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57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55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53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51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notesSlides/notesSlide1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0"/>
  </p:notesMasterIdLst>
  <p:handoutMasterIdLst>
    <p:handoutMasterId r:id="rId61"/>
  </p:handoutMasterIdLst>
  <p:sldIdLst>
    <p:sldId id="592" r:id="rId2"/>
    <p:sldId id="529" r:id="rId3"/>
    <p:sldId id="530" r:id="rId4"/>
    <p:sldId id="531" r:id="rId5"/>
    <p:sldId id="532" r:id="rId6"/>
    <p:sldId id="533" r:id="rId7"/>
    <p:sldId id="534" r:id="rId8"/>
    <p:sldId id="535" r:id="rId9"/>
    <p:sldId id="536" r:id="rId10"/>
    <p:sldId id="537" r:id="rId11"/>
    <p:sldId id="538" r:id="rId12"/>
    <p:sldId id="596" r:id="rId13"/>
    <p:sldId id="539" r:id="rId14"/>
    <p:sldId id="540" r:id="rId15"/>
    <p:sldId id="555" r:id="rId16"/>
    <p:sldId id="556" r:id="rId17"/>
    <p:sldId id="593" r:id="rId18"/>
    <p:sldId id="594" r:id="rId19"/>
    <p:sldId id="542" r:id="rId20"/>
    <p:sldId id="543" r:id="rId21"/>
    <p:sldId id="544" r:id="rId22"/>
    <p:sldId id="545" r:id="rId23"/>
    <p:sldId id="546" r:id="rId24"/>
    <p:sldId id="547" r:id="rId25"/>
    <p:sldId id="548" r:id="rId26"/>
    <p:sldId id="549" r:id="rId27"/>
    <p:sldId id="595" r:id="rId28"/>
    <p:sldId id="550" r:id="rId29"/>
    <p:sldId id="551" r:id="rId30"/>
    <p:sldId id="486" r:id="rId31"/>
    <p:sldId id="597" r:id="rId32"/>
    <p:sldId id="598" r:id="rId33"/>
    <p:sldId id="599" r:id="rId34"/>
    <p:sldId id="600" r:id="rId35"/>
    <p:sldId id="601" r:id="rId36"/>
    <p:sldId id="602" r:id="rId37"/>
    <p:sldId id="603" r:id="rId38"/>
    <p:sldId id="604" r:id="rId39"/>
    <p:sldId id="605" r:id="rId40"/>
    <p:sldId id="606" r:id="rId41"/>
    <p:sldId id="607" r:id="rId42"/>
    <p:sldId id="608" r:id="rId43"/>
    <p:sldId id="609" r:id="rId44"/>
    <p:sldId id="610" r:id="rId45"/>
    <p:sldId id="611" r:id="rId46"/>
    <p:sldId id="612" r:id="rId47"/>
    <p:sldId id="613" r:id="rId48"/>
    <p:sldId id="614" r:id="rId49"/>
    <p:sldId id="615" r:id="rId50"/>
    <p:sldId id="616" r:id="rId51"/>
    <p:sldId id="617" r:id="rId52"/>
    <p:sldId id="618" r:id="rId53"/>
    <p:sldId id="619" r:id="rId54"/>
    <p:sldId id="620" r:id="rId55"/>
    <p:sldId id="621" r:id="rId56"/>
    <p:sldId id="622" r:id="rId57"/>
    <p:sldId id="623" r:id="rId58"/>
    <p:sldId id="624" r:id="rId59"/>
  </p:sldIdLst>
  <p:sldSz cx="9144000" cy="6858000" type="screen4x3"/>
  <p:notesSz cx="6858000" cy="92964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4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14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14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1400"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41E5B"/>
    <a:srgbClr val="66FF33"/>
    <a:srgbClr val="9B98BE"/>
    <a:srgbClr val="F3F3F7"/>
    <a:srgbClr val="C1BFD7"/>
    <a:srgbClr val="FF4D00"/>
    <a:srgbClr val="DC002E"/>
    <a:srgbClr val="C0C0C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9780" autoAdjust="0"/>
    <p:restoredTop sz="92007" autoAdjust="0"/>
  </p:normalViewPr>
  <p:slideViewPr>
    <p:cSldViewPr>
      <p:cViewPr varScale="1">
        <p:scale>
          <a:sx n="68" d="100"/>
          <a:sy n="68" d="100"/>
        </p:scale>
        <p:origin x="-450" y="-10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>
      <p:cViewPr varScale="1">
        <p:scale>
          <a:sx n="59" d="100"/>
          <a:sy n="59" d="100"/>
        </p:scale>
        <p:origin x="-2508" y="-72"/>
      </p:cViewPr>
      <p:guideLst>
        <p:guide orient="horz" pos="2928"/>
        <p:guide pos="2160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notesMaster" Target="notesMasters/notesMaster1.xml"/><Relationship Id="rId6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303" tIns="46151" rIns="92303" bIns="46151" numCol="1" anchor="t" anchorCtr="0" compatLnSpc="1">
            <a:prstTxWarp prst="textNoShape">
              <a:avLst/>
            </a:prstTxWarp>
          </a:bodyPr>
          <a:lstStyle>
            <a:lvl1pPr defTabSz="923925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16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303" tIns="46151" rIns="92303" bIns="46151" numCol="1" anchor="t" anchorCtr="0" compatLnSpc="1">
            <a:prstTxWarp prst="textNoShape">
              <a:avLst/>
            </a:prstTxWarp>
          </a:bodyPr>
          <a:lstStyle>
            <a:lvl1pPr algn="r" defTabSz="923925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16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303" tIns="46151" rIns="92303" bIns="46151" numCol="1" anchor="b" anchorCtr="0" compatLnSpc="1">
            <a:prstTxWarp prst="textNoShape">
              <a:avLst/>
            </a:prstTxWarp>
          </a:bodyPr>
          <a:lstStyle>
            <a:lvl1pPr defTabSz="923925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16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303" tIns="46151" rIns="92303" bIns="46151" numCol="1" anchor="b" anchorCtr="0" compatLnSpc="1">
            <a:prstTxWarp prst="textNoShape">
              <a:avLst/>
            </a:prstTxWarp>
          </a:bodyPr>
          <a:lstStyle>
            <a:lvl1pPr algn="r" defTabSz="923925">
              <a:defRPr sz="1200">
                <a:latin typeface="Arial" charset="0"/>
              </a:defRPr>
            </a:lvl1pPr>
          </a:lstStyle>
          <a:p>
            <a:pPr>
              <a:defRPr/>
            </a:pPr>
            <a:fld id="{FB8DBEE5-26EF-492D-9557-CB082B1BA23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303" tIns="46151" rIns="92303" bIns="46151" numCol="1" anchor="t" anchorCtr="0" compatLnSpc="1">
            <a:prstTxWarp prst="textNoShape">
              <a:avLst/>
            </a:prstTxWarp>
          </a:bodyPr>
          <a:lstStyle>
            <a:lvl1pPr defTabSz="923925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303" tIns="46151" rIns="92303" bIns="46151" numCol="1" anchor="t" anchorCtr="0" compatLnSpc="1">
            <a:prstTxWarp prst="textNoShape">
              <a:avLst/>
            </a:prstTxWarp>
          </a:bodyPr>
          <a:lstStyle>
            <a:lvl1pPr algn="r" defTabSz="923925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6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04900" y="698500"/>
            <a:ext cx="4648200" cy="34845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41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414838"/>
            <a:ext cx="5486400" cy="4183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303" tIns="46151" rIns="92303" bIns="4615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1741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303" tIns="46151" rIns="92303" bIns="46151" numCol="1" anchor="b" anchorCtr="0" compatLnSpc="1">
            <a:prstTxWarp prst="textNoShape">
              <a:avLst/>
            </a:prstTxWarp>
          </a:bodyPr>
          <a:lstStyle>
            <a:lvl1pPr defTabSz="923925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41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303" tIns="46151" rIns="92303" bIns="46151" numCol="1" anchor="b" anchorCtr="0" compatLnSpc="1">
            <a:prstTxWarp prst="textNoShape">
              <a:avLst/>
            </a:prstTxWarp>
          </a:bodyPr>
          <a:lstStyle>
            <a:lvl1pPr algn="r" defTabSz="923925">
              <a:defRPr sz="1200">
                <a:latin typeface="Arial" charset="0"/>
              </a:defRPr>
            </a:lvl1pPr>
          </a:lstStyle>
          <a:p>
            <a:pPr>
              <a:defRPr/>
            </a:pPr>
            <a:fld id="{AABDE3CE-7B83-4C44-94E9-C82119B489E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5025" cy="3484563"/>
          </a:xfrm>
          <a:ln/>
        </p:spPr>
      </p:sp>
      <p:sp>
        <p:nvSpPr>
          <p:cNvPr id="30722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 smtClean="0"/>
          </a:p>
        </p:txBody>
      </p:sp>
      <p:sp>
        <p:nvSpPr>
          <p:cNvPr id="307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E6CEC38-1F7D-4151-819E-83069D34273A}" type="slidenum">
              <a:rPr lang="en-US" smtClean="0"/>
              <a:pPr/>
              <a:t>1</a:t>
            </a:fld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77B6FC11-902A-4F1A-A82D-EC311B6172BB}" type="slidenum">
              <a:rPr lang="en-US" sz="1200"/>
              <a:pPr algn="r" defTabSz="923925"/>
              <a:t>10</a:t>
            </a:fld>
            <a:endParaRPr lang="en-US" sz="1200"/>
          </a:p>
        </p:txBody>
      </p:sp>
      <p:sp>
        <p:nvSpPr>
          <p:cNvPr id="49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14425" y="698500"/>
            <a:ext cx="4646613" cy="3484563"/>
          </a:xfrm>
          <a:ln/>
        </p:spPr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419600"/>
            <a:ext cx="5029200" cy="4178300"/>
          </a:xfrm>
          <a:noFill/>
          <a:ln/>
        </p:spPr>
        <p:txBody>
          <a:bodyPr lIns="92302" rIns="92302"/>
          <a:lstStyle/>
          <a:p>
            <a:pPr eaLnBrk="1" hangingPunct="1">
              <a:buFontTx/>
              <a:buChar char="-"/>
            </a:pPr>
            <a:endParaRPr lang="en-GB" dirty="0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49579FB6-265F-4570-BCCE-6CD4F4E3E4A8}" type="slidenum">
              <a:rPr lang="en-US" sz="1200"/>
              <a:pPr algn="r" defTabSz="923925"/>
              <a:t>11</a:t>
            </a:fld>
            <a:endParaRPr lang="en-US" sz="1200"/>
          </a:p>
        </p:txBody>
      </p:sp>
      <p:sp>
        <p:nvSpPr>
          <p:cNvPr id="51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14425" y="698500"/>
            <a:ext cx="4646613" cy="3484563"/>
          </a:xfrm>
          <a:ln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419600"/>
            <a:ext cx="5029200" cy="4178300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E7AB078F-9E3C-4EFE-A19D-B8143FC00FBB}" type="slidenum">
              <a:rPr lang="en-US" sz="1200"/>
              <a:pPr algn="r" defTabSz="923925"/>
              <a:t>12</a:t>
            </a:fld>
            <a:endParaRPr lang="en-US" sz="1200"/>
          </a:p>
        </p:txBody>
      </p:sp>
      <p:sp>
        <p:nvSpPr>
          <p:cNvPr id="113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1136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45DC3651-DDEE-4F09-8D8B-4DBC9A8F33DE}" type="slidenum">
              <a:rPr lang="en-US" sz="1200"/>
              <a:pPr algn="r" defTabSz="923925"/>
              <a:t>13</a:t>
            </a:fld>
            <a:endParaRPr lang="en-US" sz="1200"/>
          </a:p>
        </p:txBody>
      </p:sp>
      <p:sp>
        <p:nvSpPr>
          <p:cNvPr id="53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55298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  <p:sp>
        <p:nvSpPr>
          <p:cNvPr id="55299" name="Slide Number Placeholder 3"/>
          <p:cNvSpPr txBox="1">
            <a:spLocks noGrp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D3EA66FC-FA6F-49C0-8879-F8FF8EDBE5DB}" type="slidenum">
              <a:rPr lang="en-US" sz="1200"/>
              <a:pPr algn="r" defTabSz="923925"/>
              <a:t>14</a:t>
            </a:fld>
            <a:endParaRPr lang="en-US" sz="120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86018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  <p:sp>
        <p:nvSpPr>
          <p:cNvPr id="86019" name="Slide Number Placeholder 3"/>
          <p:cNvSpPr txBox="1">
            <a:spLocks noGrp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D4855FE0-C374-48EB-8348-E6B5408FA1FA}" type="slidenum">
              <a:rPr lang="en-US" sz="1200"/>
              <a:pPr algn="r" defTabSz="923925"/>
              <a:t>15</a:t>
            </a:fld>
            <a:endParaRPr lang="en-US" sz="120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88066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  <p:sp>
        <p:nvSpPr>
          <p:cNvPr id="88067" name="Slide Number Placeholder 3"/>
          <p:cNvSpPr txBox="1">
            <a:spLocks noGrp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78CAA204-3617-4030-AA48-812C7778D3AC}" type="slidenum">
              <a:rPr lang="en-US" sz="1200"/>
              <a:pPr algn="r" defTabSz="923925"/>
              <a:t>16</a:t>
            </a:fld>
            <a:endParaRPr lang="en-US" sz="120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96258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  <p:sp>
        <p:nvSpPr>
          <p:cNvPr id="96259" name="Slide Number Placeholder 3"/>
          <p:cNvSpPr txBox="1">
            <a:spLocks noGrp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50EF5931-DADF-4A4D-9BC1-4E39B2405CF7}" type="slidenum">
              <a:rPr lang="en-US" sz="1200"/>
              <a:pPr algn="r" defTabSz="923925"/>
              <a:t>17</a:t>
            </a:fld>
            <a:endParaRPr lang="en-US" sz="120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9830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>
              <a:buFontTx/>
              <a:buChar char="•"/>
            </a:pPr>
            <a:endParaRPr lang="en-US" dirty="0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59394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  <p:sp>
        <p:nvSpPr>
          <p:cNvPr id="59395" name="Slide Number Placeholder 3"/>
          <p:cNvSpPr txBox="1">
            <a:spLocks noGrp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437EF52D-0EBC-4A68-B5D6-3DA1C844D758}" type="slidenum">
              <a:rPr lang="en-US" sz="1200"/>
              <a:pPr algn="r" defTabSz="923925"/>
              <a:t>19</a:t>
            </a:fld>
            <a:endParaRPr lang="en-US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53D2DC05-864D-42A9-9F30-CB85C2BB1889}" type="slidenum">
              <a:rPr lang="en-US" sz="1200"/>
              <a:pPr algn="r" defTabSz="923925"/>
              <a:t>2</a:t>
            </a:fld>
            <a:endParaRPr lang="en-US" sz="1200"/>
          </a:p>
        </p:txBody>
      </p:sp>
      <p:sp>
        <p:nvSpPr>
          <p:cNvPr id="32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A481DC40-43FF-4C40-A74D-01C925F5A63B}" type="slidenum">
              <a:rPr lang="en-US" sz="1200"/>
              <a:pPr algn="r" defTabSz="923925"/>
              <a:t>20</a:t>
            </a:fld>
            <a:endParaRPr lang="en-US" sz="1200"/>
          </a:p>
        </p:txBody>
      </p:sp>
      <p:sp>
        <p:nvSpPr>
          <p:cNvPr id="614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EEAC345D-C66A-476E-8D0C-EDCB6E8CD98C}" type="slidenum">
              <a:rPr lang="en-US" sz="1200"/>
              <a:pPr algn="r" defTabSz="923925"/>
              <a:t>21</a:t>
            </a:fld>
            <a:endParaRPr lang="en-US" sz="1200"/>
          </a:p>
        </p:txBody>
      </p:sp>
      <p:sp>
        <p:nvSpPr>
          <p:cNvPr id="63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6553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60BB00CF-FBE8-4DA1-9BBE-27B489201F9A}" type="slidenum">
              <a:rPr lang="en-US" sz="1200"/>
              <a:pPr algn="r" defTabSz="923925"/>
              <a:t>23</a:t>
            </a:fld>
            <a:endParaRPr lang="en-US" sz="1200"/>
          </a:p>
        </p:txBody>
      </p:sp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614488" y="501650"/>
            <a:ext cx="3630612" cy="2722563"/>
          </a:xfrm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381375"/>
            <a:ext cx="5486400" cy="5216525"/>
          </a:xfrm>
          <a:noFill/>
          <a:ln/>
        </p:spPr>
        <p:txBody>
          <a:bodyPr lIns="92302" rIns="92302"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69634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  <p:sp>
        <p:nvSpPr>
          <p:cNvPr id="69635" name="Slide Number Placeholder 3"/>
          <p:cNvSpPr txBox="1">
            <a:spLocks noGrp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8A5618A6-42FE-442D-AC0A-9FEF11E4ADA8}" type="slidenum">
              <a:rPr lang="en-US" sz="1200"/>
              <a:pPr algn="r" defTabSz="923925"/>
              <a:t>24</a:t>
            </a:fld>
            <a:endParaRPr lang="en-US" sz="120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FE465A84-57E1-4BA1-8F81-213C51C92843}" type="slidenum">
              <a:rPr lang="en-US" sz="1200"/>
              <a:pPr algn="r" defTabSz="923925"/>
              <a:t>25</a:t>
            </a:fld>
            <a:endParaRPr lang="en-US" sz="1200"/>
          </a:p>
        </p:txBody>
      </p:sp>
      <p:sp>
        <p:nvSpPr>
          <p:cNvPr id="71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614488" y="501650"/>
            <a:ext cx="3630612" cy="2722563"/>
          </a:xfrm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381375"/>
            <a:ext cx="5486400" cy="521652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1DCAC550-2452-4797-AA6E-6D610D434BA3}" type="slidenum">
              <a:rPr lang="en-US" sz="1200"/>
              <a:pPr algn="r" defTabSz="923925"/>
              <a:t>26</a:t>
            </a:fld>
            <a:endParaRPr lang="en-US" sz="1200"/>
          </a:p>
        </p:txBody>
      </p:sp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104450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  <p:sp>
        <p:nvSpPr>
          <p:cNvPr id="104451" name="Slide Number Placeholder 3"/>
          <p:cNvSpPr txBox="1">
            <a:spLocks noGrp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D8B53281-63F4-48FB-81C3-FADBD595ADDD}" type="slidenum">
              <a:rPr lang="en-US" sz="1200"/>
              <a:pPr algn="r" defTabSz="923925"/>
              <a:t>27</a:t>
            </a:fld>
            <a:endParaRPr lang="en-US" sz="120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757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778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3481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30</a:t>
            </a:fld>
            <a:endParaRPr lang="en-US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31</a:t>
            </a:fld>
            <a:endParaRPr lang="en-US"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32</a:t>
            </a:fld>
            <a:endParaRPr lang="en-US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33</a:t>
            </a:fld>
            <a:endParaRPr lang="en-US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34</a:t>
            </a:fld>
            <a:endParaRPr lang="en-US"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35</a:t>
            </a:fld>
            <a:endParaRPr lang="en-US"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07619633-AA4F-41AF-B575-73E8F992DC23}" type="slidenum">
              <a:rPr lang="en-US" sz="1200"/>
              <a:pPr algn="r" defTabSz="923925"/>
              <a:t>36</a:t>
            </a:fld>
            <a:endParaRPr lang="en-US" sz="1200"/>
          </a:p>
        </p:txBody>
      </p:sp>
      <p:sp>
        <p:nvSpPr>
          <p:cNvPr id="111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1116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US" i="1" dirty="0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37</a:t>
            </a:fld>
            <a:endParaRPr lang="en-US" dirty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38</a:t>
            </a:fld>
            <a:endParaRPr lang="en-US" dirty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39</a:t>
            </a:fld>
            <a:endParaRPr 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5B2DA60C-6364-49BF-8EB6-3C1EACEFBFB6}" type="slidenum">
              <a:rPr lang="en-US" sz="1200"/>
              <a:pPr algn="r" defTabSz="923925"/>
              <a:t>4</a:t>
            </a:fld>
            <a:endParaRPr lang="en-US" sz="1200"/>
          </a:p>
        </p:txBody>
      </p:sp>
      <p:sp>
        <p:nvSpPr>
          <p:cNvPr id="36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14425" y="698500"/>
            <a:ext cx="4646613" cy="3484563"/>
          </a:xfrm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419600"/>
            <a:ext cx="5029200" cy="4178300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40</a:t>
            </a:fld>
            <a:endParaRPr lang="en-US" dirty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41</a:t>
            </a:fld>
            <a:endParaRPr lang="en-US" dirty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42</a:t>
            </a:fld>
            <a:endParaRPr lang="en-US" dirty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43</a:t>
            </a:fld>
            <a:endParaRPr lang="en-US" dirty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44</a:t>
            </a:fld>
            <a:endParaRPr lang="en-US" dirty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45</a:t>
            </a:fld>
            <a:endParaRPr lang="en-US" dirty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124930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endParaRPr lang="en-US" smtClean="0"/>
          </a:p>
        </p:txBody>
      </p:sp>
      <p:sp>
        <p:nvSpPr>
          <p:cNvPr id="124931" name="Slide Number Placeholder 3"/>
          <p:cNvSpPr txBox="1">
            <a:spLocks noGrp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B6AD88DE-51D2-4010-ADDC-9CEDA839730D}" type="slidenum">
              <a:rPr lang="en-US" sz="1200"/>
              <a:pPr algn="r" defTabSz="923925"/>
              <a:t>46</a:t>
            </a:fld>
            <a:endParaRPr lang="en-US" sz="120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47</a:t>
            </a:fld>
            <a:endParaRPr lang="en-US" dirty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48</a:t>
            </a:fld>
            <a:endParaRPr lang="en-US" dirty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49</a:t>
            </a:fld>
            <a:endParaRPr 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22219862-89AA-4CC8-AF70-B25041BF06D2}" type="slidenum">
              <a:rPr lang="en-US" sz="1200"/>
              <a:pPr algn="r" defTabSz="923925"/>
              <a:t>5</a:t>
            </a:fld>
            <a:endParaRPr lang="en-US" sz="1200"/>
          </a:p>
        </p:txBody>
      </p:sp>
      <p:sp>
        <p:nvSpPr>
          <p:cNvPr id="38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>
              <a:lnSpc>
                <a:spcPct val="80000"/>
              </a:lnSpc>
            </a:pPr>
            <a:endParaRPr lang="en-US" dirty="0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50</a:t>
            </a:fld>
            <a:endParaRPr lang="en-US" dirty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51</a:t>
            </a:fld>
            <a:endParaRPr lang="en-US" dirty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52</a:t>
            </a:fld>
            <a:endParaRPr lang="en-US" dirty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53</a:t>
            </a:fld>
            <a:endParaRPr lang="en-US" dirty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54</a:t>
            </a:fld>
            <a:endParaRPr lang="en-US" dirty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55</a:t>
            </a:fld>
            <a:endParaRPr lang="en-US" dirty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064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ABDE3CE-7B83-4C44-94E9-C82119B489EE}" type="slidenum">
              <a:rPr lang="en-US" smtClean="0"/>
              <a:pPr>
                <a:defRPr/>
              </a:pPr>
              <a:t>56</a:t>
            </a:fld>
            <a:endParaRPr lang="en-US" dirty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29C1F404-D0A4-49B3-84E2-46222839D29D}" type="slidenum">
              <a:rPr lang="en-US" sz="1200"/>
              <a:pPr algn="r" defTabSz="923925"/>
              <a:t>57</a:t>
            </a:fld>
            <a:endParaRPr lang="en-US" sz="1200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E9FE8402-0AD3-46DB-8A26-DE43A1F7A79E}" type="slidenum">
              <a:rPr lang="en-US" sz="1200"/>
              <a:pPr algn="r" defTabSz="923925"/>
              <a:t>58</a:t>
            </a:fld>
            <a:endParaRPr lang="en-US" sz="1200"/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>
              <a:lnSpc>
                <a:spcPct val="80000"/>
              </a:lnSpc>
            </a:pPr>
            <a:endParaRPr lang="en-US" dirty="0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06488" y="698500"/>
            <a:ext cx="4648200" cy="3486150"/>
          </a:xfrm>
          <a:ln/>
        </p:spPr>
      </p:sp>
      <p:sp>
        <p:nvSpPr>
          <p:cNvPr id="40962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16425"/>
            <a:ext cx="5486400" cy="4181475"/>
          </a:xfrm>
          <a:noFill/>
          <a:ln/>
        </p:spPr>
        <p:txBody>
          <a:bodyPr lIns="92302" rIns="92302"/>
          <a:lstStyle/>
          <a:p>
            <a:pPr eaLnBrk="1" hangingPunct="1"/>
            <a:endParaRPr lang="en-GB" dirty="0" smtClean="0"/>
          </a:p>
        </p:txBody>
      </p:sp>
      <p:sp>
        <p:nvSpPr>
          <p:cNvPr id="40963" name="Slide Number Placeholder 3"/>
          <p:cNvSpPr txBox="1">
            <a:spLocks noGrp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156E6840-97FA-4C52-994F-381E6795E1BF}" type="slidenum">
              <a:rPr lang="en-US" sz="1200"/>
              <a:pPr algn="r" defTabSz="923925"/>
              <a:t>6</a:t>
            </a:fld>
            <a:endParaRPr lang="en-US" sz="120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07F5ADAF-10FC-4A3B-957F-11E75AF8E196}" type="slidenum">
              <a:rPr lang="en-US" sz="1200"/>
              <a:pPr algn="r" defTabSz="923925"/>
              <a:t>7</a:t>
            </a:fld>
            <a:endParaRPr lang="en-US" sz="1200"/>
          </a:p>
        </p:txBody>
      </p:sp>
      <p:sp>
        <p:nvSpPr>
          <p:cNvPr id="43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14425" y="698500"/>
            <a:ext cx="4646613" cy="3484563"/>
          </a:xfrm>
          <a:ln/>
        </p:spPr>
      </p:sp>
      <p:sp>
        <p:nvSpPr>
          <p:cNvPr id="43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419600"/>
            <a:ext cx="5029200" cy="4178300"/>
          </a:xfrm>
          <a:noFill/>
          <a:ln/>
        </p:spPr>
        <p:txBody>
          <a:bodyPr lIns="92302" rIns="92302"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C206C1D7-D718-4777-85C8-46BC14A0D5EF}" type="slidenum">
              <a:rPr lang="en-US" sz="1200"/>
              <a:pPr algn="r" defTabSz="923925"/>
              <a:t>8</a:t>
            </a:fld>
            <a:endParaRPr lang="en-US" sz="1200"/>
          </a:p>
        </p:txBody>
      </p:sp>
      <p:sp>
        <p:nvSpPr>
          <p:cNvPr id="45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14425" y="698500"/>
            <a:ext cx="4646613" cy="3484563"/>
          </a:xfrm>
          <a:ln/>
        </p:spPr>
      </p:sp>
      <p:sp>
        <p:nvSpPr>
          <p:cNvPr id="45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419600"/>
            <a:ext cx="5029200" cy="4178300"/>
          </a:xfrm>
          <a:noFill/>
          <a:ln/>
        </p:spPr>
        <p:txBody>
          <a:bodyPr lIns="92302" rIns="92302"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/>
          <p:cNvSpPr txBox="1">
            <a:spLocks noGrp="1" noChangeArrowheads="1"/>
          </p:cNvSpPr>
          <p:nvPr/>
        </p:nvSpPr>
        <p:spPr bwMode="auto">
          <a:xfrm>
            <a:off x="3884613" y="8831263"/>
            <a:ext cx="29718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02" tIns="46151" rIns="92302" bIns="46151" anchor="b"/>
          <a:lstStyle/>
          <a:p>
            <a:pPr algn="r" defTabSz="923925"/>
            <a:fld id="{636C2B69-5932-4890-9400-3E2DF3DAB3DF}" type="slidenum">
              <a:rPr lang="en-US" sz="1200"/>
              <a:pPr algn="r" defTabSz="923925"/>
              <a:t>9</a:t>
            </a:fld>
            <a:endParaRPr lang="en-US" sz="1200"/>
          </a:p>
        </p:txBody>
      </p:sp>
      <p:sp>
        <p:nvSpPr>
          <p:cNvPr id="47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14425" y="698500"/>
            <a:ext cx="4646613" cy="3484563"/>
          </a:xfrm>
          <a:ln/>
        </p:spPr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419600"/>
            <a:ext cx="5029200" cy="4178300"/>
          </a:xfrm>
          <a:noFill/>
          <a:ln/>
        </p:spPr>
        <p:txBody>
          <a:bodyPr lIns="92302" rIns="92302"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blipFill dpi="0" rotWithShape="0">
          <a:blip r:embed="rId2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/>
          <p:cNvSpPr>
            <a:spLocks noChangeArrowheads="1"/>
          </p:cNvSpPr>
          <p:nvPr userDrawn="1"/>
        </p:nvSpPr>
        <p:spPr bwMode="auto">
          <a:xfrm>
            <a:off x="3886200" y="0"/>
            <a:ext cx="457200" cy="2819400"/>
          </a:xfrm>
          <a:prstGeom prst="rect">
            <a:avLst/>
          </a:prstGeom>
          <a:solidFill>
            <a:schemeClr val="bg1"/>
          </a:solidFill>
          <a:ln w="3810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pic>
        <p:nvPicPr>
          <p:cNvPr id="5" name="Picture 13" descr="Cover5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0"/>
            <a:ext cx="3962400" cy="3065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14"/>
          <p:cNvSpPr>
            <a:spLocks noChangeArrowheads="1"/>
          </p:cNvSpPr>
          <p:nvPr userDrawn="1"/>
        </p:nvSpPr>
        <p:spPr bwMode="auto">
          <a:xfrm>
            <a:off x="4114800" y="457200"/>
            <a:ext cx="1066800" cy="2514600"/>
          </a:xfrm>
          <a:prstGeom prst="rect">
            <a:avLst/>
          </a:prstGeom>
          <a:solidFill>
            <a:schemeClr val="bg1"/>
          </a:solidFill>
          <a:ln w="3810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39750" y="3429000"/>
            <a:ext cx="5759450" cy="792163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39750" y="4292600"/>
            <a:ext cx="5832475" cy="1152525"/>
          </a:xfrm>
        </p:spPr>
        <p:txBody>
          <a:bodyPr lIns="0" tIns="0" rIns="0" bIns="0"/>
          <a:lstStyle>
            <a:lvl1pPr marL="0" indent="0">
              <a:buFontTx/>
              <a:buNone/>
              <a:defRPr sz="1800">
                <a:solidFill>
                  <a:srgbClr val="041E5B"/>
                </a:solidFill>
              </a:defRPr>
            </a:lvl1pPr>
          </a:lstStyle>
          <a:p>
            <a:r>
              <a:rPr lang="en-US"/>
              <a:t>Click to edit Master subtitle style</a:t>
            </a: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30175"/>
            <a:ext cx="2057400" cy="599598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30175"/>
            <a:ext cx="6019800" cy="599598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3"/>
          <p:cNvSpPr>
            <a:spLocks noChangeArrowheads="1"/>
          </p:cNvSpPr>
          <p:nvPr userDrawn="1"/>
        </p:nvSpPr>
        <p:spPr bwMode="auto">
          <a:xfrm>
            <a:off x="0" y="1600200"/>
            <a:ext cx="9144000" cy="4876800"/>
          </a:xfrm>
          <a:prstGeom prst="rect">
            <a:avLst/>
          </a:prstGeom>
          <a:solidFill>
            <a:schemeClr val="bg1"/>
          </a:solidFill>
          <a:ln w="38100" algn="ctr">
            <a:noFill/>
            <a:miter lim="800000"/>
            <a:headEnd/>
            <a:tailEnd/>
          </a:ln>
          <a:effectLst>
            <a:outerShdw dist="35921" dir="2700000" algn="ctr" rotWithShape="0">
              <a:srgbClr val="000066">
                <a:alpha val="50000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 txBox="1">
            <a:spLocks noGrp="1" noChangeArrowheads="1"/>
          </p:cNvSpPr>
          <p:nvPr userDrawn="1"/>
        </p:nvSpPr>
        <p:spPr bwMode="auto">
          <a:xfrm>
            <a:off x="8323263" y="6527800"/>
            <a:ext cx="820737" cy="33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fld id="{E724B171-0DF3-4C88-B4D7-F50467826F52}" type="slidenum">
              <a:rPr lang="en-US" sz="1200" b="1">
                <a:solidFill>
                  <a:schemeClr val="bg1"/>
                </a:solidFill>
              </a:rPr>
              <a:pPr>
                <a:defRPr/>
              </a:pPr>
              <a:t>‹#›</a:t>
            </a:fld>
            <a:endParaRPr lang="en-US" sz="1200" b="1">
              <a:solidFill>
                <a:schemeClr val="bg1"/>
              </a:solidFill>
            </a:endParaRPr>
          </a:p>
        </p:txBody>
      </p:sp>
      <p:sp>
        <p:nvSpPr>
          <p:cNvPr id="6" name="Rectangle 7"/>
          <p:cNvSpPr txBox="1">
            <a:spLocks noGrp="1" noChangeArrowheads="1"/>
          </p:cNvSpPr>
          <p:nvPr userDrawn="1"/>
        </p:nvSpPr>
        <p:spPr bwMode="auto">
          <a:xfrm>
            <a:off x="3224213" y="6537325"/>
            <a:ext cx="26670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en-US" sz="800">
                <a:solidFill>
                  <a:schemeClr val="bg1"/>
                </a:solidFill>
              </a:rPr>
              <a:t>Copyright Advito 2011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30175"/>
            <a:ext cx="6491288" cy="8509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GB" noProof="0" dirty="0" smtClean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30175"/>
            <a:ext cx="6491288" cy="8509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2400" baseline="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200" baseline="0"/>
            </a:lvl1pPr>
            <a:lvl2pPr>
              <a:defRPr sz="2000" baseline="0"/>
            </a:lvl2pPr>
            <a:lvl3pPr>
              <a:defRPr sz="1800" baseline="0"/>
            </a:lvl3pPr>
            <a:lvl4pPr>
              <a:defRPr sz="1800" baseline="0"/>
            </a:lvl4pPr>
            <a:lvl5pPr>
              <a:defRPr sz="1800" baseline="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5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Rectangle 13"/>
          <p:cNvSpPr>
            <a:spLocks noChangeArrowheads="1"/>
          </p:cNvSpPr>
          <p:nvPr userDrawn="1"/>
        </p:nvSpPr>
        <p:spPr bwMode="auto">
          <a:xfrm>
            <a:off x="0" y="1600200"/>
            <a:ext cx="9144000" cy="4876800"/>
          </a:xfrm>
          <a:prstGeom prst="rect">
            <a:avLst/>
          </a:prstGeom>
          <a:solidFill>
            <a:schemeClr val="bg1"/>
          </a:solidFill>
          <a:ln w="38100" algn="ctr">
            <a:noFill/>
            <a:miter lim="800000"/>
            <a:headEnd/>
            <a:tailEnd/>
          </a:ln>
          <a:effectLst>
            <a:outerShdw dist="35921" dir="2700000" algn="ctr" rotWithShape="0">
              <a:srgbClr val="000066">
                <a:alpha val="50000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30175"/>
            <a:ext cx="6491288" cy="85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31" name="Rectangle 6"/>
          <p:cNvSpPr txBox="1">
            <a:spLocks noGrp="1" noChangeArrowheads="1"/>
          </p:cNvSpPr>
          <p:nvPr userDrawn="1"/>
        </p:nvSpPr>
        <p:spPr bwMode="auto">
          <a:xfrm>
            <a:off x="8323263" y="6527800"/>
            <a:ext cx="820737" cy="33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fld id="{494838AA-0EC1-4528-8A2F-74DAF5EC1018}" type="slidenum">
              <a:rPr lang="en-US" sz="1200" b="1">
                <a:solidFill>
                  <a:schemeClr val="bg1"/>
                </a:solidFill>
              </a:rPr>
              <a:pPr>
                <a:defRPr/>
              </a:pPr>
              <a:t>‹#›</a:t>
            </a:fld>
            <a:endParaRPr lang="en-US" sz="1200" b="1">
              <a:solidFill>
                <a:schemeClr val="bg1"/>
              </a:solidFill>
            </a:endParaRPr>
          </a:p>
        </p:txBody>
      </p:sp>
      <p:sp>
        <p:nvSpPr>
          <p:cNvPr id="1032" name="Rectangle 7"/>
          <p:cNvSpPr txBox="1">
            <a:spLocks noGrp="1" noChangeArrowheads="1"/>
          </p:cNvSpPr>
          <p:nvPr userDrawn="1"/>
        </p:nvSpPr>
        <p:spPr bwMode="auto">
          <a:xfrm>
            <a:off x="3224213" y="6537325"/>
            <a:ext cx="26670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en-US" sz="800">
                <a:solidFill>
                  <a:schemeClr val="bg1"/>
                </a:solidFill>
              </a:rPr>
              <a:t>Copyright Advito 2011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64" r:id="rId2"/>
    <p:sldLayoutId id="2147483663" r:id="rId3"/>
    <p:sldLayoutId id="2147483662" r:id="rId4"/>
    <p:sldLayoutId id="2147483661" r:id="rId5"/>
    <p:sldLayoutId id="2147483660" r:id="rId6"/>
    <p:sldLayoutId id="2147483659" r:id="rId7"/>
    <p:sldLayoutId id="2147483658" r:id="rId8"/>
    <p:sldLayoutId id="2147483657" r:id="rId9"/>
    <p:sldLayoutId id="2147483656" r:id="rId10"/>
    <p:sldLayoutId id="2147483655" r:id="rId11"/>
    <p:sldLayoutId id="2147483677" r:id="rId12"/>
    <p:sldLayoutId id="2147483654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rgbClr val="041E5B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rgbClr val="041E5B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rgbClr val="041E5B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rgbClr val="041E5B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rgbClr val="041E5B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2200" b="1">
          <a:solidFill>
            <a:srgbClr val="041E5B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2200" b="1">
          <a:solidFill>
            <a:srgbClr val="041E5B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2200" b="1">
          <a:solidFill>
            <a:srgbClr val="041E5B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2200" b="1">
          <a:solidFill>
            <a:srgbClr val="041E5B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6"/>
        </a:buBlip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e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6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0.emf"/><Relationship Id="rId4" Type="http://schemas.openxmlformats.org/officeDocument/2006/relationships/image" Target="../media/image39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4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8.e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e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0.e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2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4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e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6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8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e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0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2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4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8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e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0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e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4.emf"/><Relationship Id="rId4" Type="http://schemas.openxmlformats.org/officeDocument/2006/relationships/image" Target="../media/image73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7.e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8.e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9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emf"/><Relationship Id="rId5" Type="http://schemas.openxmlformats.org/officeDocument/2006/relationships/image" Target="../media/image81.emf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57200" y="3905250"/>
            <a:ext cx="8077200" cy="1793875"/>
          </a:xfrm>
        </p:spPr>
        <p:txBody>
          <a:bodyPr/>
          <a:lstStyle/>
          <a:p>
            <a:pPr eaLnBrk="1" hangingPunct="1"/>
            <a:r>
              <a:rPr lang="en-US" dirty="0" smtClean="0"/>
              <a:t>State of the Industry and Industry Forecast</a:t>
            </a:r>
            <a:br>
              <a:rPr lang="en-US" dirty="0" smtClean="0"/>
            </a:br>
            <a:r>
              <a:rPr lang="en-US" b="0" dirty="0" smtClean="0"/>
              <a:t>CWBTA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b="0" dirty="0" smtClean="0"/>
              <a:t>Mark Williams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b="0" dirty="0" smtClean="0"/>
              <a:t>November 8</a:t>
            </a:r>
            <a:r>
              <a:rPr lang="en-GB" sz="2200" b="0" dirty="0" smtClean="0">
                <a:solidFill>
                  <a:schemeClr val="tx1"/>
                </a:solidFill>
              </a:rPr>
              <a:t>, </a:t>
            </a:r>
            <a:r>
              <a:rPr lang="en-GB" b="0" dirty="0" smtClean="0">
                <a:solidFill>
                  <a:schemeClr val="tx1"/>
                </a:solidFill>
              </a:rPr>
              <a:t>2011</a:t>
            </a:r>
            <a:endParaRPr lang="en-US" b="0" dirty="0" smtClean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"/>
          <p:cNvGrpSpPr>
            <a:grpSpLocks/>
          </p:cNvGrpSpPr>
          <p:nvPr/>
        </p:nvGrpSpPr>
        <p:grpSpPr bwMode="auto">
          <a:xfrm>
            <a:off x="250825" y="2060575"/>
            <a:ext cx="8226425" cy="4321175"/>
            <a:chOff x="113" y="891"/>
            <a:chExt cx="5568" cy="2849"/>
          </a:xfrm>
        </p:grpSpPr>
        <p:sp>
          <p:nvSpPr>
            <p:cNvPr id="48156" name="Freeform 3"/>
            <p:cNvSpPr>
              <a:spLocks noChangeAspect="1"/>
            </p:cNvSpPr>
            <p:nvPr/>
          </p:nvSpPr>
          <p:spPr bwMode="auto">
            <a:xfrm>
              <a:off x="3122" y="1866"/>
              <a:ext cx="11" cy="24"/>
            </a:xfrm>
            <a:custGeom>
              <a:avLst/>
              <a:gdLst>
                <a:gd name="T0" fmla="*/ 92 w 10"/>
                <a:gd name="T1" fmla="*/ 209 h 22"/>
                <a:gd name="T2" fmla="*/ 92 w 10"/>
                <a:gd name="T3" fmla="*/ 0 h 22"/>
                <a:gd name="T4" fmla="*/ 4 w 10"/>
                <a:gd name="T5" fmla="*/ 0 h 22"/>
                <a:gd name="T6" fmla="*/ 0 w 10"/>
                <a:gd name="T7" fmla="*/ 192 h 22"/>
                <a:gd name="T8" fmla="*/ 111 w 10"/>
                <a:gd name="T9" fmla="*/ 192 h 22"/>
                <a:gd name="T10" fmla="*/ 92 w 10"/>
                <a:gd name="T11" fmla="*/ 20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22"/>
                <a:gd name="T20" fmla="*/ 10 w 10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22">
                  <a:moveTo>
                    <a:pt x="8" y="22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57" name="Freeform 4"/>
            <p:cNvSpPr>
              <a:spLocks noChangeAspect="1"/>
            </p:cNvSpPr>
            <p:nvPr/>
          </p:nvSpPr>
          <p:spPr bwMode="auto">
            <a:xfrm>
              <a:off x="2739" y="1566"/>
              <a:ext cx="163" cy="124"/>
            </a:xfrm>
            <a:custGeom>
              <a:avLst/>
              <a:gdLst>
                <a:gd name="T0" fmla="*/ 76 w 159"/>
                <a:gd name="T1" fmla="*/ 2 h 114"/>
                <a:gd name="T2" fmla="*/ 50 w 159"/>
                <a:gd name="T3" fmla="*/ 4 h 114"/>
                <a:gd name="T4" fmla="*/ 14 w 159"/>
                <a:gd name="T5" fmla="*/ 59 h 114"/>
                <a:gd name="T6" fmla="*/ 0 w 159"/>
                <a:gd name="T7" fmla="*/ 4 h 114"/>
                <a:gd name="T8" fmla="*/ 6 w 159"/>
                <a:gd name="T9" fmla="*/ 176 h 114"/>
                <a:gd name="T10" fmla="*/ 12 w 159"/>
                <a:gd name="T11" fmla="*/ 308 h 114"/>
                <a:gd name="T12" fmla="*/ 46 w 159"/>
                <a:gd name="T13" fmla="*/ 289 h 114"/>
                <a:gd name="T14" fmla="*/ 58 w 159"/>
                <a:gd name="T15" fmla="*/ 409 h 114"/>
                <a:gd name="T16" fmla="*/ 80 w 159"/>
                <a:gd name="T17" fmla="*/ 555 h 114"/>
                <a:gd name="T18" fmla="*/ 96 w 159"/>
                <a:gd name="T19" fmla="*/ 555 h 114"/>
                <a:gd name="T20" fmla="*/ 121 w 159"/>
                <a:gd name="T21" fmla="*/ 555 h 114"/>
                <a:gd name="T22" fmla="*/ 158 w 159"/>
                <a:gd name="T23" fmla="*/ 658 h 114"/>
                <a:gd name="T24" fmla="*/ 196 w 159"/>
                <a:gd name="T25" fmla="*/ 801 h 114"/>
                <a:gd name="T26" fmla="*/ 200 w 159"/>
                <a:gd name="T27" fmla="*/ 742 h 114"/>
                <a:gd name="T28" fmla="*/ 206 w 159"/>
                <a:gd name="T29" fmla="*/ 731 h 114"/>
                <a:gd name="T30" fmla="*/ 216 w 159"/>
                <a:gd name="T31" fmla="*/ 742 h 114"/>
                <a:gd name="T32" fmla="*/ 227 w 159"/>
                <a:gd name="T33" fmla="*/ 871 h 114"/>
                <a:gd name="T34" fmla="*/ 234 w 159"/>
                <a:gd name="T35" fmla="*/ 1002 h 114"/>
                <a:gd name="T36" fmla="*/ 251 w 159"/>
                <a:gd name="T37" fmla="*/ 1012 h 114"/>
                <a:gd name="T38" fmla="*/ 285 w 159"/>
                <a:gd name="T39" fmla="*/ 979 h 114"/>
                <a:gd name="T40" fmla="*/ 303 w 159"/>
                <a:gd name="T41" fmla="*/ 941 h 114"/>
                <a:gd name="T42" fmla="*/ 303 w 159"/>
                <a:gd name="T43" fmla="*/ 815 h 114"/>
                <a:gd name="T44" fmla="*/ 290 w 159"/>
                <a:gd name="T45" fmla="*/ 781 h 114"/>
                <a:gd name="T46" fmla="*/ 290 w 159"/>
                <a:gd name="T47" fmla="*/ 677 h 114"/>
                <a:gd name="T48" fmla="*/ 290 w 159"/>
                <a:gd name="T49" fmla="*/ 555 h 114"/>
                <a:gd name="T50" fmla="*/ 285 w 159"/>
                <a:gd name="T51" fmla="*/ 484 h 114"/>
                <a:gd name="T52" fmla="*/ 276 w 159"/>
                <a:gd name="T53" fmla="*/ 409 h 114"/>
                <a:gd name="T54" fmla="*/ 246 w 159"/>
                <a:gd name="T55" fmla="*/ 342 h 114"/>
                <a:gd name="T56" fmla="*/ 239 w 159"/>
                <a:gd name="T57" fmla="*/ 268 h 114"/>
                <a:gd name="T58" fmla="*/ 227 w 159"/>
                <a:gd name="T59" fmla="*/ 246 h 114"/>
                <a:gd name="T60" fmla="*/ 220 w 159"/>
                <a:gd name="T61" fmla="*/ 191 h 114"/>
                <a:gd name="T62" fmla="*/ 202 w 159"/>
                <a:gd name="T63" fmla="*/ 137 h 114"/>
                <a:gd name="T64" fmla="*/ 192 w 159"/>
                <a:gd name="T65" fmla="*/ 83 h 114"/>
                <a:gd name="T66" fmla="*/ 158 w 159"/>
                <a:gd name="T67" fmla="*/ 162 h 114"/>
                <a:gd name="T68" fmla="*/ 136 w 159"/>
                <a:gd name="T69" fmla="*/ 176 h 114"/>
                <a:gd name="T70" fmla="*/ 118 w 159"/>
                <a:gd name="T71" fmla="*/ 98 h 114"/>
                <a:gd name="T72" fmla="*/ 80 w 159"/>
                <a:gd name="T73" fmla="*/ 2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9"/>
                <a:gd name="T112" fmla="*/ 0 h 114"/>
                <a:gd name="T113" fmla="*/ 159 w 159"/>
                <a:gd name="T114" fmla="*/ 114 h 11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9" h="114">
                  <a:moveTo>
                    <a:pt x="44" y="0"/>
                  </a:moveTo>
                  <a:lnTo>
                    <a:pt x="42" y="2"/>
                  </a:lnTo>
                  <a:lnTo>
                    <a:pt x="28" y="2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14"/>
                  </a:lnTo>
                  <a:lnTo>
                    <a:pt x="6" y="20"/>
                  </a:lnTo>
                  <a:lnTo>
                    <a:pt x="8" y="28"/>
                  </a:lnTo>
                  <a:lnTo>
                    <a:pt x="12" y="34"/>
                  </a:lnTo>
                  <a:lnTo>
                    <a:pt x="18" y="38"/>
                  </a:lnTo>
                  <a:lnTo>
                    <a:pt x="20" y="32"/>
                  </a:lnTo>
                  <a:lnTo>
                    <a:pt x="24" y="26"/>
                  </a:lnTo>
                  <a:lnTo>
                    <a:pt x="32" y="46"/>
                  </a:lnTo>
                  <a:lnTo>
                    <a:pt x="38" y="54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2" y="62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72" y="66"/>
                  </a:lnTo>
                  <a:lnTo>
                    <a:pt x="84" y="74"/>
                  </a:lnTo>
                  <a:lnTo>
                    <a:pt x="94" y="80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4" y="84"/>
                  </a:lnTo>
                  <a:lnTo>
                    <a:pt x="104" y="82"/>
                  </a:lnTo>
                  <a:lnTo>
                    <a:pt x="108" y="82"/>
                  </a:lnTo>
                  <a:lnTo>
                    <a:pt x="112" y="82"/>
                  </a:lnTo>
                  <a:lnTo>
                    <a:pt x="114" y="84"/>
                  </a:lnTo>
                  <a:lnTo>
                    <a:pt x="120" y="90"/>
                  </a:lnTo>
                  <a:lnTo>
                    <a:pt x="120" y="98"/>
                  </a:lnTo>
                  <a:lnTo>
                    <a:pt x="120" y="106"/>
                  </a:lnTo>
                  <a:lnTo>
                    <a:pt x="124" y="112"/>
                  </a:lnTo>
                  <a:lnTo>
                    <a:pt x="128" y="112"/>
                  </a:lnTo>
                  <a:lnTo>
                    <a:pt x="132" y="114"/>
                  </a:lnTo>
                  <a:lnTo>
                    <a:pt x="140" y="112"/>
                  </a:lnTo>
                  <a:lnTo>
                    <a:pt x="150" y="110"/>
                  </a:lnTo>
                  <a:lnTo>
                    <a:pt x="157" y="108"/>
                  </a:lnTo>
                  <a:lnTo>
                    <a:pt x="159" y="106"/>
                  </a:lnTo>
                  <a:lnTo>
                    <a:pt x="159" y="102"/>
                  </a:lnTo>
                  <a:lnTo>
                    <a:pt x="159" y="92"/>
                  </a:lnTo>
                  <a:lnTo>
                    <a:pt x="155" y="90"/>
                  </a:lnTo>
                  <a:lnTo>
                    <a:pt x="152" y="88"/>
                  </a:lnTo>
                  <a:lnTo>
                    <a:pt x="150" y="84"/>
                  </a:lnTo>
                  <a:lnTo>
                    <a:pt x="152" y="76"/>
                  </a:lnTo>
                  <a:lnTo>
                    <a:pt x="157" y="68"/>
                  </a:lnTo>
                  <a:lnTo>
                    <a:pt x="152" y="62"/>
                  </a:lnTo>
                  <a:lnTo>
                    <a:pt x="150" y="56"/>
                  </a:lnTo>
                  <a:lnTo>
                    <a:pt x="150" y="54"/>
                  </a:lnTo>
                  <a:lnTo>
                    <a:pt x="150" y="50"/>
                  </a:lnTo>
                  <a:lnTo>
                    <a:pt x="144" y="46"/>
                  </a:lnTo>
                  <a:lnTo>
                    <a:pt x="136" y="42"/>
                  </a:lnTo>
                  <a:lnTo>
                    <a:pt x="130" y="38"/>
                  </a:lnTo>
                  <a:lnTo>
                    <a:pt x="128" y="34"/>
                  </a:lnTo>
                  <a:lnTo>
                    <a:pt x="126" y="30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0" y="10"/>
                  </a:lnTo>
                  <a:lnTo>
                    <a:pt x="90" y="16"/>
                  </a:lnTo>
                  <a:lnTo>
                    <a:pt x="84" y="18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66" y="18"/>
                  </a:lnTo>
                  <a:lnTo>
                    <a:pt x="60" y="12"/>
                  </a:lnTo>
                  <a:lnTo>
                    <a:pt x="52" y="6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158" name="Group 5"/>
            <p:cNvGrpSpPr>
              <a:grpSpLocks noChangeAspect="1"/>
            </p:cNvGrpSpPr>
            <p:nvPr/>
          </p:nvGrpSpPr>
          <p:grpSpPr bwMode="auto">
            <a:xfrm>
              <a:off x="3267" y="1382"/>
              <a:ext cx="624" cy="387"/>
              <a:chOff x="3400" y="1700"/>
              <a:chExt cx="610" cy="356"/>
            </a:xfrm>
          </p:grpSpPr>
          <p:sp>
            <p:nvSpPr>
              <p:cNvPr id="48426" name="Freeform 6"/>
              <p:cNvSpPr>
                <a:spLocks noChangeAspect="1"/>
              </p:cNvSpPr>
              <p:nvPr/>
            </p:nvSpPr>
            <p:spPr bwMode="auto">
              <a:xfrm>
                <a:off x="3400" y="1700"/>
                <a:ext cx="610" cy="290"/>
              </a:xfrm>
              <a:custGeom>
                <a:avLst/>
                <a:gdLst>
                  <a:gd name="T0" fmla="*/ 118 w 610"/>
                  <a:gd name="T1" fmla="*/ 258 h 290"/>
                  <a:gd name="T2" fmla="*/ 116 w 610"/>
                  <a:gd name="T3" fmla="*/ 272 h 290"/>
                  <a:gd name="T4" fmla="*/ 108 w 610"/>
                  <a:gd name="T5" fmla="*/ 252 h 290"/>
                  <a:gd name="T6" fmla="*/ 98 w 610"/>
                  <a:gd name="T7" fmla="*/ 240 h 290"/>
                  <a:gd name="T8" fmla="*/ 76 w 610"/>
                  <a:gd name="T9" fmla="*/ 226 h 290"/>
                  <a:gd name="T10" fmla="*/ 62 w 610"/>
                  <a:gd name="T11" fmla="*/ 206 h 290"/>
                  <a:gd name="T12" fmla="*/ 80 w 610"/>
                  <a:gd name="T13" fmla="*/ 210 h 290"/>
                  <a:gd name="T14" fmla="*/ 86 w 610"/>
                  <a:gd name="T15" fmla="*/ 194 h 290"/>
                  <a:gd name="T16" fmla="*/ 98 w 610"/>
                  <a:gd name="T17" fmla="*/ 182 h 290"/>
                  <a:gd name="T18" fmla="*/ 92 w 610"/>
                  <a:gd name="T19" fmla="*/ 162 h 290"/>
                  <a:gd name="T20" fmla="*/ 82 w 610"/>
                  <a:gd name="T21" fmla="*/ 166 h 290"/>
                  <a:gd name="T22" fmla="*/ 68 w 610"/>
                  <a:gd name="T23" fmla="*/ 162 h 290"/>
                  <a:gd name="T24" fmla="*/ 44 w 610"/>
                  <a:gd name="T25" fmla="*/ 174 h 290"/>
                  <a:gd name="T26" fmla="*/ 26 w 610"/>
                  <a:gd name="T27" fmla="*/ 148 h 290"/>
                  <a:gd name="T28" fmla="*/ 8 w 610"/>
                  <a:gd name="T29" fmla="*/ 138 h 290"/>
                  <a:gd name="T30" fmla="*/ 0 w 610"/>
                  <a:gd name="T31" fmla="*/ 138 h 290"/>
                  <a:gd name="T32" fmla="*/ 0 w 610"/>
                  <a:gd name="T33" fmla="*/ 118 h 290"/>
                  <a:gd name="T34" fmla="*/ 8 w 610"/>
                  <a:gd name="T35" fmla="*/ 94 h 290"/>
                  <a:gd name="T36" fmla="*/ 28 w 610"/>
                  <a:gd name="T37" fmla="*/ 102 h 290"/>
                  <a:gd name="T38" fmla="*/ 50 w 610"/>
                  <a:gd name="T39" fmla="*/ 70 h 290"/>
                  <a:gd name="T40" fmla="*/ 92 w 610"/>
                  <a:gd name="T41" fmla="*/ 78 h 290"/>
                  <a:gd name="T42" fmla="*/ 118 w 610"/>
                  <a:gd name="T43" fmla="*/ 88 h 290"/>
                  <a:gd name="T44" fmla="*/ 136 w 610"/>
                  <a:gd name="T45" fmla="*/ 84 h 290"/>
                  <a:gd name="T46" fmla="*/ 182 w 610"/>
                  <a:gd name="T47" fmla="*/ 92 h 290"/>
                  <a:gd name="T48" fmla="*/ 200 w 610"/>
                  <a:gd name="T49" fmla="*/ 92 h 290"/>
                  <a:gd name="T50" fmla="*/ 218 w 610"/>
                  <a:gd name="T51" fmla="*/ 76 h 290"/>
                  <a:gd name="T52" fmla="*/ 196 w 610"/>
                  <a:gd name="T53" fmla="*/ 60 h 290"/>
                  <a:gd name="T54" fmla="*/ 216 w 610"/>
                  <a:gd name="T55" fmla="*/ 46 h 290"/>
                  <a:gd name="T56" fmla="*/ 194 w 610"/>
                  <a:gd name="T57" fmla="*/ 28 h 290"/>
                  <a:gd name="T58" fmla="*/ 290 w 610"/>
                  <a:gd name="T59" fmla="*/ 10 h 290"/>
                  <a:gd name="T60" fmla="*/ 330 w 610"/>
                  <a:gd name="T61" fmla="*/ 4 h 290"/>
                  <a:gd name="T62" fmla="*/ 380 w 610"/>
                  <a:gd name="T63" fmla="*/ 28 h 290"/>
                  <a:gd name="T64" fmla="*/ 396 w 610"/>
                  <a:gd name="T65" fmla="*/ 36 h 290"/>
                  <a:gd name="T66" fmla="*/ 424 w 610"/>
                  <a:gd name="T67" fmla="*/ 20 h 290"/>
                  <a:gd name="T68" fmla="*/ 442 w 610"/>
                  <a:gd name="T69" fmla="*/ 38 h 290"/>
                  <a:gd name="T70" fmla="*/ 506 w 610"/>
                  <a:gd name="T71" fmla="*/ 90 h 290"/>
                  <a:gd name="T72" fmla="*/ 518 w 610"/>
                  <a:gd name="T73" fmla="*/ 82 h 290"/>
                  <a:gd name="T74" fmla="*/ 542 w 610"/>
                  <a:gd name="T75" fmla="*/ 94 h 290"/>
                  <a:gd name="T76" fmla="*/ 572 w 610"/>
                  <a:gd name="T77" fmla="*/ 102 h 290"/>
                  <a:gd name="T78" fmla="*/ 610 w 610"/>
                  <a:gd name="T79" fmla="*/ 116 h 290"/>
                  <a:gd name="T80" fmla="*/ 584 w 610"/>
                  <a:gd name="T81" fmla="*/ 140 h 290"/>
                  <a:gd name="T82" fmla="*/ 588 w 610"/>
                  <a:gd name="T83" fmla="*/ 160 h 290"/>
                  <a:gd name="T84" fmla="*/ 570 w 610"/>
                  <a:gd name="T85" fmla="*/ 164 h 290"/>
                  <a:gd name="T86" fmla="*/ 560 w 610"/>
                  <a:gd name="T87" fmla="*/ 172 h 290"/>
                  <a:gd name="T88" fmla="*/ 558 w 610"/>
                  <a:gd name="T89" fmla="*/ 196 h 290"/>
                  <a:gd name="T90" fmla="*/ 534 w 610"/>
                  <a:gd name="T91" fmla="*/ 196 h 290"/>
                  <a:gd name="T92" fmla="*/ 546 w 610"/>
                  <a:gd name="T93" fmla="*/ 226 h 290"/>
                  <a:gd name="T94" fmla="*/ 542 w 610"/>
                  <a:gd name="T95" fmla="*/ 252 h 290"/>
                  <a:gd name="T96" fmla="*/ 514 w 610"/>
                  <a:gd name="T97" fmla="*/ 246 h 290"/>
                  <a:gd name="T98" fmla="*/ 480 w 610"/>
                  <a:gd name="T99" fmla="*/ 246 h 290"/>
                  <a:gd name="T100" fmla="*/ 448 w 610"/>
                  <a:gd name="T101" fmla="*/ 244 h 290"/>
                  <a:gd name="T102" fmla="*/ 426 w 610"/>
                  <a:gd name="T103" fmla="*/ 246 h 290"/>
                  <a:gd name="T104" fmla="*/ 414 w 610"/>
                  <a:gd name="T105" fmla="*/ 260 h 290"/>
                  <a:gd name="T106" fmla="*/ 386 w 610"/>
                  <a:gd name="T107" fmla="*/ 274 h 290"/>
                  <a:gd name="T108" fmla="*/ 380 w 610"/>
                  <a:gd name="T109" fmla="*/ 290 h 290"/>
                  <a:gd name="T110" fmla="*/ 370 w 610"/>
                  <a:gd name="T111" fmla="*/ 280 h 290"/>
                  <a:gd name="T112" fmla="*/ 344 w 610"/>
                  <a:gd name="T113" fmla="*/ 264 h 290"/>
                  <a:gd name="T114" fmla="*/ 332 w 610"/>
                  <a:gd name="T115" fmla="*/ 250 h 290"/>
                  <a:gd name="T116" fmla="*/ 262 w 610"/>
                  <a:gd name="T117" fmla="*/ 234 h 290"/>
                  <a:gd name="T118" fmla="*/ 198 w 610"/>
                  <a:gd name="T119" fmla="*/ 192 h 290"/>
                  <a:gd name="T120" fmla="*/ 174 w 610"/>
                  <a:gd name="T121" fmla="*/ 274 h 290"/>
                  <a:gd name="T122" fmla="*/ 150 w 610"/>
                  <a:gd name="T123" fmla="*/ 260 h 290"/>
                  <a:gd name="T124" fmla="*/ 126 w 610"/>
                  <a:gd name="T125" fmla="*/ 256 h 2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10"/>
                  <a:gd name="T190" fmla="*/ 0 h 290"/>
                  <a:gd name="T191" fmla="*/ 610 w 610"/>
                  <a:gd name="T192" fmla="*/ 290 h 29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10" h="290">
                    <a:moveTo>
                      <a:pt x="126" y="256"/>
                    </a:moveTo>
                    <a:lnTo>
                      <a:pt x="118" y="258"/>
                    </a:lnTo>
                    <a:lnTo>
                      <a:pt x="116" y="266"/>
                    </a:lnTo>
                    <a:lnTo>
                      <a:pt x="116" y="272"/>
                    </a:lnTo>
                    <a:lnTo>
                      <a:pt x="110" y="266"/>
                    </a:lnTo>
                    <a:lnTo>
                      <a:pt x="108" y="252"/>
                    </a:lnTo>
                    <a:lnTo>
                      <a:pt x="106" y="244"/>
                    </a:lnTo>
                    <a:lnTo>
                      <a:pt x="98" y="240"/>
                    </a:lnTo>
                    <a:lnTo>
                      <a:pt x="92" y="238"/>
                    </a:lnTo>
                    <a:lnTo>
                      <a:pt x="76" y="226"/>
                    </a:lnTo>
                    <a:lnTo>
                      <a:pt x="66" y="216"/>
                    </a:lnTo>
                    <a:lnTo>
                      <a:pt x="62" y="206"/>
                    </a:lnTo>
                    <a:lnTo>
                      <a:pt x="68" y="208"/>
                    </a:lnTo>
                    <a:lnTo>
                      <a:pt x="80" y="210"/>
                    </a:lnTo>
                    <a:lnTo>
                      <a:pt x="76" y="194"/>
                    </a:lnTo>
                    <a:lnTo>
                      <a:pt x="86" y="194"/>
                    </a:lnTo>
                    <a:lnTo>
                      <a:pt x="100" y="194"/>
                    </a:lnTo>
                    <a:lnTo>
                      <a:pt x="98" y="182"/>
                    </a:lnTo>
                    <a:lnTo>
                      <a:pt x="98" y="170"/>
                    </a:lnTo>
                    <a:lnTo>
                      <a:pt x="92" y="162"/>
                    </a:lnTo>
                    <a:lnTo>
                      <a:pt x="86" y="162"/>
                    </a:lnTo>
                    <a:lnTo>
                      <a:pt x="82" y="166"/>
                    </a:lnTo>
                    <a:lnTo>
                      <a:pt x="76" y="166"/>
                    </a:lnTo>
                    <a:lnTo>
                      <a:pt x="68" y="162"/>
                    </a:lnTo>
                    <a:lnTo>
                      <a:pt x="58" y="162"/>
                    </a:lnTo>
                    <a:lnTo>
                      <a:pt x="44" y="174"/>
                    </a:lnTo>
                    <a:lnTo>
                      <a:pt x="38" y="164"/>
                    </a:lnTo>
                    <a:lnTo>
                      <a:pt x="26" y="148"/>
                    </a:lnTo>
                    <a:lnTo>
                      <a:pt x="10" y="146"/>
                    </a:lnTo>
                    <a:lnTo>
                      <a:pt x="8" y="138"/>
                    </a:lnTo>
                    <a:lnTo>
                      <a:pt x="4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18"/>
                    </a:lnTo>
                    <a:lnTo>
                      <a:pt x="0" y="104"/>
                    </a:lnTo>
                    <a:lnTo>
                      <a:pt x="8" y="94"/>
                    </a:lnTo>
                    <a:lnTo>
                      <a:pt x="18" y="106"/>
                    </a:lnTo>
                    <a:lnTo>
                      <a:pt x="28" y="102"/>
                    </a:lnTo>
                    <a:lnTo>
                      <a:pt x="26" y="90"/>
                    </a:lnTo>
                    <a:lnTo>
                      <a:pt x="50" y="70"/>
                    </a:lnTo>
                    <a:lnTo>
                      <a:pt x="72" y="72"/>
                    </a:lnTo>
                    <a:lnTo>
                      <a:pt x="92" y="78"/>
                    </a:lnTo>
                    <a:lnTo>
                      <a:pt x="108" y="90"/>
                    </a:lnTo>
                    <a:lnTo>
                      <a:pt x="118" y="88"/>
                    </a:lnTo>
                    <a:lnTo>
                      <a:pt x="130" y="92"/>
                    </a:lnTo>
                    <a:lnTo>
                      <a:pt x="136" y="84"/>
                    </a:lnTo>
                    <a:lnTo>
                      <a:pt x="170" y="84"/>
                    </a:lnTo>
                    <a:lnTo>
                      <a:pt x="182" y="92"/>
                    </a:lnTo>
                    <a:lnTo>
                      <a:pt x="188" y="92"/>
                    </a:lnTo>
                    <a:lnTo>
                      <a:pt x="200" y="92"/>
                    </a:lnTo>
                    <a:lnTo>
                      <a:pt x="216" y="90"/>
                    </a:lnTo>
                    <a:lnTo>
                      <a:pt x="218" y="76"/>
                    </a:lnTo>
                    <a:lnTo>
                      <a:pt x="192" y="68"/>
                    </a:lnTo>
                    <a:lnTo>
                      <a:pt x="196" y="60"/>
                    </a:lnTo>
                    <a:lnTo>
                      <a:pt x="198" y="50"/>
                    </a:lnTo>
                    <a:lnTo>
                      <a:pt x="216" y="46"/>
                    </a:lnTo>
                    <a:lnTo>
                      <a:pt x="200" y="40"/>
                    </a:lnTo>
                    <a:lnTo>
                      <a:pt x="194" y="28"/>
                    </a:lnTo>
                    <a:lnTo>
                      <a:pt x="218" y="28"/>
                    </a:lnTo>
                    <a:lnTo>
                      <a:pt x="290" y="10"/>
                    </a:lnTo>
                    <a:lnTo>
                      <a:pt x="300" y="0"/>
                    </a:lnTo>
                    <a:lnTo>
                      <a:pt x="330" y="4"/>
                    </a:lnTo>
                    <a:lnTo>
                      <a:pt x="342" y="24"/>
                    </a:lnTo>
                    <a:lnTo>
                      <a:pt x="380" y="28"/>
                    </a:lnTo>
                    <a:lnTo>
                      <a:pt x="378" y="36"/>
                    </a:lnTo>
                    <a:lnTo>
                      <a:pt x="396" y="36"/>
                    </a:lnTo>
                    <a:lnTo>
                      <a:pt x="416" y="20"/>
                    </a:lnTo>
                    <a:lnTo>
                      <a:pt x="424" y="20"/>
                    </a:lnTo>
                    <a:lnTo>
                      <a:pt x="424" y="30"/>
                    </a:lnTo>
                    <a:lnTo>
                      <a:pt x="442" y="38"/>
                    </a:lnTo>
                    <a:lnTo>
                      <a:pt x="498" y="88"/>
                    </a:lnTo>
                    <a:lnTo>
                      <a:pt x="506" y="90"/>
                    </a:lnTo>
                    <a:lnTo>
                      <a:pt x="506" y="80"/>
                    </a:lnTo>
                    <a:lnTo>
                      <a:pt x="518" y="82"/>
                    </a:lnTo>
                    <a:lnTo>
                      <a:pt x="520" y="90"/>
                    </a:lnTo>
                    <a:lnTo>
                      <a:pt x="542" y="94"/>
                    </a:lnTo>
                    <a:lnTo>
                      <a:pt x="546" y="84"/>
                    </a:lnTo>
                    <a:lnTo>
                      <a:pt x="572" y="102"/>
                    </a:lnTo>
                    <a:lnTo>
                      <a:pt x="590" y="112"/>
                    </a:lnTo>
                    <a:lnTo>
                      <a:pt x="610" y="116"/>
                    </a:lnTo>
                    <a:lnTo>
                      <a:pt x="604" y="120"/>
                    </a:lnTo>
                    <a:lnTo>
                      <a:pt x="584" y="140"/>
                    </a:lnTo>
                    <a:lnTo>
                      <a:pt x="594" y="152"/>
                    </a:lnTo>
                    <a:lnTo>
                      <a:pt x="588" y="160"/>
                    </a:lnTo>
                    <a:lnTo>
                      <a:pt x="580" y="164"/>
                    </a:lnTo>
                    <a:lnTo>
                      <a:pt x="570" y="164"/>
                    </a:lnTo>
                    <a:lnTo>
                      <a:pt x="556" y="160"/>
                    </a:lnTo>
                    <a:lnTo>
                      <a:pt x="560" y="172"/>
                    </a:lnTo>
                    <a:lnTo>
                      <a:pt x="558" y="188"/>
                    </a:lnTo>
                    <a:lnTo>
                      <a:pt x="558" y="196"/>
                    </a:lnTo>
                    <a:lnTo>
                      <a:pt x="552" y="200"/>
                    </a:lnTo>
                    <a:lnTo>
                      <a:pt x="534" y="196"/>
                    </a:lnTo>
                    <a:lnTo>
                      <a:pt x="536" y="204"/>
                    </a:lnTo>
                    <a:lnTo>
                      <a:pt x="546" y="226"/>
                    </a:lnTo>
                    <a:lnTo>
                      <a:pt x="548" y="240"/>
                    </a:lnTo>
                    <a:lnTo>
                      <a:pt x="542" y="252"/>
                    </a:lnTo>
                    <a:lnTo>
                      <a:pt x="528" y="246"/>
                    </a:lnTo>
                    <a:lnTo>
                      <a:pt x="514" y="246"/>
                    </a:lnTo>
                    <a:lnTo>
                      <a:pt x="492" y="246"/>
                    </a:lnTo>
                    <a:lnTo>
                      <a:pt x="480" y="246"/>
                    </a:lnTo>
                    <a:lnTo>
                      <a:pt x="458" y="238"/>
                    </a:lnTo>
                    <a:lnTo>
                      <a:pt x="448" y="244"/>
                    </a:lnTo>
                    <a:lnTo>
                      <a:pt x="448" y="252"/>
                    </a:lnTo>
                    <a:lnTo>
                      <a:pt x="426" y="246"/>
                    </a:lnTo>
                    <a:lnTo>
                      <a:pt x="414" y="248"/>
                    </a:lnTo>
                    <a:lnTo>
                      <a:pt x="414" y="260"/>
                    </a:lnTo>
                    <a:lnTo>
                      <a:pt x="406" y="260"/>
                    </a:lnTo>
                    <a:lnTo>
                      <a:pt x="386" y="274"/>
                    </a:lnTo>
                    <a:lnTo>
                      <a:pt x="380" y="284"/>
                    </a:lnTo>
                    <a:lnTo>
                      <a:pt x="380" y="290"/>
                    </a:lnTo>
                    <a:lnTo>
                      <a:pt x="372" y="288"/>
                    </a:lnTo>
                    <a:lnTo>
                      <a:pt x="370" y="280"/>
                    </a:lnTo>
                    <a:lnTo>
                      <a:pt x="350" y="280"/>
                    </a:lnTo>
                    <a:lnTo>
                      <a:pt x="344" y="264"/>
                    </a:lnTo>
                    <a:lnTo>
                      <a:pt x="336" y="262"/>
                    </a:lnTo>
                    <a:lnTo>
                      <a:pt x="332" y="250"/>
                    </a:lnTo>
                    <a:lnTo>
                      <a:pt x="308" y="230"/>
                    </a:lnTo>
                    <a:lnTo>
                      <a:pt x="262" y="234"/>
                    </a:lnTo>
                    <a:lnTo>
                      <a:pt x="242" y="212"/>
                    </a:lnTo>
                    <a:lnTo>
                      <a:pt x="198" y="192"/>
                    </a:lnTo>
                    <a:lnTo>
                      <a:pt x="162" y="202"/>
                    </a:lnTo>
                    <a:lnTo>
                      <a:pt x="174" y="274"/>
                    </a:lnTo>
                    <a:lnTo>
                      <a:pt x="164" y="274"/>
                    </a:lnTo>
                    <a:lnTo>
                      <a:pt x="150" y="260"/>
                    </a:lnTo>
                    <a:lnTo>
                      <a:pt x="138" y="256"/>
                    </a:lnTo>
                    <a:lnTo>
                      <a:pt x="126" y="2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27" name="Freeform 7"/>
              <p:cNvSpPr>
                <a:spLocks noChangeAspect="1"/>
              </p:cNvSpPr>
              <p:nvPr/>
            </p:nvSpPr>
            <p:spPr bwMode="auto">
              <a:xfrm>
                <a:off x="3806" y="1938"/>
                <a:ext cx="136" cy="78"/>
              </a:xfrm>
              <a:custGeom>
                <a:avLst/>
                <a:gdLst>
                  <a:gd name="T0" fmla="*/ 14 w 136"/>
                  <a:gd name="T1" fmla="*/ 66 h 78"/>
                  <a:gd name="T2" fmla="*/ 22 w 136"/>
                  <a:gd name="T3" fmla="*/ 64 h 78"/>
                  <a:gd name="T4" fmla="*/ 32 w 136"/>
                  <a:gd name="T5" fmla="*/ 60 h 78"/>
                  <a:gd name="T6" fmla="*/ 40 w 136"/>
                  <a:gd name="T7" fmla="*/ 56 h 78"/>
                  <a:gd name="T8" fmla="*/ 46 w 136"/>
                  <a:gd name="T9" fmla="*/ 48 h 78"/>
                  <a:gd name="T10" fmla="*/ 36 w 136"/>
                  <a:gd name="T11" fmla="*/ 44 h 78"/>
                  <a:gd name="T12" fmla="*/ 22 w 136"/>
                  <a:gd name="T13" fmla="*/ 36 h 78"/>
                  <a:gd name="T14" fmla="*/ 18 w 136"/>
                  <a:gd name="T15" fmla="*/ 40 h 78"/>
                  <a:gd name="T16" fmla="*/ 8 w 136"/>
                  <a:gd name="T17" fmla="*/ 38 h 78"/>
                  <a:gd name="T18" fmla="*/ 0 w 136"/>
                  <a:gd name="T19" fmla="*/ 36 h 78"/>
                  <a:gd name="T20" fmla="*/ 4 w 136"/>
                  <a:gd name="T21" fmla="*/ 30 h 78"/>
                  <a:gd name="T22" fmla="*/ 8 w 136"/>
                  <a:gd name="T23" fmla="*/ 22 h 78"/>
                  <a:gd name="T24" fmla="*/ 8 w 136"/>
                  <a:gd name="T25" fmla="*/ 10 h 78"/>
                  <a:gd name="T26" fmla="*/ 20 w 136"/>
                  <a:gd name="T27" fmla="*/ 8 h 78"/>
                  <a:gd name="T28" fmla="*/ 26 w 136"/>
                  <a:gd name="T29" fmla="*/ 10 h 78"/>
                  <a:gd name="T30" fmla="*/ 32 w 136"/>
                  <a:gd name="T31" fmla="*/ 14 h 78"/>
                  <a:gd name="T32" fmla="*/ 42 w 136"/>
                  <a:gd name="T33" fmla="*/ 14 h 78"/>
                  <a:gd name="T34" fmla="*/ 42 w 136"/>
                  <a:gd name="T35" fmla="*/ 6 h 78"/>
                  <a:gd name="T36" fmla="*/ 52 w 136"/>
                  <a:gd name="T37" fmla="*/ 0 h 78"/>
                  <a:gd name="T38" fmla="*/ 62 w 136"/>
                  <a:gd name="T39" fmla="*/ 2 h 78"/>
                  <a:gd name="T40" fmla="*/ 68 w 136"/>
                  <a:gd name="T41" fmla="*/ 8 h 78"/>
                  <a:gd name="T42" fmla="*/ 78 w 136"/>
                  <a:gd name="T43" fmla="*/ 10 h 78"/>
                  <a:gd name="T44" fmla="*/ 94 w 136"/>
                  <a:gd name="T45" fmla="*/ 8 h 78"/>
                  <a:gd name="T46" fmla="*/ 108 w 136"/>
                  <a:gd name="T47" fmla="*/ 8 h 78"/>
                  <a:gd name="T48" fmla="*/ 122 w 136"/>
                  <a:gd name="T49" fmla="*/ 8 h 78"/>
                  <a:gd name="T50" fmla="*/ 136 w 136"/>
                  <a:gd name="T51" fmla="*/ 14 h 78"/>
                  <a:gd name="T52" fmla="*/ 132 w 136"/>
                  <a:gd name="T53" fmla="*/ 20 h 78"/>
                  <a:gd name="T54" fmla="*/ 126 w 136"/>
                  <a:gd name="T55" fmla="*/ 26 h 78"/>
                  <a:gd name="T56" fmla="*/ 120 w 136"/>
                  <a:gd name="T57" fmla="*/ 32 h 78"/>
                  <a:gd name="T58" fmla="*/ 114 w 136"/>
                  <a:gd name="T59" fmla="*/ 40 h 78"/>
                  <a:gd name="T60" fmla="*/ 106 w 136"/>
                  <a:gd name="T61" fmla="*/ 46 h 78"/>
                  <a:gd name="T62" fmla="*/ 96 w 136"/>
                  <a:gd name="T63" fmla="*/ 54 h 78"/>
                  <a:gd name="T64" fmla="*/ 84 w 136"/>
                  <a:gd name="T65" fmla="*/ 54 h 78"/>
                  <a:gd name="T66" fmla="*/ 74 w 136"/>
                  <a:gd name="T67" fmla="*/ 56 h 78"/>
                  <a:gd name="T68" fmla="*/ 66 w 136"/>
                  <a:gd name="T69" fmla="*/ 58 h 78"/>
                  <a:gd name="T70" fmla="*/ 60 w 136"/>
                  <a:gd name="T71" fmla="*/ 62 h 78"/>
                  <a:gd name="T72" fmla="*/ 56 w 136"/>
                  <a:gd name="T73" fmla="*/ 70 h 78"/>
                  <a:gd name="T74" fmla="*/ 56 w 136"/>
                  <a:gd name="T75" fmla="*/ 76 h 78"/>
                  <a:gd name="T76" fmla="*/ 48 w 136"/>
                  <a:gd name="T77" fmla="*/ 76 h 78"/>
                  <a:gd name="T78" fmla="*/ 42 w 136"/>
                  <a:gd name="T79" fmla="*/ 78 h 78"/>
                  <a:gd name="T80" fmla="*/ 34 w 136"/>
                  <a:gd name="T81" fmla="*/ 78 h 78"/>
                  <a:gd name="T82" fmla="*/ 26 w 136"/>
                  <a:gd name="T83" fmla="*/ 76 h 78"/>
                  <a:gd name="T84" fmla="*/ 20 w 136"/>
                  <a:gd name="T85" fmla="*/ 76 h 78"/>
                  <a:gd name="T86" fmla="*/ 12 w 136"/>
                  <a:gd name="T87" fmla="*/ 76 h 78"/>
                  <a:gd name="T88" fmla="*/ 14 w 136"/>
                  <a:gd name="T89" fmla="*/ 66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6"/>
                  <a:gd name="T136" fmla="*/ 0 h 78"/>
                  <a:gd name="T137" fmla="*/ 136 w 136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6" h="78">
                    <a:moveTo>
                      <a:pt x="14" y="66"/>
                    </a:moveTo>
                    <a:lnTo>
                      <a:pt x="22" y="64"/>
                    </a:lnTo>
                    <a:lnTo>
                      <a:pt x="32" y="60"/>
                    </a:lnTo>
                    <a:lnTo>
                      <a:pt x="40" y="56"/>
                    </a:lnTo>
                    <a:lnTo>
                      <a:pt x="46" y="48"/>
                    </a:lnTo>
                    <a:lnTo>
                      <a:pt x="36" y="44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8" y="38"/>
                    </a:lnTo>
                    <a:lnTo>
                      <a:pt x="0" y="36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8" y="10"/>
                    </a:lnTo>
                    <a:lnTo>
                      <a:pt x="20" y="8"/>
                    </a:lnTo>
                    <a:lnTo>
                      <a:pt x="26" y="10"/>
                    </a:lnTo>
                    <a:lnTo>
                      <a:pt x="32" y="14"/>
                    </a:lnTo>
                    <a:lnTo>
                      <a:pt x="42" y="14"/>
                    </a:lnTo>
                    <a:lnTo>
                      <a:pt x="42" y="6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68" y="8"/>
                    </a:lnTo>
                    <a:lnTo>
                      <a:pt x="78" y="10"/>
                    </a:lnTo>
                    <a:lnTo>
                      <a:pt x="94" y="8"/>
                    </a:lnTo>
                    <a:lnTo>
                      <a:pt x="108" y="8"/>
                    </a:lnTo>
                    <a:lnTo>
                      <a:pt x="122" y="8"/>
                    </a:lnTo>
                    <a:lnTo>
                      <a:pt x="136" y="14"/>
                    </a:lnTo>
                    <a:lnTo>
                      <a:pt x="132" y="20"/>
                    </a:lnTo>
                    <a:lnTo>
                      <a:pt x="126" y="26"/>
                    </a:lnTo>
                    <a:lnTo>
                      <a:pt x="120" y="32"/>
                    </a:lnTo>
                    <a:lnTo>
                      <a:pt x="114" y="40"/>
                    </a:lnTo>
                    <a:lnTo>
                      <a:pt x="106" y="46"/>
                    </a:lnTo>
                    <a:lnTo>
                      <a:pt x="96" y="54"/>
                    </a:lnTo>
                    <a:lnTo>
                      <a:pt x="84" y="54"/>
                    </a:lnTo>
                    <a:lnTo>
                      <a:pt x="74" y="56"/>
                    </a:lnTo>
                    <a:lnTo>
                      <a:pt x="66" y="58"/>
                    </a:lnTo>
                    <a:lnTo>
                      <a:pt x="60" y="62"/>
                    </a:lnTo>
                    <a:lnTo>
                      <a:pt x="56" y="70"/>
                    </a:lnTo>
                    <a:lnTo>
                      <a:pt x="56" y="76"/>
                    </a:lnTo>
                    <a:lnTo>
                      <a:pt x="48" y="7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26" y="76"/>
                    </a:lnTo>
                    <a:lnTo>
                      <a:pt x="20" y="76"/>
                    </a:lnTo>
                    <a:lnTo>
                      <a:pt x="12" y="76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28" name="Freeform 8"/>
              <p:cNvSpPr>
                <a:spLocks noChangeAspect="1"/>
              </p:cNvSpPr>
              <p:nvPr/>
            </p:nvSpPr>
            <p:spPr bwMode="auto">
              <a:xfrm>
                <a:off x="3770" y="1984"/>
                <a:ext cx="120" cy="72"/>
              </a:xfrm>
              <a:custGeom>
                <a:avLst/>
                <a:gdLst>
                  <a:gd name="T0" fmla="*/ 0 w 120"/>
                  <a:gd name="T1" fmla="*/ 28 h 72"/>
                  <a:gd name="T2" fmla="*/ 16 w 120"/>
                  <a:gd name="T3" fmla="*/ 28 h 72"/>
                  <a:gd name="T4" fmla="*/ 18 w 120"/>
                  <a:gd name="T5" fmla="*/ 18 h 72"/>
                  <a:gd name="T6" fmla="*/ 24 w 120"/>
                  <a:gd name="T7" fmla="*/ 16 h 72"/>
                  <a:gd name="T8" fmla="*/ 24 w 120"/>
                  <a:gd name="T9" fmla="*/ 4 h 72"/>
                  <a:gd name="T10" fmla="*/ 34 w 120"/>
                  <a:gd name="T11" fmla="*/ 6 h 72"/>
                  <a:gd name="T12" fmla="*/ 40 w 120"/>
                  <a:gd name="T13" fmla="*/ 0 h 72"/>
                  <a:gd name="T14" fmla="*/ 48 w 120"/>
                  <a:gd name="T15" fmla="*/ 6 h 72"/>
                  <a:gd name="T16" fmla="*/ 48 w 120"/>
                  <a:gd name="T17" fmla="*/ 10 h 72"/>
                  <a:gd name="T18" fmla="*/ 40 w 120"/>
                  <a:gd name="T19" fmla="*/ 14 h 72"/>
                  <a:gd name="T20" fmla="*/ 34 w 120"/>
                  <a:gd name="T21" fmla="*/ 18 h 72"/>
                  <a:gd name="T22" fmla="*/ 44 w 120"/>
                  <a:gd name="T23" fmla="*/ 18 h 72"/>
                  <a:gd name="T24" fmla="*/ 50 w 120"/>
                  <a:gd name="T25" fmla="*/ 20 h 72"/>
                  <a:gd name="T26" fmla="*/ 48 w 120"/>
                  <a:gd name="T27" fmla="*/ 30 h 72"/>
                  <a:gd name="T28" fmla="*/ 62 w 120"/>
                  <a:gd name="T29" fmla="*/ 30 h 72"/>
                  <a:gd name="T30" fmla="*/ 70 w 120"/>
                  <a:gd name="T31" fmla="*/ 32 h 72"/>
                  <a:gd name="T32" fmla="*/ 78 w 120"/>
                  <a:gd name="T33" fmla="*/ 32 h 72"/>
                  <a:gd name="T34" fmla="*/ 92 w 120"/>
                  <a:gd name="T35" fmla="*/ 30 h 72"/>
                  <a:gd name="T36" fmla="*/ 96 w 120"/>
                  <a:gd name="T37" fmla="*/ 34 h 72"/>
                  <a:gd name="T38" fmla="*/ 106 w 120"/>
                  <a:gd name="T39" fmla="*/ 40 h 72"/>
                  <a:gd name="T40" fmla="*/ 112 w 120"/>
                  <a:gd name="T41" fmla="*/ 46 h 72"/>
                  <a:gd name="T42" fmla="*/ 116 w 120"/>
                  <a:gd name="T43" fmla="*/ 52 h 72"/>
                  <a:gd name="T44" fmla="*/ 120 w 120"/>
                  <a:gd name="T45" fmla="*/ 62 h 72"/>
                  <a:gd name="T46" fmla="*/ 114 w 120"/>
                  <a:gd name="T47" fmla="*/ 62 h 72"/>
                  <a:gd name="T48" fmla="*/ 106 w 120"/>
                  <a:gd name="T49" fmla="*/ 64 h 72"/>
                  <a:gd name="T50" fmla="*/ 98 w 120"/>
                  <a:gd name="T51" fmla="*/ 66 h 72"/>
                  <a:gd name="T52" fmla="*/ 90 w 120"/>
                  <a:gd name="T53" fmla="*/ 70 h 72"/>
                  <a:gd name="T54" fmla="*/ 82 w 120"/>
                  <a:gd name="T55" fmla="*/ 72 h 72"/>
                  <a:gd name="T56" fmla="*/ 80 w 120"/>
                  <a:gd name="T57" fmla="*/ 72 h 72"/>
                  <a:gd name="T58" fmla="*/ 76 w 120"/>
                  <a:gd name="T59" fmla="*/ 72 h 72"/>
                  <a:gd name="T60" fmla="*/ 74 w 120"/>
                  <a:gd name="T61" fmla="*/ 70 h 72"/>
                  <a:gd name="T62" fmla="*/ 66 w 120"/>
                  <a:gd name="T63" fmla="*/ 62 h 72"/>
                  <a:gd name="T64" fmla="*/ 62 w 120"/>
                  <a:gd name="T65" fmla="*/ 54 h 72"/>
                  <a:gd name="T66" fmla="*/ 58 w 120"/>
                  <a:gd name="T67" fmla="*/ 40 h 72"/>
                  <a:gd name="T68" fmla="*/ 52 w 120"/>
                  <a:gd name="T69" fmla="*/ 42 h 72"/>
                  <a:gd name="T70" fmla="*/ 46 w 120"/>
                  <a:gd name="T71" fmla="*/ 48 h 72"/>
                  <a:gd name="T72" fmla="*/ 42 w 120"/>
                  <a:gd name="T73" fmla="*/ 54 h 72"/>
                  <a:gd name="T74" fmla="*/ 36 w 120"/>
                  <a:gd name="T75" fmla="*/ 60 h 72"/>
                  <a:gd name="T76" fmla="*/ 32 w 120"/>
                  <a:gd name="T77" fmla="*/ 64 h 72"/>
                  <a:gd name="T78" fmla="*/ 26 w 120"/>
                  <a:gd name="T79" fmla="*/ 68 h 72"/>
                  <a:gd name="T80" fmla="*/ 14 w 120"/>
                  <a:gd name="T81" fmla="*/ 70 h 72"/>
                  <a:gd name="T82" fmla="*/ 18 w 120"/>
                  <a:gd name="T83" fmla="*/ 60 h 72"/>
                  <a:gd name="T84" fmla="*/ 18 w 120"/>
                  <a:gd name="T85" fmla="*/ 50 h 72"/>
                  <a:gd name="T86" fmla="*/ 14 w 120"/>
                  <a:gd name="T87" fmla="*/ 44 h 72"/>
                  <a:gd name="T88" fmla="*/ 8 w 120"/>
                  <a:gd name="T89" fmla="*/ 40 h 72"/>
                  <a:gd name="T90" fmla="*/ 0 w 120"/>
                  <a:gd name="T91" fmla="*/ 34 h 72"/>
                  <a:gd name="T92" fmla="*/ 0 w 120"/>
                  <a:gd name="T93" fmla="*/ 28 h 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0"/>
                  <a:gd name="T142" fmla="*/ 0 h 72"/>
                  <a:gd name="T143" fmla="*/ 120 w 120"/>
                  <a:gd name="T144" fmla="*/ 72 h 7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0" h="72">
                    <a:moveTo>
                      <a:pt x="0" y="28"/>
                    </a:moveTo>
                    <a:lnTo>
                      <a:pt x="16" y="28"/>
                    </a:lnTo>
                    <a:lnTo>
                      <a:pt x="18" y="18"/>
                    </a:lnTo>
                    <a:lnTo>
                      <a:pt x="24" y="1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0"/>
                    </a:lnTo>
                    <a:lnTo>
                      <a:pt x="48" y="6"/>
                    </a:lnTo>
                    <a:lnTo>
                      <a:pt x="48" y="10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44" y="18"/>
                    </a:lnTo>
                    <a:lnTo>
                      <a:pt x="50" y="20"/>
                    </a:lnTo>
                    <a:lnTo>
                      <a:pt x="48" y="30"/>
                    </a:lnTo>
                    <a:lnTo>
                      <a:pt x="62" y="30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92" y="30"/>
                    </a:lnTo>
                    <a:lnTo>
                      <a:pt x="96" y="34"/>
                    </a:lnTo>
                    <a:lnTo>
                      <a:pt x="106" y="40"/>
                    </a:lnTo>
                    <a:lnTo>
                      <a:pt x="112" y="46"/>
                    </a:lnTo>
                    <a:lnTo>
                      <a:pt x="116" y="52"/>
                    </a:lnTo>
                    <a:lnTo>
                      <a:pt x="120" y="62"/>
                    </a:lnTo>
                    <a:lnTo>
                      <a:pt x="114" y="62"/>
                    </a:lnTo>
                    <a:lnTo>
                      <a:pt x="106" y="64"/>
                    </a:lnTo>
                    <a:lnTo>
                      <a:pt x="98" y="66"/>
                    </a:lnTo>
                    <a:lnTo>
                      <a:pt x="90" y="70"/>
                    </a:lnTo>
                    <a:lnTo>
                      <a:pt x="82" y="72"/>
                    </a:lnTo>
                    <a:lnTo>
                      <a:pt x="80" y="72"/>
                    </a:lnTo>
                    <a:lnTo>
                      <a:pt x="76" y="72"/>
                    </a:lnTo>
                    <a:lnTo>
                      <a:pt x="74" y="70"/>
                    </a:lnTo>
                    <a:lnTo>
                      <a:pt x="66" y="62"/>
                    </a:lnTo>
                    <a:lnTo>
                      <a:pt x="62" y="54"/>
                    </a:lnTo>
                    <a:lnTo>
                      <a:pt x="58" y="40"/>
                    </a:lnTo>
                    <a:lnTo>
                      <a:pt x="52" y="42"/>
                    </a:lnTo>
                    <a:lnTo>
                      <a:pt x="46" y="48"/>
                    </a:lnTo>
                    <a:lnTo>
                      <a:pt x="42" y="54"/>
                    </a:lnTo>
                    <a:lnTo>
                      <a:pt x="36" y="60"/>
                    </a:lnTo>
                    <a:lnTo>
                      <a:pt x="32" y="64"/>
                    </a:lnTo>
                    <a:lnTo>
                      <a:pt x="26" y="68"/>
                    </a:lnTo>
                    <a:lnTo>
                      <a:pt x="14" y="70"/>
                    </a:lnTo>
                    <a:lnTo>
                      <a:pt x="18" y="60"/>
                    </a:lnTo>
                    <a:lnTo>
                      <a:pt x="18" y="50"/>
                    </a:lnTo>
                    <a:lnTo>
                      <a:pt x="14" y="44"/>
                    </a:lnTo>
                    <a:lnTo>
                      <a:pt x="8" y="40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159" name="Freeform 9"/>
            <p:cNvSpPr>
              <a:spLocks noChangeAspect="1"/>
            </p:cNvSpPr>
            <p:nvPr/>
          </p:nvSpPr>
          <p:spPr bwMode="auto">
            <a:xfrm>
              <a:off x="3738" y="1426"/>
              <a:ext cx="900" cy="699"/>
            </a:xfrm>
            <a:custGeom>
              <a:avLst/>
              <a:gdLst>
                <a:gd name="T0" fmla="*/ 838 w 880"/>
                <a:gd name="T1" fmla="*/ 4208 h 644"/>
                <a:gd name="T2" fmla="*/ 846 w 880"/>
                <a:gd name="T3" fmla="*/ 4549 h 644"/>
                <a:gd name="T4" fmla="*/ 864 w 880"/>
                <a:gd name="T5" fmla="*/ 4826 h 644"/>
                <a:gd name="T6" fmla="*/ 900 w 880"/>
                <a:gd name="T7" fmla="*/ 5003 h 644"/>
                <a:gd name="T8" fmla="*/ 947 w 880"/>
                <a:gd name="T9" fmla="*/ 5254 h 644"/>
                <a:gd name="T10" fmla="*/ 966 w 880"/>
                <a:gd name="T11" fmla="*/ 5108 h 644"/>
                <a:gd name="T12" fmla="*/ 1062 w 880"/>
                <a:gd name="T13" fmla="*/ 4952 h 644"/>
                <a:gd name="T14" fmla="*/ 1123 w 880"/>
                <a:gd name="T15" fmla="*/ 5069 h 644"/>
                <a:gd name="T16" fmla="*/ 1230 w 880"/>
                <a:gd name="T17" fmla="*/ 5254 h 644"/>
                <a:gd name="T18" fmla="*/ 1250 w 880"/>
                <a:gd name="T19" fmla="*/ 5326 h 644"/>
                <a:gd name="T20" fmla="*/ 1369 w 880"/>
                <a:gd name="T21" fmla="*/ 5069 h 644"/>
                <a:gd name="T22" fmla="*/ 1439 w 880"/>
                <a:gd name="T23" fmla="*/ 4866 h 644"/>
                <a:gd name="T24" fmla="*/ 1498 w 880"/>
                <a:gd name="T25" fmla="*/ 4308 h 644"/>
                <a:gd name="T26" fmla="*/ 1506 w 880"/>
                <a:gd name="T27" fmla="*/ 3786 h 644"/>
                <a:gd name="T28" fmla="*/ 1496 w 880"/>
                <a:gd name="T29" fmla="*/ 3540 h 644"/>
                <a:gd name="T30" fmla="*/ 1386 w 880"/>
                <a:gd name="T31" fmla="*/ 3001 h 644"/>
                <a:gd name="T32" fmla="*/ 1412 w 880"/>
                <a:gd name="T33" fmla="*/ 2570 h 644"/>
                <a:gd name="T34" fmla="*/ 1278 w 880"/>
                <a:gd name="T35" fmla="*/ 2397 h 644"/>
                <a:gd name="T36" fmla="*/ 1338 w 880"/>
                <a:gd name="T37" fmla="*/ 2061 h 644"/>
                <a:gd name="T38" fmla="*/ 1386 w 880"/>
                <a:gd name="T39" fmla="*/ 2354 h 644"/>
                <a:gd name="T40" fmla="*/ 1464 w 880"/>
                <a:gd name="T41" fmla="*/ 1998 h 644"/>
                <a:gd name="T42" fmla="*/ 1531 w 880"/>
                <a:gd name="T43" fmla="*/ 1784 h 644"/>
                <a:gd name="T44" fmla="*/ 1577 w 880"/>
                <a:gd name="T45" fmla="*/ 1696 h 644"/>
                <a:gd name="T46" fmla="*/ 1577 w 880"/>
                <a:gd name="T47" fmla="*/ 1282 h 644"/>
                <a:gd name="T48" fmla="*/ 1525 w 880"/>
                <a:gd name="T49" fmla="*/ 879 h 644"/>
                <a:gd name="T50" fmla="*/ 1433 w 880"/>
                <a:gd name="T51" fmla="*/ 721 h 644"/>
                <a:gd name="T52" fmla="*/ 1246 w 880"/>
                <a:gd name="T53" fmla="*/ 218 h 644"/>
                <a:gd name="T54" fmla="*/ 1074 w 880"/>
                <a:gd name="T55" fmla="*/ 4 h 644"/>
                <a:gd name="T56" fmla="*/ 1087 w 880"/>
                <a:gd name="T57" fmla="*/ 357 h 644"/>
                <a:gd name="T58" fmla="*/ 1033 w 880"/>
                <a:gd name="T59" fmla="*/ 596 h 644"/>
                <a:gd name="T60" fmla="*/ 1110 w 880"/>
                <a:gd name="T61" fmla="*/ 905 h 644"/>
                <a:gd name="T62" fmla="*/ 1116 w 880"/>
                <a:gd name="T63" fmla="*/ 1106 h 644"/>
                <a:gd name="T64" fmla="*/ 1074 w 880"/>
                <a:gd name="T65" fmla="*/ 1288 h 644"/>
                <a:gd name="T66" fmla="*/ 1011 w 880"/>
                <a:gd name="T67" fmla="*/ 1352 h 644"/>
                <a:gd name="T68" fmla="*/ 1020 w 880"/>
                <a:gd name="T69" fmla="*/ 1494 h 644"/>
                <a:gd name="T70" fmla="*/ 958 w 880"/>
                <a:gd name="T71" fmla="*/ 1784 h 644"/>
                <a:gd name="T72" fmla="*/ 773 w 880"/>
                <a:gd name="T73" fmla="*/ 1799 h 644"/>
                <a:gd name="T74" fmla="*/ 558 w 880"/>
                <a:gd name="T75" fmla="*/ 1558 h 644"/>
                <a:gd name="T76" fmla="*/ 405 w 880"/>
                <a:gd name="T77" fmla="*/ 1317 h 644"/>
                <a:gd name="T78" fmla="*/ 322 w 880"/>
                <a:gd name="T79" fmla="*/ 879 h 644"/>
                <a:gd name="T80" fmla="*/ 235 w 880"/>
                <a:gd name="T81" fmla="*/ 775 h 644"/>
                <a:gd name="T82" fmla="*/ 179 w 880"/>
                <a:gd name="T83" fmla="*/ 1167 h 644"/>
                <a:gd name="T84" fmla="*/ 137 w 880"/>
                <a:gd name="T85" fmla="*/ 1396 h 644"/>
                <a:gd name="T86" fmla="*/ 94 w 880"/>
                <a:gd name="T87" fmla="*/ 2061 h 644"/>
                <a:gd name="T88" fmla="*/ 0 w 880"/>
                <a:gd name="T89" fmla="*/ 2287 h 644"/>
                <a:gd name="T90" fmla="*/ 48 w 880"/>
                <a:gd name="T91" fmla="*/ 2602 h 644"/>
                <a:gd name="T92" fmla="*/ 82 w 880"/>
                <a:gd name="T93" fmla="*/ 2728 h 644"/>
                <a:gd name="T94" fmla="*/ 149 w 880"/>
                <a:gd name="T95" fmla="*/ 2930 h 644"/>
                <a:gd name="T96" fmla="*/ 209 w 880"/>
                <a:gd name="T97" fmla="*/ 2878 h 644"/>
                <a:gd name="T98" fmla="*/ 215 w 880"/>
                <a:gd name="T99" fmla="*/ 3164 h 644"/>
                <a:gd name="T100" fmla="*/ 215 w 880"/>
                <a:gd name="T101" fmla="*/ 3434 h 644"/>
                <a:gd name="T102" fmla="*/ 281 w 880"/>
                <a:gd name="T103" fmla="*/ 3754 h 644"/>
                <a:gd name="T104" fmla="*/ 349 w 880"/>
                <a:gd name="T105" fmla="*/ 3849 h 644"/>
                <a:gd name="T106" fmla="*/ 445 w 880"/>
                <a:gd name="T107" fmla="*/ 4117 h 644"/>
                <a:gd name="T108" fmla="*/ 527 w 880"/>
                <a:gd name="T109" fmla="*/ 4208 h 644"/>
                <a:gd name="T110" fmla="*/ 568 w 880"/>
                <a:gd name="T111" fmla="*/ 4177 h 644"/>
                <a:gd name="T112" fmla="*/ 653 w 880"/>
                <a:gd name="T113" fmla="*/ 4288 h 644"/>
                <a:gd name="T114" fmla="*/ 718 w 880"/>
                <a:gd name="T115" fmla="*/ 3951 h 644"/>
                <a:gd name="T116" fmla="*/ 756 w 880"/>
                <a:gd name="T117" fmla="*/ 3934 h 644"/>
                <a:gd name="T118" fmla="*/ 801 w 880"/>
                <a:gd name="T119" fmla="*/ 4075 h 6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80"/>
                <a:gd name="T181" fmla="*/ 0 h 644"/>
                <a:gd name="T182" fmla="*/ 880 w 880"/>
                <a:gd name="T183" fmla="*/ 644 h 6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80" h="644">
                  <a:moveTo>
                    <a:pt x="446" y="484"/>
                  </a:moveTo>
                  <a:lnTo>
                    <a:pt x="452" y="484"/>
                  </a:lnTo>
                  <a:lnTo>
                    <a:pt x="456" y="486"/>
                  </a:lnTo>
                  <a:lnTo>
                    <a:pt x="458" y="488"/>
                  </a:lnTo>
                  <a:lnTo>
                    <a:pt x="462" y="496"/>
                  </a:lnTo>
                  <a:lnTo>
                    <a:pt x="462" y="498"/>
                  </a:lnTo>
                  <a:lnTo>
                    <a:pt x="466" y="500"/>
                  </a:lnTo>
                  <a:lnTo>
                    <a:pt x="470" y="500"/>
                  </a:lnTo>
                  <a:lnTo>
                    <a:pt x="472" y="504"/>
                  </a:lnTo>
                  <a:lnTo>
                    <a:pt x="476" y="514"/>
                  </a:lnTo>
                  <a:lnTo>
                    <a:pt x="480" y="532"/>
                  </a:lnTo>
                  <a:lnTo>
                    <a:pt x="478" y="536"/>
                  </a:lnTo>
                  <a:lnTo>
                    <a:pt x="480" y="538"/>
                  </a:lnTo>
                  <a:lnTo>
                    <a:pt x="472" y="540"/>
                  </a:lnTo>
                  <a:lnTo>
                    <a:pt x="468" y="546"/>
                  </a:lnTo>
                  <a:lnTo>
                    <a:pt x="466" y="552"/>
                  </a:lnTo>
                  <a:lnTo>
                    <a:pt x="466" y="558"/>
                  </a:lnTo>
                  <a:lnTo>
                    <a:pt x="468" y="566"/>
                  </a:lnTo>
                  <a:lnTo>
                    <a:pt x="470" y="570"/>
                  </a:lnTo>
                  <a:lnTo>
                    <a:pt x="476" y="572"/>
                  </a:lnTo>
                  <a:lnTo>
                    <a:pt x="482" y="572"/>
                  </a:lnTo>
                  <a:lnTo>
                    <a:pt x="486" y="572"/>
                  </a:lnTo>
                  <a:lnTo>
                    <a:pt x="488" y="574"/>
                  </a:lnTo>
                  <a:lnTo>
                    <a:pt x="490" y="582"/>
                  </a:lnTo>
                  <a:lnTo>
                    <a:pt x="492" y="586"/>
                  </a:lnTo>
                  <a:lnTo>
                    <a:pt x="496" y="588"/>
                  </a:lnTo>
                  <a:lnTo>
                    <a:pt x="500" y="590"/>
                  </a:lnTo>
                  <a:lnTo>
                    <a:pt x="502" y="594"/>
                  </a:lnTo>
                  <a:lnTo>
                    <a:pt x="502" y="598"/>
                  </a:lnTo>
                  <a:lnTo>
                    <a:pt x="500" y="608"/>
                  </a:lnTo>
                  <a:lnTo>
                    <a:pt x="508" y="612"/>
                  </a:lnTo>
                  <a:lnTo>
                    <a:pt x="514" y="616"/>
                  </a:lnTo>
                  <a:lnTo>
                    <a:pt x="520" y="620"/>
                  </a:lnTo>
                  <a:lnTo>
                    <a:pt x="526" y="622"/>
                  </a:lnTo>
                  <a:lnTo>
                    <a:pt x="528" y="624"/>
                  </a:lnTo>
                  <a:lnTo>
                    <a:pt x="532" y="620"/>
                  </a:lnTo>
                  <a:lnTo>
                    <a:pt x="538" y="624"/>
                  </a:lnTo>
                  <a:lnTo>
                    <a:pt x="540" y="624"/>
                  </a:lnTo>
                  <a:lnTo>
                    <a:pt x="544" y="622"/>
                  </a:lnTo>
                  <a:lnTo>
                    <a:pt x="540" y="616"/>
                  </a:lnTo>
                  <a:lnTo>
                    <a:pt x="538" y="608"/>
                  </a:lnTo>
                  <a:lnTo>
                    <a:pt x="538" y="606"/>
                  </a:lnTo>
                  <a:lnTo>
                    <a:pt x="540" y="604"/>
                  </a:lnTo>
                  <a:lnTo>
                    <a:pt x="544" y="600"/>
                  </a:lnTo>
                  <a:lnTo>
                    <a:pt x="556" y="600"/>
                  </a:lnTo>
                  <a:lnTo>
                    <a:pt x="564" y="600"/>
                  </a:lnTo>
                  <a:lnTo>
                    <a:pt x="574" y="598"/>
                  </a:lnTo>
                  <a:lnTo>
                    <a:pt x="582" y="592"/>
                  </a:lnTo>
                  <a:lnTo>
                    <a:pt x="592" y="588"/>
                  </a:lnTo>
                  <a:lnTo>
                    <a:pt x="600" y="586"/>
                  </a:lnTo>
                  <a:lnTo>
                    <a:pt x="606" y="588"/>
                  </a:lnTo>
                  <a:lnTo>
                    <a:pt x="610" y="590"/>
                  </a:lnTo>
                  <a:lnTo>
                    <a:pt x="616" y="592"/>
                  </a:lnTo>
                  <a:lnTo>
                    <a:pt x="622" y="592"/>
                  </a:lnTo>
                  <a:lnTo>
                    <a:pt x="624" y="598"/>
                  </a:lnTo>
                  <a:lnTo>
                    <a:pt x="626" y="602"/>
                  </a:lnTo>
                  <a:lnTo>
                    <a:pt x="634" y="610"/>
                  </a:lnTo>
                  <a:lnTo>
                    <a:pt x="642" y="616"/>
                  </a:lnTo>
                  <a:lnTo>
                    <a:pt x="650" y="618"/>
                  </a:lnTo>
                  <a:lnTo>
                    <a:pt x="666" y="618"/>
                  </a:lnTo>
                  <a:lnTo>
                    <a:pt x="672" y="618"/>
                  </a:lnTo>
                  <a:lnTo>
                    <a:pt x="676" y="620"/>
                  </a:lnTo>
                  <a:lnTo>
                    <a:pt x="686" y="624"/>
                  </a:lnTo>
                  <a:lnTo>
                    <a:pt x="686" y="630"/>
                  </a:lnTo>
                  <a:lnTo>
                    <a:pt x="686" y="636"/>
                  </a:lnTo>
                  <a:lnTo>
                    <a:pt x="688" y="642"/>
                  </a:lnTo>
                  <a:lnTo>
                    <a:pt x="694" y="644"/>
                  </a:lnTo>
                  <a:lnTo>
                    <a:pt x="698" y="638"/>
                  </a:lnTo>
                  <a:lnTo>
                    <a:pt x="696" y="636"/>
                  </a:lnTo>
                  <a:lnTo>
                    <a:pt x="696" y="632"/>
                  </a:lnTo>
                  <a:lnTo>
                    <a:pt x="694" y="626"/>
                  </a:lnTo>
                  <a:lnTo>
                    <a:pt x="712" y="622"/>
                  </a:lnTo>
                  <a:lnTo>
                    <a:pt x="724" y="614"/>
                  </a:lnTo>
                  <a:lnTo>
                    <a:pt x="748" y="598"/>
                  </a:lnTo>
                  <a:lnTo>
                    <a:pt x="748" y="608"/>
                  </a:lnTo>
                  <a:lnTo>
                    <a:pt x="760" y="608"/>
                  </a:lnTo>
                  <a:lnTo>
                    <a:pt x="764" y="602"/>
                  </a:lnTo>
                  <a:lnTo>
                    <a:pt x="768" y="600"/>
                  </a:lnTo>
                  <a:lnTo>
                    <a:pt x="778" y="596"/>
                  </a:lnTo>
                  <a:lnTo>
                    <a:pt x="788" y="594"/>
                  </a:lnTo>
                  <a:lnTo>
                    <a:pt x="792" y="592"/>
                  </a:lnTo>
                  <a:lnTo>
                    <a:pt x="796" y="588"/>
                  </a:lnTo>
                  <a:lnTo>
                    <a:pt x="796" y="590"/>
                  </a:lnTo>
                  <a:lnTo>
                    <a:pt x="802" y="578"/>
                  </a:lnTo>
                  <a:lnTo>
                    <a:pt x="808" y="570"/>
                  </a:lnTo>
                  <a:lnTo>
                    <a:pt x="826" y="556"/>
                  </a:lnTo>
                  <a:lnTo>
                    <a:pt x="830" y="550"/>
                  </a:lnTo>
                  <a:lnTo>
                    <a:pt x="832" y="544"/>
                  </a:lnTo>
                  <a:lnTo>
                    <a:pt x="832" y="534"/>
                  </a:lnTo>
                  <a:lnTo>
                    <a:pt x="832" y="524"/>
                  </a:lnTo>
                  <a:lnTo>
                    <a:pt x="836" y="512"/>
                  </a:lnTo>
                  <a:lnTo>
                    <a:pt x="844" y="500"/>
                  </a:lnTo>
                  <a:lnTo>
                    <a:pt x="850" y="486"/>
                  </a:lnTo>
                  <a:lnTo>
                    <a:pt x="852" y="480"/>
                  </a:lnTo>
                  <a:lnTo>
                    <a:pt x="852" y="474"/>
                  </a:lnTo>
                  <a:lnTo>
                    <a:pt x="850" y="462"/>
                  </a:lnTo>
                  <a:lnTo>
                    <a:pt x="848" y="456"/>
                  </a:lnTo>
                  <a:lnTo>
                    <a:pt x="840" y="450"/>
                  </a:lnTo>
                  <a:lnTo>
                    <a:pt x="830" y="448"/>
                  </a:lnTo>
                  <a:lnTo>
                    <a:pt x="836" y="440"/>
                  </a:lnTo>
                  <a:lnTo>
                    <a:pt x="844" y="434"/>
                  </a:lnTo>
                  <a:lnTo>
                    <a:pt x="836" y="428"/>
                  </a:lnTo>
                  <a:lnTo>
                    <a:pt x="832" y="424"/>
                  </a:lnTo>
                  <a:lnTo>
                    <a:pt x="830" y="420"/>
                  </a:lnTo>
                  <a:lnTo>
                    <a:pt x="834" y="420"/>
                  </a:lnTo>
                  <a:lnTo>
                    <a:pt x="824" y="406"/>
                  </a:lnTo>
                  <a:lnTo>
                    <a:pt x="816" y="392"/>
                  </a:lnTo>
                  <a:lnTo>
                    <a:pt x="806" y="378"/>
                  </a:lnTo>
                  <a:lnTo>
                    <a:pt x="792" y="366"/>
                  </a:lnTo>
                  <a:lnTo>
                    <a:pt x="780" y="362"/>
                  </a:lnTo>
                  <a:lnTo>
                    <a:pt x="774" y="358"/>
                  </a:lnTo>
                  <a:lnTo>
                    <a:pt x="772" y="356"/>
                  </a:lnTo>
                  <a:lnTo>
                    <a:pt x="772" y="352"/>
                  </a:lnTo>
                  <a:lnTo>
                    <a:pt x="772" y="346"/>
                  </a:lnTo>
                  <a:lnTo>
                    <a:pt x="774" y="338"/>
                  </a:lnTo>
                  <a:lnTo>
                    <a:pt x="778" y="334"/>
                  </a:lnTo>
                  <a:lnTo>
                    <a:pt x="782" y="330"/>
                  </a:lnTo>
                  <a:lnTo>
                    <a:pt x="804" y="314"/>
                  </a:lnTo>
                  <a:lnTo>
                    <a:pt x="788" y="306"/>
                  </a:lnTo>
                  <a:lnTo>
                    <a:pt x="780" y="302"/>
                  </a:lnTo>
                  <a:lnTo>
                    <a:pt x="772" y="300"/>
                  </a:lnTo>
                  <a:lnTo>
                    <a:pt x="768" y="302"/>
                  </a:lnTo>
                  <a:lnTo>
                    <a:pt x="762" y="306"/>
                  </a:lnTo>
                  <a:lnTo>
                    <a:pt x="758" y="310"/>
                  </a:lnTo>
                  <a:lnTo>
                    <a:pt x="754" y="310"/>
                  </a:lnTo>
                  <a:lnTo>
                    <a:pt x="712" y="284"/>
                  </a:lnTo>
                  <a:lnTo>
                    <a:pt x="712" y="280"/>
                  </a:lnTo>
                  <a:lnTo>
                    <a:pt x="716" y="278"/>
                  </a:lnTo>
                  <a:lnTo>
                    <a:pt x="720" y="274"/>
                  </a:lnTo>
                  <a:lnTo>
                    <a:pt x="726" y="272"/>
                  </a:lnTo>
                  <a:lnTo>
                    <a:pt x="732" y="268"/>
                  </a:lnTo>
                  <a:lnTo>
                    <a:pt x="738" y="256"/>
                  </a:lnTo>
                  <a:lnTo>
                    <a:pt x="746" y="244"/>
                  </a:lnTo>
                  <a:lnTo>
                    <a:pt x="750" y="240"/>
                  </a:lnTo>
                  <a:lnTo>
                    <a:pt x="756" y="240"/>
                  </a:lnTo>
                  <a:lnTo>
                    <a:pt x="760" y="240"/>
                  </a:lnTo>
                  <a:lnTo>
                    <a:pt x="764" y="244"/>
                  </a:lnTo>
                  <a:lnTo>
                    <a:pt x="766" y="252"/>
                  </a:lnTo>
                  <a:lnTo>
                    <a:pt x="768" y="280"/>
                  </a:lnTo>
                  <a:lnTo>
                    <a:pt x="772" y="280"/>
                  </a:lnTo>
                  <a:lnTo>
                    <a:pt x="778" y="276"/>
                  </a:lnTo>
                  <a:lnTo>
                    <a:pt x="786" y="268"/>
                  </a:lnTo>
                  <a:lnTo>
                    <a:pt x="794" y="260"/>
                  </a:lnTo>
                  <a:lnTo>
                    <a:pt x="798" y="258"/>
                  </a:lnTo>
                  <a:lnTo>
                    <a:pt x="804" y="258"/>
                  </a:lnTo>
                  <a:lnTo>
                    <a:pt x="808" y="250"/>
                  </a:lnTo>
                  <a:lnTo>
                    <a:pt x="816" y="238"/>
                  </a:lnTo>
                  <a:lnTo>
                    <a:pt x="828" y="224"/>
                  </a:lnTo>
                  <a:lnTo>
                    <a:pt x="832" y="226"/>
                  </a:lnTo>
                  <a:lnTo>
                    <a:pt x="838" y="228"/>
                  </a:lnTo>
                  <a:lnTo>
                    <a:pt x="850" y="228"/>
                  </a:lnTo>
                  <a:lnTo>
                    <a:pt x="848" y="222"/>
                  </a:lnTo>
                  <a:lnTo>
                    <a:pt x="850" y="218"/>
                  </a:lnTo>
                  <a:lnTo>
                    <a:pt x="854" y="212"/>
                  </a:lnTo>
                  <a:lnTo>
                    <a:pt x="862" y="200"/>
                  </a:lnTo>
                  <a:lnTo>
                    <a:pt x="866" y="204"/>
                  </a:lnTo>
                  <a:lnTo>
                    <a:pt x="870" y="206"/>
                  </a:lnTo>
                  <a:lnTo>
                    <a:pt x="874" y="204"/>
                  </a:lnTo>
                  <a:lnTo>
                    <a:pt x="878" y="202"/>
                  </a:lnTo>
                  <a:lnTo>
                    <a:pt x="878" y="198"/>
                  </a:lnTo>
                  <a:lnTo>
                    <a:pt x="880" y="202"/>
                  </a:lnTo>
                  <a:lnTo>
                    <a:pt x="872" y="182"/>
                  </a:lnTo>
                  <a:lnTo>
                    <a:pt x="868" y="174"/>
                  </a:lnTo>
                  <a:lnTo>
                    <a:pt x="860" y="168"/>
                  </a:lnTo>
                  <a:lnTo>
                    <a:pt x="860" y="152"/>
                  </a:lnTo>
                  <a:lnTo>
                    <a:pt x="872" y="156"/>
                  </a:lnTo>
                  <a:lnTo>
                    <a:pt x="880" y="162"/>
                  </a:lnTo>
                  <a:lnTo>
                    <a:pt x="880" y="152"/>
                  </a:lnTo>
                  <a:lnTo>
                    <a:pt x="880" y="146"/>
                  </a:lnTo>
                  <a:lnTo>
                    <a:pt x="880" y="132"/>
                  </a:lnTo>
                  <a:lnTo>
                    <a:pt x="878" y="118"/>
                  </a:lnTo>
                  <a:lnTo>
                    <a:pt x="874" y="106"/>
                  </a:lnTo>
                  <a:lnTo>
                    <a:pt x="866" y="92"/>
                  </a:lnTo>
                  <a:lnTo>
                    <a:pt x="858" y="98"/>
                  </a:lnTo>
                  <a:lnTo>
                    <a:pt x="850" y="104"/>
                  </a:lnTo>
                  <a:lnTo>
                    <a:pt x="844" y="108"/>
                  </a:lnTo>
                  <a:lnTo>
                    <a:pt x="832" y="110"/>
                  </a:lnTo>
                  <a:lnTo>
                    <a:pt x="826" y="110"/>
                  </a:lnTo>
                  <a:lnTo>
                    <a:pt x="820" y="108"/>
                  </a:lnTo>
                  <a:lnTo>
                    <a:pt x="812" y="102"/>
                  </a:lnTo>
                  <a:lnTo>
                    <a:pt x="806" y="94"/>
                  </a:lnTo>
                  <a:lnTo>
                    <a:pt x="800" y="86"/>
                  </a:lnTo>
                  <a:lnTo>
                    <a:pt x="786" y="80"/>
                  </a:lnTo>
                  <a:lnTo>
                    <a:pt x="772" y="76"/>
                  </a:lnTo>
                  <a:lnTo>
                    <a:pt x="756" y="72"/>
                  </a:lnTo>
                  <a:lnTo>
                    <a:pt x="742" y="66"/>
                  </a:lnTo>
                  <a:lnTo>
                    <a:pt x="730" y="58"/>
                  </a:lnTo>
                  <a:lnTo>
                    <a:pt x="718" y="48"/>
                  </a:lnTo>
                  <a:lnTo>
                    <a:pt x="694" y="26"/>
                  </a:lnTo>
                  <a:lnTo>
                    <a:pt x="682" y="16"/>
                  </a:lnTo>
                  <a:lnTo>
                    <a:pt x="668" y="8"/>
                  </a:lnTo>
                  <a:lnTo>
                    <a:pt x="650" y="2"/>
                  </a:lnTo>
                  <a:lnTo>
                    <a:pt x="628" y="0"/>
                  </a:lnTo>
                  <a:lnTo>
                    <a:pt x="614" y="0"/>
                  </a:lnTo>
                  <a:lnTo>
                    <a:pt x="604" y="2"/>
                  </a:lnTo>
                  <a:lnTo>
                    <a:pt x="598" y="4"/>
                  </a:lnTo>
                  <a:lnTo>
                    <a:pt x="594" y="8"/>
                  </a:lnTo>
                  <a:lnTo>
                    <a:pt x="592" y="12"/>
                  </a:lnTo>
                  <a:lnTo>
                    <a:pt x="590" y="18"/>
                  </a:lnTo>
                  <a:lnTo>
                    <a:pt x="594" y="20"/>
                  </a:lnTo>
                  <a:lnTo>
                    <a:pt x="598" y="24"/>
                  </a:lnTo>
                  <a:lnTo>
                    <a:pt x="604" y="32"/>
                  </a:lnTo>
                  <a:lnTo>
                    <a:pt x="606" y="42"/>
                  </a:lnTo>
                  <a:lnTo>
                    <a:pt x="608" y="54"/>
                  </a:lnTo>
                  <a:lnTo>
                    <a:pt x="608" y="60"/>
                  </a:lnTo>
                  <a:lnTo>
                    <a:pt x="608" y="66"/>
                  </a:lnTo>
                  <a:lnTo>
                    <a:pt x="604" y="70"/>
                  </a:lnTo>
                  <a:lnTo>
                    <a:pt x="602" y="72"/>
                  </a:lnTo>
                  <a:lnTo>
                    <a:pt x="590" y="72"/>
                  </a:lnTo>
                  <a:lnTo>
                    <a:pt x="576" y="70"/>
                  </a:lnTo>
                  <a:lnTo>
                    <a:pt x="578" y="94"/>
                  </a:lnTo>
                  <a:lnTo>
                    <a:pt x="578" y="100"/>
                  </a:lnTo>
                  <a:lnTo>
                    <a:pt x="582" y="104"/>
                  </a:lnTo>
                  <a:lnTo>
                    <a:pt x="584" y="108"/>
                  </a:lnTo>
                  <a:lnTo>
                    <a:pt x="590" y="108"/>
                  </a:lnTo>
                  <a:lnTo>
                    <a:pt x="610" y="108"/>
                  </a:lnTo>
                  <a:lnTo>
                    <a:pt x="618" y="106"/>
                  </a:lnTo>
                  <a:lnTo>
                    <a:pt x="626" y="104"/>
                  </a:lnTo>
                  <a:lnTo>
                    <a:pt x="636" y="106"/>
                  </a:lnTo>
                  <a:lnTo>
                    <a:pt x="646" y="112"/>
                  </a:lnTo>
                  <a:lnTo>
                    <a:pt x="656" y="120"/>
                  </a:lnTo>
                  <a:lnTo>
                    <a:pt x="662" y="128"/>
                  </a:lnTo>
                  <a:lnTo>
                    <a:pt x="640" y="130"/>
                  </a:lnTo>
                  <a:lnTo>
                    <a:pt x="622" y="132"/>
                  </a:lnTo>
                  <a:lnTo>
                    <a:pt x="618" y="136"/>
                  </a:lnTo>
                  <a:lnTo>
                    <a:pt x="618" y="140"/>
                  </a:lnTo>
                  <a:lnTo>
                    <a:pt x="616" y="144"/>
                  </a:lnTo>
                  <a:lnTo>
                    <a:pt x="616" y="150"/>
                  </a:lnTo>
                  <a:lnTo>
                    <a:pt x="612" y="152"/>
                  </a:lnTo>
                  <a:lnTo>
                    <a:pt x="608" y="152"/>
                  </a:lnTo>
                  <a:lnTo>
                    <a:pt x="598" y="154"/>
                  </a:lnTo>
                  <a:lnTo>
                    <a:pt x="594" y="156"/>
                  </a:lnTo>
                  <a:lnTo>
                    <a:pt x="590" y="160"/>
                  </a:lnTo>
                  <a:lnTo>
                    <a:pt x="584" y="162"/>
                  </a:lnTo>
                  <a:lnTo>
                    <a:pt x="578" y="164"/>
                  </a:lnTo>
                  <a:lnTo>
                    <a:pt x="572" y="164"/>
                  </a:lnTo>
                  <a:lnTo>
                    <a:pt x="568" y="162"/>
                  </a:lnTo>
                  <a:lnTo>
                    <a:pt x="564" y="160"/>
                  </a:lnTo>
                  <a:lnTo>
                    <a:pt x="560" y="160"/>
                  </a:lnTo>
                  <a:lnTo>
                    <a:pt x="556" y="162"/>
                  </a:lnTo>
                  <a:lnTo>
                    <a:pt x="554" y="166"/>
                  </a:lnTo>
                  <a:lnTo>
                    <a:pt x="554" y="170"/>
                  </a:lnTo>
                  <a:lnTo>
                    <a:pt x="556" y="172"/>
                  </a:lnTo>
                  <a:lnTo>
                    <a:pt x="562" y="176"/>
                  </a:lnTo>
                  <a:lnTo>
                    <a:pt x="568" y="178"/>
                  </a:lnTo>
                  <a:lnTo>
                    <a:pt x="570" y="180"/>
                  </a:lnTo>
                  <a:lnTo>
                    <a:pt x="570" y="184"/>
                  </a:lnTo>
                  <a:lnTo>
                    <a:pt x="570" y="188"/>
                  </a:lnTo>
                  <a:lnTo>
                    <a:pt x="566" y="194"/>
                  </a:lnTo>
                  <a:lnTo>
                    <a:pt x="556" y="202"/>
                  </a:lnTo>
                  <a:lnTo>
                    <a:pt x="546" y="208"/>
                  </a:lnTo>
                  <a:lnTo>
                    <a:pt x="534" y="212"/>
                  </a:lnTo>
                  <a:lnTo>
                    <a:pt x="502" y="212"/>
                  </a:lnTo>
                  <a:lnTo>
                    <a:pt x="492" y="220"/>
                  </a:lnTo>
                  <a:lnTo>
                    <a:pt x="486" y="224"/>
                  </a:lnTo>
                  <a:lnTo>
                    <a:pt x="478" y="226"/>
                  </a:lnTo>
                  <a:lnTo>
                    <a:pt x="462" y="224"/>
                  </a:lnTo>
                  <a:lnTo>
                    <a:pt x="446" y="220"/>
                  </a:lnTo>
                  <a:lnTo>
                    <a:pt x="432" y="214"/>
                  </a:lnTo>
                  <a:lnTo>
                    <a:pt x="422" y="208"/>
                  </a:lnTo>
                  <a:lnTo>
                    <a:pt x="374" y="208"/>
                  </a:lnTo>
                  <a:lnTo>
                    <a:pt x="374" y="206"/>
                  </a:lnTo>
                  <a:lnTo>
                    <a:pt x="338" y="206"/>
                  </a:lnTo>
                  <a:lnTo>
                    <a:pt x="330" y="200"/>
                  </a:lnTo>
                  <a:lnTo>
                    <a:pt x="320" y="192"/>
                  </a:lnTo>
                  <a:lnTo>
                    <a:pt x="312" y="184"/>
                  </a:lnTo>
                  <a:lnTo>
                    <a:pt x="302" y="178"/>
                  </a:lnTo>
                  <a:lnTo>
                    <a:pt x="292" y="172"/>
                  </a:lnTo>
                  <a:lnTo>
                    <a:pt x="282" y="170"/>
                  </a:lnTo>
                  <a:lnTo>
                    <a:pt x="272" y="166"/>
                  </a:lnTo>
                  <a:lnTo>
                    <a:pt x="262" y="162"/>
                  </a:lnTo>
                  <a:lnTo>
                    <a:pt x="230" y="162"/>
                  </a:lnTo>
                  <a:lnTo>
                    <a:pt x="226" y="156"/>
                  </a:lnTo>
                  <a:lnTo>
                    <a:pt x="222" y="150"/>
                  </a:lnTo>
                  <a:lnTo>
                    <a:pt x="218" y="134"/>
                  </a:lnTo>
                  <a:lnTo>
                    <a:pt x="214" y="126"/>
                  </a:lnTo>
                  <a:lnTo>
                    <a:pt x="208" y="120"/>
                  </a:lnTo>
                  <a:lnTo>
                    <a:pt x="196" y="110"/>
                  </a:lnTo>
                  <a:lnTo>
                    <a:pt x="188" y="106"/>
                  </a:lnTo>
                  <a:lnTo>
                    <a:pt x="180" y="104"/>
                  </a:lnTo>
                  <a:lnTo>
                    <a:pt x="166" y="98"/>
                  </a:lnTo>
                  <a:lnTo>
                    <a:pt x="158" y="96"/>
                  </a:lnTo>
                  <a:lnTo>
                    <a:pt x="152" y="92"/>
                  </a:lnTo>
                  <a:lnTo>
                    <a:pt x="148" y="88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32" y="92"/>
                  </a:lnTo>
                  <a:lnTo>
                    <a:pt x="124" y="100"/>
                  </a:lnTo>
                  <a:lnTo>
                    <a:pt x="136" y="116"/>
                  </a:lnTo>
                  <a:lnTo>
                    <a:pt x="126" y="124"/>
                  </a:lnTo>
                  <a:lnTo>
                    <a:pt x="118" y="126"/>
                  </a:lnTo>
                  <a:lnTo>
                    <a:pt x="108" y="124"/>
                  </a:lnTo>
                  <a:lnTo>
                    <a:pt x="96" y="120"/>
                  </a:lnTo>
                  <a:lnTo>
                    <a:pt x="100" y="138"/>
                  </a:lnTo>
                  <a:lnTo>
                    <a:pt x="100" y="150"/>
                  </a:lnTo>
                  <a:lnTo>
                    <a:pt x="98" y="158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4" y="160"/>
                  </a:lnTo>
                  <a:lnTo>
                    <a:pt x="74" y="156"/>
                  </a:lnTo>
                  <a:lnTo>
                    <a:pt x="76" y="166"/>
                  </a:lnTo>
                  <a:lnTo>
                    <a:pt x="82" y="176"/>
                  </a:lnTo>
                  <a:lnTo>
                    <a:pt x="86" y="188"/>
                  </a:lnTo>
                  <a:lnTo>
                    <a:pt x="88" y="200"/>
                  </a:lnTo>
                  <a:lnTo>
                    <a:pt x="86" y="208"/>
                  </a:lnTo>
                  <a:lnTo>
                    <a:pt x="82" y="214"/>
                  </a:lnTo>
                  <a:lnTo>
                    <a:pt x="70" y="230"/>
                  </a:lnTo>
                  <a:lnTo>
                    <a:pt x="54" y="244"/>
                  </a:lnTo>
                  <a:lnTo>
                    <a:pt x="42" y="252"/>
                  </a:lnTo>
                  <a:lnTo>
                    <a:pt x="30" y="254"/>
                  </a:lnTo>
                  <a:lnTo>
                    <a:pt x="16" y="256"/>
                  </a:lnTo>
                  <a:lnTo>
                    <a:pt x="10" y="258"/>
                  </a:lnTo>
                  <a:lnTo>
                    <a:pt x="6" y="262"/>
                  </a:lnTo>
                  <a:lnTo>
                    <a:pt x="2" y="266"/>
                  </a:lnTo>
                  <a:lnTo>
                    <a:pt x="0" y="272"/>
                  </a:lnTo>
                  <a:lnTo>
                    <a:pt x="2" y="276"/>
                  </a:lnTo>
                  <a:lnTo>
                    <a:pt x="6" y="280"/>
                  </a:lnTo>
                  <a:lnTo>
                    <a:pt x="16" y="286"/>
                  </a:lnTo>
                  <a:lnTo>
                    <a:pt x="26" y="296"/>
                  </a:lnTo>
                  <a:lnTo>
                    <a:pt x="30" y="300"/>
                  </a:lnTo>
                  <a:lnTo>
                    <a:pt x="30" y="308"/>
                  </a:lnTo>
                  <a:lnTo>
                    <a:pt x="22" y="308"/>
                  </a:lnTo>
                  <a:lnTo>
                    <a:pt x="12" y="310"/>
                  </a:lnTo>
                  <a:lnTo>
                    <a:pt x="14" y="310"/>
                  </a:lnTo>
                  <a:lnTo>
                    <a:pt x="22" y="314"/>
                  </a:lnTo>
                  <a:lnTo>
                    <a:pt x="30" y="318"/>
                  </a:lnTo>
                  <a:lnTo>
                    <a:pt x="30" y="320"/>
                  </a:lnTo>
                  <a:lnTo>
                    <a:pt x="40" y="320"/>
                  </a:lnTo>
                  <a:lnTo>
                    <a:pt x="48" y="324"/>
                  </a:lnTo>
                  <a:lnTo>
                    <a:pt x="54" y="330"/>
                  </a:lnTo>
                  <a:lnTo>
                    <a:pt x="58" y="338"/>
                  </a:lnTo>
                  <a:lnTo>
                    <a:pt x="62" y="342"/>
                  </a:lnTo>
                  <a:lnTo>
                    <a:pt x="68" y="344"/>
                  </a:lnTo>
                  <a:lnTo>
                    <a:pt x="74" y="344"/>
                  </a:lnTo>
                  <a:lnTo>
                    <a:pt x="80" y="346"/>
                  </a:lnTo>
                  <a:lnTo>
                    <a:pt x="84" y="348"/>
                  </a:lnTo>
                  <a:lnTo>
                    <a:pt x="88" y="350"/>
                  </a:lnTo>
                  <a:lnTo>
                    <a:pt x="90" y="350"/>
                  </a:lnTo>
                  <a:lnTo>
                    <a:pt x="88" y="352"/>
                  </a:lnTo>
                  <a:lnTo>
                    <a:pt x="98" y="344"/>
                  </a:lnTo>
                  <a:lnTo>
                    <a:pt x="102" y="342"/>
                  </a:lnTo>
                  <a:lnTo>
                    <a:pt x="108" y="342"/>
                  </a:lnTo>
                  <a:lnTo>
                    <a:pt x="116" y="342"/>
                  </a:lnTo>
                  <a:lnTo>
                    <a:pt x="122" y="346"/>
                  </a:lnTo>
                  <a:lnTo>
                    <a:pt x="126" y="348"/>
                  </a:lnTo>
                  <a:lnTo>
                    <a:pt x="132" y="350"/>
                  </a:lnTo>
                  <a:lnTo>
                    <a:pt x="132" y="356"/>
                  </a:lnTo>
                  <a:lnTo>
                    <a:pt x="130" y="360"/>
                  </a:lnTo>
                  <a:lnTo>
                    <a:pt x="124" y="368"/>
                  </a:lnTo>
                  <a:lnTo>
                    <a:pt x="120" y="376"/>
                  </a:lnTo>
                  <a:lnTo>
                    <a:pt x="118" y="384"/>
                  </a:lnTo>
                  <a:lnTo>
                    <a:pt x="120" y="388"/>
                  </a:lnTo>
                  <a:lnTo>
                    <a:pt x="124" y="394"/>
                  </a:lnTo>
                  <a:lnTo>
                    <a:pt x="132" y="402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0" y="408"/>
                  </a:lnTo>
                  <a:lnTo>
                    <a:pt x="122" y="416"/>
                  </a:lnTo>
                  <a:lnTo>
                    <a:pt x="122" y="420"/>
                  </a:lnTo>
                  <a:lnTo>
                    <a:pt x="126" y="424"/>
                  </a:lnTo>
                  <a:lnTo>
                    <a:pt x="128" y="428"/>
                  </a:lnTo>
                  <a:lnTo>
                    <a:pt x="136" y="432"/>
                  </a:lnTo>
                  <a:lnTo>
                    <a:pt x="146" y="438"/>
                  </a:lnTo>
                  <a:lnTo>
                    <a:pt x="156" y="446"/>
                  </a:lnTo>
                  <a:lnTo>
                    <a:pt x="164" y="454"/>
                  </a:lnTo>
                  <a:lnTo>
                    <a:pt x="170" y="454"/>
                  </a:lnTo>
                  <a:lnTo>
                    <a:pt x="174" y="454"/>
                  </a:lnTo>
                  <a:lnTo>
                    <a:pt x="176" y="452"/>
                  </a:lnTo>
                  <a:lnTo>
                    <a:pt x="178" y="450"/>
                  </a:lnTo>
                  <a:lnTo>
                    <a:pt x="182" y="450"/>
                  </a:lnTo>
                  <a:lnTo>
                    <a:pt x="194" y="458"/>
                  </a:lnTo>
                  <a:lnTo>
                    <a:pt x="204" y="468"/>
                  </a:lnTo>
                  <a:lnTo>
                    <a:pt x="214" y="474"/>
                  </a:lnTo>
                  <a:lnTo>
                    <a:pt x="224" y="478"/>
                  </a:lnTo>
                  <a:lnTo>
                    <a:pt x="236" y="482"/>
                  </a:lnTo>
                  <a:lnTo>
                    <a:pt x="240" y="484"/>
                  </a:lnTo>
                  <a:lnTo>
                    <a:pt x="244" y="488"/>
                  </a:lnTo>
                  <a:lnTo>
                    <a:pt x="248" y="490"/>
                  </a:lnTo>
                  <a:lnTo>
                    <a:pt x="254" y="492"/>
                  </a:lnTo>
                  <a:lnTo>
                    <a:pt x="258" y="494"/>
                  </a:lnTo>
                  <a:lnTo>
                    <a:pt x="260" y="492"/>
                  </a:lnTo>
                  <a:lnTo>
                    <a:pt x="262" y="492"/>
                  </a:lnTo>
                  <a:lnTo>
                    <a:pt x="268" y="498"/>
                  </a:lnTo>
                  <a:lnTo>
                    <a:pt x="276" y="500"/>
                  </a:lnTo>
                  <a:lnTo>
                    <a:pt x="294" y="500"/>
                  </a:lnTo>
                  <a:lnTo>
                    <a:pt x="294" y="502"/>
                  </a:lnTo>
                  <a:lnTo>
                    <a:pt x="294" y="498"/>
                  </a:lnTo>
                  <a:lnTo>
                    <a:pt x="298" y="496"/>
                  </a:lnTo>
                  <a:lnTo>
                    <a:pt x="306" y="494"/>
                  </a:lnTo>
                  <a:lnTo>
                    <a:pt x="308" y="506"/>
                  </a:lnTo>
                  <a:lnTo>
                    <a:pt x="312" y="502"/>
                  </a:lnTo>
                  <a:lnTo>
                    <a:pt x="316" y="496"/>
                  </a:lnTo>
                  <a:lnTo>
                    <a:pt x="320" y="492"/>
                  </a:lnTo>
                  <a:lnTo>
                    <a:pt x="324" y="490"/>
                  </a:lnTo>
                  <a:lnTo>
                    <a:pt x="336" y="492"/>
                  </a:lnTo>
                  <a:lnTo>
                    <a:pt x="346" y="498"/>
                  </a:lnTo>
                  <a:lnTo>
                    <a:pt x="356" y="506"/>
                  </a:lnTo>
                  <a:lnTo>
                    <a:pt x="362" y="512"/>
                  </a:lnTo>
                  <a:lnTo>
                    <a:pt x="364" y="510"/>
                  </a:lnTo>
                  <a:lnTo>
                    <a:pt x="362" y="512"/>
                  </a:lnTo>
                  <a:lnTo>
                    <a:pt x="366" y="504"/>
                  </a:lnTo>
                  <a:lnTo>
                    <a:pt x="370" y="494"/>
                  </a:lnTo>
                  <a:lnTo>
                    <a:pt x="374" y="486"/>
                  </a:lnTo>
                  <a:lnTo>
                    <a:pt x="382" y="478"/>
                  </a:lnTo>
                  <a:lnTo>
                    <a:pt x="390" y="474"/>
                  </a:lnTo>
                  <a:lnTo>
                    <a:pt x="400" y="470"/>
                  </a:lnTo>
                  <a:lnTo>
                    <a:pt x="402" y="472"/>
                  </a:lnTo>
                  <a:lnTo>
                    <a:pt x="404" y="472"/>
                  </a:lnTo>
                  <a:lnTo>
                    <a:pt x="408" y="474"/>
                  </a:lnTo>
                  <a:lnTo>
                    <a:pt x="410" y="472"/>
                  </a:lnTo>
                  <a:lnTo>
                    <a:pt x="414" y="470"/>
                  </a:lnTo>
                  <a:lnTo>
                    <a:pt x="416" y="468"/>
                  </a:lnTo>
                  <a:lnTo>
                    <a:pt x="422" y="468"/>
                  </a:lnTo>
                  <a:lnTo>
                    <a:pt x="430" y="476"/>
                  </a:lnTo>
                  <a:lnTo>
                    <a:pt x="430" y="480"/>
                  </a:lnTo>
                  <a:lnTo>
                    <a:pt x="430" y="482"/>
                  </a:lnTo>
                  <a:lnTo>
                    <a:pt x="434" y="486"/>
                  </a:lnTo>
                  <a:lnTo>
                    <a:pt x="440" y="488"/>
                  </a:lnTo>
                  <a:lnTo>
                    <a:pt x="446" y="488"/>
                  </a:lnTo>
                  <a:lnTo>
                    <a:pt x="446" y="4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0" name="Freeform 10"/>
            <p:cNvSpPr>
              <a:spLocks noChangeAspect="1"/>
            </p:cNvSpPr>
            <p:nvPr/>
          </p:nvSpPr>
          <p:spPr bwMode="auto">
            <a:xfrm>
              <a:off x="3550" y="1735"/>
              <a:ext cx="219" cy="198"/>
            </a:xfrm>
            <a:custGeom>
              <a:avLst/>
              <a:gdLst>
                <a:gd name="T0" fmla="*/ 339 w 214"/>
                <a:gd name="T1" fmla="*/ 246 h 182"/>
                <a:gd name="T2" fmla="*/ 312 w 214"/>
                <a:gd name="T3" fmla="*/ 268 h 182"/>
                <a:gd name="T4" fmla="*/ 298 w 214"/>
                <a:gd name="T5" fmla="*/ 246 h 182"/>
                <a:gd name="T6" fmla="*/ 281 w 214"/>
                <a:gd name="T7" fmla="*/ 83 h 182"/>
                <a:gd name="T8" fmla="*/ 266 w 214"/>
                <a:gd name="T9" fmla="*/ 4 h 182"/>
                <a:gd name="T10" fmla="*/ 239 w 214"/>
                <a:gd name="T11" fmla="*/ 162 h 182"/>
                <a:gd name="T12" fmla="*/ 211 w 214"/>
                <a:gd name="T13" fmla="*/ 268 h 182"/>
                <a:gd name="T14" fmla="*/ 144 w 214"/>
                <a:gd name="T15" fmla="*/ 268 h 182"/>
                <a:gd name="T16" fmla="*/ 87 w 214"/>
                <a:gd name="T17" fmla="*/ 409 h 182"/>
                <a:gd name="T18" fmla="*/ 64 w 214"/>
                <a:gd name="T19" fmla="*/ 523 h 182"/>
                <a:gd name="T20" fmla="*/ 52 w 214"/>
                <a:gd name="T21" fmla="*/ 573 h 182"/>
                <a:gd name="T22" fmla="*/ 14 w 214"/>
                <a:gd name="T23" fmla="*/ 555 h 182"/>
                <a:gd name="T24" fmla="*/ 4 w 214"/>
                <a:gd name="T25" fmla="*/ 573 h 182"/>
                <a:gd name="T26" fmla="*/ 4 w 214"/>
                <a:gd name="T27" fmla="*/ 555 h 182"/>
                <a:gd name="T28" fmla="*/ 0 w 214"/>
                <a:gd name="T29" fmla="*/ 818 h 182"/>
                <a:gd name="T30" fmla="*/ 4 w 214"/>
                <a:gd name="T31" fmla="*/ 1005 h 182"/>
                <a:gd name="T32" fmla="*/ 10 w 214"/>
                <a:gd name="T33" fmla="*/ 1185 h 182"/>
                <a:gd name="T34" fmla="*/ 20 w 214"/>
                <a:gd name="T35" fmla="*/ 1247 h 182"/>
                <a:gd name="T36" fmla="*/ 54 w 214"/>
                <a:gd name="T37" fmla="*/ 1302 h 182"/>
                <a:gd name="T38" fmla="*/ 20 w 214"/>
                <a:gd name="T39" fmla="*/ 1408 h 182"/>
                <a:gd name="T40" fmla="*/ 14 w 214"/>
                <a:gd name="T41" fmla="*/ 1505 h 182"/>
                <a:gd name="T42" fmla="*/ 14 w 214"/>
                <a:gd name="T43" fmla="*/ 1559 h 182"/>
                <a:gd name="T44" fmla="*/ 56 w 214"/>
                <a:gd name="T45" fmla="*/ 1593 h 182"/>
                <a:gd name="T46" fmla="*/ 95 w 214"/>
                <a:gd name="T47" fmla="*/ 1623 h 182"/>
                <a:gd name="T48" fmla="*/ 138 w 214"/>
                <a:gd name="T49" fmla="*/ 1623 h 182"/>
                <a:gd name="T50" fmla="*/ 190 w 214"/>
                <a:gd name="T51" fmla="*/ 1559 h 182"/>
                <a:gd name="T52" fmla="*/ 199 w 214"/>
                <a:gd name="T53" fmla="*/ 1505 h 182"/>
                <a:gd name="T54" fmla="*/ 190 w 214"/>
                <a:gd name="T55" fmla="*/ 1408 h 182"/>
                <a:gd name="T56" fmla="*/ 201 w 214"/>
                <a:gd name="T57" fmla="*/ 1338 h 182"/>
                <a:gd name="T58" fmla="*/ 219 w 214"/>
                <a:gd name="T59" fmla="*/ 1320 h 182"/>
                <a:gd name="T60" fmla="*/ 225 w 214"/>
                <a:gd name="T61" fmla="*/ 1289 h 182"/>
                <a:gd name="T62" fmla="*/ 235 w 214"/>
                <a:gd name="T63" fmla="*/ 1213 h 182"/>
                <a:gd name="T64" fmla="*/ 254 w 214"/>
                <a:gd name="T65" fmla="*/ 1213 h 182"/>
                <a:gd name="T66" fmla="*/ 275 w 214"/>
                <a:gd name="T67" fmla="*/ 1197 h 182"/>
                <a:gd name="T68" fmla="*/ 270 w 214"/>
                <a:gd name="T69" fmla="*/ 1137 h 182"/>
                <a:gd name="T70" fmla="*/ 275 w 214"/>
                <a:gd name="T71" fmla="*/ 1088 h 182"/>
                <a:gd name="T72" fmla="*/ 291 w 214"/>
                <a:gd name="T73" fmla="*/ 956 h 182"/>
                <a:gd name="T74" fmla="*/ 291 w 214"/>
                <a:gd name="T75" fmla="*/ 920 h 182"/>
                <a:gd name="T76" fmla="*/ 298 w 214"/>
                <a:gd name="T77" fmla="*/ 803 h 182"/>
                <a:gd name="T78" fmla="*/ 316 w 214"/>
                <a:gd name="T79" fmla="*/ 678 h 182"/>
                <a:gd name="T80" fmla="*/ 316 w 214"/>
                <a:gd name="T81" fmla="*/ 573 h 182"/>
                <a:gd name="T82" fmla="*/ 305 w 214"/>
                <a:gd name="T83" fmla="*/ 484 h 182"/>
                <a:gd name="T84" fmla="*/ 305 w 214"/>
                <a:gd name="T85" fmla="*/ 409 h 182"/>
                <a:gd name="T86" fmla="*/ 319 w 214"/>
                <a:gd name="T87" fmla="*/ 364 h 182"/>
                <a:gd name="T88" fmla="*/ 355 w 214"/>
                <a:gd name="T89" fmla="*/ 318 h 182"/>
                <a:gd name="T90" fmla="*/ 389 w 214"/>
                <a:gd name="T91" fmla="*/ 308 h 182"/>
                <a:gd name="T92" fmla="*/ 375 w 214"/>
                <a:gd name="T93" fmla="*/ 246 h 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14"/>
                <a:gd name="T142" fmla="*/ 0 h 182"/>
                <a:gd name="T143" fmla="*/ 214 w 214"/>
                <a:gd name="T144" fmla="*/ 182 h 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14" h="182">
                  <a:moveTo>
                    <a:pt x="198" y="24"/>
                  </a:moveTo>
                  <a:lnTo>
                    <a:pt x="186" y="28"/>
                  </a:lnTo>
                  <a:lnTo>
                    <a:pt x="180" y="30"/>
                  </a:lnTo>
                  <a:lnTo>
                    <a:pt x="172" y="30"/>
                  </a:lnTo>
                  <a:lnTo>
                    <a:pt x="168" y="30"/>
                  </a:lnTo>
                  <a:lnTo>
                    <a:pt x="164" y="28"/>
                  </a:lnTo>
                  <a:lnTo>
                    <a:pt x="158" y="20"/>
                  </a:lnTo>
                  <a:lnTo>
                    <a:pt x="154" y="10"/>
                  </a:lnTo>
                  <a:lnTo>
                    <a:pt x="152" y="0"/>
                  </a:lnTo>
                  <a:lnTo>
                    <a:pt x="146" y="4"/>
                  </a:lnTo>
                  <a:lnTo>
                    <a:pt x="140" y="8"/>
                  </a:lnTo>
                  <a:lnTo>
                    <a:pt x="132" y="18"/>
                  </a:lnTo>
                  <a:lnTo>
                    <a:pt x="122" y="26"/>
                  </a:lnTo>
                  <a:lnTo>
                    <a:pt x="116" y="30"/>
                  </a:lnTo>
                  <a:lnTo>
                    <a:pt x="110" y="30"/>
                  </a:lnTo>
                  <a:lnTo>
                    <a:pt x="80" y="30"/>
                  </a:lnTo>
                  <a:lnTo>
                    <a:pt x="64" y="22"/>
                  </a:lnTo>
                  <a:lnTo>
                    <a:pt x="50" y="46"/>
                  </a:lnTo>
                  <a:lnTo>
                    <a:pt x="44" y="54"/>
                  </a:lnTo>
                  <a:lnTo>
                    <a:pt x="38" y="58"/>
                  </a:lnTo>
                  <a:lnTo>
                    <a:pt x="32" y="62"/>
                  </a:lnTo>
                  <a:lnTo>
                    <a:pt x="26" y="64"/>
                  </a:lnTo>
                  <a:lnTo>
                    <a:pt x="18" y="62"/>
                  </a:lnTo>
                  <a:lnTo>
                    <a:pt x="14" y="62"/>
                  </a:lnTo>
                  <a:lnTo>
                    <a:pt x="10" y="60"/>
                  </a:lnTo>
                  <a:lnTo>
                    <a:pt x="4" y="64"/>
                  </a:lnTo>
                  <a:lnTo>
                    <a:pt x="4" y="54"/>
                  </a:lnTo>
                  <a:lnTo>
                    <a:pt x="4" y="62"/>
                  </a:lnTo>
                  <a:lnTo>
                    <a:pt x="0" y="78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4" y="112"/>
                  </a:lnTo>
                  <a:lnTo>
                    <a:pt x="8" y="126"/>
                  </a:lnTo>
                  <a:lnTo>
                    <a:pt x="10" y="132"/>
                  </a:lnTo>
                  <a:lnTo>
                    <a:pt x="14" y="136"/>
                  </a:lnTo>
                  <a:lnTo>
                    <a:pt x="20" y="140"/>
                  </a:lnTo>
                  <a:lnTo>
                    <a:pt x="28" y="142"/>
                  </a:lnTo>
                  <a:lnTo>
                    <a:pt x="28" y="146"/>
                  </a:lnTo>
                  <a:lnTo>
                    <a:pt x="26" y="150"/>
                  </a:lnTo>
                  <a:lnTo>
                    <a:pt x="20" y="158"/>
                  </a:lnTo>
                  <a:lnTo>
                    <a:pt x="16" y="164"/>
                  </a:lnTo>
                  <a:lnTo>
                    <a:pt x="14" y="168"/>
                  </a:lnTo>
                  <a:lnTo>
                    <a:pt x="12" y="172"/>
                  </a:lnTo>
                  <a:lnTo>
                    <a:pt x="14" y="174"/>
                  </a:lnTo>
                  <a:lnTo>
                    <a:pt x="18" y="176"/>
                  </a:lnTo>
                  <a:lnTo>
                    <a:pt x="30" y="178"/>
                  </a:lnTo>
                  <a:lnTo>
                    <a:pt x="42" y="180"/>
                  </a:lnTo>
                  <a:lnTo>
                    <a:pt x="54" y="182"/>
                  </a:lnTo>
                  <a:lnTo>
                    <a:pt x="64" y="182"/>
                  </a:lnTo>
                  <a:lnTo>
                    <a:pt x="76" y="182"/>
                  </a:lnTo>
                  <a:lnTo>
                    <a:pt x="90" y="178"/>
                  </a:lnTo>
                  <a:lnTo>
                    <a:pt x="104" y="174"/>
                  </a:lnTo>
                  <a:lnTo>
                    <a:pt x="108" y="170"/>
                  </a:lnTo>
                  <a:lnTo>
                    <a:pt x="108" y="168"/>
                  </a:lnTo>
                  <a:lnTo>
                    <a:pt x="106" y="162"/>
                  </a:lnTo>
                  <a:lnTo>
                    <a:pt x="104" y="158"/>
                  </a:lnTo>
                  <a:lnTo>
                    <a:pt x="106" y="154"/>
                  </a:lnTo>
                  <a:lnTo>
                    <a:pt x="110" y="150"/>
                  </a:lnTo>
                  <a:lnTo>
                    <a:pt x="114" y="148"/>
                  </a:lnTo>
                  <a:lnTo>
                    <a:pt x="120" y="148"/>
                  </a:lnTo>
                  <a:lnTo>
                    <a:pt x="122" y="146"/>
                  </a:lnTo>
                  <a:lnTo>
                    <a:pt x="124" y="144"/>
                  </a:lnTo>
                  <a:lnTo>
                    <a:pt x="128" y="140"/>
                  </a:lnTo>
                  <a:lnTo>
                    <a:pt x="130" y="136"/>
                  </a:lnTo>
                  <a:lnTo>
                    <a:pt x="132" y="136"/>
                  </a:lnTo>
                  <a:lnTo>
                    <a:pt x="140" y="136"/>
                  </a:lnTo>
                  <a:lnTo>
                    <a:pt x="146" y="136"/>
                  </a:lnTo>
                  <a:lnTo>
                    <a:pt x="150" y="134"/>
                  </a:lnTo>
                  <a:lnTo>
                    <a:pt x="152" y="130"/>
                  </a:lnTo>
                  <a:lnTo>
                    <a:pt x="148" y="128"/>
                  </a:lnTo>
                  <a:lnTo>
                    <a:pt x="148" y="124"/>
                  </a:lnTo>
                  <a:lnTo>
                    <a:pt x="150" y="120"/>
                  </a:lnTo>
                  <a:lnTo>
                    <a:pt x="152" y="114"/>
                  </a:lnTo>
                  <a:lnTo>
                    <a:pt x="160" y="108"/>
                  </a:lnTo>
                  <a:lnTo>
                    <a:pt x="160" y="106"/>
                  </a:lnTo>
                  <a:lnTo>
                    <a:pt x="160" y="102"/>
                  </a:lnTo>
                  <a:lnTo>
                    <a:pt x="160" y="98"/>
                  </a:lnTo>
                  <a:lnTo>
                    <a:pt x="164" y="90"/>
                  </a:lnTo>
                  <a:lnTo>
                    <a:pt x="168" y="84"/>
                  </a:lnTo>
                  <a:lnTo>
                    <a:pt x="174" y="76"/>
                  </a:lnTo>
                  <a:lnTo>
                    <a:pt x="176" y="70"/>
                  </a:lnTo>
                  <a:lnTo>
                    <a:pt x="174" y="64"/>
                  </a:lnTo>
                  <a:lnTo>
                    <a:pt x="170" y="58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8" y="46"/>
                  </a:lnTo>
                  <a:lnTo>
                    <a:pt x="170" y="42"/>
                  </a:lnTo>
                  <a:lnTo>
                    <a:pt x="176" y="40"/>
                  </a:lnTo>
                  <a:lnTo>
                    <a:pt x="182" y="38"/>
                  </a:lnTo>
                  <a:lnTo>
                    <a:pt x="194" y="36"/>
                  </a:lnTo>
                  <a:lnTo>
                    <a:pt x="204" y="36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06" y="28"/>
                  </a:lnTo>
                  <a:lnTo>
                    <a:pt x="19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1" name="Freeform 11"/>
            <p:cNvSpPr>
              <a:spLocks noChangeAspect="1"/>
            </p:cNvSpPr>
            <p:nvPr/>
          </p:nvSpPr>
          <p:spPr bwMode="auto">
            <a:xfrm>
              <a:off x="3433" y="1590"/>
              <a:ext cx="296" cy="179"/>
            </a:xfrm>
            <a:custGeom>
              <a:avLst/>
              <a:gdLst>
                <a:gd name="T0" fmla="*/ 0 w 290"/>
                <a:gd name="T1" fmla="*/ 90 h 164"/>
                <a:gd name="T2" fmla="*/ 137 w 290"/>
                <a:gd name="T3" fmla="*/ 196 h 164"/>
                <a:gd name="T4" fmla="*/ 202 w 290"/>
                <a:gd name="T5" fmla="*/ 404 h 164"/>
                <a:gd name="T6" fmla="*/ 248 w 290"/>
                <a:gd name="T7" fmla="*/ 368 h 164"/>
                <a:gd name="T8" fmla="*/ 280 w 290"/>
                <a:gd name="T9" fmla="*/ 481 h 164"/>
                <a:gd name="T10" fmla="*/ 294 w 290"/>
                <a:gd name="T11" fmla="*/ 640 h 164"/>
                <a:gd name="T12" fmla="*/ 310 w 290"/>
                <a:gd name="T13" fmla="*/ 699 h 164"/>
                <a:gd name="T14" fmla="*/ 353 w 290"/>
                <a:gd name="T15" fmla="*/ 866 h 164"/>
                <a:gd name="T16" fmla="*/ 373 w 290"/>
                <a:gd name="T17" fmla="*/ 965 h 164"/>
                <a:gd name="T18" fmla="*/ 391 w 290"/>
                <a:gd name="T19" fmla="*/ 776 h 164"/>
                <a:gd name="T20" fmla="*/ 414 w 290"/>
                <a:gd name="T21" fmla="*/ 666 h 164"/>
                <a:gd name="T22" fmla="*/ 422 w 290"/>
                <a:gd name="T23" fmla="*/ 743 h 164"/>
                <a:gd name="T24" fmla="*/ 424 w 290"/>
                <a:gd name="T25" fmla="*/ 810 h 164"/>
                <a:gd name="T26" fmla="*/ 448 w 290"/>
                <a:gd name="T27" fmla="*/ 833 h 164"/>
                <a:gd name="T28" fmla="*/ 477 w 290"/>
                <a:gd name="T29" fmla="*/ 884 h 164"/>
                <a:gd name="T30" fmla="*/ 482 w 290"/>
                <a:gd name="T31" fmla="*/ 981 h 164"/>
                <a:gd name="T32" fmla="*/ 440 w 290"/>
                <a:gd name="T33" fmla="*/ 1083 h 164"/>
                <a:gd name="T34" fmla="*/ 412 w 290"/>
                <a:gd name="T35" fmla="*/ 1067 h 164"/>
                <a:gd name="T36" fmla="*/ 435 w 290"/>
                <a:gd name="T37" fmla="*/ 965 h 164"/>
                <a:gd name="T38" fmla="*/ 412 w 290"/>
                <a:gd name="T39" fmla="*/ 965 h 164"/>
                <a:gd name="T40" fmla="*/ 396 w 290"/>
                <a:gd name="T41" fmla="*/ 1054 h 164"/>
                <a:gd name="T42" fmla="*/ 382 w 290"/>
                <a:gd name="T43" fmla="*/ 1165 h 164"/>
                <a:gd name="T44" fmla="*/ 353 w 290"/>
                <a:gd name="T45" fmla="*/ 1228 h 164"/>
                <a:gd name="T46" fmla="*/ 367 w 290"/>
                <a:gd name="T47" fmla="*/ 1276 h 164"/>
                <a:gd name="T48" fmla="*/ 385 w 290"/>
                <a:gd name="T49" fmla="*/ 1371 h 164"/>
                <a:gd name="T50" fmla="*/ 380 w 290"/>
                <a:gd name="T51" fmla="*/ 1577 h 164"/>
                <a:gd name="T52" fmla="*/ 346 w 290"/>
                <a:gd name="T53" fmla="*/ 1577 h 164"/>
                <a:gd name="T54" fmla="*/ 332 w 290"/>
                <a:gd name="T55" fmla="*/ 1445 h 164"/>
                <a:gd name="T56" fmla="*/ 300 w 290"/>
                <a:gd name="T57" fmla="*/ 1393 h 164"/>
                <a:gd name="T58" fmla="*/ 254 w 290"/>
                <a:gd name="T59" fmla="*/ 1256 h 164"/>
                <a:gd name="T60" fmla="*/ 218 w 290"/>
                <a:gd name="T61" fmla="*/ 1101 h 164"/>
                <a:gd name="T62" fmla="*/ 190 w 290"/>
                <a:gd name="T63" fmla="*/ 945 h 164"/>
                <a:gd name="T64" fmla="*/ 146 w 290"/>
                <a:gd name="T65" fmla="*/ 866 h 164"/>
                <a:gd name="T66" fmla="*/ 134 w 290"/>
                <a:gd name="T67" fmla="*/ 743 h 164"/>
                <a:gd name="T68" fmla="*/ 119 w 290"/>
                <a:gd name="T69" fmla="*/ 624 h 164"/>
                <a:gd name="T70" fmla="*/ 68 w 290"/>
                <a:gd name="T71" fmla="*/ 610 h 164"/>
                <a:gd name="T72" fmla="*/ 54 w 290"/>
                <a:gd name="T73" fmla="*/ 776 h 164"/>
                <a:gd name="T74" fmla="*/ 12 w 290"/>
                <a:gd name="T75" fmla="*/ 810 h 1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90"/>
                <a:gd name="T115" fmla="*/ 0 h 164"/>
                <a:gd name="T116" fmla="*/ 290 w 290"/>
                <a:gd name="T117" fmla="*/ 164 h 1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90" h="164">
                  <a:moveTo>
                    <a:pt x="12" y="82"/>
                  </a:moveTo>
                  <a:lnTo>
                    <a:pt x="0" y="10"/>
                  </a:lnTo>
                  <a:lnTo>
                    <a:pt x="36" y="0"/>
                  </a:lnTo>
                  <a:lnTo>
                    <a:pt x="80" y="20"/>
                  </a:lnTo>
                  <a:lnTo>
                    <a:pt x="100" y="42"/>
                  </a:lnTo>
                  <a:lnTo>
                    <a:pt x="118" y="42"/>
                  </a:lnTo>
                  <a:lnTo>
                    <a:pt x="134" y="40"/>
                  </a:lnTo>
                  <a:lnTo>
                    <a:pt x="146" y="38"/>
                  </a:lnTo>
                  <a:lnTo>
                    <a:pt x="160" y="46"/>
                  </a:lnTo>
                  <a:lnTo>
                    <a:pt x="164" y="50"/>
                  </a:lnTo>
                  <a:lnTo>
                    <a:pt x="170" y="58"/>
                  </a:lnTo>
                  <a:lnTo>
                    <a:pt x="172" y="66"/>
                  </a:lnTo>
                  <a:lnTo>
                    <a:pt x="174" y="70"/>
                  </a:lnTo>
                  <a:lnTo>
                    <a:pt x="182" y="72"/>
                  </a:lnTo>
                  <a:lnTo>
                    <a:pt x="188" y="88"/>
                  </a:lnTo>
                  <a:lnTo>
                    <a:pt x="208" y="88"/>
                  </a:lnTo>
                  <a:lnTo>
                    <a:pt x="210" y="96"/>
                  </a:lnTo>
                  <a:lnTo>
                    <a:pt x="218" y="98"/>
                  </a:lnTo>
                  <a:lnTo>
                    <a:pt x="222" y="88"/>
                  </a:lnTo>
                  <a:lnTo>
                    <a:pt x="230" y="80"/>
                  </a:lnTo>
                  <a:lnTo>
                    <a:pt x="234" y="76"/>
                  </a:lnTo>
                  <a:lnTo>
                    <a:pt x="244" y="68"/>
                  </a:lnTo>
                  <a:lnTo>
                    <a:pt x="252" y="68"/>
                  </a:lnTo>
                  <a:lnTo>
                    <a:pt x="248" y="76"/>
                  </a:lnTo>
                  <a:lnTo>
                    <a:pt x="244" y="82"/>
                  </a:lnTo>
                  <a:lnTo>
                    <a:pt x="250" y="82"/>
                  </a:lnTo>
                  <a:lnTo>
                    <a:pt x="252" y="84"/>
                  </a:lnTo>
                  <a:lnTo>
                    <a:pt x="262" y="86"/>
                  </a:lnTo>
                  <a:lnTo>
                    <a:pt x="266" y="82"/>
                  </a:lnTo>
                  <a:lnTo>
                    <a:pt x="280" y="90"/>
                  </a:lnTo>
                  <a:lnTo>
                    <a:pt x="290" y="94"/>
                  </a:lnTo>
                  <a:lnTo>
                    <a:pt x="284" y="102"/>
                  </a:lnTo>
                  <a:lnTo>
                    <a:pt x="272" y="108"/>
                  </a:lnTo>
                  <a:lnTo>
                    <a:pt x="258" y="112"/>
                  </a:lnTo>
                  <a:lnTo>
                    <a:pt x="248" y="106"/>
                  </a:lnTo>
                  <a:lnTo>
                    <a:pt x="242" y="110"/>
                  </a:lnTo>
                  <a:lnTo>
                    <a:pt x="256" y="102"/>
                  </a:lnTo>
                  <a:lnTo>
                    <a:pt x="256" y="98"/>
                  </a:lnTo>
                  <a:lnTo>
                    <a:pt x="248" y="92"/>
                  </a:lnTo>
                  <a:lnTo>
                    <a:pt x="242" y="98"/>
                  </a:lnTo>
                  <a:lnTo>
                    <a:pt x="232" y="96"/>
                  </a:lnTo>
                  <a:lnTo>
                    <a:pt x="232" y="108"/>
                  </a:lnTo>
                  <a:lnTo>
                    <a:pt x="226" y="110"/>
                  </a:lnTo>
                  <a:lnTo>
                    <a:pt x="224" y="120"/>
                  </a:lnTo>
                  <a:lnTo>
                    <a:pt x="208" y="120"/>
                  </a:lnTo>
                  <a:lnTo>
                    <a:pt x="208" y="126"/>
                  </a:lnTo>
                  <a:lnTo>
                    <a:pt x="210" y="128"/>
                  </a:lnTo>
                  <a:lnTo>
                    <a:pt x="216" y="132"/>
                  </a:lnTo>
                  <a:lnTo>
                    <a:pt x="222" y="136"/>
                  </a:lnTo>
                  <a:lnTo>
                    <a:pt x="226" y="142"/>
                  </a:lnTo>
                  <a:lnTo>
                    <a:pt x="226" y="152"/>
                  </a:lnTo>
                  <a:lnTo>
                    <a:pt x="222" y="162"/>
                  </a:lnTo>
                  <a:lnTo>
                    <a:pt x="216" y="164"/>
                  </a:lnTo>
                  <a:lnTo>
                    <a:pt x="204" y="162"/>
                  </a:lnTo>
                  <a:lnTo>
                    <a:pt x="202" y="152"/>
                  </a:lnTo>
                  <a:lnTo>
                    <a:pt x="196" y="148"/>
                  </a:lnTo>
                  <a:lnTo>
                    <a:pt x="190" y="148"/>
                  </a:lnTo>
                  <a:lnTo>
                    <a:pt x="176" y="144"/>
                  </a:lnTo>
                  <a:lnTo>
                    <a:pt x="164" y="132"/>
                  </a:lnTo>
                  <a:lnTo>
                    <a:pt x="150" y="130"/>
                  </a:lnTo>
                  <a:lnTo>
                    <a:pt x="140" y="122"/>
                  </a:lnTo>
                  <a:lnTo>
                    <a:pt x="128" y="114"/>
                  </a:lnTo>
                  <a:lnTo>
                    <a:pt x="118" y="102"/>
                  </a:lnTo>
                  <a:lnTo>
                    <a:pt x="112" y="96"/>
                  </a:lnTo>
                  <a:lnTo>
                    <a:pt x="108" y="88"/>
                  </a:lnTo>
                  <a:lnTo>
                    <a:pt x="86" y="88"/>
                  </a:lnTo>
                  <a:lnTo>
                    <a:pt x="80" y="86"/>
                  </a:lnTo>
                  <a:lnTo>
                    <a:pt x="78" y="76"/>
                  </a:lnTo>
                  <a:lnTo>
                    <a:pt x="76" y="70"/>
                  </a:lnTo>
                  <a:lnTo>
                    <a:pt x="70" y="64"/>
                  </a:lnTo>
                  <a:lnTo>
                    <a:pt x="52" y="58"/>
                  </a:lnTo>
                  <a:lnTo>
                    <a:pt x="42" y="62"/>
                  </a:lnTo>
                  <a:lnTo>
                    <a:pt x="28" y="72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2" name="Freeform 12"/>
            <p:cNvSpPr>
              <a:spLocks noChangeAspect="1"/>
            </p:cNvSpPr>
            <p:nvPr/>
          </p:nvSpPr>
          <p:spPr bwMode="auto">
            <a:xfrm>
              <a:off x="3717" y="1796"/>
              <a:ext cx="477" cy="587"/>
            </a:xfrm>
            <a:custGeom>
              <a:avLst/>
              <a:gdLst>
                <a:gd name="T0" fmla="*/ 839 w 466"/>
                <a:gd name="T1" fmla="*/ 1437 h 540"/>
                <a:gd name="T2" fmla="*/ 803 w 466"/>
                <a:gd name="T3" fmla="*/ 1634 h 540"/>
                <a:gd name="T4" fmla="*/ 800 w 466"/>
                <a:gd name="T5" fmla="*/ 1846 h 540"/>
                <a:gd name="T6" fmla="*/ 778 w 466"/>
                <a:gd name="T7" fmla="*/ 2026 h 540"/>
                <a:gd name="T8" fmla="*/ 766 w 466"/>
                <a:gd name="T9" fmla="*/ 2135 h 540"/>
                <a:gd name="T10" fmla="*/ 742 w 466"/>
                <a:gd name="T11" fmla="*/ 2219 h 540"/>
                <a:gd name="T12" fmla="*/ 718 w 466"/>
                <a:gd name="T13" fmla="*/ 2182 h 540"/>
                <a:gd name="T14" fmla="*/ 728 w 466"/>
                <a:gd name="T15" fmla="*/ 1889 h 540"/>
                <a:gd name="T16" fmla="*/ 650 w 466"/>
                <a:gd name="T17" fmla="*/ 1813 h 540"/>
                <a:gd name="T18" fmla="*/ 637 w 466"/>
                <a:gd name="T19" fmla="*/ 1701 h 540"/>
                <a:gd name="T20" fmla="*/ 592 w 466"/>
                <a:gd name="T21" fmla="*/ 1664 h 540"/>
                <a:gd name="T22" fmla="*/ 608 w 466"/>
                <a:gd name="T23" fmla="*/ 1846 h 540"/>
                <a:gd name="T24" fmla="*/ 608 w 466"/>
                <a:gd name="T25" fmla="*/ 1950 h 540"/>
                <a:gd name="T26" fmla="*/ 625 w 466"/>
                <a:gd name="T27" fmla="*/ 2143 h 540"/>
                <a:gd name="T28" fmla="*/ 622 w 466"/>
                <a:gd name="T29" fmla="*/ 2412 h 540"/>
                <a:gd name="T30" fmla="*/ 579 w 466"/>
                <a:gd name="T31" fmla="*/ 2658 h 540"/>
                <a:gd name="T32" fmla="*/ 528 w 466"/>
                <a:gd name="T33" fmla="*/ 2808 h 540"/>
                <a:gd name="T34" fmla="*/ 444 w 466"/>
                <a:gd name="T35" fmla="*/ 3361 h 540"/>
                <a:gd name="T36" fmla="*/ 393 w 466"/>
                <a:gd name="T37" fmla="*/ 3537 h 540"/>
                <a:gd name="T38" fmla="*/ 406 w 466"/>
                <a:gd name="T39" fmla="*/ 3920 h 540"/>
                <a:gd name="T40" fmla="*/ 395 w 466"/>
                <a:gd name="T41" fmla="*/ 4191 h 540"/>
                <a:gd name="T42" fmla="*/ 388 w 466"/>
                <a:gd name="T43" fmla="*/ 4397 h 540"/>
                <a:gd name="T44" fmla="*/ 370 w 466"/>
                <a:gd name="T45" fmla="*/ 4593 h 540"/>
                <a:gd name="T46" fmla="*/ 342 w 466"/>
                <a:gd name="T47" fmla="*/ 4731 h 540"/>
                <a:gd name="T48" fmla="*/ 293 w 466"/>
                <a:gd name="T49" fmla="*/ 4533 h 540"/>
                <a:gd name="T50" fmla="*/ 229 w 466"/>
                <a:gd name="T51" fmla="*/ 3806 h 540"/>
                <a:gd name="T52" fmla="*/ 151 w 466"/>
                <a:gd name="T53" fmla="*/ 2828 h 540"/>
                <a:gd name="T54" fmla="*/ 133 w 466"/>
                <a:gd name="T55" fmla="*/ 2323 h 540"/>
                <a:gd name="T56" fmla="*/ 92 w 466"/>
                <a:gd name="T57" fmla="*/ 2602 h 540"/>
                <a:gd name="T58" fmla="*/ 14 w 466"/>
                <a:gd name="T59" fmla="*/ 2323 h 540"/>
                <a:gd name="T60" fmla="*/ 52 w 466"/>
                <a:gd name="T61" fmla="*/ 2243 h 540"/>
                <a:gd name="T62" fmla="*/ 2 w 466"/>
                <a:gd name="T63" fmla="*/ 2122 h 540"/>
                <a:gd name="T64" fmla="*/ 8 w 466"/>
                <a:gd name="T65" fmla="*/ 1971 h 540"/>
                <a:gd name="T66" fmla="*/ 64 w 466"/>
                <a:gd name="T67" fmla="*/ 1960 h 540"/>
                <a:gd name="T68" fmla="*/ 48 w 466"/>
                <a:gd name="T69" fmla="*/ 1715 h 540"/>
                <a:gd name="T70" fmla="*/ 10 w 466"/>
                <a:gd name="T71" fmla="*/ 1534 h 540"/>
                <a:gd name="T72" fmla="*/ 48 w 466"/>
                <a:gd name="T73" fmla="*/ 1346 h 540"/>
                <a:gd name="T74" fmla="*/ 80 w 466"/>
                <a:gd name="T75" fmla="*/ 1284 h 540"/>
                <a:gd name="T76" fmla="*/ 130 w 466"/>
                <a:gd name="T77" fmla="*/ 927 h 540"/>
                <a:gd name="T78" fmla="*/ 148 w 466"/>
                <a:gd name="T79" fmla="*/ 655 h 540"/>
                <a:gd name="T80" fmla="*/ 104 w 466"/>
                <a:gd name="T81" fmla="*/ 372 h 540"/>
                <a:gd name="T82" fmla="*/ 104 w 466"/>
                <a:gd name="T83" fmla="*/ 208 h 540"/>
                <a:gd name="T84" fmla="*/ 139 w 466"/>
                <a:gd name="T85" fmla="*/ 226 h 540"/>
                <a:gd name="T86" fmla="*/ 223 w 466"/>
                <a:gd name="T87" fmla="*/ 0 h 540"/>
                <a:gd name="T88" fmla="*/ 279 w 466"/>
                <a:gd name="T89" fmla="*/ 70 h 540"/>
                <a:gd name="T90" fmla="*/ 252 w 466"/>
                <a:gd name="T91" fmla="*/ 372 h 540"/>
                <a:gd name="T92" fmla="*/ 272 w 466"/>
                <a:gd name="T93" fmla="*/ 564 h 540"/>
                <a:gd name="T94" fmla="*/ 272 w 466"/>
                <a:gd name="T95" fmla="*/ 745 h 540"/>
                <a:gd name="T96" fmla="*/ 329 w 466"/>
                <a:gd name="T97" fmla="*/ 1040 h 540"/>
                <a:gd name="T98" fmla="*/ 388 w 466"/>
                <a:gd name="T99" fmla="*/ 1346 h 540"/>
                <a:gd name="T100" fmla="*/ 465 w 466"/>
                <a:gd name="T101" fmla="*/ 1437 h 540"/>
                <a:gd name="T102" fmla="*/ 565 w 466"/>
                <a:gd name="T103" fmla="*/ 1608 h 540"/>
                <a:gd name="T104" fmla="*/ 579 w 466"/>
                <a:gd name="T105" fmla="*/ 1482 h 540"/>
                <a:gd name="T106" fmla="*/ 597 w 466"/>
                <a:gd name="T107" fmla="*/ 1326 h 540"/>
                <a:gd name="T108" fmla="*/ 630 w 466"/>
                <a:gd name="T109" fmla="*/ 1562 h 540"/>
                <a:gd name="T110" fmla="*/ 702 w 466"/>
                <a:gd name="T111" fmla="*/ 1482 h 540"/>
                <a:gd name="T112" fmla="*/ 752 w 466"/>
                <a:gd name="T113" fmla="*/ 1145 h 540"/>
                <a:gd name="T114" fmla="*/ 788 w 466"/>
                <a:gd name="T115" fmla="*/ 1131 h 540"/>
                <a:gd name="T116" fmla="*/ 826 w 466"/>
                <a:gd name="T117" fmla="*/ 1200 h 540"/>
                <a:gd name="T118" fmla="*/ 856 w 466"/>
                <a:gd name="T119" fmla="*/ 1238 h 5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6"/>
                <a:gd name="T181" fmla="*/ 0 h 540"/>
                <a:gd name="T182" fmla="*/ 466 w 466"/>
                <a:gd name="T183" fmla="*/ 540 h 5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6" h="540">
                  <a:moveTo>
                    <a:pt x="466" y="142"/>
                  </a:moveTo>
                  <a:lnTo>
                    <a:pt x="464" y="150"/>
                  </a:lnTo>
                  <a:lnTo>
                    <a:pt x="462" y="158"/>
                  </a:lnTo>
                  <a:lnTo>
                    <a:pt x="466" y="164"/>
                  </a:lnTo>
                  <a:lnTo>
                    <a:pt x="458" y="164"/>
                  </a:lnTo>
                  <a:lnTo>
                    <a:pt x="452" y="166"/>
                  </a:lnTo>
                  <a:lnTo>
                    <a:pt x="444" y="172"/>
                  </a:lnTo>
                  <a:lnTo>
                    <a:pt x="438" y="178"/>
                  </a:lnTo>
                  <a:lnTo>
                    <a:pt x="436" y="182"/>
                  </a:lnTo>
                  <a:lnTo>
                    <a:pt x="438" y="186"/>
                  </a:lnTo>
                  <a:lnTo>
                    <a:pt x="440" y="188"/>
                  </a:lnTo>
                  <a:lnTo>
                    <a:pt x="432" y="206"/>
                  </a:lnTo>
                  <a:lnTo>
                    <a:pt x="432" y="208"/>
                  </a:lnTo>
                  <a:lnTo>
                    <a:pt x="434" y="210"/>
                  </a:lnTo>
                  <a:lnTo>
                    <a:pt x="436" y="210"/>
                  </a:lnTo>
                  <a:lnTo>
                    <a:pt x="438" y="212"/>
                  </a:lnTo>
                  <a:lnTo>
                    <a:pt x="436" y="218"/>
                  </a:lnTo>
                  <a:lnTo>
                    <a:pt x="432" y="222"/>
                  </a:lnTo>
                  <a:lnTo>
                    <a:pt x="426" y="232"/>
                  </a:lnTo>
                  <a:lnTo>
                    <a:pt x="424" y="232"/>
                  </a:lnTo>
                  <a:lnTo>
                    <a:pt x="422" y="230"/>
                  </a:lnTo>
                  <a:lnTo>
                    <a:pt x="418" y="234"/>
                  </a:lnTo>
                  <a:lnTo>
                    <a:pt x="416" y="234"/>
                  </a:lnTo>
                  <a:lnTo>
                    <a:pt x="418" y="240"/>
                  </a:lnTo>
                  <a:lnTo>
                    <a:pt x="418" y="244"/>
                  </a:lnTo>
                  <a:lnTo>
                    <a:pt x="418" y="256"/>
                  </a:lnTo>
                  <a:lnTo>
                    <a:pt x="414" y="264"/>
                  </a:lnTo>
                  <a:lnTo>
                    <a:pt x="412" y="270"/>
                  </a:lnTo>
                  <a:lnTo>
                    <a:pt x="408" y="264"/>
                  </a:lnTo>
                  <a:lnTo>
                    <a:pt x="404" y="254"/>
                  </a:lnTo>
                  <a:lnTo>
                    <a:pt x="400" y="244"/>
                  </a:lnTo>
                  <a:lnTo>
                    <a:pt x="396" y="236"/>
                  </a:lnTo>
                  <a:lnTo>
                    <a:pt x="394" y="238"/>
                  </a:lnTo>
                  <a:lnTo>
                    <a:pt x="394" y="244"/>
                  </a:lnTo>
                  <a:lnTo>
                    <a:pt x="392" y="248"/>
                  </a:lnTo>
                  <a:lnTo>
                    <a:pt x="388" y="250"/>
                  </a:lnTo>
                  <a:lnTo>
                    <a:pt x="386" y="248"/>
                  </a:lnTo>
                  <a:lnTo>
                    <a:pt x="382" y="244"/>
                  </a:lnTo>
                  <a:lnTo>
                    <a:pt x="378" y="236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70" y="210"/>
                  </a:lnTo>
                  <a:lnTo>
                    <a:pt x="362" y="210"/>
                  </a:lnTo>
                  <a:lnTo>
                    <a:pt x="358" y="210"/>
                  </a:lnTo>
                  <a:lnTo>
                    <a:pt x="354" y="208"/>
                  </a:lnTo>
                  <a:lnTo>
                    <a:pt x="352" y="206"/>
                  </a:lnTo>
                  <a:lnTo>
                    <a:pt x="352" y="204"/>
                  </a:lnTo>
                  <a:lnTo>
                    <a:pt x="352" y="200"/>
                  </a:lnTo>
                  <a:lnTo>
                    <a:pt x="352" y="196"/>
                  </a:lnTo>
                  <a:lnTo>
                    <a:pt x="348" y="194"/>
                  </a:lnTo>
                  <a:lnTo>
                    <a:pt x="342" y="190"/>
                  </a:lnTo>
                  <a:lnTo>
                    <a:pt x="328" y="184"/>
                  </a:lnTo>
                  <a:lnTo>
                    <a:pt x="324" y="186"/>
                  </a:lnTo>
                  <a:lnTo>
                    <a:pt x="322" y="188"/>
                  </a:lnTo>
                  <a:lnTo>
                    <a:pt x="322" y="190"/>
                  </a:lnTo>
                  <a:lnTo>
                    <a:pt x="324" y="194"/>
                  </a:lnTo>
                  <a:lnTo>
                    <a:pt x="328" y="198"/>
                  </a:lnTo>
                  <a:lnTo>
                    <a:pt x="332" y="202"/>
                  </a:lnTo>
                  <a:lnTo>
                    <a:pt x="334" y="206"/>
                  </a:lnTo>
                  <a:lnTo>
                    <a:pt x="332" y="210"/>
                  </a:lnTo>
                  <a:lnTo>
                    <a:pt x="330" y="212"/>
                  </a:lnTo>
                  <a:lnTo>
                    <a:pt x="328" y="214"/>
                  </a:lnTo>
                  <a:lnTo>
                    <a:pt x="328" y="216"/>
                  </a:lnTo>
                  <a:lnTo>
                    <a:pt x="330" y="220"/>
                  </a:lnTo>
                  <a:lnTo>
                    <a:pt x="332" y="222"/>
                  </a:lnTo>
                  <a:lnTo>
                    <a:pt x="338" y="226"/>
                  </a:lnTo>
                  <a:lnTo>
                    <a:pt x="336" y="236"/>
                  </a:lnTo>
                  <a:lnTo>
                    <a:pt x="336" y="238"/>
                  </a:lnTo>
                  <a:lnTo>
                    <a:pt x="340" y="242"/>
                  </a:lnTo>
                  <a:lnTo>
                    <a:pt x="342" y="246"/>
                  </a:lnTo>
                  <a:lnTo>
                    <a:pt x="344" y="250"/>
                  </a:lnTo>
                  <a:lnTo>
                    <a:pt x="344" y="258"/>
                  </a:lnTo>
                  <a:lnTo>
                    <a:pt x="346" y="264"/>
                  </a:lnTo>
                  <a:lnTo>
                    <a:pt x="350" y="276"/>
                  </a:lnTo>
                  <a:lnTo>
                    <a:pt x="340" y="276"/>
                  </a:lnTo>
                  <a:lnTo>
                    <a:pt x="332" y="276"/>
                  </a:lnTo>
                  <a:lnTo>
                    <a:pt x="334" y="276"/>
                  </a:lnTo>
                  <a:lnTo>
                    <a:pt x="324" y="280"/>
                  </a:lnTo>
                  <a:lnTo>
                    <a:pt x="320" y="286"/>
                  </a:lnTo>
                  <a:lnTo>
                    <a:pt x="316" y="304"/>
                  </a:lnTo>
                  <a:lnTo>
                    <a:pt x="312" y="310"/>
                  </a:lnTo>
                  <a:lnTo>
                    <a:pt x="306" y="312"/>
                  </a:lnTo>
                  <a:lnTo>
                    <a:pt x="300" y="314"/>
                  </a:lnTo>
                  <a:lnTo>
                    <a:pt x="292" y="318"/>
                  </a:lnTo>
                  <a:lnTo>
                    <a:pt x="288" y="322"/>
                  </a:lnTo>
                  <a:lnTo>
                    <a:pt x="284" y="330"/>
                  </a:lnTo>
                  <a:lnTo>
                    <a:pt x="278" y="342"/>
                  </a:lnTo>
                  <a:lnTo>
                    <a:pt x="264" y="360"/>
                  </a:lnTo>
                  <a:lnTo>
                    <a:pt x="248" y="378"/>
                  </a:lnTo>
                  <a:lnTo>
                    <a:pt x="242" y="384"/>
                  </a:lnTo>
                  <a:lnTo>
                    <a:pt x="238" y="386"/>
                  </a:lnTo>
                  <a:lnTo>
                    <a:pt x="226" y="392"/>
                  </a:lnTo>
                  <a:lnTo>
                    <a:pt x="220" y="394"/>
                  </a:lnTo>
                  <a:lnTo>
                    <a:pt x="216" y="398"/>
                  </a:lnTo>
                  <a:lnTo>
                    <a:pt x="214" y="404"/>
                  </a:lnTo>
                  <a:lnTo>
                    <a:pt x="212" y="410"/>
                  </a:lnTo>
                  <a:lnTo>
                    <a:pt x="214" y="418"/>
                  </a:lnTo>
                  <a:lnTo>
                    <a:pt x="216" y="428"/>
                  </a:lnTo>
                  <a:lnTo>
                    <a:pt x="220" y="436"/>
                  </a:lnTo>
                  <a:lnTo>
                    <a:pt x="222" y="448"/>
                  </a:lnTo>
                  <a:lnTo>
                    <a:pt x="220" y="458"/>
                  </a:lnTo>
                  <a:lnTo>
                    <a:pt x="218" y="464"/>
                  </a:lnTo>
                  <a:lnTo>
                    <a:pt x="216" y="468"/>
                  </a:lnTo>
                  <a:lnTo>
                    <a:pt x="216" y="476"/>
                  </a:lnTo>
                  <a:lnTo>
                    <a:pt x="216" y="480"/>
                  </a:lnTo>
                  <a:lnTo>
                    <a:pt x="218" y="484"/>
                  </a:lnTo>
                  <a:lnTo>
                    <a:pt x="220" y="486"/>
                  </a:lnTo>
                  <a:lnTo>
                    <a:pt x="220" y="490"/>
                  </a:lnTo>
                  <a:lnTo>
                    <a:pt x="218" y="498"/>
                  </a:lnTo>
                  <a:lnTo>
                    <a:pt x="212" y="502"/>
                  </a:lnTo>
                  <a:lnTo>
                    <a:pt x="208" y="508"/>
                  </a:lnTo>
                  <a:lnTo>
                    <a:pt x="206" y="514"/>
                  </a:lnTo>
                  <a:lnTo>
                    <a:pt x="208" y="520"/>
                  </a:lnTo>
                  <a:lnTo>
                    <a:pt x="210" y="522"/>
                  </a:lnTo>
                  <a:lnTo>
                    <a:pt x="202" y="524"/>
                  </a:lnTo>
                  <a:lnTo>
                    <a:pt x="198" y="526"/>
                  </a:lnTo>
                  <a:lnTo>
                    <a:pt x="196" y="528"/>
                  </a:lnTo>
                  <a:lnTo>
                    <a:pt x="194" y="532"/>
                  </a:lnTo>
                  <a:lnTo>
                    <a:pt x="190" y="538"/>
                  </a:lnTo>
                  <a:lnTo>
                    <a:pt x="186" y="540"/>
                  </a:lnTo>
                  <a:lnTo>
                    <a:pt x="182" y="540"/>
                  </a:lnTo>
                  <a:lnTo>
                    <a:pt x="176" y="538"/>
                  </a:lnTo>
                  <a:lnTo>
                    <a:pt x="170" y="534"/>
                  </a:lnTo>
                  <a:lnTo>
                    <a:pt x="164" y="526"/>
                  </a:lnTo>
                  <a:lnTo>
                    <a:pt x="160" y="518"/>
                  </a:lnTo>
                  <a:lnTo>
                    <a:pt x="152" y="500"/>
                  </a:lnTo>
                  <a:lnTo>
                    <a:pt x="148" y="484"/>
                  </a:lnTo>
                  <a:lnTo>
                    <a:pt x="144" y="470"/>
                  </a:lnTo>
                  <a:lnTo>
                    <a:pt x="134" y="452"/>
                  </a:lnTo>
                  <a:lnTo>
                    <a:pt x="126" y="434"/>
                  </a:lnTo>
                  <a:lnTo>
                    <a:pt x="118" y="418"/>
                  </a:lnTo>
                  <a:lnTo>
                    <a:pt x="106" y="388"/>
                  </a:lnTo>
                  <a:lnTo>
                    <a:pt x="92" y="358"/>
                  </a:lnTo>
                  <a:lnTo>
                    <a:pt x="88" y="340"/>
                  </a:lnTo>
                  <a:lnTo>
                    <a:pt x="84" y="324"/>
                  </a:lnTo>
                  <a:lnTo>
                    <a:pt x="80" y="306"/>
                  </a:lnTo>
                  <a:lnTo>
                    <a:pt x="80" y="288"/>
                  </a:lnTo>
                  <a:lnTo>
                    <a:pt x="78" y="280"/>
                  </a:lnTo>
                  <a:lnTo>
                    <a:pt x="76" y="276"/>
                  </a:lnTo>
                  <a:lnTo>
                    <a:pt x="72" y="266"/>
                  </a:lnTo>
                  <a:lnTo>
                    <a:pt x="70" y="278"/>
                  </a:lnTo>
                  <a:lnTo>
                    <a:pt x="66" y="288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2" y="298"/>
                  </a:lnTo>
                  <a:lnTo>
                    <a:pt x="46" y="296"/>
                  </a:lnTo>
                  <a:lnTo>
                    <a:pt x="40" y="294"/>
                  </a:lnTo>
                  <a:lnTo>
                    <a:pt x="30" y="286"/>
                  </a:lnTo>
                  <a:lnTo>
                    <a:pt x="20" y="276"/>
                  </a:lnTo>
                  <a:lnTo>
                    <a:pt x="14" y="266"/>
                  </a:lnTo>
                  <a:lnTo>
                    <a:pt x="20" y="264"/>
                  </a:lnTo>
                  <a:lnTo>
                    <a:pt x="26" y="262"/>
                  </a:lnTo>
                  <a:lnTo>
                    <a:pt x="32" y="258"/>
                  </a:lnTo>
                  <a:lnTo>
                    <a:pt x="34" y="252"/>
                  </a:lnTo>
                  <a:lnTo>
                    <a:pt x="26" y="256"/>
                  </a:lnTo>
                  <a:lnTo>
                    <a:pt x="24" y="258"/>
                  </a:lnTo>
                  <a:lnTo>
                    <a:pt x="20" y="260"/>
                  </a:lnTo>
                  <a:lnTo>
                    <a:pt x="14" y="256"/>
                  </a:lnTo>
                  <a:lnTo>
                    <a:pt x="8" y="250"/>
                  </a:lnTo>
                  <a:lnTo>
                    <a:pt x="2" y="242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2" y="228"/>
                  </a:lnTo>
                  <a:lnTo>
                    <a:pt x="4" y="226"/>
                  </a:lnTo>
                  <a:lnTo>
                    <a:pt x="8" y="226"/>
                  </a:lnTo>
                  <a:lnTo>
                    <a:pt x="12" y="226"/>
                  </a:lnTo>
                  <a:lnTo>
                    <a:pt x="16" y="228"/>
                  </a:lnTo>
                  <a:lnTo>
                    <a:pt x="20" y="230"/>
                  </a:lnTo>
                  <a:lnTo>
                    <a:pt x="32" y="228"/>
                  </a:lnTo>
                  <a:lnTo>
                    <a:pt x="38" y="224"/>
                  </a:lnTo>
                  <a:lnTo>
                    <a:pt x="40" y="220"/>
                  </a:lnTo>
                  <a:lnTo>
                    <a:pt x="38" y="212"/>
                  </a:lnTo>
                  <a:lnTo>
                    <a:pt x="34" y="206"/>
                  </a:lnTo>
                  <a:lnTo>
                    <a:pt x="24" y="198"/>
                  </a:lnTo>
                  <a:lnTo>
                    <a:pt x="22" y="196"/>
                  </a:lnTo>
                  <a:lnTo>
                    <a:pt x="20" y="192"/>
                  </a:lnTo>
                  <a:lnTo>
                    <a:pt x="20" y="184"/>
                  </a:lnTo>
                  <a:lnTo>
                    <a:pt x="18" y="182"/>
                  </a:lnTo>
                  <a:lnTo>
                    <a:pt x="14" y="180"/>
                  </a:lnTo>
                  <a:lnTo>
                    <a:pt x="10" y="176"/>
                  </a:lnTo>
                  <a:lnTo>
                    <a:pt x="8" y="172"/>
                  </a:lnTo>
                  <a:lnTo>
                    <a:pt x="10" y="168"/>
                  </a:lnTo>
                  <a:lnTo>
                    <a:pt x="14" y="162"/>
                  </a:lnTo>
                  <a:lnTo>
                    <a:pt x="18" y="156"/>
                  </a:lnTo>
                  <a:lnTo>
                    <a:pt x="22" y="154"/>
                  </a:lnTo>
                  <a:lnTo>
                    <a:pt x="28" y="156"/>
                  </a:lnTo>
                  <a:lnTo>
                    <a:pt x="32" y="158"/>
                  </a:lnTo>
                  <a:lnTo>
                    <a:pt x="36" y="158"/>
                  </a:lnTo>
                  <a:lnTo>
                    <a:pt x="40" y="154"/>
                  </a:lnTo>
                  <a:lnTo>
                    <a:pt x="46" y="146"/>
                  </a:lnTo>
                  <a:lnTo>
                    <a:pt x="56" y="134"/>
                  </a:lnTo>
                  <a:lnTo>
                    <a:pt x="60" y="128"/>
                  </a:lnTo>
                  <a:lnTo>
                    <a:pt x="62" y="118"/>
                  </a:lnTo>
                  <a:lnTo>
                    <a:pt x="66" y="112"/>
                  </a:lnTo>
                  <a:lnTo>
                    <a:pt x="70" y="106"/>
                  </a:lnTo>
                  <a:lnTo>
                    <a:pt x="72" y="100"/>
                  </a:lnTo>
                  <a:lnTo>
                    <a:pt x="76" y="96"/>
                  </a:lnTo>
                  <a:lnTo>
                    <a:pt x="76" y="80"/>
                  </a:lnTo>
                  <a:lnTo>
                    <a:pt x="78" y="76"/>
                  </a:lnTo>
                  <a:lnTo>
                    <a:pt x="82" y="74"/>
                  </a:lnTo>
                  <a:lnTo>
                    <a:pt x="84" y="72"/>
                  </a:lnTo>
                  <a:lnTo>
                    <a:pt x="86" y="68"/>
                  </a:lnTo>
                  <a:lnTo>
                    <a:pt x="76" y="64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6" y="38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8" y="24"/>
                  </a:lnTo>
                  <a:lnTo>
                    <a:pt x="62" y="20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6" y="26"/>
                  </a:lnTo>
                  <a:lnTo>
                    <a:pt x="84" y="24"/>
                  </a:lnTo>
                  <a:lnTo>
                    <a:pt x="92" y="22"/>
                  </a:lnTo>
                  <a:lnTo>
                    <a:pt x="104" y="12"/>
                  </a:lnTo>
                  <a:lnTo>
                    <a:pt x="114" y="4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2" y="4"/>
                  </a:lnTo>
                  <a:lnTo>
                    <a:pt x="146" y="6"/>
                  </a:lnTo>
                  <a:lnTo>
                    <a:pt x="152" y="8"/>
                  </a:lnTo>
                  <a:lnTo>
                    <a:pt x="152" y="14"/>
                  </a:lnTo>
                  <a:lnTo>
                    <a:pt x="150" y="18"/>
                  </a:lnTo>
                  <a:lnTo>
                    <a:pt x="144" y="26"/>
                  </a:lnTo>
                  <a:lnTo>
                    <a:pt x="140" y="34"/>
                  </a:lnTo>
                  <a:lnTo>
                    <a:pt x="138" y="42"/>
                  </a:lnTo>
                  <a:lnTo>
                    <a:pt x="140" y="46"/>
                  </a:lnTo>
                  <a:lnTo>
                    <a:pt x="144" y="52"/>
                  </a:lnTo>
                  <a:lnTo>
                    <a:pt x="152" y="60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0" y="66"/>
                  </a:lnTo>
                  <a:lnTo>
                    <a:pt x="142" y="74"/>
                  </a:lnTo>
                  <a:lnTo>
                    <a:pt x="142" y="78"/>
                  </a:lnTo>
                  <a:lnTo>
                    <a:pt x="146" y="82"/>
                  </a:lnTo>
                  <a:lnTo>
                    <a:pt x="148" y="86"/>
                  </a:lnTo>
                  <a:lnTo>
                    <a:pt x="156" y="90"/>
                  </a:lnTo>
                  <a:lnTo>
                    <a:pt x="166" y="96"/>
                  </a:lnTo>
                  <a:lnTo>
                    <a:pt x="176" y="104"/>
                  </a:lnTo>
                  <a:lnTo>
                    <a:pt x="184" y="112"/>
                  </a:lnTo>
                  <a:lnTo>
                    <a:pt x="180" y="120"/>
                  </a:lnTo>
                  <a:lnTo>
                    <a:pt x="178" y="132"/>
                  </a:lnTo>
                  <a:lnTo>
                    <a:pt x="180" y="136"/>
                  </a:lnTo>
                  <a:lnTo>
                    <a:pt x="182" y="138"/>
                  </a:lnTo>
                  <a:lnTo>
                    <a:pt x="188" y="142"/>
                  </a:lnTo>
                  <a:lnTo>
                    <a:pt x="212" y="154"/>
                  </a:lnTo>
                  <a:lnTo>
                    <a:pt x="224" y="162"/>
                  </a:lnTo>
                  <a:lnTo>
                    <a:pt x="236" y="166"/>
                  </a:lnTo>
                  <a:lnTo>
                    <a:pt x="246" y="162"/>
                  </a:lnTo>
                  <a:lnTo>
                    <a:pt x="250" y="164"/>
                  </a:lnTo>
                  <a:lnTo>
                    <a:pt x="254" y="164"/>
                  </a:lnTo>
                  <a:lnTo>
                    <a:pt x="262" y="170"/>
                  </a:lnTo>
                  <a:lnTo>
                    <a:pt x="266" y="176"/>
                  </a:lnTo>
                  <a:lnTo>
                    <a:pt x="282" y="180"/>
                  </a:lnTo>
                  <a:lnTo>
                    <a:pt x="298" y="184"/>
                  </a:lnTo>
                  <a:lnTo>
                    <a:pt x="308" y="184"/>
                  </a:lnTo>
                  <a:lnTo>
                    <a:pt x="316" y="184"/>
                  </a:lnTo>
                  <a:lnTo>
                    <a:pt x="318" y="182"/>
                  </a:lnTo>
                  <a:lnTo>
                    <a:pt x="320" y="178"/>
                  </a:lnTo>
                  <a:lnTo>
                    <a:pt x="318" y="174"/>
                  </a:lnTo>
                  <a:lnTo>
                    <a:pt x="316" y="170"/>
                  </a:lnTo>
                  <a:lnTo>
                    <a:pt x="314" y="166"/>
                  </a:lnTo>
                  <a:lnTo>
                    <a:pt x="314" y="160"/>
                  </a:lnTo>
                  <a:lnTo>
                    <a:pt x="314" y="156"/>
                  </a:lnTo>
                  <a:lnTo>
                    <a:pt x="318" y="154"/>
                  </a:lnTo>
                  <a:lnTo>
                    <a:pt x="326" y="152"/>
                  </a:lnTo>
                  <a:lnTo>
                    <a:pt x="328" y="160"/>
                  </a:lnTo>
                  <a:lnTo>
                    <a:pt x="330" y="170"/>
                  </a:lnTo>
                  <a:lnTo>
                    <a:pt x="336" y="176"/>
                  </a:lnTo>
                  <a:lnTo>
                    <a:pt x="340" y="178"/>
                  </a:lnTo>
                  <a:lnTo>
                    <a:pt x="344" y="178"/>
                  </a:lnTo>
                  <a:lnTo>
                    <a:pt x="366" y="178"/>
                  </a:lnTo>
                  <a:lnTo>
                    <a:pt x="372" y="178"/>
                  </a:lnTo>
                  <a:lnTo>
                    <a:pt x="378" y="176"/>
                  </a:lnTo>
                  <a:lnTo>
                    <a:pt x="380" y="174"/>
                  </a:lnTo>
                  <a:lnTo>
                    <a:pt x="384" y="170"/>
                  </a:lnTo>
                  <a:lnTo>
                    <a:pt x="386" y="162"/>
                  </a:lnTo>
                  <a:lnTo>
                    <a:pt x="390" y="152"/>
                  </a:lnTo>
                  <a:lnTo>
                    <a:pt x="394" y="144"/>
                  </a:lnTo>
                  <a:lnTo>
                    <a:pt x="402" y="136"/>
                  </a:lnTo>
                  <a:lnTo>
                    <a:pt x="410" y="132"/>
                  </a:lnTo>
                  <a:lnTo>
                    <a:pt x="420" y="128"/>
                  </a:lnTo>
                  <a:lnTo>
                    <a:pt x="422" y="130"/>
                  </a:lnTo>
                  <a:lnTo>
                    <a:pt x="424" y="130"/>
                  </a:lnTo>
                  <a:lnTo>
                    <a:pt x="428" y="132"/>
                  </a:lnTo>
                  <a:lnTo>
                    <a:pt x="430" y="130"/>
                  </a:lnTo>
                  <a:lnTo>
                    <a:pt x="434" y="128"/>
                  </a:lnTo>
                  <a:lnTo>
                    <a:pt x="436" y="126"/>
                  </a:lnTo>
                  <a:lnTo>
                    <a:pt x="442" y="126"/>
                  </a:lnTo>
                  <a:lnTo>
                    <a:pt x="450" y="134"/>
                  </a:lnTo>
                  <a:lnTo>
                    <a:pt x="450" y="138"/>
                  </a:lnTo>
                  <a:lnTo>
                    <a:pt x="450" y="140"/>
                  </a:lnTo>
                  <a:lnTo>
                    <a:pt x="454" y="144"/>
                  </a:lnTo>
                  <a:lnTo>
                    <a:pt x="460" y="146"/>
                  </a:lnTo>
                  <a:lnTo>
                    <a:pt x="466" y="146"/>
                  </a:lnTo>
                  <a:lnTo>
                    <a:pt x="466" y="1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3" name="Freeform 13"/>
            <p:cNvSpPr>
              <a:spLocks noChangeAspect="1"/>
            </p:cNvSpPr>
            <p:nvPr/>
          </p:nvSpPr>
          <p:spPr bwMode="auto">
            <a:xfrm>
              <a:off x="2718" y="1482"/>
              <a:ext cx="99" cy="47"/>
            </a:xfrm>
            <a:custGeom>
              <a:avLst/>
              <a:gdLst>
                <a:gd name="T0" fmla="*/ 212 w 96"/>
                <a:gd name="T1" fmla="*/ 96 h 44"/>
                <a:gd name="T2" fmla="*/ 200 w 96"/>
                <a:gd name="T3" fmla="*/ 84 h 44"/>
                <a:gd name="T4" fmla="*/ 188 w 96"/>
                <a:gd name="T5" fmla="*/ 74 h 44"/>
                <a:gd name="T6" fmla="*/ 170 w 96"/>
                <a:gd name="T7" fmla="*/ 65 h 44"/>
                <a:gd name="T8" fmla="*/ 160 w 96"/>
                <a:gd name="T9" fmla="*/ 50 h 44"/>
                <a:gd name="T10" fmla="*/ 155 w 96"/>
                <a:gd name="T11" fmla="*/ 65 h 44"/>
                <a:gd name="T12" fmla="*/ 145 w 96"/>
                <a:gd name="T13" fmla="*/ 65 h 44"/>
                <a:gd name="T14" fmla="*/ 141 w 96"/>
                <a:gd name="T15" fmla="*/ 65 h 44"/>
                <a:gd name="T16" fmla="*/ 137 w 96"/>
                <a:gd name="T17" fmla="*/ 50 h 44"/>
                <a:gd name="T18" fmla="*/ 86 w 96"/>
                <a:gd name="T19" fmla="*/ 0 h 44"/>
                <a:gd name="T20" fmla="*/ 72 w 96"/>
                <a:gd name="T21" fmla="*/ 0 h 44"/>
                <a:gd name="T22" fmla="*/ 64 w 96"/>
                <a:gd name="T23" fmla="*/ 0 h 44"/>
                <a:gd name="T24" fmla="*/ 0 w 96"/>
                <a:gd name="T25" fmla="*/ 65 h 44"/>
                <a:gd name="T26" fmla="*/ 2 w 96"/>
                <a:gd name="T27" fmla="*/ 84 h 44"/>
                <a:gd name="T28" fmla="*/ 4 w 96"/>
                <a:gd name="T29" fmla="*/ 125 h 44"/>
                <a:gd name="T30" fmla="*/ 12 w 96"/>
                <a:gd name="T31" fmla="*/ 153 h 44"/>
                <a:gd name="T32" fmla="*/ 46 w 96"/>
                <a:gd name="T33" fmla="*/ 199 h 44"/>
                <a:gd name="T34" fmla="*/ 56 w 96"/>
                <a:gd name="T35" fmla="*/ 233 h 44"/>
                <a:gd name="T36" fmla="*/ 68 w 96"/>
                <a:gd name="T37" fmla="*/ 244 h 44"/>
                <a:gd name="T38" fmla="*/ 80 w 96"/>
                <a:gd name="T39" fmla="*/ 233 h 44"/>
                <a:gd name="T40" fmla="*/ 86 w 96"/>
                <a:gd name="T41" fmla="*/ 222 h 44"/>
                <a:gd name="T42" fmla="*/ 98 w 96"/>
                <a:gd name="T43" fmla="*/ 213 h 44"/>
                <a:gd name="T44" fmla="*/ 110 w 96"/>
                <a:gd name="T45" fmla="*/ 199 h 44"/>
                <a:gd name="T46" fmla="*/ 121 w 96"/>
                <a:gd name="T47" fmla="*/ 213 h 44"/>
                <a:gd name="T48" fmla="*/ 129 w 96"/>
                <a:gd name="T49" fmla="*/ 222 h 44"/>
                <a:gd name="T50" fmla="*/ 141 w 96"/>
                <a:gd name="T51" fmla="*/ 233 h 44"/>
                <a:gd name="T52" fmla="*/ 155 w 96"/>
                <a:gd name="T53" fmla="*/ 233 h 44"/>
                <a:gd name="T54" fmla="*/ 160 w 96"/>
                <a:gd name="T55" fmla="*/ 222 h 44"/>
                <a:gd name="T56" fmla="*/ 170 w 96"/>
                <a:gd name="T57" fmla="*/ 199 h 44"/>
                <a:gd name="T58" fmla="*/ 183 w 96"/>
                <a:gd name="T59" fmla="*/ 186 h 44"/>
                <a:gd name="T60" fmla="*/ 200 w 96"/>
                <a:gd name="T61" fmla="*/ 163 h 44"/>
                <a:gd name="T62" fmla="*/ 204 w 96"/>
                <a:gd name="T63" fmla="*/ 153 h 44"/>
                <a:gd name="T64" fmla="*/ 204 w 96"/>
                <a:gd name="T65" fmla="*/ 134 h 44"/>
                <a:gd name="T66" fmla="*/ 207 w 96"/>
                <a:gd name="T67" fmla="*/ 134 h 44"/>
                <a:gd name="T68" fmla="*/ 212 w 96"/>
                <a:gd name="T69" fmla="*/ 96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6"/>
                <a:gd name="T106" fmla="*/ 0 h 44"/>
                <a:gd name="T107" fmla="*/ 96 w 96"/>
                <a:gd name="T108" fmla="*/ 44 h 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6" h="44">
                  <a:moveTo>
                    <a:pt x="96" y="18"/>
                  </a:moveTo>
                  <a:lnTo>
                    <a:pt x="90" y="16"/>
                  </a:lnTo>
                  <a:lnTo>
                    <a:pt x="84" y="14"/>
                  </a:lnTo>
                  <a:lnTo>
                    <a:pt x="76" y="12"/>
                  </a:lnTo>
                  <a:lnTo>
                    <a:pt x="72" y="8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2"/>
                  </a:lnTo>
                  <a:lnTo>
                    <a:pt x="12" y="28"/>
                  </a:lnTo>
                  <a:lnTo>
                    <a:pt x="20" y="36"/>
                  </a:lnTo>
                  <a:lnTo>
                    <a:pt x="26" y="42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0" y="40"/>
                  </a:lnTo>
                  <a:lnTo>
                    <a:pt x="44" y="38"/>
                  </a:lnTo>
                  <a:lnTo>
                    <a:pt x="48" y="36"/>
                  </a:lnTo>
                  <a:lnTo>
                    <a:pt x="54" y="38"/>
                  </a:lnTo>
                  <a:lnTo>
                    <a:pt x="58" y="40"/>
                  </a:lnTo>
                  <a:lnTo>
                    <a:pt x="64" y="42"/>
                  </a:lnTo>
                  <a:lnTo>
                    <a:pt x="70" y="42"/>
                  </a:lnTo>
                  <a:lnTo>
                    <a:pt x="72" y="40"/>
                  </a:lnTo>
                  <a:lnTo>
                    <a:pt x="76" y="36"/>
                  </a:lnTo>
                  <a:lnTo>
                    <a:pt x="82" y="34"/>
                  </a:lnTo>
                  <a:lnTo>
                    <a:pt x="90" y="30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6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4" name="Freeform 14"/>
            <p:cNvSpPr>
              <a:spLocks noChangeAspect="1"/>
            </p:cNvSpPr>
            <p:nvPr/>
          </p:nvSpPr>
          <p:spPr bwMode="auto">
            <a:xfrm>
              <a:off x="2843" y="1656"/>
              <a:ext cx="31" cy="60"/>
            </a:xfrm>
            <a:custGeom>
              <a:avLst/>
              <a:gdLst>
                <a:gd name="T0" fmla="*/ 67 w 30"/>
                <a:gd name="T1" fmla="*/ 190 h 56"/>
                <a:gd name="T2" fmla="*/ 63 w 30"/>
                <a:gd name="T3" fmla="*/ 243 h 56"/>
                <a:gd name="T4" fmla="*/ 55 w 30"/>
                <a:gd name="T5" fmla="*/ 261 h 56"/>
                <a:gd name="T6" fmla="*/ 47 w 30"/>
                <a:gd name="T7" fmla="*/ 300 h 56"/>
                <a:gd name="T8" fmla="*/ 42 w 30"/>
                <a:gd name="T9" fmla="*/ 340 h 56"/>
                <a:gd name="T10" fmla="*/ 12 w 30"/>
                <a:gd name="T11" fmla="*/ 300 h 56"/>
                <a:gd name="T12" fmla="*/ 8 w 30"/>
                <a:gd name="T13" fmla="*/ 261 h 56"/>
                <a:gd name="T14" fmla="*/ 6 w 30"/>
                <a:gd name="T15" fmla="*/ 165 h 56"/>
                <a:gd name="T16" fmla="*/ 4 w 30"/>
                <a:gd name="T17" fmla="*/ 93 h 56"/>
                <a:gd name="T18" fmla="*/ 0 w 30"/>
                <a:gd name="T19" fmla="*/ 54 h 56"/>
                <a:gd name="T20" fmla="*/ 0 w 30"/>
                <a:gd name="T21" fmla="*/ 6 h 56"/>
                <a:gd name="T22" fmla="*/ 2 w 30"/>
                <a:gd name="T23" fmla="*/ 2 h 56"/>
                <a:gd name="T24" fmla="*/ 2 w 30"/>
                <a:gd name="T25" fmla="*/ 0 h 56"/>
                <a:gd name="T26" fmla="*/ 6 w 30"/>
                <a:gd name="T27" fmla="*/ 0 h 56"/>
                <a:gd name="T28" fmla="*/ 10 w 30"/>
                <a:gd name="T29" fmla="*/ 0 h 56"/>
                <a:gd name="T30" fmla="*/ 12 w 30"/>
                <a:gd name="T31" fmla="*/ 2 h 56"/>
                <a:gd name="T32" fmla="*/ 44 w 30"/>
                <a:gd name="T33" fmla="*/ 54 h 56"/>
                <a:gd name="T34" fmla="*/ 44 w 30"/>
                <a:gd name="T35" fmla="*/ 93 h 56"/>
                <a:gd name="T36" fmla="*/ 44 w 30"/>
                <a:gd name="T37" fmla="*/ 144 h 56"/>
                <a:gd name="T38" fmla="*/ 51 w 30"/>
                <a:gd name="T39" fmla="*/ 177 h 56"/>
                <a:gd name="T40" fmla="*/ 59 w 30"/>
                <a:gd name="T41" fmla="*/ 177 h 56"/>
                <a:gd name="T42" fmla="*/ 67 w 30"/>
                <a:gd name="T43" fmla="*/ 19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56"/>
                <a:gd name="T68" fmla="*/ 30 w 30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56">
                  <a:moveTo>
                    <a:pt x="30" y="32"/>
                  </a:moveTo>
                  <a:lnTo>
                    <a:pt x="28" y="40"/>
                  </a:lnTo>
                  <a:lnTo>
                    <a:pt x="24" y="44"/>
                  </a:lnTo>
                  <a:lnTo>
                    <a:pt x="20" y="50"/>
                  </a:lnTo>
                  <a:lnTo>
                    <a:pt x="16" y="56"/>
                  </a:lnTo>
                  <a:lnTo>
                    <a:pt x="12" y="50"/>
                  </a:lnTo>
                  <a:lnTo>
                    <a:pt x="8" y="44"/>
                  </a:lnTo>
                  <a:lnTo>
                    <a:pt x="6" y="28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8" y="8"/>
                  </a:lnTo>
                  <a:lnTo>
                    <a:pt x="18" y="16"/>
                  </a:lnTo>
                  <a:lnTo>
                    <a:pt x="18" y="24"/>
                  </a:lnTo>
                  <a:lnTo>
                    <a:pt x="22" y="30"/>
                  </a:lnTo>
                  <a:lnTo>
                    <a:pt x="26" y="3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5" name="Freeform 15"/>
            <p:cNvSpPr>
              <a:spLocks noChangeAspect="1"/>
            </p:cNvSpPr>
            <p:nvPr/>
          </p:nvSpPr>
          <p:spPr bwMode="auto">
            <a:xfrm>
              <a:off x="2814" y="1607"/>
              <a:ext cx="73" cy="49"/>
            </a:xfrm>
            <a:custGeom>
              <a:avLst/>
              <a:gdLst>
                <a:gd name="T0" fmla="*/ 1667 w 62"/>
                <a:gd name="T1" fmla="*/ 4306 h 41"/>
                <a:gd name="T2" fmla="*/ 0 w 62"/>
                <a:gd name="T3" fmla="*/ 944 h 41"/>
                <a:gd name="T4" fmla="*/ 711 w 62"/>
                <a:gd name="T5" fmla="*/ 1 h 41"/>
                <a:gd name="T6" fmla="*/ 4314 w 62"/>
                <a:gd name="T7" fmla="*/ 1348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41"/>
                <a:gd name="T14" fmla="*/ 62 w 62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41">
                  <a:moveTo>
                    <a:pt x="24" y="41"/>
                  </a:moveTo>
                  <a:cubicBezTo>
                    <a:pt x="20" y="23"/>
                    <a:pt x="13" y="18"/>
                    <a:pt x="0" y="9"/>
                  </a:cubicBezTo>
                  <a:cubicBezTo>
                    <a:pt x="3" y="5"/>
                    <a:pt x="4" y="0"/>
                    <a:pt x="10" y="1"/>
                  </a:cubicBezTo>
                  <a:cubicBezTo>
                    <a:pt x="29" y="3"/>
                    <a:pt x="42" y="13"/>
                    <a:pt x="62" y="13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6" name="Freeform 16"/>
            <p:cNvSpPr>
              <a:spLocks noChangeAspect="1"/>
            </p:cNvSpPr>
            <p:nvPr/>
          </p:nvSpPr>
          <p:spPr bwMode="auto">
            <a:xfrm>
              <a:off x="5621" y="2932"/>
              <a:ext cx="28" cy="20"/>
            </a:xfrm>
            <a:custGeom>
              <a:avLst/>
              <a:gdLst>
                <a:gd name="T0" fmla="*/ 176 w 26"/>
                <a:gd name="T1" fmla="*/ 120 h 18"/>
                <a:gd name="T2" fmla="*/ 163 w 26"/>
                <a:gd name="T3" fmla="*/ 182 h 18"/>
                <a:gd name="T4" fmla="*/ 151 w 26"/>
                <a:gd name="T5" fmla="*/ 249 h 18"/>
                <a:gd name="T6" fmla="*/ 121 w 26"/>
                <a:gd name="T7" fmla="*/ 277 h 18"/>
                <a:gd name="T8" fmla="*/ 90 w 26"/>
                <a:gd name="T9" fmla="*/ 277 h 18"/>
                <a:gd name="T10" fmla="*/ 6 w 26"/>
                <a:gd name="T11" fmla="*/ 249 h 18"/>
                <a:gd name="T12" fmla="*/ 2 w 26"/>
                <a:gd name="T13" fmla="*/ 224 h 18"/>
                <a:gd name="T14" fmla="*/ 0 w 26"/>
                <a:gd name="T15" fmla="*/ 182 h 18"/>
                <a:gd name="T16" fmla="*/ 2 w 26"/>
                <a:gd name="T17" fmla="*/ 120 h 18"/>
                <a:gd name="T18" fmla="*/ 4 w 26"/>
                <a:gd name="T19" fmla="*/ 4 h 18"/>
                <a:gd name="T20" fmla="*/ 58 w 26"/>
                <a:gd name="T21" fmla="*/ 2 h 18"/>
                <a:gd name="T22" fmla="*/ 90 w 26"/>
                <a:gd name="T23" fmla="*/ 0 h 18"/>
                <a:gd name="T24" fmla="*/ 121 w 26"/>
                <a:gd name="T25" fmla="*/ 0 h 18"/>
                <a:gd name="T26" fmla="*/ 151 w 26"/>
                <a:gd name="T27" fmla="*/ 2 h 18"/>
                <a:gd name="T28" fmla="*/ 163 w 26"/>
                <a:gd name="T29" fmla="*/ 4 h 18"/>
                <a:gd name="T30" fmla="*/ 176 w 26"/>
                <a:gd name="T31" fmla="*/ 12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8"/>
                <a:gd name="T50" fmla="*/ 26 w 26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8">
                  <a:moveTo>
                    <a:pt x="26" y="8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7" name="Freeform 17"/>
            <p:cNvSpPr>
              <a:spLocks noChangeAspect="1"/>
            </p:cNvSpPr>
            <p:nvPr/>
          </p:nvSpPr>
          <p:spPr bwMode="auto">
            <a:xfrm>
              <a:off x="5650" y="2909"/>
              <a:ext cx="31" cy="16"/>
            </a:xfrm>
            <a:custGeom>
              <a:avLst/>
              <a:gdLst>
                <a:gd name="T0" fmla="*/ 63 w 30"/>
                <a:gd name="T1" fmla="*/ 4 h 16"/>
                <a:gd name="T2" fmla="*/ 55 w 30"/>
                <a:gd name="T3" fmla="*/ 8 h 16"/>
                <a:gd name="T4" fmla="*/ 47 w 30"/>
                <a:gd name="T5" fmla="*/ 12 h 16"/>
                <a:gd name="T6" fmla="*/ 12 w 30"/>
                <a:gd name="T7" fmla="*/ 14 h 16"/>
                <a:gd name="T8" fmla="*/ 6 w 30"/>
                <a:gd name="T9" fmla="*/ 16 h 16"/>
                <a:gd name="T10" fmla="*/ 2 w 30"/>
                <a:gd name="T11" fmla="*/ 14 h 16"/>
                <a:gd name="T12" fmla="*/ 0 w 30"/>
                <a:gd name="T13" fmla="*/ 12 h 16"/>
                <a:gd name="T14" fmla="*/ 0 w 30"/>
                <a:gd name="T15" fmla="*/ 8 h 16"/>
                <a:gd name="T16" fmla="*/ 2 w 30"/>
                <a:gd name="T17" fmla="*/ 6 h 16"/>
                <a:gd name="T18" fmla="*/ 8 w 30"/>
                <a:gd name="T19" fmla="*/ 2 h 16"/>
                <a:gd name="T20" fmla="*/ 42 w 30"/>
                <a:gd name="T21" fmla="*/ 0 h 16"/>
                <a:gd name="T22" fmla="*/ 55 w 30"/>
                <a:gd name="T23" fmla="*/ 0 h 16"/>
                <a:gd name="T24" fmla="*/ 63 w 30"/>
                <a:gd name="T25" fmla="*/ 0 h 16"/>
                <a:gd name="T26" fmla="*/ 67 w 30"/>
                <a:gd name="T27" fmla="*/ 2 h 16"/>
                <a:gd name="T28" fmla="*/ 63 w 30"/>
                <a:gd name="T29" fmla="*/ 4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6"/>
                <a:gd name="T47" fmla="*/ 30 w 30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6">
                  <a:moveTo>
                    <a:pt x="28" y="4"/>
                  </a:moveTo>
                  <a:lnTo>
                    <a:pt x="24" y="8"/>
                  </a:lnTo>
                  <a:lnTo>
                    <a:pt x="20" y="12"/>
                  </a:lnTo>
                  <a:lnTo>
                    <a:pt x="12" y="14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8" name="Freeform 18"/>
            <p:cNvSpPr>
              <a:spLocks noChangeAspect="1"/>
            </p:cNvSpPr>
            <p:nvPr/>
          </p:nvSpPr>
          <p:spPr bwMode="auto">
            <a:xfrm>
              <a:off x="1318" y="2948"/>
              <a:ext cx="212" cy="792"/>
            </a:xfrm>
            <a:custGeom>
              <a:avLst/>
              <a:gdLst>
                <a:gd name="T0" fmla="*/ 216 w 208"/>
                <a:gd name="T1" fmla="*/ 5501 h 730"/>
                <a:gd name="T2" fmla="*/ 172 w 208"/>
                <a:gd name="T3" fmla="*/ 5312 h 730"/>
                <a:gd name="T4" fmla="*/ 157 w 208"/>
                <a:gd name="T5" fmla="*/ 5084 h 730"/>
                <a:gd name="T6" fmla="*/ 157 w 208"/>
                <a:gd name="T7" fmla="*/ 4907 h 730"/>
                <a:gd name="T8" fmla="*/ 163 w 208"/>
                <a:gd name="T9" fmla="*/ 4799 h 730"/>
                <a:gd name="T10" fmla="*/ 154 w 208"/>
                <a:gd name="T11" fmla="*/ 4523 h 730"/>
                <a:gd name="T12" fmla="*/ 151 w 208"/>
                <a:gd name="T13" fmla="*/ 4341 h 730"/>
                <a:gd name="T14" fmla="*/ 114 w 208"/>
                <a:gd name="T15" fmla="*/ 4006 h 730"/>
                <a:gd name="T16" fmla="*/ 94 w 208"/>
                <a:gd name="T17" fmla="*/ 3669 h 730"/>
                <a:gd name="T18" fmla="*/ 102 w 208"/>
                <a:gd name="T19" fmla="*/ 3438 h 730"/>
                <a:gd name="T20" fmla="*/ 82 w 208"/>
                <a:gd name="T21" fmla="*/ 3169 h 730"/>
                <a:gd name="T22" fmla="*/ 90 w 208"/>
                <a:gd name="T23" fmla="*/ 2998 h 730"/>
                <a:gd name="T24" fmla="*/ 82 w 208"/>
                <a:gd name="T25" fmla="*/ 2547 h 730"/>
                <a:gd name="T26" fmla="*/ 68 w 208"/>
                <a:gd name="T27" fmla="*/ 2336 h 730"/>
                <a:gd name="T28" fmla="*/ 68 w 208"/>
                <a:gd name="T29" fmla="*/ 2108 h 730"/>
                <a:gd name="T30" fmla="*/ 66 w 208"/>
                <a:gd name="T31" fmla="*/ 1915 h 730"/>
                <a:gd name="T32" fmla="*/ 82 w 208"/>
                <a:gd name="T33" fmla="*/ 1562 h 730"/>
                <a:gd name="T34" fmla="*/ 76 w 208"/>
                <a:gd name="T35" fmla="*/ 1229 h 730"/>
                <a:gd name="T36" fmla="*/ 110 w 208"/>
                <a:gd name="T37" fmla="*/ 1034 h 730"/>
                <a:gd name="T38" fmla="*/ 106 w 208"/>
                <a:gd name="T39" fmla="*/ 833 h 730"/>
                <a:gd name="T40" fmla="*/ 78 w 208"/>
                <a:gd name="T41" fmla="*/ 726 h 730"/>
                <a:gd name="T42" fmla="*/ 64 w 208"/>
                <a:gd name="T43" fmla="*/ 509 h 730"/>
                <a:gd name="T44" fmla="*/ 16 w 208"/>
                <a:gd name="T45" fmla="*/ 0 h 730"/>
                <a:gd name="T46" fmla="*/ 0 w 208"/>
                <a:gd name="T47" fmla="*/ 95 h 730"/>
                <a:gd name="T48" fmla="*/ 16 w 208"/>
                <a:gd name="T49" fmla="*/ 613 h 730"/>
                <a:gd name="T50" fmla="*/ 18 w 208"/>
                <a:gd name="T51" fmla="*/ 986 h 730"/>
                <a:gd name="T52" fmla="*/ 12 w 208"/>
                <a:gd name="T53" fmla="*/ 1748 h 730"/>
                <a:gd name="T54" fmla="*/ 20 w 208"/>
                <a:gd name="T55" fmla="*/ 1896 h 730"/>
                <a:gd name="T56" fmla="*/ 16 w 208"/>
                <a:gd name="T57" fmla="*/ 1984 h 730"/>
                <a:gd name="T58" fmla="*/ 54 w 208"/>
                <a:gd name="T59" fmla="*/ 2591 h 730"/>
                <a:gd name="T60" fmla="*/ 24 w 208"/>
                <a:gd name="T61" fmla="*/ 2947 h 730"/>
                <a:gd name="T62" fmla="*/ 14 w 208"/>
                <a:gd name="T63" fmla="*/ 3156 h 730"/>
                <a:gd name="T64" fmla="*/ 20 w 208"/>
                <a:gd name="T65" fmla="*/ 3344 h 730"/>
                <a:gd name="T66" fmla="*/ 56 w 208"/>
                <a:gd name="T67" fmla="*/ 3764 h 730"/>
                <a:gd name="T68" fmla="*/ 70 w 208"/>
                <a:gd name="T69" fmla="*/ 4160 h 730"/>
                <a:gd name="T70" fmla="*/ 74 w 208"/>
                <a:gd name="T71" fmla="*/ 4035 h 730"/>
                <a:gd name="T72" fmla="*/ 90 w 208"/>
                <a:gd name="T73" fmla="*/ 3982 h 730"/>
                <a:gd name="T74" fmla="*/ 98 w 208"/>
                <a:gd name="T75" fmla="*/ 4319 h 730"/>
                <a:gd name="T76" fmla="*/ 78 w 208"/>
                <a:gd name="T77" fmla="*/ 4391 h 730"/>
                <a:gd name="T78" fmla="*/ 76 w 208"/>
                <a:gd name="T79" fmla="*/ 4547 h 730"/>
                <a:gd name="T80" fmla="*/ 76 w 208"/>
                <a:gd name="T81" fmla="*/ 4710 h 730"/>
                <a:gd name="T82" fmla="*/ 102 w 208"/>
                <a:gd name="T83" fmla="*/ 4845 h 730"/>
                <a:gd name="T84" fmla="*/ 94 w 208"/>
                <a:gd name="T85" fmla="*/ 5026 h 730"/>
                <a:gd name="T86" fmla="*/ 118 w 208"/>
                <a:gd name="T87" fmla="*/ 5224 h 730"/>
                <a:gd name="T88" fmla="*/ 169 w 208"/>
                <a:gd name="T89" fmla="*/ 5449 h 730"/>
                <a:gd name="T90" fmla="*/ 169 w 208"/>
                <a:gd name="T91" fmla="*/ 5667 h 730"/>
                <a:gd name="T92" fmla="*/ 275 w 208"/>
                <a:gd name="T93" fmla="*/ 5968 h 730"/>
                <a:gd name="T94" fmla="*/ 306 w 208"/>
                <a:gd name="T95" fmla="*/ 6013 h 7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8"/>
                <a:gd name="T145" fmla="*/ 0 h 730"/>
                <a:gd name="T146" fmla="*/ 208 w 208"/>
                <a:gd name="T147" fmla="*/ 730 h 7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8" h="730">
                  <a:moveTo>
                    <a:pt x="188" y="672"/>
                  </a:moveTo>
                  <a:lnTo>
                    <a:pt x="136" y="672"/>
                  </a:lnTo>
                  <a:lnTo>
                    <a:pt x="132" y="666"/>
                  </a:lnTo>
                  <a:lnTo>
                    <a:pt x="130" y="660"/>
                  </a:lnTo>
                  <a:lnTo>
                    <a:pt x="128" y="654"/>
                  </a:lnTo>
                  <a:lnTo>
                    <a:pt x="122" y="648"/>
                  </a:lnTo>
                  <a:lnTo>
                    <a:pt x="114" y="642"/>
                  </a:lnTo>
                  <a:lnTo>
                    <a:pt x="106" y="638"/>
                  </a:lnTo>
                  <a:lnTo>
                    <a:pt x="98" y="632"/>
                  </a:lnTo>
                  <a:lnTo>
                    <a:pt x="96" y="628"/>
                  </a:lnTo>
                  <a:lnTo>
                    <a:pt x="94" y="622"/>
                  </a:lnTo>
                  <a:lnTo>
                    <a:pt x="96" y="610"/>
                  </a:lnTo>
                  <a:lnTo>
                    <a:pt x="98" y="600"/>
                  </a:lnTo>
                  <a:lnTo>
                    <a:pt x="98" y="596"/>
                  </a:lnTo>
                  <a:lnTo>
                    <a:pt x="96" y="592"/>
                  </a:lnTo>
                  <a:lnTo>
                    <a:pt x="96" y="590"/>
                  </a:lnTo>
                  <a:lnTo>
                    <a:pt x="94" y="586"/>
                  </a:lnTo>
                  <a:lnTo>
                    <a:pt x="96" y="582"/>
                  </a:lnTo>
                  <a:lnTo>
                    <a:pt x="98" y="578"/>
                  </a:lnTo>
                  <a:lnTo>
                    <a:pt x="100" y="576"/>
                  </a:lnTo>
                  <a:lnTo>
                    <a:pt x="100" y="570"/>
                  </a:lnTo>
                  <a:lnTo>
                    <a:pt x="100" y="560"/>
                  </a:lnTo>
                  <a:lnTo>
                    <a:pt x="96" y="550"/>
                  </a:lnTo>
                  <a:lnTo>
                    <a:pt x="94" y="544"/>
                  </a:lnTo>
                  <a:lnTo>
                    <a:pt x="92" y="534"/>
                  </a:lnTo>
                  <a:lnTo>
                    <a:pt x="94" y="530"/>
                  </a:lnTo>
                  <a:lnTo>
                    <a:pt x="96" y="524"/>
                  </a:lnTo>
                  <a:lnTo>
                    <a:pt x="92" y="522"/>
                  </a:lnTo>
                  <a:lnTo>
                    <a:pt x="88" y="518"/>
                  </a:lnTo>
                  <a:lnTo>
                    <a:pt x="78" y="504"/>
                  </a:lnTo>
                  <a:lnTo>
                    <a:pt x="66" y="482"/>
                  </a:lnTo>
                  <a:lnTo>
                    <a:pt x="70" y="482"/>
                  </a:lnTo>
                  <a:lnTo>
                    <a:pt x="72" y="478"/>
                  </a:lnTo>
                  <a:lnTo>
                    <a:pt x="70" y="468"/>
                  </a:lnTo>
                  <a:lnTo>
                    <a:pt x="66" y="454"/>
                  </a:lnTo>
                  <a:lnTo>
                    <a:pt x="60" y="440"/>
                  </a:lnTo>
                  <a:lnTo>
                    <a:pt x="58" y="426"/>
                  </a:lnTo>
                  <a:lnTo>
                    <a:pt x="60" y="420"/>
                  </a:lnTo>
                  <a:lnTo>
                    <a:pt x="62" y="416"/>
                  </a:lnTo>
                  <a:lnTo>
                    <a:pt x="64" y="414"/>
                  </a:lnTo>
                  <a:lnTo>
                    <a:pt x="66" y="410"/>
                  </a:lnTo>
                  <a:lnTo>
                    <a:pt x="64" y="402"/>
                  </a:lnTo>
                  <a:lnTo>
                    <a:pt x="58" y="394"/>
                  </a:lnTo>
                  <a:lnTo>
                    <a:pt x="54" y="382"/>
                  </a:lnTo>
                  <a:lnTo>
                    <a:pt x="50" y="374"/>
                  </a:lnTo>
                  <a:lnTo>
                    <a:pt x="52" y="370"/>
                  </a:lnTo>
                  <a:lnTo>
                    <a:pt x="56" y="366"/>
                  </a:lnTo>
                  <a:lnTo>
                    <a:pt x="58" y="360"/>
                  </a:lnTo>
                  <a:lnTo>
                    <a:pt x="60" y="356"/>
                  </a:lnTo>
                  <a:lnTo>
                    <a:pt x="60" y="322"/>
                  </a:lnTo>
                  <a:lnTo>
                    <a:pt x="58" y="314"/>
                  </a:lnTo>
                  <a:lnTo>
                    <a:pt x="54" y="306"/>
                  </a:lnTo>
                  <a:lnTo>
                    <a:pt x="50" y="300"/>
                  </a:lnTo>
                  <a:lnTo>
                    <a:pt x="48" y="292"/>
                  </a:lnTo>
                  <a:lnTo>
                    <a:pt x="46" y="286"/>
                  </a:lnTo>
                  <a:lnTo>
                    <a:pt x="42" y="280"/>
                  </a:lnTo>
                  <a:lnTo>
                    <a:pt x="40" y="274"/>
                  </a:lnTo>
                  <a:lnTo>
                    <a:pt x="38" y="268"/>
                  </a:lnTo>
                  <a:lnTo>
                    <a:pt x="40" y="262"/>
                  </a:lnTo>
                  <a:lnTo>
                    <a:pt x="42" y="254"/>
                  </a:lnTo>
                  <a:lnTo>
                    <a:pt x="46" y="244"/>
                  </a:lnTo>
                  <a:lnTo>
                    <a:pt x="46" y="238"/>
                  </a:lnTo>
                  <a:lnTo>
                    <a:pt x="42" y="234"/>
                  </a:lnTo>
                  <a:lnTo>
                    <a:pt x="40" y="230"/>
                  </a:lnTo>
                  <a:lnTo>
                    <a:pt x="38" y="226"/>
                  </a:lnTo>
                  <a:lnTo>
                    <a:pt x="40" y="212"/>
                  </a:lnTo>
                  <a:lnTo>
                    <a:pt x="46" y="200"/>
                  </a:lnTo>
                  <a:lnTo>
                    <a:pt x="54" y="188"/>
                  </a:lnTo>
                  <a:lnTo>
                    <a:pt x="60" y="180"/>
                  </a:lnTo>
                  <a:lnTo>
                    <a:pt x="56" y="172"/>
                  </a:lnTo>
                  <a:lnTo>
                    <a:pt x="52" y="166"/>
                  </a:lnTo>
                  <a:lnTo>
                    <a:pt x="50" y="148"/>
                  </a:lnTo>
                  <a:lnTo>
                    <a:pt x="52" y="138"/>
                  </a:lnTo>
                  <a:lnTo>
                    <a:pt x="56" y="134"/>
                  </a:lnTo>
                  <a:lnTo>
                    <a:pt x="62" y="130"/>
                  </a:lnTo>
                  <a:lnTo>
                    <a:pt x="68" y="124"/>
                  </a:lnTo>
                  <a:lnTo>
                    <a:pt x="70" y="118"/>
                  </a:lnTo>
                  <a:lnTo>
                    <a:pt x="70" y="112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2" y="100"/>
                  </a:lnTo>
                  <a:lnTo>
                    <a:pt x="58" y="100"/>
                  </a:lnTo>
                  <a:lnTo>
                    <a:pt x="56" y="96"/>
                  </a:lnTo>
                  <a:lnTo>
                    <a:pt x="52" y="88"/>
                  </a:lnTo>
                  <a:lnTo>
                    <a:pt x="46" y="68"/>
                  </a:lnTo>
                  <a:lnTo>
                    <a:pt x="44" y="64"/>
                  </a:lnTo>
                  <a:lnTo>
                    <a:pt x="40" y="62"/>
                  </a:lnTo>
                  <a:lnTo>
                    <a:pt x="38" y="60"/>
                  </a:lnTo>
                  <a:lnTo>
                    <a:pt x="36" y="56"/>
                  </a:lnTo>
                  <a:lnTo>
                    <a:pt x="32" y="24"/>
                  </a:lnTo>
                  <a:lnTo>
                    <a:pt x="26" y="12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0"/>
                  </a:lnTo>
                  <a:lnTo>
                    <a:pt x="0" y="12"/>
                  </a:lnTo>
                  <a:lnTo>
                    <a:pt x="6" y="22"/>
                  </a:lnTo>
                  <a:lnTo>
                    <a:pt x="10" y="38"/>
                  </a:lnTo>
                  <a:lnTo>
                    <a:pt x="14" y="54"/>
                  </a:lnTo>
                  <a:lnTo>
                    <a:pt x="16" y="74"/>
                  </a:lnTo>
                  <a:lnTo>
                    <a:pt x="12" y="90"/>
                  </a:lnTo>
                  <a:lnTo>
                    <a:pt x="10" y="106"/>
                  </a:lnTo>
                  <a:lnTo>
                    <a:pt x="14" y="112"/>
                  </a:lnTo>
                  <a:lnTo>
                    <a:pt x="18" y="118"/>
                  </a:lnTo>
                  <a:lnTo>
                    <a:pt x="20" y="130"/>
                  </a:lnTo>
                  <a:lnTo>
                    <a:pt x="20" y="148"/>
                  </a:lnTo>
                  <a:lnTo>
                    <a:pt x="18" y="178"/>
                  </a:lnTo>
                  <a:lnTo>
                    <a:pt x="12" y="210"/>
                  </a:lnTo>
                  <a:lnTo>
                    <a:pt x="14" y="216"/>
                  </a:lnTo>
                  <a:lnTo>
                    <a:pt x="16" y="220"/>
                  </a:lnTo>
                  <a:lnTo>
                    <a:pt x="18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8" y="232"/>
                  </a:lnTo>
                  <a:lnTo>
                    <a:pt x="16" y="234"/>
                  </a:lnTo>
                  <a:lnTo>
                    <a:pt x="16" y="238"/>
                  </a:lnTo>
                  <a:lnTo>
                    <a:pt x="16" y="256"/>
                  </a:lnTo>
                  <a:lnTo>
                    <a:pt x="22" y="274"/>
                  </a:lnTo>
                  <a:lnTo>
                    <a:pt x="26" y="290"/>
                  </a:lnTo>
                  <a:lnTo>
                    <a:pt x="28" y="310"/>
                  </a:lnTo>
                  <a:lnTo>
                    <a:pt x="24" y="328"/>
                  </a:lnTo>
                  <a:lnTo>
                    <a:pt x="24" y="336"/>
                  </a:lnTo>
                  <a:lnTo>
                    <a:pt x="22" y="344"/>
                  </a:lnTo>
                  <a:lnTo>
                    <a:pt x="24" y="354"/>
                  </a:lnTo>
                  <a:lnTo>
                    <a:pt x="24" y="360"/>
                  </a:lnTo>
                  <a:lnTo>
                    <a:pt x="22" y="368"/>
                  </a:lnTo>
                  <a:lnTo>
                    <a:pt x="18" y="374"/>
                  </a:lnTo>
                  <a:lnTo>
                    <a:pt x="14" y="378"/>
                  </a:lnTo>
                  <a:lnTo>
                    <a:pt x="12" y="382"/>
                  </a:lnTo>
                  <a:lnTo>
                    <a:pt x="12" y="388"/>
                  </a:lnTo>
                  <a:lnTo>
                    <a:pt x="14" y="392"/>
                  </a:lnTo>
                  <a:lnTo>
                    <a:pt x="20" y="402"/>
                  </a:lnTo>
                  <a:lnTo>
                    <a:pt x="26" y="412"/>
                  </a:lnTo>
                  <a:lnTo>
                    <a:pt x="28" y="420"/>
                  </a:lnTo>
                  <a:lnTo>
                    <a:pt x="28" y="436"/>
                  </a:lnTo>
                  <a:lnTo>
                    <a:pt x="30" y="452"/>
                  </a:lnTo>
                  <a:lnTo>
                    <a:pt x="32" y="472"/>
                  </a:lnTo>
                  <a:lnTo>
                    <a:pt x="38" y="492"/>
                  </a:lnTo>
                  <a:lnTo>
                    <a:pt x="40" y="498"/>
                  </a:lnTo>
                  <a:lnTo>
                    <a:pt x="44" y="500"/>
                  </a:lnTo>
                  <a:lnTo>
                    <a:pt x="48" y="500"/>
                  </a:lnTo>
                  <a:lnTo>
                    <a:pt x="50" y="498"/>
                  </a:lnTo>
                  <a:lnTo>
                    <a:pt x="50" y="496"/>
                  </a:lnTo>
                  <a:lnTo>
                    <a:pt x="48" y="484"/>
                  </a:lnTo>
                  <a:lnTo>
                    <a:pt x="44" y="472"/>
                  </a:lnTo>
                  <a:lnTo>
                    <a:pt x="48" y="470"/>
                  </a:lnTo>
                  <a:lnTo>
                    <a:pt x="54" y="468"/>
                  </a:lnTo>
                  <a:lnTo>
                    <a:pt x="58" y="478"/>
                  </a:lnTo>
                  <a:lnTo>
                    <a:pt x="58" y="492"/>
                  </a:lnTo>
                  <a:lnTo>
                    <a:pt x="60" y="498"/>
                  </a:lnTo>
                  <a:lnTo>
                    <a:pt x="62" y="504"/>
                  </a:lnTo>
                  <a:lnTo>
                    <a:pt x="62" y="518"/>
                  </a:lnTo>
                  <a:lnTo>
                    <a:pt x="54" y="520"/>
                  </a:lnTo>
                  <a:lnTo>
                    <a:pt x="48" y="520"/>
                  </a:lnTo>
                  <a:lnTo>
                    <a:pt x="50" y="524"/>
                  </a:lnTo>
                  <a:lnTo>
                    <a:pt x="52" y="528"/>
                  </a:lnTo>
                  <a:lnTo>
                    <a:pt x="54" y="532"/>
                  </a:lnTo>
                  <a:lnTo>
                    <a:pt x="56" y="536"/>
                  </a:lnTo>
                  <a:lnTo>
                    <a:pt x="54" y="542"/>
                  </a:lnTo>
                  <a:lnTo>
                    <a:pt x="50" y="546"/>
                  </a:lnTo>
                  <a:lnTo>
                    <a:pt x="46" y="552"/>
                  </a:lnTo>
                  <a:lnTo>
                    <a:pt x="44" y="560"/>
                  </a:lnTo>
                  <a:lnTo>
                    <a:pt x="46" y="564"/>
                  </a:lnTo>
                  <a:lnTo>
                    <a:pt x="50" y="566"/>
                  </a:lnTo>
                  <a:lnTo>
                    <a:pt x="62" y="568"/>
                  </a:lnTo>
                  <a:lnTo>
                    <a:pt x="60" y="572"/>
                  </a:lnTo>
                  <a:lnTo>
                    <a:pt x="62" y="576"/>
                  </a:lnTo>
                  <a:lnTo>
                    <a:pt x="64" y="582"/>
                  </a:lnTo>
                  <a:lnTo>
                    <a:pt x="64" y="588"/>
                  </a:lnTo>
                  <a:lnTo>
                    <a:pt x="56" y="588"/>
                  </a:lnTo>
                  <a:lnTo>
                    <a:pt x="56" y="598"/>
                  </a:lnTo>
                  <a:lnTo>
                    <a:pt x="60" y="604"/>
                  </a:lnTo>
                  <a:lnTo>
                    <a:pt x="68" y="612"/>
                  </a:lnTo>
                  <a:lnTo>
                    <a:pt x="68" y="616"/>
                  </a:lnTo>
                  <a:lnTo>
                    <a:pt x="68" y="622"/>
                  </a:lnTo>
                  <a:lnTo>
                    <a:pt x="72" y="628"/>
                  </a:lnTo>
                  <a:lnTo>
                    <a:pt x="80" y="640"/>
                  </a:lnTo>
                  <a:lnTo>
                    <a:pt x="88" y="650"/>
                  </a:lnTo>
                  <a:lnTo>
                    <a:pt x="94" y="654"/>
                  </a:lnTo>
                  <a:lnTo>
                    <a:pt x="104" y="654"/>
                  </a:lnTo>
                  <a:lnTo>
                    <a:pt x="102" y="666"/>
                  </a:lnTo>
                  <a:lnTo>
                    <a:pt x="104" y="670"/>
                  </a:lnTo>
                  <a:lnTo>
                    <a:pt x="108" y="676"/>
                  </a:lnTo>
                  <a:lnTo>
                    <a:pt x="104" y="680"/>
                  </a:lnTo>
                  <a:lnTo>
                    <a:pt x="116" y="690"/>
                  </a:lnTo>
                  <a:lnTo>
                    <a:pt x="132" y="698"/>
                  </a:lnTo>
                  <a:lnTo>
                    <a:pt x="166" y="712"/>
                  </a:lnTo>
                  <a:lnTo>
                    <a:pt x="168" y="716"/>
                  </a:lnTo>
                  <a:lnTo>
                    <a:pt x="172" y="718"/>
                  </a:lnTo>
                  <a:lnTo>
                    <a:pt x="174" y="720"/>
                  </a:lnTo>
                  <a:lnTo>
                    <a:pt x="178" y="722"/>
                  </a:lnTo>
                  <a:lnTo>
                    <a:pt x="186" y="722"/>
                  </a:lnTo>
                  <a:lnTo>
                    <a:pt x="192" y="726"/>
                  </a:lnTo>
                  <a:lnTo>
                    <a:pt x="208" y="730"/>
                  </a:lnTo>
                  <a:lnTo>
                    <a:pt x="188" y="6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69" name="Freeform 19"/>
            <p:cNvSpPr>
              <a:spLocks noChangeAspect="1"/>
            </p:cNvSpPr>
            <p:nvPr/>
          </p:nvSpPr>
          <p:spPr bwMode="auto">
            <a:xfrm>
              <a:off x="1356" y="3034"/>
              <a:ext cx="270" cy="643"/>
            </a:xfrm>
            <a:custGeom>
              <a:avLst/>
              <a:gdLst>
                <a:gd name="T0" fmla="*/ 397 w 264"/>
                <a:gd name="T1" fmla="*/ 1187 h 592"/>
                <a:gd name="T2" fmla="*/ 467 w 264"/>
                <a:gd name="T3" fmla="*/ 908 h 592"/>
                <a:gd name="T4" fmla="*/ 465 w 264"/>
                <a:gd name="T5" fmla="*/ 628 h 592"/>
                <a:gd name="T6" fmla="*/ 445 w 264"/>
                <a:gd name="T7" fmla="*/ 770 h 592"/>
                <a:gd name="T8" fmla="*/ 404 w 264"/>
                <a:gd name="T9" fmla="*/ 931 h 592"/>
                <a:gd name="T10" fmla="*/ 344 w 264"/>
                <a:gd name="T11" fmla="*/ 926 h 592"/>
                <a:gd name="T12" fmla="*/ 347 w 264"/>
                <a:gd name="T13" fmla="*/ 710 h 592"/>
                <a:gd name="T14" fmla="*/ 336 w 264"/>
                <a:gd name="T15" fmla="*/ 521 h 592"/>
                <a:gd name="T16" fmla="*/ 303 w 264"/>
                <a:gd name="T17" fmla="*/ 471 h 592"/>
                <a:gd name="T18" fmla="*/ 264 w 264"/>
                <a:gd name="T19" fmla="*/ 374 h 592"/>
                <a:gd name="T20" fmla="*/ 211 w 264"/>
                <a:gd name="T21" fmla="*/ 175 h 592"/>
                <a:gd name="T22" fmla="*/ 157 w 264"/>
                <a:gd name="T23" fmla="*/ 70 h 592"/>
                <a:gd name="T24" fmla="*/ 124 w 264"/>
                <a:gd name="T25" fmla="*/ 98 h 592"/>
                <a:gd name="T26" fmla="*/ 64 w 264"/>
                <a:gd name="T27" fmla="*/ 83 h 592"/>
                <a:gd name="T28" fmla="*/ 56 w 264"/>
                <a:gd name="T29" fmla="*/ 374 h 592"/>
                <a:gd name="T30" fmla="*/ 12 w 264"/>
                <a:gd name="T31" fmla="*/ 578 h 592"/>
                <a:gd name="T32" fmla="*/ 16 w 264"/>
                <a:gd name="T33" fmla="*/ 926 h 592"/>
                <a:gd name="T34" fmla="*/ 2 w 264"/>
                <a:gd name="T35" fmla="*/ 1289 h 592"/>
                <a:gd name="T36" fmla="*/ 4 w 264"/>
                <a:gd name="T37" fmla="*/ 1491 h 592"/>
                <a:gd name="T38" fmla="*/ 4 w 264"/>
                <a:gd name="T39" fmla="*/ 1710 h 592"/>
                <a:gd name="T40" fmla="*/ 16 w 264"/>
                <a:gd name="T41" fmla="*/ 1932 h 592"/>
                <a:gd name="T42" fmla="*/ 20 w 264"/>
                <a:gd name="T43" fmla="*/ 2403 h 592"/>
                <a:gd name="T44" fmla="*/ 16 w 264"/>
                <a:gd name="T45" fmla="*/ 2585 h 592"/>
                <a:gd name="T46" fmla="*/ 52 w 264"/>
                <a:gd name="T47" fmla="*/ 2873 h 592"/>
                <a:gd name="T48" fmla="*/ 22 w 264"/>
                <a:gd name="T49" fmla="*/ 3087 h 592"/>
                <a:gd name="T50" fmla="*/ 58 w 264"/>
                <a:gd name="T51" fmla="*/ 3445 h 592"/>
                <a:gd name="T52" fmla="*/ 94 w 264"/>
                <a:gd name="T53" fmla="*/ 3794 h 592"/>
                <a:gd name="T54" fmla="*/ 98 w 264"/>
                <a:gd name="T55" fmla="*/ 3975 h 592"/>
                <a:gd name="T56" fmla="*/ 110 w 264"/>
                <a:gd name="T57" fmla="*/ 4250 h 592"/>
                <a:gd name="T58" fmla="*/ 102 w 264"/>
                <a:gd name="T59" fmla="*/ 4363 h 592"/>
                <a:gd name="T60" fmla="*/ 102 w 264"/>
                <a:gd name="T61" fmla="*/ 4557 h 592"/>
                <a:gd name="T62" fmla="*/ 124 w 264"/>
                <a:gd name="T63" fmla="*/ 4787 h 592"/>
                <a:gd name="T64" fmla="*/ 161 w 264"/>
                <a:gd name="T65" fmla="*/ 4976 h 592"/>
                <a:gd name="T66" fmla="*/ 245 w 264"/>
                <a:gd name="T67" fmla="*/ 4889 h 592"/>
                <a:gd name="T68" fmla="*/ 235 w 264"/>
                <a:gd name="T69" fmla="*/ 4739 h 592"/>
                <a:gd name="T70" fmla="*/ 264 w 264"/>
                <a:gd name="T71" fmla="*/ 4654 h 592"/>
                <a:gd name="T72" fmla="*/ 262 w 264"/>
                <a:gd name="T73" fmla="*/ 4497 h 592"/>
                <a:gd name="T74" fmla="*/ 289 w 264"/>
                <a:gd name="T75" fmla="*/ 4317 h 592"/>
                <a:gd name="T76" fmla="*/ 269 w 264"/>
                <a:gd name="T77" fmla="*/ 4200 h 592"/>
                <a:gd name="T78" fmla="*/ 219 w 264"/>
                <a:gd name="T79" fmla="*/ 4056 h 592"/>
                <a:gd name="T80" fmla="*/ 257 w 264"/>
                <a:gd name="T81" fmla="*/ 3844 h 592"/>
                <a:gd name="T82" fmla="*/ 264 w 264"/>
                <a:gd name="T83" fmla="*/ 3598 h 592"/>
                <a:gd name="T84" fmla="*/ 262 w 264"/>
                <a:gd name="T85" fmla="*/ 3445 h 592"/>
                <a:gd name="T86" fmla="*/ 289 w 264"/>
                <a:gd name="T87" fmla="*/ 3494 h 592"/>
                <a:gd name="T88" fmla="*/ 269 w 264"/>
                <a:gd name="T89" fmla="*/ 3396 h 592"/>
                <a:gd name="T90" fmla="*/ 245 w 264"/>
                <a:gd name="T91" fmla="*/ 3197 h 592"/>
                <a:gd name="T92" fmla="*/ 303 w 264"/>
                <a:gd name="T93" fmla="*/ 3203 h 592"/>
                <a:gd name="T94" fmla="*/ 301 w 264"/>
                <a:gd name="T95" fmla="*/ 3079 h 592"/>
                <a:gd name="T96" fmla="*/ 336 w 264"/>
                <a:gd name="T97" fmla="*/ 2879 h 592"/>
                <a:gd name="T98" fmla="*/ 415 w 264"/>
                <a:gd name="T99" fmla="*/ 2776 h 592"/>
                <a:gd name="T100" fmla="*/ 442 w 264"/>
                <a:gd name="T101" fmla="*/ 2413 h 592"/>
                <a:gd name="T102" fmla="*/ 422 w 264"/>
                <a:gd name="T103" fmla="*/ 2279 h 592"/>
                <a:gd name="T104" fmla="*/ 373 w 264"/>
                <a:gd name="T105" fmla="*/ 2017 h 592"/>
                <a:gd name="T106" fmla="*/ 397 w 264"/>
                <a:gd name="T107" fmla="*/ 1187 h 592"/>
                <a:gd name="T108" fmla="*/ 467 w 264"/>
                <a:gd name="T109" fmla="*/ 908 h 592"/>
                <a:gd name="T110" fmla="*/ 465 w 264"/>
                <a:gd name="T111" fmla="*/ 628 h 592"/>
                <a:gd name="T112" fmla="*/ 442 w 264"/>
                <a:gd name="T113" fmla="*/ 682 h 592"/>
                <a:gd name="T114" fmla="*/ 472 w 264"/>
                <a:gd name="T115" fmla="*/ 805 h 592"/>
                <a:gd name="T116" fmla="*/ 431 w 264"/>
                <a:gd name="T117" fmla="*/ 997 h 592"/>
                <a:gd name="T118" fmla="*/ 376 w 264"/>
                <a:gd name="T119" fmla="*/ 1373 h 5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4"/>
                <a:gd name="T181" fmla="*/ 0 h 592"/>
                <a:gd name="T182" fmla="*/ 264 w 264"/>
                <a:gd name="T183" fmla="*/ 592 h 5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4" h="592">
                  <a:moveTo>
                    <a:pt x="210" y="166"/>
                  </a:move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8" y="78"/>
                  </a:lnTo>
                  <a:lnTo>
                    <a:pt x="248" y="80"/>
                  </a:lnTo>
                  <a:lnTo>
                    <a:pt x="248" y="88"/>
                  </a:lnTo>
                  <a:lnTo>
                    <a:pt x="248" y="94"/>
                  </a:lnTo>
                  <a:lnTo>
                    <a:pt x="244" y="98"/>
                  </a:lnTo>
                  <a:lnTo>
                    <a:pt x="236" y="106"/>
                  </a:lnTo>
                  <a:lnTo>
                    <a:pt x="226" y="110"/>
                  </a:lnTo>
                  <a:lnTo>
                    <a:pt x="214" y="112"/>
                  </a:lnTo>
                  <a:lnTo>
                    <a:pt x="206" y="112"/>
                  </a:lnTo>
                  <a:lnTo>
                    <a:pt x="198" y="110"/>
                  </a:lnTo>
                  <a:lnTo>
                    <a:pt x="192" y="108"/>
                  </a:lnTo>
                  <a:lnTo>
                    <a:pt x="184" y="108"/>
                  </a:lnTo>
                  <a:lnTo>
                    <a:pt x="186" y="98"/>
                  </a:lnTo>
                  <a:lnTo>
                    <a:pt x="190" y="90"/>
                  </a:lnTo>
                  <a:lnTo>
                    <a:pt x="194" y="82"/>
                  </a:lnTo>
                  <a:lnTo>
                    <a:pt x="196" y="74"/>
                  </a:lnTo>
                  <a:lnTo>
                    <a:pt x="194" y="68"/>
                  </a:lnTo>
                  <a:lnTo>
                    <a:pt x="192" y="66"/>
                  </a:lnTo>
                  <a:lnTo>
                    <a:pt x="188" y="62"/>
                  </a:lnTo>
                  <a:lnTo>
                    <a:pt x="182" y="62"/>
                  </a:lnTo>
                  <a:lnTo>
                    <a:pt x="174" y="60"/>
                  </a:lnTo>
                  <a:lnTo>
                    <a:pt x="172" y="58"/>
                  </a:lnTo>
                  <a:lnTo>
                    <a:pt x="170" y="54"/>
                  </a:lnTo>
                  <a:lnTo>
                    <a:pt x="168" y="50"/>
                  </a:lnTo>
                  <a:lnTo>
                    <a:pt x="162" y="48"/>
                  </a:lnTo>
                  <a:lnTo>
                    <a:pt x="154" y="46"/>
                  </a:lnTo>
                  <a:lnTo>
                    <a:pt x="148" y="44"/>
                  </a:lnTo>
                  <a:lnTo>
                    <a:pt x="142" y="44"/>
                  </a:lnTo>
                  <a:lnTo>
                    <a:pt x="138" y="42"/>
                  </a:lnTo>
                  <a:lnTo>
                    <a:pt x="130" y="36"/>
                  </a:lnTo>
                  <a:lnTo>
                    <a:pt x="118" y="20"/>
                  </a:lnTo>
                  <a:lnTo>
                    <a:pt x="110" y="16"/>
                  </a:lnTo>
                  <a:lnTo>
                    <a:pt x="106" y="12"/>
                  </a:lnTo>
                  <a:lnTo>
                    <a:pt x="104" y="8"/>
                  </a:lnTo>
                  <a:lnTo>
                    <a:pt x="90" y="8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6" y="20"/>
                  </a:lnTo>
                  <a:lnTo>
                    <a:pt x="68" y="12"/>
                  </a:lnTo>
                  <a:lnTo>
                    <a:pt x="60" y="8"/>
                  </a:lnTo>
                  <a:lnTo>
                    <a:pt x="52" y="6"/>
                  </a:lnTo>
                  <a:lnTo>
                    <a:pt x="44" y="0"/>
                  </a:lnTo>
                  <a:lnTo>
                    <a:pt x="38" y="10"/>
                  </a:lnTo>
                  <a:lnTo>
                    <a:pt x="30" y="18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0" y="44"/>
                  </a:lnTo>
                  <a:lnTo>
                    <a:pt x="24" y="50"/>
                  </a:lnTo>
                  <a:lnTo>
                    <a:pt x="18" y="54"/>
                  </a:lnTo>
                  <a:lnTo>
                    <a:pt x="14" y="58"/>
                  </a:lnTo>
                  <a:lnTo>
                    <a:pt x="12" y="68"/>
                  </a:lnTo>
                  <a:lnTo>
                    <a:pt x="14" y="86"/>
                  </a:lnTo>
                  <a:lnTo>
                    <a:pt x="18" y="92"/>
                  </a:lnTo>
                  <a:lnTo>
                    <a:pt x="22" y="100"/>
                  </a:lnTo>
                  <a:lnTo>
                    <a:pt x="16" y="108"/>
                  </a:lnTo>
                  <a:lnTo>
                    <a:pt x="8" y="120"/>
                  </a:lnTo>
                  <a:lnTo>
                    <a:pt x="2" y="132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8" y="164"/>
                  </a:lnTo>
                  <a:lnTo>
                    <a:pt x="4" y="174"/>
                  </a:lnTo>
                  <a:lnTo>
                    <a:pt x="2" y="182"/>
                  </a:lnTo>
                  <a:lnTo>
                    <a:pt x="0" y="188"/>
                  </a:lnTo>
                  <a:lnTo>
                    <a:pt x="2" y="194"/>
                  </a:lnTo>
                  <a:lnTo>
                    <a:pt x="4" y="200"/>
                  </a:lnTo>
                  <a:lnTo>
                    <a:pt x="8" y="206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6" y="226"/>
                  </a:lnTo>
                  <a:lnTo>
                    <a:pt x="20" y="234"/>
                  </a:lnTo>
                  <a:lnTo>
                    <a:pt x="22" y="242"/>
                  </a:lnTo>
                  <a:lnTo>
                    <a:pt x="22" y="276"/>
                  </a:lnTo>
                  <a:lnTo>
                    <a:pt x="20" y="280"/>
                  </a:lnTo>
                  <a:lnTo>
                    <a:pt x="18" y="286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6" y="302"/>
                  </a:lnTo>
                  <a:lnTo>
                    <a:pt x="20" y="314"/>
                  </a:lnTo>
                  <a:lnTo>
                    <a:pt x="26" y="322"/>
                  </a:lnTo>
                  <a:lnTo>
                    <a:pt x="28" y="330"/>
                  </a:lnTo>
                  <a:lnTo>
                    <a:pt x="26" y="334"/>
                  </a:lnTo>
                  <a:lnTo>
                    <a:pt x="24" y="336"/>
                  </a:lnTo>
                  <a:lnTo>
                    <a:pt x="22" y="340"/>
                  </a:lnTo>
                  <a:lnTo>
                    <a:pt x="20" y="346"/>
                  </a:lnTo>
                  <a:lnTo>
                    <a:pt x="22" y="360"/>
                  </a:lnTo>
                  <a:lnTo>
                    <a:pt x="28" y="374"/>
                  </a:lnTo>
                  <a:lnTo>
                    <a:pt x="32" y="388"/>
                  </a:lnTo>
                  <a:lnTo>
                    <a:pt x="34" y="398"/>
                  </a:lnTo>
                  <a:lnTo>
                    <a:pt x="32" y="402"/>
                  </a:lnTo>
                  <a:lnTo>
                    <a:pt x="28" y="402"/>
                  </a:lnTo>
                  <a:lnTo>
                    <a:pt x="40" y="424"/>
                  </a:lnTo>
                  <a:lnTo>
                    <a:pt x="50" y="438"/>
                  </a:lnTo>
                  <a:lnTo>
                    <a:pt x="54" y="442"/>
                  </a:lnTo>
                  <a:lnTo>
                    <a:pt x="58" y="444"/>
                  </a:lnTo>
                  <a:lnTo>
                    <a:pt x="56" y="450"/>
                  </a:lnTo>
                  <a:lnTo>
                    <a:pt x="54" y="454"/>
                  </a:lnTo>
                  <a:lnTo>
                    <a:pt x="56" y="464"/>
                  </a:lnTo>
                  <a:lnTo>
                    <a:pt x="58" y="470"/>
                  </a:lnTo>
                  <a:lnTo>
                    <a:pt x="62" y="480"/>
                  </a:lnTo>
                  <a:lnTo>
                    <a:pt x="62" y="490"/>
                  </a:lnTo>
                  <a:lnTo>
                    <a:pt x="62" y="496"/>
                  </a:lnTo>
                  <a:lnTo>
                    <a:pt x="60" y="498"/>
                  </a:lnTo>
                  <a:lnTo>
                    <a:pt x="58" y="502"/>
                  </a:lnTo>
                  <a:lnTo>
                    <a:pt x="56" y="506"/>
                  </a:lnTo>
                  <a:lnTo>
                    <a:pt x="58" y="510"/>
                  </a:lnTo>
                  <a:lnTo>
                    <a:pt x="58" y="512"/>
                  </a:lnTo>
                  <a:lnTo>
                    <a:pt x="60" y="516"/>
                  </a:lnTo>
                  <a:lnTo>
                    <a:pt x="60" y="520"/>
                  </a:lnTo>
                  <a:lnTo>
                    <a:pt x="58" y="530"/>
                  </a:lnTo>
                  <a:lnTo>
                    <a:pt x="56" y="542"/>
                  </a:lnTo>
                  <a:lnTo>
                    <a:pt x="58" y="548"/>
                  </a:lnTo>
                  <a:lnTo>
                    <a:pt x="60" y="552"/>
                  </a:lnTo>
                  <a:lnTo>
                    <a:pt x="68" y="558"/>
                  </a:lnTo>
                  <a:lnTo>
                    <a:pt x="76" y="562"/>
                  </a:lnTo>
                  <a:lnTo>
                    <a:pt x="84" y="568"/>
                  </a:lnTo>
                  <a:lnTo>
                    <a:pt x="90" y="574"/>
                  </a:lnTo>
                  <a:lnTo>
                    <a:pt x="92" y="580"/>
                  </a:lnTo>
                  <a:lnTo>
                    <a:pt x="94" y="586"/>
                  </a:lnTo>
                  <a:lnTo>
                    <a:pt x="98" y="592"/>
                  </a:lnTo>
                  <a:lnTo>
                    <a:pt x="150" y="592"/>
                  </a:lnTo>
                  <a:lnTo>
                    <a:pt x="138" y="572"/>
                  </a:lnTo>
                  <a:lnTo>
                    <a:pt x="134" y="564"/>
                  </a:lnTo>
                  <a:lnTo>
                    <a:pt x="132" y="560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4" y="552"/>
                  </a:lnTo>
                  <a:lnTo>
                    <a:pt x="138" y="550"/>
                  </a:lnTo>
                  <a:lnTo>
                    <a:pt x="144" y="546"/>
                  </a:lnTo>
                  <a:lnTo>
                    <a:pt x="148" y="542"/>
                  </a:lnTo>
                  <a:lnTo>
                    <a:pt x="144" y="540"/>
                  </a:lnTo>
                  <a:lnTo>
                    <a:pt x="144" y="536"/>
                  </a:lnTo>
                  <a:lnTo>
                    <a:pt x="144" y="530"/>
                  </a:lnTo>
                  <a:lnTo>
                    <a:pt x="146" y="526"/>
                  </a:lnTo>
                  <a:lnTo>
                    <a:pt x="152" y="520"/>
                  </a:lnTo>
                  <a:lnTo>
                    <a:pt x="160" y="514"/>
                  </a:lnTo>
                  <a:lnTo>
                    <a:pt x="162" y="510"/>
                  </a:lnTo>
                  <a:lnTo>
                    <a:pt x="162" y="504"/>
                  </a:lnTo>
                  <a:lnTo>
                    <a:pt x="162" y="498"/>
                  </a:lnTo>
                  <a:lnTo>
                    <a:pt x="158" y="494"/>
                  </a:lnTo>
                  <a:lnTo>
                    <a:pt x="158" y="492"/>
                  </a:lnTo>
                  <a:lnTo>
                    <a:pt x="150" y="490"/>
                  </a:lnTo>
                  <a:lnTo>
                    <a:pt x="138" y="484"/>
                  </a:lnTo>
                  <a:lnTo>
                    <a:pt x="126" y="478"/>
                  </a:lnTo>
                  <a:lnTo>
                    <a:pt x="124" y="474"/>
                  </a:lnTo>
                  <a:lnTo>
                    <a:pt x="122" y="472"/>
                  </a:lnTo>
                  <a:lnTo>
                    <a:pt x="124" y="468"/>
                  </a:lnTo>
                  <a:lnTo>
                    <a:pt x="126" y="464"/>
                  </a:lnTo>
                  <a:lnTo>
                    <a:pt x="134" y="456"/>
                  </a:lnTo>
                  <a:lnTo>
                    <a:pt x="144" y="448"/>
                  </a:lnTo>
                  <a:lnTo>
                    <a:pt x="150" y="440"/>
                  </a:lnTo>
                  <a:lnTo>
                    <a:pt x="148" y="434"/>
                  </a:lnTo>
                  <a:lnTo>
                    <a:pt x="146" y="426"/>
                  </a:lnTo>
                  <a:lnTo>
                    <a:pt x="148" y="420"/>
                  </a:lnTo>
                  <a:lnTo>
                    <a:pt x="150" y="416"/>
                  </a:lnTo>
                  <a:lnTo>
                    <a:pt x="154" y="414"/>
                  </a:lnTo>
                  <a:lnTo>
                    <a:pt x="150" y="408"/>
                  </a:lnTo>
                  <a:lnTo>
                    <a:pt x="146" y="402"/>
                  </a:lnTo>
                  <a:lnTo>
                    <a:pt x="152" y="406"/>
                  </a:lnTo>
                  <a:lnTo>
                    <a:pt x="154" y="408"/>
                  </a:lnTo>
                  <a:lnTo>
                    <a:pt x="158" y="410"/>
                  </a:lnTo>
                  <a:lnTo>
                    <a:pt x="162" y="408"/>
                  </a:lnTo>
                  <a:lnTo>
                    <a:pt x="164" y="402"/>
                  </a:lnTo>
                  <a:lnTo>
                    <a:pt x="162" y="396"/>
                  </a:lnTo>
                  <a:lnTo>
                    <a:pt x="156" y="394"/>
                  </a:lnTo>
                  <a:lnTo>
                    <a:pt x="150" y="396"/>
                  </a:lnTo>
                  <a:lnTo>
                    <a:pt x="144" y="398"/>
                  </a:lnTo>
                  <a:lnTo>
                    <a:pt x="136" y="386"/>
                  </a:lnTo>
                  <a:lnTo>
                    <a:pt x="130" y="372"/>
                  </a:lnTo>
                  <a:lnTo>
                    <a:pt x="138" y="372"/>
                  </a:lnTo>
                  <a:lnTo>
                    <a:pt x="146" y="372"/>
                  </a:lnTo>
                  <a:lnTo>
                    <a:pt x="154" y="376"/>
                  </a:lnTo>
                  <a:lnTo>
                    <a:pt x="162" y="376"/>
                  </a:lnTo>
                  <a:lnTo>
                    <a:pt x="170" y="374"/>
                  </a:lnTo>
                  <a:lnTo>
                    <a:pt x="176" y="370"/>
                  </a:lnTo>
                  <a:lnTo>
                    <a:pt x="172" y="366"/>
                  </a:lnTo>
                  <a:lnTo>
                    <a:pt x="168" y="362"/>
                  </a:lnTo>
                  <a:lnTo>
                    <a:pt x="168" y="358"/>
                  </a:lnTo>
                  <a:lnTo>
                    <a:pt x="168" y="350"/>
                  </a:lnTo>
                  <a:lnTo>
                    <a:pt x="174" y="344"/>
                  </a:lnTo>
                  <a:lnTo>
                    <a:pt x="180" y="338"/>
                  </a:lnTo>
                  <a:lnTo>
                    <a:pt x="188" y="336"/>
                  </a:lnTo>
                  <a:lnTo>
                    <a:pt x="206" y="332"/>
                  </a:lnTo>
                  <a:lnTo>
                    <a:pt x="222" y="328"/>
                  </a:lnTo>
                  <a:lnTo>
                    <a:pt x="226" y="326"/>
                  </a:lnTo>
                  <a:lnTo>
                    <a:pt x="232" y="322"/>
                  </a:lnTo>
                  <a:lnTo>
                    <a:pt x="240" y="312"/>
                  </a:lnTo>
                  <a:lnTo>
                    <a:pt x="246" y="300"/>
                  </a:lnTo>
                  <a:lnTo>
                    <a:pt x="248" y="288"/>
                  </a:lnTo>
                  <a:lnTo>
                    <a:pt x="246" y="282"/>
                  </a:lnTo>
                  <a:lnTo>
                    <a:pt x="242" y="278"/>
                  </a:lnTo>
                  <a:lnTo>
                    <a:pt x="238" y="272"/>
                  </a:lnTo>
                  <a:lnTo>
                    <a:pt x="236" y="268"/>
                  </a:lnTo>
                  <a:lnTo>
                    <a:pt x="236" y="266"/>
                  </a:lnTo>
                  <a:lnTo>
                    <a:pt x="236" y="260"/>
                  </a:lnTo>
                  <a:lnTo>
                    <a:pt x="222" y="250"/>
                  </a:lnTo>
                  <a:lnTo>
                    <a:pt x="212" y="242"/>
                  </a:lnTo>
                  <a:lnTo>
                    <a:pt x="208" y="236"/>
                  </a:lnTo>
                  <a:lnTo>
                    <a:pt x="210" y="166"/>
                  </a:ln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80"/>
                  </a:lnTo>
                  <a:lnTo>
                    <a:pt x="252" y="74"/>
                  </a:lnTo>
                  <a:lnTo>
                    <a:pt x="260" y="74"/>
                  </a:lnTo>
                  <a:lnTo>
                    <a:pt x="262" y="84"/>
                  </a:lnTo>
                  <a:lnTo>
                    <a:pt x="264" y="94"/>
                  </a:lnTo>
                  <a:lnTo>
                    <a:pt x="264" y="100"/>
                  </a:lnTo>
                  <a:lnTo>
                    <a:pt x="262" y="104"/>
                  </a:lnTo>
                  <a:lnTo>
                    <a:pt x="256" y="110"/>
                  </a:lnTo>
                  <a:lnTo>
                    <a:pt x="240" y="116"/>
                  </a:lnTo>
                  <a:lnTo>
                    <a:pt x="232" y="126"/>
                  </a:lnTo>
                  <a:lnTo>
                    <a:pt x="222" y="138"/>
                  </a:lnTo>
                  <a:lnTo>
                    <a:pt x="214" y="152"/>
                  </a:lnTo>
                  <a:lnTo>
                    <a:pt x="210" y="160"/>
                  </a:lnTo>
                  <a:lnTo>
                    <a:pt x="210" y="166"/>
                  </a:lnTo>
                  <a:lnTo>
                    <a:pt x="208" y="236"/>
                  </a:lnTo>
                  <a:lnTo>
                    <a:pt x="210" y="1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0" name="Freeform 20"/>
            <p:cNvSpPr>
              <a:spLocks noChangeAspect="1"/>
            </p:cNvSpPr>
            <p:nvPr/>
          </p:nvSpPr>
          <p:spPr bwMode="auto">
            <a:xfrm>
              <a:off x="3435" y="2020"/>
              <a:ext cx="134" cy="176"/>
            </a:xfrm>
            <a:custGeom>
              <a:avLst/>
              <a:gdLst>
                <a:gd name="T0" fmla="*/ 157 w 130"/>
                <a:gd name="T1" fmla="*/ 4 h 162"/>
                <a:gd name="T2" fmla="*/ 172 w 130"/>
                <a:gd name="T3" fmla="*/ 115 h 162"/>
                <a:gd name="T4" fmla="*/ 182 w 130"/>
                <a:gd name="T5" fmla="*/ 206 h 162"/>
                <a:gd name="T6" fmla="*/ 194 w 130"/>
                <a:gd name="T7" fmla="*/ 243 h 162"/>
                <a:gd name="T8" fmla="*/ 210 w 130"/>
                <a:gd name="T9" fmla="*/ 264 h 162"/>
                <a:gd name="T10" fmla="*/ 241 w 130"/>
                <a:gd name="T11" fmla="*/ 291 h 162"/>
                <a:gd name="T12" fmla="*/ 260 w 130"/>
                <a:gd name="T13" fmla="*/ 328 h 162"/>
                <a:gd name="T14" fmla="*/ 272 w 130"/>
                <a:gd name="T15" fmla="*/ 368 h 162"/>
                <a:gd name="T16" fmla="*/ 280 w 130"/>
                <a:gd name="T17" fmla="*/ 400 h 162"/>
                <a:gd name="T18" fmla="*/ 284 w 130"/>
                <a:gd name="T19" fmla="*/ 473 h 162"/>
                <a:gd name="T20" fmla="*/ 280 w 130"/>
                <a:gd name="T21" fmla="*/ 531 h 162"/>
                <a:gd name="T22" fmla="*/ 272 w 130"/>
                <a:gd name="T23" fmla="*/ 606 h 162"/>
                <a:gd name="T24" fmla="*/ 247 w 130"/>
                <a:gd name="T25" fmla="*/ 712 h 162"/>
                <a:gd name="T26" fmla="*/ 233 w 130"/>
                <a:gd name="T27" fmla="*/ 772 h 162"/>
                <a:gd name="T28" fmla="*/ 223 w 130"/>
                <a:gd name="T29" fmla="*/ 788 h 162"/>
                <a:gd name="T30" fmla="*/ 219 w 130"/>
                <a:gd name="T31" fmla="*/ 844 h 162"/>
                <a:gd name="T32" fmla="*/ 219 w 130"/>
                <a:gd name="T33" fmla="*/ 917 h 162"/>
                <a:gd name="T34" fmla="*/ 219 w 130"/>
                <a:gd name="T35" fmla="*/ 1010 h 162"/>
                <a:gd name="T36" fmla="*/ 198 w 130"/>
                <a:gd name="T37" fmla="*/ 1030 h 162"/>
                <a:gd name="T38" fmla="*/ 186 w 130"/>
                <a:gd name="T39" fmla="*/ 1010 h 162"/>
                <a:gd name="T40" fmla="*/ 186 w 130"/>
                <a:gd name="T41" fmla="*/ 1119 h 162"/>
                <a:gd name="T42" fmla="*/ 186 w 130"/>
                <a:gd name="T43" fmla="*/ 1131 h 162"/>
                <a:gd name="T44" fmla="*/ 186 w 130"/>
                <a:gd name="T45" fmla="*/ 1176 h 162"/>
                <a:gd name="T46" fmla="*/ 172 w 130"/>
                <a:gd name="T47" fmla="*/ 1191 h 162"/>
                <a:gd name="T48" fmla="*/ 157 w 130"/>
                <a:gd name="T49" fmla="*/ 1200 h 162"/>
                <a:gd name="T50" fmla="*/ 152 w 130"/>
                <a:gd name="T51" fmla="*/ 1219 h 162"/>
                <a:gd name="T52" fmla="*/ 143 w 130"/>
                <a:gd name="T53" fmla="*/ 1271 h 162"/>
                <a:gd name="T54" fmla="*/ 135 w 130"/>
                <a:gd name="T55" fmla="*/ 1304 h 162"/>
                <a:gd name="T56" fmla="*/ 131 w 130"/>
                <a:gd name="T57" fmla="*/ 1337 h 162"/>
                <a:gd name="T58" fmla="*/ 107 w 130"/>
                <a:gd name="T59" fmla="*/ 1371 h 162"/>
                <a:gd name="T60" fmla="*/ 83 w 130"/>
                <a:gd name="T61" fmla="*/ 1383 h 162"/>
                <a:gd name="T62" fmla="*/ 67 w 130"/>
                <a:gd name="T63" fmla="*/ 1383 h 162"/>
                <a:gd name="T64" fmla="*/ 48 w 130"/>
                <a:gd name="T65" fmla="*/ 1401 h 162"/>
                <a:gd name="T66" fmla="*/ 0 w 130"/>
                <a:gd name="T67" fmla="*/ 1176 h 162"/>
                <a:gd name="T68" fmla="*/ 0 w 130"/>
                <a:gd name="T69" fmla="*/ 1097 h 162"/>
                <a:gd name="T70" fmla="*/ 119 w 130"/>
                <a:gd name="T71" fmla="*/ 689 h 162"/>
                <a:gd name="T72" fmla="*/ 119 w 130"/>
                <a:gd name="T73" fmla="*/ 374 h 162"/>
                <a:gd name="T74" fmla="*/ 101 w 130"/>
                <a:gd name="T75" fmla="*/ 328 h 162"/>
                <a:gd name="T76" fmla="*/ 157 w 130"/>
                <a:gd name="T77" fmla="*/ 0 h 162"/>
                <a:gd name="T78" fmla="*/ 157 w 130"/>
                <a:gd name="T79" fmla="*/ 4 h 1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0"/>
                <a:gd name="T121" fmla="*/ 0 h 162"/>
                <a:gd name="T122" fmla="*/ 130 w 130"/>
                <a:gd name="T123" fmla="*/ 162 h 1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0" h="162">
                  <a:moveTo>
                    <a:pt x="72" y="4"/>
                  </a:moveTo>
                  <a:lnTo>
                    <a:pt x="78" y="14"/>
                  </a:lnTo>
                  <a:lnTo>
                    <a:pt x="82" y="24"/>
                  </a:lnTo>
                  <a:lnTo>
                    <a:pt x="88" y="28"/>
                  </a:lnTo>
                  <a:lnTo>
                    <a:pt x="96" y="30"/>
                  </a:lnTo>
                  <a:lnTo>
                    <a:pt x="110" y="34"/>
                  </a:lnTo>
                  <a:lnTo>
                    <a:pt x="118" y="38"/>
                  </a:lnTo>
                  <a:lnTo>
                    <a:pt x="124" y="42"/>
                  </a:lnTo>
                  <a:lnTo>
                    <a:pt x="128" y="46"/>
                  </a:lnTo>
                  <a:lnTo>
                    <a:pt x="130" y="54"/>
                  </a:lnTo>
                  <a:lnTo>
                    <a:pt x="128" y="62"/>
                  </a:lnTo>
                  <a:lnTo>
                    <a:pt x="124" y="70"/>
                  </a:lnTo>
                  <a:lnTo>
                    <a:pt x="112" y="82"/>
                  </a:lnTo>
                  <a:lnTo>
                    <a:pt x="106" y="88"/>
                  </a:lnTo>
                  <a:lnTo>
                    <a:pt x="102" y="92"/>
                  </a:lnTo>
                  <a:lnTo>
                    <a:pt x="100" y="98"/>
                  </a:lnTo>
                  <a:lnTo>
                    <a:pt x="100" y="106"/>
                  </a:lnTo>
                  <a:lnTo>
                    <a:pt x="100" y="118"/>
                  </a:lnTo>
                  <a:lnTo>
                    <a:pt x="90" y="120"/>
                  </a:lnTo>
                  <a:lnTo>
                    <a:pt x="84" y="118"/>
                  </a:lnTo>
                  <a:lnTo>
                    <a:pt x="84" y="130"/>
                  </a:lnTo>
                  <a:lnTo>
                    <a:pt x="84" y="132"/>
                  </a:lnTo>
                  <a:lnTo>
                    <a:pt x="84" y="136"/>
                  </a:lnTo>
                  <a:lnTo>
                    <a:pt x="78" y="138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66" y="146"/>
                  </a:lnTo>
                  <a:lnTo>
                    <a:pt x="62" y="152"/>
                  </a:lnTo>
                  <a:lnTo>
                    <a:pt x="60" y="156"/>
                  </a:lnTo>
                  <a:lnTo>
                    <a:pt x="48" y="158"/>
                  </a:lnTo>
                  <a:lnTo>
                    <a:pt x="40" y="160"/>
                  </a:lnTo>
                  <a:lnTo>
                    <a:pt x="32" y="160"/>
                  </a:lnTo>
                  <a:lnTo>
                    <a:pt x="22" y="162"/>
                  </a:lnTo>
                  <a:lnTo>
                    <a:pt x="0" y="136"/>
                  </a:lnTo>
                  <a:lnTo>
                    <a:pt x="0" y="128"/>
                  </a:lnTo>
                  <a:lnTo>
                    <a:pt x="54" y="80"/>
                  </a:lnTo>
                  <a:lnTo>
                    <a:pt x="54" y="44"/>
                  </a:lnTo>
                  <a:lnTo>
                    <a:pt x="46" y="38"/>
                  </a:lnTo>
                  <a:lnTo>
                    <a:pt x="72" y="0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1" name="Freeform 21"/>
            <p:cNvSpPr>
              <a:spLocks noChangeAspect="1"/>
            </p:cNvSpPr>
            <p:nvPr/>
          </p:nvSpPr>
          <p:spPr bwMode="auto">
            <a:xfrm>
              <a:off x="4777" y="1076"/>
              <a:ext cx="41" cy="15"/>
            </a:xfrm>
            <a:custGeom>
              <a:avLst/>
              <a:gdLst>
                <a:gd name="T0" fmla="*/ 46 w 40"/>
                <a:gd name="T1" fmla="*/ 62 h 14"/>
                <a:gd name="T2" fmla="*/ 14 w 40"/>
                <a:gd name="T3" fmla="*/ 71 h 14"/>
                <a:gd name="T4" fmla="*/ 10 w 40"/>
                <a:gd name="T5" fmla="*/ 81 h 14"/>
                <a:gd name="T6" fmla="*/ 6 w 40"/>
                <a:gd name="T7" fmla="*/ 81 h 14"/>
                <a:gd name="T8" fmla="*/ 2 w 40"/>
                <a:gd name="T9" fmla="*/ 71 h 14"/>
                <a:gd name="T10" fmla="*/ 0 w 40"/>
                <a:gd name="T11" fmla="*/ 54 h 14"/>
                <a:gd name="T12" fmla="*/ 2 w 40"/>
                <a:gd name="T13" fmla="*/ 6 h 14"/>
                <a:gd name="T14" fmla="*/ 8 w 40"/>
                <a:gd name="T15" fmla="*/ 2 h 14"/>
                <a:gd name="T16" fmla="*/ 16 w 40"/>
                <a:gd name="T17" fmla="*/ 0 h 14"/>
                <a:gd name="T18" fmla="*/ 50 w 40"/>
                <a:gd name="T19" fmla="*/ 0 h 14"/>
                <a:gd name="T20" fmla="*/ 56 w 40"/>
                <a:gd name="T21" fmla="*/ 4 h 14"/>
                <a:gd name="T22" fmla="*/ 71 w 40"/>
                <a:gd name="T23" fmla="*/ 62 h 14"/>
                <a:gd name="T24" fmla="*/ 56 w 40"/>
                <a:gd name="T25" fmla="*/ 71 h 14"/>
                <a:gd name="T26" fmla="*/ 46 w 40"/>
                <a:gd name="T27" fmla="*/ 62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14"/>
                <a:gd name="T44" fmla="*/ 40 w 40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14">
                  <a:moveTo>
                    <a:pt x="20" y="10"/>
                  </a:moveTo>
                  <a:lnTo>
                    <a:pt x="14" y="12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0" y="4"/>
                  </a:lnTo>
                  <a:lnTo>
                    <a:pt x="40" y="10"/>
                  </a:lnTo>
                  <a:lnTo>
                    <a:pt x="30" y="12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2" name="Freeform 22"/>
            <p:cNvSpPr>
              <a:spLocks noChangeAspect="1"/>
            </p:cNvSpPr>
            <p:nvPr/>
          </p:nvSpPr>
          <p:spPr bwMode="auto">
            <a:xfrm>
              <a:off x="4296" y="2062"/>
              <a:ext cx="164" cy="312"/>
            </a:xfrm>
            <a:custGeom>
              <a:avLst/>
              <a:gdLst>
                <a:gd name="T0" fmla="*/ 138 w 160"/>
                <a:gd name="T1" fmla="*/ 1955 h 288"/>
                <a:gd name="T2" fmla="*/ 196 w 160"/>
                <a:gd name="T3" fmla="*/ 1883 h 288"/>
                <a:gd name="T4" fmla="*/ 181 w 160"/>
                <a:gd name="T5" fmla="*/ 1845 h 288"/>
                <a:gd name="T6" fmla="*/ 227 w 160"/>
                <a:gd name="T7" fmla="*/ 1721 h 288"/>
                <a:gd name="T8" fmla="*/ 234 w 160"/>
                <a:gd name="T9" fmla="*/ 1666 h 288"/>
                <a:gd name="T10" fmla="*/ 230 w 160"/>
                <a:gd name="T11" fmla="*/ 1589 h 288"/>
                <a:gd name="T12" fmla="*/ 227 w 160"/>
                <a:gd name="T13" fmla="*/ 1506 h 288"/>
                <a:gd name="T14" fmla="*/ 216 w 160"/>
                <a:gd name="T15" fmla="*/ 1250 h 288"/>
                <a:gd name="T16" fmla="*/ 173 w 160"/>
                <a:gd name="T17" fmla="*/ 992 h 288"/>
                <a:gd name="T18" fmla="*/ 153 w 160"/>
                <a:gd name="T19" fmla="*/ 907 h 288"/>
                <a:gd name="T20" fmla="*/ 135 w 160"/>
                <a:gd name="T21" fmla="*/ 872 h 288"/>
                <a:gd name="T22" fmla="*/ 123 w 160"/>
                <a:gd name="T23" fmla="*/ 780 h 288"/>
                <a:gd name="T24" fmla="*/ 83 w 160"/>
                <a:gd name="T25" fmla="*/ 666 h 288"/>
                <a:gd name="T26" fmla="*/ 60 w 160"/>
                <a:gd name="T27" fmla="*/ 546 h 288"/>
                <a:gd name="T28" fmla="*/ 71 w 160"/>
                <a:gd name="T29" fmla="*/ 503 h 288"/>
                <a:gd name="T30" fmla="*/ 79 w 160"/>
                <a:gd name="T31" fmla="*/ 396 h 288"/>
                <a:gd name="T32" fmla="*/ 14 w 160"/>
                <a:gd name="T33" fmla="*/ 318 h 288"/>
                <a:gd name="T34" fmla="*/ 4 w 160"/>
                <a:gd name="T35" fmla="*/ 256 h 288"/>
                <a:gd name="T36" fmla="*/ 0 w 160"/>
                <a:gd name="T37" fmla="*/ 147 h 288"/>
                <a:gd name="T38" fmla="*/ 10 w 160"/>
                <a:gd name="T39" fmla="*/ 107 h 288"/>
                <a:gd name="T40" fmla="*/ 54 w 160"/>
                <a:gd name="T41" fmla="*/ 91 h 288"/>
                <a:gd name="T42" fmla="*/ 83 w 160"/>
                <a:gd name="T43" fmla="*/ 2 h 288"/>
                <a:gd name="T44" fmla="*/ 116 w 160"/>
                <a:gd name="T45" fmla="*/ 2 h 288"/>
                <a:gd name="T46" fmla="*/ 132 w 160"/>
                <a:gd name="T47" fmla="*/ 6 h 288"/>
                <a:gd name="T48" fmla="*/ 145 w 160"/>
                <a:gd name="T49" fmla="*/ 91 h 288"/>
                <a:gd name="T50" fmla="*/ 165 w 160"/>
                <a:gd name="T51" fmla="*/ 186 h 288"/>
                <a:gd name="T52" fmla="*/ 199 w 160"/>
                <a:gd name="T53" fmla="*/ 256 h 288"/>
                <a:gd name="T54" fmla="*/ 191 w 160"/>
                <a:gd name="T55" fmla="*/ 352 h 288"/>
                <a:gd name="T56" fmla="*/ 169 w 160"/>
                <a:gd name="T57" fmla="*/ 352 h 288"/>
                <a:gd name="T58" fmla="*/ 165 w 160"/>
                <a:gd name="T59" fmla="*/ 396 h 288"/>
                <a:gd name="T60" fmla="*/ 153 w 160"/>
                <a:gd name="T61" fmla="*/ 474 h 288"/>
                <a:gd name="T62" fmla="*/ 141 w 160"/>
                <a:gd name="T63" fmla="*/ 592 h 288"/>
                <a:gd name="T64" fmla="*/ 153 w 160"/>
                <a:gd name="T65" fmla="*/ 752 h 288"/>
                <a:gd name="T66" fmla="*/ 173 w 160"/>
                <a:gd name="T67" fmla="*/ 815 h 288"/>
                <a:gd name="T68" fmla="*/ 222 w 160"/>
                <a:gd name="T69" fmla="*/ 1054 h 288"/>
                <a:gd name="T70" fmla="*/ 281 w 160"/>
                <a:gd name="T71" fmla="*/ 1261 h 288"/>
                <a:gd name="T72" fmla="*/ 288 w 160"/>
                <a:gd name="T73" fmla="*/ 1452 h 288"/>
                <a:gd name="T74" fmla="*/ 295 w 160"/>
                <a:gd name="T75" fmla="*/ 1703 h 288"/>
                <a:gd name="T76" fmla="*/ 295 w 160"/>
                <a:gd name="T77" fmla="*/ 1798 h 288"/>
                <a:gd name="T78" fmla="*/ 281 w 160"/>
                <a:gd name="T79" fmla="*/ 1883 h 288"/>
                <a:gd name="T80" fmla="*/ 242 w 160"/>
                <a:gd name="T81" fmla="*/ 1978 h 288"/>
                <a:gd name="T82" fmla="*/ 212 w 160"/>
                <a:gd name="T83" fmla="*/ 2067 h 288"/>
                <a:gd name="T84" fmla="*/ 177 w 160"/>
                <a:gd name="T85" fmla="*/ 2277 h 288"/>
                <a:gd name="T86" fmla="*/ 157 w 160"/>
                <a:gd name="T87" fmla="*/ 2309 h 288"/>
                <a:gd name="T88" fmla="*/ 149 w 160"/>
                <a:gd name="T89" fmla="*/ 2295 h 288"/>
                <a:gd name="T90" fmla="*/ 149 w 160"/>
                <a:gd name="T91" fmla="*/ 2166 h 288"/>
                <a:gd name="T92" fmla="*/ 153 w 160"/>
                <a:gd name="T93" fmla="*/ 2067 h 288"/>
                <a:gd name="T94" fmla="*/ 138 w 160"/>
                <a:gd name="T95" fmla="*/ 2025 h 288"/>
                <a:gd name="T96" fmla="*/ 126 w 160"/>
                <a:gd name="T97" fmla="*/ 2000 h 288"/>
                <a:gd name="T98" fmla="*/ 129 w 160"/>
                <a:gd name="T99" fmla="*/ 1978 h 2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88"/>
                <a:gd name="T152" fmla="*/ 160 w 160"/>
                <a:gd name="T153" fmla="*/ 288 h 28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88">
                  <a:moveTo>
                    <a:pt x="68" y="248"/>
                  </a:moveTo>
                  <a:lnTo>
                    <a:pt x="74" y="244"/>
                  </a:lnTo>
                  <a:lnTo>
                    <a:pt x="84" y="242"/>
                  </a:lnTo>
                  <a:lnTo>
                    <a:pt x="102" y="236"/>
                  </a:lnTo>
                  <a:lnTo>
                    <a:pt x="98" y="232"/>
                  </a:lnTo>
                  <a:lnTo>
                    <a:pt x="96" y="230"/>
                  </a:lnTo>
                  <a:lnTo>
                    <a:pt x="94" y="228"/>
                  </a:lnTo>
                  <a:lnTo>
                    <a:pt x="120" y="214"/>
                  </a:lnTo>
                  <a:lnTo>
                    <a:pt x="122" y="212"/>
                  </a:lnTo>
                  <a:lnTo>
                    <a:pt x="124" y="208"/>
                  </a:lnTo>
                  <a:lnTo>
                    <a:pt x="122" y="204"/>
                  </a:lnTo>
                  <a:lnTo>
                    <a:pt x="122" y="198"/>
                  </a:lnTo>
                  <a:lnTo>
                    <a:pt x="122" y="194"/>
                  </a:lnTo>
                  <a:lnTo>
                    <a:pt x="120" y="188"/>
                  </a:lnTo>
                  <a:lnTo>
                    <a:pt x="120" y="170"/>
                  </a:lnTo>
                  <a:lnTo>
                    <a:pt x="114" y="156"/>
                  </a:lnTo>
                  <a:lnTo>
                    <a:pt x="108" y="146"/>
                  </a:lnTo>
                  <a:lnTo>
                    <a:pt x="92" y="126"/>
                  </a:lnTo>
                  <a:lnTo>
                    <a:pt x="88" y="120"/>
                  </a:lnTo>
                  <a:lnTo>
                    <a:pt x="82" y="114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0" y="102"/>
                  </a:lnTo>
                  <a:lnTo>
                    <a:pt x="64" y="98"/>
                  </a:lnTo>
                  <a:lnTo>
                    <a:pt x="56" y="92"/>
                  </a:lnTo>
                  <a:lnTo>
                    <a:pt x="46" y="84"/>
                  </a:lnTo>
                  <a:lnTo>
                    <a:pt x="36" y="74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40" y="62"/>
                  </a:lnTo>
                  <a:lnTo>
                    <a:pt x="44" y="58"/>
                  </a:lnTo>
                  <a:lnTo>
                    <a:pt x="44" y="50"/>
                  </a:lnTo>
                  <a:lnTo>
                    <a:pt x="28" y="46"/>
                  </a:lnTo>
                  <a:lnTo>
                    <a:pt x="14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8" y="14"/>
                  </a:lnTo>
                  <a:lnTo>
                    <a:pt x="28" y="12"/>
                  </a:lnTo>
                  <a:lnTo>
                    <a:pt x="36" y="6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60" y="2"/>
                  </a:lnTo>
                  <a:lnTo>
                    <a:pt x="64" y="4"/>
                  </a:lnTo>
                  <a:lnTo>
                    <a:pt x="70" y="6"/>
                  </a:lnTo>
                  <a:lnTo>
                    <a:pt x="76" y="6"/>
                  </a:lnTo>
                  <a:lnTo>
                    <a:pt x="78" y="12"/>
                  </a:lnTo>
                  <a:lnTo>
                    <a:pt x="80" y="16"/>
                  </a:lnTo>
                  <a:lnTo>
                    <a:pt x="88" y="24"/>
                  </a:lnTo>
                  <a:lnTo>
                    <a:pt x="96" y="30"/>
                  </a:lnTo>
                  <a:lnTo>
                    <a:pt x="104" y="32"/>
                  </a:lnTo>
                  <a:lnTo>
                    <a:pt x="102" y="38"/>
                  </a:lnTo>
                  <a:lnTo>
                    <a:pt x="100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8" y="50"/>
                  </a:lnTo>
                  <a:lnTo>
                    <a:pt x="86" y="56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6" y="74"/>
                  </a:lnTo>
                  <a:lnTo>
                    <a:pt x="78" y="90"/>
                  </a:lnTo>
                  <a:lnTo>
                    <a:pt x="82" y="94"/>
                  </a:lnTo>
                  <a:lnTo>
                    <a:pt x="84" y="98"/>
                  </a:lnTo>
                  <a:lnTo>
                    <a:pt x="92" y="102"/>
                  </a:lnTo>
                  <a:lnTo>
                    <a:pt x="106" y="118"/>
                  </a:lnTo>
                  <a:lnTo>
                    <a:pt x="118" y="132"/>
                  </a:lnTo>
                  <a:lnTo>
                    <a:pt x="130" y="146"/>
                  </a:lnTo>
                  <a:lnTo>
                    <a:pt x="148" y="158"/>
                  </a:lnTo>
                  <a:lnTo>
                    <a:pt x="148" y="166"/>
                  </a:lnTo>
                  <a:lnTo>
                    <a:pt x="152" y="182"/>
                  </a:lnTo>
                  <a:lnTo>
                    <a:pt x="160" y="206"/>
                  </a:lnTo>
                  <a:lnTo>
                    <a:pt x="156" y="212"/>
                  </a:lnTo>
                  <a:lnTo>
                    <a:pt x="156" y="218"/>
                  </a:lnTo>
                  <a:lnTo>
                    <a:pt x="156" y="224"/>
                  </a:lnTo>
                  <a:lnTo>
                    <a:pt x="154" y="228"/>
                  </a:lnTo>
                  <a:lnTo>
                    <a:pt x="148" y="236"/>
                  </a:lnTo>
                  <a:lnTo>
                    <a:pt x="138" y="244"/>
                  </a:lnTo>
                  <a:lnTo>
                    <a:pt x="128" y="248"/>
                  </a:lnTo>
                  <a:lnTo>
                    <a:pt x="120" y="250"/>
                  </a:lnTo>
                  <a:lnTo>
                    <a:pt x="112" y="258"/>
                  </a:lnTo>
                  <a:lnTo>
                    <a:pt x="104" y="272"/>
                  </a:lnTo>
                  <a:lnTo>
                    <a:pt x="94" y="28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82" y="288"/>
                  </a:lnTo>
                  <a:lnTo>
                    <a:pt x="80" y="286"/>
                  </a:lnTo>
                  <a:lnTo>
                    <a:pt x="80" y="278"/>
                  </a:lnTo>
                  <a:lnTo>
                    <a:pt x="80" y="270"/>
                  </a:lnTo>
                  <a:lnTo>
                    <a:pt x="82" y="264"/>
                  </a:lnTo>
                  <a:lnTo>
                    <a:pt x="82" y="258"/>
                  </a:lnTo>
                  <a:lnTo>
                    <a:pt x="80" y="252"/>
                  </a:lnTo>
                  <a:lnTo>
                    <a:pt x="74" y="252"/>
                  </a:lnTo>
                  <a:lnTo>
                    <a:pt x="70" y="250"/>
                  </a:lnTo>
                  <a:lnTo>
                    <a:pt x="66" y="250"/>
                  </a:lnTo>
                  <a:lnTo>
                    <a:pt x="64" y="250"/>
                  </a:lnTo>
                  <a:lnTo>
                    <a:pt x="68" y="24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3" name="Freeform 23"/>
            <p:cNvSpPr>
              <a:spLocks noChangeAspect="1"/>
            </p:cNvSpPr>
            <p:nvPr/>
          </p:nvSpPr>
          <p:spPr bwMode="auto">
            <a:xfrm>
              <a:off x="4329" y="2246"/>
              <a:ext cx="95" cy="89"/>
            </a:xfrm>
            <a:custGeom>
              <a:avLst/>
              <a:gdLst>
                <a:gd name="T0" fmla="*/ 197 w 92"/>
                <a:gd name="T1" fmla="*/ 0 h 82"/>
                <a:gd name="T2" fmla="*/ 194 w 92"/>
                <a:gd name="T3" fmla="*/ 2 h 82"/>
                <a:gd name="T4" fmla="*/ 185 w 92"/>
                <a:gd name="T5" fmla="*/ 4 h 82"/>
                <a:gd name="T6" fmla="*/ 176 w 92"/>
                <a:gd name="T7" fmla="*/ 2 h 82"/>
                <a:gd name="T8" fmla="*/ 160 w 92"/>
                <a:gd name="T9" fmla="*/ 2 h 82"/>
                <a:gd name="T10" fmla="*/ 150 w 92"/>
                <a:gd name="T11" fmla="*/ 2 h 82"/>
                <a:gd name="T12" fmla="*/ 145 w 92"/>
                <a:gd name="T13" fmla="*/ 59 h 82"/>
                <a:gd name="T14" fmla="*/ 140 w 92"/>
                <a:gd name="T15" fmla="*/ 96 h 82"/>
                <a:gd name="T16" fmla="*/ 128 w 92"/>
                <a:gd name="T17" fmla="*/ 69 h 82"/>
                <a:gd name="T18" fmla="*/ 116 w 92"/>
                <a:gd name="T19" fmla="*/ 59 h 82"/>
                <a:gd name="T20" fmla="*/ 96 w 92"/>
                <a:gd name="T21" fmla="*/ 4 h 82"/>
                <a:gd name="T22" fmla="*/ 70 w 92"/>
                <a:gd name="T23" fmla="*/ 4 h 82"/>
                <a:gd name="T24" fmla="*/ 46 w 92"/>
                <a:gd name="T25" fmla="*/ 4 h 82"/>
                <a:gd name="T26" fmla="*/ 10 w 92"/>
                <a:gd name="T27" fmla="*/ 69 h 82"/>
                <a:gd name="T28" fmla="*/ 6 w 92"/>
                <a:gd name="T29" fmla="*/ 96 h 82"/>
                <a:gd name="T30" fmla="*/ 2 w 92"/>
                <a:gd name="T31" fmla="*/ 133 h 82"/>
                <a:gd name="T32" fmla="*/ 2 w 92"/>
                <a:gd name="T33" fmla="*/ 183 h 82"/>
                <a:gd name="T34" fmla="*/ 0 w 92"/>
                <a:gd name="T35" fmla="*/ 234 h 82"/>
                <a:gd name="T36" fmla="*/ 2 w 92"/>
                <a:gd name="T37" fmla="*/ 288 h 82"/>
                <a:gd name="T38" fmla="*/ 4 w 92"/>
                <a:gd name="T39" fmla="*/ 340 h 82"/>
                <a:gd name="T40" fmla="*/ 6 w 92"/>
                <a:gd name="T41" fmla="*/ 371 h 82"/>
                <a:gd name="T42" fmla="*/ 8 w 92"/>
                <a:gd name="T43" fmla="*/ 417 h 82"/>
                <a:gd name="T44" fmla="*/ 10 w 92"/>
                <a:gd name="T45" fmla="*/ 474 h 82"/>
                <a:gd name="T46" fmla="*/ 10 w 92"/>
                <a:gd name="T47" fmla="*/ 481 h 82"/>
                <a:gd name="T48" fmla="*/ 14 w 92"/>
                <a:gd name="T49" fmla="*/ 534 h 82"/>
                <a:gd name="T50" fmla="*/ 42 w 92"/>
                <a:gd name="T51" fmla="*/ 567 h 82"/>
                <a:gd name="T52" fmla="*/ 46 w 92"/>
                <a:gd name="T53" fmla="*/ 606 h 82"/>
                <a:gd name="T54" fmla="*/ 58 w 92"/>
                <a:gd name="T55" fmla="*/ 606 h 82"/>
                <a:gd name="T56" fmla="*/ 58 w 92"/>
                <a:gd name="T57" fmla="*/ 701 h 82"/>
                <a:gd name="T58" fmla="*/ 70 w 92"/>
                <a:gd name="T59" fmla="*/ 668 h 82"/>
                <a:gd name="T60" fmla="*/ 78 w 92"/>
                <a:gd name="T61" fmla="*/ 658 h 82"/>
                <a:gd name="T62" fmla="*/ 96 w 92"/>
                <a:gd name="T63" fmla="*/ 615 h 82"/>
                <a:gd name="T64" fmla="*/ 120 w 92"/>
                <a:gd name="T65" fmla="*/ 606 h 82"/>
                <a:gd name="T66" fmla="*/ 160 w 92"/>
                <a:gd name="T67" fmla="*/ 558 h 82"/>
                <a:gd name="T68" fmla="*/ 150 w 92"/>
                <a:gd name="T69" fmla="*/ 520 h 82"/>
                <a:gd name="T70" fmla="*/ 145 w 92"/>
                <a:gd name="T71" fmla="*/ 511 h 82"/>
                <a:gd name="T72" fmla="*/ 140 w 92"/>
                <a:gd name="T73" fmla="*/ 481 h 82"/>
                <a:gd name="T74" fmla="*/ 201 w 92"/>
                <a:gd name="T75" fmla="*/ 371 h 82"/>
                <a:gd name="T76" fmla="*/ 207 w 92"/>
                <a:gd name="T77" fmla="*/ 354 h 82"/>
                <a:gd name="T78" fmla="*/ 210 w 92"/>
                <a:gd name="T79" fmla="*/ 315 h 82"/>
                <a:gd name="T80" fmla="*/ 207 w 92"/>
                <a:gd name="T81" fmla="*/ 288 h 82"/>
                <a:gd name="T82" fmla="*/ 207 w 92"/>
                <a:gd name="T83" fmla="*/ 234 h 82"/>
                <a:gd name="T84" fmla="*/ 207 w 92"/>
                <a:gd name="T85" fmla="*/ 199 h 82"/>
                <a:gd name="T86" fmla="*/ 201 w 92"/>
                <a:gd name="T87" fmla="*/ 156 h 82"/>
                <a:gd name="T88" fmla="*/ 201 w 92"/>
                <a:gd name="T89" fmla="*/ 0 h 82"/>
                <a:gd name="T90" fmla="*/ 197 w 92"/>
                <a:gd name="T91" fmla="*/ 0 h 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"/>
                <a:gd name="T139" fmla="*/ 0 h 82"/>
                <a:gd name="T140" fmla="*/ 92 w 92"/>
                <a:gd name="T141" fmla="*/ 82 h 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" h="82">
                  <a:moveTo>
                    <a:pt x="86" y="0"/>
                  </a:moveTo>
                  <a:lnTo>
                    <a:pt x="84" y="2"/>
                  </a:lnTo>
                  <a:lnTo>
                    <a:pt x="80" y="4"/>
                  </a:lnTo>
                  <a:lnTo>
                    <a:pt x="76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6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6"/>
                  </a:lnTo>
                  <a:lnTo>
                    <a:pt x="42" y="4"/>
                  </a:lnTo>
                  <a:lnTo>
                    <a:pt x="32" y="4"/>
                  </a:lnTo>
                  <a:lnTo>
                    <a:pt x="20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4" y="64"/>
                  </a:lnTo>
                  <a:lnTo>
                    <a:pt x="16" y="68"/>
                  </a:lnTo>
                  <a:lnTo>
                    <a:pt x="20" y="72"/>
                  </a:lnTo>
                  <a:lnTo>
                    <a:pt x="26" y="72"/>
                  </a:lnTo>
                  <a:lnTo>
                    <a:pt x="26" y="82"/>
                  </a:lnTo>
                  <a:lnTo>
                    <a:pt x="32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70" y="66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2" y="58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0" y="34"/>
                  </a:lnTo>
                  <a:lnTo>
                    <a:pt x="90" y="28"/>
                  </a:lnTo>
                  <a:lnTo>
                    <a:pt x="90" y="24"/>
                  </a:lnTo>
                  <a:lnTo>
                    <a:pt x="88" y="18"/>
                  </a:ln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4" name="Freeform 24"/>
            <p:cNvSpPr>
              <a:spLocks noChangeAspect="1"/>
            </p:cNvSpPr>
            <p:nvPr/>
          </p:nvSpPr>
          <p:spPr bwMode="auto">
            <a:xfrm>
              <a:off x="4265" y="2076"/>
              <a:ext cx="154" cy="184"/>
            </a:xfrm>
            <a:custGeom>
              <a:avLst/>
              <a:gdLst>
                <a:gd name="T0" fmla="*/ 216 w 150"/>
                <a:gd name="T1" fmla="*/ 1430 h 168"/>
                <a:gd name="T2" fmla="*/ 199 w 150"/>
                <a:gd name="T3" fmla="*/ 1312 h 168"/>
                <a:gd name="T4" fmla="*/ 189 w 150"/>
                <a:gd name="T5" fmla="*/ 1164 h 168"/>
                <a:gd name="T6" fmla="*/ 184 w 150"/>
                <a:gd name="T7" fmla="*/ 1089 h 168"/>
                <a:gd name="T8" fmla="*/ 157 w 150"/>
                <a:gd name="T9" fmla="*/ 948 h 168"/>
                <a:gd name="T10" fmla="*/ 137 w 150"/>
                <a:gd name="T11" fmla="*/ 866 h 168"/>
                <a:gd name="T12" fmla="*/ 124 w 150"/>
                <a:gd name="T13" fmla="*/ 934 h 168"/>
                <a:gd name="T14" fmla="*/ 113 w 150"/>
                <a:gd name="T15" fmla="*/ 999 h 168"/>
                <a:gd name="T16" fmla="*/ 101 w 150"/>
                <a:gd name="T17" fmla="*/ 948 h 168"/>
                <a:gd name="T18" fmla="*/ 87 w 150"/>
                <a:gd name="T19" fmla="*/ 912 h 168"/>
                <a:gd name="T20" fmla="*/ 71 w 150"/>
                <a:gd name="T21" fmla="*/ 948 h 168"/>
                <a:gd name="T22" fmla="*/ 54 w 150"/>
                <a:gd name="T23" fmla="*/ 810 h 168"/>
                <a:gd name="T24" fmla="*/ 54 w 150"/>
                <a:gd name="T25" fmla="*/ 651 h 168"/>
                <a:gd name="T26" fmla="*/ 46 w 150"/>
                <a:gd name="T27" fmla="*/ 647 h 168"/>
                <a:gd name="T28" fmla="*/ 12 w 150"/>
                <a:gd name="T29" fmla="*/ 647 h 168"/>
                <a:gd name="T30" fmla="*/ 6 w 150"/>
                <a:gd name="T31" fmla="*/ 525 h 168"/>
                <a:gd name="T32" fmla="*/ 0 w 150"/>
                <a:gd name="T33" fmla="*/ 437 h 168"/>
                <a:gd name="T34" fmla="*/ 10 w 150"/>
                <a:gd name="T35" fmla="*/ 313 h 168"/>
                <a:gd name="T36" fmla="*/ 12 w 150"/>
                <a:gd name="T37" fmla="*/ 232 h 168"/>
                <a:gd name="T38" fmla="*/ 48 w 150"/>
                <a:gd name="T39" fmla="*/ 254 h 168"/>
                <a:gd name="T40" fmla="*/ 54 w 150"/>
                <a:gd name="T41" fmla="*/ 232 h 168"/>
                <a:gd name="T42" fmla="*/ 48 w 150"/>
                <a:gd name="T43" fmla="*/ 85 h 168"/>
                <a:gd name="T44" fmla="*/ 50 w 150"/>
                <a:gd name="T45" fmla="*/ 2 h 168"/>
                <a:gd name="T46" fmla="*/ 56 w 150"/>
                <a:gd name="T47" fmla="*/ 4 h 168"/>
                <a:gd name="T48" fmla="*/ 63 w 150"/>
                <a:gd name="T49" fmla="*/ 194 h 168"/>
                <a:gd name="T50" fmla="*/ 83 w 150"/>
                <a:gd name="T51" fmla="*/ 278 h 168"/>
                <a:gd name="T52" fmla="*/ 145 w 150"/>
                <a:gd name="T53" fmla="*/ 376 h 168"/>
                <a:gd name="T54" fmla="*/ 137 w 150"/>
                <a:gd name="T55" fmla="*/ 525 h 168"/>
                <a:gd name="T56" fmla="*/ 127 w 150"/>
                <a:gd name="T57" fmla="*/ 576 h 168"/>
                <a:gd name="T58" fmla="*/ 149 w 150"/>
                <a:gd name="T59" fmla="*/ 756 h 168"/>
                <a:gd name="T60" fmla="*/ 189 w 150"/>
                <a:gd name="T61" fmla="*/ 907 h 168"/>
                <a:gd name="T62" fmla="*/ 202 w 150"/>
                <a:gd name="T63" fmla="*/ 999 h 168"/>
                <a:gd name="T64" fmla="*/ 221 w 150"/>
                <a:gd name="T65" fmla="*/ 1063 h 168"/>
                <a:gd name="T66" fmla="*/ 240 w 150"/>
                <a:gd name="T67" fmla="*/ 1193 h 168"/>
                <a:gd name="T68" fmla="*/ 284 w 150"/>
                <a:gd name="T69" fmla="*/ 1516 h 168"/>
                <a:gd name="T70" fmla="*/ 292 w 150"/>
                <a:gd name="T71" fmla="*/ 1660 h 168"/>
                <a:gd name="T72" fmla="*/ 281 w 150"/>
                <a:gd name="T73" fmla="*/ 1711 h 168"/>
                <a:gd name="T74" fmla="*/ 263 w 150"/>
                <a:gd name="T75" fmla="*/ 1682 h 168"/>
                <a:gd name="T76" fmla="*/ 249 w 150"/>
                <a:gd name="T77" fmla="*/ 1716 h 168"/>
                <a:gd name="T78" fmla="*/ 233 w 150"/>
                <a:gd name="T79" fmla="*/ 1769 h 1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50"/>
                <a:gd name="T121" fmla="*/ 0 h 168"/>
                <a:gd name="T122" fmla="*/ 150 w 150"/>
                <a:gd name="T123" fmla="*/ 168 h 16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50" h="168">
                  <a:moveTo>
                    <a:pt x="112" y="162"/>
                  </a:moveTo>
                  <a:lnTo>
                    <a:pt x="110" y="134"/>
                  </a:lnTo>
                  <a:lnTo>
                    <a:pt x="106" y="130"/>
                  </a:lnTo>
                  <a:lnTo>
                    <a:pt x="100" y="124"/>
                  </a:lnTo>
                  <a:lnTo>
                    <a:pt x="96" y="116"/>
                  </a:lnTo>
                  <a:lnTo>
                    <a:pt x="94" y="110"/>
                  </a:lnTo>
                  <a:lnTo>
                    <a:pt x="94" y="106"/>
                  </a:lnTo>
                  <a:lnTo>
                    <a:pt x="92" y="102"/>
                  </a:lnTo>
                  <a:lnTo>
                    <a:pt x="86" y="96"/>
                  </a:lnTo>
                  <a:lnTo>
                    <a:pt x="80" y="90"/>
                  </a:lnTo>
                  <a:lnTo>
                    <a:pt x="76" y="82"/>
                  </a:lnTo>
                  <a:lnTo>
                    <a:pt x="70" y="82"/>
                  </a:lnTo>
                  <a:lnTo>
                    <a:pt x="66" y="84"/>
                  </a:lnTo>
                  <a:lnTo>
                    <a:pt x="62" y="88"/>
                  </a:lnTo>
                  <a:lnTo>
                    <a:pt x="60" y="92"/>
                  </a:lnTo>
                  <a:lnTo>
                    <a:pt x="56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50" y="88"/>
                  </a:lnTo>
                  <a:lnTo>
                    <a:pt x="46" y="86"/>
                  </a:lnTo>
                  <a:lnTo>
                    <a:pt x="42" y="86"/>
                  </a:lnTo>
                  <a:lnTo>
                    <a:pt x="38" y="90"/>
                  </a:lnTo>
                  <a:lnTo>
                    <a:pt x="30" y="96"/>
                  </a:lnTo>
                  <a:lnTo>
                    <a:pt x="28" y="76"/>
                  </a:lnTo>
                  <a:lnTo>
                    <a:pt x="28" y="68"/>
                  </a:lnTo>
                  <a:lnTo>
                    <a:pt x="28" y="62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24" y="16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0" y="12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44" y="26"/>
                  </a:lnTo>
                  <a:lnTo>
                    <a:pt x="58" y="32"/>
                  </a:lnTo>
                  <a:lnTo>
                    <a:pt x="74" y="36"/>
                  </a:lnTo>
                  <a:lnTo>
                    <a:pt x="74" y="44"/>
                  </a:lnTo>
                  <a:lnTo>
                    <a:pt x="70" y="48"/>
                  </a:lnTo>
                  <a:lnTo>
                    <a:pt x="62" y="50"/>
                  </a:lnTo>
                  <a:lnTo>
                    <a:pt x="64" y="54"/>
                  </a:lnTo>
                  <a:lnTo>
                    <a:pt x="66" y="60"/>
                  </a:lnTo>
                  <a:lnTo>
                    <a:pt x="76" y="70"/>
                  </a:lnTo>
                  <a:lnTo>
                    <a:pt x="86" y="78"/>
                  </a:lnTo>
                  <a:lnTo>
                    <a:pt x="94" y="84"/>
                  </a:lnTo>
                  <a:lnTo>
                    <a:pt x="100" y="88"/>
                  </a:lnTo>
                  <a:lnTo>
                    <a:pt x="102" y="94"/>
                  </a:lnTo>
                  <a:lnTo>
                    <a:pt x="106" y="98"/>
                  </a:lnTo>
                  <a:lnTo>
                    <a:pt x="112" y="100"/>
                  </a:lnTo>
                  <a:lnTo>
                    <a:pt x="118" y="106"/>
                  </a:lnTo>
                  <a:lnTo>
                    <a:pt x="122" y="112"/>
                  </a:lnTo>
                  <a:lnTo>
                    <a:pt x="138" y="132"/>
                  </a:lnTo>
                  <a:lnTo>
                    <a:pt x="144" y="142"/>
                  </a:lnTo>
                  <a:lnTo>
                    <a:pt x="150" y="156"/>
                  </a:lnTo>
                  <a:lnTo>
                    <a:pt x="148" y="156"/>
                  </a:lnTo>
                  <a:lnTo>
                    <a:pt x="146" y="158"/>
                  </a:lnTo>
                  <a:lnTo>
                    <a:pt x="142" y="160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8" y="158"/>
                  </a:lnTo>
                  <a:lnTo>
                    <a:pt x="126" y="162"/>
                  </a:lnTo>
                  <a:lnTo>
                    <a:pt x="124" y="168"/>
                  </a:lnTo>
                  <a:lnTo>
                    <a:pt x="118" y="166"/>
                  </a:lnTo>
                  <a:lnTo>
                    <a:pt x="112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5" name="Freeform 25"/>
            <p:cNvSpPr>
              <a:spLocks noChangeAspect="1"/>
            </p:cNvSpPr>
            <p:nvPr/>
          </p:nvSpPr>
          <p:spPr bwMode="auto">
            <a:xfrm>
              <a:off x="4231" y="2120"/>
              <a:ext cx="150" cy="319"/>
            </a:xfrm>
            <a:custGeom>
              <a:avLst/>
              <a:gdLst>
                <a:gd name="T0" fmla="*/ 205 w 146"/>
                <a:gd name="T1" fmla="*/ 2393 h 294"/>
                <a:gd name="T2" fmla="*/ 198 w 146"/>
                <a:gd name="T3" fmla="*/ 2454 h 294"/>
                <a:gd name="T4" fmla="*/ 183 w 146"/>
                <a:gd name="T5" fmla="*/ 2454 h 294"/>
                <a:gd name="T6" fmla="*/ 164 w 146"/>
                <a:gd name="T7" fmla="*/ 2358 h 294"/>
                <a:gd name="T8" fmla="*/ 144 w 146"/>
                <a:gd name="T9" fmla="*/ 2283 h 294"/>
                <a:gd name="T10" fmla="*/ 111 w 146"/>
                <a:gd name="T11" fmla="*/ 2117 h 294"/>
                <a:gd name="T12" fmla="*/ 77 w 146"/>
                <a:gd name="T13" fmla="*/ 2039 h 294"/>
                <a:gd name="T14" fmla="*/ 65 w 146"/>
                <a:gd name="T15" fmla="*/ 2057 h 294"/>
                <a:gd name="T16" fmla="*/ 61 w 146"/>
                <a:gd name="T17" fmla="*/ 1845 h 294"/>
                <a:gd name="T18" fmla="*/ 77 w 146"/>
                <a:gd name="T19" fmla="*/ 1559 h 294"/>
                <a:gd name="T20" fmla="*/ 89 w 146"/>
                <a:gd name="T21" fmla="*/ 1444 h 294"/>
                <a:gd name="T22" fmla="*/ 89 w 146"/>
                <a:gd name="T23" fmla="*/ 1324 h 294"/>
                <a:gd name="T24" fmla="*/ 69 w 146"/>
                <a:gd name="T25" fmla="*/ 1112 h 294"/>
                <a:gd name="T26" fmla="*/ 18 w 146"/>
                <a:gd name="T27" fmla="*/ 955 h 294"/>
                <a:gd name="T28" fmla="*/ 48 w 146"/>
                <a:gd name="T29" fmla="*/ 850 h 294"/>
                <a:gd name="T30" fmla="*/ 50 w 146"/>
                <a:gd name="T31" fmla="*/ 726 h 294"/>
                <a:gd name="T32" fmla="*/ 46 w 146"/>
                <a:gd name="T33" fmla="*/ 613 h 294"/>
                <a:gd name="T34" fmla="*/ 4 w 146"/>
                <a:gd name="T35" fmla="*/ 445 h 294"/>
                <a:gd name="T36" fmla="*/ 0 w 146"/>
                <a:gd name="T37" fmla="*/ 315 h 294"/>
                <a:gd name="T38" fmla="*/ 4 w 146"/>
                <a:gd name="T39" fmla="*/ 197 h 294"/>
                <a:gd name="T40" fmla="*/ 12 w 146"/>
                <a:gd name="T41" fmla="*/ 112 h 294"/>
                <a:gd name="T42" fmla="*/ 65 w 146"/>
                <a:gd name="T43" fmla="*/ 0 h 294"/>
                <a:gd name="T44" fmla="*/ 77 w 146"/>
                <a:gd name="T45" fmla="*/ 69 h 294"/>
                <a:gd name="T46" fmla="*/ 89 w 146"/>
                <a:gd name="T47" fmla="*/ 168 h 294"/>
                <a:gd name="T48" fmla="*/ 111 w 146"/>
                <a:gd name="T49" fmla="*/ 168 h 294"/>
                <a:gd name="T50" fmla="*/ 125 w 146"/>
                <a:gd name="T51" fmla="*/ 182 h 294"/>
                <a:gd name="T52" fmla="*/ 125 w 146"/>
                <a:gd name="T53" fmla="*/ 296 h 294"/>
                <a:gd name="T54" fmla="*/ 144 w 146"/>
                <a:gd name="T55" fmla="*/ 410 h 294"/>
                <a:gd name="T56" fmla="*/ 160 w 146"/>
                <a:gd name="T57" fmla="*/ 378 h 294"/>
                <a:gd name="T58" fmla="*/ 173 w 146"/>
                <a:gd name="T59" fmla="*/ 410 h 294"/>
                <a:gd name="T60" fmla="*/ 183 w 146"/>
                <a:gd name="T61" fmla="*/ 445 h 294"/>
                <a:gd name="T62" fmla="*/ 195 w 146"/>
                <a:gd name="T63" fmla="*/ 403 h 294"/>
                <a:gd name="T64" fmla="*/ 209 w 146"/>
                <a:gd name="T65" fmla="*/ 348 h 294"/>
                <a:gd name="T66" fmla="*/ 229 w 146"/>
                <a:gd name="T67" fmla="*/ 410 h 294"/>
                <a:gd name="T68" fmla="*/ 255 w 146"/>
                <a:gd name="T69" fmla="*/ 515 h 294"/>
                <a:gd name="T70" fmla="*/ 260 w 146"/>
                <a:gd name="T71" fmla="*/ 584 h 294"/>
                <a:gd name="T72" fmla="*/ 271 w 146"/>
                <a:gd name="T73" fmla="*/ 706 h 294"/>
                <a:gd name="T74" fmla="*/ 290 w 146"/>
                <a:gd name="T75" fmla="*/ 783 h 294"/>
                <a:gd name="T76" fmla="*/ 278 w 146"/>
                <a:gd name="T77" fmla="*/ 1000 h 294"/>
                <a:gd name="T78" fmla="*/ 233 w 146"/>
                <a:gd name="T79" fmla="*/ 1000 h 294"/>
                <a:gd name="T80" fmla="*/ 205 w 146"/>
                <a:gd name="T81" fmla="*/ 1071 h 294"/>
                <a:gd name="T82" fmla="*/ 198 w 146"/>
                <a:gd name="T83" fmla="*/ 1158 h 294"/>
                <a:gd name="T84" fmla="*/ 198 w 146"/>
                <a:gd name="T85" fmla="*/ 1256 h 294"/>
                <a:gd name="T86" fmla="*/ 205 w 146"/>
                <a:gd name="T87" fmla="*/ 1331 h 294"/>
                <a:gd name="T88" fmla="*/ 198 w 146"/>
                <a:gd name="T89" fmla="*/ 1368 h 294"/>
                <a:gd name="T90" fmla="*/ 164 w 146"/>
                <a:gd name="T91" fmla="*/ 1297 h 294"/>
                <a:gd name="T92" fmla="*/ 128 w 146"/>
                <a:gd name="T93" fmla="*/ 1158 h 294"/>
                <a:gd name="T94" fmla="*/ 116 w 146"/>
                <a:gd name="T95" fmla="*/ 1356 h 294"/>
                <a:gd name="T96" fmla="*/ 105 w 146"/>
                <a:gd name="T97" fmla="*/ 1504 h 294"/>
                <a:gd name="T98" fmla="*/ 93 w 146"/>
                <a:gd name="T99" fmla="*/ 1692 h 294"/>
                <a:gd name="T100" fmla="*/ 105 w 146"/>
                <a:gd name="T101" fmla="*/ 1798 h 294"/>
                <a:gd name="T102" fmla="*/ 128 w 146"/>
                <a:gd name="T103" fmla="*/ 1845 h 294"/>
                <a:gd name="T104" fmla="*/ 132 w 146"/>
                <a:gd name="T105" fmla="*/ 1992 h 294"/>
                <a:gd name="T106" fmla="*/ 140 w 146"/>
                <a:gd name="T107" fmla="*/ 2101 h 294"/>
                <a:gd name="T108" fmla="*/ 148 w 146"/>
                <a:gd name="T109" fmla="*/ 2161 h 294"/>
                <a:gd name="T110" fmla="*/ 183 w 146"/>
                <a:gd name="T111" fmla="*/ 2243 h 2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6"/>
                <a:gd name="T169" fmla="*/ 0 h 294"/>
                <a:gd name="T170" fmla="*/ 146 w 146"/>
                <a:gd name="T171" fmla="*/ 294 h 29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6" h="294">
                  <a:moveTo>
                    <a:pt x="112" y="286"/>
                  </a:moveTo>
                  <a:lnTo>
                    <a:pt x="102" y="286"/>
                  </a:lnTo>
                  <a:lnTo>
                    <a:pt x="100" y="292"/>
                  </a:lnTo>
                  <a:lnTo>
                    <a:pt x="98" y="294"/>
                  </a:lnTo>
                  <a:lnTo>
                    <a:pt x="94" y="294"/>
                  </a:lnTo>
                  <a:lnTo>
                    <a:pt x="90" y="294"/>
                  </a:lnTo>
                  <a:lnTo>
                    <a:pt x="88" y="292"/>
                  </a:lnTo>
                  <a:lnTo>
                    <a:pt x="82" y="284"/>
                  </a:lnTo>
                  <a:lnTo>
                    <a:pt x="76" y="278"/>
                  </a:lnTo>
                  <a:lnTo>
                    <a:pt x="72" y="274"/>
                  </a:lnTo>
                  <a:lnTo>
                    <a:pt x="66" y="274"/>
                  </a:lnTo>
                  <a:lnTo>
                    <a:pt x="54" y="254"/>
                  </a:lnTo>
                  <a:lnTo>
                    <a:pt x="46" y="248"/>
                  </a:lnTo>
                  <a:lnTo>
                    <a:pt x="40" y="244"/>
                  </a:lnTo>
                  <a:lnTo>
                    <a:pt x="36" y="250"/>
                  </a:lnTo>
                  <a:lnTo>
                    <a:pt x="34" y="246"/>
                  </a:lnTo>
                  <a:lnTo>
                    <a:pt x="32" y="238"/>
                  </a:lnTo>
                  <a:lnTo>
                    <a:pt x="32" y="222"/>
                  </a:lnTo>
                  <a:lnTo>
                    <a:pt x="34" y="186"/>
                  </a:lnTo>
                  <a:lnTo>
                    <a:pt x="40" y="186"/>
                  </a:lnTo>
                  <a:lnTo>
                    <a:pt x="44" y="180"/>
                  </a:lnTo>
                  <a:lnTo>
                    <a:pt x="46" y="174"/>
                  </a:lnTo>
                  <a:lnTo>
                    <a:pt x="46" y="168"/>
                  </a:lnTo>
                  <a:lnTo>
                    <a:pt x="46" y="158"/>
                  </a:lnTo>
                  <a:lnTo>
                    <a:pt x="42" y="144"/>
                  </a:lnTo>
                  <a:lnTo>
                    <a:pt x="36" y="134"/>
                  </a:lnTo>
                  <a:lnTo>
                    <a:pt x="32" y="126"/>
                  </a:lnTo>
                  <a:lnTo>
                    <a:pt x="18" y="114"/>
                  </a:lnTo>
                  <a:lnTo>
                    <a:pt x="20" y="108"/>
                  </a:lnTo>
                  <a:lnTo>
                    <a:pt x="22" y="102"/>
                  </a:lnTo>
                  <a:lnTo>
                    <a:pt x="24" y="96"/>
                  </a:lnTo>
                  <a:lnTo>
                    <a:pt x="24" y="88"/>
                  </a:lnTo>
                  <a:lnTo>
                    <a:pt x="24" y="80"/>
                  </a:lnTo>
                  <a:lnTo>
                    <a:pt x="20" y="74"/>
                  </a:lnTo>
                  <a:lnTo>
                    <a:pt x="12" y="64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4" y="24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24" y="8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6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4" y="20"/>
                  </a:lnTo>
                  <a:lnTo>
                    <a:pt x="58" y="20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62" y="36"/>
                  </a:lnTo>
                  <a:lnTo>
                    <a:pt x="64" y="56"/>
                  </a:lnTo>
                  <a:lnTo>
                    <a:pt x="72" y="50"/>
                  </a:lnTo>
                  <a:lnTo>
                    <a:pt x="76" y="46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86" y="50"/>
                  </a:lnTo>
                  <a:lnTo>
                    <a:pt x="88" y="52"/>
                  </a:lnTo>
                  <a:lnTo>
                    <a:pt x="90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4" y="42"/>
                  </a:lnTo>
                  <a:lnTo>
                    <a:pt x="110" y="42"/>
                  </a:lnTo>
                  <a:lnTo>
                    <a:pt x="114" y="50"/>
                  </a:lnTo>
                  <a:lnTo>
                    <a:pt x="120" y="56"/>
                  </a:lnTo>
                  <a:lnTo>
                    <a:pt x="126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30" y="76"/>
                  </a:lnTo>
                  <a:lnTo>
                    <a:pt x="134" y="84"/>
                  </a:lnTo>
                  <a:lnTo>
                    <a:pt x="140" y="90"/>
                  </a:lnTo>
                  <a:lnTo>
                    <a:pt x="144" y="94"/>
                  </a:lnTo>
                  <a:lnTo>
                    <a:pt x="146" y="122"/>
                  </a:lnTo>
                  <a:lnTo>
                    <a:pt x="138" y="120"/>
                  </a:lnTo>
                  <a:lnTo>
                    <a:pt x="128" y="120"/>
                  </a:lnTo>
                  <a:lnTo>
                    <a:pt x="116" y="120"/>
                  </a:lnTo>
                  <a:lnTo>
                    <a:pt x="106" y="124"/>
                  </a:lnTo>
                  <a:lnTo>
                    <a:pt x="102" y="128"/>
                  </a:lnTo>
                  <a:lnTo>
                    <a:pt x="98" y="132"/>
                  </a:lnTo>
                  <a:lnTo>
                    <a:pt x="98" y="138"/>
                  </a:lnTo>
                  <a:lnTo>
                    <a:pt x="96" y="144"/>
                  </a:lnTo>
                  <a:lnTo>
                    <a:pt x="98" y="150"/>
                  </a:lnTo>
                  <a:lnTo>
                    <a:pt x="100" y="156"/>
                  </a:lnTo>
                  <a:lnTo>
                    <a:pt x="102" y="160"/>
                  </a:lnTo>
                  <a:lnTo>
                    <a:pt x="104" y="166"/>
                  </a:lnTo>
                  <a:lnTo>
                    <a:pt x="98" y="164"/>
                  </a:lnTo>
                  <a:lnTo>
                    <a:pt x="92" y="162"/>
                  </a:lnTo>
                  <a:lnTo>
                    <a:pt x="82" y="156"/>
                  </a:lnTo>
                  <a:lnTo>
                    <a:pt x="72" y="146"/>
                  </a:lnTo>
                  <a:lnTo>
                    <a:pt x="64" y="138"/>
                  </a:lnTo>
                  <a:lnTo>
                    <a:pt x="56" y="13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2" y="180"/>
                  </a:lnTo>
                  <a:lnTo>
                    <a:pt x="50" y="190"/>
                  </a:lnTo>
                  <a:lnTo>
                    <a:pt x="48" y="202"/>
                  </a:lnTo>
                  <a:lnTo>
                    <a:pt x="50" y="208"/>
                  </a:lnTo>
                  <a:lnTo>
                    <a:pt x="52" y="216"/>
                  </a:lnTo>
                  <a:lnTo>
                    <a:pt x="56" y="220"/>
                  </a:lnTo>
                  <a:lnTo>
                    <a:pt x="64" y="222"/>
                  </a:lnTo>
                  <a:lnTo>
                    <a:pt x="64" y="232"/>
                  </a:lnTo>
                  <a:lnTo>
                    <a:pt x="66" y="238"/>
                  </a:lnTo>
                  <a:lnTo>
                    <a:pt x="70" y="242"/>
                  </a:lnTo>
                  <a:lnTo>
                    <a:pt x="70" y="252"/>
                  </a:lnTo>
                  <a:lnTo>
                    <a:pt x="72" y="256"/>
                  </a:lnTo>
                  <a:lnTo>
                    <a:pt x="74" y="258"/>
                  </a:lnTo>
                  <a:lnTo>
                    <a:pt x="78" y="262"/>
                  </a:lnTo>
                  <a:lnTo>
                    <a:pt x="90" y="268"/>
                  </a:lnTo>
                  <a:lnTo>
                    <a:pt x="112" y="28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6" name="Freeform 26"/>
            <p:cNvSpPr>
              <a:spLocks noChangeAspect="1"/>
            </p:cNvSpPr>
            <p:nvPr/>
          </p:nvSpPr>
          <p:spPr bwMode="auto">
            <a:xfrm>
              <a:off x="4047" y="1996"/>
              <a:ext cx="96" cy="111"/>
            </a:xfrm>
            <a:custGeom>
              <a:avLst/>
              <a:gdLst>
                <a:gd name="T0" fmla="*/ 154 w 94"/>
                <a:gd name="T1" fmla="*/ 779 h 102"/>
                <a:gd name="T2" fmla="*/ 142 w 94"/>
                <a:gd name="T3" fmla="*/ 923 h 102"/>
                <a:gd name="T4" fmla="*/ 133 w 94"/>
                <a:gd name="T5" fmla="*/ 779 h 102"/>
                <a:gd name="T6" fmla="*/ 117 w 94"/>
                <a:gd name="T7" fmla="*/ 670 h 102"/>
                <a:gd name="T8" fmla="*/ 89 w 94"/>
                <a:gd name="T9" fmla="*/ 682 h 102"/>
                <a:gd name="T10" fmla="*/ 81 w 94"/>
                <a:gd name="T11" fmla="*/ 656 h 102"/>
                <a:gd name="T12" fmla="*/ 73 w 94"/>
                <a:gd name="T13" fmla="*/ 714 h 102"/>
                <a:gd name="T14" fmla="*/ 62 w 94"/>
                <a:gd name="T15" fmla="*/ 793 h 102"/>
                <a:gd name="T16" fmla="*/ 50 w 94"/>
                <a:gd name="T17" fmla="*/ 722 h 102"/>
                <a:gd name="T18" fmla="*/ 22 w 94"/>
                <a:gd name="T19" fmla="*/ 603 h 102"/>
                <a:gd name="T20" fmla="*/ 18 w 94"/>
                <a:gd name="T21" fmla="*/ 526 h 102"/>
                <a:gd name="T22" fmla="*/ 14 w 94"/>
                <a:gd name="T23" fmla="*/ 470 h 102"/>
                <a:gd name="T24" fmla="*/ 10 w 94"/>
                <a:gd name="T25" fmla="*/ 345 h 102"/>
                <a:gd name="T26" fmla="*/ 6 w 94"/>
                <a:gd name="T27" fmla="*/ 291 h 102"/>
                <a:gd name="T28" fmla="*/ 8 w 94"/>
                <a:gd name="T29" fmla="*/ 247 h 102"/>
                <a:gd name="T30" fmla="*/ 12 w 94"/>
                <a:gd name="T31" fmla="*/ 192 h 102"/>
                <a:gd name="T32" fmla="*/ 6 w 94"/>
                <a:gd name="T33" fmla="*/ 125 h 102"/>
                <a:gd name="T34" fmla="*/ 0 w 94"/>
                <a:gd name="T35" fmla="*/ 63 h 102"/>
                <a:gd name="T36" fmla="*/ 2 w 94"/>
                <a:gd name="T37" fmla="*/ 2 h 102"/>
                <a:gd name="T38" fmla="*/ 20 w 94"/>
                <a:gd name="T39" fmla="*/ 63 h 102"/>
                <a:gd name="T40" fmla="*/ 56 w 94"/>
                <a:gd name="T41" fmla="*/ 106 h 102"/>
                <a:gd name="T42" fmla="*/ 56 w 94"/>
                <a:gd name="T43" fmla="*/ 176 h 102"/>
                <a:gd name="T44" fmla="*/ 58 w 94"/>
                <a:gd name="T45" fmla="*/ 209 h 102"/>
                <a:gd name="T46" fmla="*/ 66 w 94"/>
                <a:gd name="T47" fmla="*/ 227 h 102"/>
                <a:gd name="T48" fmla="*/ 130 w 94"/>
                <a:gd name="T49" fmla="*/ 227 h 102"/>
                <a:gd name="T50" fmla="*/ 93 w 94"/>
                <a:gd name="T51" fmla="*/ 470 h 102"/>
                <a:gd name="T52" fmla="*/ 109 w 94"/>
                <a:gd name="T53" fmla="*/ 576 h 102"/>
                <a:gd name="T54" fmla="*/ 122 w 94"/>
                <a:gd name="T55" fmla="*/ 576 h 102"/>
                <a:gd name="T56" fmla="*/ 127 w 94"/>
                <a:gd name="T57" fmla="*/ 486 h 102"/>
                <a:gd name="T58" fmla="*/ 136 w 94"/>
                <a:gd name="T59" fmla="*/ 535 h 102"/>
                <a:gd name="T60" fmla="*/ 145 w 94"/>
                <a:gd name="T61" fmla="*/ 722 h 102"/>
                <a:gd name="T62" fmla="*/ 160 w 94"/>
                <a:gd name="T63" fmla="*/ 750 h 1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102"/>
                <a:gd name="T98" fmla="*/ 94 w 94"/>
                <a:gd name="T99" fmla="*/ 102 h 1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102">
                  <a:moveTo>
                    <a:pt x="94" y="84"/>
                  </a:moveTo>
                  <a:lnTo>
                    <a:pt x="90" y="86"/>
                  </a:lnTo>
                  <a:lnTo>
                    <a:pt x="86" y="92"/>
                  </a:lnTo>
                  <a:lnTo>
                    <a:pt x="82" y="102"/>
                  </a:lnTo>
                  <a:lnTo>
                    <a:pt x="78" y="94"/>
                  </a:lnTo>
                  <a:lnTo>
                    <a:pt x="76" y="86"/>
                  </a:lnTo>
                  <a:lnTo>
                    <a:pt x="74" y="80"/>
                  </a:lnTo>
                  <a:lnTo>
                    <a:pt x="68" y="74"/>
                  </a:lnTo>
                  <a:lnTo>
                    <a:pt x="62" y="76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50" y="72"/>
                  </a:lnTo>
                  <a:lnTo>
                    <a:pt x="48" y="70"/>
                  </a:lnTo>
                  <a:lnTo>
                    <a:pt x="46" y="78"/>
                  </a:lnTo>
                  <a:lnTo>
                    <a:pt x="42" y="84"/>
                  </a:lnTo>
                  <a:lnTo>
                    <a:pt x="36" y="88"/>
                  </a:lnTo>
                  <a:lnTo>
                    <a:pt x="28" y="92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6" y="42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20" y="6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2" y="24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8" y="26"/>
                  </a:lnTo>
                  <a:lnTo>
                    <a:pt x="74" y="26"/>
                  </a:lnTo>
                  <a:lnTo>
                    <a:pt x="74" y="32"/>
                  </a:lnTo>
                  <a:lnTo>
                    <a:pt x="56" y="52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6" y="66"/>
                  </a:lnTo>
                  <a:lnTo>
                    <a:pt x="70" y="64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8" y="60"/>
                  </a:lnTo>
                  <a:lnTo>
                    <a:pt x="82" y="70"/>
                  </a:lnTo>
                  <a:lnTo>
                    <a:pt x="84" y="80"/>
                  </a:lnTo>
                  <a:lnTo>
                    <a:pt x="88" y="86"/>
                  </a:lnTo>
                  <a:lnTo>
                    <a:pt x="9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7" name="Freeform 27"/>
            <p:cNvSpPr>
              <a:spLocks noChangeAspect="1"/>
            </p:cNvSpPr>
            <p:nvPr/>
          </p:nvSpPr>
          <p:spPr bwMode="auto">
            <a:xfrm>
              <a:off x="3900" y="1914"/>
              <a:ext cx="145" cy="82"/>
            </a:xfrm>
            <a:custGeom>
              <a:avLst/>
              <a:gdLst>
                <a:gd name="T0" fmla="*/ 234 w 142"/>
                <a:gd name="T1" fmla="*/ 358 h 76"/>
                <a:gd name="T2" fmla="*/ 204 w 142"/>
                <a:gd name="T3" fmla="*/ 358 h 76"/>
                <a:gd name="T4" fmla="*/ 188 w 142"/>
                <a:gd name="T5" fmla="*/ 345 h 76"/>
                <a:gd name="T6" fmla="*/ 176 w 142"/>
                <a:gd name="T7" fmla="*/ 303 h 76"/>
                <a:gd name="T8" fmla="*/ 172 w 142"/>
                <a:gd name="T9" fmla="*/ 303 h 76"/>
                <a:gd name="T10" fmla="*/ 168 w 142"/>
                <a:gd name="T11" fmla="*/ 316 h 76"/>
                <a:gd name="T12" fmla="*/ 162 w 142"/>
                <a:gd name="T13" fmla="*/ 303 h 76"/>
                <a:gd name="T14" fmla="*/ 153 w 142"/>
                <a:gd name="T15" fmla="*/ 285 h 76"/>
                <a:gd name="T16" fmla="*/ 147 w 142"/>
                <a:gd name="T17" fmla="*/ 272 h 76"/>
                <a:gd name="T18" fmla="*/ 141 w 142"/>
                <a:gd name="T19" fmla="*/ 245 h 76"/>
                <a:gd name="T20" fmla="*/ 135 w 142"/>
                <a:gd name="T21" fmla="*/ 234 h 76"/>
                <a:gd name="T22" fmla="*/ 113 w 142"/>
                <a:gd name="T23" fmla="*/ 201 h 76"/>
                <a:gd name="T24" fmla="*/ 93 w 142"/>
                <a:gd name="T25" fmla="*/ 172 h 76"/>
                <a:gd name="T26" fmla="*/ 73 w 142"/>
                <a:gd name="T27" fmla="*/ 132 h 76"/>
                <a:gd name="T28" fmla="*/ 62 w 142"/>
                <a:gd name="T29" fmla="*/ 61 h 76"/>
                <a:gd name="T30" fmla="*/ 50 w 142"/>
                <a:gd name="T31" fmla="*/ 0 h 76"/>
                <a:gd name="T32" fmla="*/ 20 w 142"/>
                <a:gd name="T33" fmla="*/ 0 h 76"/>
                <a:gd name="T34" fmla="*/ 18 w 142"/>
                <a:gd name="T35" fmla="*/ 2 h 76"/>
                <a:gd name="T36" fmla="*/ 16 w 142"/>
                <a:gd name="T37" fmla="*/ 4 h 76"/>
                <a:gd name="T38" fmla="*/ 12 w 142"/>
                <a:gd name="T39" fmla="*/ 4 h 76"/>
                <a:gd name="T40" fmla="*/ 6 w 142"/>
                <a:gd name="T41" fmla="*/ 4 h 76"/>
                <a:gd name="T42" fmla="*/ 2 w 142"/>
                <a:gd name="T43" fmla="*/ 83 h 76"/>
                <a:gd name="T44" fmla="*/ 0 w 142"/>
                <a:gd name="T45" fmla="*/ 172 h 76"/>
                <a:gd name="T46" fmla="*/ 2 w 142"/>
                <a:gd name="T47" fmla="*/ 201 h 76"/>
                <a:gd name="T48" fmla="*/ 4 w 142"/>
                <a:gd name="T49" fmla="*/ 217 h 76"/>
                <a:gd name="T50" fmla="*/ 10 w 142"/>
                <a:gd name="T51" fmla="*/ 245 h 76"/>
                <a:gd name="T52" fmla="*/ 60 w 142"/>
                <a:gd name="T53" fmla="*/ 332 h 76"/>
                <a:gd name="T54" fmla="*/ 73 w 142"/>
                <a:gd name="T55" fmla="*/ 386 h 76"/>
                <a:gd name="T56" fmla="*/ 97 w 142"/>
                <a:gd name="T57" fmla="*/ 416 h 76"/>
                <a:gd name="T58" fmla="*/ 117 w 142"/>
                <a:gd name="T59" fmla="*/ 386 h 76"/>
                <a:gd name="T60" fmla="*/ 126 w 142"/>
                <a:gd name="T61" fmla="*/ 401 h 76"/>
                <a:gd name="T62" fmla="*/ 132 w 142"/>
                <a:gd name="T63" fmla="*/ 401 h 76"/>
                <a:gd name="T64" fmla="*/ 144 w 142"/>
                <a:gd name="T65" fmla="*/ 446 h 76"/>
                <a:gd name="T66" fmla="*/ 150 w 142"/>
                <a:gd name="T67" fmla="*/ 484 h 76"/>
                <a:gd name="T68" fmla="*/ 176 w 142"/>
                <a:gd name="T69" fmla="*/ 519 h 76"/>
                <a:gd name="T70" fmla="*/ 208 w 142"/>
                <a:gd name="T71" fmla="*/ 544 h 76"/>
                <a:gd name="T72" fmla="*/ 224 w 142"/>
                <a:gd name="T73" fmla="*/ 544 h 76"/>
                <a:gd name="T74" fmla="*/ 236 w 142"/>
                <a:gd name="T75" fmla="*/ 544 h 76"/>
                <a:gd name="T76" fmla="*/ 240 w 142"/>
                <a:gd name="T77" fmla="*/ 537 h 76"/>
                <a:gd name="T78" fmla="*/ 244 w 142"/>
                <a:gd name="T79" fmla="*/ 504 h 76"/>
                <a:gd name="T80" fmla="*/ 240 w 142"/>
                <a:gd name="T81" fmla="*/ 478 h 76"/>
                <a:gd name="T82" fmla="*/ 236 w 142"/>
                <a:gd name="T83" fmla="*/ 446 h 76"/>
                <a:gd name="T84" fmla="*/ 234 w 142"/>
                <a:gd name="T85" fmla="*/ 416 h 76"/>
                <a:gd name="T86" fmla="*/ 234 w 142"/>
                <a:gd name="T87" fmla="*/ 372 h 76"/>
                <a:gd name="T88" fmla="*/ 234 w 142"/>
                <a:gd name="T89" fmla="*/ 358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76"/>
                <a:gd name="T137" fmla="*/ 142 w 142"/>
                <a:gd name="T138" fmla="*/ 76 h 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76">
                  <a:moveTo>
                    <a:pt x="136" y="50"/>
                  </a:moveTo>
                  <a:lnTo>
                    <a:pt x="118" y="50"/>
                  </a:lnTo>
                  <a:lnTo>
                    <a:pt x="110" y="48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4"/>
                  </a:lnTo>
                  <a:lnTo>
                    <a:pt x="96" y="42"/>
                  </a:lnTo>
                  <a:lnTo>
                    <a:pt x="90" y="40"/>
                  </a:lnTo>
                  <a:lnTo>
                    <a:pt x="86" y="38"/>
                  </a:lnTo>
                  <a:lnTo>
                    <a:pt x="82" y="34"/>
                  </a:lnTo>
                  <a:lnTo>
                    <a:pt x="78" y="32"/>
                  </a:lnTo>
                  <a:lnTo>
                    <a:pt x="66" y="28"/>
                  </a:lnTo>
                  <a:lnTo>
                    <a:pt x="56" y="24"/>
                  </a:lnTo>
                  <a:lnTo>
                    <a:pt x="46" y="18"/>
                  </a:lnTo>
                  <a:lnTo>
                    <a:pt x="36" y="8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2" y="12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34" y="46"/>
                  </a:lnTo>
                  <a:lnTo>
                    <a:pt x="46" y="54"/>
                  </a:lnTo>
                  <a:lnTo>
                    <a:pt x="58" y="58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4" y="62"/>
                  </a:lnTo>
                  <a:lnTo>
                    <a:pt x="88" y="68"/>
                  </a:lnTo>
                  <a:lnTo>
                    <a:pt x="104" y="72"/>
                  </a:lnTo>
                  <a:lnTo>
                    <a:pt x="120" y="76"/>
                  </a:lnTo>
                  <a:lnTo>
                    <a:pt x="130" y="76"/>
                  </a:lnTo>
                  <a:lnTo>
                    <a:pt x="138" y="76"/>
                  </a:lnTo>
                  <a:lnTo>
                    <a:pt x="140" y="74"/>
                  </a:lnTo>
                  <a:lnTo>
                    <a:pt x="142" y="70"/>
                  </a:lnTo>
                  <a:lnTo>
                    <a:pt x="140" y="66"/>
                  </a:lnTo>
                  <a:lnTo>
                    <a:pt x="138" y="62"/>
                  </a:lnTo>
                  <a:lnTo>
                    <a:pt x="136" y="58"/>
                  </a:lnTo>
                  <a:lnTo>
                    <a:pt x="136" y="52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8" name="Freeform 28"/>
            <p:cNvSpPr>
              <a:spLocks noChangeAspect="1"/>
            </p:cNvSpPr>
            <p:nvPr/>
          </p:nvSpPr>
          <p:spPr bwMode="auto">
            <a:xfrm>
              <a:off x="3885" y="1456"/>
              <a:ext cx="530" cy="215"/>
            </a:xfrm>
            <a:custGeom>
              <a:avLst/>
              <a:gdLst>
                <a:gd name="T0" fmla="*/ 4 w 518"/>
                <a:gd name="T1" fmla="*/ 516 h 198"/>
                <a:gd name="T2" fmla="*/ 14 w 518"/>
                <a:gd name="T3" fmla="*/ 578 h 198"/>
                <a:gd name="T4" fmla="*/ 62 w 518"/>
                <a:gd name="T5" fmla="*/ 655 h 198"/>
                <a:gd name="T6" fmla="*/ 91 w 518"/>
                <a:gd name="T7" fmla="*/ 710 h 198"/>
                <a:gd name="T8" fmla="*/ 129 w 518"/>
                <a:gd name="T9" fmla="*/ 838 h 198"/>
                <a:gd name="T10" fmla="*/ 141 w 518"/>
                <a:gd name="T11" fmla="*/ 1032 h 198"/>
                <a:gd name="T12" fmla="*/ 153 w 518"/>
                <a:gd name="T13" fmla="*/ 1149 h 198"/>
                <a:gd name="T14" fmla="*/ 231 w 518"/>
                <a:gd name="T15" fmla="*/ 1177 h 198"/>
                <a:gd name="T16" fmla="*/ 268 w 518"/>
                <a:gd name="T17" fmla="*/ 1224 h 198"/>
                <a:gd name="T18" fmla="*/ 304 w 518"/>
                <a:gd name="T19" fmla="*/ 1329 h 198"/>
                <a:gd name="T20" fmla="*/ 336 w 518"/>
                <a:gd name="T21" fmla="*/ 1467 h 198"/>
                <a:gd name="T22" fmla="*/ 417 w 518"/>
                <a:gd name="T23" fmla="*/ 1519 h 198"/>
                <a:gd name="T24" fmla="*/ 503 w 518"/>
                <a:gd name="T25" fmla="*/ 1523 h 198"/>
                <a:gd name="T26" fmla="*/ 547 w 518"/>
                <a:gd name="T27" fmla="*/ 1636 h 198"/>
                <a:gd name="T28" fmla="*/ 604 w 518"/>
                <a:gd name="T29" fmla="*/ 1691 h 198"/>
                <a:gd name="T30" fmla="*/ 630 w 518"/>
                <a:gd name="T31" fmla="*/ 1636 h 198"/>
                <a:gd name="T32" fmla="*/ 707 w 518"/>
                <a:gd name="T33" fmla="*/ 1567 h 198"/>
                <a:gd name="T34" fmla="*/ 747 w 518"/>
                <a:gd name="T35" fmla="*/ 1491 h 198"/>
                <a:gd name="T36" fmla="*/ 774 w 518"/>
                <a:gd name="T37" fmla="*/ 1373 h 198"/>
                <a:gd name="T38" fmla="*/ 774 w 518"/>
                <a:gd name="T39" fmla="*/ 1291 h 198"/>
                <a:gd name="T40" fmla="*/ 758 w 518"/>
                <a:gd name="T41" fmla="*/ 1265 h 198"/>
                <a:gd name="T42" fmla="*/ 742 w 518"/>
                <a:gd name="T43" fmla="*/ 1214 h 198"/>
                <a:gd name="T44" fmla="*/ 747 w 518"/>
                <a:gd name="T45" fmla="*/ 1149 h 198"/>
                <a:gd name="T46" fmla="*/ 761 w 518"/>
                <a:gd name="T47" fmla="*/ 1121 h 198"/>
                <a:gd name="T48" fmla="*/ 776 w 518"/>
                <a:gd name="T49" fmla="*/ 1165 h 198"/>
                <a:gd name="T50" fmla="*/ 797 w 518"/>
                <a:gd name="T51" fmla="*/ 1149 h 198"/>
                <a:gd name="T52" fmla="*/ 815 w 518"/>
                <a:gd name="T53" fmla="*/ 1092 h 198"/>
                <a:gd name="T54" fmla="*/ 844 w 518"/>
                <a:gd name="T55" fmla="*/ 1072 h 198"/>
                <a:gd name="T56" fmla="*/ 854 w 518"/>
                <a:gd name="T57" fmla="*/ 1032 h 198"/>
                <a:gd name="T58" fmla="*/ 858 w 518"/>
                <a:gd name="T59" fmla="*/ 950 h 198"/>
                <a:gd name="T60" fmla="*/ 868 w 518"/>
                <a:gd name="T61" fmla="*/ 897 h 198"/>
                <a:gd name="T62" fmla="*/ 939 w 518"/>
                <a:gd name="T63" fmla="*/ 853 h 198"/>
                <a:gd name="T64" fmla="*/ 911 w 518"/>
                <a:gd name="T65" fmla="*/ 717 h 198"/>
                <a:gd name="T66" fmla="*/ 873 w 518"/>
                <a:gd name="T67" fmla="*/ 655 h 198"/>
                <a:gd name="T68" fmla="*/ 846 w 518"/>
                <a:gd name="T69" fmla="*/ 682 h 198"/>
                <a:gd name="T70" fmla="*/ 797 w 518"/>
                <a:gd name="T71" fmla="*/ 682 h 198"/>
                <a:gd name="T72" fmla="*/ 789 w 518"/>
                <a:gd name="T73" fmla="*/ 614 h 198"/>
                <a:gd name="T74" fmla="*/ 782 w 518"/>
                <a:gd name="T75" fmla="*/ 363 h 198"/>
                <a:gd name="T76" fmla="*/ 728 w 518"/>
                <a:gd name="T77" fmla="*/ 274 h 198"/>
                <a:gd name="T78" fmla="*/ 705 w 518"/>
                <a:gd name="T79" fmla="*/ 274 h 198"/>
                <a:gd name="T80" fmla="*/ 673 w 518"/>
                <a:gd name="T81" fmla="*/ 363 h 198"/>
                <a:gd name="T82" fmla="*/ 632 w 518"/>
                <a:gd name="T83" fmla="*/ 441 h 198"/>
                <a:gd name="T84" fmla="*/ 590 w 518"/>
                <a:gd name="T85" fmla="*/ 428 h 198"/>
                <a:gd name="T86" fmla="*/ 515 w 518"/>
                <a:gd name="T87" fmla="*/ 308 h 198"/>
                <a:gd name="T88" fmla="*/ 468 w 518"/>
                <a:gd name="T89" fmla="*/ 241 h 198"/>
                <a:gd name="T90" fmla="*/ 413 w 518"/>
                <a:gd name="T91" fmla="*/ 241 h 198"/>
                <a:gd name="T92" fmla="*/ 388 w 518"/>
                <a:gd name="T93" fmla="*/ 241 h 198"/>
                <a:gd name="T94" fmla="*/ 373 w 518"/>
                <a:gd name="T95" fmla="*/ 188 h 198"/>
                <a:gd name="T96" fmla="*/ 352 w 518"/>
                <a:gd name="T97" fmla="*/ 69 h 198"/>
                <a:gd name="T98" fmla="*/ 297 w 518"/>
                <a:gd name="T99" fmla="*/ 0 h 198"/>
                <a:gd name="T100" fmla="*/ 248 w 518"/>
                <a:gd name="T101" fmla="*/ 2 h 198"/>
                <a:gd name="T102" fmla="*/ 241 w 518"/>
                <a:gd name="T103" fmla="*/ 4 h 198"/>
                <a:gd name="T104" fmla="*/ 248 w 518"/>
                <a:gd name="T105" fmla="*/ 96 h 198"/>
                <a:gd name="T106" fmla="*/ 268 w 518"/>
                <a:gd name="T107" fmla="*/ 204 h 198"/>
                <a:gd name="T108" fmla="*/ 272 w 518"/>
                <a:gd name="T109" fmla="*/ 274 h 198"/>
                <a:gd name="T110" fmla="*/ 260 w 518"/>
                <a:gd name="T111" fmla="*/ 324 h 198"/>
                <a:gd name="T112" fmla="*/ 241 w 518"/>
                <a:gd name="T113" fmla="*/ 341 h 198"/>
                <a:gd name="T114" fmla="*/ 203 w 518"/>
                <a:gd name="T115" fmla="*/ 324 h 198"/>
                <a:gd name="T116" fmla="*/ 135 w 518"/>
                <a:gd name="T117" fmla="*/ 222 h 198"/>
                <a:gd name="T118" fmla="*/ 103 w 518"/>
                <a:gd name="T119" fmla="*/ 188 h 198"/>
                <a:gd name="T120" fmla="*/ 71 w 518"/>
                <a:gd name="T121" fmla="*/ 222 h 198"/>
                <a:gd name="T122" fmla="*/ 12 w 518"/>
                <a:gd name="T123" fmla="*/ 374 h 198"/>
                <a:gd name="T124" fmla="*/ 0 w 518"/>
                <a:gd name="T125" fmla="*/ 441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18"/>
                <a:gd name="T190" fmla="*/ 0 h 198"/>
                <a:gd name="T191" fmla="*/ 518 w 518"/>
                <a:gd name="T192" fmla="*/ 198 h 19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18" h="198">
                  <a:moveTo>
                    <a:pt x="0" y="52"/>
                  </a:moveTo>
                  <a:lnTo>
                    <a:pt x="4" y="60"/>
                  </a:lnTo>
                  <a:lnTo>
                    <a:pt x="8" y="64"/>
                  </a:lnTo>
                  <a:lnTo>
                    <a:pt x="14" y="68"/>
                  </a:lnTo>
                  <a:lnTo>
                    <a:pt x="22" y="70"/>
                  </a:lnTo>
                  <a:lnTo>
                    <a:pt x="36" y="76"/>
                  </a:lnTo>
                  <a:lnTo>
                    <a:pt x="44" y="78"/>
                  </a:lnTo>
                  <a:lnTo>
                    <a:pt x="52" y="82"/>
                  </a:lnTo>
                  <a:lnTo>
                    <a:pt x="64" y="92"/>
                  </a:lnTo>
                  <a:lnTo>
                    <a:pt x="70" y="98"/>
                  </a:lnTo>
                  <a:lnTo>
                    <a:pt x="74" y="106"/>
                  </a:lnTo>
                  <a:lnTo>
                    <a:pt x="78" y="122"/>
                  </a:lnTo>
                  <a:lnTo>
                    <a:pt x="82" y="128"/>
                  </a:lnTo>
                  <a:lnTo>
                    <a:pt x="86" y="134"/>
                  </a:lnTo>
                  <a:lnTo>
                    <a:pt x="118" y="134"/>
                  </a:lnTo>
                  <a:lnTo>
                    <a:pt x="128" y="138"/>
                  </a:lnTo>
                  <a:lnTo>
                    <a:pt x="138" y="142"/>
                  </a:lnTo>
                  <a:lnTo>
                    <a:pt x="148" y="144"/>
                  </a:lnTo>
                  <a:lnTo>
                    <a:pt x="158" y="150"/>
                  </a:lnTo>
                  <a:lnTo>
                    <a:pt x="168" y="156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4" y="178"/>
                  </a:lnTo>
                  <a:lnTo>
                    <a:pt x="230" y="178"/>
                  </a:lnTo>
                  <a:lnTo>
                    <a:pt x="230" y="180"/>
                  </a:lnTo>
                  <a:lnTo>
                    <a:pt x="278" y="180"/>
                  </a:lnTo>
                  <a:lnTo>
                    <a:pt x="288" y="186"/>
                  </a:lnTo>
                  <a:lnTo>
                    <a:pt x="302" y="192"/>
                  </a:lnTo>
                  <a:lnTo>
                    <a:pt x="318" y="196"/>
                  </a:lnTo>
                  <a:lnTo>
                    <a:pt x="334" y="198"/>
                  </a:lnTo>
                  <a:lnTo>
                    <a:pt x="342" y="196"/>
                  </a:lnTo>
                  <a:lnTo>
                    <a:pt x="348" y="192"/>
                  </a:lnTo>
                  <a:lnTo>
                    <a:pt x="358" y="184"/>
                  </a:lnTo>
                  <a:lnTo>
                    <a:pt x="390" y="184"/>
                  </a:lnTo>
                  <a:lnTo>
                    <a:pt x="402" y="180"/>
                  </a:lnTo>
                  <a:lnTo>
                    <a:pt x="412" y="174"/>
                  </a:lnTo>
                  <a:lnTo>
                    <a:pt x="422" y="166"/>
                  </a:lnTo>
                  <a:lnTo>
                    <a:pt x="426" y="160"/>
                  </a:lnTo>
                  <a:lnTo>
                    <a:pt x="426" y="156"/>
                  </a:lnTo>
                  <a:lnTo>
                    <a:pt x="426" y="152"/>
                  </a:lnTo>
                  <a:lnTo>
                    <a:pt x="424" y="150"/>
                  </a:lnTo>
                  <a:lnTo>
                    <a:pt x="418" y="148"/>
                  </a:lnTo>
                  <a:lnTo>
                    <a:pt x="412" y="144"/>
                  </a:lnTo>
                  <a:lnTo>
                    <a:pt x="410" y="142"/>
                  </a:lnTo>
                  <a:lnTo>
                    <a:pt x="410" y="138"/>
                  </a:lnTo>
                  <a:lnTo>
                    <a:pt x="412" y="134"/>
                  </a:lnTo>
                  <a:lnTo>
                    <a:pt x="416" y="132"/>
                  </a:lnTo>
                  <a:lnTo>
                    <a:pt x="420" y="132"/>
                  </a:lnTo>
                  <a:lnTo>
                    <a:pt x="424" y="134"/>
                  </a:lnTo>
                  <a:lnTo>
                    <a:pt x="428" y="136"/>
                  </a:lnTo>
                  <a:lnTo>
                    <a:pt x="434" y="136"/>
                  </a:lnTo>
                  <a:lnTo>
                    <a:pt x="440" y="134"/>
                  </a:lnTo>
                  <a:lnTo>
                    <a:pt x="446" y="132"/>
                  </a:lnTo>
                  <a:lnTo>
                    <a:pt x="450" y="128"/>
                  </a:lnTo>
                  <a:lnTo>
                    <a:pt x="454" y="126"/>
                  </a:lnTo>
                  <a:lnTo>
                    <a:pt x="464" y="124"/>
                  </a:lnTo>
                  <a:lnTo>
                    <a:pt x="468" y="124"/>
                  </a:lnTo>
                  <a:lnTo>
                    <a:pt x="472" y="122"/>
                  </a:lnTo>
                  <a:lnTo>
                    <a:pt x="472" y="116"/>
                  </a:lnTo>
                  <a:lnTo>
                    <a:pt x="474" y="112"/>
                  </a:lnTo>
                  <a:lnTo>
                    <a:pt x="474" y="108"/>
                  </a:lnTo>
                  <a:lnTo>
                    <a:pt x="478" y="104"/>
                  </a:lnTo>
                  <a:lnTo>
                    <a:pt x="496" y="102"/>
                  </a:lnTo>
                  <a:lnTo>
                    <a:pt x="518" y="100"/>
                  </a:lnTo>
                  <a:lnTo>
                    <a:pt x="512" y="92"/>
                  </a:lnTo>
                  <a:lnTo>
                    <a:pt x="502" y="84"/>
                  </a:lnTo>
                  <a:lnTo>
                    <a:pt x="492" y="78"/>
                  </a:lnTo>
                  <a:lnTo>
                    <a:pt x="482" y="76"/>
                  </a:lnTo>
                  <a:lnTo>
                    <a:pt x="474" y="78"/>
                  </a:lnTo>
                  <a:lnTo>
                    <a:pt x="466" y="80"/>
                  </a:lnTo>
                  <a:lnTo>
                    <a:pt x="446" y="80"/>
                  </a:lnTo>
                  <a:lnTo>
                    <a:pt x="440" y="80"/>
                  </a:lnTo>
                  <a:lnTo>
                    <a:pt x="438" y="76"/>
                  </a:lnTo>
                  <a:lnTo>
                    <a:pt x="434" y="72"/>
                  </a:lnTo>
                  <a:lnTo>
                    <a:pt x="434" y="66"/>
                  </a:lnTo>
                  <a:lnTo>
                    <a:pt x="432" y="42"/>
                  </a:lnTo>
                  <a:lnTo>
                    <a:pt x="412" y="34"/>
                  </a:lnTo>
                  <a:lnTo>
                    <a:pt x="402" y="32"/>
                  </a:lnTo>
                  <a:lnTo>
                    <a:pt x="396" y="32"/>
                  </a:lnTo>
                  <a:lnTo>
                    <a:pt x="388" y="32"/>
                  </a:lnTo>
                  <a:lnTo>
                    <a:pt x="382" y="34"/>
                  </a:lnTo>
                  <a:lnTo>
                    <a:pt x="370" y="42"/>
                  </a:lnTo>
                  <a:lnTo>
                    <a:pt x="358" y="50"/>
                  </a:lnTo>
                  <a:lnTo>
                    <a:pt x="350" y="52"/>
                  </a:lnTo>
                  <a:lnTo>
                    <a:pt x="342" y="52"/>
                  </a:lnTo>
                  <a:lnTo>
                    <a:pt x="326" y="50"/>
                  </a:lnTo>
                  <a:lnTo>
                    <a:pt x="312" y="48"/>
                  </a:lnTo>
                  <a:lnTo>
                    <a:pt x="284" y="36"/>
                  </a:lnTo>
                  <a:lnTo>
                    <a:pt x="272" y="30"/>
                  </a:lnTo>
                  <a:lnTo>
                    <a:pt x="258" y="28"/>
                  </a:lnTo>
                  <a:lnTo>
                    <a:pt x="244" y="26"/>
                  </a:lnTo>
                  <a:lnTo>
                    <a:pt x="228" y="28"/>
                  </a:lnTo>
                  <a:lnTo>
                    <a:pt x="220" y="30"/>
                  </a:lnTo>
                  <a:lnTo>
                    <a:pt x="214" y="28"/>
                  </a:lnTo>
                  <a:lnTo>
                    <a:pt x="210" y="26"/>
                  </a:lnTo>
                  <a:lnTo>
                    <a:pt x="206" y="22"/>
                  </a:lnTo>
                  <a:lnTo>
                    <a:pt x="200" y="14"/>
                  </a:lnTo>
                  <a:lnTo>
                    <a:pt x="194" y="8"/>
                  </a:lnTo>
                  <a:lnTo>
                    <a:pt x="184" y="4"/>
                  </a:lnTo>
                  <a:lnTo>
                    <a:pt x="164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4" y="4"/>
                  </a:lnTo>
                  <a:lnTo>
                    <a:pt x="136" y="8"/>
                  </a:lnTo>
                  <a:lnTo>
                    <a:pt x="138" y="12"/>
                  </a:lnTo>
                  <a:lnTo>
                    <a:pt x="142" y="18"/>
                  </a:lnTo>
                  <a:lnTo>
                    <a:pt x="148" y="24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8" y="36"/>
                  </a:lnTo>
                  <a:lnTo>
                    <a:pt x="144" y="38"/>
                  </a:lnTo>
                  <a:lnTo>
                    <a:pt x="140" y="40"/>
                  </a:lnTo>
                  <a:lnTo>
                    <a:pt x="134" y="40"/>
                  </a:lnTo>
                  <a:lnTo>
                    <a:pt x="122" y="40"/>
                  </a:lnTo>
                  <a:lnTo>
                    <a:pt x="112" y="38"/>
                  </a:lnTo>
                  <a:lnTo>
                    <a:pt x="92" y="32"/>
                  </a:lnTo>
                  <a:lnTo>
                    <a:pt x="74" y="26"/>
                  </a:lnTo>
                  <a:lnTo>
                    <a:pt x="66" y="24"/>
                  </a:lnTo>
                  <a:lnTo>
                    <a:pt x="58" y="22"/>
                  </a:lnTo>
                  <a:lnTo>
                    <a:pt x="50" y="24"/>
                  </a:lnTo>
                  <a:lnTo>
                    <a:pt x="42" y="26"/>
                  </a:lnTo>
                  <a:lnTo>
                    <a:pt x="26" y="32"/>
                  </a:lnTo>
                  <a:lnTo>
                    <a:pt x="12" y="44"/>
                  </a:lnTo>
                  <a:lnTo>
                    <a:pt x="0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79" name="Freeform 29"/>
            <p:cNvSpPr>
              <a:spLocks noChangeAspect="1"/>
            </p:cNvSpPr>
            <p:nvPr/>
          </p:nvSpPr>
          <p:spPr bwMode="auto">
            <a:xfrm>
              <a:off x="3389" y="1653"/>
              <a:ext cx="253" cy="153"/>
            </a:xfrm>
            <a:custGeom>
              <a:avLst/>
              <a:gdLst>
                <a:gd name="T0" fmla="*/ 20 w 248"/>
                <a:gd name="T1" fmla="*/ 67 h 140"/>
                <a:gd name="T2" fmla="*/ 72 w 248"/>
                <a:gd name="T3" fmla="*/ 236 h 140"/>
                <a:gd name="T4" fmla="*/ 121 w 248"/>
                <a:gd name="T5" fmla="*/ 258 h 140"/>
                <a:gd name="T6" fmla="*/ 144 w 248"/>
                <a:gd name="T7" fmla="*/ 4 h 140"/>
                <a:gd name="T8" fmla="*/ 190 w 248"/>
                <a:gd name="T9" fmla="*/ 67 h 140"/>
                <a:gd name="T10" fmla="*/ 206 w 248"/>
                <a:gd name="T11" fmla="*/ 198 h 140"/>
                <a:gd name="T12" fmla="*/ 210 w 248"/>
                <a:gd name="T13" fmla="*/ 282 h 140"/>
                <a:gd name="T14" fmla="*/ 234 w 248"/>
                <a:gd name="T15" fmla="*/ 306 h 140"/>
                <a:gd name="T16" fmla="*/ 264 w 248"/>
                <a:gd name="T17" fmla="*/ 402 h 140"/>
                <a:gd name="T18" fmla="*/ 310 w 248"/>
                <a:gd name="T19" fmla="*/ 647 h 140"/>
                <a:gd name="T20" fmla="*/ 349 w 248"/>
                <a:gd name="T21" fmla="*/ 749 h 140"/>
                <a:gd name="T22" fmla="*/ 393 w 248"/>
                <a:gd name="T23" fmla="*/ 904 h 140"/>
                <a:gd name="T24" fmla="*/ 409 w 248"/>
                <a:gd name="T25" fmla="*/ 923 h 140"/>
                <a:gd name="T26" fmla="*/ 416 w 248"/>
                <a:gd name="T27" fmla="*/ 1013 h 140"/>
                <a:gd name="T28" fmla="*/ 400 w 248"/>
                <a:gd name="T29" fmla="*/ 1069 h 140"/>
                <a:gd name="T30" fmla="*/ 373 w 248"/>
                <a:gd name="T31" fmla="*/ 988 h 140"/>
                <a:gd name="T32" fmla="*/ 335 w 248"/>
                <a:gd name="T33" fmla="*/ 1308 h 140"/>
                <a:gd name="T34" fmla="*/ 310 w 248"/>
                <a:gd name="T35" fmla="*/ 1410 h 140"/>
                <a:gd name="T36" fmla="*/ 271 w 248"/>
                <a:gd name="T37" fmla="*/ 1389 h 140"/>
                <a:gd name="T38" fmla="*/ 267 w 248"/>
                <a:gd name="T39" fmla="*/ 1205 h 140"/>
                <a:gd name="T40" fmla="*/ 241 w 248"/>
                <a:gd name="T41" fmla="*/ 1120 h 140"/>
                <a:gd name="T42" fmla="*/ 198 w 248"/>
                <a:gd name="T43" fmla="*/ 988 h 140"/>
                <a:gd name="T44" fmla="*/ 144 w 248"/>
                <a:gd name="T45" fmla="*/ 811 h 140"/>
                <a:gd name="T46" fmla="*/ 97 w 248"/>
                <a:gd name="T47" fmla="*/ 827 h 140"/>
                <a:gd name="T48" fmla="*/ 60 w 248"/>
                <a:gd name="T49" fmla="*/ 988 h 140"/>
                <a:gd name="T50" fmla="*/ 54 w 248"/>
                <a:gd name="T51" fmla="*/ 749 h 140"/>
                <a:gd name="T52" fmla="*/ 12 w 248"/>
                <a:gd name="T53" fmla="*/ 568 h 140"/>
                <a:gd name="T54" fmla="*/ 0 w 248"/>
                <a:gd name="T55" fmla="*/ 388 h 140"/>
                <a:gd name="T56" fmla="*/ 10 w 248"/>
                <a:gd name="T57" fmla="*/ 325 h 140"/>
                <a:gd name="T58" fmla="*/ 20 w 248"/>
                <a:gd name="T59" fmla="*/ 388 h 140"/>
                <a:gd name="T60" fmla="*/ 54 w 248"/>
                <a:gd name="T61" fmla="*/ 216 h 140"/>
                <a:gd name="T62" fmla="*/ 12 w 248"/>
                <a:gd name="T63" fmla="*/ 95 h 1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8"/>
                <a:gd name="T97" fmla="*/ 0 h 140"/>
                <a:gd name="T98" fmla="*/ 248 w 248"/>
                <a:gd name="T99" fmla="*/ 140 h 1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8" h="140">
                  <a:moveTo>
                    <a:pt x="8" y="6"/>
                  </a:moveTo>
                  <a:lnTo>
                    <a:pt x="20" y="6"/>
                  </a:lnTo>
                  <a:lnTo>
                    <a:pt x="32" y="10"/>
                  </a:lnTo>
                  <a:lnTo>
                    <a:pt x="46" y="24"/>
                  </a:lnTo>
                  <a:lnTo>
                    <a:pt x="56" y="24"/>
                  </a:lnTo>
                  <a:lnTo>
                    <a:pt x="72" y="26"/>
                  </a:lnTo>
                  <a:lnTo>
                    <a:pt x="72" y="14"/>
                  </a:lnTo>
                  <a:lnTo>
                    <a:pt x="86" y="4"/>
                  </a:lnTo>
                  <a:lnTo>
                    <a:pt x="96" y="0"/>
                  </a:lnTo>
                  <a:lnTo>
                    <a:pt x="114" y="6"/>
                  </a:lnTo>
                  <a:lnTo>
                    <a:pt x="120" y="12"/>
                  </a:lnTo>
                  <a:lnTo>
                    <a:pt x="122" y="20"/>
                  </a:lnTo>
                  <a:lnTo>
                    <a:pt x="122" y="24"/>
                  </a:lnTo>
                  <a:lnTo>
                    <a:pt x="124" y="28"/>
                  </a:lnTo>
                  <a:lnTo>
                    <a:pt x="130" y="30"/>
                  </a:lnTo>
                  <a:lnTo>
                    <a:pt x="140" y="30"/>
                  </a:lnTo>
                  <a:lnTo>
                    <a:pt x="152" y="30"/>
                  </a:lnTo>
                  <a:lnTo>
                    <a:pt x="158" y="40"/>
                  </a:lnTo>
                  <a:lnTo>
                    <a:pt x="172" y="56"/>
                  </a:lnTo>
                  <a:lnTo>
                    <a:pt x="184" y="64"/>
                  </a:lnTo>
                  <a:lnTo>
                    <a:pt x="194" y="72"/>
                  </a:lnTo>
                  <a:lnTo>
                    <a:pt x="208" y="74"/>
                  </a:lnTo>
                  <a:lnTo>
                    <a:pt x="220" y="86"/>
                  </a:lnTo>
                  <a:lnTo>
                    <a:pt x="234" y="90"/>
                  </a:lnTo>
                  <a:lnTo>
                    <a:pt x="240" y="92"/>
                  </a:lnTo>
                  <a:lnTo>
                    <a:pt x="244" y="92"/>
                  </a:lnTo>
                  <a:lnTo>
                    <a:pt x="246" y="94"/>
                  </a:lnTo>
                  <a:lnTo>
                    <a:pt x="248" y="102"/>
                  </a:lnTo>
                  <a:lnTo>
                    <a:pt x="248" y="106"/>
                  </a:lnTo>
                  <a:lnTo>
                    <a:pt x="238" y="106"/>
                  </a:lnTo>
                  <a:lnTo>
                    <a:pt x="230" y="102"/>
                  </a:lnTo>
                  <a:lnTo>
                    <a:pt x="222" y="98"/>
                  </a:lnTo>
                  <a:lnTo>
                    <a:pt x="210" y="114"/>
                  </a:lnTo>
                  <a:lnTo>
                    <a:pt x="200" y="130"/>
                  </a:lnTo>
                  <a:lnTo>
                    <a:pt x="192" y="136"/>
                  </a:lnTo>
                  <a:lnTo>
                    <a:pt x="184" y="140"/>
                  </a:lnTo>
                  <a:lnTo>
                    <a:pt x="174" y="138"/>
                  </a:lnTo>
                  <a:lnTo>
                    <a:pt x="162" y="138"/>
                  </a:lnTo>
                  <a:lnTo>
                    <a:pt x="160" y="128"/>
                  </a:lnTo>
                  <a:lnTo>
                    <a:pt x="160" y="120"/>
                  </a:lnTo>
                  <a:lnTo>
                    <a:pt x="152" y="116"/>
                  </a:lnTo>
                  <a:lnTo>
                    <a:pt x="144" y="112"/>
                  </a:lnTo>
                  <a:lnTo>
                    <a:pt x="134" y="106"/>
                  </a:lnTo>
                  <a:lnTo>
                    <a:pt x="118" y="98"/>
                  </a:lnTo>
                  <a:lnTo>
                    <a:pt x="100" y="86"/>
                  </a:lnTo>
                  <a:lnTo>
                    <a:pt x="86" y="80"/>
                  </a:lnTo>
                  <a:lnTo>
                    <a:pt x="70" y="78"/>
                  </a:lnTo>
                  <a:lnTo>
                    <a:pt x="60" y="82"/>
                  </a:lnTo>
                  <a:lnTo>
                    <a:pt x="50" y="88"/>
                  </a:lnTo>
                  <a:lnTo>
                    <a:pt x="34" y="98"/>
                  </a:lnTo>
                  <a:lnTo>
                    <a:pt x="32" y="86"/>
                  </a:lnTo>
                  <a:lnTo>
                    <a:pt x="28" y="74"/>
                  </a:lnTo>
                  <a:lnTo>
                    <a:pt x="20" y="64"/>
                  </a:lnTo>
                  <a:lnTo>
                    <a:pt x="12" y="56"/>
                  </a:lnTo>
                  <a:lnTo>
                    <a:pt x="4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10" y="32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32"/>
                  </a:lnTo>
                  <a:lnTo>
                    <a:pt x="28" y="22"/>
                  </a:lnTo>
                  <a:lnTo>
                    <a:pt x="22" y="16"/>
                  </a:lnTo>
                  <a:lnTo>
                    <a:pt x="12" y="1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80" name="Freeform 30"/>
            <p:cNvSpPr>
              <a:spLocks noChangeAspect="1"/>
            </p:cNvSpPr>
            <p:nvPr/>
          </p:nvSpPr>
          <p:spPr bwMode="auto">
            <a:xfrm>
              <a:off x="4458" y="2788"/>
              <a:ext cx="699" cy="602"/>
            </a:xfrm>
            <a:custGeom>
              <a:avLst/>
              <a:gdLst>
                <a:gd name="T0" fmla="*/ 367 w 684"/>
                <a:gd name="T1" fmla="*/ 1077 h 554"/>
                <a:gd name="T2" fmla="*/ 400 w 684"/>
                <a:gd name="T3" fmla="*/ 1081 h 554"/>
                <a:gd name="T4" fmla="*/ 428 w 684"/>
                <a:gd name="T5" fmla="*/ 929 h 554"/>
                <a:gd name="T6" fmla="*/ 457 w 684"/>
                <a:gd name="T7" fmla="*/ 668 h 554"/>
                <a:gd name="T8" fmla="*/ 538 w 684"/>
                <a:gd name="T9" fmla="*/ 601 h 554"/>
                <a:gd name="T10" fmla="*/ 555 w 684"/>
                <a:gd name="T11" fmla="*/ 668 h 554"/>
                <a:gd name="T12" fmla="*/ 587 w 684"/>
                <a:gd name="T13" fmla="*/ 531 h 554"/>
                <a:gd name="T14" fmla="*/ 613 w 684"/>
                <a:gd name="T15" fmla="*/ 368 h 554"/>
                <a:gd name="T16" fmla="*/ 683 w 684"/>
                <a:gd name="T17" fmla="*/ 224 h 554"/>
                <a:gd name="T18" fmla="*/ 674 w 684"/>
                <a:gd name="T19" fmla="*/ 4 h 554"/>
                <a:gd name="T20" fmla="*/ 703 w 684"/>
                <a:gd name="T21" fmla="*/ 115 h 554"/>
                <a:gd name="T22" fmla="*/ 780 w 684"/>
                <a:gd name="T23" fmla="*/ 206 h 554"/>
                <a:gd name="T24" fmla="*/ 809 w 684"/>
                <a:gd name="T25" fmla="*/ 190 h 554"/>
                <a:gd name="T26" fmla="*/ 785 w 684"/>
                <a:gd name="T27" fmla="*/ 400 h 554"/>
                <a:gd name="T28" fmla="*/ 800 w 684"/>
                <a:gd name="T29" fmla="*/ 479 h 554"/>
                <a:gd name="T30" fmla="*/ 792 w 684"/>
                <a:gd name="T31" fmla="*/ 531 h 554"/>
                <a:gd name="T32" fmla="*/ 768 w 684"/>
                <a:gd name="T33" fmla="*/ 773 h 554"/>
                <a:gd name="T34" fmla="*/ 836 w 684"/>
                <a:gd name="T35" fmla="*/ 991 h 554"/>
                <a:gd name="T36" fmla="*/ 886 w 684"/>
                <a:gd name="T37" fmla="*/ 1137 h 554"/>
                <a:gd name="T38" fmla="*/ 925 w 684"/>
                <a:gd name="T39" fmla="*/ 857 h 554"/>
                <a:gd name="T40" fmla="*/ 964 w 684"/>
                <a:gd name="T41" fmla="*/ 312 h 554"/>
                <a:gd name="T42" fmla="*/ 1007 w 684"/>
                <a:gd name="T43" fmla="*/ 2 h 554"/>
                <a:gd name="T44" fmla="*/ 1016 w 684"/>
                <a:gd name="T45" fmla="*/ 531 h 554"/>
                <a:gd name="T46" fmla="*/ 1054 w 684"/>
                <a:gd name="T47" fmla="*/ 714 h 554"/>
                <a:gd name="T48" fmla="*/ 1056 w 684"/>
                <a:gd name="T49" fmla="*/ 1100 h 554"/>
                <a:gd name="T50" fmla="*/ 1074 w 684"/>
                <a:gd name="T51" fmla="*/ 1412 h 554"/>
                <a:gd name="T52" fmla="*/ 1125 w 684"/>
                <a:gd name="T53" fmla="*/ 1700 h 554"/>
                <a:gd name="T54" fmla="*/ 1146 w 684"/>
                <a:gd name="T55" fmla="*/ 1943 h 554"/>
                <a:gd name="T56" fmla="*/ 1171 w 684"/>
                <a:gd name="T57" fmla="*/ 2183 h 554"/>
                <a:gd name="T58" fmla="*/ 1200 w 684"/>
                <a:gd name="T59" fmla="*/ 2513 h 554"/>
                <a:gd name="T60" fmla="*/ 1181 w 684"/>
                <a:gd name="T61" fmla="*/ 2997 h 554"/>
                <a:gd name="T62" fmla="*/ 1123 w 684"/>
                <a:gd name="T63" fmla="*/ 3521 h 554"/>
                <a:gd name="T64" fmla="*/ 1054 w 684"/>
                <a:gd name="T65" fmla="*/ 3812 h 554"/>
                <a:gd name="T66" fmla="*/ 945 w 684"/>
                <a:gd name="T67" fmla="*/ 4483 h 554"/>
                <a:gd name="T68" fmla="*/ 901 w 684"/>
                <a:gd name="T69" fmla="*/ 4582 h 554"/>
                <a:gd name="T70" fmla="*/ 827 w 684"/>
                <a:gd name="T71" fmla="*/ 4720 h 554"/>
                <a:gd name="T72" fmla="*/ 785 w 684"/>
                <a:gd name="T73" fmla="*/ 4612 h 554"/>
                <a:gd name="T74" fmla="*/ 713 w 684"/>
                <a:gd name="T75" fmla="*/ 4693 h 554"/>
                <a:gd name="T76" fmla="*/ 654 w 684"/>
                <a:gd name="T77" fmla="*/ 4497 h 554"/>
                <a:gd name="T78" fmla="*/ 658 w 684"/>
                <a:gd name="T79" fmla="*/ 4235 h 554"/>
                <a:gd name="T80" fmla="*/ 654 w 684"/>
                <a:gd name="T81" fmla="*/ 3981 h 554"/>
                <a:gd name="T82" fmla="*/ 616 w 684"/>
                <a:gd name="T83" fmla="*/ 4142 h 554"/>
                <a:gd name="T84" fmla="*/ 630 w 684"/>
                <a:gd name="T85" fmla="*/ 4076 h 554"/>
                <a:gd name="T86" fmla="*/ 644 w 684"/>
                <a:gd name="T87" fmla="*/ 3832 h 554"/>
                <a:gd name="T88" fmla="*/ 587 w 684"/>
                <a:gd name="T89" fmla="*/ 4088 h 554"/>
                <a:gd name="T90" fmla="*/ 577 w 684"/>
                <a:gd name="T91" fmla="*/ 3832 h 554"/>
                <a:gd name="T92" fmla="*/ 509 w 684"/>
                <a:gd name="T93" fmla="*/ 3573 h 554"/>
                <a:gd name="T94" fmla="*/ 308 w 684"/>
                <a:gd name="T95" fmla="*/ 3708 h 554"/>
                <a:gd name="T96" fmla="*/ 155 w 684"/>
                <a:gd name="T97" fmla="*/ 3968 h 554"/>
                <a:gd name="T98" fmla="*/ 20 w 684"/>
                <a:gd name="T99" fmla="*/ 4122 h 554"/>
                <a:gd name="T100" fmla="*/ 0 w 684"/>
                <a:gd name="T101" fmla="*/ 3936 h 554"/>
                <a:gd name="T102" fmla="*/ 52 w 684"/>
                <a:gd name="T103" fmla="*/ 3679 h 554"/>
                <a:gd name="T104" fmla="*/ 54 w 684"/>
                <a:gd name="T105" fmla="*/ 2957 h 554"/>
                <a:gd name="T106" fmla="*/ 22 w 684"/>
                <a:gd name="T107" fmla="*/ 2620 h 554"/>
                <a:gd name="T108" fmla="*/ 56 w 684"/>
                <a:gd name="T109" fmla="*/ 2620 h 554"/>
                <a:gd name="T110" fmla="*/ 68 w 684"/>
                <a:gd name="T111" fmla="*/ 2120 h 554"/>
                <a:gd name="T112" fmla="*/ 87 w 684"/>
                <a:gd name="T113" fmla="*/ 1959 h 554"/>
                <a:gd name="T114" fmla="*/ 134 w 684"/>
                <a:gd name="T115" fmla="*/ 1811 h 554"/>
                <a:gd name="T116" fmla="*/ 193 w 684"/>
                <a:gd name="T117" fmla="*/ 1645 h 554"/>
                <a:gd name="T118" fmla="*/ 295 w 684"/>
                <a:gd name="T119" fmla="*/ 1534 h 5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4"/>
                <a:gd name="T181" fmla="*/ 0 h 554"/>
                <a:gd name="T182" fmla="*/ 684 w 684"/>
                <a:gd name="T183" fmla="*/ 554 h 55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4" h="554">
                  <a:moveTo>
                    <a:pt x="194" y="150"/>
                  </a:moveTo>
                  <a:lnTo>
                    <a:pt x="200" y="142"/>
                  </a:lnTo>
                  <a:lnTo>
                    <a:pt x="202" y="140"/>
                  </a:lnTo>
                  <a:lnTo>
                    <a:pt x="202" y="134"/>
                  </a:lnTo>
                  <a:lnTo>
                    <a:pt x="204" y="128"/>
                  </a:lnTo>
                  <a:lnTo>
                    <a:pt x="208" y="122"/>
                  </a:lnTo>
                  <a:lnTo>
                    <a:pt x="214" y="116"/>
                  </a:lnTo>
                  <a:lnTo>
                    <a:pt x="218" y="114"/>
                  </a:lnTo>
                  <a:lnTo>
                    <a:pt x="220" y="122"/>
                  </a:lnTo>
                  <a:lnTo>
                    <a:pt x="222" y="124"/>
                  </a:lnTo>
                  <a:lnTo>
                    <a:pt x="226" y="126"/>
                  </a:lnTo>
                  <a:lnTo>
                    <a:pt x="228" y="124"/>
                  </a:lnTo>
                  <a:lnTo>
                    <a:pt x="228" y="122"/>
                  </a:lnTo>
                  <a:lnTo>
                    <a:pt x="230" y="120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36" y="108"/>
                  </a:lnTo>
                  <a:lnTo>
                    <a:pt x="244" y="108"/>
                  </a:lnTo>
                  <a:lnTo>
                    <a:pt x="244" y="100"/>
                  </a:lnTo>
                  <a:lnTo>
                    <a:pt x="248" y="94"/>
                  </a:lnTo>
                  <a:lnTo>
                    <a:pt x="250" y="90"/>
                  </a:lnTo>
                  <a:lnTo>
                    <a:pt x="254" y="86"/>
                  </a:lnTo>
                  <a:lnTo>
                    <a:pt x="258" y="84"/>
                  </a:lnTo>
                  <a:lnTo>
                    <a:pt x="260" y="78"/>
                  </a:lnTo>
                  <a:lnTo>
                    <a:pt x="262" y="74"/>
                  </a:lnTo>
                  <a:lnTo>
                    <a:pt x="266" y="70"/>
                  </a:lnTo>
                  <a:lnTo>
                    <a:pt x="282" y="64"/>
                  </a:lnTo>
                  <a:lnTo>
                    <a:pt x="290" y="62"/>
                  </a:lnTo>
                  <a:lnTo>
                    <a:pt x="296" y="58"/>
                  </a:lnTo>
                  <a:lnTo>
                    <a:pt x="306" y="68"/>
                  </a:lnTo>
                  <a:lnTo>
                    <a:pt x="310" y="72"/>
                  </a:lnTo>
                  <a:lnTo>
                    <a:pt x="310" y="78"/>
                  </a:lnTo>
                  <a:lnTo>
                    <a:pt x="310" y="80"/>
                  </a:lnTo>
                  <a:lnTo>
                    <a:pt x="308" y="82"/>
                  </a:lnTo>
                  <a:lnTo>
                    <a:pt x="312" y="80"/>
                  </a:lnTo>
                  <a:lnTo>
                    <a:pt x="316" y="78"/>
                  </a:lnTo>
                  <a:lnTo>
                    <a:pt x="320" y="80"/>
                  </a:lnTo>
                  <a:lnTo>
                    <a:pt x="324" y="80"/>
                  </a:lnTo>
                  <a:lnTo>
                    <a:pt x="330" y="78"/>
                  </a:lnTo>
                  <a:lnTo>
                    <a:pt x="334" y="76"/>
                  </a:lnTo>
                  <a:lnTo>
                    <a:pt x="332" y="68"/>
                  </a:lnTo>
                  <a:lnTo>
                    <a:pt x="334" y="62"/>
                  </a:lnTo>
                  <a:lnTo>
                    <a:pt x="338" y="58"/>
                  </a:lnTo>
                  <a:lnTo>
                    <a:pt x="344" y="54"/>
                  </a:lnTo>
                  <a:lnTo>
                    <a:pt x="350" y="52"/>
                  </a:lnTo>
                  <a:lnTo>
                    <a:pt x="348" y="48"/>
                  </a:lnTo>
                  <a:lnTo>
                    <a:pt x="346" y="46"/>
                  </a:lnTo>
                  <a:lnTo>
                    <a:pt x="348" y="42"/>
                  </a:lnTo>
                  <a:lnTo>
                    <a:pt x="350" y="38"/>
                  </a:lnTo>
                  <a:lnTo>
                    <a:pt x="360" y="32"/>
                  </a:lnTo>
                  <a:lnTo>
                    <a:pt x="370" y="28"/>
                  </a:lnTo>
                  <a:lnTo>
                    <a:pt x="380" y="28"/>
                  </a:lnTo>
                  <a:lnTo>
                    <a:pt x="384" y="26"/>
                  </a:lnTo>
                  <a:lnTo>
                    <a:pt x="388" y="26"/>
                  </a:lnTo>
                  <a:lnTo>
                    <a:pt x="390" y="22"/>
                  </a:lnTo>
                  <a:lnTo>
                    <a:pt x="392" y="18"/>
                  </a:lnTo>
                  <a:lnTo>
                    <a:pt x="392" y="14"/>
                  </a:lnTo>
                  <a:lnTo>
                    <a:pt x="386" y="12"/>
                  </a:lnTo>
                  <a:lnTo>
                    <a:pt x="384" y="10"/>
                  </a:lnTo>
                  <a:lnTo>
                    <a:pt x="384" y="4"/>
                  </a:lnTo>
                  <a:lnTo>
                    <a:pt x="390" y="4"/>
                  </a:lnTo>
                  <a:lnTo>
                    <a:pt x="392" y="6"/>
                  </a:lnTo>
                  <a:lnTo>
                    <a:pt x="396" y="8"/>
                  </a:lnTo>
                  <a:lnTo>
                    <a:pt x="394" y="12"/>
                  </a:lnTo>
                  <a:lnTo>
                    <a:pt x="396" y="12"/>
                  </a:lnTo>
                  <a:lnTo>
                    <a:pt x="400" y="14"/>
                  </a:lnTo>
                  <a:lnTo>
                    <a:pt x="402" y="14"/>
                  </a:lnTo>
                  <a:lnTo>
                    <a:pt x="412" y="16"/>
                  </a:lnTo>
                  <a:lnTo>
                    <a:pt x="420" y="20"/>
                  </a:lnTo>
                  <a:lnTo>
                    <a:pt x="42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8" y="20"/>
                  </a:lnTo>
                  <a:lnTo>
                    <a:pt x="450" y="26"/>
                  </a:lnTo>
                  <a:lnTo>
                    <a:pt x="454" y="30"/>
                  </a:lnTo>
                  <a:lnTo>
                    <a:pt x="456" y="24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4" y="24"/>
                  </a:lnTo>
                  <a:lnTo>
                    <a:pt x="466" y="28"/>
                  </a:lnTo>
                  <a:lnTo>
                    <a:pt x="464" y="34"/>
                  </a:lnTo>
                  <a:lnTo>
                    <a:pt x="460" y="40"/>
                  </a:lnTo>
                  <a:lnTo>
                    <a:pt x="454" y="44"/>
                  </a:lnTo>
                  <a:lnTo>
                    <a:pt x="448" y="46"/>
                  </a:lnTo>
                  <a:lnTo>
                    <a:pt x="448" y="52"/>
                  </a:lnTo>
                  <a:lnTo>
                    <a:pt x="448" y="54"/>
                  </a:lnTo>
                  <a:lnTo>
                    <a:pt x="450" y="56"/>
                  </a:lnTo>
                  <a:lnTo>
                    <a:pt x="452" y="58"/>
                  </a:lnTo>
                  <a:lnTo>
                    <a:pt x="454" y="58"/>
                  </a:lnTo>
                  <a:lnTo>
                    <a:pt x="456" y="56"/>
                  </a:lnTo>
                  <a:lnTo>
                    <a:pt x="458" y="60"/>
                  </a:lnTo>
                  <a:lnTo>
                    <a:pt x="460" y="60"/>
                  </a:lnTo>
                  <a:lnTo>
                    <a:pt x="458" y="64"/>
                  </a:lnTo>
                  <a:lnTo>
                    <a:pt x="454" y="66"/>
                  </a:lnTo>
                  <a:lnTo>
                    <a:pt x="452" y="66"/>
                  </a:lnTo>
                  <a:lnTo>
                    <a:pt x="450" y="62"/>
                  </a:lnTo>
                  <a:lnTo>
                    <a:pt x="450" y="58"/>
                  </a:lnTo>
                  <a:lnTo>
                    <a:pt x="440" y="66"/>
                  </a:lnTo>
                  <a:lnTo>
                    <a:pt x="436" y="70"/>
                  </a:lnTo>
                  <a:lnTo>
                    <a:pt x="434" y="76"/>
                  </a:lnTo>
                  <a:lnTo>
                    <a:pt x="434" y="82"/>
                  </a:lnTo>
                  <a:lnTo>
                    <a:pt x="438" y="88"/>
                  </a:lnTo>
                  <a:lnTo>
                    <a:pt x="440" y="92"/>
                  </a:lnTo>
                  <a:lnTo>
                    <a:pt x="446" y="94"/>
                  </a:lnTo>
                  <a:lnTo>
                    <a:pt x="456" y="98"/>
                  </a:lnTo>
                  <a:lnTo>
                    <a:pt x="462" y="100"/>
                  </a:lnTo>
                  <a:lnTo>
                    <a:pt x="466" y="104"/>
                  </a:lnTo>
                  <a:lnTo>
                    <a:pt x="476" y="112"/>
                  </a:lnTo>
                  <a:lnTo>
                    <a:pt x="490" y="118"/>
                  </a:lnTo>
                  <a:lnTo>
                    <a:pt x="492" y="120"/>
                  </a:lnTo>
                  <a:lnTo>
                    <a:pt x="496" y="126"/>
                  </a:lnTo>
                  <a:lnTo>
                    <a:pt x="498" y="130"/>
                  </a:lnTo>
                  <a:lnTo>
                    <a:pt x="500" y="132"/>
                  </a:lnTo>
                  <a:lnTo>
                    <a:pt x="504" y="132"/>
                  </a:lnTo>
                  <a:lnTo>
                    <a:pt x="508" y="132"/>
                  </a:lnTo>
                  <a:lnTo>
                    <a:pt x="512" y="130"/>
                  </a:lnTo>
                  <a:lnTo>
                    <a:pt x="516" y="126"/>
                  </a:lnTo>
                  <a:lnTo>
                    <a:pt x="520" y="120"/>
                  </a:lnTo>
                  <a:lnTo>
                    <a:pt x="522" y="112"/>
                  </a:lnTo>
                  <a:lnTo>
                    <a:pt x="526" y="100"/>
                  </a:lnTo>
                  <a:lnTo>
                    <a:pt x="530" y="92"/>
                  </a:lnTo>
                  <a:lnTo>
                    <a:pt x="536" y="82"/>
                  </a:lnTo>
                  <a:lnTo>
                    <a:pt x="538" y="70"/>
                  </a:lnTo>
                  <a:lnTo>
                    <a:pt x="540" y="56"/>
                  </a:lnTo>
                  <a:lnTo>
                    <a:pt x="542" y="46"/>
                  </a:lnTo>
                  <a:lnTo>
                    <a:pt x="548" y="36"/>
                  </a:lnTo>
                  <a:lnTo>
                    <a:pt x="552" y="26"/>
                  </a:lnTo>
                  <a:lnTo>
                    <a:pt x="558" y="8"/>
                  </a:lnTo>
                  <a:lnTo>
                    <a:pt x="562" y="2"/>
                  </a:lnTo>
                  <a:lnTo>
                    <a:pt x="564" y="0"/>
                  </a:lnTo>
                  <a:lnTo>
                    <a:pt x="568" y="0"/>
                  </a:lnTo>
                  <a:lnTo>
                    <a:pt x="572" y="2"/>
                  </a:lnTo>
                  <a:lnTo>
                    <a:pt x="574" y="6"/>
                  </a:lnTo>
                  <a:lnTo>
                    <a:pt x="572" y="14"/>
                  </a:lnTo>
                  <a:lnTo>
                    <a:pt x="572" y="22"/>
                  </a:lnTo>
                  <a:lnTo>
                    <a:pt x="572" y="28"/>
                  </a:lnTo>
                  <a:lnTo>
                    <a:pt x="576" y="48"/>
                  </a:lnTo>
                  <a:lnTo>
                    <a:pt x="578" y="62"/>
                  </a:lnTo>
                  <a:lnTo>
                    <a:pt x="580" y="66"/>
                  </a:lnTo>
                  <a:lnTo>
                    <a:pt x="582" y="68"/>
                  </a:lnTo>
                  <a:lnTo>
                    <a:pt x="586" y="68"/>
                  </a:lnTo>
                  <a:lnTo>
                    <a:pt x="588" y="66"/>
                  </a:lnTo>
                  <a:lnTo>
                    <a:pt x="594" y="74"/>
                  </a:lnTo>
                  <a:lnTo>
                    <a:pt x="600" y="82"/>
                  </a:lnTo>
                  <a:lnTo>
                    <a:pt x="596" y="90"/>
                  </a:lnTo>
                  <a:lnTo>
                    <a:pt x="598" y="98"/>
                  </a:lnTo>
                  <a:lnTo>
                    <a:pt x="596" y="108"/>
                  </a:lnTo>
                  <a:lnTo>
                    <a:pt x="598" y="114"/>
                  </a:lnTo>
                  <a:lnTo>
                    <a:pt x="600" y="120"/>
                  </a:lnTo>
                  <a:lnTo>
                    <a:pt x="602" y="128"/>
                  </a:lnTo>
                  <a:lnTo>
                    <a:pt x="602" y="134"/>
                  </a:lnTo>
                  <a:lnTo>
                    <a:pt x="604" y="142"/>
                  </a:lnTo>
                  <a:lnTo>
                    <a:pt x="606" y="146"/>
                  </a:lnTo>
                  <a:lnTo>
                    <a:pt x="606" y="156"/>
                  </a:lnTo>
                  <a:lnTo>
                    <a:pt x="606" y="160"/>
                  </a:lnTo>
                  <a:lnTo>
                    <a:pt x="610" y="164"/>
                  </a:lnTo>
                  <a:lnTo>
                    <a:pt x="618" y="170"/>
                  </a:lnTo>
                  <a:lnTo>
                    <a:pt x="628" y="176"/>
                  </a:lnTo>
                  <a:lnTo>
                    <a:pt x="636" y="182"/>
                  </a:lnTo>
                  <a:lnTo>
                    <a:pt x="638" y="188"/>
                  </a:lnTo>
                  <a:lnTo>
                    <a:pt x="638" y="192"/>
                  </a:lnTo>
                  <a:lnTo>
                    <a:pt x="640" y="196"/>
                  </a:lnTo>
                  <a:lnTo>
                    <a:pt x="642" y="200"/>
                  </a:lnTo>
                  <a:lnTo>
                    <a:pt x="642" y="216"/>
                  </a:lnTo>
                  <a:lnTo>
                    <a:pt x="642" y="222"/>
                  </a:lnTo>
                  <a:lnTo>
                    <a:pt x="644" y="224"/>
                  </a:lnTo>
                  <a:lnTo>
                    <a:pt x="646" y="224"/>
                  </a:lnTo>
                  <a:lnTo>
                    <a:pt x="650" y="224"/>
                  </a:lnTo>
                  <a:lnTo>
                    <a:pt x="650" y="222"/>
                  </a:lnTo>
                  <a:lnTo>
                    <a:pt x="658" y="232"/>
                  </a:lnTo>
                  <a:lnTo>
                    <a:pt x="660" y="238"/>
                  </a:lnTo>
                  <a:lnTo>
                    <a:pt x="660" y="246"/>
                  </a:lnTo>
                  <a:lnTo>
                    <a:pt x="662" y="250"/>
                  </a:lnTo>
                  <a:lnTo>
                    <a:pt x="664" y="252"/>
                  </a:lnTo>
                  <a:lnTo>
                    <a:pt x="666" y="254"/>
                  </a:lnTo>
                  <a:lnTo>
                    <a:pt x="668" y="256"/>
                  </a:lnTo>
                  <a:lnTo>
                    <a:pt x="678" y="270"/>
                  </a:lnTo>
                  <a:lnTo>
                    <a:pt x="682" y="278"/>
                  </a:lnTo>
                  <a:lnTo>
                    <a:pt x="684" y="284"/>
                  </a:lnTo>
                  <a:lnTo>
                    <a:pt x="682" y="290"/>
                  </a:lnTo>
                  <a:lnTo>
                    <a:pt x="680" y="298"/>
                  </a:lnTo>
                  <a:lnTo>
                    <a:pt x="676" y="302"/>
                  </a:lnTo>
                  <a:lnTo>
                    <a:pt x="676" y="310"/>
                  </a:lnTo>
                  <a:lnTo>
                    <a:pt x="676" y="324"/>
                  </a:lnTo>
                  <a:lnTo>
                    <a:pt x="676" y="336"/>
                  </a:lnTo>
                  <a:lnTo>
                    <a:pt x="672" y="346"/>
                  </a:lnTo>
                  <a:lnTo>
                    <a:pt x="670" y="354"/>
                  </a:lnTo>
                  <a:lnTo>
                    <a:pt x="666" y="362"/>
                  </a:lnTo>
                  <a:lnTo>
                    <a:pt x="654" y="378"/>
                  </a:lnTo>
                  <a:lnTo>
                    <a:pt x="644" y="398"/>
                  </a:lnTo>
                  <a:lnTo>
                    <a:pt x="642" y="404"/>
                  </a:lnTo>
                  <a:lnTo>
                    <a:pt x="638" y="406"/>
                  </a:lnTo>
                  <a:lnTo>
                    <a:pt x="634" y="410"/>
                  </a:lnTo>
                  <a:lnTo>
                    <a:pt x="630" y="414"/>
                  </a:lnTo>
                  <a:lnTo>
                    <a:pt x="626" y="420"/>
                  </a:lnTo>
                  <a:lnTo>
                    <a:pt x="622" y="424"/>
                  </a:lnTo>
                  <a:lnTo>
                    <a:pt x="608" y="432"/>
                  </a:lnTo>
                  <a:lnTo>
                    <a:pt x="600" y="440"/>
                  </a:lnTo>
                  <a:lnTo>
                    <a:pt x="594" y="448"/>
                  </a:lnTo>
                  <a:lnTo>
                    <a:pt x="588" y="456"/>
                  </a:lnTo>
                  <a:lnTo>
                    <a:pt x="582" y="464"/>
                  </a:lnTo>
                  <a:lnTo>
                    <a:pt x="560" y="488"/>
                  </a:lnTo>
                  <a:lnTo>
                    <a:pt x="548" y="502"/>
                  </a:lnTo>
                  <a:lnTo>
                    <a:pt x="538" y="516"/>
                  </a:lnTo>
                  <a:lnTo>
                    <a:pt x="536" y="518"/>
                  </a:lnTo>
                  <a:lnTo>
                    <a:pt x="534" y="522"/>
                  </a:lnTo>
                  <a:lnTo>
                    <a:pt x="532" y="524"/>
                  </a:lnTo>
                  <a:lnTo>
                    <a:pt x="530" y="526"/>
                  </a:lnTo>
                  <a:lnTo>
                    <a:pt x="520" y="528"/>
                  </a:lnTo>
                  <a:lnTo>
                    <a:pt x="512" y="528"/>
                  </a:lnTo>
                  <a:lnTo>
                    <a:pt x="502" y="530"/>
                  </a:lnTo>
                  <a:lnTo>
                    <a:pt x="496" y="530"/>
                  </a:lnTo>
                  <a:lnTo>
                    <a:pt x="488" y="534"/>
                  </a:lnTo>
                  <a:lnTo>
                    <a:pt x="482" y="538"/>
                  </a:lnTo>
                  <a:lnTo>
                    <a:pt x="476" y="542"/>
                  </a:lnTo>
                  <a:lnTo>
                    <a:pt x="470" y="544"/>
                  </a:lnTo>
                  <a:lnTo>
                    <a:pt x="466" y="546"/>
                  </a:lnTo>
                  <a:lnTo>
                    <a:pt x="464" y="550"/>
                  </a:lnTo>
                  <a:lnTo>
                    <a:pt x="460" y="552"/>
                  </a:lnTo>
                  <a:lnTo>
                    <a:pt x="458" y="554"/>
                  </a:lnTo>
                  <a:lnTo>
                    <a:pt x="452" y="544"/>
                  </a:lnTo>
                  <a:lnTo>
                    <a:pt x="448" y="532"/>
                  </a:lnTo>
                  <a:lnTo>
                    <a:pt x="442" y="532"/>
                  </a:lnTo>
                  <a:lnTo>
                    <a:pt x="440" y="534"/>
                  </a:lnTo>
                  <a:lnTo>
                    <a:pt x="438" y="538"/>
                  </a:lnTo>
                  <a:lnTo>
                    <a:pt x="414" y="552"/>
                  </a:lnTo>
                  <a:lnTo>
                    <a:pt x="408" y="548"/>
                  </a:lnTo>
                  <a:lnTo>
                    <a:pt x="406" y="542"/>
                  </a:lnTo>
                  <a:lnTo>
                    <a:pt x="398" y="542"/>
                  </a:lnTo>
                  <a:lnTo>
                    <a:pt x="392" y="542"/>
                  </a:lnTo>
                  <a:lnTo>
                    <a:pt x="386" y="538"/>
                  </a:lnTo>
                  <a:lnTo>
                    <a:pt x="380" y="532"/>
                  </a:lnTo>
                  <a:lnTo>
                    <a:pt x="374" y="524"/>
                  </a:lnTo>
                  <a:lnTo>
                    <a:pt x="372" y="518"/>
                  </a:lnTo>
                  <a:lnTo>
                    <a:pt x="372" y="514"/>
                  </a:lnTo>
                  <a:lnTo>
                    <a:pt x="376" y="510"/>
                  </a:lnTo>
                  <a:lnTo>
                    <a:pt x="378" y="506"/>
                  </a:lnTo>
                  <a:lnTo>
                    <a:pt x="380" y="500"/>
                  </a:lnTo>
                  <a:lnTo>
                    <a:pt x="378" y="492"/>
                  </a:lnTo>
                  <a:lnTo>
                    <a:pt x="374" y="488"/>
                  </a:lnTo>
                  <a:lnTo>
                    <a:pt x="370" y="486"/>
                  </a:lnTo>
                  <a:lnTo>
                    <a:pt x="366" y="482"/>
                  </a:lnTo>
                  <a:lnTo>
                    <a:pt x="372" y="474"/>
                  </a:lnTo>
                  <a:lnTo>
                    <a:pt x="372" y="470"/>
                  </a:lnTo>
                  <a:lnTo>
                    <a:pt x="374" y="464"/>
                  </a:lnTo>
                  <a:lnTo>
                    <a:pt x="372" y="460"/>
                  </a:lnTo>
                  <a:lnTo>
                    <a:pt x="368" y="460"/>
                  </a:lnTo>
                  <a:lnTo>
                    <a:pt x="366" y="462"/>
                  </a:lnTo>
                  <a:lnTo>
                    <a:pt x="362" y="470"/>
                  </a:lnTo>
                  <a:lnTo>
                    <a:pt x="358" y="476"/>
                  </a:lnTo>
                  <a:lnTo>
                    <a:pt x="354" y="478"/>
                  </a:lnTo>
                  <a:lnTo>
                    <a:pt x="350" y="478"/>
                  </a:lnTo>
                  <a:lnTo>
                    <a:pt x="348" y="478"/>
                  </a:lnTo>
                  <a:lnTo>
                    <a:pt x="346" y="476"/>
                  </a:lnTo>
                  <a:lnTo>
                    <a:pt x="348" y="472"/>
                  </a:lnTo>
                  <a:lnTo>
                    <a:pt x="352" y="472"/>
                  </a:lnTo>
                  <a:lnTo>
                    <a:pt x="356" y="470"/>
                  </a:lnTo>
                  <a:lnTo>
                    <a:pt x="358" y="470"/>
                  </a:lnTo>
                  <a:lnTo>
                    <a:pt x="372" y="452"/>
                  </a:lnTo>
                  <a:lnTo>
                    <a:pt x="378" y="444"/>
                  </a:lnTo>
                  <a:lnTo>
                    <a:pt x="382" y="434"/>
                  </a:lnTo>
                  <a:lnTo>
                    <a:pt x="376" y="434"/>
                  </a:lnTo>
                  <a:lnTo>
                    <a:pt x="368" y="434"/>
                  </a:lnTo>
                  <a:lnTo>
                    <a:pt x="366" y="442"/>
                  </a:lnTo>
                  <a:lnTo>
                    <a:pt x="364" y="448"/>
                  </a:lnTo>
                  <a:lnTo>
                    <a:pt x="358" y="448"/>
                  </a:lnTo>
                  <a:lnTo>
                    <a:pt x="350" y="450"/>
                  </a:lnTo>
                  <a:lnTo>
                    <a:pt x="342" y="456"/>
                  </a:lnTo>
                  <a:lnTo>
                    <a:pt x="336" y="464"/>
                  </a:lnTo>
                  <a:lnTo>
                    <a:pt x="334" y="472"/>
                  </a:lnTo>
                  <a:lnTo>
                    <a:pt x="328" y="472"/>
                  </a:lnTo>
                  <a:lnTo>
                    <a:pt x="326" y="470"/>
                  </a:lnTo>
                  <a:lnTo>
                    <a:pt x="326" y="466"/>
                  </a:lnTo>
                  <a:lnTo>
                    <a:pt x="328" y="458"/>
                  </a:lnTo>
                  <a:lnTo>
                    <a:pt x="330" y="450"/>
                  </a:lnTo>
                  <a:lnTo>
                    <a:pt x="328" y="442"/>
                  </a:lnTo>
                  <a:lnTo>
                    <a:pt x="326" y="436"/>
                  </a:lnTo>
                  <a:lnTo>
                    <a:pt x="324" y="430"/>
                  </a:lnTo>
                  <a:lnTo>
                    <a:pt x="322" y="422"/>
                  </a:lnTo>
                  <a:lnTo>
                    <a:pt x="308" y="418"/>
                  </a:lnTo>
                  <a:lnTo>
                    <a:pt x="298" y="414"/>
                  </a:lnTo>
                  <a:lnTo>
                    <a:pt x="290" y="412"/>
                  </a:lnTo>
                  <a:lnTo>
                    <a:pt x="288" y="408"/>
                  </a:lnTo>
                  <a:lnTo>
                    <a:pt x="284" y="406"/>
                  </a:lnTo>
                  <a:lnTo>
                    <a:pt x="250" y="406"/>
                  </a:lnTo>
                  <a:lnTo>
                    <a:pt x="224" y="422"/>
                  </a:lnTo>
                  <a:lnTo>
                    <a:pt x="190" y="422"/>
                  </a:lnTo>
                  <a:lnTo>
                    <a:pt x="176" y="428"/>
                  </a:lnTo>
                  <a:lnTo>
                    <a:pt x="162" y="436"/>
                  </a:lnTo>
                  <a:lnTo>
                    <a:pt x="144" y="448"/>
                  </a:lnTo>
                  <a:lnTo>
                    <a:pt x="132" y="452"/>
                  </a:lnTo>
                  <a:lnTo>
                    <a:pt x="116" y="454"/>
                  </a:lnTo>
                  <a:lnTo>
                    <a:pt x="100" y="454"/>
                  </a:lnTo>
                  <a:lnTo>
                    <a:pt x="90" y="456"/>
                  </a:lnTo>
                  <a:lnTo>
                    <a:pt x="80" y="458"/>
                  </a:lnTo>
                  <a:lnTo>
                    <a:pt x="64" y="464"/>
                  </a:lnTo>
                  <a:lnTo>
                    <a:pt x="46" y="472"/>
                  </a:lnTo>
                  <a:lnTo>
                    <a:pt x="36" y="474"/>
                  </a:lnTo>
                  <a:lnTo>
                    <a:pt x="26" y="474"/>
                  </a:lnTo>
                  <a:lnTo>
                    <a:pt x="20" y="474"/>
                  </a:lnTo>
                  <a:lnTo>
                    <a:pt x="16" y="470"/>
                  </a:lnTo>
                  <a:lnTo>
                    <a:pt x="8" y="462"/>
                  </a:lnTo>
                  <a:lnTo>
                    <a:pt x="6" y="460"/>
                  </a:lnTo>
                  <a:lnTo>
                    <a:pt x="2" y="460"/>
                  </a:lnTo>
                  <a:lnTo>
                    <a:pt x="0" y="458"/>
                  </a:lnTo>
                  <a:lnTo>
                    <a:pt x="0" y="454"/>
                  </a:lnTo>
                  <a:lnTo>
                    <a:pt x="0" y="452"/>
                  </a:lnTo>
                  <a:lnTo>
                    <a:pt x="2" y="448"/>
                  </a:lnTo>
                  <a:lnTo>
                    <a:pt x="6" y="446"/>
                  </a:lnTo>
                  <a:lnTo>
                    <a:pt x="12" y="444"/>
                  </a:lnTo>
                  <a:lnTo>
                    <a:pt x="18" y="440"/>
                  </a:lnTo>
                  <a:lnTo>
                    <a:pt x="26" y="424"/>
                  </a:lnTo>
                  <a:lnTo>
                    <a:pt x="32" y="408"/>
                  </a:lnTo>
                  <a:lnTo>
                    <a:pt x="30" y="404"/>
                  </a:lnTo>
                  <a:lnTo>
                    <a:pt x="28" y="400"/>
                  </a:lnTo>
                  <a:lnTo>
                    <a:pt x="28" y="390"/>
                  </a:lnTo>
                  <a:lnTo>
                    <a:pt x="28" y="354"/>
                  </a:lnTo>
                  <a:lnTo>
                    <a:pt x="28" y="340"/>
                  </a:lnTo>
                  <a:lnTo>
                    <a:pt x="28" y="328"/>
                  </a:lnTo>
                  <a:lnTo>
                    <a:pt x="26" y="318"/>
                  </a:lnTo>
                  <a:lnTo>
                    <a:pt x="22" y="310"/>
                  </a:lnTo>
                  <a:lnTo>
                    <a:pt x="18" y="302"/>
                  </a:lnTo>
                  <a:lnTo>
                    <a:pt x="18" y="298"/>
                  </a:lnTo>
                  <a:lnTo>
                    <a:pt x="22" y="302"/>
                  </a:lnTo>
                  <a:lnTo>
                    <a:pt x="22" y="306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4"/>
                  </a:lnTo>
                  <a:lnTo>
                    <a:pt x="30" y="298"/>
                  </a:lnTo>
                  <a:lnTo>
                    <a:pt x="30" y="302"/>
                  </a:lnTo>
                  <a:lnTo>
                    <a:pt x="34" y="300"/>
                  </a:lnTo>
                  <a:lnTo>
                    <a:pt x="34" y="298"/>
                  </a:lnTo>
                  <a:lnTo>
                    <a:pt x="36" y="294"/>
                  </a:lnTo>
                  <a:lnTo>
                    <a:pt x="30" y="276"/>
                  </a:lnTo>
                  <a:lnTo>
                    <a:pt x="40" y="254"/>
                  </a:lnTo>
                  <a:lnTo>
                    <a:pt x="42" y="244"/>
                  </a:lnTo>
                  <a:lnTo>
                    <a:pt x="44" y="230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2" y="226"/>
                  </a:lnTo>
                  <a:lnTo>
                    <a:pt x="56" y="224"/>
                  </a:lnTo>
                  <a:lnTo>
                    <a:pt x="58" y="222"/>
                  </a:lnTo>
                  <a:lnTo>
                    <a:pt x="60" y="218"/>
                  </a:lnTo>
                  <a:lnTo>
                    <a:pt x="64" y="214"/>
                  </a:lnTo>
                  <a:lnTo>
                    <a:pt x="68" y="21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84" y="202"/>
                  </a:lnTo>
                  <a:lnTo>
                    <a:pt x="88" y="200"/>
                  </a:lnTo>
                  <a:lnTo>
                    <a:pt x="92" y="196"/>
                  </a:lnTo>
                  <a:lnTo>
                    <a:pt x="102" y="192"/>
                  </a:lnTo>
                  <a:lnTo>
                    <a:pt x="110" y="190"/>
                  </a:lnTo>
                  <a:lnTo>
                    <a:pt x="118" y="188"/>
                  </a:lnTo>
                  <a:lnTo>
                    <a:pt x="128" y="186"/>
                  </a:lnTo>
                  <a:lnTo>
                    <a:pt x="138" y="182"/>
                  </a:lnTo>
                  <a:lnTo>
                    <a:pt x="148" y="180"/>
                  </a:lnTo>
                  <a:lnTo>
                    <a:pt x="158" y="180"/>
                  </a:lnTo>
                  <a:lnTo>
                    <a:pt x="168" y="178"/>
                  </a:lnTo>
                  <a:lnTo>
                    <a:pt x="174" y="174"/>
                  </a:lnTo>
                  <a:lnTo>
                    <a:pt x="182" y="164"/>
                  </a:lnTo>
                  <a:lnTo>
                    <a:pt x="194" y="1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181" name="Group 31"/>
            <p:cNvGrpSpPr>
              <a:grpSpLocks noChangeAspect="1"/>
            </p:cNvGrpSpPr>
            <p:nvPr/>
          </p:nvGrpSpPr>
          <p:grpSpPr bwMode="auto">
            <a:xfrm>
              <a:off x="5153" y="3295"/>
              <a:ext cx="322" cy="263"/>
              <a:chOff x="5244" y="3462"/>
              <a:chExt cx="314" cy="242"/>
            </a:xfrm>
          </p:grpSpPr>
          <p:sp>
            <p:nvSpPr>
              <p:cNvPr id="48424" name="Freeform 32"/>
              <p:cNvSpPr>
                <a:spLocks noChangeAspect="1"/>
              </p:cNvSpPr>
              <p:nvPr/>
            </p:nvSpPr>
            <p:spPr bwMode="auto">
              <a:xfrm>
                <a:off x="5244" y="3580"/>
                <a:ext cx="196" cy="124"/>
              </a:xfrm>
              <a:custGeom>
                <a:avLst/>
                <a:gdLst>
                  <a:gd name="T0" fmla="*/ 116 w 196"/>
                  <a:gd name="T1" fmla="*/ 46 h 124"/>
                  <a:gd name="T2" fmla="*/ 128 w 196"/>
                  <a:gd name="T3" fmla="*/ 36 h 124"/>
                  <a:gd name="T4" fmla="*/ 140 w 196"/>
                  <a:gd name="T5" fmla="*/ 26 h 124"/>
                  <a:gd name="T6" fmla="*/ 148 w 196"/>
                  <a:gd name="T7" fmla="*/ 24 h 124"/>
                  <a:gd name="T8" fmla="*/ 154 w 196"/>
                  <a:gd name="T9" fmla="*/ 20 h 124"/>
                  <a:gd name="T10" fmla="*/ 164 w 196"/>
                  <a:gd name="T11" fmla="*/ 8 h 124"/>
                  <a:gd name="T12" fmla="*/ 172 w 196"/>
                  <a:gd name="T13" fmla="*/ 2 h 124"/>
                  <a:gd name="T14" fmla="*/ 178 w 196"/>
                  <a:gd name="T15" fmla="*/ 0 h 124"/>
                  <a:gd name="T16" fmla="*/ 184 w 196"/>
                  <a:gd name="T17" fmla="*/ 2 h 124"/>
                  <a:gd name="T18" fmla="*/ 180 w 196"/>
                  <a:gd name="T19" fmla="*/ 8 h 124"/>
                  <a:gd name="T20" fmla="*/ 178 w 196"/>
                  <a:gd name="T21" fmla="*/ 16 h 124"/>
                  <a:gd name="T22" fmla="*/ 184 w 196"/>
                  <a:gd name="T23" fmla="*/ 14 h 124"/>
                  <a:gd name="T24" fmla="*/ 188 w 196"/>
                  <a:gd name="T25" fmla="*/ 12 h 124"/>
                  <a:gd name="T26" fmla="*/ 196 w 196"/>
                  <a:gd name="T27" fmla="*/ 8 h 124"/>
                  <a:gd name="T28" fmla="*/ 196 w 196"/>
                  <a:gd name="T29" fmla="*/ 18 h 124"/>
                  <a:gd name="T30" fmla="*/ 190 w 196"/>
                  <a:gd name="T31" fmla="*/ 20 h 124"/>
                  <a:gd name="T32" fmla="*/ 188 w 196"/>
                  <a:gd name="T33" fmla="*/ 24 h 124"/>
                  <a:gd name="T34" fmla="*/ 184 w 196"/>
                  <a:gd name="T35" fmla="*/ 32 h 124"/>
                  <a:gd name="T36" fmla="*/ 180 w 196"/>
                  <a:gd name="T37" fmla="*/ 36 h 124"/>
                  <a:gd name="T38" fmla="*/ 176 w 196"/>
                  <a:gd name="T39" fmla="*/ 38 h 124"/>
                  <a:gd name="T40" fmla="*/ 168 w 196"/>
                  <a:gd name="T41" fmla="*/ 40 h 124"/>
                  <a:gd name="T42" fmla="*/ 150 w 196"/>
                  <a:gd name="T43" fmla="*/ 50 h 124"/>
                  <a:gd name="T44" fmla="*/ 140 w 196"/>
                  <a:gd name="T45" fmla="*/ 56 h 124"/>
                  <a:gd name="T46" fmla="*/ 138 w 196"/>
                  <a:gd name="T47" fmla="*/ 58 h 124"/>
                  <a:gd name="T48" fmla="*/ 136 w 196"/>
                  <a:gd name="T49" fmla="*/ 62 h 124"/>
                  <a:gd name="T50" fmla="*/ 136 w 196"/>
                  <a:gd name="T51" fmla="*/ 66 h 124"/>
                  <a:gd name="T52" fmla="*/ 130 w 196"/>
                  <a:gd name="T53" fmla="*/ 70 h 124"/>
                  <a:gd name="T54" fmla="*/ 122 w 196"/>
                  <a:gd name="T55" fmla="*/ 70 h 124"/>
                  <a:gd name="T56" fmla="*/ 108 w 196"/>
                  <a:gd name="T57" fmla="*/ 72 h 124"/>
                  <a:gd name="T58" fmla="*/ 100 w 196"/>
                  <a:gd name="T59" fmla="*/ 76 h 124"/>
                  <a:gd name="T60" fmla="*/ 92 w 196"/>
                  <a:gd name="T61" fmla="*/ 84 h 124"/>
                  <a:gd name="T62" fmla="*/ 78 w 196"/>
                  <a:gd name="T63" fmla="*/ 98 h 124"/>
                  <a:gd name="T64" fmla="*/ 74 w 196"/>
                  <a:gd name="T65" fmla="*/ 102 h 124"/>
                  <a:gd name="T66" fmla="*/ 70 w 196"/>
                  <a:gd name="T67" fmla="*/ 106 h 124"/>
                  <a:gd name="T68" fmla="*/ 58 w 196"/>
                  <a:gd name="T69" fmla="*/ 108 h 124"/>
                  <a:gd name="T70" fmla="*/ 52 w 196"/>
                  <a:gd name="T71" fmla="*/ 112 h 124"/>
                  <a:gd name="T72" fmla="*/ 44 w 196"/>
                  <a:gd name="T73" fmla="*/ 118 h 124"/>
                  <a:gd name="T74" fmla="*/ 38 w 196"/>
                  <a:gd name="T75" fmla="*/ 122 h 124"/>
                  <a:gd name="T76" fmla="*/ 28 w 196"/>
                  <a:gd name="T77" fmla="*/ 124 h 124"/>
                  <a:gd name="T78" fmla="*/ 20 w 196"/>
                  <a:gd name="T79" fmla="*/ 122 h 124"/>
                  <a:gd name="T80" fmla="*/ 10 w 196"/>
                  <a:gd name="T81" fmla="*/ 116 h 124"/>
                  <a:gd name="T82" fmla="*/ 2 w 196"/>
                  <a:gd name="T83" fmla="*/ 110 h 124"/>
                  <a:gd name="T84" fmla="*/ 0 w 196"/>
                  <a:gd name="T85" fmla="*/ 108 h 124"/>
                  <a:gd name="T86" fmla="*/ 0 w 196"/>
                  <a:gd name="T87" fmla="*/ 104 h 124"/>
                  <a:gd name="T88" fmla="*/ 8 w 196"/>
                  <a:gd name="T89" fmla="*/ 98 h 124"/>
                  <a:gd name="T90" fmla="*/ 20 w 196"/>
                  <a:gd name="T91" fmla="*/ 92 h 124"/>
                  <a:gd name="T92" fmla="*/ 32 w 196"/>
                  <a:gd name="T93" fmla="*/ 84 h 124"/>
                  <a:gd name="T94" fmla="*/ 42 w 196"/>
                  <a:gd name="T95" fmla="*/ 78 h 124"/>
                  <a:gd name="T96" fmla="*/ 66 w 196"/>
                  <a:gd name="T97" fmla="*/ 66 h 124"/>
                  <a:gd name="T98" fmla="*/ 72 w 196"/>
                  <a:gd name="T99" fmla="*/ 64 h 124"/>
                  <a:gd name="T100" fmla="*/ 76 w 196"/>
                  <a:gd name="T101" fmla="*/ 64 h 124"/>
                  <a:gd name="T102" fmla="*/ 86 w 196"/>
                  <a:gd name="T103" fmla="*/ 64 h 124"/>
                  <a:gd name="T104" fmla="*/ 102 w 196"/>
                  <a:gd name="T105" fmla="*/ 56 h 124"/>
                  <a:gd name="T106" fmla="*/ 118 w 196"/>
                  <a:gd name="T107" fmla="*/ 46 h 124"/>
                  <a:gd name="T108" fmla="*/ 116 w 196"/>
                  <a:gd name="T109" fmla="*/ 46 h 1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6"/>
                  <a:gd name="T166" fmla="*/ 0 h 124"/>
                  <a:gd name="T167" fmla="*/ 196 w 196"/>
                  <a:gd name="T168" fmla="*/ 124 h 12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6" h="124">
                    <a:moveTo>
                      <a:pt x="116" y="46"/>
                    </a:moveTo>
                    <a:lnTo>
                      <a:pt x="128" y="36"/>
                    </a:lnTo>
                    <a:lnTo>
                      <a:pt x="140" y="26"/>
                    </a:lnTo>
                    <a:lnTo>
                      <a:pt x="148" y="24"/>
                    </a:lnTo>
                    <a:lnTo>
                      <a:pt x="154" y="20"/>
                    </a:lnTo>
                    <a:lnTo>
                      <a:pt x="164" y="8"/>
                    </a:lnTo>
                    <a:lnTo>
                      <a:pt x="172" y="2"/>
                    </a:lnTo>
                    <a:lnTo>
                      <a:pt x="178" y="0"/>
                    </a:lnTo>
                    <a:lnTo>
                      <a:pt x="184" y="2"/>
                    </a:lnTo>
                    <a:lnTo>
                      <a:pt x="180" y="8"/>
                    </a:lnTo>
                    <a:lnTo>
                      <a:pt x="178" y="16"/>
                    </a:lnTo>
                    <a:lnTo>
                      <a:pt x="184" y="14"/>
                    </a:lnTo>
                    <a:lnTo>
                      <a:pt x="188" y="12"/>
                    </a:lnTo>
                    <a:lnTo>
                      <a:pt x="196" y="8"/>
                    </a:lnTo>
                    <a:lnTo>
                      <a:pt x="196" y="18"/>
                    </a:lnTo>
                    <a:lnTo>
                      <a:pt x="190" y="20"/>
                    </a:lnTo>
                    <a:lnTo>
                      <a:pt x="188" y="24"/>
                    </a:lnTo>
                    <a:lnTo>
                      <a:pt x="184" y="32"/>
                    </a:lnTo>
                    <a:lnTo>
                      <a:pt x="180" y="36"/>
                    </a:lnTo>
                    <a:lnTo>
                      <a:pt x="176" y="38"/>
                    </a:lnTo>
                    <a:lnTo>
                      <a:pt x="168" y="40"/>
                    </a:lnTo>
                    <a:lnTo>
                      <a:pt x="150" y="50"/>
                    </a:lnTo>
                    <a:lnTo>
                      <a:pt x="140" y="56"/>
                    </a:lnTo>
                    <a:lnTo>
                      <a:pt x="138" y="58"/>
                    </a:lnTo>
                    <a:lnTo>
                      <a:pt x="136" y="62"/>
                    </a:lnTo>
                    <a:lnTo>
                      <a:pt x="136" y="66"/>
                    </a:lnTo>
                    <a:lnTo>
                      <a:pt x="130" y="70"/>
                    </a:lnTo>
                    <a:lnTo>
                      <a:pt x="122" y="70"/>
                    </a:lnTo>
                    <a:lnTo>
                      <a:pt x="108" y="72"/>
                    </a:lnTo>
                    <a:lnTo>
                      <a:pt x="100" y="76"/>
                    </a:lnTo>
                    <a:lnTo>
                      <a:pt x="92" y="84"/>
                    </a:lnTo>
                    <a:lnTo>
                      <a:pt x="78" y="98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58" y="108"/>
                    </a:lnTo>
                    <a:lnTo>
                      <a:pt x="52" y="112"/>
                    </a:lnTo>
                    <a:lnTo>
                      <a:pt x="44" y="118"/>
                    </a:lnTo>
                    <a:lnTo>
                      <a:pt x="38" y="122"/>
                    </a:lnTo>
                    <a:lnTo>
                      <a:pt x="28" y="124"/>
                    </a:lnTo>
                    <a:lnTo>
                      <a:pt x="20" y="122"/>
                    </a:lnTo>
                    <a:lnTo>
                      <a:pt x="10" y="116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8" y="98"/>
                    </a:lnTo>
                    <a:lnTo>
                      <a:pt x="20" y="92"/>
                    </a:lnTo>
                    <a:lnTo>
                      <a:pt x="32" y="84"/>
                    </a:lnTo>
                    <a:lnTo>
                      <a:pt x="42" y="78"/>
                    </a:lnTo>
                    <a:lnTo>
                      <a:pt x="66" y="66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6" y="64"/>
                    </a:lnTo>
                    <a:lnTo>
                      <a:pt x="102" y="56"/>
                    </a:lnTo>
                    <a:lnTo>
                      <a:pt x="118" y="46"/>
                    </a:lnTo>
                    <a:lnTo>
                      <a:pt x="116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25" name="Freeform 33"/>
              <p:cNvSpPr>
                <a:spLocks noChangeAspect="1"/>
              </p:cNvSpPr>
              <p:nvPr/>
            </p:nvSpPr>
            <p:spPr bwMode="auto">
              <a:xfrm>
                <a:off x="5444" y="3462"/>
                <a:ext cx="114" cy="142"/>
              </a:xfrm>
              <a:custGeom>
                <a:avLst/>
                <a:gdLst>
                  <a:gd name="T0" fmla="*/ 2 w 114"/>
                  <a:gd name="T1" fmla="*/ 140 h 142"/>
                  <a:gd name="T2" fmla="*/ 0 w 114"/>
                  <a:gd name="T3" fmla="*/ 132 h 142"/>
                  <a:gd name="T4" fmla="*/ 8 w 114"/>
                  <a:gd name="T5" fmla="*/ 130 h 142"/>
                  <a:gd name="T6" fmla="*/ 20 w 114"/>
                  <a:gd name="T7" fmla="*/ 124 h 142"/>
                  <a:gd name="T8" fmla="*/ 26 w 114"/>
                  <a:gd name="T9" fmla="*/ 112 h 142"/>
                  <a:gd name="T10" fmla="*/ 14 w 114"/>
                  <a:gd name="T11" fmla="*/ 102 h 142"/>
                  <a:gd name="T12" fmla="*/ 16 w 114"/>
                  <a:gd name="T13" fmla="*/ 94 h 142"/>
                  <a:gd name="T14" fmla="*/ 20 w 114"/>
                  <a:gd name="T15" fmla="*/ 90 h 142"/>
                  <a:gd name="T16" fmla="*/ 28 w 114"/>
                  <a:gd name="T17" fmla="*/ 90 h 142"/>
                  <a:gd name="T18" fmla="*/ 38 w 114"/>
                  <a:gd name="T19" fmla="*/ 84 h 142"/>
                  <a:gd name="T20" fmla="*/ 48 w 114"/>
                  <a:gd name="T21" fmla="*/ 74 h 142"/>
                  <a:gd name="T22" fmla="*/ 56 w 114"/>
                  <a:gd name="T23" fmla="*/ 58 h 142"/>
                  <a:gd name="T24" fmla="*/ 62 w 114"/>
                  <a:gd name="T25" fmla="*/ 38 h 142"/>
                  <a:gd name="T26" fmla="*/ 56 w 114"/>
                  <a:gd name="T27" fmla="*/ 32 h 142"/>
                  <a:gd name="T28" fmla="*/ 56 w 114"/>
                  <a:gd name="T29" fmla="*/ 24 h 142"/>
                  <a:gd name="T30" fmla="*/ 56 w 114"/>
                  <a:gd name="T31" fmla="*/ 18 h 142"/>
                  <a:gd name="T32" fmla="*/ 58 w 114"/>
                  <a:gd name="T33" fmla="*/ 6 h 142"/>
                  <a:gd name="T34" fmla="*/ 62 w 114"/>
                  <a:gd name="T35" fmla="*/ 0 h 142"/>
                  <a:gd name="T36" fmla="*/ 70 w 114"/>
                  <a:gd name="T37" fmla="*/ 10 h 142"/>
                  <a:gd name="T38" fmla="*/ 76 w 114"/>
                  <a:gd name="T39" fmla="*/ 22 h 142"/>
                  <a:gd name="T40" fmla="*/ 74 w 114"/>
                  <a:gd name="T41" fmla="*/ 28 h 142"/>
                  <a:gd name="T42" fmla="*/ 68 w 114"/>
                  <a:gd name="T43" fmla="*/ 34 h 142"/>
                  <a:gd name="T44" fmla="*/ 66 w 114"/>
                  <a:gd name="T45" fmla="*/ 42 h 142"/>
                  <a:gd name="T46" fmla="*/ 66 w 114"/>
                  <a:gd name="T47" fmla="*/ 50 h 142"/>
                  <a:gd name="T48" fmla="*/ 72 w 114"/>
                  <a:gd name="T49" fmla="*/ 50 h 142"/>
                  <a:gd name="T50" fmla="*/ 80 w 114"/>
                  <a:gd name="T51" fmla="*/ 42 h 142"/>
                  <a:gd name="T52" fmla="*/ 80 w 114"/>
                  <a:gd name="T53" fmla="*/ 48 h 142"/>
                  <a:gd name="T54" fmla="*/ 76 w 114"/>
                  <a:gd name="T55" fmla="*/ 56 h 142"/>
                  <a:gd name="T56" fmla="*/ 78 w 114"/>
                  <a:gd name="T57" fmla="*/ 66 h 142"/>
                  <a:gd name="T58" fmla="*/ 84 w 114"/>
                  <a:gd name="T59" fmla="*/ 70 h 142"/>
                  <a:gd name="T60" fmla="*/ 96 w 114"/>
                  <a:gd name="T61" fmla="*/ 66 h 142"/>
                  <a:gd name="T62" fmla="*/ 104 w 114"/>
                  <a:gd name="T63" fmla="*/ 62 h 142"/>
                  <a:gd name="T64" fmla="*/ 112 w 114"/>
                  <a:gd name="T65" fmla="*/ 66 h 142"/>
                  <a:gd name="T66" fmla="*/ 112 w 114"/>
                  <a:gd name="T67" fmla="*/ 70 h 142"/>
                  <a:gd name="T68" fmla="*/ 104 w 114"/>
                  <a:gd name="T69" fmla="*/ 76 h 142"/>
                  <a:gd name="T70" fmla="*/ 82 w 114"/>
                  <a:gd name="T71" fmla="*/ 96 h 142"/>
                  <a:gd name="T72" fmla="*/ 74 w 114"/>
                  <a:gd name="T73" fmla="*/ 94 h 142"/>
                  <a:gd name="T74" fmla="*/ 62 w 114"/>
                  <a:gd name="T75" fmla="*/ 100 h 142"/>
                  <a:gd name="T76" fmla="*/ 48 w 114"/>
                  <a:gd name="T77" fmla="*/ 116 h 142"/>
                  <a:gd name="T78" fmla="*/ 20 w 114"/>
                  <a:gd name="T79" fmla="*/ 138 h 142"/>
                  <a:gd name="T80" fmla="*/ 8 w 114"/>
                  <a:gd name="T81" fmla="*/ 142 h 1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142"/>
                  <a:gd name="T125" fmla="*/ 114 w 114"/>
                  <a:gd name="T126" fmla="*/ 142 h 1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142">
                    <a:moveTo>
                      <a:pt x="8" y="142"/>
                    </a:moveTo>
                    <a:lnTo>
                      <a:pt x="2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2" y="130"/>
                    </a:lnTo>
                    <a:lnTo>
                      <a:pt x="8" y="130"/>
                    </a:lnTo>
                    <a:lnTo>
                      <a:pt x="14" y="126"/>
                    </a:lnTo>
                    <a:lnTo>
                      <a:pt x="20" y="124"/>
                    </a:lnTo>
                    <a:lnTo>
                      <a:pt x="24" y="118"/>
                    </a:lnTo>
                    <a:lnTo>
                      <a:pt x="26" y="112"/>
                    </a:lnTo>
                    <a:lnTo>
                      <a:pt x="18" y="106"/>
                    </a:lnTo>
                    <a:lnTo>
                      <a:pt x="14" y="102"/>
                    </a:lnTo>
                    <a:lnTo>
                      <a:pt x="14" y="98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8" y="90"/>
                    </a:lnTo>
                    <a:lnTo>
                      <a:pt x="34" y="88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48" y="74"/>
                    </a:lnTo>
                    <a:lnTo>
                      <a:pt x="52" y="68"/>
                    </a:lnTo>
                    <a:lnTo>
                      <a:pt x="56" y="58"/>
                    </a:lnTo>
                    <a:lnTo>
                      <a:pt x="58" y="48"/>
                    </a:lnTo>
                    <a:lnTo>
                      <a:pt x="62" y="38"/>
                    </a:lnTo>
                    <a:lnTo>
                      <a:pt x="58" y="36"/>
                    </a:lnTo>
                    <a:lnTo>
                      <a:pt x="56" y="32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58" y="6"/>
                    </a:lnTo>
                    <a:lnTo>
                      <a:pt x="60" y="2"/>
                    </a:lnTo>
                    <a:lnTo>
                      <a:pt x="62" y="0"/>
                    </a:lnTo>
                    <a:lnTo>
                      <a:pt x="66" y="6"/>
                    </a:lnTo>
                    <a:lnTo>
                      <a:pt x="70" y="10"/>
                    </a:lnTo>
                    <a:lnTo>
                      <a:pt x="74" y="16"/>
                    </a:lnTo>
                    <a:lnTo>
                      <a:pt x="76" y="22"/>
                    </a:lnTo>
                    <a:lnTo>
                      <a:pt x="76" y="26"/>
                    </a:lnTo>
                    <a:lnTo>
                      <a:pt x="74" y="28"/>
                    </a:lnTo>
                    <a:lnTo>
                      <a:pt x="70" y="30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6" y="42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72" y="50"/>
                    </a:lnTo>
                    <a:lnTo>
                      <a:pt x="74" y="48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0" y="48"/>
                    </a:lnTo>
                    <a:lnTo>
                      <a:pt x="78" y="52"/>
                    </a:lnTo>
                    <a:lnTo>
                      <a:pt x="76" y="56"/>
                    </a:lnTo>
                    <a:lnTo>
                      <a:pt x="76" y="60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4" y="70"/>
                    </a:lnTo>
                    <a:lnTo>
                      <a:pt x="90" y="68"/>
                    </a:lnTo>
                    <a:lnTo>
                      <a:pt x="96" y="66"/>
                    </a:lnTo>
                    <a:lnTo>
                      <a:pt x="100" y="64"/>
                    </a:lnTo>
                    <a:lnTo>
                      <a:pt x="104" y="62"/>
                    </a:lnTo>
                    <a:lnTo>
                      <a:pt x="110" y="64"/>
                    </a:lnTo>
                    <a:lnTo>
                      <a:pt x="112" y="66"/>
                    </a:lnTo>
                    <a:lnTo>
                      <a:pt x="114" y="68"/>
                    </a:lnTo>
                    <a:lnTo>
                      <a:pt x="112" y="70"/>
                    </a:lnTo>
                    <a:lnTo>
                      <a:pt x="110" y="74"/>
                    </a:lnTo>
                    <a:lnTo>
                      <a:pt x="104" y="76"/>
                    </a:lnTo>
                    <a:lnTo>
                      <a:pt x="86" y="94"/>
                    </a:lnTo>
                    <a:lnTo>
                      <a:pt x="82" y="96"/>
                    </a:lnTo>
                    <a:lnTo>
                      <a:pt x="78" y="94"/>
                    </a:lnTo>
                    <a:lnTo>
                      <a:pt x="74" y="94"/>
                    </a:lnTo>
                    <a:lnTo>
                      <a:pt x="70" y="94"/>
                    </a:lnTo>
                    <a:lnTo>
                      <a:pt x="62" y="100"/>
                    </a:lnTo>
                    <a:lnTo>
                      <a:pt x="58" y="106"/>
                    </a:lnTo>
                    <a:lnTo>
                      <a:pt x="48" y="116"/>
                    </a:lnTo>
                    <a:lnTo>
                      <a:pt x="34" y="128"/>
                    </a:lnTo>
                    <a:lnTo>
                      <a:pt x="20" y="138"/>
                    </a:lnTo>
                    <a:lnTo>
                      <a:pt x="14" y="140"/>
                    </a:lnTo>
                    <a:lnTo>
                      <a:pt x="8" y="1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182" name="Freeform 34"/>
            <p:cNvSpPr>
              <a:spLocks noChangeAspect="1"/>
            </p:cNvSpPr>
            <p:nvPr/>
          </p:nvSpPr>
          <p:spPr bwMode="auto">
            <a:xfrm>
              <a:off x="3939" y="2352"/>
              <a:ext cx="38" cy="80"/>
            </a:xfrm>
            <a:custGeom>
              <a:avLst/>
              <a:gdLst>
                <a:gd name="T0" fmla="*/ 38 w 38"/>
                <a:gd name="T1" fmla="*/ 432 h 74"/>
                <a:gd name="T2" fmla="*/ 36 w 38"/>
                <a:gd name="T3" fmla="*/ 469 h 74"/>
                <a:gd name="T4" fmla="*/ 32 w 38"/>
                <a:gd name="T5" fmla="*/ 516 h 74"/>
                <a:gd name="T6" fmla="*/ 24 w 38"/>
                <a:gd name="T7" fmla="*/ 548 h 74"/>
                <a:gd name="T8" fmla="*/ 18 w 38"/>
                <a:gd name="T9" fmla="*/ 558 h 74"/>
                <a:gd name="T10" fmla="*/ 12 w 38"/>
                <a:gd name="T11" fmla="*/ 548 h 74"/>
                <a:gd name="T12" fmla="*/ 8 w 38"/>
                <a:gd name="T13" fmla="*/ 516 h 74"/>
                <a:gd name="T14" fmla="*/ 6 w 38"/>
                <a:gd name="T15" fmla="*/ 488 h 74"/>
                <a:gd name="T16" fmla="*/ 4 w 38"/>
                <a:gd name="T17" fmla="*/ 441 h 74"/>
                <a:gd name="T18" fmla="*/ 2 w 38"/>
                <a:gd name="T19" fmla="*/ 349 h 74"/>
                <a:gd name="T20" fmla="*/ 0 w 38"/>
                <a:gd name="T21" fmla="*/ 271 h 74"/>
                <a:gd name="T22" fmla="*/ 2 w 38"/>
                <a:gd name="T23" fmla="*/ 198 h 74"/>
                <a:gd name="T24" fmla="*/ 4 w 38"/>
                <a:gd name="T25" fmla="*/ 138 h 74"/>
                <a:gd name="T26" fmla="*/ 6 w 38"/>
                <a:gd name="T27" fmla="*/ 74 h 74"/>
                <a:gd name="T28" fmla="*/ 8 w 38"/>
                <a:gd name="T29" fmla="*/ 0 h 74"/>
                <a:gd name="T30" fmla="*/ 14 w 38"/>
                <a:gd name="T31" fmla="*/ 2 h 74"/>
                <a:gd name="T32" fmla="*/ 18 w 38"/>
                <a:gd name="T33" fmla="*/ 63 h 74"/>
                <a:gd name="T34" fmla="*/ 28 w 38"/>
                <a:gd name="T35" fmla="*/ 169 h 74"/>
                <a:gd name="T36" fmla="*/ 36 w 38"/>
                <a:gd name="T37" fmla="*/ 292 h 74"/>
                <a:gd name="T38" fmla="*/ 38 w 38"/>
                <a:gd name="T39" fmla="*/ 349 h 74"/>
                <a:gd name="T40" fmla="*/ 38 w 38"/>
                <a:gd name="T41" fmla="*/ 43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74"/>
                <a:gd name="T65" fmla="*/ 38 w 38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74">
                  <a:moveTo>
                    <a:pt x="38" y="56"/>
                  </a:moveTo>
                  <a:lnTo>
                    <a:pt x="36" y="62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18" y="74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6" y="64"/>
                  </a:lnTo>
                  <a:lnTo>
                    <a:pt x="4" y="58"/>
                  </a:lnTo>
                  <a:lnTo>
                    <a:pt x="2" y="46"/>
                  </a:lnTo>
                  <a:lnTo>
                    <a:pt x="0" y="36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6" y="1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8"/>
                  </a:lnTo>
                  <a:lnTo>
                    <a:pt x="28" y="22"/>
                  </a:lnTo>
                  <a:lnTo>
                    <a:pt x="36" y="38"/>
                  </a:lnTo>
                  <a:lnTo>
                    <a:pt x="38" y="46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83" name="Freeform 35"/>
            <p:cNvSpPr>
              <a:spLocks noChangeAspect="1"/>
            </p:cNvSpPr>
            <p:nvPr/>
          </p:nvSpPr>
          <p:spPr bwMode="auto">
            <a:xfrm>
              <a:off x="5017" y="2611"/>
              <a:ext cx="165" cy="180"/>
            </a:xfrm>
            <a:custGeom>
              <a:avLst/>
              <a:gdLst>
                <a:gd name="T0" fmla="*/ 4 w 162"/>
                <a:gd name="T1" fmla="*/ 673 h 166"/>
                <a:gd name="T2" fmla="*/ 0 w 162"/>
                <a:gd name="T3" fmla="*/ 744 h 166"/>
                <a:gd name="T4" fmla="*/ 4 w 162"/>
                <a:gd name="T5" fmla="*/ 1116 h 166"/>
                <a:gd name="T6" fmla="*/ 26 w 162"/>
                <a:gd name="T7" fmla="*/ 1154 h 166"/>
                <a:gd name="T8" fmla="*/ 60 w 162"/>
                <a:gd name="T9" fmla="*/ 1095 h 166"/>
                <a:gd name="T10" fmla="*/ 66 w 162"/>
                <a:gd name="T11" fmla="*/ 1042 h 166"/>
                <a:gd name="T12" fmla="*/ 70 w 162"/>
                <a:gd name="T13" fmla="*/ 1042 h 166"/>
                <a:gd name="T14" fmla="*/ 72 w 162"/>
                <a:gd name="T15" fmla="*/ 912 h 166"/>
                <a:gd name="T16" fmla="*/ 83 w 162"/>
                <a:gd name="T17" fmla="*/ 875 h 166"/>
                <a:gd name="T18" fmla="*/ 142 w 162"/>
                <a:gd name="T19" fmla="*/ 931 h 166"/>
                <a:gd name="T20" fmla="*/ 151 w 162"/>
                <a:gd name="T21" fmla="*/ 995 h 166"/>
                <a:gd name="T22" fmla="*/ 157 w 162"/>
                <a:gd name="T23" fmla="*/ 1095 h 166"/>
                <a:gd name="T24" fmla="*/ 157 w 162"/>
                <a:gd name="T25" fmla="*/ 1154 h 166"/>
                <a:gd name="T26" fmla="*/ 169 w 162"/>
                <a:gd name="T27" fmla="*/ 1213 h 166"/>
                <a:gd name="T28" fmla="*/ 206 w 162"/>
                <a:gd name="T29" fmla="*/ 1276 h 166"/>
                <a:gd name="T30" fmla="*/ 235 w 162"/>
                <a:gd name="T31" fmla="*/ 1328 h 166"/>
                <a:gd name="T32" fmla="*/ 243 w 162"/>
                <a:gd name="T33" fmla="*/ 1359 h 166"/>
                <a:gd name="T34" fmla="*/ 256 w 162"/>
                <a:gd name="T35" fmla="*/ 1328 h 166"/>
                <a:gd name="T36" fmla="*/ 256 w 162"/>
                <a:gd name="T37" fmla="*/ 1276 h 166"/>
                <a:gd name="T38" fmla="*/ 246 w 162"/>
                <a:gd name="T39" fmla="*/ 1213 h 166"/>
                <a:gd name="T40" fmla="*/ 235 w 162"/>
                <a:gd name="T41" fmla="*/ 1162 h 166"/>
                <a:gd name="T42" fmla="*/ 227 w 162"/>
                <a:gd name="T43" fmla="*/ 1066 h 166"/>
                <a:gd name="T44" fmla="*/ 218 w 162"/>
                <a:gd name="T45" fmla="*/ 1042 h 166"/>
                <a:gd name="T46" fmla="*/ 202 w 162"/>
                <a:gd name="T47" fmla="*/ 1010 h 166"/>
                <a:gd name="T48" fmla="*/ 190 w 162"/>
                <a:gd name="T49" fmla="*/ 912 h 166"/>
                <a:gd name="T50" fmla="*/ 184 w 162"/>
                <a:gd name="T51" fmla="*/ 851 h 166"/>
                <a:gd name="T52" fmla="*/ 163 w 162"/>
                <a:gd name="T53" fmla="*/ 744 h 166"/>
                <a:gd name="T54" fmla="*/ 190 w 162"/>
                <a:gd name="T55" fmla="*/ 744 h 166"/>
                <a:gd name="T56" fmla="*/ 210 w 162"/>
                <a:gd name="T57" fmla="*/ 716 h 166"/>
                <a:gd name="T58" fmla="*/ 222 w 162"/>
                <a:gd name="T59" fmla="*/ 673 h 166"/>
                <a:gd name="T60" fmla="*/ 198 w 162"/>
                <a:gd name="T61" fmla="*/ 621 h 166"/>
                <a:gd name="T62" fmla="*/ 166 w 162"/>
                <a:gd name="T63" fmla="*/ 550 h 166"/>
                <a:gd name="T64" fmla="*/ 154 w 162"/>
                <a:gd name="T65" fmla="*/ 514 h 166"/>
                <a:gd name="T66" fmla="*/ 142 w 162"/>
                <a:gd name="T67" fmla="*/ 514 h 166"/>
                <a:gd name="T68" fmla="*/ 139 w 162"/>
                <a:gd name="T69" fmla="*/ 468 h 166"/>
                <a:gd name="T70" fmla="*/ 139 w 162"/>
                <a:gd name="T71" fmla="*/ 375 h 166"/>
                <a:gd name="T72" fmla="*/ 91 w 162"/>
                <a:gd name="T73" fmla="*/ 196 h 166"/>
                <a:gd name="T74" fmla="*/ 4 w 162"/>
                <a:gd name="T75" fmla="*/ 0 h 16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2"/>
                <a:gd name="T115" fmla="*/ 0 h 166"/>
                <a:gd name="T116" fmla="*/ 162 w 162"/>
                <a:gd name="T117" fmla="*/ 166 h 16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2" h="166">
                  <a:moveTo>
                    <a:pt x="4" y="0"/>
                  </a:moveTo>
                  <a:lnTo>
                    <a:pt x="4" y="82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4"/>
                  </a:lnTo>
                  <a:lnTo>
                    <a:pt x="4" y="136"/>
                  </a:lnTo>
                  <a:lnTo>
                    <a:pt x="14" y="140"/>
                  </a:lnTo>
                  <a:lnTo>
                    <a:pt x="26" y="140"/>
                  </a:lnTo>
                  <a:lnTo>
                    <a:pt x="30" y="140"/>
                  </a:lnTo>
                  <a:lnTo>
                    <a:pt x="34" y="134"/>
                  </a:lnTo>
                  <a:lnTo>
                    <a:pt x="38" y="130"/>
                  </a:lnTo>
                  <a:lnTo>
                    <a:pt x="40" y="126"/>
                  </a:lnTo>
                  <a:lnTo>
                    <a:pt x="34" y="126"/>
                  </a:lnTo>
                  <a:lnTo>
                    <a:pt x="44" y="126"/>
                  </a:lnTo>
                  <a:lnTo>
                    <a:pt x="44" y="118"/>
                  </a:lnTo>
                  <a:lnTo>
                    <a:pt x="46" y="112"/>
                  </a:lnTo>
                  <a:lnTo>
                    <a:pt x="50" y="106"/>
                  </a:lnTo>
                  <a:lnTo>
                    <a:pt x="56" y="106"/>
                  </a:lnTo>
                  <a:lnTo>
                    <a:pt x="72" y="106"/>
                  </a:lnTo>
                  <a:lnTo>
                    <a:pt x="88" y="114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8"/>
                  </a:lnTo>
                  <a:lnTo>
                    <a:pt x="98" y="134"/>
                  </a:lnTo>
                  <a:lnTo>
                    <a:pt x="96" y="132"/>
                  </a:lnTo>
                  <a:lnTo>
                    <a:pt x="98" y="140"/>
                  </a:lnTo>
                  <a:lnTo>
                    <a:pt x="102" y="144"/>
                  </a:lnTo>
                  <a:lnTo>
                    <a:pt x="106" y="148"/>
                  </a:lnTo>
                  <a:lnTo>
                    <a:pt x="112" y="152"/>
                  </a:lnTo>
                  <a:lnTo>
                    <a:pt x="128" y="156"/>
                  </a:lnTo>
                  <a:lnTo>
                    <a:pt x="142" y="160"/>
                  </a:lnTo>
                  <a:lnTo>
                    <a:pt x="146" y="162"/>
                  </a:lnTo>
                  <a:lnTo>
                    <a:pt x="148" y="164"/>
                  </a:lnTo>
                  <a:lnTo>
                    <a:pt x="152" y="166"/>
                  </a:lnTo>
                  <a:lnTo>
                    <a:pt x="158" y="164"/>
                  </a:lnTo>
                  <a:lnTo>
                    <a:pt x="160" y="162"/>
                  </a:lnTo>
                  <a:lnTo>
                    <a:pt x="162" y="160"/>
                  </a:lnTo>
                  <a:lnTo>
                    <a:pt x="160" y="156"/>
                  </a:lnTo>
                  <a:lnTo>
                    <a:pt x="158" y="152"/>
                  </a:lnTo>
                  <a:lnTo>
                    <a:pt x="154" y="148"/>
                  </a:lnTo>
                  <a:lnTo>
                    <a:pt x="152" y="144"/>
                  </a:lnTo>
                  <a:lnTo>
                    <a:pt x="146" y="142"/>
                  </a:lnTo>
                  <a:lnTo>
                    <a:pt x="142" y="140"/>
                  </a:lnTo>
                  <a:lnTo>
                    <a:pt x="140" y="130"/>
                  </a:lnTo>
                  <a:lnTo>
                    <a:pt x="138" y="128"/>
                  </a:lnTo>
                  <a:lnTo>
                    <a:pt x="134" y="126"/>
                  </a:lnTo>
                  <a:lnTo>
                    <a:pt x="130" y="126"/>
                  </a:lnTo>
                  <a:lnTo>
                    <a:pt x="126" y="124"/>
                  </a:lnTo>
                  <a:lnTo>
                    <a:pt x="122" y="116"/>
                  </a:lnTo>
                  <a:lnTo>
                    <a:pt x="120" y="112"/>
                  </a:lnTo>
                  <a:lnTo>
                    <a:pt x="120" y="106"/>
                  </a:lnTo>
                  <a:lnTo>
                    <a:pt x="116" y="104"/>
                  </a:lnTo>
                  <a:lnTo>
                    <a:pt x="110" y="100"/>
                  </a:lnTo>
                  <a:lnTo>
                    <a:pt x="102" y="90"/>
                  </a:lnTo>
                  <a:lnTo>
                    <a:pt x="110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0" y="88"/>
                  </a:lnTo>
                  <a:lnTo>
                    <a:pt x="134" y="86"/>
                  </a:lnTo>
                  <a:lnTo>
                    <a:pt x="136" y="82"/>
                  </a:lnTo>
                  <a:lnTo>
                    <a:pt x="130" y="80"/>
                  </a:lnTo>
                  <a:lnTo>
                    <a:pt x="124" y="76"/>
                  </a:lnTo>
                  <a:lnTo>
                    <a:pt x="112" y="70"/>
                  </a:lnTo>
                  <a:lnTo>
                    <a:pt x="104" y="66"/>
                  </a:lnTo>
                  <a:lnTo>
                    <a:pt x="100" y="64"/>
                  </a:lnTo>
                  <a:lnTo>
                    <a:pt x="96" y="62"/>
                  </a:lnTo>
                  <a:lnTo>
                    <a:pt x="92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6" y="56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84" y="40"/>
                  </a:lnTo>
                  <a:lnTo>
                    <a:pt x="60" y="24"/>
                  </a:lnTo>
                  <a:lnTo>
                    <a:pt x="3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84" name="Freeform 36"/>
            <p:cNvSpPr>
              <a:spLocks noChangeAspect="1"/>
            </p:cNvSpPr>
            <p:nvPr/>
          </p:nvSpPr>
          <p:spPr bwMode="auto">
            <a:xfrm>
              <a:off x="3569" y="1772"/>
              <a:ext cx="262" cy="280"/>
            </a:xfrm>
            <a:custGeom>
              <a:avLst/>
              <a:gdLst>
                <a:gd name="T0" fmla="*/ 449 w 256"/>
                <a:gd name="T1" fmla="*/ 216 h 258"/>
                <a:gd name="T2" fmla="*/ 416 w 256"/>
                <a:gd name="T3" fmla="*/ 183 h 258"/>
                <a:gd name="T4" fmla="*/ 390 w 256"/>
                <a:gd name="T5" fmla="*/ 4 h 258"/>
                <a:gd name="T6" fmla="*/ 339 w 256"/>
                <a:gd name="T7" fmla="*/ 2 h 258"/>
                <a:gd name="T8" fmla="*/ 288 w 256"/>
                <a:gd name="T9" fmla="*/ 59 h 258"/>
                <a:gd name="T10" fmla="*/ 271 w 256"/>
                <a:gd name="T11" fmla="*/ 133 h 258"/>
                <a:gd name="T12" fmla="*/ 285 w 256"/>
                <a:gd name="T13" fmla="*/ 254 h 258"/>
                <a:gd name="T14" fmla="*/ 275 w 256"/>
                <a:gd name="T15" fmla="*/ 417 h 258"/>
                <a:gd name="T16" fmla="*/ 259 w 256"/>
                <a:gd name="T17" fmla="*/ 567 h 258"/>
                <a:gd name="T18" fmla="*/ 242 w 256"/>
                <a:gd name="T19" fmla="*/ 667 h 258"/>
                <a:gd name="T20" fmla="*/ 235 w 256"/>
                <a:gd name="T21" fmla="*/ 786 h 258"/>
                <a:gd name="T22" fmla="*/ 231 w 256"/>
                <a:gd name="T23" fmla="*/ 853 h 258"/>
                <a:gd name="T24" fmla="*/ 205 w 256"/>
                <a:gd name="T25" fmla="*/ 853 h 258"/>
                <a:gd name="T26" fmla="*/ 190 w 256"/>
                <a:gd name="T27" fmla="*/ 934 h 258"/>
                <a:gd name="T28" fmla="*/ 166 w 256"/>
                <a:gd name="T29" fmla="*/ 983 h 258"/>
                <a:gd name="T30" fmla="*/ 158 w 256"/>
                <a:gd name="T31" fmla="*/ 1076 h 258"/>
                <a:gd name="T32" fmla="*/ 154 w 256"/>
                <a:gd name="T33" fmla="*/ 1178 h 258"/>
                <a:gd name="T34" fmla="*/ 80 w 256"/>
                <a:gd name="T35" fmla="*/ 1249 h 258"/>
                <a:gd name="T36" fmla="*/ 12 w 256"/>
                <a:gd name="T37" fmla="*/ 1211 h 258"/>
                <a:gd name="T38" fmla="*/ 12 w 256"/>
                <a:gd name="T39" fmla="*/ 1263 h 258"/>
                <a:gd name="T40" fmla="*/ 56 w 256"/>
                <a:gd name="T41" fmla="*/ 1376 h 258"/>
                <a:gd name="T42" fmla="*/ 64 w 256"/>
                <a:gd name="T43" fmla="*/ 1527 h 258"/>
                <a:gd name="T44" fmla="*/ 80 w 256"/>
                <a:gd name="T45" fmla="*/ 1633 h 258"/>
                <a:gd name="T46" fmla="*/ 54 w 256"/>
                <a:gd name="T47" fmla="*/ 1734 h 258"/>
                <a:gd name="T48" fmla="*/ 48 w 256"/>
                <a:gd name="T49" fmla="*/ 1882 h 258"/>
                <a:gd name="T50" fmla="*/ 76 w 256"/>
                <a:gd name="T51" fmla="*/ 1939 h 258"/>
                <a:gd name="T52" fmla="*/ 170 w 256"/>
                <a:gd name="T53" fmla="*/ 1912 h 258"/>
                <a:gd name="T54" fmla="*/ 221 w 256"/>
                <a:gd name="T55" fmla="*/ 2071 h 258"/>
                <a:gd name="T56" fmla="*/ 247 w 256"/>
                <a:gd name="T57" fmla="*/ 2158 h 258"/>
                <a:gd name="T58" fmla="*/ 271 w 256"/>
                <a:gd name="T59" fmla="*/ 2100 h 258"/>
                <a:gd name="T60" fmla="*/ 288 w 256"/>
                <a:gd name="T61" fmla="*/ 2084 h 258"/>
                <a:gd name="T62" fmla="*/ 323 w 256"/>
                <a:gd name="T63" fmla="*/ 2100 h 258"/>
                <a:gd name="T64" fmla="*/ 335 w 256"/>
                <a:gd name="T65" fmla="*/ 1978 h 258"/>
                <a:gd name="T66" fmla="*/ 306 w 256"/>
                <a:gd name="T67" fmla="*/ 1835 h 258"/>
                <a:gd name="T68" fmla="*/ 299 w 256"/>
                <a:gd name="T69" fmla="*/ 1701 h 258"/>
                <a:gd name="T70" fmla="*/ 281 w 256"/>
                <a:gd name="T71" fmla="*/ 1633 h 258"/>
                <a:gd name="T72" fmla="*/ 299 w 256"/>
                <a:gd name="T73" fmla="*/ 1493 h 258"/>
                <a:gd name="T74" fmla="*/ 323 w 256"/>
                <a:gd name="T75" fmla="*/ 1514 h 258"/>
                <a:gd name="T76" fmla="*/ 351 w 256"/>
                <a:gd name="T77" fmla="*/ 1407 h 258"/>
                <a:gd name="T78" fmla="*/ 379 w 256"/>
                <a:gd name="T79" fmla="*/ 1178 h 258"/>
                <a:gd name="T80" fmla="*/ 397 w 256"/>
                <a:gd name="T81" fmla="*/ 1014 h 258"/>
                <a:gd name="T82" fmla="*/ 408 w 256"/>
                <a:gd name="T83" fmla="*/ 830 h 258"/>
                <a:gd name="T84" fmla="*/ 424 w 256"/>
                <a:gd name="T85" fmla="*/ 765 h 258"/>
                <a:gd name="T86" fmla="*/ 372 w 256"/>
                <a:gd name="T87" fmla="*/ 534 h 258"/>
                <a:gd name="T88" fmla="*/ 365 w 256"/>
                <a:gd name="T89" fmla="*/ 453 h 258"/>
                <a:gd name="T90" fmla="*/ 379 w 256"/>
                <a:gd name="T91" fmla="*/ 354 h 258"/>
                <a:gd name="T92" fmla="*/ 397 w 256"/>
                <a:gd name="T93" fmla="*/ 384 h 258"/>
                <a:gd name="T94" fmla="*/ 439 w 256"/>
                <a:gd name="T95" fmla="*/ 354 h 2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6"/>
                <a:gd name="T145" fmla="*/ 0 h 258"/>
                <a:gd name="T146" fmla="*/ 256 w 256"/>
                <a:gd name="T147" fmla="*/ 258 h 2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6" h="258">
                  <a:moveTo>
                    <a:pt x="254" y="30"/>
                  </a:moveTo>
                  <a:lnTo>
                    <a:pt x="250" y="28"/>
                  </a:lnTo>
                  <a:lnTo>
                    <a:pt x="246" y="26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22"/>
                  </a:lnTo>
                  <a:lnTo>
                    <a:pt x="224" y="18"/>
                  </a:lnTo>
                  <a:lnTo>
                    <a:pt x="220" y="10"/>
                  </a:lnTo>
                  <a:lnTo>
                    <a:pt x="214" y="4"/>
                  </a:lnTo>
                  <a:lnTo>
                    <a:pt x="206" y="0"/>
                  </a:lnTo>
                  <a:lnTo>
                    <a:pt x="196" y="0"/>
                  </a:lnTo>
                  <a:lnTo>
                    <a:pt x="186" y="2"/>
                  </a:lnTo>
                  <a:lnTo>
                    <a:pt x="176" y="2"/>
                  </a:lnTo>
                  <a:lnTo>
                    <a:pt x="164" y="4"/>
                  </a:lnTo>
                  <a:lnTo>
                    <a:pt x="158" y="6"/>
                  </a:lnTo>
                  <a:lnTo>
                    <a:pt x="152" y="8"/>
                  </a:lnTo>
                  <a:lnTo>
                    <a:pt x="150" y="12"/>
                  </a:lnTo>
                  <a:lnTo>
                    <a:pt x="148" y="16"/>
                  </a:lnTo>
                  <a:lnTo>
                    <a:pt x="150" y="20"/>
                  </a:lnTo>
                  <a:lnTo>
                    <a:pt x="152" y="24"/>
                  </a:lnTo>
                  <a:lnTo>
                    <a:pt x="156" y="30"/>
                  </a:lnTo>
                  <a:lnTo>
                    <a:pt x="158" y="36"/>
                  </a:lnTo>
                  <a:lnTo>
                    <a:pt x="156" y="42"/>
                  </a:lnTo>
                  <a:lnTo>
                    <a:pt x="150" y="50"/>
                  </a:lnTo>
                  <a:lnTo>
                    <a:pt x="146" y="56"/>
                  </a:lnTo>
                  <a:lnTo>
                    <a:pt x="142" y="64"/>
                  </a:lnTo>
                  <a:lnTo>
                    <a:pt x="142" y="68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34" y="80"/>
                  </a:lnTo>
                  <a:lnTo>
                    <a:pt x="132" y="86"/>
                  </a:lnTo>
                  <a:lnTo>
                    <a:pt x="130" y="90"/>
                  </a:lnTo>
                  <a:lnTo>
                    <a:pt x="130" y="94"/>
                  </a:lnTo>
                  <a:lnTo>
                    <a:pt x="134" y="96"/>
                  </a:lnTo>
                  <a:lnTo>
                    <a:pt x="132" y="100"/>
                  </a:lnTo>
                  <a:lnTo>
                    <a:pt x="128" y="102"/>
                  </a:lnTo>
                  <a:lnTo>
                    <a:pt x="122" y="102"/>
                  </a:lnTo>
                  <a:lnTo>
                    <a:pt x="114" y="102"/>
                  </a:lnTo>
                  <a:lnTo>
                    <a:pt x="112" y="102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4" y="112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2" y="116"/>
                  </a:lnTo>
                  <a:lnTo>
                    <a:pt x="88" y="120"/>
                  </a:lnTo>
                  <a:lnTo>
                    <a:pt x="86" y="124"/>
                  </a:lnTo>
                  <a:lnTo>
                    <a:pt x="88" y="128"/>
                  </a:lnTo>
                  <a:lnTo>
                    <a:pt x="90" y="134"/>
                  </a:lnTo>
                  <a:lnTo>
                    <a:pt x="90" y="136"/>
                  </a:lnTo>
                  <a:lnTo>
                    <a:pt x="86" y="140"/>
                  </a:lnTo>
                  <a:lnTo>
                    <a:pt x="72" y="144"/>
                  </a:lnTo>
                  <a:lnTo>
                    <a:pt x="58" y="148"/>
                  </a:lnTo>
                  <a:lnTo>
                    <a:pt x="46" y="148"/>
                  </a:lnTo>
                  <a:lnTo>
                    <a:pt x="36" y="148"/>
                  </a:lnTo>
                  <a:lnTo>
                    <a:pt x="24" y="146"/>
                  </a:lnTo>
                  <a:lnTo>
                    <a:pt x="12" y="144"/>
                  </a:lnTo>
                  <a:lnTo>
                    <a:pt x="0" y="142"/>
                  </a:lnTo>
                  <a:lnTo>
                    <a:pt x="6" y="144"/>
                  </a:lnTo>
                  <a:lnTo>
                    <a:pt x="12" y="150"/>
                  </a:lnTo>
                  <a:lnTo>
                    <a:pt x="18" y="158"/>
                  </a:lnTo>
                  <a:lnTo>
                    <a:pt x="24" y="164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36" y="174"/>
                  </a:lnTo>
                  <a:lnTo>
                    <a:pt x="38" y="182"/>
                  </a:lnTo>
                  <a:lnTo>
                    <a:pt x="44" y="186"/>
                  </a:lnTo>
                  <a:lnTo>
                    <a:pt x="48" y="190"/>
                  </a:lnTo>
                  <a:lnTo>
                    <a:pt x="46" y="194"/>
                  </a:lnTo>
                  <a:lnTo>
                    <a:pt x="42" y="196"/>
                  </a:lnTo>
                  <a:lnTo>
                    <a:pt x="32" y="202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4"/>
                  </a:lnTo>
                  <a:lnTo>
                    <a:pt x="32" y="230"/>
                  </a:lnTo>
                  <a:lnTo>
                    <a:pt x="36" y="230"/>
                  </a:lnTo>
                  <a:lnTo>
                    <a:pt x="44" y="232"/>
                  </a:lnTo>
                  <a:lnTo>
                    <a:pt x="76" y="232"/>
                  </a:lnTo>
                  <a:lnTo>
                    <a:pt x="86" y="230"/>
                  </a:lnTo>
                  <a:lnTo>
                    <a:pt x="94" y="228"/>
                  </a:lnTo>
                  <a:lnTo>
                    <a:pt x="110" y="222"/>
                  </a:lnTo>
                  <a:lnTo>
                    <a:pt x="116" y="236"/>
                  </a:lnTo>
                  <a:lnTo>
                    <a:pt x="122" y="246"/>
                  </a:lnTo>
                  <a:lnTo>
                    <a:pt x="126" y="250"/>
                  </a:lnTo>
                  <a:lnTo>
                    <a:pt x="130" y="254"/>
                  </a:lnTo>
                  <a:lnTo>
                    <a:pt x="136" y="256"/>
                  </a:lnTo>
                  <a:lnTo>
                    <a:pt x="146" y="258"/>
                  </a:lnTo>
                  <a:lnTo>
                    <a:pt x="146" y="252"/>
                  </a:lnTo>
                  <a:lnTo>
                    <a:pt x="148" y="250"/>
                  </a:lnTo>
                  <a:lnTo>
                    <a:pt x="150" y="248"/>
                  </a:lnTo>
                  <a:lnTo>
                    <a:pt x="154" y="248"/>
                  </a:lnTo>
                  <a:lnTo>
                    <a:pt x="158" y="248"/>
                  </a:lnTo>
                  <a:lnTo>
                    <a:pt x="162" y="250"/>
                  </a:lnTo>
                  <a:lnTo>
                    <a:pt x="166" y="252"/>
                  </a:lnTo>
                  <a:lnTo>
                    <a:pt x="178" y="250"/>
                  </a:lnTo>
                  <a:lnTo>
                    <a:pt x="184" y="246"/>
                  </a:lnTo>
                  <a:lnTo>
                    <a:pt x="186" y="242"/>
                  </a:lnTo>
                  <a:lnTo>
                    <a:pt x="184" y="234"/>
                  </a:lnTo>
                  <a:lnTo>
                    <a:pt x="180" y="228"/>
                  </a:lnTo>
                  <a:lnTo>
                    <a:pt x="170" y="220"/>
                  </a:lnTo>
                  <a:lnTo>
                    <a:pt x="168" y="218"/>
                  </a:lnTo>
                  <a:lnTo>
                    <a:pt x="166" y="214"/>
                  </a:lnTo>
                  <a:lnTo>
                    <a:pt x="166" y="206"/>
                  </a:lnTo>
                  <a:lnTo>
                    <a:pt x="164" y="204"/>
                  </a:lnTo>
                  <a:lnTo>
                    <a:pt x="160" y="202"/>
                  </a:lnTo>
                  <a:lnTo>
                    <a:pt x="156" y="198"/>
                  </a:lnTo>
                  <a:lnTo>
                    <a:pt x="154" y="194"/>
                  </a:lnTo>
                  <a:lnTo>
                    <a:pt x="156" y="190"/>
                  </a:lnTo>
                  <a:lnTo>
                    <a:pt x="160" y="184"/>
                  </a:lnTo>
                  <a:lnTo>
                    <a:pt x="164" y="178"/>
                  </a:lnTo>
                  <a:lnTo>
                    <a:pt x="168" y="176"/>
                  </a:lnTo>
                  <a:lnTo>
                    <a:pt x="174" y="178"/>
                  </a:lnTo>
                  <a:lnTo>
                    <a:pt x="178" y="180"/>
                  </a:lnTo>
                  <a:lnTo>
                    <a:pt x="182" y="180"/>
                  </a:lnTo>
                  <a:lnTo>
                    <a:pt x="186" y="176"/>
                  </a:lnTo>
                  <a:lnTo>
                    <a:pt x="192" y="168"/>
                  </a:lnTo>
                  <a:lnTo>
                    <a:pt x="202" y="156"/>
                  </a:lnTo>
                  <a:lnTo>
                    <a:pt x="206" y="150"/>
                  </a:lnTo>
                  <a:lnTo>
                    <a:pt x="208" y="140"/>
                  </a:lnTo>
                  <a:lnTo>
                    <a:pt x="212" y="134"/>
                  </a:lnTo>
                  <a:lnTo>
                    <a:pt x="216" y="128"/>
                  </a:lnTo>
                  <a:lnTo>
                    <a:pt x="218" y="122"/>
                  </a:lnTo>
                  <a:lnTo>
                    <a:pt x="222" y="118"/>
                  </a:lnTo>
                  <a:lnTo>
                    <a:pt x="222" y="102"/>
                  </a:lnTo>
                  <a:lnTo>
                    <a:pt x="224" y="98"/>
                  </a:lnTo>
                  <a:lnTo>
                    <a:pt x="228" y="96"/>
                  </a:lnTo>
                  <a:lnTo>
                    <a:pt x="230" y="94"/>
                  </a:lnTo>
                  <a:lnTo>
                    <a:pt x="232" y="90"/>
                  </a:lnTo>
                  <a:lnTo>
                    <a:pt x="222" y="86"/>
                  </a:lnTo>
                  <a:lnTo>
                    <a:pt x="212" y="76"/>
                  </a:lnTo>
                  <a:lnTo>
                    <a:pt x="204" y="64"/>
                  </a:lnTo>
                  <a:lnTo>
                    <a:pt x="202" y="60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8" y="52"/>
                  </a:lnTo>
                  <a:lnTo>
                    <a:pt x="204" y="46"/>
                  </a:lnTo>
                  <a:lnTo>
                    <a:pt x="208" y="42"/>
                  </a:lnTo>
                  <a:lnTo>
                    <a:pt x="212" y="44"/>
                  </a:lnTo>
                  <a:lnTo>
                    <a:pt x="216" y="46"/>
                  </a:lnTo>
                  <a:lnTo>
                    <a:pt x="218" y="46"/>
                  </a:lnTo>
                  <a:lnTo>
                    <a:pt x="222" y="48"/>
                  </a:lnTo>
                  <a:lnTo>
                    <a:pt x="232" y="46"/>
                  </a:lnTo>
                  <a:lnTo>
                    <a:pt x="240" y="42"/>
                  </a:lnTo>
                  <a:lnTo>
                    <a:pt x="256" y="30"/>
                  </a:lnTo>
                  <a:lnTo>
                    <a:pt x="25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85" name="Freeform 37"/>
            <p:cNvSpPr>
              <a:spLocks noChangeAspect="1"/>
            </p:cNvSpPr>
            <p:nvPr/>
          </p:nvSpPr>
          <p:spPr bwMode="auto">
            <a:xfrm>
              <a:off x="4621" y="1732"/>
              <a:ext cx="70" cy="90"/>
            </a:xfrm>
            <a:custGeom>
              <a:avLst/>
              <a:gdLst>
                <a:gd name="T0" fmla="*/ 16 w 68"/>
                <a:gd name="T1" fmla="*/ 0 h 84"/>
                <a:gd name="T2" fmla="*/ 44 w 68"/>
                <a:gd name="T3" fmla="*/ 4 h 84"/>
                <a:gd name="T4" fmla="*/ 44 w 68"/>
                <a:gd name="T5" fmla="*/ 6 h 84"/>
                <a:gd name="T6" fmla="*/ 16 w 68"/>
                <a:gd name="T7" fmla="*/ 62 h 84"/>
                <a:gd name="T8" fmla="*/ 12 w 68"/>
                <a:gd name="T9" fmla="*/ 71 h 84"/>
                <a:gd name="T10" fmla="*/ 0 w 68"/>
                <a:gd name="T11" fmla="*/ 71 h 84"/>
                <a:gd name="T12" fmla="*/ 0 w 68"/>
                <a:gd name="T13" fmla="*/ 93 h 84"/>
                <a:gd name="T14" fmla="*/ 2 w 68"/>
                <a:gd name="T15" fmla="*/ 123 h 84"/>
                <a:gd name="T16" fmla="*/ 4 w 68"/>
                <a:gd name="T17" fmla="*/ 144 h 84"/>
                <a:gd name="T18" fmla="*/ 6 w 68"/>
                <a:gd name="T19" fmla="*/ 190 h 84"/>
                <a:gd name="T20" fmla="*/ 8 w 68"/>
                <a:gd name="T21" fmla="*/ 272 h 84"/>
                <a:gd name="T22" fmla="*/ 14 w 68"/>
                <a:gd name="T23" fmla="*/ 369 h 84"/>
                <a:gd name="T24" fmla="*/ 48 w 68"/>
                <a:gd name="T25" fmla="*/ 469 h 84"/>
                <a:gd name="T26" fmla="*/ 52 w 68"/>
                <a:gd name="T27" fmla="*/ 494 h 84"/>
                <a:gd name="T28" fmla="*/ 64 w 68"/>
                <a:gd name="T29" fmla="*/ 502 h 84"/>
                <a:gd name="T30" fmla="*/ 84 w 68"/>
                <a:gd name="T31" fmla="*/ 494 h 84"/>
                <a:gd name="T32" fmla="*/ 116 w 68"/>
                <a:gd name="T33" fmla="*/ 469 h 84"/>
                <a:gd name="T34" fmla="*/ 134 w 68"/>
                <a:gd name="T35" fmla="*/ 437 h 84"/>
                <a:gd name="T36" fmla="*/ 142 w 68"/>
                <a:gd name="T37" fmla="*/ 409 h 84"/>
                <a:gd name="T38" fmla="*/ 142 w 68"/>
                <a:gd name="T39" fmla="*/ 384 h 84"/>
                <a:gd name="T40" fmla="*/ 142 w 68"/>
                <a:gd name="T41" fmla="*/ 334 h 84"/>
                <a:gd name="T42" fmla="*/ 130 w 68"/>
                <a:gd name="T43" fmla="*/ 289 h 84"/>
                <a:gd name="T44" fmla="*/ 119 w 68"/>
                <a:gd name="T45" fmla="*/ 228 h 84"/>
                <a:gd name="T46" fmla="*/ 101 w 68"/>
                <a:gd name="T47" fmla="*/ 177 h 84"/>
                <a:gd name="T48" fmla="*/ 16 w 68"/>
                <a:gd name="T49" fmla="*/ 0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84"/>
                <a:gd name="T77" fmla="*/ 68 w 68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84">
                  <a:moveTo>
                    <a:pt x="16" y="0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6" y="32"/>
                  </a:lnTo>
                  <a:lnTo>
                    <a:pt x="8" y="46"/>
                  </a:lnTo>
                  <a:lnTo>
                    <a:pt x="14" y="62"/>
                  </a:lnTo>
                  <a:lnTo>
                    <a:pt x="22" y="78"/>
                  </a:lnTo>
                  <a:lnTo>
                    <a:pt x="26" y="82"/>
                  </a:lnTo>
                  <a:lnTo>
                    <a:pt x="32" y="84"/>
                  </a:lnTo>
                  <a:lnTo>
                    <a:pt x="42" y="82"/>
                  </a:lnTo>
                  <a:lnTo>
                    <a:pt x="54" y="78"/>
                  </a:lnTo>
                  <a:lnTo>
                    <a:pt x="64" y="72"/>
                  </a:lnTo>
                  <a:lnTo>
                    <a:pt x="68" y="68"/>
                  </a:lnTo>
                  <a:lnTo>
                    <a:pt x="68" y="64"/>
                  </a:lnTo>
                  <a:lnTo>
                    <a:pt x="68" y="56"/>
                  </a:lnTo>
                  <a:lnTo>
                    <a:pt x="62" y="48"/>
                  </a:lnTo>
                  <a:lnTo>
                    <a:pt x="56" y="38"/>
                  </a:lnTo>
                  <a:lnTo>
                    <a:pt x="48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86" name="Freeform 38"/>
            <p:cNvSpPr>
              <a:spLocks noChangeAspect="1"/>
            </p:cNvSpPr>
            <p:nvPr/>
          </p:nvSpPr>
          <p:spPr bwMode="auto">
            <a:xfrm>
              <a:off x="4560" y="1640"/>
              <a:ext cx="81" cy="109"/>
            </a:xfrm>
            <a:custGeom>
              <a:avLst/>
              <a:gdLst>
                <a:gd name="T0" fmla="*/ 100 w 80"/>
                <a:gd name="T1" fmla="*/ 800 h 100"/>
                <a:gd name="T2" fmla="*/ 92 w 80"/>
                <a:gd name="T3" fmla="*/ 718 h 100"/>
                <a:gd name="T4" fmla="*/ 84 w 80"/>
                <a:gd name="T5" fmla="*/ 659 h 100"/>
                <a:gd name="T6" fmla="*/ 86 w 80"/>
                <a:gd name="T7" fmla="*/ 621 h 100"/>
                <a:gd name="T8" fmla="*/ 88 w 80"/>
                <a:gd name="T9" fmla="*/ 605 h 100"/>
                <a:gd name="T10" fmla="*/ 96 w 80"/>
                <a:gd name="T11" fmla="*/ 543 h 100"/>
                <a:gd name="T12" fmla="*/ 104 w 80"/>
                <a:gd name="T13" fmla="*/ 509 h 100"/>
                <a:gd name="T14" fmla="*/ 106 w 80"/>
                <a:gd name="T15" fmla="*/ 476 h 100"/>
                <a:gd name="T16" fmla="*/ 106 w 80"/>
                <a:gd name="T17" fmla="*/ 437 h 100"/>
                <a:gd name="T18" fmla="*/ 106 w 80"/>
                <a:gd name="T19" fmla="*/ 378 h 100"/>
                <a:gd name="T20" fmla="*/ 104 w 80"/>
                <a:gd name="T21" fmla="*/ 340 h 100"/>
                <a:gd name="T22" fmla="*/ 100 w 80"/>
                <a:gd name="T23" fmla="*/ 296 h 100"/>
                <a:gd name="T24" fmla="*/ 100 w 80"/>
                <a:gd name="T25" fmla="*/ 246 h 100"/>
                <a:gd name="T26" fmla="*/ 100 w 80"/>
                <a:gd name="T27" fmla="*/ 174 h 100"/>
                <a:gd name="T28" fmla="*/ 104 w 80"/>
                <a:gd name="T29" fmla="*/ 89 h 100"/>
                <a:gd name="T30" fmla="*/ 100 w 80"/>
                <a:gd name="T31" fmla="*/ 0 h 100"/>
                <a:gd name="T32" fmla="*/ 100 w 80"/>
                <a:gd name="T33" fmla="*/ 4 h 100"/>
                <a:gd name="T34" fmla="*/ 96 w 80"/>
                <a:gd name="T35" fmla="*/ 63 h 100"/>
                <a:gd name="T36" fmla="*/ 92 w 80"/>
                <a:gd name="T37" fmla="*/ 75 h 100"/>
                <a:gd name="T38" fmla="*/ 88 w 80"/>
                <a:gd name="T39" fmla="*/ 63 h 100"/>
                <a:gd name="T40" fmla="*/ 84 w 80"/>
                <a:gd name="T41" fmla="*/ 2 h 100"/>
                <a:gd name="T42" fmla="*/ 76 w 80"/>
                <a:gd name="T43" fmla="*/ 126 h 100"/>
                <a:gd name="T44" fmla="*/ 72 w 80"/>
                <a:gd name="T45" fmla="*/ 190 h 100"/>
                <a:gd name="T46" fmla="*/ 70 w 80"/>
                <a:gd name="T47" fmla="*/ 226 h 100"/>
                <a:gd name="T48" fmla="*/ 72 w 80"/>
                <a:gd name="T49" fmla="*/ 286 h 100"/>
                <a:gd name="T50" fmla="*/ 34 w 80"/>
                <a:gd name="T51" fmla="*/ 286 h 100"/>
                <a:gd name="T52" fmla="*/ 28 w 80"/>
                <a:gd name="T53" fmla="*/ 268 h 100"/>
                <a:gd name="T54" fmla="*/ 24 w 80"/>
                <a:gd name="T55" fmla="*/ 246 h 100"/>
                <a:gd name="T56" fmla="*/ 12 w 80"/>
                <a:gd name="T57" fmla="*/ 378 h 100"/>
                <a:gd name="T58" fmla="*/ 4 w 80"/>
                <a:gd name="T59" fmla="*/ 489 h 100"/>
                <a:gd name="T60" fmla="*/ 0 w 80"/>
                <a:gd name="T61" fmla="*/ 566 h 100"/>
                <a:gd name="T62" fmla="*/ 10 w 80"/>
                <a:gd name="T63" fmla="*/ 581 h 100"/>
                <a:gd name="T64" fmla="*/ 18 w 80"/>
                <a:gd name="T65" fmla="*/ 621 h 100"/>
                <a:gd name="T66" fmla="*/ 26 w 80"/>
                <a:gd name="T67" fmla="*/ 718 h 100"/>
                <a:gd name="T68" fmla="*/ 30 w 80"/>
                <a:gd name="T69" fmla="*/ 806 h 100"/>
                <a:gd name="T70" fmla="*/ 26 w 80"/>
                <a:gd name="T71" fmla="*/ 853 h 100"/>
                <a:gd name="T72" fmla="*/ 26 w 80"/>
                <a:gd name="T73" fmla="*/ 879 h 100"/>
                <a:gd name="T74" fmla="*/ 28 w 80"/>
                <a:gd name="T75" fmla="*/ 894 h 100"/>
                <a:gd name="T76" fmla="*/ 34 w 80"/>
                <a:gd name="T77" fmla="*/ 930 h 100"/>
                <a:gd name="T78" fmla="*/ 74 w 80"/>
                <a:gd name="T79" fmla="*/ 930 h 100"/>
                <a:gd name="T80" fmla="*/ 86 w 80"/>
                <a:gd name="T81" fmla="*/ 950 h 100"/>
                <a:gd name="T82" fmla="*/ 86 w 80"/>
                <a:gd name="T83" fmla="*/ 894 h 100"/>
                <a:gd name="T84" fmla="*/ 98 w 80"/>
                <a:gd name="T85" fmla="*/ 894 h 100"/>
                <a:gd name="T86" fmla="*/ 102 w 80"/>
                <a:gd name="T87" fmla="*/ 879 h 100"/>
                <a:gd name="T88" fmla="*/ 104 w 80"/>
                <a:gd name="T89" fmla="*/ 853 h 100"/>
                <a:gd name="T90" fmla="*/ 104 w 80"/>
                <a:gd name="T91" fmla="*/ 820 h 100"/>
                <a:gd name="T92" fmla="*/ 102 w 80"/>
                <a:gd name="T93" fmla="*/ 800 h 100"/>
                <a:gd name="T94" fmla="*/ 100 w 80"/>
                <a:gd name="T95" fmla="*/ 80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00"/>
                <a:gd name="T146" fmla="*/ 80 w 80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00">
                  <a:moveTo>
                    <a:pt x="74" y="84"/>
                  </a:moveTo>
                  <a:lnTo>
                    <a:pt x="66" y="76"/>
                  </a:lnTo>
                  <a:lnTo>
                    <a:pt x="58" y="70"/>
                  </a:lnTo>
                  <a:lnTo>
                    <a:pt x="60" y="66"/>
                  </a:lnTo>
                  <a:lnTo>
                    <a:pt x="62" y="64"/>
                  </a:lnTo>
                  <a:lnTo>
                    <a:pt x="70" y="58"/>
                  </a:lnTo>
                  <a:lnTo>
                    <a:pt x="78" y="54"/>
                  </a:lnTo>
                  <a:lnTo>
                    <a:pt x="80" y="50"/>
                  </a:lnTo>
                  <a:lnTo>
                    <a:pt x="80" y="46"/>
                  </a:lnTo>
                  <a:lnTo>
                    <a:pt x="80" y="40"/>
                  </a:lnTo>
                  <a:lnTo>
                    <a:pt x="78" y="36"/>
                  </a:lnTo>
                  <a:lnTo>
                    <a:pt x="74" y="32"/>
                  </a:lnTo>
                  <a:lnTo>
                    <a:pt x="74" y="26"/>
                  </a:lnTo>
                  <a:lnTo>
                    <a:pt x="74" y="18"/>
                  </a:lnTo>
                  <a:lnTo>
                    <a:pt x="78" y="10"/>
                  </a:lnTo>
                  <a:lnTo>
                    <a:pt x="74" y="0"/>
                  </a:lnTo>
                  <a:lnTo>
                    <a:pt x="74" y="4"/>
                  </a:lnTo>
                  <a:lnTo>
                    <a:pt x="70" y="6"/>
                  </a:lnTo>
                  <a:lnTo>
                    <a:pt x="66" y="8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0" y="14"/>
                  </a:lnTo>
                  <a:lnTo>
                    <a:pt x="46" y="20"/>
                  </a:lnTo>
                  <a:lnTo>
                    <a:pt x="44" y="24"/>
                  </a:lnTo>
                  <a:lnTo>
                    <a:pt x="46" y="30"/>
                  </a:lnTo>
                  <a:lnTo>
                    <a:pt x="34" y="30"/>
                  </a:lnTo>
                  <a:lnTo>
                    <a:pt x="28" y="28"/>
                  </a:lnTo>
                  <a:lnTo>
                    <a:pt x="24" y="26"/>
                  </a:lnTo>
                  <a:lnTo>
                    <a:pt x="12" y="40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10" y="62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6"/>
                  </a:lnTo>
                  <a:lnTo>
                    <a:pt x="26" y="90"/>
                  </a:lnTo>
                  <a:lnTo>
                    <a:pt x="26" y="94"/>
                  </a:lnTo>
                  <a:lnTo>
                    <a:pt x="28" y="96"/>
                  </a:lnTo>
                  <a:lnTo>
                    <a:pt x="34" y="98"/>
                  </a:lnTo>
                  <a:lnTo>
                    <a:pt x="48" y="98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72" y="96"/>
                  </a:lnTo>
                  <a:lnTo>
                    <a:pt x="76" y="94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6" y="84"/>
                  </a:lnTo>
                  <a:lnTo>
                    <a:pt x="7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87" name="Freeform 39"/>
            <p:cNvSpPr>
              <a:spLocks noChangeAspect="1"/>
            </p:cNvSpPr>
            <p:nvPr/>
          </p:nvSpPr>
          <p:spPr bwMode="auto">
            <a:xfrm>
              <a:off x="4607" y="2020"/>
              <a:ext cx="27" cy="66"/>
            </a:xfrm>
            <a:custGeom>
              <a:avLst/>
              <a:gdLst>
                <a:gd name="T0" fmla="*/ 65 w 26"/>
                <a:gd name="T1" fmla="*/ 0 h 60"/>
                <a:gd name="T2" fmla="*/ 65 w 26"/>
                <a:gd name="T3" fmla="*/ 174 h 60"/>
                <a:gd name="T4" fmla="*/ 61 w 26"/>
                <a:gd name="T5" fmla="*/ 428 h 60"/>
                <a:gd name="T6" fmla="*/ 49 w 26"/>
                <a:gd name="T7" fmla="*/ 723 h 60"/>
                <a:gd name="T8" fmla="*/ 6 w 26"/>
                <a:gd name="T9" fmla="*/ 570 h 60"/>
                <a:gd name="T10" fmla="*/ 2 w 26"/>
                <a:gd name="T11" fmla="*/ 509 h 60"/>
                <a:gd name="T12" fmla="*/ 0 w 26"/>
                <a:gd name="T13" fmla="*/ 428 h 60"/>
                <a:gd name="T14" fmla="*/ 0 w 26"/>
                <a:gd name="T15" fmla="*/ 262 h 60"/>
                <a:gd name="T16" fmla="*/ 6 w 26"/>
                <a:gd name="T17" fmla="*/ 144 h 60"/>
                <a:gd name="T18" fmla="*/ 10 w 26"/>
                <a:gd name="T19" fmla="*/ 81 h 60"/>
                <a:gd name="T20" fmla="*/ 41 w 26"/>
                <a:gd name="T21" fmla="*/ 4 h 60"/>
                <a:gd name="T22" fmla="*/ 53 w 26"/>
                <a:gd name="T23" fmla="*/ 2 h 60"/>
                <a:gd name="T24" fmla="*/ 65 w 26"/>
                <a:gd name="T25" fmla="*/ 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60"/>
                <a:gd name="T41" fmla="*/ 26 w 26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60">
                  <a:moveTo>
                    <a:pt x="26" y="0"/>
                  </a:moveTo>
                  <a:lnTo>
                    <a:pt x="26" y="14"/>
                  </a:lnTo>
                  <a:lnTo>
                    <a:pt x="24" y="36"/>
                  </a:lnTo>
                  <a:lnTo>
                    <a:pt x="18" y="60"/>
                  </a:lnTo>
                  <a:lnTo>
                    <a:pt x="6" y="48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6" y="12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88" name="Freeform 40"/>
            <p:cNvSpPr>
              <a:spLocks noChangeAspect="1"/>
            </p:cNvSpPr>
            <p:nvPr/>
          </p:nvSpPr>
          <p:spPr bwMode="auto">
            <a:xfrm>
              <a:off x="4425" y="2129"/>
              <a:ext cx="39" cy="41"/>
            </a:xfrm>
            <a:custGeom>
              <a:avLst/>
              <a:gdLst>
                <a:gd name="T0" fmla="*/ 46 w 38"/>
                <a:gd name="T1" fmla="*/ 272 h 38"/>
                <a:gd name="T2" fmla="*/ 14 w 38"/>
                <a:gd name="T3" fmla="*/ 260 h 38"/>
                <a:gd name="T4" fmla="*/ 6 w 38"/>
                <a:gd name="T5" fmla="*/ 234 h 38"/>
                <a:gd name="T6" fmla="*/ 2 w 38"/>
                <a:gd name="T7" fmla="*/ 186 h 38"/>
                <a:gd name="T8" fmla="*/ 0 w 38"/>
                <a:gd name="T9" fmla="*/ 147 h 38"/>
                <a:gd name="T10" fmla="*/ 2 w 38"/>
                <a:gd name="T11" fmla="*/ 113 h 38"/>
                <a:gd name="T12" fmla="*/ 4 w 38"/>
                <a:gd name="T13" fmla="*/ 83 h 38"/>
                <a:gd name="T14" fmla="*/ 14 w 38"/>
                <a:gd name="T15" fmla="*/ 6 h 38"/>
                <a:gd name="T16" fmla="*/ 54 w 38"/>
                <a:gd name="T17" fmla="*/ 2 h 38"/>
                <a:gd name="T18" fmla="*/ 70 w 38"/>
                <a:gd name="T19" fmla="*/ 0 h 38"/>
                <a:gd name="T20" fmla="*/ 66 w 38"/>
                <a:gd name="T21" fmla="*/ 71 h 38"/>
                <a:gd name="T22" fmla="*/ 58 w 38"/>
                <a:gd name="T23" fmla="*/ 159 h 38"/>
                <a:gd name="T24" fmla="*/ 52 w 38"/>
                <a:gd name="T25" fmla="*/ 245 h 38"/>
                <a:gd name="T26" fmla="*/ 50 w 38"/>
                <a:gd name="T27" fmla="*/ 260 h 38"/>
                <a:gd name="T28" fmla="*/ 46 w 38"/>
                <a:gd name="T29" fmla="*/ 272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8"/>
                <a:gd name="T46" fmla="*/ 0 h 38"/>
                <a:gd name="T47" fmla="*/ 38 w 38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8" h="38">
                  <a:moveTo>
                    <a:pt x="20" y="38"/>
                  </a:moveTo>
                  <a:lnTo>
                    <a:pt x="14" y="36"/>
                  </a:lnTo>
                  <a:lnTo>
                    <a:pt x="6" y="32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4" y="6"/>
                  </a:lnTo>
                  <a:lnTo>
                    <a:pt x="28" y="2"/>
                  </a:lnTo>
                  <a:lnTo>
                    <a:pt x="38" y="0"/>
                  </a:lnTo>
                  <a:lnTo>
                    <a:pt x="36" y="10"/>
                  </a:lnTo>
                  <a:lnTo>
                    <a:pt x="32" y="22"/>
                  </a:lnTo>
                  <a:lnTo>
                    <a:pt x="26" y="34"/>
                  </a:lnTo>
                  <a:lnTo>
                    <a:pt x="24" y="36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89" name="Freeform 41"/>
            <p:cNvSpPr>
              <a:spLocks noChangeAspect="1"/>
            </p:cNvSpPr>
            <p:nvPr/>
          </p:nvSpPr>
          <p:spPr bwMode="auto">
            <a:xfrm>
              <a:off x="4251" y="2526"/>
              <a:ext cx="14" cy="17"/>
            </a:xfrm>
            <a:custGeom>
              <a:avLst/>
              <a:gdLst>
                <a:gd name="T0" fmla="*/ 14 w 14"/>
                <a:gd name="T1" fmla="*/ 50 h 16"/>
                <a:gd name="T2" fmla="*/ 12 w 14"/>
                <a:gd name="T3" fmla="*/ 63 h 16"/>
                <a:gd name="T4" fmla="*/ 10 w 14"/>
                <a:gd name="T5" fmla="*/ 71 h 16"/>
                <a:gd name="T6" fmla="*/ 6 w 14"/>
                <a:gd name="T7" fmla="*/ 63 h 16"/>
                <a:gd name="T8" fmla="*/ 2 w 14"/>
                <a:gd name="T9" fmla="*/ 50 h 16"/>
                <a:gd name="T10" fmla="*/ 2 w 14"/>
                <a:gd name="T11" fmla="*/ 6 h 16"/>
                <a:gd name="T12" fmla="*/ 0 w 14"/>
                <a:gd name="T13" fmla="*/ 0 h 16"/>
                <a:gd name="T14" fmla="*/ 8 w 14"/>
                <a:gd name="T15" fmla="*/ 4 h 16"/>
                <a:gd name="T16" fmla="*/ 12 w 14"/>
                <a:gd name="T17" fmla="*/ 6 h 16"/>
                <a:gd name="T18" fmla="*/ 14 w 14"/>
                <a:gd name="T19" fmla="*/ 5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10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2" y="6"/>
                  </a:lnTo>
                  <a:lnTo>
                    <a:pt x="0" y="0"/>
                  </a:lnTo>
                  <a:lnTo>
                    <a:pt x="8" y="4"/>
                  </a:lnTo>
                  <a:lnTo>
                    <a:pt x="12" y="6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0" name="Freeform 42"/>
            <p:cNvSpPr>
              <a:spLocks noChangeAspect="1"/>
            </p:cNvSpPr>
            <p:nvPr/>
          </p:nvSpPr>
          <p:spPr bwMode="auto">
            <a:xfrm>
              <a:off x="4863" y="3418"/>
              <a:ext cx="71" cy="68"/>
            </a:xfrm>
            <a:custGeom>
              <a:avLst/>
              <a:gdLst>
                <a:gd name="T0" fmla="*/ 18 w 70"/>
                <a:gd name="T1" fmla="*/ 2 h 62"/>
                <a:gd name="T2" fmla="*/ 26 w 70"/>
                <a:gd name="T3" fmla="*/ 104 h 62"/>
                <a:gd name="T4" fmla="*/ 30 w 70"/>
                <a:gd name="T5" fmla="*/ 125 h 62"/>
                <a:gd name="T6" fmla="*/ 34 w 70"/>
                <a:gd name="T7" fmla="*/ 150 h 62"/>
                <a:gd name="T8" fmla="*/ 68 w 70"/>
                <a:gd name="T9" fmla="*/ 150 h 62"/>
                <a:gd name="T10" fmla="*/ 76 w 70"/>
                <a:gd name="T11" fmla="*/ 125 h 62"/>
                <a:gd name="T12" fmla="*/ 88 w 70"/>
                <a:gd name="T13" fmla="*/ 87 h 62"/>
                <a:gd name="T14" fmla="*/ 96 w 70"/>
                <a:gd name="T15" fmla="*/ 87 h 62"/>
                <a:gd name="T16" fmla="*/ 96 w 70"/>
                <a:gd name="T17" fmla="*/ 104 h 62"/>
                <a:gd name="T18" fmla="*/ 94 w 70"/>
                <a:gd name="T19" fmla="*/ 150 h 62"/>
                <a:gd name="T20" fmla="*/ 90 w 70"/>
                <a:gd name="T21" fmla="*/ 199 h 62"/>
                <a:gd name="T22" fmla="*/ 86 w 70"/>
                <a:gd name="T23" fmla="*/ 287 h 62"/>
                <a:gd name="T24" fmla="*/ 84 w 70"/>
                <a:gd name="T25" fmla="*/ 374 h 62"/>
                <a:gd name="T26" fmla="*/ 80 w 70"/>
                <a:gd name="T27" fmla="*/ 415 h 62"/>
                <a:gd name="T28" fmla="*/ 76 w 70"/>
                <a:gd name="T29" fmla="*/ 447 h 62"/>
                <a:gd name="T30" fmla="*/ 70 w 70"/>
                <a:gd name="T31" fmla="*/ 499 h 62"/>
                <a:gd name="T32" fmla="*/ 66 w 70"/>
                <a:gd name="T33" fmla="*/ 579 h 62"/>
                <a:gd name="T34" fmla="*/ 62 w 70"/>
                <a:gd name="T35" fmla="*/ 594 h 62"/>
                <a:gd name="T36" fmla="*/ 34 w 70"/>
                <a:gd name="T37" fmla="*/ 609 h 62"/>
                <a:gd name="T38" fmla="*/ 32 w 70"/>
                <a:gd name="T39" fmla="*/ 594 h 62"/>
                <a:gd name="T40" fmla="*/ 30 w 70"/>
                <a:gd name="T41" fmla="*/ 547 h 62"/>
                <a:gd name="T42" fmla="*/ 20 w 70"/>
                <a:gd name="T43" fmla="*/ 646 h 62"/>
                <a:gd name="T44" fmla="*/ 16 w 70"/>
                <a:gd name="T45" fmla="*/ 658 h 62"/>
                <a:gd name="T46" fmla="*/ 10 w 70"/>
                <a:gd name="T47" fmla="*/ 693 h 62"/>
                <a:gd name="T48" fmla="*/ 4 w 70"/>
                <a:gd name="T49" fmla="*/ 658 h 62"/>
                <a:gd name="T50" fmla="*/ 0 w 70"/>
                <a:gd name="T51" fmla="*/ 609 h 62"/>
                <a:gd name="T52" fmla="*/ 0 w 70"/>
                <a:gd name="T53" fmla="*/ 579 h 62"/>
                <a:gd name="T54" fmla="*/ 0 w 70"/>
                <a:gd name="T55" fmla="*/ 499 h 62"/>
                <a:gd name="T56" fmla="*/ 0 w 70"/>
                <a:gd name="T57" fmla="*/ 455 h 62"/>
                <a:gd name="T58" fmla="*/ 2 w 70"/>
                <a:gd name="T59" fmla="*/ 447 h 62"/>
                <a:gd name="T60" fmla="*/ 6 w 70"/>
                <a:gd name="T61" fmla="*/ 400 h 62"/>
                <a:gd name="T62" fmla="*/ 8 w 70"/>
                <a:gd name="T63" fmla="*/ 374 h 62"/>
                <a:gd name="T64" fmla="*/ 8 w 70"/>
                <a:gd name="T65" fmla="*/ 333 h 62"/>
                <a:gd name="T66" fmla="*/ 6 w 70"/>
                <a:gd name="T67" fmla="*/ 239 h 62"/>
                <a:gd name="T68" fmla="*/ 8 w 70"/>
                <a:gd name="T69" fmla="*/ 199 h 62"/>
                <a:gd name="T70" fmla="*/ 12 w 70"/>
                <a:gd name="T71" fmla="*/ 104 h 62"/>
                <a:gd name="T72" fmla="*/ 18 w 70"/>
                <a:gd name="T73" fmla="*/ 0 h 62"/>
                <a:gd name="T74" fmla="*/ 18 w 70"/>
                <a:gd name="T75" fmla="*/ 4 h 62"/>
                <a:gd name="T76" fmla="*/ 18 w 70"/>
                <a:gd name="T77" fmla="*/ 2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0"/>
                <a:gd name="T118" fmla="*/ 0 h 62"/>
                <a:gd name="T119" fmla="*/ 70 w 70"/>
                <a:gd name="T120" fmla="*/ 62 h 6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0" h="62">
                  <a:moveTo>
                    <a:pt x="18" y="2"/>
                  </a:move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42" y="14"/>
                  </a:lnTo>
                  <a:lnTo>
                    <a:pt x="50" y="12"/>
                  </a:lnTo>
                  <a:lnTo>
                    <a:pt x="6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4" y="18"/>
                  </a:lnTo>
                  <a:lnTo>
                    <a:pt x="60" y="26"/>
                  </a:lnTo>
                  <a:lnTo>
                    <a:pt x="58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6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0" y="58"/>
                  </a:lnTo>
                  <a:lnTo>
                    <a:pt x="16" y="60"/>
                  </a:lnTo>
                  <a:lnTo>
                    <a:pt x="10" y="62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22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1" name="Freeform 43"/>
            <p:cNvSpPr>
              <a:spLocks noChangeAspect="1"/>
            </p:cNvSpPr>
            <p:nvPr/>
          </p:nvSpPr>
          <p:spPr bwMode="auto">
            <a:xfrm>
              <a:off x="5381" y="2991"/>
              <a:ext cx="43" cy="50"/>
            </a:xfrm>
            <a:custGeom>
              <a:avLst/>
              <a:gdLst>
                <a:gd name="T0" fmla="*/ 72 w 42"/>
                <a:gd name="T1" fmla="*/ 383 h 46"/>
                <a:gd name="T2" fmla="*/ 64 w 42"/>
                <a:gd name="T3" fmla="*/ 404 h 46"/>
                <a:gd name="T4" fmla="*/ 60 w 42"/>
                <a:gd name="T5" fmla="*/ 383 h 46"/>
                <a:gd name="T6" fmla="*/ 54 w 42"/>
                <a:gd name="T7" fmla="*/ 372 h 46"/>
                <a:gd name="T8" fmla="*/ 16 w 42"/>
                <a:gd name="T9" fmla="*/ 291 h 46"/>
                <a:gd name="T10" fmla="*/ 6 w 42"/>
                <a:gd name="T11" fmla="*/ 191 h 46"/>
                <a:gd name="T12" fmla="*/ 0 w 42"/>
                <a:gd name="T13" fmla="*/ 98 h 46"/>
                <a:gd name="T14" fmla="*/ 0 w 42"/>
                <a:gd name="T15" fmla="*/ 0 h 46"/>
                <a:gd name="T16" fmla="*/ 8 w 42"/>
                <a:gd name="T17" fmla="*/ 4 h 46"/>
                <a:gd name="T18" fmla="*/ 14 w 42"/>
                <a:gd name="T19" fmla="*/ 83 h 46"/>
                <a:gd name="T20" fmla="*/ 18 w 42"/>
                <a:gd name="T21" fmla="*/ 137 h 46"/>
                <a:gd name="T22" fmla="*/ 48 w 42"/>
                <a:gd name="T23" fmla="*/ 208 h 46"/>
                <a:gd name="T24" fmla="*/ 52 w 42"/>
                <a:gd name="T25" fmla="*/ 226 h 46"/>
                <a:gd name="T26" fmla="*/ 56 w 42"/>
                <a:gd name="T27" fmla="*/ 246 h 46"/>
                <a:gd name="T28" fmla="*/ 60 w 42"/>
                <a:gd name="T29" fmla="*/ 267 h 46"/>
                <a:gd name="T30" fmla="*/ 62 w 42"/>
                <a:gd name="T31" fmla="*/ 291 h 46"/>
                <a:gd name="T32" fmla="*/ 72 w 42"/>
                <a:gd name="T33" fmla="*/ 38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6"/>
                <a:gd name="T53" fmla="*/ 42 w 4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6">
                  <a:moveTo>
                    <a:pt x="42" y="44"/>
                  </a:moveTo>
                  <a:lnTo>
                    <a:pt x="38" y="46"/>
                  </a:lnTo>
                  <a:lnTo>
                    <a:pt x="34" y="44"/>
                  </a:lnTo>
                  <a:lnTo>
                    <a:pt x="28" y="42"/>
                  </a:lnTo>
                  <a:lnTo>
                    <a:pt x="16" y="34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2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4" y="30"/>
                  </a:lnTo>
                  <a:lnTo>
                    <a:pt x="36" y="34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2" name="Freeform 44"/>
            <p:cNvSpPr>
              <a:spLocks noChangeAspect="1"/>
            </p:cNvSpPr>
            <p:nvPr/>
          </p:nvSpPr>
          <p:spPr bwMode="auto">
            <a:xfrm>
              <a:off x="4900" y="2676"/>
              <a:ext cx="12" cy="19"/>
            </a:xfrm>
            <a:custGeom>
              <a:avLst/>
              <a:gdLst>
                <a:gd name="T0" fmla="*/ 12 w 12"/>
                <a:gd name="T1" fmla="*/ 44 h 18"/>
                <a:gd name="T2" fmla="*/ 12 w 12"/>
                <a:gd name="T3" fmla="*/ 55 h 18"/>
                <a:gd name="T4" fmla="*/ 12 w 12"/>
                <a:gd name="T5" fmla="*/ 68 h 18"/>
                <a:gd name="T6" fmla="*/ 6 w 12"/>
                <a:gd name="T7" fmla="*/ 68 h 18"/>
                <a:gd name="T8" fmla="*/ 2 w 12"/>
                <a:gd name="T9" fmla="*/ 55 h 18"/>
                <a:gd name="T10" fmla="*/ 0 w 12"/>
                <a:gd name="T11" fmla="*/ 44 h 18"/>
                <a:gd name="T12" fmla="*/ 2 w 12"/>
                <a:gd name="T13" fmla="*/ 4 h 18"/>
                <a:gd name="T14" fmla="*/ 8 w 12"/>
                <a:gd name="T15" fmla="*/ 0 h 18"/>
                <a:gd name="T16" fmla="*/ 10 w 12"/>
                <a:gd name="T17" fmla="*/ 6 h 18"/>
                <a:gd name="T18" fmla="*/ 10 w 12"/>
                <a:gd name="T19" fmla="*/ 8 h 18"/>
                <a:gd name="T20" fmla="*/ 12 w 12"/>
                <a:gd name="T21" fmla="*/ 44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8"/>
                <a:gd name="T35" fmla="*/ 12 w 12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8">
                  <a:moveTo>
                    <a:pt x="12" y="10"/>
                  </a:moveTo>
                  <a:lnTo>
                    <a:pt x="12" y="14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8" y="0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3" name="Freeform 45"/>
            <p:cNvSpPr>
              <a:spLocks noChangeAspect="1"/>
            </p:cNvSpPr>
            <p:nvPr/>
          </p:nvSpPr>
          <p:spPr bwMode="auto">
            <a:xfrm>
              <a:off x="5264" y="2674"/>
              <a:ext cx="18" cy="35"/>
            </a:xfrm>
            <a:custGeom>
              <a:avLst/>
              <a:gdLst>
                <a:gd name="T0" fmla="*/ 18 w 18"/>
                <a:gd name="T1" fmla="*/ 199 h 32"/>
                <a:gd name="T2" fmla="*/ 18 w 18"/>
                <a:gd name="T3" fmla="*/ 260 h 32"/>
                <a:gd name="T4" fmla="*/ 16 w 18"/>
                <a:gd name="T5" fmla="*/ 306 h 32"/>
                <a:gd name="T6" fmla="*/ 14 w 18"/>
                <a:gd name="T7" fmla="*/ 334 h 32"/>
                <a:gd name="T8" fmla="*/ 12 w 18"/>
                <a:gd name="T9" fmla="*/ 334 h 32"/>
                <a:gd name="T10" fmla="*/ 8 w 18"/>
                <a:gd name="T11" fmla="*/ 334 h 32"/>
                <a:gd name="T12" fmla="*/ 6 w 18"/>
                <a:gd name="T13" fmla="*/ 284 h 32"/>
                <a:gd name="T14" fmla="*/ 4 w 18"/>
                <a:gd name="T15" fmla="*/ 199 h 32"/>
                <a:gd name="T16" fmla="*/ 2 w 18"/>
                <a:gd name="T17" fmla="*/ 116 h 32"/>
                <a:gd name="T18" fmla="*/ 0 w 18"/>
                <a:gd name="T19" fmla="*/ 68 h 32"/>
                <a:gd name="T20" fmla="*/ 0 w 18"/>
                <a:gd name="T21" fmla="*/ 0 h 32"/>
                <a:gd name="T22" fmla="*/ 8 w 18"/>
                <a:gd name="T23" fmla="*/ 116 h 32"/>
                <a:gd name="T24" fmla="*/ 12 w 18"/>
                <a:gd name="T25" fmla="*/ 182 h 32"/>
                <a:gd name="T26" fmla="*/ 16 w 18"/>
                <a:gd name="T27" fmla="*/ 199 h 32"/>
                <a:gd name="T28" fmla="*/ 18 w 18"/>
                <a:gd name="T29" fmla="*/ 1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32"/>
                <a:gd name="T47" fmla="*/ 18 w 18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32">
                  <a:moveTo>
                    <a:pt x="18" y="20"/>
                  </a:moveTo>
                  <a:lnTo>
                    <a:pt x="18" y="26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2" y="18"/>
                  </a:lnTo>
                  <a:lnTo>
                    <a:pt x="16" y="20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4" name="Freeform 46"/>
            <p:cNvSpPr>
              <a:spLocks noChangeAspect="1"/>
            </p:cNvSpPr>
            <p:nvPr/>
          </p:nvSpPr>
          <p:spPr bwMode="auto">
            <a:xfrm>
              <a:off x="5325" y="2722"/>
              <a:ext cx="25" cy="19"/>
            </a:xfrm>
            <a:custGeom>
              <a:avLst/>
              <a:gdLst>
                <a:gd name="T0" fmla="*/ 65 w 24"/>
                <a:gd name="T1" fmla="*/ 61 h 18"/>
                <a:gd name="T2" fmla="*/ 60 w 24"/>
                <a:gd name="T3" fmla="*/ 68 h 18"/>
                <a:gd name="T4" fmla="*/ 56 w 24"/>
                <a:gd name="T5" fmla="*/ 68 h 18"/>
                <a:gd name="T6" fmla="*/ 44 w 24"/>
                <a:gd name="T7" fmla="*/ 61 h 18"/>
                <a:gd name="T8" fmla="*/ 8 w 24"/>
                <a:gd name="T9" fmla="*/ 49 h 18"/>
                <a:gd name="T10" fmla="*/ 0 w 24"/>
                <a:gd name="T11" fmla="*/ 4 h 18"/>
                <a:gd name="T12" fmla="*/ 0 w 24"/>
                <a:gd name="T13" fmla="*/ 0 h 18"/>
                <a:gd name="T14" fmla="*/ 8 w 24"/>
                <a:gd name="T15" fmla="*/ 2 h 18"/>
                <a:gd name="T16" fmla="*/ 44 w 24"/>
                <a:gd name="T17" fmla="*/ 6 h 18"/>
                <a:gd name="T18" fmla="*/ 60 w 24"/>
                <a:gd name="T19" fmla="*/ 44 h 18"/>
                <a:gd name="T20" fmla="*/ 65 w 24"/>
                <a:gd name="T21" fmla="*/ 61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8"/>
                <a:gd name="T35" fmla="*/ 24 w 24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8">
                  <a:moveTo>
                    <a:pt x="24" y="16"/>
                  </a:moveTo>
                  <a:lnTo>
                    <a:pt x="22" y="18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22" y="1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5" name="Freeform 47"/>
            <p:cNvSpPr>
              <a:spLocks noChangeAspect="1"/>
            </p:cNvSpPr>
            <p:nvPr/>
          </p:nvSpPr>
          <p:spPr bwMode="auto">
            <a:xfrm>
              <a:off x="5364" y="2740"/>
              <a:ext cx="15" cy="27"/>
            </a:xfrm>
            <a:custGeom>
              <a:avLst/>
              <a:gdLst>
                <a:gd name="T0" fmla="*/ 2 w 14"/>
                <a:gd name="T1" fmla="*/ 0 h 26"/>
                <a:gd name="T2" fmla="*/ 6 w 14"/>
                <a:gd name="T3" fmla="*/ 6 h 26"/>
                <a:gd name="T4" fmla="*/ 62 w 14"/>
                <a:gd name="T5" fmla="*/ 12 h 26"/>
                <a:gd name="T6" fmla="*/ 71 w 14"/>
                <a:gd name="T7" fmla="*/ 53 h 26"/>
                <a:gd name="T8" fmla="*/ 81 w 14"/>
                <a:gd name="T9" fmla="*/ 65 h 26"/>
                <a:gd name="T10" fmla="*/ 71 w 14"/>
                <a:gd name="T11" fmla="*/ 65 h 26"/>
                <a:gd name="T12" fmla="*/ 54 w 14"/>
                <a:gd name="T13" fmla="*/ 61 h 26"/>
                <a:gd name="T14" fmla="*/ 2 w 14"/>
                <a:gd name="T15" fmla="*/ 49 h 26"/>
                <a:gd name="T16" fmla="*/ 0 w 14"/>
                <a:gd name="T17" fmla="*/ 12 h 26"/>
                <a:gd name="T18" fmla="*/ 0 w 14"/>
                <a:gd name="T19" fmla="*/ 8 h 26"/>
                <a:gd name="T20" fmla="*/ 0 w 14"/>
                <a:gd name="T21" fmla="*/ 2 h 26"/>
                <a:gd name="T22" fmla="*/ 4 w 14"/>
                <a:gd name="T23" fmla="*/ 2 h 26"/>
                <a:gd name="T24" fmla="*/ 2 w 14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26"/>
                <a:gd name="T41" fmla="*/ 14 w 1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26">
                  <a:moveTo>
                    <a:pt x="2" y="0"/>
                  </a:moveTo>
                  <a:lnTo>
                    <a:pt x="6" y="6"/>
                  </a:lnTo>
                  <a:lnTo>
                    <a:pt x="10" y="12"/>
                  </a:lnTo>
                  <a:lnTo>
                    <a:pt x="12" y="20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6" name="Freeform 48"/>
            <p:cNvSpPr>
              <a:spLocks noChangeAspect="1"/>
            </p:cNvSpPr>
            <p:nvPr/>
          </p:nvSpPr>
          <p:spPr bwMode="auto">
            <a:xfrm>
              <a:off x="5448" y="2875"/>
              <a:ext cx="10" cy="18"/>
            </a:xfrm>
            <a:custGeom>
              <a:avLst/>
              <a:gdLst>
                <a:gd name="T0" fmla="*/ 6 w 10"/>
                <a:gd name="T1" fmla="*/ 0 h 16"/>
                <a:gd name="T2" fmla="*/ 6 w 10"/>
                <a:gd name="T3" fmla="*/ 99 h 16"/>
                <a:gd name="T4" fmla="*/ 8 w 10"/>
                <a:gd name="T5" fmla="*/ 125 h 16"/>
                <a:gd name="T6" fmla="*/ 10 w 10"/>
                <a:gd name="T7" fmla="*/ 159 h 16"/>
                <a:gd name="T8" fmla="*/ 10 w 10"/>
                <a:gd name="T9" fmla="*/ 201 h 16"/>
                <a:gd name="T10" fmla="*/ 8 w 10"/>
                <a:gd name="T11" fmla="*/ 287 h 16"/>
                <a:gd name="T12" fmla="*/ 4 w 10"/>
                <a:gd name="T13" fmla="*/ 323 h 16"/>
                <a:gd name="T14" fmla="*/ 2 w 10"/>
                <a:gd name="T15" fmla="*/ 323 h 16"/>
                <a:gd name="T16" fmla="*/ 0 w 10"/>
                <a:gd name="T17" fmla="*/ 254 h 16"/>
                <a:gd name="T18" fmla="*/ 0 w 10"/>
                <a:gd name="T19" fmla="*/ 125 h 16"/>
                <a:gd name="T20" fmla="*/ 0 w 10"/>
                <a:gd name="T21" fmla="*/ 0 h 16"/>
                <a:gd name="T22" fmla="*/ 6 w 10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16"/>
                <a:gd name="T38" fmla="*/ 10 w 10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16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7" name="Freeform 49"/>
            <p:cNvSpPr>
              <a:spLocks noChangeAspect="1"/>
            </p:cNvSpPr>
            <p:nvPr/>
          </p:nvSpPr>
          <p:spPr bwMode="auto">
            <a:xfrm>
              <a:off x="5454" y="2901"/>
              <a:ext cx="13" cy="14"/>
            </a:xfrm>
            <a:custGeom>
              <a:avLst/>
              <a:gdLst>
                <a:gd name="T0" fmla="*/ 92 w 12"/>
                <a:gd name="T1" fmla="*/ 419 h 12"/>
                <a:gd name="T2" fmla="*/ 78 w 12"/>
                <a:gd name="T3" fmla="*/ 567 h 12"/>
                <a:gd name="T4" fmla="*/ 66 w 12"/>
                <a:gd name="T5" fmla="*/ 662 h 12"/>
                <a:gd name="T6" fmla="*/ 4 w 12"/>
                <a:gd name="T7" fmla="*/ 662 h 12"/>
                <a:gd name="T8" fmla="*/ 2 w 12"/>
                <a:gd name="T9" fmla="*/ 419 h 12"/>
                <a:gd name="T10" fmla="*/ 0 w 12"/>
                <a:gd name="T11" fmla="*/ 0 h 12"/>
                <a:gd name="T12" fmla="*/ 2 w 12"/>
                <a:gd name="T13" fmla="*/ 0 h 12"/>
                <a:gd name="T14" fmla="*/ 56 w 12"/>
                <a:gd name="T15" fmla="*/ 2 h 12"/>
                <a:gd name="T16" fmla="*/ 78 w 12"/>
                <a:gd name="T17" fmla="*/ 308 h 12"/>
                <a:gd name="T18" fmla="*/ 92 w 12"/>
                <a:gd name="T19" fmla="*/ 41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12" y="8"/>
                  </a:moveTo>
                  <a:lnTo>
                    <a:pt x="10" y="10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8" name="Freeform 50"/>
            <p:cNvSpPr>
              <a:spLocks noChangeAspect="1"/>
            </p:cNvSpPr>
            <p:nvPr/>
          </p:nvSpPr>
          <p:spPr bwMode="auto">
            <a:xfrm>
              <a:off x="4299" y="2418"/>
              <a:ext cx="79" cy="119"/>
            </a:xfrm>
            <a:custGeom>
              <a:avLst/>
              <a:gdLst>
                <a:gd name="T0" fmla="*/ 72 w 78"/>
                <a:gd name="T1" fmla="*/ 88 h 110"/>
                <a:gd name="T2" fmla="*/ 36 w 78"/>
                <a:gd name="T3" fmla="*/ 88 h 110"/>
                <a:gd name="T4" fmla="*/ 34 w 78"/>
                <a:gd name="T5" fmla="*/ 141 h 110"/>
                <a:gd name="T6" fmla="*/ 32 w 78"/>
                <a:gd name="T7" fmla="*/ 156 h 110"/>
                <a:gd name="T8" fmla="*/ 28 w 78"/>
                <a:gd name="T9" fmla="*/ 156 h 110"/>
                <a:gd name="T10" fmla="*/ 24 w 78"/>
                <a:gd name="T11" fmla="*/ 156 h 110"/>
                <a:gd name="T12" fmla="*/ 22 w 78"/>
                <a:gd name="T13" fmla="*/ 141 h 110"/>
                <a:gd name="T14" fmla="*/ 16 w 78"/>
                <a:gd name="T15" fmla="*/ 75 h 110"/>
                <a:gd name="T16" fmla="*/ 10 w 78"/>
                <a:gd name="T17" fmla="*/ 4 h 110"/>
                <a:gd name="T18" fmla="*/ 6 w 78"/>
                <a:gd name="T19" fmla="*/ 0 h 110"/>
                <a:gd name="T20" fmla="*/ 0 w 78"/>
                <a:gd name="T21" fmla="*/ 0 h 110"/>
                <a:gd name="T22" fmla="*/ 4 w 78"/>
                <a:gd name="T23" fmla="*/ 64 h 110"/>
                <a:gd name="T24" fmla="*/ 4 w 78"/>
                <a:gd name="T25" fmla="*/ 103 h 110"/>
                <a:gd name="T26" fmla="*/ 6 w 78"/>
                <a:gd name="T27" fmla="*/ 198 h 110"/>
                <a:gd name="T28" fmla="*/ 10 w 78"/>
                <a:gd name="T29" fmla="*/ 294 h 110"/>
                <a:gd name="T30" fmla="*/ 14 w 78"/>
                <a:gd name="T31" fmla="*/ 372 h 110"/>
                <a:gd name="T32" fmla="*/ 20 w 78"/>
                <a:gd name="T33" fmla="*/ 452 h 110"/>
                <a:gd name="T34" fmla="*/ 36 w 78"/>
                <a:gd name="T35" fmla="*/ 591 h 110"/>
                <a:gd name="T36" fmla="*/ 80 w 78"/>
                <a:gd name="T37" fmla="*/ 714 h 110"/>
                <a:gd name="T38" fmla="*/ 88 w 78"/>
                <a:gd name="T39" fmla="*/ 784 h 110"/>
                <a:gd name="T40" fmla="*/ 96 w 78"/>
                <a:gd name="T41" fmla="*/ 848 h 110"/>
                <a:gd name="T42" fmla="*/ 100 w 78"/>
                <a:gd name="T43" fmla="*/ 835 h 110"/>
                <a:gd name="T44" fmla="*/ 102 w 78"/>
                <a:gd name="T45" fmla="*/ 820 h 110"/>
                <a:gd name="T46" fmla="*/ 104 w 78"/>
                <a:gd name="T47" fmla="*/ 784 h 110"/>
                <a:gd name="T48" fmla="*/ 104 w 78"/>
                <a:gd name="T49" fmla="*/ 748 h 110"/>
                <a:gd name="T50" fmla="*/ 102 w 78"/>
                <a:gd name="T51" fmla="*/ 699 h 110"/>
                <a:gd name="T52" fmla="*/ 96 w 78"/>
                <a:gd name="T53" fmla="*/ 619 h 110"/>
                <a:gd name="T54" fmla="*/ 92 w 78"/>
                <a:gd name="T55" fmla="*/ 554 h 110"/>
                <a:gd name="T56" fmla="*/ 90 w 78"/>
                <a:gd name="T57" fmla="*/ 529 h 110"/>
                <a:gd name="T58" fmla="*/ 88 w 78"/>
                <a:gd name="T59" fmla="*/ 502 h 110"/>
                <a:gd name="T60" fmla="*/ 88 w 78"/>
                <a:gd name="T61" fmla="*/ 319 h 110"/>
                <a:gd name="T62" fmla="*/ 88 w 78"/>
                <a:gd name="T63" fmla="*/ 267 h 110"/>
                <a:gd name="T64" fmla="*/ 84 w 78"/>
                <a:gd name="T65" fmla="*/ 198 h 110"/>
                <a:gd name="T66" fmla="*/ 72 w 78"/>
                <a:gd name="T67" fmla="*/ 88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10"/>
                <a:gd name="T104" fmla="*/ 78 w 78"/>
                <a:gd name="T105" fmla="*/ 110 h 1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10">
                  <a:moveTo>
                    <a:pt x="46" y="12"/>
                  </a:moveTo>
                  <a:lnTo>
                    <a:pt x="36" y="12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2" y="18"/>
                  </a:lnTo>
                  <a:lnTo>
                    <a:pt x="16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4" y="14"/>
                  </a:lnTo>
                  <a:lnTo>
                    <a:pt x="6" y="26"/>
                  </a:lnTo>
                  <a:lnTo>
                    <a:pt x="10" y="38"/>
                  </a:lnTo>
                  <a:lnTo>
                    <a:pt x="14" y="48"/>
                  </a:lnTo>
                  <a:lnTo>
                    <a:pt x="20" y="58"/>
                  </a:lnTo>
                  <a:lnTo>
                    <a:pt x="36" y="76"/>
                  </a:lnTo>
                  <a:lnTo>
                    <a:pt x="54" y="92"/>
                  </a:lnTo>
                  <a:lnTo>
                    <a:pt x="62" y="102"/>
                  </a:lnTo>
                  <a:lnTo>
                    <a:pt x="70" y="110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76" y="90"/>
                  </a:lnTo>
                  <a:lnTo>
                    <a:pt x="70" y="80"/>
                  </a:lnTo>
                  <a:lnTo>
                    <a:pt x="66" y="72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2" y="42"/>
                  </a:lnTo>
                  <a:lnTo>
                    <a:pt x="62" y="34"/>
                  </a:lnTo>
                  <a:lnTo>
                    <a:pt x="58" y="26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199" name="Freeform 51"/>
            <p:cNvSpPr>
              <a:spLocks noChangeAspect="1"/>
            </p:cNvSpPr>
            <p:nvPr/>
          </p:nvSpPr>
          <p:spPr bwMode="auto">
            <a:xfrm>
              <a:off x="4476" y="2407"/>
              <a:ext cx="165" cy="132"/>
            </a:xfrm>
            <a:custGeom>
              <a:avLst/>
              <a:gdLst>
                <a:gd name="T0" fmla="*/ 115 w 162"/>
                <a:gd name="T1" fmla="*/ 529 h 122"/>
                <a:gd name="T2" fmla="*/ 115 w 162"/>
                <a:gd name="T3" fmla="*/ 503 h 122"/>
                <a:gd name="T4" fmla="*/ 123 w 162"/>
                <a:gd name="T5" fmla="*/ 473 h 122"/>
                <a:gd name="T6" fmla="*/ 131 w 162"/>
                <a:gd name="T7" fmla="*/ 467 h 122"/>
                <a:gd name="T8" fmla="*/ 119 w 162"/>
                <a:gd name="T9" fmla="*/ 402 h 122"/>
                <a:gd name="T10" fmla="*/ 134 w 162"/>
                <a:gd name="T11" fmla="*/ 357 h 122"/>
                <a:gd name="T12" fmla="*/ 148 w 162"/>
                <a:gd name="T13" fmla="*/ 344 h 122"/>
                <a:gd name="T14" fmla="*/ 157 w 162"/>
                <a:gd name="T15" fmla="*/ 232 h 122"/>
                <a:gd name="T16" fmla="*/ 181 w 162"/>
                <a:gd name="T17" fmla="*/ 6 h 122"/>
                <a:gd name="T18" fmla="*/ 194 w 162"/>
                <a:gd name="T19" fmla="*/ 0 h 122"/>
                <a:gd name="T20" fmla="*/ 210 w 162"/>
                <a:gd name="T21" fmla="*/ 76 h 122"/>
                <a:gd name="T22" fmla="*/ 218 w 162"/>
                <a:gd name="T23" fmla="*/ 169 h 122"/>
                <a:gd name="T24" fmla="*/ 238 w 162"/>
                <a:gd name="T25" fmla="*/ 214 h 122"/>
                <a:gd name="T26" fmla="*/ 259 w 162"/>
                <a:gd name="T27" fmla="*/ 251 h 122"/>
                <a:gd name="T28" fmla="*/ 256 w 162"/>
                <a:gd name="T29" fmla="*/ 294 h 122"/>
                <a:gd name="T30" fmla="*/ 240 w 162"/>
                <a:gd name="T31" fmla="*/ 315 h 122"/>
                <a:gd name="T32" fmla="*/ 230 w 162"/>
                <a:gd name="T33" fmla="*/ 319 h 122"/>
                <a:gd name="T34" fmla="*/ 238 w 162"/>
                <a:gd name="T35" fmla="*/ 372 h 122"/>
                <a:gd name="T36" fmla="*/ 230 w 162"/>
                <a:gd name="T37" fmla="*/ 402 h 122"/>
                <a:gd name="T38" fmla="*/ 210 w 162"/>
                <a:gd name="T39" fmla="*/ 510 h 122"/>
                <a:gd name="T40" fmla="*/ 181 w 162"/>
                <a:gd name="T41" fmla="*/ 473 h 122"/>
                <a:gd name="T42" fmla="*/ 160 w 162"/>
                <a:gd name="T43" fmla="*/ 473 h 122"/>
                <a:gd name="T44" fmla="*/ 142 w 162"/>
                <a:gd name="T45" fmla="*/ 546 h 122"/>
                <a:gd name="T46" fmla="*/ 131 w 162"/>
                <a:gd name="T47" fmla="*/ 689 h 122"/>
                <a:gd name="T48" fmla="*/ 119 w 162"/>
                <a:gd name="T49" fmla="*/ 874 h 122"/>
                <a:gd name="T50" fmla="*/ 107 w 162"/>
                <a:gd name="T51" fmla="*/ 897 h 122"/>
                <a:gd name="T52" fmla="*/ 91 w 162"/>
                <a:gd name="T53" fmla="*/ 874 h 122"/>
                <a:gd name="T54" fmla="*/ 78 w 162"/>
                <a:gd name="T55" fmla="*/ 820 h 122"/>
                <a:gd name="T56" fmla="*/ 70 w 162"/>
                <a:gd name="T57" fmla="*/ 839 h 122"/>
                <a:gd name="T58" fmla="*/ 56 w 162"/>
                <a:gd name="T59" fmla="*/ 912 h 122"/>
                <a:gd name="T60" fmla="*/ 22 w 162"/>
                <a:gd name="T61" fmla="*/ 947 h 122"/>
                <a:gd name="T62" fmla="*/ 8 w 162"/>
                <a:gd name="T63" fmla="*/ 912 h 122"/>
                <a:gd name="T64" fmla="*/ 0 w 162"/>
                <a:gd name="T65" fmla="*/ 874 h 122"/>
                <a:gd name="T66" fmla="*/ 0 w 162"/>
                <a:gd name="T67" fmla="*/ 775 h 122"/>
                <a:gd name="T68" fmla="*/ 0 w 162"/>
                <a:gd name="T69" fmla="*/ 784 h 122"/>
                <a:gd name="T70" fmla="*/ 8 w 162"/>
                <a:gd name="T71" fmla="*/ 839 h 122"/>
                <a:gd name="T72" fmla="*/ 22 w 162"/>
                <a:gd name="T73" fmla="*/ 758 h 122"/>
                <a:gd name="T74" fmla="*/ 58 w 162"/>
                <a:gd name="T75" fmla="*/ 648 h 122"/>
                <a:gd name="T76" fmla="*/ 76 w 162"/>
                <a:gd name="T77" fmla="*/ 599 h 122"/>
                <a:gd name="T78" fmla="*/ 87 w 162"/>
                <a:gd name="T79" fmla="*/ 554 h 122"/>
                <a:gd name="T80" fmla="*/ 95 w 162"/>
                <a:gd name="T81" fmla="*/ 503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2"/>
                <a:gd name="T124" fmla="*/ 0 h 122"/>
                <a:gd name="T125" fmla="*/ 162 w 162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2" h="122">
                  <a:moveTo>
                    <a:pt x="62" y="64"/>
                  </a:moveTo>
                  <a:lnTo>
                    <a:pt x="72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6" y="62"/>
                  </a:lnTo>
                  <a:lnTo>
                    <a:pt x="80" y="64"/>
                  </a:lnTo>
                  <a:lnTo>
                    <a:pt x="80" y="60"/>
                  </a:lnTo>
                  <a:lnTo>
                    <a:pt x="76" y="56"/>
                  </a:lnTo>
                  <a:lnTo>
                    <a:pt x="74" y="52"/>
                  </a:lnTo>
                  <a:lnTo>
                    <a:pt x="72" y="52"/>
                  </a:lnTo>
                  <a:lnTo>
                    <a:pt x="82" y="46"/>
                  </a:lnTo>
                  <a:lnTo>
                    <a:pt x="86" y="44"/>
                  </a:lnTo>
                  <a:lnTo>
                    <a:pt x="92" y="44"/>
                  </a:lnTo>
                  <a:lnTo>
                    <a:pt x="94" y="40"/>
                  </a:lnTo>
                  <a:lnTo>
                    <a:pt x="98" y="30"/>
                  </a:lnTo>
                  <a:lnTo>
                    <a:pt x="104" y="18"/>
                  </a:lnTo>
                  <a:lnTo>
                    <a:pt x="114" y="6"/>
                  </a:lnTo>
                  <a:lnTo>
                    <a:pt x="118" y="2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0" y="10"/>
                  </a:lnTo>
                  <a:lnTo>
                    <a:pt x="132" y="16"/>
                  </a:lnTo>
                  <a:lnTo>
                    <a:pt x="134" y="22"/>
                  </a:lnTo>
                  <a:lnTo>
                    <a:pt x="142" y="24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2" y="32"/>
                  </a:lnTo>
                  <a:lnTo>
                    <a:pt x="162" y="36"/>
                  </a:lnTo>
                  <a:lnTo>
                    <a:pt x="160" y="38"/>
                  </a:lnTo>
                  <a:lnTo>
                    <a:pt x="158" y="40"/>
                  </a:lnTo>
                  <a:lnTo>
                    <a:pt x="150" y="40"/>
                  </a:lnTo>
                  <a:lnTo>
                    <a:pt x="144" y="40"/>
                  </a:lnTo>
                  <a:lnTo>
                    <a:pt x="142" y="42"/>
                  </a:lnTo>
                  <a:lnTo>
                    <a:pt x="140" y="44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42" y="52"/>
                  </a:lnTo>
                  <a:lnTo>
                    <a:pt x="134" y="58"/>
                  </a:lnTo>
                  <a:lnTo>
                    <a:pt x="130" y="66"/>
                  </a:lnTo>
                  <a:lnTo>
                    <a:pt x="120" y="64"/>
                  </a:lnTo>
                  <a:lnTo>
                    <a:pt x="114" y="62"/>
                  </a:lnTo>
                  <a:lnTo>
                    <a:pt x="108" y="62"/>
                  </a:lnTo>
                  <a:lnTo>
                    <a:pt x="100" y="62"/>
                  </a:lnTo>
                  <a:lnTo>
                    <a:pt x="94" y="66"/>
                  </a:lnTo>
                  <a:lnTo>
                    <a:pt x="88" y="70"/>
                  </a:lnTo>
                  <a:lnTo>
                    <a:pt x="84" y="76"/>
                  </a:lnTo>
                  <a:lnTo>
                    <a:pt x="80" y="88"/>
                  </a:lnTo>
                  <a:lnTo>
                    <a:pt x="74" y="104"/>
                  </a:lnTo>
                  <a:lnTo>
                    <a:pt x="74" y="112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4" y="114"/>
                  </a:lnTo>
                  <a:lnTo>
                    <a:pt x="60" y="112"/>
                  </a:lnTo>
                  <a:lnTo>
                    <a:pt x="56" y="108"/>
                  </a:lnTo>
                  <a:lnTo>
                    <a:pt x="52" y="106"/>
                  </a:lnTo>
                  <a:lnTo>
                    <a:pt x="48" y="106"/>
                  </a:lnTo>
                  <a:lnTo>
                    <a:pt x="44" y="108"/>
                  </a:lnTo>
                  <a:lnTo>
                    <a:pt x="38" y="114"/>
                  </a:lnTo>
                  <a:lnTo>
                    <a:pt x="30" y="118"/>
                  </a:lnTo>
                  <a:lnTo>
                    <a:pt x="28" y="120"/>
                  </a:lnTo>
                  <a:lnTo>
                    <a:pt x="22" y="122"/>
                  </a:lnTo>
                  <a:lnTo>
                    <a:pt x="14" y="120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8" y="108"/>
                  </a:lnTo>
                  <a:lnTo>
                    <a:pt x="22" y="108"/>
                  </a:lnTo>
                  <a:lnTo>
                    <a:pt x="22" y="98"/>
                  </a:lnTo>
                  <a:lnTo>
                    <a:pt x="28" y="88"/>
                  </a:lnTo>
                  <a:lnTo>
                    <a:pt x="32" y="84"/>
                  </a:lnTo>
                  <a:lnTo>
                    <a:pt x="36" y="82"/>
                  </a:lnTo>
                  <a:lnTo>
                    <a:pt x="50" y="78"/>
                  </a:lnTo>
                  <a:lnTo>
                    <a:pt x="54" y="76"/>
                  </a:lnTo>
                  <a:lnTo>
                    <a:pt x="58" y="72"/>
                  </a:lnTo>
                  <a:lnTo>
                    <a:pt x="64" y="62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00" name="Freeform 52"/>
            <p:cNvSpPr>
              <a:spLocks noChangeAspect="1"/>
            </p:cNvSpPr>
            <p:nvPr/>
          </p:nvSpPr>
          <p:spPr bwMode="auto">
            <a:xfrm>
              <a:off x="4131" y="1951"/>
              <a:ext cx="147" cy="370"/>
            </a:xfrm>
            <a:custGeom>
              <a:avLst/>
              <a:gdLst>
                <a:gd name="T0" fmla="*/ 2 w 144"/>
                <a:gd name="T1" fmla="*/ 1157 h 342"/>
                <a:gd name="T2" fmla="*/ 58 w 144"/>
                <a:gd name="T3" fmla="*/ 1384 h 342"/>
                <a:gd name="T4" fmla="*/ 72 w 144"/>
                <a:gd name="T5" fmla="*/ 1506 h 342"/>
                <a:gd name="T6" fmla="*/ 84 w 144"/>
                <a:gd name="T7" fmla="*/ 1638 h 342"/>
                <a:gd name="T8" fmla="*/ 80 w 144"/>
                <a:gd name="T9" fmla="*/ 1770 h 342"/>
                <a:gd name="T10" fmla="*/ 76 w 144"/>
                <a:gd name="T11" fmla="*/ 1860 h 342"/>
                <a:gd name="T12" fmla="*/ 84 w 144"/>
                <a:gd name="T13" fmla="*/ 1864 h 342"/>
                <a:gd name="T14" fmla="*/ 108 w 144"/>
                <a:gd name="T15" fmla="*/ 1906 h 342"/>
                <a:gd name="T16" fmla="*/ 125 w 144"/>
                <a:gd name="T17" fmla="*/ 1906 h 342"/>
                <a:gd name="T18" fmla="*/ 146 w 144"/>
                <a:gd name="T19" fmla="*/ 1860 h 342"/>
                <a:gd name="T20" fmla="*/ 155 w 144"/>
                <a:gd name="T21" fmla="*/ 1719 h 342"/>
                <a:gd name="T22" fmla="*/ 174 w 144"/>
                <a:gd name="T23" fmla="*/ 1825 h 342"/>
                <a:gd name="T24" fmla="*/ 194 w 144"/>
                <a:gd name="T25" fmla="*/ 2083 h 342"/>
                <a:gd name="T26" fmla="*/ 218 w 144"/>
                <a:gd name="T27" fmla="*/ 2286 h 342"/>
                <a:gd name="T28" fmla="*/ 224 w 144"/>
                <a:gd name="T29" fmla="*/ 2377 h 342"/>
                <a:gd name="T30" fmla="*/ 228 w 144"/>
                <a:gd name="T31" fmla="*/ 2584 h 342"/>
                <a:gd name="T32" fmla="*/ 234 w 144"/>
                <a:gd name="T33" fmla="*/ 2639 h 342"/>
                <a:gd name="T34" fmla="*/ 244 w 144"/>
                <a:gd name="T35" fmla="*/ 2549 h 342"/>
                <a:gd name="T36" fmla="*/ 244 w 144"/>
                <a:gd name="T37" fmla="*/ 2428 h 342"/>
                <a:gd name="T38" fmla="*/ 228 w 144"/>
                <a:gd name="T39" fmla="*/ 2244 h 342"/>
                <a:gd name="T40" fmla="*/ 198 w 144"/>
                <a:gd name="T41" fmla="*/ 2083 h 342"/>
                <a:gd name="T42" fmla="*/ 206 w 144"/>
                <a:gd name="T43" fmla="*/ 2001 h 342"/>
                <a:gd name="T44" fmla="*/ 210 w 144"/>
                <a:gd name="T45" fmla="*/ 1886 h 342"/>
                <a:gd name="T46" fmla="*/ 202 w 144"/>
                <a:gd name="T47" fmla="*/ 1778 h 342"/>
                <a:gd name="T48" fmla="*/ 170 w 144"/>
                <a:gd name="T49" fmla="*/ 1629 h 342"/>
                <a:gd name="T50" fmla="*/ 164 w 144"/>
                <a:gd name="T51" fmla="*/ 1506 h 342"/>
                <a:gd name="T52" fmla="*/ 174 w 144"/>
                <a:gd name="T53" fmla="*/ 1384 h 342"/>
                <a:gd name="T54" fmla="*/ 198 w 144"/>
                <a:gd name="T55" fmla="*/ 1298 h 342"/>
                <a:gd name="T56" fmla="*/ 232 w 144"/>
                <a:gd name="T57" fmla="*/ 1195 h 342"/>
                <a:gd name="T58" fmla="*/ 242 w 144"/>
                <a:gd name="T59" fmla="*/ 1120 h 342"/>
                <a:gd name="T60" fmla="*/ 242 w 144"/>
                <a:gd name="T61" fmla="*/ 1063 h 342"/>
                <a:gd name="T62" fmla="*/ 222 w 144"/>
                <a:gd name="T63" fmla="*/ 1025 h 342"/>
                <a:gd name="T64" fmla="*/ 198 w 144"/>
                <a:gd name="T65" fmla="*/ 960 h 342"/>
                <a:gd name="T66" fmla="*/ 202 w 144"/>
                <a:gd name="T67" fmla="*/ 848 h 342"/>
                <a:gd name="T68" fmla="*/ 190 w 144"/>
                <a:gd name="T69" fmla="*/ 809 h 342"/>
                <a:gd name="T70" fmla="*/ 178 w 144"/>
                <a:gd name="T71" fmla="*/ 758 h 342"/>
                <a:gd name="T72" fmla="*/ 170 w 144"/>
                <a:gd name="T73" fmla="*/ 689 h 342"/>
                <a:gd name="T74" fmla="*/ 155 w 144"/>
                <a:gd name="T75" fmla="*/ 689 h 342"/>
                <a:gd name="T76" fmla="*/ 143 w 144"/>
                <a:gd name="T77" fmla="*/ 639 h 342"/>
                <a:gd name="T78" fmla="*/ 140 w 144"/>
                <a:gd name="T79" fmla="*/ 529 h 342"/>
                <a:gd name="T80" fmla="*/ 149 w 144"/>
                <a:gd name="T81" fmla="*/ 435 h 342"/>
                <a:gd name="T82" fmla="*/ 158 w 144"/>
                <a:gd name="T83" fmla="*/ 402 h 342"/>
                <a:gd name="T84" fmla="*/ 155 w 144"/>
                <a:gd name="T85" fmla="*/ 232 h 342"/>
                <a:gd name="T86" fmla="*/ 146 w 144"/>
                <a:gd name="T87" fmla="*/ 122 h 342"/>
                <a:gd name="T88" fmla="*/ 134 w 144"/>
                <a:gd name="T89" fmla="*/ 104 h 342"/>
                <a:gd name="T90" fmla="*/ 128 w 144"/>
                <a:gd name="T91" fmla="*/ 4 h 342"/>
                <a:gd name="T92" fmla="*/ 116 w 144"/>
                <a:gd name="T93" fmla="*/ 0 h 342"/>
                <a:gd name="T94" fmla="*/ 100 w 144"/>
                <a:gd name="T95" fmla="*/ 65 h 342"/>
                <a:gd name="T96" fmla="*/ 104 w 144"/>
                <a:gd name="T97" fmla="*/ 169 h 342"/>
                <a:gd name="T98" fmla="*/ 76 w 144"/>
                <a:gd name="T99" fmla="*/ 183 h 342"/>
                <a:gd name="T100" fmla="*/ 60 w 144"/>
                <a:gd name="T101" fmla="*/ 273 h 342"/>
                <a:gd name="T102" fmla="*/ 60 w 144"/>
                <a:gd name="T103" fmla="*/ 344 h 342"/>
                <a:gd name="T104" fmla="*/ 54 w 144"/>
                <a:gd name="T105" fmla="*/ 503 h 342"/>
                <a:gd name="T106" fmla="*/ 56 w 144"/>
                <a:gd name="T107" fmla="*/ 529 h 342"/>
                <a:gd name="T108" fmla="*/ 60 w 144"/>
                <a:gd name="T109" fmla="*/ 546 h 342"/>
                <a:gd name="T110" fmla="*/ 54 w 144"/>
                <a:gd name="T111" fmla="*/ 619 h 342"/>
                <a:gd name="T112" fmla="*/ 20 w 144"/>
                <a:gd name="T113" fmla="*/ 699 h 342"/>
                <a:gd name="T114" fmla="*/ 14 w 144"/>
                <a:gd name="T115" fmla="*/ 716 h 342"/>
                <a:gd name="T116" fmla="*/ 14 w 144"/>
                <a:gd name="T117" fmla="*/ 775 h 342"/>
                <a:gd name="T118" fmla="*/ 12 w 144"/>
                <a:gd name="T119" fmla="*/ 909 h 342"/>
                <a:gd name="T120" fmla="*/ 6 w 144"/>
                <a:gd name="T121" fmla="*/ 983 h 342"/>
                <a:gd name="T122" fmla="*/ 2 w 144"/>
                <a:gd name="T123" fmla="*/ 1073 h 3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4"/>
                <a:gd name="T187" fmla="*/ 0 h 342"/>
                <a:gd name="T188" fmla="*/ 144 w 144"/>
                <a:gd name="T189" fmla="*/ 342 h 3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4" h="342">
                  <a:moveTo>
                    <a:pt x="0" y="146"/>
                  </a:moveTo>
                  <a:lnTo>
                    <a:pt x="2" y="150"/>
                  </a:lnTo>
                  <a:lnTo>
                    <a:pt x="16" y="164"/>
                  </a:lnTo>
                  <a:lnTo>
                    <a:pt x="32" y="178"/>
                  </a:lnTo>
                  <a:lnTo>
                    <a:pt x="40" y="186"/>
                  </a:lnTo>
                  <a:lnTo>
                    <a:pt x="46" y="194"/>
                  </a:lnTo>
                  <a:lnTo>
                    <a:pt x="50" y="204"/>
                  </a:lnTo>
                  <a:lnTo>
                    <a:pt x="52" y="212"/>
                  </a:lnTo>
                  <a:lnTo>
                    <a:pt x="52" y="220"/>
                  </a:lnTo>
                  <a:lnTo>
                    <a:pt x="50" y="228"/>
                  </a:lnTo>
                  <a:lnTo>
                    <a:pt x="48" y="234"/>
                  </a:lnTo>
                  <a:lnTo>
                    <a:pt x="48" y="240"/>
                  </a:lnTo>
                  <a:lnTo>
                    <a:pt x="48" y="242"/>
                  </a:lnTo>
                  <a:lnTo>
                    <a:pt x="52" y="242"/>
                  </a:lnTo>
                  <a:lnTo>
                    <a:pt x="62" y="240"/>
                  </a:lnTo>
                  <a:lnTo>
                    <a:pt x="64" y="246"/>
                  </a:lnTo>
                  <a:lnTo>
                    <a:pt x="68" y="246"/>
                  </a:lnTo>
                  <a:lnTo>
                    <a:pt x="72" y="246"/>
                  </a:lnTo>
                  <a:lnTo>
                    <a:pt x="78" y="244"/>
                  </a:lnTo>
                  <a:lnTo>
                    <a:pt x="86" y="240"/>
                  </a:lnTo>
                  <a:lnTo>
                    <a:pt x="90" y="232"/>
                  </a:lnTo>
                  <a:lnTo>
                    <a:pt x="92" y="222"/>
                  </a:lnTo>
                  <a:lnTo>
                    <a:pt x="98" y="228"/>
                  </a:lnTo>
                  <a:lnTo>
                    <a:pt x="104" y="236"/>
                  </a:lnTo>
                  <a:lnTo>
                    <a:pt x="110" y="252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28" y="296"/>
                  </a:lnTo>
                  <a:lnTo>
                    <a:pt x="132" y="302"/>
                  </a:lnTo>
                  <a:lnTo>
                    <a:pt x="132" y="308"/>
                  </a:lnTo>
                  <a:lnTo>
                    <a:pt x="134" y="326"/>
                  </a:lnTo>
                  <a:lnTo>
                    <a:pt x="134" y="334"/>
                  </a:lnTo>
                  <a:lnTo>
                    <a:pt x="132" y="342"/>
                  </a:lnTo>
                  <a:lnTo>
                    <a:pt x="138" y="342"/>
                  </a:lnTo>
                  <a:lnTo>
                    <a:pt x="142" y="336"/>
                  </a:lnTo>
                  <a:lnTo>
                    <a:pt x="144" y="330"/>
                  </a:lnTo>
                  <a:lnTo>
                    <a:pt x="144" y="324"/>
                  </a:lnTo>
                  <a:lnTo>
                    <a:pt x="144" y="314"/>
                  </a:lnTo>
                  <a:lnTo>
                    <a:pt x="140" y="300"/>
                  </a:lnTo>
                  <a:lnTo>
                    <a:pt x="134" y="290"/>
                  </a:lnTo>
                  <a:lnTo>
                    <a:pt x="130" y="282"/>
                  </a:lnTo>
                  <a:lnTo>
                    <a:pt x="116" y="270"/>
                  </a:lnTo>
                  <a:lnTo>
                    <a:pt x="118" y="264"/>
                  </a:lnTo>
                  <a:lnTo>
                    <a:pt x="120" y="258"/>
                  </a:lnTo>
                  <a:lnTo>
                    <a:pt x="122" y="252"/>
                  </a:lnTo>
                  <a:lnTo>
                    <a:pt x="122" y="244"/>
                  </a:lnTo>
                  <a:lnTo>
                    <a:pt x="122" y="236"/>
                  </a:lnTo>
                  <a:lnTo>
                    <a:pt x="118" y="230"/>
                  </a:lnTo>
                  <a:lnTo>
                    <a:pt x="110" y="220"/>
                  </a:lnTo>
                  <a:lnTo>
                    <a:pt x="102" y="210"/>
                  </a:lnTo>
                  <a:lnTo>
                    <a:pt x="100" y="204"/>
                  </a:lnTo>
                  <a:lnTo>
                    <a:pt x="98" y="194"/>
                  </a:lnTo>
                  <a:lnTo>
                    <a:pt x="100" y="186"/>
                  </a:lnTo>
                  <a:lnTo>
                    <a:pt x="104" y="178"/>
                  </a:lnTo>
                  <a:lnTo>
                    <a:pt x="108" y="172"/>
                  </a:lnTo>
                  <a:lnTo>
                    <a:pt x="116" y="168"/>
                  </a:lnTo>
                  <a:lnTo>
                    <a:pt x="130" y="160"/>
                  </a:lnTo>
                  <a:lnTo>
                    <a:pt x="136" y="154"/>
                  </a:lnTo>
                  <a:lnTo>
                    <a:pt x="140" y="150"/>
                  </a:lnTo>
                  <a:lnTo>
                    <a:pt x="142" y="144"/>
                  </a:lnTo>
                  <a:lnTo>
                    <a:pt x="144" y="140"/>
                  </a:lnTo>
                  <a:lnTo>
                    <a:pt x="142" y="138"/>
                  </a:lnTo>
                  <a:lnTo>
                    <a:pt x="136" y="136"/>
                  </a:lnTo>
                  <a:lnTo>
                    <a:pt x="130" y="132"/>
                  </a:lnTo>
                  <a:lnTo>
                    <a:pt x="124" y="128"/>
                  </a:lnTo>
                  <a:lnTo>
                    <a:pt x="116" y="124"/>
                  </a:lnTo>
                  <a:lnTo>
                    <a:pt x="118" y="114"/>
                  </a:lnTo>
                  <a:lnTo>
                    <a:pt x="118" y="110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08" y="102"/>
                  </a:lnTo>
                  <a:lnTo>
                    <a:pt x="106" y="98"/>
                  </a:lnTo>
                  <a:lnTo>
                    <a:pt x="104" y="90"/>
                  </a:lnTo>
                  <a:lnTo>
                    <a:pt x="102" y="88"/>
                  </a:lnTo>
                  <a:lnTo>
                    <a:pt x="98" y="88"/>
                  </a:lnTo>
                  <a:lnTo>
                    <a:pt x="92" y="88"/>
                  </a:lnTo>
                  <a:lnTo>
                    <a:pt x="86" y="86"/>
                  </a:lnTo>
                  <a:lnTo>
                    <a:pt x="84" y="82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4" y="62"/>
                  </a:lnTo>
                  <a:lnTo>
                    <a:pt x="88" y="56"/>
                  </a:lnTo>
                  <a:lnTo>
                    <a:pt x="96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92" y="30"/>
                  </a:lnTo>
                  <a:lnTo>
                    <a:pt x="88" y="20"/>
                  </a:lnTo>
                  <a:lnTo>
                    <a:pt x="86" y="16"/>
                  </a:lnTo>
                  <a:lnTo>
                    <a:pt x="82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60" y="8"/>
                  </a:lnTo>
                  <a:lnTo>
                    <a:pt x="58" y="16"/>
                  </a:lnTo>
                  <a:lnTo>
                    <a:pt x="62" y="22"/>
                  </a:lnTo>
                  <a:lnTo>
                    <a:pt x="54" y="22"/>
                  </a:lnTo>
                  <a:lnTo>
                    <a:pt x="48" y="24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2" y="40"/>
                  </a:lnTo>
                  <a:lnTo>
                    <a:pt x="34" y="44"/>
                  </a:lnTo>
                  <a:lnTo>
                    <a:pt x="36" y="4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4" y="70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18" y="88"/>
                  </a:lnTo>
                  <a:lnTo>
                    <a:pt x="14" y="92"/>
                  </a:lnTo>
                  <a:lnTo>
                    <a:pt x="12" y="92"/>
                  </a:lnTo>
                  <a:lnTo>
                    <a:pt x="14" y="100"/>
                  </a:lnTo>
                  <a:lnTo>
                    <a:pt x="14" y="108"/>
                  </a:lnTo>
                  <a:lnTo>
                    <a:pt x="12" y="118"/>
                  </a:lnTo>
                  <a:lnTo>
                    <a:pt x="12" y="126"/>
                  </a:lnTo>
                  <a:lnTo>
                    <a:pt x="6" y="128"/>
                  </a:lnTo>
                  <a:lnTo>
                    <a:pt x="4" y="134"/>
                  </a:lnTo>
                  <a:lnTo>
                    <a:pt x="2" y="14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201" name="Group 53"/>
            <p:cNvGrpSpPr>
              <a:grpSpLocks noChangeAspect="1"/>
            </p:cNvGrpSpPr>
            <p:nvPr/>
          </p:nvGrpSpPr>
          <p:grpSpPr bwMode="auto">
            <a:xfrm>
              <a:off x="4714" y="1593"/>
              <a:ext cx="160" cy="303"/>
              <a:chOff x="4814" y="1894"/>
              <a:chExt cx="156" cy="280"/>
            </a:xfrm>
          </p:grpSpPr>
          <p:sp>
            <p:nvSpPr>
              <p:cNvPr id="48420" name="Freeform 54"/>
              <p:cNvSpPr>
                <a:spLocks noChangeAspect="1"/>
              </p:cNvSpPr>
              <p:nvPr/>
            </p:nvSpPr>
            <p:spPr bwMode="auto">
              <a:xfrm>
                <a:off x="4876" y="1894"/>
                <a:ext cx="88" cy="74"/>
              </a:xfrm>
              <a:custGeom>
                <a:avLst/>
                <a:gdLst>
                  <a:gd name="T0" fmla="*/ 30 w 88"/>
                  <a:gd name="T1" fmla="*/ 56 h 74"/>
                  <a:gd name="T2" fmla="*/ 22 w 88"/>
                  <a:gd name="T3" fmla="*/ 58 h 74"/>
                  <a:gd name="T4" fmla="*/ 16 w 88"/>
                  <a:gd name="T5" fmla="*/ 60 h 74"/>
                  <a:gd name="T6" fmla="*/ 28 w 88"/>
                  <a:gd name="T7" fmla="*/ 66 h 74"/>
                  <a:gd name="T8" fmla="*/ 32 w 88"/>
                  <a:gd name="T9" fmla="*/ 68 h 74"/>
                  <a:gd name="T10" fmla="*/ 38 w 88"/>
                  <a:gd name="T11" fmla="*/ 74 h 74"/>
                  <a:gd name="T12" fmla="*/ 22 w 88"/>
                  <a:gd name="T13" fmla="*/ 74 h 74"/>
                  <a:gd name="T14" fmla="*/ 16 w 88"/>
                  <a:gd name="T15" fmla="*/ 66 h 74"/>
                  <a:gd name="T16" fmla="*/ 12 w 88"/>
                  <a:gd name="T17" fmla="*/ 62 h 74"/>
                  <a:gd name="T18" fmla="*/ 8 w 88"/>
                  <a:gd name="T19" fmla="*/ 60 h 74"/>
                  <a:gd name="T20" fmla="*/ 10 w 88"/>
                  <a:gd name="T21" fmla="*/ 54 h 74"/>
                  <a:gd name="T22" fmla="*/ 16 w 88"/>
                  <a:gd name="T23" fmla="*/ 50 h 74"/>
                  <a:gd name="T24" fmla="*/ 12 w 88"/>
                  <a:gd name="T25" fmla="*/ 46 h 74"/>
                  <a:gd name="T26" fmla="*/ 10 w 88"/>
                  <a:gd name="T27" fmla="*/ 42 h 74"/>
                  <a:gd name="T28" fmla="*/ 20 w 88"/>
                  <a:gd name="T29" fmla="*/ 42 h 74"/>
                  <a:gd name="T30" fmla="*/ 18 w 88"/>
                  <a:gd name="T31" fmla="*/ 36 h 74"/>
                  <a:gd name="T32" fmla="*/ 16 w 88"/>
                  <a:gd name="T33" fmla="*/ 30 h 74"/>
                  <a:gd name="T34" fmla="*/ 14 w 88"/>
                  <a:gd name="T35" fmla="*/ 16 h 74"/>
                  <a:gd name="T36" fmla="*/ 10 w 88"/>
                  <a:gd name="T37" fmla="*/ 12 h 74"/>
                  <a:gd name="T38" fmla="*/ 6 w 88"/>
                  <a:gd name="T39" fmla="*/ 8 h 74"/>
                  <a:gd name="T40" fmla="*/ 2 w 88"/>
                  <a:gd name="T41" fmla="*/ 4 h 74"/>
                  <a:gd name="T42" fmla="*/ 0 w 88"/>
                  <a:gd name="T43" fmla="*/ 0 h 74"/>
                  <a:gd name="T44" fmla="*/ 4 w 88"/>
                  <a:gd name="T45" fmla="*/ 0 h 74"/>
                  <a:gd name="T46" fmla="*/ 12 w 88"/>
                  <a:gd name="T47" fmla="*/ 4 h 74"/>
                  <a:gd name="T48" fmla="*/ 26 w 88"/>
                  <a:gd name="T49" fmla="*/ 14 h 74"/>
                  <a:gd name="T50" fmla="*/ 42 w 88"/>
                  <a:gd name="T51" fmla="*/ 24 h 74"/>
                  <a:gd name="T52" fmla="*/ 50 w 88"/>
                  <a:gd name="T53" fmla="*/ 26 h 74"/>
                  <a:gd name="T54" fmla="*/ 58 w 88"/>
                  <a:gd name="T55" fmla="*/ 28 h 74"/>
                  <a:gd name="T56" fmla="*/ 64 w 88"/>
                  <a:gd name="T57" fmla="*/ 28 h 74"/>
                  <a:gd name="T58" fmla="*/ 70 w 88"/>
                  <a:gd name="T59" fmla="*/ 26 h 74"/>
                  <a:gd name="T60" fmla="*/ 80 w 88"/>
                  <a:gd name="T61" fmla="*/ 22 h 74"/>
                  <a:gd name="T62" fmla="*/ 80 w 88"/>
                  <a:gd name="T63" fmla="*/ 32 h 74"/>
                  <a:gd name="T64" fmla="*/ 80 w 88"/>
                  <a:gd name="T65" fmla="*/ 36 h 74"/>
                  <a:gd name="T66" fmla="*/ 82 w 88"/>
                  <a:gd name="T67" fmla="*/ 38 h 74"/>
                  <a:gd name="T68" fmla="*/ 88 w 88"/>
                  <a:gd name="T69" fmla="*/ 44 h 74"/>
                  <a:gd name="T70" fmla="*/ 84 w 88"/>
                  <a:gd name="T71" fmla="*/ 46 h 74"/>
                  <a:gd name="T72" fmla="*/ 78 w 88"/>
                  <a:gd name="T73" fmla="*/ 48 h 74"/>
                  <a:gd name="T74" fmla="*/ 64 w 88"/>
                  <a:gd name="T75" fmla="*/ 50 h 74"/>
                  <a:gd name="T76" fmla="*/ 64 w 88"/>
                  <a:gd name="T77" fmla="*/ 66 h 74"/>
                  <a:gd name="T78" fmla="*/ 56 w 88"/>
                  <a:gd name="T79" fmla="*/ 64 h 74"/>
                  <a:gd name="T80" fmla="*/ 48 w 88"/>
                  <a:gd name="T81" fmla="*/ 60 h 74"/>
                  <a:gd name="T82" fmla="*/ 40 w 88"/>
                  <a:gd name="T83" fmla="*/ 58 h 74"/>
                  <a:gd name="T84" fmla="*/ 30 w 88"/>
                  <a:gd name="T85" fmla="*/ 56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8"/>
                  <a:gd name="T130" fmla="*/ 0 h 74"/>
                  <a:gd name="T131" fmla="*/ 88 w 88"/>
                  <a:gd name="T132" fmla="*/ 74 h 7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8" h="74">
                    <a:moveTo>
                      <a:pt x="30" y="56"/>
                    </a:moveTo>
                    <a:lnTo>
                      <a:pt x="22" y="58"/>
                    </a:lnTo>
                    <a:lnTo>
                      <a:pt x="16" y="60"/>
                    </a:lnTo>
                    <a:lnTo>
                      <a:pt x="28" y="66"/>
                    </a:lnTo>
                    <a:lnTo>
                      <a:pt x="32" y="68"/>
                    </a:lnTo>
                    <a:lnTo>
                      <a:pt x="38" y="74"/>
                    </a:lnTo>
                    <a:lnTo>
                      <a:pt x="22" y="74"/>
                    </a:lnTo>
                    <a:lnTo>
                      <a:pt x="16" y="66"/>
                    </a:lnTo>
                    <a:lnTo>
                      <a:pt x="12" y="62"/>
                    </a:lnTo>
                    <a:lnTo>
                      <a:pt x="8" y="60"/>
                    </a:lnTo>
                    <a:lnTo>
                      <a:pt x="10" y="54"/>
                    </a:lnTo>
                    <a:lnTo>
                      <a:pt x="16" y="50"/>
                    </a:lnTo>
                    <a:lnTo>
                      <a:pt x="12" y="46"/>
                    </a:lnTo>
                    <a:lnTo>
                      <a:pt x="10" y="42"/>
                    </a:lnTo>
                    <a:lnTo>
                      <a:pt x="20" y="42"/>
                    </a:lnTo>
                    <a:lnTo>
                      <a:pt x="18" y="36"/>
                    </a:lnTo>
                    <a:lnTo>
                      <a:pt x="16" y="30"/>
                    </a:lnTo>
                    <a:lnTo>
                      <a:pt x="14" y="16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2" y="4"/>
                    </a:lnTo>
                    <a:lnTo>
                      <a:pt x="26" y="14"/>
                    </a:lnTo>
                    <a:lnTo>
                      <a:pt x="42" y="24"/>
                    </a:lnTo>
                    <a:lnTo>
                      <a:pt x="50" y="26"/>
                    </a:lnTo>
                    <a:lnTo>
                      <a:pt x="58" y="28"/>
                    </a:lnTo>
                    <a:lnTo>
                      <a:pt x="64" y="28"/>
                    </a:lnTo>
                    <a:lnTo>
                      <a:pt x="70" y="26"/>
                    </a:lnTo>
                    <a:lnTo>
                      <a:pt x="80" y="22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82" y="38"/>
                    </a:lnTo>
                    <a:lnTo>
                      <a:pt x="88" y="44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64" y="50"/>
                    </a:lnTo>
                    <a:lnTo>
                      <a:pt x="64" y="66"/>
                    </a:lnTo>
                    <a:lnTo>
                      <a:pt x="56" y="64"/>
                    </a:lnTo>
                    <a:lnTo>
                      <a:pt x="48" y="60"/>
                    </a:lnTo>
                    <a:lnTo>
                      <a:pt x="40" y="58"/>
                    </a:lnTo>
                    <a:lnTo>
                      <a:pt x="30" y="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21" name="Freeform 55"/>
              <p:cNvSpPr>
                <a:spLocks noChangeAspect="1"/>
              </p:cNvSpPr>
              <p:nvPr/>
            </p:nvSpPr>
            <p:spPr bwMode="auto">
              <a:xfrm>
                <a:off x="4824" y="1974"/>
                <a:ext cx="146" cy="158"/>
              </a:xfrm>
              <a:custGeom>
                <a:avLst/>
                <a:gdLst>
                  <a:gd name="T0" fmla="*/ 84 w 146"/>
                  <a:gd name="T1" fmla="*/ 6 h 158"/>
                  <a:gd name="T2" fmla="*/ 92 w 146"/>
                  <a:gd name="T3" fmla="*/ 0 h 158"/>
                  <a:gd name="T4" fmla="*/ 118 w 146"/>
                  <a:gd name="T5" fmla="*/ 24 h 158"/>
                  <a:gd name="T6" fmla="*/ 128 w 146"/>
                  <a:gd name="T7" fmla="*/ 40 h 158"/>
                  <a:gd name="T8" fmla="*/ 132 w 146"/>
                  <a:gd name="T9" fmla="*/ 56 h 158"/>
                  <a:gd name="T10" fmla="*/ 128 w 146"/>
                  <a:gd name="T11" fmla="*/ 64 h 158"/>
                  <a:gd name="T12" fmla="*/ 146 w 146"/>
                  <a:gd name="T13" fmla="*/ 108 h 158"/>
                  <a:gd name="T14" fmla="*/ 142 w 146"/>
                  <a:gd name="T15" fmla="*/ 122 h 158"/>
                  <a:gd name="T16" fmla="*/ 136 w 146"/>
                  <a:gd name="T17" fmla="*/ 122 h 158"/>
                  <a:gd name="T18" fmla="*/ 140 w 146"/>
                  <a:gd name="T19" fmla="*/ 114 h 158"/>
                  <a:gd name="T20" fmla="*/ 128 w 146"/>
                  <a:gd name="T21" fmla="*/ 118 h 158"/>
                  <a:gd name="T22" fmla="*/ 124 w 146"/>
                  <a:gd name="T23" fmla="*/ 124 h 158"/>
                  <a:gd name="T24" fmla="*/ 116 w 146"/>
                  <a:gd name="T25" fmla="*/ 128 h 158"/>
                  <a:gd name="T26" fmla="*/ 108 w 146"/>
                  <a:gd name="T27" fmla="*/ 130 h 158"/>
                  <a:gd name="T28" fmla="*/ 94 w 146"/>
                  <a:gd name="T29" fmla="*/ 128 h 158"/>
                  <a:gd name="T30" fmla="*/ 88 w 146"/>
                  <a:gd name="T31" fmla="*/ 128 h 158"/>
                  <a:gd name="T32" fmla="*/ 92 w 146"/>
                  <a:gd name="T33" fmla="*/ 136 h 158"/>
                  <a:gd name="T34" fmla="*/ 92 w 146"/>
                  <a:gd name="T35" fmla="*/ 148 h 158"/>
                  <a:gd name="T36" fmla="*/ 80 w 146"/>
                  <a:gd name="T37" fmla="*/ 154 h 158"/>
                  <a:gd name="T38" fmla="*/ 72 w 146"/>
                  <a:gd name="T39" fmla="*/ 140 h 158"/>
                  <a:gd name="T40" fmla="*/ 58 w 146"/>
                  <a:gd name="T41" fmla="*/ 130 h 158"/>
                  <a:gd name="T42" fmla="*/ 42 w 146"/>
                  <a:gd name="T43" fmla="*/ 134 h 158"/>
                  <a:gd name="T44" fmla="*/ 22 w 146"/>
                  <a:gd name="T45" fmla="*/ 138 h 158"/>
                  <a:gd name="T46" fmla="*/ 8 w 146"/>
                  <a:gd name="T47" fmla="*/ 144 h 158"/>
                  <a:gd name="T48" fmla="*/ 0 w 146"/>
                  <a:gd name="T49" fmla="*/ 140 h 158"/>
                  <a:gd name="T50" fmla="*/ 6 w 146"/>
                  <a:gd name="T51" fmla="*/ 134 h 158"/>
                  <a:gd name="T52" fmla="*/ 16 w 146"/>
                  <a:gd name="T53" fmla="*/ 124 h 158"/>
                  <a:gd name="T54" fmla="*/ 26 w 146"/>
                  <a:gd name="T55" fmla="*/ 114 h 158"/>
                  <a:gd name="T56" fmla="*/ 36 w 146"/>
                  <a:gd name="T57" fmla="*/ 112 h 158"/>
                  <a:gd name="T58" fmla="*/ 46 w 146"/>
                  <a:gd name="T59" fmla="*/ 108 h 158"/>
                  <a:gd name="T60" fmla="*/ 56 w 146"/>
                  <a:gd name="T61" fmla="*/ 108 h 158"/>
                  <a:gd name="T62" fmla="*/ 64 w 146"/>
                  <a:gd name="T63" fmla="*/ 116 h 158"/>
                  <a:gd name="T64" fmla="*/ 68 w 146"/>
                  <a:gd name="T65" fmla="*/ 108 h 158"/>
                  <a:gd name="T66" fmla="*/ 64 w 146"/>
                  <a:gd name="T67" fmla="*/ 100 h 158"/>
                  <a:gd name="T68" fmla="*/ 70 w 146"/>
                  <a:gd name="T69" fmla="*/ 92 h 158"/>
                  <a:gd name="T70" fmla="*/ 74 w 146"/>
                  <a:gd name="T71" fmla="*/ 86 h 158"/>
                  <a:gd name="T72" fmla="*/ 74 w 146"/>
                  <a:gd name="T73" fmla="*/ 78 h 158"/>
                  <a:gd name="T74" fmla="*/ 74 w 146"/>
                  <a:gd name="T75" fmla="*/ 88 h 158"/>
                  <a:gd name="T76" fmla="*/ 88 w 146"/>
                  <a:gd name="T77" fmla="*/ 84 h 158"/>
                  <a:gd name="T78" fmla="*/ 96 w 146"/>
                  <a:gd name="T79" fmla="*/ 76 h 158"/>
                  <a:gd name="T80" fmla="*/ 102 w 146"/>
                  <a:gd name="T81" fmla="*/ 52 h 158"/>
                  <a:gd name="T82" fmla="*/ 100 w 146"/>
                  <a:gd name="T83" fmla="*/ 42 h 158"/>
                  <a:gd name="T84" fmla="*/ 90 w 146"/>
                  <a:gd name="T85" fmla="*/ 28 h 158"/>
                  <a:gd name="T86" fmla="*/ 86 w 146"/>
                  <a:gd name="T87" fmla="*/ 20 h 158"/>
                  <a:gd name="T88" fmla="*/ 82 w 146"/>
                  <a:gd name="T89" fmla="*/ 12 h 1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6"/>
                  <a:gd name="T136" fmla="*/ 0 h 158"/>
                  <a:gd name="T137" fmla="*/ 146 w 146"/>
                  <a:gd name="T138" fmla="*/ 158 h 1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6" h="158">
                    <a:moveTo>
                      <a:pt x="82" y="12"/>
                    </a:moveTo>
                    <a:lnTo>
                      <a:pt x="84" y="6"/>
                    </a:lnTo>
                    <a:lnTo>
                      <a:pt x="86" y="4"/>
                    </a:lnTo>
                    <a:lnTo>
                      <a:pt x="92" y="0"/>
                    </a:lnTo>
                    <a:lnTo>
                      <a:pt x="106" y="10"/>
                    </a:lnTo>
                    <a:lnTo>
                      <a:pt x="118" y="24"/>
                    </a:lnTo>
                    <a:lnTo>
                      <a:pt x="124" y="32"/>
                    </a:lnTo>
                    <a:lnTo>
                      <a:pt x="128" y="40"/>
                    </a:lnTo>
                    <a:lnTo>
                      <a:pt x="132" y="48"/>
                    </a:lnTo>
                    <a:lnTo>
                      <a:pt x="132" y="56"/>
                    </a:lnTo>
                    <a:lnTo>
                      <a:pt x="130" y="60"/>
                    </a:lnTo>
                    <a:lnTo>
                      <a:pt x="128" y="64"/>
                    </a:lnTo>
                    <a:lnTo>
                      <a:pt x="136" y="84"/>
                    </a:lnTo>
                    <a:lnTo>
                      <a:pt x="146" y="108"/>
                    </a:lnTo>
                    <a:lnTo>
                      <a:pt x="144" y="118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36" y="122"/>
                    </a:lnTo>
                    <a:lnTo>
                      <a:pt x="136" y="118"/>
                    </a:lnTo>
                    <a:lnTo>
                      <a:pt x="140" y="114"/>
                    </a:lnTo>
                    <a:lnTo>
                      <a:pt x="132" y="116"/>
                    </a:lnTo>
                    <a:lnTo>
                      <a:pt x="128" y="118"/>
                    </a:lnTo>
                    <a:lnTo>
                      <a:pt x="126" y="128"/>
                    </a:lnTo>
                    <a:lnTo>
                      <a:pt x="124" y="124"/>
                    </a:lnTo>
                    <a:lnTo>
                      <a:pt x="122" y="122"/>
                    </a:lnTo>
                    <a:lnTo>
                      <a:pt x="116" y="128"/>
                    </a:lnTo>
                    <a:lnTo>
                      <a:pt x="112" y="130"/>
                    </a:lnTo>
                    <a:lnTo>
                      <a:pt x="108" y="130"/>
                    </a:lnTo>
                    <a:lnTo>
                      <a:pt x="100" y="130"/>
                    </a:lnTo>
                    <a:lnTo>
                      <a:pt x="94" y="128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2" y="136"/>
                    </a:lnTo>
                    <a:lnTo>
                      <a:pt x="98" y="140"/>
                    </a:lnTo>
                    <a:lnTo>
                      <a:pt x="92" y="148"/>
                    </a:lnTo>
                    <a:lnTo>
                      <a:pt x="88" y="158"/>
                    </a:lnTo>
                    <a:lnTo>
                      <a:pt x="80" y="154"/>
                    </a:lnTo>
                    <a:lnTo>
                      <a:pt x="76" y="148"/>
                    </a:lnTo>
                    <a:lnTo>
                      <a:pt x="72" y="140"/>
                    </a:lnTo>
                    <a:lnTo>
                      <a:pt x="70" y="130"/>
                    </a:lnTo>
                    <a:lnTo>
                      <a:pt x="58" y="130"/>
                    </a:lnTo>
                    <a:lnTo>
                      <a:pt x="50" y="132"/>
                    </a:lnTo>
                    <a:lnTo>
                      <a:pt x="42" y="134"/>
                    </a:lnTo>
                    <a:lnTo>
                      <a:pt x="32" y="138"/>
                    </a:lnTo>
                    <a:lnTo>
                      <a:pt x="22" y="138"/>
                    </a:lnTo>
                    <a:lnTo>
                      <a:pt x="22" y="146"/>
                    </a:lnTo>
                    <a:lnTo>
                      <a:pt x="8" y="144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6" y="134"/>
                    </a:lnTo>
                    <a:lnTo>
                      <a:pt x="10" y="132"/>
                    </a:lnTo>
                    <a:lnTo>
                      <a:pt x="16" y="124"/>
                    </a:lnTo>
                    <a:lnTo>
                      <a:pt x="22" y="116"/>
                    </a:lnTo>
                    <a:lnTo>
                      <a:pt x="26" y="114"/>
                    </a:lnTo>
                    <a:lnTo>
                      <a:pt x="30" y="112"/>
                    </a:lnTo>
                    <a:lnTo>
                      <a:pt x="36" y="112"/>
                    </a:lnTo>
                    <a:lnTo>
                      <a:pt x="40" y="110"/>
                    </a:lnTo>
                    <a:lnTo>
                      <a:pt x="46" y="108"/>
                    </a:lnTo>
                    <a:lnTo>
                      <a:pt x="50" y="108"/>
                    </a:lnTo>
                    <a:lnTo>
                      <a:pt x="56" y="108"/>
                    </a:lnTo>
                    <a:lnTo>
                      <a:pt x="58" y="110"/>
                    </a:lnTo>
                    <a:lnTo>
                      <a:pt x="64" y="116"/>
                    </a:lnTo>
                    <a:lnTo>
                      <a:pt x="68" y="112"/>
                    </a:lnTo>
                    <a:lnTo>
                      <a:pt x="68" y="108"/>
                    </a:lnTo>
                    <a:lnTo>
                      <a:pt x="66" y="102"/>
                    </a:lnTo>
                    <a:lnTo>
                      <a:pt x="64" y="100"/>
                    </a:lnTo>
                    <a:lnTo>
                      <a:pt x="66" y="96"/>
                    </a:lnTo>
                    <a:lnTo>
                      <a:pt x="70" y="92"/>
                    </a:lnTo>
                    <a:lnTo>
                      <a:pt x="74" y="90"/>
                    </a:lnTo>
                    <a:lnTo>
                      <a:pt x="74" y="86"/>
                    </a:lnTo>
                    <a:lnTo>
                      <a:pt x="74" y="82"/>
                    </a:lnTo>
                    <a:lnTo>
                      <a:pt x="74" y="78"/>
                    </a:lnTo>
                    <a:lnTo>
                      <a:pt x="76" y="82"/>
                    </a:lnTo>
                    <a:lnTo>
                      <a:pt x="74" y="88"/>
                    </a:lnTo>
                    <a:lnTo>
                      <a:pt x="82" y="86"/>
                    </a:lnTo>
                    <a:lnTo>
                      <a:pt x="88" y="84"/>
                    </a:lnTo>
                    <a:lnTo>
                      <a:pt x="92" y="80"/>
                    </a:lnTo>
                    <a:lnTo>
                      <a:pt x="96" y="76"/>
                    </a:lnTo>
                    <a:lnTo>
                      <a:pt x="100" y="64"/>
                    </a:lnTo>
                    <a:lnTo>
                      <a:pt x="102" y="52"/>
                    </a:lnTo>
                    <a:lnTo>
                      <a:pt x="102" y="46"/>
                    </a:lnTo>
                    <a:lnTo>
                      <a:pt x="100" y="42"/>
                    </a:lnTo>
                    <a:lnTo>
                      <a:pt x="94" y="34"/>
                    </a:lnTo>
                    <a:lnTo>
                      <a:pt x="90" y="28"/>
                    </a:lnTo>
                    <a:lnTo>
                      <a:pt x="88" y="24"/>
                    </a:lnTo>
                    <a:lnTo>
                      <a:pt x="86" y="20"/>
                    </a:lnTo>
                    <a:lnTo>
                      <a:pt x="84" y="16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22" name="Freeform 56"/>
              <p:cNvSpPr>
                <a:spLocks noChangeAspect="1"/>
              </p:cNvSpPr>
              <p:nvPr/>
            </p:nvSpPr>
            <p:spPr bwMode="auto">
              <a:xfrm>
                <a:off x="4856" y="2112"/>
                <a:ext cx="36" cy="28"/>
              </a:xfrm>
              <a:custGeom>
                <a:avLst/>
                <a:gdLst>
                  <a:gd name="T0" fmla="*/ 16 w 36"/>
                  <a:gd name="T1" fmla="*/ 6 h 28"/>
                  <a:gd name="T2" fmla="*/ 18 w 36"/>
                  <a:gd name="T3" fmla="*/ 4 h 28"/>
                  <a:gd name="T4" fmla="*/ 16 w 36"/>
                  <a:gd name="T5" fmla="*/ 0 h 28"/>
                  <a:gd name="T6" fmla="*/ 24 w 36"/>
                  <a:gd name="T7" fmla="*/ 0 h 28"/>
                  <a:gd name="T8" fmla="*/ 28 w 36"/>
                  <a:gd name="T9" fmla="*/ 2 h 28"/>
                  <a:gd name="T10" fmla="*/ 36 w 36"/>
                  <a:gd name="T11" fmla="*/ 10 h 28"/>
                  <a:gd name="T12" fmla="*/ 32 w 36"/>
                  <a:gd name="T13" fmla="*/ 14 h 28"/>
                  <a:gd name="T14" fmla="*/ 26 w 36"/>
                  <a:gd name="T15" fmla="*/ 16 h 28"/>
                  <a:gd name="T16" fmla="*/ 16 w 36"/>
                  <a:gd name="T17" fmla="*/ 18 h 28"/>
                  <a:gd name="T18" fmla="*/ 16 w 36"/>
                  <a:gd name="T19" fmla="*/ 26 h 28"/>
                  <a:gd name="T20" fmla="*/ 14 w 36"/>
                  <a:gd name="T21" fmla="*/ 28 h 28"/>
                  <a:gd name="T22" fmla="*/ 12 w 36"/>
                  <a:gd name="T23" fmla="*/ 28 h 28"/>
                  <a:gd name="T24" fmla="*/ 8 w 36"/>
                  <a:gd name="T25" fmla="*/ 26 h 28"/>
                  <a:gd name="T26" fmla="*/ 4 w 36"/>
                  <a:gd name="T27" fmla="*/ 22 h 28"/>
                  <a:gd name="T28" fmla="*/ 0 w 36"/>
                  <a:gd name="T29" fmla="*/ 16 h 28"/>
                  <a:gd name="T30" fmla="*/ 0 w 36"/>
                  <a:gd name="T31" fmla="*/ 10 h 28"/>
                  <a:gd name="T32" fmla="*/ 2 w 36"/>
                  <a:gd name="T33" fmla="*/ 8 h 28"/>
                  <a:gd name="T34" fmla="*/ 4 w 36"/>
                  <a:gd name="T35" fmla="*/ 6 h 28"/>
                  <a:gd name="T36" fmla="*/ 10 w 36"/>
                  <a:gd name="T37" fmla="*/ 6 h 28"/>
                  <a:gd name="T38" fmla="*/ 16 w 3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28"/>
                  <a:gd name="T62" fmla="*/ 36 w 3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28">
                    <a:moveTo>
                      <a:pt x="16" y="6"/>
                    </a:moveTo>
                    <a:lnTo>
                      <a:pt x="18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6" y="10"/>
                    </a:lnTo>
                    <a:lnTo>
                      <a:pt x="32" y="14"/>
                    </a:lnTo>
                    <a:lnTo>
                      <a:pt x="26" y="16"/>
                    </a:lnTo>
                    <a:lnTo>
                      <a:pt x="16" y="18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8" y="26"/>
                    </a:lnTo>
                    <a:lnTo>
                      <a:pt x="4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23" name="Freeform 57"/>
              <p:cNvSpPr>
                <a:spLocks noChangeAspect="1"/>
              </p:cNvSpPr>
              <p:nvPr/>
            </p:nvSpPr>
            <p:spPr bwMode="auto">
              <a:xfrm>
                <a:off x="4814" y="2120"/>
                <a:ext cx="42" cy="54"/>
              </a:xfrm>
              <a:custGeom>
                <a:avLst/>
                <a:gdLst>
                  <a:gd name="T0" fmla="*/ 12 w 42"/>
                  <a:gd name="T1" fmla="*/ 24 h 54"/>
                  <a:gd name="T2" fmla="*/ 4 w 42"/>
                  <a:gd name="T3" fmla="*/ 20 h 54"/>
                  <a:gd name="T4" fmla="*/ 2 w 42"/>
                  <a:gd name="T5" fmla="*/ 16 h 54"/>
                  <a:gd name="T6" fmla="*/ 0 w 42"/>
                  <a:gd name="T7" fmla="*/ 12 h 54"/>
                  <a:gd name="T8" fmla="*/ 2 w 42"/>
                  <a:gd name="T9" fmla="*/ 8 h 54"/>
                  <a:gd name="T10" fmla="*/ 6 w 42"/>
                  <a:gd name="T11" fmla="*/ 4 h 54"/>
                  <a:gd name="T12" fmla="*/ 14 w 42"/>
                  <a:gd name="T13" fmla="*/ 0 h 54"/>
                  <a:gd name="T14" fmla="*/ 18 w 42"/>
                  <a:gd name="T15" fmla="*/ 4 h 54"/>
                  <a:gd name="T16" fmla="*/ 20 w 42"/>
                  <a:gd name="T17" fmla="*/ 6 h 54"/>
                  <a:gd name="T18" fmla="*/ 30 w 42"/>
                  <a:gd name="T19" fmla="*/ 6 h 54"/>
                  <a:gd name="T20" fmla="*/ 32 w 42"/>
                  <a:gd name="T21" fmla="*/ 12 h 54"/>
                  <a:gd name="T22" fmla="*/ 34 w 42"/>
                  <a:gd name="T23" fmla="*/ 16 h 54"/>
                  <a:gd name="T24" fmla="*/ 42 w 42"/>
                  <a:gd name="T25" fmla="*/ 22 h 54"/>
                  <a:gd name="T26" fmla="*/ 38 w 42"/>
                  <a:gd name="T27" fmla="*/ 26 h 54"/>
                  <a:gd name="T28" fmla="*/ 36 w 42"/>
                  <a:gd name="T29" fmla="*/ 30 h 54"/>
                  <a:gd name="T30" fmla="*/ 38 w 42"/>
                  <a:gd name="T31" fmla="*/ 34 h 54"/>
                  <a:gd name="T32" fmla="*/ 40 w 42"/>
                  <a:gd name="T33" fmla="*/ 38 h 54"/>
                  <a:gd name="T34" fmla="*/ 40 w 42"/>
                  <a:gd name="T35" fmla="*/ 42 h 54"/>
                  <a:gd name="T36" fmla="*/ 42 w 42"/>
                  <a:gd name="T37" fmla="*/ 44 h 54"/>
                  <a:gd name="T38" fmla="*/ 40 w 42"/>
                  <a:gd name="T39" fmla="*/ 50 h 54"/>
                  <a:gd name="T40" fmla="*/ 40 w 42"/>
                  <a:gd name="T41" fmla="*/ 54 h 54"/>
                  <a:gd name="T42" fmla="*/ 34 w 42"/>
                  <a:gd name="T43" fmla="*/ 52 h 54"/>
                  <a:gd name="T44" fmla="*/ 26 w 42"/>
                  <a:gd name="T45" fmla="*/ 48 h 54"/>
                  <a:gd name="T46" fmla="*/ 20 w 42"/>
                  <a:gd name="T47" fmla="*/ 44 h 54"/>
                  <a:gd name="T48" fmla="*/ 18 w 42"/>
                  <a:gd name="T49" fmla="*/ 38 h 54"/>
                  <a:gd name="T50" fmla="*/ 18 w 42"/>
                  <a:gd name="T51" fmla="*/ 32 h 54"/>
                  <a:gd name="T52" fmla="*/ 12 w 42"/>
                  <a:gd name="T53" fmla="*/ 24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2"/>
                  <a:gd name="T82" fmla="*/ 0 h 54"/>
                  <a:gd name="T83" fmla="*/ 42 w 42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2" h="54">
                    <a:moveTo>
                      <a:pt x="12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30" y="6"/>
                    </a:lnTo>
                    <a:lnTo>
                      <a:pt x="32" y="12"/>
                    </a:lnTo>
                    <a:lnTo>
                      <a:pt x="34" y="16"/>
                    </a:lnTo>
                    <a:lnTo>
                      <a:pt x="42" y="22"/>
                    </a:lnTo>
                    <a:lnTo>
                      <a:pt x="38" y="26"/>
                    </a:lnTo>
                    <a:lnTo>
                      <a:pt x="36" y="30"/>
                    </a:lnTo>
                    <a:lnTo>
                      <a:pt x="38" y="34"/>
                    </a:lnTo>
                    <a:lnTo>
                      <a:pt x="40" y="38"/>
                    </a:lnTo>
                    <a:lnTo>
                      <a:pt x="40" y="42"/>
                    </a:lnTo>
                    <a:lnTo>
                      <a:pt x="42" y="44"/>
                    </a:lnTo>
                    <a:lnTo>
                      <a:pt x="40" y="50"/>
                    </a:lnTo>
                    <a:lnTo>
                      <a:pt x="40" y="54"/>
                    </a:lnTo>
                    <a:lnTo>
                      <a:pt x="34" y="52"/>
                    </a:lnTo>
                    <a:lnTo>
                      <a:pt x="26" y="48"/>
                    </a:lnTo>
                    <a:lnTo>
                      <a:pt x="20" y="44"/>
                    </a:lnTo>
                    <a:lnTo>
                      <a:pt x="18" y="38"/>
                    </a:lnTo>
                    <a:lnTo>
                      <a:pt x="18" y="3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202" name="Freeform 58"/>
            <p:cNvSpPr>
              <a:spLocks noChangeAspect="1"/>
            </p:cNvSpPr>
            <p:nvPr/>
          </p:nvSpPr>
          <p:spPr bwMode="auto">
            <a:xfrm>
              <a:off x="5151" y="2650"/>
              <a:ext cx="72" cy="45"/>
            </a:xfrm>
            <a:custGeom>
              <a:avLst/>
              <a:gdLst>
                <a:gd name="T0" fmla="*/ 79 w 70"/>
                <a:gd name="T1" fmla="*/ 237 h 42"/>
                <a:gd name="T2" fmla="*/ 75 w 70"/>
                <a:gd name="T3" fmla="*/ 252 h 42"/>
                <a:gd name="T4" fmla="*/ 67 w 70"/>
                <a:gd name="T5" fmla="*/ 252 h 42"/>
                <a:gd name="T6" fmla="*/ 50 w 70"/>
                <a:gd name="T7" fmla="*/ 252 h 42"/>
                <a:gd name="T8" fmla="*/ 12 w 70"/>
                <a:gd name="T9" fmla="*/ 228 h 42"/>
                <a:gd name="T10" fmla="*/ 4 w 70"/>
                <a:gd name="T11" fmla="*/ 204 h 42"/>
                <a:gd name="T12" fmla="*/ 2 w 70"/>
                <a:gd name="T13" fmla="*/ 177 h 42"/>
                <a:gd name="T14" fmla="*/ 0 w 70"/>
                <a:gd name="T15" fmla="*/ 165 h 42"/>
                <a:gd name="T16" fmla="*/ 2 w 70"/>
                <a:gd name="T17" fmla="*/ 154 h 42"/>
                <a:gd name="T18" fmla="*/ 4 w 70"/>
                <a:gd name="T19" fmla="*/ 144 h 42"/>
                <a:gd name="T20" fmla="*/ 52 w 70"/>
                <a:gd name="T21" fmla="*/ 144 h 42"/>
                <a:gd name="T22" fmla="*/ 59 w 70"/>
                <a:gd name="T23" fmla="*/ 154 h 42"/>
                <a:gd name="T24" fmla="*/ 67 w 70"/>
                <a:gd name="T25" fmla="*/ 154 h 42"/>
                <a:gd name="T26" fmla="*/ 83 w 70"/>
                <a:gd name="T27" fmla="*/ 144 h 42"/>
                <a:gd name="T28" fmla="*/ 92 w 70"/>
                <a:gd name="T29" fmla="*/ 123 h 42"/>
                <a:gd name="T30" fmla="*/ 104 w 70"/>
                <a:gd name="T31" fmla="*/ 93 h 42"/>
                <a:gd name="T32" fmla="*/ 118 w 70"/>
                <a:gd name="T33" fmla="*/ 71 h 42"/>
                <a:gd name="T34" fmla="*/ 118 w 70"/>
                <a:gd name="T35" fmla="*/ 4 h 42"/>
                <a:gd name="T36" fmla="*/ 118 w 70"/>
                <a:gd name="T37" fmla="*/ 0 h 42"/>
                <a:gd name="T38" fmla="*/ 124 w 70"/>
                <a:gd name="T39" fmla="*/ 0 h 42"/>
                <a:gd name="T40" fmla="*/ 128 w 70"/>
                <a:gd name="T41" fmla="*/ 2 h 42"/>
                <a:gd name="T42" fmla="*/ 136 w 70"/>
                <a:gd name="T43" fmla="*/ 4 h 42"/>
                <a:gd name="T44" fmla="*/ 140 w 70"/>
                <a:gd name="T45" fmla="*/ 54 h 42"/>
                <a:gd name="T46" fmla="*/ 144 w 70"/>
                <a:gd name="T47" fmla="*/ 62 h 42"/>
                <a:gd name="T48" fmla="*/ 140 w 70"/>
                <a:gd name="T49" fmla="*/ 81 h 42"/>
                <a:gd name="T50" fmla="*/ 136 w 70"/>
                <a:gd name="T51" fmla="*/ 107 h 42"/>
                <a:gd name="T52" fmla="*/ 132 w 70"/>
                <a:gd name="T53" fmla="*/ 123 h 42"/>
                <a:gd name="T54" fmla="*/ 132 w 70"/>
                <a:gd name="T55" fmla="*/ 134 h 42"/>
                <a:gd name="T56" fmla="*/ 121 w 70"/>
                <a:gd name="T57" fmla="*/ 165 h 42"/>
                <a:gd name="T58" fmla="*/ 104 w 70"/>
                <a:gd name="T59" fmla="*/ 204 h 42"/>
                <a:gd name="T60" fmla="*/ 87 w 70"/>
                <a:gd name="T61" fmla="*/ 228 h 42"/>
                <a:gd name="T62" fmla="*/ 75 w 70"/>
                <a:gd name="T63" fmla="*/ 252 h 42"/>
                <a:gd name="T64" fmla="*/ 79 w 70"/>
                <a:gd name="T65" fmla="*/ 2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42"/>
                <a:gd name="T101" fmla="*/ 70 w 7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42">
                  <a:moveTo>
                    <a:pt x="40" y="40"/>
                  </a:moveTo>
                  <a:lnTo>
                    <a:pt x="38" y="42"/>
                  </a:lnTo>
                  <a:lnTo>
                    <a:pt x="34" y="42"/>
                  </a:lnTo>
                  <a:lnTo>
                    <a:pt x="24" y="42"/>
                  </a:lnTo>
                  <a:lnTo>
                    <a:pt x="12" y="38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26" y="24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50" y="16"/>
                  </a:lnTo>
                  <a:lnTo>
                    <a:pt x="56" y="12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6" y="4"/>
                  </a:lnTo>
                  <a:lnTo>
                    <a:pt x="68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6" y="18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58" y="28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03" name="Freeform 59"/>
            <p:cNvSpPr>
              <a:spLocks noChangeAspect="1"/>
            </p:cNvSpPr>
            <p:nvPr/>
          </p:nvSpPr>
          <p:spPr bwMode="auto">
            <a:xfrm>
              <a:off x="4928" y="2572"/>
              <a:ext cx="12" cy="13"/>
            </a:xfrm>
            <a:custGeom>
              <a:avLst/>
              <a:gdLst>
                <a:gd name="T0" fmla="*/ 12 w 12"/>
                <a:gd name="T1" fmla="*/ 92 h 12"/>
                <a:gd name="T2" fmla="*/ 10 w 12"/>
                <a:gd name="T3" fmla="*/ 92 h 12"/>
                <a:gd name="T4" fmla="*/ 6 w 12"/>
                <a:gd name="T5" fmla="*/ 92 h 12"/>
                <a:gd name="T6" fmla="*/ 4 w 12"/>
                <a:gd name="T7" fmla="*/ 66 h 12"/>
                <a:gd name="T8" fmla="*/ 0 w 12"/>
                <a:gd name="T9" fmla="*/ 4 h 12"/>
                <a:gd name="T10" fmla="*/ 0 w 12"/>
                <a:gd name="T11" fmla="*/ 0 h 12"/>
                <a:gd name="T12" fmla="*/ 4 w 12"/>
                <a:gd name="T13" fmla="*/ 2 h 12"/>
                <a:gd name="T14" fmla="*/ 8 w 12"/>
                <a:gd name="T15" fmla="*/ 4 h 12"/>
                <a:gd name="T16" fmla="*/ 12 w 12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2" y="12"/>
                  </a:moveTo>
                  <a:lnTo>
                    <a:pt x="10" y="12"/>
                  </a:lnTo>
                  <a:lnTo>
                    <a:pt x="6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04" name="Freeform 60"/>
            <p:cNvSpPr>
              <a:spLocks noChangeAspect="1"/>
            </p:cNvSpPr>
            <p:nvPr/>
          </p:nvSpPr>
          <p:spPr bwMode="auto">
            <a:xfrm>
              <a:off x="4931" y="2595"/>
              <a:ext cx="15" cy="8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11276 h 6"/>
                <a:gd name="T4" fmla="*/ 0 w 16"/>
                <a:gd name="T5" fmla="*/ 3679 h 6"/>
                <a:gd name="T6" fmla="*/ 0 w 16"/>
                <a:gd name="T7" fmla="*/ 0 h 6"/>
                <a:gd name="T8" fmla="*/ 8 w 1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6"/>
                <a:gd name="T17" fmla="*/ 16 w 1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6">
                  <a:moveTo>
                    <a:pt x="16" y="0"/>
                  </a:moveTo>
                  <a:lnTo>
                    <a:pt x="16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05" name="Freeform 61"/>
            <p:cNvSpPr>
              <a:spLocks noChangeAspect="1"/>
            </p:cNvSpPr>
            <p:nvPr/>
          </p:nvSpPr>
          <p:spPr bwMode="auto">
            <a:xfrm>
              <a:off x="4393" y="2685"/>
              <a:ext cx="177" cy="58"/>
            </a:xfrm>
            <a:custGeom>
              <a:avLst/>
              <a:gdLst>
                <a:gd name="T0" fmla="*/ 8 w 174"/>
                <a:gd name="T1" fmla="*/ 111 h 54"/>
                <a:gd name="T2" fmla="*/ 0 w 174"/>
                <a:gd name="T3" fmla="*/ 83 h 54"/>
                <a:gd name="T4" fmla="*/ 8 w 174"/>
                <a:gd name="T5" fmla="*/ 72 h 54"/>
                <a:gd name="T6" fmla="*/ 10 w 174"/>
                <a:gd name="T7" fmla="*/ 6 h 54"/>
                <a:gd name="T8" fmla="*/ 12 w 174"/>
                <a:gd name="T9" fmla="*/ 2 h 54"/>
                <a:gd name="T10" fmla="*/ 18 w 174"/>
                <a:gd name="T11" fmla="*/ 0 h 54"/>
                <a:gd name="T12" fmla="*/ 64 w 174"/>
                <a:gd name="T13" fmla="*/ 2 h 54"/>
                <a:gd name="T14" fmla="*/ 80 w 174"/>
                <a:gd name="T15" fmla="*/ 6 h 54"/>
                <a:gd name="T16" fmla="*/ 84 w 174"/>
                <a:gd name="T17" fmla="*/ 83 h 54"/>
                <a:gd name="T18" fmla="*/ 97 w 174"/>
                <a:gd name="T19" fmla="*/ 111 h 54"/>
                <a:gd name="T20" fmla="*/ 133 w 174"/>
                <a:gd name="T21" fmla="*/ 96 h 54"/>
                <a:gd name="T22" fmla="*/ 146 w 174"/>
                <a:gd name="T23" fmla="*/ 72 h 54"/>
                <a:gd name="T24" fmla="*/ 155 w 174"/>
                <a:gd name="T25" fmla="*/ 72 h 54"/>
                <a:gd name="T26" fmla="*/ 167 w 174"/>
                <a:gd name="T27" fmla="*/ 83 h 54"/>
                <a:gd name="T28" fmla="*/ 176 w 174"/>
                <a:gd name="T29" fmla="*/ 111 h 54"/>
                <a:gd name="T30" fmla="*/ 194 w 174"/>
                <a:gd name="T31" fmla="*/ 146 h 54"/>
                <a:gd name="T32" fmla="*/ 197 w 174"/>
                <a:gd name="T33" fmla="*/ 209 h 54"/>
                <a:gd name="T34" fmla="*/ 222 w 174"/>
                <a:gd name="T35" fmla="*/ 224 h 54"/>
                <a:gd name="T36" fmla="*/ 246 w 174"/>
                <a:gd name="T37" fmla="*/ 245 h 54"/>
                <a:gd name="T38" fmla="*/ 269 w 174"/>
                <a:gd name="T39" fmla="*/ 282 h 54"/>
                <a:gd name="T40" fmla="*/ 266 w 174"/>
                <a:gd name="T41" fmla="*/ 325 h 54"/>
                <a:gd name="T42" fmla="*/ 254 w 174"/>
                <a:gd name="T43" fmla="*/ 330 h 54"/>
                <a:gd name="T44" fmla="*/ 244 w 174"/>
                <a:gd name="T45" fmla="*/ 282 h 54"/>
                <a:gd name="T46" fmla="*/ 241 w 174"/>
                <a:gd name="T47" fmla="*/ 330 h 54"/>
                <a:gd name="T48" fmla="*/ 230 w 174"/>
                <a:gd name="T49" fmla="*/ 330 h 54"/>
                <a:gd name="T50" fmla="*/ 210 w 174"/>
                <a:gd name="T51" fmla="*/ 307 h 54"/>
                <a:gd name="T52" fmla="*/ 155 w 174"/>
                <a:gd name="T53" fmla="*/ 299 h 54"/>
                <a:gd name="T54" fmla="*/ 149 w 174"/>
                <a:gd name="T55" fmla="*/ 282 h 54"/>
                <a:gd name="T56" fmla="*/ 140 w 174"/>
                <a:gd name="T57" fmla="*/ 266 h 54"/>
                <a:gd name="T58" fmla="*/ 125 w 174"/>
                <a:gd name="T59" fmla="*/ 245 h 54"/>
                <a:gd name="T60" fmla="*/ 86 w 174"/>
                <a:gd name="T61" fmla="*/ 224 h 54"/>
                <a:gd name="T62" fmla="*/ 70 w 174"/>
                <a:gd name="T63" fmla="*/ 224 h 54"/>
                <a:gd name="T64" fmla="*/ 64 w 174"/>
                <a:gd name="T65" fmla="*/ 209 h 54"/>
                <a:gd name="T66" fmla="*/ 26 w 174"/>
                <a:gd name="T67" fmla="*/ 182 h 54"/>
                <a:gd name="T68" fmla="*/ 20 w 174"/>
                <a:gd name="T69" fmla="*/ 15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4"/>
                <a:gd name="T106" fmla="*/ 0 h 54"/>
                <a:gd name="T107" fmla="*/ 174 w 174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4" h="54">
                  <a:moveTo>
                    <a:pt x="18" y="18"/>
                  </a:moveTo>
                  <a:lnTo>
                    <a:pt x="8" y="18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4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6" y="18"/>
                  </a:lnTo>
                  <a:lnTo>
                    <a:pt x="84" y="16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8" y="10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8" y="14"/>
                  </a:lnTo>
                  <a:lnTo>
                    <a:pt x="110" y="18"/>
                  </a:lnTo>
                  <a:lnTo>
                    <a:pt x="114" y="18"/>
                  </a:lnTo>
                  <a:lnTo>
                    <a:pt x="122" y="20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8" y="32"/>
                  </a:lnTo>
                  <a:lnTo>
                    <a:pt x="134" y="34"/>
                  </a:lnTo>
                  <a:lnTo>
                    <a:pt x="142" y="34"/>
                  </a:lnTo>
                  <a:lnTo>
                    <a:pt x="156" y="36"/>
                  </a:lnTo>
                  <a:lnTo>
                    <a:pt x="158" y="38"/>
                  </a:lnTo>
                  <a:lnTo>
                    <a:pt x="162" y="40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2" y="50"/>
                  </a:lnTo>
                  <a:lnTo>
                    <a:pt x="168" y="52"/>
                  </a:lnTo>
                  <a:lnTo>
                    <a:pt x="164" y="52"/>
                  </a:lnTo>
                  <a:lnTo>
                    <a:pt x="162" y="50"/>
                  </a:lnTo>
                  <a:lnTo>
                    <a:pt x="156" y="44"/>
                  </a:lnTo>
                  <a:lnTo>
                    <a:pt x="154" y="50"/>
                  </a:lnTo>
                  <a:lnTo>
                    <a:pt x="154" y="52"/>
                  </a:lnTo>
                  <a:lnTo>
                    <a:pt x="152" y="54"/>
                  </a:lnTo>
                  <a:lnTo>
                    <a:pt x="146" y="52"/>
                  </a:lnTo>
                  <a:lnTo>
                    <a:pt x="140" y="50"/>
                  </a:lnTo>
                  <a:lnTo>
                    <a:pt x="136" y="48"/>
                  </a:lnTo>
                  <a:lnTo>
                    <a:pt x="128" y="46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0" y="38"/>
                  </a:lnTo>
                  <a:lnTo>
                    <a:pt x="7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44" y="34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4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206" name="Group 62"/>
            <p:cNvGrpSpPr>
              <a:grpSpLocks noChangeAspect="1"/>
            </p:cNvGrpSpPr>
            <p:nvPr/>
          </p:nvGrpSpPr>
          <p:grpSpPr bwMode="auto">
            <a:xfrm>
              <a:off x="4601" y="2163"/>
              <a:ext cx="168" cy="276"/>
              <a:chOff x="4704" y="2420"/>
              <a:chExt cx="164" cy="254"/>
            </a:xfrm>
          </p:grpSpPr>
          <p:sp>
            <p:nvSpPr>
              <p:cNvPr id="48409" name="Freeform 63"/>
              <p:cNvSpPr>
                <a:spLocks noChangeAspect="1"/>
              </p:cNvSpPr>
              <p:nvPr/>
            </p:nvSpPr>
            <p:spPr bwMode="auto">
              <a:xfrm>
                <a:off x="4786" y="2590"/>
                <a:ext cx="82" cy="84"/>
              </a:xfrm>
              <a:custGeom>
                <a:avLst/>
                <a:gdLst>
                  <a:gd name="T0" fmla="*/ 64 w 82"/>
                  <a:gd name="T1" fmla="*/ 54 h 84"/>
                  <a:gd name="T2" fmla="*/ 58 w 82"/>
                  <a:gd name="T3" fmla="*/ 62 h 84"/>
                  <a:gd name="T4" fmla="*/ 62 w 82"/>
                  <a:gd name="T5" fmla="*/ 68 h 84"/>
                  <a:gd name="T6" fmla="*/ 66 w 82"/>
                  <a:gd name="T7" fmla="*/ 76 h 84"/>
                  <a:gd name="T8" fmla="*/ 62 w 82"/>
                  <a:gd name="T9" fmla="*/ 84 h 84"/>
                  <a:gd name="T10" fmla="*/ 56 w 82"/>
                  <a:gd name="T11" fmla="*/ 82 h 84"/>
                  <a:gd name="T12" fmla="*/ 52 w 82"/>
                  <a:gd name="T13" fmla="*/ 80 h 84"/>
                  <a:gd name="T14" fmla="*/ 44 w 82"/>
                  <a:gd name="T15" fmla="*/ 78 h 84"/>
                  <a:gd name="T16" fmla="*/ 36 w 82"/>
                  <a:gd name="T17" fmla="*/ 66 h 84"/>
                  <a:gd name="T18" fmla="*/ 36 w 82"/>
                  <a:gd name="T19" fmla="*/ 54 h 84"/>
                  <a:gd name="T20" fmla="*/ 34 w 82"/>
                  <a:gd name="T21" fmla="*/ 46 h 84"/>
                  <a:gd name="T22" fmla="*/ 26 w 82"/>
                  <a:gd name="T23" fmla="*/ 50 h 84"/>
                  <a:gd name="T24" fmla="*/ 20 w 82"/>
                  <a:gd name="T25" fmla="*/ 48 h 84"/>
                  <a:gd name="T26" fmla="*/ 12 w 82"/>
                  <a:gd name="T27" fmla="*/ 46 h 84"/>
                  <a:gd name="T28" fmla="*/ 8 w 82"/>
                  <a:gd name="T29" fmla="*/ 60 h 84"/>
                  <a:gd name="T30" fmla="*/ 4 w 82"/>
                  <a:gd name="T31" fmla="*/ 70 h 84"/>
                  <a:gd name="T32" fmla="*/ 0 w 82"/>
                  <a:gd name="T33" fmla="*/ 70 h 84"/>
                  <a:gd name="T34" fmla="*/ 2 w 82"/>
                  <a:gd name="T35" fmla="*/ 58 h 84"/>
                  <a:gd name="T36" fmla="*/ 0 w 82"/>
                  <a:gd name="T37" fmla="*/ 44 h 84"/>
                  <a:gd name="T38" fmla="*/ 6 w 82"/>
                  <a:gd name="T39" fmla="*/ 36 h 84"/>
                  <a:gd name="T40" fmla="*/ 14 w 82"/>
                  <a:gd name="T41" fmla="*/ 30 h 84"/>
                  <a:gd name="T42" fmla="*/ 20 w 82"/>
                  <a:gd name="T43" fmla="*/ 24 h 84"/>
                  <a:gd name="T44" fmla="*/ 28 w 82"/>
                  <a:gd name="T45" fmla="*/ 24 h 84"/>
                  <a:gd name="T46" fmla="*/ 32 w 82"/>
                  <a:gd name="T47" fmla="*/ 30 h 84"/>
                  <a:gd name="T48" fmla="*/ 38 w 82"/>
                  <a:gd name="T49" fmla="*/ 32 h 84"/>
                  <a:gd name="T50" fmla="*/ 42 w 82"/>
                  <a:gd name="T51" fmla="*/ 24 h 84"/>
                  <a:gd name="T52" fmla="*/ 48 w 82"/>
                  <a:gd name="T53" fmla="*/ 18 h 84"/>
                  <a:gd name="T54" fmla="*/ 56 w 82"/>
                  <a:gd name="T55" fmla="*/ 14 h 84"/>
                  <a:gd name="T56" fmla="*/ 58 w 82"/>
                  <a:gd name="T57" fmla="*/ 0 h 84"/>
                  <a:gd name="T58" fmla="*/ 66 w 82"/>
                  <a:gd name="T59" fmla="*/ 6 h 84"/>
                  <a:gd name="T60" fmla="*/ 76 w 82"/>
                  <a:gd name="T61" fmla="*/ 28 h 84"/>
                  <a:gd name="T62" fmla="*/ 80 w 82"/>
                  <a:gd name="T63" fmla="*/ 56 h 84"/>
                  <a:gd name="T64" fmla="*/ 76 w 82"/>
                  <a:gd name="T65" fmla="*/ 66 h 84"/>
                  <a:gd name="T66" fmla="*/ 72 w 82"/>
                  <a:gd name="T67" fmla="*/ 70 h 84"/>
                  <a:gd name="T68" fmla="*/ 66 w 82"/>
                  <a:gd name="T69" fmla="*/ 56 h 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2"/>
                  <a:gd name="T106" fmla="*/ 0 h 84"/>
                  <a:gd name="T107" fmla="*/ 82 w 82"/>
                  <a:gd name="T108" fmla="*/ 84 h 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2" h="84">
                    <a:moveTo>
                      <a:pt x="68" y="60"/>
                    </a:moveTo>
                    <a:lnTo>
                      <a:pt x="64" y="54"/>
                    </a:lnTo>
                    <a:lnTo>
                      <a:pt x="60" y="58"/>
                    </a:lnTo>
                    <a:lnTo>
                      <a:pt x="58" y="62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4" y="72"/>
                    </a:lnTo>
                    <a:lnTo>
                      <a:pt x="66" y="76"/>
                    </a:lnTo>
                    <a:lnTo>
                      <a:pt x="64" y="82"/>
                    </a:lnTo>
                    <a:lnTo>
                      <a:pt x="62" y="84"/>
                    </a:lnTo>
                    <a:lnTo>
                      <a:pt x="58" y="84"/>
                    </a:lnTo>
                    <a:lnTo>
                      <a:pt x="56" y="82"/>
                    </a:lnTo>
                    <a:lnTo>
                      <a:pt x="56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4" y="78"/>
                    </a:lnTo>
                    <a:lnTo>
                      <a:pt x="38" y="74"/>
                    </a:lnTo>
                    <a:lnTo>
                      <a:pt x="36" y="66"/>
                    </a:lnTo>
                    <a:lnTo>
                      <a:pt x="34" y="58"/>
                    </a:lnTo>
                    <a:lnTo>
                      <a:pt x="36" y="54"/>
                    </a:lnTo>
                    <a:lnTo>
                      <a:pt x="38" y="52"/>
                    </a:lnTo>
                    <a:lnTo>
                      <a:pt x="34" y="46"/>
                    </a:lnTo>
                    <a:lnTo>
                      <a:pt x="26" y="46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20" y="48"/>
                    </a:lnTo>
                    <a:lnTo>
                      <a:pt x="18" y="50"/>
                    </a:lnTo>
                    <a:lnTo>
                      <a:pt x="12" y="46"/>
                    </a:lnTo>
                    <a:lnTo>
                      <a:pt x="10" y="52"/>
                    </a:lnTo>
                    <a:lnTo>
                      <a:pt x="8" y="60"/>
                    </a:lnTo>
                    <a:lnTo>
                      <a:pt x="6" y="68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10" y="34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0" y="28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6" y="14"/>
                    </a:lnTo>
                    <a:lnTo>
                      <a:pt x="56" y="6"/>
                    </a:lnTo>
                    <a:lnTo>
                      <a:pt x="58" y="0"/>
                    </a:lnTo>
                    <a:lnTo>
                      <a:pt x="62" y="2"/>
                    </a:lnTo>
                    <a:lnTo>
                      <a:pt x="66" y="6"/>
                    </a:lnTo>
                    <a:lnTo>
                      <a:pt x="72" y="14"/>
                    </a:lnTo>
                    <a:lnTo>
                      <a:pt x="76" y="28"/>
                    </a:lnTo>
                    <a:lnTo>
                      <a:pt x="82" y="52"/>
                    </a:lnTo>
                    <a:lnTo>
                      <a:pt x="80" y="56"/>
                    </a:lnTo>
                    <a:lnTo>
                      <a:pt x="78" y="60"/>
                    </a:lnTo>
                    <a:lnTo>
                      <a:pt x="76" y="66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64"/>
                    </a:lnTo>
                    <a:lnTo>
                      <a:pt x="66" y="56"/>
                    </a:lnTo>
                    <a:lnTo>
                      <a:pt x="6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0" name="Freeform 64"/>
              <p:cNvSpPr>
                <a:spLocks noChangeAspect="1"/>
              </p:cNvSpPr>
              <p:nvPr/>
            </p:nvSpPr>
            <p:spPr bwMode="auto">
              <a:xfrm>
                <a:off x="4704" y="2570"/>
                <a:ext cx="40" cy="46"/>
              </a:xfrm>
              <a:custGeom>
                <a:avLst/>
                <a:gdLst>
                  <a:gd name="T0" fmla="*/ 4 w 40"/>
                  <a:gd name="T1" fmla="*/ 46 h 46"/>
                  <a:gd name="T2" fmla="*/ 0 w 40"/>
                  <a:gd name="T3" fmla="*/ 46 h 46"/>
                  <a:gd name="T4" fmla="*/ 2 w 40"/>
                  <a:gd name="T5" fmla="*/ 40 h 46"/>
                  <a:gd name="T6" fmla="*/ 6 w 40"/>
                  <a:gd name="T7" fmla="*/ 36 h 46"/>
                  <a:gd name="T8" fmla="*/ 16 w 40"/>
                  <a:gd name="T9" fmla="*/ 26 h 46"/>
                  <a:gd name="T10" fmla="*/ 26 w 40"/>
                  <a:gd name="T11" fmla="*/ 18 h 46"/>
                  <a:gd name="T12" fmla="*/ 32 w 40"/>
                  <a:gd name="T13" fmla="*/ 8 h 46"/>
                  <a:gd name="T14" fmla="*/ 34 w 40"/>
                  <a:gd name="T15" fmla="*/ 4 h 46"/>
                  <a:gd name="T16" fmla="*/ 36 w 40"/>
                  <a:gd name="T17" fmla="*/ 0 h 46"/>
                  <a:gd name="T18" fmla="*/ 36 w 40"/>
                  <a:gd name="T19" fmla="*/ 4 h 46"/>
                  <a:gd name="T20" fmla="*/ 38 w 40"/>
                  <a:gd name="T21" fmla="*/ 6 h 46"/>
                  <a:gd name="T22" fmla="*/ 40 w 40"/>
                  <a:gd name="T23" fmla="*/ 10 h 46"/>
                  <a:gd name="T24" fmla="*/ 38 w 40"/>
                  <a:gd name="T25" fmla="*/ 12 h 46"/>
                  <a:gd name="T26" fmla="*/ 34 w 40"/>
                  <a:gd name="T27" fmla="*/ 14 h 46"/>
                  <a:gd name="T28" fmla="*/ 34 w 40"/>
                  <a:gd name="T29" fmla="*/ 18 h 46"/>
                  <a:gd name="T30" fmla="*/ 32 w 40"/>
                  <a:gd name="T31" fmla="*/ 20 h 46"/>
                  <a:gd name="T32" fmla="*/ 24 w 40"/>
                  <a:gd name="T33" fmla="*/ 20 h 46"/>
                  <a:gd name="T34" fmla="*/ 22 w 40"/>
                  <a:gd name="T35" fmla="*/ 30 h 46"/>
                  <a:gd name="T36" fmla="*/ 16 w 40"/>
                  <a:gd name="T37" fmla="*/ 38 h 46"/>
                  <a:gd name="T38" fmla="*/ 10 w 40"/>
                  <a:gd name="T39" fmla="*/ 42 h 46"/>
                  <a:gd name="T40" fmla="*/ 4 w 40"/>
                  <a:gd name="T41" fmla="*/ 46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6"/>
                  <a:gd name="T65" fmla="*/ 40 w 40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6">
                    <a:moveTo>
                      <a:pt x="4" y="46"/>
                    </a:moveTo>
                    <a:lnTo>
                      <a:pt x="0" y="46"/>
                    </a:lnTo>
                    <a:lnTo>
                      <a:pt x="2" y="40"/>
                    </a:lnTo>
                    <a:lnTo>
                      <a:pt x="6" y="36"/>
                    </a:lnTo>
                    <a:lnTo>
                      <a:pt x="16" y="26"/>
                    </a:lnTo>
                    <a:lnTo>
                      <a:pt x="26" y="18"/>
                    </a:lnTo>
                    <a:lnTo>
                      <a:pt x="32" y="8"/>
                    </a:lnTo>
                    <a:lnTo>
                      <a:pt x="34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0" y="42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1" name="Freeform 65"/>
              <p:cNvSpPr>
                <a:spLocks noChangeAspect="1"/>
              </p:cNvSpPr>
              <p:nvPr/>
            </p:nvSpPr>
            <p:spPr bwMode="auto">
              <a:xfrm>
                <a:off x="4734" y="2420"/>
                <a:ext cx="80" cy="118"/>
              </a:xfrm>
              <a:custGeom>
                <a:avLst/>
                <a:gdLst>
                  <a:gd name="T0" fmla="*/ 8 w 80"/>
                  <a:gd name="T1" fmla="*/ 40 h 118"/>
                  <a:gd name="T2" fmla="*/ 6 w 80"/>
                  <a:gd name="T3" fmla="*/ 22 h 118"/>
                  <a:gd name="T4" fmla="*/ 6 w 80"/>
                  <a:gd name="T5" fmla="*/ 4 h 118"/>
                  <a:gd name="T6" fmla="*/ 10 w 80"/>
                  <a:gd name="T7" fmla="*/ 0 h 118"/>
                  <a:gd name="T8" fmla="*/ 16 w 80"/>
                  <a:gd name="T9" fmla="*/ 6 h 118"/>
                  <a:gd name="T10" fmla="*/ 22 w 80"/>
                  <a:gd name="T11" fmla="*/ 10 h 118"/>
                  <a:gd name="T12" fmla="*/ 26 w 80"/>
                  <a:gd name="T13" fmla="*/ 8 h 118"/>
                  <a:gd name="T14" fmla="*/ 30 w 80"/>
                  <a:gd name="T15" fmla="*/ 8 h 118"/>
                  <a:gd name="T16" fmla="*/ 34 w 80"/>
                  <a:gd name="T17" fmla="*/ 18 h 118"/>
                  <a:gd name="T18" fmla="*/ 38 w 80"/>
                  <a:gd name="T19" fmla="*/ 32 h 118"/>
                  <a:gd name="T20" fmla="*/ 38 w 80"/>
                  <a:gd name="T21" fmla="*/ 46 h 118"/>
                  <a:gd name="T22" fmla="*/ 30 w 80"/>
                  <a:gd name="T23" fmla="*/ 58 h 118"/>
                  <a:gd name="T24" fmla="*/ 30 w 80"/>
                  <a:gd name="T25" fmla="*/ 74 h 118"/>
                  <a:gd name="T26" fmla="*/ 38 w 80"/>
                  <a:gd name="T27" fmla="*/ 88 h 118"/>
                  <a:gd name="T28" fmla="*/ 44 w 80"/>
                  <a:gd name="T29" fmla="*/ 90 h 118"/>
                  <a:gd name="T30" fmla="*/ 50 w 80"/>
                  <a:gd name="T31" fmla="*/ 86 h 118"/>
                  <a:gd name="T32" fmla="*/ 58 w 80"/>
                  <a:gd name="T33" fmla="*/ 92 h 118"/>
                  <a:gd name="T34" fmla="*/ 64 w 80"/>
                  <a:gd name="T35" fmla="*/ 98 h 118"/>
                  <a:gd name="T36" fmla="*/ 68 w 80"/>
                  <a:gd name="T37" fmla="*/ 94 h 118"/>
                  <a:gd name="T38" fmla="*/ 70 w 80"/>
                  <a:gd name="T39" fmla="*/ 100 h 118"/>
                  <a:gd name="T40" fmla="*/ 70 w 80"/>
                  <a:gd name="T41" fmla="*/ 104 h 118"/>
                  <a:gd name="T42" fmla="*/ 74 w 80"/>
                  <a:gd name="T43" fmla="*/ 106 h 118"/>
                  <a:gd name="T44" fmla="*/ 80 w 80"/>
                  <a:gd name="T45" fmla="*/ 110 h 118"/>
                  <a:gd name="T46" fmla="*/ 80 w 80"/>
                  <a:gd name="T47" fmla="*/ 118 h 118"/>
                  <a:gd name="T48" fmla="*/ 76 w 80"/>
                  <a:gd name="T49" fmla="*/ 116 h 118"/>
                  <a:gd name="T50" fmla="*/ 70 w 80"/>
                  <a:gd name="T51" fmla="*/ 108 h 118"/>
                  <a:gd name="T52" fmla="*/ 58 w 80"/>
                  <a:gd name="T53" fmla="*/ 100 h 118"/>
                  <a:gd name="T54" fmla="*/ 52 w 80"/>
                  <a:gd name="T55" fmla="*/ 98 h 118"/>
                  <a:gd name="T56" fmla="*/ 54 w 80"/>
                  <a:gd name="T57" fmla="*/ 108 h 118"/>
                  <a:gd name="T58" fmla="*/ 46 w 80"/>
                  <a:gd name="T59" fmla="*/ 100 h 118"/>
                  <a:gd name="T60" fmla="*/ 36 w 80"/>
                  <a:gd name="T61" fmla="*/ 94 h 118"/>
                  <a:gd name="T62" fmla="*/ 28 w 80"/>
                  <a:gd name="T63" fmla="*/ 98 h 118"/>
                  <a:gd name="T64" fmla="*/ 22 w 80"/>
                  <a:gd name="T65" fmla="*/ 94 h 118"/>
                  <a:gd name="T66" fmla="*/ 20 w 80"/>
                  <a:gd name="T67" fmla="*/ 86 h 118"/>
                  <a:gd name="T68" fmla="*/ 22 w 80"/>
                  <a:gd name="T69" fmla="*/ 76 h 118"/>
                  <a:gd name="T70" fmla="*/ 16 w 80"/>
                  <a:gd name="T71" fmla="*/ 80 h 118"/>
                  <a:gd name="T72" fmla="*/ 6 w 80"/>
                  <a:gd name="T73" fmla="*/ 76 h 118"/>
                  <a:gd name="T74" fmla="*/ 0 w 80"/>
                  <a:gd name="T75" fmla="*/ 70 h 118"/>
                  <a:gd name="T76" fmla="*/ 2 w 80"/>
                  <a:gd name="T77" fmla="*/ 50 h 1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118"/>
                  <a:gd name="T119" fmla="*/ 80 w 80"/>
                  <a:gd name="T120" fmla="*/ 118 h 1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118">
                    <a:moveTo>
                      <a:pt x="4" y="50"/>
                    </a:moveTo>
                    <a:lnTo>
                      <a:pt x="8" y="40"/>
                    </a:lnTo>
                    <a:lnTo>
                      <a:pt x="8" y="32"/>
                    </a:lnTo>
                    <a:lnTo>
                      <a:pt x="6" y="22"/>
                    </a:lnTo>
                    <a:lnTo>
                      <a:pt x="4" y="1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8"/>
                    </a:lnTo>
                    <a:lnTo>
                      <a:pt x="30" y="4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4" y="18"/>
                    </a:lnTo>
                    <a:lnTo>
                      <a:pt x="36" y="24"/>
                    </a:lnTo>
                    <a:lnTo>
                      <a:pt x="38" y="32"/>
                    </a:lnTo>
                    <a:lnTo>
                      <a:pt x="40" y="38"/>
                    </a:lnTo>
                    <a:lnTo>
                      <a:pt x="38" y="46"/>
                    </a:lnTo>
                    <a:lnTo>
                      <a:pt x="34" y="52"/>
                    </a:lnTo>
                    <a:lnTo>
                      <a:pt x="30" y="58"/>
                    </a:lnTo>
                    <a:lnTo>
                      <a:pt x="28" y="66"/>
                    </a:lnTo>
                    <a:lnTo>
                      <a:pt x="30" y="74"/>
                    </a:lnTo>
                    <a:lnTo>
                      <a:pt x="34" y="82"/>
                    </a:lnTo>
                    <a:lnTo>
                      <a:pt x="38" y="88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6" y="86"/>
                    </a:lnTo>
                    <a:lnTo>
                      <a:pt x="50" y="86"/>
                    </a:lnTo>
                    <a:lnTo>
                      <a:pt x="54" y="88"/>
                    </a:lnTo>
                    <a:lnTo>
                      <a:pt x="58" y="92"/>
                    </a:lnTo>
                    <a:lnTo>
                      <a:pt x="60" y="96"/>
                    </a:lnTo>
                    <a:lnTo>
                      <a:pt x="64" y="98"/>
                    </a:lnTo>
                    <a:lnTo>
                      <a:pt x="66" y="96"/>
                    </a:lnTo>
                    <a:lnTo>
                      <a:pt x="68" y="94"/>
                    </a:lnTo>
                    <a:lnTo>
                      <a:pt x="72" y="96"/>
                    </a:lnTo>
                    <a:lnTo>
                      <a:pt x="70" y="100"/>
                    </a:lnTo>
                    <a:lnTo>
                      <a:pt x="68" y="102"/>
                    </a:lnTo>
                    <a:lnTo>
                      <a:pt x="70" y="104"/>
                    </a:lnTo>
                    <a:lnTo>
                      <a:pt x="72" y="102"/>
                    </a:lnTo>
                    <a:lnTo>
                      <a:pt x="74" y="106"/>
                    </a:lnTo>
                    <a:lnTo>
                      <a:pt x="74" y="108"/>
                    </a:lnTo>
                    <a:lnTo>
                      <a:pt x="80" y="110"/>
                    </a:lnTo>
                    <a:lnTo>
                      <a:pt x="80" y="114"/>
                    </a:lnTo>
                    <a:lnTo>
                      <a:pt x="80" y="118"/>
                    </a:lnTo>
                    <a:lnTo>
                      <a:pt x="78" y="118"/>
                    </a:lnTo>
                    <a:lnTo>
                      <a:pt x="76" y="116"/>
                    </a:lnTo>
                    <a:lnTo>
                      <a:pt x="74" y="114"/>
                    </a:lnTo>
                    <a:lnTo>
                      <a:pt x="70" y="108"/>
                    </a:lnTo>
                    <a:lnTo>
                      <a:pt x="64" y="104"/>
                    </a:lnTo>
                    <a:lnTo>
                      <a:pt x="58" y="100"/>
                    </a:lnTo>
                    <a:lnTo>
                      <a:pt x="54" y="96"/>
                    </a:lnTo>
                    <a:lnTo>
                      <a:pt x="52" y="98"/>
                    </a:lnTo>
                    <a:lnTo>
                      <a:pt x="52" y="102"/>
                    </a:lnTo>
                    <a:lnTo>
                      <a:pt x="54" y="108"/>
                    </a:lnTo>
                    <a:lnTo>
                      <a:pt x="48" y="106"/>
                    </a:lnTo>
                    <a:lnTo>
                      <a:pt x="46" y="100"/>
                    </a:lnTo>
                    <a:lnTo>
                      <a:pt x="42" y="96"/>
                    </a:lnTo>
                    <a:lnTo>
                      <a:pt x="36" y="94"/>
                    </a:lnTo>
                    <a:lnTo>
                      <a:pt x="32" y="96"/>
                    </a:lnTo>
                    <a:lnTo>
                      <a:pt x="28" y="98"/>
                    </a:lnTo>
                    <a:lnTo>
                      <a:pt x="24" y="96"/>
                    </a:lnTo>
                    <a:lnTo>
                      <a:pt x="22" y="94"/>
                    </a:lnTo>
                    <a:lnTo>
                      <a:pt x="18" y="90"/>
                    </a:lnTo>
                    <a:lnTo>
                      <a:pt x="20" y="8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8" y="76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6" y="76"/>
                    </a:lnTo>
                    <a:lnTo>
                      <a:pt x="2" y="74"/>
                    </a:lnTo>
                    <a:lnTo>
                      <a:pt x="0" y="70"/>
                    </a:lnTo>
                    <a:lnTo>
                      <a:pt x="0" y="56"/>
                    </a:lnTo>
                    <a:lnTo>
                      <a:pt x="2" y="50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2" name="Freeform 66"/>
              <p:cNvSpPr>
                <a:spLocks noChangeAspect="1"/>
              </p:cNvSpPr>
              <p:nvPr/>
            </p:nvSpPr>
            <p:spPr bwMode="auto">
              <a:xfrm>
                <a:off x="4818" y="2540"/>
                <a:ext cx="26" cy="46"/>
              </a:xfrm>
              <a:custGeom>
                <a:avLst/>
                <a:gdLst>
                  <a:gd name="T0" fmla="*/ 24 w 26"/>
                  <a:gd name="T1" fmla="*/ 30 h 46"/>
                  <a:gd name="T2" fmla="*/ 14 w 26"/>
                  <a:gd name="T3" fmla="*/ 30 h 46"/>
                  <a:gd name="T4" fmla="*/ 16 w 26"/>
                  <a:gd name="T5" fmla="*/ 38 h 46"/>
                  <a:gd name="T6" fmla="*/ 20 w 26"/>
                  <a:gd name="T7" fmla="*/ 42 h 46"/>
                  <a:gd name="T8" fmla="*/ 20 w 26"/>
                  <a:gd name="T9" fmla="*/ 46 h 46"/>
                  <a:gd name="T10" fmla="*/ 14 w 26"/>
                  <a:gd name="T11" fmla="*/ 46 h 46"/>
                  <a:gd name="T12" fmla="*/ 12 w 26"/>
                  <a:gd name="T13" fmla="*/ 46 h 46"/>
                  <a:gd name="T14" fmla="*/ 10 w 26"/>
                  <a:gd name="T15" fmla="*/ 44 h 46"/>
                  <a:gd name="T16" fmla="*/ 10 w 26"/>
                  <a:gd name="T17" fmla="*/ 40 h 46"/>
                  <a:gd name="T18" fmla="*/ 12 w 26"/>
                  <a:gd name="T19" fmla="*/ 38 h 46"/>
                  <a:gd name="T20" fmla="*/ 12 w 26"/>
                  <a:gd name="T21" fmla="*/ 34 h 46"/>
                  <a:gd name="T22" fmla="*/ 8 w 26"/>
                  <a:gd name="T23" fmla="*/ 34 h 46"/>
                  <a:gd name="T24" fmla="*/ 6 w 26"/>
                  <a:gd name="T25" fmla="*/ 32 h 46"/>
                  <a:gd name="T26" fmla="*/ 2 w 26"/>
                  <a:gd name="T27" fmla="*/ 26 h 46"/>
                  <a:gd name="T28" fmla="*/ 2 w 26"/>
                  <a:gd name="T29" fmla="*/ 24 h 46"/>
                  <a:gd name="T30" fmla="*/ 10 w 26"/>
                  <a:gd name="T31" fmla="*/ 24 h 46"/>
                  <a:gd name="T32" fmla="*/ 12 w 26"/>
                  <a:gd name="T33" fmla="*/ 22 h 46"/>
                  <a:gd name="T34" fmla="*/ 14 w 26"/>
                  <a:gd name="T35" fmla="*/ 20 h 46"/>
                  <a:gd name="T36" fmla="*/ 12 w 26"/>
                  <a:gd name="T37" fmla="*/ 14 h 46"/>
                  <a:gd name="T38" fmla="*/ 6 w 26"/>
                  <a:gd name="T39" fmla="*/ 10 h 46"/>
                  <a:gd name="T40" fmla="*/ 2 w 26"/>
                  <a:gd name="T41" fmla="*/ 6 h 46"/>
                  <a:gd name="T42" fmla="*/ 0 w 26"/>
                  <a:gd name="T43" fmla="*/ 2 h 46"/>
                  <a:gd name="T44" fmla="*/ 4 w 26"/>
                  <a:gd name="T45" fmla="*/ 0 h 46"/>
                  <a:gd name="T46" fmla="*/ 12 w 26"/>
                  <a:gd name="T47" fmla="*/ 0 h 46"/>
                  <a:gd name="T48" fmla="*/ 18 w 26"/>
                  <a:gd name="T49" fmla="*/ 2 h 46"/>
                  <a:gd name="T50" fmla="*/ 18 w 26"/>
                  <a:gd name="T51" fmla="*/ 8 h 46"/>
                  <a:gd name="T52" fmla="*/ 22 w 26"/>
                  <a:gd name="T53" fmla="*/ 8 h 46"/>
                  <a:gd name="T54" fmla="*/ 22 w 26"/>
                  <a:gd name="T55" fmla="*/ 18 h 46"/>
                  <a:gd name="T56" fmla="*/ 26 w 26"/>
                  <a:gd name="T57" fmla="*/ 24 h 46"/>
                  <a:gd name="T58" fmla="*/ 24 w 26"/>
                  <a:gd name="T59" fmla="*/ 3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46"/>
                  <a:gd name="T92" fmla="*/ 26 w 26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46">
                    <a:moveTo>
                      <a:pt x="24" y="30"/>
                    </a:moveTo>
                    <a:lnTo>
                      <a:pt x="14" y="30"/>
                    </a:lnTo>
                    <a:lnTo>
                      <a:pt x="16" y="38"/>
                    </a:lnTo>
                    <a:lnTo>
                      <a:pt x="20" y="42"/>
                    </a:lnTo>
                    <a:lnTo>
                      <a:pt x="20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2" y="38"/>
                    </a:lnTo>
                    <a:lnTo>
                      <a:pt x="12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2" y="1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2" y="18"/>
                    </a:lnTo>
                    <a:lnTo>
                      <a:pt x="26" y="24"/>
                    </a:lnTo>
                    <a:lnTo>
                      <a:pt x="24" y="3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3" name="Freeform 67"/>
              <p:cNvSpPr>
                <a:spLocks noChangeAspect="1"/>
              </p:cNvSpPr>
              <p:nvPr/>
            </p:nvSpPr>
            <p:spPr bwMode="auto">
              <a:xfrm>
                <a:off x="4778" y="2552"/>
                <a:ext cx="22" cy="30"/>
              </a:xfrm>
              <a:custGeom>
                <a:avLst/>
                <a:gdLst>
                  <a:gd name="T0" fmla="*/ 4 w 22"/>
                  <a:gd name="T1" fmla="*/ 2 h 30"/>
                  <a:gd name="T2" fmla="*/ 8 w 22"/>
                  <a:gd name="T3" fmla="*/ 4 h 30"/>
                  <a:gd name="T4" fmla="*/ 14 w 22"/>
                  <a:gd name="T5" fmla="*/ 6 h 30"/>
                  <a:gd name="T6" fmla="*/ 20 w 22"/>
                  <a:gd name="T7" fmla="*/ 8 h 30"/>
                  <a:gd name="T8" fmla="*/ 22 w 22"/>
                  <a:gd name="T9" fmla="*/ 12 h 30"/>
                  <a:gd name="T10" fmla="*/ 20 w 22"/>
                  <a:gd name="T11" fmla="*/ 18 h 30"/>
                  <a:gd name="T12" fmla="*/ 14 w 22"/>
                  <a:gd name="T13" fmla="*/ 24 h 30"/>
                  <a:gd name="T14" fmla="*/ 2 w 22"/>
                  <a:gd name="T15" fmla="*/ 30 h 30"/>
                  <a:gd name="T16" fmla="*/ 2 w 22"/>
                  <a:gd name="T17" fmla="*/ 16 h 30"/>
                  <a:gd name="T18" fmla="*/ 0 w 22"/>
                  <a:gd name="T19" fmla="*/ 4 h 30"/>
                  <a:gd name="T20" fmla="*/ 2 w 22"/>
                  <a:gd name="T21" fmla="*/ 2 h 30"/>
                  <a:gd name="T22" fmla="*/ 4 w 22"/>
                  <a:gd name="T23" fmla="*/ 0 h 30"/>
                  <a:gd name="T24" fmla="*/ 8 w 22"/>
                  <a:gd name="T25" fmla="*/ 4 h 30"/>
                  <a:gd name="T26" fmla="*/ 4 w 22"/>
                  <a:gd name="T27" fmla="*/ 2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30"/>
                  <a:gd name="T44" fmla="*/ 22 w 22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30">
                    <a:moveTo>
                      <a:pt x="4" y="2"/>
                    </a:moveTo>
                    <a:lnTo>
                      <a:pt x="8" y="4"/>
                    </a:lnTo>
                    <a:lnTo>
                      <a:pt x="14" y="6"/>
                    </a:lnTo>
                    <a:lnTo>
                      <a:pt x="20" y="8"/>
                    </a:lnTo>
                    <a:lnTo>
                      <a:pt x="22" y="12"/>
                    </a:lnTo>
                    <a:lnTo>
                      <a:pt x="20" y="18"/>
                    </a:lnTo>
                    <a:lnTo>
                      <a:pt x="14" y="24"/>
                    </a:lnTo>
                    <a:lnTo>
                      <a:pt x="2" y="30"/>
                    </a:lnTo>
                    <a:lnTo>
                      <a:pt x="2" y="1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4" name="Freeform 68"/>
              <p:cNvSpPr>
                <a:spLocks noChangeAspect="1"/>
              </p:cNvSpPr>
              <p:nvPr/>
            </p:nvSpPr>
            <p:spPr bwMode="auto">
              <a:xfrm>
                <a:off x="4792" y="2572"/>
                <a:ext cx="20" cy="36"/>
              </a:xfrm>
              <a:custGeom>
                <a:avLst/>
                <a:gdLst>
                  <a:gd name="T0" fmla="*/ 20 w 20"/>
                  <a:gd name="T1" fmla="*/ 6 h 36"/>
                  <a:gd name="T2" fmla="*/ 18 w 20"/>
                  <a:gd name="T3" fmla="*/ 12 h 36"/>
                  <a:gd name="T4" fmla="*/ 16 w 20"/>
                  <a:gd name="T5" fmla="*/ 16 h 36"/>
                  <a:gd name="T6" fmla="*/ 14 w 20"/>
                  <a:gd name="T7" fmla="*/ 20 h 36"/>
                  <a:gd name="T8" fmla="*/ 14 w 20"/>
                  <a:gd name="T9" fmla="*/ 26 h 36"/>
                  <a:gd name="T10" fmla="*/ 14 w 20"/>
                  <a:gd name="T11" fmla="*/ 28 h 36"/>
                  <a:gd name="T12" fmla="*/ 14 w 20"/>
                  <a:gd name="T13" fmla="*/ 30 h 36"/>
                  <a:gd name="T14" fmla="*/ 16 w 20"/>
                  <a:gd name="T15" fmla="*/ 34 h 36"/>
                  <a:gd name="T16" fmla="*/ 16 w 20"/>
                  <a:gd name="T17" fmla="*/ 36 h 36"/>
                  <a:gd name="T18" fmla="*/ 12 w 20"/>
                  <a:gd name="T19" fmla="*/ 36 h 36"/>
                  <a:gd name="T20" fmla="*/ 6 w 20"/>
                  <a:gd name="T21" fmla="*/ 30 h 36"/>
                  <a:gd name="T22" fmla="*/ 2 w 20"/>
                  <a:gd name="T23" fmla="*/ 26 h 36"/>
                  <a:gd name="T24" fmla="*/ 0 w 20"/>
                  <a:gd name="T25" fmla="*/ 20 h 36"/>
                  <a:gd name="T26" fmla="*/ 2 w 20"/>
                  <a:gd name="T27" fmla="*/ 18 h 36"/>
                  <a:gd name="T28" fmla="*/ 6 w 20"/>
                  <a:gd name="T29" fmla="*/ 18 h 36"/>
                  <a:gd name="T30" fmla="*/ 6 w 20"/>
                  <a:gd name="T31" fmla="*/ 8 h 36"/>
                  <a:gd name="T32" fmla="*/ 8 w 20"/>
                  <a:gd name="T33" fmla="*/ 2 h 36"/>
                  <a:gd name="T34" fmla="*/ 10 w 20"/>
                  <a:gd name="T35" fmla="*/ 0 h 36"/>
                  <a:gd name="T36" fmla="*/ 14 w 20"/>
                  <a:gd name="T37" fmla="*/ 0 h 36"/>
                  <a:gd name="T38" fmla="*/ 18 w 20"/>
                  <a:gd name="T39" fmla="*/ 2 h 36"/>
                  <a:gd name="T40" fmla="*/ 20 w 20"/>
                  <a:gd name="T41" fmla="*/ 4 h 36"/>
                  <a:gd name="T42" fmla="*/ 20 w 20"/>
                  <a:gd name="T43" fmla="*/ 6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36"/>
                  <a:gd name="T68" fmla="*/ 20 w 20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36">
                    <a:moveTo>
                      <a:pt x="20" y="6"/>
                    </a:moveTo>
                    <a:lnTo>
                      <a:pt x="18" y="12"/>
                    </a:lnTo>
                    <a:lnTo>
                      <a:pt x="16" y="16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0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8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5" name="Freeform 69"/>
              <p:cNvSpPr>
                <a:spLocks noChangeAspect="1"/>
              </p:cNvSpPr>
              <p:nvPr/>
            </p:nvSpPr>
            <p:spPr bwMode="auto">
              <a:xfrm>
                <a:off x="4808" y="2572"/>
                <a:ext cx="12" cy="24"/>
              </a:xfrm>
              <a:custGeom>
                <a:avLst/>
                <a:gdLst>
                  <a:gd name="T0" fmla="*/ 12 w 12"/>
                  <a:gd name="T1" fmla="*/ 0 h 24"/>
                  <a:gd name="T2" fmla="*/ 10 w 12"/>
                  <a:gd name="T3" fmla="*/ 8 h 24"/>
                  <a:gd name="T4" fmla="*/ 8 w 12"/>
                  <a:gd name="T5" fmla="*/ 12 h 24"/>
                  <a:gd name="T6" fmla="*/ 6 w 12"/>
                  <a:gd name="T7" fmla="*/ 18 h 24"/>
                  <a:gd name="T8" fmla="*/ 4 w 12"/>
                  <a:gd name="T9" fmla="*/ 24 h 24"/>
                  <a:gd name="T10" fmla="*/ 0 w 12"/>
                  <a:gd name="T11" fmla="*/ 24 h 24"/>
                  <a:gd name="T12" fmla="*/ 4 w 12"/>
                  <a:gd name="T13" fmla="*/ 14 h 24"/>
                  <a:gd name="T14" fmla="*/ 6 w 12"/>
                  <a:gd name="T15" fmla="*/ 8 h 24"/>
                  <a:gd name="T16" fmla="*/ 6 w 12"/>
                  <a:gd name="T17" fmla="*/ 0 h 24"/>
                  <a:gd name="T18" fmla="*/ 12 w 12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24"/>
                  <a:gd name="T32" fmla="*/ 12 w 12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24">
                    <a:moveTo>
                      <a:pt x="12" y="0"/>
                    </a:moveTo>
                    <a:lnTo>
                      <a:pt x="10" y="8"/>
                    </a:lnTo>
                    <a:lnTo>
                      <a:pt x="8" y="12"/>
                    </a:lnTo>
                    <a:lnTo>
                      <a:pt x="6" y="18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6" name="Freeform 70"/>
              <p:cNvSpPr>
                <a:spLocks noChangeAspect="1"/>
              </p:cNvSpPr>
              <p:nvPr/>
            </p:nvSpPr>
            <p:spPr bwMode="auto">
              <a:xfrm>
                <a:off x="4814" y="2588"/>
                <a:ext cx="14" cy="12"/>
              </a:xfrm>
              <a:custGeom>
                <a:avLst/>
                <a:gdLst>
                  <a:gd name="T0" fmla="*/ 14 w 14"/>
                  <a:gd name="T1" fmla="*/ 0 h 12"/>
                  <a:gd name="T2" fmla="*/ 12 w 14"/>
                  <a:gd name="T3" fmla="*/ 4 h 12"/>
                  <a:gd name="T4" fmla="*/ 10 w 14"/>
                  <a:gd name="T5" fmla="*/ 8 h 12"/>
                  <a:gd name="T6" fmla="*/ 8 w 14"/>
                  <a:gd name="T7" fmla="*/ 10 h 12"/>
                  <a:gd name="T8" fmla="*/ 4 w 14"/>
                  <a:gd name="T9" fmla="*/ 12 h 12"/>
                  <a:gd name="T10" fmla="*/ 2 w 14"/>
                  <a:gd name="T11" fmla="*/ 10 h 12"/>
                  <a:gd name="T12" fmla="*/ 0 w 14"/>
                  <a:gd name="T13" fmla="*/ 8 h 12"/>
                  <a:gd name="T14" fmla="*/ 2 w 14"/>
                  <a:gd name="T15" fmla="*/ 4 h 12"/>
                  <a:gd name="T16" fmla="*/ 6 w 14"/>
                  <a:gd name="T17" fmla="*/ 0 h 12"/>
                  <a:gd name="T18" fmla="*/ 10 w 14"/>
                  <a:gd name="T19" fmla="*/ 0 h 12"/>
                  <a:gd name="T20" fmla="*/ 14 w 1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2"/>
                  <a:gd name="T35" fmla="*/ 14 w 14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2">
                    <a:moveTo>
                      <a:pt x="14" y="0"/>
                    </a:move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7" name="Freeform 71"/>
              <p:cNvSpPr>
                <a:spLocks noChangeAspect="1"/>
              </p:cNvSpPr>
              <p:nvPr/>
            </p:nvSpPr>
            <p:spPr bwMode="auto">
              <a:xfrm>
                <a:off x="4800" y="2540"/>
                <a:ext cx="14" cy="16"/>
              </a:xfrm>
              <a:custGeom>
                <a:avLst/>
                <a:gdLst>
                  <a:gd name="T0" fmla="*/ 0 w 14"/>
                  <a:gd name="T1" fmla="*/ 8 h 16"/>
                  <a:gd name="T2" fmla="*/ 0 w 14"/>
                  <a:gd name="T3" fmla="*/ 0 h 16"/>
                  <a:gd name="T4" fmla="*/ 4 w 14"/>
                  <a:gd name="T5" fmla="*/ 0 h 16"/>
                  <a:gd name="T6" fmla="*/ 8 w 14"/>
                  <a:gd name="T7" fmla="*/ 4 h 16"/>
                  <a:gd name="T8" fmla="*/ 10 w 14"/>
                  <a:gd name="T9" fmla="*/ 6 h 16"/>
                  <a:gd name="T10" fmla="*/ 14 w 14"/>
                  <a:gd name="T11" fmla="*/ 10 h 16"/>
                  <a:gd name="T12" fmla="*/ 14 w 14"/>
                  <a:gd name="T13" fmla="*/ 14 h 16"/>
                  <a:gd name="T14" fmla="*/ 14 w 14"/>
                  <a:gd name="T15" fmla="*/ 16 h 16"/>
                  <a:gd name="T16" fmla="*/ 12 w 14"/>
                  <a:gd name="T17" fmla="*/ 14 h 16"/>
                  <a:gd name="T18" fmla="*/ 8 w 14"/>
                  <a:gd name="T19" fmla="*/ 8 h 16"/>
                  <a:gd name="T20" fmla="*/ 0 w 14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6"/>
                  <a:gd name="T35" fmla="*/ 14 w 14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6">
                    <a:moveTo>
                      <a:pt x="0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4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8" name="Freeform 72"/>
              <p:cNvSpPr>
                <a:spLocks noChangeAspect="1"/>
              </p:cNvSpPr>
              <p:nvPr/>
            </p:nvSpPr>
            <p:spPr bwMode="auto">
              <a:xfrm>
                <a:off x="4750" y="2522"/>
                <a:ext cx="20" cy="22"/>
              </a:xfrm>
              <a:custGeom>
                <a:avLst/>
                <a:gdLst>
                  <a:gd name="T0" fmla="*/ 16 w 20"/>
                  <a:gd name="T1" fmla="*/ 22 h 22"/>
                  <a:gd name="T2" fmla="*/ 12 w 20"/>
                  <a:gd name="T3" fmla="*/ 18 h 22"/>
                  <a:gd name="T4" fmla="*/ 6 w 20"/>
                  <a:gd name="T5" fmla="*/ 12 h 22"/>
                  <a:gd name="T6" fmla="*/ 0 w 20"/>
                  <a:gd name="T7" fmla="*/ 0 h 22"/>
                  <a:gd name="T8" fmla="*/ 6 w 20"/>
                  <a:gd name="T9" fmla="*/ 0 h 22"/>
                  <a:gd name="T10" fmla="*/ 14 w 20"/>
                  <a:gd name="T11" fmla="*/ 4 h 22"/>
                  <a:gd name="T12" fmla="*/ 18 w 20"/>
                  <a:gd name="T13" fmla="*/ 6 h 22"/>
                  <a:gd name="T14" fmla="*/ 20 w 20"/>
                  <a:gd name="T15" fmla="*/ 10 h 22"/>
                  <a:gd name="T16" fmla="*/ 20 w 20"/>
                  <a:gd name="T17" fmla="*/ 14 h 22"/>
                  <a:gd name="T18" fmla="*/ 20 w 20"/>
                  <a:gd name="T19" fmla="*/ 18 h 22"/>
                  <a:gd name="T20" fmla="*/ 18 w 20"/>
                  <a:gd name="T21" fmla="*/ 22 h 22"/>
                  <a:gd name="T22" fmla="*/ 16 w 20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2"/>
                  <a:gd name="T38" fmla="*/ 20 w 20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2">
                    <a:moveTo>
                      <a:pt x="16" y="22"/>
                    </a:moveTo>
                    <a:lnTo>
                      <a:pt x="12" y="18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4" y="4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19" name="Freeform 73"/>
              <p:cNvSpPr>
                <a:spLocks noChangeAspect="1"/>
              </p:cNvSpPr>
              <p:nvPr/>
            </p:nvSpPr>
            <p:spPr bwMode="auto">
              <a:xfrm>
                <a:off x="4772" y="2524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2 h 2"/>
                  <a:gd name="T4" fmla="*/ 6 w 6"/>
                  <a:gd name="T5" fmla="*/ 2 h 2"/>
                  <a:gd name="T6" fmla="*/ 4 w 6"/>
                  <a:gd name="T7" fmla="*/ 0 h 2"/>
                  <a:gd name="T8" fmla="*/ 0 w 6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2"/>
                  <a:gd name="T17" fmla="*/ 6 w 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2">
                    <a:moveTo>
                      <a:pt x="0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207" name="Freeform 74"/>
            <p:cNvSpPr>
              <a:spLocks noChangeAspect="1"/>
            </p:cNvSpPr>
            <p:nvPr/>
          </p:nvSpPr>
          <p:spPr bwMode="auto">
            <a:xfrm>
              <a:off x="5293" y="2703"/>
              <a:ext cx="15" cy="16"/>
            </a:xfrm>
            <a:custGeom>
              <a:avLst/>
              <a:gdLst>
                <a:gd name="T0" fmla="*/ 8 w 16"/>
                <a:gd name="T1" fmla="*/ 12 h 16"/>
                <a:gd name="T2" fmla="*/ 8 w 16"/>
                <a:gd name="T3" fmla="*/ 14 h 16"/>
                <a:gd name="T4" fmla="*/ 8 w 16"/>
                <a:gd name="T5" fmla="*/ 16 h 16"/>
                <a:gd name="T6" fmla="*/ 8 w 16"/>
                <a:gd name="T7" fmla="*/ 14 h 16"/>
                <a:gd name="T8" fmla="*/ 4 w 16"/>
                <a:gd name="T9" fmla="*/ 12 h 16"/>
                <a:gd name="T10" fmla="*/ 0 w 16"/>
                <a:gd name="T11" fmla="*/ 4 h 16"/>
                <a:gd name="T12" fmla="*/ 0 w 16"/>
                <a:gd name="T13" fmla="*/ 0 h 16"/>
                <a:gd name="T14" fmla="*/ 8 w 16"/>
                <a:gd name="T15" fmla="*/ 4 h 16"/>
                <a:gd name="T16" fmla="*/ 8 w 16"/>
                <a:gd name="T17" fmla="*/ 8 h 16"/>
                <a:gd name="T18" fmla="*/ 8 w 16"/>
                <a:gd name="T19" fmla="*/ 1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16" y="12"/>
                  </a:moveTo>
                  <a:lnTo>
                    <a:pt x="14" y="14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8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08" name="Freeform 75"/>
            <p:cNvSpPr>
              <a:spLocks noChangeAspect="1"/>
            </p:cNvSpPr>
            <p:nvPr/>
          </p:nvSpPr>
          <p:spPr bwMode="auto">
            <a:xfrm>
              <a:off x="5373" y="2780"/>
              <a:ext cx="17" cy="13"/>
            </a:xfrm>
            <a:custGeom>
              <a:avLst/>
              <a:gdLst>
                <a:gd name="T0" fmla="*/ 9 w 18"/>
                <a:gd name="T1" fmla="*/ 92 h 12"/>
                <a:gd name="T2" fmla="*/ 9 w 18"/>
                <a:gd name="T3" fmla="*/ 92 h 12"/>
                <a:gd name="T4" fmla="*/ 4 w 18"/>
                <a:gd name="T5" fmla="*/ 66 h 12"/>
                <a:gd name="T6" fmla="*/ 0 w 18"/>
                <a:gd name="T7" fmla="*/ 2 h 12"/>
                <a:gd name="T8" fmla="*/ 0 w 18"/>
                <a:gd name="T9" fmla="*/ 0 h 12"/>
                <a:gd name="T10" fmla="*/ 6 w 18"/>
                <a:gd name="T11" fmla="*/ 0 h 12"/>
                <a:gd name="T12" fmla="*/ 9 w 18"/>
                <a:gd name="T13" fmla="*/ 4 h 12"/>
                <a:gd name="T14" fmla="*/ 9 w 18"/>
                <a:gd name="T15" fmla="*/ 56 h 12"/>
                <a:gd name="T16" fmla="*/ 9 w 18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2"/>
                <a:gd name="T29" fmla="*/ 18 w 1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2">
                  <a:moveTo>
                    <a:pt x="18" y="12"/>
                  </a:moveTo>
                  <a:lnTo>
                    <a:pt x="10" y="12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09" name="Freeform 76"/>
            <p:cNvSpPr>
              <a:spLocks noChangeAspect="1"/>
            </p:cNvSpPr>
            <p:nvPr/>
          </p:nvSpPr>
          <p:spPr bwMode="auto">
            <a:xfrm>
              <a:off x="5342" y="2761"/>
              <a:ext cx="22" cy="13"/>
            </a:xfrm>
            <a:custGeom>
              <a:avLst/>
              <a:gdLst>
                <a:gd name="T0" fmla="*/ 22 w 22"/>
                <a:gd name="T1" fmla="*/ 66 h 12"/>
                <a:gd name="T2" fmla="*/ 20 w 22"/>
                <a:gd name="T3" fmla="*/ 92 h 12"/>
                <a:gd name="T4" fmla="*/ 16 w 22"/>
                <a:gd name="T5" fmla="*/ 92 h 12"/>
                <a:gd name="T6" fmla="*/ 6 w 22"/>
                <a:gd name="T7" fmla="*/ 78 h 12"/>
                <a:gd name="T8" fmla="*/ 2 w 22"/>
                <a:gd name="T9" fmla="*/ 56 h 12"/>
                <a:gd name="T10" fmla="*/ 0 w 22"/>
                <a:gd name="T11" fmla="*/ 2 h 12"/>
                <a:gd name="T12" fmla="*/ 0 w 22"/>
                <a:gd name="T13" fmla="*/ 0 h 12"/>
                <a:gd name="T14" fmla="*/ 2 w 22"/>
                <a:gd name="T15" fmla="*/ 0 h 12"/>
                <a:gd name="T16" fmla="*/ 10 w 22"/>
                <a:gd name="T17" fmla="*/ 2 h 12"/>
                <a:gd name="T18" fmla="*/ 18 w 22"/>
                <a:gd name="T19" fmla="*/ 4 h 12"/>
                <a:gd name="T20" fmla="*/ 20 w 22"/>
                <a:gd name="T21" fmla="*/ 56 h 12"/>
                <a:gd name="T22" fmla="*/ 22 w 22"/>
                <a:gd name="T23" fmla="*/ 66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2"/>
                <a:gd name="T38" fmla="*/ 22 w 22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2">
                  <a:moveTo>
                    <a:pt x="22" y="8"/>
                  </a:moveTo>
                  <a:lnTo>
                    <a:pt x="20" y="12"/>
                  </a:lnTo>
                  <a:lnTo>
                    <a:pt x="16" y="12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10" name="Freeform 77"/>
            <p:cNvSpPr>
              <a:spLocks noChangeAspect="1"/>
            </p:cNvSpPr>
            <p:nvPr/>
          </p:nvSpPr>
          <p:spPr bwMode="auto">
            <a:xfrm>
              <a:off x="5293" y="2724"/>
              <a:ext cx="26" cy="24"/>
            </a:xfrm>
            <a:custGeom>
              <a:avLst/>
              <a:gdLst>
                <a:gd name="T0" fmla="*/ 6 w 26"/>
                <a:gd name="T1" fmla="*/ 0 h 22"/>
                <a:gd name="T2" fmla="*/ 6 w 26"/>
                <a:gd name="T3" fmla="*/ 4 h 22"/>
                <a:gd name="T4" fmla="*/ 8 w 26"/>
                <a:gd name="T5" fmla="*/ 63 h 22"/>
                <a:gd name="T6" fmla="*/ 16 w 26"/>
                <a:gd name="T7" fmla="*/ 89 h 22"/>
                <a:gd name="T8" fmla="*/ 22 w 26"/>
                <a:gd name="T9" fmla="*/ 127 h 22"/>
                <a:gd name="T10" fmla="*/ 26 w 26"/>
                <a:gd name="T11" fmla="*/ 152 h 22"/>
                <a:gd name="T12" fmla="*/ 26 w 26"/>
                <a:gd name="T13" fmla="*/ 176 h 22"/>
                <a:gd name="T14" fmla="*/ 24 w 26"/>
                <a:gd name="T15" fmla="*/ 209 h 22"/>
                <a:gd name="T16" fmla="*/ 22 w 26"/>
                <a:gd name="T17" fmla="*/ 209 h 22"/>
                <a:gd name="T18" fmla="*/ 18 w 26"/>
                <a:gd name="T19" fmla="*/ 192 h 22"/>
                <a:gd name="T20" fmla="*/ 16 w 26"/>
                <a:gd name="T21" fmla="*/ 152 h 22"/>
                <a:gd name="T22" fmla="*/ 12 w 26"/>
                <a:gd name="T23" fmla="*/ 152 h 22"/>
                <a:gd name="T24" fmla="*/ 12 w 26"/>
                <a:gd name="T25" fmla="*/ 127 h 22"/>
                <a:gd name="T26" fmla="*/ 10 w 26"/>
                <a:gd name="T27" fmla="*/ 89 h 22"/>
                <a:gd name="T28" fmla="*/ 6 w 26"/>
                <a:gd name="T29" fmla="*/ 89 h 22"/>
                <a:gd name="T30" fmla="*/ 6 w 26"/>
                <a:gd name="T31" fmla="*/ 63 h 22"/>
                <a:gd name="T32" fmla="*/ 0 w 26"/>
                <a:gd name="T33" fmla="*/ 63 h 22"/>
                <a:gd name="T34" fmla="*/ 0 w 26"/>
                <a:gd name="T35" fmla="*/ 2 h 22"/>
                <a:gd name="T36" fmla="*/ 0 w 26"/>
                <a:gd name="T37" fmla="*/ 0 h 22"/>
                <a:gd name="T38" fmla="*/ 6 w 26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22"/>
                <a:gd name="T62" fmla="*/ 26 w 26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22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2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18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11" name="Freeform 78"/>
            <p:cNvSpPr>
              <a:spLocks noChangeAspect="1"/>
            </p:cNvSpPr>
            <p:nvPr/>
          </p:nvSpPr>
          <p:spPr bwMode="auto">
            <a:xfrm>
              <a:off x="5205" y="2619"/>
              <a:ext cx="32" cy="42"/>
            </a:xfrm>
            <a:custGeom>
              <a:avLst/>
              <a:gdLst>
                <a:gd name="T0" fmla="*/ 32 w 32"/>
                <a:gd name="T1" fmla="*/ 380 h 38"/>
                <a:gd name="T2" fmla="*/ 32 w 32"/>
                <a:gd name="T3" fmla="*/ 513 h 38"/>
                <a:gd name="T4" fmla="*/ 28 w 32"/>
                <a:gd name="T5" fmla="*/ 513 h 38"/>
                <a:gd name="T6" fmla="*/ 24 w 32"/>
                <a:gd name="T7" fmla="*/ 464 h 38"/>
                <a:gd name="T8" fmla="*/ 22 w 32"/>
                <a:gd name="T9" fmla="*/ 380 h 38"/>
                <a:gd name="T10" fmla="*/ 20 w 32"/>
                <a:gd name="T11" fmla="*/ 267 h 38"/>
                <a:gd name="T12" fmla="*/ 16 w 32"/>
                <a:gd name="T13" fmla="*/ 219 h 38"/>
                <a:gd name="T14" fmla="*/ 6 w 32"/>
                <a:gd name="T15" fmla="*/ 126 h 38"/>
                <a:gd name="T16" fmla="*/ 0 w 32"/>
                <a:gd name="T17" fmla="*/ 84 h 38"/>
                <a:gd name="T18" fmla="*/ 0 w 32"/>
                <a:gd name="T19" fmla="*/ 0 h 38"/>
                <a:gd name="T20" fmla="*/ 16 w 32"/>
                <a:gd name="T21" fmla="*/ 188 h 38"/>
                <a:gd name="T22" fmla="*/ 32 w 32"/>
                <a:gd name="T23" fmla="*/ 38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38"/>
                <a:gd name="T38" fmla="*/ 32 w 32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38">
                  <a:moveTo>
                    <a:pt x="32" y="28"/>
                  </a:moveTo>
                  <a:lnTo>
                    <a:pt x="32" y="38"/>
                  </a:lnTo>
                  <a:lnTo>
                    <a:pt x="28" y="38"/>
                  </a:lnTo>
                  <a:lnTo>
                    <a:pt x="24" y="34"/>
                  </a:lnTo>
                  <a:lnTo>
                    <a:pt x="22" y="28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6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16" y="1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212" name="Group 79"/>
            <p:cNvGrpSpPr>
              <a:grpSpLocks noChangeAspect="1"/>
            </p:cNvGrpSpPr>
            <p:nvPr/>
          </p:nvGrpSpPr>
          <p:grpSpPr bwMode="auto">
            <a:xfrm>
              <a:off x="4213" y="2437"/>
              <a:ext cx="807" cy="372"/>
              <a:chOff x="4324" y="2672"/>
              <a:chExt cx="790" cy="342"/>
            </a:xfrm>
          </p:grpSpPr>
          <p:sp>
            <p:nvSpPr>
              <p:cNvPr id="48390" name="Freeform 80"/>
              <p:cNvSpPr>
                <a:spLocks noChangeAspect="1"/>
              </p:cNvSpPr>
              <p:nvPr/>
            </p:nvSpPr>
            <p:spPr bwMode="auto">
              <a:xfrm>
                <a:off x="4324" y="2672"/>
                <a:ext cx="190" cy="222"/>
              </a:xfrm>
              <a:custGeom>
                <a:avLst/>
                <a:gdLst>
                  <a:gd name="T0" fmla="*/ 40 w 190"/>
                  <a:gd name="T1" fmla="*/ 50 h 222"/>
                  <a:gd name="T2" fmla="*/ 24 w 190"/>
                  <a:gd name="T3" fmla="*/ 32 h 222"/>
                  <a:gd name="T4" fmla="*/ 6 w 190"/>
                  <a:gd name="T5" fmla="*/ 16 h 222"/>
                  <a:gd name="T6" fmla="*/ 0 w 190"/>
                  <a:gd name="T7" fmla="*/ 6 h 222"/>
                  <a:gd name="T8" fmla="*/ 4 w 190"/>
                  <a:gd name="T9" fmla="*/ 2 h 222"/>
                  <a:gd name="T10" fmla="*/ 10 w 190"/>
                  <a:gd name="T11" fmla="*/ 2 h 222"/>
                  <a:gd name="T12" fmla="*/ 20 w 190"/>
                  <a:gd name="T13" fmla="*/ 8 h 222"/>
                  <a:gd name="T14" fmla="*/ 40 w 190"/>
                  <a:gd name="T15" fmla="*/ 8 h 222"/>
                  <a:gd name="T16" fmla="*/ 48 w 190"/>
                  <a:gd name="T17" fmla="*/ 16 h 222"/>
                  <a:gd name="T18" fmla="*/ 56 w 190"/>
                  <a:gd name="T19" fmla="*/ 30 h 222"/>
                  <a:gd name="T20" fmla="*/ 66 w 190"/>
                  <a:gd name="T21" fmla="*/ 38 h 222"/>
                  <a:gd name="T22" fmla="*/ 76 w 190"/>
                  <a:gd name="T23" fmla="*/ 42 h 222"/>
                  <a:gd name="T24" fmla="*/ 88 w 190"/>
                  <a:gd name="T25" fmla="*/ 56 h 222"/>
                  <a:gd name="T26" fmla="*/ 96 w 190"/>
                  <a:gd name="T27" fmla="*/ 68 h 222"/>
                  <a:gd name="T28" fmla="*/ 106 w 190"/>
                  <a:gd name="T29" fmla="*/ 68 h 222"/>
                  <a:gd name="T30" fmla="*/ 116 w 190"/>
                  <a:gd name="T31" fmla="*/ 78 h 222"/>
                  <a:gd name="T32" fmla="*/ 130 w 190"/>
                  <a:gd name="T33" fmla="*/ 90 h 222"/>
                  <a:gd name="T34" fmla="*/ 134 w 190"/>
                  <a:gd name="T35" fmla="*/ 92 h 222"/>
                  <a:gd name="T36" fmla="*/ 138 w 190"/>
                  <a:gd name="T37" fmla="*/ 94 h 222"/>
                  <a:gd name="T38" fmla="*/ 134 w 190"/>
                  <a:gd name="T39" fmla="*/ 102 h 222"/>
                  <a:gd name="T40" fmla="*/ 150 w 190"/>
                  <a:gd name="T41" fmla="*/ 110 h 222"/>
                  <a:gd name="T42" fmla="*/ 148 w 190"/>
                  <a:gd name="T43" fmla="*/ 128 h 222"/>
                  <a:gd name="T44" fmla="*/ 158 w 190"/>
                  <a:gd name="T45" fmla="*/ 132 h 222"/>
                  <a:gd name="T46" fmla="*/ 164 w 190"/>
                  <a:gd name="T47" fmla="*/ 144 h 222"/>
                  <a:gd name="T48" fmla="*/ 164 w 190"/>
                  <a:gd name="T49" fmla="*/ 148 h 222"/>
                  <a:gd name="T50" fmla="*/ 170 w 190"/>
                  <a:gd name="T51" fmla="*/ 150 h 222"/>
                  <a:gd name="T52" fmla="*/ 174 w 190"/>
                  <a:gd name="T53" fmla="*/ 156 h 222"/>
                  <a:gd name="T54" fmla="*/ 188 w 190"/>
                  <a:gd name="T55" fmla="*/ 164 h 222"/>
                  <a:gd name="T56" fmla="*/ 188 w 190"/>
                  <a:gd name="T57" fmla="*/ 208 h 222"/>
                  <a:gd name="T58" fmla="*/ 182 w 190"/>
                  <a:gd name="T59" fmla="*/ 222 h 222"/>
                  <a:gd name="T60" fmla="*/ 172 w 190"/>
                  <a:gd name="T61" fmla="*/ 220 h 222"/>
                  <a:gd name="T62" fmla="*/ 164 w 190"/>
                  <a:gd name="T63" fmla="*/ 222 h 222"/>
                  <a:gd name="T64" fmla="*/ 158 w 190"/>
                  <a:gd name="T65" fmla="*/ 220 h 222"/>
                  <a:gd name="T66" fmla="*/ 150 w 190"/>
                  <a:gd name="T67" fmla="*/ 206 h 222"/>
                  <a:gd name="T68" fmla="*/ 134 w 190"/>
                  <a:gd name="T69" fmla="*/ 194 h 222"/>
                  <a:gd name="T70" fmla="*/ 120 w 190"/>
                  <a:gd name="T71" fmla="*/ 182 h 222"/>
                  <a:gd name="T72" fmla="*/ 106 w 190"/>
                  <a:gd name="T73" fmla="*/ 162 h 222"/>
                  <a:gd name="T74" fmla="*/ 102 w 190"/>
                  <a:gd name="T75" fmla="*/ 150 h 222"/>
                  <a:gd name="T76" fmla="*/ 88 w 190"/>
                  <a:gd name="T77" fmla="*/ 124 h 222"/>
                  <a:gd name="T78" fmla="*/ 72 w 190"/>
                  <a:gd name="T79" fmla="*/ 102 h 222"/>
                  <a:gd name="T80" fmla="*/ 68 w 190"/>
                  <a:gd name="T81" fmla="*/ 88 h 222"/>
                  <a:gd name="T82" fmla="*/ 64 w 190"/>
                  <a:gd name="T83" fmla="*/ 76 h 222"/>
                  <a:gd name="T84" fmla="*/ 52 w 190"/>
                  <a:gd name="T85" fmla="*/ 68 h 222"/>
                  <a:gd name="T86" fmla="*/ 44 w 190"/>
                  <a:gd name="T87" fmla="*/ 58 h 22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90"/>
                  <a:gd name="T133" fmla="*/ 0 h 222"/>
                  <a:gd name="T134" fmla="*/ 190 w 190"/>
                  <a:gd name="T135" fmla="*/ 222 h 22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90" h="222">
                    <a:moveTo>
                      <a:pt x="46" y="58"/>
                    </a:moveTo>
                    <a:lnTo>
                      <a:pt x="40" y="50"/>
                    </a:lnTo>
                    <a:lnTo>
                      <a:pt x="34" y="42"/>
                    </a:lnTo>
                    <a:lnTo>
                      <a:pt x="24" y="32"/>
                    </a:lnTo>
                    <a:lnTo>
                      <a:pt x="18" y="26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6"/>
                    </a:lnTo>
                    <a:lnTo>
                      <a:pt x="2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6"/>
                    </a:lnTo>
                    <a:lnTo>
                      <a:pt x="52" y="22"/>
                    </a:lnTo>
                    <a:lnTo>
                      <a:pt x="56" y="30"/>
                    </a:lnTo>
                    <a:lnTo>
                      <a:pt x="64" y="36"/>
                    </a:lnTo>
                    <a:lnTo>
                      <a:pt x="66" y="38"/>
                    </a:lnTo>
                    <a:lnTo>
                      <a:pt x="70" y="40"/>
                    </a:lnTo>
                    <a:lnTo>
                      <a:pt x="76" y="42"/>
                    </a:lnTo>
                    <a:lnTo>
                      <a:pt x="80" y="46"/>
                    </a:lnTo>
                    <a:lnTo>
                      <a:pt x="88" y="56"/>
                    </a:lnTo>
                    <a:lnTo>
                      <a:pt x="94" y="64"/>
                    </a:lnTo>
                    <a:lnTo>
                      <a:pt x="96" y="68"/>
                    </a:lnTo>
                    <a:lnTo>
                      <a:pt x="100" y="70"/>
                    </a:lnTo>
                    <a:lnTo>
                      <a:pt x="106" y="68"/>
                    </a:lnTo>
                    <a:lnTo>
                      <a:pt x="108" y="72"/>
                    </a:lnTo>
                    <a:lnTo>
                      <a:pt x="116" y="78"/>
                    </a:lnTo>
                    <a:lnTo>
                      <a:pt x="128" y="86"/>
                    </a:lnTo>
                    <a:lnTo>
                      <a:pt x="130" y="90"/>
                    </a:lnTo>
                    <a:lnTo>
                      <a:pt x="132" y="94"/>
                    </a:lnTo>
                    <a:lnTo>
                      <a:pt x="134" y="92"/>
                    </a:lnTo>
                    <a:lnTo>
                      <a:pt x="138" y="90"/>
                    </a:lnTo>
                    <a:lnTo>
                      <a:pt x="138" y="94"/>
                    </a:lnTo>
                    <a:lnTo>
                      <a:pt x="136" y="98"/>
                    </a:lnTo>
                    <a:lnTo>
                      <a:pt x="134" y="102"/>
                    </a:lnTo>
                    <a:lnTo>
                      <a:pt x="150" y="102"/>
                    </a:lnTo>
                    <a:lnTo>
                      <a:pt x="150" y="110"/>
                    </a:lnTo>
                    <a:lnTo>
                      <a:pt x="146" y="124"/>
                    </a:lnTo>
                    <a:lnTo>
                      <a:pt x="148" y="128"/>
                    </a:lnTo>
                    <a:lnTo>
                      <a:pt x="152" y="130"/>
                    </a:lnTo>
                    <a:lnTo>
                      <a:pt x="158" y="132"/>
                    </a:lnTo>
                    <a:lnTo>
                      <a:pt x="164" y="132"/>
                    </a:lnTo>
                    <a:lnTo>
                      <a:pt x="164" y="144"/>
                    </a:lnTo>
                    <a:lnTo>
                      <a:pt x="164" y="152"/>
                    </a:lnTo>
                    <a:lnTo>
                      <a:pt x="164" y="148"/>
                    </a:lnTo>
                    <a:lnTo>
                      <a:pt x="168" y="148"/>
                    </a:lnTo>
                    <a:lnTo>
                      <a:pt x="170" y="150"/>
                    </a:lnTo>
                    <a:lnTo>
                      <a:pt x="172" y="152"/>
                    </a:lnTo>
                    <a:lnTo>
                      <a:pt x="174" y="156"/>
                    </a:lnTo>
                    <a:lnTo>
                      <a:pt x="184" y="162"/>
                    </a:lnTo>
                    <a:lnTo>
                      <a:pt x="188" y="164"/>
                    </a:lnTo>
                    <a:lnTo>
                      <a:pt x="190" y="170"/>
                    </a:lnTo>
                    <a:lnTo>
                      <a:pt x="188" y="208"/>
                    </a:lnTo>
                    <a:lnTo>
                      <a:pt x="186" y="220"/>
                    </a:lnTo>
                    <a:lnTo>
                      <a:pt x="182" y="222"/>
                    </a:lnTo>
                    <a:lnTo>
                      <a:pt x="176" y="222"/>
                    </a:lnTo>
                    <a:lnTo>
                      <a:pt x="172" y="220"/>
                    </a:lnTo>
                    <a:lnTo>
                      <a:pt x="166" y="222"/>
                    </a:lnTo>
                    <a:lnTo>
                      <a:pt x="164" y="222"/>
                    </a:lnTo>
                    <a:lnTo>
                      <a:pt x="160" y="222"/>
                    </a:lnTo>
                    <a:lnTo>
                      <a:pt x="158" y="220"/>
                    </a:lnTo>
                    <a:lnTo>
                      <a:pt x="154" y="214"/>
                    </a:lnTo>
                    <a:lnTo>
                      <a:pt x="150" y="206"/>
                    </a:lnTo>
                    <a:lnTo>
                      <a:pt x="142" y="200"/>
                    </a:lnTo>
                    <a:lnTo>
                      <a:pt x="134" y="194"/>
                    </a:lnTo>
                    <a:lnTo>
                      <a:pt x="126" y="190"/>
                    </a:lnTo>
                    <a:lnTo>
                      <a:pt x="120" y="182"/>
                    </a:lnTo>
                    <a:lnTo>
                      <a:pt x="112" y="172"/>
                    </a:lnTo>
                    <a:lnTo>
                      <a:pt x="106" y="162"/>
                    </a:lnTo>
                    <a:lnTo>
                      <a:pt x="104" y="156"/>
                    </a:lnTo>
                    <a:lnTo>
                      <a:pt x="102" y="150"/>
                    </a:lnTo>
                    <a:lnTo>
                      <a:pt x="94" y="136"/>
                    </a:lnTo>
                    <a:lnTo>
                      <a:pt x="88" y="124"/>
                    </a:lnTo>
                    <a:lnTo>
                      <a:pt x="82" y="112"/>
                    </a:lnTo>
                    <a:lnTo>
                      <a:pt x="72" y="102"/>
                    </a:lnTo>
                    <a:lnTo>
                      <a:pt x="70" y="96"/>
                    </a:lnTo>
                    <a:lnTo>
                      <a:pt x="68" y="88"/>
                    </a:lnTo>
                    <a:lnTo>
                      <a:pt x="66" y="82"/>
                    </a:lnTo>
                    <a:lnTo>
                      <a:pt x="64" y="76"/>
                    </a:lnTo>
                    <a:lnTo>
                      <a:pt x="58" y="72"/>
                    </a:lnTo>
                    <a:lnTo>
                      <a:pt x="52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6" y="5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91" name="Freeform 81"/>
              <p:cNvSpPr>
                <a:spLocks noChangeAspect="1"/>
              </p:cNvSpPr>
              <p:nvPr/>
            </p:nvSpPr>
            <p:spPr bwMode="auto">
              <a:xfrm>
                <a:off x="4566" y="2706"/>
                <a:ext cx="172" cy="156"/>
              </a:xfrm>
              <a:custGeom>
                <a:avLst/>
                <a:gdLst>
                  <a:gd name="T0" fmla="*/ 136 w 172"/>
                  <a:gd name="T1" fmla="*/ 2 h 156"/>
                  <a:gd name="T2" fmla="*/ 124 w 172"/>
                  <a:gd name="T3" fmla="*/ 0 h 156"/>
                  <a:gd name="T4" fmla="*/ 110 w 172"/>
                  <a:gd name="T5" fmla="*/ 4 h 156"/>
                  <a:gd name="T6" fmla="*/ 100 w 172"/>
                  <a:gd name="T7" fmla="*/ 14 h 156"/>
                  <a:gd name="T8" fmla="*/ 90 w 172"/>
                  <a:gd name="T9" fmla="*/ 42 h 156"/>
                  <a:gd name="T10" fmla="*/ 88 w 172"/>
                  <a:gd name="T11" fmla="*/ 54 h 156"/>
                  <a:gd name="T12" fmla="*/ 80 w 172"/>
                  <a:gd name="T13" fmla="*/ 52 h 156"/>
                  <a:gd name="T14" fmla="*/ 72 w 172"/>
                  <a:gd name="T15" fmla="*/ 46 h 156"/>
                  <a:gd name="T16" fmla="*/ 64 w 172"/>
                  <a:gd name="T17" fmla="*/ 44 h 156"/>
                  <a:gd name="T18" fmla="*/ 54 w 172"/>
                  <a:gd name="T19" fmla="*/ 52 h 156"/>
                  <a:gd name="T20" fmla="*/ 44 w 172"/>
                  <a:gd name="T21" fmla="*/ 58 h 156"/>
                  <a:gd name="T22" fmla="*/ 30 w 172"/>
                  <a:gd name="T23" fmla="*/ 58 h 156"/>
                  <a:gd name="T24" fmla="*/ 18 w 172"/>
                  <a:gd name="T25" fmla="*/ 52 h 156"/>
                  <a:gd name="T26" fmla="*/ 16 w 172"/>
                  <a:gd name="T27" fmla="*/ 48 h 156"/>
                  <a:gd name="T28" fmla="*/ 16 w 172"/>
                  <a:gd name="T29" fmla="*/ 36 h 156"/>
                  <a:gd name="T30" fmla="*/ 6 w 172"/>
                  <a:gd name="T31" fmla="*/ 46 h 156"/>
                  <a:gd name="T32" fmla="*/ 0 w 172"/>
                  <a:gd name="T33" fmla="*/ 64 h 156"/>
                  <a:gd name="T34" fmla="*/ 6 w 172"/>
                  <a:gd name="T35" fmla="*/ 76 h 156"/>
                  <a:gd name="T36" fmla="*/ 4 w 172"/>
                  <a:gd name="T37" fmla="*/ 82 h 156"/>
                  <a:gd name="T38" fmla="*/ 10 w 172"/>
                  <a:gd name="T39" fmla="*/ 92 h 156"/>
                  <a:gd name="T40" fmla="*/ 12 w 172"/>
                  <a:gd name="T41" fmla="*/ 98 h 156"/>
                  <a:gd name="T42" fmla="*/ 20 w 172"/>
                  <a:gd name="T43" fmla="*/ 102 h 156"/>
                  <a:gd name="T44" fmla="*/ 20 w 172"/>
                  <a:gd name="T45" fmla="*/ 108 h 156"/>
                  <a:gd name="T46" fmla="*/ 18 w 172"/>
                  <a:gd name="T47" fmla="*/ 116 h 156"/>
                  <a:gd name="T48" fmla="*/ 20 w 172"/>
                  <a:gd name="T49" fmla="*/ 118 h 156"/>
                  <a:gd name="T50" fmla="*/ 22 w 172"/>
                  <a:gd name="T51" fmla="*/ 128 h 156"/>
                  <a:gd name="T52" fmla="*/ 32 w 172"/>
                  <a:gd name="T53" fmla="*/ 134 h 156"/>
                  <a:gd name="T54" fmla="*/ 46 w 172"/>
                  <a:gd name="T55" fmla="*/ 136 h 156"/>
                  <a:gd name="T56" fmla="*/ 48 w 172"/>
                  <a:gd name="T57" fmla="*/ 142 h 156"/>
                  <a:gd name="T58" fmla="*/ 58 w 172"/>
                  <a:gd name="T59" fmla="*/ 142 h 156"/>
                  <a:gd name="T60" fmla="*/ 68 w 172"/>
                  <a:gd name="T61" fmla="*/ 138 h 156"/>
                  <a:gd name="T62" fmla="*/ 78 w 172"/>
                  <a:gd name="T63" fmla="*/ 138 h 156"/>
                  <a:gd name="T64" fmla="*/ 88 w 172"/>
                  <a:gd name="T65" fmla="*/ 142 h 156"/>
                  <a:gd name="T66" fmla="*/ 96 w 172"/>
                  <a:gd name="T67" fmla="*/ 150 h 156"/>
                  <a:gd name="T68" fmla="*/ 96 w 172"/>
                  <a:gd name="T69" fmla="*/ 156 h 156"/>
                  <a:gd name="T70" fmla="*/ 106 w 172"/>
                  <a:gd name="T71" fmla="*/ 154 h 156"/>
                  <a:gd name="T72" fmla="*/ 120 w 172"/>
                  <a:gd name="T73" fmla="*/ 148 h 156"/>
                  <a:gd name="T74" fmla="*/ 130 w 172"/>
                  <a:gd name="T75" fmla="*/ 144 h 156"/>
                  <a:gd name="T76" fmla="*/ 126 w 172"/>
                  <a:gd name="T77" fmla="*/ 138 h 156"/>
                  <a:gd name="T78" fmla="*/ 128 w 172"/>
                  <a:gd name="T79" fmla="*/ 132 h 156"/>
                  <a:gd name="T80" fmla="*/ 132 w 172"/>
                  <a:gd name="T81" fmla="*/ 122 h 156"/>
                  <a:gd name="T82" fmla="*/ 130 w 172"/>
                  <a:gd name="T83" fmla="*/ 112 h 156"/>
                  <a:gd name="T84" fmla="*/ 136 w 172"/>
                  <a:gd name="T85" fmla="*/ 100 h 156"/>
                  <a:gd name="T86" fmla="*/ 146 w 172"/>
                  <a:gd name="T87" fmla="*/ 88 h 156"/>
                  <a:gd name="T88" fmla="*/ 154 w 172"/>
                  <a:gd name="T89" fmla="*/ 64 h 156"/>
                  <a:gd name="T90" fmla="*/ 160 w 172"/>
                  <a:gd name="T91" fmla="*/ 60 h 156"/>
                  <a:gd name="T92" fmla="*/ 172 w 172"/>
                  <a:gd name="T93" fmla="*/ 60 h 156"/>
                  <a:gd name="T94" fmla="*/ 162 w 172"/>
                  <a:gd name="T95" fmla="*/ 48 h 156"/>
                  <a:gd name="T96" fmla="*/ 156 w 172"/>
                  <a:gd name="T97" fmla="*/ 36 h 156"/>
                  <a:gd name="T98" fmla="*/ 160 w 172"/>
                  <a:gd name="T99" fmla="*/ 30 h 156"/>
                  <a:gd name="T100" fmla="*/ 150 w 172"/>
                  <a:gd name="T101" fmla="*/ 22 h 156"/>
                  <a:gd name="T102" fmla="*/ 146 w 172"/>
                  <a:gd name="T103" fmla="*/ 8 h 15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2"/>
                  <a:gd name="T157" fmla="*/ 0 h 156"/>
                  <a:gd name="T158" fmla="*/ 172 w 172"/>
                  <a:gd name="T159" fmla="*/ 156 h 15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2" h="156">
                    <a:moveTo>
                      <a:pt x="146" y="4"/>
                    </a:moveTo>
                    <a:lnTo>
                      <a:pt x="136" y="2"/>
                    </a:lnTo>
                    <a:lnTo>
                      <a:pt x="130" y="0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10" y="4"/>
                    </a:lnTo>
                    <a:lnTo>
                      <a:pt x="104" y="8"/>
                    </a:lnTo>
                    <a:lnTo>
                      <a:pt x="100" y="14"/>
                    </a:lnTo>
                    <a:lnTo>
                      <a:pt x="96" y="26"/>
                    </a:lnTo>
                    <a:lnTo>
                      <a:pt x="90" y="42"/>
                    </a:lnTo>
                    <a:lnTo>
                      <a:pt x="90" y="50"/>
                    </a:lnTo>
                    <a:lnTo>
                      <a:pt x="88" y="54"/>
                    </a:lnTo>
                    <a:lnTo>
                      <a:pt x="84" y="54"/>
                    </a:lnTo>
                    <a:lnTo>
                      <a:pt x="80" y="52"/>
                    </a:lnTo>
                    <a:lnTo>
                      <a:pt x="76" y="50"/>
                    </a:lnTo>
                    <a:lnTo>
                      <a:pt x="72" y="46"/>
                    </a:lnTo>
                    <a:lnTo>
                      <a:pt x="68" y="44"/>
                    </a:lnTo>
                    <a:lnTo>
                      <a:pt x="64" y="44"/>
                    </a:lnTo>
                    <a:lnTo>
                      <a:pt x="60" y="46"/>
                    </a:lnTo>
                    <a:lnTo>
                      <a:pt x="54" y="52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38" y="60"/>
                    </a:lnTo>
                    <a:lnTo>
                      <a:pt x="30" y="58"/>
                    </a:lnTo>
                    <a:lnTo>
                      <a:pt x="24" y="56"/>
                    </a:lnTo>
                    <a:lnTo>
                      <a:pt x="18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0" y="40"/>
                    </a:lnTo>
                    <a:lnTo>
                      <a:pt x="6" y="46"/>
                    </a:lnTo>
                    <a:lnTo>
                      <a:pt x="2" y="56"/>
                    </a:lnTo>
                    <a:lnTo>
                      <a:pt x="0" y="64"/>
                    </a:lnTo>
                    <a:lnTo>
                      <a:pt x="2" y="70"/>
                    </a:lnTo>
                    <a:lnTo>
                      <a:pt x="6" y="76"/>
                    </a:lnTo>
                    <a:lnTo>
                      <a:pt x="6" y="78"/>
                    </a:lnTo>
                    <a:lnTo>
                      <a:pt x="4" y="82"/>
                    </a:lnTo>
                    <a:lnTo>
                      <a:pt x="6" y="88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8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0" y="108"/>
                    </a:lnTo>
                    <a:lnTo>
                      <a:pt x="18" y="112"/>
                    </a:lnTo>
                    <a:lnTo>
                      <a:pt x="18" y="116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24"/>
                    </a:lnTo>
                    <a:lnTo>
                      <a:pt x="22" y="128"/>
                    </a:lnTo>
                    <a:lnTo>
                      <a:pt x="26" y="132"/>
                    </a:lnTo>
                    <a:lnTo>
                      <a:pt x="32" y="134"/>
                    </a:lnTo>
                    <a:lnTo>
                      <a:pt x="38" y="134"/>
                    </a:lnTo>
                    <a:lnTo>
                      <a:pt x="46" y="136"/>
                    </a:lnTo>
                    <a:lnTo>
                      <a:pt x="50" y="138"/>
                    </a:lnTo>
                    <a:lnTo>
                      <a:pt x="48" y="142"/>
                    </a:lnTo>
                    <a:lnTo>
                      <a:pt x="52" y="144"/>
                    </a:lnTo>
                    <a:lnTo>
                      <a:pt x="58" y="142"/>
                    </a:lnTo>
                    <a:lnTo>
                      <a:pt x="62" y="140"/>
                    </a:lnTo>
                    <a:lnTo>
                      <a:pt x="68" y="138"/>
                    </a:lnTo>
                    <a:lnTo>
                      <a:pt x="72" y="138"/>
                    </a:lnTo>
                    <a:lnTo>
                      <a:pt x="78" y="138"/>
                    </a:lnTo>
                    <a:lnTo>
                      <a:pt x="84" y="140"/>
                    </a:lnTo>
                    <a:lnTo>
                      <a:pt x="88" y="142"/>
                    </a:lnTo>
                    <a:lnTo>
                      <a:pt x="96" y="144"/>
                    </a:lnTo>
                    <a:lnTo>
                      <a:pt x="96" y="150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8" y="156"/>
                    </a:lnTo>
                    <a:lnTo>
                      <a:pt x="106" y="154"/>
                    </a:lnTo>
                    <a:lnTo>
                      <a:pt x="114" y="152"/>
                    </a:lnTo>
                    <a:lnTo>
                      <a:pt x="120" y="148"/>
                    </a:lnTo>
                    <a:lnTo>
                      <a:pt x="130" y="148"/>
                    </a:lnTo>
                    <a:lnTo>
                      <a:pt x="130" y="144"/>
                    </a:lnTo>
                    <a:lnTo>
                      <a:pt x="128" y="142"/>
                    </a:lnTo>
                    <a:lnTo>
                      <a:pt x="126" y="138"/>
                    </a:lnTo>
                    <a:lnTo>
                      <a:pt x="126" y="134"/>
                    </a:lnTo>
                    <a:lnTo>
                      <a:pt x="128" y="132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2" y="116"/>
                    </a:lnTo>
                    <a:lnTo>
                      <a:pt x="130" y="112"/>
                    </a:lnTo>
                    <a:lnTo>
                      <a:pt x="132" y="106"/>
                    </a:lnTo>
                    <a:lnTo>
                      <a:pt x="136" y="100"/>
                    </a:lnTo>
                    <a:lnTo>
                      <a:pt x="142" y="98"/>
                    </a:lnTo>
                    <a:lnTo>
                      <a:pt x="146" y="88"/>
                    </a:lnTo>
                    <a:lnTo>
                      <a:pt x="150" y="76"/>
                    </a:lnTo>
                    <a:lnTo>
                      <a:pt x="154" y="64"/>
                    </a:lnTo>
                    <a:lnTo>
                      <a:pt x="156" y="62"/>
                    </a:lnTo>
                    <a:lnTo>
                      <a:pt x="160" y="60"/>
                    </a:lnTo>
                    <a:lnTo>
                      <a:pt x="166" y="60"/>
                    </a:lnTo>
                    <a:lnTo>
                      <a:pt x="172" y="60"/>
                    </a:lnTo>
                    <a:lnTo>
                      <a:pt x="172" y="56"/>
                    </a:lnTo>
                    <a:lnTo>
                      <a:pt x="162" y="48"/>
                    </a:lnTo>
                    <a:lnTo>
                      <a:pt x="158" y="42"/>
                    </a:lnTo>
                    <a:lnTo>
                      <a:pt x="156" y="36"/>
                    </a:lnTo>
                    <a:lnTo>
                      <a:pt x="158" y="34"/>
                    </a:lnTo>
                    <a:lnTo>
                      <a:pt x="160" y="30"/>
                    </a:lnTo>
                    <a:lnTo>
                      <a:pt x="154" y="28"/>
                    </a:lnTo>
                    <a:lnTo>
                      <a:pt x="150" y="22"/>
                    </a:lnTo>
                    <a:lnTo>
                      <a:pt x="148" y="14"/>
                    </a:lnTo>
                    <a:lnTo>
                      <a:pt x="146" y="8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92" name="Freeform 82"/>
              <p:cNvSpPr>
                <a:spLocks noChangeAspect="1"/>
              </p:cNvSpPr>
              <p:nvPr/>
            </p:nvSpPr>
            <p:spPr bwMode="auto">
              <a:xfrm>
                <a:off x="4942" y="2790"/>
                <a:ext cx="172" cy="178"/>
              </a:xfrm>
              <a:custGeom>
                <a:avLst/>
                <a:gdLst>
                  <a:gd name="T0" fmla="*/ 172 w 172"/>
                  <a:gd name="T1" fmla="*/ 124 h 178"/>
                  <a:gd name="T2" fmla="*/ 168 w 172"/>
                  <a:gd name="T3" fmla="*/ 132 h 178"/>
                  <a:gd name="T4" fmla="*/ 172 w 172"/>
                  <a:gd name="T5" fmla="*/ 178 h 178"/>
                  <a:gd name="T6" fmla="*/ 160 w 172"/>
                  <a:gd name="T7" fmla="*/ 170 h 178"/>
                  <a:gd name="T8" fmla="*/ 154 w 172"/>
                  <a:gd name="T9" fmla="*/ 156 h 178"/>
                  <a:gd name="T10" fmla="*/ 130 w 172"/>
                  <a:gd name="T11" fmla="*/ 160 h 178"/>
                  <a:gd name="T12" fmla="*/ 112 w 172"/>
                  <a:gd name="T13" fmla="*/ 160 h 178"/>
                  <a:gd name="T14" fmla="*/ 110 w 172"/>
                  <a:gd name="T15" fmla="*/ 156 h 178"/>
                  <a:gd name="T16" fmla="*/ 118 w 172"/>
                  <a:gd name="T17" fmla="*/ 144 h 178"/>
                  <a:gd name="T18" fmla="*/ 130 w 172"/>
                  <a:gd name="T19" fmla="*/ 136 h 178"/>
                  <a:gd name="T20" fmla="*/ 128 w 172"/>
                  <a:gd name="T21" fmla="*/ 122 h 178"/>
                  <a:gd name="T22" fmla="*/ 124 w 172"/>
                  <a:gd name="T23" fmla="*/ 108 h 178"/>
                  <a:gd name="T24" fmla="*/ 112 w 172"/>
                  <a:gd name="T25" fmla="*/ 98 h 178"/>
                  <a:gd name="T26" fmla="*/ 80 w 172"/>
                  <a:gd name="T27" fmla="*/ 86 h 178"/>
                  <a:gd name="T28" fmla="*/ 66 w 172"/>
                  <a:gd name="T29" fmla="*/ 76 h 178"/>
                  <a:gd name="T30" fmla="*/ 58 w 172"/>
                  <a:gd name="T31" fmla="*/ 72 h 178"/>
                  <a:gd name="T32" fmla="*/ 50 w 172"/>
                  <a:gd name="T33" fmla="*/ 66 h 178"/>
                  <a:gd name="T34" fmla="*/ 46 w 172"/>
                  <a:gd name="T35" fmla="*/ 72 h 178"/>
                  <a:gd name="T36" fmla="*/ 36 w 172"/>
                  <a:gd name="T37" fmla="*/ 78 h 178"/>
                  <a:gd name="T38" fmla="*/ 34 w 172"/>
                  <a:gd name="T39" fmla="*/ 72 h 178"/>
                  <a:gd name="T40" fmla="*/ 28 w 172"/>
                  <a:gd name="T41" fmla="*/ 58 h 178"/>
                  <a:gd name="T42" fmla="*/ 22 w 172"/>
                  <a:gd name="T43" fmla="*/ 52 h 178"/>
                  <a:gd name="T44" fmla="*/ 22 w 172"/>
                  <a:gd name="T45" fmla="*/ 46 h 178"/>
                  <a:gd name="T46" fmla="*/ 30 w 172"/>
                  <a:gd name="T47" fmla="*/ 46 h 178"/>
                  <a:gd name="T48" fmla="*/ 38 w 172"/>
                  <a:gd name="T49" fmla="*/ 46 h 178"/>
                  <a:gd name="T50" fmla="*/ 50 w 172"/>
                  <a:gd name="T51" fmla="*/ 44 h 178"/>
                  <a:gd name="T52" fmla="*/ 58 w 172"/>
                  <a:gd name="T53" fmla="*/ 40 h 178"/>
                  <a:gd name="T54" fmla="*/ 44 w 172"/>
                  <a:gd name="T55" fmla="*/ 40 h 178"/>
                  <a:gd name="T56" fmla="*/ 28 w 172"/>
                  <a:gd name="T57" fmla="*/ 42 h 178"/>
                  <a:gd name="T58" fmla="*/ 20 w 172"/>
                  <a:gd name="T59" fmla="*/ 36 h 178"/>
                  <a:gd name="T60" fmla="*/ 18 w 172"/>
                  <a:gd name="T61" fmla="*/ 30 h 178"/>
                  <a:gd name="T62" fmla="*/ 6 w 172"/>
                  <a:gd name="T63" fmla="*/ 24 h 178"/>
                  <a:gd name="T64" fmla="*/ 0 w 172"/>
                  <a:gd name="T65" fmla="*/ 14 h 178"/>
                  <a:gd name="T66" fmla="*/ 16 w 172"/>
                  <a:gd name="T67" fmla="*/ 6 h 178"/>
                  <a:gd name="T68" fmla="*/ 32 w 172"/>
                  <a:gd name="T69" fmla="*/ 0 h 178"/>
                  <a:gd name="T70" fmla="*/ 40 w 172"/>
                  <a:gd name="T71" fmla="*/ 4 h 178"/>
                  <a:gd name="T72" fmla="*/ 54 w 172"/>
                  <a:gd name="T73" fmla="*/ 6 h 178"/>
                  <a:gd name="T74" fmla="*/ 60 w 172"/>
                  <a:gd name="T75" fmla="*/ 18 h 178"/>
                  <a:gd name="T76" fmla="*/ 62 w 172"/>
                  <a:gd name="T77" fmla="*/ 42 h 178"/>
                  <a:gd name="T78" fmla="*/ 66 w 172"/>
                  <a:gd name="T79" fmla="*/ 44 h 178"/>
                  <a:gd name="T80" fmla="*/ 72 w 172"/>
                  <a:gd name="T81" fmla="*/ 58 h 178"/>
                  <a:gd name="T82" fmla="*/ 78 w 172"/>
                  <a:gd name="T83" fmla="*/ 58 h 178"/>
                  <a:gd name="T84" fmla="*/ 84 w 172"/>
                  <a:gd name="T85" fmla="*/ 52 h 178"/>
                  <a:gd name="T86" fmla="*/ 96 w 172"/>
                  <a:gd name="T87" fmla="*/ 42 h 178"/>
                  <a:gd name="T88" fmla="*/ 108 w 172"/>
                  <a:gd name="T89" fmla="*/ 32 h 178"/>
                  <a:gd name="T90" fmla="*/ 116 w 172"/>
                  <a:gd name="T91" fmla="*/ 22 h 178"/>
                  <a:gd name="T92" fmla="*/ 126 w 172"/>
                  <a:gd name="T93" fmla="*/ 22 h 178"/>
                  <a:gd name="T94" fmla="*/ 138 w 172"/>
                  <a:gd name="T95" fmla="*/ 28 h 178"/>
                  <a:gd name="T96" fmla="*/ 152 w 172"/>
                  <a:gd name="T97" fmla="*/ 38 h 178"/>
                  <a:gd name="T98" fmla="*/ 172 w 172"/>
                  <a:gd name="T99" fmla="*/ 42 h 1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178"/>
                  <a:gd name="T152" fmla="*/ 172 w 172"/>
                  <a:gd name="T153" fmla="*/ 178 h 1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178">
                    <a:moveTo>
                      <a:pt x="172" y="42"/>
                    </a:moveTo>
                    <a:lnTo>
                      <a:pt x="172" y="124"/>
                    </a:lnTo>
                    <a:lnTo>
                      <a:pt x="168" y="128"/>
                    </a:lnTo>
                    <a:lnTo>
                      <a:pt x="168" y="132"/>
                    </a:lnTo>
                    <a:lnTo>
                      <a:pt x="172" y="136"/>
                    </a:lnTo>
                    <a:lnTo>
                      <a:pt x="172" y="178"/>
                    </a:lnTo>
                    <a:lnTo>
                      <a:pt x="166" y="176"/>
                    </a:lnTo>
                    <a:lnTo>
                      <a:pt x="160" y="170"/>
                    </a:lnTo>
                    <a:lnTo>
                      <a:pt x="156" y="164"/>
                    </a:lnTo>
                    <a:lnTo>
                      <a:pt x="154" y="156"/>
                    </a:lnTo>
                    <a:lnTo>
                      <a:pt x="136" y="156"/>
                    </a:lnTo>
                    <a:lnTo>
                      <a:pt x="130" y="160"/>
                    </a:lnTo>
                    <a:lnTo>
                      <a:pt x="120" y="160"/>
                    </a:lnTo>
                    <a:lnTo>
                      <a:pt x="112" y="160"/>
                    </a:lnTo>
                    <a:lnTo>
                      <a:pt x="110" y="158"/>
                    </a:lnTo>
                    <a:lnTo>
                      <a:pt x="110" y="156"/>
                    </a:lnTo>
                    <a:lnTo>
                      <a:pt x="112" y="150"/>
                    </a:lnTo>
                    <a:lnTo>
                      <a:pt x="118" y="144"/>
                    </a:lnTo>
                    <a:lnTo>
                      <a:pt x="126" y="138"/>
                    </a:lnTo>
                    <a:lnTo>
                      <a:pt x="130" y="136"/>
                    </a:lnTo>
                    <a:lnTo>
                      <a:pt x="128" y="128"/>
                    </a:lnTo>
                    <a:lnTo>
                      <a:pt x="128" y="122"/>
                    </a:lnTo>
                    <a:lnTo>
                      <a:pt x="126" y="114"/>
                    </a:lnTo>
                    <a:lnTo>
                      <a:pt x="124" y="108"/>
                    </a:lnTo>
                    <a:lnTo>
                      <a:pt x="120" y="102"/>
                    </a:lnTo>
                    <a:lnTo>
                      <a:pt x="112" y="98"/>
                    </a:lnTo>
                    <a:lnTo>
                      <a:pt x="98" y="92"/>
                    </a:lnTo>
                    <a:lnTo>
                      <a:pt x="80" y="86"/>
                    </a:lnTo>
                    <a:lnTo>
                      <a:pt x="74" y="80"/>
                    </a:lnTo>
                    <a:lnTo>
                      <a:pt x="66" y="76"/>
                    </a:lnTo>
                    <a:lnTo>
                      <a:pt x="62" y="74"/>
                    </a:lnTo>
                    <a:lnTo>
                      <a:pt x="58" y="72"/>
                    </a:lnTo>
                    <a:lnTo>
                      <a:pt x="48" y="72"/>
                    </a:lnTo>
                    <a:lnTo>
                      <a:pt x="50" y="66"/>
                    </a:lnTo>
                    <a:lnTo>
                      <a:pt x="52" y="64"/>
                    </a:lnTo>
                    <a:lnTo>
                      <a:pt x="46" y="72"/>
                    </a:lnTo>
                    <a:lnTo>
                      <a:pt x="42" y="76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28" y="58"/>
                    </a:lnTo>
                    <a:lnTo>
                      <a:pt x="26" y="54"/>
                    </a:lnTo>
                    <a:lnTo>
                      <a:pt x="22" y="52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6" y="46"/>
                    </a:lnTo>
                    <a:lnTo>
                      <a:pt x="30" y="46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50" y="44"/>
                    </a:lnTo>
                    <a:lnTo>
                      <a:pt x="54" y="42"/>
                    </a:lnTo>
                    <a:lnTo>
                      <a:pt x="58" y="40"/>
                    </a:lnTo>
                    <a:lnTo>
                      <a:pt x="54" y="40"/>
                    </a:lnTo>
                    <a:lnTo>
                      <a:pt x="44" y="40"/>
                    </a:lnTo>
                    <a:lnTo>
                      <a:pt x="34" y="42"/>
                    </a:lnTo>
                    <a:lnTo>
                      <a:pt x="28" y="42"/>
                    </a:lnTo>
                    <a:lnTo>
                      <a:pt x="24" y="40"/>
                    </a:lnTo>
                    <a:lnTo>
                      <a:pt x="20" y="36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6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8" y="10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12"/>
                    </a:lnTo>
                    <a:lnTo>
                      <a:pt x="60" y="18"/>
                    </a:lnTo>
                    <a:lnTo>
                      <a:pt x="60" y="36"/>
                    </a:lnTo>
                    <a:lnTo>
                      <a:pt x="62" y="42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70" y="52"/>
                    </a:lnTo>
                    <a:lnTo>
                      <a:pt x="72" y="58"/>
                    </a:lnTo>
                    <a:lnTo>
                      <a:pt x="76" y="60"/>
                    </a:lnTo>
                    <a:lnTo>
                      <a:pt x="78" y="58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90" y="46"/>
                    </a:lnTo>
                    <a:lnTo>
                      <a:pt x="96" y="42"/>
                    </a:lnTo>
                    <a:lnTo>
                      <a:pt x="102" y="38"/>
                    </a:lnTo>
                    <a:lnTo>
                      <a:pt x="108" y="32"/>
                    </a:lnTo>
                    <a:lnTo>
                      <a:pt x="114" y="24"/>
                    </a:lnTo>
                    <a:lnTo>
                      <a:pt x="116" y="22"/>
                    </a:lnTo>
                    <a:lnTo>
                      <a:pt x="120" y="20"/>
                    </a:lnTo>
                    <a:lnTo>
                      <a:pt x="126" y="22"/>
                    </a:lnTo>
                    <a:lnTo>
                      <a:pt x="130" y="24"/>
                    </a:lnTo>
                    <a:lnTo>
                      <a:pt x="138" y="28"/>
                    </a:lnTo>
                    <a:lnTo>
                      <a:pt x="146" y="34"/>
                    </a:lnTo>
                    <a:lnTo>
                      <a:pt x="152" y="38"/>
                    </a:lnTo>
                    <a:lnTo>
                      <a:pt x="162" y="40"/>
                    </a:lnTo>
                    <a:lnTo>
                      <a:pt x="172" y="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93" name="Freeform 83"/>
              <p:cNvSpPr>
                <a:spLocks noChangeAspect="1"/>
              </p:cNvSpPr>
              <p:nvPr/>
            </p:nvSpPr>
            <p:spPr bwMode="auto">
              <a:xfrm>
                <a:off x="4500" y="2814"/>
                <a:ext cx="26" cy="28"/>
              </a:xfrm>
              <a:custGeom>
                <a:avLst/>
                <a:gdLst>
                  <a:gd name="T0" fmla="*/ 0 w 26"/>
                  <a:gd name="T1" fmla="*/ 6 h 28"/>
                  <a:gd name="T2" fmla="*/ 4 w 26"/>
                  <a:gd name="T3" fmla="*/ 4 h 28"/>
                  <a:gd name="T4" fmla="*/ 6 w 26"/>
                  <a:gd name="T5" fmla="*/ 2 h 28"/>
                  <a:gd name="T6" fmla="*/ 10 w 26"/>
                  <a:gd name="T7" fmla="*/ 0 h 28"/>
                  <a:gd name="T8" fmla="*/ 12 w 26"/>
                  <a:gd name="T9" fmla="*/ 0 h 28"/>
                  <a:gd name="T10" fmla="*/ 14 w 26"/>
                  <a:gd name="T11" fmla="*/ 0 h 28"/>
                  <a:gd name="T12" fmla="*/ 16 w 26"/>
                  <a:gd name="T13" fmla="*/ 2 h 28"/>
                  <a:gd name="T14" fmla="*/ 16 w 26"/>
                  <a:gd name="T15" fmla="*/ 8 h 28"/>
                  <a:gd name="T16" fmla="*/ 20 w 26"/>
                  <a:gd name="T17" fmla="*/ 14 h 28"/>
                  <a:gd name="T18" fmla="*/ 26 w 26"/>
                  <a:gd name="T19" fmla="*/ 20 h 28"/>
                  <a:gd name="T20" fmla="*/ 26 w 26"/>
                  <a:gd name="T21" fmla="*/ 26 h 28"/>
                  <a:gd name="T22" fmla="*/ 24 w 26"/>
                  <a:gd name="T23" fmla="*/ 28 h 28"/>
                  <a:gd name="T24" fmla="*/ 16 w 26"/>
                  <a:gd name="T25" fmla="*/ 24 h 28"/>
                  <a:gd name="T26" fmla="*/ 14 w 26"/>
                  <a:gd name="T27" fmla="*/ 20 h 28"/>
                  <a:gd name="T28" fmla="*/ 12 w 26"/>
                  <a:gd name="T29" fmla="*/ 18 h 28"/>
                  <a:gd name="T30" fmla="*/ 14 w 26"/>
                  <a:gd name="T31" fmla="*/ 14 h 28"/>
                  <a:gd name="T32" fmla="*/ 14 w 26"/>
                  <a:gd name="T33" fmla="*/ 12 h 28"/>
                  <a:gd name="T34" fmla="*/ 6 w 26"/>
                  <a:gd name="T35" fmla="*/ 10 h 28"/>
                  <a:gd name="T36" fmla="*/ 2 w 26"/>
                  <a:gd name="T37" fmla="*/ 8 h 28"/>
                  <a:gd name="T38" fmla="*/ 0 w 2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6"/>
                  <a:gd name="T61" fmla="*/ 0 h 28"/>
                  <a:gd name="T62" fmla="*/ 26 w 2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6" h="28">
                    <a:moveTo>
                      <a:pt x="0" y="6"/>
                    </a:moveTo>
                    <a:lnTo>
                      <a:pt x="4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8"/>
                    </a:lnTo>
                    <a:lnTo>
                      <a:pt x="20" y="14"/>
                    </a:lnTo>
                    <a:lnTo>
                      <a:pt x="26" y="20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16" y="24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94" name="Freeform 84"/>
              <p:cNvSpPr>
                <a:spLocks noChangeAspect="1"/>
              </p:cNvSpPr>
              <p:nvPr/>
            </p:nvSpPr>
            <p:spPr bwMode="auto">
              <a:xfrm>
                <a:off x="4386" y="2802"/>
                <a:ext cx="12" cy="12"/>
              </a:xfrm>
              <a:custGeom>
                <a:avLst/>
                <a:gdLst>
                  <a:gd name="T0" fmla="*/ 8 w 12"/>
                  <a:gd name="T1" fmla="*/ 0 h 12"/>
                  <a:gd name="T2" fmla="*/ 8 w 12"/>
                  <a:gd name="T3" fmla="*/ 6 h 12"/>
                  <a:gd name="T4" fmla="*/ 12 w 12"/>
                  <a:gd name="T5" fmla="*/ 8 h 12"/>
                  <a:gd name="T6" fmla="*/ 12 w 12"/>
                  <a:gd name="T7" fmla="*/ 12 h 12"/>
                  <a:gd name="T8" fmla="*/ 8 w 12"/>
                  <a:gd name="T9" fmla="*/ 12 h 12"/>
                  <a:gd name="T10" fmla="*/ 4 w 12"/>
                  <a:gd name="T11" fmla="*/ 10 h 12"/>
                  <a:gd name="T12" fmla="*/ 2 w 12"/>
                  <a:gd name="T13" fmla="*/ 8 h 12"/>
                  <a:gd name="T14" fmla="*/ 0 w 12"/>
                  <a:gd name="T15" fmla="*/ 4 h 12"/>
                  <a:gd name="T16" fmla="*/ 2 w 12"/>
                  <a:gd name="T17" fmla="*/ 0 h 12"/>
                  <a:gd name="T18" fmla="*/ 4 w 12"/>
                  <a:gd name="T19" fmla="*/ 0 h 12"/>
                  <a:gd name="T20" fmla="*/ 8 w 12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8" y="0"/>
                    </a:moveTo>
                    <a:lnTo>
                      <a:pt x="8" y="6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95" name="Freeform 85"/>
              <p:cNvSpPr>
                <a:spLocks noChangeAspect="1"/>
              </p:cNvSpPr>
              <p:nvPr/>
            </p:nvSpPr>
            <p:spPr bwMode="auto">
              <a:xfrm>
                <a:off x="4940" y="2924"/>
                <a:ext cx="14" cy="22"/>
              </a:xfrm>
              <a:custGeom>
                <a:avLst/>
                <a:gdLst>
                  <a:gd name="T0" fmla="*/ 6 w 14"/>
                  <a:gd name="T1" fmla="*/ 2 h 22"/>
                  <a:gd name="T2" fmla="*/ 8 w 14"/>
                  <a:gd name="T3" fmla="*/ 2 h 22"/>
                  <a:gd name="T4" fmla="*/ 10 w 14"/>
                  <a:gd name="T5" fmla="*/ 0 h 22"/>
                  <a:gd name="T6" fmla="*/ 12 w 14"/>
                  <a:gd name="T7" fmla="*/ 2 h 22"/>
                  <a:gd name="T8" fmla="*/ 14 w 14"/>
                  <a:gd name="T9" fmla="*/ 4 h 22"/>
                  <a:gd name="T10" fmla="*/ 12 w 14"/>
                  <a:gd name="T11" fmla="*/ 6 h 22"/>
                  <a:gd name="T12" fmla="*/ 8 w 14"/>
                  <a:gd name="T13" fmla="*/ 12 h 22"/>
                  <a:gd name="T14" fmla="*/ 0 w 14"/>
                  <a:gd name="T15" fmla="*/ 22 h 22"/>
                  <a:gd name="T16" fmla="*/ 0 w 14"/>
                  <a:gd name="T17" fmla="*/ 10 h 22"/>
                  <a:gd name="T18" fmla="*/ 2 w 14"/>
                  <a:gd name="T19" fmla="*/ 6 h 22"/>
                  <a:gd name="T20" fmla="*/ 4 w 14"/>
                  <a:gd name="T21" fmla="*/ 4 h 22"/>
                  <a:gd name="T22" fmla="*/ 6 w 14"/>
                  <a:gd name="T23" fmla="*/ 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22"/>
                  <a:gd name="T38" fmla="*/ 14 w 14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22">
                    <a:moveTo>
                      <a:pt x="6" y="2"/>
                    </a:moveTo>
                    <a:lnTo>
                      <a:pt x="8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8" y="12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96" name="Freeform 86"/>
              <p:cNvSpPr>
                <a:spLocks noChangeAspect="1"/>
              </p:cNvSpPr>
              <p:nvPr/>
            </p:nvSpPr>
            <p:spPr bwMode="auto">
              <a:xfrm>
                <a:off x="4890" y="2838"/>
                <a:ext cx="54" cy="24"/>
              </a:xfrm>
              <a:custGeom>
                <a:avLst/>
                <a:gdLst>
                  <a:gd name="T0" fmla="*/ 46 w 54"/>
                  <a:gd name="T1" fmla="*/ 24 h 24"/>
                  <a:gd name="T2" fmla="*/ 44 w 54"/>
                  <a:gd name="T3" fmla="*/ 22 h 24"/>
                  <a:gd name="T4" fmla="*/ 42 w 54"/>
                  <a:gd name="T5" fmla="*/ 18 h 24"/>
                  <a:gd name="T6" fmla="*/ 38 w 54"/>
                  <a:gd name="T7" fmla="*/ 16 h 24"/>
                  <a:gd name="T8" fmla="*/ 34 w 54"/>
                  <a:gd name="T9" fmla="*/ 16 h 24"/>
                  <a:gd name="T10" fmla="*/ 26 w 54"/>
                  <a:gd name="T11" fmla="*/ 14 h 24"/>
                  <a:gd name="T12" fmla="*/ 18 w 54"/>
                  <a:gd name="T13" fmla="*/ 14 h 24"/>
                  <a:gd name="T14" fmla="*/ 12 w 54"/>
                  <a:gd name="T15" fmla="*/ 14 h 24"/>
                  <a:gd name="T16" fmla="*/ 4 w 54"/>
                  <a:gd name="T17" fmla="*/ 14 h 24"/>
                  <a:gd name="T18" fmla="*/ 0 w 54"/>
                  <a:gd name="T19" fmla="*/ 10 h 24"/>
                  <a:gd name="T20" fmla="*/ 10 w 54"/>
                  <a:gd name="T21" fmla="*/ 4 h 24"/>
                  <a:gd name="T22" fmla="*/ 16 w 54"/>
                  <a:gd name="T23" fmla="*/ 4 h 24"/>
                  <a:gd name="T24" fmla="*/ 20 w 54"/>
                  <a:gd name="T25" fmla="*/ 2 h 24"/>
                  <a:gd name="T26" fmla="*/ 26 w 54"/>
                  <a:gd name="T27" fmla="*/ 2 h 24"/>
                  <a:gd name="T28" fmla="*/ 30 w 54"/>
                  <a:gd name="T29" fmla="*/ 0 h 24"/>
                  <a:gd name="T30" fmla="*/ 32 w 54"/>
                  <a:gd name="T31" fmla="*/ 2 h 24"/>
                  <a:gd name="T32" fmla="*/ 34 w 54"/>
                  <a:gd name="T33" fmla="*/ 2 h 24"/>
                  <a:gd name="T34" fmla="*/ 38 w 54"/>
                  <a:gd name="T35" fmla="*/ 0 h 24"/>
                  <a:gd name="T36" fmla="*/ 42 w 54"/>
                  <a:gd name="T37" fmla="*/ 2 h 24"/>
                  <a:gd name="T38" fmla="*/ 48 w 54"/>
                  <a:gd name="T39" fmla="*/ 6 h 24"/>
                  <a:gd name="T40" fmla="*/ 52 w 54"/>
                  <a:gd name="T41" fmla="*/ 12 h 24"/>
                  <a:gd name="T42" fmla="*/ 54 w 54"/>
                  <a:gd name="T43" fmla="*/ 18 h 24"/>
                  <a:gd name="T44" fmla="*/ 52 w 54"/>
                  <a:gd name="T45" fmla="*/ 20 h 24"/>
                  <a:gd name="T46" fmla="*/ 50 w 54"/>
                  <a:gd name="T47" fmla="*/ 22 h 24"/>
                  <a:gd name="T48" fmla="*/ 46 w 54"/>
                  <a:gd name="T49" fmla="*/ 24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"/>
                  <a:gd name="T76" fmla="*/ 0 h 24"/>
                  <a:gd name="T77" fmla="*/ 54 w 54"/>
                  <a:gd name="T78" fmla="*/ 24 h 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" h="24">
                    <a:moveTo>
                      <a:pt x="46" y="24"/>
                    </a:moveTo>
                    <a:lnTo>
                      <a:pt x="44" y="22"/>
                    </a:lnTo>
                    <a:lnTo>
                      <a:pt x="42" y="18"/>
                    </a:lnTo>
                    <a:lnTo>
                      <a:pt x="38" y="16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18" y="14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8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2" y="20"/>
                    </a:lnTo>
                    <a:lnTo>
                      <a:pt x="50" y="22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97" name="Freeform 87"/>
              <p:cNvSpPr>
                <a:spLocks noChangeAspect="1"/>
              </p:cNvSpPr>
              <p:nvPr/>
            </p:nvSpPr>
            <p:spPr bwMode="auto">
              <a:xfrm>
                <a:off x="4542" y="2834"/>
                <a:ext cx="12" cy="10"/>
              </a:xfrm>
              <a:custGeom>
                <a:avLst/>
                <a:gdLst>
                  <a:gd name="T0" fmla="*/ 12 w 12"/>
                  <a:gd name="T1" fmla="*/ 2 h 10"/>
                  <a:gd name="T2" fmla="*/ 10 w 12"/>
                  <a:gd name="T3" fmla="*/ 6 h 10"/>
                  <a:gd name="T4" fmla="*/ 10 w 12"/>
                  <a:gd name="T5" fmla="*/ 10 h 10"/>
                  <a:gd name="T6" fmla="*/ 4 w 12"/>
                  <a:gd name="T7" fmla="*/ 10 h 10"/>
                  <a:gd name="T8" fmla="*/ 2 w 12"/>
                  <a:gd name="T9" fmla="*/ 8 h 10"/>
                  <a:gd name="T10" fmla="*/ 0 w 12"/>
                  <a:gd name="T11" fmla="*/ 4 h 10"/>
                  <a:gd name="T12" fmla="*/ 2 w 12"/>
                  <a:gd name="T13" fmla="*/ 2 h 10"/>
                  <a:gd name="T14" fmla="*/ 4 w 12"/>
                  <a:gd name="T15" fmla="*/ 0 h 10"/>
                  <a:gd name="T16" fmla="*/ 12 w 12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0"/>
                  <a:gd name="T29" fmla="*/ 12 w 12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0">
                    <a:moveTo>
                      <a:pt x="12" y="2"/>
                    </a:moveTo>
                    <a:lnTo>
                      <a:pt x="10" y="6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98" name="Freeform 88"/>
              <p:cNvSpPr>
                <a:spLocks noChangeAspect="1"/>
              </p:cNvSpPr>
              <p:nvPr/>
            </p:nvSpPr>
            <p:spPr bwMode="auto">
              <a:xfrm>
                <a:off x="4918" y="3004"/>
                <a:ext cx="22" cy="10"/>
              </a:xfrm>
              <a:custGeom>
                <a:avLst/>
                <a:gdLst>
                  <a:gd name="T0" fmla="*/ 0 w 22"/>
                  <a:gd name="T1" fmla="*/ 0 h 10"/>
                  <a:gd name="T2" fmla="*/ 0 w 22"/>
                  <a:gd name="T3" fmla="*/ 8 h 10"/>
                  <a:gd name="T4" fmla="*/ 6 w 22"/>
                  <a:gd name="T5" fmla="*/ 10 h 10"/>
                  <a:gd name="T6" fmla="*/ 12 w 22"/>
                  <a:gd name="T7" fmla="*/ 10 h 10"/>
                  <a:gd name="T8" fmla="*/ 16 w 22"/>
                  <a:gd name="T9" fmla="*/ 10 h 10"/>
                  <a:gd name="T10" fmla="*/ 18 w 22"/>
                  <a:gd name="T11" fmla="*/ 6 h 10"/>
                  <a:gd name="T12" fmla="*/ 22 w 22"/>
                  <a:gd name="T13" fmla="*/ 2 h 10"/>
                  <a:gd name="T14" fmla="*/ 18 w 22"/>
                  <a:gd name="T15" fmla="*/ 0 h 10"/>
                  <a:gd name="T16" fmla="*/ 12 w 22"/>
                  <a:gd name="T17" fmla="*/ 0 h 10"/>
                  <a:gd name="T18" fmla="*/ 0 w 2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"/>
                  <a:gd name="T31" fmla="*/ 0 h 10"/>
                  <a:gd name="T32" fmla="*/ 22 w 2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" h="10">
                    <a:moveTo>
                      <a:pt x="0" y="0"/>
                    </a:moveTo>
                    <a:lnTo>
                      <a:pt x="0" y="8"/>
                    </a:lnTo>
                    <a:lnTo>
                      <a:pt x="6" y="10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99" name="Freeform 89"/>
              <p:cNvSpPr>
                <a:spLocks noChangeAspect="1"/>
              </p:cNvSpPr>
              <p:nvPr/>
            </p:nvSpPr>
            <p:spPr bwMode="auto">
              <a:xfrm>
                <a:off x="4992" y="2910"/>
                <a:ext cx="10" cy="12"/>
              </a:xfrm>
              <a:custGeom>
                <a:avLst/>
                <a:gdLst>
                  <a:gd name="T0" fmla="*/ 10 w 10"/>
                  <a:gd name="T1" fmla="*/ 6 h 12"/>
                  <a:gd name="T2" fmla="*/ 8 w 10"/>
                  <a:gd name="T3" fmla="*/ 10 h 12"/>
                  <a:gd name="T4" fmla="*/ 4 w 10"/>
                  <a:gd name="T5" fmla="*/ 12 h 12"/>
                  <a:gd name="T6" fmla="*/ 2 w 10"/>
                  <a:gd name="T7" fmla="*/ 12 h 12"/>
                  <a:gd name="T8" fmla="*/ 0 w 10"/>
                  <a:gd name="T9" fmla="*/ 10 h 12"/>
                  <a:gd name="T10" fmla="*/ 0 w 10"/>
                  <a:gd name="T11" fmla="*/ 6 h 12"/>
                  <a:gd name="T12" fmla="*/ 2 w 10"/>
                  <a:gd name="T13" fmla="*/ 0 h 12"/>
                  <a:gd name="T14" fmla="*/ 10 w 10"/>
                  <a:gd name="T15" fmla="*/ 6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2"/>
                  <a:gd name="T26" fmla="*/ 10 w 10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2">
                    <a:moveTo>
                      <a:pt x="10" y="6"/>
                    </a:moveTo>
                    <a:lnTo>
                      <a:pt x="8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00" name="Freeform 90"/>
              <p:cNvSpPr>
                <a:spLocks noChangeAspect="1"/>
              </p:cNvSpPr>
              <p:nvPr/>
            </p:nvSpPr>
            <p:spPr bwMode="auto">
              <a:xfrm>
                <a:off x="4934" y="2784"/>
                <a:ext cx="18" cy="8"/>
              </a:xfrm>
              <a:custGeom>
                <a:avLst/>
                <a:gdLst>
                  <a:gd name="T0" fmla="*/ 18 w 18"/>
                  <a:gd name="T1" fmla="*/ 6 h 8"/>
                  <a:gd name="T2" fmla="*/ 8 w 18"/>
                  <a:gd name="T3" fmla="*/ 8 h 8"/>
                  <a:gd name="T4" fmla="*/ 4 w 18"/>
                  <a:gd name="T5" fmla="*/ 8 h 8"/>
                  <a:gd name="T6" fmla="*/ 0 w 18"/>
                  <a:gd name="T7" fmla="*/ 6 h 8"/>
                  <a:gd name="T8" fmla="*/ 4 w 18"/>
                  <a:gd name="T9" fmla="*/ 2 h 8"/>
                  <a:gd name="T10" fmla="*/ 8 w 18"/>
                  <a:gd name="T11" fmla="*/ 0 h 8"/>
                  <a:gd name="T12" fmla="*/ 12 w 18"/>
                  <a:gd name="T13" fmla="*/ 0 h 8"/>
                  <a:gd name="T14" fmla="*/ 14 w 18"/>
                  <a:gd name="T15" fmla="*/ 2 h 8"/>
                  <a:gd name="T16" fmla="*/ 18 w 18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8"/>
                  <a:gd name="T29" fmla="*/ 18 w 1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8">
                    <a:moveTo>
                      <a:pt x="18" y="6"/>
                    </a:move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01" name="Freeform 91"/>
              <p:cNvSpPr>
                <a:spLocks noChangeAspect="1"/>
              </p:cNvSpPr>
              <p:nvPr/>
            </p:nvSpPr>
            <p:spPr bwMode="auto">
              <a:xfrm>
                <a:off x="4888" y="2746"/>
                <a:ext cx="22" cy="46"/>
              </a:xfrm>
              <a:custGeom>
                <a:avLst/>
                <a:gdLst>
                  <a:gd name="T0" fmla="*/ 4 w 22"/>
                  <a:gd name="T1" fmla="*/ 24 h 46"/>
                  <a:gd name="T2" fmla="*/ 4 w 22"/>
                  <a:gd name="T3" fmla="*/ 20 h 46"/>
                  <a:gd name="T4" fmla="*/ 2 w 22"/>
                  <a:gd name="T5" fmla="*/ 16 h 46"/>
                  <a:gd name="T6" fmla="*/ 2 w 22"/>
                  <a:gd name="T7" fmla="*/ 14 h 46"/>
                  <a:gd name="T8" fmla="*/ 0 w 22"/>
                  <a:gd name="T9" fmla="*/ 10 h 46"/>
                  <a:gd name="T10" fmla="*/ 2 w 22"/>
                  <a:gd name="T11" fmla="*/ 4 h 46"/>
                  <a:gd name="T12" fmla="*/ 0 w 22"/>
                  <a:gd name="T13" fmla="*/ 0 h 46"/>
                  <a:gd name="T14" fmla="*/ 6 w 22"/>
                  <a:gd name="T15" fmla="*/ 0 h 46"/>
                  <a:gd name="T16" fmla="*/ 8 w 22"/>
                  <a:gd name="T17" fmla="*/ 8 h 46"/>
                  <a:gd name="T18" fmla="*/ 6 w 22"/>
                  <a:gd name="T19" fmla="*/ 18 h 46"/>
                  <a:gd name="T20" fmla="*/ 10 w 22"/>
                  <a:gd name="T21" fmla="*/ 18 h 46"/>
                  <a:gd name="T22" fmla="*/ 10 w 22"/>
                  <a:gd name="T23" fmla="*/ 8 h 46"/>
                  <a:gd name="T24" fmla="*/ 18 w 22"/>
                  <a:gd name="T25" fmla="*/ 8 h 46"/>
                  <a:gd name="T26" fmla="*/ 18 w 22"/>
                  <a:gd name="T27" fmla="*/ 12 h 46"/>
                  <a:gd name="T28" fmla="*/ 18 w 22"/>
                  <a:gd name="T29" fmla="*/ 16 h 46"/>
                  <a:gd name="T30" fmla="*/ 16 w 22"/>
                  <a:gd name="T31" fmla="*/ 18 h 46"/>
                  <a:gd name="T32" fmla="*/ 14 w 22"/>
                  <a:gd name="T33" fmla="*/ 20 h 46"/>
                  <a:gd name="T34" fmla="*/ 14 w 22"/>
                  <a:gd name="T35" fmla="*/ 24 h 46"/>
                  <a:gd name="T36" fmla="*/ 22 w 22"/>
                  <a:gd name="T37" fmla="*/ 34 h 46"/>
                  <a:gd name="T38" fmla="*/ 18 w 22"/>
                  <a:gd name="T39" fmla="*/ 34 h 46"/>
                  <a:gd name="T40" fmla="*/ 16 w 22"/>
                  <a:gd name="T41" fmla="*/ 32 h 46"/>
                  <a:gd name="T42" fmla="*/ 14 w 22"/>
                  <a:gd name="T43" fmla="*/ 30 h 46"/>
                  <a:gd name="T44" fmla="*/ 10 w 22"/>
                  <a:gd name="T45" fmla="*/ 30 h 46"/>
                  <a:gd name="T46" fmla="*/ 8 w 22"/>
                  <a:gd name="T47" fmla="*/ 30 h 46"/>
                  <a:gd name="T48" fmla="*/ 6 w 22"/>
                  <a:gd name="T49" fmla="*/ 32 h 46"/>
                  <a:gd name="T50" fmla="*/ 6 w 22"/>
                  <a:gd name="T51" fmla="*/ 36 h 46"/>
                  <a:gd name="T52" fmla="*/ 6 w 22"/>
                  <a:gd name="T53" fmla="*/ 40 h 46"/>
                  <a:gd name="T54" fmla="*/ 8 w 22"/>
                  <a:gd name="T55" fmla="*/ 46 h 46"/>
                  <a:gd name="T56" fmla="*/ 4 w 22"/>
                  <a:gd name="T57" fmla="*/ 42 h 46"/>
                  <a:gd name="T58" fmla="*/ 4 w 22"/>
                  <a:gd name="T59" fmla="*/ 36 h 46"/>
                  <a:gd name="T60" fmla="*/ 4 w 22"/>
                  <a:gd name="T61" fmla="*/ 24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46"/>
                  <a:gd name="T95" fmla="*/ 22 w 22"/>
                  <a:gd name="T96" fmla="*/ 46 h 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46">
                    <a:moveTo>
                      <a:pt x="4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8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10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4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2"/>
                    </a:lnTo>
                    <a:lnTo>
                      <a:pt x="14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02" name="Freeform 92"/>
              <p:cNvSpPr>
                <a:spLocks noChangeAspect="1"/>
              </p:cNvSpPr>
              <p:nvPr/>
            </p:nvSpPr>
            <p:spPr bwMode="auto">
              <a:xfrm>
                <a:off x="4804" y="2948"/>
                <a:ext cx="68" cy="40"/>
              </a:xfrm>
              <a:custGeom>
                <a:avLst/>
                <a:gdLst>
                  <a:gd name="T0" fmla="*/ 68 w 68"/>
                  <a:gd name="T1" fmla="*/ 0 h 40"/>
                  <a:gd name="T2" fmla="*/ 54 w 68"/>
                  <a:gd name="T3" fmla="*/ 10 h 40"/>
                  <a:gd name="T4" fmla="*/ 38 w 68"/>
                  <a:gd name="T5" fmla="*/ 16 h 40"/>
                  <a:gd name="T6" fmla="*/ 34 w 68"/>
                  <a:gd name="T7" fmla="*/ 18 h 40"/>
                  <a:gd name="T8" fmla="*/ 30 w 68"/>
                  <a:gd name="T9" fmla="*/ 22 h 40"/>
                  <a:gd name="T10" fmla="*/ 22 w 68"/>
                  <a:gd name="T11" fmla="*/ 30 h 40"/>
                  <a:gd name="T12" fmla="*/ 14 w 68"/>
                  <a:gd name="T13" fmla="*/ 38 h 40"/>
                  <a:gd name="T14" fmla="*/ 8 w 68"/>
                  <a:gd name="T15" fmla="*/ 40 h 40"/>
                  <a:gd name="T16" fmla="*/ 2 w 68"/>
                  <a:gd name="T17" fmla="*/ 40 h 40"/>
                  <a:gd name="T18" fmla="*/ 0 w 68"/>
                  <a:gd name="T19" fmla="*/ 40 h 40"/>
                  <a:gd name="T20" fmla="*/ 0 w 68"/>
                  <a:gd name="T21" fmla="*/ 36 h 40"/>
                  <a:gd name="T22" fmla="*/ 0 w 68"/>
                  <a:gd name="T23" fmla="*/ 32 h 40"/>
                  <a:gd name="T24" fmla="*/ 2 w 68"/>
                  <a:gd name="T25" fmla="*/ 28 h 40"/>
                  <a:gd name="T26" fmla="*/ 10 w 68"/>
                  <a:gd name="T27" fmla="*/ 22 h 40"/>
                  <a:gd name="T28" fmla="*/ 26 w 68"/>
                  <a:gd name="T29" fmla="*/ 14 h 40"/>
                  <a:gd name="T30" fmla="*/ 30 w 68"/>
                  <a:gd name="T31" fmla="*/ 12 h 40"/>
                  <a:gd name="T32" fmla="*/ 32 w 68"/>
                  <a:gd name="T33" fmla="*/ 8 h 40"/>
                  <a:gd name="T34" fmla="*/ 34 w 68"/>
                  <a:gd name="T35" fmla="*/ 6 h 40"/>
                  <a:gd name="T36" fmla="*/ 38 w 68"/>
                  <a:gd name="T37" fmla="*/ 4 h 40"/>
                  <a:gd name="T38" fmla="*/ 48 w 68"/>
                  <a:gd name="T39" fmla="*/ 2 h 40"/>
                  <a:gd name="T40" fmla="*/ 56 w 68"/>
                  <a:gd name="T41" fmla="*/ 0 h 40"/>
                  <a:gd name="T42" fmla="*/ 68 w 68"/>
                  <a:gd name="T43" fmla="*/ 0 h 40"/>
                  <a:gd name="T44" fmla="*/ 68 w 68"/>
                  <a:gd name="T45" fmla="*/ 2 h 40"/>
                  <a:gd name="T46" fmla="*/ 68 w 68"/>
                  <a:gd name="T47" fmla="*/ 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8"/>
                  <a:gd name="T73" fmla="*/ 0 h 40"/>
                  <a:gd name="T74" fmla="*/ 68 w 68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8" h="40">
                    <a:moveTo>
                      <a:pt x="68" y="0"/>
                    </a:moveTo>
                    <a:lnTo>
                      <a:pt x="54" y="10"/>
                    </a:lnTo>
                    <a:lnTo>
                      <a:pt x="38" y="16"/>
                    </a:lnTo>
                    <a:lnTo>
                      <a:pt x="34" y="18"/>
                    </a:lnTo>
                    <a:lnTo>
                      <a:pt x="30" y="22"/>
                    </a:lnTo>
                    <a:lnTo>
                      <a:pt x="22" y="30"/>
                    </a:lnTo>
                    <a:lnTo>
                      <a:pt x="14" y="38"/>
                    </a:lnTo>
                    <a:lnTo>
                      <a:pt x="8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30" y="12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03" name="Freeform 93"/>
              <p:cNvSpPr>
                <a:spLocks noChangeAspect="1"/>
              </p:cNvSpPr>
              <p:nvPr/>
            </p:nvSpPr>
            <p:spPr bwMode="auto">
              <a:xfrm>
                <a:off x="4732" y="2966"/>
                <a:ext cx="26" cy="16"/>
              </a:xfrm>
              <a:custGeom>
                <a:avLst/>
                <a:gdLst>
                  <a:gd name="T0" fmla="*/ 18 w 26"/>
                  <a:gd name="T1" fmla="*/ 14 h 16"/>
                  <a:gd name="T2" fmla="*/ 8 w 26"/>
                  <a:gd name="T3" fmla="*/ 10 h 16"/>
                  <a:gd name="T4" fmla="*/ 0 w 26"/>
                  <a:gd name="T5" fmla="*/ 4 h 16"/>
                  <a:gd name="T6" fmla="*/ 4 w 26"/>
                  <a:gd name="T7" fmla="*/ 0 h 16"/>
                  <a:gd name="T8" fmla="*/ 10 w 26"/>
                  <a:gd name="T9" fmla="*/ 0 h 16"/>
                  <a:gd name="T10" fmla="*/ 14 w 26"/>
                  <a:gd name="T11" fmla="*/ 0 h 16"/>
                  <a:gd name="T12" fmla="*/ 18 w 26"/>
                  <a:gd name="T13" fmla="*/ 2 h 16"/>
                  <a:gd name="T14" fmla="*/ 20 w 26"/>
                  <a:gd name="T15" fmla="*/ 6 h 16"/>
                  <a:gd name="T16" fmla="*/ 24 w 26"/>
                  <a:gd name="T17" fmla="*/ 6 h 16"/>
                  <a:gd name="T18" fmla="*/ 26 w 26"/>
                  <a:gd name="T19" fmla="*/ 12 h 16"/>
                  <a:gd name="T20" fmla="*/ 24 w 26"/>
                  <a:gd name="T21" fmla="*/ 14 h 16"/>
                  <a:gd name="T22" fmla="*/ 22 w 26"/>
                  <a:gd name="T23" fmla="*/ 16 h 16"/>
                  <a:gd name="T24" fmla="*/ 20 w 26"/>
                  <a:gd name="T25" fmla="*/ 16 h 16"/>
                  <a:gd name="T26" fmla="*/ 18 w 26"/>
                  <a:gd name="T27" fmla="*/ 14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16"/>
                  <a:gd name="T44" fmla="*/ 26 w 2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16">
                    <a:moveTo>
                      <a:pt x="18" y="14"/>
                    </a:moveTo>
                    <a:lnTo>
                      <a:pt x="8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04" name="Freeform 94"/>
              <p:cNvSpPr>
                <a:spLocks noChangeAspect="1"/>
              </p:cNvSpPr>
              <p:nvPr/>
            </p:nvSpPr>
            <p:spPr bwMode="auto">
              <a:xfrm>
                <a:off x="4746" y="2944"/>
                <a:ext cx="52" cy="10"/>
              </a:xfrm>
              <a:custGeom>
                <a:avLst/>
                <a:gdLst>
                  <a:gd name="T0" fmla="*/ 42 w 52"/>
                  <a:gd name="T1" fmla="*/ 8 h 10"/>
                  <a:gd name="T2" fmla="*/ 36 w 52"/>
                  <a:gd name="T3" fmla="*/ 10 h 10"/>
                  <a:gd name="T4" fmla="*/ 30 w 52"/>
                  <a:gd name="T5" fmla="*/ 10 h 10"/>
                  <a:gd name="T6" fmla="*/ 22 w 52"/>
                  <a:gd name="T7" fmla="*/ 8 h 10"/>
                  <a:gd name="T8" fmla="*/ 10 w 52"/>
                  <a:gd name="T9" fmla="*/ 10 h 10"/>
                  <a:gd name="T10" fmla="*/ 4 w 52"/>
                  <a:gd name="T11" fmla="*/ 10 h 10"/>
                  <a:gd name="T12" fmla="*/ 2 w 52"/>
                  <a:gd name="T13" fmla="*/ 8 h 10"/>
                  <a:gd name="T14" fmla="*/ 0 w 52"/>
                  <a:gd name="T15" fmla="*/ 4 h 10"/>
                  <a:gd name="T16" fmla="*/ 6 w 52"/>
                  <a:gd name="T17" fmla="*/ 2 h 10"/>
                  <a:gd name="T18" fmla="*/ 12 w 52"/>
                  <a:gd name="T19" fmla="*/ 0 h 10"/>
                  <a:gd name="T20" fmla="*/ 18 w 52"/>
                  <a:gd name="T21" fmla="*/ 2 h 10"/>
                  <a:gd name="T22" fmla="*/ 24 w 52"/>
                  <a:gd name="T23" fmla="*/ 4 h 10"/>
                  <a:gd name="T24" fmla="*/ 30 w 52"/>
                  <a:gd name="T25" fmla="*/ 6 h 10"/>
                  <a:gd name="T26" fmla="*/ 36 w 52"/>
                  <a:gd name="T27" fmla="*/ 8 h 10"/>
                  <a:gd name="T28" fmla="*/ 44 w 52"/>
                  <a:gd name="T29" fmla="*/ 6 h 10"/>
                  <a:gd name="T30" fmla="*/ 52 w 52"/>
                  <a:gd name="T31" fmla="*/ 4 h 10"/>
                  <a:gd name="T32" fmla="*/ 48 w 52"/>
                  <a:gd name="T33" fmla="*/ 8 h 10"/>
                  <a:gd name="T34" fmla="*/ 46 w 52"/>
                  <a:gd name="T35" fmla="*/ 10 h 10"/>
                  <a:gd name="T36" fmla="*/ 40 w 52"/>
                  <a:gd name="T37" fmla="*/ 10 h 10"/>
                  <a:gd name="T38" fmla="*/ 42 w 52"/>
                  <a:gd name="T39" fmla="*/ 8 h 1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2"/>
                  <a:gd name="T61" fmla="*/ 0 h 10"/>
                  <a:gd name="T62" fmla="*/ 52 w 52"/>
                  <a:gd name="T63" fmla="*/ 10 h 1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2" h="10">
                    <a:moveTo>
                      <a:pt x="42" y="8"/>
                    </a:moveTo>
                    <a:lnTo>
                      <a:pt x="36" y="10"/>
                    </a:lnTo>
                    <a:lnTo>
                      <a:pt x="30" y="10"/>
                    </a:lnTo>
                    <a:lnTo>
                      <a:pt x="22" y="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8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48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42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05" name="Freeform 95"/>
              <p:cNvSpPr>
                <a:spLocks noChangeAspect="1"/>
              </p:cNvSpPr>
              <p:nvPr/>
            </p:nvSpPr>
            <p:spPr bwMode="auto">
              <a:xfrm>
                <a:off x="4680" y="2942"/>
                <a:ext cx="54" cy="16"/>
              </a:xfrm>
              <a:custGeom>
                <a:avLst/>
                <a:gdLst>
                  <a:gd name="T0" fmla="*/ 54 w 54"/>
                  <a:gd name="T1" fmla="*/ 12 h 16"/>
                  <a:gd name="T2" fmla="*/ 52 w 54"/>
                  <a:gd name="T3" fmla="*/ 12 h 16"/>
                  <a:gd name="T4" fmla="*/ 46 w 54"/>
                  <a:gd name="T5" fmla="*/ 12 h 16"/>
                  <a:gd name="T6" fmla="*/ 42 w 54"/>
                  <a:gd name="T7" fmla="*/ 10 h 16"/>
                  <a:gd name="T8" fmla="*/ 38 w 54"/>
                  <a:gd name="T9" fmla="*/ 14 h 16"/>
                  <a:gd name="T10" fmla="*/ 32 w 54"/>
                  <a:gd name="T11" fmla="*/ 16 h 16"/>
                  <a:gd name="T12" fmla="*/ 22 w 54"/>
                  <a:gd name="T13" fmla="*/ 16 h 16"/>
                  <a:gd name="T14" fmla="*/ 18 w 54"/>
                  <a:gd name="T15" fmla="*/ 16 h 16"/>
                  <a:gd name="T16" fmla="*/ 16 w 54"/>
                  <a:gd name="T17" fmla="*/ 14 h 16"/>
                  <a:gd name="T18" fmla="*/ 14 w 54"/>
                  <a:gd name="T19" fmla="*/ 10 h 16"/>
                  <a:gd name="T20" fmla="*/ 10 w 54"/>
                  <a:gd name="T21" fmla="*/ 12 h 16"/>
                  <a:gd name="T22" fmla="*/ 6 w 54"/>
                  <a:gd name="T23" fmla="*/ 14 h 16"/>
                  <a:gd name="T24" fmla="*/ 2 w 54"/>
                  <a:gd name="T25" fmla="*/ 12 h 16"/>
                  <a:gd name="T26" fmla="*/ 0 w 54"/>
                  <a:gd name="T27" fmla="*/ 10 h 16"/>
                  <a:gd name="T28" fmla="*/ 2 w 54"/>
                  <a:gd name="T29" fmla="*/ 6 h 16"/>
                  <a:gd name="T30" fmla="*/ 6 w 54"/>
                  <a:gd name="T31" fmla="*/ 4 h 16"/>
                  <a:gd name="T32" fmla="*/ 12 w 54"/>
                  <a:gd name="T33" fmla="*/ 2 h 16"/>
                  <a:gd name="T34" fmla="*/ 16 w 54"/>
                  <a:gd name="T35" fmla="*/ 2 h 16"/>
                  <a:gd name="T36" fmla="*/ 16 w 54"/>
                  <a:gd name="T37" fmla="*/ 6 h 16"/>
                  <a:gd name="T38" fmla="*/ 36 w 54"/>
                  <a:gd name="T39" fmla="*/ 10 h 16"/>
                  <a:gd name="T40" fmla="*/ 42 w 54"/>
                  <a:gd name="T41" fmla="*/ 10 h 16"/>
                  <a:gd name="T42" fmla="*/ 38 w 54"/>
                  <a:gd name="T43" fmla="*/ 6 h 16"/>
                  <a:gd name="T44" fmla="*/ 36 w 54"/>
                  <a:gd name="T45" fmla="*/ 4 h 16"/>
                  <a:gd name="T46" fmla="*/ 38 w 54"/>
                  <a:gd name="T47" fmla="*/ 2 h 16"/>
                  <a:gd name="T48" fmla="*/ 42 w 54"/>
                  <a:gd name="T49" fmla="*/ 0 h 16"/>
                  <a:gd name="T50" fmla="*/ 46 w 54"/>
                  <a:gd name="T51" fmla="*/ 4 h 16"/>
                  <a:gd name="T52" fmla="*/ 54 w 54"/>
                  <a:gd name="T53" fmla="*/ 8 h 16"/>
                  <a:gd name="T54" fmla="*/ 54 w 54"/>
                  <a:gd name="T55" fmla="*/ 12 h 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6"/>
                  <a:gd name="T86" fmla="*/ 54 w 54"/>
                  <a:gd name="T87" fmla="*/ 16 h 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6">
                    <a:moveTo>
                      <a:pt x="54" y="12"/>
                    </a:moveTo>
                    <a:lnTo>
                      <a:pt x="52" y="12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38" y="14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6"/>
                    </a:lnTo>
                    <a:lnTo>
                      <a:pt x="36" y="10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6" y="4"/>
                    </a:lnTo>
                    <a:lnTo>
                      <a:pt x="54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06" name="Freeform 96"/>
              <p:cNvSpPr>
                <a:spLocks noChangeAspect="1"/>
              </p:cNvSpPr>
              <p:nvPr/>
            </p:nvSpPr>
            <p:spPr bwMode="auto">
              <a:xfrm>
                <a:off x="4738" y="2750"/>
                <a:ext cx="108" cy="146"/>
              </a:xfrm>
              <a:custGeom>
                <a:avLst/>
                <a:gdLst>
                  <a:gd name="T0" fmla="*/ 14 w 108"/>
                  <a:gd name="T1" fmla="*/ 30 h 146"/>
                  <a:gd name="T2" fmla="*/ 20 w 108"/>
                  <a:gd name="T3" fmla="*/ 24 h 146"/>
                  <a:gd name="T4" fmla="*/ 30 w 108"/>
                  <a:gd name="T5" fmla="*/ 10 h 146"/>
                  <a:gd name="T6" fmla="*/ 38 w 108"/>
                  <a:gd name="T7" fmla="*/ 6 h 146"/>
                  <a:gd name="T8" fmla="*/ 42 w 108"/>
                  <a:gd name="T9" fmla="*/ 8 h 146"/>
                  <a:gd name="T10" fmla="*/ 66 w 108"/>
                  <a:gd name="T11" fmla="*/ 14 h 146"/>
                  <a:gd name="T12" fmla="*/ 90 w 108"/>
                  <a:gd name="T13" fmla="*/ 14 h 146"/>
                  <a:gd name="T14" fmla="*/ 98 w 108"/>
                  <a:gd name="T15" fmla="*/ 8 h 146"/>
                  <a:gd name="T16" fmla="*/ 108 w 108"/>
                  <a:gd name="T17" fmla="*/ 0 h 146"/>
                  <a:gd name="T18" fmla="*/ 98 w 108"/>
                  <a:gd name="T19" fmla="*/ 18 h 146"/>
                  <a:gd name="T20" fmla="*/ 88 w 108"/>
                  <a:gd name="T21" fmla="*/ 26 h 146"/>
                  <a:gd name="T22" fmla="*/ 76 w 108"/>
                  <a:gd name="T23" fmla="*/ 26 h 146"/>
                  <a:gd name="T24" fmla="*/ 28 w 108"/>
                  <a:gd name="T25" fmla="*/ 24 h 146"/>
                  <a:gd name="T26" fmla="*/ 24 w 108"/>
                  <a:gd name="T27" fmla="*/ 28 h 146"/>
                  <a:gd name="T28" fmla="*/ 24 w 108"/>
                  <a:gd name="T29" fmla="*/ 42 h 146"/>
                  <a:gd name="T30" fmla="*/ 30 w 108"/>
                  <a:gd name="T31" fmla="*/ 56 h 146"/>
                  <a:gd name="T32" fmla="*/ 38 w 108"/>
                  <a:gd name="T33" fmla="*/ 58 h 146"/>
                  <a:gd name="T34" fmla="*/ 44 w 108"/>
                  <a:gd name="T35" fmla="*/ 54 h 146"/>
                  <a:gd name="T36" fmla="*/ 58 w 108"/>
                  <a:gd name="T37" fmla="*/ 48 h 146"/>
                  <a:gd name="T38" fmla="*/ 74 w 108"/>
                  <a:gd name="T39" fmla="*/ 44 h 146"/>
                  <a:gd name="T40" fmla="*/ 78 w 108"/>
                  <a:gd name="T41" fmla="*/ 46 h 146"/>
                  <a:gd name="T42" fmla="*/ 68 w 108"/>
                  <a:gd name="T43" fmla="*/ 52 h 146"/>
                  <a:gd name="T44" fmla="*/ 54 w 108"/>
                  <a:gd name="T45" fmla="*/ 60 h 146"/>
                  <a:gd name="T46" fmla="*/ 48 w 108"/>
                  <a:gd name="T47" fmla="*/ 70 h 146"/>
                  <a:gd name="T48" fmla="*/ 52 w 108"/>
                  <a:gd name="T49" fmla="*/ 82 h 146"/>
                  <a:gd name="T50" fmla="*/ 58 w 108"/>
                  <a:gd name="T51" fmla="*/ 106 h 146"/>
                  <a:gd name="T52" fmla="*/ 64 w 108"/>
                  <a:gd name="T53" fmla="*/ 112 h 146"/>
                  <a:gd name="T54" fmla="*/ 70 w 108"/>
                  <a:gd name="T55" fmla="*/ 114 h 146"/>
                  <a:gd name="T56" fmla="*/ 58 w 108"/>
                  <a:gd name="T57" fmla="*/ 122 h 146"/>
                  <a:gd name="T58" fmla="*/ 48 w 108"/>
                  <a:gd name="T59" fmla="*/ 126 h 146"/>
                  <a:gd name="T60" fmla="*/ 36 w 108"/>
                  <a:gd name="T61" fmla="*/ 94 h 146"/>
                  <a:gd name="T62" fmla="*/ 36 w 108"/>
                  <a:gd name="T63" fmla="*/ 84 h 146"/>
                  <a:gd name="T64" fmla="*/ 26 w 108"/>
                  <a:gd name="T65" fmla="*/ 84 h 146"/>
                  <a:gd name="T66" fmla="*/ 24 w 108"/>
                  <a:gd name="T67" fmla="*/ 128 h 146"/>
                  <a:gd name="T68" fmla="*/ 20 w 108"/>
                  <a:gd name="T69" fmla="*/ 142 h 146"/>
                  <a:gd name="T70" fmla="*/ 10 w 108"/>
                  <a:gd name="T71" fmla="*/ 146 h 146"/>
                  <a:gd name="T72" fmla="*/ 6 w 108"/>
                  <a:gd name="T73" fmla="*/ 144 h 146"/>
                  <a:gd name="T74" fmla="*/ 6 w 108"/>
                  <a:gd name="T75" fmla="*/ 130 h 146"/>
                  <a:gd name="T76" fmla="*/ 10 w 108"/>
                  <a:gd name="T77" fmla="*/ 118 h 146"/>
                  <a:gd name="T78" fmla="*/ 12 w 108"/>
                  <a:gd name="T79" fmla="*/ 102 h 146"/>
                  <a:gd name="T80" fmla="*/ 0 w 108"/>
                  <a:gd name="T81" fmla="*/ 100 h 146"/>
                  <a:gd name="T82" fmla="*/ 0 w 108"/>
                  <a:gd name="T83" fmla="*/ 84 h 146"/>
                  <a:gd name="T84" fmla="*/ 10 w 108"/>
                  <a:gd name="T85" fmla="*/ 58 h 146"/>
                  <a:gd name="T86" fmla="*/ 14 w 108"/>
                  <a:gd name="T87" fmla="*/ 50 h 14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8"/>
                  <a:gd name="T133" fmla="*/ 0 h 146"/>
                  <a:gd name="T134" fmla="*/ 108 w 108"/>
                  <a:gd name="T135" fmla="*/ 146 h 14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8" h="146">
                    <a:moveTo>
                      <a:pt x="14" y="50"/>
                    </a:moveTo>
                    <a:lnTo>
                      <a:pt x="14" y="30"/>
                    </a:lnTo>
                    <a:lnTo>
                      <a:pt x="18" y="28"/>
                    </a:lnTo>
                    <a:lnTo>
                      <a:pt x="20" y="24"/>
                    </a:lnTo>
                    <a:lnTo>
                      <a:pt x="26" y="16"/>
                    </a:lnTo>
                    <a:lnTo>
                      <a:pt x="30" y="10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6" y="10"/>
                    </a:lnTo>
                    <a:lnTo>
                      <a:pt x="66" y="14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98" y="8"/>
                    </a:lnTo>
                    <a:lnTo>
                      <a:pt x="102" y="2"/>
                    </a:lnTo>
                    <a:lnTo>
                      <a:pt x="108" y="0"/>
                    </a:lnTo>
                    <a:lnTo>
                      <a:pt x="108" y="6"/>
                    </a:lnTo>
                    <a:lnTo>
                      <a:pt x="98" y="18"/>
                    </a:lnTo>
                    <a:lnTo>
                      <a:pt x="92" y="24"/>
                    </a:lnTo>
                    <a:lnTo>
                      <a:pt x="88" y="26"/>
                    </a:lnTo>
                    <a:lnTo>
                      <a:pt x="82" y="26"/>
                    </a:lnTo>
                    <a:lnTo>
                      <a:pt x="76" y="26"/>
                    </a:lnTo>
                    <a:lnTo>
                      <a:pt x="70" y="24"/>
                    </a:lnTo>
                    <a:lnTo>
                      <a:pt x="28" y="24"/>
                    </a:lnTo>
                    <a:lnTo>
                      <a:pt x="24" y="26"/>
                    </a:lnTo>
                    <a:lnTo>
                      <a:pt x="24" y="28"/>
                    </a:lnTo>
                    <a:lnTo>
                      <a:pt x="22" y="36"/>
                    </a:lnTo>
                    <a:lnTo>
                      <a:pt x="24" y="42"/>
                    </a:lnTo>
                    <a:lnTo>
                      <a:pt x="26" y="50"/>
                    </a:lnTo>
                    <a:lnTo>
                      <a:pt x="30" y="56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0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8" y="48"/>
                    </a:lnTo>
                    <a:lnTo>
                      <a:pt x="68" y="46"/>
                    </a:lnTo>
                    <a:lnTo>
                      <a:pt x="7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0" y="54"/>
                    </a:lnTo>
                    <a:lnTo>
                      <a:pt x="54" y="60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50" y="76"/>
                    </a:lnTo>
                    <a:lnTo>
                      <a:pt x="52" y="82"/>
                    </a:lnTo>
                    <a:lnTo>
                      <a:pt x="58" y="90"/>
                    </a:lnTo>
                    <a:lnTo>
                      <a:pt x="58" y="106"/>
                    </a:lnTo>
                    <a:lnTo>
                      <a:pt x="60" y="110"/>
                    </a:lnTo>
                    <a:lnTo>
                      <a:pt x="64" y="112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64" y="118"/>
                    </a:lnTo>
                    <a:lnTo>
                      <a:pt x="58" y="122"/>
                    </a:lnTo>
                    <a:lnTo>
                      <a:pt x="54" y="126"/>
                    </a:lnTo>
                    <a:lnTo>
                      <a:pt x="48" y="126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38" y="90"/>
                    </a:lnTo>
                    <a:lnTo>
                      <a:pt x="36" y="84"/>
                    </a:lnTo>
                    <a:lnTo>
                      <a:pt x="30" y="86"/>
                    </a:lnTo>
                    <a:lnTo>
                      <a:pt x="26" y="84"/>
                    </a:lnTo>
                    <a:lnTo>
                      <a:pt x="24" y="114"/>
                    </a:lnTo>
                    <a:lnTo>
                      <a:pt x="24" y="128"/>
                    </a:lnTo>
                    <a:lnTo>
                      <a:pt x="22" y="136"/>
                    </a:lnTo>
                    <a:lnTo>
                      <a:pt x="20" y="142"/>
                    </a:lnTo>
                    <a:lnTo>
                      <a:pt x="16" y="144"/>
                    </a:lnTo>
                    <a:lnTo>
                      <a:pt x="10" y="146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0"/>
                    </a:lnTo>
                    <a:lnTo>
                      <a:pt x="6" y="130"/>
                    </a:lnTo>
                    <a:lnTo>
                      <a:pt x="8" y="124"/>
                    </a:lnTo>
                    <a:lnTo>
                      <a:pt x="10" y="118"/>
                    </a:lnTo>
                    <a:lnTo>
                      <a:pt x="12" y="110"/>
                    </a:lnTo>
                    <a:lnTo>
                      <a:pt x="12" y="102"/>
                    </a:lnTo>
                    <a:lnTo>
                      <a:pt x="4" y="102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4" y="70"/>
                    </a:lnTo>
                    <a:lnTo>
                      <a:pt x="10" y="58"/>
                    </a:lnTo>
                    <a:lnTo>
                      <a:pt x="14" y="48"/>
                    </a:lnTo>
                    <a:lnTo>
                      <a:pt x="1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07" name="Freeform 97"/>
              <p:cNvSpPr>
                <a:spLocks noChangeAspect="1"/>
              </p:cNvSpPr>
              <p:nvPr/>
            </p:nvSpPr>
            <p:spPr bwMode="auto">
              <a:xfrm>
                <a:off x="4860" y="2844"/>
                <a:ext cx="20" cy="18"/>
              </a:xfrm>
              <a:custGeom>
                <a:avLst/>
                <a:gdLst>
                  <a:gd name="T0" fmla="*/ 18 w 20"/>
                  <a:gd name="T1" fmla="*/ 4 h 18"/>
                  <a:gd name="T2" fmla="*/ 20 w 20"/>
                  <a:gd name="T3" fmla="*/ 8 h 18"/>
                  <a:gd name="T4" fmla="*/ 20 w 20"/>
                  <a:gd name="T5" fmla="*/ 12 h 18"/>
                  <a:gd name="T6" fmla="*/ 20 w 20"/>
                  <a:gd name="T7" fmla="*/ 14 h 18"/>
                  <a:gd name="T8" fmla="*/ 18 w 20"/>
                  <a:gd name="T9" fmla="*/ 16 h 18"/>
                  <a:gd name="T10" fmla="*/ 12 w 20"/>
                  <a:gd name="T11" fmla="*/ 18 h 18"/>
                  <a:gd name="T12" fmla="*/ 4 w 20"/>
                  <a:gd name="T13" fmla="*/ 14 h 18"/>
                  <a:gd name="T14" fmla="*/ 0 w 20"/>
                  <a:gd name="T15" fmla="*/ 10 h 18"/>
                  <a:gd name="T16" fmla="*/ 0 w 20"/>
                  <a:gd name="T17" fmla="*/ 6 h 18"/>
                  <a:gd name="T18" fmla="*/ 12 w 20"/>
                  <a:gd name="T19" fmla="*/ 0 h 18"/>
                  <a:gd name="T20" fmla="*/ 20 w 20"/>
                  <a:gd name="T21" fmla="*/ 6 h 18"/>
                  <a:gd name="T22" fmla="*/ 18 w 20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18" y="4"/>
                    </a:moveTo>
                    <a:lnTo>
                      <a:pt x="20" y="8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2" y="18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0" y="6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408" name="Freeform 98"/>
              <p:cNvSpPr>
                <a:spLocks noChangeAspect="1"/>
              </p:cNvSpPr>
              <p:nvPr/>
            </p:nvSpPr>
            <p:spPr bwMode="auto">
              <a:xfrm>
                <a:off x="4834" y="2820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8 w 10"/>
                  <a:gd name="T3" fmla="*/ 4 h 6"/>
                  <a:gd name="T4" fmla="*/ 4 w 10"/>
                  <a:gd name="T5" fmla="*/ 6 h 6"/>
                  <a:gd name="T6" fmla="*/ 2 w 10"/>
                  <a:gd name="T7" fmla="*/ 4 h 6"/>
                  <a:gd name="T8" fmla="*/ 0 w 10"/>
                  <a:gd name="T9" fmla="*/ 2 h 6"/>
                  <a:gd name="T10" fmla="*/ 6 w 10"/>
                  <a:gd name="T11" fmla="*/ 0 h 6"/>
                  <a:gd name="T12" fmla="*/ 10 w 10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6"/>
                  <a:gd name="T23" fmla="*/ 10 w 10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6">
                    <a:moveTo>
                      <a:pt x="10" y="0"/>
                    </a:moveTo>
                    <a:lnTo>
                      <a:pt x="8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213" name="Freeform 99"/>
            <p:cNvSpPr>
              <a:spLocks noChangeAspect="1"/>
            </p:cNvSpPr>
            <p:nvPr/>
          </p:nvSpPr>
          <p:spPr bwMode="auto">
            <a:xfrm>
              <a:off x="4661" y="1410"/>
              <a:ext cx="131" cy="172"/>
            </a:xfrm>
            <a:custGeom>
              <a:avLst/>
              <a:gdLst>
                <a:gd name="T0" fmla="*/ 0 w 128"/>
                <a:gd name="T1" fmla="*/ 0 h 158"/>
                <a:gd name="T2" fmla="*/ 194 w 128"/>
                <a:gd name="T3" fmla="*/ 886 h 158"/>
                <a:gd name="T4" fmla="*/ 186 w 128"/>
                <a:gd name="T5" fmla="*/ 874 h 158"/>
                <a:gd name="T6" fmla="*/ 178 w 128"/>
                <a:gd name="T7" fmla="*/ 874 h 158"/>
                <a:gd name="T8" fmla="*/ 170 w 128"/>
                <a:gd name="T9" fmla="*/ 851 h 158"/>
                <a:gd name="T10" fmla="*/ 158 w 128"/>
                <a:gd name="T11" fmla="*/ 846 h 158"/>
                <a:gd name="T12" fmla="*/ 150 w 128"/>
                <a:gd name="T13" fmla="*/ 851 h 158"/>
                <a:gd name="T14" fmla="*/ 147 w 128"/>
                <a:gd name="T15" fmla="*/ 886 h 158"/>
                <a:gd name="T16" fmla="*/ 150 w 128"/>
                <a:gd name="T17" fmla="*/ 960 h 158"/>
                <a:gd name="T18" fmla="*/ 158 w 128"/>
                <a:gd name="T19" fmla="*/ 1035 h 158"/>
                <a:gd name="T20" fmla="*/ 170 w 128"/>
                <a:gd name="T21" fmla="*/ 1113 h 158"/>
                <a:gd name="T22" fmla="*/ 182 w 128"/>
                <a:gd name="T23" fmla="*/ 1156 h 158"/>
                <a:gd name="T24" fmla="*/ 211 w 128"/>
                <a:gd name="T25" fmla="*/ 1263 h 158"/>
                <a:gd name="T26" fmla="*/ 231 w 128"/>
                <a:gd name="T27" fmla="*/ 1349 h 158"/>
                <a:gd name="T28" fmla="*/ 219 w 128"/>
                <a:gd name="T29" fmla="*/ 1349 h 158"/>
                <a:gd name="T30" fmla="*/ 211 w 128"/>
                <a:gd name="T31" fmla="*/ 1329 h 158"/>
                <a:gd name="T32" fmla="*/ 201 w 128"/>
                <a:gd name="T33" fmla="*/ 1300 h 158"/>
                <a:gd name="T34" fmla="*/ 201 w 128"/>
                <a:gd name="T35" fmla="*/ 1436 h 158"/>
                <a:gd name="T36" fmla="*/ 186 w 128"/>
                <a:gd name="T37" fmla="*/ 1361 h 158"/>
                <a:gd name="T38" fmla="*/ 170 w 128"/>
                <a:gd name="T39" fmla="*/ 1263 h 158"/>
                <a:gd name="T40" fmla="*/ 147 w 128"/>
                <a:gd name="T41" fmla="*/ 1113 h 158"/>
                <a:gd name="T42" fmla="*/ 129 w 128"/>
                <a:gd name="T43" fmla="*/ 926 h 158"/>
                <a:gd name="T44" fmla="*/ 104 w 128"/>
                <a:gd name="T45" fmla="*/ 744 h 158"/>
                <a:gd name="T46" fmla="*/ 84 w 128"/>
                <a:gd name="T47" fmla="*/ 623 h 158"/>
                <a:gd name="T48" fmla="*/ 62 w 128"/>
                <a:gd name="T49" fmla="*/ 490 h 158"/>
                <a:gd name="T50" fmla="*/ 52 w 128"/>
                <a:gd name="T51" fmla="*/ 413 h 158"/>
                <a:gd name="T52" fmla="*/ 14 w 128"/>
                <a:gd name="T53" fmla="*/ 346 h 158"/>
                <a:gd name="T54" fmla="*/ 10 w 128"/>
                <a:gd name="T55" fmla="*/ 308 h 158"/>
                <a:gd name="T56" fmla="*/ 6 w 128"/>
                <a:gd name="T57" fmla="*/ 270 h 158"/>
                <a:gd name="T58" fmla="*/ 4 w 128"/>
                <a:gd name="T59" fmla="*/ 209 h 158"/>
                <a:gd name="T60" fmla="*/ 2 w 128"/>
                <a:gd name="T61" fmla="*/ 162 h 158"/>
                <a:gd name="T62" fmla="*/ 0 w 128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8"/>
                <a:gd name="T97" fmla="*/ 0 h 158"/>
                <a:gd name="T98" fmla="*/ 128 w 128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8" h="158">
                  <a:moveTo>
                    <a:pt x="0" y="0"/>
                  </a:moveTo>
                  <a:lnTo>
                    <a:pt x="106" y="98"/>
                  </a:lnTo>
                  <a:lnTo>
                    <a:pt x="102" y="96"/>
                  </a:lnTo>
                  <a:lnTo>
                    <a:pt x="98" y="96"/>
                  </a:lnTo>
                  <a:lnTo>
                    <a:pt x="94" y="94"/>
                  </a:lnTo>
                  <a:lnTo>
                    <a:pt x="88" y="92"/>
                  </a:lnTo>
                  <a:lnTo>
                    <a:pt x="84" y="94"/>
                  </a:lnTo>
                  <a:lnTo>
                    <a:pt x="82" y="98"/>
                  </a:lnTo>
                  <a:lnTo>
                    <a:pt x="84" y="106"/>
                  </a:lnTo>
                  <a:lnTo>
                    <a:pt x="88" y="114"/>
                  </a:lnTo>
                  <a:lnTo>
                    <a:pt x="94" y="122"/>
                  </a:lnTo>
                  <a:lnTo>
                    <a:pt x="100" y="128"/>
                  </a:lnTo>
                  <a:lnTo>
                    <a:pt x="116" y="140"/>
                  </a:lnTo>
                  <a:lnTo>
                    <a:pt x="128" y="148"/>
                  </a:lnTo>
                  <a:lnTo>
                    <a:pt x="120" y="148"/>
                  </a:lnTo>
                  <a:lnTo>
                    <a:pt x="116" y="146"/>
                  </a:lnTo>
                  <a:lnTo>
                    <a:pt x="110" y="144"/>
                  </a:lnTo>
                  <a:lnTo>
                    <a:pt x="110" y="158"/>
                  </a:lnTo>
                  <a:lnTo>
                    <a:pt x="102" y="150"/>
                  </a:lnTo>
                  <a:lnTo>
                    <a:pt x="94" y="140"/>
                  </a:lnTo>
                  <a:lnTo>
                    <a:pt x="82" y="122"/>
                  </a:lnTo>
                  <a:lnTo>
                    <a:pt x="70" y="102"/>
                  </a:lnTo>
                  <a:lnTo>
                    <a:pt x="58" y="82"/>
                  </a:lnTo>
                  <a:lnTo>
                    <a:pt x="48" y="68"/>
                  </a:lnTo>
                  <a:lnTo>
                    <a:pt x="36" y="54"/>
                  </a:lnTo>
                  <a:lnTo>
                    <a:pt x="26" y="46"/>
                  </a:lnTo>
                  <a:lnTo>
                    <a:pt x="14" y="38"/>
                  </a:lnTo>
                  <a:lnTo>
                    <a:pt x="10" y="34"/>
                  </a:lnTo>
                  <a:lnTo>
                    <a:pt x="6" y="30"/>
                  </a:lnTo>
                  <a:lnTo>
                    <a:pt x="4" y="24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14" name="Freeform 100"/>
            <p:cNvSpPr>
              <a:spLocks noChangeAspect="1"/>
            </p:cNvSpPr>
            <p:nvPr/>
          </p:nvSpPr>
          <p:spPr bwMode="auto">
            <a:xfrm>
              <a:off x="4053" y="1957"/>
              <a:ext cx="57" cy="33"/>
            </a:xfrm>
            <a:custGeom>
              <a:avLst/>
              <a:gdLst>
                <a:gd name="T0" fmla="*/ 80 w 56"/>
                <a:gd name="T1" fmla="*/ 262 h 30"/>
                <a:gd name="T2" fmla="*/ 74 w 56"/>
                <a:gd name="T3" fmla="*/ 196 h 30"/>
                <a:gd name="T4" fmla="*/ 64 w 56"/>
                <a:gd name="T5" fmla="*/ 98 h 30"/>
                <a:gd name="T6" fmla="*/ 54 w 56"/>
                <a:gd name="T7" fmla="*/ 2 h 30"/>
                <a:gd name="T8" fmla="*/ 16 w 56"/>
                <a:gd name="T9" fmla="*/ 0 h 30"/>
                <a:gd name="T10" fmla="*/ 12 w 56"/>
                <a:gd name="T11" fmla="*/ 2 h 30"/>
                <a:gd name="T12" fmla="*/ 8 w 56"/>
                <a:gd name="T13" fmla="*/ 81 h 30"/>
                <a:gd name="T14" fmla="*/ 4 w 56"/>
                <a:gd name="T15" fmla="*/ 144 h 30"/>
                <a:gd name="T16" fmla="*/ 0 w 56"/>
                <a:gd name="T17" fmla="*/ 196 h 30"/>
                <a:gd name="T18" fmla="*/ 2 w 56"/>
                <a:gd name="T19" fmla="*/ 238 h 30"/>
                <a:gd name="T20" fmla="*/ 6 w 56"/>
                <a:gd name="T21" fmla="*/ 317 h 30"/>
                <a:gd name="T22" fmla="*/ 10 w 56"/>
                <a:gd name="T23" fmla="*/ 354 h 30"/>
                <a:gd name="T24" fmla="*/ 16 w 56"/>
                <a:gd name="T25" fmla="*/ 354 h 30"/>
                <a:gd name="T26" fmla="*/ 64 w 56"/>
                <a:gd name="T27" fmla="*/ 354 h 30"/>
                <a:gd name="T28" fmla="*/ 70 w 56"/>
                <a:gd name="T29" fmla="*/ 354 h 30"/>
                <a:gd name="T30" fmla="*/ 76 w 56"/>
                <a:gd name="T31" fmla="*/ 338 h 30"/>
                <a:gd name="T32" fmla="*/ 80 w 56"/>
                <a:gd name="T33" fmla="*/ 288 h 30"/>
                <a:gd name="T34" fmla="*/ 82 w 56"/>
                <a:gd name="T35" fmla="*/ 238 h 30"/>
                <a:gd name="T36" fmla="*/ 80 w 56"/>
                <a:gd name="T37" fmla="*/ 262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"/>
                <a:gd name="T58" fmla="*/ 0 h 30"/>
                <a:gd name="T59" fmla="*/ 56 w 56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" h="30">
                  <a:moveTo>
                    <a:pt x="54" y="22"/>
                  </a:moveTo>
                  <a:lnTo>
                    <a:pt x="48" y="16"/>
                  </a:lnTo>
                  <a:lnTo>
                    <a:pt x="38" y="8"/>
                  </a:lnTo>
                  <a:lnTo>
                    <a:pt x="28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6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38" y="30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56" y="20"/>
                  </a:lnTo>
                  <a:lnTo>
                    <a:pt x="5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15" name="Freeform 101"/>
            <p:cNvSpPr>
              <a:spLocks noChangeAspect="1"/>
            </p:cNvSpPr>
            <p:nvPr/>
          </p:nvSpPr>
          <p:spPr bwMode="auto">
            <a:xfrm>
              <a:off x="2250" y="1975"/>
              <a:ext cx="137" cy="134"/>
            </a:xfrm>
            <a:custGeom>
              <a:avLst/>
              <a:gdLst>
                <a:gd name="T0" fmla="*/ 237 w 134"/>
                <a:gd name="T1" fmla="*/ 0 h 124"/>
                <a:gd name="T2" fmla="*/ 237 w 134"/>
                <a:gd name="T3" fmla="*/ 252 h 124"/>
                <a:gd name="T4" fmla="*/ 142 w 134"/>
                <a:gd name="T5" fmla="*/ 252 h 124"/>
                <a:gd name="T6" fmla="*/ 142 w 134"/>
                <a:gd name="T7" fmla="*/ 639 h 124"/>
                <a:gd name="T8" fmla="*/ 127 w 134"/>
                <a:gd name="T9" fmla="*/ 656 h 124"/>
                <a:gd name="T10" fmla="*/ 108 w 134"/>
                <a:gd name="T11" fmla="*/ 720 h 124"/>
                <a:gd name="T12" fmla="*/ 104 w 134"/>
                <a:gd name="T13" fmla="*/ 942 h 124"/>
                <a:gd name="T14" fmla="*/ 0 w 134"/>
                <a:gd name="T15" fmla="*/ 942 h 124"/>
                <a:gd name="T16" fmla="*/ 0 w 134"/>
                <a:gd name="T17" fmla="*/ 873 h 124"/>
                <a:gd name="T18" fmla="*/ 2 w 134"/>
                <a:gd name="T19" fmla="*/ 812 h 124"/>
                <a:gd name="T20" fmla="*/ 10 w 134"/>
                <a:gd name="T21" fmla="*/ 704 h 124"/>
                <a:gd name="T22" fmla="*/ 20 w 134"/>
                <a:gd name="T23" fmla="*/ 599 h 124"/>
                <a:gd name="T24" fmla="*/ 52 w 134"/>
                <a:gd name="T25" fmla="*/ 527 h 124"/>
                <a:gd name="T26" fmla="*/ 66 w 134"/>
                <a:gd name="T27" fmla="*/ 339 h 124"/>
                <a:gd name="T28" fmla="*/ 92 w 134"/>
                <a:gd name="T29" fmla="*/ 168 h 124"/>
                <a:gd name="T30" fmla="*/ 100 w 134"/>
                <a:gd name="T31" fmla="*/ 85 h 124"/>
                <a:gd name="T32" fmla="*/ 112 w 134"/>
                <a:gd name="T33" fmla="*/ 2 h 124"/>
                <a:gd name="T34" fmla="*/ 237 w 134"/>
                <a:gd name="T35" fmla="*/ 0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124"/>
                <a:gd name="T56" fmla="*/ 134 w 134"/>
                <a:gd name="T57" fmla="*/ 124 h 1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124">
                  <a:moveTo>
                    <a:pt x="134" y="0"/>
                  </a:move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2" y="108"/>
                  </a:lnTo>
                  <a:lnTo>
                    <a:pt x="10" y="94"/>
                  </a:lnTo>
                  <a:lnTo>
                    <a:pt x="20" y="80"/>
                  </a:lnTo>
                  <a:lnTo>
                    <a:pt x="26" y="70"/>
                  </a:lnTo>
                  <a:lnTo>
                    <a:pt x="40" y="44"/>
                  </a:lnTo>
                  <a:lnTo>
                    <a:pt x="54" y="22"/>
                  </a:lnTo>
                  <a:lnTo>
                    <a:pt x="58" y="12"/>
                  </a:lnTo>
                  <a:lnTo>
                    <a:pt x="64" y="2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16" name="Freeform 102"/>
            <p:cNvSpPr>
              <a:spLocks noChangeAspect="1"/>
            </p:cNvSpPr>
            <p:nvPr/>
          </p:nvSpPr>
          <p:spPr bwMode="auto">
            <a:xfrm>
              <a:off x="1726" y="891"/>
              <a:ext cx="690" cy="401"/>
            </a:xfrm>
            <a:custGeom>
              <a:avLst/>
              <a:gdLst>
                <a:gd name="T0" fmla="*/ 774 w 674"/>
                <a:gd name="T1" fmla="*/ 1831 h 370"/>
                <a:gd name="T2" fmla="*/ 713 w 674"/>
                <a:gd name="T3" fmla="*/ 1839 h 370"/>
                <a:gd name="T4" fmla="*/ 638 w 674"/>
                <a:gd name="T5" fmla="*/ 2084 h 370"/>
                <a:gd name="T6" fmla="*/ 577 w 674"/>
                <a:gd name="T7" fmla="*/ 2160 h 370"/>
                <a:gd name="T8" fmla="*/ 497 w 674"/>
                <a:gd name="T9" fmla="*/ 2237 h 370"/>
                <a:gd name="T10" fmla="*/ 497 w 674"/>
                <a:gd name="T11" fmla="*/ 2341 h 370"/>
                <a:gd name="T12" fmla="*/ 456 w 674"/>
                <a:gd name="T13" fmla="*/ 2525 h 370"/>
                <a:gd name="T14" fmla="*/ 412 w 674"/>
                <a:gd name="T15" fmla="*/ 2737 h 370"/>
                <a:gd name="T16" fmla="*/ 383 w 674"/>
                <a:gd name="T17" fmla="*/ 2950 h 370"/>
                <a:gd name="T18" fmla="*/ 335 w 674"/>
                <a:gd name="T19" fmla="*/ 2980 h 370"/>
                <a:gd name="T20" fmla="*/ 277 w 674"/>
                <a:gd name="T21" fmla="*/ 2858 h 370"/>
                <a:gd name="T22" fmla="*/ 250 w 674"/>
                <a:gd name="T23" fmla="*/ 2688 h 370"/>
                <a:gd name="T24" fmla="*/ 220 w 674"/>
                <a:gd name="T25" fmla="*/ 2457 h 370"/>
                <a:gd name="T26" fmla="*/ 217 w 674"/>
                <a:gd name="T27" fmla="*/ 2341 h 370"/>
                <a:gd name="T28" fmla="*/ 230 w 674"/>
                <a:gd name="T29" fmla="*/ 2219 h 370"/>
                <a:gd name="T30" fmla="*/ 223 w 674"/>
                <a:gd name="T31" fmla="*/ 2084 h 370"/>
                <a:gd name="T32" fmla="*/ 217 w 674"/>
                <a:gd name="T33" fmla="*/ 1964 h 370"/>
                <a:gd name="T34" fmla="*/ 291 w 674"/>
                <a:gd name="T35" fmla="*/ 1763 h 370"/>
                <a:gd name="T36" fmla="*/ 274 w 674"/>
                <a:gd name="T37" fmla="*/ 1550 h 370"/>
                <a:gd name="T38" fmla="*/ 262 w 674"/>
                <a:gd name="T39" fmla="*/ 1672 h 370"/>
                <a:gd name="T40" fmla="*/ 223 w 674"/>
                <a:gd name="T41" fmla="*/ 1593 h 370"/>
                <a:gd name="T42" fmla="*/ 291 w 674"/>
                <a:gd name="T43" fmla="*/ 1485 h 370"/>
                <a:gd name="T44" fmla="*/ 269 w 674"/>
                <a:gd name="T45" fmla="*/ 1349 h 370"/>
                <a:gd name="T46" fmla="*/ 233 w 674"/>
                <a:gd name="T47" fmla="*/ 1349 h 370"/>
                <a:gd name="T48" fmla="*/ 262 w 674"/>
                <a:gd name="T49" fmla="*/ 962 h 370"/>
                <a:gd name="T50" fmla="*/ 213 w 674"/>
                <a:gd name="T51" fmla="*/ 854 h 370"/>
                <a:gd name="T52" fmla="*/ 96 w 674"/>
                <a:gd name="T53" fmla="*/ 814 h 370"/>
                <a:gd name="T54" fmla="*/ 18 w 674"/>
                <a:gd name="T55" fmla="*/ 768 h 370"/>
                <a:gd name="T56" fmla="*/ 10 w 674"/>
                <a:gd name="T57" fmla="*/ 675 h 370"/>
                <a:gd name="T58" fmla="*/ 96 w 674"/>
                <a:gd name="T59" fmla="*/ 639 h 370"/>
                <a:gd name="T60" fmla="*/ 2 w 674"/>
                <a:gd name="T61" fmla="*/ 609 h 370"/>
                <a:gd name="T62" fmla="*/ 12 w 674"/>
                <a:gd name="T63" fmla="*/ 479 h 370"/>
                <a:gd name="T64" fmla="*/ 197 w 674"/>
                <a:gd name="T65" fmla="*/ 427 h 370"/>
                <a:gd name="T66" fmla="*/ 257 w 674"/>
                <a:gd name="T67" fmla="*/ 293 h 370"/>
                <a:gd name="T68" fmla="*/ 351 w 674"/>
                <a:gd name="T69" fmla="*/ 181 h 370"/>
                <a:gd name="T70" fmla="*/ 482 w 674"/>
                <a:gd name="T71" fmla="*/ 196 h 370"/>
                <a:gd name="T72" fmla="*/ 581 w 674"/>
                <a:gd name="T73" fmla="*/ 112 h 370"/>
                <a:gd name="T74" fmla="*/ 750 w 674"/>
                <a:gd name="T75" fmla="*/ 69 h 370"/>
                <a:gd name="T76" fmla="*/ 854 w 674"/>
                <a:gd name="T77" fmla="*/ 2 h 370"/>
                <a:gd name="T78" fmla="*/ 973 w 674"/>
                <a:gd name="T79" fmla="*/ 59 h 370"/>
                <a:gd name="T80" fmla="*/ 973 w 674"/>
                <a:gd name="T81" fmla="*/ 154 h 370"/>
                <a:gd name="T82" fmla="*/ 1046 w 674"/>
                <a:gd name="T83" fmla="*/ 181 h 370"/>
                <a:gd name="T84" fmla="*/ 1232 w 674"/>
                <a:gd name="T85" fmla="*/ 264 h 370"/>
                <a:gd name="T86" fmla="*/ 1128 w 674"/>
                <a:gd name="T87" fmla="*/ 310 h 370"/>
                <a:gd name="T88" fmla="*/ 1089 w 674"/>
                <a:gd name="T89" fmla="*/ 405 h 370"/>
                <a:gd name="T90" fmla="*/ 1076 w 674"/>
                <a:gd name="T91" fmla="*/ 556 h 370"/>
                <a:gd name="T92" fmla="*/ 1104 w 674"/>
                <a:gd name="T93" fmla="*/ 660 h 370"/>
                <a:gd name="T94" fmla="*/ 1020 w 674"/>
                <a:gd name="T95" fmla="*/ 727 h 370"/>
                <a:gd name="T96" fmla="*/ 1069 w 674"/>
                <a:gd name="T97" fmla="*/ 854 h 370"/>
                <a:gd name="T98" fmla="*/ 1053 w 674"/>
                <a:gd name="T99" fmla="*/ 916 h 370"/>
                <a:gd name="T100" fmla="*/ 1028 w 674"/>
                <a:gd name="T101" fmla="*/ 993 h 370"/>
                <a:gd name="T102" fmla="*/ 941 w 674"/>
                <a:gd name="T103" fmla="*/ 1091 h 370"/>
                <a:gd name="T104" fmla="*/ 989 w 674"/>
                <a:gd name="T105" fmla="*/ 1217 h 370"/>
                <a:gd name="T106" fmla="*/ 956 w 674"/>
                <a:gd name="T107" fmla="*/ 1251 h 370"/>
                <a:gd name="T108" fmla="*/ 960 w 674"/>
                <a:gd name="T109" fmla="*/ 1278 h 370"/>
                <a:gd name="T110" fmla="*/ 983 w 674"/>
                <a:gd name="T111" fmla="*/ 1485 h 370"/>
                <a:gd name="T112" fmla="*/ 922 w 674"/>
                <a:gd name="T113" fmla="*/ 1462 h 370"/>
                <a:gd name="T114" fmla="*/ 898 w 674"/>
                <a:gd name="T115" fmla="*/ 1421 h 370"/>
                <a:gd name="T116" fmla="*/ 914 w 674"/>
                <a:gd name="T117" fmla="*/ 1550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74"/>
                <a:gd name="T178" fmla="*/ 0 h 370"/>
                <a:gd name="T179" fmla="*/ 674 w 674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74" h="370">
                  <a:moveTo>
                    <a:pt x="524" y="194"/>
                  </a:moveTo>
                  <a:lnTo>
                    <a:pt x="498" y="206"/>
                  </a:lnTo>
                  <a:lnTo>
                    <a:pt x="468" y="216"/>
                  </a:lnTo>
                  <a:lnTo>
                    <a:pt x="436" y="224"/>
                  </a:lnTo>
                  <a:lnTo>
                    <a:pt x="420" y="226"/>
                  </a:lnTo>
                  <a:lnTo>
                    <a:pt x="404" y="226"/>
                  </a:lnTo>
                  <a:lnTo>
                    <a:pt x="400" y="226"/>
                  </a:lnTo>
                  <a:lnTo>
                    <a:pt x="398" y="224"/>
                  </a:lnTo>
                  <a:lnTo>
                    <a:pt x="392" y="220"/>
                  </a:lnTo>
                  <a:lnTo>
                    <a:pt x="388" y="228"/>
                  </a:lnTo>
                  <a:lnTo>
                    <a:pt x="382" y="236"/>
                  </a:lnTo>
                  <a:lnTo>
                    <a:pt x="376" y="242"/>
                  </a:lnTo>
                  <a:lnTo>
                    <a:pt x="366" y="248"/>
                  </a:lnTo>
                  <a:lnTo>
                    <a:pt x="358" y="254"/>
                  </a:lnTo>
                  <a:lnTo>
                    <a:pt x="348" y="258"/>
                  </a:lnTo>
                  <a:lnTo>
                    <a:pt x="338" y="260"/>
                  </a:lnTo>
                  <a:lnTo>
                    <a:pt x="328" y="262"/>
                  </a:lnTo>
                  <a:lnTo>
                    <a:pt x="322" y="262"/>
                  </a:lnTo>
                  <a:lnTo>
                    <a:pt x="318" y="264"/>
                  </a:lnTo>
                  <a:lnTo>
                    <a:pt x="314" y="268"/>
                  </a:lnTo>
                  <a:lnTo>
                    <a:pt x="308" y="268"/>
                  </a:lnTo>
                  <a:lnTo>
                    <a:pt x="294" y="268"/>
                  </a:lnTo>
                  <a:lnTo>
                    <a:pt x="280" y="270"/>
                  </a:lnTo>
                  <a:lnTo>
                    <a:pt x="272" y="274"/>
                  </a:lnTo>
                  <a:lnTo>
                    <a:pt x="270" y="276"/>
                  </a:lnTo>
                  <a:lnTo>
                    <a:pt x="270" y="278"/>
                  </a:lnTo>
                  <a:lnTo>
                    <a:pt x="270" y="280"/>
                  </a:lnTo>
                  <a:lnTo>
                    <a:pt x="272" y="282"/>
                  </a:lnTo>
                  <a:lnTo>
                    <a:pt x="276" y="286"/>
                  </a:lnTo>
                  <a:lnTo>
                    <a:pt x="270" y="290"/>
                  </a:lnTo>
                  <a:lnTo>
                    <a:pt x="266" y="286"/>
                  </a:lnTo>
                  <a:lnTo>
                    <a:pt x="266" y="298"/>
                  </a:lnTo>
                  <a:lnTo>
                    <a:pt x="262" y="302"/>
                  </a:lnTo>
                  <a:lnTo>
                    <a:pt x="258" y="306"/>
                  </a:lnTo>
                  <a:lnTo>
                    <a:pt x="248" y="312"/>
                  </a:lnTo>
                  <a:lnTo>
                    <a:pt x="238" y="320"/>
                  </a:lnTo>
                  <a:lnTo>
                    <a:pt x="234" y="324"/>
                  </a:lnTo>
                  <a:lnTo>
                    <a:pt x="230" y="330"/>
                  </a:lnTo>
                  <a:lnTo>
                    <a:pt x="228" y="334"/>
                  </a:lnTo>
                  <a:lnTo>
                    <a:pt x="224" y="338"/>
                  </a:lnTo>
                  <a:lnTo>
                    <a:pt x="222" y="338"/>
                  </a:lnTo>
                  <a:lnTo>
                    <a:pt x="218" y="342"/>
                  </a:lnTo>
                  <a:lnTo>
                    <a:pt x="214" y="350"/>
                  </a:lnTo>
                  <a:lnTo>
                    <a:pt x="210" y="360"/>
                  </a:lnTo>
                  <a:lnTo>
                    <a:pt x="208" y="364"/>
                  </a:lnTo>
                  <a:lnTo>
                    <a:pt x="204" y="368"/>
                  </a:lnTo>
                  <a:lnTo>
                    <a:pt x="198" y="370"/>
                  </a:lnTo>
                  <a:lnTo>
                    <a:pt x="192" y="370"/>
                  </a:lnTo>
                  <a:lnTo>
                    <a:pt x="186" y="370"/>
                  </a:lnTo>
                  <a:lnTo>
                    <a:pt x="182" y="368"/>
                  </a:lnTo>
                  <a:lnTo>
                    <a:pt x="174" y="362"/>
                  </a:lnTo>
                  <a:lnTo>
                    <a:pt x="168" y="356"/>
                  </a:lnTo>
                  <a:lnTo>
                    <a:pt x="164" y="354"/>
                  </a:lnTo>
                  <a:lnTo>
                    <a:pt x="156" y="354"/>
                  </a:lnTo>
                  <a:lnTo>
                    <a:pt x="150" y="352"/>
                  </a:lnTo>
                  <a:lnTo>
                    <a:pt x="146" y="350"/>
                  </a:lnTo>
                  <a:lnTo>
                    <a:pt x="142" y="344"/>
                  </a:lnTo>
                  <a:lnTo>
                    <a:pt x="142" y="340"/>
                  </a:lnTo>
                  <a:lnTo>
                    <a:pt x="140" y="336"/>
                  </a:lnTo>
                  <a:lnTo>
                    <a:pt x="136" y="332"/>
                  </a:lnTo>
                  <a:lnTo>
                    <a:pt x="134" y="326"/>
                  </a:lnTo>
                  <a:lnTo>
                    <a:pt x="132" y="320"/>
                  </a:lnTo>
                  <a:lnTo>
                    <a:pt x="126" y="318"/>
                  </a:lnTo>
                  <a:lnTo>
                    <a:pt x="122" y="312"/>
                  </a:lnTo>
                  <a:lnTo>
                    <a:pt x="120" y="304"/>
                  </a:lnTo>
                  <a:lnTo>
                    <a:pt x="120" y="298"/>
                  </a:lnTo>
                  <a:lnTo>
                    <a:pt x="128" y="296"/>
                  </a:lnTo>
                  <a:lnTo>
                    <a:pt x="134" y="292"/>
                  </a:lnTo>
                  <a:lnTo>
                    <a:pt x="122" y="292"/>
                  </a:lnTo>
                  <a:lnTo>
                    <a:pt x="118" y="290"/>
                  </a:lnTo>
                  <a:lnTo>
                    <a:pt x="116" y="286"/>
                  </a:lnTo>
                  <a:lnTo>
                    <a:pt x="118" y="282"/>
                  </a:lnTo>
                  <a:lnTo>
                    <a:pt x="118" y="278"/>
                  </a:lnTo>
                  <a:lnTo>
                    <a:pt x="116" y="274"/>
                  </a:lnTo>
                  <a:lnTo>
                    <a:pt x="126" y="274"/>
                  </a:lnTo>
                  <a:lnTo>
                    <a:pt x="132" y="270"/>
                  </a:lnTo>
                  <a:lnTo>
                    <a:pt x="126" y="268"/>
                  </a:lnTo>
                  <a:lnTo>
                    <a:pt x="120" y="266"/>
                  </a:lnTo>
                  <a:lnTo>
                    <a:pt x="108" y="262"/>
                  </a:lnTo>
                  <a:lnTo>
                    <a:pt x="122" y="258"/>
                  </a:lnTo>
                  <a:lnTo>
                    <a:pt x="134" y="254"/>
                  </a:lnTo>
                  <a:lnTo>
                    <a:pt x="122" y="254"/>
                  </a:lnTo>
                  <a:lnTo>
                    <a:pt x="114" y="254"/>
                  </a:lnTo>
                  <a:lnTo>
                    <a:pt x="116" y="246"/>
                  </a:lnTo>
                  <a:lnTo>
                    <a:pt x="118" y="242"/>
                  </a:lnTo>
                  <a:lnTo>
                    <a:pt x="124" y="238"/>
                  </a:lnTo>
                  <a:lnTo>
                    <a:pt x="130" y="234"/>
                  </a:lnTo>
                  <a:lnTo>
                    <a:pt x="142" y="228"/>
                  </a:lnTo>
                  <a:lnTo>
                    <a:pt x="152" y="224"/>
                  </a:lnTo>
                  <a:lnTo>
                    <a:pt x="158" y="218"/>
                  </a:lnTo>
                  <a:lnTo>
                    <a:pt x="164" y="212"/>
                  </a:lnTo>
                  <a:lnTo>
                    <a:pt x="170" y="196"/>
                  </a:lnTo>
                  <a:lnTo>
                    <a:pt x="164" y="194"/>
                  </a:lnTo>
                  <a:lnTo>
                    <a:pt x="154" y="192"/>
                  </a:lnTo>
                  <a:lnTo>
                    <a:pt x="148" y="192"/>
                  </a:lnTo>
                  <a:lnTo>
                    <a:pt x="142" y="194"/>
                  </a:lnTo>
                  <a:lnTo>
                    <a:pt x="152" y="196"/>
                  </a:lnTo>
                  <a:lnTo>
                    <a:pt x="150" y="202"/>
                  </a:lnTo>
                  <a:lnTo>
                    <a:pt x="146" y="204"/>
                  </a:lnTo>
                  <a:lnTo>
                    <a:pt x="142" y="206"/>
                  </a:lnTo>
                  <a:lnTo>
                    <a:pt x="136" y="206"/>
                  </a:lnTo>
                  <a:lnTo>
                    <a:pt x="130" y="206"/>
                  </a:lnTo>
                  <a:lnTo>
                    <a:pt x="126" y="204"/>
                  </a:lnTo>
                  <a:lnTo>
                    <a:pt x="124" y="202"/>
                  </a:lnTo>
                  <a:lnTo>
                    <a:pt x="122" y="196"/>
                  </a:lnTo>
                  <a:lnTo>
                    <a:pt x="124" y="192"/>
                  </a:lnTo>
                  <a:lnTo>
                    <a:pt x="128" y="188"/>
                  </a:lnTo>
                  <a:lnTo>
                    <a:pt x="134" y="186"/>
                  </a:lnTo>
                  <a:lnTo>
                    <a:pt x="142" y="184"/>
                  </a:lnTo>
                  <a:lnTo>
                    <a:pt x="158" y="184"/>
                  </a:lnTo>
                  <a:lnTo>
                    <a:pt x="168" y="182"/>
                  </a:lnTo>
                  <a:lnTo>
                    <a:pt x="160" y="174"/>
                  </a:lnTo>
                  <a:lnTo>
                    <a:pt x="156" y="168"/>
                  </a:lnTo>
                  <a:lnTo>
                    <a:pt x="152" y="164"/>
                  </a:lnTo>
                  <a:lnTo>
                    <a:pt x="146" y="166"/>
                  </a:lnTo>
                  <a:lnTo>
                    <a:pt x="144" y="168"/>
                  </a:lnTo>
                  <a:lnTo>
                    <a:pt x="140" y="172"/>
                  </a:lnTo>
                  <a:lnTo>
                    <a:pt x="136" y="172"/>
                  </a:lnTo>
                  <a:lnTo>
                    <a:pt x="130" y="170"/>
                  </a:lnTo>
                  <a:lnTo>
                    <a:pt x="128" y="166"/>
                  </a:lnTo>
                  <a:lnTo>
                    <a:pt x="144" y="136"/>
                  </a:lnTo>
                  <a:lnTo>
                    <a:pt x="140" y="134"/>
                  </a:lnTo>
                  <a:lnTo>
                    <a:pt x="138" y="128"/>
                  </a:lnTo>
                  <a:lnTo>
                    <a:pt x="140" y="122"/>
                  </a:lnTo>
                  <a:lnTo>
                    <a:pt x="142" y="118"/>
                  </a:lnTo>
                  <a:lnTo>
                    <a:pt x="136" y="118"/>
                  </a:lnTo>
                  <a:lnTo>
                    <a:pt x="132" y="116"/>
                  </a:lnTo>
                  <a:lnTo>
                    <a:pt x="128" y="112"/>
                  </a:lnTo>
                  <a:lnTo>
                    <a:pt x="126" y="106"/>
                  </a:lnTo>
                  <a:lnTo>
                    <a:pt x="116" y="106"/>
                  </a:lnTo>
                  <a:lnTo>
                    <a:pt x="106" y="102"/>
                  </a:lnTo>
                  <a:lnTo>
                    <a:pt x="96" y="98"/>
                  </a:lnTo>
                  <a:lnTo>
                    <a:pt x="84" y="96"/>
                  </a:lnTo>
                  <a:lnTo>
                    <a:pt x="68" y="98"/>
                  </a:lnTo>
                  <a:lnTo>
                    <a:pt x="54" y="100"/>
                  </a:lnTo>
                  <a:lnTo>
                    <a:pt x="42" y="102"/>
                  </a:lnTo>
                  <a:lnTo>
                    <a:pt x="30" y="102"/>
                  </a:lnTo>
                  <a:lnTo>
                    <a:pt x="26" y="102"/>
                  </a:lnTo>
                  <a:lnTo>
                    <a:pt x="24" y="98"/>
                  </a:lnTo>
                  <a:lnTo>
                    <a:pt x="18" y="94"/>
                  </a:lnTo>
                  <a:lnTo>
                    <a:pt x="20" y="94"/>
                  </a:lnTo>
                  <a:lnTo>
                    <a:pt x="12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4" y="82"/>
                  </a:lnTo>
                  <a:lnTo>
                    <a:pt x="20" y="80"/>
                  </a:lnTo>
                  <a:lnTo>
                    <a:pt x="40" y="82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58" y="74"/>
                  </a:lnTo>
                  <a:lnTo>
                    <a:pt x="24" y="74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4" y="62"/>
                  </a:lnTo>
                  <a:lnTo>
                    <a:pt x="12" y="60"/>
                  </a:lnTo>
                  <a:lnTo>
                    <a:pt x="26" y="60"/>
                  </a:lnTo>
                  <a:lnTo>
                    <a:pt x="46" y="60"/>
                  </a:lnTo>
                  <a:lnTo>
                    <a:pt x="72" y="58"/>
                  </a:lnTo>
                  <a:lnTo>
                    <a:pt x="96" y="54"/>
                  </a:lnTo>
                  <a:lnTo>
                    <a:pt x="106" y="52"/>
                  </a:lnTo>
                  <a:lnTo>
                    <a:pt x="112" y="48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8" y="38"/>
                  </a:lnTo>
                  <a:lnTo>
                    <a:pt x="140" y="36"/>
                  </a:lnTo>
                  <a:lnTo>
                    <a:pt x="148" y="36"/>
                  </a:lnTo>
                  <a:lnTo>
                    <a:pt x="156" y="34"/>
                  </a:lnTo>
                  <a:lnTo>
                    <a:pt x="170" y="30"/>
                  </a:lnTo>
                  <a:lnTo>
                    <a:pt x="182" y="24"/>
                  </a:lnTo>
                  <a:lnTo>
                    <a:pt x="190" y="22"/>
                  </a:lnTo>
                  <a:lnTo>
                    <a:pt x="198" y="22"/>
                  </a:lnTo>
                  <a:lnTo>
                    <a:pt x="224" y="18"/>
                  </a:lnTo>
                  <a:lnTo>
                    <a:pt x="252" y="18"/>
                  </a:lnTo>
                  <a:lnTo>
                    <a:pt x="250" y="24"/>
                  </a:lnTo>
                  <a:lnTo>
                    <a:pt x="262" y="24"/>
                  </a:lnTo>
                  <a:lnTo>
                    <a:pt x="276" y="22"/>
                  </a:lnTo>
                  <a:lnTo>
                    <a:pt x="290" y="18"/>
                  </a:lnTo>
                  <a:lnTo>
                    <a:pt x="304" y="18"/>
                  </a:lnTo>
                  <a:lnTo>
                    <a:pt x="310" y="16"/>
                  </a:lnTo>
                  <a:lnTo>
                    <a:pt x="316" y="14"/>
                  </a:lnTo>
                  <a:lnTo>
                    <a:pt x="332" y="6"/>
                  </a:lnTo>
                  <a:lnTo>
                    <a:pt x="388" y="6"/>
                  </a:lnTo>
                  <a:lnTo>
                    <a:pt x="392" y="8"/>
                  </a:lnTo>
                  <a:lnTo>
                    <a:pt x="396" y="10"/>
                  </a:lnTo>
                  <a:lnTo>
                    <a:pt x="408" y="8"/>
                  </a:lnTo>
                  <a:lnTo>
                    <a:pt x="422" y="4"/>
                  </a:lnTo>
                  <a:lnTo>
                    <a:pt x="438" y="2"/>
                  </a:lnTo>
                  <a:lnTo>
                    <a:pt x="452" y="0"/>
                  </a:lnTo>
                  <a:lnTo>
                    <a:pt x="458" y="0"/>
                  </a:lnTo>
                  <a:lnTo>
                    <a:pt x="464" y="2"/>
                  </a:lnTo>
                  <a:lnTo>
                    <a:pt x="470" y="6"/>
                  </a:lnTo>
                  <a:lnTo>
                    <a:pt x="472" y="12"/>
                  </a:lnTo>
                  <a:lnTo>
                    <a:pt x="518" y="12"/>
                  </a:lnTo>
                  <a:lnTo>
                    <a:pt x="522" y="8"/>
                  </a:lnTo>
                  <a:lnTo>
                    <a:pt x="528" y="6"/>
                  </a:lnTo>
                  <a:lnTo>
                    <a:pt x="538" y="6"/>
                  </a:lnTo>
                  <a:lnTo>
                    <a:pt x="558" y="8"/>
                  </a:lnTo>
                  <a:lnTo>
                    <a:pt x="578" y="12"/>
                  </a:lnTo>
                  <a:lnTo>
                    <a:pt x="578" y="18"/>
                  </a:lnTo>
                  <a:lnTo>
                    <a:pt x="528" y="18"/>
                  </a:lnTo>
                  <a:lnTo>
                    <a:pt x="528" y="20"/>
                  </a:lnTo>
                  <a:lnTo>
                    <a:pt x="564" y="20"/>
                  </a:lnTo>
                  <a:lnTo>
                    <a:pt x="564" y="18"/>
                  </a:lnTo>
                  <a:lnTo>
                    <a:pt x="572" y="18"/>
                  </a:lnTo>
                  <a:lnTo>
                    <a:pt x="568" y="22"/>
                  </a:lnTo>
                  <a:lnTo>
                    <a:pt x="564" y="24"/>
                  </a:lnTo>
                  <a:lnTo>
                    <a:pt x="674" y="24"/>
                  </a:lnTo>
                  <a:lnTo>
                    <a:pt x="672" y="28"/>
                  </a:lnTo>
                  <a:lnTo>
                    <a:pt x="670" y="30"/>
                  </a:lnTo>
                  <a:lnTo>
                    <a:pt x="668" y="32"/>
                  </a:lnTo>
                  <a:lnTo>
                    <a:pt x="664" y="32"/>
                  </a:lnTo>
                  <a:lnTo>
                    <a:pt x="646" y="34"/>
                  </a:lnTo>
                  <a:lnTo>
                    <a:pt x="634" y="34"/>
                  </a:lnTo>
                  <a:lnTo>
                    <a:pt x="624" y="36"/>
                  </a:lnTo>
                  <a:lnTo>
                    <a:pt x="612" y="38"/>
                  </a:lnTo>
                  <a:lnTo>
                    <a:pt x="598" y="42"/>
                  </a:lnTo>
                  <a:lnTo>
                    <a:pt x="606" y="42"/>
                  </a:lnTo>
                  <a:lnTo>
                    <a:pt x="596" y="44"/>
                  </a:lnTo>
                  <a:lnTo>
                    <a:pt x="590" y="46"/>
                  </a:lnTo>
                  <a:lnTo>
                    <a:pt x="592" y="50"/>
                  </a:lnTo>
                  <a:lnTo>
                    <a:pt x="574" y="58"/>
                  </a:lnTo>
                  <a:lnTo>
                    <a:pt x="566" y="64"/>
                  </a:lnTo>
                  <a:lnTo>
                    <a:pt x="560" y="72"/>
                  </a:lnTo>
                  <a:lnTo>
                    <a:pt x="572" y="70"/>
                  </a:lnTo>
                  <a:lnTo>
                    <a:pt x="584" y="68"/>
                  </a:lnTo>
                  <a:lnTo>
                    <a:pt x="586" y="72"/>
                  </a:lnTo>
                  <a:lnTo>
                    <a:pt x="586" y="76"/>
                  </a:lnTo>
                  <a:lnTo>
                    <a:pt x="592" y="78"/>
                  </a:lnTo>
                  <a:lnTo>
                    <a:pt x="596" y="80"/>
                  </a:lnTo>
                  <a:lnTo>
                    <a:pt x="600" y="82"/>
                  </a:lnTo>
                  <a:lnTo>
                    <a:pt x="594" y="86"/>
                  </a:lnTo>
                  <a:lnTo>
                    <a:pt x="588" y="86"/>
                  </a:lnTo>
                  <a:lnTo>
                    <a:pt x="572" y="88"/>
                  </a:lnTo>
                  <a:lnTo>
                    <a:pt x="558" y="88"/>
                  </a:lnTo>
                  <a:lnTo>
                    <a:pt x="554" y="90"/>
                  </a:lnTo>
                  <a:lnTo>
                    <a:pt x="552" y="94"/>
                  </a:lnTo>
                  <a:lnTo>
                    <a:pt x="562" y="96"/>
                  </a:lnTo>
                  <a:lnTo>
                    <a:pt x="574" y="96"/>
                  </a:lnTo>
                  <a:lnTo>
                    <a:pt x="576" y="102"/>
                  </a:lnTo>
                  <a:lnTo>
                    <a:pt x="580" y="106"/>
                  </a:lnTo>
                  <a:lnTo>
                    <a:pt x="584" y="108"/>
                  </a:lnTo>
                  <a:lnTo>
                    <a:pt x="590" y="110"/>
                  </a:lnTo>
                  <a:lnTo>
                    <a:pt x="582" y="114"/>
                  </a:lnTo>
                  <a:lnTo>
                    <a:pt x="576" y="116"/>
                  </a:lnTo>
                  <a:lnTo>
                    <a:pt x="572" y="114"/>
                  </a:lnTo>
                  <a:lnTo>
                    <a:pt x="560" y="114"/>
                  </a:lnTo>
                  <a:lnTo>
                    <a:pt x="566" y="116"/>
                  </a:lnTo>
                  <a:lnTo>
                    <a:pt x="570" y="118"/>
                  </a:lnTo>
                  <a:lnTo>
                    <a:pt x="564" y="122"/>
                  </a:lnTo>
                  <a:lnTo>
                    <a:pt x="558" y="124"/>
                  </a:lnTo>
                  <a:lnTo>
                    <a:pt x="542" y="124"/>
                  </a:lnTo>
                  <a:lnTo>
                    <a:pt x="552" y="128"/>
                  </a:lnTo>
                  <a:lnTo>
                    <a:pt x="554" y="132"/>
                  </a:lnTo>
                  <a:lnTo>
                    <a:pt x="558" y="136"/>
                  </a:lnTo>
                  <a:lnTo>
                    <a:pt x="512" y="136"/>
                  </a:lnTo>
                  <a:lnTo>
                    <a:pt x="516" y="138"/>
                  </a:lnTo>
                  <a:lnTo>
                    <a:pt x="520" y="140"/>
                  </a:lnTo>
                  <a:lnTo>
                    <a:pt x="528" y="144"/>
                  </a:lnTo>
                  <a:lnTo>
                    <a:pt x="536" y="148"/>
                  </a:lnTo>
                  <a:lnTo>
                    <a:pt x="538" y="150"/>
                  </a:lnTo>
                  <a:lnTo>
                    <a:pt x="540" y="154"/>
                  </a:lnTo>
                  <a:lnTo>
                    <a:pt x="538" y="158"/>
                  </a:lnTo>
                  <a:lnTo>
                    <a:pt x="534" y="160"/>
                  </a:lnTo>
                  <a:lnTo>
                    <a:pt x="526" y="158"/>
                  </a:lnTo>
                  <a:lnTo>
                    <a:pt x="518" y="154"/>
                  </a:lnTo>
                  <a:lnTo>
                    <a:pt x="510" y="148"/>
                  </a:lnTo>
                  <a:lnTo>
                    <a:pt x="504" y="148"/>
                  </a:lnTo>
                  <a:lnTo>
                    <a:pt x="500" y="148"/>
                  </a:lnTo>
                  <a:lnTo>
                    <a:pt x="508" y="152"/>
                  </a:lnTo>
                  <a:lnTo>
                    <a:pt x="522" y="158"/>
                  </a:lnTo>
                  <a:lnTo>
                    <a:pt x="534" y="164"/>
                  </a:lnTo>
                  <a:lnTo>
                    <a:pt x="538" y="168"/>
                  </a:lnTo>
                  <a:lnTo>
                    <a:pt x="540" y="172"/>
                  </a:lnTo>
                  <a:lnTo>
                    <a:pt x="538" y="180"/>
                  </a:lnTo>
                  <a:lnTo>
                    <a:pt x="534" y="184"/>
                  </a:lnTo>
                  <a:lnTo>
                    <a:pt x="528" y="186"/>
                  </a:lnTo>
                  <a:lnTo>
                    <a:pt x="520" y="188"/>
                  </a:lnTo>
                  <a:lnTo>
                    <a:pt x="512" y="186"/>
                  </a:lnTo>
                  <a:lnTo>
                    <a:pt x="506" y="184"/>
                  </a:lnTo>
                  <a:lnTo>
                    <a:pt x="502" y="180"/>
                  </a:lnTo>
                  <a:lnTo>
                    <a:pt x="500" y="172"/>
                  </a:lnTo>
                  <a:lnTo>
                    <a:pt x="482" y="170"/>
                  </a:lnTo>
                  <a:lnTo>
                    <a:pt x="466" y="166"/>
                  </a:lnTo>
                  <a:lnTo>
                    <a:pt x="478" y="170"/>
                  </a:lnTo>
                  <a:lnTo>
                    <a:pt x="488" y="174"/>
                  </a:lnTo>
                  <a:lnTo>
                    <a:pt x="484" y="178"/>
                  </a:lnTo>
                  <a:lnTo>
                    <a:pt x="478" y="182"/>
                  </a:lnTo>
                  <a:lnTo>
                    <a:pt x="480" y="186"/>
                  </a:lnTo>
                  <a:lnTo>
                    <a:pt x="484" y="190"/>
                  </a:lnTo>
                  <a:lnTo>
                    <a:pt x="496" y="192"/>
                  </a:lnTo>
                  <a:lnTo>
                    <a:pt x="510" y="192"/>
                  </a:lnTo>
                  <a:lnTo>
                    <a:pt x="526" y="192"/>
                  </a:lnTo>
                  <a:lnTo>
                    <a:pt x="524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17" name="Freeform 103"/>
            <p:cNvSpPr>
              <a:spLocks noChangeAspect="1"/>
            </p:cNvSpPr>
            <p:nvPr/>
          </p:nvSpPr>
          <p:spPr bwMode="auto">
            <a:xfrm>
              <a:off x="2230" y="1171"/>
              <a:ext cx="138" cy="63"/>
            </a:xfrm>
            <a:custGeom>
              <a:avLst/>
              <a:gdLst>
                <a:gd name="T0" fmla="*/ 0 w 136"/>
                <a:gd name="T1" fmla="*/ 136 h 58"/>
                <a:gd name="T2" fmla="*/ 6 w 136"/>
                <a:gd name="T3" fmla="*/ 98 h 58"/>
                <a:gd name="T4" fmla="*/ 10 w 136"/>
                <a:gd name="T5" fmla="*/ 70 h 58"/>
                <a:gd name="T6" fmla="*/ 14 w 136"/>
                <a:gd name="T7" fmla="*/ 4 h 58"/>
                <a:gd name="T8" fmla="*/ 20 w 136"/>
                <a:gd name="T9" fmla="*/ 2 h 58"/>
                <a:gd name="T10" fmla="*/ 24 w 136"/>
                <a:gd name="T11" fmla="*/ 2 h 58"/>
                <a:gd name="T12" fmla="*/ 28 w 136"/>
                <a:gd name="T13" fmla="*/ 4 h 58"/>
                <a:gd name="T14" fmla="*/ 32 w 136"/>
                <a:gd name="T15" fmla="*/ 59 h 58"/>
                <a:gd name="T16" fmla="*/ 62 w 136"/>
                <a:gd name="T17" fmla="*/ 70 h 58"/>
                <a:gd name="T18" fmla="*/ 60 w 136"/>
                <a:gd name="T19" fmla="*/ 115 h 58"/>
                <a:gd name="T20" fmla="*/ 32 w 136"/>
                <a:gd name="T21" fmla="*/ 161 h 58"/>
                <a:gd name="T22" fmla="*/ 64 w 136"/>
                <a:gd name="T23" fmla="*/ 161 h 58"/>
                <a:gd name="T24" fmla="*/ 70 w 136"/>
                <a:gd name="T25" fmla="*/ 115 h 58"/>
                <a:gd name="T26" fmla="*/ 78 w 136"/>
                <a:gd name="T27" fmla="*/ 59 h 58"/>
                <a:gd name="T28" fmla="*/ 82 w 136"/>
                <a:gd name="T29" fmla="*/ 98 h 58"/>
                <a:gd name="T30" fmla="*/ 94 w 136"/>
                <a:gd name="T31" fmla="*/ 83 h 58"/>
                <a:gd name="T32" fmla="*/ 113 w 136"/>
                <a:gd name="T33" fmla="*/ 59 h 58"/>
                <a:gd name="T34" fmla="*/ 141 w 136"/>
                <a:gd name="T35" fmla="*/ 2 h 58"/>
                <a:gd name="T36" fmla="*/ 156 w 136"/>
                <a:gd name="T37" fmla="*/ 0 h 58"/>
                <a:gd name="T38" fmla="*/ 166 w 136"/>
                <a:gd name="T39" fmla="*/ 2 h 58"/>
                <a:gd name="T40" fmla="*/ 175 w 136"/>
                <a:gd name="T41" fmla="*/ 70 h 58"/>
                <a:gd name="T42" fmla="*/ 196 w 136"/>
                <a:gd name="T43" fmla="*/ 190 h 58"/>
                <a:gd name="T44" fmla="*/ 196 w 136"/>
                <a:gd name="T45" fmla="*/ 243 h 58"/>
                <a:gd name="T46" fmla="*/ 184 w 136"/>
                <a:gd name="T47" fmla="*/ 264 h 58"/>
                <a:gd name="T48" fmla="*/ 172 w 136"/>
                <a:gd name="T49" fmla="*/ 278 h 58"/>
                <a:gd name="T50" fmla="*/ 162 w 136"/>
                <a:gd name="T51" fmla="*/ 328 h 58"/>
                <a:gd name="T52" fmla="*/ 145 w 136"/>
                <a:gd name="T53" fmla="*/ 400 h 58"/>
                <a:gd name="T54" fmla="*/ 133 w 136"/>
                <a:gd name="T55" fmla="*/ 406 h 58"/>
                <a:gd name="T56" fmla="*/ 117 w 136"/>
                <a:gd name="T57" fmla="*/ 406 h 58"/>
                <a:gd name="T58" fmla="*/ 105 w 136"/>
                <a:gd name="T59" fmla="*/ 406 h 58"/>
                <a:gd name="T60" fmla="*/ 98 w 136"/>
                <a:gd name="T61" fmla="*/ 400 h 58"/>
                <a:gd name="T62" fmla="*/ 109 w 136"/>
                <a:gd name="T63" fmla="*/ 441 h 58"/>
                <a:gd name="T64" fmla="*/ 98 w 136"/>
                <a:gd name="T65" fmla="*/ 479 h 58"/>
                <a:gd name="T66" fmla="*/ 92 w 136"/>
                <a:gd name="T67" fmla="*/ 495 h 58"/>
                <a:gd name="T68" fmla="*/ 82 w 136"/>
                <a:gd name="T69" fmla="*/ 495 h 58"/>
                <a:gd name="T70" fmla="*/ 74 w 136"/>
                <a:gd name="T71" fmla="*/ 495 h 58"/>
                <a:gd name="T72" fmla="*/ 28 w 136"/>
                <a:gd name="T73" fmla="*/ 471 h 58"/>
                <a:gd name="T74" fmla="*/ 10 w 136"/>
                <a:gd name="T75" fmla="*/ 434 h 58"/>
                <a:gd name="T76" fmla="*/ 18 w 136"/>
                <a:gd name="T77" fmla="*/ 400 h 58"/>
                <a:gd name="T78" fmla="*/ 26 w 136"/>
                <a:gd name="T79" fmla="*/ 368 h 58"/>
                <a:gd name="T80" fmla="*/ 18 w 136"/>
                <a:gd name="T81" fmla="*/ 328 h 58"/>
                <a:gd name="T82" fmla="*/ 12 w 136"/>
                <a:gd name="T83" fmla="*/ 312 h 58"/>
                <a:gd name="T84" fmla="*/ 0 w 136"/>
                <a:gd name="T85" fmla="*/ 264 h 58"/>
                <a:gd name="T86" fmla="*/ 8 w 136"/>
                <a:gd name="T87" fmla="*/ 224 h 58"/>
                <a:gd name="T88" fmla="*/ 14 w 136"/>
                <a:gd name="T89" fmla="*/ 190 h 58"/>
                <a:gd name="T90" fmla="*/ 6 w 136"/>
                <a:gd name="T91" fmla="*/ 175 h 58"/>
                <a:gd name="T92" fmla="*/ 0 w 136"/>
                <a:gd name="T93" fmla="*/ 136 h 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58"/>
                <a:gd name="T143" fmla="*/ 136 w 136"/>
                <a:gd name="T144" fmla="*/ 58 h 5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58">
                  <a:moveTo>
                    <a:pt x="0" y="16"/>
                  </a:move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38" y="18"/>
                  </a:lnTo>
                  <a:lnTo>
                    <a:pt x="44" y="14"/>
                  </a:lnTo>
                  <a:lnTo>
                    <a:pt x="52" y="6"/>
                  </a:lnTo>
                  <a:lnTo>
                    <a:pt x="56" y="12"/>
                  </a:lnTo>
                  <a:lnTo>
                    <a:pt x="68" y="10"/>
                  </a:lnTo>
                  <a:lnTo>
                    <a:pt x="82" y="6"/>
                  </a:lnTo>
                  <a:lnTo>
                    <a:pt x="96" y="2"/>
                  </a:lnTo>
                  <a:lnTo>
                    <a:pt x="104" y="0"/>
                  </a:lnTo>
                  <a:lnTo>
                    <a:pt x="114" y="2"/>
                  </a:lnTo>
                  <a:lnTo>
                    <a:pt x="122" y="8"/>
                  </a:lnTo>
                  <a:lnTo>
                    <a:pt x="136" y="22"/>
                  </a:lnTo>
                  <a:lnTo>
                    <a:pt x="136" y="28"/>
                  </a:lnTo>
                  <a:lnTo>
                    <a:pt x="128" y="30"/>
                  </a:lnTo>
                  <a:lnTo>
                    <a:pt x="120" y="32"/>
                  </a:lnTo>
                  <a:lnTo>
                    <a:pt x="110" y="38"/>
                  </a:lnTo>
                  <a:lnTo>
                    <a:pt x="98" y="46"/>
                  </a:lnTo>
                  <a:lnTo>
                    <a:pt x="92" y="48"/>
                  </a:lnTo>
                  <a:lnTo>
                    <a:pt x="84" y="48"/>
                  </a:lnTo>
                  <a:lnTo>
                    <a:pt x="78" y="48"/>
                  </a:lnTo>
                  <a:lnTo>
                    <a:pt x="72" y="46"/>
                  </a:lnTo>
                  <a:lnTo>
                    <a:pt x="80" y="52"/>
                  </a:lnTo>
                  <a:lnTo>
                    <a:pt x="72" y="56"/>
                  </a:lnTo>
                  <a:lnTo>
                    <a:pt x="66" y="58"/>
                  </a:lnTo>
                  <a:lnTo>
                    <a:pt x="56" y="58"/>
                  </a:lnTo>
                  <a:lnTo>
                    <a:pt x="48" y="58"/>
                  </a:lnTo>
                  <a:lnTo>
                    <a:pt x="28" y="54"/>
                  </a:lnTo>
                  <a:lnTo>
                    <a:pt x="10" y="50"/>
                  </a:lnTo>
                  <a:lnTo>
                    <a:pt x="18" y="46"/>
                  </a:lnTo>
                  <a:lnTo>
                    <a:pt x="26" y="42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0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6" y="2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18" name="Freeform 104"/>
            <p:cNvSpPr>
              <a:spLocks noChangeAspect="1"/>
            </p:cNvSpPr>
            <p:nvPr/>
          </p:nvSpPr>
          <p:spPr bwMode="auto">
            <a:xfrm>
              <a:off x="3282" y="2815"/>
              <a:ext cx="137" cy="293"/>
            </a:xfrm>
            <a:custGeom>
              <a:avLst/>
              <a:gdLst>
                <a:gd name="T0" fmla="*/ 58 w 134"/>
                <a:gd name="T1" fmla="*/ 763 h 270"/>
                <a:gd name="T2" fmla="*/ 66 w 134"/>
                <a:gd name="T3" fmla="*/ 695 h 270"/>
                <a:gd name="T4" fmla="*/ 80 w 134"/>
                <a:gd name="T5" fmla="*/ 613 h 270"/>
                <a:gd name="T6" fmla="*/ 104 w 134"/>
                <a:gd name="T7" fmla="*/ 613 h 270"/>
                <a:gd name="T8" fmla="*/ 127 w 134"/>
                <a:gd name="T9" fmla="*/ 590 h 270"/>
                <a:gd name="T10" fmla="*/ 165 w 134"/>
                <a:gd name="T11" fmla="*/ 288 h 270"/>
                <a:gd name="T12" fmla="*/ 177 w 134"/>
                <a:gd name="T13" fmla="*/ 253 h 270"/>
                <a:gd name="T14" fmla="*/ 193 w 134"/>
                <a:gd name="T15" fmla="*/ 233 h 270"/>
                <a:gd name="T16" fmla="*/ 201 w 134"/>
                <a:gd name="T17" fmla="*/ 112 h 270"/>
                <a:gd name="T18" fmla="*/ 210 w 134"/>
                <a:gd name="T19" fmla="*/ 0 h 270"/>
                <a:gd name="T20" fmla="*/ 213 w 134"/>
                <a:gd name="T21" fmla="*/ 155 h 270"/>
                <a:gd name="T22" fmla="*/ 233 w 134"/>
                <a:gd name="T23" fmla="*/ 474 h 270"/>
                <a:gd name="T24" fmla="*/ 237 w 134"/>
                <a:gd name="T25" fmla="*/ 613 h 270"/>
                <a:gd name="T26" fmla="*/ 230 w 134"/>
                <a:gd name="T27" fmla="*/ 665 h 270"/>
                <a:gd name="T28" fmla="*/ 223 w 134"/>
                <a:gd name="T29" fmla="*/ 640 h 270"/>
                <a:gd name="T30" fmla="*/ 213 w 134"/>
                <a:gd name="T31" fmla="*/ 613 h 270"/>
                <a:gd name="T32" fmla="*/ 210 w 134"/>
                <a:gd name="T33" fmla="*/ 709 h 270"/>
                <a:gd name="T34" fmla="*/ 213 w 134"/>
                <a:gd name="T35" fmla="*/ 775 h 270"/>
                <a:gd name="T36" fmla="*/ 217 w 134"/>
                <a:gd name="T37" fmla="*/ 828 h 270"/>
                <a:gd name="T38" fmla="*/ 203 w 134"/>
                <a:gd name="T39" fmla="*/ 964 h 270"/>
                <a:gd name="T40" fmla="*/ 154 w 134"/>
                <a:gd name="T41" fmla="*/ 1451 h 270"/>
                <a:gd name="T42" fmla="*/ 136 w 134"/>
                <a:gd name="T43" fmla="*/ 1855 h 270"/>
                <a:gd name="T44" fmla="*/ 124 w 134"/>
                <a:gd name="T45" fmla="*/ 2001 h 270"/>
                <a:gd name="T46" fmla="*/ 108 w 134"/>
                <a:gd name="T47" fmla="*/ 2162 h 270"/>
                <a:gd name="T48" fmla="*/ 76 w 134"/>
                <a:gd name="T49" fmla="*/ 2209 h 270"/>
                <a:gd name="T50" fmla="*/ 56 w 134"/>
                <a:gd name="T51" fmla="*/ 2263 h 270"/>
                <a:gd name="T52" fmla="*/ 16 w 134"/>
                <a:gd name="T53" fmla="*/ 2184 h 270"/>
                <a:gd name="T54" fmla="*/ 8 w 134"/>
                <a:gd name="T55" fmla="*/ 2068 h 270"/>
                <a:gd name="T56" fmla="*/ 0 w 134"/>
                <a:gd name="T57" fmla="*/ 1729 h 270"/>
                <a:gd name="T58" fmla="*/ 6 w 134"/>
                <a:gd name="T59" fmla="*/ 1566 h 270"/>
                <a:gd name="T60" fmla="*/ 14 w 134"/>
                <a:gd name="T61" fmla="*/ 1480 h 270"/>
                <a:gd name="T62" fmla="*/ 52 w 134"/>
                <a:gd name="T63" fmla="*/ 1309 h 270"/>
                <a:gd name="T64" fmla="*/ 52 w 134"/>
                <a:gd name="T65" fmla="*/ 1161 h 270"/>
                <a:gd name="T66" fmla="*/ 20 w 134"/>
                <a:gd name="T67" fmla="*/ 1046 h 270"/>
                <a:gd name="T68" fmla="*/ 54 w 134"/>
                <a:gd name="T69" fmla="*/ 763 h 27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270"/>
                <a:gd name="T107" fmla="*/ 134 w 134"/>
                <a:gd name="T108" fmla="*/ 270 h 27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270">
                  <a:moveTo>
                    <a:pt x="28" y="90"/>
                  </a:moveTo>
                  <a:lnTo>
                    <a:pt x="32" y="90"/>
                  </a:lnTo>
                  <a:lnTo>
                    <a:pt x="34" y="88"/>
                  </a:lnTo>
                  <a:lnTo>
                    <a:pt x="40" y="82"/>
                  </a:lnTo>
                  <a:lnTo>
                    <a:pt x="44" y="76"/>
                  </a:lnTo>
                  <a:lnTo>
                    <a:pt x="48" y="74"/>
                  </a:lnTo>
                  <a:lnTo>
                    <a:pt x="52" y="74"/>
                  </a:lnTo>
                  <a:lnTo>
                    <a:pt x="60" y="74"/>
                  </a:lnTo>
                  <a:lnTo>
                    <a:pt x="66" y="72"/>
                  </a:lnTo>
                  <a:lnTo>
                    <a:pt x="70" y="70"/>
                  </a:lnTo>
                  <a:lnTo>
                    <a:pt x="80" y="60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100" y="30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20"/>
                  </a:lnTo>
                  <a:lnTo>
                    <a:pt x="112" y="14"/>
                  </a:lnTo>
                  <a:lnTo>
                    <a:pt x="114" y="8"/>
                  </a:lnTo>
                  <a:lnTo>
                    <a:pt x="118" y="0"/>
                  </a:lnTo>
                  <a:lnTo>
                    <a:pt x="118" y="10"/>
                  </a:lnTo>
                  <a:lnTo>
                    <a:pt x="120" y="18"/>
                  </a:lnTo>
                  <a:lnTo>
                    <a:pt x="126" y="36"/>
                  </a:lnTo>
                  <a:lnTo>
                    <a:pt x="132" y="56"/>
                  </a:lnTo>
                  <a:lnTo>
                    <a:pt x="134" y="64"/>
                  </a:lnTo>
                  <a:lnTo>
                    <a:pt x="134" y="74"/>
                  </a:lnTo>
                  <a:lnTo>
                    <a:pt x="132" y="78"/>
                  </a:lnTo>
                  <a:lnTo>
                    <a:pt x="130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4" y="70"/>
                  </a:lnTo>
                  <a:lnTo>
                    <a:pt x="120" y="74"/>
                  </a:lnTo>
                  <a:lnTo>
                    <a:pt x="118" y="76"/>
                  </a:lnTo>
                  <a:lnTo>
                    <a:pt x="118" y="84"/>
                  </a:lnTo>
                  <a:lnTo>
                    <a:pt x="118" y="88"/>
                  </a:lnTo>
                  <a:lnTo>
                    <a:pt x="120" y="92"/>
                  </a:lnTo>
                  <a:lnTo>
                    <a:pt x="122" y="94"/>
                  </a:lnTo>
                  <a:lnTo>
                    <a:pt x="122" y="98"/>
                  </a:lnTo>
                  <a:lnTo>
                    <a:pt x="120" y="104"/>
                  </a:lnTo>
                  <a:lnTo>
                    <a:pt x="114" y="114"/>
                  </a:lnTo>
                  <a:lnTo>
                    <a:pt x="106" y="128"/>
                  </a:lnTo>
                  <a:lnTo>
                    <a:pt x="88" y="174"/>
                  </a:lnTo>
                  <a:lnTo>
                    <a:pt x="80" y="196"/>
                  </a:lnTo>
                  <a:lnTo>
                    <a:pt x="76" y="222"/>
                  </a:lnTo>
                  <a:lnTo>
                    <a:pt x="72" y="232"/>
                  </a:lnTo>
                  <a:lnTo>
                    <a:pt x="68" y="240"/>
                  </a:lnTo>
                  <a:lnTo>
                    <a:pt x="64" y="248"/>
                  </a:lnTo>
                  <a:lnTo>
                    <a:pt x="62" y="258"/>
                  </a:lnTo>
                  <a:lnTo>
                    <a:pt x="52" y="260"/>
                  </a:lnTo>
                  <a:lnTo>
                    <a:pt x="46" y="264"/>
                  </a:lnTo>
                  <a:lnTo>
                    <a:pt x="40" y="268"/>
                  </a:lnTo>
                  <a:lnTo>
                    <a:pt x="30" y="270"/>
                  </a:lnTo>
                  <a:lnTo>
                    <a:pt x="22" y="268"/>
                  </a:lnTo>
                  <a:lnTo>
                    <a:pt x="16" y="262"/>
                  </a:lnTo>
                  <a:lnTo>
                    <a:pt x="12" y="256"/>
                  </a:lnTo>
                  <a:lnTo>
                    <a:pt x="8" y="246"/>
                  </a:lnTo>
                  <a:lnTo>
                    <a:pt x="2" y="226"/>
                  </a:lnTo>
                  <a:lnTo>
                    <a:pt x="0" y="206"/>
                  </a:lnTo>
                  <a:lnTo>
                    <a:pt x="2" y="196"/>
                  </a:lnTo>
                  <a:lnTo>
                    <a:pt x="6" y="188"/>
                  </a:lnTo>
                  <a:lnTo>
                    <a:pt x="10" y="182"/>
                  </a:lnTo>
                  <a:lnTo>
                    <a:pt x="14" y="176"/>
                  </a:lnTo>
                  <a:lnTo>
                    <a:pt x="24" y="164"/>
                  </a:lnTo>
                  <a:lnTo>
                    <a:pt x="26" y="156"/>
                  </a:lnTo>
                  <a:lnTo>
                    <a:pt x="28" y="146"/>
                  </a:lnTo>
                  <a:lnTo>
                    <a:pt x="26" y="138"/>
                  </a:lnTo>
                  <a:lnTo>
                    <a:pt x="22" y="130"/>
                  </a:lnTo>
                  <a:lnTo>
                    <a:pt x="20" y="124"/>
                  </a:lnTo>
                  <a:lnTo>
                    <a:pt x="18" y="116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19" name="Freeform 105"/>
            <p:cNvSpPr>
              <a:spLocks noChangeAspect="1"/>
            </p:cNvSpPr>
            <p:nvPr/>
          </p:nvSpPr>
          <p:spPr bwMode="auto">
            <a:xfrm>
              <a:off x="2439" y="1315"/>
              <a:ext cx="120" cy="180"/>
            </a:xfrm>
            <a:custGeom>
              <a:avLst/>
              <a:gdLst>
                <a:gd name="T0" fmla="*/ 127 w 118"/>
                <a:gd name="T1" fmla="*/ 716 h 166"/>
                <a:gd name="T2" fmla="*/ 146 w 118"/>
                <a:gd name="T3" fmla="*/ 807 h 166"/>
                <a:gd name="T4" fmla="*/ 148 w 118"/>
                <a:gd name="T5" fmla="*/ 892 h 166"/>
                <a:gd name="T6" fmla="*/ 148 w 118"/>
                <a:gd name="T7" fmla="*/ 961 h 166"/>
                <a:gd name="T8" fmla="*/ 172 w 118"/>
                <a:gd name="T9" fmla="*/ 912 h 166"/>
                <a:gd name="T10" fmla="*/ 181 w 118"/>
                <a:gd name="T11" fmla="*/ 995 h 166"/>
                <a:gd name="T12" fmla="*/ 172 w 118"/>
                <a:gd name="T13" fmla="*/ 1079 h 166"/>
                <a:gd name="T14" fmla="*/ 157 w 118"/>
                <a:gd name="T15" fmla="*/ 1154 h 166"/>
                <a:gd name="T16" fmla="*/ 172 w 118"/>
                <a:gd name="T17" fmla="*/ 1177 h 166"/>
                <a:gd name="T18" fmla="*/ 163 w 118"/>
                <a:gd name="T19" fmla="*/ 1251 h 166"/>
                <a:gd name="T20" fmla="*/ 139 w 118"/>
                <a:gd name="T21" fmla="*/ 1276 h 166"/>
                <a:gd name="T22" fmla="*/ 80 w 118"/>
                <a:gd name="T23" fmla="*/ 1276 h 166"/>
                <a:gd name="T24" fmla="*/ 70 w 118"/>
                <a:gd name="T25" fmla="*/ 1315 h 166"/>
                <a:gd name="T26" fmla="*/ 62 w 118"/>
                <a:gd name="T27" fmla="*/ 1351 h 166"/>
                <a:gd name="T28" fmla="*/ 20 w 118"/>
                <a:gd name="T29" fmla="*/ 1359 h 166"/>
                <a:gd name="T30" fmla="*/ 16 w 118"/>
                <a:gd name="T31" fmla="*/ 1315 h 166"/>
                <a:gd name="T32" fmla="*/ 26 w 118"/>
                <a:gd name="T33" fmla="*/ 1251 h 166"/>
                <a:gd name="T34" fmla="*/ 72 w 118"/>
                <a:gd name="T35" fmla="*/ 1190 h 166"/>
                <a:gd name="T36" fmla="*/ 80 w 118"/>
                <a:gd name="T37" fmla="*/ 1137 h 166"/>
                <a:gd name="T38" fmla="*/ 26 w 118"/>
                <a:gd name="T39" fmla="*/ 1095 h 166"/>
                <a:gd name="T40" fmla="*/ 28 w 118"/>
                <a:gd name="T41" fmla="*/ 995 h 166"/>
                <a:gd name="T42" fmla="*/ 64 w 118"/>
                <a:gd name="T43" fmla="*/ 912 h 166"/>
                <a:gd name="T44" fmla="*/ 66 w 118"/>
                <a:gd name="T45" fmla="*/ 875 h 166"/>
                <a:gd name="T46" fmla="*/ 78 w 118"/>
                <a:gd name="T47" fmla="*/ 785 h 166"/>
                <a:gd name="T48" fmla="*/ 70 w 118"/>
                <a:gd name="T49" fmla="*/ 710 h 166"/>
                <a:gd name="T50" fmla="*/ 70 w 118"/>
                <a:gd name="T51" fmla="*/ 621 h 166"/>
                <a:gd name="T52" fmla="*/ 68 w 118"/>
                <a:gd name="T53" fmla="*/ 558 h 166"/>
                <a:gd name="T54" fmla="*/ 16 w 118"/>
                <a:gd name="T55" fmla="*/ 514 h 166"/>
                <a:gd name="T56" fmla="*/ 12 w 118"/>
                <a:gd name="T57" fmla="*/ 441 h 166"/>
                <a:gd name="T58" fmla="*/ 6 w 118"/>
                <a:gd name="T59" fmla="*/ 407 h 166"/>
                <a:gd name="T60" fmla="*/ 6 w 118"/>
                <a:gd name="T61" fmla="*/ 277 h 166"/>
                <a:gd name="T62" fmla="*/ 10 w 118"/>
                <a:gd name="T63" fmla="*/ 181 h 166"/>
                <a:gd name="T64" fmla="*/ 66 w 118"/>
                <a:gd name="T65" fmla="*/ 4 h 166"/>
                <a:gd name="T66" fmla="*/ 78 w 118"/>
                <a:gd name="T67" fmla="*/ 69 h 166"/>
                <a:gd name="T68" fmla="*/ 72 w 118"/>
                <a:gd name="T69" fmla="*/ 154 h 166"/>
                <a:gd name="T70" fmla="*/ 76 w 118"/>
                <a:gd name="T71" fmla="*/ 196 h 166"/>
                <a:gd name="T72" fmla="*/ 91 w 118"/>
                <a:gd name="T73" fmla="*/ 213 h 166"/>
                <a:gd name="T74" fmla="*/ 88 w 118"/>
                <a:gd name="T75" fmla="*/ 325 h 166"/>
                <a:gd name="T76" fmla="*/ 84 w 118"/>
                <a:gd name="T77" fmla="*/ 407 h 166"/>
                <a:gd name="T78" fmla="*/ 95 w 118"/>
                <a:gd name="T79" fmla="*/ 573 h 166"/>
                <a:gd name="T80" fmla="*/ 115 w 118"/>
                <a:gd name="T81" fmla="*/ 656 h 1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8"/>
                <a:gd name="T124" fmla="*/ 0 h 166"/>
                <a:gd name="T125" fmla="*/ 118 w 118"/>
                <a:gd name="T126" fmla="*/ 166 h 1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8" h="166">
                  <a:moveTo>
                    <a:pt x="76" y="80"/>
                  </a:moveTo>
                  <a:lnTo>
                    <a:pt x="82" y="88"/>
                  </a:lnTo>
                  <a:lnTo>
                    <a:pt x="88" y="92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102" y="114"/>
                  </a:lnTo>
                  <a:lnTo>
                    <a:pt x="112" y="112"/>
                  </a:lnTo>
                  <a:lnTo>
                    <a:pt x="116" y="118"/>
                  </a:lnTo>
                  <a:lnTo>
                    <a:pt x="118" y="122"/>
                  </a:lnTo>
                  <a:lnTo>
                    <a:pt x="116" y="128"/>
                  </a:lnTo>
                  <a:lnTo>
                    <a:pt x="112" y="132"/>
                  </a:lnTo>
                  <a:lnTo>
                    <a:pt x="100" y="138"/>
                  </a:lnTo>
                  <a:lnTo>
                    <a:pt x="102" y="140"/>
                  </a:lnTo>
                  <a:lnTo>
                    <a:pt x="106" y="142"/>
                  </a:lnTo>
                  <a:lnTo>
                    <a:pt x="112" y="144"/>
                  </a:lnTo>
                  <a:lnTo>
                    <a:pt x="110" y="148"/>
                  </a:lnTo>
                  <a:lnTo>
                    <a:pt x="106" y="152"/>
                  </a:lnTo>
                  <a:lnTo>
                    <a:pt x="98" y="156"/>
                  </a:lnTo>
                  <a:lnTo>
                    <a:pt x="88" y="156"/>
                  </a:lnTo>
                  <a:lnTo>
                    <a:pt x="70" y="156"/>
                  </a:lnTo>
                  <a:lnTo>
                    <a:pt x="54" y="156"/>
                  </a:lnTo>
                  <a:lnTo>
                    <a:pt x="44" y="156"/>
                  </a:lnTo>
                  <a:lnTo>
                    <a:pt x="44" y="160"/>
                  </a:lnTo>
                  <a:lnTo>
                    <a:pt x="44" y="164"/>
                  </a:lnTo>
                  <a:lnTo>
                    <a:pt x="36" y="164"/>
                  </a:lnTo>
                  <a:lnTo>
                    <a:pt x="28" y="166"/>
                  </a:lnTo>
                  <a:lnTo>
                    <a:pt x="20" y="166"/>
                  </a:lnTo>
                  <a:lnTo>
                    <a:pt x="14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6" y="152"/>
                  </a:lnTo>
                  <a:lnTo>
                    <a:pt x="32" y="150"/>
                  </a:lnTo>
                  <a:lnTo>
                    <a:pt x="46" y="146"/>
                  </a:lnTo>
                  <a:lnTo>
                    <a:pt x="50" y="142"/>
                  </a:lnTo>
                  <a:lnTo>
                    <a:pt x="54" y="138"/>
                  </a:lnTo>
                  <a:lnTo>
                    <a:pt x="34" y="136"/>
                  </a:lnTo>
                  <a:lnTo>
                    <a:pt x="26" y="134"/>
                  </a:lnTo>
                  <a:lnTo>
                    <a:pt x="20" y="132"/>
                  </a:lnTo>
                  <a:lnTo>
                    <a:pt x="28" y="122"/>
                  </a:lnTo>
                  <a:lnTo>
                    <a:pt x="38" y="116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40" y="106"/>
                  </a:lnTo>
                  <a:lnTo>
                    <a:pt x="42" y="102"/>
                  </a:lnTo>
                  <a:lnTo>
                    <a:pt x="52" y="96"/>
                  </a:lnTo>
                  <a:lnTo>
                    <a:pt x="46" y="90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44" y="76"/>
                  </a:lnTo>
                  <a:lnTo>
                    <a:pt x="46" y="74"/>
                  </a:lnTo>
                  <a:lnTo>
                    <a:pt x="42" y="68"/>
                  </a:lnTo>
                  <a:lnTo>
                    <a:pt x="40" y="62"/>
                  </a:lnTo>
                  <a:lnTo>
                    <a:pt x="16" y="62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6" y="5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46" y="18"/>
                  </a:lnTo>
                  <a:lnTo>
                    <a:pt x="40" y="22"/>
                  </a:lnTo>
                  <a:lnTo>
                    <a:pt x="50" y="24"/>
                  </a:lnTo>
                  <a:lnTo>
                    <a:pt x="58" y="24"/>
                  </a:lnTo>
                  <a:lnTo>
                    <a:pt x="64" y="26"/>
                  </a:lnTo>
                  <a:lnTo>
                    <a:pt x="70" y="28"/>
                  </a:lnTo>
                  <a:lnTo>
                    <a:pt x="62" y="40"/>
                  </a:lnTo>
                  <a:lnTo>
                    <a:pt x="58" y="44"/>
                  </a:lnTo>
                  <a:lnTo>
                    <a:pt x="58" y="50"/>
                  </a:lnTo>
                  <a:lnTo>
                    <a:pt x="60" y="60"/>
                  </a:lnTo>
                  <a:lnTo>
                    <a:pt x="66" y="70"/>
                  </a:lnTo>
                  <a:lnTo>
                    <a:pt x="80" y="88"/>
                  </a:lnTo>
                  <a:lnTo>
                    <a:pt x="76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0" name="Freeform 106"/>
            <p:cNvSpPr>
              <a:spLocks noChangeAspect="1"/>
            </p:cNvSpPr>
            <p:nvPr/>
          </p:nvSpPr>
          <p:spPr bwMode="auto">
            <a:xfrm>
              <a:off x="2385" y="1392"/>
              <a:ext cx="65" cy="74"/>
            </a:xfrm>
            <a:custGeom>
              <a:avLst/>
              <a:gdLst>
                <a:gd name="T0" fmla="*/ 60 w 64"/>
                <a:gd name="T1" fmla="*/ 176 h 68"/>
                <a:gd name="T2" fmla="*/ 60 w 64"/>
                <a:gd name="T3" fmla="*/ 4 h 68"/>
                <a:gd name="T4" fmla="*/ 60 w 64"/>
                <a:gd name="T5" fmla="*/ 2 h 68"/>
                <a:gd name="T6" fmla="*/ 64 w 64"/>
                <a:gd name="T7" fmla="*/ 0 h 68"/>
                <a:gd name="T8" fmla="*/ 74 w 64"/>
                <a:gd name="T9" fmla="*/ 0 h 68"/>
                <a:gd name="T10" fmla="*/ 86 w 64"/>
                <a:gd name="T11" fmla="*/ 0 h 68"/>
                <a:gd name="T12" fmla="*/ 90 w 64"/>
                <a:gd name="T13" fmla="*/ 2 h 68"/>
                <a:gd name="T14" fmla="*/ 90 w 64"/>
                <a:gd name="T15" fmla="*/ 63 h 68"/>
                <a:gd name="T16" fmla="*/ 88 w 64"/>
                <a:gd name="T17" fmla="*/ 125 h 68"/>
                <a:gd name="T18" fmla="*/ 84 w 64"/>
                <a:gd name="T19" fmla="*/ 162 h 68"/>
                <a:gd name="T20" fmla="*/ 80 w 64"/>
                <a:gd name="T21" fmla="*/ 176 h 68"/>
                <a:gd name="T22" fmla="*/ 78 w 64"/>
                <a:gd name="T23" fmla="*/ 209 h 68"/>
                <a:gd name="T24" fmla="*/ 80 w 64"/>
                <a:gd name="T25" fmla="*/ 247 h 68"/>
                <a:gd name="T26" fmla="*/ 82 w 64"/>
                <a:gd name="T27" fmla="*/ 291 h 68"/>
                <a:gd name="T28" fmla="*/ 84 w 64"/>
                <a:gd name="T29" fmla="*/ 308 h 68"/>
                <a:gd name="T30" fmla="*/ 86 w 64"/>
                <a:gd name="T31" fmla="*/ 345 h 68"/>
                <a:gd name="T32" fmla="*/ 84 w 64"/>
                <a:gd name="T33" fmla="*/ 397 h 68"/>
                <a:gd name="T34" fmla="*/ 80 w 64"/>
                <a:gd name="T35" fmla="*/ 432 h 68"/>
                <a:gd name="T36" fmla="*/ 68 w 64"/>
                <a:gd name="T37" fmla="*/ 526 h 68"/>
                <a:gd name="T38" fmla="*/ 26 w 64"/>
                <a:gd name="T39" fmla="*/ 587 h 68"/>
                <a:gd name="T40" fmla="*/ 18 w 64"/>
                <a:gd name="T41" fmla="*/ 616 h 68"/>
                <a:gd name="T42" fmla="*/ 12 w 64"/>
                <a:gd name="T43" fmla="*/ 616 h 68"/>
                <a:gd name="T44" fmla="*/ 8 w 64"/>
                <a:gd name="T45" fmla="*/ 616 h 68"/>
                <a:gd name="T46" fmla="*/ 4 w 64"/>
                <a:gd name="T47" fmla="*/ 587 h 68"/>
                <a:gd name="T48" fmla="*/ 0 w 64"/>
                <a:gd name="T49" fmla="*/ 535 h 68"/>
                <a:gd name="T50" fmla="*/ 2 w 64"/>
                <a:gd name="T51" fmla="*/ 486 h 68"/>
                <a:gd name="T52" fmla="*/ 6 w 64"/>
                <a:gd name="T53" fmla="*/ 447 h 68"/>
                <a:gd name="T54" fmla="*/ 16 w 64"/>
                <a:gd name="T55" fmla="*/ 378 h 68"/>
                <a:gd name="T56" fmla="*/ 8 w 64"/>
                <a:gd name="T57" fmla="*/ 319 h 68"/>
                <a:gd name="T58" fmla="*/ 2 w 64"/>
                <a:gd name="T59" fmla="*/ 291 h 68"/>
                <a:gd name="T60" fmla="*/ 6 w 64"/>
                <a:gd name="T61" fmla="*/ 247 h 68"/>
                <a:gd name="T62" fmla="*/ 4 w 64"/>
                <a:gd name="T63" fmla="*/ 176 h 68"/>
                <a:gd name="T64" fmla="*/ 12 w 64"/>
                <a:gd name="T65" fmla="*/ 162 h 68"/>
                <a:gd name="T66" fmla="*/ 22 w 64"/>
                <a:gd name="T67" fmla="*/ 148 h 68"/>
                <a:gd name="T68" fmla="*/ 28 w 64"/>
                <a:gd name="T69" fmla="*/ 162 h 68"/>
                <a:gd name="T70" fmla="*/ 60 w 64"/>
                <a:gd name="T71" fmla="*/ 176 h 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8"/>
                <a:gd name="T110" fmla="*/ 64 w 64"/>
                <a:gd name="T111" fmla="*/ 68 h 6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8">
                  <a:moveTo>
                    <a:pt x="34" y="20"/>
                  </a:moveTo>
                  <a:lnTo>
                    <a:pt x="34" y="4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6"/>
                  </a:lnTo>
                  <a:lnTo>
                    <a:pt x="62" y="14"/>
                  </a:lnTo>
                  <a:lnTo>
                    <a:pt x="58" y="18"/>
                  </a:lnTo>
                  <a:lnTo>
                    <a:pt x="54" y="20"/>
                  </a:lnTo>
                  <a:lnTo>
                    <a:pt x="52" y="24"/>
                  </a:lnTo>
                  <a:lnTo>
                    <a:pt x="54" y="28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60" y="38"/>
                  </a:lnTo>
                  <a:lnTo>
                    <a:pt x="58" y="44"/>
                  </a:lnTo>
                  <a:lnTo>
                    <a:pt x="54" y="48"/>
                  </a:lnTo>
                  <a:lnTo>
                    <a:pt x="42" y="58"/>
                  </a:lnTo>
                  <a:lnTo>
                    <a:pt x="26" y="66"/>
                  </a:lnTo>
                  <a:lnTo>
                    <a:pt x="18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6" y="50"/>
                  </a:lnTo>
                  <a:lnTo>
                    <a:pt x="16" y="42"/>
                  </a:lnTo>
                  <a:lnTo>
                    <a:pt x="8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12" y="18"/>
                  </a:lnTo>
                  <a:lnTo>
                    <a:pt x="22" y="16"/>
                  </a:lnTo>
                  <a:lnTo>
                    <a:pt x="28" y="18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1" name="Freeform 107"/>
            <p:cNvSpPr>
              <a:spLocks noChangeAspect="1"/>
            </p:cNvSpPr>
            <p:nvPr/>
          </p:nvSpPr>
          <p:spPr bwMode="auto">
            <a:xfrm>
              <a:off x="3130" y="1766"/>
              <a:ext cx="105" cy="104"/>
            </a:xfrm>
            <a:custGeom>
              <a:avLst/>
              <a:gdLst>
                <a:gd name="T0" fmla="*/ 0 w 102"/>
                <a:gd name="T1" fmla="*/ 705 h 96"/>
                <a:gd name="T2" fmla="*/ 10 w 102"/>
                <a:gd name="T3" fmla="*/ 749 h 96"/>
                <a:gd name="T4" fmla="*/ 16 w 102"/>
                <a:gd name="T5" fmla="*/ 772 h 96"/>
                <a:gd name="T6" fmla="*/ 46 w 102"/>
                <a:gd name="T7" fmla="*/ 772 h 96"/>
                <a:gd name="T8" fmla="*/ 48 w 102"/>
                <a:gd name="T9" fmla="*/ 772 h 96"/>
                <a:gd name="T10" fmla="*/ 184 w 102"/>
                <a:gd name="T11" fmla="*/ 466 h 96"/>
                <a:gd name="T12" fmla="*/ 184 w 102"/>
                <a:gd name="T13" fmla="*/ 397 h 96"/>
                <a:gd name="T14" fmla="*/ 184 w 102"/>
                <a:gd name="T15" fmla="*/ 364 h 96"/>
                <a:gd name="T16" fmla="*/ 188 w 102"/>
                <a:gd name="T17" fmla="*/ 310 h 96"/>
                <a:gd name="T18" fmla="*/ 191 w 102"/>
                <a:gd name="T19" fmla="*/ 244 h 96"/>
                <a:gd name="T20" fmla="*/ 188 w 102"/>
                <a:gd name="T21" fmla="*/ 225 h 96"/>
                <a:gd name="T22" fmla="*/ 184 w 102"/>
                <a:gd name="T23" fmla="*/ 192 h 96"/>
                <a:gd name="T24" fmla="*/ 188 w 102"/>
                <a:gd name="T25" fmla="*/ 150 h 96"/>
                <a:gd name="T26" fmla="*/ 191 w 102"/>
                <a:gd name="T27" fmla="*/ 127 h 96"/>
                <a:gd name="T28" fmla="*/ 200 w 102"/>
                <a:gd name="T29" fmla="*/ 127 h 96"/>
                <a:gd name="T30" fmla="*/ 215 w 102"/>
                <a:gd name="T31" fmla="*/ 56 h 96"/>
                <a:gd name="T32" fmla="*/ 215 w 102"/>
                <a:gd name="T33" fmla="*/ 0 h 96"/>
                <a:gd name="T34" fmla="*/ 195 w 102"/>
                <a:gd name="T35" fmla="*/ 4 h 96"/>
                <a:gd name="T36" fmla="*/ 169 w 102"/>
                <a:gd name="T37" fmla="*/ 56 h 96"/>
                <a:gd name="T38" fmla="*/ 154 w 102"/>
                <a:gd name="T39" fmla="*/ 4 h 96"/>
                <a:gd name="T40" fmla="*/ 146 w 102"/>
                <a:gd name="T41" fmla="*/ 4 h 96"/>
                <a:gd name="T42" fmla="*/ 138 w 102"/>
                <a:gd name="T43" fmla="*/ 56 h 96"/>
                <a:gd name="T44" fmla="*/ 126 w 102"/>
                <a:gd name="T45" fmla="*/ 78 h 96"/>
                <a:gd name="T46" fmla="*/ 119 w 102"/>
                <a:gd name="T47" fmla="*/ 92 h 96"/>
                <a:gd name="T48" fmla="*/ 107 w 102"/>
                <a:gd name="T49" fmla="*/ 92 h 96"/>
                <a:gd name="T50" fmla="*/ 89 w 102"/>
                <a:gd name="T51" fmla="*/ 78 h 96"/>
                <a:gd name="T52" fmla="*/ 76 w 102"/>
                <a:gd name="T53" fmla="*/ 66 h 96"/>
                <a:gd name="T54" fmla="*/ 64 w 102"/>
                <a:gd name="T55" fmla="*/ 78 h 96"/>
                <a:gd name="T56" fmla="*/ 52 w 102"/>
                <a:gd name="T57" fmla="*/ 92 h 96"/>
                <a:gd name="T58" fmla="*/ 44 w 102"/>
                <a:gd name="T59" fmla="*/ 78 h 96"/>
                <a:gd name="T60" fmla="*/ 14 w 102"/>
                <a:gd name="T61" fmla="*/ 78 h 96"/>
                <a:gd name="T62" fmla="*/ 12 w 102"/>
                <a:gd name="T63" fmla="*/ 56 h 96"/>
                <a:gd name="T64" fmla="*/ 8 w 102"/>
                <a:gd name="T65" fmla="*/ 56 h 96"/>
                <a:gd name="T66" fmla="*/ 8 w 102"/>
                <a:gd name="T67" fmla="*/ 192 h 96"/>
                <a:gd name="T68" fmla="*/ 2 w 102"/>
                <a:gd name="T69" fmla="*/ 208 h 96"/>
                <a:gd name="T70" fmla="*/ 4 w 102"/>
                <a:gd name="T71" fmla="*/ 264 h 96"/>
                <a:gd name="T72" fmla="*/ 2 w 102"/>
                <a:gd name="T73" fmla="*/ 397 h 96"/>
                <a:gd name="T74" fmla="*/ 14 w 102"/>
                <a:gd name="T75" fmla="*/ 430 h 96"/>
                <a:gd name="T76" fmla="*/ 10 w 102"/>
                <a:gd name="T77" fmla="*/ 512 h 96"/>
                <a:gd name="T78" fmla="*/ 6 w 102"/>
                <a:gd name="T79" fmla="*/ 544 h 96"/>
                <a:gd name="T80" fmla="*/ 2 w 102"/>
                <a:gd name="T81" fmla="*/ 544 h 96"/>
                <a:gd name="T82" fmla="*/ 4 w 102"/>
                <a:gd name="T83" fmla="*/ 560 h 96"/>
                <a:gd name="T84" fmla="*/ 6 w 102"/>
                <a:gd name="T85" fmla="*/ 589 h 96"/>
                <a:gd name="T86" fmla="*/ 4 w 102"/>
                <a:gd name="T87" fmla="*/ 638 h 96"/>
                <a:gd name="T88" fmla="*/ 0 w 102"/>
                <a:gd name="T89" fmla="*/ 658 h 96"/>
                <a:gd name="T90" fmla="*/ 0 w 102"/>
                <a:gd name="T91" fmla="*/ 705 h 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2"/>
                <a:gd name="T139" fmla="*/ 0 h 96"/>
                <a:gd name="T140" fmla="*/ 102 w 102"/>
                <a:gd name="T141" fmla="*/ 96 h 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2" h="96">
                  <a:moveTo>
                    <a:pt x="0" y="88"/>
                  </a:moveTo>
                  <a:lnTo>
                    <a:pt x="10" y="92"/>
                  </a:lnTo>
                  <a:lnTo>
                    <a:pt x="16" y="96"/>
                  </a:lnTo>
                  <a:lnTo>
                    <a:pt x="20" y="96"/>
                  </a:lnTo>
                  <a:lnTo>
                    <a:pt x="22" y="96"/>
                  </a:lnTo>
                  <a:lnTo>
                    <a:pt x="86" y="58"/>
                  </a:lnTo>
                  <a:lnTo>
                    <a:pt x="86" y="50"/>
                  </a:lnTo>
                  <a:lnTo>
                    <a:pt x="86" y="44"/>
                  </a:lnTo>
                  <a:lnTo>
                    <a:pt x="88" y="38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4" y="16"/>
                  </a:lnTo>
                  <a:lnTo>
                    <a:pt x="102" y="6"/>
                  </a:lnTo>
                  <a:lnTo>
                    <a:pt x="102" y="0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6" y="6"/>
                  </a:lnTo>
                  <a:lnTo>
                    <a:pt x="60" y="10"/>
                  </a:lnTo>
                  <a:lnTo>
                    <a:pt x="56" y="12"/>
                  </a:lnTo>
                  <a:lnTo>
                    <a:pt x="50" y="12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6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6"/>
                  </a:lnTo>
                  <a:lnTo>
                    <a:pt x="8" y="24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2" y="50"/>
                  </a:lnTo>
                  <a:lnTo>
                    <a:pt x="14" y="54"/>
                  </a:lnTo>
                  <a:lnTo>
                    <a:pt x="10" y="64"/>
                  </a:lnTo>
                  <a:lnTo>
                    <a:pt x="6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2"/>
                  </a:lnTo>
                  <a:lnTo>
                    <a:pt x="4" y="78"/>
                  </a:lnTo>
                  <a:lnTo>
                    <a:pt x="0" y="82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2" name="Freeform 108"/>
            <p:cNvSpPr>
              <a:spLocks noChangeAspect="1"/>
            </p:cNvSpPr>
            <p:nvPr/>
          </p:nvSpPr>
          <p:spPr bwMode="auto">
            <a:xfrm>
              <a:off x="3186" y="1764"/>
              <a:ext cx="169" cy="176"/>
            </a:xfrm>
            <a:custGeom>
              <a:avLst/>
              <a:gdLst>
                <a:gd name="T0" fmla="*/ 72 w 166"/>
                <a:gd name="T1" fmla="*/ 2 h 162"/>
                <a:gd name="T2" fmla="*/ 101 w 166"/>
                <a:gd name="T3" fmla="*/ 2 h 162"/>
                <a:gd name="T4" fmla="*/ 109 w 166"/>
                <a:gd name="T5" fmla="*/ 0 h 162"/>
                <a:gd name="T6" fmla="*/ 121 w 166"/>
                <a:gd name="T7" fmla="*/ 2 h 162"/>
                <a:gd name="T8" fmla="*/ 133 w 166"/>
                <a:gd name="T9" fmla="*/ 2 h 162"/>
                <a:gd name="T10" fmla="*/ 138 w 166"/>
                <a:gd name="T11" fmla="*/ 115 h 162"/>
                <a:gd name="T12" fmla="*/ 149 w 166"/>
                <a:gd name="T13" fmla="*/ 190 h 162"/>
                <a:gd name="T14" fmla="*/ 164 w 166"/>
                <a:gd name="T15" fmla="*/ 224 h 162"/>
                <a:gd name="T16" fmla="*/ 182 w 166"/>
                <a:gd name="T17" fmla="*/ 264 h 162"/>
                <a:gd name="T18" fmla="*/ 173 w 166"/>
                <a:gd name="T19" fmla="*/ 374 h 162"/>
                <a:gd name="T20" fmla="*/ 170 w 166"/>
                <a:gd name="T21" fmla="*/ 441 h 162"/>
                <a:gd name="T22" fmla="*/ 167 w 166"/>
                <a:gd name="T23" fmla="*/ 519 h 162"/>
                <a:gd name="T24" fmla="*/ 170 w 166"/>
                <a:gd name="T25" fmla="*/ 584 h 162"/>
                <a:gd name="T26" fmla="*/ 173 w 166"/>
                <a:gd name="T27" fmla="*/ 634 h 162"/>
                <a:gd name="T28" fmla="*/ 182 w 166"/>
                <a:gd name="T29" fmla="*/ 689 h 162"/>
                <a:gd name="T30" fmla="*/ 188 w 166"/>
                <a:gd name="T31" fmla="*/ 724 h 162"/>
                <a:gd name="T32" fmla="*/ 210 w 166"/>
                <a:gd name="T33" fmla="*/ 788 h 162"/>
                <a:gd name="T34" fmla="*/ 228 w 166"/>
                <a:gd name="T35" fmla="*/ 856 h 162"/>
                <a:gd name="T36" fmla="*/ 234 w 166"/>
                <a:gd name="T37" fmla="*/ 912 h 162"/>
                <a:gd name="T38" fmla="*/ 234 w 166"/>
                <a:gd name="T39" fmla="*/ 948 h 162"/>
                <a:gd name="T40" fmla="*/ 236 w 166"/>
                <a:gd name="T41" fmla="*/ 1030 h 162"/>
                <a:gd name="T42" fmla="*/ 242 w 166"/>
                <a:gd name="T43" fmla="*/ 1093 h 162"/>
                <a:gd name="T44" fmla="*/ 250 w 166"/>
                <a:gd name="T45" fmla="*/ 1131 h 162"/>
                <a:gd name="T46" fmla="*/ 256 w 166"/>
                <a:gd name="T47" fmla="*/ 1176 h 162"/>
                <a:gd name="T48" fmla="*/ 262 w 166"/>
                <a:gd name="T49" fmla="*/ 1219 h 162"/>
                <a:gd name="T50" fmla="*/ 256 w 166"/>
                <a:gd name="T51" fmla="*/ 1231 h 162"/>
                <a:gd name="T52" fmla="*/ 250 w 166"/>
                <a:gd name="T53" fmla="*/ 1219 h 162"/>
                <a:gd name="T54" fmla="*/ 242 w 166"/>
                <a:gd name="T55" fmla="*/ 1219 h 162"/>
                <a:gd name="T56" fmla="*/ 236 w 166"/>
                <a:gd name="T57" fmla="*/ 1219 h 162"/>
                <a:gd name="T58" fmla="*/ 231 w 166"/>
                <a:gd name="T59" fmla="*/ 1271 h 162"/>
                <a:gd name="T60" fmla="*/ 226 w 166"/>
                <a:gd name="T61" fmla="*/ 1304 h 162"/>
                <a:gd name="T62" fmla="*/ 218 w 166"/>
                <a:gd name="T63" fmla="*/ 1401 h 162"/>
                <a:gd name="T64" fmla="*/ 167 w 166"/>
                <a:gd name="T65" fmla="*/ 1401 h 162"/>
                <a:gd name="T66" fmla="*/ 138 w 166"/>
                <a:gd name="T67" fmla="*/ 1294 h 162"/>
                <a:gd name="T68" fmla="*/ 138 w 166"/>
                <a:gd name="T69" fmla="*/ 1200 h 162"/>
                <a:gd name="T70" fmla="*/ 129 w 166"/>
                <a:gd name="T71" fmla="*/ 1191 h 162"/>
                <a:gd name="T72" fmla="*/ 121 w 166"/>
                <a:gd name="T73" fmla="*/ 1176 h 162"/>
                <a:gd name="T74" fmla="*/ 113 w 166"/>
                <a:gd name="T75" fmla="*/ 1131 h 162"/>
                <a:gd name="T76" fmla="*/ 105 w 166"/>
                <a:gd name="T77" fmla="*/ 1119 h 162"/>
                <a:gd name="T78" fmla="*/ 8 w 166"/>
                <a:gd name="T79" fmla="*/ 912 h 162"/>
                <a:gd name="T80" fmla="*/ 0 w 166"/>
                <a:gd name="T81" fmla="*/ 689 h 162"/>
                <a:gd name="T82" fmla="*/ 58 w 166"/>
                <a:gd name="T83" fmla="*/ 519 h 162"/>
                <a:gd name="T84" fmla="*/ 58 w 166"/>
                <a:gd name="T85" fmla="*/ 441 h 162"/>
                <a:gd name="T86" fmla="*/ 58 w 166"/>
                <a:gd name="T87" fmla="*/ 400 h 162"/>
                <a:gd name="T88" fmla="*/ 60 w 166"/>
                <a:gd name="T89" fmla="*/ 343 h 162"/>
                <a:gd name="T90" fmla="*/ 62 w 166"/>
                <a:gd name="T91" fmla="*/ 278 h 162"/>
                <a:gd name="T92" fmla="*/ 60 w 166"/>
                <a:gd name="T93" fmla="*/ 264 h 162"/>
                <a:gd name="T94" fmla="*/ 58 w 166"/>
                <a:gd name="T95" fmla="*/ 224 h 162"/>
                <a:gd name="T96" fmla="*/ 60 w 166"/>
                <a:gd name="T97" fmla="*/ 175 h 162"/>
                <a:gd name="T98" fmla="*/ 62 w 166"/>
                <a:gd name="T99" fmla="*/ 161 h 162"/>
                <a:gd name="T100" fmla="*/ 66 w 166"/>
                <a:gd name="T101" fmla="*/ 161 h 162"/>
                <a:gd name="T102" fmla="*/ 74 w 166"/>
                <a:gd name="T103" fmla="*/ 70 h 162"/>
                <a:gd name="T104" fmla="*/ 74 w 166"/>
                <a:gd name="T105" fmla="*/ 2 h 162"/>
                <a:gd name="T106" fmla="*/ 72 w 166"/>
                <a:gd name="T107" fmla="*/ 2 h 1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6"/>
                <a:gd name="T163" fmla="*/ 0 h 162"/>
                <a:gd name="T164" fmla="*/ 166 w 166"/>
                <a:gd name="T165" fmla="*/ 162 h 1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6" h="162">
                  <a:moveTo>
                    <a:pt x="46" y="2"/>
                  </a:moveTo>
                  <a:lnTo>
                    <a:pt x="66" y="2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2" y="2"/>
                  </a:lnTo>
                  <a:lnTo>
                    <a:pt x="86" y="14"/>
                  </a:lnTo>
                  <a:lnTo>
                    <a:pt x="94" y="22"/>
                  </a:lnTo>
                  <a:lnTo>
                    <a:pt x="104" y="26"/>
                  </a:lnTo>
                  <a:lnTo>
                    <a:pt x="116" y="30"/>
                  </a:lnTo>
                  <a:lnTo>
                    <a:pt x="110" y="44"/>
                  </a:lnTo>
                  <a:lnTo>
                    <a:pt x="108" y="52"/>
                  </a:lnTo>
                  <a:lnTo>
                    <a:pt x="106" y="60"/>
                  </a:lnTo>
                  <a:lnTo>
                    <a:pt x="108" y="68"/>
                  </a:lnTo>
                  <a:lnTo>
                    <a:pt x="110" y="74"/>
                  </a:lnTo>
                  <a:lnTo>
                    <a:pt x="116" y="80"/>
                  </a:lnTo>
                  <a:lnTo>
                    <a:pt x="120" y="84"/>
                  </a:lnTo>
                  <a:lnTo>
                    <a:pt x="132" y="92"/>
                  </a:lnTo>
                  <a:lnTo>
                    <a:pt x="142" y="100"/>
                  </a:lnTo>
                  <a:lnTo>
                    <a:pt x="146" y="104"/>
                  </a:lnTo>
                  <a:lnTo>
                    <a:pt x="146" y="110"/>
                  </a:lnTo>
                  <a:lnTo>
                    <a:pt x="148" y="120"/>
                  </a:lnTo>
                  <a:lnTo>
                    <a:pt x="152" y="126"/>
                  </a:lnTo>
                  <a:lnTo>
                    <a:pt x="158" y="132"/>
                  </a:lnTo>
                  <a:lnTo>
                    <a:pt x="162" y="136"/>
                  </a:lnTo>
                  <a:lnTo>
                    <a:pt x="166" y="142"/>
                  </a:lnTo>
                  <a:lnTo>
                    <a:pt x="162" y="144"/>
                  </a:lnTo>
                  <a:lnTo>
                    <a:pt x="158" y="142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4" y="146"/>
                  </a:lnTo>
                  <a:lnTo>
                    <a:pt x="140" y="152"/>
                  </a:lnTo>
                  <a:lnTo>
                    <a:pt x="136" y="162"/>
                  </a:lnTo>
                  <a:lnTo>
                    <a:pt x="106" y="162"/>
                  </a:lnTo>
                  <a:lnTo>
                    <a:pt x="86" y="150"/>
                  </a:lnTo>
                  <a:lnTo>
                    <a:pt x="86" y="140"/>
                  </a:lnTo>
                  <a:lnTo>
                    <a:pt x="80" y="138"/>
                  </a:lnTo>
                  <a:lnTo>
                    <a:pt x="76" y="136"/>
                  </a:lnTo>
                  <a:lnTo>
                    <a:pt x="72" y="132"/>
                  </a:lnTo>
                  <a:lnTo>
                    <a:pt x="68" y="130"/>
                  </a:lnTo>
                  <a:lnTo>
                    <a:pt x="8" y="104"/>
                  </a:lnTo>
                  <a:lnTo>
                    <a:pt x="0" y="80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32" y="46"/>
                  </a:lnTo>
                  <a:lnTo>
                    <a:pt x="34" y="40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2" y="26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8" y="8"/>
                  </a:lnTo>
                  <a:lnTo>
                    <a:pt x="48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3" name="Freeform 109"/>
            <p:cNvSpPr>
              <a:spLocks noChangeAspect="1"/>
            </p:cNvSpPr>
            <p:nvPr/>
          </p:nvSpPr>
          <p:spPr bwMode="auto">
            <a:xfrm>
              <a:off x="2803" y="1104"/>
              <a:ext cx="162" cy="196"/>
            </a:xfrm>
            <a:custGeom>
              <a:avLst/>
              <a:gdLst>
                <a:gd name="T0" fmla="*/ 163 w 159"/>
                <a:gd name="T1" fmla="*/ 177 h 180"/>
                <a:gd name="T2" fmla="*/ 157 w 159"/>
                <a:gd name="T3" fmla="*/ 249 h 180"/>
                <a:gd name="T4" fmla="*/ 163 w 159"/>
                <a:gd name="T5" fmla="*/ 316 h 180"/>
                <a:gd name="T6" fmla="*/ 187 w 159"/>
                <a:gd name="T7" fmla="*/ 346 h 180"/>
                <a:gd name="T8" fmla="*/ 191 w 159"/>
                <a:gd name="T9" fmla="*/ 381 h 180"/>
                <a:gd name="T10" fmla="*/ 187 w 159"/>
                <a:gd name="T11" fmla="*/ 452 h 180"/>
                <a:gd name="T12" fmla="*/ 181 w 159"/>
                <a:gd name="T13" fmla="*/ 511 h 180"/>
                <a:gd name="T14" fmla="*/ 184 w 159"/>
                <a:gd name="T15" fmla="*/ 539 h 180"/>
                <a:gd name="T16" fmla="*/ 199 w 159"/>
                <a:gd name="T17" fmla="*/ 511 h 180"/>
                <a:gd name="T18" fmla="*/ 207 w 159"/>
                <a:gd name="T19" fmla="*/ 733 h 180"/>
                <a:gd name="T20" fmla="*/ 219 w 159"/>
                <a:gd name="T21" fmla="*/ 849 h 180"/>
                <a:gd name="T22" fmla="*/ 224 w 159"/>
                <a:gd name="T23" fmla="*/ 895 h 180"/>
                <a:gd name="T24" fmla="*/ 230 w 159"/>
                <a:gd name="T25" fmla="*/ 978 h 180"/>
                <a:gd name="T26" fmla="*/ 244 w 159"/>
                <a:gd name="T27" fmla="*/ 1100 h 180"/>
                <a:gd name="T28" fmla="*/ 257 w 159"/>
                <a:gd name="T29" fmla="*/ 1259 h 180"/>
                <a:gd name="T30" fmla="*/ 232 w 159"/>
                <a:gd name="T31" fmla="*/ 1322 h 180"/>
                <a:gd name="T32" fmla="*/ 207 w 159"/>
                <a:gd name="T33" fmla="*/ 1462 h 180"/>
                <a:gd name="T34" fmla="*/ 184 w 159"/>
                <a:gd name="T35" fmla="*/ 1538 h 180"/>
                <a:gd name="T36" fmla="*/ 157 w 159"/>
                <a:gd name="T37" fmla="*/ 1546 h 180"/>
                <a:gd name="T38" fmla="*/ 151 w 159"/>
                <a:gd name="T39" fmla="*/ 1592 h 180"/>
                <a:gd name="T40" fmla="*/ 124 w 159"/>
                <a:gd name="T41" fmla="*/ 1615 h 180"/>
                <a:gd name="T42" fmla="*/ 80 w 159"/>
                <a:gd name="T43" fmla="*/ 1642 h 180"/>
                <a:gd name="T44" fmla="*/ 70 w 159"/>
                <a:gd name="T45" fmla="*/ 1592 h 180"/>
                <a:gd name="T46" fmla="*/ 62 w 159"/>
                <a:gd name="T47" fmla="*/ 1538 h 180"/>
                <a:gd name="T48" fmla="*/ 56 w 159"/>
                <a:gd name="T49" fmla="*/ 1483 h 180"/>
                <a:gd name="T50" fmla="*/ 22 w 159"/>
                <a:gd name="T51" fmla="*/ 1149 h 180"/>
                <a:gd name="T52" fmla="*/ 54 w 159"/>
                <a:gd name="T53" fmla="*/ 1010 h 180"/>
                <a:gd name="T54" fmla="*/ 70 w 159"/>
                <a:gd name="T55" fmla="*/ 924 h 180"/>
                <a:gd name="T56" fmla="*/ 96 w 159"/>
                <a:gd name="T57" fmla="*/ 849 h 180"/>
                <a:gd name="T58" fmla="*/ 112 w 159"/>
                <a:gd name="T59" fmla="*/ 718 h 180"/>
                <a:gd name="T60" fmla="*/ 74 w 159"/>
                <a:gd name="T61" fmla="*/ 718 h 180"/>
                <a:gd name="T62" fmla="*/ 68 w 159"/>
                <a:gd name="T63" fmla="*/ 511 h 180"/>
                <a:gd name="T64" fmla="*/ 60 w 159"/>
                <a:gd name="T65" fmla="*/ 321 h 180"/>
                <a:gd name="T66" fmla="*/ 18 w 159"/>
                <a:gd name="T67" fmla="*/ 229 h 180"/>
                <a:gd name="T68" fmla="*/ 0 w 159"/>
                <a:gd name="T69" fmla="*/ 163 h 180"/>
                <a:gd name="T70" fmla="*/ 6 w 159"/>
                <a:gd name="T71" fmla="*/ 148 h 180"/>
                <a:gd name="T72" fmla="*/ 18 w 159"/>
                <a:gd name="T73" fmla="*/ 163 h 180"/>
                <a:gd name="T74" fmla="*/ 66 w 159"/>
                <a:gd name="T75" fmla="*/ 210 h 180"/>
                <a:gd name="T76" fmla="*/ 84 w 159"/>
                <a:gd name="T77" fmla="*/ 229 h 180"/>
                <a:gd name="T78" fmla="*/ 96 w 159"/>
                <a:gd name="T79" fmla="*/ 163 h 180"/>
                <a:gd name="T80" fmla="*/ 100 w 159"/>
                <a:gd name="T81" fmla="*/ 75 h 180"/>
                <a:gd name="T82" fmla="*/ 112 w 159"/>
                <a:gd name="T83" fmla="*/ 2 h 180"/>
                <a:gd name="T84" fmla="*/ 143 w 159"/>
                <a:gd name="T85" fmla="*/ 2 h 180"/>
                <a:gd name="T86" fmla="*/ 169 w 159"/>
                <a:gd name="T87" fmla="*/ 89 h 180"/>
                <a:gd name="T88" fmla="*/ 172 w 159"/>
                <a:gd name="T89" fmla="*/ 148 h 18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9"/>
                <a:gd name="T136" fmla="*/ 0 h 180"/>
                <a:gd name="T137" fmla="*/ 159 w 159"/>
                <a:gd name="T138" fmla="*/ 180 h 18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9" h="180">
                  <a:moveTo>
                    <a:pt x="107" y="16"/>
                  </a:moveTo>
                  <a:lnTo>
                    <a:pt x="101" y="20"/>
                  </a:lnTo>
                  <a:lnTo>
                    <a:pt x="99" y="24"/>
                  </a:lnTo>
                  <a:lnTo>
                    <a:pt x="97" y="28"/>
                  </a:lnTo>
                  <a:lnTo>
                    <a:pt x="99" y="32"/>
                  </a:lnTo>
                  <a:lnTo>
                    <a:pt x="101" y="34"/>
                  </a:lnTo>
                  <a:lnTo>
                    <a:pt x="109" y="36"/>
                  </a:lnTo>
                  <a:lnTo>
                    <a:pt x="117" y="38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9" y="46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3" y="56"/>
                  </a:lnTo>
                  <a:lnTo>
                    <a:pt x="113" y="58"/>
                  </a:lnTo>
                  <a:lnTo>
                    <a:pt x="115" y="60"/>
                  </a:lnTo>
                  <a:lnTo>
                    <a:pt x="117" y="58"/>
                  </a:lnTo>
                  <a:lnTo>
                    <a:pt x="123" y="56"/>
                  </a:lnTo>
                  <a:lnTo>
                    <a:pt x="123" y="68"/>
                  </a:lnTo>
                  <a:lnTo>
                    <a:pt x="127" y="80"/>
                  </a:lnTo>
                  <a:lnTo>
                    <a:pt x="131" y="88"/>
                  </a:lnTo>
                  <a:lnTo>
                    <a:pt x="133" y="92"/>
                  </a:lnTo>
                  <a:lnTo>
                    <a:pt x="137" y="94"/>
                  </a:lnTo>
                  <a:lnTo>
                    <a:pt x="137" y="98"/>
                  </a:lnTo>
                  <a:lnTo>
                    <a:pt x="139" y="104"/>
                  </a:lnTo>
                  <a:lnTo>
                    <a:pt x="141" y="108"/>
                  </a:lnTo>
                  <a:lnTo>
                    <a:pt x="141" y="114"/>
                  </a:lnTo>
                  <a:lnTo>
                    <a:pt x="151" y="120"/>
                  </a:lnTo>
                  <a:lnTo>
                    <a:pt x="159" y="126"/>
                  </a:lnTo>
                  <a:lnTo>
                    <a:pt x="159" y="138"/>
                  </a:lnTo>
                  <a:lnTo>
                    <a:pt x="149" y="140"/>
                  </a:lnTo>
                  <a:lnTo>
                    <a:pt x="143" y="144"/>
                  </a:lnTo>
                  <a:lnTo>
                    <a:pt x="133" y="154"/>
                  </a:lnTo>
                  <a:lnTo>
                    <a:pt x="127" y="160"/>
                  </a:lnTo>
                  <a:lnTo>
                    <a:pt x="121" y="164"/>
                  </a:lnTo>
                  <a:lnTo>
                    <a:pt x="115" y="168"/>
                  </a:lnTo>
                  <a:lnTo>
                    <a:pt x="105" y="168"/>
                  </a:lnTo>
                  <a:lnTo>
                    <a:pt x="97" y="170"/>
                  </a:lnTo>
                  <a:lnTo>
                    <a:pt x="95" y="172"/>
                  </a:lnTo>
                  <a:lnTo>
                    <a:pt x="93" y="174"/>
                  </a:lnTo>
                  <a:lnTo>
                    <a:pt x="84" y="174"/>
                  </a:lnTo>
                  <a:lnTo>
                    <a:pt x="76" y="176"/>
                  </a:lnTo>
                  <a:lnTo>
                    <a:pt x="68" y="176"/>
                  </a:lnTo>
                  <a:lnTo>
                    <a:pt x="54" y="180"/>
                  </a:lnTo>
                  <a:lnTo>
                    <a:pt x="48" y="178"/>
                  </a:lnTo>
                  <a:lnTo>
                    <a:pt x="44" y="174"/>
                  </a:lnTo>
                  <a:lnTo>
                    <a:pt x="40" y="170"/>
                  </a:lnTo>
                  <a:lnTo>
                    <a:pt x="36" y="168"/>
                  </a:lnTo>
                  <a:lnTo>
                    <a:pt x="34" y="166"/>
                  </a:lnTo>
                  <a:lnTo>
                    <a:pt x="30" y="162"/>
                  </a:lnTo>
                  <a:lnTo>
                    <a:pt x="26" y="148"/>
                  </a:lnTo>
                  <a:lnTo>
                    <a:pt x="22" y="126"/>
                  </a:lnTo>
                  <a:lnTo>
                    <a:pt x="24" y="116"/>
                  </a:lnTo>
                  <a:lnTo>
                    <a:pt x="28" y="110"/>
                  </a:lnTo>
                  <a:lnTo>
                    <a:pt x="36" y="106"/>
                  </a:lnTo>
                  <a:lnTo>
                    <a:pt x="44" y="100"/>
                  </a:lnTo>
                  <a:lnTo>
                    <a:pt x="54" y="96"/>
                  </a:lnTo>
                  <a:lnTo>
                    <a:pt x="62" y="92"/>
                  </a:lnTo>
                  <a:lnTo>
                    <a:pt x="66" y="86"/>
                  </a:lnTo>
                  <a:lnTo>
                    <a:pt x="70" y="78"/>
                  </a:lnTo>
                  <a:lnTo>
                    <a:pt x="58" y="78"/>
                  </a:lnTo>
                  <a:lnTo>
                    <a:pt x="48" y="78"/>
                  </a:lnTo>
                  <a:lnTo>
                    <a:pt x="44" y="66"/>
                  </a:lnTo>
                  <a:lnTo>
                    <a:pt x="42" y="56"/>
                  </a:lnTo>
                  <a:lnTo>
                    <a:pt x="38" y="48"/>
                  </a:lnTo>
                  <a:lnTo>
                    <a:pt x="34" y="36"/>
                  </a:lnTo>
                  <a:lnTo>
                    <a:pt x="28" y="30"/>
                  </a:lnTo>
                  <a:lnTo>
                    <a:pt x="18" y="26"/>
                  </a:lnTo>
                  <a:lnTo>
                    <a:pt x="10" y="22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8" y="18"/>
                  </a:lnTo>
                  <a:lnTo>
                    <a:pt x="28" y="20"/>
                  </a:lnTo>
                  <a:lnTo>
                    <a:pt x="40" y="24"/>
                  </a:lnTo>
                  <a:lnTo>
                    <a:pt x="50" y="26"/>
                  </a:lnTo>
                  <a:lnTo>
                    <a:pt x="56" y="26"/>
                  </a:lnTo>
                  <a:lnTo>
                    <a:pt x="60" y="22"/>
                  </a:lnTo>
                  <a:lnTo>
                    <a:pt x="62" y="18"/>
                  </a:lnTo>
                  <a:lnTo>
                    <a:pt x="64" y="14"/>
                  </a:lnTo>
                  <a:lnTo>
                    <a:pt x="64" y="8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8" y="2"/>
                  </a:lnTo>
                  <a:lnTo>
                    <a:pt x="99" y="6"/>
                  </a:lnTo>
                  <a:lnTo>
                    <a:pt x="105" y="10"/>
                  </a:lnTo>
                  <a:lnTo>
                    <a:pt x="113" y="14"/>
                  </a:lnTo>
                  <a:lnTo>
                    <a:pt x="107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4" name="Freeform 110"/>
            <p:cNvSpPr>
              <a:spLocks noChangeAspect="1"/>
            </p:cNvSpPr>
            <p:nvPr/>
          </p:nvSpPr>
          <p:spPr bwMode="auto">
            <a:xfrm>
              <a:off x="2687" y="1123"/>
              <a:ext cx="165" cy="261"/>
            </a:xfrm>
            <a:custGeom>
              <a:avLst/>
              <a:gdLst>
                <a:gd name="T0" fmla="*/ 345 w 160"/>
                <a:gd name="T1" fmla="*/ 431 h 240"/>
                <a:gd name="T2" fmla="*/ 334 w 160"/>
                <a:gd name="T3" fmla="*/ 268 h 240"/>
                <a:gd name="T4" fmla="*/ 312 w 160"/>
                <a:gd name="T5" fmla="*/ 98 h 240"/>
                <a:gd name="T6" fmla="*/ 270 w 160"/>
                <a:gd name="T7" fmla="*/ 4 h 240"/>
                <a:gd name="T8" fmla="*/ 231 w 160"/>
                <a:gd name="T9" fmla="*/ 4 h 240"/>
                <a:gd name="T10" fmla="*/ 183 w 160"/>
                <a:gd name="T11" fmla="*/ 59 h 240"/>
                <a:gd name="T12" fmla="*/ 137 w 160"/>
                <a:gd name="T13" fmla="*/ 116 h 240"/>
                <a:gd name="T14" fmla="*/ 102 w 160"/>
                <a:gd name="T15" fmla="*/ 308 h 240"/>
                <a:gd name="T16" fmla="*/ 75 w 160"/>
                <a:gd name="T17" fmla="*/ 517 h 240"/>
                <a:gd name="T18" fmla="*/ 67 w 160"/>
                <a:gd name="T19" fmla="*/ 722 h 240"/>
                <a:gd name="T20" fmla="*/ 14 w 160"/>
                <a:gd name="T21" fmla="*/ 722 h 240"/>
                <a:gd name="T22" fmla="*/ 8 w 160"/>
                <a:gd name="T23" fmla="*/ 780 h 240"/>
                <a:gd name="T24" fmla="*/ 6 w 160"/>
                <a:gd name="T25" fmla="*/ 848 h 240"/>
                <a:gd name="T26" fmla="*/ 10 w 160"/>
                <a:gd name="T27" fmla="*/ 1026 h 240"/>
                <a:gd name="T28" fmla="*/ 14 w 160"/>
                <a:gd name="T29" fmla="*/ 1233 h 240"/>
                <a:gd name="T30" fmla="*/ 42 w 160"/>
                <a:gd name="T31" fmla="*/ 1283 h 240"/>
                <a:gd name="T32" fmla="*/ 0 w 160"/>
                <a:gd name="T33" fmla="*/ 1595 h 240"/>
                <a:gd name="T34" fmla="*/ 42 w 160"/>
                <a:gd name="T35" fmla="*/ 1735 h 240"/>
                <a:gd name="T36" fmla="*/ 67 w 160"/>
                <a:gd name="T37" fmla="*/ 1951 h 240"/>
                <a:gd name="T38" fmla="*/ 63 w 160"/>
                <a:gd name="T39" fmla="*/ 2052 h 240"/>
                <a:gd name="T40" fmla="*/ 71 w 160"/>
                <a:gd name="T41" fmla="*/ 2120 h 240"/>
                <a:gd name="T42" fmla="*/ 90 w 160"/>
                <a:gd name="T43" fmla="*/ 2133 h 240"/>
                <a:gd name="T44" fmla="*/ 125 w 160"/>
                <a:gd name="T45" fmla="*/ 2052 h 240"/>
                <a:gd name="T46" fmla="*/ 150 w 160"/>
                <a:gd name="T47" fmla="*/ 2027 h 240"/>
                <a:gd name="T48" fmla="*/ 175 w 160"/>
                <a:gd name="T49" fmla="*/ 1975 h 240"/>
                <a:gd name="T50" fmla="*/ 192 w 160"/>
                <a:gd name="T51" fmla="*/ 1951 h 240"/>
                <a:gd name="T52" fmla="*/ 195 w 160"/>
                <a:gd name="T53" fmla="*/ 1896 h 240"/>
                <a:gd name="T54" fmla="*/ 187 w 160"/>
                <a:gd name="T55" fmla="*/ 1605 h 240"/>
                <a:gd name="T56" fmla="*/ 211 w 160"/>
                <a:gd name="T57" fmla="*/ 1562 h 240"/>
                <a:gd name="T58" fmla="*/ 234 w 160"/>
                <a:gd name="T59" fmla="*/ 1488 h 240"/>
                <a:gd name="T60" fmla="*/ 225 w 160"/>
                <a:gd name="T61" fmla="*/ 1474 h 240"/>
                <a:gd name="T62" fmla="*/ 249 w 160"/>
                <a:gd name="T63" fmla="*/ 1436 h 240"/>
                <a:gd name="T64" fmla="*/ 207 w 160"/>
                <a:gd name="T65" fmla="*/ 1325 h 240"/>
                <a:gd name="T66" fmla="*/ 187 w 160"/>
                <a:gd name="T67" fmla="*/ 1233 h 240"/>
                <a:gd name="T68" fmla="*/ 187 w 160"/>
                <a:gd name="T69" fmla="*/ 1090 h 240"/>
                <a:gd name="T70" fmla="*/ 217 w 160"/>
                <a:gd name="T71" fmla="*/ 931 h 240"/>
                <a:gd name="T72" fmla="*/ 270 w 160"/>
                <a:gd name="T73" fmla="*/ 797 h 240"/>
                <a:gd name="T74" fmla="*/ 287 w 160"/>
                <a:gd name="T75" fmla="*/ 686 h 240"/>
                <a:gd name="T76" fmla="*/ 287 w 160"/>
                <a:gd name="T77" fmla="*/ 605 h 240"/>
                <a:gd name="T78" fmla="*/ 305 w 160"/>
                <a:gd name="T79" fmla="*/ 555 h 240"/>
                <a:gd name="T80" fmla="*/ 339 w 160"/>
                <a:gd name="T81" fmla="*/ 527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0"/>
                <a:gd name="T124" fmla="*/ 0 h 240"/>
                <a:gd name="T125" fmla="*/ 160 w 160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0" h="240">
                  <a:moveTo>
                    <a:pt x="160" y="60"/>
                  </a:moveTo>
                  <a:lnTo>
                    <a:pt x="156" y="48"/>
                  </a:lnTo>
                  <a:lnTo>
                    <a:pt x="154" y="38"/>
                  </a:lnTo>
                  <a:lnTo>
                    <a:pt x="150" y="30"/>
                  </a:lnTo>
                  <a:lnTo>
                    <a:pt x="146" y="18"/>
                  </a:lnTo>
                  <a:lnTo>
                    <a:pt x="140" y="12"/>
                  </a:lnTo>
                  <a:lnTo>
                    <a:pt x="130" y="8"/>
                  </a:lnTo>
                  <a:lnTo>
                    <a:pt x="122" y="4"/>
                  </a:lnTo>
                  <a:lnTo>
                    <a:pt x="112" y="0"/>
                  </a:lnTo>
                  <a:lnTo>
                    <a:pt x="104" y="4"/>
                  </a:lnTo>
                  <a:lnTo>
                    <a:pt x="96" y="6"/>
                  </a:lnTo>
                  <a:lnTo>
                    <a:pt x="82" y="6"/>
                  </a:lnTo>
                  <a:lnTo>
                    <a:pt x="70" y="8"/>
                  </a:lnTo>
                  <a:lnTo>
                    <a:pt x="62" y="14"/>
                  </a:lnTo>
                  <a:lnTo>
                    <a:pt x="54" y="24"/>
                  </a:lnTo>
                  <a:lnTo>
                    <a:pt x="46" y="34"/>
                  </a:lnTo>
                  <a:lnTo>
                    <a:pt x="40" y="46"/>
                  </a:lnTo>
                  <a:lnTo>
                    <a:pt x="36" y="58"/>
                  </a:lnTo>
                  <a:lnTo>
                    <a:pt x="34" y="70"/>
                  </a:lnTo>
                  <a:lnTo>
                    <a:pt x="32" y="82"/>
                  </a:lnTo>
                  <a:lnTo>
                    <a:pt x="24" y="82"/>
                  </a:lnTo>
                  <a:lnTo>
                    <a:pt x="14" y="82"/>
                  </a:lnTo>
                  <a:lnTo>
                    <a:pt x="10" y="84"/>
                  </a:lnTo>
                  <a:lnTo>
                    <a:pt x="8" y="88"/>
                  </a:lnTo>
                  <a:lnTo>
                    <a:pt x="6" y="92"/>
                  </a:lnTo>
                  <a:lnTo>
                    <a:pt x="6" y="96"/>
                  </a:lnTo>
                  <a:lnTo>
                    <a:pt x="6" y="106"/>
                  </a:lnTo>
                  <a:lnTo>
                    <a:pt x="10" y="116"/>
                  </a:lnTo>
                  <a:lnTo>
                    <a:pt x="14" y="13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6" y="144"/>
                  </a:lnTo>
                  <a:lnTo>
                    <a:pt x="22" y="148"/>
                  </a:lnTo>
                  <a:lnTo>
                    <a:pt x="0" y="180"/>
                  </a:lnTo>
                  <a:lnTo>
                    <a:pt x="6" y="186"/>
                  </a:lnTo>
                  <a:lnTo>
                    <a:pt x="16" y="196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2" y="224"/>
                  </a:lnTo>
                  <a:lnTo>
                    <a:pt x="30" y="232"/>
                  </a:lnTo>
                  <a:lnTo>
                    <a:pt x="32" y="234"/>
                  </a:lnTo>
                  <a:lnTo>
                    <a:pt x="34" y="238"/>
                  </a:lnTo>
                  <a:lnTo>
                    <a:pt x="36" y="240"/>
                  </a:lnTo>
                  <a:lnTo>
                    <a:pt x="42" y="240"/>
                  </a:lnTo>
                  <a:lnTo>
                    <a:pt x="54" y="240"/>
                  </a:lnTo>
                  <a:lnTo>
                    <a:pt x="56" y="232"/>
                  </a:lnTo>
                  <a:lnTo>
                    <a:pt x="60" y="230"/>
                  </a:lnTo>
                  <a:lnTo>
                    <a:pt x="68" y="228"/>
                  </a:lnTo>
                  <a:lnTo>
                    <a:pt x="78" y="228"/>
                  </a:lnTo>
                  <a:lnTo>
                    <a:pt x="78" y="224"/>
                  </a:lnTo>
                  <a:lnTo>
                    <a:pt x="84" y="224"/>
                  </a:lnTo>
                  <a:lnTo>
                    <a:pt x="86" y="220"/>
                  </a:lnTo>
                  <a:lnTo>
                    <a:pt x="86" y="216"/>
                  </a:lnTo>
                  <a:lnTo>
                    <a:pt x="88" y="214"/>
                  </a:lnTo>
                  <a:lnTo>
                    <a:pt x="84" y="210"/>
                  </a:lnTo>
                  <a:lnTo>
                    <a:pt x="84" y="182"/>
                  </a:lnTo>
                  <a:lnTo>
                    <a:pt x="90" y="178"/>
                  </a:lnTo>
                  <a:lnTo>
                    <a:pt x="96" y="176"/>
                  </a:lnTo>
                  <a:lnTo>
                    <a:pt x="102" y="172"/>
                  </a:lnTo>
                  <a:lnTo>
                    <a:pt x="106" y="168"/>
                  </a:lnTo>
                  <a:lnTo>
                    <a:pt x="84" y="168"/>
                  </a:lnTo>
                  <a:lnTo>
                    <a:pt x="102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2" y="158"/>
                  </a:lnTo>
                  <a:lnTo>
                    <a:pt x="94" y="150"/>
                  </a:lnTo>
                  <a:lnTo>
                    <a:pt x="86" y="144"/>
                  </a:lnTo>
                  <a:lnTo>
                    <a:pt x="84" y="140"/>
                  </a:lnTo>
                  <a:lnTo>
                    <a:pt x="82" y="134"/>
                  </a:lnTo>
                  <a:lnTo>
                    <a:pt x="84" y="122"/>
                  </a:lnTo>
                  <a:lnTo>
                    <a:pt x="90" y="112"/>
                  </a:lnTo>
                  <a:lnTo>
                    <a:pt x="98" y="106"/>
                  </a:lnTo>
                  <a:lnTo>
                    <a:pt x="106" y="100"/>
                  </a:lnTo>
                  <a:lnTo>
                    <a:pt x="122" y="90"/>
                  </a:lnTo>
                  <a:lnTo>
                    <a:pt x="128" y="84"/>
                  </a:lnTo>
                  <a:lnTo>
                    <a:pt x="130" y="78"/>
                  </a:lnTo>
                  <a:lnTo>
                    <a:pt x="130" y="72"/>
                  </a:lnTo>
                  <a:lnTo>
                    <a:pt x="130" y="68"/>
                  </a:lnTo>
                  <a:lnTo>
                    <a:pt x="132" y="64"/>
                  </a:lnTo>
                  <a:lnTo>
                    <a:pt x="138" y="62"/>
                  </a:lnTo>
                  <a:lnTo>
                    <a:pt x="146" y="60"/>
                  </a:lnTo>
                  <a:lnTo>
                    <a:pt x="152" y="60"/>
                  </a:lnTo>
                  <a:lnTo>
                    <a:pt x="160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5" name="Freeform 111"/>
            <p:cNvSpPr>
              <a:spLocks noChangeAspect="1"/>
            </p:cNvSpPr>
            <p:nvPr/>
          </p:nvSpPr>
          <p:spPr bwMode="auto">
            <a:xfrm>
              <a:off x="2606" y="1086"/>
              <a:ext cx="322" cy="250"/>
            </a:xfrm>
            <a:custGeom>
              <a:avLst/>
              <a:gdLst>
                <a:gd name="T0" fmla="*/ 515 w 315"/>
                <a:gd name="T1" fmla="*/ 191 h 230"/>
                <a:gd name="T2" fmla="*/ 463 w 315"/>
                <a:gd name="T3" fmla="*/ 162 h 230"/>
                <a:gd name="T4" fmla="*/ 453 w 315"/>
                <a:gd name="T5" fmla="*/ 267 h 230"/>
                <a:gd name="T6" fmla="*/ 441 w 315"/>
                <a:gd name="T7" fmla="*/ 372 h 230"/>
                <a:gd name="T8" fmla="*/ 388 w 315"/>
                <a:gd name="T9" fmla="*/ 315 h 230"/>
                <a:gd name="T10" fmla="*/ 350 w 315"/>
                <a:gd name="T11" fmla="*/ 284 h 230"/>
                <a:gd name="T12" fmla="*/ 325 w 315"/>
                <a:gd name="T13" fmla="*/ 336 h 230"/>
                <a:gd name="T14" fmla="*/ 266 w 315"/>
                <a:gd name="T15" fmla="*/ 372 h 230"/>
                <a:gd name="T16" fmla="*/ 223 w 315"/>
                <a:gd name="T17" fmla="*/ 603 h 230"/>
                <a:gd name="T18" fmla="*/ 203 w 315"/>
                <a:gd name="T19" fmla="*/ 918 h 230"/>
                <a:gd name="T20" fmla="*/ 163 w 315"/>
                <a:gd name="T21" fmla="*/ 1009 h 230"/>
                <a:gd name="T22" fmla="*/ 150 w 315"/>
                <a:gd name="T23" fmla="*/ 1097 h 230"/>
                <a:gd name="T24" fmla="*/ 156 w 315"/>
                <a:gd name="T25" fmla="*/ 1301 h 230"/>
                <a:gd name="T26" fmla="*/ 163 w 315"/>
                <a:gd name="T27" fmla="*/ 1532 h 230"/>
                <a:gd name="T28" fmla="*/ 141 w 315"/>
                <a:gd name="T29" fmla="*/ 1874 h 230"/>
                <a:gd name="T30" fmla="*/ 123 w 315"/>
                <a:gd name="T31" fmla="*/ 1776 h 230"/>
                <a:gd name="T32" fmla="*/ 88 w 315"/>
                <a:gd name="T33" fmla="*/ 1945 h 230"/>
                <a:gd name="T34" fmla="*/ 54 w 315"/>
                <a:gd name="T35" fmla="*/ 1996 h 230"/>
                <a:gd name="T36" fmla="*/ 8 w 315"/>
                <a:gd name="T37" fmla="*/ 1880 h 230"/>
                <a:gd name="T38" fmla="*/ 12 w 315"/>
                <a:gd name="T39" fmla="*/ 1810 h 230"/>
                <a:gd name="T40" fmla="*/ 2 w 315"/>
                <a:gd name="T41" fmla="*/ 1776 h 230"/>
                <a:gd name="T42" fmla="*/ 8 w 315"/>
                <a:gd name="T43" fmla="*/ 1634 h 230"/>
                <a:gd name="T44" fmla="*/ 0 w 315"/>
                <a:gd name="T45" fmla="*/ 1343 h 230"/>
                <a:gd name="T46" fmla="*/ 22 w 315"/>
                <a:gd name="T47" fmla="*/ 1282 h 230"/>
                <a:gd name="T48" fmla="*/ 66 w 315"/>
                <a:gd name="T49" fmla="*/ 1179 h 230"/>
                <a:gd name="T50" fmla="*/ 100 w 315"/>
                <a:gd name="T51" fmla="*/ 1114 h 230"/>
                <a:gd name="T52" fmla="*/ 123 w 315"/>
                <a:gd name="T53" fmla="*/ 1097 h 230"/>
                <a:gd name="T54" fmla="*/ 117 w 315"/>
                <a:gd name="T55" fmla="*/ 1088 h 230"/>
                <a:gd name="T56" fmla="*/ 112 w 315"/>
                <a:gd name="T57" fmla="*/ 1001 h 230"/>
                <a:gd name="T58" fmla="*/ 150 w 315"/>
                <a:gd name="T59" fmla="*/ 868 h 230"/>
                <a:gd name="T60" fmla="*/ 175 w 315"/>
                <a:gd name="T61" fmla="*/ 622 h 230"/>
                <a:gd name="T62" fmla="*/ 203 w 315"/>
                <a:gd name="T63" fmla="*/ 563 h 230"/>
                <a:gd name="T64" fmla="*/ 213 w 315"/>
                <a:gd name="T65" fmla="*/ 477 h 230"/>
                <a:gd name="T66" fmla="*/ 203 w 315"/>
                <a:gd name="T67" fmla="*/ 416 h 230"/>
                <a:gd name="T68" fmla="*/ 199 w 315"/>
                <a:gd name="T69" fmla="*/ 404 h 230"/>
                <a:gd name="T70" fmla="*/ 216 w 315"/>
                <a:gd name="T71" fmla="*/ 315 h 230"/>
                <a:gd name="T72" fmla="*/ 254 w 315"/>
                <a:gd name="T73" fmla="*/ 336 h 230"/>
                <a:gd name="T74" fmla="*/ 261 w 315"/>
                <a:gd name="T75" fmla="*/ 246 h 230"/>
                <a:gd name="T76" fmla="*/ 300 w 315"/>
                <a:gd name="T77" fmla="*/ 162 h 230"/>
                <a:gd name="T78" fmla="*/ 318 w 315"/>
                <a:gd name="T79" fmla="*/ 162 h 230"/>
                <a:gd name="T80" fmla="*/ 347 w 315"/>
                <a:gd name="T81" fmla="*/ 116 h 230"/>
                <a:gd name="T82" fmla="*/ 428 w 315"/>
                <a:gd name="T83" fmla="*/ 0 h 230"/>
                <a:gd name="T84" fmla="*/ 458 w 315"/>
                <a:gd name="T85" fmla="*/ 70 h 230"/>
                <a:gd name="T86" fmla="*/ 473 w 315"/>
                <a:gd name="T87" fmla="*/ 2 h 230"/>
                <a:gd name="T88" fmla="*/ 515 w 315"/>
                <a:gd name="T89" fmla="*/ 4 h 230"/>
                <a:gd name="T90" fmla="*/ 547 w 315"/>
                <a:gd name="T91" fmla="*/ 137 h 230"/>
                <a:gd name="T92" fmla="*/ 543 w 315"/>
                <a:gd name="T93" fmla="*/ 176 h 230"/>
                <a:gd name="T94" fmla="*/ 558 w 315"/>
                <a:gd name="T95" fmla="*/ 246 h 2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5"/>
                <a:gd name="T145" fmla="*/ 0 h 230"/>
                <a:gd name="T146" fmla="*/ 315 w 315"/>
                <a:gd name="T147" fmla="*/ 230 h 2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5" h="230">
                  <a:moveTo>
                    <a:pt x="305" y="30"/>
                  </a:moveTo>
                  <a:lnTo>
                    <a:pt x="297" y="26"/>
                  </a:lnTo>
                  <a:lnTo>
                    <a:pt x="291" y="22"/>
                  </a:lnTo>
                  <a:lnTo>
                    <a:pt x="280" y="18"/>
                  </a:lnTo>
                  <a:lnTo>
                    <a:pt x="268" y="16"/>
                  </a:lnTo>
                  <a:lnTo>
                    <a:pt x="262" y="18"/>
                  </a:lnTo>
                  <a:lnTo>
                    <a:pt x="258" y="20"/>
                  </a:lnTo>
                  <a:lnTo>
                    <a:pt x="256" y="24"/>
                  </a:lnTo>
                  <a:lnTo>
                    <a:pt x="256" y="30"/>
                  </a:lnTo>
                  <a:lnTo>
                    <a:pt x="254" y="34"/>
                  </a:lnTo>
                  <a:lnTo>
                    <a:pt x="252" y="38"/>
                  </a:lnTo>
                  <a:lnTo>
                    <a:pt x="248" y="42"/>
                  </a:lnTo>
                  <a:lnTo>
                    <a:pt x="242" y="42"/>
                  </a:lnTo>
                  <a:lnTo>
                    <a:pt x="232" y="40"/>
                  </a:lnTo>
                  <a:lnTo>
                    <a:pt x="220" y="36"/>
                  </a:lnTo>
                  <a:lnTo>
                    <a:pt x="210" y="34"/>
                  </a:lnTo>
                  <a:lnTo>
                    <a:pt x="202" y="32"/>
                  </a:lnTo>
                  <a:lnTo>
                    <a:pt x="198" y="32"/>
                  </a:lnTo>
                  <a:lnTo>
                    <a:pt x="196" y="32"/>
                  </a:lnTo>
                  <a:lnTo>
                    <a:pt x="192" y="34"/>
                  </a:lnTo>
                  <a:lnTo>
                    <a:pt x="184" y="38"/>
                  </a:lnTo>
                  <a:lnTo>
                    <a:pt x="176" y="40"/>
                  </a:lnTo>
                  <a:lnTo>
                    <a:pt x="162" y="40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34" y="58"/>
                  </a:lnTo>
                  <a:lnTo>
                    <a:pt x="126" y="68"/>
                  </a:lnTo>
                  <a:lnTo>
                    <a:pt x="120" y="80"/>
                  </a:lnTo>
                  <a:lnTo>
                    <a:pt x="116" y="92"/>
                  </a:lnTo>
                  <a:lnTo>
                    <a:pt x="114" y="104"/>
                  </a:lnTo>
                  <a:lnTo>
                    <a:pt x="112" y="116"/>
                  </a:lnTo>
                  <a:lnTo>
                    <a:pt x="104" y="116"/>
                  </a:lnTo>
                  <a:lnTo>
                    <a:pt x="94" y="116"/>
                  </a:lnTo>
                  <a:lnTo>
                    <a:pt x="90" y="118"/>
                  </a:lnTo>
                  <a:lnTo>
                    <a:pt x="88" y="122"/>
                  </a:lnTo>
                  <a:lnTo>
                    <a:pt x="86" y="126"/>
                  </a:lnTo>
                  <a:lnTo>
                    <a:pt x="86" y="130"/>
                  </a:lnTo>
                  <a:lnTo>
                    <a:pt x="86" y="140"/>
                  </a:lnTo>
                  <a:lnTo>
                    <a:pt x="90" y="150"/>
                  </a:lnTo>
                  <a:lnTo>
                    <a:pt x="94" y="166"/>
                  </a:lnTo>
                  <a:lnTo>
                    <a:pt x="94" y="174"/>
                  </a:lnTo>
                  <a:lnTo>
                    <a:pt x="94" y="176"/>
                  </a:lnTo>
                  <a:lnTo>
                    <a:pt x="96" y="178"/>
                  </a:lnTo>
                  <a:lnTo>
                    <a:pt x="102" y="182"/>
                  </a:lnTo>
                  <a:lnTo>
                    <a:pt x="80" y="214"/>
                  </a:lnTo>
                  <a:lnTo>
                    <a:pt x="74" y="212"/>
                  </a:lnTo>
                  <a:lnTo>
                    <a:pt x="72" y="210"/>
                  </a:lnTo>
                  <a:lnTo>
                    <a:pt x="68" y="202"/>
                  </a:lnTo>
                  <a:lnTo>
                    <a:pt x="66" y="206"/>
                  </a:lnTo>
                  <a:lnTo>
                    <a:pt x="66" y="210"/>
                  </a:lnTo>
                  <a:lnTo>
                    <a:pt x="52" y="222"/>
                  </a:lnTo>
                  <a:lnTo>
                    <a:pt x="44" y="226"/>
                  </a:lnTo>
                  <a:lnTo>
                    <a:pt x="38" y="230"/>
                  </a:lnTo>
                  <a:lnTo>
                    <a:pt x="28" y="228"/>
                  </a:lnTo>
                  <a:lnTo>
                    <a:pt x="18" y="224"/>
                  </a:lnTo>
                  <a:lnTo>
                    <a:pt x="10" y="220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10" y="210"/>
                  </a:lnTo>
                  <a:lnTo>
                    <a:pt x="12" y="208"/>
                  </a:lnTo>
                  <a:lnTo>
                    <a:pt x="6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2" y="198"/>
                  </a:lnTo>
                  <a:lnTo>
                    <a:pt x="4" y="192"/>
                  </a:lnTo>
                  <a:lnTo>
                    <a:pt x="8" y="186"/>
                  </a:lnTo>
                  <a:lnTo>
                    <a:pt x="4" y="180"/>
                  </a:lnTo>
                  <a:lnTo>
                    <a:pt x="2" y="172"/>
                  </a:lnTo>
                  <a:lnTo>
                    <a:pt x="0" y="154"/>
                  </a:lnTo>
                  <a:lnTo>
                    <a:pt x="10" y="154"/>
                  </a:lnTo>
                  <a:lnTo>
                    <a:pt x="16" y="150"/>
                  </a:lnTo>
                  <a:lnTo>
                    <a:pt x="22" y="146"/>
                  </a:lnTo>
                  <a:lnTo>
                    <a:pt x="26" y="138"/>
                  </a:lnTo>
                  <a:lnTo>
                    <a:pt x="34" y="138"/>
                  </a:lnTo>
                  <a:lnTo>
                    <a:pt x="40" y="134"/>
                  </a:lnTo>
                  <a:lnTo>
                    <a:pt x="46" y="130"/>
                  </a:lnTo>
                  <a:lnTo>
                    <a:pt x="54" y="130"/>
                  </a:lnTo>
                  <a:lnTo>
                    <a:pt x="58" y="128"/>
                  </a:lnTo>
                  <a:lnTo>
                    <a:pt x="62" y="124"/>
                  </a:lnTo>
                  <a:lnTo>
                    <a:pt x="64" y="126"/>
                  </a:lnTo>
                  <a:lnTo>
                    <a:pt x="68" y="126"/>
                  </a:lnTo>
                  <a:lnTo>
                    <a:pt x="74" y="126"/>
                  </a:lnTo>
                  <a:lnTo>
                    <a:pt x="76" y="124"/>
                  </a:lnTo>
                  <a:lnTo>
                    <a:pt x="66" y="124"/>
                  </a:lnTo>
                  <a:lnTo>
                    <a:pt x="64" y="122"/>
                  </a:lnTo>
                  <a:lnTo>
                    <a:pt x="62" y="118"/>
                  </a:lnTo>
                  <a:lnTo>
                    <a:pt x="64" y="114"/>
                  </a:lnTo>
                  <a:lnTo>
                    <a:pt x="70" y="110"/>
                  </a:lnTo>
                  <a:lnTo>
                    <a:pt x="80" y="106"/>
                  </a:lnTo>
                  <a:lnTo>
                    <a:pt x="86" y="100"/>
                  </a:lnTo>
                  <a:lnTo>
                    <a:pt x="92" y="92"/>
                  </a:lnTo>
                  <a:lnTo>
                    <a:pt x="98" y="76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8" y="68"/>
                  </a:lnTo>
                  <a:lnTo>
                    <a:pt x="114" y="64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20" y="54"/>
                  </a:lnTo>
                  <a:lnTo>
                    <a:pt x="124" y="52"/>
                  </a:lnTo>
                  <a:lnTo>
                    <a:pt x="124" y="44"/>
                  </a:lnTo>
                  <a:lnTo>
                    <a:pt x="114" y="48"/>
                  </a:lnTo>
                  <a:lnTo>
                    <a:pt x="110" y="48"/>
                  </a:lnTo>
                  <a:lnTo>
                    <a:pt x="106" y="46"/>
                  </a:lnTo>
                  <a:lnTo>
                    <a:pt x="112" y="46"/>
                  </a:lnTo>
                  <a:lnTo>
                    <a:pt x="114" y="44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4" y="36"/>
                  </a:lnTo>
                  <a:lnTo>
                    <a:pt x="128" y="38"/>
                  </a:lnTo>
                  <a:lnTo>
                    <a:pt x="144" y="38"/>
                  </a:lnTo>
                  <a:lnTo>
                    <a:pt x="144" y="30"/>
                  </a:lnTo>
                  <a:lnTo>
                    <a:pt x="144" y="28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4" y="24"/>
                  </a:lnTo>
                  <a:lnTo>
                    <a:pt x="170" y="18"/>
                  </a:lnTo>
                  <a:lnTo>
                    <a:pt x="176" y="14"/>
                  </a:lnTo>
                  <a:lnTo>
                    <a:pt x="178" y="16"/>
                  </a:lnTo>
                  <a:lnTo>
                    <a:pt x="180" y="18"/>
                  </a:lnTo>
                  <a:lnTo>
                    <a:pt x="186" y="20"/>
                  </a:lnTo>
                  <a:lnTo>
                    <a:pt x="192" y="18"/>
                  </a:lnTo>
                  <a:lnTo>
                    <a:pt x="196" y="14"/>
                  </a:lnTo>
                  <a:lnTo>
                    <a:pt x="202" y="8"/>
                  </a:lnTo>
                  <a:lnTo>
                    <a:pt x="222" y="4"/>
                  </a:lnTo>
                  <a:lnTo>
                    <a:pt x="242" y="0"/>
                  </a:lnTo>
                  <a:lnTo>
                    <a:pt x="248" y="2"/>
                  </a:lnTo>
                  <a:lnTo>
                    <a:pt x="254" y="4"/>
                  </a:lnTo>
                  <a:lnTo>
                    <a:pt x="258" y="8"/>
                  </a:lnTo>
                  <a:lnTo>
                    <a:pt x="260" y="12"/>
                  </a:lnTo>
                  <a:lnTo>
                    <a:pt x="266" y="6"/>
                  </a:lnTo>
                  <a:lnTo>
                    <a:pt x="268" y="2"/>
                  </a:lnTo>
                  <a:lnTo>
                    <a:pt x="274" y="2"/>
                  </a:lnTo>
                  <a:lnTo>
                    <a:pt x="282" y="2"/>
                  </a:lnTo>
                  <a:lnTo>
                    <a:pt x="291" y="4"/>
                  </a:lnTo>
                  <a:lnTo>
                    <a:pt x="299" y="6"/>
                  </a:lnTo>
                  <a:lnTo>
                    <a:pt x="309" y="6"/>
                  </a:lnTo>
                  <a:lnTo>
                    <a:pt x="309" y="16"/>
                  </a:lnTo>
                  <a:lnTo>
                    <a:pt x="297" y="16"/>
                  </a:lnTo>
                  <a:lnTo>
                    <a:pt x="301" y="18"/>
                  </a:lnTo>
                  <a:lnTo>
                    <a:pt x="307" y="20"/>
                  </a:lnTo>
                  <a:lnTo>
                    <a:pt x="311" y="20"/>
                  </a:lnTo>
                  <a:lnTo>
                    <a:pt x="315" y="16"/>
                  </a:lnTo>
                  <a:lnTo>
                    <a:pt x="315" y="28"/>
                  </a:lnTo>
                  <a:lnTo>
                    <a:pt x="299" y="32"/>
                  </a:lnTo>
                  <a:lnTo>
                    <a:pt x="305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6" name="Freeform 112"/>
            <p:cNvSpPr>
              <a:spLocks noChangeAspect="1"/>
            </p:cNvSpPr>
            <p:nvPr/>
          </p:nvSpPr>
          <p:spPr bwMode="auto">
            <a:xfrm>
              <a:off x="2839" y="1327"/>
              <a:ext cx="97" cy="59"/>
            </a:xfrm>
            <a:custGeom>
              <a:avLst/>
              <a:gdLst>
                <a:gd name="T0" fmla="*/ 131 w 95"/>
                <a:gd name="T1" fmla="*/ 524 h 54"/>
                <a:gd name="T2" fmla="*/ 140 w 95"/>
                <a:gd name="T3" fmla="*/ 524 h 54"/>
                <a:gd name="T4" fmla="*/ 149 w 95"/>
                <a:gd name="T5" fmla="*/ 506 h 54"/>
                <a:gd name="T6" fmla="*/ 158 w 95"/>
                <a:gd name="T7" fmla="*/ 480 h 54"/>
                <a:gd name="T8" fmla="*/ 161 w 95"/>
                <a:gd name="T9" fmla="*/ 439 h 54"/>
                <a:gd name="T10" fmla="*/ 161 w 95"/>
                <a:gd name="T11" fmla="*/ 402 h 54"/>
                <a:gd name="T12" fmla="*/ 158 w 95"/>
                <a:gd name="T13" fmla="*/ 325 h 54"/>
                <a:gd name="T14" fmla="*/ 155 w 95"/>
                <a:gd name="T15" fmla="*/ 258 h 54"/>
                <a:gd name="T16" fmla="*/ 149 w 95"/>
                <a:gd name="T17" fmla="*/ 114 h 54"/>
                <a:gd name="T18" fmla="*/ 143 w 95"/>
                <a:gd name="T19" fmla="*/ 95 h 54"/>
                <a:gd name="T20" fmla="*/ 137 w 95"/>
                <a:gd name="T21" fmla="*/ 80 h 54"/>
                <a:gd name="T22" fmla="*/ 131 w 95"/>
                <a:gd name="T23" fmla="*/ 80 h 54"/>
                <a:gd name="T24" fmla="*/ 128 w 95"/>
                <a:gd name="T25" fmla="*/ 114 h 54"/>
                <a:gd name="T26" fmla="*/ 123 w 95"/>
                <a:gd name="T27" fmla="*/ 114 h 54"/>
                <a:gd name="T28" fmla="*/ 114 w 95"/>
                <a:gd name="T29" fmla="*/ 95 h 54"/>
                <a:gd name="T30" fmla="*/ 110 w 95"/>
                <a:gd name="T31" fmla="*/ 67 h 54"/>
                <a:gd name="T32" fmla="*/ 102 w 95"/>
                <a:gd name="T33" fmla="*/ 2 h 54"/>
                <a:gd name="T34" fmla="*/ 94 w 95"/>
                <a:gd name="T35" fmla="*/ 0 h 54"/>
                <a:gd name="T36" fmla="*/ 84 w 95"/>
                <a:gd name="T37" fmla="*/ 0 h 54"/>
                <a:gd name="T38" fmla="*/ 70 w 95"/>
                <a:gd name="T39" fmla="*/ 2 h 54"/>
                <a:gd name="T40" fmla="*/ 72 w 95"/>
                <a:gd name="T41" fmla="*/ 4 h 54"/>
                <a:gd name="T42" fmla="*/ 76 w 95"/>
                <a:gd name="T43" fmla="*/ 114 h 54"/>
                <a:gd name="T44" fmla="*/ 72 w 95"/>
                <a:gd name="T45" fmla="*/ 164 h 54"/>
                <a:gd name="T46" fmla="*/ 72 w 95"/>
                <a:gd name="T47" fmla="*/ 181 h 54"/>
                <a:gd name="T48" fmla="*/ 68 w 95"/>
                <a:gd name="T49" fmla="*/ 216 h 54"/>
                <a:gd name="T50" fmla="*/ 62 w 95"/>
                <a:gd name="T51" fmla="*/ 236 h 54"/>
                <a:gd name="T52" fmla="*/ 60 w 95"/>
                <a:gd name="T53" fmla="*/ 236 h 54"/>
                <a:gd name="T54" fmla="*/ 56 w 95"/>
                <a:gd name="T55" fmla="*/ 216 h 54"/>
                <a:gd name="T56" fmla="*/ 52 w 95"/>
                <a:gd name="T57" fmla="*/ 181 h 54"/>
                <a:gd name="T58" fmla="*/ 20 w 95"/>
                <a:gd name="T59" fmla="*/ 114 h 54"/>
                <a:gd name="T60" fmla="*/ 18 w 95"/>
                <a:gd name="T61" fmla="*/ 95 h 54"/>
                <a:gd name="T62" fmla="*/ 14 w 95"/>
                <a:gd name="T63" fmla="*/ 95 h 54"/>
                <a:gd name="T64" fmla="*/ 10 w 95"/>
                <a:gd name="T65" fmla="*/ 95 h 54"/>
                <a:gd name="T66" fmla="*/ 8 w 95"/>
                <a:gd name="T67" fmla="*/ 114 h 54"/>
                <a:gd name="T68" fmla="*/ 4 w 95"/>
                <a:gd name="T69" fmla="*/ 198 h 54"/>
                <a:gd name="T70" fmla="*/ 2 w 95"/>
                <a:gd name="T71" fmla="*/ 258 h 54"/>
                <a:gd name="T72" fmla="*/ 0 w 95"/>
                <a:gd name="T73" fmla="*/ 325 h 54"/>
                <a:gd name="T74" fmla="*/ 2 w 95"/>
                <a:gd name="T75" fmla="*/ 402 h 54"/>
                <a:gd name="T76" fmla="*/ 4 w 95"/>
                <a:gd name="T77" fmla="*/ 388 h 54"/>
                <a:gd name="T78" fmla="*/ 6 w 95"/>
                <a:gd name="T79" fmla="*/ 365 h 54"/>
                <a:gd name="T80" fmla="*/ 14 w 95"/>
                <a:gd name="T81" fmla="*/ 365 h 54"/>
                <a:gd name="T82" fmla="*/ 52 w 95"/>
                <a:gd name="T83" fmla="*/ 365 h 54"/>
                <a:gd name="T84" fmla="*/ 56 w 95"/>
                <a:gd name="T85" fmla="*/ 388 h 54"/>
                <a:gd name="T86" fmla="*/ 64 w 95"/>
                <a:gd name="T87" fmla="*/ 402 h 54"/>
                <a:gd name="T88" fmla="*/ 72 w 95"/>
                <a:gd name="T89" fmla="*/ 388 h 54"/>
                <a:gd name="T90" fmla="*/ 88 w 95"/>
                <a:gd name="T91" fmla="*/ 337 h 54"/>
                <a:gd name="T92" fmla="*/ 98 w 95"/>
                <a:gd name="T93" fmla="*/ 402 h 54"/>
                <a:gd name="T94" fmla="*/ 110 w 95"/>
                <a:gd name="T95" fmla="*/ 424 h 54"/>
                <a:gd name="T96" fmla="*/ 110 w 95"/>
                <a:gd name="T97" fmla="*/ 463 h 54"/>
                <a:gd name="T98" fmla="*/ 114 w 95"/>
                <a:gd name="T99" fmla="*/ 506 h 54"/>
                <a:gd name="T100" fmla="*/ 128 w 95"/>
                <a:gd name="T101" fmla="*/ 532 h 54"/>
                <a:gd name="T102" fmla="*/ 131 w 95"/>
                <a:gd name="T103" fmla="*/ 524 h 5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5"/>
                <a:gd name="T157" fmla="*/ 0 h 54"/>
                <a:gd name="T158" fmla="*/ 95 w 95"/>
                <a:gd name="T159" fmla="*/ 54 h 5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5" h="54">
                  <a:moveTo>
                    <a:pt x="75" y="52"/>
                  </a:moveTo>
                  <a:lnTo>
                    <a:pt x="81" y="52"/>
                  </a:lnTo>
                  <a:lnTo>
                    <a:pt x="87" y="50"/>
                  </a:lnTo>
                  <a:lnTo>
                    <a:pt x="93" y="48"/>
                  </a:lnTo>
                  <a:lnTo>
                    <a:pt x="95" y="44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1" y="26"/>
                  </a:lnTo>
                  <a:lnTo>
                    <a:pt x="87" y="12"/>
                  </a:lnTo>
                  <a:lnTo>
                    <a:pt x="83" y="10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67" y="10"/>
                  </a:lnTo>
                  <a:lnTo>
                    <a:pt x="65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30" y="22"/>
                  </a:lnTo>
                  <a:lnTo>
                    <a:pt x="26" y="18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14" y="36"/>
                  </a:lnTo>
                  <a:lnTo>
                    <a:pt x="26" y="36"/>
                  </a:lnTo>
                  <a:lnTo>
                    <a:pt x="30" y="38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4" y="34"/>
                  </a:lnTo>
                  <a:lnTo>
                    <a:pt x="59" y="40"/>
                  </a:lnTo>
                  <a:lnTo>
                    <a:pt x="65" y="42"/>
                  </a:lnTo>
                  <a:lnTo>
                    <a:pt x="65" y="46"/>
                  </a:lnTo>
                  <a:lnTo>
                    <a:pt x="67" y="50"/>
                  </a:lnTo>
                  <a:lnTo>
                    <a:pt x="73" y="54"/>
                  </a:lnTo>
                  <a:lnTo>
                    <a:pt x="75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7" name="Freeform 113"/>
            <p:cNvSpPr>
              <a:spLocks noChangeAspect="1"/>
            </p:cNvSpPr>
            <p:nvPr/>
          </p:nvSpPr>
          <p:spPr bwMode="auto">
            <a:xfrm>
              <a:off x="2841" y="1364"/>
              <a:ext cx="73" cy="55"/>
            </a:xfrm>
            <a:custGeom>
              <a:avLst/>
              <a:gdLst>
                <a:gd name="T0" fmla="*/ 145 w 71"/>
                <a:gd name="T1" fmla="*/ 238 h 50"/>
                <a:gd name="T2" fmla="*/ 133 w 71"/>
                <a:gd name="T3" fmla="*/ 196 h 50"/>
                <a:gd name="T4" fmla="*/ 129 w 71"/>
                <a:gd name="T5" fmla="*/ 134 h 50"/>
                <a:gd name="T6" fmla="*/ 129 w 71"/>
                <a:gd name="T7" fmla="*/ 92 h 50"/>
                <a:gd name="T8" fmla="*/ 119 w 71"/>
                <a:gd name="T9" fmla="*/ 76 h 50"/>
                <a:gd name="T10" fmla="*/ 108 w 71"/>
                <a:gd name="T11" fmla="*/ 0 h 50"/>
                <a:gd name="T12" fmla="*/ 86 w 71"/>
                <a:gd name="T13" fmla="*/ 4 h 50"/>
                <a:gd name="T14" fmla="*/ 70 w 71"/>
                <a:gd name="T15" fmla="*/ 76 h 50"/>
                <a:gd name="T16" fmla="*/ 54 w 71"/>
                <a:gd name="T17" fmla="*/ 4 h 50"/>
                <a:gd name="T18" fmla="*/ 50 w 71"/>
                <a:gd name="T19" fmla="*/ 2 h 50"/>
                <a:gd name="T20" fmla="*/ 12 w 71"/>
                <a:gd name="T21" fmla="*/ 2 h 50"/>
                <a:gd name="T22" fmla="*/ 4 w 71"/>
                <a:gd name="T23" fmla="*/ 2 h 50"/>
                <a:gd name="T24" fmla="*/ 2 w 71"/>
                <a:gd name="T25" fmla="*/ 4 h 50"/>
                <a:gd name="T26" fmla="*/ 0 w 71"/>
                <a:gd name="T27" fmla="*/ 76 h 50"/>
                <a:gd name="T28" fmla="*/ 0 w 71"/>
                <a:gd name="T29" fmla="*/ 238 h 50"/>
                <a:gd name="T30" fmla="*/ 8 w 71"/>
                <a:gd name="T31" fmla="*/ 262 h 50"/>
                <a:gd name="T32" fmla="*/ 16 w 71"/>
                <a:gd name="T33" fmla="*/ 262 h 50"/>
                <a:gd name="T34" fmla="*/ 48 w 71"/>
                <a:gd name="T35" fmla="*/ 288 h 50"/>
                <a:gd name="T36" fmla="*/ 54 w 71"/>
                <a:gd name="T37" fmla="*/ 317 h 50"/>
                <a:gd name="T38" fmla="*/ 52 w 71"/>
                <a:gd name="T39" fmla="*/ 462 h 50"/>
                <a:gd name="T40" fmla="*/ 58 w 71"/>
                <a:gd name="T41" fmla="*/ 508 h 50"/>
                <a:gd name="T42" fmla="*/ 62 w 71"/>
                <a:gd name="T43" fmla="*/ 518 h 50"/>
                <a:gd name="T44" fmla="*/ 70 w 71"/>
                <a:gd name="T45" fmla="*/ 518 h 50"/>
                <a:gd name="T46" fmla="*/ 78 w 71"/>
                <a:gd name="T47" fmla="*/ 570 h 50"/>
                <a:gd name="T48" fmla="*/ 78 w 71"/>
                <a:gd name="T49" fmla="*/ 597 h 50"/>
                <a:gd name="T50" fmla="*/ 90 w 71"/>
                <a:gd name="T51" fmla="*/ 597 h 50"/>
                <a:gd name="T52" fmla="*/ 102 w 71"/>
                <a:gd name="T53" fmla="*/ 570 h 50"/>
                <a:gd name="T54" fmla="*/ 122 w 71"/>
                <a:gd name="T55" fmla="*/ 471 h 50"/>
                <a:gd name="T56" fmla="*/ 129 w 71"/>
                <a:gd name="T57" fmla="*/ 384 h 50"/>
                <a:gd name="T58" fmla="*/ 141 w 71"/>
                <a:gd name="T59" fmla="*/ 317 h 50"/>
                <a:gd name="T60" fmla="*/ 137 w 71"/>
                <a:gd name="T61" fmla="*/ 238 h 50"/>
                <a:gd name="T62" fmla="*/ 145 w 71"/>
                <a:gd name="T63" fmla="*/ 238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1"/>
                <a:gd name="T97" fmla="*/ 0 h 50"/>
                <a:gd name="T98" fmla="*/ 71 w 71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1" h="50">
                  <a:moveTo>
                    <a:pt x="71" y="20"/>
                  </a:moveTo>
                  <a:lnTo>
                    <a:pt x="65" y="16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57" y="6"/>
                  </a:lnTo>
                  <a:lnTo>
                    <a:pt x="52" y="0"/>
                  </a:lnTo>
                  <a:lnTo>
                    <a:pt x="44" y="4"/>
                  </a:lnTo>
                  <a:lnTo>
                    <a:pt x="36" y="6"/>
                  </a:lnTo>
                  <a:lnTo>
                    <a:pt x="28" y="4"/>
                  </a:lnTo>
                  <a:lnTo>
                    <a:pt x="24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2" y="24"/>
                  </a:lnTo>
                  <a:lnTo>
                    <a:pt x="28" y="26"/>
                  </a:lnTo>
                  <a:lnTo>
                    <a:pt x="26" y="38"/>
                  </a:lnTo>
                  <a:lnTo>
                    <a:pt x="30" y="42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6" y="50"/>
                  </a:lnTo>
                  <a:lnTo>
                    <a:pt x="50" y="48"/>
                  </a:lnTo>
                  <a:lnTo>
                    <a:pt x="59" y="40"/>
                  </a:lnTo>
                  <a:lnTo>
                    <a:pt x="63" y="32"/>
                  </a:lnTo>
                  <a:lnTo>
                    <a:pt x="69" y="26"/>
                  </a:lnTo>
                  <a:lnTo>
                    <a:pt x="67" y="20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8" name="Freeform 114"/>
            <p:cNvSpPr>
              <a:spLocks noChangeAspect="1"/>
            </p:cNvSpPr>
            <p:nvPr/>
          </p:nvSpPr>
          <p:spPr bwMode="auto">
            <a:xfrm>
              <a:off x="2391" y="1629"/>
              <a:ext cx="193" cy="164"/>
            </a:xfrm>
            <a:custGeom>
              <a:avLst/>
              <a:gdLst>
                <a:gd name="T0" fmla="*/ 371 w 188"/>
                <a:gd name="T1" fmla="*/ 366 h 150"/>
                <a:gd name="T2" fmla="*/ 349 w 188"/>
                <a:gd name="T3" fmla="*/ 481 h 150"/>
                <a:gd name="T4" fmla="*/ 296 w 188"/>
                <a:gd name="T5" fmla="*/ 622 h 150"/>
                <a:gd name="T6" fmla="*/ 274 w 188"/>
                <a:gd name="T7" fmla="*/ 752 h 150"/>
                <a:gd name="T8" fmla="*/ 274 w 188"/>
                <a:gd name="T9" fmla="*/ 935 h 150"/>
                <a:gd name="T10" fmla="*/ 267 w 188"/>
                <a:gd name="T11" fmla="*/ 1067 h 150"/>
                <a:gd name="T12" fmla="*/ 225 w 188"/>
                <a:gd name="T13" fmla="*/ 1277 h 150"/>
                <a:gd name="T14" fmla="*/ 216 w 188"/>
                <a:gd name="T15" fmla="*/ 1387 h 150"/>
                <a:gd name="T16" fmla="*/ 137 w 188"/>
                <a:gd name="T17" fmla="*/ 1396 h 150"/>
                <a:gd name="T18" fmla="*/ 124 w 188"/>
                <a:gd name="T19" fmla="*/ 1464 h 150"/>
                <a:gd name="T20" fmla="*/ 107 w 188"/>
                <a:gd name="T21" fmla="*/ 1525 h 150"/>
                <a:gd name="T22" fmla="*/ 87 w 188"/>
                <a:gd name="T23" fmla="*/ 1525 h 150"/>
                <a:gd name="T24" fmla="*/ 75 w 188"/>
                <a:gd name="T25" fmla="*/ 1426 h 150"/>
                <a:gd name="T26" fmla="*/ 71 w 188"/>
                <a:gd name="T27" fmla="*/ 1339 h 150"/>
                <a:gd name="T28" fmla="*/ 52 w 188"/>
                <a:gd name="T29" fmla="*/ 1304 h 150"/>
                <a:gd name="T30" fmla="*/ 48 w 188"/>
                <a:gd name="T31" fmla="*/ 1269 h 150"/>
                <a:gd name="T32" fmla="*/ 52 w 188"/>
                <a:gd name="T33" fmla="*/ 1175 h 150"/>
                <a:gd name="T34" fmla="*/ 52 w 188"/>
                <a:gd name="T35" fmla="*/ 1098 h 150"/>
                <a:gd name="T36" fmla="*/ 52 w 188"/>
                <a:gd name="T37" fmla="*/ 1032 h 150"/>
                <a:gd name="T38" fmla="*/ 52 w 188"/>
                <a:gd name="T39" fmla="*/ 913 h 150"/>
                <a:gd name="T40" fmla="*/ 52 w 188"/>
                <a:gd name="T41" fmla="*/ 768 h 150"/>
                <a:gd name="T42" fmla="*/ 67 w 188"/>
                <a:gd name="T43" fmla="*/ 584 h 150"/>
                <a:gd name="T44" fmla="*/ 67 w 188"/>
                <a:gd name="T45" fmla="*/ 435 h 150"/>
                <a:gd name="T46" fmla="*/ 18 w 188"/>
                <a:gd name="T47" fmla="*/ 398 h 150"/>
                <a:gd name="T48" fmla="*/ 6 w 188"/>
                <a:gd name="T49" fmla="*/ 337 h 150"/>
                <a:gd name="T50" fmla="*/ 6 w 188"/>
                <a:gd name="T51" fmla="*/ 236 h 150"/>
                <a:gd name="T52" fmla="*/ 2 w 188"/>
                <a:gd name="T53" fmla="*/ 181 h 150"/>
                <a:gd name="T54" fmla="*/ 2 w 188"/>
                <a:gd name="T55" fmla="*/ 95 h 150"/>
                <a:gd name="T56" fmla="*/ 14 w 188"/>
                <a:gd name="T57" fmla="*/ 67 h 150"/>
                <a:gd name="T58" fmla="*/ 16 w 188"/>
                <a:gd name="T59" fmla="*/ 0 h 150"/>
                <a:gd name="T60" fmla="*/ 83 w 188"/>
                <a:gd name="T61" fmla="*/ 2 h 150"/>
                <a:gd name="T62" fmla="*/ 169 w 188"/>
                <a:gd name="T63" fmla="*/ 80 h 150"/>
                <a:gd name="T64" fmla="*/ 267 w 188"/>
                <a:gd name="T65" fmla="*/ 181 h 150"/>
                <a:gd name="T66" fmla="*/ 320 w 188"/>
                <a:gd name="T67" fmla="*/ 216 h 150"/>
                <a:gd name="T68" fmla="*/ 329 w 188"/>
                <a:gd name="T69" fmla="*/ 236 h 150"/>
                <a:gd name="T70" fmla="*/ 371 w 188"/>
                <a:gd name="T71" fmla="*/ 337 h 1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8"/>
                <a:gd name="T109" fmla="*/ 0 h 150"/>
                <a:gd name="T110" fmla="*/ 188 w 188"/>
                <a:gd name="T111" fmla="*/ 150 h 1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8" h="150">
                  <a:moveTo>
                    <a:pt x="188" y="34"/>
                  </a:moveTo>
                  <a:lnTo>
                    <a:pt x="188" y="36"/>
                  </a:lnTo>
                  <a:lnTo>
                    <a:pt x="182" y="42"/>
                  </a:lnTo>
                  <a:lnTo>
                    <a:pt x="176" y="48"/>
                  </a:lnTo>
                  <a:lnTo>
                    <a:pt x="158" y="56"/>
                  </a:lnTo>
                  <a:lnTo>
                    <a:pt x="150" y="60"/>
                  </a:lnTo>
                  <a:lnTo>
                    <a:pt x="144" y="66"/>
                  </a:lnTo>
                  <a:lnTo>
                    <a:pt x="138" y="74"/>
                  </a:lnTo>
                  <a:lnTo>
                    <a:pt x="136" y="86"/>
                  </a:lnTo>
                  <a:lnTo>
                    <a:pt x="138" y="92"/>
                  </a:lnTo>
                  <a:lnTo>
                    <a:pt x="142" y="96"/>
                  </a:lnTo>
                  <a:lnTo>
                    <a:pt x="134" y="104"/>
                  </a:lnTo>
                  <a:lnTo>
                    <a:pt x="122" y="116"/>
                  </a:lnTo>
                  <a:lnTo>
                    <a:pt x="114" y="126"/>
                  </a:lnTo>
                  <a:lnTo>
                    <a:pt x="110" y="132"/>
                  </a:lnTo>
                  <a:lnTo>
                    <a:pt x="110" y="136"/>
                  </a:lnTo>
                  <a:lnTo>
                    <a:pt x="76" y="136"/>
                  </a:lnTo>
                  <a:lnTo>
                    <a:pt x="70" y="138"/>
                  </a:lnTo>
                  <a:lnTo>
                    <a:pt x="68" y="142"/>
                  </a:lnTo>
                  <a:lnTo>
                    <a:pt x="62" y="144"/>
                  </a:lnTo>
                  <a:lnTo>
                    <a:pt x="58" y="146"/>
                  </a:lnTo>
                  <a:lnTo>
                    <a:pt x="54" y="150"/>
                  </a:lnTo>
                  <a:lnTo>
                    <a:pt x="52" y="150"/>
                  </a:lnTo>
                  <a:lnTo>
                    <a:pt x="46" y="150"/>
                  </a:lnTo>
                  <a:lnTo>
                    <a:pt x="42" y="146"/>
                  </a:lnTo>
                  <a:lnTo>
                    <a:pt x="40" y="140"/>
                  </a:lnTo>
                  <a:lnTo>
                    <a:pt x="40" y="134"/>
                  </a:lnTo>
                  <a:lnTo>
                    <a:pt x="38" y="132"/>
                  </a:lnTo>
                  <a:lnTo>
                    <a:pt x="34" y="130"/>
                  </a:lnTo>
                  <a:lnTo>
                    <a:pt x="26" y="128"/>
                  </a:lnTo>
                  <a:lnTo>
                    <a:pt x="20" y="128"/>
                  </a:lnTo>
                  <a:lnTo>
                    <a:pt x="22" y="124"/>
                  </a:lnTo>
                  <a:lnTo>
                    <a:pt x="24" y="120"/>
                  </a:lnTo>
                  <a:lnTo>
                    <a:pt x="26" y="116"/>
                  </a:lnTo>
                  <a:lnTo>
                    <a:pt x="28" y="112"/>
                  </a:lnTo>
                  <a:lnTo>
                    <a:pt x="26" y="108"/>
                  </a:lnTo>
                  <a:lnTo>
                    <a:pt x="24" y="106"/>
                  </a:lnTo>
                  <a:lnTo>
                    <a:pt x="26" y="102"/>
                  </a:lnTo>
                  <a:lnTo>
                    <a:pt x="26" y="96"/>
                  </a:lnTo>
                  <a:lnTo>
                    <a:pt x="26" y="90"/>
                  </a:lnTo>
                  <a:lnTo>
                    <a:pt x="24" y="86"/>
                  </a:lnTo>
                  <a:lnTo>
                    <a:pt x="26" y="76"/>
                  </a:lnTo>
                  <a:lnTo>
                    <a:pt x="30" y="68"/>
                  </a:lnTo>
                  <a:lnTo>
                    <a:pt x="36" y="58"/>
                  </a:lnTo>
                  <a:lnTo>
                    <a:pt x="38" y="46"/>
                  </a:lnTo>
                  <a:lnTo>
                    <a:pt x="36" y="42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6" y="34"/>
                  </a:lnTo>
                  <a:lnTo>
                    <a:pt x="8" y="28"/>
                  </a:lnTo>
                  <a:lnTo>
                    <a:pt x="6" y="24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44" y="2"/>
                  </a:lnTo>
                  <a:lnTo>
                    <a:pt x="66" y="4"/>
                  </a:lnTo>
                  <a:lnTo>
                    <a:pt x="86" y="8"/>
                  </a:lnTo>
                  <a:lnTo>
                    <a:pt x="110" y="10"/>
                  </a:lnTo>
                  <a:lnTo>
                    <a:pt x="134" y="18"/>
                  </a:lnTo>
                  <a:lnTo>
                    <a:pt x="146" y="20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72" y="28"/>
                  </a:lnTo>
                  <a:lnTo>
                    <a:pt x="18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29" name="Freeform 115"/>
            <p:cNvSpPr>
              <a:spLocks noChangeAspect="1"/>
            </p:cNvSpPr>
            <p:nvPr/>
          </p:nvSpPr>
          <p:spPr bwMode="auto">
            <a:xfrm>
              <a:off x="2462" y="1477"/>
              <a:ext cx="196" cy="189"/>
            </a:xfrm>
            <a:custGeom>
              <a:avLst/>
              <a:gdLst>
                <a:gd name="T0" fmla="*/ 418 w 190"/>
                <a:gd name="T1" fmla="*/ 1188 h 174"/>
                <a:gd name="T2" fmla="*/ 390 w 190"/>
                <a:gd name="T3" fmla="*/ 1263 h 174"/>
                <a:gd name="T4" fmla="*/ 366 w 190"/>
                <a:gd name="T5" fmla="*/ 1296 h 174"/>
                <a:gd name="T6" fmla="*/ 332 w 190"/>
                <a:gd name="T7" fmla="*/ 1272 h 174"/>
                <a:gd name="T8" fmla="*/ 300 w 190"/>
                <a:gd name="T9" fmla="*/ 1229 h 174"/>
                <a:gd name="T10" fmla="*/ 273 w 190"/>
                <a:gd name="T11" fmla="*/ 1272 h 174"/>
                <a:gd name="T12" fmla="*/ 265 w 190"/>
                <a:gd name="T13" fmla="*/ 1387 h 174"/>
                <a:gd name="T14" fmla="*/ 229 w 190"/>
                <a:gd name="T15" fmla="*/ 1441 h 174"/>
                <a:gd name="T16" fmla="*/ 209 w 190"/>
                <a:gd name="T17" fmla="*/ 1387 h 174"/>
                <a:gd name="T18" fmla="*/ 170 w 190"/>
                <a:gd name="T19" fmla="*/ 1378 h 174"/>
                <a:gd name="T20" fmla="*/ 86 w 190"/>
                <a:gd name="T21" fmla="*/ 1290 h 174"/>
                <a:gd name="T22" fmla="*/ 104 w 190"/>
                <a:gd name="T23" fmla="*/ 1263 h 174"/>
                <a:gd name="T24" fmla="*/ 117 w 190"/>
                <a:gd name="T25" fmla="*/ 1075 h 174"/>
                <a:gd name="T26" fmla="*/ 117 w 190"/>
                <a:gd name="T27" fmla="*/ 855 h 174"/>
                <a:gd name="T28" fmla="*/ 86 w 190"/>
                <a:gd name="T29" fmla="*/ 634 h 174"/>
                <a:gd name="T30" fmla="*/ 68 w 190"/>
                <a:gd name="T31" fmla="*/ 584 h 174"/>
                <a:gd name="T32" fmla="*/ 8 w 190"/>
                <a:gd name="T33" fmla="*/ 521 h 174"/>
                <a:gd name="T34" fmla="*/ 2 w 190"/>
                <a:gd name="T35" fmla="*/ 471 h 174"/>
                <a:gd name="T36" fmla="*/ 6 w 190"/>
                <a:gd name="T37" fmla="*/ 400 h 174"/>
                <a:gd name="T38" fmla="*/ 42 w 190"/>
                <a:gd name="T39" fmla="*/ 343 h 174"/>
                <a:gd name="T40" fmla="*/ 56 w 190"/>
                <a:gd name="T41" fmla="*/ 343 h 174"/>
                <a:gd name="T42" fmla="*/ 72 w 190"/>
                <a:gd name="T43" fmla="*/ 374 h 174"/>
                <a:gd name="T44" fmla="*/ 98 w 190"/>
                <a:gd name="T45" fmla="*/ 400 h 174"/>
                <a:gd name="T46" fmla="*/ 104 w 190"/>
                <a:gd name="T47" fmla="*/ 343 h 174"/>
                <a:gd name="T48" fmla="*/ 92 w 190"/>
                <a:gd name="T49" fmla="*/ 312 h 174"/>
                <a:gd name="T50" fmla="*/ 110 w 190"/>
                <a:gd name="T51" fmla="*/ 243 h 174"/>
                <a:gd name="T52" fmla="*/ 133 w 190"/>
                <a:gd name="T53" fmla="*/ 278 h 174"/>
                <a:gd name="T54" fmla="*/ 155 w 190"/>
                <a:gd name="T55" fmla="*/ 278 h 174"/>
                <a:gd name="T56" fmla="*/ 160 w 190"/>
                <a:gd name="T57" fmla="*/ 206 h 174"/>
                <a:gd name="T58" fmla="*/ 193 w 190"/>
                <a:gd name="T59" fmla="*/ 136 h 174"/>
                <a:gd name="T60" fmla="*/ 205 w 190"/>
                <a:gd name="T61" fmla="*/ 70 h 174"/>
                <a:gd name="T62" fmla="*/ 232 w 190"/>
                <a:gd name="T63" fmla="*/ 0 h 174"/>
                <a:gd name="T64" fmla="*/ 257 w 190"/>
                <a:gd name="T65" fmla="*/ 83 h 174"/>
                <a:gd name="T66" fmla="*/ 285 w 190"/>
                <a:gd name="T67" fmla="*/ 115 h 174"/>
                <a:gd name="T68" fmla="*/ 291 w 190"/>
                <a:gd name="T69" fmla="*/ 175 h 174"/>
                <a:gd name="T70" fmla="*/ 313 w 190"/>
                <a:gd name="T71" fmla="*/ 190 h 174"/>
                <a:gd name="T72" fmla="*/ 319 w 190"/>
                <a:gd name="T73" fmla="*/ 206 h 174"/>
                <a:gd name="T74" fmla="*/ 337 w 190"/>
                <a:gd name="T75" fmla="*/ 264 h 174"/>
                <a:gd name="T76" fmla="*/ 372 w 190"/>
                <a:gd name="T77" fmla="*/ 278 h 174"/>
                <a:gd name="T78" fmla="*/ 405 w 190"/>
                <a:gd name="T79" fmla="*/ 328 h 174"/>
                <a:gd name="T80" fmla="*/ 418 w 190"/>
                <a:gd name="T81" fmla="*/ 406 h 174"/>
                <a:gd name="T82" fmla="*/ 405 w 190"/>
                <a:gd name="T83" fmla="*/ 565 h 174"/>
                <a:gd name="T84" fmla="*/ 396 w 190"/>
                <a:gd name="T85" fmla="*/ 604 h 174"/>
                <a:gd name="T86" fmla="*/ 382 w 190"/>
                <a:gd name="T87" fmla="*/ 656 h 174"/>
                <a:gd name="T88" fmla="*/ 359 w 190"/>
                <a:gd name="T89" fmla="*/ 770 h 174"/>
                <a:gd name="T90" fmla="*/ 366 w 190"/>
                <a:gd name="T91" fmla="*/ 836 h 174"/>
                <a:gd name="T92" fmla="*/ 372 w 190"/>
                <a:gd name="T93" fmla="*/ 774 h 174"/>
                <a:gd name="T94" fmla="*/ 386 w 190"/>
                <a:gd name="T95" fmla="*/ 774 h 174"/>
                <a:gd name="T96" fmla="*/ 390 w 190"/>
                <a:gd name="T97" fmla="*/ 908 h 174"/>
                <a:gd name="T98" fmla="*/ 399 w 190"/>
                <a:gd name="T99" fmla="*/ 927 h 174"/>
                <a:gd name="T100" fmla="*/ 382 w 190"/>
                <a:gd name="T101" fmla="*/ 997 h 174"/>
                <a:gd name="T102" fmla="*/ 409 w 190"/>
                <a:gd name="T103" fmla="*/ 1163 h 174"/>
                <a:gd name="T104" fmla="*/ 425 w 190"/>
                <a:gd name="T105" fmla="*/ 1188 h 1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0"/>
                <a:gd name="T160" fmla="*/ 0 h 174"/>
                <a:gd name="T161" fmla="*/ 190 w 190"/>
                <a:gd name="T162" fmla="*/ 174 h 1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0" h="174">
                  <a:moveTo>
                    <a:pt x="190" y="138"/>
                  </a:moveTo>
                  <a:lnTo>
                    <a:pt x="186" y="138"/>
                  </a:lnTo>
                  <a:lnTo>
                    <a:pt x="180" y="142"/>
                  </a:lnTo>
                  <a:lnTo>
                    <a:pt x="174" y="146"/>
                  </a:lnTo>
                  <a:lnTo>
                    <a:pt x="170" y="150"/>
                  </a:lnTo>
                  <a:lnTo>
                    <a:pt x="164" y="152"/>
                  </a:lnTo>
                  <a:lnTo>
                    <a:pt x="156" y="150"/>
                  </a:lnTo>
                  <a:lnTo>
                    <a:pt x="148" y="148"/>
                  </a:lnTo>
                  <a:lnTo>
                    <a:pt x="142" y="144"/>
                  </a:lnTo>
                  <a:lnTo>
                    <a:pt x="134" y="144"/>
                  </a:lnTo>
                  <a:lnTo>
                    <a:pt x="128" y="144"/>
                  </a:lnTo>
                  <a:lnTo>
                    <a:pt x="122" y="148"/>
                  </a:lnTo>
                  <a:lnTo>
                    <a:pt x="118" y="154"/>
                  </a:lnTo>
                  <a:lnTo>
                    <a:pt x="118" y="162"/>
                  </a:lnTo>
                  <a:lnTo>
                    <a:pt x="118" y="174"/>
                  </a:lnTo>
                  <a:lnTo>
                    <a:pt x="102" y="168"/>
                  </a:lnTo>
                  <a:lnTo>
                    <a:pt x="96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76" y="160"/>
                  </a:lnTo>
                  <a:lnTo>
                    <a:pt x="64" y="158"/>
                  </a:lnTo>
                  <a:lnTo>
                    <a:pt x="40" y="150"/>
                  </a:lnTo>
                  <a:lnTo>
                    <a:pt x="44" y="148"/>
                  </a:lnTo>
                  <a:lnTo>
                    <a:pt x="46" y="146"/>
                  </a:lnTo>
                  <a:lnTo>
                    <a:pt x="50" y="136"/>
                  </a:lnTo>
                  <a:lnTo>
                    <a:pt x="52" y="124"/>
                  </a:lnTo>
                  <a:lnTo>
                    <a:pt x="52" y="114"/>
                  </a:lnTo>
                  <a:lnTo>
                    <a:pt x="52" y="100"/>
                  </a:lnTo>
                  <a:lnTo>
                    <a:pt x="46" y="86"/>
                  </a:lnTo>
                  <a:lnTo>
                    <a:pt x="40" y="74"/>
                  </a:lnTo>
                  <a:lnTo>
                    <a:pt x="36" y="70"/>
                  </a:lnTo>
                  <a:lnTo>
                    <a:pt x="32" y="68"/>
                  </a:lnTo>
                  <a:lnTo>
                    <a:pt x="12" y="64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6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30" y="42"/>
                  </a:lnTo>
                  <a:lnTo>
                    <a:pt x="34" y="44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2" y="36"/>
                  </a:lnTo>
                  <a:lnTo>
                    <a:pt x="42" y="28"/>
                  </a:lnTo>
                  <a:lnTo>
                    <a:pt x="48" y="28"/>
                  </a:lnTo>
                  <a:lnTo>
                    <a:pt x="54" y="30"/>
                  </a:lnTo>
                  <a:lnTo>
                    <a:pt x="60" y="32"/>
                  </a:lnTo>
                  <a:lnTo>
                    <a:pt x="66" y="32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24"/>
                  </a:lnTo>
                  <a:lnTo>
                    <a:pt x="78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4" y="2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4" y="10"/>
                  </a:lnTo>
                  <a:lnTo>
                    <a:pt x="120" y="12"/>
                  </a:lnTo>
                  <a:lnTo>
                    <a:pt x="128" y="14"/>
                  </a:lnTo>
                  <a:lnTo>
                    <a:pt x="128" y="18"/>
                  </a:lnTo>
                  <a:lnTo>
                    <a:pt x="130" y="20"/>
                  </a:lnTo>
                  <a:lnTo>
                    <a:pt x="134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2" y="24"/>
                  </a:lnTo>
                  <a:lnTo>
                    <a:pt x="146" y="28"/>
                  </a:lnTo>
                  <a:lnTo>
                    <a:pt x="150" y="30"/>
                  </a:lnTo>
                  <a:lnTo>
                    <a:pt x="160" y="30"/>
                  </a:lnTo>
                  <a:lnTo>
                    <a:pt x="166" y="32"/>
                  </a:lnTo>
                  <a:lnTo>
                    <a:pt x="172" y="34"/>
                  </a:lnTo>
                  <a:lnTo>
                    <a:pt x="180" y="38"/>
                  </a:lnTo>
                  <a:lnTo>
                    <a:pt x="188" y="40"/>
                  </a:lnTo>
                  <a:lnTo>
                    <a:pt x="186" y="48"/>
                  </a:lnTo>
                  <a:lnTo>
                    <a:pt x="184" y="58"/>
                  </a:lnTo>
                  <a:lnTo>
                    <a:pt x="180" y="66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4" y="74"/>
                  </a:lnTo>
                  <a:lnTo>
                    <a:pt x="170" y="76"/>
                  </a:lnTo>
                  <a:lnTo>
                    <a:pt x="166" y="80"/>
                  </a:lnTo>
                  <a:lnTo>
                    <a:pt x="160" y="88"/>
                  </a:lnTo>
                  <a:lnTo>
                    <a:pt x="160" y="96"/>
                  </a:lnTo>
                  <a:lnTo>
                    <a:pt x="164" y="96"/>
                  </a:lnTo>
                  <a:lnTo>
                    <a:pt x="164" y="94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2" y="90"/>
                  </a:lnTo>
                  <a:lnTo>
                    <a:pt x="174" y="102"/>
                  </a:lnTo>
                  <a:lnTo>
                    <a:pt x="174" y="104"/>
                  </a:lnTo>
                  <a:lnTo>
                    <a:pt x="176" y="106"/>
                  </a:lnTo>
                  <a:lnTo>
                    <a:pt x="178" y="108"/>
                  </a:lnTo>
                  <a:lnTo>
                    <a:pt x="178" y="110"/>
                  </a:lnTo>
                  <a:lnTo>
                    <a:pt x="170" y="116"/>
                  </a:lnTo>
                  <a:lnTo>
                    <a:pt x="178" y="128"/>
                  </a:lnTo>
                  <a:lnTo>
                    <a:pt x="182" y="134"/>
                  </a:lnTo>
                  <a:lnTo>
                    <a:pt x="188" y="138"/>
                  </a:lnTo>
                  <a:lnTo>
                    <a:pt x="190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0" name="Freeform 116"/>
            <p:cNvSpPr>
              <a:spLocks noChangeAspect="1"/>
            </p:cNvSpPr>
            <p:nvPr/>
          </p:nvSpPr>
          <p:spPr bwMode="auto">
            <a:xfrm>
              <a:off x="2621" y="1401"/>
              <a:ext cx="138" cy="152"/>
            </a:xfrm>
            <a:custGeom>
              <a:avLst/>
              <a:gdLst>
                <a:gd name="T0" fmla="*/ 24 w 136"/>
                <a:gd name="T1" fmla="*/ 1168 h 140"/>
                <a:gd name="T2" fmla="*/ 70 w 136"/>
                <a:gd name="T3" fmla="*/ 1165 h 140"/>
                <a:gd name="T4" fmla="*/ 82 w 136"/>
                <a:gd name="T5" fmla="*/ 1168 h 140"/>
                <a:gd name="T6" fmla="*/ 92 w 136"/>
                <a:gd name="T7" fmla="*/ 1186 h 140"/>
                <a:gd name="T8" fmla="*/ 121 w 136"/>
                <a:gd name="T9" fmla="*/ 1186 h 140"/>
                <a:gd name="T10" fmla="*/ 162 w 136"/>
                <a:gd name="T11" fmla="*/ 1165 h 140"/>
                <a:gd name="T12" fmla="*/ 160 w 136"/>
                <a:gd name="T13" fmla="*/ 1095 h 140"/>
                <a:gd name="T14" fmla="*/ 166 w 136"/>
                <a:gd name="T15" fmla="*/ 1031 h 140"/>
                <a:gd name="T16" fmla="*/ 175 w 136"/>
                <a:gd name="T17" fmla="*/ 989 h 140"/>
                <a:gd name="T18" fmla="*/ 160 w 136"/>
                <a:gd name="T19" fmla="*/ 864 h 140"/>
                <a:gd name="T20" fmla="*/ 145 w 136"/>
                <a:gd name="T21" fmla="*/ 772 h 140"/>
                <a:gd name="T22" fmla="*/ 181 w 136"/>
                <a:gd name="T23" fmla="*/ 622 h 140"/>
                <a:gd name="T24" fmla="*/ 196 w 136"/>
                <a:gd name="T25" fmla="*/ 622 h 140"/>
                <a:gd name="T26" fmla="*/ 184 w 136"/>
                <a:gd name="T27" fmla="*/ 421 h 140"/>
                <a:gd name="T28" fmla="*/ 175 w 136"/>
                <a:gd name="T29" fmla="*/ 134 h 140"/>
                <a:gd name="T30" fmla="*/ 168 w 136"/>
                <a:gd name="T31" fmla="*/ 69 h 140"/>
                <a:gd name="T32" fmla="*/ 156 w 136"/>
                <a:gd name="T33" fmla="*/ 4 h 140"/>
                <a:gd name="T34" fmla="*/ 133 w 136"/>
                <a:gd name="T35" fmla="*/ 69 h 140"/>
                <a:gd name="T36" fmla="*/ 113 w 136"/>
                <a:gd name="T37" fmla="*/ 134 h 140"/>
                <a:gd name="T38" fmla="*/ 96 w 136"/>
                <a:gd name="T39" fmla="*/ 69 h 140"/>
                <a:gd name="T40" fmla="*/ 68 w 136"/>
                <a:gd name="T41" fmla="*/ 0 h 140"/>
                <a:gd name="T42" fmla="*/ 72 w 136"/>
                <a:gd name="T43" fmla="*/ 96 h 140"/>
                <a:gd name="T44" fmla="*/ 78 w 136"/>
                <a:gd name="T45" fmla="*/ 157 h 140"/>
                <a:gd name="T46" fmla="*/ 68 w 136"/>
                <a:gd name="T47" fmla="*/ 157 h 140"/>
                <a:gd name="T48" fmla="*/ 64 w 136"/>
                <a:gd name="T49" fmla="*/ 185 h 140"/>
                <a:gd name="T50" fmla="*/ 32 w 136"/>
                <a:gd name="T51" fmla="*/ 170 h 140"/>
                <a:gd name="T52" fmla="*/ 24 w 136"/>
                <a:gd name="T53" fmla="*/ 157 h 140"/>
                <a:gd name="T54" fmla="*/ 16 w 136"/>
                <a:gd name="T55" fmla="*/ 257 h 140"/>
                <a:gd name="T56" fmla="*/ 14 w 136"/>
                <a:gd name="T57" fmla="*/ 373 h 140"/>
                <a:gd name="T58" fmla="*/ 12 w 136"/>
                <a:gd name="T59" fmla="*/ 440 h 140"/>
                <a:gd name="T60" fmla="*/ 6 w 136"/>
                <a:gd name="T61" fmla="*/ 512 h 140"/>
                <a:gd name="T62" fmla="*/ 2 w 136"/>
                <a:gd name="T63" fmla="*/ 603 h 140"/>
                <a:gd name="T64" fmla="*/ 6 w 136"/>
                <a:gd name="T65" fmla="*/ 655 h 140"/>
                <a:gd name="T66" fmla="*/ 6 w 136"/>
                <a:gd name="T67" fmla="*/ 712 h 140"/>
                <a:gd name="T68" fmla="*/ 10 w 136"/>
                <a:gd name="T69" fmla="*/ 796 h 140"/>
                <a:gd name="T70" fmla="*/ 10 w 136"/>
                <a:gd name="T71" fmla="*/ 864 h 140"/>
                <a:gd name="T72" fmla="*/ 22 w 136"/>
                <a:gd name="T73" fmla="*/ 910 h 140"/>
                <a:gd name="T74" fmla="*/ 60 w 136"/>
                <a:gd name="T75" fmla="*/ 927 h 140"/>
                <a:gd name="T76" fmla="*/ 30 w 136"/>
                <a:gd name="T77" fmla="*/ 1095 h 140"/>
                <a:gd name="T78" fmla="*/ 26 w 136"/>
                <a:gd name="T79" fmla="*/ 1168 h 1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0"/>
                <a:gd name="T122" fmla="*/ 136 w 136"/>
                <a:gd name="T123" fmla="*/ 140 h 14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0">
                  <a:moveTo>
                    <a:pt x="26" y="138"/>
                  </a:moveTo>
                  <a:lnTo>
                    <a:pt x="24" y="138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2" y="136"/>
                  </a:lnTo>
                  <a:lnTo>
                    <a:pt x="56" y="138"/>
                  </a:lnTo>
                  <a:lnTo>
                    <a:pt x="62" y="140"/>
                  </a:lnTo>
                  <a:lnTo>
                    <a:pt x="66" y="140"/>
                  </a:lnTo>
                  <a:lnTo>
                    <a:pt x="80" y="140"/>
                  </a:lnTo>
                  <a:lnTo>
                    <a:pt x="86" y="140"/>
                  </a:lnTo>
                  <a:lnTo>
                    <a:pt x="94" y="136"/>
                  </a:lnTo>
                  <a:lnTo>
                    <a:pt x="110" y="136"/>
                  </a:lnTo>
                  <a:lnTo>
                    <a:pt x="110" y="134"/>
                  </a:lnTo>
                  <a:lnTo>
                    <a:pt x="108" y="130"/>
                  </a:lnTo>
                  <a:lnTo>
                    <a:pt x="110" y="124"/>
                  </a:lnTo>
                  <a:lnTo>
                    <a:pt x="114" y="122"/>
                  </a:lnTo>
                  <a:lnTo>
                    <a:pt x="118" y="118"/>
                  </a:lnTo>
                  <a:lnTo>
                    <a:pt x="122" y="116"/>
                  </a:lnTo>
                  <a:lnTo>
                    <a:pt x="116" y="110"/>
                  </a:lnTo>
                  <a:lnTo>
                    <a:pt x="108" y="102"/>
                  </a:lnTo>
                  <a:lnTo>
                    <a:pt x="100" y="96"/>
                  </a:lnTo>
                  <a:lnTo>
                    <a:pt x="98" y="90"/>
                  </a:lnTo>
                  <a:lnTo>
                    <a:pt x="96" y="86"/>
                  </a:lnTo>
                  <a:lnTo>
                    <a:pt x="12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6" y="64"/>
                  </a:lnTo>
                  <a:lnTo>
                    <a:pt x="128" y="50"/>
                  </a:lnTo>
                  <a:lnTo>
                    <a:pt x="122" y="36"/>
                  </a:lnTo>
                  <a:lnTo>
                    <a:pt x="122" y="16"/>
                  </a:lnTo>
                  <a:lnTo>
                    <a:pt x="118" y="12"/>
                  </a:lnTo>
                  <a:lnTo>
                    <a:pt x="116" y="8"/>
                  </a:lnTo>
                  <a:lnTo>
                    <a:pt x="110" y="6"/>
                  </a:lnTo>
                  <a:lnTo>
                    <a:pt x="104" y="4"/>
                  </a:lnTo>
                  <a:lnTo>
                    <a:pt x="98" y="4"/>
                  </a:lnTo>
                  <a:lnTo>
                    <a:pt x="92" y="8"/>
                  </a:lnTo>
                  <a:lnTo>
                    <a:pt x="86" y="10"/>
                  </a:lnTo>
                  <a:lnTo>
                    <a:pt x="82" y="16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56" y="0"/>
                  </a:lnTo>
                  <a:lnTo>
                    <a:pt x="42" y="0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54" y="22"/>
                  </a:lnTo>
                  <a:lnTo>
                    <a:pt x="52" y="18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16" y="20"/>
                  </a:lnTo>
                  <a:lnTo>
                    <a:pt x="16" y="30"/>
                  </a:lnTo>
                  <a:lnTo>
                    <a:pt x="14" y="38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2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4" y="66"/>
                  </a:lnTo>
                  <a:lnTo>
                    <a:pt x="2" y="70"/>
                  </a:lnTo>
                  <a:lnTo>
                    <a:pt x="0" y="72"/>
                  </a:lnTo>
                  <a:lnTo>
                    <a:pt x="6" y="76"/>
                  </a:lnTo>
                  <a:lnTo>
                    <a:pt x="8" y="82"/>
                  </a:lnTo>
                  <a:lnTo>
                    <a:pt x="6" y="84"/>
                  </a:lnTo>
                  <a:lnTo>
                    <a:pt x="6" y="86"/>
                  </a:lnTo>
                  <a:lnTo>
                    <a:pt x="10" y="94"/>
                  </a:lnTo>
                  <a:lnTo>
                    <a:pt x="10" y="98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22" y="106"/>
                  </a:lnTo>
                  <a:lnTo>
                    <a:pt x="28" y="108"/>
                  </a:lnTo>
                  <a:lnTo>
                    <a:pt x="34" y="110"/>
                  </a:lnTo>
                  <a:lnTo>
                    <a:pt x="32" y="122"/>
                  </a:lnTo>
                  <a:lnTo>
                    <a:pt x="30" y="130"/>
                  </a:lnTo>
                  <a:lnTo>
                    <a:pt x="26" y="136"/>
                  </a:lnTo>
                  <a:lnTo>
                    <a:pt x="26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1" name="Freeform 117"/>
            <p:cNvSpPr>
              <a:spLocks noChangeAspect="1"/>
            </p:cNvSpPr>
            <p:nvPr/>
          </p:nvSpPr>
          <p:spPr bwMode="auto">
            <a:xfrm>
              <a:off x="2745" y="1400"/>
              <a:ext cx="154" cy="119"/>
            </a:xfrm>
            <a:custGeom>
              <a:avLst/>
              <a:gdLst>
                <a:gd name="T0" fmla="*/ 218 w 151"/>
                <a:gd name="T1" fmla="*/ 835 h 110"/>
                <a:gd name="T2" fmla="*/ 213 w 151"/>
                <a:gd name="T3" fmla="*/ 835 h 110"/>
                <a:gd name="T4" fmla="*/ 197 w 151"/>
                <a:gd name="T5" fmla="*/ 820 h 110"/>
                <a:gd name="T6" fmla="*/ 177 w 151"/>
                <a:gd name="T7" fmla="*/ 809 h 110"/>
                <a:gd name="T8" fmla="*/ 162 w 151"/>
                <a:gd name="T9" fmla="*/ 820 h 110"/>
                <a:gd name="T10" fmla="*/ 150 w 151"/>
                <a:gd name="T11" fmla="*/ 835 h 110"/>
                <a:gd name="T12" fmla="*/ 147 w 151"/>
                <a:gd name="T13" fmla="*/ 835 h 110"/>
                <a:gd name="T14" fmla="*/ 147 w 151"/>
                <a:gd name="T15" fmla="*/ 820 h 110"/>
                <a:gd name="T16" fmla="*/ 144 w 151"/>
                <a:gd name="T17" fmla="*/ 784 h 110"/>
                <a:gd name="T18" fmla="*/ 135 w 151"/>
                <a:gd name="T19" fmla="*/ 784 h 110"/>
                <a:gd name="T20" fmla="*/ 129 w 151"/>
                <a:gd name="T21" fmla="*/ 784 h 110"/>
                <a:gd name="T22" fmla="*/ 124 w 151"/>
                <a:gd name="T23" fmla="*/ 784 h 110"/>
                <a:gd name="T24" fmla="*/ 120 w 151"/>
                <a:gd name="T25" fmla="*/ 772 h 110"/>
                <a:gd name="T26" fmla="*/ 116 w 151"/>
                <a:gd name="T27" fmla="*/ 725 h 110"/>
                <a:gd name="T28" fmla="*/ 104 w 151"/>
                <a:gd name="T29" fmla="*/ 714 h 110"/>
                <a:gd name="T30" fmla="*/ 92 w 151"/>
                <a:gd name="T31" fmla="*/ 699 h 110"/>
                <a:gd name="T32" fmla="*/ 76 w 151"/>
                <a:gd name="T33" fmla="*/ 687 h 110"/>
                <a:gd name="T34" fmla="*/ 72 w 151"/>
                <a:gd name="T35" fmla="*/ 648 h 110"/>
                <a:gd name="T36" fmla="*/ 70 w 151"/>
                <a:gd name="T37" fmla="*/ 687 h 110"/>
                <a:gd name="T38" fmla="*/ 66 w 151"/>
                <a:gd name="T39" fmla="*/ 687 h 110"/>
                <a:gd name="T40" fmla="*/ 64 w 151"/>
                <a:gd name="T41" fmla="*/ 687 h 110"/>
                <a:gd name="T42" fmla="*/ 62 w 151"/>
                <a:gd name="T43" fmla="*/ 648 h 110"/>
                <a:gd name="T44" fmla="*/ 14 w 151"/>
                <a:gd name="T45" fmla="*/ 591 h 110"/>
                <a:gd name="T46" fmla="*/ 14 w 151"/>
                <a:gd name="T47" fmla="*/ 510 h 110"/>
                <a:gd name="T48" fmla="*/ 6 w 151"/>
                <a:gd name="T49" fmla="*/ 402 h 110"/>
                <a:gd name="T50" fmla="*/ 0 w 151"/>
                <a:gd name="T51" fmla="*/ 294 h 110"/>
                <a:gd name="T52" fmla="*/ 0 w 151"/>
                <a:gd name="T53" fmla="*/ 141 h 110"/>
                <a:gd name="T54" fmla="*/ 4 w 151"/>
                <a:gd name="T55" fmla="*/ 141 h 110"/>
                <a:gd name="T56" fmla="*/ 14 w 151"/>
                <a:gd name="T57" fmla="*/ 120 h 110"/>
                <a:gd name="T58" fmla="*/ 52 w 151"/>
                <a:gd name="T59" fmla="*/ 75 h 110"/>
                <a:gd name="T60" fmla="*/ 70 w 151"/>
                <a:gd name="T61" fmla="*/ 0 h 110"/>
                <a:gd name="T62" fmla="*/ 100 w 151"/>
                <a:gd name="T63" fmla="*/ 0 h 110"/>
                <a:gd name="T64" fmla="*/ 104 w 151"/>
                <a:gd name="T65" fmla="*/ 4 h 110"/>
                <a:gd name="T66" fmla="*/ 104 w 151"/>
                <a:gd name="T67" fmla="*/ 6 h 110"/>
                <a:gd name="T68" fmla="*/ 116 w 151"/>
                <a:gd name="T69" fmla="*/ 64 h 110"/>
                <a:gd name="T70" fmla="*/ 135 w 151"/>
                <a:gd name="T71" fmla="*/ 6 h 110"/>
                <a:gd name="T72" fmla="*/ 201 w 151"/>
                <a:gd name="T73" fmla="*/ 6 h 110"/>
                <a:gd name="T74" fmla="*/ 209 w 151"/>
                <a:gd name="T75" fmla="*/ 75 h 110"/>
                <a:gd name="T76" fmla="*/ 215 w 151"/>
                <a:gd name="T77" fmla="*/ 88 h 110"/>
                <a:gd name="T78" fmla="*/ 221 w 151"/>
                <a:gd name="T79" fmla="*/ 103 h 110"/>
                <a:gd name="T80" fmla="*/ 223 w 151"/>
                <a:gd name="T81" fmla="*/ 120 h 110"/>
                <a:gd name="T82" fmla="*/ 229 w 151"/>
                <a:gd name="T83" fmla="*/ 169 h 110"/>
                <a:gd name="T84" fmla="*/ 232 w 151"/>
                <a:gd name="T85" fmla="*/ 232 h 110"/>
                <a:gd name="T86" fmla="*/ 232 w 151"/>
                <a:gd name="T87" fmla="*/ 273 h 110"/>
                <a:gd name="T88" fmla="*/ 239 w 151"/>
                <a:gd name="T89" fmla="*/ 319 h 110"/>
                <a:gd name="T90" fmla="*/ 229 w 151"/>
                <a:gd name="T91" fmla="*/ 357 h 110"/>
                <a:gd name="T92" fmla="*/ 226 w 151"/>
                <a:gd name="T93" fmla="*/ 372 h 110"/>
                <a:gd name="T94" fmla="*/ 223 w 151"/>
                <a:gd name="T95" fmla="*/ 386 h 110"/>
                <a:gd name="T96" fmla="*/ 226 w 151"/>
                <a:gd name="T97" fmla="*/ 452 h 110"/>
                <a:gd name="T98" fmla="*/ 235 w 151"/>
                <a:gd name="T99" fmla="*/ 510 h 110"/>
                <a:gd name="T100" fmla="*/ 250 w 151"/>
                <a:gd name="T101" fmla="*/ 648 h 110"/>
                <a:gd name="T102" fmla="*/ 242 w 151"/>
                <a:gd name="T103" fmla="*/ 687 h 110"/>
                <a:gd name="T104" fmla="*/ 232 w 151"/>
                <a:gd name="T105" fmla="*/ 725 h 110"/>
                <a:gd name="T106" fmla="*/ 221 w 151"/>
                <a:gd name="T107" fmla="*/ 848 h 110"/>
                <a:gd name="T108" fmla="*/ 218 w 151"/>
                <a:gd name="T109" fmla="*/ 835 h 1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1"/>
                <a:gd name="T166" fmla="*/ 0 h 110"/>
                <a:gd name="T167" fmla="*/ 151 w 151"/>
                <a:gd name="T168" fmla="*/ 110 h 1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1" h="110">
                  <a:moveTo>
                    <a:pt x="130" y="108"/>
                  </a:moveTo>
                  <a:lnTo>
                    <a:pt x="126" y="108"/>
                  </a:lnTo>
                  <a:lnTo>
                    <a:pt x="118" y="106"/>
                  </a:lnTo>
                  <a:lnTo>
                    <a:pt x="108" y="104"/>
                  </a:lnTo>
                  <a:lnTo>
                    <a:pt x="98" y="106"/>
                  </a:lnTo>
                  <a:lnTo>
                    <a:pt x="90" y="108"/>
                  </a:lnTo>
                  <a:lnTo>
                    <a:pt x="88" y="108"/>
                  </a:lnTo>
                  <a:lnTo>
                    <a:pt x="88" y="106"/>
                  </a:lnTo>
                  <a:lnTo>
                    <a:pt x="86" y="102"/>
                  </a:lnTo>
                  <a:lnTo>
                    <a:pt x="80" y="102"/>
                  </a:lnTo>
                  <a:lnTo>
                    <a:pt x="76" y="102"/>
                  </a:lnTo>
                  <a:lnTo>
                    <a:pt x="74" y="102"/>
                  </a:lnTo>
                  <a:lnTo>
                    <a:pt x="72" y="100"/>
                  </a:lnTo>
                  <a:lnTo>
                    <a:pt x="70" y="94"/>
                  </a:lnTo>
                  <a:lnTo>
                    <a:pt x="64" y="92"/>
                  </a:lnTo>
                  <a:lnTo>
                    <a:pt x="58" y="90"/>
                  </a:lnTo>
                  <a:lnTo>
                    <a:pt x="50" y="88"/>
                  </a:lnTo>
                  <a:lnTo>
                    <a:pt x="46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6" y="84"/>
                  </a:lnTo>
                  <a:lnTo>
                    <a:pt x="14" y="76"/>
                  </a:lnTo>
                  <a:lnTo>
                    <a:pt x="14" y="66"/>
                  </a:lnTo>
                  <a:lnTo>
                    <a:pt x="6" y="52"/>
                  </a:lnTo>
                  <a:lnTo>
                    <a:pt x="0" y="3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14" y="16"/>
                  </a:lnTo>
                  <a:lnTo>
                    <a:pt x="26" y="1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70" y="8"/>
                  </a:lnTo>
                  <a:lnTo>
                    <a:pt x="80" y="6"/>
                  </a:lnTo>
                  <a:lnTo>
                    <a:pt x="120" y="6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4" y="16"/>
                  </a:lnTo>
                  <a:lnTo>
                    <a:pt x="138" y="22"/>
                  </a:lnTo>
                  <a:lnTo>
                    <a:pt x="140" y="30"/>
                  </a:lnTo>
                  <a:lnTo>
                    <a:pt x="140" y="36"/>
                  </a:lnTo>
                  <a:lnTo>
                    <a:pt x="144" y="42"/>
                  </a:lnTo>
                  <a:lnTo>
                    <a:pt x="138" y="46"/>
                  </a:lnTo>
                  <a:lnTo>
                    <a:pt x="136" y="48"/>
                  </a:lnTo>
                  <a:lnTo>
                    <a:pt x="134" y="50"/>
                  </a:lnTo>
                  <a:lnTo>
                    <a:pt x="136" y="58"/>
                  </a:lnTo>
                  <a:lnTo>
                    <a:pt x="142" y="66"/>
                  </a:lnTo>
                  <a:lnTo>
                    <a:pt x="151" y="84"/>
                  </a:lnTo>
                  <a:lnTo>
                    <a:pt x="146" y="88"/>
                  </a:lnTo>
                  <a:lnTo>
                    <a:pt x="140" y="94"/>
                  </a:lnTo>
                  <a:lnTo>
                    <a:pt x="132" y="110"/>
                  </a:lnTo>
                  <a:lnTo>
                    <a:pt x="130" y="10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2" name="Freeform 118"/>
            <p:cNvSpPr>
              <a:spLocks noChangeAspect="1"/>
            </p:cNvSpPr>
            <p:nvPr/>
          </p:nvSpPr>
          <p:spPr bwMode="auto">
            <a:xfrm>
              <a:off x="2953" y="1886"/>
              <a:ext cx="200" cy="213"/>
            </a:xfrm>
            <a:custGeom>
              <a:avLst/>
              <a:gdLst>
                <a:gd name="T0" fmla="*/ 316 w 196"/>
                <a:gd name="T1" fmla="*/ 1501 h 196"/>
                <a:gd name="T2" fmla="*/ 296 w 196"/>
                <a:gd name="T3" fmla="*/ 1578 h 196"/>
                <a:gd name="T4" fmla="*/ 266 w 196"/>
                <a:gd name="T5" fmla="*/ 1701 h 196"/>
                <a:gd name="T6" fmla="*/ 14 w 196"/>
                <a:gd name="T7" fmla="*/ 1646 h 196"/>
                <a:gd name="T8" fmla="*/ 8 w 196"/>
                <a:gd name="T9" fmla="*/ 414 h 196"/>
                <a:gd name="T10" fmla="*/ 2 w 196"/>
                <a:gd name="T11" fmla="*/ 343 h 196"/>
                <a:gd name="T12" fmla="*/ 0 w 196"/>
                <a:gd name="T13" fmla="*/ 246 h 196"/>
                <a:gd name="T14" fmla="*/ 4 w 196"/>
                <a:gd name="T15" fmla="*/ 176 h 196"/>
                <a:gd name="T16" fmla="*/ 2 w 196"/>
                <a:gd name="T17" fmla="*/ 116 h 196"/>
                <a:gd name="T18" fmla="*/ 0 w 196"/>
                <a:gd name="T19" fmla="*/ 83 h 196"/>
                <a:gd name="T20" fmla="*/ 2 w 196"/>
                <a:gd name="T21" fmla="*/ 4 h 196"/>
                <a:gd name="T22" fmla="*/ 66 w 196"/>
                <a:gd name="T23" fmla="*/ 83 h 196"/>
                <a:gd name="T24" fmla="*/ 127 w 196"/>
                <a:gd name="T25" fmla="*/ 137 h 196"/>
                <a:gd name="T26" fmla="*/ 151 w 196"/>
                <a:gd name="T27" fmla="*/ 70 h 196"/>
                <a:gd name="T28" fmla="*/ 180 w 196"/>
                <a:gd name="T29" fmla="*/ 2 h 196"/>
                <a:gd name="T30" fmla="*/ 196 w 196"/>
                <a:gd name="T31" fmla="*/ 59 h 196"/>
                <a:gd name="T32" fmla="*/ 214 w 196"/>
                <a:gd name="T33" fmla="*/ 83 h 196"/>
                <a:gd name="T34" fmla="*/ 239 w 196"/>
                <a:gd name="T35" fmla="*/ 70 h 196"/>
                <a:gd name="T36" fmla="*/ 252 w 196"/>
                <a:gd name="T37" fmla="*/ 70 h 196"/>
                <a:gd name="T38" fmla="*/ 266 w 196"/>
                <a:gd name="T39" fmla="*/ 137 h 196"/>
                <a:gd name="T40" fmla="*/ 284 w 196"/>
                <a:gd name="T41" fmla="*/ 291 h 196"/>
                <a:gd name="T42" fmla="*/ 280 w 196"/>
                <a:gd name="T43" fmla="*/ 519 h 196"/>
                <a:gd name="T44" fmla="*/ 289 w 196"/>
                <a:gd name="T45" fmla="*/ 621 h 196"/>
                <a:gd name="T46" fmla="*/ 277 w 196"/>
                <a:gd name="T47" fmla="*/ 621 h 196"/>
                <a:gd name="T48" fmla="*/ 262 w 196"/>
                <a:gd name="T49" fmla="*/ 621 h 196"/>
                <a:gd name="T50" fmla="*/ 242 w 196"/>
                <a:gd name="T51" fmla="*/ 483 h 196"/>
                <a:gd name="T52" fmla="*/ 220 w 196"/>
                <a:gd name="T53" fmla="*/ 291 h 196"/>
                <a:gd name="T54" fmla="*/ 226 w 196"/>
                <a:gd name="T55" fmla="*/ 439 h 196"/>
                <a:gd name="T56" fmla="*/ 284 w 196"/>
                <a:gd name="T57" fmla="*/ 950 h 196"/>
                <a:gd name="T58" fmla="*/ 304 w 196"/>
                <a:gd name="T59" fmla="*/ 1113 h 196"/>
                <a:gd name="T60" fmla="*/ 320 w 196"/>
                <a:gd name="T61" fmla="*/ 1283 h 196"/>
                <a:gd name="T62" fmla="*/ 329 w 196"/>
                <a:gd name="T63" fmla="*/ 1501 h 19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6"/>
                <a:gd name="T97" fmla="*/ 0 h 196"/>
                <a:gd name="T98" fmla="*/ 196 w 196"/>
                <a:gd name="T99" fmla="*/ 196 h 19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6" h="196">
                  <a:moveTo>
                    <a:pt x="194" y="172"/>
                  </a:moveTo>
                  <a:lnTo>
                    <a:pt x="188" y="172"/>
                  </a:lnTo>
                  <a:lnTo>
                    <a:pt x="184" y="176"/>
                  </a:lnTo>
                  <a:lnTo>
                    <a:pt x="174" y="182"/>
                  </a:lnTo>
                  <a:lnTo>
                    <a:pt x="168" y="190"/>
                  </a:lnTo>
                  <a:lnTo>
                    <a:pt x="158" y="196"/>
                  </a:lnTo>
                  <a:lnTo>
                    <a:pt x="152" y="190"/>
                  </a:lnTo>
                  <a:lnTo>
                    <a:pt x="14" y="190"/>
                  </a:lnTo>
                  <a:lnTo>
                    <a:pt x="8" y="5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40" y="10"/>
                  </a:lnTo>
                  <a:lnTo>
                    <a:pt x="58" y="14"/>
                  </a:lnTo>
                  <a:lnTo>
                    <a:pt x="74" y="16"/>
                  </a:lnTo>
                  <a:lnTo>
                    <a:pt x="82" y="14"/>
                  </a:lnTo>
                  <a:lnTo>
                    <a:pt x="90" y="8"/>
                  </a:lnTo>
                  <a:lnTo>
                    <a:pt x="98" y="4"/>
                  </a:lnTo>
                  <a:lnTo>
                    <a:pt x="108" y="2"/>
                  </a:lnTo>
                  <a:lnTo>
                    <a:pt x="112" y="2"/>
                  </a:lnTo>
                  <a:lnTo>
                    <a:pt x="116" y="6"/>
                  </a:lnTo>
                  <a:lnTo>
                    <a:pt x="120" y="8"/>
                  </a:lnTo>
                  <a:lnTo>
                    <a:pt x="126" y="10"/>
                  </a:lnTo>
                  <a:lnTo>
                    <a:pt x="134" y="10"/>
                  </a:lnTo>
                  <a:lnTo>
                    <a:pt x="142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10"/>
                  </a:lnTo>
                  <a:lnTo>
                    <a:pt x="158" y="16"/>
                  </a:lnTo>
                  <a:lnTo>
                    <a:pt x="164" y="24"/>
                  </a:lnTo>
                  <a:lnTo>
                    <a:pt x="168" y="34"/>
                  </a:lnTo>
                  <a:lnTo>
                    <a:pt x="170" y="46"/>
                  </a:lnTo>
                  <a:lnTo>
                    <a:pt x="166" y="60"/>
                  </a:lnTo>
                  <a:lnTo>
                    <a:pt x="166" y="68"/>
                  </a:lnTo>
                  <a:lnTo>
                    <a:pt x="170" y="72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52" y="68"/>
                  </a:lnTo>
                  <a:lnTo>
                    <a:pt x="144" y="56"/>
                  </a:lnTo>
                  <a:lnTo>
                    <a:pt x="138" y="44"/>
                  </a:lnTo>
                  <a:lnTo>
                    <a:pt x="130" y="34"/>
                  </a:lnTo>
                  <a:lnTo>
                    <a:pt x="132" y="42"/>
                  </a:lnTo>
                  <a:lnTo>
                    <a:pt x="134" y="50"/>
                  </a:lnTo>
                  <a:lnTo>
                    <a:pt x="146" y="72"/>
                  </a:lnTo>
                  <a:lnTo>
                    <a:pt x="168" y="110"/>
                  </a:lnTo>
                  <a:lnTo>
                    <a:pt x="174" y="120"/>
                  </a:lnTo>
                  <a:lnTo>
                    <a:pt x="180" y="128"/>
                  </a:lnTo>
                  <a:lnTo>
                    <a:pt x="186" y="136"/>
                  </a:lnTo>
                  <a:lnTo>
                    <a:pt x="190" y="148"/>
                  </a:lnTo>
                  <a:lnTo>
                    <a:pt x="192" y="162"/>
                  </a:lnTo>
                  <a:lnTo>
                    <a:pt x="196" y="172"/>
                  </a:lnTo>
                  <a:lnTo>
                    <a:pt x="194" y="1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3" name="Freeform 119"/>
            <p:cNvSpPr>
              <a:spLocks noChangeAspect="1"/>
            </p:cNvSpPr>
            <p:nvPr/>
          </p:nvSpPr>
          <p:spPr bwMode="auto">
            <a:xfrm>
              <a:off x="2696" y="1851"/>
              <a:ext cx="271" cy="293"/>
            </a:xfrm>
            <a:custGeom>
              <a:avLst/>
              <a:gdLst>
                <a:gd name="T0" fmla="*/ 463 w 265"/>
                <a:gd name="T1" fmla="*/ 721 h 270"/>
                <a:gd name="T2" fmla="*/ 456 w 265"/>
                <a:gd name="T3" fmla="*/ 640 h 270"/>
                <a:gd name="T4" fmla="*/ 448 w 265"/>
                <a:gd name="T5" fmla="*/ 527 h 270"/>
                <a:gd name="T6" fmla="*/ 453 w 265"/>
                <a:gd name="T7" fmla="*/ 474 h 270"/>
                <a:gd name="T8" fmla="*/ 458 w 265"/>
                <a:gd name="T9" fmla="*/ 403 h 270"/>
                <a:gd name="T10" fmla="*/ 448 w 265"/>
                <a:gd name="T11" fmla="*/ 371 h 270"/>
                <a:gd name="T12" fmla="*/ 448 w 265"/>
                <a:gd name="T13" fmla="*/ 340 h 270"/>
                <a:gd name="T14" fmla="*/ 458 w 265"/>
                <a:gd name="T15" fmla="*/ 267 h 270"/>
                <a:gd name="T16" fmla="*/ 399 w 265"/>
                <a:gd name="T17" fmla="*/ 155 h 270"/>
                <a:gd name="T18" fmla="*/ 377 w 265"/>
                <a:gd name="T19" fmla="*/ 59 h 270"/>
                <a:gd name="T20" fmla="*/ 365 w 265"/>
                <a:gd name="T21" fmla="*/ 4 h 270"/>
                <a:gd name="T22" fmla="*/ 324 w 265"/>
                <a:gd name="T23" fmla="*/ 95 h 270"/>
                <a:gd name="T24" fmla="*/ 307 w 265"/>
                <a:gd name="T25" fmla="*/ 215 h 270"/>
                <a:gd name="T26" fmla="*/ 307 w 265"/>
                <a:gd name="T27" fmla="*/ 315 h 270"/>
                <a:gd name="T28" fmla="*/ 314 w 265"/>
                <a:gd name="T29" fmla="*/ 351 h 270"/>
                <a:gd name="T30" fmla="*/ 303 w 265"/>
                <a:gd name="T31" fmla="*/ 437 h 270"/>
                <a:gd name="T32" fmla="*/ 283 w 265"/>
                <a:gd name="T33" fmla="*/ 480 h 270"/>
                <a:gd name="T34" fmla="*/ 264 w 265"/>
                <a:gd name="T35" fmla="*/ 474 h 270"/>
                <a:gd name="T36" fmla="*/ 235 w 265"/>
                <a:gd name="T37" fmla="*/ 371 h 270"/>
                <a:gd name="T38" fmla="*/ 211 w 265"/>
                <a:gd name="T39" fmla="*/ 315 h 270"/>
                <a:gd name="T40" fmla="*/ 193 w 265"/>
                <a:gd name="T41" fmla="*/ 315 h 270"/>
                <a:gd name="T42" fmla="*/ 173 w 265"/>
                <a:gd name="T43" fmla="*/ 267 h 270"/>
                <a:gd name="T44" fmla="*/ 157 w 265"/>
                <a:gd name="T45" fmla="*/ 168 h 270"/>
                <a:gd name="T46" fmla="*/ 142 w 265"/>
                <a:gd name="T47" fmla="*/ 132 h 270"/>
                <a:gd name="T48" fmla="*/ 73 w 265"/>
                <a:gd name="T49" fmla="*/ 59 h 270"/>
                <a:gd name="T50" fmla="*/ 54 w 265"/>
                <a:gd name="T51" fmla="*/ 4 h 270"/>
                <a:gd name="T52" fmla="*/ 54 w 265"/>
                <a:gd name="T53" fmla="*/ 112 h 270"/>
                <a:gd name="T54" fmla="*/ 18 w 265"/>
                <a:gd name="T55" fmla="*/ 215 h 270"/>
                <a:gd name="T56" fmla="*/ 8 w 265"/>
                <a:gd name="T57" fmla="*/ 315 h 270"/>
                <a:gd name="T58" fmla="*/ 10 w 265"/>
                <a:gd name="T59" fmla="*/ 371 h 270"/>
                <a:gd name="T60" fmla="*/ 0 w 265"/>
                <a:gd name="T61" fmla="*/ 511 h 270"/>
                <a:gd name="T62" fmla="*/ 0 w 265"/>
                <a:gd name="T63" fmla="*/ 613 h 270"/>
                <a:gd name="T64" fmla="*/ 4 w 265"/>
                <a:gd name="T65" fmla="*/ 721 h 270"/>
                <a:gd name="T66" fmla="*/ 6 w 265"/>
                <a:gd name="T67" fmla="*/ 1075 h 270"/>
                <a:gd name="T68" fmla="*/ 0 w 265"/>
                <a:gd name="T69" fmla="*/ 1185 h 270"/>
                <a:gd name="T70" fmla="*/ 4 w 265"/>
                <a:gd name="T71" fmla="*/ 1260 h 270"/>
                <a:gd name="T72" fmla="*/ 12 w 265"/>
                <a:gd name="T73" fmla="*/ 1427 h 270"/>
                <a:gd name="T74" fmla="*/ 56 w 265"/>
                <a:gd name="T75" fmla="*/ 1491 h 270"/>
                <a:gd name="T76" fmla="*/ 64 w 265"/>
                <a:gd name="T77" fmla="*/ 1559 h 270"/>
                <a:gd name="T78" fmla="*/ 73 w 265"/>
                <a:gd name="T79" fmla="*/ 1644 h 270"/>
                <a:gd name="T80" fmla="*/ 101 w 265"/>
                <a:gd name="T81" fmla="*/ 1644 h 270"/>
                <a:gd name="T82" fmla="*/ 127 w 265"/>
                <a:gd name="T83" fmla="*/ 1681 h 270"/>
                <a:gd name="T84" fmla="*/ 139 w 265"/>
                <a:gd name="T85" fmla="*/ 1759 h 270"/>
                <a:gd name="T86" fmla="*/ 443 w 265"/>
                <a:gd name="T87" fmla="*/ 2263 h 270"/>
                <a:gd name="T88" fmla="*/ 473 w 265"/>
                <a:gd name="T89" fmla="*/ 2184 h 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5"/>
                <a:gd name="T136" fmla="*/ 0 h 270"/>
                <a:gd name="T137" fmla="*/ 265 w 265"/>
                <a:gd name="T138" fmla="*/ 270 h 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5" h="270">
                  <a:moveTo>
                    <a:pt x="265" y="222"/>
                  </a:moveTo>
                  <a:lnTo>
                    <a:pt x="259" y="86"/>
                  </a:lnTo>
                  <a:lnTo>
                    <a:pt x="259" y="80"/>
                  </a:lnTo>
                  <a:lnTo>
                    <a:pt x="255" y="76"/>
                  </a:lnTo>
                  <a:lnTo>
                    <a:pt x="253" y="72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3" y="56"/>
                  </a:lnTo>
                  <a:lnTo>
                    <a:pt x="255" y="52"/>
                  </a:lnTo>
                  <a:lnTo>
                    <a:pt x="257" y="48"/>
                  </a:lnTo>
                  <a:lnTo>
                    <a:pt x="253" y="46"/>
                  </a:lnTo>
                  <a:lnTo>
                    <a:pt x="251" y="44"/>
                  </a:lnTo>
                  <a:lnTo>
                    <a:pt x="251" y="42"/>
                  </a:lnTo>
                  <a:lnTo>
                    <a:pt x="251" y="40"/>
                  </a:lnTo>
                  <a:lnTo>
                    <a:pt x="253" y="36"/>
                  </a:lnTo>
                  <a:lnTo>
                    <a:pt x="257" y="32"/>
                  </a:lnTo>
                  <a:lnTo>
                    <a:pt x="229" y="22"/>
                  </a:lnTo>
                  <a:lnTo>
                    <a:pt x="223" y="18"/>
                  </a:lnTo>
                  <a:lnTo>
                    <a:pt x="217" y="12"/>
                  </a:lnTo>
                  <a:lnTo>
                    <a:pt x="211" y="6"/>
                  </a:lnTo>
                  <a:lnTo>
                    <a:pt x="207" y="4"/>
                  </a:lnTo>
                  <a:lnTo>
                    <a:pt x="203" y="4"/>
                  </a:lnTo>
                  <a:lnTo>
                    <a:pt x="192" y="6"/>
                  </a:lnTo>
                  <a:lnTo>
                    <a:pt x="182" y="12"/>
                  </a:lnTo>
                  <a:lnTo>
                    <a:pt x="174" y="22"/>
                  </a:lnTo>
                  <a:lnTo>
                    <a:pt x="172" y="26"/>
                  </a:lnTo>
                  <a:lnTo>
                    <a:pt x="170" y="30"/>
                  </a:lnTo>
                  <a:lnTo>
                    <a:pt x="172" y="38"/>
                  </a:lnTo>
                  <a:lnTo>
                    <a:pt x="174" y="40"/>
                  </a:lnTo>
                  <a:lnTo>
                    <a:pt x="176" y="42"/>
                  </a:lnTo>
                  <a:lnTo>
                    <a:pt x="174" y="48"/>
                  </a:lnTo>
                  <a:lnTo>
                    <a:pt x="170" y="52"/>
                  </a:lnTo>
                  <a:lnTo>
                    <a:pt x="166" y="56"/>
                  </a:lnTo>
                  <a:lnTo>
                    <a:pt x="158" y="58"/>
                  </a:lnTo>
                  <a:lnTo>
                    <a:pt x="154" y="58"/>
                  </a:lnTo>
                  <a:lnTo>
                    <a:pt x="148" y="56"/>
                  </a:lnTo>
                  <a:lnTo>
                    <a:pt x="140" y="50"/>
                  </a:lnTo>
                  <a:lnTo>
                    <a:pt x="132" y="44"/>
                  </a:lnTo>
                  <a:lnTo>
                    <a:pt x="122" y="40"/>
                  </a:lnTo>
                  <a:lnTo>
                    <a:pt x="118" y="38"/>
                  </a:lnTo>
                  <a:lnTo>
                    <a:pt x="112" y="38"/>
                  </a:lnTo>
                  <a:lnTo>
                    <a:pt x="108" y="38"/>
                  </a:lnTo>
                  <a:lnTo>
                    <a:pt x="104" y="36"/>
                  </a:lnTo>
                  <a:lnTo>
                    <a:pt x="98" y="32"/>
                  </a:lnTo>
                  <a:lnTo>
                    <a:pt x="94" y="26"/>
                  </a:lnTo>
                  <a:lnTo>
                    <a:pt x="90" y="20"/>
                  </a:lnTo>
                  <a:lnTo>
                    <a:pt x="86" y="18"/>
                  </a:lnTo>
                  <a:lnTo>
                    <a:pt x="80" y="16"/>
                  </a:lnTo>
                  <a:lnTo>
                    <a:pt x="56" y="10"/>
                  </a:lnTo>
                  <a:lnTo>
                    <a:pt x="44" y="6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8" y="10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18" y="26"/>
                  </a:lnTo>
                  <a:lnTo>
                    <a:pt x="12" y="32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4" y="56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2" y="80"/>
                  </a:lnTo>
                  <a:lnTo>
                    <a:pt x="4" y="86"/>
                  </a:lnTo>
                  <a:lnTo>
                    <a:pt x="4" y="94"/>
                  </a:lnTo>
                  <a:lnTo>
                    <a:pt x="6" y="128"/>
                  </a:lnTo>
                  <a:lnTo>
                    <a:pt x="2" y="134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4" y="150"/>
                  </a:lnTo>
                  <a:lnTo>
                    <a:pt x="10" y="164"/>
                  </a:lnTo>
                  <a:lnTo>
                    <a:pt x="12" y="170"/>
                  </a:lnTo>
                  <a:lnTo>
                    <a:pt x="18" y="174"/>
                  </a:lnTo>
                  <a:lnTo>
                    <a:pt x="30" y="178"/>
                  </a:lnTo>
                  <a:lnTo>
                    <a:pt x="34" y="180"/>
                  </a:lnTo>
                  <a:lnTo>
                    <a:pt x="38" y="186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8" y="196"/>
                  </a:lnTo>
                  <a:lnTo>
                    <a:pt x="58" y="196"/>
                  </a:lnTo>
                  <a:lnTo>
                    <a:pt x="64" y="198"/>
                  </a:lnTo>
                  <a:lnTo>
                    <a:pt x="70" y="200"/>
                  </a:lnTo>
                  <a:lnTo>
                    <a:pt x="74" y="204"/>
                  </a:lnTo>
                  <a:lnTo>
                    <a:pt x="78" y="210"/>
                  </a:lnTo>
                  <a:lnTo>
                    <a:pt x="110" y="196"/>
                  </a:lnTo>
                  <a:lnTo>
                    <a:pt x="247" y="270"/>
                  </a:lnTo>
                  <a:lnTo>
                    <a:pt x="251" y="262"/>
                  </a:lnTo>
                  <a:lnTo>
                    <a:pt x="265" y="262"/>
                  </a:lnTo>
                  <a:lnTo>
                    <a:pt x="265" y="2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4" name="Freeform 120"/>
            <p:cNvSpPr>
              <a:spLocks noChangeAspect="1"/>
            </p:cNvSpPr>
            <p:nvPr/>
          </p:nvSpPr>
          <p:spPr bwMode="auto">
            <a:xfrm>
              <a:off x="2390" y="1769"/>
              <a:ext cx="349" cy="388"/>
            </a:xfrm>
            <a:custGeom>
              <a:avLst/>
              <a:gdLst>
                <a:gd name="T0" fmla="*/ 200 w 342"/>
                <a:gd name="T1" fmla="*/ 310 h 358"/>
                <a:gd name="T2" fmla="*/ 226 w 342"/>
                <a:gd name="T3" fmla="*/ 230 h 358"/>
                <a:gd name="T4" fmla="*/ 266 w 342"/>
                <a:gd name="T5" fmla="*/ 131 h 358"/>
                <a:gd name="T6" fmla="*/ 339 w 342"/>
                <a:gd name="T7" fmla="*/ 59 h 358"/>
                <a:gd name="T8" fmla="*/ 369 w 342"/>
                <a:gd name="T9" fmla="*/ 59 h 358"/>
                <a:gd name="T10" fmla="*/ 384 w 342"/>
                <a:gd name="T11" fmla="*/ 81 h 358"/>
                <a:gd name="T12" fmla="*/ 400 w 342"/>
                <a:gd name="T13" fmla="*/ 69 h 358"/>
                <a:gd name="T14" fmla="*/ 409 w 342"/>
                <a:gd name="T15" fmla="*/ 4 h 358"/>
                <a:gd name="T16" fmla="*/ 454 w 342"/>
                <a:gd name="T17" fmla="*/ 2 h 358"/>
                <a:gd name="T18" fmla="*/ 471 w 342"/>
                <a:gd name="T19" fmla="*/ 95 h 358"/>
                <a:gd name="T20" fmla="*/ 468 w 342"/>
                <a:gd name="T21" fmla="*/ 310 h 358"/>
                <a:gd name="T22" fmla="*/ 464 w 342"/>
                <a:gd name="T23" fmla="*/ 428 h 358"/>
                <a:gd name="T24" fmla="*/ 454 w 342"/>
                <a:gd name="T25" fmla="*/ 473 h 358"/>
                <a:gd name="T26" fmla="*/ 447 w 342"/>
                <a:gd name="T27" fmla="*/ 545 h 358"/>
                <a:gd name="T28" fmla="*/ 459 w 342"/>
                <a:gd name="T29" fmla="*/ 641 h 358"/>
                <a:gd name="T30" fmla="*/ 468 w 342"/>
                <a:gd name="T31" fmla="*/ 698 h 358"/>
                <a:gd name="T32" fmla="*/ 481 w 342"/>
                <a:gd name="T33" fmla="*/ 788 h 358"/>
                <a:gd name="T34" fmla="*/ 493 w 342"/>
                <a:gd name="T35" fmla="*/ 891 h 358"/>
                <a:gd name="T36" fmla="*/ 503 w 342"/>
                <a:gd name="T37" fmla="*/ 1091 h 358"/>
                <a:gd name="T38" fmla="*/ 508 w 342"/>
                <a:gd name="T39" fmla="*/ 1219 h 358"/>
                <a:gd name="T40" fmla="*/ 513 w 342"/>
                <a:gd name="T41" fmla="*/ 1317 h 358"/>
                <a:gd name="T42" fmla="*/ 518 w 342"/>
                <a:gd name="T43" fmla="*/ 1658 h 358"/>
                <a:gd name="T44" fmla="*/ 508 w 342"/>
                <a:gd name="T45" fmla="*/ 1763 h 358"/>
                <a:gd name="T46" fmla="*/ 513 w 342"/>
                <a:gd name="T47" fmla="*/ 1832 h 358"/>
                <a:gd name="T48" fmla="*/ 529 w 342"/>
                <a:gd name="T49" fmla="*/ 1987 h 358"/>
                <a:gd name="T50" fmla="*/ 559 w 342"/>
                <a:gd name="T51" fmla="*/ 2048 h 358"/>
                <a:gd name="T52" fmla="*/ 571 w 342"/>
                <a:gd name="T53" fmla="*/ 2129 h 358"/>
                <a:gd name="T54" fmla="*/ 452 w 342"/>
                <a:gd name="T55" fmla="*/ 2607 h 358"/>
                <a:gd name="T56" fmla="*/ 332 w 342"/>
                <a:gd name="T57" fmla="*/ 2903 h 358"/>
                <a:gd name="T58" fmla="*/ 312 w 342"/>
                <a:gd name="T59" fmla="*/ 2739 h 358"/>
                <a:gd name="T60" fmla="*/ 277 w 342"/>
                <a:gd name="T61" fmla="*/ 2640 h 358"/>
                <a:gd name="T62" fmla="*/ 270 w 342"/>
                <a:gd name="T63" fmla="*/ 2569 h 358"/>
                <a:gd name="T64" fmla="*/ 0 w 342"/>
                <a:gd name="T65" fmla="*/ 1388 h 358"/>
                <a:gd name="T66" fmla="*/ 20 w 342"/>
                <a:gd name="T67" fmla="*/ 1263 h 358"/>
                <a:gd name="T68" fmla="*/ 82 w 342"/>
                <a:gd name="T69" fmla="*/ 1154 h 358"/>
                <a:gd name="T70" fmla="*/ 98 w 342"/>
                <a:gd name="T71" fmla="*/ 1076 h 358"/>
                <a:gd name="T72" fmla="*/ 122 w 342"/>
                <a:gd name="T73" fmla="*/ 1009 h 358"/>
                <a:gd name="T74" fmla="*/ 133 w 342"/>
                <a:gd name="T75" fmla="*/ 986 h 358"/>
                <a:gd name="T76" fmla="*/ 133 w 342"/>
                <a:gd name="T77" fmla="*/ 891 h 358"/>
                <a:gd name="T78" fmla="*/ 154 w 342"/>
                <a:gd name="T79" fmla="*/ 840 h 358"/>
                <a:gd name="T80" fmla="*/ 172 w 342"/>
                <a:gd name="T81" fmla="*/ 816 h 358"/>
                <a:gd name="T82" fmla="*/ 200 w 342"/>
                <a:gd name="T83" fmla="*/ 816 h 358"/>
                <a:gd name="T84" fmla="*/ 208 w 342"/>
                <a:gd name="T85" fmla="*/ 768 h 358"/>
                <a:gd name="T86" fmla="*/ 172 w 342"/>
                <a:gd name="T87" fmla="*/ 320 h 3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2"/>
                <a:gd name="T133" fmla="*/ 0 h 358"/>
                <a:gd name="T134" fmla="*/ 342 w 342"/>
                <a:gd name="T135" fmla="*/ 358 h 3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2" h="358">
                  <a:moveTo>
                    <a:pt x="106" y="40"/>
                  </a:moveTo>
                  <a:lnTo>
                    <a:pt x="118" y="38"/>
                  </a:lnTo>
                  <a:lnTo>
                    <a:pt x="126" y="34"/>
                  </a:lnTo>
                  <a:lnTo>
                    <a:pt x="134" y="28"/>
                  </a:lnTo>
                  <a:lnTo>
                    <a:pt x="142" y="22"/>
                  </a:lnTo>
                  <a:lnTo>
                    <a:pt x="158" y="16"/>
                  </a:lnTo>
                  <a:lnTo>
                    <a:pt x="178" y="10"/>
                  </a:lnTo>
                  <a:lnTo>
                    <a:pt x="200" y="6"/>
                  </a:lnTo>
                  <a:lnTo>
                    <a:pt x="214" y="6"/>
                  </a:lnTo>
                  <a:lnTo>
                    <a:pt x="218" y="6"/>
                  </a:lnTo>
                  <a:lnTo>
                    <a:pt x="222" y="8"/>
                  </a:lnTo>
                  <a:lnTo>
                    <a:pt x="226" y="10"/>
                  </a:lnTo>
                  <a:lnTo>
                    <a:pt x="230" y="10"/>
                  </a:lnTo>
                  <a:lnTo>
                    <a:pt x="236" y="8"/>
                  </a:lnTo>
                  <a:lnTo>
                    <a:pt x="240" y="6"/>
                  </a:lnTo>
                  <a:lnTo>
                    <a:pt x="242" y="4"/>
                  </a:lnTo>
                  <a:lnTo>
                    <a:pt x="248" y="2"/>
                  </a:lnTo>
                  <a:lnTo>
                    <a:pt x="268" y="2"/>
                  </a:lnTo>
                  <a:lnTo>
                    <a:pt x="280" y="0"/>
                  </a:lnTo>
                  <a:lnTo>
                    <a:pt x="278" y="12"/>
                  </a:lnTo>
                  <a:lnTo>
                    <a:pt x="276" y="24"/>
                  </a:lnTo>
                  <a:lnTo>
                    <a:pt x="276" y="38"/>
                  </a:lnTo>
                  <a:lnTo>
                    <a:pt x="276" y="44"/>
                  </a:lnTo>
                  <a:lnTo>
                    <a:pt x="274" y="52"/>
                  </a:lnTo>
                  <a:lnTo>
                    <a:pt x="272" y="56"/>
                  </a:lnTo>
                  <a:lnTo>
                    <a:pt x="268" y="58"/>
                  </a:lnTo>
                  <a:lnTo>
                    <a:pt x="264" y="62"/>
                  </a:lnTo>
                  <a:lnTo>
                    <a:pt x="264" y="66"/>
                  </a:lnTo>
                  <a:lnTo>
                    <a:pt x="264" y="72"/>
                  </a:lnTo>
                  <a:lnTo>
                    <a:pt x="270" y="78"/>
                  </a:lnTo>
                  <a:lnTo>
                    <a:pt x="274" y="82"/>
                  </a:lnTo>
                  <a:lnTo>
                    <a:pt x="276" y="86"/>
                  </a:lnTo>
                  <a:lnTo>
                    <a:pt x="280" y="92"/>
                  </a:lnTo>
                  <a:lnTo>
                    <a:pt x="284" y="98"/>
                  </a:lnTo>
                  <a:lnTo>
                    <a:pt x="288" y="104"/>
                  </a:lnTo>
                  <a:lnTo>
                    <a:pt x="292" y="110"/>
                  </a:lnTo>
                  <a:lnTo>
                    <a:pt x="298" y="138"/>
                  </a:lnTo>
                  <a:lnTo>
                    <a:pt x="298" y="136"/>
                  </a:lnTo>
                  <a:lnTo>
                    <a:pt x="300" y="142"/>
                  </a:lnTo>
                  <a:lnTo>
                    <a:pt x="300" y="150"/>
                  </a:lnTo>
                  <a:lnTo>
                    <a:pt x="302" y="156"/>
                  </a:lnTo>
                  <a:lnTo>
                    <a:pt x="304" y="162"/>
                  </a:lnTo>
                  <a:lnTo>
                    <a:pt x="304" y="170"/>
                  </a:lnTo>
                  <a:lnTo>
                    <a:pt x="306" y="204"/>
                  </a:lnTo>
                  <a:lnTo>
                    <a:pt x="302" y="210"/>
                  </a:lnTo>
                  <a:lnTo>
                    <a:pt x="300" y="218"/>
                  </a:lnTo>
                  <a:lnTo>
                    <a:pt x="302" y="222"/>
                  </a:lnTo>
                  <a:lnTo>
                    <a:pt x="304" y="226"/>
                  </a:lnTo>
                  <a:lnTo>
                    <a:pt x="310" y="240"/>
                  </a:lnTo>
                  <a:lnTo>
                    <a:pt x="312" y="246"/>
                  </a:lnTo>
                  <a:lnTo>
                    <a:pt x="318" y="250"/>
                  </a:lnTo>
                  <a:lnTo>
                    <a:pt x="330" y="254"/>
                  </a:lnTo>
                  <a:lnTo>
                    <a:pt x="334" y="256"/>
                  </a:lnTo>
                  <a:lnTo>
                    <a:pt x="338" y="262"/>
                  </a:lnTo>
                  <a:lnTo>
                    <a:pt x="342" y="272"/>
                  </a:lnTo>
                  <a:lnTo>
                    <a:pt x="266" y="322"/>
                  </a:lnTo>
                  <a:lnTo>
                    <a:pt x="238" y="352"/>
                  </a:lnTo>
                  <a:lnTo>
                    <a:pt x="196" y="358"/>
                  </a:lnTo>
                  <a:lnTo>
                    <a:pt x="196" y="342"/>
                  </a:lnTo>
                  <a:lnTo>
                    <a:pt x="184" y="338"/>
                  </a:lnTo>
                  <a:lnTo>
                    <a:pt x="172" y="334"/>
                  </a:lnTo>
                  <a:lnTo>
                    <a:pt x="164" y="326"/>
                  </a:lnTo>
                  <a:lnTo>
                    <a:pt x="160" y="320"/>
                  </a:lnTo>
                  <a:lnTo>
                    <a:pt x="160" y="316"/>
                  </a:lnTo>
                  <a:lnTo>
                    <a:pt x="0" y="196"/>
                  </a:lnTo>
                  <a:lnTo>
                    <a:pt x="0" y="172"/>
                  </a:lnTo>
                  <a:lnTo>
                    <a:pt x="10" y="160"/>
                  </a:lnTo>
                  <a:lnTo>
                    <a:pt x="20" y="156"/>
                  </a:lnTo>
                  <a:lnTo>
                    <a:pt x="36" y="150"/>
                  </a:lnTo>
                  <a:lnTo>
                    <a:pt x="52" y="142"/>
                  </a:lnTo>
                  <a:lnTo>
                    <a:pt x="58" y="138"/>
                  </a:lnTo>
                  <a:lnTo>
                    <a:pt x="60" y="134"/>
                  </a:lnTo>
                  <a:lnTo>
                    <a:pt x="66" y="128"/>
                  </a:lnTo>
                  <a:lnTo>
                    <a:pt x="72" y="126"/>
                  </a:lnTo>
                  <a:lnTo>
                    <a:pt x="76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8" y="110"/>
                  </a:lnTo>
                  <a:lnTo>
                    <a:pt x="86" y="108"/>
                  </a:lnTo>
                  <a:lnTo>
                    <a:pt x="92" y="104"/>
                  </a:lnTo>
                  <a:lnTo>
                    <a:pt x="98" y="100"/>
                  </a:lnTo>
                  <a:lnTo>
                    <a:pt x="104" y="100"/>
                  </a:lnTo>
                  <a:lnTo>
                    <a:pt x="114" y="100"/>
                  </a:lnTo>
                  <a:lnTo>
                    <a:pt x="118" y="100"/>
                  </a:lnTo>
                  <a:lnTo>
                    <a:pt x="120" y="98"/>
                  </a:lnTo>
                  <a:lnTo>
                    <a:pt x="122" y="94"/>
                  </a:lnTo>
                  <a:lnTo>
                    <a:pt x="112" y="66"/>
                  </a:lnTo>
                  <a:lnTo>
                    <a:pt x="104" y="40"/>
                  </a:lnTo>
                  <a:lnTo>
                    <a:pt x="106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5" name="Freeform 121"/>
            <p:cNvSpPr>
              <a:spLocks noChangeAspect="1"/>
            </p:cNvSpPr>
            <p:nvPr/>
          </p:nvSpPr>
          <p:spPr bwMode="auto">
            <a:xfrm>
              <a:off x="2316" y="1796"/>
              <a:ext cx="198" cy="181"/>
            </a:xfrm>
            <a:custGeom>
              <a:avLst/>
              <a:gdLst>
                <a:gd name="T0" fmla="*/ 123 w 194"/>
                <a:gd name="T1" fmla="*/ 1555 h 166"/>
                <a:gd name="T2" fmla="*/ 123 w 194"/>
                <a:gd name="T3" fmla="*/ 1377 h 166"/>
                <a:gd name="T4" fmla="*/ 140 w 194"/>
                <a:gd name="T5" fmla="*/ 1263 h 166"/>
                <a:gd name="T6" fmla="*/ 155 w 194"/>
                <a:gd name="T7" fmla="*/ 1239 h 166"/>
                <a:gd name="T8" fmla="*/ 182 w 194"/>
                <a:gd name="T9" fmla="*/ 1162 h 166"/>
                <a:gd name="T10" fmla="*/ 212 w 194"/>
                <a:gd name="T11" fmla="*/ 1090 h 166"/>
                <a:gd name="T12" fmla="*/ 220 w 194"/>
                <a:gd name="T13" fmla="*/ 1061 h 166"/>
                <a:gd name="T14" fmla="*/ 224 w 194"/>
                <a:gd name="T15" fmla="*/ 1036 h 166"/>
                <a:gd name="T16" fmla="*/ 234 w 194"/>
                <a:gd name="T17" fmla="*/ 966 h 166"/>
                <a:gd name="T18" fmla="*/ 244 w 194"/>
                <a:gd name="T19" fmla="*/ 956 h 166"/>
                <a:gd name="T20" fmla="*/ 250 w 194"/>
                <a:gd name="T21" fmla="*/ 942 h 166"/>
                <a:gd name="T22" fmla="*/ 254 w 194"/>
                <a:gd name="T23" fmla="*/ 897 h 166"/>
                <a:gd name="T24" fmla="*/ 254 w 194"/>
                <a:gd name="T25" fmla="*/ 886 h 166"/>
                <a:gd name="T26" fmla="*/ 254 w 194"/>
                <a:gd name="T27" fmla="*/ 804 h 166"/>
                <a:gd name="T28" fmla="*/ 267 w 194"/>
                <a:gd name="T29" fmla="*/ 771 h 166"/>
                <a:gd name="T30" fmla="*/ 279 w 194"/>
                <a:gd name="T31" fmla="*/ 745 h 166"/>
                <a:gd name="T32" fmla="*/ 291 w 194"/>
                <a:gd name="T33" fmla="*/ 692 h 166"/>
                <a:gd name="T34" fmla="*/ 300 w 194"/>
                <a:gd name="T35" fmla="*/ 692 h 166"/>
                <a:gd name="T36" fmla="*/ 315 w 194"/>
                <a:gd name="T37" fmla="*/ 692 h 166"/>
                <a:gd name="T38" fmla="*/ 321 w 194"/>
                <a:gd name="T39" fmla="*/ 692 h 166"/>
                <a:gd name="T40" fmla="*/ 325 w 194"/>
                <a:gd name="T41" fmla="*/ 684 h 166"/>
                <a:gd name="T42" fmla="*/ 328 w 194"/>
                <a:gd name="T43" fmla="*/ 635 h 166"/>
                <a:gd name="T44" fmla="*/ 312 w 194"/>
                <a:gd name="T45" fmla="*/ 378 h 166"/>
                <a:gd name="T46" fmla="*/ 300 w 194"/>
                <a:gd name="T47" fmla="*/ 126 h 166"/>
                <a:gd name="T48" fmla="*/ 303 w 194"/>
                <a:gd name="T49" fmla="*/ 126 h 166"/>
                <a:gd name="T50" fmla="*/ 267 w 194"/>
                <a:gd name="T51" fmla="*/ 149 h 166"/>
                <a:gd name="T52" fmla="*/ 247 w 194"/>
                <a:gd name="T53" fmla="*/ 126 h 166"/>
                <a:gd name="T54" fmla="*/ 230 w 194"/>
                <a:gd name="T55" fmla="*/ 106 h 166"/>
                <a:gd name="T56" fmla="*/ 227 w 194"/>
                <a:gd name="T57" fmla="*/ 89 h 166"/>
                <a:gd name="T58" fmla="*/ 224 w 194"/>
                <a:gd name="T59" fmla="*/ 63 h 166"/>
                <a:gd name="T60" fmla="*/ 220 w 194"/>
                <a:gd name="T61" fmla="*/ 2 h 166"/>
                <a:gd name="T62" fmla="*/ 215 w 194"/>
                <a:gd name="T63" fmla="*/ 0 h 166"/>
                <a:gd name="T64" fmla="*/ 210 w 194"/>
                <a:gd name="T65" fmla="*/ 2 h 166"/>
                <a:gd name="T66" fmla="*/ 202 w 194"/>
                <a:gd name="T67" fmla="*/ 4 h 166"/>
                <a:gd name="T68" fmla="*/ 194 w 194"/>
                <a:gd name="T69" fmla="*/ 149 h 166"/>
                <a:gd name="T70" fmla="*/ 186 w 194"/>
                <a:gd name="T71" fmla="*/ 268 h 166"/>
                <a:gd name="T72" fmla="*/ 178 w 194"/>
                <a:gd name="T73" fmla="*/ 346 h 166"/>
                <a:gd name="T74" fmla="*/ 164 w 194"/>
                <a:gd name="T75" fmla="*/ 412 h 166"/>
                <a:gd name="T76" fmla="*/ 149 w 194"/>
                <a:gd name="T77" fmla="*/ 449 h 166"/>
                <a:gd name="T78" fmla="*/ 137 w 194"/>
                <a:gd name="T79" fmla="*/ 532 h 166"/>
                <a:gd name="T80" fmla="*/ 119 w 194"/>
                <a:gd name="T81" fmla="*/ 616 h 166"/>
                <a:gd name="T82" fmla="*/ 111 w 194"/>
                <a:gd name="T83" fmla="*/ 672 h 166"/>
                <a:gd name="T84" fmla="*/ 107 w 194"/>
                <a:gd name="T85" fmla="*/ 733 h 166"/>
                <a:gd name="T86" fmla="*/ 107 w 194"/>
                <a:gd name="T87" fmla="*/ 823 h 166"/>
                <a:gd name="T88" fmla="*/ 103 w 194"/>
                <a:gd name="T89" fmla="*/ 966 h 166"/>
                <a:gd name="T90" fmla="*/ 95 w 194"/>
                <a:gd name="T91" fmla="*/ 1090 h 166"/>
                <a:gd name="T92" fmla="*/ 87 w 194"/>
                <a:gd name="T93" fmla="*/ 1157 h 166"/>
                <a:gd name="T94" fmla="*/ 75 w 194"/>
                <a:gd name="T95" fmla="*/ 1221 h 166"/>
                <a:gd name="T96" fmla="*/ 60 w 194"/>
                <a:gd name="T97" fmla="*/ 1331 h 166"/>
                <a:gd name="T98" fmla="*/ 52 w 194"/>
                <a:gd name="T99" fmla="*/ 1377 h 166"/>
                <a:gd name="T100" fmla="*/ 20 w 194"/>
                <a:gd name="T101" fmla="*/ 1426 h 166"/>
                <a:gd name="T102" fmla="*/ 12 w 194"/>
                <a:gd name="T103" fmla="*/ 1464 h 166"/>
                <a:gd name="T104" fmla="*/ 4 w 194"/>
                <a:gd name="T105" fmla="*/ 1500 h 166"/>
                <a:gd name="T106" fmla="*/ 0 w 194"/>
                <a:gd name="T107" fmla="*/ 1568 h 166"/>
                <a:gd name="T108" fmla="*/ 123 w 194"/>
                <a:gd name="T109" fmla="*/ 1555 h 1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4"/>
                <a:gd name="T166" fmla="*/ 0 h 166"/>
                <a:gd name="T167" fmla="*/ 194 w 194"/>
                <a:gd name="T168" fmla="*/ 166 h 16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4" h="166">
                  <a:moveTo>
                    <a:pt x="72" y="164"/>
                  </a:moveTo>
                  <a:lnTo>
                    <a:pt x="72" y="146"/>
                  </a:lnTo>
                  <a:lnTo>
                    <a:pt x="82" y="134"/>
                  </a:lnTo>
                  <a:lnTo>
                    <a:pt x="92" y="130"/>
                  </a:lnTo>
                  <a:lnTo>
                    <a:pt x="108" y="124"/>
                  </a:lnTo>
                  <a:lnTo>
                    <a:pt x="124" y="116"/>
                  </a:lnTo>
                  <a:lnTo>
                    <a:pt x="130" y="112"/>
                  </a:lnTo>
                  <a:lnTo>
                    <a:pt x="132" y="108"/>
                  </a:lnTo>
                  <a:lnTo>
                    <a:pt x="138" y="102"/>
                  </a:lnTo>
                  <a:lnTo>
                    <a:pt x="144" y="100"/>
                  </a:lnTo>
                  <a:lnTo>
                    <a:pt x="148" y="98"/>
                  </a:lnTo>
                  <a:lnTo>
                    <a:pt x="150" y="96"/>
                  </a:lnTo>
                  <a:lnTo>
                    <a:pt x="150" y="94"/>
                  </a:lnTo>
                  <a:lnTo>
                    <a:pt x="150" y="84"/>
                  </a:lnTo>
                  <a:lnTo>
                    <a:pt x="158" y="82"/>
                  </a:lnTo>
                  <a:lnTo>
                    <a:pt x="164" y="78"/>
                  </a:lnTo>
                  <a:lnTo>
                    <a:pt x="170" y="74"/>
                  </a:lnTo>
                  <a:lnTo>
                    <a:pt x="176" y="74"/>
                  </a:lnTo>
                  <a:lnTo>
                    <a:pt x="186" y="74"/>
                  </a:lnTo>
                  <a:lnTo>
                    <a:pt x="190" y="74"/>
                  </a:lnTo>
                  <a:lnTo>
                    <a:pt x="192" y="72"/>
                  </a:lnTo>
                  <a:lnTo>
                    <a:pt x="194" y="68"/>
                  </a:lnTo>
                  <a:lnTo>
                    <a:pt x="184" y="40"/>
                  </a:lnTo>
                  <a:lnTo>
                    <a:pt x="176" y="14"/>
                  </a:lnTo>
                  <a:lnTo>
                    <a:pt x="178" y="14"/>
                  </a:lnTo>
                  <a:lnTo>
                    <a:pt x="158" y="16"/>
                  </a:lnTo>
                  <a:lnTo>
                    <a:pt x="146" y="14"/>
                  </a:lnTo>
                  <a:lnTo>
                    <a:pt x="136" y="12"/>
                  </a:lnTo>
                  <a:lnTo>
                    <a:pt x="134" y="10"/>
                  </a:lnTo>
                  <a:lnTo>
                    <a:pt x="132" y="6"/>
                  </a:lnTo>
                  <a:lnTo>
                    <a:pt x="130" y="2"/>
                  </a:lnTo>
                  <a:lnTo>
                    <a:pt x="126" y="0"/>
                  </a:lnTo>
                  <a:lnTo>
                    <a:pt x="122" y="2"/>
                  </a:lnTo>
                  <a:lnTo>
                    <a:pt x="118" y="4"/>
                  </a:lnTo>
                  <a:lnTo>
                    <a:pt x="114" y="16"/>
                  </a:lnTo>
                  <a:lnTo>
                    <a:pt x="110" y="28"/>
                  </a:lnTo>
                  <a:lnTo>
                    <a:pt x="106" y="36"/>
                  </a:lnTo>
                  <a:lnTo>
                    <a:pt x="98" y="44"/>
                  </a:lnTo>
                  <a:lnTo>
                    <a:pt x="88" y="48"/>
                  </a:lnTo>
                  <a:lnTo>
                    <a:pt x="80" y="56"/>
                  </a:lnTo>
                  <a:lnTo>
                    <a:pt x="70" y="64"/>
                  </a:lnTo>
                  <a:lnTo>
                    <a:pt x="66" y="70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62" y="102"/>
                  </a:lnTo>
                  <a:lnTo>
                    <a:pt x="58" y="116"/>
                  </a:lnTo>
                  <a:lnTo>
                    <a:pt x="54" y="122"/>
                  </a:lnTo>
                  <a:lnTo>
                    <a:pt x="48" y="128"/>
                  </a:lnTo>
                  <a:lnTo>
                    <a:pt x="34" y="140"/>
                  </a:lnTo>
                  <a:lnTo>
                    <a:pt x="26" y="146"/>
                  </a:lnTo>
                  <a:lnTo>
                    <a:pt x="20" y="150"/>
                  </a:lnTo>
                  <a:lnTo>
                    <a:pt x="12" y="154"/>
                  </a:lnTo>
                  <a:lnTo>
                    <a:pt x="4" y="158"/>
                  </a:lnTo>
                  <a:lnTo>
                    <a:pt x="0" y="166"/>
                  </a:lnTo>
                  <a:lnTo>
                    <a:pt x="72" y="1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6" name="Freeform 122"/>
            <p:cNvSpPr>
              <a:spLocks noChangeAspect="1"/>
            </p:cNvSpPr>
            <p:nvPr/>
          </p:nvSpPr>
          <p:spPr bwMode="auto">
            <a:xfrm>
              <a:off x="2770" y="2064"/>
              <a:ext cx="185" cy="341"/>
            </a:xfrm>
            <a:custGeom>
              <a:avLst/>
              <a:gdLst>
                <a:gd name="T0" fmla="*/ 319 w 181"/>
                <a:gd name="T1" fmla="*/ 1265 h 314"/>
                <a:gd name="T2" fmla="*/ 292 w 181"/>
                <a:gd name="T3" fmla="*/ 1321 h 314"/>
                <a:gd name="T4" fmla="*/ 279 w 181"/>
                <a:gd name="T5" fmla="*/ 1436 h 314"/>
                <a:gd name="T6" fmla="*/ 267 w 181"/>
                <a:gd name="T7" fmla="*/ 1569 h 314"/>
                <a:gd name="T8" fmla="*/ 262 w 181"/>
                <a:gd name="T9" fmla="*/ 1778 h 314"/>
                <a:gd name="T10" fmla="*/ 255 w 181"/>
                <a:gd name="T11" fmla="*/ 1847 h 314"/>
                <a:gd name="T12" fmla="*/ 274 w 181"/>
                <a:gd name="T13" fmla="*/ 1881 h 314"/>
                <a:gd name="T14" fmla="*/ 282 w 181"/>
                <a:gd name="T15" fmla="*/ 1995 h 314"/>
                <a:gd name="T16" fmla="*/ 292 w 181"/>
                <a:gd name="T17" fmla="*/ 2085 h 314"/>
                <a:gd name="T18" fmla="*/ 270 w 181"/>
                <a:gd name="T19" fmla="*/ 2085 h 314"/>
                <a:gd name="T20" fmla="*/ 247 w 181"/>
                <a:gd name="T21" fmla="*/ 2171 h 314"/>
                <a:gd name="T22" fmla="*/ 234 w 181"/>
                <a:gd name="T23" fmla="*/ 2353 h 314"/>
                <a:gd name="T24" fmla="*/ 224 w 181"/>
                <a:gd name="T25" fmla="*/ 2371 h 314"/>
                <a:gd name="T26" fmla="*/ 167 w 181"/>
                <a:gd name="T27" fmla="*/ 2410 h 314"/>
                <a:gd name="T28" fmla="*/ 159 w 181"/>
                <a:gd name="T29" fmla="*/ 2523 h 314"/>
                <a:gd name="T30" fmla="*/ 144 w 181"/>
                <a:gd name="T31" fmla="*/ 2587 h 314"/>
                <a:gd name="T32" fmla="*/ 96 w 181"/>
                <a:gd name="T33" fmla="*/ 2650 h 314"/>
                <a:gd name="T34" fmla="*/ 84 w 181"/>
                <a:gd name="T35" fmla="*/ 2617 h 314"/>
                <a:gd name="T36" fmla="*/ 68 w 181"/>
                <a:gd name="T37" fmla="*/ 2656 h 314"/>
                <a:gd name="T38" fmla="*/ 64 w 181"/>
                <a:gd name="T39" fmla="*/ 2656 h 314"/>
                <a:gd name="T40" fmla="*/ 58 w 181"/>
                <a:gd name="T41" fmla="*/ 2511 h 314"/>
                <a:gd name="T42" fmla="*/ 14 w 181"/>
                <a:gd name="T43" fmla="*/ 2353 h 314"/>
                <a:gd name="T44" fmla="*/ 10 w 181"/>
                <a:gd name="T45" fmla="*/ 2286 h 314"/>
                <a:gd name="T46" fmla="*/ 20 w 181"/>
                <a:gd name="T47" fmla="*/ 2252 h 314"/>
                <a:gd name="T48" fmla="*/ 56 w 181"/>
                <a:gd name="T49" fmla="*/ 2183 h 314"/>
                <a:gd name="T50" fmla="*/ 54 w 181"/>
                <a:gd name="T51" fmla="*/ 2098 h 314"/>
                <a:gd name="T52" fmla="*/ 54 w 181"/>
                <a:gd name="T53" fmla="*/ 1881 h 314"/>
                <a:gd name="T54" fmla="*/ 18 w 181"/>
                <a:gd name="T55" fmla="*/ 1759 h 314"/>
                <a:gd name="T56" fmla="*/ 10 w 181"/>
                <a:gd name="T57" fmla="*/ 1712 h 314"/>
                <a:gd name="T58" fmla="*/ 4 w 181"/>
                <a:gd name="T59" fmla="*/ 1655 h 314"/>
                <a:gd name="T60" fmla="*/ 2 w 181"/>
                <a:gd name="T61" fmla="*/ 1521 h 314"/>
                <a:gd name="T62" fmla="*/ 8 w 181"/>
                <a:gd name="T63" fmla="*/ 1373 h 314"/>
                <a:gd name="T64" fmla="*/ 50 w 181"/>
                <a:gd name="T65" fmla="*/ 1190 h 314"/>
                <a:gd name="T66" fmla="*/ 58 w 181"/>
                <a:gd name="T67" fmla="*/ 1077 h 314"/>
                <a:gd name="T68" fmla="*/ 58 w 181"/>
                <a:gd name="T69" fmla="*/ 655 h 314"/>
                <a:gd name="T70" fmla="*/ 62 w 181"/>
                <a:gd name="T71" fmla="*/ 578 h 314"/>
                <a:gd name="T72" fmla="*/ 62 w 181"/>
                <a:gd name="T73" fmla="*/ 434 h 314"/>
                <a:gd name="T74" fmla="*/ 50 w 181"/>
                <a:gd name="T75" fmla="*/ 190 h 314"/>
                <a:gd name="T76" fmla="*/ 22 w 181"/>
                <a:gd name="T77" fmla="*/ 59 h 314"/>
                <a:gd name="T78" fmla="*/ 307 w 181"/>
                <a:gd name="T79" fmla="*/ 628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1"/>
                <a:gd name="T121" fmla="*/ 0 h 314"/>
                <a:gd name="T122" fmla="*/ 181 w 181"/>
                <a:gd name="T123" fmla="*/ 314 h 31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1" h="314">
                  <a:moveTo>
                    <a:pt x="175" y="72"/>
                  </a:moveTo>
                  <a:lnTo>
                    <a:pt x="181" y="148"/>
                  </a:lnTo>
                  <a:lnTo>
                    <a:pt x="171" y="150"/>
                  </a:lnTo>
                  <a:lnTo>
                    <a:pt x="165" y="154"/>
                  </a:lnTo>
                  <a:lnTo>
                    <a:pt x="159" y="160"/>
                  </a:lnTo>
                  <a:lnTo>
                    <a:pt x="157" y="168"/>
                  </a:lnTo>
                  <a:lnTo>
                    <a:pt x="153" y="176"/>
                  </a:lnTo>
                  <a:lnTo>
                    <a:pt x="151" y="184"/>
                  </a:lnTo>
                  <a:lnTo>
                    <a:pt x="151" y="204"/>
                  </a:lnTo>
                  <a:lnTo>
                    <a:pt x="149" y="208"/>
                  </a:lnTo>
                  <a:lnTo>
                    <a:pt x="145" y="214"/>
                  </a:lnTo>
                  <a:lnTo>
                    <a:pt x="145" y="216"/>
                  </a:lnTo>
                  <a:lnTo>
                    <a:pt x="147" y="216"/>
                  </a:lnTo>
                  <a:lnTo>
                    <a:pt x="155" y="220"/>
                  </a:lnTo>
                  <a:lnTo>
                    <a:pt x="157" y="228"/>
                  </a:lnTo>
                  <a:lnTo>
                    <a:pt x="159" y="232"/>
                  </a:lnTo>
                  <a:lnTo>
                    <a:pt x="163" y="236"/>
                  </a:lnTo>
                  <a:lnTo>
                    <a:pt x="165" y="244"/>
                  </a:lnTo>
                  <a:lnTo>
                    <a:pt x="157" y="244"/>
                  </a:lnTo>
                  <a:lnTo>
                    <a:pt x="153" y="244"/>
                  </a:lnTo>
                  <a:lnTo>
                    <a:pt x="149" y="246"/>
                  </a:lnTo>
                  <a:lnTo>
                    <a:pt x="141" y="254"/>
                  </a:lnTo>
                  <a:lnTo>
                    <a:pt x="137" y="264"/>
                  </a:lnTo>
                  <a:lnTo>
                    <a:pt x="133" y="274"/>
                  </a:lnTo>
                  <a:lnTo>
                    <a:pt x="131" y="276"/>
                  </a:lnTo>
                  <a:lnTo>
                    <a:pt x="127" y="278"/>
                  </a:lnTo>
                  <a:lnTo>
                    <a:pt x="116" y="280"/>
                  </a:lnTo>
                  <a:lnTo>
                    <a:pt x="96" y="282"/>
                  </a:lnTo>
                  <a:lnTo>
                    <a:pt x="94" y="290"/>
                  </a:lnTo>
                  <a:lnTo>
                    <a:pt x="92" y="296"/>
                  </a:lnTo>
                  <a:lnTo>
                    <a:pt x="88" y="300"/>
                  </a:lnTo>
                  <a:lnTo>
                    <a:pt x="82" y="304"/>
                  </a:lnTo>
                  <a:lnTo>
                    <a:pt x="68" y="308"/>
                  </a:lnTo>
                  <a:lnTo>
                    <a:pt x="56" y="310"/>
                  </a:lnTo>
                  <a:lnTo>
                    <a:pt x="52" y="308"/>
                  </a:lnTo>
                  <a:lnTo>
                    <a:pt x="50" y="306"/>
                  </a:lnTo>
                  <a:lnTo>
                    <a:pt x="46" y="308"/>
                  </a:lnTo>
                  <a:lnTo>
                    <a:pt x="42" y="312"/>
                  </a:lnTo>
                  <a:lnTo>
                    <a:pt x="40" y="314"/>
                  </a:lnTo>
                  <a:lnTo>
                    <a:pt x="38" y="312"/>
                  </a:lnTo>
                  <a:lnTo>
                    <a:pt x="36" y="302"/>
                  </a:lnTo>
                  <a:lnTo>
                    <a:pt x="32" y="294"/>
                  </a:lnTo>
                  <a:lnTo>
                    <a:pt x="22" y="282"/>
                  </a:lnTo>
                  <a:lnTo>
                    <a:pt x="14" y="274"/>
                  </a:lnTo>
                  <a:lnTo>
                    <a:pt x="8" y="270"/>
                  </a:lnTo>
                  <a:lnTo>
                    <a:pt x="10" y="268"/>
                  </a:lnTo>
                  <a:lnTo>
                    <a:pt x="12" y="266"/>
                  </a:lnTo>
                  <a:lnTo>
                    <a:pt x="20" y="264"/>
                  </a:lnTo>
                  <a:lnTo>
                    <a:pt x="38" y="264"/>
                  </a:lnTo>
                  <a:lnTo>
                    <a:pt x="30" y="256"/>
                  </a:lnTo>
                  <a:lnTo>
                    <a:pt x="30" y="252"/>
                  </a:lnTo>
                  <a:lnTo>
                    <a:pt x="28" y="246"/>
                  </a:lnTo>
                  <a:lnTo>
                    <a:pt x="30" y="226"/>
                  </a:lnTo>
                  <a:lnTo>
                    <a:pt x="28" y="220"/>
                  </a:lnTo>
                  <a:lnTo>
                    <a:pt x="24" y="214"/>
                  </a:lnTo>
                  <a:lnTo>
                    <a:pt x="18" y="206"/>
                  </a:lnTo>
                  <a:lnTo>
                    <a:pt x="14" y="200"/>
                  </a:lnTo>
                  <a:lnTo>
                    <a:pt x="10" y="202"/>
                  </a:lnTo>
                  <a:lnTo>
                    <a:pt x="8" y="200"/>
                  </a:lnTo>
                  <a:lnTo>
                    <a:pt x="4" y="194"/>
                  </a:lnTo>
                  <a:lnTo>
                    <a:pt x="0" y="188"/>
                  </a:lnTo>
                  <a:lnTo>
                    <a:pt x="2" y="178"/>
                  </a:lnTo>
                  <a:lnTo>
                    <a:pt x="4" y="168"/>
                  </a:lnTo>
                  <a:lnTo>
                    <a:pt x="8" y="160"/>
                  </a:lnTo>
                  <a:lnTo>
                    <a:pt x="14" y="154"/>
                  </a:lnTo>
                  <a:lnTo>
                    <a:pt x="24" y="140"/>
                  </a:lnTo>
                  <a:lnTo>
                    <a:pt x="28" y="134"/>
                  </a:lnTo>
                  <a:lnTo>
                    <a:pt x="32" y="126"/>
                  </a:lnTo>
                  <a:lnTo>
                    <a:pt x="32" y="82"/>
                  </a:lnTo>
                  <a:lnTo>
                    <a:pt x="32" y="76"/>
                  </a:lnTo>
                  <a:lnTo>
                    <a:pt x="34" y="72"/>
                  </a:lnTo>
                  <a:lnTo>
                    <a:pt x="36" y="68"/>
                  </a:lnTo>
                  <a:lnTo>
                    <a:pt x="38" y="62"/>
                  </a:lnTo>
                  <a:lnTo>
                    <a:pt x="36" y="50"/>
                  </a:lnTo>
                  <a:lnTo>
                    <a:pt x="30" y="36"/>
                  </a:lnTo>
                  <a:lnTo>
                    <a:pt x="24" y="22"/>
                  </a:lnTo>
                  <a:lnTo>
                    <a:pt x="20" y="8"/>
                  </a:lnTo>
                  <a:lnTo>
                    <a:pt x="22" y="6"/>
                  </a:lnTo>
                  <a:lnTo>
                    <a:pt x="38" y="0"/>
                  </a:lnTo>
                  <a:lnTo>
                    <a:pt x="175" y="74"/>
                  </a:lnTo>
                  <a:lnTo>
                    <a:pt x="175" y="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7" name="Freeform 123"/>
            <p:cNvSpPr>
              <a:spLocks noChangeAspect="1"/>
            </p:cNvSpPr>
            <p:nvPr/>
          </p:nvSpPr>
          <p:spPr bwMode="auto">
            <a:xfrm>
              <a:off x="2918" y="2073"/>
              <a:ext cx="290" cy="412"/>
            </a:xfrm>
            <a:custGeom>
              <a:avLst/>
              <a:gdLst>
                <a:gd name="T0" fmla="*/ 20 w 284"/>
                <a:gd name="T1" fmla="*/ 1910 h 380"/>
                <a:gd name="T2" fmla="*/ 52 w 284"/>
                <a:gd name="T3" fmla="*/ 2047 h 380"/>
                <a:gd name="T4" fmla="*/ 56 w 284"/>
                <a:gd name="T5" fmla="*/ 2164 h 380"/>
                <a:gd name="T6" fmla="*/ 68 w 284"/>
                <a:gd name="T7" fmla="*/ 2295 h 380"/>
                <a:gd name="T8" fmla="*/ 70 w 284"/>
                <a:gd name="T9" fmla="*/ 2336 h 380"/>
                <a:gd name="T10" fmla="*/ 93 w 284"/>
                <a:gd name="T11" fmla="*/ 2406 h 380"/>
                <a:gd name="T12" fmla="*/ 97 w 284"/>
                <a:gd name="T13" fmla="*/ 2473 h 380"/>
                <a:gd name="T14" fmla="*/ 113 w 284"/>
                <a:gd name="T15" fmla="*/ 2544 h 380"/>
                <a:gd name="T16" fmla="*/ 147 w 284"/>
                <a:gd name="T17" fmla="*/ 2698 h 380"/>
                <a:gd name="T18" fmla="*/ 159 w 284"/>
                <a:gd name="T19" fmla="*/ 2796 h 380"/>
                <a:gd name="T20" fmla="*/ 159 w 284"/>
                <a:gd name="T21" fmla="*/ 2861 h 380"/>
                <a:gd name="T22" fmla="*/ 180 w 284"/>
                <a:gd name="T23" fmla="*/ 2949 h 380"/>
                <a:gd name="T24" fmla="*/ 208 w 284"/>
                <a:gd name="T25" fmla="*/ 2990 h 380"/>
                <a:gd name="T26" fmla="*/ 214 w 284"/>
                <a:gd name="T27" fmla="*/ 2956 h 380"/>
                <a:gd name="T28" fmla="*/ 230 w 284"/>
                <a:gd name="T29" fmla="*/ 2956 h 380"/>
                <a:gd name="T30" fmla="*/ 246 w 284"/>
                <a:gd name="T31" fmla="*/ 2990 h 380"/>
                <a:gd name="T32" fmla="*/ 267 w 284"/>
                <a:gd name="T33" fmla="*/ 3113 h 380"/>
                <a:gd name="T34" fmla="*/ 291 w 284"/>
                <a:gd name="T35" fmla="*/ 3068 h 380"/>
                <a:gd name="T36" fmla="*/ 344 w 284"/>
                <a:gd name="T37" fmla="*/ 3068 h 380"/>
                <a:gd name="T38" fmla="*/ 366 w 284"/>
                <a:gd name="T39" fmla="*/ 3003 h 380"/>
                <a:gd name="T40" fmla="*/ 418 w 284"/>
                <a:gd name="T41" fmla="*/ 2956 h 380"/>
                <a:gd name="T42" fmla="*/ 406 w 284"/>
                <a:gd name="T43" fmla="*/ 2842 h 380"/>
                <a:gd name="T44" fmla="*/ 392 w 284"/>
                <a:gd name="T45" fmla="*/ 2746 h 380"/>
                <a:gd name="T46" fmla="*/ 383 w 284"/>
                <a:gd name="T47" fmla="*/ 2593 h 380"/>
                <a:gd name="T48" fmla="*/ 351 w 284"/>
                <a:gd name="T49" fmla="*/ 2488 h 380"/>
                <a:gd name="T50" fmla="*/ 333 w 284"/>
                <a:gd name="T51" fmla="*/ 2406 h 380"/>
                <a:gd name="T52" fmla="*/ 337 w 284"/>
                <a:gd name="T53" fmla="*/ 2379 h 380"/>
                <a:gd name="T54" fmla="*/ 354 w 284"/>
                <a:gd name="T55" fmla="*/ 2336 h 380"/>
                <a:gd name="T56" fmla="*/ 366 w 284"/>
                <a:gd name="T57" fmla="*/ 2206 h 380"/>
                <a:gd name="T58" fmla="*/ 366 w 284"/>
                <a:gd name="T59" fmla="*/ 2056 h 380"/>
                <a:gd name="T60" fmla="*/ 376 w 284"/>
                <a:gd name="T61" fmla="*/ 1968 h 380"/>
                <a:gd name="T62" fmla="*/ 392 w 284"/>
                <a:gd name="T63" fmla="*/ 1874 h 380"/>
                <a:gd name="T64" fmla="*/ 408 w 284"/>
                <a:gd name="T65" fmla="*/ 1674 h 380"/>
                <a:gd name="T66" fmla="*/ 428 w 284"/>
                <a:gd name="T67" fmla="*/ 1488 h 380"/>
                <a:gd name="T68" fmla="*/ 428 w 284"/>
                <a:gd name="T69" fmla="*/ 1251 h 380"/>
                <a:gd name="T70" fmla="*/ 436 w 284"/>
                <a:gd name="T71" fmla="*/ 1102 h 380"/>
                <a:gd name="T72" fmla="*/ 442 w 284"/>
                <a:gd name="T73" fmla="*/ 958 h 380"/>
                <a:gd name="T74" fmla="*/ 470 w 284"/>
                <a:gd name="T75" fmla="*/ 905 h 380"/>
                <a:gd name="T76" fmla="*/ 490 w 284"/>
                <a:gd name="T77" fmla="*/ 797 h 380"/>
                <a:gd name="T78" fmla="*/ 474 w 284"/>
                <a:gd name="T79" fmla="*/ 735 h 380"/>
                <a:gd name="T80" fmla="*/ 462 w 284"/>
                <a:gd name="T81" fmla="*/ 667 h 380"/>
                <a:gd name="T82" fmla="*/ 446 w 284"/>
                <a:gd name="T83" fmla="*/ 514 h 380"/>
                <a:gd name="T84" fmla="*/ 436 w 284"/>
                <a:gd name="T85" fmla="*/ 250 h 380"/>
                <a:gd name="T86" fmla="*/ 424 w 284"/>
                <a:gd name="T87" fmla="*/ 95 h 380"/>
                <a:gd name="T88" fmla="*/ 399 w 284"/>
                <a:gd name="T89" fmla="*/ 4 h 380"/>
                <a:gd name="T90" fmla="*/ 383 w 284"/>
                <a:gd name="T91" fmla="*/ 0 h 380"/>
                <a:gd name="T92" fmla="*/ 358 w 284"/>
                <a:gd name="T93" fmla="*/ 81 h 380"/>
                <a:gd name="T94" fmla="*/ 330 w 284"/>
                <a:gd name="T95" fmla="*/ 196 h 380"/>
                <a:gd name="T96" fmla="*/ 77 w 284"/>
                <a:gd name="T97" fmla="*/ 154 h 380"/>
                <a:gd name="T98" fmla="*/ 60 w 284"/>
                <a:gd name="T99" fmla="*/ 475 h 380"/>
                <a:gd name="T100" fmla="*/ 62 w 284"/>
                <a:gd name="T101" fmla="*/ 1154 h 380"/>
                <a:gd name="T102" fmla="*/ 20 w 284"/>
                <a:gd name="T103" fmla="*/ 1187 h 380"/>
                <a:gd name="T104" fmla="*/ 12 w 284"/>
                <a:gd name="T105" fmla="*/ 1313 h 380"/>
                <a:gd name="T106" fmla="*/ 6 w 284"/>
                <a:gd name="T107" fmla="*/ 1435 h 380"/>
                <a:gd name="T108" fmla="*/ 4 w 284"/>
                <a:gd name="T109" fmla="*/ 1634 h 380"/>
                <a:gd name="T110" fmla="*/ 0 w 284"/>
                <a:gd name="T111" fmla="*/ 1698 h 380"/>
                <a:gd name="T112" fmla="*/ 10 w 284"/>
                <a:gd name="T113" fmla="*/ 1731 h 380"/>
                <a:gd name="T114" fmla="*/ 14 w 284"/>
                <a:gd name="T115" fmla="*/ 1829 h 380"/>
                <a:gd name="T116" fmla="*/ 20 w 284"/>
                <a:gd name="T117" fmla="*/ 1927 h 3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4"/>
                <a:gd name="T178" fmla="*/ 0 h 380"/>
                <a:gd name="T179" fmla="*/ 284 w 284"/>
                <a:gd name="T180" fmla="*/ 380 h 3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4" h="380">
                  <a:moveTo>
                    <a:pt x="18" y="234"/>
                  </a:moveTo>
                  <a:lnTo>
                    <a:pt x="20" y="234"/>
                  </a:lnTo>
                  <a:lnTo>
                    <a:pt x="22" y="242"/>
                  </a:lnTo>
                  <a:lnTo>
                    <a:pt x="26" y="250"/>
                  </a:lnTo>
                  <a:lnTo>
                    <a:pt x="28" y="258"/>
                  </a:lnTo>
                  <a:lnTo>
                    <a:pt x="30" y="266"/>
                  </a:lnTo>
                  <a:lnTo>
                    <a:pt x="30" y="280"/>
                  </a:lnTo>
                  <a:lnTo>
                    <a:pt x="42" y="280"/>
                  </a:lnTo>
                  <a:lnTo>
                    <a:pt x="42" y="284"/>
                  </a:lnTo>
                  <a:lnTo>
                    <a:pt x="44" y="286"/>
                  </a:lnTo>
                  <a:lnTo>
                    <a:pt x="50" y="290"/>
                  </a:lnTo>
                  <a:lnTo>
                    <a:pt x="56" y="294"/>
                  </a:lnTo>
                  <a:lnTo>
                    <a:pt x="58" y="296"/>
                  </a:lnTo>
                  <a:lnTo>
                    <a:pt x="58" y="302"/>
                  </a:lnTo>
                  <a:lnTo>
                    <a:pt x="62" y="308"/>
                  </a:lnTo>
                  <a:lnTo>
                    <a:pt x="66" y="312"/>
                  </a:lnTo>
                  <a:lnTo>
                    <a:pt x="76" y="322"/>
                  </a:lnTo>
                  <a:lnTo>
                    <a:pt x="86" y="330"/>
                  </a:lnTo>
                  <a:lnTo>
                    <a:pt x="90" y="334"/>
                  </a:lnTo>
                  <a:lnTo>
                    <a:pt x="94" y="340"/>
                  </a:lnTo>
                  <a:lnTo>
                    <a:pt x="94" y="346"/>
                  </a:lnTo>
                  <a:lnTo>
                    <a:pt x="94" y="350"/>
                  </a:lnTo>
                  <a:lnTo>
                    <a:pt x="96" y="352"/>
                  </a:lnTo>
                  <a:lnTo>
                    <a:pt x="106" y="360"/>
                  </a:lnTo>
                  <a:lnTo>
                    <a:pt x="112" y="362"/>
                  </a:lnTo>
                  <a:lnTo>
                    <a:pt x="120" y="366"/>
                  </a:lnTo>
                  <a:lnTo>
                    <a:pt x="120" y="362"/>
                  </a:lnTo>
                  <a:lnTo>
                    <a:pt x="124" y="362"/>
                  </a:lnTo>
                  <a:lnTo>
                    <a:pt x="128" y="366"/>
                  </a:lnTo>
                  <a:lnTo>
                    <a:pt x="134" y="362"/>
                  </a:lnTo>
                  <a:lnTo>
                    <a:pt x="142" y="362"/>
                  </a:lnTo>
                  <a:lnTo>
                    <a:pt x="144" y="366"/>
                  </a:lnTo>
                  <a:lnTo>
                    <a:pt x="146" y="372"/>
                  </a:lnTo>
                  <a:lnTo>
                    <a:pt x="156" y="380"/>
                  </a:lnTo>
                  <a:lnTo>
                    <a:pt x="160" y="378"/>
                  </a:lnTo>
                  <a:lnTo>
                    <a:pt x="168" y="376"/>
                  </a:lnTo>
                  <a:lnTo>
                    <a:pt x="192" y="376"/>
                  </a:lnTo>
                  <a:lnTo>
                    <a:pt x="200" y="376"/>
                  </a:lnTo>
                  <a:lnTo>
                    <a:pt x="206" y="372"/>
                  </a:lnTo>
                  <a:lnTo>
                    <a:pt x="212" y="368"/>
                  </a:lnTo>
                  <a:lnTo>
                    <a:pt x="216" y="362"/>
                  </a:lnTo>
                  <a:lnTo>
                    <a:pt x="244" y="362"/>
                  </a:lnTo>
                  <a:lnTo>
                    <a:pt x="240" y="354"/>
                  </a:lnTo>
                  <a:lnTo>
                    <a:pt x="236" y="348"/>
                  </a:lnTo>
                  <a:lnTo>
                    <a:pt x="232" y="342"/>
                  </a:lnTo>
                  <a:lnTo>
                    <a:pt x="228" y="336"/>
                  </a:lnTo>
                  <a:lnTo>
                    <a:pt x="226" y="322"/>
                  </a:lnTo>
                  <a:lnTo>
                    <a:pt x="222" y="318"/>
                  </a:lnTo>
                  <a:lnTo>
                    <a:pt x="218" y="314"/>
                  </a:lnTo>
                  <a:lnTo>
                    <a:pt x="204" y="304"/>
                  </a:lnTo>
                  <a:lnTo>
                    <a:pt x="198" y="298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6" y="290"/>
                  </a:lnTo>
                  <a:lnTo>
                    <a:pt x="200" y="288"/>
                  </a:lnTo>
                  <a:lnTo>
                    <a:pt x="206" y="286"/>
                  </a:lnTo>
                  <a:lnTo>
                    <a:pt x="210" y="282"/>
                  </a:lnTo>
                  <a:lnTo>
                    <a:pt x="212" y="270"/>
                  </a:lnTo>
                  <a:lnTo>
                    <a:pt x="212" y="262"/>
                  </a:lnTo>
                  <a:lnTo>
                    <a:pt x="212" y="252"/>
                  </a:lnTo>
                  <a:lnTo>
                    <a:pt x="214" y="242"/>
                  </a:lnTo>
                  <a:lnTo>
                    <a:pt x="218" y="240"/>
                  </a:lnTo>
                  <a:lnTo>
                    <a:pt x="226" y="238"/>
                  </a:lnTo>
                  <a:lnTo>
                    <a:pt x="228" y="228"/>
                  </a:lnTo>
                  <a:lnTo>
                    <a:pt x="230" y="218"/>
                  </a:lnTo>
                  <a:lnTo>
                    <a:pt x="238" y="204"/>
                  </a:lnTo>
                  <a:lnTo>
                    <a:pt x="248" y="190"/>
                  </a:lnTo>
                  <a:lnTo>
                    <a:pt x="250" y="182"/>
                  </a:lnTo>
                  <a:lnTo>
                    <a:pt x="250" y="174"/>
                  </a:lnTo>
                  <a:lnTo>
                    <a:pt x="250" y="152"/>
                  </a:lnTo>
                  <a:lnTo>
                    <a:pt x="252" y="144"/>
                  </a:lnTo>
                  <a:lnTo>
                    <a:pt x="254" y="136"/>
                  </a:lnTo>
                  <a:lnTo>
                    <a:pt x="256" y="128"/>
                  </a:lnTo>
                  <a:lnTo>
                    <a:pt x="256" y="116"/>
                  </a:lnTo>
                  <a:lnTo>
                    <a:pt x="264" y="114"/>
                  </a:lnTo>
                  <a:lnTo>
                    <a:pt x="272" y="110"/>
                  </a:lnTo>
                  <a:lnTo>
                    <a:pt x="280" y="104"/>
                  </a:lnTo>
                  <a:lnTo>
                    <a:pt x="284" y="98"/>
                  </a:lnTo>
                  <a:lnTo>
                    <a:pt x="280" y="94"/>
                  </a:lnTo>
                  <a:lnTo>
                    <a:pt x="276" y="90"/>
                  </a:lnTo>
                  <a:lnTo>
                    <a:pt x="272" y="86"/>
                  </a:lnTo>
                  <a:lnTo>
                    <a:pt x="268" y="82"/>
                  </a:lnTo>
                  <a:lnTo>
                    <a:pt x="264" y="72"/>
                  </a:lnTo>
                  <a:lnTo>
                    <a:pt x="260" y="62"/>
                  </a:lnTo>
                  <a:lnTo>
                    <a:pt x="256" y="40"/>
                  </a:lnTo>
                  <a:lnTo>
                    <a:pt x="254" y="30"/>
                  </a:lnTo>
                  <a:lnTo>
                    <a:pt x="250" y="20"/>
                  </a:lnTo>
                  <a:lnTo>
                    <a:pt x="246" y="12"/>
                  </a:lnTo>
                  <a:lnTo>
                    <a:pt x="238" y="8"/>
                  </a:lnTo>
                  <a:lnTo>
                    <a:pt x="232" y="4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8" y="4"/>
                  </a:lnTo>
                  <a:lnTo>
                    <a:pt x="208" y="10"/>
                  </a:lnTo>
                  <a:lnTo>
                    <a:pt x="202" y="18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48" y="1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0" y="66"/>
                  </a:lnTo>
                  <a:lnTo>
                    <a:pt x="36" y="140"/>
                  </a:lnTo>
                  <a:lnTo>
                    <a:pt x="26" y="142"/>
                  </a:lnTo>
                  <a:lnTo>
                    <a:pt x="20" y="146"/>
                  </a:lnTo>
                  <a:lnTo>
                    <a:pt x="14" y="152"/>
                  </a:lnTo>
                  <a:lnTo>
                    <a:pt x="12" y="160"/>
                  </a:lnTo>
                  <a:lnTo>
                    <a:pt x="8" y="168"/>
                  </a:lnTo>
                  <a:lnTo>
                    <a:pt x="6" y="176"/>
                  </a:lnTo>
                  <a:lnTo>
                    <a:pt x="6" y="196"/>
                  </a:lnTo>
                  <a:lnTo>
                    <a:pt x="4" y="200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08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4" y="224"/>
                  </a:lnTo>
                  <a:lnTo>
                    <a:pt x="18" y="228"/>
                  </a:lnTo>
                  <a:lnTo>
                    <a:pt x="20" y="236"/>
                  </a:lnTo>
                  <a:lnTo>
                    <a:pt x="18" y="2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8" name="Freeform 124"/>
            <p:cNvSpPr>
              <a:spLocks noChangeAspect="1"/>
            </p:cNvSpPr>
            <p:nvPr/>
          </p:nvSpPr>
          <p:spPr bwMode="auto">
            <a:xfrm>
              <a:off x="3116" y="2179"/>
              <a:ext cx="258" cy="308"/>
            </a:xfrm>
            <a:custGeom>
              <a:avLst/>
              <a:gdLst>
                <a:gd name="T0" fmla="*/ 302 w 252"/>
                <a:gd name="T1" fmla="*/ 785 h 284"/>
                <a:gd name="T2" fmla="*/ 288 w 252"/>
                <a:gd name="T3" fmla="*/ 917 h 284"/>
                <a:gd name="T4" fmla="*/ 274 w 252"/>
                <a:gd name="T5" fmla="*/ 1070 h 284"/>
                <a:gd name="T6" fmla="*/ 284 w 252"/>
                <a:gd name="T7" fmla="*/ 1147 h 284"/>
                <a:gd name="T8" fmla="*/ 309 w 252"/>
                <a:gd name="T9" fmla="*/ 1096 h 284"/>
                <a:gd name="T10" fmla="*/ 312 w 252"/>
                <a:gd name="T11" fmla="*/ 1254 h 284"/>
                <a:gd name="T12" fmla="*/ 343 w 252"/>
                <a:gd name="T13" fmla="*/ 1425 h 284"/>
                <a:gd name="T14" fmla="*/ 386 w 252"/>
                <a:gd name="T15" fmla="*/ 1542 h 284"/>
                <a:gd name="T16" fmla="*/ 440 w 252"/>
                <a:gd name="T17" fmla="*/ 1600 h 284"/>
                <a:gd name="T18" fmla="*/ 454 w 252"/>
                <a:gd name="T19" fmla="*/ 1721 h 284"/>
                <a:gd name="T20" fmla="*/ 402 w 252"/>
                <a:gd name="T21" fmla="*/ 1980 h 284"/>
                <a:gd name="T22" fmla="*/ 386 w 252"/>
                <a:gd name="T23" fmla="*/ 2077 h 284"/>
                <a:gd name="T24" fmla="*/ 373 w 252"/>
                <a:gd name="T25" fmla="*/ 2107 h 284"/>
                <a:gd name="T26" fmla="*/ 356 w 252"/>
                <a:gd name="T27" fmla="*/ 2084 h 284"/>
                <a:gd name="T28" fmla="*/ 327 w 252"/>
                <a:gd name="T29" fmla="*/ 2147 h 284"/>
                <a:gd name="T30" fmla="*/ 291 w 252"/>
                <a:gd name="T31" fmla="*/ 2255 h 284"/>
                <a:gd name="T32" fmla="*/ 274 w 252"/>
                <a:gd name="T33" fmla="*/ 2273 h 284"/>
                <a:gd name="T34" fmla="*/ 255 w 252"/>
                <a:gd name="T35" fmla="*/ 2237 h 284"/>
                <a:gd name="T36" fmla="*/ 243 w 252"/>
                <a:gd name="T37" fmla="*/ 2222 h 284"/>
                <a:gd name="T38" fmla="*/ 231 w 252"/>
                <a:gd name="T39" fmla="*/ 2237 h 284"/>
                <a:gd name="T40" fmla="*/ 214 w 252"/>
                <a:gd name="T41" fmla="*/ 2328 h 284"/>
                <a:gd name="T42" fmla="*/ 204 w 252"/>
                <a:gd name="T43" fmla="*/ 2341 h 284"/>
                <a:gd name="T44" fmla="*/ 172 w 252"/>
                <a:gd name="T45" fmla="*/ 2312 h 284"/>
                <a:gd name="T46" fmla="*/ 124 w 252"/>
                <a:gd name="T47" fmla="*/ 2213 h 284"/>
                <a:gd name="T48" fmla="*/ 85 w 252"/>
                <a:gd name="T49" fmla="*/ 2168 h 284"/>
                <a:gd name="T50" fmla="*/ 81 w 252"/>
                <a:gd name="T51" fmla="*/ 2107 h 284"/>
                <a:gd name="T52" fmla="*/ 65 w 252"/>
                <a:gd name="T53" fmla="*/ 2001 h 284"/>
                <a:gd name="T54" fmla="*/ 58 w 252"/>
                <a:gd name="T55" fmla="*/ 1843 h 284"/>
                <a:gd name="T56" fmla="*/ 50 w 252"/>
                <a:gd name="T57" fmla="*/ 1772 h 284"/>
                <a:gd name="T58" fmla="*/ 4 w 252"/>
                <a:gd name="T59" fmla="*/ 1644 h 284"/>
                <a:gd name="T60" fmla="*/ 0 w 252"/>
                <a:gd name="T61" fmla="*/ 1600 h 284"/>
                <a:gd name="T62" fmla="*/ 6 w 252"/>
                <a:gd name="T63" fmla="*/ 1561 h 284"/>
                <a:gd name="T64" fmla="*/ 16 w 252"/>
                <a:gd name="T65" fmla="*/ 1516 h 284"/>
                <a:gd name="T66" fmla="*/ 18 w 252"/>
                <a:gd name="T67" fmla="*/ 1356 h 284"/>
                <a:gd name="T68" fmla="*/ 20 w 252"/>
                <a:gd name="T69" fmla="*/ 1178 h 284"/>
                <a:gd name="T70" fmla="*/ 58 w 252"/>
                <a:gd name="T71" fmla="*/ 1156 h 284"/>
                <a:gd name="T72" fmla="*/ 62 w 252"/>
                <a:gd name="T73" fmla="*/ 987 h 284"/>
                <a:gd name="T74" fmla="*/ 97 w 252"/>
                <a:gd name="T75" fmla="*/ 765 h 284"/>
                <a:gd name="T76" fmla="*/ 101 w 252"/>
                <a:gd name="T77" fmla="*/ 621 h 284"/>
                <a:gd name="T78" fmla="*/ 105 w 252"/>
                <a:gd name="T79" fmla="*/ 376 h 284"/>
                <a:gd name="T80" fmla="*/ 117 w 252"/>
                <a:gd name="T81" fmla="*/ 251 h 284"/>
                <a:gd name="T82" fmla="*/ 130 w 252"/>
                <a:gd name="T83" fmla="*/ 131 h 284"/>
                <a:gd name="T84" fmla="*/ 156 w 252"/>
                <a:gd name="T85" fmla="*/ 59 h 284"/>
                <a:gd name="T86" fmla="*/ 176 w 252"/>
                <a:gd name="T87" fmla="*/ 95 h 284"/>
                <a:gd name="T88" fmla="*/ 201 w 252"/>
                <a:gd name="T89" fmla="*/ 367 h 284"/>
                <a:gd name="T90" fmla="*/ 217 w 252"/>
                <a:gd name="T91" fmla="*/ 408 h 284"/>
                <a:gd name="T92" fmla="*/ 270 w 252"/>
                <a:gd name="T93" fmla="*/ 607 h 284"/>
                <a:gd name="T94" fmla="*/ 312 w 252"/>
                <a:gd name="T95" fmla="*/ 839 h 2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4"/>
                <a:gd name="T146" fmla="*/ 252 w 252"/>
                <a:gd name="T147" fmla="*/ 284 h 2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4">
                  <a:moveTo>
                    <a:pt x="170" y="102"/>
                  </a:moveTo>
                  <a:lnTo>
                    <a:pt x="164" y="96"/>
                  </a:lnTo>
                  <a:lnTo>
                    <a:pt x="170" y="102"/>
                  </a:lnTo>
                  <a:lnTo>
                    <a:pt x="156" y="112"/>
                  </a:lnTo>
                  <a:lnTo>
                    <a:pt x="150" y="120"/>
                  </a:lnTo>
                  <a:lnTo>
                    <a:pt x="148" y="130"/>
                  </a:lnTo>
                  <a:lnTo>
                    <a:pt x="150" y="136"/>
                  </a:lnTo>
                  <a:lnTo>
                    <a:pt x="154" y="138"/>
                  </a:lnTo>
                  <a:lnTo>
                    <a:pt x="162" y="138"/>
                  </a:lnTo>
                  <a:lnTo>
                    <a:pt x="168" y="134"/>
                  </a:lnTo>
                  <a:lnTo>
                    <a:pt x="168" y="142"/>
                  </a:lnTo>
                  <a:lnTo>
                    <a:pt x="170" y="152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6" y="180"/>
                  </a:lnTo>
                  <a:lnTo>
                    <a:pt x="210" y="186"/>
                  </a:lnTo>
                  <a:lnTo>
                    <a:pt x="224" y="192"/>
                  </a:lnTo>
                  <a:lnTo>
                    <a:pt x="238" y="194"/>
                  </a:lnTo>
                  <a:lnTo>
                    <a:pt x="252" y="196"/>
                  </a:lnTo>
                  <a:lnTo>
                    <a:pt x="246" y="208"/>
                  </a:lnTo>
                  <a:lnTo>
                    <a:pt x="236" y="218"/>
                  </a:lnTo>
                  <a:lnTo>
                    <a:pt x="218" y="240"/>
                  </a:lnTo>
                  <a:lnTo>
                    <a:pt x="214" y="248"/>
                  </a:lnTo>
                  <a:lnTo>
                    <a:pt x="210" y="252"/>
                  </a:lnTo>
                  <a:lnTo>
                    <a:pt x="208" y="254"/>
                  </a:lnTo>
                  <a:lnTo>
                    <a:pt x="202" y="256"/>
                  </a:lnTo>
                  <a:lnTo>
                    <a:pt x="198" y="254"/>
                  </a:lnTo>
                  <a:lnTo>
                    <a:pt x="192" y="254"/>
                  </a:lnTo>
                  <a:lnTo>
                    <a:pt x="186" y="256"/>
                  </a:lnTo>
                  <a:lnTo>
                    <a:pt x="178" y="260"/>
                  </a:lnTo>
                  <a:lnTo>
                    <a:pt x="168" y="268"/>
                  </a:lnTo>
                  <a:lnTo>
                    <a:pt x="158" y="274"/>
                  </a:lnTo>
                  <a:lnTo>
                    <a:pt x="154" y="276"/>
                  </a:lnTo>
                  <a:lnTo>
                    <a:pt x="148" y="276"/>
                  </a:lnTo>
                  <a:lnTo>
                    <a:pt x="142" y="276"/>
                  </a:lnTo>
                  <a:lnTo>
                    <a:pt x="138" y="272"/>
                  </a:lnTo>
                  <a:lnTo>
                    <a:pt x="136" y="270"/>
                  </a:lnTo>
                  <a:lnTo>
                    <a:pt x="132" y="270"/>
                  </a:lnTo>
                  <a:lnTo>
                    <a:pt x="128" y="270"/>
                  </a:lnTo>
                  <a:lnTo>
                    <a:pt x="126" y="272"/>
                  </a:lnTo>
                  <a:lnTo>
                    <a:pt x="122" y="276"/>
                  </a:lnTo>
                  <a:lnTo>
                    <a:pt x="116" y="282"/>
                  </a:lnTo>
                  <a:lnTo>
                    <a:pt x="114" y="284"/>
                  </a:lnTo>
                  <a:lnTo>
                    <a:pt x="110" y="284"/>
                  </a:lnTo>
                  <a:lnTo>
                    <a:pt x="102" y="284"/>
                  </a:lnTo>
                  <a:lnTo>
                    <a:pt x="94" y="280"/>
                  </a:lnTo>
                  <a:lnTo>
                    <a:pt x="80" y="274"/>
                  </a:lnTo>
                  <a:lnTo>
                    <a:pt x="66" y="268"/>
                  </a:lnTo>
                  <a:lnTo>
                    <a:pt x="58" y="266"/>
                  </a:lnTo>
                  <a:lnTo>
                    <a:pt x="48" y="264"/>
                  </a:lnTo>
                  <a:lnTo>
                    <a:pt x="50" y="264"/>
                  </a:lnTo>
                  <a:lnTo>
                    <a:pt x="46" y="256"/>
                  </a:lnTo>
                  <a:lnTo>
                    <a:pt x="42" y="250"/>
                  </a:lnTo>
                  <a:lnTo>
                    <a:pt x="38" y="244"/>
                  </a:lnTo>
                  <a:lnTo>
                    <a:pt x="34" y="238"/>
                  </a:lnTo>
                  <a:lnTo>
                    <a:pt x="32" y="224"/>
                  </a:lnTo>
                  <a:lnTo>
                    <a:pt x="28" y="220"/>
                  </a:lnTo>
                  <a:lnTo>
                    <a:pt x="24" y="216"/>
                  </a:lnTo>
                  <a:lnTo>
                    <a:pt x="10" y="206"/>
                  </a:lnTo>
                  <a:lnTo>
                    <a:pt x="4" y="200"/>
                  </a:lnTo>
                  <a:lnTo>
                    <a:pt x="0" y="196"/>
                  </a:lnTo>
                  <a:lnTo>
                    <a:pt x="0" y="194"/>
                  </a:lnTo>
                  <a:lnTo>
                    <a:pt x="2" y="192"/>
                  </a:lnTo>
                  <a:lnTo>
                    <a:pt x="6" y="190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8" y="172"/>
                  </a:lnTo>
                  <a:lnTo>
                    <a:pt x="18" y="164"/>
                  </a:lnTo>
                  <a:lnTo>
                    <a:pt x="18" y="154"/>
                  </a:lnTo>
                  <a:lnTo>
                    <a:pt x="20" y="144"/>
                  </a:lnTo>
                  <a:lnTo>
                    <a:pt x="24" y="142"/>
                  </a:lnTo>
                  <a:lnTo>
                    <a:pt x="32" y="140"/>
                  </a:lnTo>
                  <a:lnTo>
                    <a:pt x="34" y="130"/>
                  </a:lnTo>
                  <a:lnTo>
                    <a:pt x="36" y="120"/>
                  </a:lnTo>
                  <a:lnTo>
                    <a:pt x="44" y="106"/>
                  </a:lnTo>
                  <a:lnTo>
                    <a:pt x="54" y="92"/>
                  </a:lnTo>
                  <a:lnTo>
                    <a:pt x="56" y="84"/>
                  </a:lnTo>
                  <a:lnTo>
                    <a:pt x="56" y="76"/>
                  </a:lnTo>
                  <a:lnTo>
                    <a:pt x="56" y="54"/>
                  </a:lnTo>
                  <a:lnTo>
                    <a:pt x="58" y="46"/>
                  </a:lnTo>
                  <a:lnTo>
                    <a:pt x="60" y="38"/>
                  </a:lnTo>
                  <a:lnTo>
                    <a:pt x="62" y="30"/>
                  </a:lnTo>
                  <a:lnTo>
                    <a:pt x="62" y="18"/>
                  </a:lnTo>
                  <a:lnTo>
                    <a:pt x="70" y="16"/>
                  </a:lnTo>
                  <a:lnTo>
                    <a:pt x="78" y="12"/>
                  </a:lnTo>
                  <a:lnTo>
                    <a:pt x="86" y="6"/>
                  </a:lnTo>
                  <a:lnTo>
                    <a:pt x="90" y="0"/>
                  </a:lnTo>
                  <a:lnTo>
                    <a:pt x="96" y="12"/>
                  </a:lnTo>
                  <a:lnTo>
                    <a:pt x="102" y="3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8" y="50"/>
                  </a:lnTo>
                  <a:lnTo>
                    <a:pt x="134" y="62"/>
                  </a:lnTo>
                  <a:lnTo>
                    <a:pt x="146" y="74"/>
                  </a:lnTo>
                  <a:lnTo>
                    <a:pt x="164" y="96"/>
                  </a:lnTo>
                  <a:lnTo>
                    <a:pt x="170" y="1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39" name="Freeform 125"/>
            <p:cNvSpPr>
              <a:spLocks noChangeAspect="1"/>
            </p:cNvSpPr>
            <p:nvPr/>
          </p:nvSpPr>
          <p:spPr bwMode="auto">
            <a:xfrm>
              <a:off x="3258" y="2305"/>
              <a:ext cx="183" cy="284"/>
            </a:xfrm>
            <a:custGeom>
              <a:avLst/>
              <a:gdLst>
                <a:gd name="T0" fmla="*/ 26 w 180"/>
                <a:gd name="T1" fmla="*/ 1253 h 262"/>
                <a:gd name="T2" fmla="*/ 68 w 180"/>
                <a:gd name="T3" fmla="*/ 1165 h 262"/>
                <a:gd name="T4" fmla="*/ 80 w 180"/>
                <a:gd name="T5" fmla="*/ 1127 h 262"/>
                <a:gd name="T6" fmla="*/ 90 w 180"/>
                <a:gd name="T7" fmla="*/ 1148 h 262"/>
                <a:gd name="T8" fmla="*/ 105 w 180"/>
                <a:gd name="T9" fmla="*/ 1095 h 262"/>
                <a:gd name="T10" fmla="*/ 121 w 180"/>
                <a:gd name="T11" fmla="*/ 999 h 262"/>
                <a:gd name="T12" fmla="*/ 165 w 180"/>
                <a:gd name="T13" fmla="*/ 753 h 262"/>
                <a:gd name="T14" fmla="*/ 153 w 180"/>
                <a:gd name="T15" fmla="*/ 641 h 262"/>
                <a:gd name="T16" fmla="*/ 105 w 180"/>
                <a:gd name="T17" fmla="*/ 563 h 262"/>
                <a:gd name="T18" fmla="*/ 74 w 180"/>
                <a:gd name="T19" fmla="*/ 464 h 262"/>
                <a:gd name="T20" fmla="*/ 58 w 180"/>
                <a:gd name="T21" fmla="*/ 293 h 262"/>
                <a:gd name="T22" fmla="*/ 30 w 180"/>
                <a:gd name="T23" fmla="*/ 154 h 262"/>
                <a:gd name="T24" fmla="*/ 68 w 180"/>
                <a:gd name="T25" fmla="*/ 95 h 262"/>
                <a:gd name="T26" fmla="*/ 68 w 180"/>
                <a:gd name="T27" fmla="*/ 154 h 262"/>
                <a:gd name="T28" fmla="*/ 78 w 180"/>
                <a:gd name="T29" fmla="*/ 212 h 262"/>
                <a:gd name="T30" fmla="*/ 88 w 180"/>
                <a:gd name="T31" fmla="*/ 249 h 262"/>
                <a:gd name="T32" fmla="*/ 105 w 180"/>
                <a:gd name="T33" fmla="*/ 212 h 262"/>
                <a:gd name="T34" fmla="*/ 121 w 180"/>
                <a:gd name="T35" fmla="*/ 181 h 262"/>
                <a:gd name="T36" fmla="*/ 159 w 180"/>
                <a:gd name="T37" fmla="*/ 167 h 262"/>
                <a:gd name="T38" fmla="*/ 195 w 180"/>
                <a:gd name="T39" fmla="*/ 112 h 262"/>
                <a:gd name="T40" fmla="*/ 225 w 180"/>
                <a:gd name="T41" fmla="*/ 112 h 262"/>
                <a:gd name="T42" fmla="*/ 241 w 180"/>
                <a:gd name="T43" fmla="*/ 69 h 262"/>
                <a:gd name="T44" fmla="*/ 252 w 180"/>
                <a:gd name="T45" fmla="*/ 2 h 262"/>
                <a:gd name="T46" fmla="*/ 265 w 180"/>
                <a:gd name="T47" fmla="*/ 2 h 262"/>
                <a:gd name="T48" fmla="*/ 268 w 180"/>
                <a:gd name="T49" fmla="*/ 69 h 262"/>
                <a:gd name="T50" fmla="*/ 265 w 180"/>
                <a:gd name="T51" fmla="*/ 230 h 262"/>
                <a:gd name="T52" fmla="*/ 255 w 180"/>
                <a:gd name="T53" fmla="*/ 439 h 262"/>
                <a:gd name="T54" fmla="*/ 207 w 180"/>
                <a:gd name="T55" fmla="*/ 982 h 262"/>
                <a:gd name="T56" fmla="*/ 159 w 180"/>
                <a:gd name="T57" fmla="*/ 1367 h 262"/>
                <a:gd name="T58" fmla="*/ 113 w 180"/>
                <a:gd name="T59" fmla="*/ 1596 h 262"/>
                <a:gd name="T60" fmla="*/ 72 w 180"/>
                <a:gd name="T61" fmla="*/ 1815 h 262"/>
                <a:gd name="T62" fmla="*/ 12 w 180"/>
                <a:gd name="T63" fmla="*/ 2137 h 262"/>
                <a:gd name="T64" fmla="*/ 0 w 180"/>
                <a:gd name="T65" fmla="*/ 2066 h 262"/>
                <a:gd name="T66" fmla="*/ 16 w 180"/>
                <a:gd name="T67" fmla="*/ 1279 h 2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0"/>
                <a:gd name="T103" fmla="*/ 0 h 262"/>
                <a:gd name="T104" fmla="*/ 180 w 180"/>
                <a:gd name="T105" fmla="*/ 262 h 2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0" h="262">
                  <a:moveTo>
                    <a:pt x="18" y="158"/>
                  </a:moveTo>
                  <a:lnTo>
                    <a:pt x="26" y="154"/>
                  </a:lnTo>
                  <a:lnTo>
                    <a:pt x="34" y="148"/>
                  </a:lnTo>
                  <a:lnTo>
                    <a:pt x="42" y="144"/>
                  </a:lnTo>
                  <a:lnTo>
                    <a:pt x="48" y="140"/>
                  </a:lnTo>
                  <a:lnTo>
                    <a:pt x="54" y="138"/>
                  </a:lnTo>
                  <a:lnTo>
                    <a:pt x="60" y="138"/>
                  </a:lnTo>
                  <a:lnTo>
                    <a:pt x="64" y="140"/>
                  </a:lnTo>
                  <a:lnTo>
                    <a:pt x="70" y="138"/>
                  </a:lnTo>
                  <a:lnTo>
                    <a:pt x="72" y="136"/>
                  </a:lnTo>
                  <a:lnTo>
                    <a:pt x="76" y="132"/>
                  </a:lnTo>
                  <a:lnTo>
                    <a:pt x="80" y="124"/>
                  </a:lnTo>
                  <a:lnTo>
                    <a:pt x="98" y="102"/>
                  </a:lnTo>
                  <a:lnTo>
                    <a:pt x="108" y="92"/>
                  </a:lnTo>
                  <a:lnTo>
                    <a:pt x="114" y="80"/>
                  </a:lnTo>
                  <a:lnTo>
                    <a:pt x="100" y="78"/>
                  </a:lnTo>
                  <a:lnTo>
                    <a:pt x="86" y="76"/>
                  </a:lnTo>
                  <a:lnTo>
                    <a:pt x="72" y="70"/>
                  </a:lnTo>
                  <a:lnTo>
                    <a:pt x="58" y="64"/>
                  </a:lnTo>
                  <a:lnTo>
                    <a:pt x="48" y="56"/>
                  </a:lnTo>
                  <a:lnTo>
                    <a:pt x="38" y="48"/>
                  </a:lnTo>
                  <a:lnTo>
                    <a:pt x="32" y="36"/>
                  </a:lnTo>
                  <a:lnTo>
                    <a:pt x="30" y="26"/>
                  </a:lnTo>
                  <a:lnTo>
                    <a:pt x="30" y="18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30"/>
                  </a:lnTo>
                  <a:lnTo>
                    <a:pt x="62" y="30"/>
                  </a:lnTo>
                  <a:lnTo>
                    <a:pt x="68" y="30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4" y="22"/>
                  </a:lnTo>
                  <a:lnTo>
                    <a:pt x="104" y="20"/>
                  </a:lnTo>
                  <a:lnTo>
                    <a:pt x="114" y="18"/>
                  </a:lnTo>
                  <a:lnTo>
                    <a:pt x="128" y="14"/>
                  </a:lnTo>
                  <a:lnTo>
                    <a:pt x="142" y="14"/>
                  </a:lnTo>
                  <a:lnTo>
                    <a:pt x="146" y="14"/>
                  </a:lnTo>
                  <a:lnTo>
                    <a:pt x="150" y="12"/>
                  </a:lnTo>
                  <a:lnTo>
                    <a:pt x="156" y="8"/>
                  </a:lnTo>
                  <a:lnTo>
                    <a:pt x="160" y="2"/>
                  </a:lnTo>
                  <a:lnTo>
                    <a:pt x="164" y="2"/>
                  </a:lnTo>
                  <a:lnTo>
                    <a:pt x="168" y="0"/>
                  </a:lnTo>
                  <a:lnTo>
                    <a:pt x="174" y="2"/>
                  </a:lnTo>
                  <a:lnTo>
                    <a:pt x="180" y="2"/>
                  </a:lnTo>
                  <a:lnTo>
                    <a:pt x="176" y="8"/>
                  </a:lnTo>
                  <a:lnTo>
                    <a:pt x="174" y="16"/>
                  </a:lnTo>
                  <a:lnTo>
                    <a:pt x="174" y="28"/>
                  </a:lnTo>
                  <a:lnTo>
                    <a:pt x="172" y="40"/>
                  </a:lnTo>
                  <a:lnTo>
                    <a:pt x="166" y="54"/>
                  </a:lnTo>
                  <a:lnTo>
                    <a:pt x="156" y="82"/>
                  </a:lnTo>
                  <a:lnTo>
                    <a:pt x="136" y="120"/>
                  </a:lnTo>
                  <a:lnTo>
                    <a:pt x="114" y="152"/>
                  </a:lnTo>
                  <a:lnTo>
                    <a:pt x="104" y="168"/>
                  </a:lnTo>
                  <a:lnTo>
                    <a:pt x="90" y="182"/>
                  </a:lnTo>
                  <a:lnTo>
                    <a:pt x="76" y="196"/>
                  </a:lnTo>
                  <a:lnTo>
                    <a:pt x="60" y="210"/>
                  </a:lnTo>
                  <a:lnTo>
                    <a:pt x="46" y="222"/>
                  </a:lnTo>
                  <a:lnTo>
                    <a:pt x="34" y="234"/>
                  </a:lnTo>
                  <a:lnTo>
                    <a:pt x="12" y="262"/>
                  </a:lnTo>
                  <a:lnTo>
                    <a:pt x="6" y="258"/>
                  </a:lnTo>
                  <a:lnTo>
                    <a:pt x="0" y="254"/>
                  </a:lnTo>
                  <a:lnTo>
                    <a:pt x="0" y="182"/>
                  </a:lnTo>
                  <a:lnTo>
                    <a:pt x="16" y="158"/>
                  </a:lnTo>
                  <a:lnTo>
                    <a:pt x="18" y="1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0" name="Freeform 126"/>
            <p:cNvSpPr>
              <a:spLocks noChangeAspect="1"/>
            </p:cNvSpPr>
            <p:nvPr/>
          </p:nvSpPr>
          <p:spPr bwMode="auto">
            <a:xfrm>
              <a:off x="2790" y="2326"/>
              <a:ext cx="226" cy="180"/>
            </a:xfrm>
            <a:custGeom>
              <a:avLst/>
              <a:gdLst>
                <a:gd name="T0" fmla="*/ 391 w 221"/>
                <a:gd name="T1" fmla="*/ 961 h 166"/>
                <a:gd name="T2" fmla="*/ 391 w 221"/>
                <a:gd name="T3" fmla="*/ 875 h 166"/>
                <a:gd name="T4" fmla="*/ 377 w 221"/>
                <a:gd name="T5" fmla="*/ 785 h 166"/>
                <a:gd name="T6" fmla="*/ 342 w 221"/>
                <a:gd name="T7" fmla="*/ 646 h 166"/>
                <a:gd name="T8" fmla="*/ 327 w 221"/>
                <a:gd name="T9" fmla="*/ 558 h 166"/>
                <a:gd name="T10" fmla="*/ 323 w 221"/>
                <a:gd name="T11" fmla="*/ 487 h 166"/>
                <a:gd name="T12" fmla="*/ 302 w 221"/>
                <a:gd name="T13" fmla="*/ 432 h 166"/>
                <a:gd name="T14" fmla="*/ 299 w 221"/>
                <a:gd name="T15" fmla="*/ 375 h 166"/>
                <a:gd name="T16" fmla="*/ 280 w 221"/>
                <a:gd name="T17" fmla="*/ 266 h 166"/>
                <a:gd name="T18" fmla="*/ 270 w 221"/>
                <a:gd name="T19" fmla="*/ 131 h 166"/>
                <a:gd name="T20" fmla="*/ 258 w 221"/>
                <a:gd name="T21" fmla="*/ 0 h 166"/>
                <a:gd name="T22" fmla="*/ 258 w 221"/>
                <a:gd name="T23" fmla="*/ 2 h 166"/>
                <a:gd name="T24" fmla="*/ 236 w 221"/>
                <a:gd name="T25" fmla="*/ 2 h 166"/>
                <a:gd name="T26" fmla="*/ 216 w 221"/>
                <a:gd name="T27" fmla="*/ 95 h 166"/>
                <a:gd name="T28" fmla="*/ 204 w 221"/>
                <a:gd name="T29" fmla="*/ 266 h 166"/>
                <a:gd name="T30" fmla="*/ 192 w 221"/>
                <a:gd name="T31" fmla="*/ 294 h 166"/>
                <a:gd name="T32" fmla="*/ 136 w 221"/>
                <a:gd name="T33" fmla="*/ 325 h 166"/>
                <a:gd name="T34" fmla="*/ 130 w 221"/>
                <a:gd name="T35" fmla="*/ 441 h 166"/>
                <a:gd name="T36" fmla="*/ 109 w 221"/>
                <a:gd name="T37" fmla="*/ 514 h 166"/>
                <a:gd name="T38" fmla="*/ 62 w 221"/>
                <a:gd name="T39" fmla="*/ 558 h 166"/>
                <a:gd name="T40" fmla="*/ 56 w 221"/>
                <a:gd name="T41" fmla="*/ 518 h 166"/>
                <a:gd name="T42" fmla="*/ 22 w 221"/>
                <a:gd name="T43" fmla="*/ 573 h 166"/>
                <a:gd name="T44" fmla="*/ 18 w 221"/>
                <a:gd name="T45" fmla="*/ 573 h 166"/>
                <a:gd name="T46" fmla="*/ 8 w 221"/>
                <a:gd name="T47" fmla="*/ 673 h 166"/>
                <a:gd name="T48" fmla="*/ 0 w 221"/>
                <a:gd name="T49" fmla="*/ 836 h 166"/>
                <a:gd name="T50" fmla="*/ 2 w 221"/>
                <a:gd name="T51" fmla="*/ 995 h 166"/>
                <a:gd name="T52" fmla="*/ 20 w 221"/>
                <a:gd name="T53" fmla="*/ 1251 h 166"/>
                <a:gd name="T54" fmla="*/ 60 w 221"/>
                <a:gd name="T55" fmla="*/ 1290 h 166"/>
                <a:gd name="T56" fmla="*/ 73 w 221"/>
                <a:gd name="T57" fmla="*/ 1213 h 166"/>
                <a:gd name="T58" fmla="*/ 120 w 221"/>
                <a:gd name="T59" fmla="*/ 1213 h 166"/>
                <a:gd name="T60" fmla="*/ 127 w 221"/>
                <a:gd name="T61" fmla="*/ 1060 h 166"/>
                <a:gd name="T62" fmla="*/ 136 w 221"/>
                <a:gd name="T63" fmla="*/ 995 h 166"/>
                <a:gd name="T64" fmla="*/ 148 w 221"/>
                <a:gd name="T65" fmla="*/ 978 h 166"/>
                <a:gd name="T66" fmla="*/ 169 w 221"/>
                <a:gd name="T67" fmla="*/ 983 h 166"/>
                <a:gd name="T68" fmla="*/ 216 w 221"/>
                <a:gd name="T69" fmla="*/ 1079 h 166"/>
                <a:gd name="T70" fmla="*/ 244 w 221"/>
                <a:gd name="T71" fmla="*/ 1095 h 166"/>
                <a:gd name="T72" fmla="*/ 251 w 221"/>
                <a:gd name="T73" fmla="*/ 1066 h 166"/>
                <a:gd name="T74" fmla="*/ 258 w 221"/>
                <a:gd name="T75" fmla="*/ 1010 h 166"/>
                <a:gd name="T76" fmla="*/ 270 w 221"/>
                <a:gd name="T77" fmla="*/ 1042 h 166"/>
                <a:gd name="T78" fmla="*/ 288 w 221"/>
                <a:gd name="T79" fmla="*/ 995 h 166"/>
                <a:gd name="T80" fmla="*/ 309 w 221"/>
                <a:gd name="T81" fmla="*/ 983 h 166"/>
                <a:gd name="T82" fmla="*/ 334 w 221"/>
                <a:gd name="T83" fmla="*/ 931 h 166"/>
                <a:gd name="T84" fmla="*/ 358 w 221"/>
                <a:gd name="T85" fmla="*/ 931 h 166"/>
                <a:gd name="T86" fmla="*/ 395 w 221"/>
                <a:gd name="T87" fmla="*/ 961 h 1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1"/>
                <a:gd name="T133" fmla="*/ 0 h 166"/>
                <a:gd name="T134" fmla="*/ 221 w 221"/>
                <a:gd name="T135" fmla="*/ 166 h 1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1" h="166">
                  <a:moveTo>
                    <a:pt x="221" y="118"/>
                  </a:moveTo>
                  <a:lnTo>
                    <a:pt x="219" y="116"/>
                  </a:lnTo>
                  <a:lnTo>
                    <a:pt x="219" y="112"/>
                  </a:lnTo>
                  <a:lnTo>
                    <a:pt x="219" y="106"/>
                  </a:lnTo>
                  <a:lnTo>
                    <a:pt x="215" y="100"/>
                  </a:lnTo>
                  <a:lnTo>
                    <a:pt x="211" y="96"/>
                  </a:lnTo>
                  <a:lnTo>
                    <a:pt x="201" y="88"/>
                  </a:lnTo>
                  <a:lnTo>
                    <a:pt x="191" y="78"/>
                  </a:lnTo>
                  <a:lnTo>
                    <a:pt x="187" y="74"/>
                  </a:lnTo>
                  <a:lnTo>
                    <a:pt x="183" y="68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5" y="56"/>
                  </a:lnTo>
                  <a:lnTo>
                    <a:pt x="169" y="52"/>
                  </a:lnTo>
                  <a:lnTo>
                    <a:pt x="167" y="50"/>
                  </a:lnTo>
                  <a:lnTo>
                    <a:pt x="167" y="46"/>
                  </a:lnTo>
                  <a:lnTo>
                    <a:pt x="155" y="46"/>
                  </a:lnTo>
                  <a:lnTo>
                    <a:pt x="155" y="32"/>
                  </a:lnTo>
                  <a:lnTo>
                    <a:pt x="153" y="24"/>
                  </a:lnTo>
                  <a:lnTo>
                    <a:pt x="151" y="16"/>
                  </a:lnTo>
                  <a:lnTo>
                    <a:pt x="147" y="8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5" y="2"/>
                  </a:lnTo>
                  <a:lnTo>
                    <a:pt x="137" y="2"/>
                  </a:lnTo>
                  <a:lnTo>
                    <a:pt x="133" y="2"/>
                  </a:lnTo>
                  <a:lnTo>
                    <a:pt x="129" y="4"/>
                  </a:lnTo>
                  <a:lnTo>
                    <a:pt x="121" y="12"/>
                  </a:lnTo>
                  <a:lnTo>
                    <a:pt x="117" y="22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07" y="36"/>
                  </a:lnTo>
                  <a:lnTo>
                    <a:pt x="96" y="38"/>
                  </a:lnTo>
                  <a:lnTo>
                    <a:pt x="76" y="40"/>
                  </a:lnTo>
                  <a:lnTo>
                    <a:pt x="74" y="48"/>
                  </a:lnTo>
                  <a:lnTo>
                    <a:pt x="72" y="54"/>
                  </a:lnTo>
                  <a:lnTo>
                    <a:pt x="68" y="58"/>
                  </a:lnTo>
                  <a:lnTo>
                    <a:pt x="62" y="62"/>
                  </a:lnTo>
                  <a:lnTo>
                    <a:pt x="48" y="66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2" y="70"/>
                  </a:lnTo>
                  <a:lnTo>
                    <a:pt x="20" y="72"/>
                  </a:lnTo>
                  <a:lnTo>
                    <a:pt x="18" y="70"/>
                  </a:lnTo>
                  <a:lnTo>
                    <a:pt x="14" y="74"/>
                  </a:lnTo>
                  <a:lnTo>
                    <a:pt x="8" y="82"/>
                  </a:lnTo>
                  <a:lnTo>
                    <a:pt x="2" y="92"/>
                  </a:lnTo>
                  <a:lnTo>
                    <a:pt x="0" y="102"/>
                  </a:lnTo>
                  <a:lnTo>
                    <a:pt x="0" y="112"/>
                  </a:lnTo>
                  <a:lnTo>
                    <a:pt x="2" y="122"/>
                  </a:lnTo>
                  <a:lnTo>
                    <a:pt x="10" y="138"/>
                  </a:lnTo>
                  <a:lnTo>
                    <a:pt x="20" y="152"/>
                  </a:lnTo>
                  <a:lnTo>
                    <a:pt x="30" y="166"/>
                  </a:lnTo>
                  <a:lnTo>
                    <a:pt x="34" y="158"/>
                  </a:lnTo>
                  <a:lnTo>
                    <a:pt x="38" y="152"/>
                  </a:lnTo>
                  <a:lnTo>
                    <a:pt x="44" y="148"/>
                  </a:lnTo>
                  <a:lnTo>
                    <a:pt x="56" y="148"/>
                  </a:lnTo>
                  <a:lnTo>
                    <a:pt x="66" y="148"/>
                  </a:lnTo>
                  <a:lnTo>
                    <a:pt x="68" y="138"/>
                  </a:lnTo>
                  <a:lnTo>
                    <a:pt x="70" y="128"/>
                  </a:lnTo>
                  <a:lnTo>
                    <a:pt x="72" y="124"/>
                  </a:lnTo>
                  <a:lnTo>
                    <a:pt x="76" y="122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90" y="118"/>
                  </a:lnTo>
                  <a:lnTo>
                    <a:pt x="96" y="120"/>
                  </a:lnTo>
                  <a:lnTo>
                    <a:pt x="109" y="126"/>
                  </a:lnTo>
                  <a:lnTo>
                    <a:pt x="121" y="132"/>
                  </a:lnTo>
                  <a:lnTo>
                    <a:pt x="129" y="134"/>
                  </a:lnTo>
                  <a:lnTo>
                    <a:pt x="137" y="134"/>
                  </a:lnTo>
                  <a:lnTo>
                    <a:pt x="139" y="134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5" y="124"/>
                  </a:lnTo>
                  <a:lnTo>
                    <a:pt x="149" y="126"/>
                  </a:lnTo>
                  <a:lnTo>
                    <a:pt x="151" y="126"/>
                  </a:lnTo>
                  <a:lnTo>
                    <a:pt x="157" y="124"/>
                  </a:lnTo>
                  <a:lnTo>
                    <a:pt x="161" y="122"/>
                  </a:lnTo>
                  <a:lnTo>
                    <a:pt x="167" y="120"/>
                  </a:lnTo>
                  <a:lnTo>
                    <a:pt x="173" y="120"/>
                  </a:lnTo>
                  <a:lnTo>
                    <a:pt x="185" y="120"/>
                  </a:lnTo>
                  <a:lnTo>
                    <a:pt x="187" y="114"/>
                  </a:lnTo>
                  <a:lnTo>
                    <a:pt x="191" y="112"/>
                  </a:lnTo>
                  <a:lnTo>
                    <a:pt x="199" y="114"/>
                  </a:lnTo>
                  <a:lnTo>
                    <a:pt x="207" y="116"/>
                  </a:lnTo>
                  <a:lnTo>
                    <a:pt x="221" y="116"/>
                  </a:lnTo>
                  <a:lnTo>
                    <a:pt x="221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1" name="Freeform 127"/>
            <p:cNvSpPr>
              <a:spLocks noChangeAspect="1"/>
            </p:cNvSpPr>
            <p:nvPr/>
          </p:nvSpPr>
          <p:spPr bwMode="auto">
            <a:xfrm>
              <a:off x="3135" y="2466"/>
              <a:ext cx="138" cy="197"/>
            </a:xfrm>
            <a:custGeom>
              <a:avLst/>
              <a:gdLst>
                <a:gd name="T0" fmla="*/ 187 w 136"/>
                <a:gd name="T1" fmla="*/ 89 h 182"/>
                <a:gd name="T2" fmla="*/ 178 w 136"/>
                <a:gd name="T3" fmla="*/ 89 h 182"/>
                <a:gd name="T4" fmla="*/ 172 w 136"/>
                <a:gd name="T5" fmla="*/ 65 h 182"/>
                <a:gd name="T6" fmla="*/ 170 w 136"/>
                <a:gd name="T7" fmla="*/ 6 h 182"/>
                <a:gd name="T8" fmla="*/ 166 w 136"/>
                <a:gd name="T9" fmla="*/ 6 h 182"/>
                <a:gd name="T10" fmla="*/ 162 w 136"/>
                <a:gd name="T11" fmla="*/ 6 h 182"/>
                <a:gd name="T12" fmla="*/ 160 w 136"/>
                <a:gd name="T13" fmla="*/ 65 h 182"/>
                <a:gd name="T14" fmla="*/ 156 w 136"/>
                <a:gd name="T15" fmla="*/ 89 h 182"/>
                <a:gd name="T16" fmla="*/ 145 w 136"/>
                <a:gd name="T17" fmla="*/ 143 h 182"/>
                <a:gd name="T18" fmla="*/ 141 w 136"/>
                <a:gd name="T19" fmla="*/ 156 h 182"/>
                <a:gd name="T20" fmla="*/ 133 w 136"/>
                <a:gd name="T21" fmla="*/ 156 h 182"/>
                <a:gd name="T22" fmla="*/ 117 w 136"/>
                <a:gd name="T23" fmla="*/ 156 h 182"/>
                <a:gd name="T24" fmla="*/ 102 w 136"/>
                <a:gd name="T25" fmla="*/ 122 h 182"/>
                <a:gd name="T26" fmla="*/ 88 w 136"/>
                <a:gd name="T27" fmla="*/ 76 h 182"/>
                <a:gd name="T28" fmla="*/ 76 w 136"/>
                <a:gd name="T29" fmla="*/ 4 h 182"/>
                <a:gd name="T30" fmla="*/ 68 w 136"/>
                <a:gd name="T31" fmla="*/ 2 h 182"/>
                <a:gd name="T32" fmla="*/ 32 w 136"/>
                <a:gd name="T33" fmla="*/ 0 h 182"/>
                <a:gd name="T34" fmla="*/ 4 w 136"/>
                <a:gd name="T35" fmla="*/ 0 h 182"/>
                <a:gd name="T36" fmla="*/ 0 w 136"/>
                <a:gd name="T37" fmla="*/ 6 h 182"/>
                <a:gd name="T38" fmla="*/ 4 w 136"/>
                <a:gd name="T39" fmla="*/ 104 h 182"/>
                <a:gd name="T40" fmla="*/ 8 w 136"/>
                <a:gd name="T41" fmla="*/ 169 h 182"/>
                <a:gd name="T42" fmla="*/ 16 w 136"/>
                <a:gd name="T43" fmla="*/ 281 h 182"/>
                <a:gd name="T44" fmla="*/ 18 w 136"/>
                <a:gd name="T45" fmla="*/ 329 h 182"/>
                <a:gd name="T46" fmla="*/ 18 w 136"/>
                <a:gd name="T47" fmla="*/ 366 h 182"/>
                <a:gd name="T48" fmla="*/ 18 w 136"/>
                <a:gd name="T49" fmla="*/ 403 h 182"/>
                <a:gd name="T50" fmla="*/ 18 w 136"/>
                <a:gd name="T51" fmla="*/ 436 h 182"/>
                <a:gd name="T52" fmla="*/ 0 w 136"/>
                <a:gd name="T53" fmla="*/ 646 h 182"/>
                <a:gd name="T54" fmla="*/ 0 w 136"/>
                <a:gd name="T55" fmla="*/ 843 h 182"/>
                <a:gd name="T56" fmla="*/ 92 w 136"/>
                <a:gd name="T57" fmla="*/ 1156 h 182"/>
                <a:gd name="T58" fmla="*/ 92 w 136"/>
                <a:gd name="T59" fmla="*/ 1233 h 182"/>
                <a:gd name="T60" fmla="*/ 137 w 136"/>
                <a:gd name="T61" fmla="*/ 1426 h 182"/>
                <a:gd name="T62" fmla="*/ 145 w 136"/>
                <a:gd name="T63" fmla="*/ 1402 h 182"/>
                <a:gd name="T64" fmla="*/ 153 w 136"/>
                <a:gd name="T65" fmla="*/ 1330 h 182"/>
                <a:gd name="T66" fmla="*/ 168 w 136"/>
                <a:gd name="T67" fmla="*/ 1106 h 182"/>
                <a:gd name="T68" fmla="*/ 190 w 136"/>
                <a:gd name="T69" fmla="*/ 890 h 182"/>
                <a:gd name="T70" fmla="*/ 181 w 136"/>
                <a:gd name="T71" fmla="*/ 872 h 182"/>
                <a:gd name="T72" fmla="*/ 172 w 136"/>
                <a:gd name="T73" fmla="*/ 827 h 182"/>
                <a:gd name="T74" fmla="*/ 172 w 136"/>
                <a:gd name="T75" fmla="*/ 271 h 182"/>
                <a:gd name="T76" fmla="*/ 187 w 136"/>
                <a:gd name="T77" fmla="*/ 122 h 182"/>
                <a:gd name="T78" fmla="*/ 196 w 136"/>
                <a:gd name="T79" fmla="*/ 89 h 182"/>
                <a:gd name="T80" fmla="*/ 187 w 136"/>
                <a:gd name="T81" fmla="*/ 89 h 1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6"/>
                <a:gd name="T124" fmla="*/ 0 h 182"/>
                <a:gd name="T125" fmla="*/ 136 w 136"/>
                <a:gd name="T126" fmla="*/ 182 h 1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6" h="182">
                  <a:moveTo>
                    <a:pt x="130" y="12"/>
                  </a:moveTo>
                  <a:lnTo>
                    <a:pt x="124" y="12"/>
                  </a:lnTo>
                  <a:lnTo>
                    <a:pt x="120" y="8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8" y="18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4" y="20"/>
                  </a:lnTo>
                  <a:lnTo>
                    <a:pt x="76" y="16"/>
                  </a:lnTo>
                  <a:lnTo>
                    <a:pt x="62" y="10"/>
                  </a:lnTo>
                  <a:lnTo>
                    <a:pt x="50" y="4"/>
                  </a:lnTo>
                  <a:lnTo>
                    <a:pt x="42" y="2"/>
                  </a:lnTo>
                  <a:lnTo>
                    <a:pt x="32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22"/>
                  </a:lnTo>
                  <a:lnTo>
                    <a:pt x="16" y="36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18" y="52"/>
                  </a:lnTo>
                  <a:lnTo>
                    <a:pt x="18" y="56"/>
                  </a:lnTo>
                  <a:lnTo>
                    <a:pt x="0" y="82"/>
                  </a:lnTo>
                  <a:lnTo>
                    <a:pt x="0" y="108"/>
                  </a:lnTo>
                  <a:lnTo>
                    <a:pt x="66" y="148"/>
                  </a:lnTo>
                  <a:lnTo>
                    <a:pt x="66" y="158"/>
                  </a:lnTo>
                  <a:lnTo>
                    <a:pt x="94" y="182"/>
                  </a:lnTo>
                  <a:lnTo>
                    <a:pt x="98" y="178"/>
                  </a:lnTo>
                  <a:lnTo>
                    <a:pt x="102" y="170"/>
                  </a:lnTo>
                  <a:lnTo>
                    <a:pt x="116" y="140"/>
                  </a:lnTo>
                  <a:lnTo>
                    <a:pt x="132" y="114"/>
                  </a:lnTo>
                  <a:lnTo>
                    <a:pt x="126" y="110"/>
                  </a:lnTo>
                  <a:lnTo>
                    <a:pt x="120" y="106"/>
                  </a:lnTo>
                  <a:lnTo>
                    <a:pt x="120" y="34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2" name="Freeform 128"/>
            <p:cNvSpPr>
              <a:spLocks noChangeAspect="1"/>
            </p:cNvSpPr>
            <p:nvPr/>
          </p:nvSpPr>
          <p:spPr bwMode="auto">
            <a:xfrm>
              <a:off x="3057" y="2466"/>
              <a:ext cx="96" cy="126"/>
            </a:xfrm>
            <a:custGeom>
              <a:avLst/>
              <a:gdLst>
                <a:gd name="T0" fmla="*/ 139 w 94"/>
                <a:gd name="T1" fmla="*/ 0 h 116"/>
                <a:gd name="T2" fmla="*/ 133 w 94"/>
                <a:gd name="T3" fmla="*/ 59 h 116"/>
                <a:gd name="T4" fmla="*/ 139 w 94"/>
                <a:gd name="T5" fmla="*/ 115 h 116"/>
                <a:gd name="T6" fmla="*/ 145 w 94"/>
                <a:gd name="T7" fmla="*/ 190 h 116"/>
                <a:gd name="T8" fmla="*/ 157 w 94"/>
                <a:gd name="T9" fmla="*/ 312 h 116"/>
                <a:gd name="T10" fmla="*/ 160 w 94"/>
                <a:gd name="T11" fmla="*/ 368 h 116"/>
                <a:gd name="T12" fmla="*/ 160 w 94"/>
                <a:gd name="T13" fmla="*/ 400 h 116"/>
                <a:gd name="T14" fmla="*/ 160 w 94"/>
                <a:gd name="T15" fmla="*/ 441 h 116"/>
                <a:gd name="T16" fmla="*/ 160 w 94"/>
                <a:gd name="T17" fmla="*/ 479 h 116"/>
                <a:gd name="T18" fmla="*/ 133 w 94"/>
                <a:gd name="T19" fmla="*/ 711 h 116"/>
                <a:gd name="T20" fmla="*/ 133 w 94"/>
                <a:gd name="T21" fmla="*/ 927 h 116"/>
                <a:gd name="T22" fmla="*/ 20 w 94"/>
                <a:gd name="T23" fmla="*/ 914 h 116"/>
                <a:gd name="T24" fmla="*/ 14 w 94"/>
                <a:gd name="T25" fmla="*/ 931 h 116"/>
                <a:gd name="T26" fmla="*/ 10 w 94"/>
                <a:gd name="T27" fmla="*/ 997 h 116"/>
                <a:gd name="T28" fmla="*/ 0 w 94"/>
                <a:gd name="T29" fmla="*/ 997 h 116"/>
                <a:gd name="T30" fmla="*/ 0 w 94"/>
                <a:gd name="T31" fmla="*/ 805 h 116"/>
                <a:gd name="T32" fmla="*/ 6 w 94"/>
                <a:gd name="T33" fmla="*/ 711 h 116"/>
                <a:gd name="T34" fmla="*/ 12 w 94"/>
                <a:gd name="T35" fmla="*/ 604 h 116"/>
                <a:gd name="T36" fmla="*/ 18 w 94"/>
                <a:gd name="T37" fmla="*/ 519 h 116"/>
                <a:gd name="T38" fmla="*/ 52 w 94"/>
                <a:gd name="T39" fmla="*/ 441 h 116"/>
                <a:gd name="T40" fmla="*/ 52 w 94"/>
                <a:gd name="T41" fmla="*/ 368 h 116"/>
                <a:gd name="T42" fmla="*/ 22 w 94"/>
                <a:gd name="T43" fmla="*/ 328 h 116"/>
                <a:gd name="T44" fmla="*/ 22 w 94"/>
                <a:gd name="T45" fmla="*/ 264 h 116"/>
                <a:gd name="T46" fmla="*/ 20 w 94"/>
                <a:gd name="T47" fmla="*/ 161 h 116"/>
                <a:gd name="T48" fmla="*/ 50 w 94"/>
                <a:gd name="T49" fmla="*/ 136 h 116"/>
                <a:gd name="T50" fmla="*/ 58 w 94"/>
                <a:gd name="T51" fmla="*/ 115 h 116"/>
                <a:gd name="T52" fmla="*/ 93 w 94"/>
                <a:gd name="T53" fmla="*/ 115 h 116"/>
                <a:gd name="T54" fmla="*/ 113 w 94"/>
                <a:gd name="T55" fmla="*/ 98 h 116"/>
                <a:gd name="T56" fmla="*/ 133 w 94"/>
                <a:gd name="T57" fmla="*/ 59 h 116"/>
                <a:gd name="T58" fmla="*/ 139 w 94"/>
                <a:gd name="T59" fmla="*/ 0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116"/>
                <a:gd name="T92" fmla="*/ 94 w 94"/>
                <a:gd name="T93" fmla="*/ 116 h 1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116">
                  <a:moveTo>
                    <a:pt x="80" y="0"/>
                  </a:moveTo>
                  <a:lnTo>
                    <a:pt x="76" y="6"/>
                  </a:lnTo>
                  <a:lnTo>
                    <a:pt x="80" y="14"/>
                  </a:lnTo>
                  <a:lnTo>
                    <a:pt x="84" y="22"/>
                  </a:lnTo>
                  <a:lnTo>
                    <a:pt x="92" y="36"/>
                  </a:lnTo>
                  <a:lnTo>
                    <a:pt x="94" y="42"/>
                  </a:lnTo>
                  <a:lnTo>
                    <a:pt x="94" y="46"/>
                  </a:lnTo>
                  <a:lnTo>
                    <a:pt x="94" y="52"/>
                  </a:lnTo>
                  <a:lnTo>
                    <a:pt x="94" y="56"/>
                  </a:lnTo>
                  <a:lnTo>
                    <a:pt x="76" y="82"/>
                  </a:lnTo>
                  <a:lnTo>
                    <a:pt x="76" y="108"/>
                  </a:lnTo>
                  <a:lnTo>
                    <a:pt x="20" y="106"/>
                  </a:lnTo>
                  <a:lnTo>
                    <a:pt x="14" y="110"/>
                  </a:lnTo>
                  <a:lnTo>
                    <a:pt x="10" y="116"/>
                  </a:lnTo>
                  <a:lnTo>
                    <a:pt x="0" y="116"/>
                  </a:lnTo>
                  <a:lnTo>
                    <a:pt x="0" y="94"/>
                  </a:lnTo>
                  <a:lnTo>
                    <a:pt x="6" y="82"/>
                  </a:lnTo>
                  <a:lnTo>
                    <a:pt x="12" y="70"/>
                  </a:lnTo>
                  <a:lnTo>
                    <a:pt x="18" y="60"/>
                  </a:lnTo>
                  <a:lnTo>
                    <a:pt x="26" y="52"/>
                  </a:lnTo>
                  <a:lnTo>
                    <a:pt x="26" y="42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32" y="14"/>
                  </a:lnTo>
                  <a:lnTo>
                    <a:pt x="56" y="14"/>
                  </a:lnTo>
                  <a:lnTo>
                    <a:pt x="66" y="12"/>
                  </a:lnTo>
                  <a:lnTo>
                    <a:pt x="76" y="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3" name="Freeform 129"/>
            <p:cNvSpPr>
              <a:spLocks noChangeAspect="1"/>
            </p:cNvSpPr>
            <p:nvPr/>
          </p:nvSpPr>
          <p:spPr bwMode="auto">
            <a:xfrm>
              <a:off x="3053" y="2580"/>
              <a:ext cx="200" cy="233"/>
            </a:xfrm>
            <a:custGeom>
              <a:avLst/>
              <a:gdLst>
                <a:gd name="T0" fmla="*/ 136 w 196"/>
                <a:gd name="T1" fmla="*/ 2 h 214"/>
                <a:gd name="T2" fmla="*/ 246 w 196"/>
                <a:gd name="T3" fmla="*/ 483 h 214"/>
                <a:gd name="T4" fmla="*/ 289 w 196"/>
                <a:gd name="T5" fmla="*/ 729 h 214"/>
                <a:gd name="T6" fmla="*/ 284 w 196"/>
                <a:gd name="T7" fmla="*/ 820 h 214"/>
                <a:gd name="T8" fmla="*/ 277 w 196"/>
                <a:gd name="T9" fmla="*/ 893 h 214"/>
                <a:gd name="T10" fmla="*/ 280 w 196"/>
                <a:gd name="T11" fmla="*/ 1009 h 214"/>
                <a:gd name="T12" fmla="*/ 296 w 196"/>
                <a:gd name="T13" fmla="*/ 1065 h 214"/>
                <a:gd name="T14" fmla="*/ 298 w 196"/>
                <a:gd name="T15" fmla="*/ 1239 h 214"/>
                <a:gd name="T16" fmla="*/ 302 w 196"/>
                <a:gd name="T17" fmla="*/ 1532 h 214"/>
                <a:gd name="T18" fmla="*/ 314 w 196"/>
                <a:gd name="T19" fmla="*/ 1640 h 214"/>
                <a:gd name="T20" fmla="*/ 329 w 196"/>
                <a:gd name="T21" fmla="*/ 1740 h 214"/>
                <a:gd name="T22" fmla="*/ 304 w 196"/>
                <a:gd name="T23" fmla="*/ 1771 h 214"/>
                <a:gd name="T24" fmla="*/ 277 w 196"/>
                <a:gd name="T25" fmla="*/ 1841 h 214"/>
                <a:gd name="T26" fmla="*/ 242 w 196"/>
                <a:gd name="T27" fmla="*/ 1896 h 214"/>
                <a:gd name="T28" fmla="*/ 236 w 196"/>
                <a:gd name="T29" fmla="*/ 1933 h 214"/>
                <a:gd name="T30" fmla="*/ 222 w 196"/>
                <a:gd name="T31" fmla="*/ 1933 h 214"/>
                <a:gd name="T32" fmla="*/ 214 w 196"/>
                <a:gd name="T33" fmla="*/ 1918 h 214"/>
                <a:gd name="T34" fmla="*/ 208 w 196"/>
                <a:gd name="T35" fmla="*/ 1967 h 214"/>
                <a:gd name="T36" fmla="*/ 151 w 196"/>
                <a:gd name="T37" fmla="*/ 1933 h 214"/>
                <a:gd name="T38" fmla="*/ 145 w 196"/>
                <a:gd name="T39" fmla="*/ 1667 h 214"/>
                <a:gd name="T40" fmla="*/ 139 w 196"/>
                <a:gd name="T41" fmla="*/ 1568 h 214"/>
                <a:gd name="T42" fmla="*/ 78 w 196"/>
                <a:gd name="T43" fmla="*/ 1459 h 214"/>
                <a:gd name="T44" fmla="*/ 60 w 196"/>
                <a:gd name="T45" fmla="*/ 1383 h 214"/>
                <a:gd name="T46" fmla="*/ 52 w 196"/>
                <a:gd name="T47" fmla="*/ 1349 h 214"/>
                <a:gd name="T48" fmla="*/ 22 w 196"/>
                <a:gd name="T49" fmla="*/ 1321 h 214"/>
                <a:gd name="T50" fmla="*/ 18 w 196"/>
                <a:gd name="T51" fmla="*/ 1160 h 214"/>
                <a:gd name="T52" fmla="*/ 12 w 196"/>
                <a:gd name="T53" fmla="*/ 1065 h 214"/>
                <a:gd name="T54" fmla="*/ 2 w 196"/>
                <a:gd name="T55" fmla="*/ 978 h 214"/>
                <a:gd name="T56" fmla="*/ 2 w 196"/>
                <a:gd name="T57" fmla="*/ 893 h 214"/>
                <a:gd name="T58" fmla="*/ 2 w 196"/>
                <a:gd name="T59" fmla="*/ 820 h 214"/>
                <a:gd name="T60" fmla="*/ 0 w 196"/>
                <a:gd name="T61" fmla="*/ 758 h 214"/>
                <a:gd name="T62" fmla="*/ 4 w 196"/>
                <a:gd name="T63" fmla="*/ 659 h 214"/>
                <a:gd name="T64" fmla="*/ 22 w 196"/>
                <a:gd name="T65" fmla="*/ 492 h 214"/>
                <a:gd name="T66" fmla="*/ 24 w 196"/>
                <a:gd name="T67" fmla="*/ 408 h 214"/>
                <a:gd name="T68" fmla="*/ 22 w 196"/>
                <a:gd name="T69" fmla="*/ 375 h 214"/>
                <a:gd name="T70" fmla="*/ 18 w 196"/>
                <a:gd name="T71" fmla="*/ 321 h 214"/>
                <a:gd name="T72" fmla="*/ 22 w 196"/>
                <a:gd name="T73" fmla="*/ 271 h 214"/>
                <a:gd name="T74" fmla="*/ 24 w 196"/>
                <a:gd name="T75" fmla="*/ 210 h 214"/>
                <a:gd name="T76" fmla="*/ 52 w 196"/>
                <a:gd name="T77" fmla="*/ 163 h 214"/>
                <a:gd name="T78" fmla="*/ 22 w 196"/>
                <a:gd name="T79" fmla="*/ 63 h 214"/>
                <a:gd name="T80" fmla="*/ 24 w 196"/>
                <a:gd name="T81" fmla="*/ 0 h 2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214"/>
                <a:gd name="T125" fmla="*/ 196 w 196"/>
                <a:gd name="T126" fmla="*/ 214 h 2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214">
                  <a:moveTo>
                    <a:pt x="24" y="0"/>
                  </a:moveTo>
                  <a:lnTo>
                    <a:pt x="80" y="2"/>
                  </a:lnTo>
                  <a:lnTo>
                    <a:pt x="146" y="42"/>
                  </a:lnTo>
                  <a:lnTo>
                    <a:pt x="146" y="52"/>
                  </a:lnTo>
                  <a:lnTo>
                    <a:pt x="174" y="76"/>
                  </a:lnTo>
                  <a:lnTo>
                    <a:pt x="170" y="80"/>
                  </a:lnTo>
                  <a:lnTo>
                    <a:pt x="170" y="86"/>
                  </a:lnTo>
                  <a:lnTo>
                    <a:pt x="168" y="90"/>
                  </a:lnTo>
                  <a:lnTo>
                    <a:pt x="166" y="94"/>
                  </a:lnTo>
                  <a:lnTo>
                    <a:pt x="164" y="98"/>
                  </a:lnTo>
                  <a:lnTo>
                    <a:pt x="164" y="104"/>
                  </a:lnTo>
                  <a:lnTo>
                    <a:pt x="166" y="110"/>
                  </a:lnTo>
                  <a:lnTo>
                    <a:pt x="170" y="114"/>
                  </a:lnTo>
                  <a:lnTo>
                    <a:pt x="174" y="118"/>
                  </a:lnTo>
                  <a:lnTo>
                    <a:pt x="176" y="124"/>
                  </a:lnTo>
                  <a:lnTo>
                    <a:pt x="176" y="136"/>
                  </a:lnTo>
                  <a:lnTo>
                    <a:pt x="176" y="152"/>
                  </a:lnTo>
                  <a:lnTo>
                    <a:pt x="178" y="168"/>
                  </a:lnTo>
                  <a:lnTo>
                    <a:pt x="182" y="174"/>
                  </a:lnTo>
                  <a:lnTo>
                    <a:pt x="186" y="180"/>
                  </a:lnTo>
                  <a:lnTo>
                    <a:pt x="190" y="186"/>
                  </a:lnTo>
                  <a:lnTo>
                    <a:pt x="196" y="190"/>
                  </a:lnTo>
                  <a:lnTo>
                    <a:pt x="188" y="192"/>
                  </a:lnTo>
                  <a:lnTo>
                    <a:pt x="180" y="194"/>
                  </a:lnTo>
                  <a:lnTo>
                    <a:pt x="174" y="198"/>
                  </a:lnTo>
                  <a:lnTo>
                    <a:pt x="164" y="202"/>
                  </a:lnTo>
                  <a:lnTo>
                    <a:pt x="150" y="206"/>
                  </a:lnTo>
                  <a:lnTo>
                    <a:pt x="144" y="208"/>
                  </a:lnTo>
                  <a:lnTo>
                    <a:pt x="142" y="210"/>
                  </a:lnTo>
                  <a:lnTo>
                    <a:pt x="140" y="212"/>
                  </a:lnTo>
                  <a:lnTo>
                    <a:pt x="136" y="212"/>
                  </a:lnTo>
                  <a:lnTo>
                    <a:pt x="132" y="212"/>
                  </a:lnTo>
                  <a:lnTo>
                    <a:pt x="130" y="210"/>
                  </a:lnTo>
                  <a:lnTo>
                    <a:pt x="126" y="210"/>
                  </a:lnTo>
                  <a:lnTo>
                    <a:pt x="124" y="212"/>
                  </a:lnTo>
                  <a:lnTo>
                    <a:pt x="122" y="214"/>
                  </a:lnTo>
                  <a:lnTo>
                    <a:pt x="118" y="214"/>
                  </a:lnTo>
                  <a:lnTo>
                    <a:pt x="90" y="212"/>
                  </a:lnTo>
                  <a:lnTo>
                    <a:pt x="88" y="184"/>
                  </a:lnTo>
                  <a:lnTo>
                    <a:pt x="86" y="182"/>
                  </a:lnTo>
                  <a:lnTo>
                    <a:pt x="84" y="178"/>
                  </a:lnTo>
                  <a:lnTo>
                    <a:pt x="82" y="172"/>
                  </a:lnTo>
                  <a:lnTo>
                    <a:pt x="66" y="172"/>
                  </a:lnTo>
                  <a:lnTo>
                    <a:pt x="50" y="160"/>
                  </a:lnTo>
                  <a:lnTo>
                    <a:pt x="44" y="156"/>
                  </a:lnTo>
                  <a:lnTo>
                    <a:pt x="34" y="152"/>
                  </a:lnTo>
                  <a:lnTo>
                    <a:pt x="28" y="150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22" y="144"/>
                  </a:lnTo>
                  <a:lnTo>
                    <a:pt x="20" y="136"/>
                  </a:lnTo>
                  <a:lnTo>
                    <a:pt x="18" y="128"/>
                  </a:lnTo>
                  <a:lnTo>
                    <a:pt x="18" y="122"/>
                  </a:lnTo>
                  <a:lnTo>
                    <a:pt x="12" y="118"/>
                  </a:lnTo>
                  <a:lnTo>
                    <a:pt x="8" y="112"/>
                  </a:lnTo>
                  <a:lnTo>
                    <a:pt x="2" y="108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4" y="72"/>
                  </a:lnTo>
                  <a:lnTo>
                    <a:pt x="12" y="62"/>
                  </a:lnTo>
                  <a:lnTo>
                    <a:pt x="22" y="54"/>
                  </a:lnTo>
                  <a:lnTo>
                    <a:pt x="24" y="50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18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4" name="Freeform 130"/>
            <p:cNvSpPr>
              <a:spLocks noChangeAspect="1"/>
            </p:cNvSpPr>
            <p:nvPr/>
          </p:nvSpPr>
          <p:spPr bwMode="auto">
            <a:xfrm>
              <a:off x="2755" y="2448"/>
              <a:ext cx="329" cy="402"/>
            </a:xfrm>
            <a:custGeom>
              <a:avLst/>
              <a:gdLst>
                <a:gd name="T0" fmla="*/ 547 w 321"/>
                <a:gd name="T1" fmla="*/ 2366 h 370"/>
                <a:gd name="T2" fmla="*/ 524 w 321"/>
                <a:gd name="T3" fmla="*/ 2476 h 370"/>
                <a:gd name="T4" fmla="*/ 524 w 321"/>
                <a:gd name="T5" fmla="*/ 2937 h 370"/>
                <a:gd name="T6" fmla="*/ 563 w 321"/>
                <a:gd name="T7" fmla="*/ 3023 h 370"/>
                <a:gd name="T8" fmla="*/ 550 w 321"/>
                <a:gd name="T9" fmla="*/ 3184 h 370"/>
                <a:gd name="T10" fmla="*/ 533 w 321"/>
                <a:gd name="T11" fmla="*/ 3127 h 370"/>
                <a:gd name="T12" fmla="*/ 491 w 321"/>
                <a:gd name="T13" fmla="*/ 2964 h 370"/>
                <a:gd name="T14" fmla="*/ 472 w 321"/>
                <a:gd name="T15" fmla="*/ 2923 h 370"/>
                <a:gd name="T16" fmla="*/ 456 w 321"/>
                <a:gd name="T17" fmla="*/ 2964 h 370"/>
                <a:gd name="T18" fmla="*/ 423 w 321"/>
                <a:gd name="T19" fmla="*/ 2885 h 370"/>
                <a:gd name="T20" fmla="*/ 376 w 321"/>
                <a:gd name="T21" fmla="*/ 2785 h 370"/>
                <a:gd name="T22" fmla="*/ 339 w 321"/>
                <a:gd name="T23" fmla="*/ 2793 h 370"/>
                <a:gd name="T24" fmla="*/ 321 w 321"/>
                <a:gd name="T25" fmla="*/ 2714 h 370"/>
                <a:gd name="T26" fmla="*/ 307 w 321"/>
                <a:gd name="T27" fmla="*/ 2590 h 370"/>
                <a:gd name="T28" fmla="*/ 307 w 321"/>
                <a:gd name="T29" fmla="*/ 2131 h 370"/>
                <a:gd name="T30" fmla="*/ 272 w 321"/>
                <a:gd name="T31" fmla="*/ 2131 h 370"/>
                <a:gd name="T32" fmla="*/ 222 w 321"/>
                <a:gd name="T33" fmla="*/ 2108 h 370"/>
                <a:gd name="T34" fmla="*/ 212 w 321"/>
                <a:gd name="T35" fmla="*/ 2243 h 370"/>
                <a:gd name="T36" fmla="*/ 165 w 321"/>
                <a:gd name="T37" fmla="*/ 2243 h 370"/>
                <a:gd name="T38" fmla="*/ 132 w 321"/>
                <a:gd name="T39" fmla="*/ 2033 h 370"/>
                <a:gd name="T40" fmla="*/ 0 w 321"/>
                <a:gd name="T41" fmla="*/ 1856 h 370"/>
                <a:gd name="T42" fmla="*/ 8 w 321"/>
                <a:gd name="T43" fmla="*/ 1710 h 370"/>
                <a:gd name="T44" fmla="*/ 20 w 321"/>
                <a:gd name="T45" fmla="*/ 1696 h 370"/>
                <a:gd name="T46" fmla="*/ 54 w 321"/>
                <a:gd name="T47" fmla="*/ 1660 h 370"/>
                <a:gd name="T48" fmla="*/ 60 w 321"/>
                <a:gd name="T49" fmla="*/ 1710 h 370"/>
                <a:gd name="T50" fmla="*/ 87 w 321"/>
                <a:gd name="T51" fmla="*/ 1676 h 370"/>
                <a:gd name="T52" fmla="*/ 116 w 321"/>
                <a:gd name="T53" fmla="*/ 1437 h 370"/>
                <a:gd name="T54" fmla="*/ 129 w 321"/>
                <a:gd name="T55" fmla="*/ 1271 h 370"/>
                <a:gd name="T56" fmla="*/ 145 w 321"/>
                <a:gd name="T57" fmla="*/ 1095 h 370"/>
                <a:gd name="T58" fmla="*/ 165 w 321"/>
                <a:gd name="T59" fmla="*/ 1008 h 370"/>
                <a:gd name="T60" fmla="*/ 161 w 321"/>
                <a:gd name="T61" fmla="*/ 912 h 370"/>
                <a:gd name="T62" fmla="*/ 198 w 321"/>
                <a:gd name="T63" fmla="*/ 400 h 370"/>
                <a:gd name="T64" fmla="*/ 191 w 321"/>
                <a:gd name="T65" fmla="*/ 336 h 370"/>
                <a:gd name="T66" fmla="*/ 198 w 321"/>
                <a:gd name="T67" fmla="*/ 136 h 370"/>
                <a:gd name="T68" fmla="*/ 216 w 321"/>
                <a:gd name="T69" fmla="*/ 59 h 370"/>
                <a:gd name="T70" fmla="*/ 246 w 321"/>
                <a:gd name="T71" fmla="*/ 70 h 370"/>
                <a:gd name="T72" fmla="*/ 307 w 321"/>
                <a:gd name="T73" fmla="*/ 190 h 370"/>
                <a:gd name="T74" fmla="*/ 331 w 321"/>
                <a:gd name="T75" fmla="*/ 161 h 370"/>
                <a:gd name="T76" fmla="*/ 347 w 321"/>
                <a:gd name="T77" fmla="*/ 115 h 370"/>
                <a:gd name="T78" fmla="*/ 370 w 321"/>
                <a:gd name="T79" fmla="*/ 83 h 370"/>
                <a:gd name="T80" fmla="*/ 415 w 321"/>
                <a:gd name="T81" fmla="*/ 70 h 370"/>
                <a:gd name="T82" fmla="*/ 441 w 321"/>
                <a:gd name="T83" fmla="*/ 2 h 370"/>
                <a:gd name="T84" fmla="*/ 503 w 321"/>
                <a:gd name="T85" fmla="*/ 98 h 370"/>
                <a:gd name="T86" fmla="*/ 529 w 321"/>
                <a:gd name="T87" fmla="*/ 136 h 370"/>
                <a:gd name="T88" fmla="*/ 556 w 321"/>
                <a:gd name="T89" fmla="*/ 136 h 370"/>
                <a:gd name="T90" fmla="*/ 578 w 321"/>
                <a:gd name="T91" fmla="*/ 224 h 370"/>
                <a:gd name="T92" fmla="*/ 601 w 321"/>
                <a:gd name="T93" fmla="*/ 473 h 370"/>
                <a:gd name="T94" fmla="*/ 592 w 321"/>
                <a:gd name="T95" fmla="*/ 658 h 370"/>
                <a:gd name="T96" fmla="*/ 560 w 321"/>
                <a:gd name="T97" fmla="*/ 950 h 370"/>
                <a:gd name="T98" fmla="*/ 544 w 321"/>
                <a:gd name="T99" fmla="*/ 1226 h 370"/>
                <a:gd name="T100" fmla="*/ 544 w 321"/>
                <a:gd name="T101" fmla="*/ 1405 h 370"/>
                <a:gd name="T102" fmla="*/ 547 w 321"/>
                <a:gd name="T103" fmla="*/ 1494 h 370"/>
                <a:gd name="T104" fmla="*/ 550 w 321"/>
                <a:gd name="T105" fmla="*/ 1599 h 370"/>
                <a:gd name="T106" fmla="*/ 550 w 321"/>
                <a:gd name="T107" fmla="*/ 1782 h 370"/>
                <a:gd name="T108" fmla="*/ 560 w 321"/>
                <a:gd name="T109" fmla="*/ 1862 h 370"/>
                <a:gd name="T110" fmla="*/ 556 w 321"/>
                <a:gd name="T111" fmla="*/ 1998 h 370"/>
                <a:gd name="T112" fmla="*/ 586 w 321"/>
                <a:gd name="T113" fmla="*/ 2108 h 370"/>
                <a:gd name="T114" fmla="*/ 592 w 321"/>
                <a:gd name="T115" fmla="*/ 2299 h 370"/>
                <a:gd name="T116" fmla="*/ 599 w 321"/>
                <a:gd name="T117" fmla="*/ 2299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1"/>
                <a:gd name="T178" fmla="*/ 0 h 370"/>
                <a:gd name="T179" fmla="*/ 321 w 321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1" h="370">
                  <a:moveTo>
                    <a:pt x="315" y="266"/>
                  </a:moveTo>
                  <a:lnTo>
                    <a:pt x="301" y="268"/>
                  </a:lnTo>
                  <a:lnTo>
                    <a:pt x="289" y="274"/>
                  </a:lnTo>
                  <a:lnTo>
                    <a:pt x="283" y="276"/>
                  </a:lnTo>
                  <a:lnTo>
                    <a:pt x="279" y="280"/>
                  </a:lnTo>
                  <a:lnTo>
                    <a:pt x="277" y="286"/>
                  </a:lnTo>
                  <a:lnTo>
                    <a:pt x="275" y="292"/>
                  </a:lnTo>
                  <a:lnTo>
                    <a:pt x="275" y="332"/>
                  </a:lnTo>
                  <a:lnTo>
                    <a:pt x="277" y="340"/>
                  </a:lnTo>
                  <a:lnTo>
                    <a:pt x="279" y="344"/>
                  </a:lnTo>
                  <a:lnTo>
                    <a:pt x="285" y="348"/>
                  </a:lnTo>
                  <a:lnTo>
                    <a:pt x="297" y="348"/>
                  </a:lnTo>
                  <a:lnTo>
                    <a:pt x="297" y="360"/>
                  </a:lnTo>
                  <a:lnTo>
                    <a:pt x="295" y="364"/>
                  </a:lnTo>
                  <a:lnTo>
                    <a:pt x="291" y="368"/>
                  </a:lnTo>
                  <a:lnTo>
                    <a:pt x="287" y="370"/>
                  </a:lnTo>
                  <a:lnTo>
                    <a:pt x="285" y="370"/>
                  </a:lnTo>
                  <a:lnTo>
                    <a:pt x="281" y="362"/>
                  </a:lnTo>
                  <a:lnTo>
                    <a:pt x="277" y="358"/>
                  </a:lnTo>
                  <a:lnTo>
                    <a:pt x="267" y="350"/>
                  </a:lnTo>
                  <a:lnTo>
                    <a:pt x="259" y="342"/>
                  </a:lnTo>
                  <a:lnTo>
                    <a:pt x="255" y="340"/>
                  </a:lnTo>
                  <a:lnTo>
                    <a:pt x="255" y="336"/>
                  </a:lnTo>
                  <a:lnTo>
                    <a:pt x="249" y="338"/>
                  </a:lnTo>
                  <a:lnTo>
                    <a:pt x="247" y="340"/>
                  </a:lnTo>
                  <a:lnTo>
                    <a:pt x="245" y="340"/>
                  </a:lnTo>
                  <a:lnTo>
                    <a:pt x="241" y="342"/>
                  </a:lnTo>
                  <a:lnTo>
                    <a:pt x="235" y="340"/>
                  </a:lnTo>
                  <a:lnTo>
                    <a:pt x="227" y="338"/>
                  </a:lnTo>
                  <a:lnTo>
                    <a:pt x="223" y="334"/>
                  </a:lnTo>
                  <a:lnTo>
                    <a:pt x="221" y="330"/>
                  </a:lnTo>
                  <a:lnTo>
                    <a:pt x="205" y="324"/>
                  </a:lnTo>
                  <a:lnTo>
                    <a:pt x="199" y="322"/>
                  </a:lnTo>
                  <a:lnTo>
                    <a:pt x="191" y="322"/>
                  </a:lnTo>
                  <a:lnTo>
                    <a:pt x="183" y="322"/>
                  </a:lnTo>
                  <a:lnTo>
                    <a:pt x="179" y="324"/>
                  </a:lnTo>
                  <a:lnTo>
                    <a:pt x="175" y="324"/>
                  </a:lnTo>
                  <a:lnTo>
                    <a:pt x="167" y="322"/>
                  </a:lnTo>
                  <a:lnTo>
                    <a:pt x="169" y="314"/>
                  </a:lnTo>
                  <a:lnTo>
                    <a:pt x="169" y="310"/>
                  </a:lnTo>
                  <a:lnTo>
                    <a:pt x="167" y="302"/>
                  </a:lnTo>
                  <a:lnTo>
                    <a:pt x="163" y="300"/>
                  </a:lnTo>
                  <a:lnTo>
                    <a:pt x="163" y="296"/>
                  </a:lnTo>
                  <a:lnTo>
                    <a:pt x="165" y="272"/>
                  </a:lnTo>
                  <a:lnTo>
                    <a:pt x="163" y="248"/>
                  </a:lnTo>
                  <a:lnTo>
                    <a:pt x="157" y="250"/>
                  </a:lnTo>
                  <a:lnTo>
                    <a:pt x="149" y="250"/>
                  </a:lnTo>
                  <a:lnTo>
                    <a:pt x="143" y="248"/>
                  </a:lnTo>
                  <a:lnTo>
                    <a:pt x="141" y="246"/>
                  </a:lnTo>
                  <a:lnTo>
                    <a:pt x="139" y="244"/>
                  </a:lnTo>
                  <a:lnTo>
                    <a:pt x="118" y="244"/>
                  </a:lnTo>
                  <a:lnTo>
                    <a:pt x="118" y="252"/>
                  </a:lnTo>
                  <a:lnTo>
                    <a:pt x="116" y="258"/>
                  </a:lnTo>
                  <a:lnTo>
                    <a:pt x="112" y="260"/>
                  </a:lnTo>
                  <a:lnTo>
                    <a:pt x="104" y="260"/>
                  </a:lnTo>
                  <a:lnTo>
                    <a:pt x="92" y="260"/>
                  </a:lnTo>
                  <a:lnTo>
                    <a:pt x="88" y="260"/>
                  </a:lnTo>
                  <a:lnTo>
                    <a:pt x="84" y="258"/>
                  </a:lnTo>
                  <a:lnTo>
                    <a:pt x="76" y="248"/>
                  </a:lnTo>
                  <a:lnTo>
                    <a:pt x="70" y="236"/>
                  </a:lnTo>
                  <a:lnTo>
                    <a:pt x="70" y="222"/>
                  </a:lnTo>
                  <a:lnTo>
                    <a:pt x="2" y="222"/>
                  </a:lnTo>
                  <a:lnTo>
                    <a:pt x="0" y="214"/>
                  </a:lnTo>
                  <a:lnTo>
                    <a:pt x="2" y="204"/>
                  </a:lnTo>
                  <a:lnTo>
                    <a:pt x="4" y="200"/>
                  </a:lnTo>
                  <a:lnTo>
                    <a:pt x="8" y="198"/>
                  </a:lnTo>
                  <a:lnTo>
                    <a:pt x="14" y="198"/>
                  </a:lnTo>
                  <a:lnTo>
                    <a:pt x="16" y="198"/>
                  </a:lnTo>
                  <a:lnTo>
                    <a:pt x="20" y="196"/>
                  </a:lnTo>
                  <a:lnTo>
                    <a:pt x="22" y="194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4" y="198"/>
                  </a:lnTo>
                  <a:lnTo>
                    <a:pt x="38" y="198"/>
                  </a:lnTo>
                  <a:lnTo>
                    <a:pt x="44" y="198"/>
                  </a:lnTo>
                  <a:lnTo>
                    <a:pt x="48" y="194"/>
                  </a:lnTo>
                  <a:lnTo>
                    <a:pt x="52" y="188"/>
                  </a:lnTo>
                  <a:lnTo>
                    <a:pt x="56" y="180"/>
                  </a:lnTo>
                  <a:lnTo>
                    <a:pt x="60" y="166"/>
                  </a:lnTo>
                  <a:lnTo>
                    <a:pt x="60" y="152"/>
                  </a:lnTo>
                  <a:lnTo>
                    <a:pt x="64" y="150"/>
                  </a:lnTo>
                  <a:lnTo>
                    <a:pt x="68" y="146"/>
                  </a:lnTo>
                  <a:lnTo>
                    <a:pt x="70" y="134"/>
                  </a:lnTo>
                  <a:lnTo>
                    <a:pt x="74" y="130"/>
                  </a:lnTo>
                  <a:lnTo>
                    <a:pt x="78" y="126"/>
                  </a:lnTo>
                  <a:lnTo>
                    <a:pt x="82" y="124"/>
                  </a:lnTo>
                  <a:lnTo>
                    <a:pt x="86" y="120"/>
                  </a:lnTo>
                  <a:lnTo>
                    <a:pt x="88" y="116"/>
                  </a:lnTo>
                  <a:lnTo>
                    <a:pt x="86" y="112"/>
                  </a:lnTo>
                  <a:lnTo>
                    <a:pt x="86" y="108"/>
                  </a:lnTo>
                  <a:lnTo>
                    <a:pt x="86" y="104"/>
                  </a:lnTo>
                  <a:lnTo>
                    <a:pt x="98" y="72"/>
                  </a:lnTo>
                  <a:lnTo>
                    <a:pt x="102" y="58"/>
                  </a:lnTo>
                  <a:lnTo>
                    <a:pt x="104" y="46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102" y="26"/>
                  </a:lnTo>
                  <a:lnTo>
                    <a:pt x="104" y="16"/>
                  </a:lnTo>
                  <a:lnTo>
                    <a:pt x="106" y="12"/>
                  </a:lnTo>
                  <a:lnTo>
                    <a:pt x="110" y="10"/>
                  </a:lnTo>
                  <a:lnTo>
                    <a:pt x="114" y="6"/>
                  </a:lnTo>
                  <a:lnTo>
                    <a:pt x="118" y="6"/>
                  </a:lnTo>
                  <a:lnTo>
                    <a:pt x="124" y="6"/>
                  </a:lnTo>
                  <a:lnTo>
                    <a:pt x="130" y="8"/>
                  </a:lnTo>
                  <a:lnTo>
                    <a:pt x="143" y="14"/>
                  </a:lnTo>
                  <a:lnTo>
                    <a:pt x="155" y="20"/>
                  </a:lnTo>
                  <a:lnTo>
                    <a:pt x="163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83" y="14"/>
                  </a:lnTo>
                  <a:lnTo>
                    <a:pt x="185" y="14"/>
                  </a:lnTo>
                  <a:lnTo>
                    <a:pt x="191" y="12"/>
                  </a:lnTo>
                  <a:lnTo>
                    <a:pt x="195" y="10"/>
                  </a:lnTo>
                  <a:lnTo>
                    <a:pt x="201" y="8"/>
                  </a:lnTo>
                  <a:lnTo>
                    <a:pt x="207" y="8"/>
                  </a:lnTo>
                  <a:lnTo>
                    <a:pt x="219" y="8"/>
                  </a:lnTo>
                  <a:lnTo>
                    <a:pt x="221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41" y="4"/>
                  </a:lnTo>
                  <a:lnTo>
                    <a:pt x="255" y="4"/>
                  </a:lnTo>
                  <a:lnTo>
                    <a:pt x="265" y="12"/>
                  </a:lnTo>
                  <a:lnTo>
                    <a:pt x="271" y="16"/>
                  </a:lnTo>
                  <a:lnTo>
                    <a:pt x="279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20"/>
                  </a:lnTo>
                  <a:lnTo>
                    <a:pt x="293" y="16"/>
                  </a:lnTo>
                  <a:lnTo>
                    <a:pt x="301" y="16"/>
                  </a:lnTo>
                  <a:lnTo>
                    <a:pt x="303" y="20"/>
                  </a:lnTo>
                  <a:lnTo>
                    <a:pt x="305" y="26"/>
                  </a:lnTo>
                  <a:lnTo>
                    <a:pt x="315" y="34"/>
                  </a:lnTo>
                  <a:lnTo>
                    <a:pt x="317" y="46"/>
                  </a:lnTo>
                  <a:lnTo>
                    <a:pt x="317" y="54"/>
                  </a:lnTo>
                  <a:lnTo>
                    <a:pt x="321" y="58"/>
                  </a:lnTo>
                  <a:lnTo>
                    <a:pt x="321" y="68"/>
                  </a:lnTo>
                  <a:lnTo>
                    <a:pt x="313" y="76"/>
                  </a:lnTo>
                  <a:lnTo>
                    <a:pt x="307" y="86"/>
                  </a:lnTo>
                  <a:lnTo>
                    <a:pt x="301" y="98"/>
                  </a:lnTo>
                  <a:lnTo>
                    <a:pt x="295" y="110"/>
                  </a:lnTo>
                  <a:lnTo>
                    <a:pt x="295" y="132"/>
                  </a:lnTo>
                  <a:lnTo>
                    <a:pt x="291" y="136"/>
                  </a:lnTo>
                  <a:lnTo>
                    <a:pt x="287" y="142"/>
                  </a:lnTo>
                  <a:lnTo>
                    <a:pt x="285" y="148"/>
                  </a:lnTo>
                  <a:lnTo>
                    <a:pt x="285" y="158"/>
                  </a:lnTo>
                  <a:lnTo>
                    <a:pt x="287" y="162"/>
                  </a:lnTo>
                  <a:lnTo>
                    <a:pt x="291" y="164"/>
                  </a:lnTo>
                  <a:lnTo>
                    <a:pt x="291" y="168"/>
                  </a:lnTo>
                  <a:lnTo>
                    <a:pt x="289" y="172"/>
                  </a:lnTo>
                  <a:lnTo>
                    <a:pt x="289" y="176"/>
                  </a:lnTo>
                  <a:lnTo>
                    <a:pt x="289" y="180"/>
                  </a:lnTo>
                  <a:lnTo>
                    <a:pt x="291" y="186"/>
                  </a:lnTo>
                  <a:lnTo>
                    <a:pt x="295" y="194"/>
                  </a:lnTo>
                  <a:lnTo>
                    <a:pt x="291" y="200"/>
                  </a:lnTo>
                  <a:lnTo>
                    <a:pt x="291" y="206"/>
                  </a:lnTo>
                  <a:lnTo>
                    <a:pt x="291" y="210"/>
                  </a:lnTo>
                  <a:lnTo>
                    <a:pt x="293" y="212"/>
                  </a:lnTo>
                  <a:lnTo>
                    <a:pt x="295" y="216"/>
                  </a:lnTo>
                  <a:lnTo>
                    <a:pt x="293" y="220"/>
                  </a:lnTo>
                  <a:lnTo>
                    <a:pt x="293" y="222"/>
                  </a:lnTo>
                  <a:lnTo>
                    <a:pt x="293" y="230"/>
                  </a:lnTo>
                  <a:lnTo>
                    <a:pt x="299" y="234"/>
                  </a:lnTo>
                  <a:lnTo>
                    <a:pt x="303" y="240"/>
                  </a:lnTo>
                  <a:lnTo>
                    <a:pt x="309" y="244"/>
                  </a:lnTo>
                  <a:lnTo>
                    <a:pt x="309" y="250"/>
                  </a:lnTo>
                  <a:lnTo>
                    <a:pt x="311" y="258"/>
                  </a:lnTo>
                  <a:lnTo>
                    <a:pt x="313" y="266"/>
                  </a:lnTo>
                  <a:lnTo>
                    <a:pt x="315" y="268"/>
                  </a:lnTo>
                  <a:lnTo>
                    <a:pt x="317" y="270"/>
                  </a:lnTo>
                  <a:lnTo>
                    <a:pt x="315" y="2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5" name="Freeform 131"/>
            <p:cNvSpPr>
              <a:spLocks noChangeAspect="1"/>
            </p:cNvSpPr>
            <p:nvPr/>
          </p:nvSpPr>
          <p:spPr bwMode="auto">
            <a:xfrm>
              <a:off x="3064" y="2787"/>
              <a:ext cx="189" cy="347"/>
            </a:xfrm>
            <a:custGeom>
              <a:avLst/>
              <a:gdLst>
                <a:gd name="T0" fmla="*/ 60 w 186"/>
                <a:gd name="T1" fmla="*/ 2541 h 320"/>
                <a:gd name="T2" fmla="*/ 62 w 186"/>
                <a:gd name="T3" fmla="*/ 2431 h 320"/>
                <a:gd name="T4" fmla="*/ 72 w 186"/>
                <a:gd name="T5" fmla="*/ 2363 h 320"/>
                <a:gd name="T6" fmla="*/ 99 w 186"/>
                <a:gd name="T7" fmla="*/ 2282 h 320"/>
                <a:gd name="T8" fmla="*/ 119 w 186"/>
                <a:gd name="T9" fmla="*/ 2206 h 320"/>
                <a:gd name="T10" fmla="*/ 127 w 186"/>
                <a:gd name="T11" fmla="*/ 1920 h 320"/>
                <a:gd name="T12" fmla="*/ 123 w 186"/>
                <a:gd name="T13" fmla="*/ 1814 h 320"/>
                <a:gd name="T14" fmla="*/ 115 w 186"/>
                <a:gd name="T15" fmla="*/ 1709 h 320"/>
                <a:gd name="T16" fmla="*/ 107 w 186"/>
                <a:gd name="T17" fmla="*/ 1606 h 320"/>
                <a:gd name="T18" fmla="*/ 107 w 186"/>
                <a:gd name="T19" fmla="*/ 1534 h 320"/>
                <a:gd name="T20" fmla="*/ 123 w 186"/>
                <a:gd name="T21" fmla="*/ 1432 h 320"/>
                <a:gd name="T22" fmla="*/ 152 w 186"/>
                <a:gd name="T23" fmla="*/ 1353 h 320"/>
                <a:gd name="T24" fmla="*/ 165 w 186"/>
                <a:gd name="T25" fmla="*/ 1251 h 320"/>
                <a:gd name="T26" fmla="*/ 180 w 186"/>
                <a:gd name="T27" fmla="*/ 1140 h 320"/>
                <a:gd name="T28" fmla="*/ 244 w 186"/>
                <a:gd name="T29" fmla="*/ 962 h 320"/>
                <a:gd name="T30" fmla="*/ 263 w 186"/>
                <a:gd name="T31" fmla="*/ 836 h 320"/>
                <a:gd name="T32" fmla="*/ 271 w 186"/>
                <a:gd name="T33" fmla="*/ 673 h 320"/>
                <a:gd name="T34" fmla="*/ 274 w 186"/>
                <a:gd name="T35" fmla="*/ 487 h 320"/>
                <a:gd name="T36" fmla="*/ 279 w 186"/>
                <a:gd name="T37" fmla="*/ 432 h 320"/>
                <a:gd name="T38" fmla="*/ 276 w 186"/>
                <a:gd name="T39" fmla="*/ 95 h 320"/>
                <a:gd name="T40" fmla="*/ 268 w 186"/>
                <a:gd name="T41" fmla="*/ 2 h 320"/>
                <a:gd name="T42" fmla="*/ 250 w 186"/>
                <a:gd name="T43" fmla="*/ 69 h 320"/>
                <a:gd name="T44" fmla="*/ 210 w 186"/>
                <a:gd name="T45" fmla="*/ 131 h 320"/>
                <a:gd name="T46" fmla="*/ 198 w 186"/>
                <a:gd name="T47" fmla="*/ 167 h 320"/>
                <a:gd name="T48" fmla="*/ 189 w 186"/>
                <a:gd name="T49" fmla="*/ 181 h 320"/>
                <a:gd name="T50" fmla="*/ 180 w 186"/>
                <a:gd name="T51" fmla="*/ 167 h 320"/>
                <a:gd name="T52" fmla="*/ 171 w 186"/>
                <a:gd name="T53" fmla="*/ 181 h 320"/>
                <a:gd name="T54" fmla="*/ 162 w 186"/>
                <a:gd name="T55" fmla="*/ 196 h 320"/>
                <a:gd name="T56" fmla="*/ 111 w 186"/>
                <a:gd name="T57" fmla="*/ 250 h 320"/>
                <a:gd name="T58" fmla="*/ 111 w 186"/>
                <a:gd name="T59" fmla="*/ 375 h 320"/>
                <a:gd name="T60" fmla="*/ 131 w 186"/>
                <a:gd name="T61" fmla="*/ 514 h 320"/>
                <a:gd name="T62" fmla="*/ 150 w 186"/>
                <a:gd name="T63" fmla="*/ 656 h 320"/>
                <a:gd name="T64" fmla="*/ 150 w 186"/>
                <a:gd name="T65" fmla="*/ 785 h 320"/>
                <a:gd name="T66" fmla="*/ 146 w 186"/>
                <a:gd name="T67" fmla="*/ 894 h 320"/>
                <a:gd name="T68" fmla="*/ 135 w 186"/>
                <a:gd name="T69" fmla="*/ 931 h 320"/>
                <a:gd name="T70" fmla="*/ 127 w 186"/>
                <a:gd name="T71" fmla="*/ 978 h 320"/>
                <a:gd name="T72" fmla="*/ 123 w 186"/>
                <a:gd name="T73" fmla="*/ 1010 h 320"/>
                <a:gd name="T74" fmla="*/ 103 w 186"/>
                <a:gd name="T75" fmla="*/ 962 h 320"/>
                <a:gd name="T76" fmla="*/ 103 w 186"/>
                <a:gd name="T77" fmla="*/ 807 h 320"/>
                <a:gd name="T78" fmla="*/ 107 w 186"/>
                <a:gd name="T79" fmla="*/ 646 h 320"/>
                <a:gd name="T80" fmla="*/ 86 w 186"/>
                <a:gd name="T81" fmla="*/ 646 h 320"/>
                <a:gd name="T82" fmla="*/ 80 w 186"/>
                <a:gd name="T83" fmla="*/ 573 h 320"/>
                <a:gd name="T84" fmla="*/ 62 w 186"/>
                <a:gd name="T85" fmla="*/ 621 h 320"/>
                <a:gd name="T86" fmla="*/ 12 w 186"/>
                <a:gd name="T87" fmla="*/ 673 h 320"/>
                <a:gd name="T88" fmla="*/ 0 w 186"/>
                <a:gd name="T89" fmla="*/ 744 h 320"/>
                <a:gd name="T90" fmla="*/ 18 w 186"/>
                <a:gd name="T91" fmla="*/ 905 h 320"/>
                <a:gd name="T92" fmla="*/ 64 w 186"/>
                <a:gd name="T93" fmla="*/ 978 h 320"/>
                <a:gd name="T94" fmla="*/ 72 w 186"/>
                <a:gd name="T95" fmla="*/ 1067 h 320"/>
                <a:gd name="T96" fmla="*/ 72 w 186"/>
                <a:gd name="T97" fmla="*/ 1194 h 320"/>
                <a:gd name="T98" fmla="*/ 68 w 186"/>
                <a:gd name="T99" fmla="*/ 1315 h 320"/>
                <a:gd name="T100" fmla="*/ 68 w 186"/>
                <a:gd name="T101" fmla="*/ 1496 h 320"/>
                <a:gd name="T102" fmla="*/ 64 w 186"/>
                <a:gd name="T103" fmla="*/ 1663 h 320"/>
                <a:gd name="T104" fmla="*/ 20 w 186"/>
                <a:gd name="T105" fmla="*/ 1838 h 320"/>
                <a:gd name="T106" fmla="*/ 14 w 186"/>
                <a:gd name="T107" fmla="*/ 1997 h 320"/>
                <a:gd name="T108" fmla="*/ 22 w 186"/>
                <a:gd name="T109" fmla="*/ 2136 h 320"/>
                <a:gd name="T110" fmla="*/ 22 w 186"/>
                <a:gd name="T111" fmla="*/ 2282 h 320"/>
                <a:gd name="T112" fmla="*/ 20 w 186"/>
                <a:gd name="T113" fmla="*/ 2629 h 320"/>
                <a:gd name="T114" fmla="*/ 58 w 186"/>
                <a:gd name="T115" fmla="*/ 2629 h 3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86"/>
                <a:gd name="T175" fmla="*/ 0 h 320"/>
                <a:gd name="T176" fmla="*/ 186 w 186"/>
                <a:gd name="T177" fmla="*/ 320 h 3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86" h="320">
                  <a:moveTo>
                    <a:pt x="32" y="320"/>
                  </a:moveTo>
                  <a:lnTo>
                    <a:pt x="34" y="310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40" y="290"/>
                  </a:lnTo>
                  <a:lnTo>
                    <a:pt x="46" y="288"/>
                  </a:lnTo>
                  <a:lnTo>
                    <a:pt x="54" y="284"/>
                  </a:lnTo>
                  <a:lnTo>
                    <a:pt x="70" y="278"/>
                  </a:lnTo>
                  <a:lnTo>
                    <a:pt x="76" y="274"/>
                  </a:lnTo>
                  <a:lnTo>
                    <a:pt x="80" y="268"/>
                  </a:lnTo>
                  <a:lnTo>
                    <a:pt x="84" y="250"/>
                  </a:lnTo>
                  <a:lnTo>
                    <a:pt x="84" y="234"/>
                  </a:lnTo>
                  <a:lnTo>
                    <a:pt x="84" y="226"/>
                  </a:lnTo>
                  <a:lnTo>
                    <a:pt x="82" y="220"/>
                  </a:lnTo>
                  <a:lnTo>
                    <a:pt x="78" y="212"/>
                  </a:lnTo>
                  <a:lnTo>
                    <a:pt x="78" y="208"/>
                  </a:lnTo>
                  <a:lnTo>
                    <a:pt x="78" y="200"/>
                  </a:lnTo>
                  <a:lnTo>
                    <a:pt x="74" y="196"/>
                  </a:lnTo>
                  <a:lnTo>
                    <a:pt x="74" y="192"/>
                  </a:lnTo>
                  <a:lnTo>
                    <a:pt x="74" y="186"/>
                  </a:lnTo>
                  <a:lnTo>
                    <a:pt x="76" y="182"/>
                  </a:lnTo>
                  <a:lnTo>
                    <a:pt x="82" y="174"/>
                  </a:lnTo>
                  <a:lnTo>
                    <a:pt x="92" y="168"/>
                  </a:lnTo>
                  <a:lnTo>
                    <a:pt x="100" y="164"/>
                  </a:lnTo>
                  <a:lnTo>
                    <a:pt x="106" y="160"/>
                  </a:lnTo>
                  <a:lnTo>
                    <a:pt x="110" y="152"/>
                  </a:lnTo>
                  <a:lnTo>
                    <a:pt x="116" y="144"/>
                  </a:lnTo>
                  <a:lnTo>
                    <a:pt x="120" y="138"/>
                  </a:lnTo>
                  <a:lnTo>
                    <a:pt x="140" y="126"/>
                  </a:lnTo>
                  <a:lnTo>
                    <a:pt x="160" y="116"/>
                  </a:lnTo>
                  <a:lnTo>
                    <a:pt x="168" y="108"/>
                  </a:lnTo>
                  <a:lnTo>
                    <a:pt x="174" y="102"/>
                  </a:lnTo>
                  <a:lnTo>
                    <a:pt x="180" y="92"/>
                  </a:lnTo>
                  <a:lnTo>
                    <a:pt x="180" y="82"/>
                  </a:lnTo>
                  <a:lnTo>
                    <a:pt x="180" y="72"/>
                  </a:lnTo>
                  <a:lnTo>
                    <a:pt x="182" y="60"/>
                  </a:lnTo>
                  <a:lnTo>
                    <a:pt x="182" y="54"/>
                  </a:lnTo>
                  <a:lnTo>
                    <a:pt x="186" y="52"/>
                  </a:lnTo>
                  <a:lnTo>
                    <a:pt x="184" y="24"/>
                  </a:lnTo>
                  <a:lnTo>
                    <a:pt x="184" y="12"/>
                  </a:lnTo>
                  <a:lnTo>
                    <a:pt x="186" y="0"/>
                  </a:lnTo>
                  <a:lnTo>
                    <a:pt x="178" y="2"/>
                  </a:lnTo>
                  <a:lnTo>
                    <a:pt x="170" y="4"/>
                  </a:lnTo>
                  <a:lnTo>
                    <a:pt x="164" y="8"/>
                  </a:lnTo>
                  <a:lnTo>
                    <a:pt x="154" y="12"/>
                  </a:lnTo>
                  <a:lnTo>
                    <a:pt x="140" y="16"/>
                  </a:lnTo>
                  <a:lnTo>
                    <a:pt x="134" y="18"/>
                  </a:lnTo>
                  <a:lnTo>
                    <a:pt x="132" y="20"/>
                  </a:lnTo>
                  <a:lnTo>
                    <a:pt x="130" y="22"/>
                  </a:lnTo>
                  <a:lnTo>
                    <a:pt x="126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80" y="22"/>
                  </a:lnTo>
                  <a:lnTo>
                    <a:pt x="76" y="30"/>
                  </a:lnTo>
                  <a:lnTo>
                    <a:pt x="74" y="40"/>
                  </a:lnTo>
                  <a:lnTo>
                    <a:pt x="76" y="46"/>
                  </a:lnTo>
                  <a:lnTo>
                    <a:pt x="78" y="52"/>
                  </a:lnTo>
                  <a:lnTo>
                    <a:pt x="86" y="62"/>
                  </a:lnTo>
                  <a:lnTo>
                    <a:pt x="94" y="74"/>
                  </a:lnTo>
                  <a:lnTo>
                    <a:pt x="98" y="80"/>
                  </a:lnTo>
                  <a:lnTo>
                    <a:pt x="98" y="86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84" y="118"/>
                  </a:lnTo>
                  <a:lnTo>
                    <a:pt x="84" y="128"/>
                  </a:lnTo>
                  <a:lnTo>
                    <a:pt x="82" y="124"/>
                  </a:lnTo>
                  <a:lnTo>
                    <a:pt x="76" y="120"/>
                  </a:lnTo>
                  <a:lnTo>
                    <a:pt x="72" y="116"/>
                  </a:lnTo>
                  <a:lnTo>
                    <a:pt x="70" y="108"/>
                  </a:lnTo>
                  <a:lnTo>
                    <a:pt x="72" y="98"/>
                  </a:lnTo>
                  <a:lnTo>
                    <a:pt x="74" y="90"/>
                  </a:lnTo>
                  <a:lnTo>
                    <a:pt x="74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56" y="76"/>
                  </a:lnTo>
                  <a:lnTo>
                    <a:pt x="54" y="70"/>
                  </a:lnTo>
                  <a:lnTo>
                    <a:pt x="46" y="70"/>
                  </a:lnTo>
                  <a:lnTo>
                    <a:pt x="36" y="76"/>
                  </a:lnTo>
                  <a:lnTo>
                    <a:pt x="24" y="78"/>
                  </a:lnTo>
                  <a:lnTo>
                    <a:pt x="12" y="82"/>
                  </a:lnTo>
                  <a:lnTo>
                    <a:pt x="6" y="86"/>
                  </a:lnTo>
                  <a:lnTo>
                    <a:pt x="0" y="90"/>
                  </a:lnTo>
                  <a:lnTo>
                    <a:pt x="2" y="106"/>
                  </a:lnTo>
                  <a:lnTo>
                    <a:pt x="18" y="110"/>
                  </a:lnTo>
                  <a:lnTo>
                    <a:pt x="32" y="114"/>
                  </a:lnTo>
                  <a:lnTo>
                    <a:pt x="38" y="118"/>
                  </a:lnTo>
                  <a:lnTo>
                    <a:pt x="42" y="124"/>
                  </a:lnTo>
                  <a:lnTo>
                    <a:pt x="46" y="130"/>
                  </a:lnTo>
                  <a:lnTo>
                    <a:pt x="46" y="138"/>
                  </a:lnTo>
                  <a:lnTo>
                    <a:pt x="46" y="146"/>
                  </a:lnTo>
                  <a:lnTo>
                    <a:pt x="44" y="154"/>
                  </a:lnTo>
                  <a:lnTo>
                    <a:pt x="42" y="160"/>
                  </a:lnTo>
                  <a:lnTo>
                    <a:pt x="42" y="170"/>
                  </a:lnTo>
                  <a:lnTo>
                    <a:pt x="42" y="182"/>
                  </a:lnTo>
                  <a:lnTo>
                    <a:pt x="40" y="192"/>
                  </a:lnTo>
                  <a:lnTo>
                    <a:pt x="38" y="202"/>
                  </a:lnTo>
                  <a:lnTo>
                    <a:pt x="32" y="212"/>
                  </a:lnTo>
                  <a:lnTo>
                    <a:pt x="20" y="224"/>
                  </a:lnTo>
                  <a:lnTo>
                    <a:pt x="14" y="234"/>
                  </a:lnTo>
                  <a:lnTo>
                    <a:pt x="14" y="244"/>
                  </a:lnTo>
                  <a:lnTo>
                    <a:pt x="18" y="252"/>
                  </a:lnTo>
                  <a:lnTo>
                    <a:pt x="22" y="260"/>
                  </a:lnTo>
                  <a:lnTo>
                    <a:pt x="24" y="270"/>
                  </a:lnTo>
                  <a:lnTo>
                    <a:pt x="22" y="278"/>
                  </a:lnTo>
                  <a:lnTo>
                    <a:pt x="20" y="284"/>
                  </a:lnTo>
                  <a:lnTo>
                    <a:pt x="20" y="320"/>
                  </a:lnTo>
                  <a:lnTo>
                    <a:pt x="30" y="320"/>
                  </a:lnTo>
                  <a:lnTo>
                    <a:pt x="32" y="3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6" name="Freeform 132"/>
            <p:cNvSpPr>
              <a:spLocks noChangeAspect="1"/>
            </p:cNvSpPr>
            <p:nvPr/>
          </p:nvSpPr>
          <p:spPr bwMode="auto">
            <a:xfrm>
              <a:off x="2817" y="3033"/>
              <a:ext cx="281" cy="272"/>
            </a:xfrm>
            <a:custGeom>
              <a:avLst/>
              <a:gdLst>
                <a:gd name="T0" fmla="*/ 474 w 275"/>
                <a:gd name="T1" fmla="*/ 735 h 252"/>
                <a:gd name="T2" fmla="*/ 481 w 275"/>
                <a:gd name="T3" fmla="*/ 793 h 252"/>
                <a:gd name="T4" fmla="*/ 481 w 275"/>
                <a:gd name="T5" fmla="*/ 854 h 252"/>
                <a:gd name="T6" fmla="*/ 468 w 275"/>
                <a:gd name="T7" fmla="*/ 935 h 252"/>
                <a:gd name="T8" fmla="*/ 426 w 275"/>
                <a:gd name="T9" fmla="*/ 1074 h 252"/>
                <a:gd name="T10" fmla="*/ 387 w 275"/>
                <a:gd name="T11" fmla="*/ 1331 h 252"/>
                <a:gd name="T12" fmla="*/ 341 w 275"/>
                <a:gd name="T13" fmla="*/ 1551 h 252"/>
                <a:gd name="T14" fmla="*/ 306 w 275"/>
                <a:gd name="T15" fmla="*/ 1627 h 252"/>
                <a:gd name="T16" fmla="*/ 275 w 275"/>
                <a:gd name="T17" fmla="*/ 1669 h 252"/>
                <a:gd name="T18" fmla="*/ 245 w 275"/>
                <a:gd name="T19" fmla="*/ 1722 h 252"/>
                <a:gd name="T20" fmla="*/ 212 w 275"/>
                <a:gd name="T21" fmla="*/ 1738 h 252"/>
                <a:gd name="T22" fmla="*/ 154 w 275"/>
                <a:gd name="T23" fmla="*/ 1722 h 252"/>
                <a:gd name="T24" fmla="*/ 145 w 275"/>
                <a:gd name="T25" fmla="*/ 1777 h 252"/>
                <a:gd name="T26" fmla="*/ 107 w 275"/>
                <a:gd name="T27" fmla="*/ 1777 h 252"/>
                <a:gd name="T28" fmla="*/ 79 w 275"/>
                <a:gd name="T29" fmla="*/ 1834 h 252"/>
                <a:gd name="T30" fmla="*/ 22 w 275"/>
                <a:gd name="T31" fmla="*/ 1646 h 252"/>
                <a:gd name="T32" fmla="*/ 22 w 275"/>
                <a:gd name="T33" fmla="*/ 1573 h 252"/>
                <a:gd name="T34" fmla="*/ 22 w 275"/>
                <a:gd name="T35" fmla="*/ 1573 h 252"/>
                <a:gd name="T36" fmla="*/ 52 w 275"/>
                <a:gd name="T37" fmla="*/ 1439 h 252"/>
                <a:gd name="T38" fmla="*/ 20 w 275"/>
                <a:gd name="T39" fmla="*/ 1352 h 252"/>
                <a:gd name="T40" fmla="*/ 16 w 275"/>
                <a:gd name="T41" fmla="*/ 1294 h 252"/>
                <a:gd name="T42" fmla="*/ 10 w 275"/>
                <a:gd name="T43" fmla="*/ 1097 h 252"/>
                <a:gd name="T44" fmla="*/ 0 w 275"/>
                <a:gd name="T45" fmla="*/ 953 h 252"/>
                <a:gd name="T46" fmla="*/ 6 w 275"/>
                <a:gd name="T47" fmla="*/ 883 h 252"/>
                <a:gd name="T48" fmla="*/ 14 w 275"/>
                <a:gd name="T49" fmla="*/ 944 h 252"/>
                <a:gd name="T50" fmla="*/ 52 w 275"/>
                <a:gd name="T51" fmla="*/ 997 h 252"/>
                <a:gd name="T52" fmla="*/ 71 w 275"/>
                <a:gd name="T53" fmla="*/ 997 h 252"/>
                <a:gd name="T54" fmla="*/ 91 w 275"/>
                <a:gd name="T55" fmla="*/ 935 h 252"/>
                <a:gd name="T56" fmla="*/ 103 w 275"/>
                <a:gd name="T57" fmla="*/ 423 h 252"/>
                <a:gd name="T58" fmla="*/ 128 w 275"/>
                <a:gd name="T59" fmla="*/ 516 h 252"/>
                <a:gd name="T60" fmla="*/ 131 w 275"/>
                <a:gd name="T61" fmla="*/ 585 h 252"/>
                <a:gd name="T62" fmla="*/ 125 w 275"/>
                <a:gd name="T63" fmla="*/ 701 h 252"/>
                <a:gd name="T64" fmla="*/ 167 w 275"/>
                <a:gd name="T65" fmla="*/ 650 h 252"/>
                <a:gd name="T66" fmla="*/ 199 w 275"/>
                <a:gd name="T67" fmla="*/ 493 h 252"/>
                <a:gd name="T68" fmla="*/ 219 w 275"/>
                <a:gd name="T69" fmla="*/ 479 h 252"/>
                <a:gd name="T70" fmla="*/ 235 w 275"/>
                <a:gd name="T71" fmla="*/ 542 h 252"/>
                <a:gd name="T72" fmla="*/ 260 w 275"/>
                <a:gd name="T73" fmla="*/ 542 h 252"/>
                <a:gd name="T74" fmla="*/ 275 w 275"/>
                <a:gd name="T75" fmla="*/ 465 h 252"/>
                <a:gd name="T76" fmla="*/ 287 w 275"/>
                <a:gd name="T77" fmla="*/ 392 h 252"/>
                <a:gd name="T78" fmla="*/ 296 w 275"/>
                <a:gd name="T79" fmla="*/ 363 h 252"/>
                <a:gd name="T80" fmla="*/ 323 w 275"/>
                <a:gd name="T81" fmla="*/ 247 h 252"/>
                <a:gd name="T82" fmla="*/ 356 w 275"/>
                <a:gd name="T83" fmla="*/ 84 h 252"/>
                <a:gd name="T84" fmla="*/ 380 w 275"/>
                <a:gd name="T85" fmla="*/ 2 h 252"/>
                <a:gd name="T86" fmla="*/ 408 w 275"/>
                <a:gd name="T87" fmla="*/ 2 h 252"/>
                <a:gd name="T88" fmla="*/ 429 w 275"/>
                <a:gd name="T89" fmla="*/ 6 h 252"/>
                <a:gd name="T90" fmla="*/ 448 w 275"/>
                <a:gd name="T91" fmla="*/ 133 h 252"/>
                <a:gd name="T92" fmla="*/ 461 w 275"/>
                <a:gd name="T93" fmla="*/ 247 h 252"/>
                <a:gd name="T94" fmla="*/ 461 w 275"/>
                <a:gd name="T95" fmla="*/ 380 h 252"/>
                <a:gd name="T96" fmla="*/ 458 w 275"/>
                <a:gd name="T97" fmla="*/ 683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5"/>
                <a:gd name="T148" fmla="*/ 0 h 252"/>
                <a:gd name="T149" fmla="*/ 275 w 275"/>
                <a:gd name="T150" fmla="*/ 252 h 2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5" h="252">
                  <a:moveTo>
                    <a:pt x="273" y="94"/>
                  </a:moveTo>
                  <a:lnTo>
                    <a:pt x="271" y="100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5" y="112"/>
                  </a:lnTo>
                  <a:lnTo>
                    <a:pt x="275" y="116"/>
                  </a:lnTo>
                  <a:lnTo>
                    <a:pt x="273" y="122"/>
                  </a:lnTo>
                  <a:lnTo>
                    <a:pt x="267" y="128"/>
                  </a:lnTo>
                  <a:lnTo>
                    <a:pt x="253" y="136"/>
                  </a:lnTo>
                  <a:lnTo>
                    <a:pt x="243" y="146"/>
                  </a:lnTo>
                  <a:lnTo>
                    <a:pt x="235" y="158"/>
                  </a:lnTo>
                  <a:lnTo>
                    <a:pt x="221" y="182"/>
                  </a:lnTo>
                  <a:lnTo>
                    <a:pt x="205" y="202"/>
                  </a:lnTo>
                  <a:lnTo>
                    <a:pt x="195" y="212"/>
                  </a:lnTo>
                  <a:lnTo>
                    <a:pt x="185" y="220"/>
                  </a:lnTo>
                  <a:lnTo>
                    <a:pt x="175" y="222"/>
                  </a:lnTo>
                  <a:lnTo>
                    <a:pt x="167" y="224"/>
                  </a:lnTo>
                  <a:lnTo>
                    <a:pt x="157" y="228"/>
                  </a:lnTo>
                  <a:lnTo>
                    <a:pt x="147" y="232"/>
                  </a:lnTo>
                  <a:lnTo>
                    <a:pt x="141" y="236"/>
                  </a:lnTo>
                  <a:lnTo>
                    <a:pt x="135" y="238"/>
                  </a:lnTo>
                  <a:lnTo>
                    <a:pt x="121" y="238"/>
                  </a:lnTo>
                  <a:lnTo>
                    <a:pt x="105" y="236"/>
                  </a:lnTo>
                  <a:lnTo>
                    <a:pt x="89" y="236"/>
                  </a:lnTo>
                  <a:lnTo>
                    <a:pt x="87" y="240"/>
                  </a:lnTo>
                  <a:lnTo>
                    <a:pt x="83" y="244"/>
                  </a:lnTo>
                  <a:lnTo>
                    <a:pt x="72" y="244"/>
                  </a:lnTo>
                  <a:lnTo>
                    <a:pt x="62" y="244"/>
                  </a:lnTo>
                  <a:lnTo>
                    <a:pt x="54" y="248"/>
                  </a:lnTo>
                  <a:lnTo>
                    <a:pt x="48" y="252"/>
                  </a:lnTo>
                  <a:lnTo>
                    <a:pt x="30" y="236"/>
                  </a:lnTo>
                  <a:lnTo>
                    <a:pt x="22" y="226"/>
                  </a:lnTo>
                  <a:lnTo>
                    <a:pt x="20" y="220"/>
                  </a:lnTo>
                  <a:lnTo>
                    <a:pt x="22" y="216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4" y="208"/>
                  </a:lnTo>
                  <a:lnTo>
                    <a:pt x="26" y="198"/>
                  </a:lnTo>
                  <a:lnTo>
                    <a:pt x="24" y="192"/>
                  </a:lnTo>
                  <a:lnTo>
                    <a:pt x="20" y="186"/>
                  </a:lnTo>
                  <a:lnTo>
                    <a:pt x="16" y="182"/>
                  </a:lnTo>
                  <a:lnTo>
                    <a:pt x="16" y="178"/>
                  </a:lnTo>
                  <a:lnTo>
                    <a:pt x="14" y="162"/>
                  </a:lnTo>
                  <a:lnTo>
                    <a:pt x="10" y="150"/>
                  </a:lnTo>
                  <a:lnTo>
                    <a:pt x="6" y="142"/>
                  </a:lnTo>
                  <a:lnTo>
                    <a:pt x="0" y="132"/>
                  </a:lnTo>
                  <a:lnTo>
                    <a:pt x="4" y="126"/>
                  </a:lnTo>
                  <a:lnTo>
                    <a:pt x="6" y="122"/>
                  </a:lnTo>
                  <a:lnTo>
                    <a:pt x="10" y="122"/>
                  </a:lnTo>
                  <a:lnTo>
                    <a:pt x="14" y="130"/>
                  </a:lnTo>
                  <a:lnTo>
                    <a:pt x="20" y="134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0" y="132"/>
                  </a:lnTo>
                  <a:lnTo>
                    <a:pt x="54" y="128"/>
                  </a:lnTo>
                  <a:lnTo>
                    <a:pt x="60" y="124"/>
                  </a:lnTo>
                  <a:lnTo>
                    <a:pt x="60" y="58"/>
                  </a:lnTo>
                  <a:lnTo>
                    <a:pt x="64" y="60"/>
                  </a:lnTo>
                  <a:lnTo>
                    <a:pt x="72" y="70"/>
                  </a:lnTo>
                  <a:lnTo>
                    <a:pt x="74" y="74"/>
                  </a:lnTo>
                  <a:lnTo>
                    <a:pt x="74" y="80"/>
                  </a:lnTo>
                  <a:lnTo>
                    <a:pt x="72" y="88"/>
                  </a:lnTo>
                  <a:lnTo>
                    <a:pt x="70" y="96"/>
                  </a:lnTo>
                  <a:lnTo>
                    <a:pt x="89" y="96"/>
                  </a:lnTo>
                  <a:lnTo>
                    <a:pt x="97" y="90"/>
                  </a:lnTo>
                  <a:lnTo>
                    <a:pt x="105" y="78"/>
                  </a:lnTo>
                  <a:lnTo>
                    <a:pt x="113" y="68"/>
                  </a:lnTo>
                  <a:lnTo>
                    <a:pt x="119" y="64"/>
                  </a:lnTo>
                  <a:lnTo>
                    <a:pt x="125" y="66"/>
                  </a:lnTo>
                  <a:lnTo>
                    <a:pt x="131" y="70"/>
                  </a:lnTo>
                  <a:lnTo>
                    <a:pt x="135" y="74"/>
                  </a:lnTo>
                  <a:lnTo>
                    <a:pt x="141" y="76"/>
                  </a:lnTo>
                  <a:lnTo>
                    <a:pt x="149" y="74"/>
                  </a:lnTo>
                  <a:lnTo>
                    <a:pt x="153" y="70"/>
                  </a:lnTo>
                  <a:lnTo>
                    <a:pt x="157" y="64"/>
                  </a:lnTo>
                  <a:lnTo>
                    <a:pt x="159" y="58"/>
                  </a:lnTo>
                  <a:lnTo>
                    <a:pt x="163" y="54"/>
                  </a:lnTo>
                  <a:lnTo>
                    <a:pt x="165" y="52"/>
                  </a:lnTo>
                  <a:lnTo>
                    <a:pt x="169" y="50"/>
                  </a:lnTo>
                  <a:lnTo>
                    <a:pt x="173" y="48"/>
                  </a:lnTo>
                  <a:lnTo>
                    <a:pt x="185" y="34"/>
                  </a:lnTo>
                  <a:lnTo>
                    <a:pt x="197" y="20"/>
                  </a:lnTo>
                  <a:lnTo>
                    <a:pt x="203" y="12"/>
                  </a:lnTo>
                  <a:lnTo>
                    <a:pt x="209" y="6"/>
                  </a:lnTo>
                  <a:lnTo>
                    <a:pt x="217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39" y="4"/>
                  </a:lnTo>
                  <a:lnTo>
                    <a:pt x="245" y="6"/>
                  </a:lnTo>
                  <a:lnTo>
                    <a:pt x="255" y="8"/>
                  </a:lnTo>
                  <a:lnTo>
                    <a:pt x="255" y="18"/>
                  </a:lnTo>
                  <a:lnTo>
                    <a:pt x="259" y="26"/>
                  </a:lnTo>
                  <a:lnTo>
                    <a:pt x="263" y="34"/>
                  </a:lnTo>
                  <a:lnTo>
                    <a:pt x="265" y="44"/>
                  </a:lnTo>
                  <a:lnTo>
                    <a:pt x="263" y="52"/>
                  </a:lnTo>
                  <a:lnTo>
                    <a:pt x="261" y="58"/>
                  </a:lnTo>
                  <a:lnTo>
                    <a:pt x="261" y="94"/>
                  </a:lnTo>
                  <a:lnTo>
                    <a:pt x="273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7" name="Freeform 133"/>
            <p:cNvSpPr>
              <a:spLocks noChangeAspect="1"/>
            </p:cNvSpPr>
            <p:nvPr/>
          </p:nvSpPr>
          <p:spPr bwMode="auto">
            <a:xfrm>
              <a:off x="2979" y="2896"/>
              <a:ext cx="131" cy="145"/>
            </a:xfrm>
            <a:custGeom>
              <a:avLst/>
              <a:gdLst>
                <a:gd name="T0" fmla="*/ 150 w 128"/>
                <a:gd name="T1" fmla="*/ 0 h 134"/>
                <a:gd name="T2" fmla="*/ 150 w 128"/>
                <a:gd name="T3" fmla="*/ 6 h 134"/>
                <a:gd name="T4" fmla="*/ 182 w 128"/>
                <a:gd name="T5" fmla="*/ 76 h 134"/>
                <a:gd name="T6" fmla="*/ 209 w 128"/>
                <a:gd name="T7" fmla="*/ 104 h 134"/>
                <a:gd name="T8" fmla="*/ 219 w 128"/>
                <a:gd name="T9" fmla="*/ 143 h 134"/>
                <a:gd name="T10" fmla="*/ 225 w 128"/>
                <a:gd name="T11" fmla="*/ 183 h 134"/>
                <a:gd name="T12" fmla="*/ 231 w 128"/>
                <a:gd name="T13" fmla="*/ 232 h 134"/>
                <a:gd name="T14" fmla="*/ 231 w 128"/>
                <a:gd name="T15" fmla="*/ 294 h 134"/>
                <a:gd name="T16" fmla="*/ 231 w 128"/>
                <a:gd name="T17" fmla="*/ 357 h 134"/>
                <a:gd name="T18" fmla="*/ 229 w 128"/>
                <a:gd name="T19" fmla="*/ 418 h 134"/>
                <a:gd name="T20" fmla="*/ 225 w 128"/>
                <a:gd name="T21" fmla="*/ 467 h 134"/>
                <a:gd name="T22" fmla="*/ 225 w 128"/>
                <a:gd name="T23" fmla="*/ 546 h 134"/>
                <a:gd name="T24" fmla="*/ 225 w 128"/>
                <a:gd name="T25" fmla="*/ 640 h 134"/>
                <a:gd name="T26" fmla="*/ 221 w 128"/>
                <a:gd name="T27" fmla="*/ 716 h 134"/>
                <a:gd name="T28" fmla="*/ 219 w 128"/>
                <a:gd name="T29" fmla="*/ 785 h 134"/>
                <a:gd name="T30" fmla="*/ 209 w 128"/>
                <a:gd name="T31" fmla="*/ 874 h 134"/>
                <a:gd name="T32" fmla="*/ 186 w 128"/>
                <a:gd name="T33" fmla="*/ 961 h 134"/>
                <a:gd name="T34" fmla="*/ 174 w 128"/>
                <a:gd name="T35" fmla="*/ 1040 h 134"/>
                <a:gd name="T36" fmla="*/ 154 w 128"/>
                <a:gd name="T37" fmla="*/ 1029 h 134"/>
                <a:gd name="T38" fmla="*/ 144 w 128"/>
                <a:gd name="T39" fmla="*/ 1023 h 134"/>
                <a:gd name="T40" fmla="*/ 135 w 128"/>
                <a:gd name="T41" fmla="*/ 992 h 134"/>
                <a:gd name="T42" fmla="*/ 123 w 128"/>
                <a:gd name="T43" fmla="*/ 971 h 134"/>
                <a:gd name="T44" fmla="*/ 104 w 128"/>
                <a:gd name="T45" fmla="*/ 992 h 134"/>
                <a:gd name="T46" fmla="*/ 96 w 128"/>
                <a:gd name="T47" fmla="*/ 951 h 134"/>
                <a:gd name="T48" fmla="*/ 88 w 128"/>
                <a:gd name="T49" fmla="*/ 951 h 134"/>
                <a:gd name="T50" fmla="*/ 80 w 128"/>
                <a:gd name="T51" fmla="*/ 945 h 134"/>
                <a:gd name="T52" fmla="*/ 68 w 128"/>
                <a:gd name="T53" fmla="*/ 917 h 134"/>
                <a:gd name="T54" fmla="*/ 62 w 128"/>
                <a:gd name="T55" fmla="*/ 897 h 134"/>
                <a:gd name="T56" fmla="*/ 62 w 128"/>
                <a:gd name="T57" fmla="*/ 849 h 134"/>
                <a:gd name="T58" fmla="*/ 60 w 128"/>
                <a:gd name="T59" fmla="*/ 759 h 134"/>
                <a:gd name="T60" fmla="*/ 58 w 128"/>
                <a:gd name="T61" fmla="*/ 716 h 134"/>
                <a:gd name="T62" fmla="*/ 54 w 128"/>
                <a:gd name="T63" fmla="*/ 689 h 134"/>
                <a:gd name="T64" fmla="*/ 20 w 128"/>
                <a:gd name="T65" fmla="*/ 640 h 134"/>
                <a:gd name="T66" fmla="*/ 12 w 128"/>
                <a:gd name="T67" fmla="*/ 591 h 134"/>
                <a:gd name="T68" fmla="*/ 8 w 128"/>
                <a:gd name="T69" fmla="*/ 546 h 134"/>
                <a:gd name="T70" fmla="*/ 6 w 128"/>
                <a:gd name="T71" fmla="*/ 511 h 134"/>
                <a:gd name="T72" fmla="*/ 8 w 128"/>
                <a:gd name="T73" fmla="*/ 503 h 134"/>
                <a:gd name="T74" fmla="*/ 6 w 128"/>
                <a:gd name="T75" fmla="*/ 483 h 134"/>
                <a:gd name="T76" fmla="*/ 4 w 128"/>
                <a:gd name="T77" fmla="*/ 452 h 134"/>
                <a:gd name="T78" fmla="*/ 0 w 128"/>
                <a:gd name="T79" fmla="*/ 403 h 134"/>
                <a:gd name="T80" fmla="*/ 0 w 128"/>
                <a:gd name="T81" fmla="*/ 372 h 134"/>
                <a:gd name="T82" fmla="*/ 4 w 128"/>
                <a:gd name="T83" fmla="*/ 357 h 134"/>
                <a:gd name="T84" fmla="*/ 12 w 128"/>
                <a:gd name="T85" fmla="*/ 357 h 134"/>
                <a:gd name="T86" fmla="*/ 18 w 128"/>
                <a:gd name="T87" fmla="*/ 372 h 134"/>
                <a:gd name="T88" fmla="*/ 48 w 128"/>
                <a:gd name="T89" fmla="*/ 372 h 134"/>
                <a:gd name="T90" fmla="*/ 58 w 128"/>
                <a:gd name="T91" fmla="*/ 294 h 134"/>
                <a:gd name="T92" fmla="*/ 80 w 128"/>
                <a:gd name="T93" fmla="*/ 198 h 134"/>
                <a:gd name="T94" fmla="*/ 104 w 128"/>
                <a:gd name="T95" fmla="*/ 122 h 134"/>
                <a:gd name="T96" fmla="*/ 114 w 128"/>
                <a:gd name="T97" fmla="*/ 89 h 134"/>
                <a:gd name="T98" fmla="*/ 108 w 128"/>
                <a:gd name="T99" fmla="*/ 65 h 134"/>
                <a:gd name="T100" fmla="*/ 108 w 128"/>
                <a:gd name="T101" fmla="*/ 6 h 134"/>
                <a:gd name="T102" fmla="*/ 114 w 128"/>
                <a:gd name="T103" fmla="*/ 4 h 134"/>
                <a:gd name="T104" fmla="*/ 123 w 128"/>
                <a:gd name="T105" fmla="*/ 2 h 134"/>
                <a:gd name="T106" fmla="*/ 135 w 128"/>
                <a:gd name="T107" fmla="*/ 0 h 134"/>
                <a:gd name="T108" fmla="*/ 147 w 128"/>
                <a:gd name="T109" fmla="*/ 0 h 134"/>
                <a:gd name="T110" fmla="*/ 150 w 128"/>
                <a:gd name="T111" fmla="*/ 0 h 1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8"/>
                <a:gd name="T169" fmla="*/ 0 h 134"/>
                <a:gd name="T170" fmla="*/ 128 w 128"/>
                <a:gd name="T171" fmla="*/ 134 h 1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8" h="134">
                  <a:moveTo>
                    <a:pt x="84" y="0"/>
                  </a:moveTo>
                  <a:lnTo>
                    <a:pt x="84" y="6"/>
                  </a:lnTo>
                  <a:lnTo>
                    <a:pt x="100" y="10"/>
                  </a:lnTo>
                  <a:lnTo>
                    <a:pt x="114" y="14"/>
                  </a:lnTo>
                  <a:lnTo>
                    <a:pt x="120" y="18"/>
                  </a:lnTo>
                  <a:lnTo>
                    <a:pt x="124" y="24"/>
                  </a:lnTo>
                  <a:lnTo>
                    <a:pt x="128" y="30"/>
                  </a:lnTo>
                  <a:lnTo>
                    <a:pt x="128" y="38"/>
                  </a:lnTo>
                  <a:lnTo>
                    <a:pt x="128" y="46"/>
                  </a:lnTo>
                  <a:lnTo>
                    <a:pt x="126" y="54"/>
                  </a:lnTo>
                  <a:lnTo>
                    <a:pt x="124" y="60"/>
                  </a:lnTo>
                  <a:lnTo>
                    <a:pt x="124" y="70"/>
                  </a:lnTo>
                  <a:lnTo>
                    <a:pt x="124" y="82"/>
                  </a:lnTo>
                  <a:lnTo>
                    <a:pt x="122" y="92"/>
                  </a:lnTo>
                  <a:lnTo>
                    <a:pt x="120" y="102"/>
                  </a:lnTo>
                  <a:lnTo>
                    <a:pt x="114" y="112"/>
                  </a:lnTo>
                  <a:lnTo>
                    <a:pt x="102" y="124"/>
                  </a:lnTo>
                  <a:lnTo>
                    <a:pt x="96" y="134"/>
                  </a:lnTo>
                  <a:lnTo>
                    <a:pt x="86" y="132"/>
                  </a:lnTo>
                  <a:lnTo>
                    <a:pt x="80" y="130"/>
                  </a:lnTo>
                  <a:lnTo>
                    <a:pt x="74" y="128"/>
                  </a:lnTo>
                  <a:lnTo>
                    <a:pt x="66" y="126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50" y="122"/>
                  </a:lnTo>
                  <a:lnTo>
                    <a:pt x="46" y="120"/>
                  </a:lnTo>
                  <a:lnTo>
                    <a:pt x="40" y="118"/>
                  </a:lnTo>
                  <a:lnTo>
                    <a:pt x="36" y="116"/>
                  </a:lnTo>
                  <a:lnTo>
                    <a:pt x="36" y="110"/>
                  </a:lnTo>
                  <a:lnTo>
                    <a:pt x="34" y="98"/>
                  </a:lnTo>
                  <a:lnTo>
                    <a:pt x="32" y="92"/>
                  </a:lnTo>
                  <a:lnTo>
                    <a:pt x="28" y="88"/>
                  </a:lnTo>
                  <a:lnTo>
                    <a:pt x="20" y="82"/>
                  </a:lnTo>
                  <a:lnTo>
                    <a:pt x="12" y="76"/>
                  </a:lnTo>
                  <a:lnTo>
                    <a:pt x="8" y="70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4" y="58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6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32" y="38"/>
                  </a:lnTo>
                  <a:lnTo>
                    <a:pt x="46" y="26"/>
                  </a:lnTo>
                  <a:lnTo>
                    <a:pt x="58" y="16"/>
                  </a:lnTo>
                  <a:lnTo>
                    <a:pt x="62" y="12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8" name="Freeform 134"/>
            <p:cNvSpPr>
              <a:spLocks noChangeAspect="1"/>
            </p:cNvSpPr>
            <p:nvPr/>
          </p:nvSpPr>
          <p:spPr bwMode="auto">
            <a:xfrm>
              <a:off x="2922" y="2737"/>
              <a:ext cx="205" cy="211"/>
            </a:xfrm>
            <a:custGeom>
              <a:avLst/>
              <a:gdLst>
                <a:gd name="T0" fmla="*/ 166 w 200"/>
                <a:gd name="T1" fmla="*/ 1647 h 194"/>
                <a:gd name="T2" fmla="*/ 216 w 200"/>
                <a:gd name="T3" fmla="*/ 1437 h 194"/>
                <a:gd name="T4" fmla="*/ 220 w 200"/>
                <a:gd name="T5" fmla="*/ 1364 h 194"/>
                <a:gd name="T6" fmla="*/ 222 w 200"/>
                <a:gd name="T7" fmla="*/ 1335 h 194"/>
                <a:gd name="T8" fmla="*/ 246 w 200"/>
                <a:gd name="T9" fmla="*/ 1292 h 194"/>
                <a:gd name="T10" fmla="*/ 268 w 200"/>
                <a:gd name="T11" fmla="*/ 1234 h 194"/>
                <a:gd name="T12" fmla="*/ 263 w 200"/>
                <a:gd name="T13" fmla="*/ 1209 h 194"/>
                <a:gd name="T14" fmla="*/ 285 w 200"/>
                <a:gd name="T15" fmla="*/ 1132 h 194"/>
                <a:gd name="T16" fmla="*/ 330 w 200"/>
                <a:gd name="T17" fmla="*/ 1090 h 194"/>
                <a:gd name="T18" fmla="*/ 351 w 200"/>
                <a:gd name="T19" fmla="*/ 923 h 194"/>
                <a:gd name="T20" fmla="*/ 358 w 200"/>
                <a:gd name="T21" fmla="*/ 781 h 194"/>
                <a:gd name="T22" fmla="*/ 364 w 200"/>
                <a:gd name="T23" fmla="*/ 658 h 194"/>
                <a:gd name="T24" fmla="*/ 364 w 200"/>
                <a:gd name="T25" fmla="*/ 521 h 194"/>
                <a:gd name="T26" fmla="*/ 376 w 200"/>
                <a:gd name="T27" fmla="*/ 444 h 194"/>
                <a:gd name="T28" fmla="*/ 372 w 200"/>
                <a:gd name="T29" fmla="*/ 317 h 194"/>
                <a:gd name="T30" fmla="*/ 338 w 200"/>
                <a:gd name="T31" fmla="*/ 137 h 194"/>
                <a:gd name="T32" fmla="*/ 306 w 200"/>
                <a:gd name="T33" fmla="*/ 70 h 194"/>
                <a:gd name="T34" fmla="*/ 292 w 200"/>
                <a:gd name="T35" fmla="*/ 4 h 194"/>
                <a:gd name="T36" fmla="*/ 263 w 200"/>
                <a:gd name="T37" fmla="*/ 2 h 194"/>
                <a:gd name="T38" fmla="*/ 227 w 200"/>
                <a:gd name="T39" fmla="*/ 83 h 194"/>
                <a:gd name="T40" fmla="*/ 216 w 200"/>
                <a:gd name="T41" fmla="*/ 176 h 194"/>
                <a:gd name="T42" fmla="*/ 212 w 200"/>
                <a:gd name="T43" fmla="*/ 581 h 194"/>
                <a:gd name="T44" fmla="*/ 220 w 200"/>
                <a:gd name="T45" fmla="*/ 687 h 194"/>
                <a:gd name="T46" fmla="*/ 255 w 200"/>
                <a:gd name="T47" fmla="*/ 730 h 194"/>
                <a:gd name="T48" fmla="*/ 251 w 200"/>
                <a:gd name="T49" fmla="*/ 868 h 194"/>
                <a:gd name="T50" fmla="*/ 234 w 200"/>
                <a:gd name="T51" fmla="*/ 923 h 194"/>
                <a:gd name="T52" fmla="*/ 222 w 200"/>
                <a:gd name="T53" fmla="*/ 849 h 194"/>
                <a:gd name="T54" fmla="*/ 200 w 200"/>
                <a:gd name="T55" fmla="*/ 740 h 194"/>
                <a:gd name="T56" fmla="*/ 174 w 200"/>
                <a:gd name="T57" fmla="*/ 658 h 194"/>
                <a:gd name="T58" fmla="*/ 162 w 200"/>
                <a:gd name="T59" fmla="*/ 632 h 194"/>
                <a:gd name="T60" fmla="*/ 154 w 200"/>
                <a:gd name="T61" fmla="*/ 658 h 194"/>
                <a:gd name="T62" fmla="*/ 136 w 200"/>
                <a:gd name="T63" fmla="*/ 658 h 194"/>
                <a:gd name="T64" fmla="*/ 116 w 200"/>
                <a:gd name="T65" fmla="*/ 605 h 194"/>
                <a:gd name="T66" fmla="*/ 60 w 200"/>
                <a:gd name="T67" fmla="*/ 491 h 194"/>
                <a:gd name="T68" fmla="*/ 58 w 200"/>
                <a:gd name="T69" fmla="*/ 812 h 194"/>
                <a:gd name="T70" fmla="*/ 52 w 200"/>
                <a:gd name="T71" fmla="*/ 846 h 194"/>
                <a:gd name="T72" fmla="*/ 0 w 200"/>
                <a:gd name="T73" fmla="*/ 1437 h 194"/>
                <a:gd name="T74" fmla="*/ 46 w 200"/>
                <a:gd name="T75" fmla="*/ 1647 h 194"/>
                <a:gd name="T76" fmla="*/ 56 w 200"/>
                <a:gd name="T77" fmla="*/ 1647 h 194"/>
                <a:gd name="T78" fmla="*/ 79 w 200"/>
                <a:gd name="T79" fmla="*/ 1647 h 194"/>
                <a:gd name="T80" fmla="*/ 104 w 200"/>
                <a:gd name="T81" fmla="*/ 1691 h 194"/>
                <a:gd name="T82" fmla="*/ 146 w 200"/>
                <a:gd name="T83" fmla="*/ 1723 h 1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0"/>
                <a:gd name="T127" fmla="*/ 0 h 194"/>
                <a:gd name="T128" fmla="*/ 200 w 200"/>
                <a:gd name="T129" fmla="*/ 194 h 1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0" h="194">
                  <a:moveTo>
                    <a:pt x="78" y="194"/>
                  </a:moveTo>
                  <a:lnTo>
                    <a:pt x="88" y="184"/>
                  </a:lnTo>
                  <a:lnTo>
                    <a:pt x="102" y="172"/>
                  </a:lnTo>
                  <a:lnTo>
                    <a:pt x="114" y="162"/>
                  </a:lnTo>
                  <a:lnTo>
                    <a:pt x="118" y="158"/>
                  </a:lnTo>
                  <a:lnTo>
                    <a:pt x="116" y="154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22" y="148"/>
                  </a:lnTo>
                  <a:lnTo>
                    <a:pt x="130" y="146"/>
                  </a:lnTo>
                  <a:lnTo>
                    <a:pt x="138" y="146"/>
                  </a:lnTo>
                  <a:lnTo>
                    <a:pt x="140" y="140"/>
                  </a:lnTo>
                  <a:lnTo>
                    <a:pt x="140" y="138"/>
                  </a:lnTo>
                  <a:lnTo>
                    <a:pt x="138" y="136"/>
                  </a:lnTo>
                  <a:lnTo>
                    <a:pt x="144" y="132"/>
                  </a:lnTo>
                  <a:lnTo>
                    <a:pt x="150" y="128"/>
                  </a:lnTo>
                  <a:lnTo>
                    <a:pt x="162" y="124"/>
                  </a:lnTo>
                  <a:lnTo>
                    <a:pt x="174" y="122"/>
                  </a:lnTo>
                  <a:lnTo>
                    <a:pt x="184" y="116"/>
                  </a:lnTo>
                  <a:lnTo>
                    <a:pt x="184" y="104"/>
                  </a:lnTo>
                  <a:lnTo>
                    <a:pt x="186" y="96"/>
                  </a:lnTo>
                  <a:lnTo>
                    <a:pt x="188" y="88"/>
                  </a:lnTo>
                  <a:lnTo>
                    <a:pt x="194" y="82"/>
                  </a:lnTo>
                  <a:lnTo>
                    <a:pt x="192" y="74"/>
                  </a:lnTo>
                  <a:lnTo>
                    <a:pt x="192" y="64"/>
                  </a:lnTo>
                  <a:lnTo>
                    <a:pt x="192" y="58"/>
                  </a:lnTo>
                  <a:lnTo>
                    <a:pt x="196" y="54"/>
                  </a:lnTo>
                  <a:lnTo>
                    <a:pt x="198" y="50"/>
                  </a:lnTo>
                  <a:lnTo>
                    <a:pt x="200" y="46"/>
                  </a:lnTo>
                  <a:lnTo>
                    <a:pt x="196" y="36"/>
                  </a:lnTo>
                  <a:lnTo>
                    <a:pt x="194" y="28"/>
                  </a:lnTo>
                  <a:lnTo>
                    <a:pt x="178" y="16"/>
                  </a:lnTo>
                  <a:lnTo>
                    <a:pt x="172" y="12"/>
                  </a:lnTo>
                  <a:lnTo>
                    <a:pt x="162" y="8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0"/>
                  </a:lnTo>
                  <a:lnTo>
                    <a:pt x="138" y="2"/>
                  </a:lnTo>
                  <a:lnTo>
                    <a:pt x="126" y="8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4" y="20"/>
                  </a:lnTo>
                  <a:lnTo>
                    <a:pt x="112" y="26"/>
                  </a:lnTo>
                  <a:lnTo>
                    <a:pt x="112" y="66"/>
                  </a:lnTo>
                  <a:lnTo>
                    <a:pt x="114" y="74"/>
                  </a:lnTo>
                  <a:lnTo>
                    <a:pt x="116" y="78"/>
                  </a:lnTo>
                  <a:lnTo>
                    <a:pt x="122" y="82"/>
                  </a:lnTo>
                  <a:lnTo>
                    <a:pt x="134" y="82"/>
                  </a:lnTo>
                  <a:lnTo>
                    <a:pt x="134" y="94"/>
                  </a:lnTo>
                  <a:lnTo>
                    <a:pt x="132" y="98"/>
                  </a:lnTo>
                  <a:lnTo>
                    <a:pt x="128" y="102"/>
                  </a:lnTo>
                  <a:lnTo>
                    <a:pt x="124" y="104"/>
                  </a:lnTo>
                  <a:lnTo>
                    <a:pt x="122" y="104"/>
                  </a:lnTo>
                  <a:lnTo>
                    <a:pt x="118" y="96"/>
                  </a:lnTo>
                  <a:lnTo>
                    <a:pt x="114" y="92"/>
                  </a:lnTo>
                  <a:lnTo>
                    <a:pt x="104" y="84"/>
                  </a:lnTo>
                  <a:lnTo>
                    <a:pt x="96" y="76"/>
                  </a:lnTo>
                  <a:lnTo>
                    <a:pt x="92" y="74"/>
                  </a:lnTo>
                  <a:lnTo>
                    <a:pt x="92" y="70"/>
                  </a:lnTo>
                  <a:lnTo>
                    <a:pt x="86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8" y="76"/>
                  </a:lnTo>
                  <a:lnTo>
                    <a:pt x="72" y="74"/>
                  </a:lnTo>
                  <a:lnTo>
                    <a:pt x="64" y="72"/>
                  </a:lnTo>
                  <a:lnTo>
                    <a:pt x="60" y="68"/>
                  </a:lnTo>
                  <a:lnTo>
                    <a:pt x="58" y="64"/>
                  </a:lnTo>
                  <a:lnTo>
                    <a:pt x="34" y="56"/>
                  </a:lnTo>
                  <a:lnTo>
                    <a:pt x="34" y="88"/>
                  </a:lnTo>
                  <a:lnTo>
                    <a:pt x="32" y="92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0" y="94"/>
                  </a:lnTo>
                  <a:lnTo>
                    <a:pt x="0" y="162"/>
                  </a:lnTo>
                  <a:lnTo>
                    <a:pt x="18" y="182"/>
                  </a:lnTo>
                  <a:lnTo>
                    <a:pt x="20" y="184"/>
                  </a:lnTo>
                  <a:lnTo>
                    <a:pt x="24" y="186"/>
                  </a:lnTo>
                  <a:lnTo>
                    <a:pt x="30" y="184"/>
                  </a:lnTo>
                  <a:lnTo>
                    <a:pt x="38" y="182"/>
                  </a:lnTo>
                  <a:lnTo>
                    <a:pt x="44" y="184"/>
                  </a:lnTo>
                  <a:lnTo>
                    <a:pt x="50" y="188"/>
                  </a:lnTo>
                  <a:lnTo>
                    <a:pt x="56" y="190"/>
                  </a:lnTo>
                  <a:lnTo>
                    <a:pt x="62" y="194"/>
                  </a:lnTo>
                  <a:lnTo>
                    <a:pt x="78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49" name="Freeform 135"/>
            <p:cNvSpPr>
              <a:spLocks noChangeAspect="1"/>
            </p:cNvSpPr>
            <p:nvPr/>
          </p:nvSpPr>
          <p:spPr bwMode="auto">
            <a:xfrm>
              <a:off x="2741" y="2689"/>
              <a:ext cx="216" cy="257"/>
            </a:xfrm>
            <a:custGeom>
              <a:avLst/>
              <a:gdLst>
                <a:gd name="T0" fmla="*/ 313 w 211"/>
                <a:gd name="T1" fmla="*/ 2163 h 236"/>
                <a:gd name="T2" fmla="*/ 210 w 211"/>
                <a:gd name="T3" fmla="*/ 2147 h 236"/>
                <a:gd name="T4" fmla="*/ 200 w 211"/>
                <a:gd name="T5" fmla="*/ 2076 h 236"/>
                <a:gd name="T6" fmla="*/ 54 w 211"/>
                <a:gd name="T7" fmla="*/ 2041 h 236"/>
                <a:gd name="T8" fmla="*/ 48 w 211"/>
                <a:gd name="T9" fmla="*/ 2018 h 236"/>
                <a:gd name="T10" fmla="*/ 4 w 211"/>
                <a:gd name="T11" fmla="*/ 2041 h 236"/>
                <a:gd name="T12" fmla="*/ 0 w 211"/>
                <a:gd name="T13" fmla="*/ 1930 h 236"/>
                <a:gd name="T14" fmla="*/ 4 w 211"/>
                <a:gd name="T15" fmla="*/ 1773 h 236"/>
                <a:gd name="T16" fmla="*/ 6 w 211"/>
                <a:gd name="T17" fmla="*/ 1598 h 236"/>
                <a:gd name="T18" fmla="*/ 14 w 211"/>
                <a:gd name="T19" fmla="*/ 1405 h 236"/>
                <a:gd name="T20" fmla="*/ 52 w 211"/>
                <a:gd name="T21" fmla="*/ 1216 h 236"/>
                <a:gd name="T22" fmla="*/ 62 w 211"/>
                <a:gd name="T23" fmla="*/ 1031 h 236"/>
                <a:gd name="T24" fmla="*/ 60 w 211"/>
                <a:gd name="T25" fmla="*/ 823 h 236"/>
                <a:gd name="T26" fmla="*/ 52 w 211"/>
                <a:gd name="T27" fmla="*/ 659 h 236"/>
                <a:gd name="T28" fmla="*/ 50 w 211"/>
                <a:gd name="T29" fmla="*/ 511 h 236"/>
                <a:gd name="T30" fmla="*/ 54 w 211"/>
                <a:gd name="T31" fmla="*/ 444 h 236"/>
                <a:gd name="T32" fmla="*/ 54 w 211"/>
                <a:gd name="T33" fmla="*/ 322 h 236"/>
                <a:gd name="T34" fmla="*/ 16 w 211"/>
                <a:gd name="T35" fmla="*/ 0 h 236"/>
                <a:gd name="T36" fmla="*/ 152 w 211"/>
                <a:gd name="T37" fmla="*/ 125 h 236"/>
                <a:gd name="T38" fmla="*/ 180 w 211"/>
                <a:gd name="T39" fmla="*/ 322 h 236"/>
                <a:gd name="T40" fmla="*/ 197 w 211"/>
                <a:gd name="T41" fmla="*/ 347 h 236"/>
                <a:gd name="T42" fmla="*/ 230 w 211"/>
                <a:gd name="T43" fmla="*/ 347 h 236"/>
                <a:gd name="T44" fmla="*/ 241 w 211"/>
                <a:gd name="T45" fmla="*/ 272 h 236"/>
                <a:gd name="T46" fmla="*/ 282 w 211"/>
                <a:gd name="T47" fmla="*/ 194 h 236"/>
                <a:gd name="T48" fmla="*/ 289 w 211"/>
                <a:gd name="T49" fmla="*/ 230 h 236"/>
                <a:gd name="T50" fmla="*/ 313 w 211"/>
                <a:gd name="T51" fmla="*/ 250 h 236"/>
                <a:gd name="T52" fmla="*/ 328 w 211"/>
                <a:gd name="T53" fmla="*/ 453 h 236"/>
                <a:gd name="T54" fmla="*/ 325 w 211"/>
                <a:gd name="T55" fmla="*/ 718 h 236"/>
                <a:gd name="T56" fmla="*/ 336 w 211"/>
                <a:gd name="T57" fmla="*/ 808 h 236"/>
                <a:gd name="T58" fmla="*/ 333 w 211"/>
                <a:gd name="T59" fmla="*/ 926 h 236"/>
                <a:gd name="T60" fmla="*/ 357 w 211"/>
                <a:gd name="T61" fmla="*/ 942 h 236"/>
                <a:gd name="T62" fmla="*/ 377 w 211"/>
                <a:gd name="T63" fmla="*/ 926 h 236"/>
                <a:gd name="T64" fmla="*/ 387 w 211"/>
                <a:gd name="T65" fmla="*/ 1216 h 236"/>
                <a:gd name="T66" fmla="*/ 377 w 211"/>
                <a:gd name="T67" fmla="*/ 1261 h 236"/>
                <a:gd name="T68" fmla="*/ 325 w 211"/>
                <a:gd name="T69" fmla="*/ 1261 h 236"/>
                <a:gd name="T70" fmla="*/ 359 w 211"/>
                <a:gd name="T71" fmla="*/ 2076 h 2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1"/>
                <a:gd name="T109" fmla="*/ 0 h 236"/>
                <a:gd name="T110" fmla="*/ 211 w 211"/>
                <a:gd name="T111" fmla="*/ 236 h 2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1" h="236">
                  <a:moveTo>
                    <a:pt x="195" y="228"/>
                  </a:moveTo>
                  <a:lnTo>
                    <a:pt x="171" y="236"/>
                  </a:lnTo>
                  <a:lnTo>
                    <a:pt x="124" y="236"/>
                  </a:lnTo>
                  <a:lnTo>
                    <a:pt x="114" y="232"/>
                  </a:lnTo>
                  <a:lnTo>
                    <a:pt x="112" y="230"/>
                  </a:lnTo>
                  <a:lnTo>
                    <a:pt x="108" y="226"/>
                  </a:lnTo>
                  <a:lnTo>
                    <a:pt x="34" y="226"/>
                  </a:lnTo>
                  <a:lnTo>
                    <a:pt x="28" y="222"/>
                  </a:lnTo>
                  <a:lnTo>
                    <a:pt x="26" y="220"/>
                  </a:lnTo>
                  <a:lnTo>
                    <a:pt x="22" y="220"/>
                  </a:lnTo>
                  <a:lnTo>
                    <a:pt x="10" y="222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10"/>
                  </a:lnTo>
                  <a:lnTo>
                    <a:pt x="4" y="202"/>
                  </a:lnTo>
                  <a:lnTo>
                    <a:pt x="4" y="194"/>
                  </a:lnTo>
                  <a:lnTo>
                    <a:pt x="4" y="188"/>
                  </a:lnTo>
                  <a:lnTo>
                    <a:pt x="6" y="174"/>
                  </a:lnTo>
                  <a:lnTo>
                    <a:pt x="10" y="162"/>
                  </a:lnTo>
                  <a:lnTo>
                    <a:pt x="14" y="152"/>
                  </a:lnTo>
                  <a:lnTo>
                    <a:pt x="20" y="142"/>
                  </a:lnTo>
                  <a:lnTo>
                    <a:pt x="26" y="132"/>
                  </a:lnTo>
                  <a:lnTo>
                    <a:pt x="32" y="122"/>
                  </a:lnTo>
                  <a:lnTo>
                    <a:pt x="36" y="112"/>
                  </a:lnTo>
                  <a:lnTo>
                    <a:pt x="36" y="100"/>
                  </a:lnTo>
                  <a:lnTo>
                    <a:pt x="34" y="90"/>
                  </a:lnTo>
                  <a:lnTo>
                    <a:pt x="30" y="80"/>
                  </a:lnTo>
                  <a:lnTo>
                    <a:pt x="26" y="72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6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36"/>
                  </a:lnTo>
                  <a:lnTo>
                    <a:pt x="24" y="26"/>
                  </a:lnTo>
                  <a:lnTo>
                    <a:pt x="16" y="0"/>
                  </a:lnTo>
                  <a:lnTo>
                    <a:pt x="84" y="0"/>
                  </a:lnTo>
                  <a:lnTo>
                    <a:pt x="84" y="14"/>
                  </a:lnTo>
                  <a:lnTo>
                    <a:pt x="90" y="26"/>
                  </a:lnTo>
                  <a:lnTo>
                    <a:pt x="98" y="36"/>
                  </a:lnTo>
                  <a:lnTo>
                    <a:pt x="102" y="38"/>
                  </a:lnTo>
                  <a:lnTo>
                    <a:pt x="106" y="38"/>
                  </a:lnTo>
                  <a:lnTo>
                    <a:pt x="118" y="38"/>
                  </a:lnTo>
                  <a:lnTo>
                    <a:pt x="126" y="38"/>
                  </a:lnTo>
                  <a:lnTo>
                    <a:pt x="130" y="36"/>
                  </a:lnTo>
                  <a:lnTo>
                    <a:pt x="132" y="30"/>
                  </a:lnTo>
                  <a:lnTo>
                    <a:pt x="132" y="22"/>
                  </a:lnTo>
                  <a:lnTo>
                    <a:pt x="153" y="22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63" y="28"/>
                  </a:lnTo>
                  <a:lnTo>
                    <a:pt x="171" y="28"/>
                  </a:lnTo>
                  <a:lnTo>
                    <a:pt x="177" y="26"/>
                  </a:lnTo>
                  <a:lnTo>
                    <a:pt x="179" y="50"/>
                  </a:lnTo>
                  <a:lnTo>
                    <a:pt x="177" y="74"/>
                  </a:lnTo>
                  <a:lnTo>
                    <a:pt x="177" y="78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3" y="92"/>
                  </a:lnTo>
                  <a:lnTo>
                    <a:pt x="181" y="100"/>
                  </a:lnTo>
                  <a:lnTo>
                    <a:pt x="189" y="102"/>
                  </a:lnTo>
                  <a:lnTo>
                    <a:pt x="193" y="102"/>
                  </a:lnTo>
                  <a:lnTo>
                    <a:pt x="197" y="100"/>
                  </a:lnTo>
                  <a:lnTo>
                    <a:pt x="205" y="100"/>
                  </a:lnTo>
                  <a:lnTo>
                    <a:pt x="211" y="100"/>
                  </a:lnTo>
                  <a:lnTo>
                    <a:pt x="211" y="132"/>
                  </a:lnTo>
                  <a:lnTo>
                    <a:pt x="209" y="136"/>
                  </a:lnTo>
                  <a:lnTo>
                    <a:pt x="205" y="138"/>
                  </a:lnTo>
                  <a:lnTo>
                    <a:pt x="203" y="138"/>
                  </a:lnTo>
                  <a:lnTo>
                    <a:pt x="177" y="138"/>
                  </a:lnTo>
                  <a:lnTo>
                    <a:pt x="177" y="206"/>
                  </a:lnTo>
                  <a:lnTo>
                    <a:pt x="195" y="226"/>
                  </a:lnTo>
                  <a:lnTo>
                    <a:pt x="195" y="2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0" name="Freeform 136"/>
            <p:cNvSpPr>
              <a:spLocks noChangeAspect="1"/>
            </p:cNvSpPr>
            <p:nvPr/>
          </p:nvSpPr>
          <p:spPr bwMode="auto">
            <a:xfrm>
              <a:off x="2876" y="2941"/>
              <a:ext cx="163" cy="195"/>
            </a:xfrm>
            <a:custGeom>
              <a:avLst/>
              <a:gdLst>
                <a:gd name="T0" fmla="*/ 195 w 159"/>
                <a:gd name="T1" fmla="*/ 6 h 180"/>
                <a:gd name="T2" fmla="*/ 195 w 159"/>
                <a:gd name="T3" fmla="*/ 78 h 180"/>
                <a:gd name="T4" fmla="*/ 201 w 159"/>
                <a:gd name="T5" fmla="*/ 127 h 180"/>
                <a:gd name="T6" fmla="*/ 205 w 159"/>
                <a:gd name="T7" fmla="*/ 163 h 180"/>
                <a:gd name="T8" fmla="*/ 207 w 159"/>
                <a:gd name="T9" fmla="*/ 177 h 180"/>
                <a:gd name="T10" fmla="*/ 205 w 159"/>
                <a:gd name="T11" fmla="*/ 192 h 180"/>
                <a:gd name="T12" fmla="*/ 207 w 159"/>
                <a:gd name="T13" fmla="*/ 225 h 180"/>
                <a:gd name="T14" fmla="*/ 215 w 159"/>
                <a:gd name="T15" fmla="*/ 271 h 180"/>
                <a:gd name="T16" fmla="*/ 228 w 159"/>
                <a:gd name="T17" fmla="*/ 319 h 180"/>
                <a:gd name="T18" fmla="*/ 245 w 159"/>
                <a:gd name="T19" fmla="*/ 366 h 180"/>
                <a:gd name="T20" fmla="*/ 252 w 159"/>
                <a:gd name="T21" fmla="*/ 396 h 180"/>
                <a:gd name="T22" fmla="*/ 257 w 159"/>
                <a:gd name="T23" fmla="*/ 463 h 180"/>
                <a:gd name="T24" fmla="*/ 262 w 159"/>
                <a:gd name="T25" fmla="*/ 546 h 180"/>
                <a:gd name="T26" fmla="*/ 262 w 159"/>
                <a:gd name="T27" fmla="*/ 592 h 180"/>
                <a:gd name="T28" fmla="*/ 270 w 159"/>
                <a:gd name="T29" fmla="*/ 607 h 180"/>
                <a:gd name="T30" fmla="*/ 282 w 159"/>
                <a:gd name="T31" fmla="*/ 638 h 180"/>
                <a:gd name="T32" fmla="*/ 289 w 159"/>
                <a:gd name="T33" fmla="*/ 641 h 180"/>
                <a:gd name="T34" fmla="*/ 296 w 159"/>
                <a:gd name="T35" fmla="*/ 641 h 180"/>
                <a:gd name="T36" fmla="*/ 303 w 159"/>
                <a:gd name="T37" fmla="*/ 692 h 180"/>
                <a:gd name="T38" fmla="*/ 289 w 159"/>
                <a:gd name="T39" fmla="*/ 720 h 180"/>
                <a:gd name="T40" fmla="*/ 277 w 159"/>
                <a:gd name="T41" fmla="*/ 752 h 180"/>
                <a:gd name="T42" fmla="*/ 257 w 159"/>
                <a:gd name="T43" fmla="*/ 879 h 180"/>
                <a:gd name="T44" fmla="*/ 238 w 159"/>
                <a:gd name="T45" fmla="*/ 963 h 180"/>
                <a:gd name="T46" fmla="*/ 217 w 159"/>
                <a:gd name="T47" fmla="*/ 1063 h 180"/>
                <a:gd name="T48" fmla="*/ 211 w 159"/>
                <a:gd name="T49" fmla="*/ 1069 h 180"/>
                <a:gd name="T50" fmla="*/ 205 w 159"/>
                <a:gd name="T51" fmla="*/ 1077 h 180"/>
                <a:gd name="T52" fmla="*/ 201 w 159"/>
                <a:gd name="T53" fmla="*/ 1117 h 180"/>
                <a:gd name="T54" fmla="*/ 195 w 159"/>
                <a:gd name="T55" fmla="*/ 1141 h 180"/>
                <a:gd name="T56" fmla="*/ 190 w 159"/>
                <a:gd name="T57" fmla="*/ 1181 h 180"/>
                <a:gd name="T58" fmla="*/ 180 w 159"/>
                <a:gd name="T59" fmla="*/ 1236 h 180"/>
                <a:gd name="T60" fmla="*/ 172 w 159"/>
                <a:gd name="T61" fmla="*/ 1261 h 180"/>
                <a:gd name="T62" fmla="*/ 156 w 159"/>
                <a:gd name="T63" fmla="*/ 1279 h 180"/>
                <a:gd name="T64" fmla="*/ 144 w 159"/>
                <a:gd name="T65" fmla="*/ 1261 h 180"/>
                <a:gd name="T66" fmla="*/ 137 w 159"/>
                <a:gd name="T67" fmla="*/ 1236 h 180"/>
                <a:gd name="T68" fmla="*/ 128 w 159"/>
                <a:gd name="T69" fmla="*/ 1210 h 180"/>
                <a:gd name="T70" fmla="*/ 119 w 159"/>
                <a:gd name="T71" fmla="*/ 1181 h 180"/>
                <a:gd name="T72" fmla="*/ 103 w 159"/>
                <a:gd name="T73" fmla="*/ 1217 h 180"/>
                <a:gd name="T74" fmla="*/ 86 w 159"/>
                <a:gd name="T75" fmla="*/ 1305 h 180"/>
                <a:gd name="T76" fmla="*/ 70 w 159"/>
                <a:gd name="T77" fmla="*/ 1400 h 180"/>
                <a:gd name="T78" fmla="*/ 57 w 159"/>
                <a:gd name="T79" fmla="*/ 1437 h 180"/>
                <a:gd name="T80" fmla="*/ 12 w 159"/>
                <a:gd name="T81" fmla="*/ 1437 h 180"/>
                <a:gd name="T82" fmla="*/ 14 w 159"/>
                <a:gd name="T83" fmla="*/ 1369 h 180"/>
                <a:gd name="T84" fmla="*/ 16 w 159"/>
                <a:gd name="T85" fmla="*/ 1312 h 180"/>
                <a:gd name="T86" fmla="*/ 16 w 159"/>
                <a:gd name="T87" fmla="*/ 1261 h 180"/>
                <a:gd name="T88" fmla="*/ 14 w 159"/>
                <a:gd name="T89" fmla="*/ 1236 h 180"/>
                <a:gd name="T90" fmla="*/ 6 w 159"/>
                <a:gd name="T91" fmla="*/ 1155 h 180"/>
                <a:gd name="T92" fmla="*/ 0 w 159"/>
                <a:gd name="T93" fmla="*/ 1141 h 180"/>
                <a:gd name="T94" fmla="*/ 0 w 159"/>
                <a:gd name="T95" fmla="*/ 666 h 180"/>
                <a:gd name="T96" fmla="*/ 47 w 159"/>
                <a:gd name="T97" fmla="*/ 666 h 180"/>
                <a:gd name="T98" fmla="*/ 47 w 159"/>
                <a:gd name="T99" fmla="*/ 92 h 180"/>
                <a:gd name="T100" fmla="*/ 82 w 159"/>
                <a:gd name="T101" fmla="*/ 78 h 180"/>
                <a:gd name="T102" fmla="*/ 125 w 159"/>
                <a:gd name="T103" fmla="*/ 6 h 180"/>
                <a:gd name="T104" fmla="*/ 131 w 159"/>
                <a:gd name="T105" fmla="*/ 108 h 180"/>
                <a:gd name="T106" fmla="*/ 156 w 159"/>
                <a:gd name="T107" fmla="*/ 6 h 180"/>
                <a:gd name="T108" fmla="*/ 168 w 159"/>
                <a:gd name="T109" fmla="*/ 2 h 180"/>
                <a:gd name="T110" fmla="*/ 180 w 159"/>
                <a:gd name="T111" fmla="*/ 0 h 180"/>
                <a:gd name="T112" fmla="*/ 190 w 159"/>
                <a:gd name="T113" fmla="*/ 2 h 180"/>
                <a:gd name="T114" fmla="*/ 195 w 159"/>
                <a:gd name="T115" fmla="*/ 0 h 180"/>
                <a:gd name="T116" fmla="*/ 195 w 159"/>
                <a:gd name="T117" fmla="*/ 4 h 180"/>
                <a:gd name="T118" fmla="*/ 195 w 159"/>
                <a:gd name="T119" fmla="*/ 6 h 1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9"/>
                <a:gd name="T181" fmla="*/ 0 h 180"/>
                <a:gd name="T182" fmla="*/ 159 w 159"/>
                <a:gd name="T183" fmla="*/ 180 h 18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9" h="180">
                  <a:moveTo>
                    <a:pt x="101" y="6"/>
                  </a:moveTo>
                  <a:lnTo>
                    <a:pt x="101" y="10"/>
                  </a:lnTo>
                  <a:lnTo>
                    <a:pt x="105" y="16"/>
                  </a:lnTo>
                  <a:lnTo>
                    <a:pt x="107" y="20"/>
                  </a:lnTo>
                  <a:lnTo>
                    <a:pt x="109" y="22"/>
                  </a:lnTo>
                  <a:lnTo>
                    <a:pt x="107" y="24"/>
                  </a:lnTo>
                  <a:lnTo>
                    <a:pt x="109" y="28"/>
                  </a:lnTo>
                  <a:lnTo>
                    <a:pt x="113" y="34"/>
                  </a:lnTo>
                  <a:lnTo>
                    <a:pt x="121" y="40"/>
                  </a:lnTo>
                  <a:lnTo>
                    <a:pt x="129" y="46"/>
                  </a:lnTo>
                  <a:lnTo>
                    <a:pt x="133" y="50"/>
                  </a:lnTo>
                  <a:lnTo>
                    <a:pt x="135" y="56"/>
                  </a:lnTo>
                  <a:lnTo>
                    <a:pt x="137" y="68"/>
                  </a:lnTo>
                  <a:lnTo>
                    <a:pt x="137" y="74"/>
                  </a:lnTo>
                  <a:lnTo>
                    <a:pt x="141" y="76"/>
                  </a:lnTo>
                  <a:lnTo>
                    <a:pt x="147" y="78"/>
                  </a:lnTo>
                  <a:lnTo>
                    <a:pt x="151" y="80"/>
                  </a:lnTo>
                  <a:lnTo>
                    <a:pt x="155" y="80"/>
                  </a:lnTo>
                  <a:lnTo>
                    <a:pt x="159" y="86"/>
                  </a:lnTo>
                  <a:lnTo>
                    <a:pt x="151" y="90"/>
                  </a:lnTo>
                  <a:lnTo>
                    <a:pt x="145" y="94"/>
                  </a:lnTo>
                  <a:lnTo>
                    <a:pt x="135" y="108"/>
                  </a:lnTo>
                  <a:lnTo>
                    <a:pt x="125" y="120"/>
                  </a:lnTo>
                  <a:lnTo>
                    <a:pt x="115" y="132"/>
                  </a:lnTo>
                  <a:lnTo>
                    <a:pt x="111" y="134"/>
                  </a:lnTo>
                  <a:lnTo>
                    <a:pt x="107" y="136"/>
                  </a:lnTo>
                  <a:lnTo>
                    <a:pt x="105" y="138"/>
                  </a:lnTo>
                  <a:lnTo>
                    <a:pt x="101" y="142"/>
                  </a:lnTo>
                  <a:lnTo>
                    <a:pt x="99" y="148"/>
                  </a:lnTo>
                  <a:lnTo>
                    <a:pt x="95" y="154"/>
                  </a:lnTo>
                  <a:lnTo>
                    <a:pt x="91" y="158"/>
                  </a:lnTo>
                  <a:lnTo>
                    <a:pt x="83" y="160"/>
                  </a:lnTo>
                  <a:lnTo>
                    <a:pt x="77" y="158"/>
                  </a:lnTo>
                  <a:lnTo>
                    <a:pt x="73" y="154"/>
                  </a:lnTo>
                  <a:lnTo>
                    <a:pt x="67" y="150"/>
                  </a:lnTo>
                  <a:lnTo>
                    <a:pt x="61" y="148"/>
                  </a:lnTo>
                  <a:lnTo>
                    <a:pt x="55" y="152"/>
                  </a:lnTo>
                  <a:lnTo>
                    <a:pt x="47" y="162"/>
                  </a:lnTo>
                  <a:lnTo>
                    <a:pt x="39" y="174"/>
                  </a:lnTo>
                  <a:lnTo>
                    <a:pt x="31" y="180"/>
                  </a:lnTo>
                  <a:lnTo>
                    <a:pt x="12" y="180"/>
                  </a:lnTo>
                  <a:lnTo>
                    <a:pt x="14" y="172"/>
                  </a:lnTo>
                  <a:lnTo>
                    <a:pt x="16" y="164"/>
                  </a:lnTo>
                  <a:lnTo>
                    <a:pt x="16" y="158"/>
                  </a:lnTo>
                  <a:lnTo>
                    <a:pt x="14" y="154"/>
                  </a:lnTo>
                  <a:lnTo>
                    <a:pt x="6" y="144"/>
                  </a:lnTo>
                  <a:lnTo>
                    <a:pt x="0" y="142"/>
                  </a:lnTo>
                  <a:lnTo>
                    <a:pt x="0" y="84"/>
                  </a:lnTo>
                  <a:lnTo>
                    <a:pt x="21" y="84"/>
                  </a:lnTo>
                  <a:lnTo>
                    <a:pt x="21" y="12"/>
                  </a:lnTo>
                  <a:lnTo>
                    <a:pt x="45" y="10"/>
                  </a:lnTo>
                  <a:lnTo>
                    <a:pt x="65" y="6"/>
                  </a:lnTo>
                  <a:lnTo>
                    <a:pt x="69" y="14"/>
                  </a:lnTo>
                  <a:lnTo>
                    <a:pt x="83" y="6"/>
                  </a:lnTo>
                  <a:lnTo>
                    <a:pt x="89" y="2"/>
                  </a:lnTo>
                  <a:lnTo>
                    <a:pt x="95" y="0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1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1" name="Freeform 137"/>
            <p:cNvSpPr>
              <a:spLocks noChangeAspect="1"/>
            </p:cNvSpPr>
            <p:nvPr/>
          </p:nvSpPr>
          <p:spPr bwMode="auto">
            <a:xfrm>
              <a:off x="2281" y="2296"/>
              <a:ext cx="121" cy="112"/>
            </a:xfrm>
            <a:custGeom>
              <a:avLst/>
              <a:gdLst>
                <a:gd name="T0" fmla="*/ 61 w 118"/>
                <a:gd name="T1" fmla="*/ 439 h 104"/>
                <a:gd name="T2" fmla="*/ 85 w 118"/>
                <a:gd name="T3" fmla="*/ 353 h 104"/>
                <a:gd name="T4" fmla="*/ 118 w 118"/>
                <a:gd name="T5" fmla="*/ 353 h 104"/>
                <a:gd name="T6" fmla="*/ 127 w 118"/>
                <a:gd name="T7" fmla="*/ 401 h 104"/>
                <a:gd name="T8" fmla="*/ 133 w 118"/>
                <a:gd name="T9" fmla="*/ 509 h 104"/>
                <a:gd name="T10" fmla="*/ 147 w 118"/>
                <a:gd name="T11" fmla="*/ 559 h 104"/>
                <a:gd name="T12" fmla="*/ 171 w 118"/>
                <a:gd name="T13" fmla="*/ 582 h 104"/>
                <a:gd name="T14" fmla="*/ 175 w 118"/>
                <a:gd name="T15" fmla="*/ 698 h 104"/>
                <a:gd name="T16" fmla="*/ 198 w 118"/>
                <a:gd name="T17" fmla="*/ 727 h 104"/>
                <a:gd name="T18" fmla="*/ 204 w 118"/>
                <a:gd name="T19" fmla="*/ 698 h 104"/>
                <a:gd name="T20" fmla="*/ 214 w 118"/>
                <a:gd name="T21" fmla="*/ 677 h 104"/>
                <a:gd name="T22" fmla="*/ 218 w 118"/>
                <a:gd name="T23" fmla="*/ 602 h 104"/>
                <a:gd name="T24" fmla="*/ 210 w 118"/>
                <a:gd name="T25" fmla="*/ 582 h 104"/>
                <a:gd name="T26" fmla="*/ 218 w 118"/>
                <a:gd name="T27" fmla="*/ 548 h 104"/>
                <a:gd name="T28" fmla="*/ 220 w 118"/>
                <a:gd name="T29" fmla="*/ 509 h 104"/>
                <a:gd name="T30" fmla="*/ 214 w 118"/>
                <a:gd name="T31" fmla="*/ 380 h 104"/>
                <a:gd name="T32" fmla="*/ 218 w 118"/>
                <a:gd name="T33" fmla="*/ 328 h 104"/>
                <a:gd name="T34" fmla="*/ 214 w 118"/>
                <a:gd name="T35" fmla="*/ 320 h 104"/>
                <a:gd name="T36" fmla="*/ 200 w 118"/>
                <a:gd name="T37" fmla="*/ 190 h 104"/>
                <a:gd name="T38" fmla="*/ 184 w 118"/>
                <a:gd name="T39" fmla="*/ 58 h 104"/>
                <a:gd name="T40" fmla="*/ 167 w 118"/>
                <a:gd name="T41" fmla="*/ 58 h 104"/>
                <a:gd name="T42" fmla="*/ 147 w 118"/>
                <a:gd name="T43" fmla="*/ 67 h 104"/>
                <a:gd name="T44" fmla="*/ 102 w 118"/>
                <a:gd name="T45" fmla="*/ 6 h 104"/>
                <a:gd name="T46" fmla="*/ 81 w 118"/>
                <a:gd name="T47" fmla="*/ 58 h 104"/>
                <a:gd name="T48" fmla="*/ 58 w 118"/>
                <a:gd name="T49" fmla="*/ 4 h 104"/>
                <a:gd name="T50" fmla="*/ 18 w 118"/>
                <a:gd name="T51" fmla="*/ 0 h 104"/>
                <a:gd name="T52" fmla="*/ 18 w 118"/>
                <a:gd name="T53" fmla="*/ 58 h 104"/>
                <a:gd name="T54" fmla="*/ 16 w 118"/>
                <a:gd name="T55" fmla="*/ 78 h 104"/>
                <a:gd name="T56" fmla="*/ 18 w 118"/>
                <a:gd name="T57" fmla="*/ 121 h 104"/>
                <a:gd name="T58" fmla="*/ 8 w 118"/>
                <a:gd name="T59" fmla="*/ 151 h 104"/>
                <a:gd name="T60" fmla="*/ 0 w 118"/>
                <a:gd name="T61" fmla="*/ 163 h 104"/>
                <a:gd name="T62" fmla="*/ 50 w 118"/>
                <a:gd name="T63" fmla="*/ 380 h 1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8"/>
                <a:gd name="T97" fmla="*/ 0 h 104"/>
                <a:gd name="T98" fmla="*/ 118 w 118"/>
                <a:gd name="T99" fmla="*/ 104 h 1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8" h="104">
                  <a:moveTo>
                    <a:pt x="30" y="70"/>
                  </a:moveTo>
                  <a:lnTo>
                    <a:pt x="34" y="64"/>
                  </a:lnTo>
                  <a:lnTo>
                    <a:pt x="40" y="58"/>
                  </a:lnTo>
                  <a:lnTo>
                    <a:pt x="46" y="52"/>
                  </a:lnTo>
                  <a:lnTo>
                    <a:pt x="54" y="50"/>
                  </a:lnTo>
                  <a:lnTo>
                    <a:pt x="60" y="52"/>
                  </a:lnTo>
                  <a:lnTo>
                    <a:pt x="64" y="54"/>
                  </a:lnTo>
                  <a:lnTo>
                    <a:pt x="66" y="58"/>
                  </a:lnTo>
                  <a:lnTo>
                    <a:pt x="68" y="64"/>
                  </a:lnTo>
                  <a:lnTo>
                    <a:pt x="70" y="74"/>
                  </a:lnTo>
                  <a:lnTo>
                    <a:pt x="74" y="84"/>
                  </a:lnTo>
                  <a:lnTo>
                    <a:pt x="78" y="82"/>
                  </a:lnTo>
                  <a:lnTo>
                    <a:pt x="82" y="80"/>
                  </a:lnTo>
                  <a:lnTo>
                    <a:pt x="90" y="84"/>
                  </a:lnTo>
                  <a:lnTo>
                    <a:pt x="90" y="96"/>
                  </a:lnTo>
                  <a:lnTo>
                    <a:pt x="92" y="102"/>
                  </a:lnTo>
                  <a:lnTo>
                    <a:pt x="96" y="104"/>
                  </a:lnTo>
                  <a:lnTo>
                    <a:pt x="102" y="10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08" y="102"/>
                  </a:lnTo>
                  <a:lnTo>
                    <a:pt x="112" y="98"/>
                  </a:lnTo>
                  <a:lnTo>
                    <a:pt x="114" y="90"/>
                  </a:lnTo>
                  <a:lnTo>
                    <a:pt x="114" y="88"/>
                  </a:lnTo>
                  <a:lnTo>
                    <a:pt x="112" y="86"/>
                  </a:lnTo>
                  <a:lnTo>
                    <a:pt x="110" y="84"/>
                  </a:lnTo>
                  <a:lnTo>
                    <a:pt x="110" y="82"/>
                  </a:lnTo>
                  <a:lnTo>
                    <a:pt x="114" y="80"/>
                  </a:lnTo>
                  <a:lnTo>
                    <a:pt x="118" y="78"/>
                  </a:lnTo>
                  <a:lnTo>
                    <a:pt x="116" y="74"/>
                  </a:lnTo>
                  <a:lnTo>
                    <a:pt x="114" y="68"/>
                  </a:lnTo>
                  <a:lnTo>
                    <a:pt x="112" y="56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8" y="48"/>
                  </a:lnTo>
                  <a:lnTo>
                    <a:pt x="112" y="46"/>
                  </a:lnTo>
                  <a:lnTo>
                    <a:pt x="108" y="42"/>
                  </a:lnTo>
                  <a:lnTo>
                    <a:pt x="104" y="28"/>
                  </a:lnTo>
                  <a:lnTo>
                    <a:pt x="100" y="14"/>
                  </a:lnTo>
                  <a:lnTo>
                    <a:pt x="96" y="8"/>
                  </a:lnTo>
                  <a:lnTo>
                    <a:pt x="90" y="6"/>
                  </a:lnTo>
                  <a:lnTo>
                    <a:pt x="88" y="8"/>
                  </a:lnTo>
                  <a:lnTo>
                    <a:pt x="86" y="10"/>
                  </a:lnTo>
                  <a:lnTo>
                    <a:pt x="78" y="10"/>
                  </a:lnTo>
                  <a:lnTo>
                    <a:pt x="64" y="8"/>
                  </a:lnTo>
                  <a:lnTo>
                    <a:pt x="54" y="6"/>
                  </a:lnTo>
                  <a:lnTo>
                    <a:pt x="50" y="6"/>
                  </a:lnTo>
                  <a:lnTo>
                    <a:pt x="44" y="8"/>
                  </a:lnTo>
                  <a:lnTo>
                    <a:pt x="38" y="6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16" y="46"/>
                  </a:lnTo>
                  <a:lnTo>
                    <a:pt x="24" y="56"/>
                  </a:lnTo>
                  <a:lnTo>
                    <a:pt x="30" y="7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2" name="Freeform 138"/>
            <p:cNvSpPr>
              <a:spLocks noChangeAspect="1"/>
            </p:cNvSpPr>
            <p:nvPr/>
          </p:nvSpPr>
          <p:spPr bwMode="auto">
            <a:xfrm>
              <a:off x="2336" y="2383"/>
              <a:ext cx="72" cy="83"/>
            </a:xfrm>
            <a:custGeom>
              <a:avLst/>
              <a:gdLst>
                <a:gd name="T0" fmla="*/ 140 w 70"/>
                <a:gd name="T1" fmla="*/ 748 h 76"/>
                <a:gd name="T2" fmla="*/ 124 w 70"/>
                <a:gd name="T3" fmla="*/ 740 h 76"/>
                <a:gd name="T4" fmla="*/ 115 w 70"/>
                <a:gd name="T5" fmla="*/ 685 h 76"/>
                <a:gd name="T6" fmla="*/ 87 w 70"/>
                <a:gd name="T7" fmla="*/ 594 h 76"/>
                <a:gd name="T8" fmla="*/ 50 w 70"/>
                <a:gd name="T9" fmla="*/ 456 h 76"/>
                <a:gd name="T10" fmla="*/ 2 w 70"/>
                <a:gd name="T11" fmla="*/ 321 h 76"/>
                <a:gd name="T12" fmla="*/ 0 w 70"/>
                <a:gd name="T13" fmla="*/ 298 h 76"/>
                <a:gd name="T14" fmla="*/ 6 w 70"/>
                <a:gd name="T15" fmla="*/ 257 h 76"/>
                <a:gd name="T16" fmla="*/ 12 w 70"/>
                <a:gd name="T17" fmla="*/ 197 h 76"/>
                <a:gd name="T18" fmla="*/ 16 w 70"/>
                <a:gd name="T19" fmla="*/ 133 h 76"/>
                <a:gd name="T20" fmla="*/ 44 w 70"/>
                <a:gd name="T21" fmla="*/ 79 h 76"/>
                <a:gd name="T22" fmla="*/ 46 w 70"/>
                <a:gd name="T23" fmla="*/ 4 h 76"/>
                <a:gd name="T24" fmla="*/ 50 w 70"/>
                <a:gd name="T25" fmla="*/ 2 h 76"/>
                <a:gd name="T26" fmla="*/ 55 w 70"/>
                <a:gd name="T27" fmla="*/ 0 h 76"/>
                <a:gd name="T28" fmla="*/ 71 w 70"/>
                <a:gd name="T29" fmla="*/ 4 h 76"/>
                <a:gd name="T30" fmla="*/ 71 w 70"/>
                <a:gd name="T31" fmla="*/ 158 h 76"/>
                <a:gd name="T32" fmla="*/ 75 w 70"/>
                <a:gd name="T33" fmla="*/ 215 h 76"/>
                <a:gd name="T34" fmla="*/ 83 w 70"/>
                <a:gd name="T35" fmla="*/ 235 h 76"/>
                <a:gd name="T36" fmla="*/ 98 w 70"/>
                <a:gd name="T37" fmla="*/ 235 h 76"/>
                <a:gd name="T38" fmla="*/ 98 w 70"/>
                <a:gd name="T39" fmla="*/ 215 h 76"/>
                <a:gd name="T40" fmla="*/ 110 w 70"/>
                <a:gd name="T41" fmla="*/ 215 h 76"/>
                <a:gd name="T42" fmla="*/ 115 w 70"/>
                <a:gd name="T43" fmla="*/ 257 h 76"/>
                <a:gd name="T44" fmla="*/ 118 w 70"/>
                <a:gd name="T45" fmla="*/ 298 h 76"/>
                <a:gd name="T46" fmla="*/ 115 w 70"/>
                <a:gd name="T47" fmla="*/ 355 h 76"/>
                <a:gd name="T48" fmla="*/ 115 w 70"/>
                <a:gd name="T49" fmla="*/ 400 h 76"/>
                <a:gd name="T50" fmla="*/ 118 w 70"/>
                <a:gd name="T51" fmla="*/ 437 h 76"/>
                <a:gd name="T52" fmla="*/ 128 w 70"/>
                <a:gd name="T53" fmla="*/ 477 h 76"/>
                <a:gd name="T54" fmla="*/ 140 w 70"/>
                <a:gd name="T55" fmla="*/ 521 h 76"/>
                <a:gd name="T56" fmla="*/ 144 w 70"/>
                <a:gd name="T57" fmla="*/ 553 h 76"/>
                <a:gd name="T58" fmla="*/ 144 w 70"/>
                <a:gd name="T59" fmla="*/ 571 h 76"/>
                <a:gd name="T60" fmla="*/ 136 w 70"/>
                <a:gd name="T61" fmla="*/ 748 h 76"/>
                <a:gd name="T62" fmla="*/ 140 w 70"/>
                <a:gd name="T63" fmla="*/ 748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0"/>
                <a:gd name="T97" fmla="*/ 0 h 76"/>
                <a:gd name="T98" fmla="*/ 70 w 70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0" h="76">
                  <a:moveTo>
                    <a:pt x="68" y="76"/>
                  </a:moveTo>
                  <a:lnTo>
                    <a:pt x="60" y="74"/>
                  </a:lnTo>
                  <a:lnTo>
                    <a:pt x="54" y="70"/>
                  </a:lnTo>
                  <a:lnTo>
                    <a:pt x="44" y="60"/>
                  </a:lnTo>
                  <a:lnTo>
                    <a:pt x="24" y="46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6" y="26"/>
                  </a:lnTo>
                  <a:lnTo>
                    <a:pt x="12" y="20"/>
                  </a:lnTo>
                  <a:lnTo>
                    <a:pt x="16" y="14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6" y="4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52" y="22"/>
                  </a:lnTo>
                  <a:lnTo>
                    <a:pt x="54" y="26"/>
                  </a:lnTo>
                  <a:lnTo>
                    <a:pt x="56" y="30"/>
                  </a:lnTo>
                  <a:lnTo>
                    <a:pt x="54" y="36"/>
                  </a:lnTo>
                  <a:lnTo>
                    <a:pt x="54" y="40"/>
                  </a:lnTo>
                  <a:lnTo>
                    <a:pt x="56" y="44"/>
                  </a:lnTo>
                  <a:lnTo>
                    <a:pt x="62" y="48"/>
                  </a:lnTo>
                  <a:lnTo>
                    <a:pt x="68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6" y="76"/>
                  </a:lnTo>
                  <a:lnTo>
                    <a:pt x="68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3" name="Freeform 139"/>
            <p:cNvSpPr>
              <a:spLocks noChangeAspect="1"/>
            </p:cNvSpPr>
            <p:nvPr/>
          </p:nvSpPr>
          <p:spPr bwMode="auto">
            <a:xfrm>
              <a:off x="2439" y="2244"/>
              <a:ext cx="134" cy="114"/>
            </a:xfrm>
            <a:custGeom>
              <a:avLst/>
              <a:gdLst>
                <a:gd name="T0" fmla="*/ 193 w 132"/>
                <a:gd name="T1" fmla="*/ 351 h 106"/>
                <a:gd name="T2" fmla="*/ 187 w 132"/>
                <a:gd name="T3" fmla="*/ 326 h 106"/>
                <a:gd name="T4" fmla="*/ 178 w 132"/>
                <a:gd name="T5" fmla="*/ 304 h 106"/>
                <a:gd name="T6" fmla="*/ 169 w 132"/>
                <a:gd name="T7" fmla="*/ 304 h 106"/>
                <a:gd name="T8" fmla="*/ 164 w 132"/>
                <a:gd name="T9" fmla="*/ 282 h 106"/>
                <a:gd name="T10" fmla="*/ 164 w 132"/>
                <a:gd name="T11" fmla="*/ 251 h 106"/>
                <a:gd name="T12" fmla="*/ 164 w 132"/>
                <a:gd name="T13" fmla="*/ 228 h 106"/>
                <a:gd name="T14" fmla="*/ 164 w 132"/>
                <a:gd name="T15" fmla="*/ 183 h 106"/>
                <a:gd name="T16" fmla="*/ 162 w 132"/>
                <a:gd name="T17" fmla="*/ 158 h 106"/>
                <a:gd name="T18" fmla="*/ 158 w 132"/>
                <a:gd name="T19" fmla="*/ 137 h 106"/>
                <a:gd name="T20" fmla="*/ 152 w 132"/>
                <a:gd name="T21" fmla="*/ 118 h 106"/>
                <a:gd name="T22" fmla="*/ 144 w 132"/>
                <a:gd name="T23" fmla="*/ 76 h 106"/>
                <a:gd name="T24" fmla="*/ 144 w 132"/>
                <a:gd name="T25" fmla="*/ 0 h 106"/>
                <a:gd name="T26" fmla="*/ 98 w 132"/>
                <a:gd name="T27" fmla="*/ 57 h 106"/>
                <a:gd name="T28" fmla="*/ 76 w 132"/>
                <a:gd name="T29" fmla="*/ 102 h 106"/>
                <a:gd name="T30" fmla="*/ 72 w 132"/>
                <a:gd name="T31" fmla="*/ 118 h 106"/>
                <a:gd name="T32" fmla="*/ 70 w 132"/>
                <a:gd name="T33" fmla="*/ 137 h 106"/>
                <a:gd name="T34" fmla="*/ 66 w 132"/>
                <a:gd name="T35" fmla="*/ 170 h 106"/>
                <a:gd name="T36" fmla="*/ 62 w 132"/>
                <a:gd name="T37" fmla="*/ 212 h 106"/>
                <a:gd name="T38" fmla="*/ 60 w 132"/>
                <a:gd name="T39" fmla="*/ 228 h 106"/>
                <a:gd name="T40" fmla="*/ 30 w 132"/>
                <a:gd name="T41" fmla="*/ 228 h 106"/>
                <a:gd name="T42" fmla="*/ 22 w 132"/>
                <a:gd name="T43" fmla="*/ 212 h 106"/>
                <a:gd name="T44" fmla="*/ 22 w 132"/>
                <a:gd name="T45" fmla="*/ 290 h 106"/>
                <a:gd name="T46" fmla="*/ 22 w 132"/>
                <a:gd name="T47" fmla="*/ 330 h 106"/>
                <a:gd name="T48" fmla="*/ 20 w 132"/>
                <a:gd name="T49" fmla="*/ 355 h 106"/>
                <a:gd name="T50" fmla="*/ 12 w 132"/>
                <a:gd name="T51" fmla="*/ 382 h 106"/>
                <a:gd name="T52" fmla="*/ 6 w 132"/>
                <a:gd name="T53" fmla="*/ 424 h 106"/>
                <a:gd name="T54" fmla="*/ 4 w 132"/>
                <a:gd name="T55" fmla="*/ 448 h 106"/>
                <a:gd name="T56" fmla="*/ 4 w 132"/>
                <a:gd name="T57" fmla="*/ 475 h 106"/>
                <a:gd name="T58" fmla="*/ 2 w 132"/>
                <a:gd name="T59" fmla="*/ 527 h 106"/>
                <a:gd name="T60" fmla="*/ 0 w 132"/>
                <a:gd name="T61" fmla="*/ 567 h 106"/>
                <a:gd name="T62" fmla="*/ 4 w 132"/>
                <a:gd name="T63" fmla="*/ 610 h 106"/>
                <a:gd name="T64" fmla="*/ 8 w 132"/>
                <a:gd name="T65" fmla="*/ 644 h 106"/>
                <a:gd name="T66" fmla="*/ 14 w 132"/>
                <a:gd name="T67" fmla="*/ 679 h 106"/>
                <a:gd name="T68" fmla="*/ 20 w 132"/>
                <a:gd name="T69" fmla="*/ 686 h 106"/>
                <a:gd name="T70" fmla="*/ 24 w 132"/>
                <a:gd name="T71" fmla="*/ 686 h 106"/>
                <a:gd name="T72" fmla="*/ 26 w 132"/>
                <a:gd name="T73" fmla="*/ 679 h 106"/>
                <a:gd name="T74" fmla="*/ 30 w 132"/>
                <a:gd name="T75" fmla="*/ 670 h 106"/>
                <a:gd name="T76" fmla="*/ 60 w 132"/>
                <a:gd name="T77" fmla="*/ 670 h 106"/>
                <a:gd name="T78" fmla="*/ 64 w 132"/>
                <a:gd name="T79" fmla="*/ 670 h 106"/>
                <a:gd name="T80" fmla="*/ 66 w 132"/>
                <a:gd name="T81" fmla="*/ 679 h 106"/>
                <a:gd name="T82" fmla="*/ 68 w 132"/>
                <a:gd name="T83" fmla="*/ 706 h 106"/>
                <a:gd name="T84" fmla="*/ 72 w 132"/>
                <a:gd name="T85" fmla="*/ 706 h 106"/>
                <a:gd name="T86" fmla="*/ 72 w 132"/>
                <a:gd name="T87" fmla="*/ 627 h 106"/>
                <a:gd name="T88" fmla="*/ 72 w 132"/>
                <a:gd name="T89" fmla="*/ 512 h 106"/>
                <a:gd name="T90" fmla="*/ 80 w 132"/>
                <a:gd name="T91" fmla="*/ 512 h 106"/>
                <a:gd name="T92" fmla="*/ 88 w 132"/>
                <a:gd name="T93" fmla="*/ 512 h 106"/>
                <a:gd name="T94" fmla="*/ 116 w 132"/>
                <a:gd name="T95" fmla="*/ 512 h 106"/>
                <a:gd name="T96" fmla="*/ 166 w 132"/>
                <a:gd name="T97" fmla="*/ 512 h 106"/>
                <a:gd name="T98" fmla="*/ 166 w 132"/>
                <a:gd name="T99" fmla="*/ 490 h 106"/>
                <a:gd name="T100" fmla="*/ 169 w 132"/>
                <a:gd name="T101" fmla="*/ 475 h 106"/>
                <a:gd name="T102" fmla="*/ 178 w 132"/>
                <a:gd name="T103" fmla="*/ 469 h 106"/>
                <a:gd name="T104" fmla="*/ 190 w 132"/>
                <a:gd name="T105" fmla="*/ 439 h 106"/>
                <a:gd name="T106" fmla="*/ 193 w 132"/>
                <a:gd name="T107" fmla="*/ 424 h 106"/>
                <a:gd name="T108" fmla="*/ 193 w 132"/>
                <a:gd name="T109" fmla="*/ 405 h 106"/>
                <a:gd name="T110" fmla="*/ 193 w 132"/>
                <a:gd name="T111" fmla="*/ 355 h 106"/>
                <a:gd name="T112" fmla="*/ 193 w 132"/>
                <a:gd name="T113" fmla="*/ 351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06"/>
                <a:gd name="T173" fmla="*/ 132 w 132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06">
                  <a:moveTo>
                    <a:pt x="132" y="52"/>
                  </a:moveTo>
                  <a:lnTo>
                    <a:pt x="128" y="48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2" y="42"/>
                  </a:lnTo>
                  <a:lnTo>
                    <a:pt x="112" y="38"/>
                  </a:lnTo>
                  <a:lnTo>
                    <a:pt x="112" y="34"/>
                  </a:lnTo>
                  <a:lnTo>
                    <a:pt x="112" y="28"/>
                  </a:lnTo>
                  <a:lnTo>
                    <a:pt x="110" y="24"/>
                  </a:lnTo>
                  <a:lnTo>
                    <a:pt x="106" y="20"/>
                  </a:lnTo>
                  <a:lnTo>
                    <a:pt x="100" y="18"/>
                  </a:lnTo>
                  <a:lnTo>
                    <a:pt x="96" y="12"/>
                  </a:lnTo>
                  <a:lnTo>
                    <a:pt x="96" y="0"/>
                  </a:lnTo>
                  <a:lnTo>
                    <a:pt x="72" y="8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0" y="26"/>
                  </a:lnTo>
                  <a:lnTo>
                    <a:pt x="36" y="32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22" y="32"/>
                  </a:lnTo>
                  <a:lnTo>
                    <a:pt x="22" y="44"/>
                  </a:lnTo>
                  <a:lnTo>
                    <a:pt x="22" y="50"/>
                  </a:lnTo>
                  <a:lnTo>
                    <a:pt x="20" y="54"/>
                  </a:lnTo>
                  <a:lnTo>
                    <a:pt x="12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2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4" y="92"/>
                  </a:lnTo>
                  <a:lnTo>
                    <a:pt x="8" y="98"/>
                  </a:lnTo>
                  <a:lnTo>
                    <a:pt x="14" y="102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6" y="102"/>
                  </a:lnTo>
                  <a:lnTo>
                    <a:pt x="30" y="100"/>
                  </a:lnTo>
                  <a:lnTo>
                    <a:pt x="34" y="100"/>
                  </a:lnTo>
                  <a:lnTo>
                    <a:pt x="38" y="100"/>
                  </a:lnTo>
                  <a:lnTo>
                    <a:pt x="40" y="102"/>
                  </a:lnTo>
                  <a:lnTo>
                    <a:pt x="42" y="106"/>
                  </a:lnTo>
                  <a:lnTo>
                    <a:pt x="46" y="106"/>
                  </a:lnTo>
                  <a:lnTo>
                    <a:pt x="46" y="94"/>
                  </a:lnTo>
                  <a:lnTo>
                    <a:pt x="46" y="78"/>
                  </a:lnTo>
                  <a:lnTo>
                    <a:pt x="54" y="78"/>
                  </a:lnTo>
                  <a:lnTo>
                    <a:pt x="62" y="78"/>
                  </a:lnTo>
                  <a:lnTo>
                    <a:pt x="82" y="78"/>
                  </a:lnTo>
                  <a:lnTo>
                    <a:pt x="114" y="78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22" y="70"/>
                  </a:lnTo>
                  <a:lnTo>
                    <a:pt x="130" y="66"/>
                  </a:lnTo>
                  <a:lnTo>
                    <a:pt x="132" y="64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4" name="Freeform 140"/>
            <p:cNvSpPr>
              <a:spLocks noChangeAspect="1"/>
            </p:cNvSpPr>
            <p:nvPr/>
          </p:nvSpPr>
          <p:spPr bwMode="auto">
            <a:xfrm>
              <a:off x="2385" y="2337"/>
              <a:ext cx="106" cy="129"/>
            </a:xfrm>
            <a:custGeom>
              <a:avLst/>
              <a:gdLst>
                <a:gd name="T0" fmla="*/ 6 w 104"/>
                <a:gd name="T1" fmla="*/ 654 h 118"/>
                <a:gd name="T2" fmla="*/ 12 w 104"/>
                <a:gd name="T3" fmla="*/ 525 h 118"/>
                <a:gd name="T4" fmla="*/ 10 w 104"/>
                <a:gd name="T5" fmla="*/ 480 h 118"/>
                <a:gd name="T6" fmla="*/ 8 w 104"/>
                <a:gd name="T7" fmla="*/ 439 h 118"/>
                <a:gd name="T8" fmla="*/ 16 w 104"/>
                <a:gd name="T9" fmla="*/ 402 h 118"/>
                <a:gd name="T10" fmla="*/ 12 w 104"/>
                <a:gd name="T11" fmla="*/ 306 h 118"/>
                <a:gd name="T12" fmla="*/ 12 w 104"/>
                <a:gd name="T13" fmla="*/ 114 h 118"/>
                <a:gd name="T14" fmla="*/ 16 w 104"/>
                <a:gd name="T15" fmla="*/ 95 h 118"/>
                <a:gd name="T16" fmla="*/ 54 w 104"/>
                <a:gd name="T17" fmla="*/ 67 h 118"/>
                <a:gd name="T18" fmla="*/ 68 w 104"/>
                <a:gd name="T19" fmla="*/ 95 h 118"/>
                <a:gd name="T20" fmla="*/ 78 w 104"/>
                <a:gd name="T21" fmla="*/ 0 h 118"/>
                <a:gd name="T22" fmla="*/ 94 w 104"/>
                <a:gd name="T23" fmla="*/ 114 h 118"/>
                <a:gd name="T24" fmla="*/ 118 w 104"/>
                <a:gd name="T25" fmla="*/ 181 h 118"/>
                <a:gd name="T26" fmla="*/ 130 w 104"/>
                <a:gd name="T27" fmla="*/ 164 h 118"/>
                <a:gd name="T28" fmla="*/ 142 w 104"/>
                <a:gd name="T29" fmla="*/ 137 h 118"/>
                <a:gd name="T30" fmla="*/ 151 w 104"/>
                <a:gd name="T31" fmla="*/ 164 h 118"/>
                <a:gd name="T32" fmla="*/ 160 w 104"/>
                <a:gd name="T33" fmla="*/ 198 h 118"/>
                <a:gd name="T34" fmla="*/ 169 w 104"/>
                <a:gd name="T35" fmla="*/ 337 h 118"/>
                <a:gd name="T36" fmla="*/ 166 w 104"/>
                <a:gd name="T37" fmla="*/ 520 h 118"/>
                <a:gd name="T38" fmla="*/ 154 w 104"/>
                <a:gd name="T39" fmla="*/ 679 h 118"/>
                <a:gd name="T40" fmla="*/ 157 w 104"/>
                <a:gd name="T41" fmla="*/ 935 h 118"/>
                <a:gd name="T42" fmla="*/ 166 w 104"/>
                <a:gd name="T43" fmla="*/ 1074 h 118"/>
                <a:gd name="T44" fmla="*/ 148 w 104"/>
                <a:gd name="T45" fmla="*/ 1074 h 118"/>
                <a:gd name="T46" fmla="*/ 122 w 104"/>
                <a:gd name="T47" fmla="*/ 1067 h 118"/>
                <a:gd name="T48" fmla="*/ 90 w 104"/>
                <a:gd name="T49" fmla="*/ 1074 h 118"/>
                <a:gd name="T50" fmla="*/ 60 w 104"/>
                <a:gd name="T51" fmla="*/ 1174 h 118"/>
                <a:gd name="T52" fmla="*/ 20 w 104"/>
                <a:gd name="T53" fmla="*/ 1197 h 118"/>
                <a:gd name="T54" fmla="*/ 22 w 104"/>
                <a:gd name="T55" fmla="*/ 995 h 118"/>
                <a:gd name="T56" fmla="*/ 14 w 104"/>
                <a:gd name="T57" fmla="*/ 910 h 118"/>
                <a:gd name="T58" fmla="*/ 6 w 104"/>
                <a:gd name="T59" fmla="*/ 832 h 118"/>
                <a:gd name="T60" fmla="*/ 8 w 104"/>
                <a:gd name="T61" fmla="*/ 742 h 118"/>
                <a:gd name="T62" fmla="*/ 4 w 104"/>
                <a:gd name="T63" fmla="*/ 654 h 118"/>
                <a:gd name="T64" fmla="*/ 0 w 104"/>
                <a:gd name="T65" fmla="*/ 679 h 1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18"/>
                <a:gd name="T101" fmla="*/ 104 w 104"/>
                <a:gd name="T102" fmla="*/ 118 h 1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18">
                  <a:moveTo>
                    <a:pt x="4" y="64"/>
                  </a:moveTo>
                  <a:lnTo>
                    <a:pt x="6" y="64"/>
                  </a:lnTo>
                  <a:lnTo>
                    <a:pt x="10" y="60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2" y="42"/>
                  </a:lnTo>
                  <a:lnTo>
                    <a:pt x="16" y="40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10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2" y="8"/>
                  </a:lnTo>
                  <a:lnTo>
                    <a:pt x="28" y="6"/>
                  </a:lnTo>
                  <a:lnTo>
                    <a:pt x="38" y="2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0"/>
                  </a:lnTo>
                  <a:lnTo>
                    <a:pt x="56" y="6"/>
                  </a:lnTo>
                  <a:lnTo>
                    <a:pt x="60" y="12"/>
                  </a:lnTo>
                  <a:lnTo>
                    <a:pt x="66" y="16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78" y="16"/>
                  </a:lnTo>
                  <a:lnTo>
                    <a:pt x="82" y="14"/>
                  </a:lnTo>
                  <a:lnTo>
                    <a:pt x="86" y="14"/>
                  </a:lnTo>
                  <a:lnTo>
                    <a:pt x="90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8" y="20"/>
                  </a:lnTo>
                  <a:lnTo>
                    <a:pt x="102" y="30"/>
                  </a:lnTo>
                  <a:lnTo>
                    <a:pt x="104" y="34"/>
                  </a:lnTo>
                  <a:lnTo>
                    <a:pt x="104" y="40"/>
                  </a:lnTo>
                  <a:lnTo>
                    <a:pt x="102" y="50"/>
                  </a:lnTo>
                  <a:lnTo>
                    <a:pt x="98" y="58"/>
                  </a:lnTo>
                  <a:lnTo>
                    <a:pt x="94" y="66"/>
                  </a:lnTo>
                  <a:lnTo>
                    <a:pt x="92" y="76"/>
                  </a:lnTo>
                  <a:lnTo>
                    <a:pt x="96" y="92"/>
                  </a:lnTo>
                  <a:lnTo>
                    <a:pt x="98" y="100"/>
                  </a:lnTo>
                  <a:lnTo>
                    <a:pt x="102" y="106"/>
                  </a:lnTo>
                  <a:lnTo>
                    <a:pt x="102" y="112"/>
                  </a:lnTo>
                  <a:lnTo>
                    <a:pt x="90" y="106"/>
                  </a:lnTo>
                  <a:lnTo>
                    <a:pt x="82" y="104"/>
                  </a:lnTo>
                  <a:lnTo>
                    <a:pt x="74" y="104"/>
                  </a:lnTo>
                  <a:lnTo>
                    <a:pt x="64" y="104"/>
                  </a:lnTo>
                  <a:lnTo>
                    <a:pt x="58" y="106"/>
                  </a:lnTo>
                  <a:lnTo>
                    <a:pt x="46" y="110"/>
                  </a:lnTo>
                  <a:lnTo>
                    <a:pt x="34" y="116"/>
                  </a:lnTo>
                  <a:lnTo>
                    <a:pt x="28" y="118"/>
                  </a:lnTo>
                  <a:lnTo>
                    <a:pt x="20" y="118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0" y="94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4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5" name="Freeform 141"/>
            <p:cNvSpPr>
              <a:spLocks noChangeAspect="1"/>
            </p:cNvSpPr>
            <p:nvPr/>
          </p:nvSpPr>
          <p:spPr bwMode="auto">
            <a:xfrm>
              <a:off x="2479" y="2329"/>
              <a:ext cx="80" cy="129"/>
            </a:xfrm>
            <a:custGeom>
              <a:avLst/>
              <a:gdLst>
                <a:gd name="T0" fmla="*/ 149 w 78"/>
                <a:gd name="T1" fmla="*/ 629 h 120"/>
                <a:gd name="T2" fmla="*/ 128 w 78"/>
                <a:gd name="T3" fmla="*/ 674 h 120"/>
                <a:gd name="T4" fmla="*/ 102 w 78"/>
                <a:gd name="T5" fmla="*/ 692 h 120"/>
                <a:gd name="T6" fmla="*/ 69 w 78"/>
                <a:gd name="T7" fmla="*/ 769 h 120"/>
                <a:gd name="T8" fmla="*/ 56 w 78"/>
                <a:gd name="T9" fmla="*/ 779 h 120"/>
                <a:gd name="T10" fmla="*/ 18 w 78"/>
                <a:gd name="T11" fmla="*/ 788 h 120"/>
                <a:gd name="T12" fmla="*/ 10 w 78"/>
                <a:gd name="T13" fmla="*/ 788 h 120"/>
                <a:gd name="T14" fmla="*/ 4 w 78"/>
                <a:gd name="T15" fmla="*/ 665 h 120"/>
                <a:gd name="T16" fmla="*/ 0 w 78"/>
                <a:gd name="T17" fmla="*/ 549 h 120"/>
                <a:gd name="T18" fmla="*/ 2 w 78"/>
                <a:gd name="T19" fmla="*/ 482 h 120"/>
                <a:gd name="T20" fmla="*/ 6 w 78"/>
                <a:gd name="T21" fmla="*/ 436 h 120"/>
                <a:gd name="T22" fmla="*/ 10 w 78"/>
                <a:gd name="T23" fmla="*/ 379 h 120"/>
                <a:gd name="T24" fmla="*/ 12 w 78"/>
                <a:gd name="T25" fmla="*/ 325 h 120"/>
                <a:gd name="T26" fmla="*/ 12 w 78"/>
                <a:gd name="T27" fmla="*/ 281 h 120"/>
                <a:gd name="T28" fmla="*/ 10 w 78"/>
                <a:gd name="T29" fmla="*/ 247 h 120"/>
                <a:gd name="T30" fmla="*/ 6 w 78"/>
                <a:gd name="T31" fmla="*/ 183 h 120"/>
                <a:gd name="T32" fmla="*/ 6 w 78"/>
                <a:gd name="T33" fmla="*/ 102 h 120"/>
                <a:gd name="T34" fmla="*/ 6 w 78"/>
                <a:gd name="T35" fmla="*/ 0 h 120"/>
                <a:gd name="T36" fmla="*/ 14 w 78"/>
                <a:gd name="T37" fmla="*/ 0 h 120"/>
                <a:gd name="T38" fmla="*/ 48 w 78"/>
                <a:gd name="T39" fmla="*/ 0 h 120"/>
                <a:gd name="T40" fmla="*/ 77 w 78"/>
                <a:gd name="T41" fmla="*/ 0 h 120"/>
                <a:gd name="T42" fmla="*/ 102 w 78"/>
                <a:gd name="T43" fmla="*/ 0 h 120"/>
                <a:gd name="T44" fmla="*/ 108 w 78"/>
                <a:gd name="T45" fmla="*/ 6 h 120"/>
                <a:gd name="T46" fmla="*/ 114 w 78"/>
                <a:gd name="T47" fmla="*/ 76 h 120"/>
                <a:gd name="T48" fmla="*/ 119 w 78"/>
                <a:gd name="T49" fmla="*/ 102 h 120"/>
                <a:gd name="T50" fmla="*/ 122 w 78"/>
                <a:gd name="T51" fmla="*/ 147 h 120"/>
                <a:gd name="T52" fmla="*/ 119 w 78"/>
                <a:gd name="T53" fmla="*/ 183 h 120"/>
                <a:gd name="T54" fmla="*/ 119 w 78"/>
                <a:gd name="T55" fmla="*/ 197 h 120"/>
                <a:gd name="T56" fmla="*/ 122 w 78"/>
                <a:gd name="T57" fmla="*/ 212 h 120"/>
                <a:gd name="T58" fmla="*/ 125 w 78"/>
                <a:gd name="T59" fmla="*/ 247 h 120"/>
                <a:gd name="T60" fmla="*/ 125 w 78"/>
                <a:gd name="T61" fmla="*/ 286 h 120"/>
                <a:gd name="T62" fmla="*/ 125 w 78"/>
                <a:gd name="T63" fmla="*/ 325 h 120"/>
                <a:gd name="T64" fmla="*/ 128 w 78"/>
                <a:gd name="T65" fmla="*/ 353 h 120"/>
                <a:gd name="T66" fmla="*/ 128 w 78"/>
                <a:gd name="T67" fmla="*/ 518 h 120"/>
                <a:gd name="T68" fmla="*/ 122 w 78"/>
                <a:gd name="T69" fmla="*/ 542 h 120"/>
                <a:gd name="T70" fmla="*/ 131 w 78"/>
                <a:gd name="T71" fmla="*/ 590 h 120"/>
                <a:gd name="T72" fmla="*/ 145 w 78"/>
                <a:gd name="T73" fmla="*/ 639 h 120"/>
                <a:gd name="T74" fmla="*/ 149 w 78"/>
                <a:gd name="T75" fmla="*/ 629 h 1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8"/>
                <a:gd name="T115" fmla="*/ 0 h 120"/>
                <a:gd name="T116" fmla="*/ 78 w 78"/>
                <a:gd name="T117" fmla="*/ 120 h 1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8" h="120">
                  <a:moveTo>
                    <a:pt x="78" y="96"/>
                  </a:moveTo>
                  <a:lnTo>
                    <a:pt x="66" y="102"/>
                  </a:lnTo>
                  <a:lnTo>
                    <a:pt x="54" y="106"/>
                  </a:lnTo>
                  <a:lnTo>
                    <a:pt x="38" y="116"/>
                  </a:lnTo>
                  <a:lnTo>
                    <a:pt x="30" y="118"/>
                  </a:lnTo>
                  <a:lnTo>
                    <a:pt x="18" y="120"/>
                  </a:lnTo>
                  <a:lnTo>
                    <a:pt x="10" y="120"/>
                  </a:lnTo>
                  <a:lnTo>
                    <a:pt x="4" y="100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6" y="66"/>
                  </a:lnTo>
                  <a:lnTo>
                    <a:pt x="10" y="5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0" y="38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60" y="16"/>
                  </a:lnTo>
                  <a:lnTo>
                    <a:pt x="62" y="22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2" y="32"/>
                  </a:lnTo>
                  <a:lnTo>
                    <a:pt x="64" y="38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6" y="54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8" y="90"/>
                  </a:lnTo>
                  <a:lnTo>
                    <a:pt x="76" y="98"/>
                  </a:lnTo>
                  <a:lnTo>
                    <a:pt x="78" y="9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6" name="Freeform 142"/>
            <p:cNvSpPr>
              <a:spLocks noChangeAspect="1"/>
            </p:cNvSpPr>
            <p:nvPr/>
          </p:nvSpPr>
          <p:spPr bwMode="auto">
            <a:xfrm>
              <a:off x="2584" y="2268"/>
              <a:ext cx="206" cy="201"/>
            </a:xfrm>
            <a:custGeom>
              <a:avLst/>
              <a:gdLst>
                <a:gd name="T0" fmla="*/ 134 w 202"/>
                <a:gd name="T1" fmla="*/ 1370 h 186"/>
                <a:gd name="T2" fmla="*/ 88 w 202"/>
                <a:gd name="T3" fmla="*/ 1389 h 186"/>
                <a:gd name="T4" fmla="*/ 68 w 202"/>
                <a:gd name="T5" fmla="*/ 1231 h 186"/>
                <a:gd name="T6" fmla="*/ 60 w 202"/>
                <a:gd name="T7" fmla="*/ 1112 h 186"/>
                <a:gd name="T8" fmla="*/ 18 w 202"/>
                <a:gd name="T9" fmla="*/ 1061 h 186"/>
                <a:gd name="T10" fmla="*/ 0 w 202"/>
                <a:gd name="T11" fmla="*/ 720 h 186"/>
                <a:gd name="T12" fmla="*/ 14 w 202"/>
                <a:gd name="T13" fmla="*/ 547 h 186"/>
                <a:gd name="T14" fmla="*/ 14 w 202"/>
                <a:gd name="T15" fmla="*/ 396 h 186"/>
                <a:gd name="T16" fmla="*/ 14 w 202"/>
                <a:gd name="T17" fmla="*/ 213 h 186"/>
                <a:gd name="T18" fmla="*/ 24 w 202"/>
                <a:gd name="T19" fmla="*/ 62 h 186"/>
                <a:gd name="T20" fmla="*/ 62 w 202"/>
                <a:gd name="T21" fmla="*/ 0 h 186"/>
                <a:gd name="T22" fmla="*/ 76 w 202"/>
                <a:gd name="T23" fmla="*/ 0 h 186"/>
                <a:gd name="T24" fmla="*/ 96 w 202"/>
                <a:gd name="T25" fmla="*/ 62 h 186"/>
                <a:gd name="T26" fmla="*/ 112 w 202"/>
                <a:gd name="T27" fmla="*/ 115 h 186"/>
                <a:gd name="T28" fmla="*/ 128 w 202"/>
                <a:gd name="T29" fmla="*/ 115 h 186"/>
                <a:gd name="T30" fmla="*/ 134 w 202"/>
                <a:gd name="T31" fmla="*/ 84 h 186"/>
                <a:gd name="T32" fmla="*/ 152 w 202"/>
                <a:gd name="T33" fmla="*/ 84 h 186"/>
                <a:gd name="T34" fmla="*/ 164 w 202"/>
                <a:gd name="T35" fmla="*/ 134 h 186"/>
                <a:gd name="T36" fmla="*/ 191 w 202"/>
                <a:gd name="T37" fmla="*/ 134 h 186"/>
                <a:gd name="T38" fmla="*/ 215 w 202"/>
                <a:gd name="T39" fmla="*/ 72 h 186"/>
                <a:gd name="T40" fmla="*/ 239 w 202"/>
                <a:gd name="T41" fmla="*/ 62 h 186"/>
                <a:gd name="T42" fmla="*/ 251 w 202"/>
                <a:gd name="T43" fmla="*/ 84 h 186"/>
                <a:gd name="T44" fmla="*/ 275 w 202"/>
                <a:gd name="T45" fmla="*/ 84 h 186"/>
                <a:gd name="T46" fmla="*/ 304 w 202"/>
                <a:gd name="T47" fmla="*/ 0 h 186"/>
                <a:gd name="T48" fmla="*/ 316 w 202"/>
                <a:gd name="T49" fmla="*/ 84 h 186"/>
                <a:gd name="T50" fmla="*/ 328 w 202"/>
                <a:gd name="T51" fmla="*/ 213 h 186"/>
                <a:gd name="T52" fmla="*/ 332 w 202"/>
                <a:gd name="T53" fmla="*/ 372 h 186"/>
                <a:gd name="T54" fmla="*/ 316 w 202"/>
                <a:gd name="T55" fmla="*/ 372 h 186"/>
                <a:gd name="T56" fmla="*/ 304 w 202"/>
                <a:gd name="T57" fmla="*/ 570 h 186"/>
                <a:gd name="T58" fmla="*/ 286 w 202"/>
                <a:gd name="T59" fmla="*/ 749 h 186"/>
                <a:gd name="T60" fmla="*/ 279 w 202"/>
                <a:gd name="T61" fmla="*/ 778 h 186"/>
                <a:gd name="T62" fmla="*/ 269 w 202"/>
                <a:gd name="T63" fmla="*/ 807 h 186"/>
                <a:gd name="T64" fmla="*/ 259 w 202"/>
                <a:gd name="T65" fmla="*/ 967 h 186"/>
                <a:gd name="T66" fmla="*/ 245 w 202"/>
                <a:gd name="T67" fmla="*/ 1096 h 186"/>
                <a:gd name="T68" fmla="*/ 235 w 202"/>
                <a:gd name="T69" fmla="*/ 1096 h 186"/>
                <a:gd name="T70" fmla="*/ 229 w 202"/>
                <a:gd name="T71" fmla="*/ 1018 h 186"/>
                <a:gd name="T72" fmla="*/ 207 w 202"/>
                <a:gd name="T73" fmla="*/ 1045 h 186"/>
                <a:gd name="T74" fmla="*/ 183 w 202"/>
                <a:gd name="T75" fmla="*/ 1112 h 186"/>
                <a:gd name="T76" fmla="*/ 170 w 202"/>
                <a:gd name="T77" fmla="*/ 1211 h 186"/>
                <a:gd name="T78" fmla="*/ 167 w 202"/>
                <a:gd name="T79" fmla="*/ 1355 h 186"/>
                <a:gd name="T80" fmla="*/ 158 w 202"/>
                <a:gd name="T81" fmla="*/ 1355 h 1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2"/>
                <a:gd name="T124" fmla="*/ 0 h 186"/>
                <a:gd name="T125" fmla="*/ 202 w 202"/>
                <a:gd name="T126" fmla="*/ 186 h 1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2" h="186">
                  <a:moveTo>
                    <a:pt x="96" y="180"/>
                  </a:moveTo>
                  <a:lnTo>
                    <a:pt x="80" y="182"/>
                  </a:lnTo>
                  <a:lnTo>
                    <a:pt x="62" y="186"/>
                  </a:lnTo>
                  <a:lnTo>
                    <a:pt x="56" y="184"/>
                  </a:lnTo>
                  <a:lnTo>
                    <a:pt x="50" y="178"/>
                  </a:lnTo>
                  <a:lnTo>
                    <a:pt x="42" y="164"/>
                  </a:lnTo>
                  <a:lnTo>
                    <a:pt x="38" y="156"/>
                  </a:lnTo>
                  <a:lnTo>
                    <a:pt x="34" y="148"/>
                  </a:lnTo>
                  <a:lnTo>
                    <a:pt x="26" y="144"/>
                  </a:lnTo>
                  <a:lnTo>
                    <a:pt x="18" y="142"/>
                  </a:lnTo>
                  <a:lnTo>
                    <a:pt x="0" y="144"/>
                  </a:lnTo>
                  <a:lnTo>
                    <a:pt x="0" y="96"/>
                  </a:lnTo>
                  <a:lnTo>
                    <a:pt x="10" y="82"/>
                  </a:lnTo>
                  <a:lnTo>
                    <a:pt x="14" y="72"/>
                  </a:lnTo>
                  <a:lnTo>
                    <a:pt x="16" y="64"/>
                  </a:lnTo>
                  <a:lnTo>
                    <a:pt x="14" y="52"/>
                  </a:lnTo>
                  <a:lnTo>
                    <a:pt x="10" y="44"/>
                  </a:lnTo>
                  <a:lnTo>
                    <a:pt x="14" y="28"/>
                  </a:lnTo>
                  <a:lnTo>
                    <a:pt x="20" y="14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60" y="8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2" y="18"/>
                  </a:lnTo>
                  <a:lnTo>
                    <a:pt x="76" y="16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4" y="10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8" y="20"/>
                  </a:lnTo>
                  <a:lnTo>
                    <a:pt x="116" y="18"/>
                  </a:lnTo>
                  <a:lnTo>
                    <a:pt x="122" y="14"/>
                  </a:lnTo>
                  <a:lnTo>
                    <a:pt x="128" y="10"/>
                  </a:lnTo>
                  <a:lnTo>
                    <a:pt x="138" y="8"/>
                  </a:lnTo>
                  <a:lnTo>
                    <a:pt x="144" y="8"/>
                  </a:lnTo>
                  <a:lnTo>
                    <a:pt x="148" y="10"/>
                  </a:lnTo>
                  <a:lnTo>
                    <a:pt x="152" y="12"/>
                  </a:lnTo>
                  <a:lnTo>
                    <a:pt x="160" y="14"/>
                  </a:lnTo>
                  <a:lnTo>
                    <a:pt x="166" y="12"/>
                  </a:lnTo>
                  <a:lnTo>
                    <a:pt x="172" y="8"/>
                  </a:lnTo>
                  <a:lnTo>
                    <a:pt x="182" y="0"/>
                  </a:lnTo>
                  <a:lnTo>
                    <a:pt x="186" y="6"/>
                  </a:lnTo>
                  <a:lnTo>
                    <a:pt x="190" y="12"/>
                  </a:lnTo>
                  <a:lnTo>
                    <a:pt x="194" y="24"/>
                  </a:lnTo>
                  <a:lnTo>
                    <a:pt x="198" y="28"/>
                  </a:lnTo>
                  <a:lnTo>
                    <a:pt x="202" y="32"/>
                  </a:lnTo>
                  <a:lnTo>
                    <a:pt x="200" y="50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6" y="64"/>
                  </a:lnTo>
                  <a:lnTo>
                    <a:pt x="182" y="76"/>
                  </a:lnTo>
                  <a:lnTo>
                    <a:pt x="176" y="88"/>
                  </a:lnTo>
                  <a:lnTo>
                    <a:pt x="172" y="100"/>
                  </a:lnTo>
                  <a:lnTo>
                    <a:pt x="170" y="102"/>
                  </a:lnTo>
                  <a:lnTo>
                    <a:pt x="168" y="104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0" y="116"/>
                  </a:lnTo>
                  <a:lnTo>
                    <a:pt x="156" y="130"/>
                  </a:lnTo>
                  <a:lnTo>
                    <a:pt x="152" y="140"/>
                  </a:lnTo>
                  <a:lnTo>
                    <a:pt x="148" y="144"/>
                  </a:lnTo>
                  <a:lnTo>
                    <a:pt x="144" y="146"/>
                  </a:lnTo>
                  <a:lnTo>
                    <a:pt x="142" y="144"/>
                  </a:lnTo>
                  <a:lnTo>
                    <a:pt x="140" y="142"/>
                  </a:lnTo>
                  <a:lnTo>
                    <a:pt x="138" y="134"/>
                  </a:lnTo>
                  <a:lnTo>
                    <a:pt x="130" y="136"/>
                  </a:lnTo>
                  <a:lnTo>
                    <a:pt x="124" y="140"/>
                  </a:lnTo>
                  <a:lnTo>
                    <a:pt x="118" y="144"/>
                  </a:lnTo>
                  <a:lnTo>
                    <a:pt x="112" y="148"/>
                  </a:lnTo>
                  <a:lnTo>
                    <a:pt x="108" y="156"/>
                  </a:lnTo>
                  <a:lnTo>
                    <a:pt x="104" y="162"/>
                  </a:lnTo>
                  <a:lnTo>
                    <a:pt x="102" y="170"/>
                  </a:lnTo>
                  <a:lnTo>
                    <a:pt x="102" y="180"/>
                  </a:lnTo>
                  <a:lnTo>
                    <a:pt x="100" y="180"/>
                  </a:lnTo>
                  <a:lnTo>
                    <a:pt x="96" y="1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7" name="Freeform 143"/>
            <p:cNvSpPr>
              <a:spLocks noChangeAspect="1"/>
            </p:cNvSpPr>
            <p:nvPr/>
          </p:nvSpPr>
          <p:spPr bwMode="auto">
            <a:xfrm>
              <a:off x="2686" y="2281"/>
              <a:ext cx="135" cy="241"/>
            </a:xfrm>
            <a:custGeom>
              <a:avLst/>
              <a:gdLst>
                <a:gd name="T0" fmla="*/ 2 w 132"/>
                <a:gd name="T1" fmla="*/ 1334 h 222"/>
                <a:gd name="T2" fmla="*/ 8 w 132"/>
                <a:gd name="T3" fmla="*/ 1216 h 222"/>
                <a:gd name="T4" fmla="*/ 18 w 132"/>
                <a:gd name="T5" fmla="*/ 1117 h 222"/>
                <a:gd name="T6" fmla="*/ 56 w 132"/>
                <a:gd name="T7" fmla="*/ 1062 h 222"/>
                <a:gd name="T8" fmla="*/ 66 w 132"/>
                <a:gd name="T9" fmla="*/ 1093 h 222"/>
                <a:gd name="T10" fmla="*/ 74 w 132"/>
                <a:gd name="T11" fmla="*/ 1126 h 222"/>
                <a:gd name="T12" fmla="*/ 90 w 132"/>
                <a:gd name="T13" fmla="*/ 1087 h 222"/>
                <a:gd name="T14" fmla="*/ 106 w 132"/>
                <a:gd name="T15" fmla="*/ 880 h 222"/>
                <a:gd name="T16" fmla="*/ 115 w 132"/>
                <a:gd name="T17" fmla="*/ 789 h 222"/>
                <a:gd name="T18" fmla="*/ 127 w 132"/>
                <a:gd name="T19" fmla="*/ 769 h 222"/>
                <a:gd name="T20" fmla="*/ 136 w 132"/>
                <a:gd name="T21" fmla="*/ 652 h 222"/>
                <a:gd name="T22" fmla="*/ 151 w 132"/>
                <a:gd name="T23" fmla="*/ 440 h 222"/>
                <a:gd name="T24" fmla="*/ 165 w 132"/>
                <a:gd name="T25" fmla="*/ 320 h 222"/>
                <a:gd name="T26" fmla="*/ 181 w 132"/>
                <a:gd name="T27" fmla="*/ 170 h 222"/>
                <a:gd name="T28" fmla="*/ 165 w 132"/>
                <a:gd name="T29" fmla="*/ 96 h 222"/>
                <a:gd name="T30" fmla="*/ 161 w 132"/>
                <a:gd name="T31" fmla="*/ 2 h 222"/>
                <a:gd name="T32" fmla="*/ 177 w 132"/>
                <a:gd name="T33" fmla="*/ 59 h 222"/>
                <a:gd name="T34" fmla="*/ 197 w 132"/>
                <a:gd name="T35" fmla="*/ 170 h 222"/>
                <a:gd name="T36" fmla="*/ 197 w 132"/>
                <a:gd name="T37" fmla="*/ 388 h 222"/>
                <a:gd name="T38" fmla="*/ 201 w 132"/>
                <a:gd name="T39" fmla="*/ 478 h 222"/>
                <a:gd name="T40" fmla="*/ 181 w 132"/>
                <a:gd name="T41" fmla="*/ 538 h 222"/>
                <a:gd name="T42" fmla="*/ 161 w 132"/>
                <a:gd name="T43" fmla="*/ 568 h 222"/>
                <a:gd name="T44" fmla="*/ 169 w 132"/>
                <a:gd name="T45" fmla="*/ 617 h 222"/>
                <a:gd name="T46" fmla="*/ 205 w 132"/>
                <a:gd name="T47" fmla="*/ 789 h 222"/>
                <a:gd name="T48" fmla="*/ 215 w 132"/>
                <a:gd name="T49" fmla="*/ 948 h 222"/>
                <a:gd name="T50" fmla="*/ 197 w 132"/>
                <a:gd name="T51" fmla="*/ 1062 h 222"/>
                <a:gd name="T52" fmla="*/ 181 w 132"/>
                <a:gd name="T53" fmla="*/ 1216 h 222"/>
                <a:gd name="T54" fmla="*/ 185 w 132"/>
                <a:gd name="T55" fmla="*/ 1391 h 222"/>
                <a:gd name="T56" fmla="*/ 219 w 132"/>
                <a:gd name="T57" fmla="*/ 1644 h 222"/>
                <a:gd name="T58" fmla="*/ 235 w 132"/>
                <a:gd name="T59" fmla="*/ 1878 h 222"/>
                <a:gd name="T60" fmla="*/ 205 w 132"/>
                <a:gd name="T61" fmla="*/ 1878 h 222"/>
                <a:gd name="T62" fmla="*/ 189 w 132"/>
                <a:gd name="T63" fmla="*/ 1843 h 222"/>
                <a:gd name="T64" fmla="*/ 145 w 132"/>
                <a:gd name="T65" fmla="*/ 1810 h 222"/>
                <a:gd name="T66" fmla="*/ 78 w 132"/>
                <a:gd name="T67" fmla="*/ 1843 h 222"/>
                <a:gd name="T68" fmla="*/ 22 w 132"/>
                <a:gd name="T69" fmla="*/ 1779 h 222"/>
                <a:gd name="T70" fmla="*/ 20 w 132"/>
                <a:gd name="T71" fmla="*/ 1644 h 222"/>
                <a:gd name="T72" fmla="*/ 22 w 132"/>
                <a:gd name="T73" fmla="*/ 1519 h 222"/>
                <a:gd name="T74" fmla="*/ 8 w 132"/>
                <a:gd name="T75" fmla="*/ 1475 h 222"/>
                <a:gd name="T76" fmla="*/ 0 w 132"/>
                <a:gd name="T77" fmla="*/ 1430 h 2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32"/>
                <a:gd name="T118" fmla="*/ 0 h 222"/>
                <a:gd name="T119" fmla="*/ 132 w 132"/>
                <a:gd name="T120" fmla="*/ 222 h 22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32" h="222">
                  <a:moveTo>
                    <a:pt x="2" y="168"/>
                  </a:moveTo>
                  <a:lnTo>
                    <a:pt x="2" y="158"/>
                  </a:lnTo>
                  <a:lnTo>
                    <a:pt x="4" y="150"/>
                  </a:lnTo>
                  <a:lnTo>
                    <a:pt x="8" y="144"/>
                  </a:lnTo>
                  <a:lnTo>
                    <a:pt x="12" y="136"/>
                  </a:lnTo>
                  <a:lnTo>
                    <a:pt x="18" y="132"/>
                  </a:lnTo>
                  <a:lnTo>
                    <a:pt x="24" y="128"/>
                  </a:lnTo>
                  <a:lnTo>
                    <a:pt x="30" y="124"/>
                  </a:lnTo>
                  <a:lnTo>
                    <a:pt x="38" y="122"/>
                  </a:lnTo>
                  <a:lnTo>
                    <a:pt x="40" y="130"/>
                  </a:lnTo>
                  <a:lnTo>
                    <a:pt x="42" y="132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2" y="128"/>
                  </a:lnTo>
                  <a:lnTo>
                    <a:pt x="56" y="118"/>
                  </a:lnTo>
                  <a:lnTo>
                    <a:pt x="60" y="104"/>
                  </a:lnTo>
                  <a:lnTo>
                    <a:pt x="62" y="94"/>
                  </a:lnTo>
                  <a:lnTo>
                    <a:pt x="64" y="94"/>
                  </a:lnTo>
                  <a:lnTo>
                    <a:pt x="68" y="92"/>
                  </a:lnTo>
                  <a:lnTo>
                    <a:pt x="70" y="90"/>
                  </a:lnTo>
                  <a:lnTo>
                    <a:pt x="72" y="88"/>
                  </a:lnTo>
                  <a:lnTo>
                    <a:pt x="76" y="76"/>
                  </a:lnTo>
                  <a:lnTo>
                    <a:pt x="82" y="64"/>
                  </a:lnTo>
                  <a:lnTo>
                    <a:pt x="86" y="52"/>
                  </a:lnTo>
                  <a:lnTo>
                    <a:pt x="90" y="38"/>
                  </a:lnTo>
                  <a:lnTo>
                    <a:pt x="94" y="38"/>
                  </a:lnTo>
                  <a:lnTo>
                    <a:pt x="100" y="38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4" y="1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6" y="0"/>
                  </a:lnTo>
                  <a:lnTo>
                    <a:pt x="100" y="6"/>
                  </a:lnTo>
                  <a:lnTo>
                    <a:pt x="106" y="14"/>
                  </a:lnTo>
                  <a:lnTo>
                    <a:pt x="110" y="20"/>
                  </a:lnTo>
                  <a:lnTo>
                    <a:pt x="112" y="26"/>
                  </a:lnTo>
                  <a:lnTo>
                    <a:pt x="110" y="46"/>
                  </a:lnTo>
                  <a:lnTo>
                    <a:pt x="112" y="52"/>
                  </a:lnTo>
                  <a:lnTo>
                    <a:pt x="112" y="56"/>
                  </a:lnTo>
                  <a:lnTo>
                    <a:pt x="120" y="64"/>
                  </a:lnTo>
                  <a:lnTo>
                    <a:pt x="102" y="64"/>
                  </a:lnTo>
                  <a:lnTo>
                    <a:pt x="94" y="66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96" y="74"/>
                  </a:lnTo>
                  <a:lnTo>
                    <a:pt x="104" y="82"/>
                  </a:lnTo>
                  <a:lnTo>
                    <a:pt x="114" y="94"/>
                  </a:lnTo>
                  <a:lnTo>
                    <a:pt x="118" y="102"/>
                  </a:lnTo>
                  <a:lnTo>
                    <a:pt x="120" y="112"/>
                  </a:lnTo>
                  <a:lnTo>
                    <a:pt x="116" y="116"/>
                  </a:lnTo>
                  <a:lnTo>
                    <a:pt x="110" y="124"/>
                  </a:lnTo>
                  <a:lnTo>
                    <a:pt x="104" y="134"/>
                  </a:lnTo>
                  <a:lnTo>
                    <a:pt x="102" y="144"/>
                  </a:lnTo>
                  <a:lnTo>
                    <a:pt x="102" y="154"/>
                  </a:lnTo>
                  <a:lnTo>
                    <a:pt x="104" y="164"/>
                  </a:lnTo>
                  <a:lnTo>
                    <a:pt x="112" y="180"/>
                  </a:lnTo>
                  <a:lnTo>
                    <a:pt x="122" y="194"/>
                  </a:lnTo>
                  <a:lnTo>
                    <a:pt x="132" y="208"/>
                  </a:lnTo>
                  <a:lnTo>
                    <a:pt x="132" y="22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82" y="218"/>
                  </a:lnTo>
                  <a:lnTo>
                    <a:pt x="82" y="214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20" y="218"/>
                  </a:lnTo>
                  <a:lnTo>
                    <a:pt x="22" y="210"/>
                  </a:lnTo>
                  <a:lnTo>
                    <a:pt x="22" y="202"/>
                  </a:lnTo>
                  <a:lnTo>
                    <a:pt x="20" y="194"/>
                  </a:lnTo>
                  <a:lnTo>
                    <a:pt x="20" y="186"/>
                  </a:lnTo>
                  <a:lnTo>
                    <a:pt x="22" y="180"/>
                  </a:lnTo>
                  <a:lnTo>
                    <a:pt x="14" y="178"/>
                  </a:lnTo>
                  <a:lnTo>
                    <a:pt x="8" y="174"/>
                  </a:lnTo>
                  <a:lnTo>
                    <a:pt x="4" y="170"/>
                  </a:lnTo>
                  <a:lnTo>
                    <a:pt x="0" y="168"/>
                  </a:lnTo>
                  <a:lnTo>
                    <a:pt x="2" y="16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8" name="Freeform 144"/>
            <p:cNvSpPr>
              <a:spLocks noChangeAspect="1"/>
            </p:cNvSpPr>
            <p:nvPr/>
          </p:nvSpPr>
          <p:spPr bwMode="auto">
            <a:xfrm>
              <a:off x="2695" y="2513"/>
              <a:ext cx="95" cy="128"/>
            </a:xfrm>
            <a:custGeom>
              <a:avLst/>
              <a:gdLst>
                <a:gd name="T0" fmla="*/ 38 w 94"/>
                <a:gd name="T1" fmla="*/ 231 h 118"/>
                <a:gd name="T2" fmla="*/ 40 w 94"/>
                <a:gd name="T3" fmla="*/ 231 h 118"/>
                <a:gd name="T4" fmla="*/ 38 w 94"/>
                <a:gd name="T5" fmla="*/ 167 h 118"/>
                <a:gd name="T6" fmla="*/ 38 w 94"/>
                <a:gd name="T7" fmla="*/ 0 h 118"/>
                <a:gd name="T8" fmla="*/ 38 w 94"/>
                <a:gd name="T9" fmla="*/ 213 h 118"/>
                <a:gd name="T10" fmla="*/ 28 w 94"/>
                <a:gd name="T11" fmla="*/ 213 h 118"/>
                <a:gd name="T12" fmla="*/ 20 w 94"/>
                <a:gd name="T13" fmla="*/ 213 h 118"/>
                <a:gd name="T14" fmla="*/ 8 w 94"/>
                <a:gd name="T15" fmla="*/ 196 h 118"/>
                <a:gd name="T16" fmla="*/ 2 w 94"/>
                <a:gd name="T17" fmla="*/ 376 h 118"/>
                <a:gd name="T18" fmla="*/ 0 w 94"/>
                <a:gd name="T19" fmla="*/ 443 h 118"/>
                <a:gd name="T20" fmla="*/ 0 w 94"/>
                <a:gd name="T21" fmla="*/ 515 h 118"/>
                <a:gd name="T22" fmla="*/ 0 w 94"/>
                <a:gd name="T23" fmla="*/ 609 h 118"/>
                <a:gd name="T24" fmla="*/ 4 w 94"/>
                <a:gd name="T25" fmla="*/ 683 h 118"/>
                <a:gd name="T26" fmla="*/ 8 w 94"/>
                <a:gd name="T27" fmla="*/ 722 h 118"/>
                <a:gd name="T28" fmla="*/ 14 w 94"/>
                <a:gd name="T29" fmla="*/ 778 h 118"/>
                <a:gd name="T30" fmla="*/ 28 w 94"/>
                <a:gd name="T31" fmla="*/ 887 h 118"/>
                <a:gd name="T32" fmla="*/ 34 w 94"/>
                <a:gd name="T33" fmla="*/ 921 h 118"/>
                <a:gd name="T34" fmla="*/ 40 w 94"/>
                <a:gd name="T35" fmla="*/ 982 h 118"/>
                <a:gd name="T36" fmla="*/ 44 w 94"/>
                <a:gd name="T37" fmla="*/ 975 h 118"/>
                <a:gd name="T38" fmla="*/ 46 w 94"/>
                <a:gd name="T39" fmla="*/ 946 h 118"/>
                <a:gd name="T40" fmla="*/ 74 w 94"/>
                <a:gd name="T41" fmla="*/ 921 h 118"/>
                <a:gd name="T42" fmla="*/ 46 w 94"/>
                <a:gd name="T43" fmla="*/ 903 h 118"/>
                <a:gd name="T44" fmla="*/ 46 w 94"/>
                <a:gd name="T45" fmla="*/ 887 h 118"/>
                <a:gd name="T46" fmla="*/ 44 w 94"/>
                <a:gd name="T47" fmla="*/ 859 h 118"/>
                <a:gd name="T48" fmla="*/ 44 w 94"/>
                <a:gd name="T49" fmla="*/ 844 h 118"/>
                <a:gd name="T50" fmla="*/ 46 w 94"/>
                <a:gd name="T51" fmla="*/ 792 h 118"/>
                <a:gd name="T52" fmla="*/ 74 w 94"/>
                <a:gd name="T53" fmla="*/ 778 h 118"/>
                <a:gd name="T54" fmla="*/ 84 w 94"/>
                <a:gd name="T55" fmla="*/ 754 h 118"/>
                <a:gd name="T56" fmla="*/ 84 w 94"/>
                <a:gd name="T57" fmla="*/ 713 h 118"/>
                <a:gd name="T58" fmla="*/ 88 w 94"/>
                <a:gd name="T59" fmla="*/ 683 h 118"/>
                <a:gd name="T60" fmla="*/ 92 w 94"/>
                <a:gd name="T61" fmla="*/ 704 h 118"/>
                <a:gd name="T62" fmla="*/ 94 w 94"/>
                <a:gd name="T63" fmla="*/ 722 h 118"/>
                <a:gd name="T64" fmla="*/ 96 w 94"/>
                <a:gd name="T65" fmla="*/ 767 h 118"/>
                <a:gd name="T66" fmla="*/ 100 w 94"/>
                <a:gd name="T67" fmla="*/ 778 h 118"/>
                <a:gd name="T68" fmla="*/ 104 w 94"/>
                <a:gd name="T69" fmla="*/ 767 h 118"/>
                <a:gd name="T70" fmla="*/ 108 w 94"/>
                <a:gd name="T71" fmla="*/ 754 h 118"/>
                <a:gd name="T72" fmla="*/ 110 w 94"/>
                <a:gd name="T73" fmla="*/ 767 h 118"/>
                <a:gd name="T74" fmla="*/ 112 w 94"/>
                <a:gd name="T75" fmla="*/ 767 h 118"/>
                <a:gd name="T76" fmla="*/ 116 w 94"/>
                <a:gd name="T77" fmla="*/ 754 h 118"/>
                <a:gd name="T78" fmla="*/ 116 w 94"/>
                <a:gd name="T79" fmla="*/ 713 h 118"/>
                <a:gd name="T80" fmla="*/ 118 w 94"/>
                <a:gd name="T81" fmla="*/ 652 h 118"/>
                <a:gd name="T82" fmla="*/ 118 w 94"/>
                <a:gd name="T83" fmla="*/ 471 h 118"/>
                <a:gd name="T84" fmla="*/ 114 w 94"/>
                <a:gd name="T85" fmla="*/ 443 h 118"/>
                <a:gd name="T86" fmla="*/ 112 w 94"/>
                <a:gd name="T87" fmla="*/ 408 h 118"/>
                <a:gd name="T88" fmla="*/ 110 w 94"/>
                <a:gd name="T89" fmla="*/ 376 h 118"/>
                <a:gd name="T90" fmla="*/ 110 w 94"/>
                <a:gd name="T91" fmla="*/ 347 h 118"/>
                <a:gd name="T92" fmla="*/ 112 w 94"/>
                <a:gd name="T93" fmla="*/ 313 h 118"/>
                <a:gd name="T94" fmla="*/ 114 w 94"/>
                <a:gd name="T95" fmla="*/ 287 h 118"/>
                <a:gd name="T96" fmla="*/ 118 w 94"/>
                <a:gd name="T97" fmla="*/ 266 h 118"/>
                <a:gd name="T98" fmla="*/ 120 w 94"/>
                <a:gd name="T99" fmla="*/ 231 h 118"/>
                <a:gd name="T100" fmla="*/ 118 w 94"/>
                <a:gd name="T101" fmla="*/ 181 h 118"/>
                <a:gd name="T102" fmla="*/ 112 w 94"/>
                <a:gd name="T103" fmla="*/ 167 h 118"/>
                <a:gd name="T104" fmla="*/ 106 w 94"/>
                <a:gd name="T105" fmla="*/ 154 h 118"/>
                <a:gd name="T106" fmla="*/ 98 w 94"/>
                <a:gd name="T107" fmla="*/ 154 h 118"/>
                <a:gd name="T108" fmla="*/ 100 w 94"/>
                <a:gd name="T109" fmla="*/ 2 h 118"/>
                <a:gd name="T110" fmla="*/ 38 w 94"/>
                <a:gd name="T111" fmla="*/ 0 h 118"/>
                <a:gd name="T112" fmla="*/ 38 w 94"/>
                <a:gd name="T113" fmla="*/ 231 h 1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118"/>
                <a:gd name="T173" fmla="*/ 94 w 94"/>
                <a:gd name="T174" fmla="*/ 118 h 1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118">
                  <a:moveTo>
                    <a:pt x="38" y="28"/>
                  </a:moveTo>
                  <a:lnTo>
                    <a:pt x="40" y="28"/>
                  </a:lnTo>
                  <a:lnTo>
                    <a:pt x="38" y="20"/>
                  </a:lnTo>
                  <a:lnTo>
                    <a:pt x="38" y="0"/>
                  </a:lnTo>
                  <a:lnTo>
                    <a:pt x="38" y="26"/>
                  </a:lnTo>
                  <a:lnTo>
                    <a:pt x="28" y="26"/>
                  </a:lnTo>
                  <a:lnTo>
                    <a:pt x="20" y="26"/>
                  </a:lnTo>
                  <a:lnTo>
                    <a:pt x="8" y="24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4" y="82"/>
                  </a:lnTo>
                  <a:lnTo>
                    <a:pt x="8" y="88"/>
                  </a:lnTo>
                  <a:lnTo>
                    <a:pt x="14" y="94"/>
                  </a:lnTo>
                  <a:lnTo>
                    <a:pt x="28" y="106"/>
                  </a:lnTo>
                  <a:lnTo>
                    <a:pt x="34" y="112"/>
                  </a:lnTo>
                  <a:lnTo>
                    <a:pt x="40" y="118"/>
                  </a:lnTo>
                  <a:lnTo>
                    <a:pt x="44" y="116"/>
                  </a:lnTo>
                  <a:lnTo>
                    <a:pt x="46" y="114"/>
                  </a:lnTo>
                  <a:lnTo>
                    <a:pt x="48" y="112"/>
                  </a:lnTo>
                  <a:lnTo>
                    <a:pt x="46" y="108"/>
                  </a:lnTo>
                  <a:lnTo>
                    <a:pt x="46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8" y="94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62" y="82"/>
                  </a:lnTo>
                  <a:lnTo>
                    <a:pt x="66" y="84"/>
                  </a:lnTo>
                  <a:lnTo>
                    <a:pt x="68" y="88"/>
                  </a:lnTo>
                  <a:lnTo>
                    <a:pt x="70" y="92"/>
                  </a:lnTo>
                  <a:lnTo>
                    <a:pt x="74" y="94"/>
                  </a:lnTo>
                  <a:lnTo>
                    <a:pt x="78" y="92"/>
                  </a:lnTo>
                  <a:lnTo>
                    <a:pt x="82" y="90"/>
                  </a:lnTo>
                  <a:lnTo>
                    <a:pt x="84" y="92"/>
                  </a:lnTo>
                  <a:lnTo>
                    <a:pt x="86" y="92"/>
                  </a:lnTo>
                  <a:lnTo>
                    <a:pt x="90" y="90"/>
                  </a:lnTo>
                  <a:lnTo>
                    <a:pt x="90" y="86"/>
                  </a:lnTo>
                  <a:lnTo>
                    <a:pt x="92" y="78"/>
                  </a:lnTo>
                  <a:lnTo>
                    <a:pt x="92" y="56"/>
                  </a:lnTo>
                  <a:lnTo>
                    <a:pt x="88" y="54"/>
                  </a:lnTo>
                  <a:lnTo>
                    <a:pt x="86" y="50"/>
                  </a:lnTo>
                  <a:lnTo>
                    <a:pt x="84" y="46"/>
                  </a:lnTo>
                  <a:lnTo>
                    <a:pt x="84" y="42"/>
                  </a:lnTo>
                  <a:lnTo>
                    <a:pt x="86" y="38"/>
                  </a:lnTo>
                  <a:lnTo>
                    <a:pt x="88" y="34"/>
                  </a:lnTo>
                  <a:lnTo>
                    <a:pt x="92" y="32"/>
                  </a:lnTo>
                  <a:lnTo>
                    <a:pt x="94" y="28"/>
                  </a:lnTo>
                  <a:lnTo>
                    <a:pt x="92" y="22"/>
                  </a:lnTo>
                  <a:lnTo>
                    <a:pt x="86" y="20"/>
                  </a:lnTo>
                  <a:lnTo>
                    <a:pt x="80" y="18"/>
                  </a:lnTo>
                  <a:lnTo>
                    <a:pt x="72" y="18"/>
                  </a:lnTo>
                  <a:lnTo>
                    <a:pt x="74" y="2"/>
                  </a:lnTo>
                  <a:lnTo>
                    <a:pt x="38" y="0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59" name="Freeform 145"/>
            <p:cNvSpPr>
              <a:spLocks noChangeAspect="1"/>
            </p:cNvSpPr>
            <p:nvPr/>
          </p:nvSpPr>
          <p:spPr bwMode="auto">
            <a:xfrm>
              <a:off x="2735" y="2487"/>
              <a:ext cx="126" cy="180"/>
            </a:xfrm>
            <a:custGeom>
              <a:avLst/>
              <a:gdLst>
                <a:gd name="T0" fmla="*/ 28 w 124"/>
                <a:gd name="T1" fmla="*/ 1290 h 166"/>
                <a:gd name="T2" fmla="*/ 22 w 124"/>
                <a:gd name="T3" fmla="*/ 1290 h 166"/>
                <a:gd name="T4" fmla="*/ 12 w 124"/>
                <a:gd name="T5" fmla="*/ 1359 h 166"/>
                <a:gd name="T6" fmla="*/ 0 w 124"/>
                <a:gd name="T7" fmla="*/ 1162 h 166"/>
                <a:gd name="T8" fmla="*/ 6 w 124"/>
                <a:gd name="T9" fmla="*/ 1137 h 166"/>
                <a:gd name="T10" fmla="*/ 6 w 124"/>
                <a:gd name="T11" fmla="*/ 1079 h 166"/>
                <a:gd name="T12" fmla="*/ 4 w 124"/>
                <a:gd name="T13" fmla="*/ 1060 h 166"/>
                <a:gd name="T14" fmla="*/ 6 w 124"/>
                <a:gd name="T15" fmla="*/ 983 h 166"/>
                <a:gd name="T16" fmla="*/ 18 w 124"/>
                <a:gd name="T17" fmla="*/ 931 h 166"/>
                <a:gd name="T18" fmla="*/ 22 w 124"/>
                <a:gd name="T19" fmla="*/ 875 h 166"/>
                <a:gd name="T20" fmla="*/ 28 w 124"/>
                <a:gd name="T21" fmla="*/ 912 h 166"/>
                <a:gd name="T22" fmla="*/ 60 w 124"/>
                <a:gd name="T23" fmla="*/ 978 h 166"/>
                <a:gd name="T24" fmla="*/ 68 w 124"/>
                <a:gd name="T25" fmla="*/ 931 h 166"/>
                <a:gd name="T26" fmla="*/ 72 w 124"/>
                <a:gd name="T27" fmla="*/ 961 h 166"/>
                <a:gd name="T28" fmla="*/ 76 w 124"/>
                <a:gd name="T29" fmla="*/ 905 h 166"/>
                <a:gd name="T30" fmla="*/ 78 w 124"/>
                <a:gd name="T31" fmla="*/ 656 h 166"/>
                <a:gd name="T32" fmla="*/ 72 w 124"/>
                <a:gd name="T33" fmla="*/ 605 h 166"/>
                <a:gd name="T34" fmla="*/ 70 w 124"/>
                <a:gd name="T35" fmla="*/ 550 h 166"/>
                <a:gd name="T36" fmla="*/ 74 w 124"/>
                <a:gd name="T37" fmla="*/ 475 h 166"/>
                <a:gd name="T38" fmla="*/ 80 w 124"/>
                <a:gd name="T39" fmla="*/ 432 h 166"/>
                <a:gd name="T40" fmla="*/ 72 w 124"/>
                <a:gd name="T41" fmla="*/ 367 h 166"/>
                <a:gd name="T42" fmla="*/ 58 w 124"/>
                <a:gd name="T43" fmla="*/ 346 h 166"/>
                <a:gd name="T44" fmla="*/ 84 w 124"/>
                <a:gd name="T45" fmla="*/ 231 h 166"/>
                <a:gd name="T46" fmla="*/ 92 w 124"/>
                <a:gd name="T47" fmla="*/ 266 h 166"/>
                <a:gd name="T48" fmla="*/ 127 w 124"/>
                <a:gd name="T49" fmla="*/ 266 h 166"/>
                <a:gd name="T50" fmla="*/ 135 w 124"/>
                <a:gd name="T51" fmla="*/ 81 h 166"/>
                <a:gd name="T52" fmla="*/ 150 w 124"/>
                <a:gd name="T53" fmla="*/ 0 h 166"/>
                <a:gd name="T54" fmla="*/ 180 w 124"/>
                <a:gd name="T55" fmla="*/ 0 h 166"/>
                <a:gd name="T56" fmla="*/ 183 w 124"/>
                <a:gd name="T57" fmla="*/ 4 h 166"/>
                <a:gd name="T58" fmla="*/ 186 w 124"/>
                <a:gd name="T59" fmla="*/ 81 h 166"/>
                <a:gd name="T60" fmla="*/ 177 w 124"/>
                <a:gd name="T61" fmla="*/ 294 h 166"/>
                <a:gd name="T62" fmla="*/ 159 w 124"/>
                <a:gd name="T63" fmla="*/ 596 h 166"/>
                <a:gd name="T64" fmla="*/ 162 w 124"/>
                <a:gd name="T65" fmla="*/ 656 h 166"/>
                <a:gd name="T66" fmla="*/ 154 w 124"/>
                <a:gd name="T67" fmla="*/ 716 h 166"/>
                <a:gd name="T68" fmla="*/ 146 w 124"/>
                <a:gd name="T69" fmla="*/ 771 h 166"/>
                <a:gd name="T70" fmla="*/ 135 w 124"/>
                <a:gd name="T71" fmla="*/ 905 h 166"/>
                <a:gd name="T72" fmla="*/ 119 w 124"/>
                <a:gd name="T73" fmla="*/ 961 h 166"/>
                <a:gd name="T74" fmla="*/ 111 w 124"/>
                <a:gd name="T75" fmla="*/ 1177 h 166"/>
                <a:gd name="T76" fmla="*/ 95 w 124"/>
                <a:gd name="T77" fmla="*/ 1290 h 166"/>
                <a:gd name="T78" fmla="*/ 84 w 124"/>
                <a:gd name="T79" fmla="*/ 1328 h 166"/>
                <a:gd name="T80" fmla="*/ 78 w 124"/>
                <a:gd name="T81" fmla="*/ 1315 h 166"/>
                <a:gd name="T82" fmla="*/ 74 w 124"/>
                <a:gd name="T83" fmla="*/ 1276 h 166"/>
                <a:gd name="T84" fmla="*/ 68 w 124"/>
                <a:gd name="T85" fmla="*/ 1290 h 166"/>
                <a:gd name="T86" fmla="*/ 62 w 124"/>
                <a:gd name="T87" fmla="*/ 1328 h 166"/>
                <a:gd name="T88" fmla="*/ 28 w 124"/>
                <a:gd name="T89" fmla="*/ 1328 h 1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4"/>
                <a:gd name="T136" fmla="*/ 0 h 166"/>
                <a:gd name="T137" fmla="*/ 124 w 124"/>
                <a:gd name="T138" fmla="*/ 166 h 1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4" h="166">
                  <a:moveTo>
                    <a:pt x="28" y="162"/>
                  </a:moveTo>
                  <a:lnTo>
                    <a:pt x="28" y="158"/>
                  </a:lnTo>
                  <a:lnTo>
                    <a:pt x="26" y="156"/>
                  </a:lnTo>
                  <a:lnTo>
                    <a:pt x="22" y="158"/>
                  </a:lnTo>
                  <a:lnTo>
                    <a:pt x="18" y="160"/>
                  </a:lnTo>
                  <a:lnTo>
                    <a:pt x="12" y="166"/>
                  </a:lnTo>
                  <a:lnTo>
                    <a:pt x="4" y="146"/>
                  </a:lnTo>
                  <a:lnTo>
                    <a:pt x="0" y="142"/>
                  </a:lnTo>
                  <a:lnTo>
                    <a:pt x="4" y="140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6" y="120"/>
                  </a:lnTo>
                  <a:lnTo>
                    <a:pt x="8" y="118"/>
                  </a:lnTo>
                  <a:lnTo>
                    <a:pt x="18" y="114"/>
                  </a:lnTo>
                  <a:lnTo>
                    <a:pt x="18" y="110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28" y="112"/>
                  </a:lnTo>
                  <a:lnTo>
                    <a:pt x="30" y="116"/>
                  </a:lnTo>
                  <a:lnTo>
                    <a:pt x="34" y="118"/>
                  </a:lnTo>
                  <a:lnTo>
                    <a:pt x="38" y="116"/>
                  </a:lnTo>
                  <a:lnTo>
                    <a:pt x="42" y="114"/>
                  </a:lnTo>
                  <a:lnTo>
                    <a:pt x="44" y="116"/>
                  </a:lnTo>
                  <a:lnTo>
                    <a:pt x="46" y="116"/>
                  </a:lnTo>
                  <a:lnTo>
                    <a:pt x="50" y="114"/>
                  </a:lnTo>
                  <a:lnTo>
                    <a:pt x="50" y="110"/>
                  </a:lnTo>
                  <a:lnTo>
                    <a:pt x="52" y="102"/>
                  </a:lnTo>
                  <a:lnTo>
                    <a:pt x="52" y="80"/>
                  </a:lnTo>
                  <a:lnTo>
                    <a:pt x="48" y="78"/>
                  </a:lnTo>
                  <a:lnTo>
                    <a:pt x="46" y="74"/>
                  </a:lnTo>
                  <a:lnTo>
                    <a:pt x="44" y="70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2" y="56"/>
                  </a:lnTo>
                  <a:lnTo>
                    <a:pt x="54" y="52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42"/>
                  </a:lnTo>
                  <a:lnTo>
                    <a:pt x="32" y="42"/>
                  </a:lnTo>
                  <a:lnTo>
                    <a:pt x="34" y="28"/>
                  </a:lnTo>
                  <a:lnTo>
                    <a:pt x="58" y="28"/>
                  </a:lnTo>
                  <a:lnTo>
                    <a:pt x="62" y="30"/>
                  </a:lnTo>
                  <a:lnTo>
                    <a:pt x="66" y="32"/>
                  </a:lnTo>
                  <a:lnTo>
                    <a:pt x="78" y="32"/>
                  </a:lnTo>
                  <a:lnTo>
                    <a:pt x="84" y="32"/>
                  </a:lnTo>
                  <a:lnTo>
                    <a:pt x="84" y="18"/>
                  </a:lnTo>
                  <a:lnTo>
                    <a:pt x="88" y="10"/>
                  </a:lnTo>
                  <a:lnTo>
                    <a:pt x="92" y="4"/>
                  </a:lnTo>
                  <a:lnTo>
                    <a:pt x="98" y="0"/>
                  </a:lnTo>
                  <a:lnTo>
                    <a:pt x="11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4" y="10"/>
                  </a:lnTo>
                  <a:lnTo>
                    <a:pt x="122" y="22"/>
                  </a:lnTo>
                  <a:lnTo>
                    <a:pt x="118" y="36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6"/>
                  </a:lnTo>
                  <a:lnTo>
                    <a:pt x="108" y="80"/>
                  </a:lnTo>
                  <a:lnTo>
                    <a:pt x="106" y="84"/>
                  </a:lnTo>
                  <a:lnTo>
                    <a:pt x="102" y="88"/>
                  </a:lnTo>
                  <a:lnTo>
                    <a:pt x="98" y="90"/>
                  </a:lnTo>
                  <a:lnTo>
                    <a:pt x="94" y="94"/>
                  </a:lnTo>
                  <a:lnTo>
                    <a:pt x="90" y="98"/>
                  </a:lnTo>
                  <a:lnTo>
                    <a:pt x="88" y="110"/>
                  </a:lnTo>
                  <a:lnTo>
                    <a:pt x="84" y="114"/>
                  </a:lnTo>
                  <a:lnTo>
                    <a:pt x="80" y="116"/>
                  </a:lnTo>
                  <a:lnTo>
                    <a:pt x="80" y="130"/>
                  </a:lnTo>
                  <a:lnTo>
                    <a:pt x="76" y="144"/>
                  </a:lnTo>
                  <a:lnTo>
                    <a:pt x="72" y="152"/>
                  </a:lnTo>
                  <a:lnTo>
                    <a:pt x="68" y="158"/>
                  </a:lnTo>
                  <a:lnTo>
                    <a:pt x="64" y="162"/>
                  </a:lnTo>
                  <a:lnTo>
                    <a:pt x="58" y="162"/>
                  </a:lnTo>
                  <a:lnTo>
                    <a:pt x="54" y="162"/>
                  </a:lnTo>
                  <a:lnTo>
                    <a:pt x="52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2" y="158"/>
                  </a:lnTo>
                  <a:lnTo>
                    <a:pt x="40" y="160"/>
                  </a:lnTo>
                  <a:lnTo>
                    <a:pt x="36" y="162"/>
                  </a:lnTo>
                  <a:lnTo>
                    <a:pt x="34" y="162"/>
                  </a:lnTo>
                  <a:lnTo>
                    <a:pt x="28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60" name="Freeform 146"/>
            <p:cNvSpPr>
              <a:spLocks noChangeAspect="1"/>
            </p:cNvSpPr>
            <p:nvPr/>
          </p:nvSpPr>
          <p:spPr bwMode="auto">
            <a:xfrm>
              <a:off x="2741" y="2928"/>
              <a:ext cx="232" cy="252"/>
            </a:xfrm>
            <a:custGeom>
              <a:avLst/>
              <a:gdLst>
                <a:gd name="T0" fmla="*/ 342 w 227"/>
                <a:gd name="T1" fmla="*/ 70 h 232"/>
                <a:gd name="T2" fmla="*/ 300 w 227"/>
                <a:gd name="T3" fmla="*/ 136 h 232"/>
                <a:gd name="T4" fmla="*/ 218 w 227"/>
                <a:gd name="T5" fmla="*/ 136 h 232"/>
                <a:gd name="T6" fmla="*/ 203 w 227"/>
                <a:gd name="T7" fmla="*/ 98 h 232"/>
                <a:gd name="T8" fmla="*/ 199 w 227"/>
                <a:gd name="T9" fmla="*/ 83 h 232"/>
                <a:gd name="T10" fmla="*/ 191 w 227"/>
                <a:gd name="T11" fmla="*/ 59 h 232"/>
                <a:gd name="T12" fmla="*/ 60 w 227"/>
                <a:gd name="T13" fmla="*/ 59 h 232"/>
                <a:gd name="T14" fmla="*/ 54 w 227"/>
                <a:gd name="T15" fmla="*/ 2 h 232"/>
                <a:gd name="T16" fmla="*/ 52 w 227"/>
                <a:gd name="T17" fmla="*/ 0 h 232"/>
                <a:gd name="T18" fmla="*/ 22 w 227"/>
                <a:gd name="T19" fmla="*/ 0 h 232"/>
                <a:gd name="T20" fmla="*/ 10 w 227"/>
                <a:gd name="T21" fmla="*/ 2 h 232"/>
                <a:gd name="T22" fmla="*/ 4 w 227"/>
                <a:gd name="T23" fmla="*/ 2 h 232"/>
                <a:gd name="T24" fmla="*/ 0 w 227"/>
                <a:gd name="T25" fmla="*/ 0 h 232"/>
                <a:gd name="T26" fmla="*/ 2 w 227"/>
                <a:gd name="T27" fmla="*/ 136 h 232"/>
                <a:gd name="T28" fmla="*/ 6 w 227"/>
                <a:gd name="T29" fmla="*/ 278 h 232"/>
                <a:gd name="T30" fmla="*/ 14 w 227"/>
                <a:gd name="T31" fmla="*/ 374 h 232"/>
                <a:gd name="T32" fmla="*/ 22 w 227"/>
                <a:gd name="T33" fmla="*/ 495 h 232"/>
                <a:gd name="T34" fmla="*/ 56 w 227"/>
                <a:gd name="T35" fmla="*/ 604 h 232"/>
                <a:gd name="T36" fmla="*/ 64 w 227"/>
                <a:gd name="T37" fmla="*/ 711 h 232"/>
                <a:gd name="T38" fmla="*/ 68 w 227"/>
                <a:gd name="T39" fmla="*/ 836 h 232"/>
                <a:gd name="T40" fmla="*/ 71 w 227"/>
                <a:gd name="T41" fmla="*/ 958 h 232"/>
                <a:gd name="T42" fmla="*/ 71 w 227"/>
                <a:gd name="T43" fmla="*/ 1172 h 232"/>
                <a:gd name="T44" fmla="*/ 75 w 227"/>
                <a:gd name="T45" fmla="*/ 1387 h 232"/>
                <a:gd name="T46" fmla="*/ 79 w 227"/>
                <a:gd name="T47" fmla="*/ 1596 h 232"/>
                <a:gd name="T48" fmla="*/ 87 w 227"/>
                <a:gd name="T49" fmla="*/ 1700 h 232"/>
                <a:gd name="T50" fmla="*/ 95 w 227"/>
                <a:gd name="T51" fmla="*/ 1779 h 232"/>
                <a:gd name="T52" fmla="*/ 111 w 227"/>
                <a:gd name="T53" fmla="*/ 1861 h 232"/>
                <a:gd name="T54" fmla="*/ 132 w 227"/>
                <a:gd name="T55" fmla="*/ 1958 h 232"/>
                <a:gd name="T56" fmla="*/ 138 w 227"/>
                <a:gd name="T57" fmla="*/ 1908 h 232"/>
                <a:gd name="T58" fmla="*/ 141 w 227"/>
                <a:gd name="T59" fmla="*/ 1861 h 232"/>
                <a:gd name="T60" fmla="*/ 147 w 227"/>
                <a:gd name="T61" fmla="*/ 1861 h 232"/>
                <a:gd name="T62" fmla="*/ 153 w 227"/>
                <a:gd name="T63" fmla="*/ 1932 h 232"/>
                <a:gd name="T64" fmla="*/ 163 w 227"/>
                <a:gd name="T65" fmla="*/ 1970 h 232"/>
                <a:gd name="T66" fmla="*/ 175 w 227"/>
                <a:gd name="T67" fmla="*/ 1999 h 232"/>
                <a:gd name="T68" fmla="*/ 191 w 227"/>
                <a:gd name="T69" fmla="*/ 1999 h 232"/>
                <a:gd name="T70" fmla="*/ 208 w 227"/>
                <a:gd name="T71" fmla="*/ 1999 h 232"/>
                <a:gd name="T72" fmla="*/ 218 w 227"/>
                <a:gd name="T73" fmla="*/ 1958 h 232"/>
                <a:gd name="T74" fmla="*/ 225 w 227"/>
                <a:gd name="T75" fmla="*/ 1925 h 232"/>
                <a:gd name="T76" fmla="*/ 235 w 227"/>
                <a:gd name="T77" fmla="*/ 1888 h 232"/>
                <a:gd name="T78" fmla="*/ 232 w 227"/>
                <a:gd name="T79" fmla="*/ 1322 h 232"/>
                <a:gd name="T80" fmla="*/ 232 w 227"/>
                <a:gd name="T81" fmla="*/ 836 h 232"/>
                <a:gd name="T82" fmla="*/ 270 w 227"/>
                <a:gd name="T83" fmla="*/ 836 h 232"/>
                <a:gd name="T84" fmla="*/ 270 w 227"/>
                <a:gd name="T85" fmla="*/ 206 h 232"/>
                <a:gd name="T86" fmla="*/ 312 w 227"/>
                <a:gd name="T87" fmla="*/ 190 h 232"/>
                <a:gd name="T88" fmla="*/ 347 w 227"/>
                <a:gd name="T89" fmla="*/ 161 h 232"/>
                <a:gd name="T90" fmla="*/ 355 w 227"/>
                <a:gd name="T91" fmla="*/ 224 h 232"/>
                <a:gd name="T92" fmla="*/ 379 w 227"/>
                <a:gd name="T93" fmla="*/ 161 h 232"/>
                <a:gd name="T94" fmla="*/ 389 w 227"/>
                <a:gd name="T95" fmla="*/ 115 h 232"/>
                <a:gd name="T96" fmla="*/ 399 w 227"/>
                <a:gd name="T97" fmla="*/ 98 h 232"/>
                <a:gd name="T98" fmla="*/ 389 w 227"/>
                <a:gd name="T99" fmla="*/ 70 h 232"/>
                <a:gd name="T100" fmla="*/ 379 w 227"/>
                <a:gd name="T101" fmla="*/ 59 h 232"/>
                <a:gd name="T102" fmla="*/ 366 w 227"/>
                <a:gd name="T103" fmla="*/ 70 h 232"/>
                <a:gd name="T104" fmla="*/ 355 w 227"/>
                <a:gd name="T105" fmla="*/ 83 h 232"/>
                <a:gd name="T106" fmla="*/ 347 w 227"/>
                <a:gd name="T107" fmla="*/ 70 h 232"/>
                <a:gd name="T108" fmla="*/ 342 w 227"/>
                <a:gd name="T109" fmla="*/ 59 h 232"/>
                <a:gd name="T110" fmla="*/ 342 w 227"/>
                <a:gd name="T111" fmla="*/ 70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7"/>
                <a:gd name="T169" fmla="*/ 0 h 232"/>
                <a:gd name="T170" fmla="*/ 227 w 227"/>
                <a:gd name="T171" fmla="*/ 232 h 23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7" h="232">
                  <a:moveTo>
                    <a:pt x="195" y="8"/>
                  </a:moveTo>
                  <a:lnTo>
                    <a:pt x="171" y="16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12" y="10"/>
                  </a:lnTo>
                  <a:lnTo>
                    <a:pt x="108" y="6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0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16"/>
                  </a:lnTo>
                  <a:lnTo>
                    <a:pt x="6" y="32"/>
                  </a:lnTo>
                  <a:lnTo>
                    <a:pt x="14" y="44"/>
                  </a:lnTo>
                  <a:lnTo>
                    <a:pt x="22" y="58"/>
                  </a:lnTo>
                  <a:lnTo>
                    <a:pt x="30" y="70"/>
                  </a:lnTo>
                  <a:lnTo>
                    <a:pt x="38" y="82"/>
                  </a:lnTo>
                  <a:lnTo>
                    <a:pt x="42" y="96"/>
                  </a:lnTo>
                  <a:lnTo>
                    <a:pt x="44" y="112"/>
                  </a:lnTo>
                  <a:lnTo>
                    <a:pt x="44" y="136"/>
                  </a:lnTo>
                  <a:lnTo>
                    <a:pt x="46" y="162"/>
                  </a:lnTo>
                  <a:lnTo>
                    <a:pt x="48" y="186"/>
                  </a:lnTo>
                  <a:lnTo>
                    <a:pt x="52" y="198"/>
                  </a:lnTo>
                  <a:lnTo>
                    <a:pt x="56" y="208"/>
                  </a:lnTo>
                  <a:lnTo>
                    <a:pt x="64" y="218"/>
                  </a:lnTo>
                  <a:lnTo>
                    <a:pt x="74" y="228"/>
                  </a:lnTo>
                  <a:lnTo>
                    <a:pt x="78" y="222"/>
                  </a:lnTo>
                  <a:lnTo>
                    <a:pt x="80" y="218"/>
                  </a:lnTo>
                  <a:lnTo>
                    <a:pt x="84" y="218"/>
                  </a:lnTo>
                  <a:lnTo>
                    <a:pt x="88" y="226"/>
                  </a:lnTo>
                  <a:lnTo>
                    <a:pt x="94" y="230"/>
                  </a:lnTo>
                  <a:lnTo>
                    <a:pt x="100" y="232"/>
                  </a:lnTo>
                  <a:lnTo>
                    <a:pt x="108" y="232"/>
                  </a:lnTo>
                  <a:lnTo>
                    <a:pt x="118" y="232"/>
                  </a:lnTo>
                  <a:lnTo>
                    <a:pt x="124" y="228"/>
                  </a:lnTo>
                  <a:lnTo>
                    <a:pt x="128" y="224"/>
                  </a:lnTo>
                  <a:lnTo>
                    <a:pt x="134" y="220"/>
                  </a:lnTo>
                  <a:lnTo>
                    <a:pt x="132" y="154"/>
                  </a:lnTo>
                  <a:lnTo>
                    <a:pt x="132" y="96"/>
                  </a:lnTo>
                  <a:lnTo>
                    <a:pt x="153" y="96"/>
                  </a:lnTo>
                  <a:lnTo>
                    <a:pt x="153" y="24"/>
                  </a:lnTo>
                  <a:lnTo>
                    <a:pt x="177" y="22"/>
                  </a:lnTo>
                  <a:lnTo>
                    <a:pt x="197" y="18"/>
                  </a:lnTo>
                  <a:lnTo>
                    <a:pt x="201" y="26"/>
                  </a:lnTo>
                  <a:lnTo>
                    <a:pt x="215" y="18"/>
                  </a:lnTo>
                  <a:lnTo>
                    <a:pt x="221" y="14"/>
                  </a:lnTo>
                  <a:lnTo>
                    <a:pt x="227" y="12"/>
                  </a:lnTo>
                  <a:lnTo>
                    <a:pt x="221" y="8"/>
                  </a:lnTo>
                  <a:lnTo>
                    <a:pt x="215" y="6"/>
                  </a:lnTo>
                  <a:lnTo>
                    <a:pt x="207" y="8"/>
                  </a:lnTo>
                  <a:lnTo>
                    <a:pt x="201" y="10"/>
                  </a:lnTo>
                  <a:lnTo>
                    <a:pt x="197" y="8"/>
                  </a:lnTo>
                  <a:lnTo>
                    <a:pt x="195" y="6"/>
                  </a:lnTo>
                  <a:lnTo>
                    <a:pt x="195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61" name="Freeform 147"/>
            <p:cNvSpPr>
              <a:spLocks noChangeAspect="1"/>
            </p:cNvSpPr>
            <p:nvPr/>
          </p:nvSpPr>
          <p:spPr bwMode="auto">
            <a:xfrm>
              <a:off x="3127" y="1877"/>
              <a:ext cx="364" cy="347"/>
            </a:xfrm>
            <a:custGeom>
              <a:avLst/>
              <a:gdLst>
                <a:gd name="T0" fmla="*/ 428 w 356"/>
                <a:gd name="T1" fmla="*/ 646 h 320"/>
                <a:gd name="T2" fmla="*/ 439 w 356"/>
                <a:gd name="T3" fmla="*/ 710 h 320"/>
                <a:gd name="T4" fmla="*/ 454 w 356"/>
                <a:gd name="T5" fmla="*/ 771 h 320"/>
                <a:gd name="T6" fmla="*/ 467 w 356"/>
                <a:gd name="T7" fmla="*/ 905 h 320"/>
                <a:gd name="T8" fmla="*/ 485 w 356"/>
                <a:gd name="T9" fmla="*/ 1043 h 320"/>
                <a:gd name="T10" fmla="*/ 496 w 356"/>
                <a:gd name="T11" fmla="*/ 1154 h 320"/>
                <a:gd name="T12" fmla="*/ 513 w 356"/>
                <a:gd name="T13" fmla="*/ 1260 h 320"/>
                <a:gd name="T14" fmla="*/ 536 w 356"/>
                <a:gd name="T15" fmla="*/ 1380 h 320"/>
                <a:gd name="T16" fmla="*/ 634 w 356"/>
                <a:gd name="T17" fmla="*/ 1441 h 320"/>
                <a:gd name="T18" fmla="*/ 538 w 356"/>
                <a:gd name="T19" fmla="*/ 2136 h 320"/>
                <a:gd name="T20" fmla="*/ 364 w 356"/>
                <a:gd name="T21" fmla="*/ 2629 h 320"/>
                <a:gd name="T22" fmla="*/ 319 w 356"/>
                <a:gd name="T23" fmla="*/ 2386 h 320"/>
                <a:gd name="T24" fmla="*/ 309 w 356"/>
                <a:gd name="T25" fmla="*/ 2386 h 320"/>
                <a:gd name="T26" fmla="*/ 291 w 356"/>
                <a:gd name="T27" fmla="*/ 2337 h 320"/>
                <a:gd name="T28" fmla="*/ 283 w 356"/>
                <a:gd name="T29" fmla="*/ 2386 h 320"/>
                <a:gd name="T30" fmla="*/ 276 w 356"/>
                <a:gd name="T31" fmla="*/ 2463 h 320"/>
                <a:gd name="T32" fmla="*/ 255 w 356"/>
                <a:gd name="T33" fmla="*/ 2337 h 320"/>
                <a:gd name="T34" fmla="*/ 224 w 356"/>
                <a:gd name="T35" fmla="*/ 2179 h 320"/>
                <a:gd name="T36" fmla="*/ 207 w 356"/>
                <a:gd name="T37" fmla="*/ 1997 h 320"/>
                <a:gd name="T38" fmla="*/ 185 w 356"/>
                <a:gd name="T39" fmla="*/ 1887 h 320"/>
                <a:gd name="T40" fmla="*/ 154 w 356"/>
                <a:gd name="T41" fmla="*/ 1759 h 320"/>
                <a:gd name="T42" fmla="*/ 154 w 356"/>
                <a:gd name="T43" fmla="*/ 1759 h 320"/>
                <a:gd name="T44" fmla="*/ 145 w 356"/>
                <a:gd name="T45" fmla="*/ 1432 h 320"/>
                <a:gd name="T46" fmla="*/ 109 w 356"/>
                <a:gd name="T47" fmla="*/ 1251 h 320"/>
                <a:gd name="T48" fmla="*/ 73 w 356"/>
                <a:gd name="T49" fmla="*/ 1083 h 320"/>
                <a:gd name="T50" fmla="*/ 16 w 356"/>
                <a:gd name="T51" fmla="*/ 673 h 320"/>
                <a:gd name="T52" fmla="*/ 4 w 356"/>
                <a:gd name="T53" fmla="*/ 573 h 320"/>
                <a:gd name="T54" fmla="*/ 18 w 356"/>
                <a:gd name="T55" fmla="*/ 487 h 320"/>
                <a:gd name="T56" fmla="*/ 52 w 356"/>
                <a:gd name="T57" fmla="*/ 398 h 320"/>
                <a:gd name="T58" fmla="*/ 62 w 356"/>
                <a:gd name="T59" fmla="*/ 367 h 320"/>
                <a:gd name="T60" fmla="*/ 81 w 356"/>
                <a:gd name="T61" fmla="*/ 312 h 320"/>
                <a:gd name="T62" fmla="*/ 119 w 356"/>
                <a:gd name="T63" fmla="*/ 0 h 320"/>
                <a:gd name="T64" fmla="*/ 231 w 356"/>
                <a:gd name="T65" fmla="*/ 231 h 320"/>
                <a:gd name="T66" fmla="*/ 244 w 356"/>
                <a:gd name="T67" fmla="*/ 277 h 320"/>
                <a:gd name="T68" fmla="*/ 255 w 356"/>
                <a:gd name="T69" fmla="*/ 375 h 320"/>
                <a:gd name="T70" fmla="*/ 345 w 356"/>
                <a:gd name="T71" fmla="*/ 475 h 320"/>
                <a:gd name="T72" fmla="*/ 380 w 356"/>
                <a:gd name="T73" fmla="*/ 518 h 320"/>
                <a:gd name="T74" fmla="*/ 424 w 356"/>
                <a:gd name="T75" fmla="*/ 558 h 3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320"/>
                <a:gd name="T116" fmla="*/ 356 w 356"/>
                <a:gd name="T117" fmla="*/ 320 h 3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320">
                  <a:moveTo>
                    <a:pt x="238" y="66"/>
                  </a:moveTo>
                  <a:lnTo>
                    <a:pt x="240" y="78"/>
                  </a:lnTo>
                  <a:lnTo>
                    <a:pt x="242" y="84"/>
                  </a:lnTo>
                  <a:lnTo>
                    <a:pt x="246" y="86"/>
                  </a:lnTo>
                  <a:lnTo>
                    <a:pt x="250" y="90"/>
                  </a:lnTo>
                  <a:lnTo>
                    <a:pt x="254" y="94"/>
                  </a:lnTo>
                  <a:lnTo>
                    <a:pt x="260" y="102"/>
                  </a:lnTo>
                  <a:lnTo>
                    <a:pt x="262" y="110"/>
                  </a:lnTo>
                  <a:lnTo>
                    <a:pt x="266" y="118"/>
                  </a:lnTo>
                  <a:lnTo>
                    <a:pt x="272" y="126"/>
                  </a:lnTo>
                  <a:lnTo>
                    <a:pt x="276" y="134"/>
                  </a:lnTo>
                  <a:lnTo>
                    <a:pt x="278" y="140"/>
                  </a:lnTo>
                  <a:lnTo>
                    <a:pt x="276" y="146"/>
                  </a:lnTo>
                  <a:lnTo>
                    <a:pt x="288" y="154"/>
                  </a:lnTo>
                  <a:lnTo>
                    <a:pt x="300" y="158"/>
                  </a:lnTo>
                  <a:lnTo>
                    <a:pt x="300" y="168"/>
                  </a:lnTo>
                  <a:lnTo>
                    <a:pt x="348" y="170"/>
                  </a:lnTo>
                  <a:lnTo>
                    <a:pt x="356" y="176"/>
                  </a:lnTo>
                  <a:lnTo>
                    <a:pt x="356" y="212"/>
                  </a:lnTo>
                  <a:lnTo>
                    <a:pt x="302" y="260"/>
                  </a:lnTo>
                  <a:lnTo>
                    <a:pt x="250" y="272"/>
                  </a:lnTo>
                  <a:lnTo>
                    <a:pt x="204" y="320"/>
                  </a:lnTo>
                  <a:lnTo>
                    <a:pt x="202" y="296"/>
                  </a:lnTo>
                  <a:lnTo>
                    <a:pt x="180" y="290"/>
                  </a:lnTo>
                  <a:lnTo>
                    <a:pt x="176" y="288"/>
                  </a:lnTo>
                  <a:lnTo>
                    <a:pt x="174" y="290"/>
                  </a:lnTo>
                  <a:lnTo>
                    <a:pt x="168" y="288"/>
                  </a:lnTo>
                  <a:lnTo>
                    <a:pt x="164" y="284"/>
                  </a:lnTo>
                  <a:lnTo>
                    <a:pt x="160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0"/>
                  </a:lnTo>
                  <a:lnTo>
                    <a:pt x="152" y="294"/>
                  </a:lnTo>
                  <a:lnTo>
                    <a:pt x="144" y="284"/>
                  </a:lnTo>
                  <a:lnTo>
                    <a:pt x="132" y="272"/>
                  </a:lnTo>
                  <a:lnTo>
                    <a:pt x="126" y="266"/>
                  </a:lnTo>
                  <a:lnTo>
                    <a:pt x="124" y="258"/>
                  </a:lnTo>
                  <a:lnTo>
                    <a:pt x="116" y="244"/>
                  </a:lnTo>
                  <a:lnTo>
                    <a:pt x="110" y="236"/>
                  </a:lnTo>
                  <a:lnTo>
                    <a:pt x="104" y="230"/>
                  </a:lnTo>
                  <a:lnTo>
                    <a:pt x="96" y="224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2" y="214"/>
                  </a:lnTo>
                  <a:lnTo>
                    <a:pt x="82" y="174"/>
                  </a:lnTo>
                  <a:lnTo>
                    <a:pt x="72" y="162"/>
                  </a:lnTo>
                  <a:lnTo>
                    <a:pt x="62" y="152"/>
                  </a:lnTo>
                  <a:lnTo>
                    <a:pt x="52" y="144"/>
                  </a:lnTo>
                  <a:lnTo>
                    <a:pt x="44" y="132"/>
                  </a:lnTo>
                  <a:lnTo>
                    <a:pt x="26" y="98"/>
                  </a:lnTo>
                  <a:lnTo>
                    <a:pt x="16" y="82"/>
                  </a:lnTo>
                  <a:lnTo>
                    <a:pt x="10" y="76"/>
                  </a:lnTo>
                  <a:lnTo>
                    <a:pt x="4" y="70"/>
                  </a:lnTo>
                  <a:lnTo>
                    <a:pt x="0" y="58"/>
                  </a:lnTo>
                  <a:lnTo>
                    <a:pt x="18" y="60"/>
                  </a:lnTo>
                  <a:lnTo>
                    <a:pt x="22" y="56"/>
                  </a:lnTo>
                  <a:lnTo>
                    <a:pt x="26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34" y="10"/>
                  </a:lnTo>
                  <a:lnTo>
                    <a:pt x="66" y="0"/>
                  </a:lnTo>
                  <a:lnTo>
                    <a:pt x="126" y="26"/>
                  </a:lnTo>
                  <a:lnTo>
                    <a:pt x="130" y="28"/>
                  </a:lnTo>
                  <a:lnTo>
                    <a:pt x="134" y="32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4" y="46"/>
                  </a:lnTo>
                  <a:lnTo>
                    <a:pt x="164" y="58"/>
                  </a:lnTo>
                  <a:lnTo>
                    <a:pt x="194" y="58"/>
                  </a:lnTo>
                  <a:lnTo>
                    <a:pt x="210" y="62"/>
                  </a:lnTo>
                  <a:lnTo>
                    <a:pt x="214" y="64"/>
                  </a:lnTo>
                  <a:lnTo>
                    <a:pt x="218" y="68"/>
                  </a:lnTo>
                  <a:lnTo>
                    <a:pt x="238" y="68"/>
                  </a:lnTo>
                  <a:lnTo>
                    <a:pt x="23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62" name="Freeform 148"/>
            <p:cNvSpPr>
              <a:spLocks noChangeAspect="1"/>
            </p:cNvSpPr>
            <p:nvPr/>
          </p:nvSpPr>
          <p:spPr bwMode="auto">
            <a:xfrm>
              <a:off x="2876" y="1440"/>
              <a:ext cx="285" cy="176"/>
            </a:xfrm>
            <a:custGeom>
              <a:avLst/>
              <a:gdLst>
                <a:gd name="T0" fmla="*/ 108 w 279"/>
                <a:gd name="T1" fmla="*/ 772 h 162"/>
                <a:gd name="T2" fmla="*/ 80 w 279"/>
                <a:gd name="T3" fmla="*/ 839 h 162"/>
                <a:gd name="T4" fmla="*/ 55 w 279"/>
                <a:gd name="T5" fmla="*/ 805 h 162"/>
                <a:gd name="T6" fmla="*/ 12 w 279"/>
                <a:gd name="T7" fmla="*/ 777 h 162"/>
                <a:gd name="T8" fmla="*/ 0 w 279"/>
                <a:gd name="T9" fmla="*/ 712 h 162"/>
                <a:gd name="T10" fmla="*/ 6 w 279"/>
                <a:gd name="T11" fmla="*/ 558 h 162"/>
                <a:gd name="T12" fmla="*/ 16 w 279"/>
                <a:gd name="T13" fmla="*/ 406 h 162"/>
                <a:gd name="T14" fmla="*/ 16 w 279"/>
                <a:gd name="T15" fmla="*/ 278 h 162"/>
                <a:gd name="T16" fmla="*/ 6 w 279"/>
                <a:gd name="T17" fmla="*/ 136 h 162"/>
                <a:gd name="T18" fmla="*/ 80 w 279"/>
                <a:gd name="T19" fmla="*/ 83 h 162"/>
                <a:gd name="T20" fmla="*/ 147 w 279"/>
                <a:gd name="T21" fmla="*/ 161 h 162"/>
                <a:gd name="T22" fmla="*/ 211 w 279"/>
                <a:gd name="T23" fmla="*/ 161 h 162"/>
                <a:gd name="T24" fmla="*/ 237 w 279"/>
                <a:gd name="T25" fmla="*/ 59 h 162"/>
                <a:gd name="T26" fmla="*/ 292 w 279"/>
                <a:gd name="T27" fmla="*/ 0 h 162"/>
                <a:gd name="T28" fmla="*/ 311 w 279"/>
                <a:gd name="T29" fmla="*/ 136 h 162"/>
                <a:gd name="T30" fmla="*/ 341 w 279"/>
                <a:gd name="T31" fmla="*/ 224 h 162"/>
                <a:gd name="T32" fmla="*/ 348 w 279"/>
                <a:gd name="T33" fmla="*/ 328 h 162"/>
                <a:gd name="T34" fmla="*/ 378 w 279"/>
                <a:gd name="T35" fmla="*/ 374 h 162"/>
                <a:gd name="T36" fmla="*/ 415 w 279"/>
                <a:gd name="T37" fmla="*/ 406 h 162"/>
                <a:gd name="T38" fmla="*/ 465 w 279"/>
                <a:gd name="T39" fmla="*/ 473 h 162"/>
                <a:gd name="T40" fmla="*/ 485 w 279"/>
                <a:gd name="T41" fmla="*/ 558 h 162"/>
                <a:gd name="T42" fmla="*/ 482 w 279"/>
                <a:gd name="T43" fmla="*/ 658 h 162"/>
                <a:gd name="T44" fmla="*/ 485 w 279"/>
                <a:gd name="T45" fmla="*/ 777 h 162"/>
                <a:gd name="T46" fmla="*/ 447 w 279"/>
                <a:gd name="T47" fmla="*/ 805 h 162"/>
                <a:gd name="T48" fmla="*/ 437 w 279"/>
                <a:gd name="T49" fmla="*/ 917 h 162"/>
                <a:gd name="T50" fmla="*/ 403 w 279"/>
                <a:gd name="T51" fmla="*/ 929 h 162"/>
                <a:gd name="T52" fmla="*/ 369 w 279"/>
                <a:gd name="T53" fmla="*/ 1010 h 162"/>
                <a:gd name="T54" fmla="*/ 339 w 279"/>
                <a:gd name="T55" fmla="*/ 1079 h 162"/>
                <a:gd name="T56" fmla="*/ 353 w 279"/>
                <a:gd name="T57" fmla="*/ 1131 h 162"/>
                <a:gd name="T58" fmla="*/ 381 w 279"/>
                <a:gd name="T59" fmla="*/ 1219 h 162"/>
                <a:gd name="T60" fmla="*/ 387 w 279"/>
                <a:gd name="T61" fmla="*/ 1278 h 162"/>
                <a:gd name="T62" fmla="*/ 361 w 279"/>
                <a:gd name="T63" fmla="*/ 1324 h 162"/>
                <a:gd name="T64" fmla="*/ 327 w 279"/>
                <a:gd name="T65" fmla="*/ 1401 h 162"/>
                <a:gd name="T66" fmla="*/ 318 w 279"/>
                <a:gd name="T67" fmla="*/ 1219 h 162"/>
                <a:gd name="T68" fmla="*/ 311 w 279"/>
                <a:gd name="T69" fmla="*/ 1119 h 162"/>
                <a:gd name="T70" fmla="*/ 306 w 279"/>
                <a:gd name="T71" fmla="*/ 1079 h 162"/>
                <a:gd name="T72" fmla="*/ 281 w 279"/>
                <a:gd name="T73" fmla="*/ 1079 h 162"/>
                <a:gd name="T74" fmla="*/ 262 w 279"/>
                <a:gd name="T75" fmla="*/ 1006 h 162"/>
                <a:gd name="T76" fmla="*/ 241 w 279"/>
                <a:gd name="T77" fmla="*/ 1030 h 162"/>
                <a:gd name="T78" fmla="*/ 231 w 279"/>
                <a:gd name="T79" fmla="*/ 1119 h 162"/>
                <a:gd name="T80" fmla="*/ 213 w 279"/>
                <a:gd name="T81" fmla="*/ 1191 h 162"/>
                <a:gd name="T82" fmla="*/ 193 w 279"/>
                <a:gd name="T83" fmla="*/ 1176 h 162"/>
                <a:gd name="T84" fmla="*/ 165 w 279"/>
                <a:gd name="T85" fmla="*/ 1170 h 162"/>
                <a:gd name="T86" fmla="*/ 185 w 279"/>
                <a:gd name="T87" fmla="*/ 1006 h 162"/>
                <a:gd name="T88" fmla="*/ 217 w 279"/>
                <a:gd name="T89" fmla="*/ 1010 h 162"/>
                <a:gd name="T90" fmla="*/ 201 w 279"/>
                <a:gd name="T91" fmla="*/ 844 h 162"/>
                <a:gd name="T92" fmla="*/ 165 w 279"/>
                <a:gd name="T93" fmla="*/ 712 h 162"/>
                <a:gd name="T94" fmla="*/ 141 w 279"/>
                <a:gd name="T95" fmla="*/ 724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9"/>
                <a:gd name="T145" fmla="*/ 0 h 162"/>
                <a:gd name="T146" fmla="*/ 279 w 279"/>
                <a:gd name="T147" fmla="*/ 162 h 1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9" h="162">
                  <a:moveTo>
                    <a:pt x="71" y="88"/>
                  </a:moveTo>
                  <a:lnTo>
                    <a:pt x="63" y="88"/>
                  </a:lnTo>
                  <a:lnTo>
                    <a:pt x="59" y="92"/>
                  </a:lnTo>
                  <a:lnTo>
                    <a:pt x="49" y="96"/>
                  </a:lnTo>
                  <a:lnTo>
                    <a:pt x="41" y="96"/>
                  </a:lnTo>
                  <a:lnTo>
                    <a:pt x="29" y="94"/>
                  </a:lnTo>
                  <a:lnTo>
                    <a:pt x="18" y="92"/>
                  </a:lnTo>
                  <a:lnTo>
                    <a:pt x="12" y="90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2" y="70"/>
                  </a:lnTo>
                  <a:lnTo>
                    <a:pt x="6" y="64"/>
                  </a:lnTo>
                  <a:lnTo>
                    <a:pt x="12" y="56"/>
                  </a:lnTo>
                  <a:lnTo>
                    <a:pt x="16" y="48"/>
                  </a:lnTo>
                  <a:lnTo>
                    <a:pt x="23" y="42"/>
                  </a:lnTo>
                  <a:lnTo>
                    <a:pt x="16" y="32"/>
                  </a:lnTo>
                  <a:lnTo>
                    <a:pt x="12" y="22"/>
                  </a:lnTo>
                  <a:lnTo>
                    <a:pt x="6" y="16"/>
                  </a:lnTo>
                  <a:lnTo>
                    <a:pt x="25" y="12"/>
                  </a:lnTo>
                  <a:lnTo>
                    <a:pt x="49" y="10"/>
                  </a:lnTo>
                  <a:lnTo>
                    <a:pt x="69" y="12"/>
                  </a:lnTo>
                  <a:lnTo>
                    <a:pt x="85" y="18"/>
                  </a:lnTo>
                  <a:lnTo>
                    <a:pt x="103" y="16"/>
                  </a:lnTo>
                  <a:lnTo>
                    <a:pt x="121" y="18"/>
                  </a:lnTo>
                  <a:lnTo>
                    <a:pt x="125" y="8"/>
                  </a:lnTo>
                  <a:lnTo>
                    <a:pt x="137" y="6"/>
                  </a:lnTo>
                  <a:lnTo>
                    <a:pt x="149" y="6"/>
                  </a:lnTo>
                  <a:lnTo>
                    <a:pt x="167" y="0"/>
                  </a:lnTo>
                  <a:lnTo>
                    <a:pt x="179" y="8"/>
                  </a:lnTo>
                  <a:lnTo>
                    <a:pt x="179" y="16"/>
                  </a:lnTo>
                  <a:lnTo>
                    <a:pt x="181" y="24"/>
                  </a:lnTo>
                  <a:lnTo>
                    <a:pt x="197" y="26"/>
                  </a:lnTo>
                  <a:lnTo>
                    <a:pt x="199" y="32"/>
                  </a:lnTo>
                  <a:lnTo>
                    <a:pt x="201" y="38"/>
                  </a:lnTo>
                  <a:lnTo>
                    <a:pt x="213" y="40"/>
                  </a:lnTo>
                  <a:lnTo>
                    <a:pt x="217" y="44"/>
                  </a:lnTo>
                  <a:lnTo>
                    <a:pt x="233" y="40"/>
                  </a:lnTo>
                  <a:lnTo>
                    <a:pt x="239" y="48"/>
                  </a:lnTo>
                  <a:lnTo>
                    <a:pt x="251" y="52"/>
                  </a:lnTo>
                  <a:lnTo>
                    <a:pt x="267" y="54"/>
                  </a:lnTo>
                  <a:lnTo>
                    <a:pt x="279" y="60"/>
                  </a:lnTo>
                  <a:lnTo>
                    <a:pt x="279" y="64"/>
                  </a:lnTo>
                  <a:lnTo>
                    <a:pt x="271" y="70"/>
                  </a:lnTo>
                  <a:lnTo>
                    <a:pt x="277" y="76"/>
                  </a:lnTo>
                  <a:lnTo>
                    <a:pt x="279" y="84"/>
                  </a:lnTo>
                  <a:lnTo>
                    <a:pt x="279" y="90"/>
                  </a:lnTo>
                  <a:lnTo>
                    <a:pt x="261" y="90"/>
                  </a:lnTo>
                  <a:lnTo>
                    <a:pt x="257" y="94"/>
                  </a:lnTo>
                  <a:lnTo>
                    <a:pt x="251" y="98"/>
                  </a:lnTo>
                  <a:lnTo>
                    <a:pt x="251" y="106"/>
                  </a:lnTo>
                  <a:lnTo>
                    <a:pt x="243" y="108"/>
                  </a:lnTo>
                  <a:lnTo>
                    <a:pt x="233" y="108"/>
                  </a:lnTo>
                  <a:lnTo>
                    <a:pt x="223" y="114"/>
                  </a:lnTo>
                  <a:lnTo>
                    <a:pt x="211" y="118"/>
                  </a:lnTo>
                  <a:lnTo>
                    <a:pt x="203" y="124"/>
                  </a:lnTo>
                  <a:lnTo>
                    <a:pt x="195" y="124"/>
                  </a:lnTo>
                  <a:lnTo>
                    <a:pt x="197" y="128"/>
                  </a:lnTo>
                  <a:lnTo>
                    <a:pt x="203" y="132"/>
                  </a:lnTo>
                  <a:lnTo>
                    <a:pt x="209" y="138"/>
                  </a:lnTo>
                  <a:lnTo>
                    <a:pt x="219" y="142"/>
                  </a:lnTo>
                  <a:lnTo>
                    <a:pt x="227" y="146"/>
                  </a:lnTo>
                  <a:lnTo>
                    <a:pt x="223" y="148"/>
                  </a:lnTo>
                  <a:lnTo>
                    <a:pt x="215" y="152"/>
                  </a:lnTo>
                  <a:lnTo>
                    <a:pt x="207" y="154"/>
                  </a:lnTo>
                  <a:lnTo>
                    <a:pt x="199" y="158"/>
                  </a:lnTo>
                  <a:lnTo>
                    <a:pt x="189" y="162"/>
                  </a:lnTo>
                  <a:lnTo>
                    <a:pt x="189" y="148"/>
                  </a:lnTo>
                  <a:lnTo>
                    <a:pt x="183" y="142"/>
                  </a:lnTo>
                  <a:lnTo>
                    <a:pt x="169" y="136"/>
                  </a:lnTo>
                  <a:lnTo>
                    <a:pt x="179" y="130"/>
                  </a:lnTo>
                  <a:lnTo>
                    <a:pt x="185" y="124"/>
                  </a:lnTo>
                  <a:lnTo>
                    <a:pt x="177" y="124"/>
                  </a:lnTo>
                  <a:lnTo>
                    <a:pt x="171" y="126"/>
                  </a:lnTo>
                  <a:lnTo>
                    <a:pt x="161" y="124"/>
                  </a:lnTo>
                  <a:lnTo>
                    <a:pt x="157" y="118"/>
                  </a:lnTo>
                  <a:lnTo>
                    <a:pt x="151" y="116"/>
                  </a:lnTo>
                  <a:lnTo>
                    <a:pt x="141" y="116"/>
                  </a:lnTo>
                  <a:lnTo>
                    <a:pt x="139" y="120"/>
                  </a:lnTo>
                  <a:lnTo>
                    <a:pt x="137" y="126"/>
                  </a:lnTo>
                  <a:lnTo>
                    <a:pt x="133" y="130"/>
                  </a:lnTo>
                  <a:lnTo>
                    <a:pt x="127" y="136"/>
                  </a:lnTo>
                  <a:lnTo>
                    <a:pt x="123" y="138"/>
                  </a:lnTo>
                  <a:lnTo>
                    <a:pt x="119" y="136"/>
                  </a:lnTo>
                  <a:lnTo>
                    <a:pt x="111" y="136"/>
                  </a:lnTo>
                  <a:lnTo>
                    <a:pt x="101" y="142"/>
                  </a:lnTo>
                  <a:lnTo>
                    <a:pt x="97" y="134"/>
                  </a:lnTo>
                  <a:lnTo>
                    <a:pt x="107" y="128"/>
                  </a:lnTo>
                  <a:lnTo>
                    <a:pt x="107" y="116"/>
                  </a:lnTo>
                  <a:lnTo>
                    <a:pt x="115" y="118"/>
                  </a:lnTo>
                  <a:lnTo>
                    <a:pt x="125" y="118"/>
                  </a:lnTo>
                  <a:lnTo>
                    <a:pt x="119" y="106"/>
                  </a:lnTo>
                  <a:lnTo>
                    <a:pt x="115" y="98"/>
                  </a:lnTo>
                  <a:lnTo>
                    <a:pt x="105" y="86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1" y="84"/>
                  </a:lnTo>
                  <a:lnTo>
                    <a:pt x="71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63" name="Freeform 149"/>
            <p:cNvSpPr>
              <a:spLocks noChangeAspect="1"/>
            </p:cNvSpPr>
            <p:nvPr/>
          </p:nvSpPr>
          <p:spPr bwMode="auto">
            <a:xfrm>
              <a:off x="2883" y="1364"/>
              <a:ext cx="145" cy="96"/>
            </a:xfrm>
            <a:custGeom>
              <a:avLst/>
              <a:gdLst>
                <a:gd name="T0" fmla="*/ 185 w 143"/>
                <a:gd name="T1" fmla="*/ 743 h 88"/>
                <a:gd name="T2" fmla="*/ 171 w 143"/>
                <a:gd name="T3" fmla="*/ 745 h 88"/>
                <a:gd name="T4" fmla="*/ 167 w 143"/>
                <a:gd name="T5" fmla="*/ 842 h 88"/>
                <a:gd name="T6" fmla="*/ 158 w 143"/>
                <a:gd name="T7" fmla="*/ 823 h 88"/>
                <a:gd name="T8" fmla="*/ 138 w 143"/>
                <a:gd name="T9" fmla="*/ 823 h 88"/>
                <a:gd name="T10" fmla="*/ 118 w 143"/>
                <a:gd name="T11" fmla="*/ 823 h 88"/>
                <a:gd name="T12" fmla="*/ 105 w 143"/>
                <a:gd name="T13" fmla="*/ 842 h 88"/>
                <a:gd name="T14" fmla="*/ 93 w 143"/>
                <a:gd name="T15" fmla="*/ 812 h 88"/>
                <a:gd name="T16" fmla="*/ 83 w 143"/>
                <a:gd name="T17" fmla="*/ 755 h 88"/>
                <a:gd name="T18" fmla="*/ 69 w 143"/>
                <a:gd name="T19" fmla="*/ 755 h 88"/>
                <a:gd name="T20" fmla="*/ 35 w 143"/>
                <a:gd name="T21" fmla="*/ 745 h 88"/>
                <a:gd name="T22" fmla="*/ 25 w 143"/>
                <a:gd name="T23" fmla="*/ 755 h 88"/>
                <a:gd name="T24" fmla="*/ 17 w 143"/>
                <a:gd name="T25" fmla="*/ 794 h 88"/>
                <a:gd name="T26" fmla="*/ 0 w 143"/>
                <a:gd name="T27" fmla="*/ 823 h 88"/>
                <a:gd name="T28" fmla="*/ 0 w 143"/>
                <a:gd name="T29" fmla="*/ 745 h 88"/>
                <a:gd name="T30" fmla="*/ 10 w 143"/>
                <a:gd name="T31" fmla="*/ 708 h 88"/>
                <a:gd name="T32" fmla="*/ 8 w 143"/>
                <a:gd name="T33" fmla="*/ 633 h 88"/>
                <a:gd name="T34" fmla="*/ 4 w 143"/>
                <a:gd name="T35" fmla="*/ 533 h 88"/>
                <a:gd name="T36" fmla="*/ 4 w 143"/>
                <a:gd name="T37" fmla="*/ 481 h 88"/>
                <a:gd name="T38" fmla="*/ 12 w 143"/>
                <a:gd name="T39" fmla="*/ 458 h 88"/>
                <a:gd name="T40" fmla="*/ 19 w 143"/>
                <a:gd name="T41" fmla="*/ 346 h 88"/>
                <a:gd name="T42" fmla="*/ 29 w 143"/>
                <a:gd name="T43" fmla="*/ 249 h 88"/>
                <a:gd name="T44" fmla="*/ 29 w 143"/>
                <a:gd name="T45" fmla="*/ 176 h 88"/>
                <a:gd name="T46" fmla="*/ 33 w 143"/>
                <a:gd name="T47" fmla="*/ 176 h 88"/>
                <a:gd name="T48" fmla="*/ 69 w 143"/>
                <a:gd name="T49" fmla="*/ 176 h 88"/>
                <a:gd name="T50" fmla="*/ 75 w 143"/>
                <a:gd name="T51" fmla="*/ 127 h 88"/>
                <a:gd name="T52" fmla="*/ 79 w 143"/>
                <a:gd name="T53" fmla="*/ 63 h 88"/>
                <a:gd name="T54" fmla="*/ 89 w 143"/>
                <a:gd name="T55" fmla="*/ 4 h 88"/>
                <a:gd name="T56" fmla="*/ 101 w 143"/>
                <a:gd name="T57" fmla="*/ 0 h 88"/>
                <a:gd name="T58" fmla="*/ 118 w 143"/>
                <a:gd name="T59" fmla="*/ 4 h 88"/>
                <a:gd name="T60" fmla="*/ 154 w 143"/>
                <a:gd name="T61" fmla="*/ 4 h 88"/>
                <a:gd name="T62" fmla="*/ 165 w 143"/>
                <a:gd name="T63" fmla="*/ 152 h 88"/>
                <a:gd name="T64" fmla="*/ 169 w 143"/>
                <a:gd name="T65" fmla="*/ 249 h 88"/>
                <a:gd name="T66" fmla="*/ 171 w 143"/>
                <a:gd name="T67" fmla="*/ 291 h 88"/>
                <a:gd name="T68" fmla="*/ 177 w 143"/>
                <a:gd name="T69" fmla="*/ 346 h 88"/>
                <a:gd name="T70" fmla="*/ 182 w 143"/>
                <a:gd name="T71" fmla="*/ 404 h 88"/>
                <a:gd name="T72" fmla="*/ 185 w 143"/>
                <a:gd name="T73" fmla="*/ 420 h 88"/>
                <a:gd name="T74" fmla="*/ 200 w 143"/>
                <a:gd name="T75" fmla="*/ 441 h 88"/>
                <a:gd name="T76" fmla="*/ 203 w 143"/>
                <a:gd name="T77" fmla="*/ 524 h 88"/>
                <a:gd name="T78" fmla="*/ 191 w 143"/>
                <a:gd name="T79" fmla="*/ 533 h 88"/>
                <a:gd name="T80" fmla="*/ 175 w 143"/>
                <a:gd name="T81" fmla="*/ 533 h 88"/>
                <a:gd name="T82" fmla="*/ 179 w 143"/>
                <a:gd name="T83" fmla="*/ 633 h 88"/>
                <a:gd name="T84" fmla="*/ 185 w 143"/>
                <a:gd name="T85" fmla="*/ 743 h 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88"/>
                <a:gd name="T131" fmla="*/ 143 w 143"/>
                <a:gd name="T132" fmla="*/ 88 h 8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88">
                  <a:moveTo>
                    <a:pt x="131" y="76"/>
                  </a:moveTo>
                  <a:lnTo>
                    <a:pt x="119" y="78"/>
                  </a:lnTo>
                  <a:lnTo>
                    <a:pt x="115" y="88"/>
                  </a:lnTo>
                  <a:lnTo>
                    <a:pt x="107" y="86"/>
                  </a:lnTo>
                  <a:lnTo>
                    <a:pt x="97" y="86"/>
                  </a:lnTo>
                  <a:lnTo>
                    <a:pt x="87" y="86"/>
                  </a:lnTo>
                  <a:lnTo>
                    <a:pt x="79" y="88"/>
                  </a:lnTo>
                  <a:lnTo>
                    <a:pt x="67" y="84"/>
                  </a:lnTo>
                  <a:lnTo>
                    <a:pt x="57" y="80"/>
                  </a:lnTo>
                  <a:lnTo>
                    <a:pt x="43" y="80"/>
                  </a:lnTo>
                  <a:lnTo>
                    <a:pt x="35" y="78"/>
                  </a:lnTo>
                  <a:lnTo>
                    <a:pt x="25" y="80"/>
                  </a:lnTo>
                  <a:lnTo>
                    <a:pt x="17" y="8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0" y="74"/>
                  </a:lnTo>
                  <a:lnTo>
                    <a:pt x="8" y="66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12" y="48"/>
                  </a:lnTo>
                  <a:lnTo>
                    <a:pt x="19" y="36"/>
                  </a:lnTo>
                  <a:lnTo>
                    <a:pt x="29" y="26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43" y="18"/>
                  </a:lnTo>
                  <a:lnTo>
                    <a:pt x="49" y="14"/>
                  </a:lnTo>
                  <a:lnTo>
                    <a:pt x="53" y="6"/>
                  </a:lnTo>
                  <a:lnTo>
                    <a:pt x="63" y="4"/>
                  </a:lnTo>
                  <a:lnTo>
                    <a:pt x="75" y="0"/>
                  </a:lnTo>
                  <a:lnTo>
                    <a:pt x="87" y="4"/>
                  </a:lnTo>
                  <a:lnTo>
                    <a:pt x="105" y="4"/>
                  </a:lnTo>
                  <a:lnTo>
                    <a:pt x="113" y="16"/>
                  </a:lnTo>
                  <a:lnTo>
                    <a:pt x="117" y="26"/>
                  </a:lnTo>
                  <a:lnTo>
                    <a:pt x="119" y="30"/>
                  </a:lnTo>
                  <a:lnTo>
                    <a:pt x="125" y="36"/>
                  </a:lnTo>
                  <a:lnTo>
                    <a:pt x="129" y="42"/>
                  </a:lnTo>
                  <a:lnTo>
                    <a:pt x="131" y="44"/>
                  </a:lnTo>
                  <a:lnTo>
                    <a:pt x="141" y="46"/>
                  </a:lnTo>
                  <a:lnTo>
                    <a:pt x="143" y="54"/>
                  </a:lnTo>
                  <a:lnTo>
                    <a:pt x="135" y="56"/>
                  </a:lnTo>
                  <a:lnTo>
                    <a:pt x="123" y="56"/>
                  </a:lnTo>
                  <a:lnTo>
                    <a:pt x="127" y="66"/>
                  </a:lnTo>
                  <a:lnTo>
                    <a:pt x="131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64" name="Freeform 150"/>
            <p:cNvSpPr>
              <a:spLocks noChangeAspect="1"/>
            </p:cNvSpPr>
            <p:nvPr/>
          </p:nvSpPr>
          <p:spPr bwMode="auto">
            <a:xfrm>
              <a:off x="3253" y="1706"/>
              <a:ext cx="364" cy="309"/>
            </a:xfrm>
            <a:custGeom>
              <a:avLst/>
              <a:gdLst>
                <a:gd name="T0" fmla="*/ 193 w 356"/>
                <a:gd name="T1" fmla="*/ 1390 h 286"/>
                <a:gd name="T2" fmla="*/ 276 w 356"/>
                <a:gd name="T3" fmla="*/ 1699 h 286"/>
                <a:gd name="T4" fmla="*/ 345 w 356"/>
                <a:gd name="T5" fmla="*/ 1915 h 286"/>
                <a:gd name="T6" fmla="*/ 394 w 356"/>
                <a:gd name="T7" fmla="*/ 1915 h 286"/>
                <a:gd name="T8" fmla="*/ 439 w 356"/>
                <a:gd name="T9" fmla="*/ 1836 h 286"/>
                <a:gd name="T10" fmla="*/ 454 w 356"/>
                <a:gd name="T11" fmla="*/ 1891 h 286"/>
                <a:gd name="T12" fmla="*/ 459 w 356"/>
                <a:gd name="T13" fmla="*/ 2001 h 286"/>
                <a:gd name="T14" fmla="*/ 538 w 356"/>
                <a:gd name="T15" fmla="*/ 2130 h 286"/>
                <a:gd name="T16" fmla="*/ 588 w 356"/>
                <a:gd name="T17" fmla="*/ 2139 h 286"/>
                <a:gd name="T18" fmla="*/ 600 w 356"/>
                <a:gd name="T19" fmla="*/ 2001 h 286"/>
                <a:gd name="T20" fmla="*/ 630 w 356"/>
                <a:gd name="T21" fmla="*/ 1915 h 286"/>
                <a:gd name="T22" fmla="*/ 616 w 356"/>
                <a:gd name="T23" fmla="*/ 1829 h 286"/>
                <a:gd name="T24" fmla="*/ 602 w 356"/>
                <a:gd name="T25" fmla="*/ 1693 h 286"/>
                <a:gd name="T26" fmla="*/ 570 w 356"/>
                <a:gd name="T27" fmla="*/ 1578 h 286"/>
                <a:gd name="T28" fmla="*/ 538 w 356"/>
                <a:gd name="T29" fmla="*/ 1499 h 286"/>
                <a:gd name="T30" fmla="*/ 551 w 356"/>
                <a:gd name="T31" fmla="*/ 1390 h 286"/>
                <a:gd name="T32" fmla="*/ 566 w 356"/>
                <a:gd name="T33" fmla="*/ 1277 h 286"/>
                <a:gd name="T34" fmla="*/ 536 w 356"/>
                <a:gd name="T35" fmla="*/ 1198 h 286"/>
                <a:gd name="T36" fmla="*/ 518 w 356"/>
                <a:gd name="T37" fmla="*/ 953 h 286"/>
                <a:gd name="T38" fmla="*/ 521 w 356"/>
                <a:gd name="T39" fmla="*/ 756 h 286"/>
                <a:gd name="T40" fmla="*/ 525 w 356"/>
                <a:gd name="T41" fmla="*/ 590 h 286"/>
                <a:gd name="T42" fmla="*/ 507 w 356"/>
                <a:gd name="T43" fmla="*/ 507 h 286"/>
                <a:gd name="T44" fmla="*/ 430 w 356"/>
                <a:gd name="T45" fmla="*/ 334 h 286"/>
                <a:gd name="T46" fmla="*/ 371 w 356"/>
                <a:gd name="T47" fmla="*/ 245 h 286"/>
                <a:gd name="T48" fmla="*/ 309 w 356"/>
                <a:gd name="T49" fmla="*/ 344 h 286"/>
                <a:gd name="T50" fmla="*/ 267 w 356"/>
                <a:gd name="T51" fmla="*/ 434 h 286"/>
                <a:gd name="T52" fmla="*/ 181 w 356"/>
                <a:gd name="T53" fmla="*/ 372 h 286"/>
                <a:gd name="T54" fmla="*/ 148 w 356"/>
                <a:gd name="T55" fmla="*/ 252 h 286"/>
                <a:gd name="T56" fmla="*/ 127 w 356"/>
                <a:gd name="T57" fmla="*/ 155 h 286"/>
                <a:gd name="T58" fmla="*/ 101 w 356"/>
                <a:gd name="T59" fmla="*/ 6 h 286"/>
                <a:gd name="T60" fmla="*/ 62 w 356"/>
                <a:gd name="T61" fmla="*/ 180 h 286"/>
                <a:gd name="T62" fmla="*/ 22 w 356"/>
                <a:gd name="T63" fmla="*/ 167 h 286"/>
                <a:gd name="T64" fmla="*/ 4 w 356"/>
                <a:gd name="T65" fmla="*/ 0 h 286"/>
                <a:gd name="T66" fmla="*/ 0 w 356"/>
                <a:gd name="T67" fmla="*/ 98 h 286"/>
                <a:gd name="T68" fmla="*/ 6 w 356"/>
                <a:gd name="T69" fmla="*/ 334 h 286"/>
                <a:gd name="T70" fmla="*/ 20 w 356"/>
                <a:gd name="T71" fmla="*/ 507 h 286"/>
                <a:gd name="T72" fmla="*/ 85 w 356"/>
                <a:gd name="T73" fmla="*/ 637 h 286"/>
                <a:gd name="T74" fmla="*/ 66 w 356"/>
                <a:gd name="T75" fmla="*/ 859 h 286"/>
                <a:gd name="T76" fmla="*/ 85 w 356"/>
                <a:gd name="T77" fmla="*/ 1013 h 286"/>
                <a:gd name="T78" fmla="*/ 136 w 356"/>
                <a:gd name="T79" fmla="*/ 1150 h 286"/>
                <a:gd name="T80" fmla="*/ 145 w 356"/>
                <a:gd name="T81" fmla="*/ 1300 h 286"/>
                <a:gd name="T82" fmla="*/ 169 w 356"/>
                <a:gd name="T83" fmla="*/ 1408 h 2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6"/>
                <a:gd name="T127" fmla="*/ 0 h 286"/>
                <a:gd name="T128" fmla="*/ 356 w 356"/>
                <a:gd name="T129" fmla="*/ 286 h 2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6" h="286">
                  <a:moveTo>
                    <a:pt x="102" y="198"/>
                  </a:moveTo>
                  <a:lnTo>
                    <a:pt x="106" y="194"/>
                  </a:lnTo>
                  <a:lnTo>
                    <a:pt x="108" y="186"/>
                  </a:lnTo>
                  <a:lnTo>
                    <a:pt x="120" y="194"/>
                  </a:lnTo>
                  <a:lnTo>
                    <a:pt x="132" y="204"/>
                  </a:lnTo>
                  <a:lnTo>
                    <a:pt x="154" y="228"/>
                  </a:lnTo>
                  <a:lnTo>
                    <a:pt x="166" y="240"/>
                  </a:lnTo>
                  <a:lnTo>
                    <a:pt x="178" y="248"/>
                  </a:lnTo>
                  <a:lnTo>
                    <a:pt x="194" y="256"/>
                  </a:lnTo>
                  <a:lnTo>
                    <a:pt x="202" y="256"/>
                  </a:lnTo>
                  <a:lnTo>
                    <a:pt x="212" y="258"/>
                  </a:lnTo>
                  <a:lnTo>
                    <a:pt x="222" y="256"/>
                  </a:lnTo>
                  <a:lnTo>
                    <a:pt x="230" y="252"/>
                  </a:lnTo>
                  <a:lnTo>
                    <a:pt x="238" y="248"/>
                  </a:lnTo>
                  <a:lnTo>
                    <a:pt x="246" y="246"/>
                  </a:lnTo>
                  <a:lnTo>
                    <a:pt x="252" y="246"/>
                  </a:lnTo>
                  <a:lnTo>
                    <a:pt x="254" y="248"/>
                  </a:lnTo>
                  <a:lnTo>
                    <a:pt x="254" y="252"/>
                  </a:lnTo>
                  <a:lnTo>
                    <a:pt x="256" y="258"/>
                  </a:lnTo>
                  <a:lnTo>
                    <a:pt x="254" y="266"/>
                  </a:lnTo>
                  <a:lnTo>
                    <a:pt x="258" y="268"/>
                  </a:lnTo>
                  <a:lnTo>
                    <a:pt x="264" y="272"/>
                  </a:lnTo>
                  <a:lnTo>
                    <a:pt x="282" y="278"/>
                  </a:lnTo>
                  <a:lnTo>
                    <a:pt x="302" y="284"/>
                  </a:lnTo>
                  <a:lnTo>
                    <a:pt x="316" y="286"/>
                  </a:lnTo>
                  <a:lnTo>
                    <a:pt x="324" y="286"/>
                  </a:lnTo>
                  <a:lnTo>
                    <a:pt x="330" y="286"/>
                  </a:lnTo>
                  <a:lnTo>
                    <a:pt x="330" y="278"/>
                  </a:lnTo>
                  <a:lnTo>
                    <a:pt x="332" y="274"/>
                  </a:lnTo>
                  <a:lnTo>
                    <a:pt x="336" y="268"/>
                  </a:lnTo>
                  <a:lnTo>
                    <a:pt x="340" y="264"/>
                  </a:lnTo>
                  <a:lnTo>
                    <a:pt x="350" y="258"/>
                  </a:lnTo>
                  <a:lnTo>
                    <a:pt x="354" y="256"/>
                  </a:lnTo>
                  <a:lnTo>
                    <a:pt x="356" y="252"/>
                  </a:lnTo>
                  <a:lnTo>
                    <a:pt x="352" y="248"/>
                  </a:lnTo>
                  <a:lnTo>
                    <a:pt x="346" y="244"/>
                  </a:lnTo>
                  <a:lnTo>
                    <a:pt x="344" y="236"/>
                  </a:lnTo>
                  <a:lnTo>
                    <a:pt x="342" y="228"/>
                  </a:lnTo>
                  <a:lnTo>
                    <a:pt x="338" y="226"/>
                  </a:lnTo>
                  <a:lnTo>
                    <a:pt x="332" y="226"/>
                  </a:lnTo>
                  <a:lnTo>
                    <a:pt x="326" y="220"/>
                  </a:lnTo>
                  <a:lnTo>
                    <a:pt x="320" y="212"/>
                  </a:lnTo>
                  <a:lnTo>
                    <a:pt x="314" y="206"/>
                  </a:lnTo>
                  <a:lnTo>
                    <a:pt x="308" y="204"/>
                  </a:lnTo>
                  <a:lnTo>
                    <a:pt x="302" y="200"/>
                  </a:lnTo>
                  <a:lnTo>
                    <a:pt x="304" y="196"/>
                  </a:lnTo>
                  <a:lnTo>
                    <a:pt x="306" y="192"/>
                  </a:lnTo>
                  <a:lnTo>
                    <a:pt x="310" y="186"/>
                  </a:lnTo>
                  <a:lnTo>
                    <a:pt x="316" y="178"/>
                  </a:lnTo>
                  <a:lnTo>
                    <a:pt x="318" y="174"/>
                  </a:lnTo>
                  <a:lnTo>
                    <a:pt x="318" y="170"/>
                  </a:lnTo>
                  <a:lnTo>
                    <a:pt x="310" y="168"/>
                  </a:lnTo>
                  <a:lnTo>
                    <a:pt x="304" y="164"/>
                  </a:lnTo>
                  <a:lnTo>
                    <a:pt x="300" y="160"/>
                  </a:lnTo>
                  <a:lnTo>
                    <a:pt x="298" y="154"/>
                  </a:lnTo>
                  <a:lnTo>
                    <a:pt x="294" y="140"/>
                  </a:lnTo>
                  <a:lnTo>
                    <a:pt x="290" y="128"/>
                  </a:lnTo>
                  <a:lnTo>
                    <a:pt x="290" y="120"/>
                  </a:lnTo>
                  <a:lnTo>
                    <a:pt x="290" y="112"/>
                  </a:lnTo>
                  <a:lnTo>
                    <a:pt x="292" y="102"/>
                  </a:lnTo>
                  <a:lnTo>
                    <a:pt x="294" y="92"/>
                  </a:lnTo>
                  <a:lnTo>
                    <a:pt x="294" y="82"/>
                  </a:lnTo>
                  <a:lnTo>
                    <a:pt x="294" y="78"/>
                  </a:lnTo>
                  <a:lnTo>
                    <a:pt x="292" y="74"/>
                  </a:lnTo>
                  <a:lnTo>
                    <a:pt x="288" y="70"/>
                  </a:lnTo>
                  <a:lnTo>
                    <a:pt x="284" y="68"/>
                  </a:lnTo>
                  <a:lnTo>
                    <a:pt x="276" y="66"/>
                  </a:lnTo>
                  <a:lnTo>
                    <a:pt x="268" y="62"/>
                  </a:lnTo>
                  <a:lnTo>
                    <a:pt x="242" y="44"/>
                  </a:lnTo>
                  <a:lnTo>
                    <a:pt x="226" y="36"/>
                  </a:lnTo>
                  <a:lnTo>
                    <a:pt x="216" y="32"/>
                  </a:lnTo>
                  <a:lnTo>
                    <a:pt x="208" y="32"/>
                  </a:lnTo>
                  <a:lnTo>
                    <a:pt x="198" y="34"/>
                  </a:lnTo>
                  <a:lnTo>
                    <a:pt x="188" y="36"/>
                  </a:lnTo>
                  <a:lnTo>
                    <a:pt x="174" y="46"/>
                  </a:lnTo>
                  <a:lnTo>
                    <a:pt x="168" y="50"/>
                  </a:lnTo>
                  <a:lnTo>
                    <a:pt x="160" y="54"/>
                  </a:lnTo>
                  <a:lnTo>
                    <a:pt x="150" y="58"/>
                  </a:lnTo>
                  <a:lnTo>
                    <a:pt x="136" y="58"/>
                  </a:lnTo>
                  <a:lnTo>
                    <a:pt x="120" y="56"/>
                  </a:lnTo>
                  <a:lnTo>
                    <a:pt x="102" y="50"/>
                  </a:lnTo>
                  <a:lnTo>
                    <a:pt x="94" y="44"/>
                  </a:lnTo>
                  <a:lnTo>
                    <a:pt x="88" y="38"/>
                  </a:lnTo>
                  <a:lnTo>
                    <a:pt x="84" y="34"/>
                  </a:lnTo>
                  <a:lnTo>
                    <a:pt x="82" y="28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8" y="14"/>
                  </a:lnTo>
                  <a:lnTo>
                    <a:pt x="66" y="6"/>
                  </a:lnTo>
                  <a:lnTo>
                    <a:pt x="58" y="6"/>
                  </a:lnTo>
                  <a:lnTo>
                    <a:pt x="46" y="16"/>
                  </a:lnTo>
                  <a:lnTo>
                    <a:pt x="40" y="22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2" y="22"/>
                  </a:lnTo>
                  <a:lnTo>
                    <a:pt x="16" y="14"/>
                  </a:lnTo>
                  <a:lnTo>
                    <a:pt x="10" y="6"/>
                  </a:lnTo>
                  <a:lnTo>
                    <a:pt x="4" y="0"/>
                  </a:lnTo>
                  <a:lnTo>
                    <a:pt x="4" y="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4" y="34"/>
                  </a:lnTo>
                  <a:lnTo>
                    <a:pt x="6" y="44"/>
                  </a:lnTo>
                  <a:lnTo>
                    <a:pt x="10" y="56"/>
                  </a:lnTo>
                  <a:lnTo>
                    <a:pt x="16" y="56"/>
                  </a:lnTo>
                  <a:lnTo>
                    <a:pt x="20" y="68"/>
                  </a:lnTo>
                  <a:lnTo>
                    <a:pt x="28" y="76"/>
                  </a:lnTo>
                  <a:lnTo>
                    <a:pt x="38" y="80"/>
                  </a:lnTo>
                  <a:lnTo>
                    <a:pt x="50" y="84"/>
                  </a:lnTo>
                  <a:lnTo>
                    <a:pt x="44" y="98"/>
                  </a:lnTo>
                  <a:lnTo>
                    <a:pt x="42" y="106"/>
                  </a:lnTo>
                  <a:lnTo>
                    <a:pt x="40" y="114"/>
                  </a:lnTo>
                  <a:lnTo>
                    <a:pt x="42" y="122"/>
                  </a:lnTo>
                  <a:lnTo>
                    <a:pt x="44" y="128"/>
                  </a:lnTo>
                  <a:lnTo>
                    <a:pt x="50" y="134"/>
                  </a:lnTo>
                  <a:lnTo>
                    <a:pt x="54" y="138"/>
                  </a:lnTo>
                  <a:lnTo>
                    <a:pt x="66" y="146"/>
                  </a:lnTo>
                  <a:lnTo>
                    <a:pt x="76" y="154"/>
                  </a:lnTo>
                  <a:lnTo>
                    <a:pt x="80" y="158"/>
                  </a:lnTo>
                  <a:lnTo>
                    <a:pt x="80" y="164"/>
                  </a:lnTo>
                  <a:lnTo>
                    <a:pt x="82" y="174"/>
                  </a:lnTo>
                  <a:lnTo>
                    <a:pt x="86" y="180"/>
                  </a:lnTo>
                  <a:lnTo>
                    <a:pt x="92" y="186"/>
                  </a:lnTo>
                  <a:lnTo>
                    <a:pt x="96" y="190"/>
                  </a:lnTo>
                  <a:lnTo>
                    <a:pt x="100" y="19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65" name="Freeform 151"/>
            <p:cNvSpPr>
              <a:spLocks noChangeAspect="1"/>
            </p:cNvSpPr>
            <p:nvPr/>
          </p:nvSpPr>
          <p:spPr bwMode="auto">
            <a:xfrm>
              <a:off x="3278" y="2159"/>
              <a:ext cx="180" cy="124"/>
            </a:xfrm>
            <a:custGeom>
              <a:avLst/>
              <a:gdLst>
                <a:gd name="T0" fmla="*/ 315 w 176"/>
                <a:gd name="T1" fmla="*/ 308 h 114"/>
                <a:gd name="T2" fmla="*/ 277 w 176"/>
                <a:gd name="T3" fmla="*/ 70 h 114"/>
                <a:gd name="T4" fmla="*/ 277 w 176"/>
                <a:gd name="T5" fmla="*/ 0 h 114"/>
                <a:gd name="T6" fmla="*/ 182 w 176"/>
                <a:gd name="T7" fmla="*/ 98 h 114"/>
                <a:gd name="T8" fmla="*/ 98 w 176"/>
                <a:gd name="T9" fmla="*/ 530 h 114"/>
                <a:gd name="T10" fmla="*/ 94 w 176"/>
                <a:gd name="T11" fmla="*/ 318 h 114"/>
                <a:gd name="T12" fmla="*/ 58 w 176"/>
                <a:gd name="T13" fmla="*/ 268 h 114"/>
                <a:gd name="T14" fmla="*/ 54 w 176"/>
                <a:gd name="T15" fmla="*/ 246 h 114"/>
                <a:gd name="T16" fmla="*/ 52 w 176"/>
                <a:gd name="T17" fmla="*/ 268 h 114"/>
                <a:gd name="T18" fmla="*/ 20 w 176"/>
                <a:gd name="T19" fmla="*/ 246 h 114"/>
                <a:gd name="T20" fmla="*/ 16 w 176"/>
                <a:gd name="T21" fmla="*/ 208 h 114"/>
                <a:gd name="T22" fmla="*/ 12 w 176"/>
                <a:gd name="T23" fmla="*/ 226 h 114"/>
                <a:gd name="T24" fmla="*/ 10 w 176"/>
                <a:gd name="T25" fmla="*/ 268 h 114"/>
                <a:gd name="T26" fmla="*/ 8 w 176"/>
                <a:gd name="T27" fmla="*/ 318 h 114"/>
                <a:gd name="T28" fmla="*/ 6 w 176"/>
                <a:gd name="T29" fmla="*/ 364 h 114"/>
                <a:gd name="T30" fmla="*/ 4 w 176"/>
                <a:gd name="T31" fmla="*/ 431 h 114"/>
                <a:gd name="T32" fmla="*/ 0 w 176"/>
                <a:gd name="T33" fmla="*/ 522 h 114"/>
                <a:gd name="T34" fmla="*/ 10 w 176"/>
                <a:gd name="T35" fmla="*/ 742 h 114"/>
                <a:gd name="T36" fmla="*/ 14 w 176"/>
                <a:gd name="T37" fmla="*/ 871 h 114"/>
                <a:gd name="T38" fmla="*/ 16 w 176"/>
                <a:gd name="T39" fmla="*/ 1012 h 114"/>
                <a:gd name="T40" fmla="*/ 48 w 176"/>
                <a:gd name="T41" fmla="*/ 1012 h 114"/>
                <a:gd name="T42" fmla="*/ 58 w 176"/>
                <a:gd name="T43" fmla="*/ 1012 h 114"/>
                <a:gd name="T44" fmla="*/ 70 w 176"/>
                <a:gd name="T45" fmla="*/ 955 h 114"/>
                <a:gd name="T46" fmla="*/ 82 w 176"/>
                <a:gd name="T47" fmla="*/ 925 h 114"/>
                <a:gd name="T48" fmla="*/ 98 w 176"/>
                <a:gd name="T49" fmla="*/ 886 h 114"/>
                <a:gd name="T50" fmla="*/ 127 w 176"/>
                <a:gd name="T51" fmla="*/ 850 h 114"/>
                <a:gd name="T52" fmla="*/ 145 w 176"/>
                <a:gd name="T53" fmla="*/ 846 h 114"/>
                <a:gd name="T54" fmla="*/ 162 w 176"/>
                <a:gd name="T55" fmla="*/ 801 h 114"/>
                <a:gd name="T56" fmla="*/ 182 w 176"/>
                <a:gd name="T57" fmla="*/ 781 h 114"/>
                <a:gd name="T58" fmla="*/ 194 w 176"/>
                <a:gd name="T59" fmla="*/ 742 h 114"/>
                <a:gd name="T60" fmla="*/ 202 w 176"/>
                <a:gd name="T61" fmla="*/ 716 h 114"/>
                <a:gd name="T62" fmla="*/ 205 w 176"/>
                <a:gd name="T63" fmla="*/ 658 h 114"/>
                <a:gd name="T64" fmla="*/ 215 w 176"/>
                <a:gd name="T65" fmla="*/ 633 h 114"/>
                <a:gd name="T66" fmla="*/ 250 w 176"/>
                <a:gd name="T67" fmla="*/ 605 h 114"/>
                <a:gd name="T68" fmla="*/ 269 w 176"/>
                <a:gd name="T69" fmla="*/ 572 h 114"/>
                <a:gd name="T70" fmla="*/ 287 w 176"/>
                <a:gd name="T71" fmla="*/ 522 h 114"/>
                <a:gd name="T72" fmla="*/ 294 w 176"/>
                <a:gd name="T73" fmla="*/ 469 h 114"/>
                <a:gd name="T74" fmla="*/ 296 w 176"/>
                <a:gd name="T75" fmla="*/ 409 h 114"/>
                <a:gd name="T76" fmla="*/ 303 w 176"/>
                <a:gd name="T77" fmla="*/ 342 h 114"/>
                <a:gd name="T78" fmla="*/ 308 w 176"/>
                <a:gd name="T79" fmla="*/ 318 h 114"/>
                <a:gd name="T80" fmla="*/ 315 w 176"/>
                <a:gd name="T81" fmla="*/ 308 h 1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6"/>
                <a:gd name="T124" fmla="*/ 0 h 114"/>
                <a:gd name="T125" fmla="*/ 176 w 176"/>
                <a:gd name="T126" fmla="*/ 114 h 1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6" h="114">
                  <a:moveTo>
                    <a:pt x="176" y="34"/>
                  </a:moveTo>
                  <a:lnTo>
                    <a:pt x="154" y="8"/>
                  </a:lnTo>
                  <a:lnTo>
                    <a:pt x="154" y="0"/>
                  </a:lnTo>
                  <a:lnTo>
                    <a:pt x="102" y="12"/>
                  </a:lnTo>
                  <a:lnTo>
                    <a:pt x="56" y="60"/>
                  </a:lnTo>
                  <a:lnTo>
                    <a:pt x="54" y="36"/>
                  </a:lnTo>
                  <a:lnTo>
                    <a:pt x="32" y="30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24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4" y="48"/>
                  </a:lnTo>
                  <a:lnTo>
                    <a:pt x="0" y="58"/>
                  </a:lnTo>
                  <a:lnTo>
                    <a:pt x="10" y="84"/>
                  </a:lnTo>
                  <a:lnTo>
                    <a:pt x="14" y="98"/>
                  </a:lnTo>
                  <a:lnTo>
                    <a:pt x="16" y="114"/>
                  </a:lnTo>
                  <a:lnTo>
                    <a:pt x="22" y="114"/>
                  </a:lnTo>
                  <a:lnTo>
                    <a:pt x="32" y="114"/>
                  </a:lnTo>
                  <a:lnTo>
                    <a:pt x="42" y="108"/>
                  </a:lnTo>
                  <a:lnTo>
                    <a:pt x="48" y="104"/>
                  </a:lnTo>
                  <a:lnTo>
                    <a:pt x="56" y="100"/>
                  </a:lnTo>
                  <a:lnTo>
                    <a:pt x="70" y="96"/>
                  </a:lnTo>
                  <a:lnTo>
                    <a:pt x="82" y="94"/>
                  </a:lnTo>
                  <a:lnTo>
                    <a:pt x="92" y="90"/>
                  </a:lnTo>
                  <a:lnTo>
                    <a:pt x="102" y="88"/>
                  </a:lnTo>
                  <a:lnTo>
                    <a:pt x="108" y="84"/>
                  </a:lnTo>
                  <a:lnTo>
                    <a:pt x="112" y="80"/>
                  </a:lnTo>
                  <a:lnTo>
                    <a:pt x="114" y="74"/>
                  </a:lnTo>
                  <a:lnTo>
                    <a:pt x="120" y="72"/>
                  </a:lnTo>
                  <a:lnTo>
                    <a:pt x="140" y="68"/>
                  </a:lnTo>
                  <a:lnTo>
                    <a:pt x="150" y="64"/>
                  </a:lnTo>
                  <a:lnTo>
                    <a:pt x="160" y="58"/>
                  </a:lnTo>
                  <a:lnTo>
                    <a:pt x="164" y="52"/>
                  </a:lnTo>
                  <a:lnTo>
                    <a:pt x="166" y="46"/>
                  </a:lnTo>
                  <a:lnTo>
                    <a:pt x="170" y="38"/>
                  </a:lnTo>
                  <a:lnTo>
                    <a:pt x="172" y="36"/>
                  </a:lnTo>
                  <a:lnTo>
                    <a:pt x="176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66" name="Freeform 152"/>
            <p:cNvSpPr>
              <a:spLocks noChangeAspect="1"/>
            </p:cNvSpPr>
            <p:nvPr/>
          </p:nvSpPr>
          <p:spPr bwMode="auto">
            <a:xfrm>
              <a:off x="2849" y="1535"/>
              <a:ext cx="155" cy="94"/>
            </a:xfrm>
            <a:custGeom>
              <a:avLst/>
              <a:gdLst>
                <a:gd name="T0" fmla="*/ 79 w 151"/>
                <a:gd name="T1" fmla="*/ 783 h 86"/>
                <a:gd name="T2" fmla="*/ 67 w 151"/>
                <a:gd name="T3" fmla="*/ 749 h 86"/>
                <a:gd name="T4" fmla="*/ 54 w 151"/>
                <a:gd name="T5" fmla="*/ 709 h 86"/>
                <a:gd name="T6" fmla="*/ 48 w 151"/>
                <a:gd name="T7" fmla="*/ 678 h 86"/>
                <a:gd name="T8" fmla="*/ 46 w 151"/>
                <a:gd name="T9" fmla="*/ 627 h 86"/>
                <a:gd name="T10" fmla="*/ 18 w 151"/>
                <a:gd name="T11" fmla="*/ 581 h 86"/>
                <a:gd name="T12" fmla="*/ 14 w 151"/>
                <a:gd name="T13" fmla="*/ 569 h 86"/>
                <a:gd name="T14" fmla="*/ 12 w 151"/>
                <a:gd name="T15" fmla="*/ 569 h 86"/>
                <a:gd name="T16" fmla="*/ 12 w 151"/>
                <a:gd name="T17" fmla="*/ 525 h 86"/>
                <a:gd name="T18" fmla="*/ 8 w 151"/>
                <a:gd name="T19" fmla="*/ 519 h 86"/>
                <a:gd name="T20" fmla="*/ 6 w 151"/>
                <a:gd name="T21" fmla="*/ 439 h 86"/>
                <a:gd name="T22" fmla="*/ 0 w 151"/>
                <a:gd name="T23" fmla="*/ 435 h 86"/>
                <a:gd name="T24" fmla="*/ 2 w 151"/>
                <a:gd name="T25" fmla="*/ 402 h 86"/>
                <a:gd name="T26" fmla="*/ 8 w 151"/>
                <a:gd name="T27" fmla="*/ 402 h 86"/>
                <a:gd name="T28" fmla="*/ 14 w 151"/>
                <a:gd name="T29" fmla="*/ 398 h 86"/>
                <a:gd name="T30" fmla="*/ 18 w 151"/>
                <a:gd name="T31" fmla="*/ 337 h 86"/>
                <a:gd name="T32" fmla="*/ 46 w 151"/>
                <a:gd name="T33" fmla="*/ 333 h 86"/>
                <a:gd name="T34" fmla="*/ 48 w 151"/>
                <a:gd name="T35" fmla="*/ 258 h 86"/>
                <a:gd name="T36" fmla="*/ 50 w 151"/>
                <a:gd name="T37" fmla="*/ 181 h 86"/>
                <a:gd name="T38" fmla="*/ 54 w 151"/>
                <a:gd name="T39" fmla="*/ 137 h 86"/>
                <a:gd name="T40" fmla="*/ 59 w 151"/>
                <a:gd name="T41" fmla="*/ 95 h 86"/>
                <a:gd name="T42" fmla="*/ 67 w 151"/>
                <a:gd name="T43" fmla="*/ 80 h 86"/>
                <a:gd name="T44" fmla="*/ 71 w 151"/>
                <a:gd name="T45" fmla="*/ 2 h 86"/>
                <a:gd name="T46" fmla="*/ 116 w 151"/>
                <a:gd name="T47" fmla="*/ 80 h 86"/>
                <a:gd name="T48" fmla="*/ 142 w 151"/>
                <a:gd name="T49" fmla="*/ 95 h 86"/>
                <a:gd name="T50" fmla="*/ 154 w 151"/>
                <a:gd name="T51" fmla="*/ 80 h 86"/>
                <a:gd name="T52" fmla="*/ 166 w 151"/>
                <a:gd name="T53" fmla="*/ 67 h 86"/>
                <a:gd name="T54" fmla="*/ 180 w 151"/>
                <a:gd name="T55" fmla="*/ 2 h 86"/>
                <a:gd name="T56" fmla="*/ 193 w 151"/>
                <a:gd name="T57" fmla="*/ 0 h 86"/>
                <a:gd name="T58" fmla="*/ 206 w 151"/>
                <a:gd name="T59" fmla="*/ 2 h 86"/>
                <a:gd name="T60" fmla="*/ 217 w 151"/>
                <a:gd name="T61" fmla="*/ 80 h 86"/>
                <a:gd name="T62" fmla="*/ 226 w 151"/>
                <a:gd name="T63" fmla="*/ 137 h 86"/>
                <a:gd name="T64" fmla="*/ 234 w 151"/>
                <a:gd name="T65" fmla="*/ 216 h 86"/>
                <a:gd name="T66" fmla="*/ 241 w 151"/>
                <a:gd name="T67" fmla="*/ 402 h 86"/>
                <a:gd name="T68" fmla="*/ 246 w 151"/>
                <a:gd name="T69" fmla="*/ 480 h 86"/>
                <a:gd name="T70" fmla="*/ 250 w 151"/>
                <a:gd name="T71" fmla="*/ 543 h 86"/>
                <a:gd name="T72" fmla="*/ 268 w 151"/>
                <a:gd name="T73" fmla="*/ 519 h 86"/>
                <a:gd name="T74" fmla="*/ 285 w 151"/>
                <a:gd name="T75" fmla="*/ 480 h 86"/>
                <a:gd name="T76" fmla="*/ 293 w 151"/>
                <a:gd name="T77" fmla="*/ 519 h 86"/>
                <a:gd name="T78" fmla="*/ 297 w 151"/>
                <a:gd name="T79" fmla="*/ 543 h 86"/>
                <a:gd name="T80" fmla="*/ 297 w 151"/>
                <a:gd name="T81" fmla="*/ 581 h 86"/>
                <a:gd name="T82" fmla="*/ 293 w 151"/>
                <a:gd name="T83" fmla="*/ 620 h 86"/>
                <a:gd name="T84" fmla="*/ 289 w 151"/>
                <a:gd name="T85" fmla="*/ 620 h 86"/>
                <a:gd name="T86" fmla="*/ 278 w 151"/>
                <a:gd name="T87" fmla="*/ 620 h 86"/>
                <a:gd name="T88" fmla="*/ 271 w 151"/>
                <a:gd name="T89" fmla="*/ 749 h 86"/>
                <a:gd name="T90" fmla="*/ 264 w 151"/>
                <a:gd name="T91" fmla="*/ 885 h 86"/>
                <a:gd name="T92" fmla="*/ 241 w 151"/>
                <a:gd name="T93" fmla="*/ 812 h 86"/>
                <a:gd name="T94" fmla="*/ 229 w 151"/>
                <a:gd name="T95" fmla="*/ 783 h 86"/>
                <a:gd name="T96" fmla="*/ 222 w 151"/>
                <a:gd name="T97" fmla="*/ 783 h 86"/>
                <a:gd name="T98" fmla="*/ 206 w 151"/>
                <a:gd name="T99" fmla="*/ 812 h 86"/>
                <a:gd name="T100" fmla="*/ 200 w 151"/>
                <a:gd name="T101" fmla="*/ 830 h 86"/>
                <a:gd name="T102" fmla="*/ 193 w 151"/>
                <a:gd name="T103" fmla="*/ 885 h 86"/>
                <a:gd name="T104" fmla="*/ 180 w 151"/>
                <a:gd name="T105" fmla="*/ 885 h 86"/>
                <a:gd name="T106" fmla="*/ 131 w 151"/>
                <a:gd name="T107" fmla="*/ 885 h 86"/>
                <a:gd name="T108" fmla="*/ 125 w 151"/>
                <a:gd name="T109" fmla="*/ 847 h 86"/>
                <a:gd name="T110" fmla="*/ 116 w 151"/>
                <a:gd name="T111" fmla="*/ 847 h 86"/>
                <a:gd name="T112" fmla="*/ 104 w 151"/>
                <a:gd name="T113" fmla="*/ 847 h 86"/>
                <a:gd name="T114" fmla="*/ 89 w 151"/>
                <a:gd name="T115" fmla="*/ 830 h 86"/>
                <a:gd name="T116" fmla="*/ 83 w 151"/>
                <a:gd name="T117" fmla="*/ 812 h 86"/>
                <a:gd name="T118" fmla="*/ 79 w 151"/>
                <a:gd name="T119" fmla="*/ 783 h 86"/>
                <a:gd name="T120" fmla="*/ 75 w 151"/>
                <a:gd name="T121" fmla="*/ 783 h 86"/>
                <a:gd name="T122" fmla="*/ 79 w 151"/>
                <a:gd name="T123" fmla="*/ 783 h 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1"/>
                <a:gd name="T187" fmla="*/ 0 h 86"/>
                <a:gd name="T188" fmla="*/ 151 w 151"/>
                <a:gd name="T189" fmla="*/ 86 h 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1" h="86">
                  <a:moveTo>
                    <a:pt x="42" y="78"/>
                  </a:moveTo>
                  <a:lnTo>
                    <a:pt x="36" y="74"/>
                  </a:lnTo>
                  <a:lnTo>
                    <a:pt x="28" y="70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8" y="40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2" y="26"/>
                  </a:lnTo>
                  <a:lnTo>
                    <a:pt x="24" y="18"/>
                  </a:lnTo>
                  <a:lnTo>
                    <a:pt x="28" y="14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38" y="2"/>
                  </a:lnTo>
                  <a:lnTo>
                    <a:pt x="57" y="8"/>
                  </a:lnTo>
                  <a:lnTo>
                    <a:pt x="73" y="10"/>
                  </a:lnTo>
                  <a:lnTo>
                    <a:pt x="79" y="8"/>
                  </a:lnTo>
                  <a:lnTo>
                    <a:pt x="85" y="6"/>
                  </a:lnTo>
                  <a:lnTo>
                    <a:pt x="91" y="2"/>
                  </a:lnTo>
                  <a:lnTo>
                    <a:pt x="97" y="0"/>
                  </a:lnTo>
                  <a:lnTo>
                    <a:pt x="105" y="2"/>
                  </a:lnTo>
                  <a:lnTo>
                    <a:pt x="111" y="8"/>
                  </a:lnTo>
                  <a:lnTo>
                    <a:pt x="115" y="14"/>
                  </a:lnTo>
                  <a:lnTo>
                    <a:pt x="119" y="22"/>
                  </a:lnTo>
                  <a:lnTo>
                    <a:pt x="123" y="40"/>
                  </a:lnTo>
                  <a:lnTo>
                    <a:pt x="125" y="48"/>
                  </a:lnTo>
                  <a:lnTo>
                    <a:pt x="127" y="54"/>
                  </a:lnTo>
                  <a:lnTo>
                    <a:pt x="135" y="50"/>
                  </a:lnTo>
                  <a:lnTo>
                    <a:pt x="145" y="48"/>
                  </a:lnTo>
                  <a:lnTo>
                    <a:pt x="149" y="50"/>
                  </a:lnTo>
                  <a:lnTo>
                    <a:pt x="151" y="54"/>
                  </a:lnTo>
                  <a:lnTo>
                    <a:pt x="151" y="58"/>
                  </a:lnTo>
                  <a:lnTo>
                    <a:pt x="149" y="60"/>
                  </a:lnTo>
                  <a:lnTo>
                    <a:pt x="147" y="60"/>
                  </a:lnTo>
                  <a:lnTo>
                    <a:pt x="141" y="60"/>
                  </a:lnTo>
                  <a:lnTo>
                    <a:pt x="137" y="74"/>
                  </a:lnTo>
                  <a:lnTo>
                    <a:pt x="133" y="86"/>
                  </a:lnTo>
                  <a:lnTo>
                    <a:pt x="123" y="80"/>
                  </a:lnTo>
                  <a:lnTo>
                    <a:pt x="117" y="78"/>
                  </a:lnTo>
                  <a:lnTo>
                    <a:pt x="113" y="78"/>
                  </a:lnTo>
                  <a:lnTo>
                    <a:pt x="105" y="80"/>
                  </a:lnTo>
                  <a:lnTo>
                    <a:pt x="101" y="82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67" y="86"/>
                  </a:lnTo>
                  <a:lnTo>
                    <a:pt x="63" y="84"/>
                  </a:lnTo>
                  <a:lnTo>
                    <a:pt x="57" y="84"/>
                  </a:lnTo>
                  <a:lnTo>
                    <a:pt x="53" y="84"/>
                  </a:lnTo>
                  <a:lnTo>
                    <a:pt x="47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42" y="7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67" name="Freeform 153"/>
            <p:cNvSpPr>
              <a:spLocks noChangeAspect="1"/>
            </p:cNvSpPr>
            <p:nvPr/>
          </p:nvSpPr>
          <p:spPr bwMode="auto">
            <a:xfrm>
              <a:off x="2324" y="2033"/>
              <a:ext cx="282" cy="315"/>
            </a:xfrm>
            <a:custGeom>
              <a:avLst/>
              <a:gdLst>
                <a:gd name="T0" fmla="*/ 8 w 276"/>
                <a:gd name="T1" fmla="*/ 1630 h 290"/>
                <a:gd name="T2" fmla="*/ 16 w 276"/>
                <a:gd name="T3" fmla="*/ 1575 h 290"/>
                <a:gd name="T4" fmla="*/ 20 w 276"/>
                <a:gd name="T5" fmla="*/ 1618 h 290"/>
                <a:gd name="T6" fmla="*/ 52 w 276"/>
                <a:gd name="T7" fmla="*/ 1596 h 290"/>
                <a:gd name="T8" fmla="*/ 56 w 276"/>
                <a:gd name="T9" fmla="*/ 1575 h 290"/>
                <a:gd name="T10" fmla="*/ 60 w 276"/>
                <a:gd name="T11" fmla="*/ 1618 h 290"/>
                <a:gd name="T12" fmla="*/ 64 w 276"/>
                <a:gd name="T13" fmla="*/ 1630 h 290"/>
                <a:gd name="T14" fmla="*/ 75 w 276"/>
                <a:gd name="T15" fmla="*/ 1596 h 290"/>
                <a:gd name="T16" fmla="*/ 200 w 276"/>
                <a:gd name="T17" fmla="*/ 1523 h 290"/>
                <a:gd name="T18" fmla="*/ 196 w 276"/>
                <a:gd name="T19" fmla="*/ 1452 h 290"/>
                <a:gd name="T20" fmla="*/ 164 w 276"/>
                <a:gd name="T21" fmla="*/ 0 h 290"/>
                <a:gd name="T22" fmla="*/ 391 w 276"/>
                <a:gd name="T23" fmla="*/ 614 h 290"/>
                <a:gd name="T24" fmla="*/ 397 w 276"/>
                <a:gd name="T25" fmla="*/ 711 h 290"/>
                <a:gd name="T26" fmla="*/ 433 w 276"/>
                <a:gd name="T27" fmla="*/ 805 h 290"/>
                <a:gd name="T28" fmla="*/ 454 w 276"/>
                <a:gd name="T29" fmla="*/ 990 h 290"/>
                <a:gd name="T30" fmla="*/ 482 w 276"/>
                <a:gd name="T31" fmla="*/ 1402 h 290"/>
                <a:gd name="T32" fmla="*/ 464 w 276"/>
                <a:gd name="T33" fmla="*/ 1565 h 290"/>
                <a:gd name="T34" fmla="*/ 433 w 276"/>
                <a:gd name="T35" fmla="*/ 1618 h 290"/>
                <a:gd name="T36" fmla="*/ 387 w 276"/>
                <a:gd name="T37" fmla="*/ 1630 h 290"/>
                <a:gd name="T38" fmla="*/ 285 w 276"/>
                <a:gd name="T39" fmla="*/ 1797 h 290"/>
                <a:gd name="T40" fmla="*/ 273 w 276"/>
                <a:gd name="T41" fmla="*/ 1840 h 290"/>
                <a:gd name="T42" fmla="*/ 256 w 276"/>
                <a:gd name="T43" fmla="*/ 1932 h 290"/>
                <a:gd name="T44" fmla="*/ 246 w 276"/>
                <a:gd name="T45" fmla="*/ 1952 h 290"/>
                <a:gd name="T46" fmla="*/ 233 w 276"/>
                <a:gd name="T47" fmla="*/ 2045 h 290"/>
                <a:gd name="T48" fmla="*/ 230 w 276"/>
                <a:gd name="T49" fmla="*/ 2120 h 290"/>
                <a:gd name="T50" fmla="*/ 207 w 276"/>
                <a:gd name="T51" fmla="*/ 2213 h 290"/>
                <a:gd name="T52" fmla="*/ 204 w 276"/>
                <a:gd name="T53" fmla="*/ 2280 h 290"/>
                <a:gd name="T54" fmla="*/ 196 w 276"/>
                <a:gd name="T55" fmla="*/ 2420 h 290"/>
                <a:gd name="T56" fmla="*/ 176 w 276"/>
                <a:gd name="T57" fmla="*/ 2487 h 290"/>
                <a:gd name="T58" fmla="*/ 152 w 276"/>
                <a:gd name="T59" fmla="*/ 2458 h 290"/>
                <a:gd name="T60" fmla="*/ 134 w 276"/>
                <a:gd name="T61" fmla="*/ 2487 h 290"/>
                <a:gd name="T62" fmla="*/ 115 w 276"/>
                <a:gd name="T63" fmla="*/ 2437 h 290"/>
                <a:gd name="T64" fmla="*/ 99 w 276"/>
                <a:gd name="T65" fmla="*/ 2192 h 290"/>
                <a:gd name="T66" fmla="*/ 79 w 276"/>
                <a:gd name="T67" fmla="*/ 2120 h 290"/>
                <a:gd name="T68" fmla="*/ 71 w 276"/>
                <a:gd name="T69" fmla="*/ 2171 h 290"/>
                <a:gd name="T70" fmla="*/ 22 w 276"/>
                <a:gd name="T71" fmla="*/ 2139 h 290"/>
                <a:gd name="T72" fmla="*/ 12 w 276"/>
                <a:gd name="T73" fmla="*/ 2066 h 290"/>
                <a:gd name="T74" fmla="*/ 8 w 276"/>
                <a:gd name="T75" fmla="*/ 1924 h 290"/>
                <a:gd name="T76" fmla="*/ 0 w 276"/>
                <a:gd name="T77" fmla="*/ 1711 h 290"/>
                <a:gd name="T78" fmla="*/ 2 w 276"/>
                <a:gd name="T79" fmla="*/ 1734 h 2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6"/>
                <a:gd name="T121" fmla="*/ 0 h 290"/>
                <a:gd name="T122" fmla="*/ 276 w 276"/>
                <a:gd name="T123" fmla="*/ 290 h 29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6" h="290">
                  <a:moveTo>
                    <a:pt x="2" y="202"/>
                  </a:moveTo>
                  <a:lnTo>
                    <a:pt x="8" y="190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22" y="182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6" y="186"/>
                  </a:lnTo>
                  <a:lnTo>
                    <a:pt x="28" y="186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8" y="190"/>
                  </a:lnTo>
                  <a:lnTo>
                    <a:pt x="42" y="188"/>
                  </a:lnTo>
                  <a:lnTo>
                    <a:pt x="46" y="186"/>
                  </a:lnTo>
                  <a:lnTo>
                    <a:pt x="112" y="186"/>
                  </a:lnTo>
                  <a:lnTo>
                    <a:pt x="114" y="178"/>
                  </a:lnTo>
                  <a:lnTo>
                    <a:pt x="116" y="170"/>
                  </a:lnTo>
                  <a:lnTo>
                    <a:pt x="112" y="170"/>
                  </a:lnTo>
                  <a:lnTo>
                    <a:pt x="110" y="166"/>
                  </a:lnTo>
                  <a:lnTo>
                    <a:pt x="96" y="0"/>
                  </a:lnTo>
                  <a:lnTo>
                    <a:pt x="126" y="0"/>
                  </a:lnTo>
                  <a:lnTo>
                    <a:pt x="224" y="72"/>
                  </a:lnTo>
                  <a:lnTo>
                    <a:pt x="224" y="76"/>
                  </a:lnTo>
                  <a:lnTo>
                    <a:pt x="228" y="82"/>
                  </a:lnTo>
                  <a:lnTo>
                    <a:pt x="236" y="90"/>
                  </a:lnTo>
                  <a:lnTo>
                    <a:pt x="248" y="94"/>
                  </a:lnTo>
                  <a:lnTo>
                    <a:pt x="260" y="98"/>
                  </a:lnTo>
                  <a:lnTo>
                    <a:pt x="260" y="114"/>
                  </a:lnTo>
                  <a:lnTo>
                    <a:pt x="276" y="112"/>
                  </a:lnTo>
                  <a:lnTo>
                    <a:pt x="276" y="164"/>
                  </a:lnTo>
                  <a:lnTo>
                    <a:pt x="270" y="174"/>
                  </a:lnTo>
                  <a:lnTo>
                    <a:pt x="266" y="182"/>
                  </a:lnTo>
                  <a:lnTo>
                    <a:pt x="258" y="186"/>
                  </a:lnTo>
                  <a:lnTo>
                    <a:pt x="248" y="188"/>
                  </a:lnTo>
                  <a:lnTo>
                    <a:pt x="234" y="188"/>
                  </a:lnTo>
                  <a:lnTo>
                    <a:pt x="222" y="190"/>
                  </a:lnTo>
                  <a:lnTo>
                    <a:pt x="200" y="196"/>
                  </a:lnTo>
                  <a:lnTo>
                    <a:pt x="162" y="210"/>
                  </a:lnTo>
                  <a:lnTo>
                    <a:pt x="158" y="212"/>
                  </a:lnTo>
                  <a:lnTo>
                    <a:pt x="156" y="214"/>
                  </a:lnTo>
                  <a:lnTo>
                    <a:pt x="152" y="220"/>
                  </a:lnTo>
                  <a:lnTo>
                    <a:pt x="148" y="226"/>
                  </a:lnTo>
                  <a:lnTo>
                    <a:pt x="146" y="228"/>
                  </a:lnTo>
                  <a:lnTo>
                    <a:pt x="142" y="228"/>
                  </a:lnTo>
                  <a:lnTo>
                    <a:pt x="134" y="226"/>
                  </a:lnTo>
                  <a:lnTo>
                    <a:pt x="134" y="238"/>
                  </a:lnTo>
                  <a:lnTo>
                    <a:pt x="134" y="244"/>
                  </a:lnTo>
                  <a:lnTo>
                    <a:pt x="132" y="248"/>
                  </a:lnTo>
                  <a:lnTo>
                    <a:pt x="124" y="252"/>
                  </a:lnTo>
                  <a:lnTo>
                    <a:pt x="118" y="258"/>
                  </a:lnTo>
                  <a:lnTo>
                    <a:pt x="116" y="262"/>
                  </a:lnTo>
                  <a:lnTo>
                    <a:pt x="116" y="266"/>
                  </a:lnTo>
                  <a:lnTo>
                    <a:pt x="114" y="274"/>
                  </a:lnTo>
                  <a:lnTo>
                    <a:pt x="112" y="282"/>
                  </a:lnTo>
                  <a:lnTo>
                    <a:pt x="108" y="286"/>
                  </a:lnTo>
                  <a:lnTo>
                    <a:pt x="102" y="290"/>
                  </a:lnTo>
                  <a:lnTo>
                    <a:pt x="98" y="282"/>
                  </a:lnTo>
                  <a:lnTo>
                    <a:pt x="88" y="286"/>
                  </a:lnTo>
                  <a:lnTo>
                    <a:pt x="82" y="288"/>
                  </a:lnTo>
                  <a:lnTo>
                    <a:pt x="76" y="290"/>
                  </a:lnTo>
                  <a:lnTo>
                    <a:pt x="70" y="288"/>
                  </a:lnTo>
                  <a:lnTo>
                    <a:pt x="66" y="284"/>
                  </a:lnTo>
                  <a:lnTo>
                    <a:pt x="62" y="270"/>
                  </a:lnTo>
                  <a:lnTo>
                    <a:pt x="58" y="256"/>
                  </a:lnTo>
                  <a:lnTo>
                    <a:pt x="54" y="250"/>
                  </a:lnTo>
                  <a:lnTo>
                    <a:pt x="48" y="248"/>
                  </a:lnTo>
                  <a:lnTo>
                    <a:pt x="46" y="250"/>
                  </a:lnTo>
                  <a:lnTo>
                    <a:pt x="44" y="252"/>
                  </a:lnTo>
                  <a:lnTo>
                    <a:pt x="36" y="252"/>
                  </a:lnTo>
                  <a:lnTo>
                    <a:pt x="22" y="250"/>
                  </a:lnTo>
                  <a:lnTo>
                    <a:pt x="12" y="248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8" y="224"/>
                  </a:lnTo>
                  <a:lnTo>
                    <a:pt x="4" y="214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2" y="2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68" name="Freeform 154"/>
            <p:cNvSpPr>
              <a:spLocks noChangeAspect="1"/>
            </p:cNvSpPr>
            <p:nvPr/>
          </p:nvSpPr>
          <p:spPr bwMode="auto">
            <a:xfrm>
              <a:off x="2536" y="2064"/>
              <a:ext cx="273" cy="252"/>
            </a:xfrm>
            <a:custGeom>
              <a:avLst/>
              <a:gdLst>
                <a:gd name="T0" fmla="*/ 459 w 266"/>
                <a:gd name="T1" fmla="*/ 115 h 232"/>
                <a:gd name="T2" fmla="*/ 442 w 266"/>
                <a:gd name="T3" fmla="*/ 4 h 232"/>
                <a:gd name="T4" fmla="*/ 420 w 266"/>
                <a:gd name="T5" fmla="*/ 0 h 232"/>
                <a:gd name="T6" fmla="*/ 393 w 266"/>
                <a:gd name="T7" fmla="*/ 0 h 232"/>
                <a:gd name="T8" fmla="*/ 238 w 266"/>
                <a:gd name="T9" fmla="*/ 434 h 232"/>
                <a:gd name="T10" fmla="*/ 132 w 266"/>
                <a:gd name="T11" fmla="*/ 723 h 232"/>
                <a:gd name="T12" fmla="*/ 123 w 266"/>
                <a:gd name="T13" fmla="*/ 1263 h 232"/>
                <a:gd name="T14" fmla="*/ 94 w 266"/>
                <a:gd name="T15" fmla="*/ 1366 h 232"/>
                <a:gd name="T16" fmla="*/ 18 w 266"/>
                <a:gd name="T17" fmla="*/ 1387 h 232"/>
                <a:gd name="T18" fmla="*/ 0 w 266"/>
                <a:gd name="T19" fmla="*/ 1528 h 232"/>
                <a:gd name="T20" fmla="*/ 10 w 266"/>
                <a:gd name="T21" fmla="*/ 1596 h 232"/>
                <a:gd name="T22" fmla="*/ 16 w 266"/>
                <a:gd name="T23" fmla="*/ 1661 h 232"/>
                <a:gd name="T24" fmla="*/ 16 w 266"/>
                <a:gd name="T25" fmla="*/ 1757 h 232"/>
                <a:gd name="T26" fmla="*/ 46 w 266"/>
                <a:gd name="T27" fmla="*/ 1814 h 232"/>
                <a:gd name="T28" fmla="*/ 58 w 266"/>
                <a:gd name="T29" fmla="*/ 1840 h 232"/>
                <a:gd name="T30" fmla="*/ 66 w 266"/>
                <a:gd name="T31" fmla="*/ 1888 h 232"/>
                <a:gd name="T32" fmla="*/ 94 w 266"/>
                <a:gd name="T33" fmla="*/ 1932 h 232"/>
                <a:gd name="T34" fmla="*/ 120 w 266"/>
                <a:gd name="T35" fmla="*/ 1855 h 232"/>
                <a:gd name="T36" fmla="*/ 135 w 266"/>
                <a:gd name="T37" fmla="*/ 1692 h 232"/>
                <a:gd name="T38" fmla="*/ 159 w 266"/>
                <a:gd name="T39" fmla="*/ 1618 h 232"/>
                <a:gd name="T40" fmla="*/ 190 w 266"/>
                <a:gd name="T41" fmla="*/ 1618 h 232"/>
                <a:gd name="T42" fmla="*/ 208 w 266"/>
                <a:gd name="T43" fmla="*/ 1692 h 232"/>
                <a:gd name="T44" fmla="*/ 222 w 266"/>
                <a:gd name="T45" fmla="*/ 1757 h 232"/>
                <a:gd name="T46" fmla="*/ 238 w 266"/>
                <a:gd name="T47" fmla="*/ 1757 h 232"/>
                <a:gd name="T48" fmla="*/ 246 w 266"/>
                <a:gd name="T49" fmla="*/ 1711 h 232"/>
                <a:gd name="T50" fmla="*/ 271 w 266"/>
                <a:gd name="T51" fmla="*/ 1711 h 232"/>
                <a:gd name="T52" fmla="*/ 285 w 266"/>
                <a:gd name="T53" fmla="*/ 1772 h 232"/>
                <a:gd name="T54" fmla="*/ 316 w 266"/>
                <a:gd name="T55" fmla="*/ 1772 h 232"/>
                <a:gd name="T56" fmla="*/ 342 w 266"/>
                <a:gd name="T57" fmla="*/ 1700 h 232"/>
                <a:gd name="T58" fmla="*/ 373 w 266"/>
                <a:gd name="T59" fmla="*/ 1692 h 232"/>
                <a:gd name="T60" fmla="*/ 387 w 266"/>
                <a:gd name="T61" fmla="*/ 1711 h 232"/>
                <a:gd name="T62" fmla="*/ 417 w 266"/>
                <a:gd name="T63" fmla="*/ 1711 h 232"/>
                <a:gd name="T64" fmla="*/ 447 w 266"/>
                <a:gd name="T65" fmla="*/ 1618 h 232"/>
                <a:gd name="T66" fmla="*/ 454 w 266"/>
                <a:gd name="T67" fmla="*/ 1441 h 232"/>
                <a:gd name="T68" fmla="*/ 475 w 266"/>
                <a:gd name="T69" fmla="*/ 1322 h 232"/>
                <a:gd name="T70" fmla="*/ 502 w 266"/>
                <a:gd name="T71" fmla="*/ 1163 h 232"/>
                <a:gd name="T72" fmla="*/ 510 w 266"/>
                <a:gd name="T73" fmla="*/ 711 h 232"/>
                <a:gd name="T74" fmla="*/ 513 w 266"/>
                <a:gd name="T75" fmla="*/ 614 h 232"/>
                <a:gd name="T76" fmla="*/ 522 w 266"/>
                <a:gd name="T77" fmla="*/ 521 h 232"/>
                <a:gd name="T78" fmla="*/ 508 w 266"/>
                <a:gd name="T79" fmla="*/ 312 h 232"/>
                <a:gd name="T80" fmla="*/ 487 w 266"/>
                <a:gd name="T81" fmla="*/ 70 h 2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232"/>
                <a:gd name="T125" fmla="*/ 266 w 266"/>
                <a:gd name="T126" fmla="*/ 232 h 2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232">
                  <a:moveTo>
                    <a:pt x="250" y="6"/>
                  </a:moveTo>
                  <a:lnTo>
                    <a:pt x="234" y="14"/>
                  </a:lnTo>
                  <a:lnTo>
                    <a:pt x="230" y="8"/>
                  </a:lnTo>
                  <a:lnTo>
                    <a:pt x="226" y="4"/>
                  </a:lnTo>
                  <a:lnTo>
                    <a:pt x="220" y="2"/>
                  </a:lnTo>
                  <a:lnTo>
                    <a:pt x="214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22" y="50"/>
                  </a:lnTo>
                  <a:lnTo>
                    <a:pt x="94" y="80"/>
                  </a:lnTo>
                  <a:lnTo>
                    <a:pt x="68" y="84"/>
                  </a:lnTo>
                  <a:lnTo>
                    <a:pt x="68" y="136"/>
                  </a:lnTo>
                  <a:lnTo>
                    <a:pt x="62" y="146"/>
                  </a:lnTo>
                  <a:lnTo>
                    <a:pt x="58" y="154"/>
                  </a:lnTo>
                  <a:lnTo>
                    <a:pt x="50" y="158"/>
                  </a:lnTo>
                  <a:lnTo>
                    <a:pt x="40" y="160"/>
                  </a:lnTo>
                  <a:lnTo>
                    <a:pt x="18" y="16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4" y="184"/>
                  </a:lnTo>
                  <a:lnTo>
                    <a:pt x="10" y="186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6" y="200"/>
                  </a:lnTo>
                  <a:lnTo>
                    <a:pt x="16" y="204"/>
                  </a:lnTo>
                  <a:lnTo>
                    <a:pt x="16" y="208"/>
                  </a:lnTo>
                  <a:lnTo>
                    <a:pt x="20" y="212"/>
                  </a:lnTo>
                  <a:lnTo>
                    <a:pt x="26" y="212"/>
                  </a:lnTo>
                  <a:lnTo>
                    <a:pt x="32" y="214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46" y="220"/>
                  </a:lnTo>
                  <a:lnTo>
                    <a:pt x="50" y="226"/>
                  </a:lnTo>
                  <a:lnTo>
                    <a:pt x="56" y="232"/>
                  </a:lnTo>
                  <a:lnTo>
                    <a:pt x="60" y="216"/>
                  </a:lnTo>
                  <a:lnTo>
                    <a:pt x="66" y="202"/>
                  </a:lnTo>
                  <a:lnTo>
                    <a:pt x="70" y="196"/>
                  </a:lnTo>
                  <a:lnTo>
                    <a:pt x="76" y="192"/>
                  </a:lnTo>
                  <a:lnTo>
                    <a:pt x="82" y="188"/>
                  </a:lnTo>
                  <a:lnTo>
                    <a:pt x="92" y="188"/>
                  </a:lnTo>
                  <a:lnTo>
                    <a:pt x="96" y="188"/>
                  </a:lnTo>
                  <a:lnTo>
                    <a:pt x="100" y="190"/>
                  </a:lnTo>
                  <a:lnTo>
                    <a:pt x="106" y="196"/>
                  </a:lnTo>
                  <a:lnTo>
                    <a:pt x="112" y="202"/>
                  </a:lnTo>
                  <a:lnTo>
                    <a:pt x="114" y="204"/>
                  </a:lnTo>
                  <a:lnTo>
                    <a:pt x="118" y="206"/>
                  </a:lnTo>
                  <a:lnTo>
                    <a:pt x="122" y="204"/>
                  </a:lnTo>
                  <a:lnTo>
                    <a:pt x="124" y="202"/>
                  </a:lnTo>
                  <a:lnTo>
                    <a:pt x="126" y="200"/>
                  </a:lnTo>
                  <a:lnTo>
                    <a:pt x="130" y="198"/>
                  </a:lnTo>
                  <a:lnTo>
                    <a:pt x="138" y="200"/>
                  </a:lnTo>
                  <a:lnTo>
                    <a:pt x="142" y="204"/>
                  </a:lnTo>
                  <a:lnTo>
                    <a:pt x="146" y="206"/>
                  </a:lnTo>
                  <a:lnTo>
                    <a:pt x="154" y="208"/>
                  </a:lnTo>
                  <a:lnTo>
                    <a:pt x="162" y="206"/>
                  </a:lnTo>
                  <a:lnTo>
                    <a:pt x="168" y="202"/>
                  </a:lnTo>
                  <a:lnTo>
                    <a:pt x="174" y="198"/>
                  </a:lnTo>
                  <a:lnTo>
                    <a:pt x="184" y="196"/>
                  </a:lnTo>
                  <a:lnTo>
                    <a:pt x="190" y="196"/>
                  </a:lnTo>
                  <a:lnTo>
                    <a:pt x="194" y="198"/>
                  </a:lnTo>
                  <a:lnTo>
                    <a:pt x="198" y="200"/>
                  </a:lnTo>
                  <a:lnTo>
                    <a:pt x="206" y="202"/>
                  </a:lnTo>
                  <a:lnTo>
                    <a:pt x="212" y="200"/>
                  </a:lnTo>
                  <a:lnTo>
                    <a:pt x="218" y="196"/>
                  </a:lnTo>
                  <a:lnTo>
                    <a:pt x="228" y="188"/>
                  </a:lnTo>
                  <a:lnTo>
                    <a:pt x="230" y="178"/>
                  </a:lnTo>
                  <a:lnTo>
                    <a:pt x="232" y="168"/>
                  </a:lnTo>
                  <a:lnTo>
                    <a:pt x="236" y="160"/>
                  </a:lnTo>
                  <a:lnTo>
                    <a:pt x="242" y="154"/>
                  </a:lnTo>
                  <a:lnTo>
                    <a:pt x="252" y="140"/>
                  </a:lnTo>
                  <a:lnTo>
                    <a:pt x="256" y="134"/>
                  </a:lnTo>
                  <a:lnTo>
                    <a:pt x="260" y="126"/>
                  </a:lnTo>
                  <a:lnTo>
                    <a:pt x="260" y="82"/>
                  </a:lnTo>
                  <a:lnTo>
                    <a:pt x="260" y="76"/>
                  </a:lnTo>
                  <a:lnTo>
                    <a:pt x="262" y="72"/>
                  </a:lnTo>
                  <a:lnTo>
                    <a:pt x="264" y="68"/>
                  </a:lnTo>
                  <a:lnTo>
                    <a:pt x="266" y="62"/>
                  </a:lnTo>
                  <a:lnTo>
                    <a:pt x="264" y="50"/>
                  </a:lnTo>
                  <a:lnTo>
                    <a:pt x="258" y="36"/>
                  </a:lnTo>
                  <a:lnTo>
                    <a:pt x="252" y="22"/>
                  </a:lnTo>
                  <a:lnTo>
                    <a:pt x="248" y="8"/>
                  </a:lnTo>
                  <a:lnTo>
                    <a:pt x="25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269" name="Group 155"/>
            <p:cNvGrpSpPr>
              <a:grpSpLocks noChangeAspect="1"/>
            </p:cNvGrpSpPr>
            <p:nvPr/>
          </p:nvGrpSpPr>
          <p:grpSpPr bwMode="auto">
            <a:xfrm>
              <a:off x="2655" y="926"/>
              <a:ext cx="1670" cy="169"/>
              <a:chOff x="2801" y="1280"/>
              <a:chExt cx="1633" cy="156"/>
            </a:xfrm>
          </p:grpSpPr>
          <p:sp>
            <p:nvSpPr>
              <p:cNvPr id="48383" name="Freeform 156"/>
              <p:cNvSpPr>
                <a:spLocks noChangeAspect="1"/>
              </p:cNvSpPr>
              <p:nvPr/>
            </p:nvSpPr>
            <p:spPr bwMode="auto">
              <a:xfrm>
                <a:off x="3664" y="1280"/>
                <a:ext cx="112" cy="32"/>
              </a:xfrm>
              <a:custGeom>
                <a:avLst/>
                <a:gdLst>
                  <a:gd name="T0" fmla="*/ 112 w 112"/>
                  <a:gd name="T1" fmla="*/ 28 h 32"/>
                  <a:gd name="T2" fmla="*/ 104 w 112"/>
                  <a:gd name="T3" fmla="*/ 30 h 32"/>
                  <a:gd name="T4" fmla="*/ 98 w 112"/>
                  <a:gd name="T5" fmla="*/ 30 h 32"/>
                  <a:gd name="T6" fmla="*/ 88 w 112"/>
                  <a:gd name="T7" fmla="*/ 28 h 32"/>
                  <a:gd name="T8" fmla="*/ 86 w 112"/>
                  <a:gd name="T9" fmla="*/ 30 h 32"/>
                  <a:gd name="T10" fmla="*/ 84 w 112"/>
                  <a:gd name="T11" fmla="*/ 32 h 32"/>
                  <a:gd name="T12" fmla="*/ 82 w 112"/>
                  <a:gd name="T13" fmla="*/ 32 h 32"/>
                  <a:gd name="T14" fmla="*/ 68 w 112"/>
                  <a:gd name="T15" fmla="*/ 30 h 32"/>
                  <a:gd name="T16" fmla="*/ 52 w 112"/>
                  <a:gd name="T17" fmla="*/ 26 h 32"/>
                  <a:gd name="T18" fmla="*/ 46 w 112"/>
                  <a:gd name="T19" fmla="*/ 24 h 32"/>
                  <a:gd name="T20" fmla="*/ 40 w 112"/>
                  <a:gd name="T21" fmla="*/ 20 h 32"/>
                  <a:gd name="T22" fmla="*/ 38 w 112"/>
                  <a:gd name="T23" fmla="*/ 16 h 32"/>
                  <a:gd name="T24" fmla="*/ 38 w 112"/>
                  <a:gd name="T25" fmla="*/ 10 h 32"/>
                  <a:gd name="T26" fmla="*/ 20 w 112"/>
                  <a:gd name="T27" fmla="*/ 10 h 32"/>
                  <a:gd name="T28" fmla="*/ 10 w 112"/>
                  <a:gd name="T29" fmla="*/ 10 h 32"/>
                  <a:gd name="T30" fmla="*/ 4 w 112"/>
                  <a:gd name="T31" fmla="*/ 8 h 32"/>
                  <a:gd name="T32" fmla="*/ 2 w 112"/>
                  <a:gd name="T33" fmla="*/ 6 h 32"/>
                  <a:gd name="T34" fmla="*/ 0 w 112"/>
                  <a:gd name="T35" fmla="*/ 4 h 32"/>
                  <a:gd name="T36" fmla="*/ 2 w 112"/>
                  <a:gd name="T37" fmla="*/ 2 h 32"/>
                  <a:gd name="T38" fmla="*/ 4 w 112"/>
                  <a:gd name="T39" fmla="*/ 2 h 32"/>
                  <a:gd name="T40" fmla="*/ 12 w 112"/>
                  <a:gd name="T41" fmla="*/ 0 h 32"/>
                  <a:gd name="T42" fmla="*/ 26 w 112"/>
                  <a:gd name="T43" fmla="*/ 0 h 32"/>
                  <a:gd name="T44" fmla="*/ 36 w 112"/>
                  <a:gd name="T45" fmla="*/ 0 h 32"/>
                  <a:gd name="T46" fmla="*/ 46 w 112"/>
                  <a:gd name="T47" fmla="*/ 2 h 32"/>
                  <a:gd name="T48" fmla="*/ 54 w 112"/>
                  <a:gd name="T49" fmla="*/ 4 h 32"/>
                  <a:gd name="T50" fmla="*/ 58 w 112"/>
                  <a:gd name="T51" fmla="*/ 8 h 32"/>
                  <a:gd name="T52" fmla="*/ 58 w 112"/>
                  <a:gd name="T53" fmla="*/ 10 h 32"/>
                  <a:gd name="T54" fmla="*/ 50 w 112"/>
                  <a:gd name="T55" fmla="*/ 10 h 32"/>
                  <a:gd name="T56" fmla="*/ 64 w 112"/>
                  <a:gd name="T57" fmla="*/ 12 h 32"/>
                  <a:gd name="T58" fmla="*/ 70 w 112"/>
                  <a:gd name="T59" fmla="*/ 14 h 32"/>
                  <a:gd name="T60" fmla="*/ 74 w 112"/>
                  <a:gd name="T61" fmla="*/ 16 h 32"/>
                  <a:gd name="T62" fmla="*/ 78 w 112"/>
                  <a:gd name="T63" fmla="*/ 14 h 32"/>
                  <a:gd name="T64" fmla="*/ 82 w 112"/>
                  <a:gd name="T65" fmla="*/ 12 h 32"/>
                  <a:gd name="T66" fmla="*/ 92 w 112"/>
                  <a:gd name="T67" fmla="*/ 14 h 32"/>
                  <a:gd name="T68" fmla="*/ 98 w 112"/>
                  <a:gd name="T69" fmla="*/ 18 h 32"/>
                  <a:gd name="T70" fmla="*/ 108 w 112"/>
                  <a:gd name="T71" fmla="*/ 28 h 32"/>
                  <a:gd name="T72" fmla="*/ 112 w 112"/>
                  <a:gd name="T73" fmla="*/ 28 h 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32"/>
                  <a:gd name="T113" fmla="*/ 112 w 112"/>
                  <a:gd name="T114" fmla="*/ 32 h 3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32">
                    <a:moveTo>
                      <a:pt x="112" y="28"/>
                    </a:moveTo>
                    <a:lnTo>
                      <a:pt x="104" y="30"/>
                    </a:lnTo>
                    <a:lnTo>
                      <a:pt x="98" y="30"/>
                    </a:lnTo>
                    <a:lnTo>
                      <a:pt x="88" y="28"/>
                    </a:lnTo>
                    <a:lnTo>
                      <a:pt x="86" y="30"/>
                    </a:lnTo>
                    <a:lnTo>
                      <a:pt x="84" y="32"/>
                    </a:lnTo>
                    <a:lnTo>
                      <a:pt x="82" y="32"/>
                    </a:lnTo>
                    <a:lnTo>
                      <a:pt x="68" y="30"/>
                    </a:lnTo>
                    <a:lnTo>
                      <a:pt x="52" y="26"/>
                    </a:lnTo>
                    <a:lnTo>
                      <a:pt x="46" y="24"/>
                    </a:lnTo>
                    <a:lnTo>
                      <a:pt x="40" y="20"/>
                    </a:lnTo>
                    <a:lnTo>
                      <a:pt x="38" y="16"/>
                    </a:lnTo>
                    <a:lnTo>
                      <a:pt x="38" y="10"/>
                    </a:lnTo>
                    <a:lnTo>
                      <a:pt x="20" y="10"/>
                    </a:lnTo>
                    <a:lnTo>
                      <a:pt x="10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2"/>
                    </a:lnTo>
                    <a:lnTo>
                      <a:pt x="54" y="4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0" y="10"/>
                    </a:lnTo>
                    <a:lnTo>
                      <a:pt x="64" y="12"/>
                    </a:lnTo>
                    <a:lnTo>
                      <a:pt x="70" y="14"/>
                    </a:lnTo>
                    <a:lnTo>
                      <a:pt x="74" y="16"/>
                    </a:lnTo>
                    <a:lnTo>
                      <a:pt x="78" y="14"/>
                    </a:lnTo>
                    <a:lnTo>
                      <a:pt x="82" y="12"/>
                    </a:lnTo>
                    <a:lnTo>
                      <a:pt x="92" y="14"/>
                    </a:lnTo>
                    <a:lnTo>
                      <a:pt x="98" y="18"/>
                    </a:lnTo>
                    <a:lnTo>
                      <a:pt x="108" y="28"/>
                    </a:lnTo>
                    <a:lnTo>
                      <a:pt x="112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84" name="Freeform 157"/>
              <p:cNvSpPr>
                <a:spLocks noChangeAspect="1"/>
              </p:cNvSpPr>
              <p:nvPr/>
            </p:nvSpPr>
            <p:spPr bwMode="auto">
              <a:xfrm>
                <a:off x="3788" y="1302"/>
                <a:ext cx="56" cy="24"/>
              </a:xfrm>
              <a:custGeom>
                <a:avLst/>
                <a:gdLst>
                  <a:gd name="T0" fmla="*/ 6 w 56"/>
                  <a:gd name="T1" fmla="*/ 24 h 24"/>
                  <a:gd name="T2" fmla="*/ 4 w 56"/>
                  <a:gd name="T3" fmla="*/ 22 h 24"/>
                  <a:gd name="T4" fmla="*/ 2 w 56"/>
                  <a:gd name="T5" fmla="*/ 20 h 24"/>
                  <a:gd name="T6" fmla="*/ 0 w 56"/>
                  <a:gd name="T7" fmla="*/ 18 h 24"/>
                  <a:gd name="T8" fmla="*/ 0 w 56"/>
                  <a:gd name="T9" fmla="*/ 6 h 24"/>
                  <a:gd name="T10" fmla="*/ 4 w 56"/>
                  <a:gd name="T11" fmla="*/ 2 h 24"/>
                  <a:gd name="T12" fmla="*/ 6 w 56"/>
                  <a:gd name="T13" fmla="*/ 0 h 24"/>
                  <a:gd name="T14" fmla="*/ 14 w 56"/>
                  <a:gd name="T15" fmla="*/ 0 h 24"/>
                  <a:gd name="T16" fmla="*/ 22 w 56"/>
                  <a:gd name="T17" fmla="*/ 4 h 24"/>
                  <a:gd name="T18" fmla="*/ 34 w 56"/>
                  <a:gd name="T19" fmla="*/ 6 h 24"/>
                  <a:gd name="T20" fmla="*/ 56 w 56"/>
                  <a:gd name="T21" fmla="*/ 10 h 24"/>
                  <a:gd name="T22" fmla="*/ 54 w 56"/>
                  <a:gd name="T23" fmla="*/ 14 h 24"/>
                  <a:gd name="T24" fmla="*/ 50 w 56"/>
                  <a:gd name="T25" fmla="*/ 16 h 24"/>
                  <a:gd name="T26" fmla="*/ 42 w 56"/>
                  <a:gd name="T27" fmla="*/ 18 h 24"/>
                  <a:gd name="T28" fmla="*/ 30 w 56"/>
                  <a:gd name="T29" fmla="*/ 18 h 24"/>
                  <a:gd name="T30" fmla="*/ 22 w 56"/>
                  <a:gd name="T31" fmla="*/ 20 h 24"/>
                  <a:gd name="T32" fmla="*/ 14 w 56"/>
                  <a:gd name="T33" fmla="*/ 22 h 24"/>
                  <a:gd name="T34" fmla="*/ 6 w 56"/>
                  <a:gd name="T35" fmla="*/ 24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6"/>
                  <a:gd name="T55" fmla="*/ 0 h 24"/>
                  <a:gd name="T56" fmla="*/ 56 w 56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6" h="24">
                    <a:moveTo>
                      <a:pt x="6" y="24"/>
                    </a:moveTo>
                    <a:lnTo>
                      <a:pt x="4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2" y="18"/>
                    </a:lnTo>
                    <a:lnTo>
                      <a:pt x="30" y="18"/>
                    </a:lnTo>
                    <a:lnTo>
                      <a:pt x="22" y="20"/>
                    </a:lnTo>
                    <a:lnTo>
                      <a:pt x="14" y="22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85" name="Freeform 158"/>
              <p:cNvSpPr>
                <a:spLocks noChangeAspect="1"/>
              </p:cNvSpPr>
              <p:nvPr/>
            </p:nvSpPr>
            <p:spPr bwMode="auto">
              <a:xfrm>
                <a:off x="4264" y="1346"/>
                <a:ext cx="100" cy="20"/>
              </a:xfrm>
              <a:custGeom>
                <a:avLst/>
                <a:gdLst>
                  <a:gd name="T0" fmla="*/ 78 w 100"/>
                  <a:gd name="T1" fmla="*/ 14 h 20"/>
                  <a:gd name="T2" fmla="*/ 78 w 100"/>
                  <a:gd name="T3" fmla="*/ 20 h 20"/>
                  <a:gd name="T4" fmla="*/ 42 w 100"/>
                  <a:gd name="T5" fmla="*/ 20 h 20"/>
                  <a:gd name="T6" fmla="*/ 30 w 100"/>
                  <a:gd name="T7" fmla="*/ 20 h 20"/>
                  <a:gd name="T8" fmla="*/ 16 w 100"/>
                  <a:gd name="T9" fmla="*/ 20 h 20"/>
                  <a:gd name="T10" fmla="*/ 10 w 100"/>
                  <a:gd name="T11" fmla="*/ 18 h 20"/>
                  <a:gd name="T12" fmla="*/ 4 w 100"/>
                  <a:gd name="T13" fmla="*/ 14 h 20"/>
                  <a:gd name="T14" fmla="*/ 0 w 100"/>
                  <a:gd name="T15" fmla="*/ 12 h 20"/>
                  <a:gd name="T16" fmla="*/ 0 w 100"/>
                  <a:gd name="T17" fmla="*/ 6 h 20"/>
                  <a:gd name="T18" fmla="*/ 0 w 100"/>
                  <a:gd name="T19" fmla="*/ 4 h 20"/>
                  <a:gd name="T20" fmla="*/ 4 w 100"/>
                  <a:gd name="T21" fmla="*/ 2 h 20"/>
                  <a:gd name="T22" fmla="*/ 10 w 100"/>
                  <a:gd name="T23" fmla="*/ 0 h 20"/>
                  <a:gd name="T24" fmla="*/ 16 w 100"/>
                  <a:gd name="T25" fmla="*/ 0 h 20"/>
                  <a:gd name="T26" fmla="*/ 22 w 100"/>
                  <a:gd name="T27" fmla="*/ 4 h 20"/>
                  <a:gd name="T28" fmla="*/ 28 w 100"/>
                  <a:gd name="T29" fmla="*/ 6 h 20"/>
                  <a:gd name="T30" fmla="*/ 34 w 100"/>
                  <a:gd name="T31" fmla="*/ 6 h 20"/>
                  <a:gd name="T32" fmla="*/ 38 w 100"/>
                  <a:gd name="T33" fmla="*/ 6 h 20"/>
                  <a:gd name="T34" fmla="*/ 38 w 100"/>
                  <a:gd name="T35" fmla="*/ 4 h 20"/>
                  <a:gd name="T36" fmla="*/ 40 w 100"/>
                  <a:gd name="T37" fmla="*/ 2 h 20"/>
                  <a:gd name="T38" fmla="*/ 44 w 100"/>
                  <a:gd name="T39" fmla="*/ 2 h 20"/>
                  <a:gd name="T40" fmla="*/ 58 w 100"/>
                  <a:gd name="T41" fmla="*/ 2 h 20"/>
                  <a:gd name="T42" fmla="*/ 74 w 100"/>
                  <a:gd name="T43" fmla="*/ 4 h 20"/>
                  <a:gd name="T44" fmla="*/ 90 w 100"/>
                  <a:gd name="T45" fmla="*/ 8 h 20"/>
                  <a:gd name="T46" fmla="*/ 96 w 100"/>
                  <a:gd name="T47" fmla="*/ 10 h 20"/>
                  <a:gd name="T48" fmla="*/ 100 w 100"/>
                  <a:gd name="T49" fmla="*/ 14 h 20"/>
                  <a:gd name="T50" fmla="*/ 88 w 100"/>
                  <a:gd name="T51" fmla="*/ 18 h 20"/>
                  <a:gd name="T52" fmla="*/ 82 w 100"/>
                  <a:gd name="T53" fmla="*/ 18 h 20"/>
                  <a:gd name="T54" fmla="*/ 78 w 100"/>
                  <a:gd name="T55" fmla="*/ 14 h 2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0"/>
                  <a:gd name="T85" fmla="*/ 0 h 20"/>
                  <a:gd name="T86" fmla="*/ 100 w 100"/>
                  <a:gd name="T87" fmla="*/ 20 h 2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0" h="20">
                    <a:moveTo>
                      <a:pt x="78" y="14"/>
                    </a:moveTo>
                    <a:lnTo>
                      <a:pt x="78" y="20"/>
                    </a:lnTo>
                    <a:lnTo>
                      <a:pt x="42" y="20"/>
                    </a:lnTo>
                    <a:lnTo>
                      <a:pt x="30" y="20"/>
                    </a:lnTo>
                    <a:lnTo>
                      <a:pt x="16" y="20"/>
                    </a:lnTo>
                    <a:lnTo>
                      <a:pt x="10" y="18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4"/>
                    </a:lnTo>
                    <a:lnTo>
                      <a:pt x="28" y="6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4" y="4"/>
                    </a:lnTo>
                    <a:lnTo>
                      <a:pt x="90" y="8"/>
                    </a:lnTo>
                    <a:lnTo>
                      <a:pt x="96" y="10"/>
                    </a:lnTo>
                    <a:lnTo>
                      <a:pt x="100" y="14"/>
                    </a:lnTo>
                    <a:lnTo>
                      <a:pt x="88" y="18"/>
                    </a:lnTo>
                    <a:lnTo>
                      <a:pt x="82" y="18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86" name="Freeform 159"/>
              <p:cNvSpPr>
                <a:spLocks noChangeAspect="1"/>
              </p:cNvSpPr>
              <p:nvPr/>
            </p:nvSpPr>
            <p:spPr bwMode="auto">
              <a:xfrm>
                <a:off x="4378" y="1354"/>
                <a:ext cx="56" cy="16"/>
              </a:xfrm>
              <a:custGeom>
                <a:avLst/>
                <a:gdLst>
                  <a:gd name="T0" fmla="*/ 46 w 56"/>
                  <a:gd name="T1" fmla="*/ 16 h 16"/>
                  <a:gd name="T2" fmla="*/ 34 w 56"/>
                  <a:gd name="T3" fmla="*/ 16 h 16"/>
                  <a:gd name="T4" fmla="*/ 20 w 56"/>
                  <a:gd name="T5" fmla="*/ 12 h 16"/>
                  <a:gd name="T6" fmla="*/ 6 w 56"/>
                  <a:gd name="T7" fmla="*/ 8 h 16"/>
                  <a:gd name="T8" fmla="*/ 2 w 56"/>
                  <a:gd name="T9" fmla="*/ 4 h 16"/>
                  <a:gd name="T10" fmla="*/ 0 w 56"/>
                  <a:gd name="T11" fmla="*/ 0 h 16"/>
                  <a:gd name="T12" fmla="*/ 8 w 56"/>
                  <a:gd name="T13" fmla="*/ 0 h 16"/>
                  <a:gd name="T14" fmla="*/ 20 w 56"/>
                  <a:gd name="T15" fmla="*/ 4 h 16"/>
                  <a:gd name="T16" fmla="*/ 32 w 56"/>
                  <a:gd name="T17" fmla="*/ 4 h 16"/>
                  <a:gd name="T18" fmla="*/ 44 w 56"/>
                  <a:gd name="T19" fmla="*/ 6 h 16"/>
                  <a:gd name="T20" fmla="*/ 50 w 56"/>
                  <a:gd name="T21" fmla="*/ 6 h 16"/>
                  <a:gd name="T22" fmla="*/ 56 w 56"/>
                  <a:gd name="T23" fmla="*/ 8 h 16"/>
                  <a:gd name="T24" fmla="*/ 52 w 56"/>
                  <a:gd name="T25" fmla="*/ 14 h 16"/>
                  <a:gd name="T26" fmla="*/ 46 w 56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16"/>
                  <a:gd name="T44" fmla="*/ 56 w 5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16">
                    <a:moveTo>
                      <a:pt x="46" y="16"/>
                    </a:moveTo>
                    <a:lnTo>
                      <a:pt x="34" y="16"/>
                    </a:lnTo>
                    <a:lnTo>
                      <a:pt x="2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0" y="4"/>
                    </a:lnTo>
                    <a:lnTo>
                      <a:pt x="32" y="4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6" y="8"/>
                    </a:lnTo>
                    <a:lnTo>
                      <a:pt x="52" y="14"/>
                    </a:lnTo>
                    <a:lnTo>
                      <a:pt x="46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87" name="Freeform 160"/>
              <p:cNvSpPr>
                <a:spLocks noChangeAspect="1"/>
              </p:cNvSpPr>
              <p:nvPr/>
            </p:nvSpPr>
            <p:spPr bwMode="auto">
              <a:xfrm>
                <a:off x="3308" y="1336"/>
                <a:ext cx="156" cy="100"/>
              </a:xfrm>
              <a:custGeom>
                <a:avLst/>
                <a:gdLst>
                  <a:gd name="T0" fmla="*/ 40 w 156"/>
                  <a:gd name="T1" fmla="*/ 100 h 100"/>
                  <a:gd name="T2" fmla="*/ 36 w 156"/>
                  <a:gd name="T3" fmla="*/ 98 h 100"/>
                  <a:gd name="T4" fmla="*/ 32 w 156"/>
                  <a:gd name="T5" fmla="*/ 92 h 100"/>
                  <a:gd name="T6" fmla="*/ 24 w 156"/>
                  <a:gd name="T7" fmla="*/ 82 h 100"/>
                  <a:gd name="T8" fmla="*/ 16 w 156"/>
                  <a:gd name="T9" fmla="*/ 82 h 100"/>
                  <a:gd name="T10" fmla="*/ 8 w 156"/>
                  <a:gd name="T11" fmla="*/ 82 h 100"/>
                  <a:gd name="T12" fmla="*/ 4 w 156"/>
                  <a:gd name="T13" fmla="*/ 80 h 100"/>
                  <a:gd name="T14" fmla="*/ 0 w 156"/>
                  <a:gd name="T15" fmla="*/ 78 h 100"/>
                  <a:gd name="T16" fmla="*/ 0 w 156"/>
                  <a:gd name="T17" fmla="*/ 74 h 100"/>
                  <a:gd name="T18" fmla="*/ 4 w 156"/>
                  <a:gd name="T19" fmla="*/ 72 h 100"/>
                  <a:gd name="T20" fmla="*/ 6 w 156"/>
                  <a:gd name="T21" fmla="*/ 70 h 100"/>
                  <a:gd name="T22" fmla="*/ 10 w 156"/>
                  <a:gd name="T23" fmla="*/ 64 h 100"/>
                  <a:gd name="T24" fmla="*/ 12 w 156"/>
                  <a:gd name="T25" fmla="*/ 58 h 100"/>
                  <a:gd name="T26" fmla="*/ 16 w 156"/>
                  <a:gd name="T27" fmla="*/ 58 h 100"/>
                  <a:gd name="T28" fmla="*/ 22 w 156"/>
                  <a:gd name="T29" fmla="*/ 56 h 100"/>
                  <a:gd name="T30" fmla="*/ 24 w 156"/>
                  <a:gd name="T31" fmla="*/ 44 h 100"/>
                  <a:gd name="T32" fmla="*/ 26 w 156"/>
                  <a:gd name="T33" fmla="*/ 36 h 100"/>
                  <a:gd name="T34" fmla="*/ 32 w 156"/>
                  <a:gd name="T35" fmla="*/ 30 h 100"/>
                  <a:gd name="T36" fmla="*/ 38 w 156"/>
                  <a:gd name="T37" fmla="*/ 24 h 100"/>
                  <a:gd name="T38" fmla="*/ 54 w 156"/>
                  <a:gd name="T39" fmla="*/ 18 h 100"/>
                  <a:gd name="T40" fmla="*/ 72 w 156"/>
                  <a:gd name="T41" fmla="*/ 10 h 100"/>
                  <a:gd name="T42" fmla="*/ 106 w 156"/>
                  <a:gd name="T43" fmla="*/ 10 h 100"/>
                  <a:gd name="T44" fmla="*/ 122 w 156"/>
                  <a:gd name="T45" fmla="*/ 2 h 100"/>
                  <a:gd name="T46" fmla="*/ 130 w 156"/>
                  <a:gd name="T47" fmla="*/ 0 h 100"/>
                  <a:gd name="T48" fmla="*/ 140 w 156"/>
                  <a:gd name="T49" fmla="*/ 0 h 100"/>
                  <a:gd name="T50" fmla="*/ 150 w 156"/>
                  <a:gd name="T51" fmla="*/ 0 h 100"/>
                  <a:gd name="T52" fmla="*/ 156 w 156"/>
                  <a:gd name="T53" fmla="*/ 2 h 100"/>
                  <a:gd name="T54" fmla="*/ 156 w 156"/>
                  <a:gd name="T55" fmla="*/ 6 h 100"/>
                  <a:gd name="T56" fmla="*/ 154 w 156"/>
                  <a:gd name="T57" fmla="*/ 10 h 100"/>
                  <a:gd name="T58" fmla="*/ 148 w 156"/>
                  <a:gd name="T59" fmla="*/ 12 h 100"/>
                  <a:gd name="T60" fmla="*/ 132 w 156"/>
                  <a:gd name="T61" fmla="*/ 16 h 100"/>
                  <a:gd name="T62" fmla="*/ 92 w 156"/>
                  <a:gd name="T63" fmla="*/ 28 h 100"/>
                  <a:gd name="T64" fmla="*/ 74 w 156"/>
                  <a:gd name="T65" fmla="*/ 34 h 100"/>
                  <a:gd name="T66" fmla="*/ 58 w 156"/>
                  <a:gd name="T67" fmla="*/ 42 h 100"/>
                  <a:gd name="T68" fmla="*/ 54 w 156"/>
                  <a:gd name="T69" fmla="*/ 48 h 100"/>
                  <a:gd name="T70" fmla="*/ 48 w 156"/>
                  <a:gd name="T71" fmla="*/ 54 h 100"/>
                  <a:gd name="T72" fmla="*/ 44 w 156"/>
                  <a:gd name="T73" fmla="*/ 60 h 100"/>
                  <a:gd name="T74" fmla="*/ 42 w 156"/>
                  <a:gd name="T75" fmla="*/ 66 h 100"/>
                  <a:gd name="T76" fmla="*/ 44 w 156"/>
                  <a:gd name="T77" fmla="*/ 74 h 100"/>
                  <a:gd name="T78" fmla="*/ 48 w 156"/>
                  <a:gd name="T79" fmla="*/ 80 h 100"/>
                  <a:gd name="T80" fmla="*/ 52 w 156"/>
                  <a:gd name="T81" fmla="*/ 84 h 100"/>
                  <a:gd name="T82" fmla="*/ 58 w 156"/>
                  <a:gd name="T83" fmla="*/ 86 h 100"/>
                  <a:gd name="T84" fmla="*/ 72 w 156"/>
                  <a:gd name="T85" fmla="*/ 92 h 100"/>
                  <a:gd name="T86" fmla="*/ 78 w 156"/>
                  <a:gd name="T87" fmla="*/ 94 h 100"/>
                  <a:gd name="T88" fmla="*/ 82 w 156"/>
                  <a:gd name="T89" fmla="*/ 98 h 100"/>
                  <a:gd name="T90" fmla="*/ 72 w 156"/>
                  <a:gd name="T91" fmla="*/ 98 h 100"/>
                  <a:gd name="T92" fmla="*/ 62 w 156"/>
                  <a:gd name="T93" fmla="*/ 98 h 100"/>
                  <a:gd name="T94" fmla="*/ 40 w 156"/>
                  <a:gd name="T95" fmla="*/ 10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6"/>
                  <a:gd name="T145" fmla="*/ 0 h 100"/>
                  <a:gd name="T146" fmla="*/ 156 w 156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6" h="100">
                    <a:moveTo>
                      <a:pt x="40" y="100"/>
                    </a:moveTo>
                    <a:lnTo>
                      <a:pt x="36" y="98"/>
                    </a:lnTo>
                    <a:lnTo>
                      <a:pt x="32" y="92"/>
                    </a:lnTo>
                    <a:lnTo>
                      <a:pt x="24" y="82"/>
                    </a:lnTo>
                    <a:lnTo>
                      <a:pt x="16" y="82"/>
                    </a:lnTo>
                    <a:lnTo>
                      <a:pt x="8" y="82"/>
                    </a:lnTo>
                    <a:lnTo>
                      <a:pt x="4" y="80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4" y="72"/>
                    </a:lnTo>
                    <a:lnTo>
                      <a:pt x="6" y="70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6" y="58"/>
                    </a:lnTo>
                    <a:lnTo>
                      <a:pt x="22" y="56"/>
                    </a:lnTo>
                    <a:lnTo>
                      <a:pt x="24" y="44"/>
                    </a:lnTo>
                    <a:lnTo>
                      <a:pt x="26" y="36"/>
                    </a:lnTo>
                    <a:lnTo>
                      <a:pt x="32" y="30"/>
                    </a:lnTo>
                    <a:lnTo>
                      <a:pt x="38" y="24"/>
                    </a:lnTo>
                    <a:lnTo>
                      <a:pt x="54" y="18"/>
                    </a:lnTo>
                    <a:lnTo>
                      <a:pt x="72" y="10"/>
                    </a:lnTo>
                    <a:lnTo>
                      <a:pt x="106" y="10"/>
                    </a:lnTo>
                    <a:lnTo>
                      <a:pt x="122" y="2"/>
                    </a:lnTo>
                    <a:lnTo>
                      <a:pt x="130" y="0"/>
                    </a:lnTo>
                    <a:lnTo>
                      <a:pt x="140" y="0"/>
                    </a:lnTo>
                    <a:lnTo>
                      <a:pt x="150" y="0"/>
                    </a:lnTo>
                    <a:lnTo>
                      <a:pt x="156" y="2"/>
                    </a:lnTo>
                    <a:lnTo>
                      <a:pt x="156" y="6"/>
                    </a:lnTo>
                    <a:lnTo>
                      <a:pt x="154" y="10"/>
                    </a:lnTo>
                    <a:lnTo>
                      <a:pt x="148" y="12"/>
                    </a:lnTo>
                    <a:lnTo>
                      <a:pt x="132" y="16"/>
                    </a:lnTo>
                    <a:lnTo>
                      <a:pt x="92" y="28"/>
                    </a:lnTo>
                    <a:lnTo>
                      <a:pt x="74" y="34"/>
                    </a:lnTo>
                    <a:lnTo>
                      <a:pt x="58" y="42"/>
                    </a:lnTo>
                    <a:lnTo>
                      <a:pt x="54" y="48"/>
                    </a:lnTo>
                    <a:lnTo>
                      <a:pt x="48" y="54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44" y="74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58" y="86"/>
                    </a:lnTo>
                    <a:lnTo>
                      <a:pt x="72" y="92"/>
                    </a:lnTo>
                    <a:lnTo>
                      <a:pt x="78" y="94"/>
                    </a:lnTo>
                    <a:lnTo>
                      <a:pt x="82" y="98"/>
                    </a:lnTo>
                    <a:lnTo>
                      <a:pt x="72" y="98"/>
                    </a:lnTo>
                    <a:lnTo>
                      <a:pt x="62" y="98"/>
                    </a:lnTo>
                    <a:lnTo>
                      <a:pt x="40" y="10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88" name="Freeform 161"/>
              <p:cNvSpPr>
                <a:spLocks noChangeAspect="1"/>
              </p:cNvSpPr>
              <p:nvPr/>
            </p:nvSpPr>
            <p:spPr bwMode="auto">
              <a:xfrm>
                <a:off x="2801" y="1292"/>
                <a:ext cx="152" cy="54"/>
              </a:xfrm>
              <a:custGeom>
                <a:avLst/>
                <a:gdLst>
                  <a:gd name="T0" fmla="*/ 10 w 152"/>
                  <a:gd name="T1" fmla="*/ 22 h 54"/>
                  <a:gd name="T2" fmla="*/ 6 w 152"/>
                  <a:gd name="T3" fmla="*/ 22 h 54"/>
                  <a:gd name="T4" fmla="*/ 2 w 152"/>
                  <a:gd name="T5" fmla="*/ 18 h 54"/>
                  <a:gd name="T6" fmla="*/ 0 w 152"/>
                  <a:gd name="T7" fmla="*/ 10 h 54"/>
                  <a:gd name="T8" fmla="*/ 0 w 152"/>
                  <a:gd name="T9" fmla="*/ 4 h 54"/>
                  <a:gd name="T10" fmla="*/ 4 w 152"/>
                  <a:gd name="T11" fmla="*/ 2 h 54"/>
                  <a:gd name="T12" fmla="*/ 14 w 152"/>
                  <a:gd name="T13" fmla="*/ 2 h 54"/>
                  <a:gd name="T14" fmla="*/ 28 w 152"/>
                  <a:gd name="T15" fmla="*/ 4 h 54"/>
                  <a:gd name="T16" fmla="*/ 40 w 152"/>
                  <a:gd name="T17" fmla="*/ 6 h 54"/>
                  <a:gd name="T18" fmla="*/ 58 w 152"/>
                  <a:gd name="T19" fmla="*/ 12 h 54"/>
                  <a:gd name="T20" fmla="*/ 54 w 152"/>
                  <a:gd name="T21" fmla="*/ 6 h 54"/>
                  <a:gd name="T22" fmla="*/ 58 w 152"/>
                  <a:gd name="T23" fmla="*/ 2 h 54"/>
                  <a:gd name="T24" fmla="*/ 64 w 152"/>
                  <a:gd name="T25" fmla="*/ 0 h 54"/>
                  <a:gd name="T26" fmla="*/ 68 w 152"/>
                  <a:gd name="T27" fmla="*/ 0 h 54"/>
                  <a:gd name="T28" fmla="*/ 72 w 152"/>
                  <a:gd name="T29" fmla="*/ 2 h 54"/>
                  <a:gd name="T30" fmla="*/ 76 w 152"/>
                  <a:gd name="T31" fmla="*/ 4 h 54"/>
                  <a:gd name="T32" fmla="*/ 80 w 152"/>
                  <a:gd name="T33" fmla="*/ 4 h 54"/>
                  <a:gd name="T34" fmla="*/ 84 w 152"/>
                  <a:gd name="T35" fmla="*/ 12 h 54"/>
                  <a:gd name="T36" fmla="*/ 88 w 152"/>
                  <a:gd name="T37" fmla="*/ 14 h 54"/>
                  <a:gd name="T38" fmla="*/ 100 w 152"/>
                  <a:gd name="T39" fmla="*/ 14 h 54"/>
                  <a:gd name="T40" fmla="*/ 128 w 152"/>
                  <a:gd name="T41" fmla="*/ 22 h 54"/>
                  <a:gd name="T42" fmla="*/ 142 w 152"/>
                  <a:gd name="T43" fmla="*/ 28 h 54"/>
                  <a:gd name="T44" fmla="*/ 152 w 152"/>
                  <a:gd name="T45" fmla="*/ 34 h 54"/>
                  <a:gd name="T46" fmla="*/ 144 w 152"/>
                  <a:gd name="T47" fmla="*/ 40 h 54"/>
                  <a:gd name="T48" fmla="*/ 136 w 152"/>
                  <a:gd name="T49" fmla="*/ 42 h 54"/>
                  <a:gd name="T50" fmla="*/ 128 w 152"/>
                  <a:gd name="T51" fmla="*/ 42 h 54"/>
                  <a:gd name="T52" fmla="*/ 122 w 152"/>
                  <a:gd name="T53" fmla="*/ 38 h 54"/>
                  <a:gd name="T54" fmla="*/ 114 w 152"/>
                  <a:gd name="T55" fmla="*/ 30 h 54"/>
                  <a:gd name="T56" fmla="*/ 104 w 152"/>
                  <a:gd name="T57" fmla="*/ 22 h 54"/>
                  <a:gd name="T58" fmla="*/ 100 w 152"/>
                  <a:gd name="T59" fmla="*/ 20 h 54"/>
                  <a:gd name="T60" fmla="*/ 94 w 152"/>
                  <a:gd name="T61" fmla="*/ 18 h 54"/>
                  <a:gd name="T62" fmla="*/ 88 w 152"/>
                  <a:gd name="T63" fmla="*/ 20 h 54"/>
                  <a:gd name="T64" fmla="*/ 86 w 152"/>
                  <a:gd name="T65" fmla="*/ 24 h 54"/>
                  <a:gd name="T66" fmla="*/ 86 w 152"/>
                  <a:gd name="T67" fmla="*/ 38 h 54"/>
                  <a:gd name="T68" fmla="*/ 82 w 152"/>
                  <a:gd name="T69" fmla="*/ 38 h 54"/>
                  <a:gd name="T70" fmla="*/ 80 w 152"/>
                  <a:gd name="T71" fmla="*/ 40 h 54"/>
                  <a:gd name="T72" fmla="*/ 76 w 152"/>
                  <a:gd name="T73" fmla="*/ 46 h 54"/>
                  <a:gd name="T74" fmla="*/ 74 w 152"/>
                  <a:gd name="T75" fmla="*/ 52 h 54"/>
                  <a:gd name="T76" fmla="*/ 72 w 152"/>
                  <a:gd name="T77" fmla="*/ 54 h 54"/>
                  <a:gd name="T78" fmla="*/ 68 w 152"/>
                  <a:gd name="T79" fmla="*/ 54 h 54"/>
                  <a:gd name="T80" fmla="*/ 60 w 152"/>
                  <a:gd name="T81" fmla="*/ 52 h 54"/>
                  <a:gd name="T82" fmla="*/ 52 w 152"/>
                  <a:gd name="T83" fmla="*/ 50 h 54"/>
                  <a:gd name="T84" fmla="*/ 38 w 152"/>
                  <a:gd name="T85" fmla="*/ 38 h 54"/>
                  <a:gd name="T86" fmla="*/ 26 w 152"/>
                  <a:gd name="T87" fmla="*/ 28 h 54"/>
                  <a:gd name="T88" fmla="*/ 18 w 152"/>
                  <a:gd name="T89" fmla="*/ 24 h 54"/>
                  <a:gd name="T90" fmla="*/ 10 w 152"/>
                  <a:gd name="T91" fmla="*/ 22 h 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52"/>
                  <a:gd name="T139" fmla="*/ 0 h 54"/>
                  <a:gd name="T140" fmla="*/ 152 w 152"/>
                  <a:gd name="T141" fmla="*/ 54 h 5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52" h="54">
                    <a:moveTo>
                      <a:pt x="10" y="22"/>
                    </a:moveTo>
                    <a:lnTo>
                      <a:pt x="6" y="22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4" y="2"/>
                    </a:lnTo>
                    <a:lnTo>
                      <a:pt x="28" y="4"/>
                    </a:lnTo>
                    <a:lnTo>
                      <a:pt x="40" y="6"/>
                    </a:lnTo>
                    <a:lnTo>
                      <a:pt x="58" y="12"/>
                    </a:lnTo>
                    <a:lnTo>
                      <a:pt x="54" y="6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12"/>
                    </a:lnTo>
                    <a:lnTo>
                      <a:pt x="88" y="14"/>
                    </a:lnTo>
                    <a:lnTo>
                      <a:pt x="100" y="14"/>
                    </a:lnTo>
                    <a:lnTo>
                      <a:pt x="128" y="22"/>
                    </a:lnTo>
                    <a:lnTo>
                      <a:pt x="142" y="28"/>
                    </a:lnTo>
                    <a:lnTo>
                      <a:pt x="152" y="34"/>
                    </a:lnTo>
                    <a:lnTo>
                      <a:pt x="144" y="40"/>
                    </a:lnTo>
                    <a:lnTo>
                      <a:pt x="136" y="42"/>
                    </a:lnTo>
                    <a:lnTo>
                      <a:pt x="128" y="42"/>
                    </a:lnTo>
                    <a:lnTo>
                      <a:pt x="122" y="38"/>
                    </a:lnTo>
                    <a:lnTo>
                      <a:pt x="114" y="30"/>
                    </a:lnTo>
                    <a:lnTo>
                      <a:pt x="104" y="22"/>
                    </a:lnTo>
                    <a:lnTo>
                      <a:pt x="100" y="20"/>
                    </a:lnTo>
                    <a:lnTo>
                      <a:pt x="94" y="18"/>
                    </a:lnTo>
                    <a:lnTo>
                      <a:pt x="88" y="20"/>
                    </a:lnTo>
                    <a:lnTo>
                      <a:pt x="86" y="24"/>
                    </a:lnTo>
                    <a:lnTo>
                      <a:pt x="86" y="38"/>
                    </a:lnTo>
                    <a:lnTo>
                      <a:pt x="82" y="38"/>
                    </a:lnTo>
                    <a:lnTo>
                      <a:pt x="80" y="40"/>
                    </a:lnTo>
                    <a:lnTo>
                      <a:pt x="76" y="46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68" y="54"/>
                    </a:lnTo>
                    <a:lnTo>
                      <a:pt x="60" y="52"/>
                    </a:lnTo>
                    <a:lnTo>
                      <a:pt x="52" y="50"/>
                    </a:lnTo>
                    <a:lnTo>
                      <a:pt x="38" y="38"/>
                    </a:lnTo>
                    <a:lnTo>
                      <a:pt x="26" y="28"/>
                    </a:lnTo>
                    <a:lnTo>
                      <a:pt x="18" y="2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89" name="Freeform 162"/>
              <p:cNvSpPr>
                <a:spLocks noChangeAspect="1"/>
              </p:cNvSpPr>
              <p:nvPr/>
            </p:nvSpPr>
            <p:spPr bwMode="auto">
              <a:xfrm>
                <a:off x="2883" y="1284"/>
                <a:ext cx="90" cy="20"/>
              </a:xfrm>
              <a:custGeom>
                <a:avLst/>
                <a:gdLst>
                  <a:gd name="T0" fmla="*/ 32 w 90"/>
                  <a:gd name="T1" fmla="*/ 20 h 20"/>
                  <a:gd name="T2" fmla="*/ 24 w 90"/>
                  <a:gd name="T3" fmla="*/ 18 h 20"/>
                  <a:gd name="T4" fmla="*/ 16 w 90"/>
                  <a:gd name="T5" fmla="*/ 16 h 20"/>
                  <a:gd name="T6" fmla="*/ 6 w 90"/>
                  <a:gd name="T7" fmla="*/ 12 h 20"/>
                  <a:gd name="T8" fmla="*/ 0 w 90"/>
                  <a:gd name="T9" fmla="*/ 6 h 20"/>
                  <a:gd name="T10" fmla="*/ 6 w 90"/>
                  <a:gd name="T11" fmla="*/ 4 h 20"/>
                  <a:gd name="T12" fmla="*/ 14 w 90"/>
                  <a:gd name="T13" fmla="*/ 2 h 20"/>
                  <a:gd name="T14" fmla="*/ 22 w 90"/>
                  <a:gd name="T15" fmla="*/ 0 h 20"/>
                  <a:gd name="T16" fmla="*/ 28 w 90"/>
                  <a:gd name="T17" fmla="*/ 2 h 20"/>
                  <a:gd name="T18" fmla="*/ 42 w 90"/>
                  <a:gd name="T19" fmla="*/ 4 h 20"/>
                  <a:gd name="T20" fmla="*/ 58 w 90"/>
                  <a:gd name="T21" fmla="*/ 4 h 20"/>
                  <a:gd name="T22" fmla="*/ 76 w 90"/>
                  <a:gd name="T23" fmla="*/ 6 h 20"/>
                  <a:gd name="T24" fmla="*/ 90 w 90"/>
                  <a:gd name="T25" fmla="*/ 8 h 20"/>
                  <a:gd name="T26" fmla="*/ 84 w 90"/>
                  <a:gd name="T27" fmla="*/ 14 h 20"/>
                  <a:gd name="T28" fmla="*/ 78 w 90"/>
                  <a:gd name="T29" fmla="*/ 16 h 20"/>
                  <a:gd name="T30" fmla="*/ 72 w 90"/>
                  <a:gd name="T31" fmla="*/ 20 h 20"/>
                  <a:gd name="T32" fmla="*/ 66 w 90"/>
                  <a:gd name="T33" fmla="*/ 20 h 20"/>
                  <a:gd name="T34" fmla="*/ 50 w 90"/>
                  <a:gd name="T35" fmla="*/ 20 h 20"/>
                  <a:gd name="T36" fmla="*/ 32 w 90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0"/>
                  <a:gd name="T58" fmla="*/ 0 h 20"/>
                  <a:gd name="T59" fmla="*/ 90 w 90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0" h="20">
                    <a:moveTo>
                      <a:pt x="32" y="20"/>
                    </a:moveTo>
                    <a:lnTo>
                      <a:pt x="24" y="18"/>
                    </a:lnTo>
                    <a:lnTo>
                      <a:pt x="16" y="1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2" y="4"/>
                    </a:lnTo>
                    <a:lnTo>
                      <a:pt x="58" y="4"/>
                    </a:lnTo>
                    <a:lnTo>
                      <a:pt x="76" y="6"/>
                    </a:lnTo>
                    <a:lnTo>
                      <a:pt x="90" y="8"/>
                    </a:lnTo>
                    <a:lnTo>
                      <a:pt x="84" y="14"/>
                    </a:lnTo>
                    <a:lnTo>
                      <a:pt x="78" y="16"/>
                    </a:lnTo>
                    <a:lnTo>
                      <a:pt x="72" y="20"/>
                    </a:lnTo>
                    <a:lnTo>
                      <a:pt x="66" y="20"/>
                    </a:lnTo>
                    <a:lnTo>
                      <a:pt x="50" y="20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270" name="Freeform 163"/>
            <p:cNvSpPr>
              <a:spLocks noChangeAspect="1"/>
            </p:cNvSpPr>
            <p:nvPr/>
          </p:nvSpPr>
          <p:spPr bwMode="auto">
            <a:xfrm>
              <a:off x="3127" y="1851"/>
              <a:ext cx="66" cy="91"/>
            </a:xfrm>
            <a:custGeom>
              <a:avLst/>
              <a:gdLst>
                <a:gd name="T0" fmla="*/ 0 w 66"/>
                <a:gd name="T1" fmla="*/ 658 h 84"/>
                <a:gd name="T2" fmla="*/ 18 w 66"/>
                <a:gd name="T3" fmla="*/ 666 h 84"/>
                <a:gd name="T4" fmla="*/ 22 w 66"/>
                <a:gd name="T5" fmla="*/ 641 h 84"/>
                <a:gd name="T6" fmla="*/ 26 w 66"/>
                <a:gd name="T7" fmla="*/ 589 h 84"/>
                <a:gd name="T8" fmla="*/ 32 w 66"/>
                <a:gd name="T9" fmla="*/ 546 h 84"/>
                <a:gd name="T10" fmla="*/ 36 w 66"/>
                <a:gd name="T11" fmla="*/ 546 h 84"/>
                <a:gd name="T12" fmla="*/ 40 w 66"/>
                <a:gd name="T13" fmla="*/ 503 h 84"/>
                <a:gd name="T14" fmla="*/ 48 w 66"/>
                <a:gd name="T15" fmla="*/ 503 h 84"/>
                <a:gd name="T16" fmla="*/ 34 w 66"/>
                <a:gd name="T17" fmla="*/ 271 h 84"/>
                <a:gd name="T18" fmla="*/ 66 w 66"/>
                <a:gd name="T19" fmla="*/ 192 h 84"/>
                <a:gd name="T20" fmla="*/ 58 w 66"/>
                <a:gd name="T21" fmla="*/ 0 h 84"/>
                <a:gd name="T22" fmla="*/ 26 w 66"/>
                <a:gd name="T23" fmla="*/ 150 h 84"/>
                <a:gd name="T24" fmla="*/ 24 w 66"/>
                <a:gd name="T25" fmla="*/ 150 h 84"/>
                <a:gd name="T26" fmla="*/ 20 w 66"/>
                <a:gd name="T27" fmla="*/ 150 h 84"/>
                <a:gd name="T28" fmla="*/ 14 w 66"/>
                <a:gd name="T29" fmla="*/ 108 h 84"/>
                <a:gd name="T30" fmla="*/ 4 w 66"/>
                <a:gd name="T31" fmla="*/ 78 h 84"/>
                <a:gd name="T32" fmla="*/ 4 w 66"/>
                <a:gd name="T33" fmla="*/ 108 h 84"/>
                <a:gd name="T34" fmla="*/ 4 w 66"/>
                <a:gd name="T35" fmla="*/ 287 h 84"/>
                <a:gd name="T36" fmla="*/ 6 w 66"/>
                <a:gd name="T37" fmla="*/ 271 h 84"/>
                <a:gd name="T38" fmla="*/ 0 w 66"/>
                <a:gd name="T39" fmla="*/ 589 h 84"/>
                <a:gd name="T40" fmla="*/ 0 w 66"/>
                <a:gd name="T41" fmla="*/ 658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84"/>
                <a:gd name="T65" fmla="*/ 66 w 66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84">
                  <a:moveTo>
                    <a:pt x="0" y="82"/>
                  </a:moveTo>
                  <a:lnTo>
                    <a:pt x="18" y="84"/>
                  </a:lnTo>
                  <a:lnTo>
                    <a:pt x="22" y="80"/>
                  </a:lnTo>
                  <a:lnTo>
                    <a:pt x="26" y="72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2"/>
                  </a:lnTo>
                  <a:lnTo>
                    <a:pt x="48" y="62"/>
                  </a:lnTo>
                  <a:lnTo>
                    <a:pt x="34" y="34"/>
                  </a:lnTo>
                  <a:lnTo>
                    <a:pt x="66" y="24"/>
                  </a:lnTo>
                  <a:lnTo>
                    <a:pt x="58" y="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4" y="14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4" y="36"/>
                  </a:lnTo>
                  <a:lnTo>
                    <a:pt x="6" y="34"/>
                  </a:lnTo>
                  <a:lnTo>
                    <a:pt x="0" y="7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71" name="Freeform 164"/>
            <p:cNvSpPr>
              <a:spLocks noChangeAspect="1"/>
            </p:cNvSpPr>
            <p:nvPr/>
          </p:nvSpPr>
          <p:spPr bwMode="auto">
            <a:xfrm>
              <a:off x="3409" y="2001"/>
              <a:ext cx="100" cy="61"/>
            </a:xfrm>
            <a:custGeom>
              <a:avLst/>
              <a:gdLst>
                <a:gd name="T0" fmla="*/ 122 w 98"/>
                <a:gd name="T1" fmla="*/ 517 h 56"/>
                <a:gd name="T2" fmla="*/ 163 w 98"/>
                <a:gd name="T3" fmla="*/ 174 h 56"/>
                <a:gd name="T4" fmla="*/ 157 w 98"/>
                <a:gd name="T5" fmla="*/ 75 h 56"/>
                <a:gd name="T6" fmla="*/ 148 w 98"/>
                <a:gd name="T7" fmla="*/ 106 h 56"/>
                <a:gd name="T8" fmla="*/ 145 w 98"/>
                <a:gd name="T9" fmla="*/ 89 h 56"/>
                <a:gd name="T10" fmla="*/ 142 w 98"/>
                <a:gd name="T11" fmla="*/ 63 h 56"/>
                <a:gd name="T12" fmla="*/ 136 w 98"/>
                <a:gd name="T13" fmla="*/ 0 h 56"/>
                <a:gd name="T14" fmla="*/ 139 w 98"/>
                <a:gd name="T15" fmla="*/ 2 h 56"/>
                <a:gd name="T16" fmla="*/ 122 w 98"/>
                <a:gd name="T17" fmla="*/ 125 h 56"/>
                <a:gd name="T18" fmla="*/ 102 w 98"/>
                <a:gd name="T19" fmla="*/ 245 h 56"/>
                <a:gd name="T20" fmla="*/ 90 w 98"/>
                <a:gd name="T21" fmla="*/ 293 h 56"/>
                <a:gd name="T22" fmla="*/ 74 w 98"/>
                <a:gd name="T23" fmla="*/ 317 h 56"/>
                <a:gd name="T24" fmla="*/ 66 w 98"/>
                <a:gd name="T25" fmla="*/ 347 h 56"/>
                <a:gd name="T26" fmla="*/ 54 w 98"/>
                <a:gd name="T27" fmla="*/ 347 h 56"/>
                <a:gd name="T28" fmla="*/ 22 w 98"/>
                <a:gd name="T29" fmla="*/ 347 h 56"/>
                <a:gd name="T30" fmla="*/ 14 w 98"/>
                <a:gd name="T31" fmla="*/ 317 h 56"/>
                <a:gd name="T32" fmla="*/ 2 w 98"/>
                <a:gd name="T33" fmla="*/ 245 h 56"/>
                <a:gd name="T34" fmla="*/ 0 w 98"/>
                <a:gd name="T35" fmla="*/ 293 h 56"/>
                <a:gd name="T36" fmla="*/ 12 w 98"/>
                <a:gd name="T37" fmla="*/ 376 h 56"/>
                <a:gd name="T38" fmla="*/ 24 w 98"/>
                <a:gd name="T39" fmla="*/ 410 h 56"/>
                <a:gd name="T40" fmla="*/ 24 w 98"/>
                <a:gd name="T41" fmla="*/ 497 h 56"/>
                <a:gd name="T42" fmla="*/ 122 w 98"/>
                <a:gd name="T43" fmla="*/ 517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8"/>
                <a:gd name="T67" fmla="*/ 0 h 56"/>
                <a:gd name="T68" fmla="*/ 98 w 98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8" h="56">
                  <a:moveTo>
                    <a:pt x="72" y="56"/>
                  </a:moveTo>
                  <a:lnTo>
                    <a:pt x="98" y="18"/>
                  </a:lnTo>
                  <a:lnTo>
                    <a:pt x="94" y="8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0" y="0"/>
                  </a:lnTo>
                  <a:lnTo>
                    <a:pt x="82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56" y="32"/>
                  </a:lnTo>
                  <a:lnTo>
                    <a:pt x="48" y="34"/>
                  </a:lnTo>
                  <a:lnTo>
                    <a:pt x="40" y="38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14" y="34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12" y="40"/>
                  </a:lnTo>
                  <a:lnTo>
                    <a:pt x="24" y="44"/>
                  </a:lnTo>
                  <a:lnTo>
                    <a:pt x="24" y="54"/>
                  </a:lnTo>
                  <a:lnTo>
                    <a:pt x="72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72" name="Freeform 165"/>
            <p:cNvSpPr>
              <a:spLocks noChangeAspect="1"/>
            </p:cNvSpPr>
            <p:nvPr/>
          </p:nvSpPr>
          <p:spPr bwMode="auto">
            <a:xfrm>
              <a:off x="2864" y="1302"/>
              <a:ext cx="64" cy="38"/>
            </a:xfrm>
            <a:custGeom>
              <a:avLst/>
              <a:gdLst>
                <a:gd name="T0" fmla="*/ 89 w 63"/>
                <a:gd name="T1" fmla="*/ 144 h 36"/>
                <a:gd name="T2" fmla="*/ 83 w 63"/>
                <a:gd name="T3" fmla="*/ 104 h 36"/>
                <a:gd name="T4" fmla="*/ 79 w 63"/>
                <a:gd name="T5" fmla="*/ 61 h 36"/>
                <a:gd name="T6" fmla="*/ 83 w 63"/>
                <a:gd name="T7" fmla="*/ 61 h 36"/>
                <a:gd name="T8" fmla="*/ 85 w 63"/>
                <a:gd name="T9" fmla="*/ 55 h 36"/>
                <a:gd name="T10" fmla="*/ 85 w 63"/>
                <a:gd name="T11" fmla="*/ 4 h 36"/>
                <a:gd name="T12" fmla="*/ 81 w 63"/>
                <a:gd name="T13" fmla="*/ 6 h 36"/>
                <a:gd name="T14" fmla="*/ 75 w 63"/>
                <a:gd name="T15" fmla="*/ 6 h 36"/>
                <a:gd name="T16" fmla="*/ 67 w 63"/>
                <a:gd name="T17" fmla="*/ 4 h 36"/>
                <a:gd name="T18" fmla="*/ 61 w 63"/>
                <a:gd name="T19" fmla="*/ 0 h 36"/>
                <a:gd name="T20" fmla="*/ 26 w 63"/>
                <a:gd name="T21" fmla="*/ 0 h 36"/>
                <a:gd name="T22" fmla="*/ 16 w 63"/>
                <a:gd name="T23" fmla="*/ 2 h 36"/>
                <a:gd name="T24" fmla="*/ 6 w 63"/>
                <a:gd name="T25" fmla="*/ 6 h 36"/>
                <a:gd name="T26" fmla="*/ 2 w 63"/>
                <a:gd name="T27" fmla="*/ 8 h 36"/>
                <a:gd name="T28" fmla="*/ 0 w 63"/>
                <a:gd name="T29" fmla="*/ 44 h 36"/>
                <a:gd name="T30" fmla="*/ 2 w 63"/>
                <a:gd name="T31" fmla="*/ 61 h 36"/>
                <a:gd name="T32" fmla="*/ 6 w 63"/>
                <a:gd name="T33" fmla="*/ 76 h 36"/>
                <a:gd name="T34" fmla="*/ 12 w 63"/>
                <a:gd name="T35" fmla="*/ 94 h 36"/>
                <a:gd name="T36" fmla="*/ 20 w 63"/>
                <a:gd name="T37" fmla="*/ 104 h 36"/>
                <a:gd name="T38" fmla="*/ 28 w 63"/>
                <a:gd name="T39" fmla="*/ 94 h 36"/>
                <a:gd name="T40" fmla="*/ 59 w 63"/>
                <a:gd name="T41" fmla="*/ 94 h 36"/>
                <a:gd name="T42" fmla="*/ 63 w 63"/>
                <a:gd name="T43" fmla="*/ 104 h 36"/>
                <a:gd name="T44" fmla="*/ 67 w 63"/>
                <a:gd name="T45" fmla="*/ 122 h 36"/>
                <a:gd name="T46" fmla="*/ 69 w 63"/>
                <a:gd name="T47" fmla="*/ 136 h 36"/>
                <a:gd name="T48" fmla="*/ 73 w 63"/>
                <a:gd name="T49" fmla="*/ 144 h 36"/>
                <a:gd name="T50" fmla="*/ 75 w 63"/>
                <a:gd name="T51" fmla="*/ 144 h 36"/>
                <a:gd name="T52" fmla="*/ 77 w 63"/>
                <a:gd name="T53" fmla="*/ 129 h 36"/>
                <a:gd name="T54" fmla="*/ 81 w 63"/>
                <a:gd name="T55" fmla="*/ 129 h 36"/>
                <a:gd name="T56" fmla="*/ 85 w 63"/>
                <a:gd name="T57" fmla="*/ 136 h 36"/>
                <a:gd name="T58" fmla="*/ 89 w 63"/>
                <a:gd name="T59" fmla="*/ 144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36"/>
                <a:gd name="T92" fmla="*/ 63 w 63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36">
                  <a:moveTo>
                    <a:pt x="63" y="36"/>
                  </a:moveTo>
                  <a:lnTo>
                    <a:pt x="57" y="26"/>
                  </a:lnTo>
                  <a:lnTo>
                    <a:pt x="53" y="16"/>
                  </a:lnTo>
                  <a:lnTo>
                    <a:pt x="57" y="16"/>
                  </a:lnTo>
                  <a:lnTo>
                    <a:pt x="59" y="14"/>
                  </a:lnTo>
                  <a:lnTo>
                    <a:pt x="59" y="4"/>
                  </a:lnTo>
                  <a:lnTo>
                    <a:pt x="55" y="6"/>
                  </a:lnTo>
                  <a:lnTo>
                    <a:pt x="49" y="6"/>
                  </a:lnTo>
                  <a:lnTo>
                    <a:pt x="41" y="4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2" y="24"/>
                  </a:lnTo>
                  <a:lnTo>
                    <a:pt x="20" y="26"/>
                  </a:lnTo>
                  <a:lnTo>
                    <a:pt x="28" y="24"/>
                  </a:lnTo>
                  <a:lnTo>
                    <a:pt x="33" y="24"/>
                  </a:lnTo>
                  <a:lnTo>
                    <a:pt x="37" y="26"/>
                  </a:lnTo>
                  <a:lnTo>
                    <a:pt x="41" y="30"/>
                  </a:lnTo>
                  <a:lnTo>
                    <a:pt x="43" y="34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4"/>
                  </a:lnTo>
                  <a:lnTo>
                    <a:pt x="63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273" name="Group 166"/>
            <p:cNvGrpSpPr>
              <a:grpSpLocks noChangeAspect="1"/>
            </p:cNvGrpSpPr>
            <p:nvPr/>
          </p:nvGrpSpPr>
          <p:grpSpPr bwMode="auto">
            <a:xfrm>
              <a:off x="2827" y="976"/>
              <a:ext cx="2236" cy="706"/>
              <a:chOff x="2969" y="1326"/>
              <a:chExt cx="2187" cy="650"/>
            </a:xfrm>
          </p:grpSpPr>
          <p:sp>
            <p:nvSpPr>
              <p:cNvPr id="48381" name="Freeform 167"/>
              <p:cNvSpPr>
                <a:spLocks noChangeAspect="1"/>
              </p:cNvSpPr>
              <p:nvPr/>
            </p:nvSpPr>
            <p:spPr bwMode="auto">
              <a:xfrm>
                <a:off x="3042" y="1326"/>
                <a:ext cx="2114" cy="650"/>
              </a:xfrm>
              <a:custGeom>
                <a:avLst/>
                <a:gdLst>
                  <a:gd name="T0" fmla="*/ 1096 w 2114"/>
                  <a:gd name="T1" fmla="*/ 482 h 650"/>
                  <a:gd name="T2" fmla="*/ 1098 w 2114"/>
                  <a:gd name="T3" fmla="*/ 444 h 650"/>
                  <a:gd name="T4" fmla="*/ 1190 w 2114"/>
                  <a:gd name="T5" fmla="*/ 470 h 650"/>
                  <a:gd name="T6" fmla="*/ 1344 w 2114"/>
                  <a:gd name="T7" fmla="*/ 476 h 650"/>
                  <a:gd name="T8" fmla="*/ 1426 w 2114"/>
                  <a:gd name="T9" fmla="*/ 468 h 650"/>
                  <a:gd name="T10" fmla="*/ 1446 w 2114"/>
                  <a:gd name="T11" fmla="*/ 414 h 650"/>
                  <a:gd name="T12" fmla="*/ 1618 w 2114"/>
                  <a:gd name="T13" fmla="*/ 500 h 650"/>
                  <a:gd name="T14" fmla="*/ 1696 w 2114"/>
                  <a:gd name="T15" fmla="*/ 532 h 650"/>
                  <a:gd name="T16" fmla="*/ 1708 w 2114"/>
                  <a:gd name="T17" fmla="*/ 618 h 650"/>
                  <a:gd name="T18" fmla="*/ 1764 w 2114"/>
                  <a:gd name="T19" fmla="*/ 530 h 650"/>
                  <a:gd name="T20" fmla="*/ 1664 w 2114"/>
                  <a:gd name="T21" fmla="*/ 402 h 650"/>
                  <a:gd name="T22" fmla="*/ 1604 w 2114"/>
                  <a:gd name="T23" fmla="*/ 378 h 650"/>
                  <a:gd name="T24" fmla="*/ 1648 w 2114"/>
                  <a:gd name="T25" fmla="*/ 306 h 650"/>
                  <a:gd name="T26" fmla="*/ 1794 w 2114"/>
                  <a:gd name="T27" fmla="*/ 306 h 650"/>
                  <a:gd name="T28" fmla="*/ 1820 w 2114"/>
                  <a:gd name="T29" fmla="*/ 268 h 650"/>
                  <a:gd name="T30" fmla="*/ 1878 w 2114"/>
                  <a:gd name="T31" fmla="*/ 272 h 650"/>
                  <a:gd name="T32" fmla="*/ 1908 w 2114"/>
                  <a:gd name="T33" fmla="*/ 404 h 650"/>
                  <a:gd name="T34" fmla="*/ 1986 w 2114"/>
                  <a:gd name="T35" fmla="*/ 418 h 650"/>
                  <a:gd name="T36" fmla="*/ 1982 w 2114"/>
                  <a:gd name="T37" fmla="*/ 378 h 650"/>
                  <a:gd name="T38" fmla="*/ 1918 w 2114"/>
                  <a:gd name="T39" fmla="*/ 294 h 650"/>
                  <a:gd name="T40" fmla="*/ 2046 w 2114"/>
                  <a:gd name="T41" fmla="*/ 234 h 650"/>
                  <a:gd name="T42" fmla="*/ 2006 w 2114"/>
                  <a:gd name="T43" fmla="*/ 188 h 650"/>
                  <a:gd name="T44" fmla="*/ 2106 w 2114"/>
                  <a:gd name="T45" fmla="*/ 194 h 650"/>
                  <a:gd name="T46" fmla="*/ 1952 w 2114"/>
                  <a:gd name="T47" fmla="*/ 142 h 650"/>
                  <a:gd name="T48" fmla="*/ 1782 w 2114"/>
                  <a:gd name="T49" fmla="*/ 138 h 650"/>
                  <a:gd name="T50" fmla="*/ 1626 w 2114"/>
                  <a:gd name="T51" fmla="*/ 114 h 650"/>
                  <a:gd name="T52" fmla="*/ 1454 w 2114"/>
                  <a:gd name="T53" fmla="*/ 72 h 650"/>
                  <a:gd name="T54" fmla="*/ 1354 w 2114"/>
                  <a:gd name="T55" fmla="*/ 68 h 650"/>
                  <a:gd name="T56" fmla="*/ 1220 w 2114"/>
                  <a:gd name="T57" fmla="*/ 100 h 650"/>
                  <a:gd name="T58" fmla="*/ 992 w 2114"/>
                  <a:gd name="T59" fmla="*/ 60 h 650"/>
                  <a:gd name="T60" fmla="*/ 820 w 2114"/>
                  <a:gd name="T61" fmla="*/ 0 h 650"/>
                  <a:gd name="T62" fmla="*/ 664 w 2114"/>
                  <a:gd name="T63" fmla="*/ 34 h 650"/>
                  <a:gd name="T64" fmla="*/ 594 w 2114"/>
                  <a:gd name="T65" fmla="*/ 80 h 650"/>
                  <a:gd name="T66" fmla="*/ 540 w 2114"/>
                  <a:gd name="T67" fmla="*/ 72 h 650"/>
                  <a:gd name="T68" fmla="*/ 522 w 2114"/>
                  <a:gd name="T69" fmla="*/ 86 h 650"/>
                  <a:gd name="T70" fmla="*/ 480 w 2114"/>
                  <a:gd name="T71" fmla="*/ 122 h 650"/>
                  <a:gd name="T72" fmla="*/ 430 w 2114"/>
                  <a:gd name="T73" fmla="*/ 124 h 650"/>
                  <a:gd name="T74" fmla="*/ 360 w 2114"/>
                  <a:gd name="T75" fmla="*/ 136 h 650"/>
                  <a:gd name="T76" fmla="*/ 270 w 2114"/>
                  <a:gd name="T77" fmla="*/ 152 h 650"/>
                  <a:gd name="T78" fmla="*/ 214 w 2114"/>
                  <a:gd name="T79" fmla="*/ 178 h 650"/>
                  <a:gd name="T80" fmla="*/ 142 w 2114"/>
                  <a:gd name="T81" fmla="*/ 224 h 650"/>
                  <a:gd name="T82" fmla="*/ 144 w 2114"/>
                  <a:gd name="T83" fmla="*/ 184 h 650"/>
                  <a:gd name="T84" fmla="*/ 32 w 2114"/>
                  <a:gd name="T85" fmla="*/ 122 h 650"/>
                  <a:gd name="T86" fmla="*/ 22 w 2114"/>
                  <a:gd name="T87" fmla="*/ 158 h 650"/>
                  <a:gd name="T88" fmla="*/ 30 w 2114"/>
                  <a:gd name="T89" fmla="*/ 198 h 650"/>
                  <a:gd name="T90" fmla="*/ 50 w 2114"/>
                  <a:gd name="T91" fmla="*/ 258 h 650"/>
                  <a:gd name="T92" fmla="*/ 18 w 2114"/>
                  <a:gd name="T93" fmla="*/ 322 h 650"/>
                  <a:gd name="T94" fmla="*/ 74 w 2114"/>
                  <a:gd name="T95" fmla="*/ 362 h 650"/>
                  <a:gd name="T96" fmla="*/ 118 w 2114"/>
                  <a:gd name="T97" fmla="*/ 414 h 650"/>
                  <a:gd name="T98" fmla="*/ 192 w 2114"/>
                  <a:gd name="T99" fmla="*/ 472 h 650"/>
                  <a:gd name="T100" fmla="*/ 248 w 2114"/>
                  <a:gd name="T101" fmla="*/ 498 h 650"/>
                  <a:gd name="T102" fmla="*/ 222 w 2114"/>
                  <a:gd name="T103" fmla="*/ 558 h 650"/>
                  <a:gd name="T104" fmla="*/ 306 w 2114"/>
                  <a:gd name="T105" fmla="*/ 610 h 650"/>
                  <a:gd name="T106" fmla="*/ 390 w 2114"/>
                  <a:gd name="T107" fmla="*/ 650 h 650"/>
                  <a:gd name="T108" fmla="*/ 378 w 2114"/>
                  <a:gd name="T109" fmla="*/ 564 h 650"/>
                  <a:gd name="T110" fmla="*/ 358 w 2114"/>
                  <a:gd name="T111" fmla="*/ 512 h 650"/>
                  <a:gd name="T112" fmla="*/ 432 w 2114"/>
                  <a:gd name="T113" fmla="*/ 446 h 650"/>
                  <a:gd name="T114" fmla="*/ 556 w 2114"/>
                  <a:gd name="T115" fmla="*/ 434 h 650"/>
                  <a:gd name="T116" fmla="*/ 736 w 2114"/>
                  <a:gd name="T117" fmla="*/ 410 h 650"/>
                  <a:gd name="T118" fmla="*/ 898 w 2114"/>
                  <a:gd name="T119" fmla="*/ 468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14"/>
                  <a:gd name="T181" fmla="*/ 0 h 650"/>
                  <a:gd name="T182" fmla="*/ 2114 w 2114"/>
                  <a:gd name="T183" fmla="*/ 650 h 65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14" h="650">
                    <a:moveTo>
                      <a:pt x="970" y="490"/>
                    </a:moveTo>
                    <a:lnTo>
                      <a:pt x="980" y="480"/>
                    </a:lnTo>
                    <a:lnTo>
                      <a:pt x="992" y="472"/>
                    </a:lnTo>
                    <a:lnTo>
                      <a:pt x="1006" y="466"/>
                    </a:lnTo>
                    <a:lnTo>
                      <a:pt x="1020" y="464"/>
                    </a:lnTo>
                    <a:lnTo>
                      <a:pt x="1028" y="466"/>
                    </a:lnTo>
                    <a:lnTo>
                      <a:pt x="1036" y="468"/>
                    </a:lnTo>
                    <a:lnTo>
                      <a:pt x="1054" y="474"/>
                    </a:lnTo>
                    <a:lnTo>
                      <a:pt x="1074" y="480"/>
                    </a:lnTo>
                    <a:lnTo>
                      <a:pt x="1084" y="482"/>
                    </a:lnTo>
                    <a:lnTo>
                      <a:pt x="1096" y="482"/>
                    </a:lnTo>
                    <a:lnTo>
                      <a:pt x="1102" y="482"/>
                    </a:lnTo>
                    <a:lnTo>
                      <a:pt x="1106" y="480"/>
                    </a:lnTo>
                    <a:lnTo>
                      <a:pt x="1110" y="478"/>
                    </a:lnTo>
                    <a:lnTo>
                      <a:pt x="1112" y="474"/>
                    </a:lnTo>
                    <a:lnTo>
                      <a:pt x="1112" y="470"/>
                    </a:lnTo>
                    <a:lnTo>
                      <a:pt x="1110" y="466"/>
                    </a:lnTo>
                    <a:lnTo>
                      <a:pt x="1104" y="460"/>
                    </a:lnTo>
                    <a:lnTo>
                      <a:pt x="1100" y="454"/>
                    </a:lnTo>
                    <a:lnTo>
                      <a:pt x="1098" y="450"/>
                    </a:lnTo>
                    <a:lnTo>
                      <a:pt x="1096" y="446"/>
                    </a:lnTo>
                    <a:lnTo>
                      <a:pt x="1098" y="444"/>
                    </a:lnTo>
                    <a:lnTo>
                      <a:pt x="1100" y="444"/>
                    </a:lnTo>
                    <a:lnTo>
                      <a:pt x="1106" y="442"/>
                    </a:lnTo>
                    <a:lnTo>
                      <a:pt x="1126" y="442"/>
                    </a:lnTo>
                    <a:lnTo>
                      <a:pt x="1146" y="446"/>
                    </a:lnTo>
                    <a:lnTo>
                      <a:pt x="1156" y="450"/>
                    </a:lnTo>
                    <a:lnTo>
                      <a:pt x="1162" y="456"/>
                    </a:lnTo>
                    <a:lnTo>
                      <a:pt x="1168" y="464"/>
                    </a:lnTo>
                    <a:lnTo>
                      <a:pt x="1172" y="468"/>
                    </a:lnTo>
                    <a:lnTo>
                      <a:pt x="1176" y="470"/>
                    </a:lnTo>
                    <a:lnTo>
                      <a:pt x="1182" y="472"/>
                    </a:lnTo>
                    <a:lnTo>
                      <a:pt x="1190" y="470"/>
                    </a:lnTo>
                    <a:lnTo>
                      <a:pt x="1206" y="468"/>
                    </a:lnTo>
                    <a:lnTo>
                      <a:pt x="1220" y="470"/>
                    </a:lnTo>
                    <a:lnTo>
                      <a:pt x="1234" y="472"/>
                    </a:lnTo>
                    <a:lnTo>
                      <a:pt x="1246" y="478"/>
                    </a:lnTo>
                    <a:lnTo>
                      <a:pt x="1274" y="490"/>
                    </a:lnTo>
                    <a:lnTo>
                      <a:pt x="1288" y="492"/>
                    </a:lnTo>
                    <a:lnTo>
                      <a:pt x="1304" y="494"/>
                    </a:lnTo>
                    <a:lnTo>
                      <a:pt x="1312" y="494"/>
                    </a:lnTo>
                    <a:lnTo>
                      <a:pt x="1320" y="492"/>
                    </a:lnTo>
                    <a:lnTo>
                      <a:pt x="1332" y="484"/>
                    </a:lnTo>
                    <a:lnTo>
                      <a:pt x="1344" y="476"/>
                    </a:lnTo>
                    <a:lnTo>
                      <a:pt x="1350" y="474"/>
                    </a:lnTo>
                    <a:lnTo>
                      <a:pt x="1358" y="474"/>
                    </a:lnTo>
                    <a:lnTo>
                      <a:pt x="1366" y="474"/>
                    </a:lnTo>
                    <a:lnTo>
                      <a:pt x="1378" y="478"/>
                    </a:lnTo>
                    <a:lnTo>
                      <a:pt x="1402" y="486"/>
                    </a:lnTo>
                    <a:lnTo>
                      <a:pt x="1412" y="486"/>
                    </a:lnTo>
                    <a:lnTo>
                      <a:pt x="1422" y="484"/>
                    </a:lnTo>
                    <a:lnTo>
                      <a:pt x="1424" y="482"/>
                    </a:lnTo>
                    <a:lnTo>
                      <a:pt x="1426" y="478"/>
                    </a:lnTo>
                    <a:lnTo>
                      <a:pt x="1426" y="474"/>
                    </a:lnTo>
                    <a:lnTo>
                      <a:pt x="1426" y="468"/>
                    </a:lnTo>
                    <a:lnTo>
                      <a:pt x="1424" y="456"/>
                    </a:lnTo>
                    <a:lnTo>
                      <a:pt x="1422" y="446"/>
                    </a:lnTo>
                    <a:lnTo>
                      <a:pt x="1416" y="438"/>
                    </a:lnTo>
                    <a:lnTo>
                      <a:pt x="1412" y="434"/>
                    </a:lnTo>
                    <a:lnTo>
                      <a:pt x="1408" y="432"/>
                    </a:lnTo>
                    <a:lnTo>
                      <a:pt x="1410" y="426"/>
                    </a:lnTo>
                    <a:lnTo>
                      <a:pt x="1412" y="422"/>
                    </a:lnTo>
                    <a:lnTo>
                      <a:pt x="1416" y="418"/>
                    </a:lnTo>
                    <a:lnTo>
                      <a:pt x="1422" y="416"/>
                    </a:lnTo>
                    <a:lnTo>
                      <a:pt x="1432" y="414"/>
                    </a:lnTo>
                    <a:lnTo>
                      <a:pt x="1446" y="414"/>
                    </a:lnTo>
                    <a:lnTo>
                      <a:pt x="1468" y="416"/>
                    </a:lnTo>
                    <a:lnTo>
                      <a:pt x="1486" y="422"/>
                    </a:lnTo>
                    <a:lnTo>
                      <a:pt x="1500" y="430"/>
                    </a:lnTo>
                    <a:lnTo>
                      <a:pt x="1512" y="440"/>
                    </a:lnTo>
                    <a:lnTo>
                      <a:pt x="1536" y="462"/>
                    </a:lnTo>
                    <a:lnTo>
                      <a:pt x="1548" y="472"/>
                    </a:lnTo>
                    <a:lnTo>
                      <a:pt x="1560" y="480"/>
                    </a:lnTo>
                    <a:lnTo>
                      <a:pt x="1574" y="486"/>
                    </a:lnTo>
                    <a:lnTo>
                      <a:pt x="1590" y="490"/>
                    </a:lnTo>
                    <a:lnTo>
                      <a:pt x="1604" y="494"/>
                    </a:lnTo>
                    <a:lnTo>
                      <a:pt x="1618" y="500"/>
                    </a:lnTo>
                    <a:lnTo>
                      <a:pt x="1624" y="508"/>
                    </a:lnTo>
                    <a:lnTo>
                      <a:pt x="1630" y="516"/>
                    </a:lnTo>
                    <a:lnTo>
                      <a:pt x="1638" y="522"/>
                    </a:lnTo>
                    <a:lnTo>
                      <a:pt x="1644" y="524"/>
                    </a:lnTo>
                    <a:lnTo>
                      <a:pt x="1650" y="524"/>
                    </a:lnTo>
                    <a:lnTo>
                      <a:pt x="1662" y="522"/>
                    </a:lnTo>
                    <a:lnTo>
                      <a:pt x="1668" y="518"/>
                    </a:lnTo>
                    <a:lnTo>
                      <a:pt x="1676" y="512"/>
                    </a:lnTo>
                    <a:lnTo>
                      <a:pt x="1684" y="506"/>
                    </a:lnTo>
                    <a:lnTo>
                      <a:pt x="1692" y="520"/>
                    </a:lnTo>
                    <a:lnTo>
                      <a:pt x="1696" y="532"/>
                    </a:lnTo>
                    <a:lnTo>
                      <a:pt x="1698" y="546"/>
                    </a:lnTo>
                    <a:lnTo>
                      <a:pt x="1698" y="560"/>
                    </a:lnTo>
                    <a:lnTo>
                      <a:pt x="1698" y="566"/>
                    </a:lnTo>
                    <a:lnTo>
                      <a:pt x="1698" y="576"/>
                    </a:lnTo>
                    <a:lnTo>
                      <a:pt x="1690" y="570"/>
                    </a:lnTo>
                    <a:lnTo>
                      <a:pt x="1678" y="566"/>
                    </a:lnTo>
                    <a:lnTo>
                      <a:pt x="1678" y="582"/>
                    </a:lnTo>
                    <a:lnTo>
                      <a:pt x="1686" y="590"/>
                    </a:lnTo>
                    <a:lnTo>
                      <a:pt x="1692" y="598"/>
                    </a:lnTo>
                    <a:lnTo>
                      <a:pt x="1700" y="622"/>
                    </a:lnTo>
                    <a:lnTo>
                      <a:pt x="1708" y="618"/>
                    </a:lnTo>
                    <a:lnTo>
                      <a:pt x="1718" y="616"/>
                    </a:lnTo>
                    <a:lnTo>
                      <a:pt x="1732" y="618"/>
                    </a:lnTo>
                    <a:lnTo>
                      <a:pt x="1738" y="618"/>
                    </a:lnTo>
                    <a:lnTo>
                      <a:pt x="1744" y="616"/>
                    </a:lnTo>
                    <a:lnTo>
                      <a:pt x="1750" y="614"/>
                    </a:lnTo>
                    <a:lnTo>
                      <a:pt x="1754" y="610"/>
                    </a:lnTo>
                    <a:lnTo>
                      <a:pt x="1760" y="598"/>
                    </a:lnTo>
                    <a:lnTo>
                      <a:pt x="1762" y="586"/>
                    </a:lnTo>
                    <a:lnTo>
                      <a:pt x="1764" y="570"/>
                    </a:lnTo>
                    <a:lnTo>
                      <a:pt x="1764" y="556"/>
                    </a:lnTo>
                    <a:lnTo>
                      <a:pt x="1764" y="530"/>
                    </a:lnTo>
                    <a:lnTo>
                      <a:pt x="1762" y="510"/>
                    </a:lnTo>
                    <a:lnTo>
                      <a:pt x="1756" y="490"/>
                    </a:lnTo>
                    <a:lnTo>
                      <a:pt x="1748" y="468"/>
                    </a:lnTo>
                    <a:lnTo>
                      <a:pt x="1736" y="448"/>
                    </a:lnTo>
                    <a:lnTo>
                      <a:pt x="1722" y="430"/>
                    </a:lnTo>
                    <a:lnTo>
                      <a:pt x="1706" y="414"/>
                    </a:lnTo>
                    <a:lnTo>
                      <a:pt x="1696" y="410"/>
                    </a:lnTo>
                    <a:lnTo>
                      <a:pt x="1688" y="406"/>
                    </a:lnTo>
                    <a:lnTo>
                      <a:pt x="1678" y="402"/>
                    </a:lnTo>
                    <a:lnTo>
                      <a:pt x="1668" y="402"/>
                    </a:lnTo>
                    <a:lnTo>
                      <a:pt x="1664" y="402"/>
                    </a:lnTo>
                    <a:lnTo>
                      <a:pt x="1662" y="402"/>
                    </a:lnTo>
                    <a:lnTo>
                      <a:pt x="1658" y="410"/>
                    </a:lnTo>
                    <a:lnTo>
                      <a:pt x="1648" y="404"/>
                    </a:lnTo>
                    <a:lnTo>
                      <a:pt x="1642" y="396"/>
                    </a:lnTo>
                    <a:lnTo>
                      <a:pt x="1636" y="388"/>
                    </a:lnTo>
                    <a:lnTo>
                      <a:pt x="1628" y="380"/>
                    </a:lnTo>
                    <a:lnTo>
                      <a:pt x="1622" y="384"/>
                    </a:lnTo>
                    <a:lnTo>
                      <a:pt x="1612" y="388"/>
                    </a:lnTo>
                    <a:lnTo>
                      <a:pt x="1602" y="392"/>
                    </a:lnTo>
                    <a:lnTo>
                      <a:pt x="1602" y="380"/>
                    </a:lnTo>
                    <a:lnTo>
                      <a:pt x="1604" y="378"/>
                    </a:lnTo>
                    <a:lnTo>
                      <a:pt x="1606" y="374"/>
                    </a:lnTo>
                    <a:lnTo>
                      <a:pt x="1612" y="368"/>
                    </a:lnTo>
                    <a:lnTo>
                      <a:pt x="1614" y="364"/>
                    </a:lnTo>
                    <a:lnTo>
                      <a:pt x="1616" y="358"/>
                    </a:lnTo>
                    <a:lnTo>
                      <a:pt x="1616" y="346"/>
                    </a:lnTo>
                    <a:lnTo>
                      <a:pt x="1618" y="334"/>
                    </a:lnTo>
                    <a:lnTo>
                      <a:pt x="1618" y="330"/>
                    </a:lnTo>
                    <a:lnTo>
                      <a:pt x="1620" y="324"/>
                    </a:lnTo>
                    <a:lnTo>
                      <a:pt x="1628" y="316"/>
                    </a:lnTo>
                    <a:lnTo>
                      <a:pt x="1636" y="310"/>
                    </a:lnTo>
                    <a:lnTo>
                      <a:pt x="1648" y="306"/>
                    </a:lnTo>
                    <a:lnTo>
                      <a:pt x="1660" y="304"/>
                    </a:lnTo>
                    <a:lnTo>
                      <a:pt x="1686" y="306"/>
                    </a:lnTo>
                    <a:lnTo>
                      <a:pt x="1710" y="306"/>
                    </a:lnTo>
                    <a:lnTo>
                      <a:pt x="1728" y="308"/>
                    </a:lnTo>
                    <a:lnTo>
                      <a:pt x="1744" y="312"/>
                    </a:lnTo>
                    <a:lnTo>
                      <a:pt x="1756" y="316"/>
                    </a:lnTo>
                    <a:lnTo>
                      <a:pt x="1770" y="318"/>
                    </a:lnTo>
                    <a:lnTo>
                      <a:pt x="1778" y="316"/>
                    </a:lnTo>
                    <a:lnTo>
                      <a:pt x="1784" y="314"/>
                    </a:lnTo>
                    <a:lnTo>
                      <a:pt x="1790" y="310"/>
                    </a:lnTo>
                    <a:lnTo>
                      <a:pt x="1794" y="306"/>
                    </a:lnTo>
                    <a:lnTo>
                      <a:pt x="1788" y="304"/>
                    </a:lnTo>
                    <a:lnTo>
                      <a:pt x="1782" y="298"/>
                    </a:lnTo>
                    <a:lnTo>
                      <a:pt x="1778" y="290"/>
                    </a:lnTo>
                    <a:lnTo>
                      <a:pt x="1776" y="280"/>
                    </a:lnTo>
                    <a:lnTo>
                      <a:pt x="1776" y="272"/>
                    </a:lnTo>
                    <a:lnTo>
                      <a:pt x="1778" y="270"/>
                    </a:lnTo>
                    <a:lnTo>
                      <a:pt x="1780" y="266"/>
                    </a:lnTo>
                    <a:lnTo>
                      <a:pt x="1784" y="264"/>
                    </a:lnTo>
                    <a:lnTo>
                      <a:pt x="1790" y="264"/>
                    </a:lnTo>
                    <a:lnTo>
                      <a:pt x="1806" y="264"/>
                    </a:lnTo>
                    <a:lnTo>
                      <a:pt x="1820" y="268"/>
                    </a:lnTo>
                    <a:lnTo>
                      <a:pt x="1830" y="274"/>
                    </a:lnTo>
                    <a:lnTo>
                      <a:pt x="1840" y="280"/>
                    </a:lnTo>
                    <a:lnTo>
                      <a:pt x="1850" y="282"/>
                    </a:lnTo>
                    <a:lnTo>
                      <a:pt x="1850" y="274"/>
                    </a:lnTo>
                    <a:lnTo>
                      <a:pt x="1850" y="268"/>
                    </a:lnTo>
                    <a:lnTo>
                      <a:pt x="1852" y="260"/>
                    </a:lnTo>
                    <a:lnTo>
                      <a:pt x="1850" y="246"/>
                    </a:lnTo>
                    <a:lnTo>
                      <a:pt x="1866" y="246"/>
                    </a:lnTo>
                    <a:lnTo>
                      <a:pt x="1868" y="256"/>
                    </a:lnTo>
                    <a:lnTo>
                      <a:pt x="1872" y="264"/>
                    </a:lnTo>
                    <a:lnTo>
                      <a:pt x="1878" y="272"/>
                    </a:lnTo>
                    <a:lnTo>
                      <a:pt x="1884" y="278"/>
                    </a:lnTo>
                    <a:lnTo>
                      <a:pt x="1876" y="288"/>
                    </a:lnTo>
                    <a:lnTo>
                      <a:pt x="1868" y="304"/>
                    </a:lnTo>
                    <a:lnTo>
                      <a:pt x="1862" y="320"/>
                    </a:lnTo>
                    <a:lnTo>
                      <a:pt x="1860" y="336"/>
                    </a:lnTo>
                    <a:lnTo>
                      <a:pt x="1860" y="344"/>
                    </a:lnTo>
                    <a:lnTo>
                      <a:pt x="1864" y="354"/>
                    </a:lnTo>
                    <a:lnTo>
                      <a:pt x="1868" y="362"/>
                    </a:lnTo>
                    <a:lnTo>
                      <a:pt x="1874" y="370"/>
                    </a:lnTo>
                    <a:lnTo>
                      <a:pt x="1890" y="388"/>
                    </a:lnTo>
                    <a:lnTo>
                      <a:pt x="1908" y="404"/>
                    </a:lnTo>
                    <a:lnTo>
                      <a:pt x="1948" y="434"/>
                    </a:lnTo>
                    <a:lnTo>
                      <a:pt x="1964" y="450"/>
                    </a:lnTo>
                    <a:lnTo>
                      <a:pt x="1976" y="464"/>
                    </a:lnTo>
                    <a:lnTo>
                      <a:pt x="1982" y="454"/>
                    </a:lnTo>
                    <a:lnTo>
                      <a:pt x="1984" y="446"/>
                    </a:lnTo>
                    <a:lnTo>
                      <a:pt x="1982" y="440"/>
                    </a:lnTo>
                    <a:lnTo>
                      <a:pt x="1976" y="432"/>
                    </a:lnTo>
                    <a:lnTo>
                      <a:pt x="1974" y="428"/>
                    </a:lnTo>
                    <a:lnTo>
                      <a:pt x="1976" y="426"/>
                    </a:lnTo>
                    <a:lnTo>
                      <a:pt x="1980" y="422"/>
                    </a:lnTo>
                    <a:lnTo>
                      <a:pt x="1986" y="418"/>
                    </a:lnTo>
                    <a:lnTo>
                      <a:pt x="1978" y="412"/>
                    </a:lnTo>
                    <a:lnTo>
                      <a:pt x="1974" y="408"/>
                    </a:lnTo>
                    <a:lnTo>
                      <a:pt x="1974" y="402"/>
                    </a:lnTo>
                    <a:lnTo>
                      <a:pt x="1974" y="398"/>
                    </a:lnTo>
                    <a:lnTo>
                      <a:pt x="1976" y="394"/>
                    </a:lnTo>
                    <a:lnTo>
                      <a:pt x="1986" y="392"/>
                    </a:lnTo>
                    <a:lnTo>
                      <a:pt x="1986" y="390"/>
                    </a:lnTo>
                    <a:lnTo>
                      <a:pt x="1988" y="388"/>
                    </a:lnTo>
                    <a:lnTo>
                      <a:pt x="1988" y="384"/>
                    </a:lnTo>
                    <a:lnTo>
                      <a:pt x="1986" y="382"/>
                    </a:lnTo>
                    <a:lnTo>
                      <a:pt x="1982" y="378"/>
                    </a:lnTo>
                    <a:lnTo>
                      <a:pt x="1974" y="378"/>
                    </a:lnTo>
                    <a:lnTo>
                      <a:pt x="1962" y="378"/>
                    </a:lnTo>
                    <a:lnTo>
                      <a:pt x="1976" y="362"/>
                    </a:lnTo>
                    <a:lnTo>
                      <a:pt x="1962" y="350"/>
                    </a:lnTo>
                    <a:lnTo>
                      <a:pt x="1940" y="338"/>
                    </a:lnTo>
                    <a:lnTo>
                      <a:pt x="1930" y="330"/>
                    </a:lnTo>
                    <a:lnTo>
                      <a:pt x="1922" y="324"/>
                    </a:lnTo>
                    <a:lnTo>
                      <a:pt x="1916" y="316"/>
                    </a:lnTo>
                    <a:lnTo>
                      <a:pt x="1914" y="310"/>
                    </a:lnTo>
                    <a:lnTo>
                      <a:pt x="1916" y="302"/>
                    </a:lnTo>
                    <a:lnTo>
                      <a:pt x="1918" y="294"/>
                    </a:lnTo>
                    <a:lnTo>
                      <a:pt x="1924" y="288"/>
                    </a:lnTo>
                    <a:lnTo>
                      <a:pt x="1928" y="286"/>
                    </a:lnTo>
                    <a:lnTo>
                      <a:pt x="1962" y="286"/>
                    </a:lnTo>
                    <a:lnTo>
                      <a:pt x="1974" y="284"/>
                    </a:lnTo>
                    <a:lnTo>
                      <a:pt x="1986" y="280"/>
                    </a:lnTo>
                    <a:lnTo>
                      <a:pt x="1996" y="276"/>
                    </a:lnTo>
                    <a:lnTo>
                      <a:pt x="2006" y="270"/>
                    </a:lnTo>
                    <a:lnTo>
                      <a:pt x="2028" y="256"/>
                    </a:lnTo>
                    <a:lnTo>
                      <a:pt x="2038" y="250"/>
                    </a:lnTo>
                    <a:lnTo>
                      <a:pt x="2052" y="244"/>
                    </a:lnTo>
                    <a:lnTo>
                      <a:pt x="2046" y="234"/>
                    </a:lnTo>
                    <a:lnTo>
                      <a:pt x="2040" y="228"/>
                    </a:lnTo>
                    <a:lnTo>
                      <a:pt x="2032" y="224"/>
                    </a:lnTo>
                    <a:lnTo>
                      <a:pt x="2022" y="222"/>
                    </a:lnTo>
                    <a:lnTo>
                      <a:pt x="2002" y="220"/>
                    </a:lnTo>
                    <a:lnTo>
                      <a:pt x="1992" y="218"/>
                    </a:lnTo>
                    <a:lnTo>
                      <a:pt x="1982" y="212"/>
                    </a:lnTo>
                    <a:lnTo>
                      <a:pt x="1996" y="208"/>
                    </a:lnTo>
                    <a:lnTo>
                      <a:pt x="2006" y="202"/>
                    </a:lnTo>
                    <a:lnTo>
                      <a:pt x="2000" y="196"/>
                    </a:lnTo>
                    <a:lnTo>
                      <a:pt x="1994" y="190"/>
                    </a:lnTo>
                    <a:lnTo>
                      <a:pt x="2006" y="188"/>
                    </a:lnTo>
                    <a:lnTo>
                      <a:pt x="2020" y="192"/>
                    </a:lnTo>
                    <a:lnTo>
                      <a:pt x="2052" y="200"/>
                    </a:lnTo>
                    <a:lnTo>
                      <a:pt x="2082" y="208"/>
                    </a:lnTo>
                    <a:lnTo>
                      <a:pt x="2094" y="212"/>
                    </a:lnTo>
                    <a:lnTo>
                      <a:pt x="2106" y="212"/>
                    </a:lnTo>
                    <a:lnTo>
                      <a:pt x="2110" y="212"/>
                    </a:lnTo>
                    <a:lnTo>
                      <a:pt x="2114" y="210"/>
                    </a:lnTo>
                    <a:lnTo>
                      <a:pt x="2114" y="208"/>
                    </a:lnTo>
                    <a:lnTo>
                      <a:pt x="2114" y="204"/>
                    </a:lnTo>
                    <a:lnTo>
                      <a:pt x="2112" y="200"/>
                    </a:lnTo>
                    <a:lnTo>
                      <a:pt x="2106" y="194"/>
                    </a:lnTo>
                    <a:lnTo>
                      <a:pt x="2104" y="190"/>
                    </a:lnTo>
                    <a:lnTo>
                      <a:pt x="2100" y="186"/>
                    </a:lnTo>
                    <a:lnTo>
                      <a:pt x="2084" y="178"/>
                    </a:lnTo>
                    <a:lnTo>
                      <a:pt x="2066" y="174"/>
                    </a:lnTo>
                    <a:lnTo>
                      <a:pt x="2046" y="172"/>
                    </a:lnTo>
                    <a:lnTo>
                      <a:pt x="2036" y="172"/>
                    </a:lnTo>
                    <a:lnTo>
                      <a:pt x="2032" y="172"/>
                    </a:lnTo>
                    <a:lnTo>
                      <a:pt x="2028" y="174"/>
                    </a:lnTo>
                    <a:lnTo>
                      <a:pt x="2006" y="162"/>
                    </a:lnTo>
                    <a:lnTo>
                      <a:pt x="1980" y="152"/>
                    </a:lnTo>
                    <a:lnTo>
                      <a:pt x="1952" y="142"/>
                    </a:lnTo>
                    <a:lnTo>
                      <a:pt x="1920" y="134"/>
                    </a:lnTo>
                    <a:lnTo>
                      <a:pt x="1890" y="130"/>
                    </a:lnTo>
                    <a:lnTo>
                      <a:pt x="1858" y="126"/>
                    </a:lnTo>
                    <a:lnTo>
                      <a:pt x="1826" y="122"/>
                    </a:lnTo>
                    <a:lnTo>
                      <a:pt x="1798" y="122"/>
                    </a:lnTo>
                    <a:lnTo>
                      <a:pt x="1790" y="120"/>
                    </a:lnTo>
                    <a:lnTo>
                      <a:pt x="1778" y="118"/>
                    </a:lnTo>
                    <a:lnTo>
                      <a:pt x="1774" y="118"/>
                    </a:lnTo>
                    <a:lnTo>
                      <a:pt x="1772" y="122"/>
                    </a:lnTo>
                    <a:lnTo>
                      <a:pt x="1774" y="128"/>
                    </a:lnTo>
                    <a:lnTo>
                      <a:pt x="1782" y="138"/>
                    </a:lnTo>
                    <a:lnTo>
                      <a:pt x="1766" y="138"/>
                    </a:lnTo>
                    <a:lnTo>
                      <a:pt x="1756" y="132"/>
                    </a:lnTo>
                    <a:lnTo>
                      <a:pt x="1742" y="128"/>
                    </a:lnTo>
                    <a:lnTo>
                      <a:pt x="1728" y="126"/>
                    </a:lnTo>
                    <a:lnTo>
                      <a:pt x="1712" y="126"/>
                    </a:lnTo>
                    <a:lnTo>
                      <a:pt x="1678" y="128"/>
                    </a:lnTo>
                    <a:lnTo>
                      <a:pt x="1662" y="128"/>
                    </a:lnTo>
                    <a:lnTo>
                      <a:pt x="1648" y="126"/>
                    </a:lnTo>
                    <a:lnTo>
                      <a:pt x="1638" y="124"/>
                    </a:lnTo>
                    <a:lnTo>
                      <a:pt x="1632" y="120"/>
                    </a:lnTo>
                    <a:lnTo>
                      <a:pt x="1626" y="114"/>
                    </a:lnTo>
                    <a:lnTo>
                      <a:pt x="1620" y="108"/>
                    </a:lnTo>
                    <a:lnTo>
                      <a:pt x="1610" y="104"/>
                    </a:lnTo>
                    <a:lnTo>
                      <a:pt x="1590" y="102"/>
                    </a:lnTo>
                    <a:lnTo>
                      <a:pt x="1562" y="102"/>
                    </a:lnTo>
                    <a:lnTo>
                      <a:pt x="1522" y="106"/>
                    </a:lnTo>
                    <a:lnTo>
                      <a:pt x="1510" y="106"/>
                    </a:lnTo>
                    <a:lnTo>
                      <a:pt x="1498" y="102"/>
                    </a:lnTo>
                    <a:lnTo>
                      <a:pt x="1490" y="96"/>
                    </a:lnTo>
                    <a:lnTo>
                      <a:pt x="1480" y="90"/>
                    </a:lnTo>
                    <a:lnTo>
                      <a:pt x="1464" y="76"/>
                    </a:lnTo>
                    <a:lnTo>
                      <a:pt x="1454" y="72"/>
                    </a:lnTo>
                    <a:lnTo>
                      <a:pt x="1444" y="70"/>
                    </a:lnTo>
                    <a:lnTo>
                      <a:pt x="1438" y="72"/>
                    </a:lnTo>
                    <a:lnTo>
                      <a:pt x="1434" y="74"/>
                    </a:lnTo>
                    <a:lnTo>
                      <a:pt x="1432" y="82"/>
                    </a:lnTo>
                    <a:lnTo>
                      <a:pt x="1426" y="82"/>
                    </a:lnTo>
                    <a:lnTo>
                      <a:pt x="1410" y="84"/>
                    </a:lnTo>
                    <a:lnTo>
                      <a:pt x="1400" y="82"/>
                    </a:lnTo>
                    <a:lnTo>
                      <a:pt x="1388" y="80"/>
                    </a:lnTo>
                    <a:lnTo>
                      <a:pt x="1374" y="76"/>
                    </a:lnTo>
                    <a:lnTo>
                      <a:pt x="1360" y="70"/>
                    </a:lnTo>
                    <a:lnTo>
                      <a:pt x="1354" y="68"/>
                    </a:lnTo>
                    <a:lnTo>
                      <a:pt x="1348" y="68"/>
                    </a:lnTo>
                    <a:lnTo>
                      <a:pt x="1342" y="72"/>
                    </a:lnTo>
                    <a:lnTo>
                      <a:pt x="1338" y="78"/>
                    </a:lnTo>
                    <a:lnTo>
                      <a:pt x="1332" y="88"/>
                    </a:lnTo>
                    <a:lnTo>
                      <a:pt x="1328" y="94"/>
                    </a:lnTo>
                    <a:lnTo>
                      <a:pt x="1324" y="96"/>
                    </a:lnTo>
                    <a:lnTo>
                      <a:pt x="1314" y="100"/>
                    </a:lnTo>
                    <a:lnTo>
                      <a:pt x="1302" y="102"/>
                    </a:lnTo>
                    <a:lnTo>
                      <a:pt x="1278" y="104"/>
                    </a:lnTo>
                    <a:lnTo>
                      <a:pt x="1234" y="102"/>
                    </a:lnTo>
                    <a:lnTo>
                      <a:pt x="1220" y="100"/>
                    </a:lnTo>
                    <a:lnTo>
                      <a:pt x="1208" y="96"/>
                    </a:lnTo>
                    <a:lnTo>
                      <a:pt x="1196" y="90"/>
                    </a:lnTo>
                    <a:lnTo>
                      <a:pt x="1186" y="84"/>
                    </a:lnTo>
                    <a:lnTo>
                      <a:pt x="1174" y="76"/>
                    </a:lnTo>
                    <a:lnTo>
                      <a:pt x="1162" y="70"/>
                    </a:lnTo>
                    <a:lnTo>
                      <a:pt x="1146" y="66"/>
                    </a:lnTo>
                    <a:lnTo>
                      <a:pt x="1126" y="64"/>
                    </a:lnTo>
                    <a:lnTo>
                      <a:pt x="1114" y="62"/>
                    </a:lnTo>
                    <a:lnTo>
                      <a:pt x="1094" y="60"/>
                    </a:lnTo>
                    <a:lnTo>
                      <a:pt x="1052" y="58"/>
                    </a:lnTo>
                    <a:lnTo>
                      <a:pt x="992" y="60"/>
                    </a:lnTo>
                    <a:lnTo>
                      <a:pt x="964" y="58"/>
                    </a:lnTo>
                    <a:lnTo>
                      <a:pt x="932" y="56"/>
                    </a:lnTo>
                    <a:lnTo>
                      <a:pt x="946" y="48"/>
                    </a:lnTo>
                    <a:lnTo>
                      <a:pt x="952" y="42"/>
                    </a:lnTo>
                    <a:lnTo>
                      <a:pt x="956" y="36"/>
                    </a:lnTo>
                    <a:lnTo>
                      <a:pt x="940" y="28"/>
                    </a:lnTo>
                    <a:lnTo>
                      <a:pt x="916" y="20"/>
                    </a:lnTo>
                    <a:lnTo>
                      <a:pt x="890" y="12"/>
                    </a:lnTo>
                    <a:lnTo>
                      <a:pt x="860" y="4"/>
                    </a:lnTo>
                    <a:lnTo>
                      <a:pt x="832" y="2"/>
                    </a:lnTo>
                    <a:lnTo>
                      <a:pt x="820" y="0"/>
                    </a:lnTo>
                    <a:lnTo>
                      <a:pt x="808" y="2"/>
                    </a:lnTo>
                    <a:lnTo>
                      <a:pt x="798" y="4"/>
                    </a:lnTo>
                    <a:lnTo>
                      <a:pt x="790" y="8"/>
                    </a:lnTo>
                    <a:lnTo>
                      <a:pt x="786" y="14"/>
                    </a:lnTo>
                    <a:lnTo>
                      <a:pt x="782" y="22"/>
                    </a:lnTo>
                    <a:lnTo>
                      <a:pt x="764" y="20"/>
                    </a:lnTo>
                    <a:lnTo>
                      <a:pt x="744" y="18"/>
                    </a:lnTo>
                    <a:lnTo>
                      <a:pt x="718" y="20"/>
                    </a:lnTo>
                    <a:lnTo>
                      <a:pt x="690" y="26"/>
                    </a:lnTo>
                    <a:lnTo>
                      <a:pt x="676" y="30"/>
                    </a:lnTo>
                    <a:lnTo>
                      <a:pt x="664" y="34"/>
                    </a:lnTo>
                    <a:lnTo>
                      <a:pt x="654" y="40"/>
                    </a:lnTo>
                    <a:lnTo>
                      <a:pt x="648" y="48"/>
                    </a:lnTo>
                    <a:lnTo>
                      <a:pt x="654" y="48"/>
                    </a:lnTo>
                    <a:lnTo>
                      <a:pt x="664" y="54"/>
                    </a:lnTo>
                    <a:lnTo>
                      <a:pt x="652" y="56"/>
                    </a:lnTo>
                    <a:lnTo>
                      <a:pt x="640" y="58"/>
                    </a:lnTo>
                    <a:lnTo>
                      <a:pt x="622" y="58"/>
                    </a:lnTo>
                    <a:lnTo>
                      <a:pt x="606" y="60"/>
                    </a:lnTo>
                    <a:lnTo>
                      <a:pt x="618" y="78"/>
                    </a:lnTo>
                    <a:lnTo>
                      <a:pt x="604" y="78"/>
                    </a:lnTo>
                    <a:lnTo>
                      <a:pt x="594" y="80"/>
                    </a:lnTo>
                    <a:lnTo>
                      <a:pt x="590" y="84"/>
                    </a:lnTo>
                    <a:lnTo>
                      <a:pt x="588" y="88"/>
                    </a:lnTo>
                    <a:lnTo>
                      <a:pt x="586" y="92"/>
                    </a:lnTo>
                    <a:lnTo>
                      <a:pt x="588" y="96"/>
                    </a:lnTo>
                    <a:lnTo>
                      <a:pt x="590" y="102"/>
                    </a:lnTo>
                    <a:lnTo>
                      <a:pt x="582" y="100"/>
                    </a:lnTo>
                    <a:lnTo>
                      <a:pt x="576" y="96"/>
                    </a:lnTo>
                    <a:lnTo>
                      <a:pt x="564" y="88"/>
                    </a:lnTo>
                    <a:lnTo>
                      <a:pt x="554" y="78"/>
                    </a:lnTo>
                    <a:lnTo>
                      <a:pt x="548" y="76"/>
                    </a:lnTo>
                    <a:lnTo>
                      <a:pt x="540" y="72"/>
                    </a:lnTo>
                    <a:lnTo>
                      <a:pt x="540" y="76"/>
                    </a:lnTo>
                    <a:lnTo>
                      <a:pt x="538" y="84"/>
                    </a:lnTo>
                    <a:lnTo>
                      <a:pt x="540" y="90"/>
                    </a:lnTo>
                    <a:lnTo>
                      <a:pt x="544" y="96"/>
                    </a:lnTo>
                    <a:lnTo>
                      <a:pt x="552" y="102"/>
                    </a:lnTo>
                    <a:lnTo>
                      <a:pt x="562" y="108"/>
                    </a:lnTo>
                    <a:lnTo>
                      <a:pt x="562" y="132"/>
                    </a:lnTo>
                    <a:lnTo>
                      <a:pt x="550" y="124"/>
                    </a:lnTo>
                    <a:lnTo>
                      <a:pt x="542" y="116"/>
                    </a:lnTo>
                    <a:lnTo>
                      <a:pt x="530" y="94"/>
                    </a:lnTo>
                    <a:lnTo>
                      <a:pt x="522" y="86"/>
                    </a:lnTo>
                    <a:lnTo>
                      <a:pt x="514" y="78"/>
                    </a:lnTo>
                    <a:lnTo>
                      <a:pt x="500" y="72"/>
                    </a:lnTo>
                    <a:lnTo>
                      <a:pt x="484" y="70"/>
                    </a:lnTo>
                    <a:lnTo>
                      <a:pt x="476" y="72"/>
                    </a:lnTo>
                    <a:lnTo>
                      <a:pt x="470" y="76"/>
                    </a:lnTo>
                    <a:lnTo>
                      <a:pt x="466" y="84"/>
                    </a:lnTo>
                    <a:lnTo>
                      <a:pt x="466" y="94"/>
                    </a:lnTo>
                    <a:lnTo>
                      <a:pt x="466" y="100"/>
                    </a:lnTo>
                    <a:lnTo>
                      <a:pt x="470" y="108"/>
                    </a:lnTo>
                    <a:lnTo>
                      <a:pt x="474" y="116"/>
                    </a:lnTo>
                    <a:lnTo>
                      <a:pt x="480" y="122"/>
                    </a:lnTo>
                    <a:lnTo>
                      <a:pt x="488" y="128"/>
                    </a:lnTo>
                    <a:lnTo>
                      <a:pt x="496" y="134"/>
                    </a:lnTo>
                    <a:lnTo>
                      <a:pt x="504" y="136"/>
                    </a:lnTo>
                    <a:lnTo>
                      <a:pt x="514" y="138"/>
                    </a:lnTo>
                    <a:lnTo>
                      <a:pt x="504" y="144"/>
                    </a:lnTo>
                    <a:lnTo>
                      <a:pt x="494" y="144"/>
                    </a:lnTo>
                    <a:lnTo>
                      <a:pt x="484" y="142"/>
                    </a:lnTo>
                    <a:lnTo>
                      <a:pt x="474" y="140"/>
                    </a:lnTo>
                    <a:lnTo>
                      <a:pt x="452" y="130"/>
                    </a:lnTo>
                    <a:lnTo>
                      <a:pt x="442" y="126"/>
                    </a:lnTo>
                    <a:lnTo>
                      <a:pt x="430" y="124"/>
                    </a:lnTo>
                    <a:lnTo>
                      <a:pt x="394" y="124"/>
                    </a:lnTo>
                    <a:lnTo>
                      <a:pt x="396" y="128"/>
                    </a:lnTo>
                    <a:lnTo>
                      <a:pt x="398" y="138"/>
                    </a:lnTo>
                    <a:lnTo>
                      <a:pt x="398" y="142"/>
                    </a:lnTo>
                    <a:lnTo>
                      <a:pt x="396" y="142"/>
                    </a:lnTo>
                    <a:lnTo>
                      <a:pt x="390" y="140"/>
                    </a:lnTo>
                    <a:lnTo>
                      <a:pt x="382" y="132"/>
                    </a:lnTo>
                    <a:lnTo>
                      <a:pt x="376" y="130"/>
                    </a:lnTo>
                    <a:lnTo>
                      <a:pt x="372" y="130"/>
                    </a:lnTo>
                    <a:lnTo>
                      <a:pt x="366" y="132"/>
                    </a:lnTo>
                    <a:lnTo>
                      <a:pt x="360" y="136"/>
                    </a:lnTo>
                    <a:lnTo>
                      <a:pt x="346" y="144"/>
                    </a:lnTo>
                    <a:lnTo>
                      <a:pt x="338" y="146"/>
                    </a:lnTo>
                    <a:lnTo>
                      <a:pt x="330" y="148"/>
                    </a:lnTo>
                    <a:lnTo>
                      <a:pt x="326" y="146"/>
                    </a:lnTo>
                    <a:lnTo>
                      <a:pt x="324" y="142"/>
                    </a:lnTo>
                    <a:lnTo>
                      <a:pt x="320" y="140"/>
                    </a:lnTo>
                    <a:lnTo>
                      <a:pt x="312" y="138"/>
                    </a:lnTo>
                    <a:lnTo>
                      <a:pt x="302" y="140"/>
                    </a:lnTo>
                    <a:lnTo>
                      <a:pt x="290" y="142"/>
                    </a:lnTo>
                    <a:lnTo>
                      <a:pt x="280" y="146"/>
                    </a:lnTo>
                    <a:lnTo>
                      <a:pt x="270" y="152"/>
                    </a:lnTo>
                    <a:lnTo>
                      <a:pt x="254" y="162"/>
                    </a:lnTo>
                    <a:lnTo>
                      <a:pt x="240" y="174"/>
                    </a:lnTo>
                    <a:lnTo>
                      <a:pt x="234" y="168"/>
                    </a:lnTo>
                    <a:lnTo>
                      <a:pt x="232" y="162"/>
                    </a:lnTo>
                    <a:lnTo>
                      <a:pt x="230" y="154"/>
                    </a:lnTo>
                    <a:lnTo>
                      <a:pt x="230" y="144"/>
                    </a:lnTo>
                    <a:lnTo>
                      <a:pt x="206" y="144"/>
                    </a:lnTo>
                    <a:lnTo>
                      <a:pt x="208" y="154"/>
                    </a:lnTo>
                    <a:lnTo>
                      <a:pt x="210" y="160"/>
                    </a:lnTo>
                    <a:lnTo>
                      <a:pt x="212" y="168"/>
                    </a:lnTo>
                    <a:lnTo>
                      <a:pt x="214" y="178"/>
                    </a:lnTo>
                    <a:lnTo>
                      <a:pt x="204" y="178"/>
                    </a:lnTo>
                    <a:lnTo>
                      <a:pt x="194" y="180"/>
                    </a:lnTo>
                    <a:lnTo>
                      <a:pt x="186" y="184"/>
                    </a:lnTo>
                    <a:lnTo>
                      <a:pt x="180" y="188"/>
                    </a:lnTo>
                    <a:lnTo>
                      <a:pt x="170" y="198"/>
                    </a:lnTo>
                    <a:lnTo>
                      <a:pt x="160" y="210"/>
                    </a:lnTo>
                    <a:lnTo>
                      <a:pt x="142" y="204"/>
                    </a:lnTo>
                    <a:lnTo>
                      <a:pt x="128" y="202"/>
                    </a:lnTo>
                    <a:lnTo>
                      <a:pt x="136" y="212"/>
                    </a:lnTo>
                    <a:lnTo>
                      <a:pt x="140" y="220"/>
                    </a:lnTo>
                    <a:lnTo>
                      <a:pt x="142" y="224"/>
                    </a:lnTo>
                    <a:lnTo>
                      <a:pt x="128" y="224"/>
                    </a:lnTo>
                    <a:lnTo>
                      <a:pt x="118" y="222"/>
                    </a:lnTo>
                    <a:lnTo>
                      <a:pt x="110" y="216"/>
                    </a:lnTo>
                    <a:lnTo>
                      <a:pt x="102" y="210"/>
                    </a:lnTo>
                    <a:lnTo>
                      <a:pt x="92" y="192"/>
                    </a:lnTo>
                    <a:lnTo>
                      <a:pt x="82" y="178"/>
                    </a:lnTo>
                    <a:lnTo>
                      <a:pt x="92" y="178"/>
                    </a:lnTo>
                    <a:lnTo>
                      <a:pt x="104" y="182"/>
                    </a:lnTo>
                    <a:lnTo>
                      <a:pt x="118" y="184"/>
                    </a:lnTo>
                    <a:lnTo>
                      <a:pt x="134" y="186"/>
                    </a:lnTo>
                    <a:lnTo>
                      <a:pt x="144" y="184"/>
                    </a:lnTo>
                    <a:lnTo>
                      <a:pt x="154" y="182"/>
                    </a:lnTo>
                    <a:lnTo>
                      <a:pt x="170" y="174"/>
                    </a:lnTo>
                    <a:lnTo>
                      <a:pt x="168" y="168"/>
                    </a:lnTo>
                    <a:lnTo>
                      <a:pt x="162" y="162"/>
                    </a:lnTo>
                    <a:lnTo>
                      <a:pt x="156" y="156"/>
                    </a:lnTo>
                    <a:lnTo>
                      <a:pt x="150" y="152"/>
                    </a:lnTo>
                    <a:lnTo>
                      <a:pt x="130" y="146"/>
                    </a:lnTo>
                    <a:lnTo>
                      <a:pt x="108" y="140"/>
                    </a:lnTo>
                    <a:lnTo>
                      <a:pt x="60" y="132"/>
                    </a:lnTo>
                    <a:lnTo>
                      <a:pt x="40" y="126"/>
                    </a:lnTo>
                    <a:lnTo>
                      <a:pt x="32" y="122"/>
                    </a:lnTo>
                    <a:lnTo>
                      <a:pt x="26" y="118"/>
                    </a:lnTo>
                    <a:lnTo>
                      <a:pt x="26" y="130"/>
                    </a:lnTo>
                    <a:lnTo>
                      <a:pt x="8" y="134"/>
                    </a:lnTo>
                    <a:lnTo>
                      <a:pt x="2" y="138"/>
                    </a:lnTo>
                    <a:lnTo>
                      <a:pt x="2" y="142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4" y="152"/>
                    </a:lnTo>
                    <a:lnTo>
                      <a:pt x="12" y="154"/>
                    </a:lnTo>
                    <a:lnTo>
                      <a:pt x="20" y="156"/>
                    </a:lnTo>
                    <a:lnTo>
                      <a:pt x="22" y="158"/>
                    </a:lnTo>
                    <a:lnTo>
                      <a:pt x="22" y="160"/>
                    </a:lnTo>
                    <a:lnTo>
                      <a:pt x="22" y="164"/>
                    </a:lnTo>
                    <a:lnTo>
                      <a:pt x="20" y="168"/>
                    </a:lnTo>
                    <a:lnTo>
                      <a:pt x="16" y="170"/>
                    </a:lnTo>
                    <a:lnTo>
                      <a:pt x="16" y="174"/>
                    </a:lnTo>
                    <a:lnTo>
                      <a:pt x="16" y="176"/>
                    </a:lnTo>
                    <a:lnTo>
                      <a:pt x="18" y="178"/>
                    </a:lnTo>
                    <a:lnTo>
                      <a:pt x="20" y="176"/>
                    </a:lnTo>
                    <a:lnTo>
                      <a:pt x="26" y="174"/>
                    </a:lnTo>
                    <a:lnTo>
                      <a:pt x="26" y="186"/>
                    </a:lnTo>
                    <a:lnTo>
                      <a:pt x="30" y="198"/>
                    </a:lnTo>
                    <a:lnTo>
                      <a:pt x="34" y="206"/>
                    </a:lnTo>
                    <a:lnTo>
                      <a:pt x="36" y="210"/>
                    </a:lnTo>
                    <a:lnTo>
                      <a:pt x="40" y="212"/>
                    </a:lnTo>
                    <a:lnTo>
                      <a:pt x="40" y="216"/>
                    </a:lnTo>
                    <a:lnTo>
                      <a:pt x="42" y="222"/>
                    </a:lnTo>
                    <a:lnTo>
                      <a:pt x="44" y="226"/>
                    </a:lnTo>
                    <a:lnTo>
                      <a:pt x="44" y="232"/>
                    </a:lnTo>
                    <a:lnTo>
                      <a:pt x="54" y="238"/>
                    </a:lnTo>
                    <a:lnTo>
                      <a:pt x="62" y="244"/>
                    </a:lnTo>
                    <a:lnTo>
                      <a:pt x="62" y="256"/>
                    </a:lnTo>
                    <a:lnTo>
                      <a:pt x="50" y="258"/>
                    </a:lnTo>
                    <a:lnTo>
                      <a:pt x="42" y="264"/>
                    </a:lnTo>
                    <a:lnTo>
                      <a:pt x="30" y="278"/>
                    </a:lnTo>
                    <a:lnTo>
                      <a:pt x="36" y="284"/>
                    </a:lnTo>
                    <a:lnTo>
                      <a:pt x="40" y="286"/>
                    </a:lnTo>
                    <a:lnTo>
                      <a:pt x="44" y="288"/>
                    </a:lnTo>
                    <a:lnTo>
                      <a:pt x="36" y="296"/>
                    </a:lnTo>
                    <a:lnTo>
                      <a:pt x="30" y="302"/>
                    </a:lnTo>
                    <a:lnTo>
                      <a:pt x="24" y="304"/>
                    </a:lnTo>
                    <a:lnTo>
                      <a:pt x="22" y="314"/>
                    </a:lnTo>
                    <a:lnTo>
                      <a:pt x="16" y="316"/>
                    </a:lnTo>
                    <a:lnTo>
                      <a:pt x="18" y="322"/>
                    </a:lnTo>
                    <a:lnTo>
                      <a:pt x="22" y="332"/>
                    </a:lnTo>
                    <a:lnTo>
                      <a:pt x="28" y="342"/>
                    </a:lnTo>
                    <a:lnTo>
                      <a:pt x="32" y="352"/>
                    </a:lnTo>
                    <a:lnTo>
                      <a:pt x="34" y="362"/>
                    </a:lnTo>
                    <a:lnTo>
                      <a:pt x="34" y="364"/>
                    </a:lnTo>
                    <a:lnTo>
                      <a:pt x="36" y="364"/>
                    </a:lnTo>
                    <a:lnTo>
                      <a:pt x="38" y="364"/>
                    </a:lnTo>
                    <a:lnTo>
                      <a:pt x="46" y="362"/>
                    </a:lnTo>
                    <a:lnTo>
                      <a:pt x="54" y="358"/>
                    </a:lnTo>
                    <a:lnTo>
                      <a:pt x="64" y="362"/>
                    </a:lnTo>
                    <a:lnTo>
                      <a:pt x="74" y="362"/>
                    </a:lnTo>
                    <a:lnTo>
                      <a:pt x="86" y="362"/>
                    </a:lnTo>
                    <a:lnTo>
                      <a:pt x="96" y="374"/>
                    </a:lnTo>
                    <a:lnTo>
                      <a:pt x="96" y="384"/>
                    </a:lnTo>
                    <a:lnTo>
                      <a:pt x="102" y="388"/>
                    </a:lnTo>
                    <a:lnTo>
                      <a:pt x="108" y="398"/>
                    </a:lnTo>
                    <a:lnTo>
                      <a:pt x="112" y="402"/>
                    </a:lnTo>
                    <a:lnTo>
                      <a:pt x="116" y="402"/>
                    </a:lnTo>
                    <a:lnTo>
                      <a:pt x="122" y="404"/>
                    </a:lnTo>
                    <a:lnTo>
                      <a:pt x="122" y="402"/>
                    </a:lnTo>
                    <a:lnTo>
                      <a:pt x="124" y="412"/>
                    </a:lnTo>
                    <a:lnTo>
                      <a:pt x="118" y="414"/>
                    </a:lnTo>
                    <a:lnTo>
                      <a:pt x="104" y="416"/>
                    </a:lnTo>
                    <a:lnTo>
                      <a:pt x="110" y="432"/>
                    </a:lnTo>
                    <a:lnTo>
                      <a:pt x="122" y="434"/>
                    </a:lnTo>
                    <a:lnTo>
                      <a:pt x="142" y="428"/>
                    </a:lnTo>
                    <a:lnTo>
                      <a:pt x="154" y="436"/>
                    </a:lnTo>
                    <a:lnTo>
                      <a:pt x="154" y="444"/>
                    </a:lnTo>
                    <a:lnTo>
                      <a:pt x="154" y="452"/>
                    </a:lnTo>
                    <a:lnTo>
                      <a:pt x="172" y="452"/>
                    </a:lnTo>
                    <a:lnTo>
                      <a:pt x="176" y="466"/>
                    </a:lnTo>
                    <a:lnTo>
                      <a:pt x="188" y="468"/>
                    </a:lnTo>
                    <a:lnTo>
                      <a:pt x="192" y="472"/>
                    </a:lnTo>
                    <a:lnTo>
                      <a:pt x="208" y="468"/>
                    </a:lnTo>
                    <a:lnTo>
                      <a:pt x="212" y="476"/>
                    </a:lnTo>
                    <a:lnTo>
                      <a:pt x="222" y="478"/>
                    </a:lnTo>
                    <a:lnTo>
                      <a:pt x="230" y="480"/>
                    </a:lnTo>
                    <a:lnTo>
                      <a:pt x="240" y="482"/>
                    </a:lnTo>
                    <a:lnTo>
                      <a:pt x="246" y="484"/>
                    </a:lnTo>
                    <a:lnTo>
                      <a:pt x="252" y="486"/>
                    </a:lnTo>
                    <a:lnTo>
                      <a:pt x="254" y="488"/>
                    </a:lnTo>
                    <a:lnTo>
                      <a:pt x="254" y="490"/>
                    </a:lnTo>
                    <a:lnTo>
                      <a:pt x="252" y="492"/>
                    </a:lnTo>
                    <a:lnTo>
                      <a:pt x="248" y="498"/>
                    </a:lnTo>
                    <a:lnTo>
                      <a:pt x="252" y="506"/>
                    </a:lnTo>
                    <a:lnTo>
                      <a:pt x="254" y="514"/>
                    </a:lnTo>
                    <a:lnTo>
                      <a:pt x="254" y="518"/>
                    </a:lnTo>
                    <a:lnTo>
                      <a:pt x="236" y="518"/>
                    </a:lnTo>
                    <a:lnTo>
                      <a:pt x="228" y="526"/>
                    </a:lnTo>
                    <a:lnTo>
                      <a:pt x="228" y="534"/>
                    </a:lnTo>
                    <a:lnTo>
                      <a:pt x="242" y="536"/>
                    </a:lnTo>
                    <a:lnTo>
                      <a:pt x="232" y="542"/>
                    </a:lnTo>
                    <a:lnTo>
                      <a:pt x="222" y="546"/>
                    </a:lnTo>
                    <a:lnTo>
                      <a:pt x="230" y="556"/>
                    </a:lnTo>
                    <a:lnTo>
                      <a:pt x="222" y="558"/>
                    </a:lnTo>
                    <a:lnTo>
                      <a:pt x="222" y="570"/>
                    </a:lnTo>
                    <a:lnTo>
                      <a:pt x="208" y="572"/>
                    </a:lnTo>
                    <a:lnTo>
                      <a:pt x="212" y="576"/>
                    </a:lnTo>
                    <a:lnTo>
                      <a:pt x="216" y="580"/>
                    </a:lnTo>
                    <a:lnTo>
                      <a:pt x="222" y="584"/>
                    </a:lnTo>
                    <a:lnTo>
                      <a:pt x="234" y="586"/>
                    </a:lnTo>
                    <a:lnTo>
                      <a:pt x="258" y="604"/>
                    </a:lnTo>
                    <a:lnTo>
                      <a:pt x="268" y="604"/>
                    </a:lnTo>
                    <a:lnTo>
                      <a:pt x="280" y="604"/>
                    </a:lnTo>
                    <a:lnTo>
                      <a:pt x="292" y="608"/>
                    </a:lnTo>
                    <a:lnTo>
                      <a:pt x="306" y="610"/>
                    </a:lnTo>
                    <a:lnTo>
                      <a:pt x="316" y="612"/>
                    </a:lnTo>
                    <a:lnTo>
                      <a:pt x="328" y="620"/>
                    </a:lnTo>
                    <a:lnTo>
                      <a:pt x="342" y="620"/>
                    </a:lnTo>
                    <a:lnTo>
                      <a:pt x="360" y="626"/>
                    </a:lnTo>
                    <a:lnTo>
                      <a:pt x="364" y="634"/>
                    </a:lnTo>
                    <a:lnTo>
                      <a:pt x="374" y="636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8" y="644"/>
                    </a:lnTo>
                    <a:lnTo>
                      <a:pt x="388" y="648"/>
                    </a:lnTo>
                    <a:lnTo>
                      <a:pt x="390" y="650"/>
                    </a:lnTo>
                    <a:lnTo>
                      <a:pt x="398" y="650"/>
                    </a:lnTo>
                    <a:lnTo>
                      <a:pt x="404" y="644"/>
                    </a:lnTo>
                    <a:lnTo>
                      <a:pt x="408" y="642"/>
                    </a:lnTo>
                    <a:lnTo>
                      <a:pt x="396" y="622"/>
                    </a:lnTo>
                    <a:lnTo>
                      <a:pt x="390" y="612"/>
                    </a:lnTo>
                    <a:lnTo>
                      <a:pt x="384" y="600"/>
                    </a:lnTo>
                    <a:lnTo>
                      <a:pt x="376" y="592"/>
                    </a:lnTo>
                    <a:lnTo>
                      <a:pt x="370" y="590"/>
                    </a:lnTo>
                    <a:lnTo>
                      <a:pt x="370" y="582"/>
                    </a:lnTo>
                    <a:lnTo>
                      <a:pt x="376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6" y="562"/>
                    </a:lnTo>
                    <a:lnTo>
                      <a:pt x="394" y="556"/>
                    </a:lnTo>
                    <a:lnTo>
                      <a:pt x="402" y="548"/>
                    </a:lnTo>
                    <a:lnTo>
                      <a:pt x="398" y="542"/>
                    </a:lnTo>
                    <a:lnTo>
                      <a:pt x="392" y="534"/>
                    </a:lnTo>
                    <a:lnTo>
                      <a:pt x="384" y="520"/>
                    </a:lnTo>
                    <a:lnTo>
                      <a:pt x="368" y="520"/>
                    </a:lnTo>
                    <a:lnTo>
                      <a:pt x="368" y="510"/>
                    </a:lnTo>
                    <a:lnTo>
                      <a:pt x="362" y="512"/>
                    </a:lnTo>
                    <a:lnTo>
                      <a:pt x="358" y="512"/>
                    </a:lnTo>
                    <a:lnTo>
                      <a:pt x="358" y="510"/>
                    </a:lnTo>
                    <a:lnTo>
                      <a:pt x="358" y="508"/>
                    </a:lnTo>
                    <a:lnTo>
                      <a:pt x="358" y="496"/>
                    </a:lnTo>
                    <a:lnTo>
                      <a:pt x="358" y="494"/>
                    </a:lnTo>
                    <a:lnTo>
                      <a:pt x="358" y="478"/>
                    </a:lnTo>
                    <a:lnTo>
                      <a:pt x="368" y="468"/>
                    </a:lnTo>
                    <a:lnTo>
                      <a:pt x="376" y="480"/>
                    </a:lnTo>
                    <a:lnTo>
                      <a:pt x="386" y="476"/>
                    </a:lnTo>
                    <a:lnTo>
                      <a:pt x="384" y="462"/>
                    </a:lnTo>
                    <a:lnTo>
                      <a:pt x="408" y="442"/>
                    </a:lnTo>
                    <a:lnTo>
                      <a:pt x="432" y="446"/>
                    </a:lnTo>
                    <a:lnTo>
                      <a:pt x="450" y="452"/>
                    </a:lnTo>
                    <a:lnTo>
                      <a:pt x="466" y="464"/>
                    </a:lnTo>
                    <a:lnTo>
                      <a:pt x="476" y="462"/>
                    </a:lnTo>
                    <a:lnTo>
                      <a:pt x="488" y="466"/>
                    </a:lnTo>
                    <a:lnTo>
                      <a:pt x="494" y="458"/>
                    </a:lnTo>
                    <a:lnTo>
                      <a:pt x="528" y="458"/>
                    </a:lnTo>
                    <a:lnTo>
                      <a:pt x="540" y="466"/>
                    </a:lnTo>
                    <a:lnTo>
                      <a:pt x="574" y="464"/>
                    </a:lnTo>
                    <a:lnTo>
                      <a:pt x="574" y="452"/>
                    </a:lnTo>
                    <a:lnTo>
                      <a:pt x="550" y="442"/>
                    </a:lnTo>
                    <a:lnTo>
                      <a:pt x="556" y="434"/>
                    </a:lnTo>
                    <a:lnTo>
                      <a:pt x="556" y="422"/>
                    </a:lnTo>
                    <a:lnTo>
                      <a:pt x="572" y="420"/>
                    </a:lnTo>
                    <a:lnTo>
                      <a:pt x="558" y="414"/>
                    </a:lnTo>
                    <a:lnTo>
                      <a:pt x="552" y="400"/>
                    </a:lnTo>
                    <a:lnTo>
                      <a:pt x="574" y="400"/>
                    </a:lnTo>
                    <a:lnTo>
                      <a:pt x="648" y="386"/>
                    </a:lnTo>
                    <a:lnTo>
                      <a:pt x="658" y="374"/>
                    </a:lnTo>
                    <a:lnTo>
                      <a:pt x="688" y="378"/>
                    </a:lnTo>
                    <a:lnTo>
                      <a:pt x="700" y="398"/>
                    </a:lnTo>
                    <a:lnTo>
                      <a:pt x="736" y="402"/>
                    </a:lnTo>
                    <a:lnTo>
                      <a:pt x="736" y="410"/>
                    </a:lnTo>
                    <a:lnTo>
                      <a:pt x="754" y="410"/>
                    </a:lnTo>
                    <a:lnTo>
                      <a:pt x="772" y="394"/>
                    </a:lnTo>
                    <a:lnTo>
                      <a:pt x="782" y="394"/>
                    </a:lnTo>
                    <a:lnTo>
                      <a:pt x="782" y="402"/>
                    </a:lnTo>
                    <a:lnTo>
                      <a:pt x="800" y="412"/>
                    </a:lnTo>
                    <a:lnTo>
                      <a:pt x="856" y="462"/>
                    </a:lnTo>
                    <a:lnTo>
                      <a:pt x="864" y="464"/>
                    </a:lnTo>
                    <a:lnTo>
                      <a:pt x="864" y="454"/>
                    </a:lnTo>
                    <a:lnTo>
                      <a:pt x="876" y="456"/>
                    </a:lnTo>
                    <a:lnTo>
                      <a:pt x="878" y="464"/>
                    </a:lnTo>
                    <a:lnTo>
                      <a:pt x="898" y="468"/>
                    </a:lnTo>
                    <a:lnTo>
                      <a:pt x="906" y="458"/>
                    </a:lnTo>
                    <a:lnTo>
                      <a:pt x="948" y="486"/>
                    </a:lnTo>
                    <a:lnTo>
                      <a:pt x="970" y="49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82" name="Freeform 168"/>
              <p:cNvSpPr>
                <a:spLocks noChangeAspect="1"/>
              </p:cNvSpPr>
              <p:nvPr/>
            </p:nvSpPr>
            <p:spPr bwMode="auto">
              <a:xfrm>
                <a:off x="2969" y="1704"/>
                <a:ext cx="42" cy="18"/>
              </a:xfrm>
              <a:custGeom>
                <a:avLst/>
                <a:gdLst>
                  <a:gd name="T0" fmla="*/ 40 w 42"/>
                  <a:gd name="T1" fmla="*/ 18 h 18"/>
                  <a:gd name="T2" fmla="*/ 42 w 42"/>
                  <a:gd name="T3" fmla="*/ 6 h 18"/>
                  <a:gd name="T4" fmla="*/ 36 w 42"/>
                  <a:gd name="T5" fmla="*/ 4 h 18"/>
                  <a:gd name="T6" fmla="*/ 30 w 42"/>
                  <a:gd name="T7" fmla="*/ 2 h 18"/>
                  <a:gd name="T8" fmla="*/ 22 w 42"/>
                  <a:gd name="T9" fmla="*/ 2 h 18"/>
                  <a:gd name="T10" fmla="*/ 14 w 42"/>
                  <a:gd name="T11" fmla="*/ 0 h 18"/>
                  <a:gd name="T12" fmla="*/ 12 w 42"/>
                  <a:gd name="T13" fmla="*/ 8 h 18"/>
                  <a:gd name="T14" fmla="*/ 8 w 42"/>
                  <a:gd name="T15" fmla="*/ 8 h 18"/>
                  <a:gd name="T16" fmla="*/ 4 w 42"/>
                  <a:gd name="T17" fmla="*/ 10 h 18"/>
                  <a:gd name="T18" fmla="*/ 2 w 42"/>
                  <a:gd name="T19" fmla="*/ 14 h 18"/>
                  <a:gd name="T20" fmla="*/ 0 w 42"/>
                  <a:gd name="T21" fmla="*/ 18 h 18"/>
                  <a:gd name="T22" fmla="*/ 40 w 42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18"/>
                  <a:gd name="T38" fmla="*/ 42 w 42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18">
                    <a:moveTo>
                      <a:pt x="40" y="18"/>
                    </a:moveTo>
                    <a:lnTo>
                      <a:pt x="42" y="6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274" name="Freeform 169"/>
            <p:cNvSpPr>
              <a:spLocks noChangeAspect="1"/>
            </p:cNvSpPr>
            <p:nvPr/>
          </p:nvSpPr>
          <p:spPr bwMode="auto">
            <a:xfrm>
              <a:off x="2385" y="1666"/>
              <a:ext cx="45" cy="103"/>
            </a:xfrm>
            <a:custGeom>
              <a:avLst/>
              <a:gdLst>
                <a:gd name="T0" fmla="*/ 52 w 44"/>
                <a:gd name="T1" fmla="*/ 1023 h 94"/>
                <a:gd name="T2" fmla="*/ 18 w 44"/>
                <a:gd name="T3" fmla="*/ 1023 h 94"/>
                <a:gd name="T4" fmla="*/ 14 w 44"/>
                <a:gd name="T5" fmla="*/ 1023 h 94"/>
                <a:gd name="T6" fmla="*/ 10 w 44"/>
                <a:gd name="T7" fmla="*/ 1023 h 94"/>
                <a:gd name="T8" fmla="*/ 8 w 44"/>
                <a:gd name="T9" fmla="*/ 855 h 94"/>
                <a:gd name="T10" fmla="*/ 10 w 44"/>
                <a:gd name="T11" fmla="*/ 757 h 94"/>
                <a:gd name="T12" fmla="*/ 8 w 44"/>
                <a:gd name="T13" fmla="*/ 736 h 94"/>
                <a:gd name="T14" fmla="*/ 4 w 44"/>
                <a:gd name="T15" fmla="*/ 711 h 94"/>
                <a:gd name="T16" fmla="*/ 0 w 44"/>
                <a:gd name="T17" fmla="*/ 691 h 94"/>
                <a:gd name="T18" fmla="*/ 0 w 44"/>
                <a:gd name="T19" fmla="*/ 649 h 94"/>
                <a:gd name="T20" fmla="*/ 0 w 44"/>
                <a:gd name="T21" fmla="*/ 582 h 94"/>
                <a:gd name="T22" fmla="*/ 2 w 44"/>
                <a:gd name="T23" fmla="*/ 540 h 94"/>
                <a:gd name="T24" fmla="*/ 6 w 44"/>
                <a:gd name="T25" fmla="*/ 438 h 94"/>
                <a:gd name="T26" fmla="*/ 12 w 44"/>
                <a:gd name="T27" fmla="*/ 342 h 94"/>
                <a:gd name="T28" fmla="*/ 14 w 44"/>
                <a:gd name="T29" fmla="*/ 281 h 94"/>
                <a:gd name="T30" fmla="*/ 14 w 44"/>
                <a:gd name="T31" fmla="*/ 234 h 94"/>
                <a:gd name="T32" fmla="*/ 14 w 44"/>
                <a:gd name="T33" fmla="*/ 195 h 94"/>
                <a:gd name="T34" fmla="*/ 12 w 44"/>
                <a:gd name="T35" fmla="*/ 178 h 94"/>
                <a:gd name="T36" fmla="*/ 10 w 44"/>
                <a:gd name="T37" fmla="*/ 148 h 94"/>
                <a:gd name="T38" fmla="*/ 10 w 44"/>
                <a:gd name="T39" fmla="*/ 123 h 94"/>
                <a:gd name="T40" fmla="*/ 10 w 44"/>
                <a:gd name="T41" fmla="*/ 4 h 94"/>
                <a:gd name="T42" fmla="*/ 12 w 44"/>
                <a:gd name="T43" fmla="*/ 0 h 94"/>
                <a:gd name="T44" fmla="*/ 18 w 44"/>
                <a:gd name="T45" fmla="*/ 2 h 94"/>
                <a:gd name="T46" fmla="*/ 50 w 44"/>
                <a:gd name="T47" fmla="*/ 4 h 94"/>
                <a:gd name="T48" fmla="*/ 66 w 44"/>
                <a:gd name="T49" fmla="*/ 4 h 94"/>
                <a:gd name="T50" fmla="*/ 70 w 44"/>
                <a:gd name="T51" fmla="*/ 85 h 94"/>
                <a:gd name="T52" fmla="*/ 74 w 44"/>
                <a:gd name="T53" fmla="*/ 123 h 94"/>
                <a:gd name="T54" fmla="*/ 70 w 44"/>
                <a:gd name="T55" fmla="*/ 256 h 94"/>
                <a:gd name="T56" fmla="*/ 62 w 44"/>
                <a:gd name="T57" fmla="*/ 369 h 94"/>
                <a:gd name="T58" fmla="*/ 58 w 44"/>
                <a:gd name="T59" fmla="*/ 450 h 94"/>
                <a:gd name="T60" fmla="*/ 56 w 44"/>
                <a:gd name="T61" fmla="*/ 559 h 94"/>
                <a:gd name="T62" fmla="*/ 58 w 44"/>
                <a:gd name="T63" fmla="*/ 593 h 94"/>
                <a:gd name="T64" fmla="*/ 58 w 44"/>
                <a:gd name="T65" fmla="*/ 672 h 94"/>
                <a:gd name="T66" fmla="*/ 58 w 44"/>
                <a:gd name="T67" fmla="*/ 736 h 94"/>
                <a:gd name="T68" fmla="*/ 56 w 44"/>
                <a:gd name="T69" fmla="*/ 779 h 94"/>
                <a:gd name="T70" fmla="*/ 58 w 44"/>
                <a:gd name="T71" fmla="*/ 792 h 94"/>
                <a:gd name="T72" fmla="*/ 60 w 44"/>
                <a:gd name="T73" fmla="*/ 839 h 94"/>
                <a:gd name="T74" fmla="*/ 58 w 44"/>
                <a:gd name="T75" fmla="*/ 883 h 94"/>
                <a:gd name="T76" fmla="*/ 56 w 44"/>
                <a:gd name="T77" fmla="*/ 908 h 94"/>
                <a:gd name="T78" fmla="*/ 54 w 44"/>
                <a:gd name="T79" fmla="*/ 937 h 94"/>
                <a:gd name="T80" fmla="*/ 54 w 44"/>
                <a:gd name="T81" fmla="*/ 995 h 94"/>
                <a:gd name="T82" fmla="*/ 52 w 44"/>
                <a:gd name="T83" fmla="*/ 1023 h 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94"/>
                <a:gd name="T128" fmla="*/ 44 w 44"/>
                <a:gd name="T129" fmla="*/ 94 h 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94">
                  <a:moveTo>
                    <a:pt x="26" y="94"/>
                  </a:moveTo>
                  <a:lnTo>
                    <a:pt x="18" y="94"/>
                  </a:lnTo>
                  <a:lnTo>
                    <a:pt x="14" y="94"/>
                  </a:lnTo>
                  <a:lnTo>
                    <a:pt x="10" y="94"/>
                  </a:lnTo>
                  <a:lnTo>
                    <a:pt x="8" y="80"/>
                  </a:lnTo>
                  <a:lnTo>
                    <a:pt x="10" y="70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4" y="4"/>
                  </a:lnTo>
                  <a:lnTo>
                    <a:pt x="40" y="4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2" y="24"/>
                  </a:lnTo>
                  <a:lnTo>
                    <a:pt x="36" y="34"/>
                  </a:lnTo>
                  <a:lnTo>
                    <a:pt x="32" y="42"/>
                  </a:lnTo>
                  <a:lnTo>
                    <a:pt x="30" y="52"/>
                  </a:lnTo>
                  <a:lnTo>
                    <a:pt x="32" y="56"/>
                  </a:lnTo>
                  <a:lnTo>
                    <a:pt x="32" y="62"/>
                  </a:lnTo>
                  <a:lnTo>
                    <a:pt x="32" y="68"/>
                  </a:lnTo>
                  <a:lnTo>
                    <a:pt x="30" y="72"/>
                  </a:lnTo>
                  <a:lnTo>
                    <a:pt x="32" y="74"/>
                  </a:lnTo>
                  <a:lnTo>
                    <a:pt x="34" y="78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75" name="Freeform 170"/>
            <p:cNvSpPr>
              <a:spLocks noChangeAspect="1"/>
            </p:cNvSpPr>
            <p:nvPr/>
          </p:nvSpPr>
          <p:spPr bwMode="auto">
            <a:xfrm>
              <a:off x="2570" y="1471"/>
              <a:ext cx="59" cy="39"/>
            </a:xfrm>
            <a:custGeom>
              <a:avLst/>
              <a:gdLst>
                <a:gd name="T0" fmla="*/ 76 w 58"/>
                <a:gd name="T1" fmla="*/ 287 h 36"/>
                <a:gd name="T2" fmla="*/ 74 w 58"/>
                <a:gd name="T3" fmla="*/ 287 h 36"/>
                <a:gd name="T4" fmla="*/ 74 w 58"/>
                <a:gd name="T5" fmla="*/ 271 h 36"/>
                <a:gd name="T6" fmla="*/ 74 w 58"/>
                <a:gd name="T7" fmla="*/ 236 h 36"/>
                <a:gd name="T8" fmla="*/ 76 w 58"/>
                <a:gd name="T9" fmla="*/ 201 h 36"/>
                <a:gd name="T10" fmla="*/ 78 w 58"/>
                <a:gd name="T11" fmla="*/ 186 h 36"/>
                <a:gd name="T12" fmla="*/ 82 w 58"/>
                <a:gd name="T13" fmla="*/ 172 h 36"/>
                <a:gd name="T14" fmla="*/ 84 w 58"/>
                <a:gd name="T15" fmla="*/ 147 h 36"/>
                <a:gd name="T16" fmla="*/ 82 w 58"/>
                <a:gd name="T17" fmla="*/ 107 h 36"/>
                <a:gd name="T18" fmla="*/ 80 w 58"/>
                <a:gd name="T19" fmla="*/ 91 h 36"/>
                <a:gd name="T20" fmla="*/ 74 w 58"/>
                <a:gd name="T21" fmla="*/ 6 h 36"/>
                <a:gd name="T22" fmla="*/ 58 w 58"/>
                <a:gd name="T23" fmla="*/ 0 h 36"/>
                <a:gd name="T24" fmla="*/ 18 w 58"/>
                <a:gd name="T25" fmla="*/ 4 h 36"/>
                <a:gd name="T26" fmla="*/ 14 w 58"/>
                <a:gd name="T27" fmla="*/ 2 h 36"/>
                <a:gd name="T28" fmla="*/ 12 w 58"/>
                <a:gd name="T29" fmla="*/ 0 h 36"/>
                <a:gd name="T30" fmla="*/ 0 w 58"/>
                <a:gd name="T31" fmla="*/ 6 h 36"/>
                <a:gd name="T32" fmla="*/ 4 w 58"/>
                <a:gd name="T33" fmla="*/ 78 h 36"/>
                <a:gd name="T34" fmla="*/ 10 w 58"/>
                <a:gd name="T35" fmla="*/ 126 h 36"/>
                <a:gd name="T36" fmla="*/ 16 w 58"/>
                <a:gd name="T37" fmla="*/ 147 h 36"/>
                <a:gd name="T38" fmla="*/ 24 w 58"/>
                <a:gd name="T39" fmla="*/ 159 h 36"/>
                <a:gd name="T40" fmla="*/ 24 w 58"/>
                <a:gd name="T41" fmla="*/ 186 h 36"/>
                <a:gd name="T42" fmla="*/ 26 w 58"/>
                <a:gd name="T43" fmla="*/ 201 h 36"/>
                <a:gd name="T44" fmla="*/ 56 w 58"/>
                <a:gd name="T45" fmla="*/ 218 h 36"/>
                <a:gd name="T46" fmla="*/ 62 w 58"/>
                <a:gd name="T47" fmla="*/ 218 h 36"/>
                <a:gd name="T48" fmla="*/ 62 w 58"/>
                <a:gd name="T49" fmla="*/ 236 h 36"/>
                <a:gd name="T50" fmla="*/ 64 w 58"/>
                <a:gd name="T51" fmla="*/ 236 h 36"/>
                <a:gd name="T52" fmla="*/ 66 w 58"/>
                <a:gd name="T53" fmla="*/ 271 h 36"/>
                <a:gd name="T54" fmla="*/ 68 w 58"/>
                <a:gd name="T55" fmla="*/ 287 h 36"/>
                <a:gd name="T56" fmla="*/ 76 w 58"/>
                <a:gd name="T57" fmla="*/ 287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36"/>
                <a:gd name="T89" fmla="*/ 58 w 58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36">
                  <a:moveTo>
                    <a:pt x="50" y="36"/>
                  </a:moveTo>
                  <a:lnTo>
                    <a:pt x="48" y="36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6" y="22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6" y="18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4"/>
                  </a:lnTo>
                  <a:lnTo>
                    <a:pt x="42" y="36"/>
                  </a:lnTo>
                  <a:lnTo>
                    <a:pt x="50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76" name="Freeform 171"/>
            <p:cNvSpPr>
              <a:spLocks noChangeAspect="1"/>
            </p:cNvSpPr>
            <p:nvPr/>
          </p:nvSpPr>
          <p:spPr bwMode="auto">
            <a:xfrm>
              <a:off x="2581" y="1423"/>
              <a:ext cx="55" cy="56"/>
            </a:xfrm>
            <a:custGeom>
              <a:avLst/>
              <a:gdLst>
                <a:gd name="T0" fmla="*/ 80 w 54"/>
                <a:gd name="T1" fmla="*/ 0 h 52"/>
                <a:gd name="T2" fmla="*/ 80 w 54"/>
                <a:gd name="T3" fmla="*/ 67 h 52"/>
                <a:gd name="T4" fmla="*/ 78 w 54"/>
                <a:gd name="T5" fmla="*/ 121 h 52"/>
                <a:gd name="T6" fmla="*/ 78 w 54"/>
                <a:gd name="T7" fmla="*/ 163 h 52"/>
                <a:gd name="T8" fmla="*/ 80 w 54"/>
                <a:gd name="T9" fmla="*/ 163 h 52"/>
                <a:gd name="T10" fmla="*/ 76 w 54"/>
                <a:gd name="T11" fmla="*/ 221 h 52"/>
                <a:gd name="T12" fmla="*/ 72 w 54"/>
                <a:gd name="T13" fmla="*/ 244 h 52"/>
                <a:gd name="T14" fmla="*/ 70 w 54"/>
                <a:gd name="T15" fmla="*/ 276 h 52"/>
                <a:gd name="T16" fmla="*/ 68 w 54"/>
                <a:gd name="T17" fmla="*/ 320 h 52"/>
                <a:gd name="T18" fmla="*/ 66 w 54"/>
                <a:gd name="T19" fmla="*/ 345 h 52"/>
                <a:gd name="T20" fmla="*/ 64 w 54"/>
                <a:gd name="T21" fmla="*/ 353 h 52"/>
                <a:gd name="T22" fmla="*/ 56 w 54"/>
                <a:gd name="T23" fmla="*/ 320 h 52"/>
                <a:gd name="T24" fmla="*/ 20 w 54"/>
                <a:gd name="T25" fmla="*/ 304 h 52"/>
                <a:gd name="T26" fmla="*/ 6 w 54"/>
                <a:gd name="T27" fmla="*/ 328 h 52"/>
                <a:gd name="T28" fmla="*/ 2 w 54"/>
                <a:gd name="T29" fmla="*/ 320 h 52"/>
                <a:gd name="T30" fmla="*/ 0 w 54"/>
                <a:gd name="T31" fmla="*/ 304 h 52"/>
                <a:gd name="T32" fmla="*/ 10 w 54"/>
                <a:gd name="T33" fmla="*/ 262 h 52"/>
                <a:gd name="T34" fmla="*/ 14 w 54"/>
                <a:gd name="T35" fmla="*/ 221 h 52"/>
                <a:gd name="T36" fmla="*/ 18 w 54"/>
                <a:gd name="T37" fmla="*/ 163 h 52"/>
                <a:gd name="T38" fmla="*/ 22 w 54"/>
                <a:gd name="T39" fmla="*/ 121 h 52"/>
                <a:gd name="T40" fmla="*/ 24 w 54"/>
                <a:gd name="T41" fmla="*/ 90 h 52"/>
                <a:gd name="T42" fmla="*/ 56 w 54"/>
                <a:gd name="T43" fmla="*/ 90 h 52"/>
                <a:gd name="T44" fmla="*/ 58 w 54"/>
                <a:gd name="T45" fmla="*/ 58 h 52"/>
                <a:gd name="T46" fmla="*/ 66 w 54"/>
                <a:gd name="T47" fmla="*/ 4 h 52"/>
                <a:gd name="T48" fmla="*/ 72 w 54"/>
                <a:gd name="T49" fmla="*/ 2 h 52"/>
                <a:gd name="T50" fmla="*/ 80 w 54"/>
                <a:gd name="T51" fmla="*/ 0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4"/>
                <a:gd name="T79" fmla="*/ 0 h 52"/>
                <a:gd name="T80" fmla="*/ 54 w 54"/>
                <a:gd name="T81" fmla="*/ 52 h 5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4" h="52">
                  <a:moveTo>
                    <a:pt x="54" y="0"/>
                  </a:moveTo>
                  <a:lnTo>
                    <a:pt x="54" y="10"/>
                  </a:lnTo>
                  <a:lnTo>
                    <a:pt x="52" y="18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0" y="32"/>
                  </a:lnTo>
                  <a:lnTo>
                    <a:pt x="46" y="36"/>
                  </a:lnTo>
                  <a:lnTo>
                    <a:pt x="44" y="40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0" y="46"/>
                  </a:lnTo>
                  <a:lnTo>
                    <a:pt x="20" y="44"/>
                  </a:lnTo>
                  <a:lnTo>
                    <a:pt x="6" y="48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10" y="38"/>
                  </a:lnTo>
                  <a:lnTo>
                    <a:pt x="14" y="32"/>
                  </a:lnTo>
                  <a:lnTo>
                    <a:pt x="18" y="24"/>
                  </a:lnTo>
                  <a:lnTo>
                    <a:pt x="22" y="18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77" name="Freeform 172"/>
            <p:cNvSpPr>
              <a:spLocks noChangeAspect="1"/>
            </p:cNvSpPr>
            <p:nvPr/>
          </p:nvSpPr>
          <p:spPr bwMode="auto">
            <a:xfrm>
              <a:off x="2653" y="1340"/>
              <a:ext cx="34" cy="61"/>
            </a:xfrm>
            <a:custGeom>
              <a:avLst/>
              <a:gdLst>
                <a:gd name="T0" fmla="*/ 24 w 34"/>
                <a:gd name="T1" fmla="*/ 517 h 56"/>
                <a:gd name="T2" fmla="*/ 10 w 34"/>
                <a:gd name="T3" fmla="*/ 517 h 56"/>
                <a:gd name="T4" fmla="*/ 12 w 34"/>
                <a:gd name="T5" fmla="*/ 517 h 56"/>
                <a:gd name="T6" fmla="*/ 14 w 34"/>
                <a:gd name="T7" fmla="*/ 497 h 56"/>
                <a:gd name="T8" fmla="*/ 6 w 34"/>
                <a:gd name="T9" fmla="*/ 497 h 56"/>
                <a:gd name="T10" fmla="*/ 6 w 34"/>
                <a:gd name="T11" fmla="*/ 419 h 56"/>
                <a:gd name="T12" fmla="*/ 4 w 34"/>
                <a:gd name="T13" fmla="*/ 376 h 56"/>
                <a:gd name="T14" fmla="*/ 2 w 34"/>
                <a:gd name="T15" fmla="*/ 317 h 56"/>
                <a:gd name="T16" fmla="*/ 0 w 34"/>
                <a:gd name="T17" fmla="*/ 267 h 56"/>
                <a:gd name="T18" fmla="*/ 2 w 34"/>
                <a:gd name="T19" fmla="*/ 225 h 56"/>
                <a:gd name="T20" fmla="*/ 4 w 34"/>
                <a:gd name="T21" fmla="*/ 190 h 56"/>
                <a:gd name="T22" fmla="*/ 14 w 34"/>
                <a:gd name="T23" fmla="*/ 106 h 56"/>
                <a:gd name="T24" fmla="*/ 30 w 34"/>
                <a:gd name="T25" fmla="*/ 0 h 56"/>
                <a:gd name="T26" fmla="*/ 30 w 34"/>
                <a:gd name="T27" fmla="*/ 125 h 56"/>
                <a:gd name="T28" fmla="*/ 28 w 34"/>
                <a:gd name="T29" fmla="*/ 174 h 56"/>
                <a:gd name="T30" fmla="*/ 30 w 34"/>
                <a:gd name="T31" fmla="*/ 190 h 56"/>
                <a:gd name="T32" fmla="*/ 34 w 34"/>
                <a:gd name="T33" fmla="*/ 207 h 56"/>
                <a:gd name="T34" fmla="*/ 32 w 34"/>
                <a:gd name="T35" fmla="*/ 245 h 56"/>
                <a:gd name="T36" fmla="*/ 30 w 34"/>
                <a:gd name="T37" fmla="*/ 273 h 56"/>
                <a:gd name="T38" fmla="*/ 28 w 34"/>
                <a:gd name="T39" fmla="*/ 273 h 56"/>
                <a:gd name="T40" fmla="*/ 24 w 34"/>
                <a:gd name="T41" fmla="*/ 293 h 56"/>
                <a:gd name="T42" fmla="*/ 26 w 34"/>
                <a:gd name="T43" fmla="*/ 347 h 56"/>
                <a:gd name="T44" fmla="*/ 30 w 34"/>
                <a:gd name="T45" fmla="*/ 410 h 56"/>
                <a:gd name="T46" fmla="*/ 24 w 34"/>
                <a:gd name="T47" fmla="*/ 410 h 56"/>
                <a:gd name="T48" fmla="*/ 24 w 34"/>
                <a:gd name="T49" fmla="*/ 517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56"/>
                <a:gd name="T77" fmla="*/ 34 w 34"/>
                <a:gd name="T78" fmla="*/ 56 h 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56">
                  <a:moveTo>
                    <a:pt x="24" y="56"/>
                  </a:moveTo>
                  <a:lnTo>
                    <a:pt x="10" y="56"/>
                  </a:lnTo>
                  <a:lnTo>
                    <a:pt x="12" y="56"/>
                  </a:lnTo>
                  <a:lnTo>
                    <a:pt x="14" y="54"/>
                  </a:lnTo>
                  <a:lnTo>
                    <a:pt x="6" y="54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14" y="12"/>
                  </a:lnTo>
                  <a:lnTo>
                    <a:pt x="30" y="0"/>
                  </a:lnTo>
                  <a:lnTo>
                    <a:pt x="30" y="14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4" y="22"/>
                  </a:lnTo>
                  <a:lnTo>
                    <a:pt x="32" y="26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4" y="32"/>
                  </a:lnTo>
                  <a:lnTo>
                    <a:pt x="26" y="38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78" name="Freeform 173"/>
            <p:cNvSpPr>
              <a:spLocks noChangeAspect="1"/>
            </p:cNvSpPr>
            <p:nvPr/>
          </p:nvSpPr>
          <p:spPr bwMode="auto">
            <a:xfrm>
              <a:off x="2627" y="1548"/>
              <a:ext cx="68" cy="36"/>
            </a:xfrm>
            <a:custGeom>
              <a:avLst/>
              <a:gdLst>
                <a:gd name="T0" fmla="*/ 117 w 66"/>
                <a:gd name="T1" fmla="*/ 99 h 32"/>
                <a:gd name="T2" fmla="*/ 105 w 66"/>
                <a:gd name="T3" fmla="*/ 2 h 32"/>
                <a:gd name="T4" fmla="*/ 78 w 66"/>
                <a:gd name="T5" fmla="*/ 0 h 32"/>
                <a:gd name="T6" fmla="*/ 58 w 66"/>
                <a:gd name="T7" fmla="*/ 0 h 32"/>
                <a:gd name="T8" fmla="*/ 44 w 66"/>
                <a:gd name="T9" fmla="*/ 2 h 32"/>
                <a:gd name="T10" fmla="*/ 46 w 66"/>
                <a:gd name="T11" fmla="*/ 2 h 32"/>
                <a:gd name="T12" fmla="*/ 46 w 66"/>
                <a:gd name="T13" fmla="*/ 0 h 32"/>
                <a:gd name="T14" fmla="*/ 44 w 66"/>
                <a:gd name="T15" fmla="*/ 2 h 32"/>
                <a:gd name="T16" fmla="*/ 16 w 66"/>
                <a:gd name="T17" fmla="*/ 99 h 32"/>
                <a:gd name="T18" fmla="*/ 14 w 66"/>
                <a:gd name="T19" fmla="*/ 159 h 32"/>
                <a:gd name="T20" fmla="*/ 10 w 66"/>
                <a:gd name="T21" fmla="*/ 201 h 32"/>
                <a:gd name="T22" fmla="*/ 6 w 66"/>
                <a:gd name="T23" fmla="*/ 287 h 32"/>
                <a:gd name="T24" fmla="*/ 0 w 66"/>
                <a:gd name="T25" fmla="*/ 459 h 32"/>
                <a:gd name="T26" fmla="*/ 0 w 66"/>
                <a:gd name="T27" fmla="*/ 651 h 32"/>
                <a:gd name="T28" fmla="*/ 4 w 66"/>
                <a:gd name="T29" fmla="*/ 651 h 32"/>
                <a:gd name="T30" fmla="*/ 4 w 66"/>
                <a:gd name="T31" fmla="*/ 580 h 32"/>
                <a:gd name="T32" fmla="*/ 6 w 66"/>
                <a:gd name="T33" fmla="*/ 515 h 32"/>
                <a:gd name="T34" fmla="*/ 10 w 66"/>
                <a:gd name="T35" fmla="*/ 550 h 32"/>
                <a:gd name="T36" fmla="*/ 12 w 66"/>
                <a:gd name="T37" fmla="*/ 515 h 32"/>
                <a:gd name="T38" fmla="*/ 12 w 66"/>
                <a:gd name="T39" fmla="*/ 669 h 32"/>
                <a:gd name="T40" fmla="*/ 58 w 66"/>
                <a:gd name="T41" fmla="*/ 669 h 32"/>
                <a:gd name="T42" fmla="*/ 62 w 66"/>
                <a:gd name="T43" fmla="*/ 651 h 32"/>
                <a:gd name="T44" fmla="*/ 66 w 66"/>
                <a:gd name="T45" fmla="*/ 580 h 32"/>
                <a:gd name="T46" fmla="*/ 70 w 66"/>
                <a:gd name="T47" fmla="*/ 550 h 32"/>
                <a:gd name="T48" fmla="*/ 82 w 66"/>
                <a:gd name="T49" fmla="*/ 651 h 32"/>
                <a:gd name="T50" fmla="*/ 93 w 66"/>
                <a:gd name="T51" fmla="*/ 669 h 32"/>
                <a:gd name="T52" fmla="*/ 105 w 66"/>
                <a:gd name="T53" fmla="*/ 669 h 32"/>
                <a:gd name="T54" fmla="*/ 105 w 66"/>
                <a:gd name="T55" fmla="*/ 550 h 32"/>
                <a:gd name="T56" fmla="*/ 114 w 66"/>
                <a:gd name="T57" fmla="*/ 515 h 32"/>
                <a:gd name="T58" fmla="*/ 125 w 66"/>
                <a:gd name="T59" fmla="*/ 459 h 32"/>
                <a:gd name="T60" fmla="*/ 141 w 66"/>
                <a:gd name="T61" fmla="*/ 408 h 32"/>
                <a:gd name="T62" fmla="*/ 141 w 66"/>
                <a:gd name="T63" fmla="*/ 287 h 32"/>
                <a:gd name="T64" fmla="*/ 133 w 66"/>
                <a:gd name="T65" fmla="*/ 287 h 32"/>
                <a:gd name="T66" fmla="*/ 125 w 66"/>
                <a:gd name="T67" fmla="*/ 254 h 32"/>
                <a:gd name="T68" fmla="*/ 117 w 66"/>
                <a:gd name="T69" fmla="*/ 159 h 32"/>
                <a:gd name="T70" fmla="*/ 117 w 66"/>
                <a:gd name="T71" fmla="*/ 99 h 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32"/>
                <a:gd name="T110" fmla="*/ 66 w 66"/>
                <a:gd name="T111" fmla="*/ 32 h 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32">
                  <a:moveTo>
                    <a:pt x="54" y="4"/>
                  </a:moveTo>
                  <a:lnTo>
                    <a:pt x="48" y="2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40" y="30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2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2" y="14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79" name="Freeform 174"/>
            <p:cNvSpPr>
              <a:spLocks noChangeAspect="1"/>
            </p:cNvSpPr>
            <p:nvPr/>
          </p:nvSpPr>
          <p:spPr bwMode="auto">
            <a:xfrm>
              <a:off x="2681" y="1521"/>
              <a:ext cx="117" cy="51"/>
            </a:xfrm>
            <a:custGeom>
              <a:avLst/>
              <a:gdLst>
                <a:gd name="T0" fmla="*/ 120 w 114"/>
                <a:gd name="T1" fmla="*/ 46 h 48"/>
                <a:gd name="T2" fmla="*/ 132 w 114"/>
                <a:gd name="T3" fmla="*/ 46 h 48"/>
                <a:gd name="T4" fmla="*/ 143 w 114"/>
                <a:gd name="T5" fmla="*/ 6 h 48"/>
                <a:gd name="T6" fmla="*/ 147 w 114"/>
                <a:gd name="T7" fmla="*/ 4 h 48"/>
                <a:gd name="T8" fmla="*/ 155 w 114"/>
                <a:gd name="T9" fmla="*/ 2 h 48"/>
                <a:gd name="T10" fmla="*/ 163 w 114"/>
                <a:gd name="T11" fmla="*/ 0 h 48"/>
                <a:gd name="T12" fmla="*/ 176 w 114"/>
                <a:gd name="T13" fmla="*/ 2 h 48"/>
                <a:gd name="T14" fmla="*/ 191 w 114"/>
                <a:gd name="T15" fmla="*/ 4 h 48"/>
                <a:gd name="T16" fmla="*/ 201 w 114"/>
                <a:gd name="T17" fmla="*/ 6 h 48"/>
                <a:gd name="T18" fmla="*/ 211 w 114"/>
                <a:gd name="T19" fmla="*/ 6 h 48"/>
                <a:gd name="T20" fmla="*/ 215 w 114"/>
                <a:gd name="T21" fmla="*/ 66 h 48"/>
                <a:gd name="T22" fmla="*/ 223 w 114"/>
                <a:gd name="T23" fmla="*/ 84 h 48"/>
                <a:gd name="T24" fmla="*/ 211 w 114"/>
                <a:gd name="T25" fmla="*/ 121 h 48"/>
                <a:gd name="T26" fmla="*/ 208 w 114"/>
                <a:gd name="T27" fmla="*/ 155 h 48"/>
                <a:gd name="T28" fmla="*/ 201 w 114"/>
                <a:gd name="T29" fmla="*/ 198 h 48"/>
                <a:gd name="T30" fmla="*/ 194 w 114"/>
                <a:gd name="T31" fmla="*/ 211 h 48"/>
                <a:gd name="T32" fmla="*/ 163 w 114"/>
                <a:gd name="T33" fmla="*/ 211 h 48"/>
                <a:gd name="T34" fmla="*/ 155 w 114"/>
                <a:gd name="T35" fmla="*/ 223 h 48"/>
                <a:gd name="T36" fmla="*/ 151 w 114"/>
                <a:gd name="T37" fmla="*/ 233 h 48"/>
                <a:gd name="T38" fmla="*/ 135 w 114"/>
                <a:gd name="T39" fmla="*/ 233 h 48"/>
                <a:gd name="T40" fmla="*/ 113 w 114"/>
                <a:gd name="T41" fmla="*/ 223 h 48"/>
                <a:gd name="T42" fmla="*/ 87 w 114"/>
                <a:gd name="T43" fmla="*/ 206 h 48"/>
                <a:gd name="T44" fmla="*/ 71 w 114"/>
                <a:gd name="T45" fmla="*/ 198 h 48"/>
                <a:gd name="T46" fmla="*/ 54 w 114"/>
                <a:gd name="T47" fmla="*/ 186 h 48"/>
                <a:gd name="T48" fmla="*/ 50 w 114"/>
                <a:gd name="T49" fmla="*/ 186 h 48"/>
                <a:gd name="T50" fmla="*/ 50 w 114"/>
                <a:gd name="T51" fmla="*/ 198 h 48"/>
                <a:gd name="T52" fmla="*/ 12 w 114"/>
                <a:gd name="T53" fmla="*/ 198 h 48"/>
                <a:gd name="T54" fmla="*/ 8 w 114"/>
                <a:gd name="T55" fmla="*/ 198 h 48"/>
                <a:gd name="T56" fmla="*/ 4 w 114"/>
                <a:gd name="T57" fmla="*/ 186 h 48"/>
                <a:gd name="T58" fmla="*/ 0 w 114"/>
                <a:gd name="T59" fmla="*/ 165 h 48"/>
                <a:gd name="T60" fmla="*/ 0 w 114"/>
                <a:gd name="T61" fmla="*/ 146 h 48"/>
                <a:gd name="T62" fmla="*/ 6 w 114"/>
                <a:gd name="T63" fmla="*/ 146 h 48"/>
                <a:gd name="T64" fmla="*/ 46 w 114"/>
                <a:gd name="T65" fmla="*/ 146 h 48"/>
                <a:gd name="T66" fmla="*/ 52 w 114"/>
                <a:gd name="T67" fmla="*/ 146 h 48"/>
                <a:gd name="T68" fmla="*/ 63 w 114"/>
                <a:gd name="T69" fmla="*/ 129 h 48"/>
                <a:gd name="T70" fmla="*/ 95 w 114"/>
                <a:gd name="T71" fmla="*/ 129 h 48"/>
                <a:gd name="T72" fmla="*/ 95 w 114"/>
                <a:gd name="T73" fmla="*/ 121 h 48"/>
                <a:gd name="T74" fmla="*/ 91 w 114"/>
                <a:gd name="T75" fmla="*/ 95 h 48"/>
                <a:gd name="T76" fmla="*/ 95 w 114"/>
                <a:gd name="T77" fmla="*/ 66 h 48"/>
                <a:gd name="T78" fmla="*/ 107 w 114"/>
                <a:gd name="T79" fmla="*/ 58 h 48"/>
                <a:gd name="T80" fmla="*/ 117 w 114"/>
                <a:gd name="T81" fmla="*/ 46 h 48"/>
                <a:gd name="T82" fmla="*/ 123 w 114"/>
                <a:gd name="T83" fmla="*/ 6 h 48"/>
                <a:gd name="T84" fmla="*/ 120 w 114"/>
                <a:gd name="T85" fmla="*/ 46 h 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4"/>
                <a:gd name="T130" fmla="*/ 0 h 48"/>
                <a:gd name="T131" fmla="*/ 114 w 114"/>
                <a:gd name="T132" fmla="*/ 48 h 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4" h="48">
                  <a:moveTo>
                    <a:pt x="60" y="8"/>
                  </a:moveTo>
                  <a:lnTo>
                    <a:pt x="68" y="8"/>
                  </a:lnTo>
                  <a:lnTo>
                    <a:pt x="74" y="6"/>
                  </a:lnTo>
                  <a:lnTo>
                    <a:pt x="76" y="4"/>
                  </a:lnTo>
                  <a:lnTo>
                    <a:pt x="80" y="2"/>
                  </a:lnTo>
                  <a:lnTo>
                    <a:pt x="84" y="0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0" y="14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106" y="32"/>
                  </a:lnTo>
                  <a:lnTo>
                    <a:pt x="102" y="40"/>
                  </a:lnTo>
                  <a:lnTo>
                    <a:pt x="98" y="44"/>
                  </a:lnTo>
                  <a:lnTo>
                    <a:pt x="84" y="44"/>
                  </a:lnTo>
                  <a:lnTo>
                    <a:pt x="80" y="46"/>
                  </a:lnTo>
                  <a:lnTo>
                    <a:pt x="78" y="48"/>
                  </a:lnTo>
                  <a:lnTo>
                    <a:pt x="70" y="48"/>
                  </a:lnTo>
                  <a:lnTo>
                    <a:pt x="56" y="46"/>
                  </a:lnTo>
                  <a:lnTo>
                    <a:pt x="46" y="42"/>
                  </a:lnTo>
                  <a:lnTo>
                    <a:pt x="38" y="40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20" y="30"/>
                  </a:lnTo>
                  <a:lnTo>
                    <a:pt x="26" y="30"/>
                  </a:lnTo>
                  <a:lnTo>
                    <a:pt x="34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0" name="Freeform 175"/>
            <p:cNvSpPr>
              <a:spLocks noChangeAspect="1"/>
            </p:cNvSpPr>
            <p:nvPr/>
          </p:nvSpPr>
          <p:spPr bwMode="auto">
            <a:xfrm>
              <a:off x="2784" y="1529"/>
              <a:ext cx="105" cy="59"/>
            </a:xfrm>
            <a:custGeom>
              <a:avLst/>
              <a:gdLst>
                <a:gd name="T0" fmla="*/ 130 w 102"/>
                <a:gd name="T1" fmla="*/ 506 h 54"/>
                <a:gd name="T2" fmla="*/ 126 w 102"/>
                <a:gd name="T3" fmla="*/ 480 h 54"/>
                <a:gd name="T4" fmla="*/ 119 w 102"/>
                <a:gd name="T5" fmla="*/ 439 h 54"/>
                <a:gd name="T6" fmla="*/ 95 w 102"/>
                <a:gd name="T7" fmla="*/ 506 h 54"/>
                <a:gd name="T8" fmla="*/ 80 w 102"/>
                <a:gd name="T9" fmla="*/ 524 h 54"/>
                <a:gd name="T10" fmla="*/ 64 w 102"/>
                <a:gd name="T11" fmla="*/ 532 h 54"/>
                <a:gd name="T12" fmla="*/ 56 w 102"/>
                <a:gd name="T13" fmla="*/ 532 h 54"/>
                <a:gd name="T14" fmla="*/ 48 w 102"/>
                <a:gd name="T15" fmla="*/ 524 h 54"/>
                <a:gd name="T16" fmla="*/ 16 w 102"/>
                <a:gd name="T17" fmla="*/ 463 h 54"/>
                <a:gd name="T18" fmla="*/ 8 w 102"/>
                <a:gd name="T19" fmla="*/ 402 h 54"/>
                <a:gd name="T20" fmla="*/ 0 w 102"/>
                <a:gd name="T21" fmla="*/ 365 h 54"/>
                <a:gd name="T22" fmla="*/ 4 w 102"/>
                <a:gd name="T23" fmla="*/ 325 h 54"/>
                <a:gd name="T24" fmla="*/ 6 w 102"/>
                <a:gd name="T25" fmla="*/ 236 h 54"/>
                <a:gd name="T26" fmla="*/ 10 w 102"/>
                <a:gd name="T27" fmla="*/ 164 h 54"/>
                <a:gd name="T28" fmla="*/ 14 w 102"/>
                <a:gd name="T29" fmla="*/ 95 h 54"/>
                <a:gd name="T30" fmla="*/ 46 w 102"/>
                <a:gd name="T31" fmla="*/ 137 h 54"/>
                <a:gd name="T32" fmla="*/ 60 w 102"/>
                <a:gd name="T33" fmla="*/ 164 h 54"/>
                <a:gd name="T34" fmla="*/ 95 w 102"/>
                <a:gd name="T35" fmla="*/ 95 h 54"/>
                <a:gd name="T36" fmla="*/ 119 w 102"/>
                <a:gd name="T37" fmla="*/ 67 h 54"/>
                <a:gd name="T38" fmla="*/ 130 w 102"/>
                <a:gd name="T39" fmla="*/ 2 h 54"/>
                <a:gd name="T40" fmla="*/ 134 w 102"/>
                <a:gd name="T41" fmla="*/ 0 h 54"/>
                <a:gd name="T42" fmla="*/ 142 w 102"/>
                <a:gd name="T43" fmla="*/ 0 h 54"/>
                <a:gd name="T44" fmla="*/ 159 w 102"/>
                <a:gd name="T45" fmla="*/ 0 h 54"/>
                <a:gd name="T46" fmla="*/ 179 w 102"/>
                <a:gd name="T47" fmla="*/ 2 h 54"/>
                <a:gd name="T48" fmla="*/ 191 w 102"/>
                <a:gd name="T49" fmla="*/ 2 h 54"/>
                <a:gd name="T50" fmla="*/ 191 w 102"/>
                <a:gd name="T51" fmla="*/ 0 h 54"/>
                <a:gd name="T52" fmla="*/ 195 w 102"/>
                <a:gd name="T53" fmla="*/ 2 h 54"/>
                <a:gd name="T54" fmla="*/ 200 w 102"/>
                <a:gd name="T55" fmla="*/ 4 h 54"/>
                <a:gd name="T56" fmla="*/ 215 w 102"/>
                <a:gd name="T57" fmla="*/ 80 h 54"/>
                <a:gd name="T58" fmla="*/ 212 w 102"/>
                <a:gd name="T59" fmla="*/ 137 h 54"/>
                <a:gd name="T60" fmla="*/ 203 w 102"/>
                <a:gd name="T61" fmla="*/ 164 h 54"/>
                <a:gd name="T62" fmla="*/ 195 w 102"/>
                <a:gd name="T63" fmla="*/ 198 h 54"/>
                <a:gd name="T64" fmla="*/ 188 w 102"/>
                <a:gd name="T65" fmla="*/ 236 h 54"/>
                <a:gd name="T66" fmla="*/ 184 w 102"/>
                <a:gd name="T67" fmla="*/ 325 h 54"/>
                <a:gd name="T68" fmla="*/ 179 w 102"/>
                <a:gd name="T69" fmla="*/ 388 h 54"/>
                <a:gd name="T70" fmla="*/ 174 w 102"/>
                <a:gd name="T71" fmla="*/ 402 h 54"/>
                <a:gd name="T72" fmla="*/ 164 w 102"/>
                <a:gd name="T73" fmla="*/ 439 h 54"/>
                <a:gd name="T74" fmla="*/ 150 w 102"/>
                <a:gd name="T75" fmla="*/ 463 h 54"/>
                <a:gd name="T76" fmla="*/ 138 w 102"/>
                <a:gd name="T77" fmla="*/ 463 h 54"/>
                <a:gd name="T78" fmla="*/ 134 w 102"/>
                <a:gd name="T79" fmla="*/ 480 h 54"/>
                <a:gd name="T80" fmla="*/ 130 w 102"/>
                <a:gd name="T81" fmla="*/ 506 h 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2"/>
                <a:gd name="T124" fmla="*/ 0 h 54"/>
                <a:gd name="T125" fmla="*/ 102 w 102"/>
                <a:gd name="T126" fmla="*/ 54 h 5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2" h="54">
                  <a:moveTo>
                    <a:pt x="62" y="50"/>
                  </a:moveTo>
                  <a:lnTo>
                    <a:pt x="60" y="48"/>
                  </a:lnTo>
                  <a:lnTo>
                    <a:pt x="56" y="44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2" y="54"/>
                  </a:lnTo>
                  <a:lnTo>
                    <a:pt x="28" y="54"/>
                  </a:lnTo>
                  <a:lnTo>
                    <a:pt x="22" y="52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6" y="24"/>
                  </a:lnTo>
                  <a:lnTo>
                    <a:pt x="10" y="16"/>
                  </a:lnTo>
                  <a:lnTo>
                    <a:pt x="14" y="10"/>
                  </a:lnTo>
                  <a:lnTo>
                    <a:pt x="20" y="14"/>
                  </a:lnTo>
                  <a:lnTo>
                    <a:pt x="30" y="16"/>
                  </a:lnTo>
                  <a:lnTo>
                    <a:pt x="46" y="10"/>
                  </a:lnTo>
                  <a:lnTo>
                    <a:pt x="56" y="6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102" y="8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88" y="24"/>
                  </a:lnTo>
                  <a:lnTo>
                    <a:pt x="86" y="32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8" y="44"/>
                  </a:lnTo>
                  <a:lnTo>
                    <a:pt x="72" y="46"/>
                  </a:lnTo>
                  <a:lnTo>
                    <a:pt x="66" y="46"/>
                  </a:lnTo>
                  <a:lnTo>
                    <a:pt x="64" y="48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1" name="Freeform 176"/>
            <p:cNvSpPr>
              <a:spLocks noChangeAspect="1"/>
            </p:cNvSpPr>
            <p:nvPr/>
          </p:nvSpPr>
          <p:spPr bwMode="auto">
            <a:xfrm>
              <a:off x="2890" y="1621"/>
              <a:ext cx="97" cy="61"/>
            </a:xfrm>
            <a:custGeom>
              <a:avLst/>
              <a:gdLst>
                <a:gd name="T0" fmla="*/ 11 w 95"/>
                <a:gd name="T1" fmla="*/ 487 h 56"/>
                <a:gd name="T2" fmla="*/ 11 w 95"/>
                <a:gd name="T3" fmla="*/ 385 h 56"/>
                <a:gd name="T4" fmla="*/ 7 w 95"/>
                <a:gd name="T5" fmla="*/ 376 h 56"/>
                <a:gd name="T6" fmla="*/ 4 w 95"/>
                <a:gd name="T7" fmla="*/ 347 h 56"/>
                <a:gd name="T8" fmla="*/ 2 w 95"/>
                <a:gd name="T9" fmla="*/ 317 h 56"/>
                <a:gd name="T10" fmla="*/ 4 w 95"/>
                <a:gd name="T11" fmla="*/ 245 h 56"/>
                <a:gd name="T12" fmla="*/ 9 w 95"/>
                <a:gd name="T13" fmla="*/ 174 h 56"/>
                <a:gd name="T14" fmla="*/ 4 w 95"/>
                <a:gd name="T15" fmla="*/ 106 h 56"/>
                <a:gd name="T16" fmla="*/ 2 w 95"/>
                <a:gd name="T17" fmla="*/ 63 h 56"/>
                <a:gd name="T18" fmla="*/ 0 w 95"/>
                <a:gd name="T19" fmla="*/ 4 h 56"/>
                <a:gd name="T20" fmla="*/ 0 w 95"/>
                <a:gd name="T21" fmla="*/ 2 h 56"/>
                <a:gd name="T22" fmla="*/ 0 w 95"/>
                <a:gd name="T23" fmla="*/ 0 h 56"/>
                <a:gd name="T24" fmla="*/ 2 w 95"/>
                <a:gd name="T25" fmla="*/ 0 h 56"/>
                <a:gd name="T26" fmla="*/ 4 w 95"/>
                <a:gd name="T27" fmla="*/ 2 h 56"/>
                <a:gd name="T28" fmla="*/ 7 w 95"/>
                <a:gd name="T29" fmla="*/ 4 h 56"/>
                <a:gd name="T30" fmla="*/ 13 w 95"/>
                <a:gd name="T31" fmla="*/ 63 h 56"/>
                <a:gd name="T32" fmla="*/ 17 w 95"/>
                <a:gd name="T33" fmla="*/ 63 h 56"/>
                <a:gd name="T34" fmla="*/ 23 w 95"/>
                <a:gd name="T35" fmla="*/ 63 h 56"/>
                <a:gd name="T36" fmla="*/ 53 w 95"/>
                <a:gd name="T37" fmla="*/ 75 h 56"/>
                <a:gd name="T38" fmla="*/ 82 w 95"/>
                <a:gd name="T39" fmla="*/ 75 h 56"/>
                <a:gd name="T40" fmla="*/ 94 w 95"/>
                <a:gd name="T41" fmla="*/ 75 h 56"/>
                <a:gd name="T42" fmla="*/ 102 w 95"/>
                <a:gd name="T43" fmla="*/ 4 h 56"/>
                <a:gd name="T44" fmla="*/ 110 w 95"/>
                <a:gd name="T45" fmla="*/ 2 h 56"/>
                <a:gd name="T46" fmla="*/ 128 w 95"/>
                <a:gd name="T47" fmla="*/ 0 h 56"/>
                <a:gd name="T48" fmla="*/ 134 w 95"/>
                <a:gd name="T49" fmla="*/ 0 h 56"/>
                <a:gd name="T50" fmla="*/ 143 w 95"/>
                <a:gd name="T51" fmla="*/ 2 h 56"/>
                <a:gd name="T52" fmla="*/ 158 w 95"/>
                <a:gd name="T53" fmla="*/ 75 h 56"/>
                <a:gd name="T54" fmla="*/ 155 w 95"/>
                <a:gd name="T55" fmla="*/ 125 h 56"/>
                <a:gd name="T56" fmla="*/ 155 w 95"/>
                <a:gd name="T57" fmla="*/ 225 h 56"/>
                <a:gd name="T58" fmla="*/ 155 w 95"/>
                <a:gd name="T59" fmla="*/ 293 h 56"/>
                <a:gd name="T60" fmla="*/ 161 w 95"/>
                <a:gd name="T61" fmla="*/ 376 h 56"/>
                <a:gd name="T62" fmla="*/ 134 w 95"/>
                <a:gd name="T63" fmla="*/ 385 h 56"/>
                <a:gd name="T64" fmla="*/ 118 w 95"/>
                <a:gd name="T65" fmla="*/ 410 h 56"/>
                <a:gd name="T66" fmla="*/ 114 w 95"/>
                <a:gd name="T67" fmla="*/ 419 h 56"/>
                <a:gd name="T68" fmla="*/ 110 w 95"/>
                <a:gd name="T69" fmla="*/ 447 h 56"/>
                <a:gd name="T70" fmla="*/ 106 w 95"/>
                <a:gd name="T71" fmla="*/ 456 h 56"/>
                <a:gd name="T72" fmla="*/ 102 w 95"/>
                <a:gd name="T73" fmla="*/ 497 h 56"/>
                <a:gd name="T74" fmla="*/ 94 w 95"/>
                <a:gd name="T75" fmla="*/ 497 h 56"/>
                <a:gd name="T76" fmla="*/ 90 w 95"/>
                <a:gd name="T77" fmla="*/ 517 h 56"/>
                <a:gd name="T78" fmla="*/ 86 w 95"/>
                <a:gd name="T79" fmla="*/ 517 h 56"/>
                <a:gd name="T80" fmla="*/ 74 w 95"/>
                <a:gd name="T81" fmla="*/ 517 h 56"/>
                <a:gd name="T82" fmla="*/ 69 w 95"/>
                <a:gd name="T83" fmla="*/ 497 h 56"/>
                <a:gd name="T84" fmla="*/ 65 w 95"/>
                <a:gd name="T85" fmla="*/ 487 h 56"/>
                <a:gd name="T86" fmla="*/ 61 w 95"/>
                <a:gd name="T87" fmla="*/ 456 h 56"/>
                <a:gd name="T88" fmla="*/ 55 w 95"/>
                <a:gd name="T89" fmla="*/ 487 h 56"/>
                <a:gd name="T90" fmla="*/ 23 w 95"/>
                <a:gd name="T91" fmla="*/ 497 h 56"/>
                <a:gd name="T92" fmla="*/ 17 w 95"/>
                <a:gd name="T93" fmla="*/ 497 h 56"/>
                <a:gd name="T94" fmla="*/ 11 w 95"/>
                <a:gd name="T95" fmla="*/ 497 h 56"/>
                <a:gd name="T96" fmla="*/ 11 w 95"/>
                <a:gd name="T97" fmla="*/ 487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5"/>
                <a:gd name="T148" fmla="*/ 0 h 56"/>
                <a:gd name="T149" fmla="*/ 95 w 95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5" h="56">
                  <a:moveTo>
                    <a:pt x="11" y="52"/>
                  </a:moveTo>
                  <a:lnTo>
                    <a:pt x="11" y="42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7" y="4"/>
                  </a:lnTo>
                  <a:lnTo>
                    <a:pt x="13" y="6"/>
                  </a:lnTo>
                  <a:lnTo>
                    <a:pt x="17" y="6"/>
                  </a:lnTo>
                  <a:lnTo>
                    <a:pt x="23" y="6"/>
                  </a:lnTo>
                  <a:lnTo>
                    <a:pt x="27" y="8"/>
                  </a:lnTo>
                  <a:lnTo>
                    <a:pt x="51" y="8"/>
                  </a:lnTo>
                  <a:lnTo>
                    <a:pt x="57" y="8"/>
                  </a:lnTo>
                  <a:lnTo>
                    <a:pt x="61" y="4"/>
                  </a:lnTo>
                  <a:lnTo>
                    <a:pt x="65" y="2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93" y="8"/>
                  </a:lnTo>
                  <a:lnTo>
                    <a:pt x="91" y="14"/>
                  </a:lnTo>
                  <a:lnTo>
                    <a:pt x="91" y="24"/>
                  </a:lnTo>
                  <a:lnTo>
                    <a:pt x="91" y="32"/>
                  </a:lnTo>
                  <a:lnTo>
                    <a:pt x="95" y="40"/>
                  </a:lnTo>
                  <a:lnTo>
                    <a:pt x="77" y="42"/>
                  </a:lnTo>
                  <a:lnTo>
                    <a:pt x="69" y="44"/>
                  </a:lnTo>
                  <a:lnTo>
                    <a:pt x="67" y="46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1" y="54"/>
                  </a:lnTo>
                  <a:lnTo>
                    <a:pt x="57" y="54"/>
                  </a:lnTo>
                  <a:lnTo>
                    <a:pt x="55" y="56"/>
                  </a:lnTo>
                  <a:lnTo>
                    <a:pt x="53" y="56"/>
                  </a:lnTo>
                  <a:lnTo>
                    <a:pt x="47" y="56"/>
                  </a:lnTo>
                  <a:lnTo>
                    <a:pt x="43" y="54"/>
                  </a:lnTo>
                  <a:lnTo>
                    <a:pt x="39" y="52"/>
                  </a:lnTo>
                  <a:lnTo>
                    <a:pt x="35" y="50"/>
                  </a:lnTo>
                  <a:lnTo>
                    <a:pt x="29" y="52"/>
                  </a:lnTo>
                  <a:lnTo>
                    <a:pt x="23" y="54"/>
                  </a:lnTo>
                  <a:lnTo>
                    <a:pt x="17" y="54"/>
                  </a:lnTo>
                  <a:lnTo>
                    <a:pt x="11" y="54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2" name="Freeform 177"/>
            <p:cNvSpPr>
              <a:spLocks noChangeAspect="1"/>
            </p:cNvSpPr>
            <p:nvPr/>
          </p:nvSpPr>
          <p:spPr bwMode="auto">
            <a:xfrm>
              <a:off x="2659" y="1766"/>
              <a:ext cx="70" cy="156"/>
            </a:xfrm>
            <a:custGeom>
              <a:avLst/>
              <a:gdLst>
                <a:gd name="T0" fmla="*/ 68 w 68"/>
                <a:gd name="T1" fmla="*/ 1109 h 144"/>
                <a:gd name="T2" fmla="*/ 68 w 68"/>
                <a:gd name="T3" fmla="*/ 1123 h 144"/>
                <a:gd name="T4" fmla="*/ 56 w 68"/>
                <a:gd name="T5" fmla="*/ 897 h 144"/>
                <a:gd name="T6" fmla="*/ 50 w 68"/>
                <a:gd name="T7" fmla="*/ 845 h 144"/>
                <a:gd name="T8" fmla="*/ 46 w 68"/>
                <a:gd name="T9" fmla="*/ 805 h 144"/>
                <a:gd name="T10" fmla="*/ 16 w 68"/>
                <a:gd name="T11" fmla="*/ 752 h 144"/>
                <a:gd name="T12" fmla="*/ 12 w 68"/>
                <a:gd name="T13" fmla="*/ 705 h 144"/>
                <a:gd name="T14" fmla="*/ 10 w 68"/>
                <a:gd name="T15" fmla="*/ 666 h 144"/>
                <a:gd name="T16" fmla="*/ 6 w 68"/>
                <a:gd name="T17" fmla="*/ 641 h 144"/>
                <a:gd name="T18" fmla="*/ 0 w 68"/>
                <a:gd name="T19" fmla="*/ 592 h 144"/>
                <a:gd name="T20" fmla="*/ 0 w 68"/>
                <a:gd name="T21" fmla="*/ 546 h 144"/>
                <a:gd name="T22" fmla="*/ 0 w 68"/>
                <a:gd name="T23" fmla="*/ 512 h 144"/>
                <a:gd name="T24" fmla="*/ 4 w 68"/>
                <a:gd name="T25" fmla="*/ 474 h 144"/>
                <a:gd name="T26" fmla="*/ 8 w 68"/>
                <a:gd name="T27" fmla="*/ 465 h 144"/>
                <a:gd name="T28" fmla="*/ 10 w 68"/>
                <a:gd name="T29" fmla="*/ 429 h 144"/>
                <a:gd name="T30" fmla="*/ 12 w 68"/>
                <a:gd name="T31" fmla="*/ 366 h 144"/>
                <a:gd name="T32" fmla="*/ 12 w 68"/>
                <a:gd name="T33" fmla="*/ 318 h 144"/>
                <a:gd name="T34" fmla="*/ 12 w 68"/>
                <a:gd name="T35" fmla="*/ 201 h 144"/>
                <a:gd name="T36" fmla="*/ 12 w 68"/>
                <a:gd name="T37" fmla="*/ 126 h 144"/>
                <a:gd name="T38" fmla="*/ 14 w 68"/>
                <a:gd name="T39" fmla="*/ 6 h 144"/>
                <a:gd name="T40" fmla="*/ 14 w 68"/>
                <a:gd name="T41" fmla="*/ 4 h 144"/>
                <a:gd name="T42" fmla="*/ 16 w 68"/>
                <a:gd name="T43" fmla="*/ 2 h 144"/>
                <a:gd name="T44" fmla="*/ 48 w 68"/>
                <a:gd name="T45" fmla="*/ 0 h 144"/>
                <a:gd name="T46" fmla="*/ 64 w 68"/>
                <a:gd name="T47" fmla="*/ 0 h 144"/>
                <a:gd name="T48" fmla="*/ 76 w 68"/>
                <a:gd name="T49" fmla="*/ 0 h 144"/>
                <a:gd name="T50" fmla="*/ 84 w 68"/>
                <a:gd name="T51" fmla="*/ 2 h 144"/>
                <a:gd name="T52" fmla="*/ 95 w 68"/>
                <a:gd name="T53" fmla="*/ 4 h 144"/>
                <a:gd name="T54" fmla="*/ 113 w 68"/>
                <a:gd name="T55" fmla="*/ 6 h 144"/>
                <a:gd name="T56" fmla="*/ 107 w 68"/>
                <a:gd name="T57" fmla="*/ 78 h 144"/>
                <a:gd name="T58" fmla="*/ 101 w 68"/>
                <a:gd name="T59" fmla="*/ 107 h 144"/>
                <a:gd name="T60" fmla="*/ 101 w 68"/>
                <a:gd name="T61" fmla="*/ 147 h 144"/>
                <a:gd name="T62" fmla="*/ 95 w 68"/>
                <a:gd name="T63" fmla="*/ 172 h 144"/>
                <a:gd name="T64" fmla="*/ 101 w 68"/>
                <a:gd name="T65" fmla="*/ 201 h 144"/>
                <a:gd name="T66" fmla="*/ 107 w 68"/>
                <a:gd name="T67" fmla="*/ 236 h 144"/>
                <a:gd name="T68" fmla="*/ 116 w 68"/>
                <a:gd name="T69" fmla="*/ 256 h 144"/>
                <a:gd name="T70" fmla="*/ 119 w 68"/>
                <a:gd name="T71" fmla="*/ 287 h 144"/>
                <a:gd name="T72" fmla="*/ 116 w 68"/>
                <a:gd name="T73" fmla="*/ 366 h 144"/>
                <a:gd name="T74" fmla="*/ 107 w 68"/>
                <a:gd name="T75" fmla="*/ 396 h 144"/>
                <a:gd name="T76" fmla="*/ 95 w 68"/>
                <a:gd name="T77" fmla="*/ 447 h 144"/>
                <a:gd name="T78" fmla="*/ 89 w 68"/>
                <a:gd name="T79" fmla="*/ 503 h 144"/>
                <a:gd name="T80" fmla="*/ 95 w 68"/>
                <a:gd name="T81" fmla="*/ 524 h 144"/>
                <a:gd name="T82" fmla="*/ 107 w 68"/>
                <a:gd name="T83" fmla="*/ 556 h 144"/>
                <a:gd name="T84" fmla="*/ 122 w 68"/>
                <a:gd name="T85" fmla="*/ 568 h 144"/>
                <a:gd name="T86" fmla="*/ 142 w 68"/>
                <a:gd name="T87" fmla="*/ 615 h 144"/>
                <a:gd name="T88" fmla="*/ 134 w 68"/>
                <a:gd name="T89" fmla="*/ 652 h 144"/>
                <a:gd name="T90" fmla="*/ 134 w 68"/>
                <a:gd name="T91" fmla="*/ 705 h 144"/>
                <a:gd name="T92" fmla="*/ 134 w 68"/>
                <a:gd name="T93" fmla="*/ 743 h 144"/>
                <a:gd name="T94" fmla="*/ 134 w 68"/>
                <a:gd name="T95" fmla="*/ 780 h 144"/>
                <a:gd name="T96" fmla="*/ 116 w 68"/>
                <a:gd name="T97" fmla="*/ 829 h 144"/>
                <a:gd name="T98" fmla="*/ 101 w 68"/>
                <a:gd name="T99" fmla="*/ 883 h 144"/>
                <a:gd name="T100" fmla="*/ 89 w 68"/>
                <a:gd name="T101" fmla="*/ 916 h 144"/>
                <a:gd name="T102" fmla="*/ 89 w 68"/>
                <a:gd name="T103" fmla="*/ 963 h 144"/>
                <a:gd name="T104" fmla="*/ 95 w 68"/>
                <a:gd name="T105" fmla="*/ 973 h 144"/>
                <a:gd name="T106" fmla="*/ 80 w 68"/>
                <a:gd name="T107" fmla="*/ 1069 h 144"/>
                <a:gd name="T108" fmla="*/ 72 w 68"/>
                <a:gd name="T109" fmla="*/ 1109 h 144"/>
                <a:gd name="T110" fmla="*/ 72 w 68"/>
                <a:gd name="T111" fmla="*/ 1154 h 144"/>
                <a:gd name="T112" fmla="*/ 68 w 68"/>
                <a:gd name="T113" fmla="*/ 1109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144"/>
                <a:gd name="T173" fmla="*/ 68 w 68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144">
                  <a:moveTo>
                    <a:pt x="34" y="138"/>
                  </a:moveTo>
                  <a:lnTo>
                    <a:pt x="34" y="140"/>
                  </a:lnTo>
                  <a:lnTo>
                    <a:pt x="28" y="112"/>
                  </a:lnTo>
                  <a:lnTo>
                    <a:pt x="24" y="106"/>
                  </a:lnTo>
                  <a:lnTo>
                    <a:pt x="20" y="100"/>
                  </a:lnTo>
                  <a:lnTo>
                    <a:pt x="16" y="94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6" y="80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12" y="26"/>
                  </a:lnTo>
                  <a:lnTo>
                    <a:pt x="12" y="1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0" y="10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46" y="22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4" y="32"/>
                  </a:lnTo>
                  <a:lnTo>
                    <a:pt x="56" y="36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6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50" y="70"/>
                  </a:lnTo>
                  <a:lnTo>
                    <a:pt x="58" y="72"/>
                  </a:lnTo>
                  <a:lnTo>
                    <a:pt x="68" y="78"/>
                  </a:lnTo>
                  <a:lnTo>
                    <a:pt x="64" y="82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8"/>
                  </a:lnTo>
                  <a:lnTo>
                    <a:pt x="54" y="104"/>
                  </a:lnTo>
                  <a:lnTo>
                    <a:pt x="48" y="110"/>
                  </a:lnTo>
                  <a:lnTo>
                    <a:pt x="44" y="116"/>
                  </a:lnTo>
                  <a:lnTo>
                    <a:pt x="44" y="120"/>
                  </a:lnTo>
                  <a:lnTo>
                    <a:pt x="46" y="122"/>
                  </a:lnTo>
                  <a:lnTo>
                    <a:pt x="40" y="134"/>
                  </a:lnTo>
                  <a:lnTo>
                    <a:pt x="36" y="138"/>
                  </a:lnTo>
                  <a:lnTo>
                    <a:pt x="36" y="144"/>
                  </a:lnTo>
                  <a:lnTo>
                    <a:pt x="34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3" name="Freeform 178"/>
            <p:cNvSpPr>
              <a:spLocks noChangeAspect="1"/>
            </p:cNvSpPr>
            <p:nvPr/>
          </p:nvSpPr>
          <p:spPr bwMode="auto">
            <a:xfrm>
              <a:off x="2250" y="1975"/>
              <a:ext cx="203" cy="277"/>
            </a:xfrm>
            <a:custGeom>
              <a:avLst/>
              <a:gdLst>
                <a:gd name="T0" fmla="*/ 251 w 198"/>
                <a:gd name="T1" fmla="*/ 0 h 256"/>
                <a:gd name="T2" fmla="*/ 256 w 198"/>
                <a:gd name="T3" fmla="*/ 0 h 256"/>
                <a:gd name="T4" fmla="*/ 256 w 198"/>
                <a:gd name="T5" fmla="*/ 269 h 256"/>
                <a:gd name="T6" fmla="*/ 151 w 198"/>
                <a:gd name="T7" fmla="*/ 269 h 256"/>
                <a:gd name="T8" fmla="*/ 151 w 198"/>
                <a:gd name="T9" fmla="*/ 648 h 256"/>
                <a:gd name="T10" fmla="*/ 133 w 198"/>
                <a:gd name="T11" fmla="*/ 689 h 256"/>
                <a:gd name="T12" fmla="*/ 121 w 198"/>
                <a:gd name="T13" fmla="*/ 748 h 256"/>
                <a:gd name="T14" fmla="*/ 118 w 198"/>
                <a:gd name="T15" fmla="*/ 961 h 256"/>
                <a:gd name="T16" fmla="*/ 0 w 198"/>
                <a:gd name="T17" fmla="*/ 961 h 256"/>
                <a:gd name="T18" fmla="*/ 2 w 198"/>
                <a:gd name="T19" fmla="*/ 1025 h 256"/>
                <a:gd name="T20" fmla="*/ 6 w 198"/>
                <a:gd name="T21" fmla="*/ 1068 h 256"/>
                <a:gd name="T22" fmla="*/ 10 w 198"/>
                <a:gd name="T23" fmla="*/ 1123 h 256"/>
                <a:gd name="T24" fmla="*/ 12 w 198"/>
                <a:gd name="T25" fmla="*/ 1150 h 256"/>
                <a:gd name="T26" fmla="*/ 10 w 198"/>
                <a:gd name="T27" fmla="*/ 1175 h 256"/>
                <a:gd name="T28" fmla="*/ 8 w 198"/>
                <a:gd name="T29" fmla="*/ 1215 h 256"/>
                <a:gd name="T30" fmla="*/ 6 w 198"/>
                <a:gd name="T31" fmla="*/ 1244 h 256"/>
                <a:gd name="T32" fmla="*/ 6 w 198"/>
                <a:gd name="T33" fmla="*/ 1271 h 256"/>
                <a:gd name="T34" fmla="*/ 6 w 198"/>
                <a:gd name="T35" fmla="*/ 1298 h 256"/>
                <a:gd name="T36" fmla="*/ 10 w 198"/>
                <a:gd name="T37" fmla="*/ 1317 h 256"/>
                <a:gd name="T38" fmla="*/ 14 w 198"/>
                <a:gd name="T39" fmla="*/ 1393 h 256"/>
                <a:gd name="T40" fmla="*/ 12 w 198"/>
                <a:gd name="T41" fmla="*/ 1393 h 256"/>
                <a:gd name="T42" fmla="*/ 14 w 198"/>
                <a:gd name="T43" fmla="*/ 1465 h 256"/>
                <a:gd name="T44" fmla="*/ 12 w 198"/>
                <a:gd name="T45" fmla="*/ 1547 h 256"/>
                <a:gd name="T46" fmla="*/ 10 w 198"/>
                <a:gd name="T47" fmla="*/ 1632 h 256"/>
                <a:gd name="T48" fmla="*/ 6 w 198"/>
                <a:gd name="T49" fmla="*/ 1715 h 256"/>
                <a:gd name="T50" fmla="*/ 10 w 198"/>
                <a:gd name="T51" fmla="*/ 1715 h 256"/>
                <a:gd name="T52" fmla="*/ 12 w 198"/>
                <a:gd name="T53" fmla="*/ 1715 h 256"/>
                <a:gd name="T54" fmla="*/ 16 w 198"/>
                <a:gd name="T55" fmla="*/ 1715 h 256"/>
                <a:gd name="T56" fmla="*/ 18 w 198"/>
                <a:gd name="T57" fmla="*/ 1701 h 256"/>
                <a:gd name="T58" fmla="*/ 48 w 198"/>
                <a:gd name="T59" fmla="*/ 1674 h 256"/>
                <a:gd name="T60" fmla="*/ 54 w 198"/>
                <a:gd name="T61" fmla="*/ 1674 h 256"/>
                <a:gd name="T62" fmla="*/ 64 w 198"/>
                <a:gd name="T63" fmla="*/ 1701 h 256"/>
                <a:gd name="T64" fmla="*/ 80 w 198"/>
                <a:gd name="T65" fmla="*/ 1720 h 256"/>
                <a:gd name="T66" fmla="*/ 92 w 198"/>
                <a:gd name="T67" fmla="*/ 1765 h 256"/>
                <a:gd name="T68" fmla="*/ 100 w 198"/>
                <a:gd name="T69" fmla="*/ 1803 h 256"/>
                <a:gd name="T70" fmla="*/ 124 w 198"/>
                <a:gd name="T71" fmla="*/ 1911 h 256"/>
                <a:gd name="T72" fmla="*/ 130 w 198"/>
                <a:gd name="T73" fmla="*/ 1953 h 256"/>
                <a:gd name="T74" fmla="*/ 139 w 198"/>
                <a:gd name="T75" fmla="*/ 1995 h 256"/>
                <a:gd name="T76" fmla="*/ 151 w 198"/>
                <a:gd name="T77" fmla="*/ 1899 h 256"/>
                <a:gd name="T78" fmla="*/ 159 w 198"/>
                <a:gd name="T79" fmla="*/ 1856 h 256"/>
                <a:gd name="T80" fmla="*/ 167 w 198"/>
                <a:gd name="T81" fmla="*/ 1856 h 256"/>
                <a:gd name="T82" fmla="*/ 179 w 198"/>
                <a:gd name="T83" fmla="*/ 1841 h 256"/>
                <a:gd name="T84" fmla="*/ 175 w 198"/>
                <a:gd name="T85" fmla="*/ 1870 h 256"/>
                <a:gd name="T86" fmla="*/ 179 w 198"/>
                <a:gd name="T87" fmla="*/ 1911 h 256"/>
                <a:gd name="T88" fmla="*/ 189 w 198"/>
                <a:gd name="T89" fmla="*/ 1861 h 256"/>
                <a:gd name="T90" fmla="*/ 194 w 198"/>
                <a:gd name="T91" fmla="*/ 1861 h 256"/>
                <a:gd name="T92" fmla="*/ 196 w 198"/>
                <a:gd name="T93" fmla="*/ 1856 h 256"/>
                <a:gd name="T94" fmla="*/ 200 w 198"/>
                <a:gd name="T95" fmla="*/ 1861 h 256"/>
                <a:gd name="T96" fmla="*/ 204 w 198"/>
                <a:gd name="T97" fmla="*/ 1870 h 256"/>
                <a:gd name="T98" fmla="*/ 206 w 198"/>
                <a:gd name="T99" fmla="*/ 1899 h 256"/>
                <a:gd name="T100" fmla="*/ 210 w 198"/>
                <a:gd name="T101" fmla="*/ 1899 h 256"/>
                <a:gd name="T102" fmla="*/ 216 w 198"/>
                <a:gd name="T103" fmla="*/ 1870 h 256"/>
                <a:gd name="T104" fmla="*/ 225 w 198"/>
                <a:gd name="T105" fmla="*/ 1861 h 256"/>
                <a:gd name="T106" fmla="*/ 352 w 198"/>
                <a:gd name="T107" fmla="*/ 1861 h 256"/>
                <a:gd name="T108" fmla="*/ 356 w 198"/>
                <a:gd name="T109" fmla="*/ 1803 h 256"/>
                <a:gd name="T110" fmla="*/ 360 w 198"/>
                <a:gd name="T111" fmla="*/ 1728 h 256"/>
                <a:gd name="T112" fmla="*/ 352 w 198"/>
                <a:gd name="T113" fmla="*/ 1728 h 256"/>
                <a:gd name="T114" fmla="*/ 349 w 198"/>
                <a:gd name="T115" fmla="*/ 1715 h 256"/>
                <a:gd name="T116" fmla="*/ 321 w 198"/>
                <a:gd name="T117" fmla="*/ 418 h 256"/>
                <a:gd name="T118" fmla="*/ 378 w 198"/>
                <a:gd name="T119" fmla="*/ 418 h 256"/>
                <a:gd name="T120" fmla="*/ 261 w 198"/>
                <a:gd name="T121" fmla="*/ 6 h 256"/>
                <a:gd name="T122" fmla="*/ 251 w 198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256"/>
                <a:gd name="T188" fmla="*/ 198 w 198"/>
                <a:gd name="T189" fmla="*/ 256 h 2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256">
                  <a:moveTo>
                    <a:pt x="132" y="0"/>
                  </a:moveTo>
                  <a:lnTo>
                    <a:pt x="134" y="0"/>
                  </a:ln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2" y="132"/>
                  </a:lnTo>
                  <a:lnTo>
                    <a:pt x="6" y="138"/>
                  </a:lnTo>
                  <a:lnTo>
                    <a:pt x="10" y="144"/>
                  </a:lnTo>
                  <a:lnTo>
                    <a:pt x="12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60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10" y="170"/>
                  </a:lnTo>
                  <a:lnTo>
                    <a:pt x="14" y="178"/>
                  </a:lnTo>
                  <a:lnTo>
                    <a:pt x="12" y="178"/>
                  </a:lnTo>
                  <a:lnTo>
                    <a:pt x="14" y="188"/>
                  </a:lnTo>
                  <a:lnTo>
                    <a:pt x="12" y="200"/>
                  </a:lnTo>
                  <a:lnTo>
                    <a:pt x="10" y="210"/>
                  </a:lnTo>
                  <a:lnTo>
                    <a:pt x="6" y="220"/>
                  </a:lnTo>
                  <a:lnTo>
                    <a:pt x="10" y="220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8" y="218"/>
                  </a:lnTo>
                  <a:lnTo>
                    <a:pt x="22" y="216"/>
                  </a:lnTo>
                  <a:lnTo>
                    <a:pt x="28" y="216"/>
                  </a:lnTo>
                  <a:lnTo>
                    <a:pt x="36" y="218"/>
                  </a:lnTo>
                  <a:lnTo>
                    <a:pt x="44" y="222"/>
                  </a:lnTo>
                  <a:lnTo>
                    <a:pt x="50" y="226"/>
                  </a:lnTo>
                  <a:lnTo>
                    <a:pt x="54" y="232"/>
                  </a:lnTo>
                  <a:lnTo>
                    <a:pt x="64" y="246"/>
                  </a:lnTo>
                  <a:lnTo>
                    <a:pt x="68" y="252"/>
                  </a:lnTo>
                  <a:lnTo>
                    <a:pt x="74" y="256"/>
                  </a:lnTo>
                  <a:lnTo>
                    <a:pt x="80" y="244"/>
                  </a:lnTo>
                  <a:lnTo>
                    <a:pt x="84" y="238"/>
                  </a:lnTo>
                  <a:lnTo>
                    <a:pt x="88" y="238"/>
                  </a:lnTo>
                  <a:lnTo>
                    <a:pt x="94" y="236"/>
                  </a:lnTo>
                  <a:lnTo>
                    <a:pt x="92" y="242"/>
                  </a:lnTo>
                  <a:lnTo>
                    <a:pt x="94" y="246"/>
                  </a:lnTo>
                  <a:lnTo>
                    <a:pt x="98" y="240"/>
                  </a:lnTo>
                  <a:lnTo>
                    <a:pt x="100" y="240"/>
                  </a:lnTo>
                  <a:lnTo>
                    <a:pt x="102" y="238"/>
                  </a:lnTo>
                  <a:lnTo>
                    <a:pt x="104" y="240"/>
                  </a:lnTo>
                  <a:lnTo>
                    <a:pt x="106" y="242"/>
                  </a:lnTo>
                  <a:lnTo>
                    <a:pt x="108" y="244"/>
                  </a:lnTo>
                  <a:lnTo>
                    <a:pt x="110" y="244"/>
                  </a:lnTo>
                  <a:lnTo>
                    <a:pt x="114" y="242"/>
                  </a:lnTo>
                  <a:lnTo>
                    <a:pt x="118" y="240"/>
                  </a:lnTo>
                  <a:lnTo>
                    <a:pt x="184" y="240"/>
                  </a:lnTo>
                  <a:lnTo>
                    <a:pt x="186" y="232"/>
                  </a:lnTo>
                  <a:lnTo>
                    <a:pt x="188" y="224"/>
                  </a:lnTo>
                  <a:lnTo>
                    <a:pt x="184" y="224"/>
                  </a:lnTo>
                  <a:lnTo>
                    <a:pt x="182" y="220"/>
                  </a:lnTo>
                  <a:lnTo>
                    <a:pt x="168" y="54"/>
                  </a:lnTo>
                  <a:lnTo>
                    <a:pt x="198" y="54"/>
                  </a:lnTo>
                  <a:lnTo>
                    <a:pt x="136" y="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4" name="Freeform 179"/>
            <p:cNvSpPr>
              <a:spLocks noChangeAspect="1"/>
            </p:cNvSpPr>
            <p:nvPr/>
          </p:nvSpPr>
          <p:spPr bwMode="auto">
            <a:xfrm>
              <a:off x="3267" y="2283"/>
              <a:ext cx="36" cy="46"/>
            </a:xfrm>
            <a:custGeom>
              <a:avLst/>
              <a:gdLst>
                <a:gd name="T0" fmla="*/ 66 w 34"/>
                <a:gd name="T1" fmla="*/ 0 h 42"/>
                <a:gd name="T2" fmla="*/ 104 w 34"/>
                <a:gd name="T3" fmla="*/ 85 h 42"/>
                <a:gd name="T4" fmla="*/ 138 w 34"/>
                <a:gd name="T5" fmla="*/ 148 h 42"/>
                <a:gd name="T6" fmla="*/ 146 w 34"/>
                <a:gd name="T7" fmla="*/ 212 h 42"/>
                <a:gd name="T8" fmla="*/ 138 w 34"/>
                <a:gd name="T9" fmla="*/ 278 h 42"/>
                <a:gd name="T10" fmla="*/ 116 w 34"/>
                <a:gd name="T11" fmla="*/ 313 h 42"/>
                <a:gd name="T12" fmla="*/ 93 w 34"/>
                <a:gd name="T13" fmla="*/ 376 h 42"/>
                <a:gd name="T14" fmla="*/ 66 w 34"/>
                <a:gd name="T15" fmla="*/ 437 h 42"/>
                <a:gd name="T16" fmla="*/ 6 w 34"/>
                <a:gd name="T17" fmla="*/ 450 h 42"/>
                <a:gd name="T18" fmla="*/ 2 w 34"/>
                <a:gd name="T19" fmla="*/ 437 h 42"/>
                <a:gd name="T20" fmla="*/ 0 w 34"/>
                <a:gd name="T21" fmla="*/ 365 h 42"/>
                <a:gd name="T22" fmla="*/ 2 w 34"/>
                <a:gd name="T23" fmla="*/ 254 h 42"/>
                <a:gd name="T24" fmla="*/ 8 w 34"/>
                <a:gd name="T25" fmla="*/ 177 h 42"/>
                <a:gd name="T26" fmla="*/ 93 w 34"/>
                <a:gd name="T27" fmla="*/ 71 h 42"/>
                <a:gd name="T28" fmla="*/ 66 w 3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42"/>
                <a:gd name="T47" fmla="*/ 34 w 34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42">
                  <a:moveTo>
                    <a:pt x="16" y="0"/>
                  </a:moveTo>
                  <a:lnTo>
                    <a:pt x="24" y="8"/>
                  </a:lnTo>
                  <a:lnTo>
                    <a:pt x="32" y="14"/>
                  </a:lnTo>
                  <a:lnTo>
                    <a:pt x="34" y="2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6" y="42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2" y="24"/>
                  </a:lnTo>
                  <a:lnTo>
                    <a:pt x="8" y="16"/>
                  </a:lnTo>
                  <a:lnTo>
                    <a:pt x="22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5" name="Freeform 180"/>
            <p:cNvSpPr>
              <a:spLocks noChangeAspect="1"/>
            </p:cNvSpPr>
            <p:nvPr/>
          </p:nvSpPr>
          <p:spPr bwMode="auto">
            <a:xfrm>
              <a:off x="2246" y="2209"/>
              <a:ext cx="90" cy="96"/>
            </a:xfrm>
            <a:custGeom>
              <a:avLst/>
              <a:gdLst>
                <a:gd name="T0" fmla="*/ 6 w 88"/>
                <a:gd name="T1" fmla="*/ 812 h 88"/>
                <a:gd name="T2" fmla="*/ 4 w 88"/>
                <a:gd name="T3" fmla="*/ 755 h 88"/>
                <a:gd name="T4" fmla="*/ 4 w 88"/>
                <a:gd name="T5" fmla="*/ 708 h 88"/>
                <a:gd name="T6" fmla="*/ 4 w 88"/>
                <a:gd name="T7" fmla="*/ 649 h 88"/>
                <a:gd name="T8" fmla="*/ 16 w 88"/>
                <a:gd name="T9" fmla="*/ 649 h 88"/>
                <a:gd name="T10" fmla="*/ 56 w 88"/>
                <a:gd name="T11" fmla="*/ 633 h 88"/>
                <a:gd name="T12" fmla="*/ 56 w 88"/>
                <a:gd name="T13" fmla="*/ 595 h 88"/>
                <a:gd name="T14" fmla="*/ 62 w 88"/>
                <a:gd name="T15" fmla="*/ 624 h 88"/>
                <a:gd name="T16" fmla="*/ 74 w 88"/>
                <a:gd name="T17" fmla="*/ 649 h 88"/>
                <a:gd name="T18" fmla="*/ 82 w 88"/>
                <a:gd name="T19" fmla="*/ 633 h 88"/>
                <a:gd name="T20" fmla="*/ 90 w 88"/>
                <a:gd name="T21" fmla="*/ 595 h 88"/>
                <a:gd name="T22" fmla="*/ 66 w 88"/>
                <a:gd name="T23" fmla="*/ 573 h 88"/>
                <a:gd name="T24" fmla="*/ 60 w 88"/>
                <a:gd name="T25" fmla="*/ 560 h 88"/>
                <a:gd name="T26" fmla="*/ 58 w 88"/>
                <a:gd name="T27" fmla="*/ 524 h 88"/>
                <a:gd name="T28" fmla="*/ 54 w 88"/>
                <a:gd name="T29" fmla="*/ 533 h 88"/>
                <a:gd name="T30" fmla="*/ 50 w 88"/>
                <a:gd name="T31" fmla="*/ 560 h 88"/>
                <a:gd name="T32" fmla="*/ 48 w 88"/>
                <a:gd name="T33" fmla="*/ 573 h 88"/>
                <a:gd name="T34" fmla="*/ 18 w 88"/>
                <a:gd name="T35" fmla="*/ 595 h 88"/>
                <a:gd name="T36" fmla="*/ 6 w 88"/>
                <a:gd name="T37" fmla="*/ 595 h 88"/>
                <a:gd name="T38" fmla="*/ 6 w 88"/>
                <a:gd name="T39" fmla="*/ 533 h 88"/>
                <a:gd name="T40" fmla="*/ 8 w 88"/>
                <a:gd name="T41" fmla="*/ 481 h 88"/>
                <a:gd name="T42" fmla="*/ 6 w 88"/>
                <a:gd name="T43" fmla="*/ 420 h 88"/>
                <a:gd name="T44" fmla="*/ 4 w 88"/>
                <a:gd name="T45" fmla="*/ 385 h 88"/>
                <a:gd name="T46" fmla="*/ 2 w 88"/>
                <a:gd name="T47" fmla="*/ 346 h 88"/>
                <a:gd name="T48" fmla="*/ 0 w 88"/>
                <a:gd name="T49" fmla="*/ 304 h 88"/>
                <a:gd name="T50" fmla="*/ 2 w 88"/>
                <a:gd name="T51" fmla="*/ 249 h 88"/>
                <a:gd name="T52" fmla="*/ 4 w 88"/>
                <a:gd name="T53" fmla="*/ 176 h 88"/>
                <a:gd name="T54" fmla="*/ 10 w 88"/>
                <a:gd name="T55" fmla="*/ 4 h 88"/>
                <a:gd name="T56" fmla="*/ 14 w 88"/>
                <a:gd name="T57" fmla="*/ 4 h 88"/>
                <a:gd name="T58" fmla="*/ 16 w 88"/>
                <a:gd name="T59" fmla="*/ 4 h 88"/>
                <a:gd name="T60" fmla="*/ 20 w 88"/>
                <a:gd name="T61" fmla="*/ 4 h 88"/>
                <a:gd name="T62" fmla="*/ 48 w 88"/>
                <a:gd name="T63" fmla="*/ 2 h 88"/>
                <a:gd name="T64" fmla="*/ 52 w 88"/>
                <a:gd name="T65" fmla="*/ 0 h 88"/>
                <a:gd name="T66" fmla="*/ 58 w 88"/>
                <a:gd name="T67" fmla="*/ 0 h 88"/>
                <a:gd name="T68" fmla="*/ 66 w 88"/>
                <a:gd name="T69" fmla="*/ 2 h 88"/>
                <a:gd name="T70" fmla="*/ 82 w 88"/>
                <a:gd name="T71" fmla="*/ 63 h 88"/>
                <a:gd name="T72" fmla="*/ 94 w 88"/>
                <a:gd name="T73" fmla="*/ 89 h 88"/>
                <a:gd name="T74" fmla="*/ 102 w 88"/>
                <a:gd name="T75" fmla="*/ 152 h 88"/>
                <a:gd name="T76" fmla="*/ 124 w 88"/>
                <a:gd name="T77" fmla="*/ 291 h 88"/>
                <a:gd name="T78" fmla="*/ 130 w 88"/>
                <a:gd name="T79" fmla="*/ 346 h 88"/>
                <a:gd name="T80" fmla="*/ 139 w 88"/>
                <a:gd name="T81" fmla="*/ 385 h 88"/>
                <a:gd name="T82" fmla="*/ 139 w 88"/>
                <a:gd name="T83" fmla="*/ 362 h 88"/>
                <a:gd name="T84" fmla="*/ 136 w 88"/>
                <a:gd name="T85" fmla="*/ 362 h 88"/>
                <a:gd name="T86" fmla="*/ 142 w 88"/>
                <a:gd name="T87" fmla="*/ 500 h 88"/>
                <a:gd name="T88" fmla="*/ 148 w 88"/>
                <a:gd name="T89" fmla="*/ 595 h 88"/>
                <a:gd name="T90" fmla="*/ 154 w 88"/>
                <a:gd name="T91" fmla="*/ 691 h 88"/>
                <a:gd name="T92" fmla="*/ 154 w 88"/>
                <a:gd name="T93" fmla="*/ 745 h 88"/>
                <a:gd name="T94" fmla="*/ 154 w 88"/>
                <a:gd name="T95" fmla="*/ 823 h 88"/>
                <a:gd name="T96" fmla="*/ 148 w 88"/>
                <a:gd name="T97" fmla="*/ 823 h 88"/>
                <a:gd name="T98" fmla="*/ 139 w 88"/>
                <a:gd name="T99" fmla="*/ 842 h 88"/>
                <a:gd name="T100" fmla="*/ 130 w 88"/>
                <a:gd name="T101" fmla="*/ 823 h 88"/>
                <a:gd name="T102" fmla="*/ 121 w 88"/>
                <a:gd name="T103" fmla="*/ 812 h 88"/>
                <a:gd name="T104" fmla="*/ 106 w 88"/>
                <a:gd name="T105" fmla="*/ 794 h 88"/>
                <a:gd name="T106" fmla="*/ 90 w 88"/>
                <a:gd name="T107" fmla="*/ 755 h 88"/>
                <a:gd name="T108" fmla="*/ 66 w 88"/>
                <a:gd name="T109" fmla="*/ 755 h 88"/>
                <a:gd name="T110" fmla="*/ 54 w 88"/>
                <a:gd name="T111" fmla="*/ 794 h 88"/>
                <a:gd name="T112" fmla="*/ 18 w 88"/>
                <a:gd name="T113" fmla="*/ 812 h 88"/>
                <a:gd name="T114" fmla="*/ 6 w 88"/>
                <a:gd name="T115" fmla="*/ 812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8"/>
                <a:gd name="T175" fmla="*/ 0 h 88"/>
                <a:gd name="T176" fmla="*/ 88 w 88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8" h="88">
                  <a:moveTo>
                    <a:pt x="6" y="84"/>
                  </a:moveTo>
                  <a:lnTo>
                    <a:pt x="4" y="80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16" y="68"/>
                  </a:lnTo>
                  <a:lnTo>
                    <a:pt x="30" y="66"/>
                  </a:lnTo>
                  <a:lnTo>
                    <a:pt x="30" y="62"/>
                  </a:lnTo>
                  <a:lnTo>
                    <a:pt x="36" y="64"/>
                  </a:lnTo>
                  <a:lnTo>
                    <a:pt x="44" y="68"/>
                  </a:lnTo>
                  <a:lnTo>
                    <a:pt x="48" y="66"/>
                  </a:lnTo>
                  <a:lnTo>
                    <a:pt x="52" y="62"/>
                  </a:lnTo>
                  <a:lnTo>
                    <a:pt x="40" y="60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8" y="62"/>
                  </a:lnTo>
                  <a:lnTo>
                    <a:pt x="6" y="62"/>
                  </a:lnTo>
                  <a:lnTo>
                    <a:pt x="6" y="56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8" y="6"/>
                  </a:lnTo>
                  <a:lnTo>
                    <a:pt x="54" y="10"/>
                  </a:lnTo>
                  <a:lnTo>
                    <a:pt x="58" y="16"/>
                  </a:lnTo>
                  <a:lnTo>
                    <a:pt x="68" y="30"/>
                  </a:lnTo>
                  <a:lnTo>
                    <a:pt x="72" y="36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80" y="52"/>
                  </a:lnTo>
                  <a:lnTo>
                    <a:pt x="84" y="62"/>
                  </a:lnTo>
                  <a:lnTo>
                    <a:pt x="88" y="72"/>
                  </a:lnTo>
                  <a:lnTo>
                    <a:pt x="88" y="78"/>
                  </a:lnTo>
                  <a:lnTo>
                    <a:pt x="88" y="86"/>
                  </a:lnTo>
                  <a:lnTo>
                    <a:pt x="84" y="86"/>
                  </a:lnTo>
                  <a:lnTo>
                    <a:pt x="78" y="88"/>
                  </a:lnTo>
                  <a:lnTo>
                    <a:pt x="72" y="86"/>
                  </a:lnTo>
                  <a:lnTo>
                    <a:pt x="66" y="84"/>
                  </a:lnTo>
                  <a:lnTo>
                    <a:pt x="60" y="82"/>
                  </a:lnTo>
                  <a:lnTo>
                    <a:pt x="52" y="80"/>
                  </a:lnTo>
                  <a:lnTo>
                    <a:pt x="40" y="80"/>
                  </a:lnTo>
                  <a:lnTo>
                    <a:pt x="28" y="82"/>
                  </a:lnTo>
                  <a:lnTo>
                    <a:pt x="18" y="84"/>
                  </a:lnTo>
                  <a:lnTo>
                    <a:pt x="6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6" name="Freeform 181"/>
            <p:cNvSpPr>
              <a:spLocks noChangeAspect="1"/>
            </p:cNvSpPr>
            <p:nvPr/>
          </p:nvSpPr>
          <p:spPr bwMode="auto">
            <a:xfrm>
              <a:off x="2550" y="2302"/>
              <a:ext cx="51" cy="129"/>
            </a:xfrm>
            <a:custGeom>
              <a:avLst/>
              <a:gdLst>
                <a:gd name="T0" fmla="*/ 74 w 48"/>
                <a:gd name="T1" fmla="*/ 1197 h 118"/>
                <a:gd name="T2" fmla="*/ 155 w 48"/>
                <a:gd name="T3" fmla="*/ 1124 h 118"/>
                <a:gd name="T4" fmla="*/ 155 w 48"/>
                <a:gd name="T5" fmla="*/ 654 h 118"/>
                <a:gd name="T6" fmla="*/ 206 w 48"/>
                <a:gd name="T7" fmla="*/ 520 h 118"/>
                <a:gd name="T8" fmla="*/ 223 w 48"/>
                <a:gd name="T9" fmla="*/ 402 h 118"/>
                <a:gd name="T10" fmla="*/ 233 w 48"/>
                <a:gd name="T11" fmla="*/ 333 h 118"/>
                <a:gd name="T12" fmla="*/ 223 w 48"/>
                <a:gd name="T13" fmla="*/ 198 h 118"/>
                <a:gd name="T14" fmla="*/ 206 w 48"/>
                <a:gd name="T15" fmla="*/ 114 h 118"/>
                <a:gd name="T16" fmla="*/ 175 w 48"/>
                <a:gd name="T17" fmla="*/ 67 h 118"/>
                <a:gd name="T18" fmla="*/ 155 w 48"/>
                <a:gd name="T19" fmla="*/ 0 h 118"/>
                <a:gd name="T20" fmla="*/ 107 w 48"/>
                <a:gd name="T21" fmla="*/ 2 h 118"/>
                <a:gd name="T22" fmla="*/ 107 w 48"/>
                <a:gd name="T23" fmla="*/ 0 h 118"/>
                <a:gd name="T24" fmla="*/ 107 w 48"/>
                <a:gd name="T25" fmla="*/ 67 h 118"/>
                <a:gd name="T26" fmla="*/ 107 w 48"/>
                <a:gd name="T27" fmla="*/ 95 h 118"/>
                <a:gd name="T28" fmla="*/ 95 w 48"/>
                <a:gd name="T29" fmla="*/ 114 h 118"/>
                <a:gd name="T30" fmla="*/ 58 w 48"/>
                <a:gd name="T31" fmla="*/ 164 h 118"/>
                <a:gd name="T32" fmla="*/ 6 w 48"/>
                <a:gd name="T33" fmla="*/ 181 h 118"/>
                <a:gd name="T34" fmla="*/ 4 w 48"/>
                <a:gd name="T35" fmla="*/ 198 h 118"/>
                <a:gd name="T36" fmla="*/ 4 w 48"/>
                <a:gd name="T37" fmla="*/ 236 h 118"/>
                <a:gd name="T38" fmla="*/ 0 w 48"/>
                <a:gd name="T39" fmla="*/ 282 h 118"/>
                <a:gd name="T40" fmla="*/ 0 w 48"/>
                <a:gd name="T41" fmla="*/ 337 h 118"/>
                <a:gd name="T42" fmla="*/ 0 w 48"/>
                <a:gd name="T43" fmla="*/ 398 h 118"/>
                <a:gd name="T44" fmla="*/ 2 w 48"/>
                <a:gd name="T45" fmla="*/ 435 h 118"/>
                <a:gd name="T46" fmla="*/ 52 w 48"/>
                <a:gd name="T47" fmla="*/ 480 h 118"/>
                <a:gd name="T48" fmla="*/ 52 w 48"/>
                <a:gd name="T49" fmla="*/ 525 h 118"/>
                <a:gd name="T50" fmla="*/ 52 w 48"/>
                <a:gd name="T51" fmla="*/ 687 h 118"/>
                <a:gd name="T52" fmla="*/ 58 w 48"/>
                <a:gd name="T53" fmla="*/ 817 h 118"/>
                <a:gd name="T54" fmla="*/ 58 w 48"/>
                <a:gd name="T55" fmla="*/ 935 h 118"/>
                <a:gd name="T56" fmla="*/ 66 w 48"/>
                <a:gd name="T57" fmla="*/ 1166 h 118"/>
                <a:gd name="T58" fmla="*/ 74 w 48"/>
                <a:gd name="T59" fmla="*/ 1197 h 1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18"/>
                <a:gd name="T92" fmla="*/ 48 w 48"/>
                <a:gd name="T93" fmla="*/ 118 h 1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18">
                  <a:moveTo>
                    <a:pt x="16" y="118"/>
                  </a:moveTo>
                  <a:lnTo>
                    <a:pt x="32" y="112"/>
                  </a:lnTo>
                  <a:lnTo>
                    <a:pt x="32" y="64"/>
                  </a:lnTo>
                  <a:lnTo>
                    <a:pt x="42" y="50"/>
                  </a:lnTo>
                  <a:lnTo>
                    <a:pt x="46" y="40"/>
                  </a:lnTo>
                  <a:lnTo>
                    <a:pt x="48" y="32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3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2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10" y="68"/>
                  </a:lnTo>
                  <a:lnTo>
                    <a:pt x="12" y="80"/>
                  </a:lnTo>
                  <a:lnTo>
                    <a:pt x="12" y="92"/>
                  </a:lnTo>
                  <a:lnTo>
                    <a:pt x="14" y="114"/>
                  </a:lnTo>
                  <a:lnTo>
                    <a:pt x="16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7" name="Freeform 182"/>
            <p:cNvSpPr>
              <a:spLocks noChangeAspect="1"/>
            </p:cNvSpPr>
            <p:nvPr/>
          </p:nvSpPr>
          <p:spPr bwMode="auto">
            <a:xfrm>
              <a:off x="3324" y="1918"/>
              <a:ext cx="46" cy="33"/>
            </a:xfrm>
            <a:custGeom>
              <a:avLst/>
              <a:gdLst>
                <a:gd name="T0" fmla="*/ 138 w 44"/>
                <a:gd name="T1" fmla="*/ 354 h 30"/>
                <a:gd name="T2" fmla="*/ 72 w 44"/>
                <a:gd name="T3" fmla="*/ 354 h 30"/>
                <a:gd name="T4" fmla="*/ 60 w 44"/>
                <a:gd name="T5" fmla="*/ 317 h 30"/>
                <a:gd name="T6" fmla="*/ 51 w 44"/>
                <a:gd name="T7" fmla="*/ 288 h 30"/>
                <a:gd name="T8" fmla="*/ 0 w 44"/>
                <a:gd name="T9" fmla="*/ 238 h 30"/>
                <a:gd name="T10" fmla="*/ 4 w 44"/>
                <a:gd name="T11" fmla="*/ 119 h 30"/>
                <a:gd name="T12" fmla="*/ 8 w 44"/>
                <a:gd name="T13" fmla="*/ 4 h 30"/>
                <a:gd name="T14" fmla="*/ 43 w 44"/>
                <a:gd name="T15" fmla="*/ 0 h 30"/>
                <a:gd name="T16" fmla="*/ 55 w 44"/>
                <a:gd name="T17" fmla="*/ 0 h 30"/>
                <a:gd name="T18" fmla="*/ 66 w 44"/>
                <a:gd name="T19" fmla="*/ 2 h 30"/>
                <a:gd name="T20" fmla="*/ 78 w 44"/>
                <a:gd name="T21" fmla="*/ 2 h 30"/>
                <a:gd name="T22" fmla="*/ 102 w 44"/>
                <a:gd name="T23" fmla="*/ 2 h 30"/>
                <a:gd name="T24" fmla="*/ 72 w 44"/>
                <a:gd name="T25" fmla="*/ 4 h 30"/>
                <a:gd name="T26" fmla="*/ 78 w 44"/>
                <a:gd name="T27" fmla="*/ 144 h 30"/>
                <a:gd name="T28" fmla="*/ 94 w 44"/>
                <a:gd name="T29" fmla="*/ 196 h 30"/>
                <a:gd name="T30" fmla="*/ 126 w 44"/>
                <a:gd name="T31" fmla="*/ 262 h 30"/>
                <a:gd name="T32" fmla="*/ 132 w 44"/>
                <a:gd name="T33" fmla="*/ 317 h 30"/>
                <a:gd name="T34" fmla="*/ 138 w 44"/>
                <a:gd name="T35" fmla="*/ 338 h 30"/>
                <a:gd name="T36" fmla="*/ 138 w 44"/>
                <a:gd name="T37" fmla="*/ 354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30"/>
                <a:gd name="T59" fmla="*/ 44 w 44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30">
                  <a:moveTo>
                    <a:pt x="44" y="30"/>
                  </a:moveTo>
                  <a:lnTo>
                    <a:pt x="24" y="30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0" y="20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26" y="12"/>
                  </a:lnTo>
                  <a:lnTo>
                    <a:pt x="30" y="16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8" name="Freeform 183"/>
            <p:cNvSpPr>
              <a:spLocks noChangeAspect="1"/>
            </p:cNvSpPr>
            <p:nvPr/>
          </p:nvSpPr>
          <p:spPr bwMode="auto">
            <a:xfrm>
              <a:off x="2948" y="1527"/>
              <a:ext cx="56" cy="58"/>
            </a:xfrm>
            <a:custGeom>
              <a:avLst/>
              <a:gdLst>
                <a:gd name="T0" fmla="*/ 63 w 54"/>
                <a:gd name="T1" fmla="*/ 349 h 54"/>
                <a:gd name="T2" fmla="*/ 55 w 54"/>
                <a:gd name="T3" fmla="*/ 259 h 54"/>
                <a:gd name="T4" fmla="*/ 51 w 54"/>
                <a:gd name="T5" fmla="*/ 169 h 54"/>
                <a:gd name="T6" fmla="*/ 43 w 54"/>
                <a:gd name="T7" fmla="*/ 96 h 54"/>
                <a:gd name="T8" fmla="*/ 10 w 54"/>
                <a:gd name="T9" fmla="*/ 62 h 54"/>
                <a:gd name="T10" fmla="*/ 0 w 54"/>
                <a:gd name="T11" fmla="*/ 54 h 54"/>
                <a:gd name="T12" fmla="*/ 47 w 54"/>
                <a:gd name="T13" fmla="*/ 0 h 54"/>
                <a:gd name="T14" fmla="*/ 63 w 54"/>
                <a:gd name="T15" fmla="*/ 2 h 54"/>
                <a:gd name="T16" fmla="*/ 84 w 54"/>
                <a:gd name="T17" fmla="*/ 6 h 54"/>
                <a:gd name="T18" fmla="*/ 115 w 54"/>
                <a:gd name="T19" fmla="*/ 111 h 54"/>
                <a:gd name="T20" fmla="*/ 123 w 54"/>
                <a:gd name="T21" fmla="*/ 169 h 54"/>
                <a:gd name="T22" fmla="*/ 138 w 54"/>
                <a:gd name="T23" fmla="*/ 245 h 54"/>
                <a:gd name="T24" fmla="*/ 90 w 54"/>
                <a:gd name="T25" fmla="*/ 231 h 54"/>
                <a:gd name="T26" fmla="*/ 90 w 54"/>
                <a:gd name="T27" fmla="*/ 307 h 54"/>
                <a:gd name="T28" fmla="*/ 63 w 54"/>
                <a:gd name="T29" fmla="*/ 349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54"/>
                <a:gd name="T47" fmla="*/ 54 w 54"/>
                <a:gd name="T48" fmla="*/ 54 h 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54">
                  <a:moveTo>
                    <a:pt x="26" y="54"/>
                  </a:moveTo>
                  <a:lnTo>
                    <a:pt x="22" y="40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18" y="0"/>
                  </a:lnTo>
                  <a:lnTo>
                    <a:pt x="26" y="2"/>
                  </a:lnTo>
                  <a:lnTo>
                    <a:pt x="34" y="6"/>
                  </a:lnTo>
                  <a:lnTo>
                    <a:pt x="44" y="18"/>
                  </a:lnTo>
                  <a:lnTo>
                    <a:pt x="48" y="26"/>
                  </a:lnTo>
                  <a:lnTo>
                    <a:pt x="54" y="38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89" name="Freeform 184"/>
            <p:cNvSpPr>
              <a:spLocks noChangeAspect="1"/>
            </p:cNvSpPr>
            <p:nvPr/>
          </p:nvSpPr>
          <p:spPr bwMode="auto">
            <a:xfrm>
              <a:off x="3173" y="1632"/>
              <a:ext cx="115" cy="51"/>
            </a:xfrm>
            <a:custGeom>
              <a:avLst/>
              <a:gdLst>
                <a:gd name="T0" fmla="*/ 64 w 112"/>
                <a:gd name="T1" fmla="*/ 165 h 48"/>
                <a:gd name="T2" fmla="*/ 80 w 112"/>
                <a:gd name="T3" fmla="*/ 165 h 48"/>
                <a:gd name="T4" fmla="*/ 97 w 112"/>
                <a:gd name="T5" fmla="*/ 165 h 48"/>
                <a:gd name="T6" fmla="*/ 118 w 112"/>
                <a:gd name="T7" fmla="*/ 175 h 48"/>
                <a:gd name="T8" fmla="*/ 127 w 112"/>
                <a:gd name="T9" fmla="*/ 206 h 48"/>
                <a:gd name="T10" fmla="*/ 130 w 112"/>
                <a:gd name="T11" fmla="*/ 211 h 48"/>
                <a:gd name="T12" fmla="*/ 130 w 112"/>
                <a:gd name="T13" fmla="*/ 223 h 48"/>
                <a:gd name="T14" fmla="*/ 153 w 112"/>
                <a:gd name="T15" fmla="*/ 223 h 48"/>
                <a:gd name="T16" fmla="*/ 174 w 112"/>
                <a:gd name="T17" fmla="*/ 223 h 48"/>
                <a:gd name="T18" fmla="*/ 179 w 112"/>
                <a:gd name="T19" fmla="*/ 198 h 48"/>
                <a:gd name="T20" fmla="*/ 196 w 112"/>
                <a:gd name="T21" fmla="*/ 211 h 48"/>
                <a:gd name="T22" fmla="*/ 203 w 112"/>
                <a:gd name="T23" fmla="*/ 233 h 48"/>
                <a:gd name="T24" fmla="*/ 221 w 112"/>
                <a:gd name="T25" fmla="*/ 233 h 48"/>
                <a:gd name="T26" fmla="*/ 214 w 112"/>
                <a:gd name="T27" fmla="*/ 206 h 48"/>
                <a:gd name="T28" fmla="*/ 209 w 112"/>
                <a:gd name="T29" fmla="*/ 175 h 48"/>
                <a:gd name="T30" fmla="*/ 218 w 112"/>
                <a:gd name="T31" fmla="*/ 155 h 48"/>
                <a:gd name="T32" fmla="*/ 199 w 112"/>
                <a:gd name="T33" fmla="*/ 146 h 48"/>
                <a:gd name="T34" fmla="*/ 189 w 112"/>
                <a:gd name="T35" fmla="*/ 107 h 48"/>
                <a:gd name="T36" fmla="*/ 157 w 112"/>
                <a:gd name="T37" fmla="*/ 74 h 48"/>
                <a:gd name="T38" fmla="*/ 124 w 112"/>
                <a:gd name="T39" fmla="*/ 74 h 48"/>
                <a:gd name="T40" fmla="*/ 92 w 112"/>
                <a:gd name="T41" fmla="*/ 46 h 48"/>
                <a:gd name="T42" fmla="*/ 72 w 112"/>
                <a:gd name="T43" fmla="*/ 6 h 48"/>
                <a:gd name="T44" fmla="*/ 52 w 112"/>
                <a:gd name="T45" fmla="*/ 4 h 48"/>
                <a:gd name="T46" fmla="*/ 14 w 112"/>
                <a:gd name="T47" fmla="*/ 0 h 48"/>
                <a:gd name="T48" fmla="*/ 0 w 112"/>
                <a:gd name="T49" fmla="*/ 0 h 48"/>
                <a:gd name="T50" fmla="*/ 4 w 112"/>
                <a:gd name="T51" fmla="*/ 2 h 48"/>
                <a:gd name="T52" fmla="*/ 8 w 112"/>
                <a:gd name="T53" fmla="*/ 6 h 48"/>
                <a:gd name="T54" fmla="*/ 16 w 112"/>
                <a:gd name="T55" fmla="*/ 52 h 48"/>
                <a:gd name="T56" fmla="*/ 46 w 112"/>
                <a:gd name="T57" fmla="*/ 66 h 48"/>
                <a:gd name="T58" fmla="*/ 54 w 112"/>
                <a:gd name="T59" fmla="*/ 74 h 48"/>
                <a:gd name="T60" fmla="*/ 56 w 112"/>
                <a:gd name="T61" fmla="*/ 107 h 48"/>
                <a:gd name="T62" fmla="*/ 56 w 112"/>
                <a:gd name="T63" fmla="*/ 121 h 48"/>
                <a:gd name="T64" fmla="*/ 60 w 112"/>
                <a:gd name="T65" fmla="*/ 129 h 48"/>
                <a:gd name="T66" fmla="*/ 64 w 112"/>
                <a:gd name="T67" fmla="*/ 146 h 48"/>
                <a:gd name="T68" fmla="*/ 64 w 112"/>
                <a:gd name="T69" fmla="*/ 165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48"/>
                <a:gd name="T107" fmla="*/ 112 w 112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48">
                  <a:moveTo>
                    <a:pt x="34" y="34"/>
                  </a:moveTo>
                  <a:lnTo>
                    <a:pt x="42" y="34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2"/>
                  </a:lnTo>
                  <a:lnTo>
                    <a:pt x="66" y="44"/>
                  </a:lnTo>
                  <a:lnTo>
                    <a:pt x="66" y="46"/>
                  </a:lnTo>
                  <a:lnTo>
                    <a:pt x="78" y="46"/>
                  </a:lnTo>
                  <a:lnTo>
                    <a:pt x="88" y="46"/>
                  </a:lnTo>
                  <a:lnTo>
                    <a:pt x="90" y="40"/>
                  </a:lnTo>
                  <a:lnTo>
                    <a:pt x="98" y="44"/>
                  </a:lnTo>
                  <a:lnTo>
                    <a:pt x="102" y="48"/>
                  </a:lnTo>
                  <a:lnTo>
                    <a:pt x="112" y="48"/>
                  </a:lnTo>
                  <a:lnTo>
                    <a:pt x="108" y="42"/>
                  </a:lnTo>
                  <a:lnTo>
                    <a:pt x="106" y="36"/>
                  </a:lnTo>
                  <a:lnTo>
                    <a:pt x="110" y="32"/>
                  </a:lnTo>
                  <a:lnTo>
                    <a:pt x="100" y="30"/>
                  </a:lnTo>
                  <a:lnTo>
                    <a:pt x="94" y="22"/>
                  </a:lnTo>
                  <a:lnTo>
                    <a:pt x="80" y="16"/>
                  </a:lnTo>
                  <a:lnTo>
                    <a:pt x="62" y="16"/>
                  </a:lnTo>
                  <a:lnTo>
                    <a:pt x="48" y="8"/>
                  </a:lnTo>
                  <a:lnTo>
                    <a:pt x="38" y="6"/>
                  </a:lnTo>
                  <a:lnTo>
                    <a:pt x="26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0" y="14"/>
                  </a:lnTo>
                  <a:lnTo>
                    <a:pt x="28" y="16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2" y="26"/>
                  </a:lnTo>
                  <a:lnTo>
                    <a:pt x="34" y="3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0" name="Freeform 185"/>
            <p:cNvSpPr>
              <a:spLocks noChangeAspect="1"/>
            </p:cNvSpPr>
            <p:nvPr/>
          </p:nvSpPr>
          <p:spPr bwMode="auto">
            <a:xfrm>
              <a:off x="3264" y="1666"/>
              <a:ext cx="82" cy="69"/>
            </a:xfrm>
            <a:custGeom>
              <a:avLst/>
              <a:gdLst>
                <a:gd name="T0" fmla="*/ 99 w 80"/>
                <a:gd name="T1" fmla="*/ 6 h 64"/>
                <a:gd name="T2" fmla="*/ 91 w 80"/>
                <a:gd name="T3" fmla="*/ 59 h 64"/>
                <a:gd name="T4" fmla="*/ 79 w 80"/>
                <a:gd name="T5" fmla="*/ 93 h 64"/>
                <a:gd name="T6" fmla="*/ 67 w 80"/>
                <a:gd name="T7" fmla="*/ 93 h 64"/>
                <a:gd name="T8" fmla="*/ 60 w 80"/>
                <a:gd name="T9" fmla="*/ 69 h 64"/>
                <a:gd name="T10" fmla="*/ 54 w 80"/>
                <a:gd name="T11" fmla="*/ 6 h 64"/>
                <a:gd name="T12" fmla="*/ 48 w 80"/>
                <a:gd name="T13" fmla="*/ 0 h 64"/>
                <a:gd name="T14" fmla="*/ 18 w 80"/>
                <a:gd name="T15" fmla="*/ 4 h 64"/>
                <a:gd name="T16" fmla="*/ 46 w 80"/>
                <a:gd name="T17" fmla="*/ 69 h 64"/>
                <a:gd name="T18" fmla="*/ 50 w 80"/>
                <a:gd name="T19" fmla="*/ 108 h 64"/>
                <a:gd name="T20" fmla="*/ 46 w 80"/>
                <a:gd name="T21" fmla="*/ 108 h 64"/>
                <a:gd name="T22" fmla="*/ 14 w 80"/>
                <a:gd name="T23" fmla="*/ 108 h 64"/>
                <a:gd name="T24" fmla="*/ 10 w 80"/>
                <a:gd name="T25" fmla="*/ 80 h 64"/>
                <a:gd name="T26" fmla="*/ 2 w 80"/>
                <a:gd name="T27" fmla="*/ 59 h 64"/>
                <a:gd name="T28" fmla="*/ 0 w 80"/>
                <a:gd name="T29" fmla="*/ 93 h 64"/>
                <a:gd name="T30" fmla="*/ 6 w 80"/>
                <a:gd name="T31" fmla="*/ 146 h 64"/>
                <a:gd name="T32" fmla="*/ 8 w 80"/>
                <a:gd name="T33" fmla="*/ 157 h 64"/>
                <a:gd name="T34" fmla="*/ 10 w 80"/>
                <a:gd name="T35" fmla="*/ 182 h 64"/>
                <a:gd name="T36" fmla="*/ 12 w 80"/>
                <a:gd name="T37" fmla="*/ 211 h 64"/>
                <a:gd name="T38" fmla="*/ 14 w 80"/>
                <a:gd name="T39" fmla="*/ 243 h 64"/>
                <a:gd name="T40" fmla="*/ 46 w 80"/>
                <a:gd name="T41" fmla="*/ 264 h 64"/>
                <a:gd name="T42" fmla="*/ 54 w 80"/>
                <a:gd name="T43" fmla="*/ 298 h 64"/>
                <a:gd name="T44" fmla="*/ 60 w 80"/>
                <a:gd name="T45" fmla="*/ 394 h 64"/>
                <a:gd name="T46" fmla="*/ 71 w 80"/>
                <a:gd name="T47" fmla="*/ 354 h 64"/>
                <a:gd name="T48" fmla="*/ 79 w 80"/>
                <a:gd name="T49" fmla="*/ 307 h 64"/>
                <a:gd name="T50" fmla="*/ 87 w 80"/>
                <a:gd name="T51" fmla="*/ 298 h 64"/>
                <a:gd name="T52" fmla="*/ 104 w 80"/>
                <a:gd name="T53" fmla="*/ 298 h 64"/>
                <a:gd name="T54" fmla="*/ 110 w 80"/>
                <a:gd name="T55" fmla="*/ 339 h 64"/>
                <a:gd name="T56" fmla="*/ 110 w 80"/>
                <a:gd name="T57" fmla="*/ 354 h 64"/>
                <a:gd name="T58" fmla="*/ 110 w 80"/>
                <a:gd name="T59" fmla="*/ 394 h 64"/>
                <a:gd name="T60" fmla="*/ 120 w 80"/>
                <a:gd name="T61" fmla="*/ 412 h 64"/>
                <a:gd name="T62" fmla="*/ 123 w 80"/>
                <a:gd name="T63" fmla="*/ 425 h 64"/>
                <a:gd name="T64" fmla="*/ 126 w 80"/>
                <a:gd name="T65" fmla="*/ 440 h 64"/>
                <a:gd name="T66" fmla="*/ 135 w 80"/>
                <a:gd name="T67" fmla="*/ 447 h 64"/>
                <a:gd name="T68" fmla="*/ 141 w 80"/>
                <a:gd name="T69" fmla="*/ 196 h 64"/>
                <a:gd name="T70" fmla="*/ 149 w 80"/>
                <a:gd name="T71" fmla="*/ 196 h 64"/>
                <a:gd name="T72" fmla="*/ 135 w 80"/>
                <a:gd name="T73" fmla="*/ 157 h 64"/>
                <a:gd name="T74" fmla="*/ 126 w 80"/>
                <a:gd name="T75" fmla="*/ 108 h 64"/>
                <a:gd name="T76" fmla="*/ 116 w 80"/>
                <a:gd name="T77" fmla="*/ 80 h 64"/>
                <a:gd name="T78" fmla="*/ 99 w 80"/>
                <a:gd name="T79" fmla="*/ 6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64"/>
                <a:gd name="T122" fmla="*/ 80 w 80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64">
                  <a:moveTo>
                    <a:pt x="54" y="6"/>
                  </a:moveTo>
                  <a:lnTo>
                    <a:pt x="50" y="8"/>
                  </a:lnTo>
                  <a:lnTo>
                    <a:pt x="44" y="14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20" y="1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10" y="26"/>
                  </a:lnTo>
                  <a:lnTo>
                    <a:pt x="12" y="30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42"/>
                  </a:lnTo>
                  <a:lnTo>
                    <a:pt x="34" y="56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6" y="42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6"/>
                  </a:lnTo>
                  <a:lnTo>
                    <a:pt x="62" y="58"/>
                  </a:lnTo>
                  <a:lnTo>
                    <a:pt x="64" y="60"/>
                  </a:lnTo>
                  <a:lnTo>
                    <a:pt x="66" y="62"/>
                  </a:lnTo>
                  <a:lnTo>
                    <a:pt x="72" y="64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72" y="22"/>
                  </a:lnTo>
                  <a:lnTo>
                    <a:pt x="66" y="16"/>
                  </a:lnTo>
                  <a:lnTo>
                    <a:pt x="60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1" name="Freeform 186"/>
            <p:cNvSpPr>
              <a:spLocks noChangeAspect="1"/>
            </p:cNvSpPr>
            <p:nvPr/>
          </p:nvSpPr>
          <p:spPr bwMode="auto">
            <a:xfrm>
              <a:off x="3047" y="2580"/>
              <a:ext cx="32" cy="39"/>
            </a:xfrm>
            <a:custGeom>
              <a:avLst/>
              <a:gdLst>
                <a:gd name="T0" fmla="*/ 28 w 32"/>
                <a:gd name="T1" fmla="*/ 236 h 36"/>
                <a:gd name="T2" fmla="*/ 30 w 32"/>
                <a:gd name="T3" fmla="*/ 218 h 36"/>
                <a:gd name="T4" fmla="*/ 30 w 32"/>
                <a:gd name="T5" fmla="*/ 186 h 36"/>
                <a:gd name="T6" fmla="*/ 32 w 32"/>
                <a:gd name="T7" fmla="*/ 186 h 36"/>
                <a:gd name="T8" fmla="*/ 32 w 32"/>
                <a:gd name="T9" fmla="*/ 147 h 36"/>
                <a:gd name="T10" fmla="*/ 30 w 32"/>
                <a:gd name="T11" fmla="*/ 91 h 36"/>
                <a:gd name="T12" fmla="*/ 28 w 32"/>
                <a:gd name="T13" fmla="*/ 6 h 36"/>
                <a:gd name="T14" fmla="*/ 28 w 32"/>
                <a:gd name="T15" fmla="*/ 0 h 36"/>
                <a:gd name="T16" fmla="*/ 30 w 32"/>
                <a:gd name="T17" fmla="*/ 0 h 36"/>
                <a:gd name="T18" fmla="*/ 24 w 32"/>
                <a:gd name="T19" fmla="*/ 4 h 36"/>
                <a:gd name="T20" fmla="*/ 20 w 32"/>
                <a:gd name="T21" fmla="*/ 78 h 36"/>
                <a:gd name="T22" fmla="*/ 10 w 32"/>
                <a:gd name="T23" fmla="*/ 78 h 36"/>
                <a:gd name="T24" fmla="*/ 2 w 32"/>
                <a:gd name="T25" fmla="*/ 159 h 36"/>
                <a:gd name="T26" fmla="*/ 0 w 32"/>
                <a:gd name="T27" fmla="*/ 201 h 36"/>
                <a:gd name="T28" fmla="*/ 0 w 32"/>
                <a:gd name="T29" fmla="*/ 256 h 36"/>
                <a:gd name="T30" fmla="*/ 0 w 32"/>
                <a:gd name="T31" fmla="*/ 271 h 36"/>
                <a:gd name="T32" fmla="*/ 0 w 32"/>
                <a:gd name="T33" fmla="*/ 287 h 36"/>
                <a:gd name="T34" fmla="*/ 14 w 32"/>
                <a:gd name="T35" fmla="*/ 287 h 36"/>
                <a:gd name="T36" fmla="*/ 16 w 32"/>
                <a:gd name="T37" fmla="*/ 256 h 36"/>
                <a:gd name="T38" fmla="*/ 16 w 32"/>
                <a:gd name="T39" fmla="*/ 236 h 36"/>
                <a:gd name="T40" fmla="*/ 18 w 32"/>
                <a:gd name="T41" fmla="*/ 218 h 36"/>
                <a:gd name="T42" fmla="*/ 28 w 32"/>
                <a:gd name="T43" fmla="*/ 218 h 36"/>
                <a:gd name="T44" fmla="*/ 28 w 32"/>
                <a:gd name="T45" fmla="*/ 236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36"/>
                <a:gd name="T71" fmla="*/ 32 w 32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36">
                  <a:moveTo>
                    <a:pt x="28" y="30"/>
                  </a:moveTo>
                  <a:lnTo>
                    <a:pt x="30" y="28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4" y="4"/>
                  </a:lnTo>
                  <a:lnTo>
                    <a:pt x="20" y="10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8" y="28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2" name="Freeform 187"/>
            <p:cNvSpPr>
              <a:spLocks noChangeAspect="1"/>
            </p:cNvSpPr>
            <p:nvPr/>
          </p:nvSpPr>
          <p:spPr bwMode="auto">
            <a:xfrm>
              <a:off x="3047" y="2611"/>
              <a:ext cx="31" cy="48"/>
            </a:xfrm>
            <a:custGeom>
              <a:avLst/>
              <a:gdLst>
                <a:gd name="T0" fmla="*/ 0 w 30"/>
                <a:gd name="T1" fmla="*/ 75 h 44"/>
                <a:gd name="T2" fmla="*/ 2 w 30"/>
                <a:gd name="T3" fmla="*/ 106 h 44"/>
                <a:gd name="T4" fmla="*/ 6 w 30"/>
                <a:gd name="T5" fmla="*/ 127 h 44"/>
                <a:gd name="T6" fmla="*/ 6 w 30"/>
                <a:gd name="T7" fmla="*/ 176 h 44"/>
                <a:gd name="T8" fmla="*/ 4 w 30"/>
                <a:gd name="T9" fmla="*/ 209 h 44"/>
                <a:gd name="T10" fmla="*/ 4 w 30"/>
                <a:gd name="T11" fmla="*/ 249 h 44"/>
                <a:gd name="T12" fmla="*/ 4 w 30"/>
                <a:gd name="T13" fmla="*/ 291 h 44"/>
                <a:gd name="T14" fmla="*/ 6 w 30"/>
                <a:gd name="T15" fmla="*/ 346 h 44"/>
                <a:gd name="T16" fmla="*/ 10 w 30"/>
                <a:gd name="T17" fmla="*/ 420 h 44"/>
                <a:gd name="T18" fmla="*/ 42 w 30"/>
                <a:gd name="T19" fmla="*/ 346 h 44"/>
                <a:gd name="T20" fmla="*/ 55 w 30"/>
                <a:gd name="T21" fmla="*/ 291 h 44"/>
                <a:gd name="T22" fmla="*/ 63 w 30"/>
                <a:gd name="T23" fmla="*/ 228 h 44"/>
                <a:gd name="T24" fmla="*/ 67 w 30"/>
                <a:gd name="T25" fmla="*/ 192 h 44"/>
                <a:gd name="T26" fmla="*/ 67 w 30"/>
                <a:gd name="T27" fmla="*/ 152 h 44"/>
                <a:gd name="T28" fmla="*/ 67 w 30"/>
                <a:gd name="T29" fmla="*/ 127 h 44"/>
                <a:gd name="T30" fmla="*/ 63 w 30"/>
                <a:gd name="T31" fmla="*/ 106 h 44"/>
                <a:gd name="T32" fmla="*/ 59 w 30"/>
                <a:gd name="T33" fmla="*/ 89 h 44"/>
                <a:gd name="T34" fmla="*/ 55 w 30"/>
                <a:gd name="T35" fmla="*/ 75 h 44"/>
                <a:gd name="T36" fmla="*/ 59 w 30"/>
                <a:gd name="T37" fmla="*/ 4 h 44"/>
                <a:gd name="T38" fmla="*/ 63 w 30"/>
                <a:gd name="T39" fmla="*/ 2 h 44"/>
                <a:gd name="T40" fmla="*/ 44 w 30"/>
                <a:gd name="T41" fmla="*/ 0 h 44"/>
                <a:gd name="T42" fmla="*/ 42 w 30"/>
                <a:gd name="T43" fmla="*/ 2 h 44"/>
                <a:gd name="T44" fmla="*/ 42 w 30"/>
                <a:gd name="T45" fmla="*/ 4 h 44"/>
                <a:gd name="T46" fmla="*/ 14 w 30"/>
                <a:gd name="T47" fmla="*/ 75 h 44"/>
                <a:gd name="T48" fmla="*/ 0 w 30"/>
                <a:gd name="T49" fmla="*/ 75 h 44"/>
                <a:gd name="T50" fmla="*/ 0 w 30"/>
                <a:gd name="T51" fmla="*/ 63 h 44"/>
                <a:gd name="T52" fmla="*/ 0 w 30"/>
                <a:gd name="T53" fmla="*/ 4 h 44"/>
                <a:gd name="T54" fmla="*/ 0 w 30"/>
                <a:gd name="T55" fmla="*/ 75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"/>
                <a:gd name="T85" fmla="*/ 0 h 44"/>
                <a:gd name="T86" fmla="*/ 30 w 30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" h="44">
                  <a:moveTo>
                    <a:pt x="0" y="8"/>
                  </a:moveTo>
                  <a:lnTo>
                    <a:pt x="2" y="12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6" y="36"/>
                  </a:lnTo>
                  <a:lnTo>
                    <a:pt x="24" y="30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3" name="Freeform 188"/>
            <p:cNvSpPr>
              <a:spLocks noChangeAspect="1"/>
            </p:cNvSpPr>
            <p:nvPr/>
          </p:nvSpPr>
          <p:spPr bwMode="auto">
            <a:xfrm>
              <a:off x="2998" y="3173"/>
              <a:ext cx="37" cy="42"/>
            </a:xfrm>
            <a:custGeom>
              <a:avLst/>
              <a:gdLst>
                <a:gd name="T0" fmla="*/ 57 w 36"/>
                <a:gd name="T1" fmla="*/ 0 h 38"/>
                <a:gd name="T2" fmla="*/ 48 w 36"/>
                <a:gd name="T3" fmla="*/ 0 h 38"/>
                <a:gd name="T4" fmla="*/ 8 w 36"/>
                <a:gd name="T5" fmla="*/ 126 h 38"/>
                <a:gd name="T6" fmla="*/ 2 w 36"/>
                <a:gd name="T7" fmla="*/ 242 h 38"/>
                <a:gd name="T8" fmla="*/ 0 w 36"/>
                <a:gd name="T9" fmla="*/ 295 h 38"/>
                <a:gd name="T10" fmla="*/ 0 w 36"/>
                <a:gd name="T11" fmla="*/ 357 h 38"/>
                <a:gd name="T12" fmla="*/ 2 w 36"/>
                <a:gd name="T13" fmla="*/ 464 h 38"/>
                <a:gd name="T14" fmla="*/ 6 w 36"/>
                <a:gd name="T15" fmla="*/ 486 h 38"/>
                <a:gd name="T16" fmla="*/ 10 w 36"/>
                <a:gd name="T17" fmla="*/ 513 h 38"/>
                <a:gd name="T18" fmla="*/ 14 w 36"/>
                <a:gd name="T19" fmla="*/ 513 h 38"/>
                <a:gd name="T20" fmla="*/ 44 w 36"/>
                <a:gd name="T21" fmla="*/ 464 h 38"/>
                <a:gd name="T22" fmla="*/ 52 w 36"/>
                <a:gd name="T23" fmla="*/ 380 h 38"/>
                <a:gd name="T24" fmla="*/ 65 w 36"/>
                <a:gd name="T25" fmla="*/ 242 h 38"/>
                <a:gd name="T26" fmla="*/ 69 w 36"/>
                <a:gd name="T27" fmla="*/ 126 h 38"/>
                <a:gd name="T28" fmla="*/ 61 w 36"/>
                <a:gd name="T29" fmla="*/ 84 h 38"/>
                <a:gd name="T30" fmla="*/ 57 w 36"/>
                <a:gd name="T31" fmla="*/ 4 h 38"/>
                <a:gd name="T32" fmla="*/ 57 w 36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8"/>
                <a:gd name="T53" fmla="*/ 36 w 36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8">
                  <a:moveTo>
                    <a:pt x="30" y="0"/>
                  </a:moveTo>
                  <a:lnTo>
                    <a:pt x="22" y="0"/>
                  </a:lnTo>
                  <a:lnTo>
                    <a:pt x="8" y="10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6" y="28"/>
                  </a:lnTo>
                  <a:lnTo>
                    <a:pt x="34" y="18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4" name="Freeform 189"/>
            <p:cNvSpPr>
              <a:spLocks noChangeAspect="1"/>
            </p:cNvSpPr>
            <p:nvPr/>
          </p:nvSpPr>
          <p:spPr bwMode="auto">
            <a:xfrm>
              <a:off x="3061" y="3115"/>
              <a:ext cx="23" cy="28"/>
            </a:xfrm>
            <a:custGeom>
              <a:avLst/>
              <a:gdLst>
                <a:gd name="T0" fmla="*/ 66 w 22"/>
                <a:gd name="T1" fmla="*/ 121 h 26"/>
                <a:gd name="T2" fmla="*/ 55 w 22"/>
                <a:gd name="T3" fmla="*/ 163 h 26"/>
                <a:gd name="T4" fmla="*/ 51 w 22"/>
                <a:gd name="T5" fmla="*/ 176 h 26"/>
                <a:gd name="T6" fmla="*/ 47 w 22"/>
                <a:gd name="T7" fmla="*/ 176 h 26"/>
                <a:gd name="T8" fmla="*/ 6 w 22"/>
                <a:gd name="T9" fmla="*/ 176 h 26"/>
                <a:gd name="T10" fmla="*/ 2 w 22"/>
                <a:gd name="T11" fmla="*/ 151 h 26"/>
                <a:gd name="T12" fmla="*/ 0 w 22"/>
                <a:gd name="T13" fmla="*/ 121 h 26"/>
                <a:gd name="T14" fmla="*/ 0 w 22"/>
                <a:gd name="T15" fmla="*/ 78 h 26"/>
                <a:gd name="T16" fmla="*/ 0 w 22"/>
                <a:gd name="T17" fmla="*/ 58 h 26"/>
                <a:gd name="T18" fmla="*/ 2 w 22"/>
                <a:gd name="T19" fmla="*/ 6 h 26"/>
                <a:gd name="T20" fmla="*/ 8 w 22"/>
                <a:gd name="T21" fmla="*/ 2 h 26"/>
                <a:gd name="T22" fmla="*/ 47 w 22"/>
                <a:gd name="T23" fmla="*/ 0 h 26"/>
                <a:gd name="T24" fmla="*/ 66 w 22"/>
                <a:gd name="T25" fmla="*/ 0 h 26"/>
                <a:gd name="T26" fmla="*/ 66 w 22"/>
                <a:gd name="T27" fmla="*/ 12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6"/>
                <a:gd name="T44" fmla="*/ 22 w 22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6">
                  <a:moveTo>
                    <a:pt x="22" y="18"/>
                  </a:moveTo>
                  <a:lnTo>
                    <a:pt x="18" y="24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5" name="Freeform 190"/>
            <p:cNvSpPr>
              <a:spLocks noChangeAspect="1"/>
            </p:cNvSpPr>
            <p:nvPr/>
          </p:nvSpPr>
          <p:spPr bwMode="auto">
            <a:xfrm>
              <a:off x="3110" y="2767"/>
              <a:ext cx="54" cy="158"/>
            </a:xfrm>
            <a:custGeom>
              <a:avLst/>
              <a:gdLst>
                <a:gd name="T0" fmla="*/ 0 w 52"/>
                <a:gd name="T1" fmla="*/ 689 h 146"/>
                <a:gd name="T2" fmla="*/ 8 w 52"/>
                <a:gd name="T3" fmla="*/ 689 h 146"/>
                <a:gd name="T4" fmla="*/ 10 w 52"/>
                <a:gd name="T5" fmla="*/ 736 h 146"/>
                <a:gd name="T6" fmla="*/ 41 w 52"/>
                <a:gd name="T7" fmla="*/ 755 h 146"/>
                <a:gd name="T8" fmla="*/ 53 w 52"/>
                <a:gd name="T9" fmla="*/ 755 h 146"/>
                <a:gd name="T10" fmla="*/ 71 w 52"/>
                <a:gd name="T11" fmla="*/ 755 h 146"/>
                <a:gd name="T12" fmla="*/ 71 w 52"/>
                <a:gd name="T13" fmla="*/ 840 h 146"/>
                <a:gd name="T14" fmla="*/ 65 w 52"/>
                <a:gd name="T15" fmla="*/ 907 h 146"/>
                <a:gd name="T16" fmla="*/ 61 w 52"/>
                <a:gd name="T17" fmla="*/ 982 h 146"/>
                <a:gd name="T18" fmla="*/ 65 w 52"/>
                <a:gd name="T19" fmla="*/ 1042 h 146"/>
                <a:gd name="T20" fmla="*/ 77 w 52"/>
                <a:gd name="T21" fmla="*/ 1069 h 146"/>
                <a:gd name="T22" fmla="*/ 96 w 52"/>
                <a:gd name="T23" fmla="*/ 1108 h 146"/>
                <a:gd name="T24" fmla="*/ 104 w 52"/>
                <a:gd name="T25" fmla="*/ 1136 h 146"/>
                <a:gd name="T26" fmla="*/ 104 w 52"/>
                <a:gd name="T27" fmla="*/ 1063 h 146"/>
                <a:gd name="T28" fmla="*/ 109 w 52"/>
                <a:gd name="T29" fmla="*/ 1042 h 146"/>
                <a:gd name="T30" fmla="*/ 113 w 52"/>
                <a:gd name="T31" fmla="*/ 1036 h 146"/>
                <a:gd name="T32" fmla="*/ 121 w 52"/>
                <a:gd name="T33" fmla="*/ 993 h 146"/>
                <a:gd name="T34" fmla="*/ 126 w 52"/>
                <a:gd name="T35" fmla="*/ 982 h 146"/>
                <a:gd name="T36" fmla="*/ 131 w 52"/>
                <a:gd name="T37" fmla="*/ 945 h 146"/>
                <a:gd name="T38" fmla="*/ 136 w 52"/>
                <a:gd name="T39" fmla="*/ 887 h 146"/>
                <a:gd name="T40" fmla="*/ 136 w 52"/>
                <a:gd name="T41" fmla="*/ 817 h 146"/>
                <a:gd name="T42" fmla="*/ 136 w 52"/>
                <a:gd name="T43" fmla="*/ 760 h 146"/>
                <a:gd name="T44" fmla="*/ 126 w 52"/>
                <a:gd name="T45" fmla="*/ 717 h 146"/>
                <a:gd name="T46" fmla="*/ 109 w 52"/>
                <a:gd name="T47" fmla="*/ 628 h 146"/>
                <a:gd name="T48" fmla="*/ 83 w 52"/>
                <a:gd name="T49" fmla="*/ 551 h 146"/>
                <a:gd name="T50" fmla="*/ 77 w 52"/>
                <a:gd name="T51" fmla="*/ 503 h 146"/>
                <a:gd name="T52" fmla="*/ 71 w 52"/>
                <a:gd name="T53" fmla="*/ 457 h 146"/>
                <a:gd name="T54" fmla="*/ 77 w 52"/>
                <a:gd name="T55" fmla="*/ 372 h 146"/>
                <a:gd name="T56" fmla="*/ 89 w 52"/>
                <a:gd name="T57" fmla="*/ 317 h 146"/>
                <a:gd name="T58" fmla="*/ 83 w 52"/>
                <a:gd name="T59" fmla="*/ 89 h 146"/>
                <a:gd name="T60" fmla="*/ 77 w 52"/>
                <a:gd name="T61" fmla="*/ 76 h 146"/>
                <a:gd name="T62" fmla="*/ 71 w 52"/>
                <a:gd name="T63" fmla="*/ 6 h 146"/>
                <a:gd name="T64" fmla="*/ 65 w 52"/>
                <a:gd name="T65" fmla="*/ 0 h 146"/>
                <a:gd name="T66" fmla="*/ 10 w 52"/>
                <a:gd name="T67" fmla="*/ 0 h 146"/>
                <a:gd name="T68" fmla="*/ 12 w 52"/>
                <a:gd name="T69" fmla="*/ 65 h 146"/>
                <a:gd name="T70" fmla="*/ 45 w 52"/>
                <a:gd name="T71" fmla="*/ 143 h 146"/>
                <a:gd name="T72" fmla="*/ 41 w 52"/>
                <a:gd name="T73" fmla="*/ 169 h 146"/>
                <a:gd name="T74" fmla="*/ 12 w 52"/>
                <a:gd name="T75" fmla="*/ 198 h 146"/>
                <a:gd name="T76" fmla="*/ 8 w 52"/>
                <a:gd name="T77" fmla="*/ 232 h 146"/>
                <a:gd name="T78" fmla="*/ 8 w 52"/>
                <a:gd name="T79" fmla="*/ 277 h 146"/>
                <a:gd name="T80" fmla="*/ 8 w 52"/>
                <a:gd name="T81" fmla="*/ 360 h 146"/>
                <a:gd name="T82" fmla="*/ 10 w 52"/>
                <a:gd name="T83" fmla="*/ 422 h 146"/>
                <a:gd name="T84" fmla="*/ 6 w 52"/>
                <a:gd name="T85" fmla="*/ 470 h 146"/>
                <a:gd name="T86" fmla="*/ 2 w 52"/>
                <a:gd name="T87" fmla="*/ 511 h 146"/>
                <a:gd name="T88" fmla="*/ 0 w 52"/>
                <a:gd name="T89" fmla="*/ 554 h 146"/>
                <a:gd name="T90" fmla="*/ 0 w 52"/>
                <a:gd name="T91" fmla="*/ 600 h 146"/>
                <a:gd name="T92" fmla="*/ 0 w 52"/>
                <a:gd name="T93" fmla="*/ 645 h 146"/>
                <a:gd name="T94" fmla="*/ 0 w 52"/>
                <a:gd name="T95" fmla="*/ 669 h 146"/>
                <a:gd name="T96" fmla="*/ 4 w 52"/>
                <a:gd name="T97" fmla="*/ 669 h 146"/>
                <a:gd name="T98" fmla="*/ 0 w 52"/>
                <a:gd name="T99" fmla="*/ 689 h 1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2"/>
                <a:gd name="T151" fmla="*/ 0 h 146"/>
                <a:gd name="T152" fmla="*/ 52 w 52"/>
                <a:gd name="T153" fmla="*/ 146 h 1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2" h="146">
                  <a:moveTo>
                    <a:pt x="0" y="88"/>
                  </a:moveTo>
                  <a:lnTo>
                    <a:pt x="8" y="88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20" y="96"/>
                  </a:lnTo>
                  <a:lnTo>
                    <a:pt x="28" y="96"/>
                  </a:lnTo>
                  <a:lnTo>
                    <a:pt x="28" y="108"/>
                  </a:lnTo>
                  <a:lnTo>
                    <a:pt x="26" y="116"/>
                  </a:lnTo>
                  <a:lnTo>
                    <a:pt x="24" y="126"/>
                  </a:lnTo>
                  <a:lnTo>
                    <a:pt x="26" y="134"/>
                  </a:lnTo>
                  <a:lnTo>
                    <a:pt x="30" y="138"/>
                  </a:lnTo>
                  <a:lnTo>
                    <a:pt x="36" y="142"/>
                  </a:lnTo>
                  <a:lnTo>
                    <a:pt x="38" y="146"/>
                  </a:lnTo>
                  <a:lnTo>
                    <a:pt x="38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6" y="128"/>
                  </a:lnTo>
                  <a:lnTo>
                    <a:pt x="48" y="126"/>
                  </a:lnTo>
                  <a:lnTo>
                    <a:pt x="50" y="120"/>
                  </a:lnTo>
                  <a:lnTo>
                    <a:pt x="52" y="114"/>
                  </a:lnTo>
                  <a:lnTo>
                    <a:pt x="52" y="104"/>
                  </a:lnTo>
                  <a:lnTo>
                    <a:pt x="52" y="98"/>
                  </a:lnTo>
                  <a:lnTo>
                    <a:pt x="48" y="92"/>
                  </a:lnTo>
                  <a:lnTo>
                    <a:pt x="40" y="80"/>
                  </a:lnTo>
                  <a:lnTo>
                    <a:pt x="32" y="70"/>
                  </a:lnTo>
                  <a:lnTo>
                    <a:pt x="30" y="64"/>
                  </a:lnTo>
                  <a:lnTo>
                    <a:pt x="28" y="58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0"/>
                  </a:lnTo>
                  <a:lnTo>
                    <a:pt x="10" y="0"/>
                  </a:lnTo>
                  <a:lnTo>
                    <a:pt x="12" y="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2" y="26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6"/>
                  </a:lnTo>
                  <a:lnTo>
                    <a:pt x="10" y="54"/>
                  </a:lnTo>
                  <a:lnTo>
                    <a:pt x="6" y="60"/>
                  </a:lnTo>
                  <a:lnTo>
                    <a:pt x="2" y="66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4" y="86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6" name="Freeform 191"/>
            <p:cNvSpPr>
              <a:spLocks noChangeAspect="1"/>
            </p:cNvSpPr>
            <p:nvPr/>
          </p:nvSpPr>
          <p:spPr bwMode="auto">
            <a:xfrm>
              <a:off x="2250" y="2268"/>
              <a:ext cx="49" cy="15"/>
            </a:xfrm>
            <a:custGeom>
              <a:avLst/>
              <a:gdLst>
                <a:gd name="T0" fmla="*/ 0 w 48"/>
                <a:gd name="T1" fmla="*/ 54 h 14"/>
                <a:gd name="T2" fmla="*/ 14 w 48"/>
                <a:gd name="T3" fmla="*/ 54 h 14"/>
                <a:gd name="T4" fmla="*/ 18 w 48"/>
                <a:gd name="T5" fmla="*/ 6 h 14"/>
                <a:gd name="T6" fmla="*/ 20 w 48"/>
                <a:gd name="T7" fmla="*/ 4 h 14"/>
                <a:gd name="T8" fmla="*/ 24 w 48"/>
                <a:gd name="T9" fmla="*/ 2 h 14"/>
                <a:gd name="T10" fmla="*/ 54 w 48"/>
                <a:gd name="T11" fmla="*/ 0 h 14"/>
                <a:gd name="T12" fmla="*/ 56 w 48"/>
                <a:gd name="T13" fmla="*/ 4 h 14"/>
                <a:gd name="T14" fmla="*/ 62 w 48"/>
                <a:gd name="T15" fmla="*/ 6 h 14"/>
                <a:gd name="T16" fmla="*/ 76 w 48"/>
                <a:gd name="T17" fmla="*/ 54 h 14"/>
                <a:gd name="T18" fmla="*/ 70 w 48"/>
                <a:gd name="T19" fmla="*/ 71 h 14"/>
                <a:gd name="T20" fmla="*/ 66 w 48"/>
                <a:gd name="T21" fmla="*/ 81 h 14"/>
                <a:gd name="T22" fmla="*/ 58 w 48"/>
                <a:gd name="T23" fmla="*/ 62 h 14"/>
                <a:gd name="T24" fmla="*/ 52 w 48"/>
                <a:gd name="T25" fmla="*/ 54 h 14"/>
                <a:gd name="T26" fmla="*/ 52 w 48"/>
                <a:gd name="T27" fmla="*/ 71 h 14"/>
                <a:gd name="T28" fmla="*/ 12 w 48"/>
                <a:gd name="T29" fmla="*/ 81 h 14"/>
                <a:gd name="T30" fmla="*/ 0 w 48"/>
                <a:gd name="T31" fmla="*/ 81 h 14"/>
                <a:gd name="T32" fmla="*/ 2 w 48"/>
                <a:gd name="T33" fmla="*/ 54 h 14"/>
                <a:gd name="T34" fmla="*/ 0 w 48"/>
                <a:gd name="T35" fmla="*/ 54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"/>
                <a:gd name="T55" fmla="*/ 0 h 14"/>
                <a:gd name="T56" fmla="*/ 48 w 48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" h="14">
                  <a:moveTo>
                    <a:pt x="0" y="8"/>
                  </a:moveTo>
                  <a:lnTo>
                    <a:pt x="14" y="8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0" y="4"/>
                  </a:lnTo>
                  <a:lnTo>
                    <a:pt x="36" y="6"/>
                  </a:lnTo>
                  <a:lnTo>
                    <a:pt x="48" y="8"/>
                  </a:lnTo>
                  <a:lnTo>
                    <a:pt x="44" y="12"/>
                  </a:lnTo>
                  <a:lnTo>
                    <a:pt x="40" y="14"/>
                  </a:lnTo>
                  <a:lnTo>
                    <a:pt x="32" y="10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12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7" name="Freeform 192"/>
            <p:cNvSpPr>
              <a:spLocks noChangeAspect="1"/>
            </p:cNvSpPr>
            <p:nvPr/>
          </p:nvSpPr>
          <p:spPr bwMode="auto">
            <a:xfrm>
              <a:off x="2253" y="2296"/>
              <a:ext cx="46" cy="28"/>
            </a:xfrm>
            <a:custGeom>
              <a:avLst/>
              <a:gdLst>
                <a:gd name="T0" fmla="*/ 0 w 46"/>
                <a:gd name="T1" fmla="*/ 4 h 26"/>
                <a:gd name="T2" fmla="*/ 12 w 46"/>
                <a:gd name="T3" fmla="*/ 4 h 26"/>
                <a:gd name="T4" fmla="*/ 22 w 46"/>
                <a:gd name="T5" fmla="*/ 2 h 26"/>
                <a:gd name="T6" fmla="*/ 34 w 46"/>
                <a:gd name="T7" fmla="*/ 0 h 26"/>
                <a:gd name="T8" fmla="*/ 46 w 46"/>
                <a:gd name="T9" fmla="*/ 0 h 26"/>
                <a:gd name="T10" fmla="*/ 46 w 46"/>
                <a:gd name="T11" fmla="*/ 4 h 26"/>
                <a:gd name="T12" fmla="*/ 46 w 46"/>
                <a:gd name="T13" fmla="*/ 58 h 26"/>
                <a:gd name="T14" fmla="*/ 42 w 46"/>
                <a:gd name="T15" fmla="*/ 58 h 26"/>
                <a:gd name="T16" fmla="*/ 44 w 46"/>
                <a:gd name="T17" fmla="*/ 78 h 26"/>
                <a:gd name="T18" fmla="*/ 46 w 46"/>
                <a:gd name="T19" fmla="*/ 78 h 26"/>
                <a:gd name="T20" fmla="*/ 46 w 46"/>
                <a:gd name="T21" fmla="*/ 121 h 26"/>
                <a:gd name="T22" fmla="*/ 40 w 46"/>
                <a:gd name="T23" fmla="*/ 140 h 26"/>
                <a:gd name="T24" fmla="*/ 36 w 46"/>
                <a:gd name="T25" fmla="*/ 151 h 26"/>
                <a:gd name="T26" fmla="*/ 32 w 46"/>
                <a:gd name="T27" fmla="*/ 163 h 26"/>
                <a:gd name="T28" fmla="*/ 28 w 46"/>
                <a:gd name="T29" fmla="*/ 163 h 26"/>
                <a:gd name="T30" fmla="*/ 28 w 46"/>
                <a:gd name="T31" fmla="*/ 176 h 26"/>
                <a:gd name="T32" fmla="*/ 22 w 46"/>
                <a:gd name="T33" fmla="*/ 121 h 26"/>
                <a:gd name="T34" fmla="*/ 18 w 46"/>
                <a:gd name="T35" fmla="*/ 90 h 26"/>
                <a:gd name="T36" fmla="*/ 12 w 46"/>
                <a:gd name="T37" fmla="*/ 78 h 26"/>
                <a:gd name="T38" fmla="*/ 6 w 46"/>
                <a:gd name="T39" fmla="*/ 67 h 26"/>
                <a:gd name="T40" fmla="*/ 0 w 46"/>
                <a:gd name="T41" fmla="*/ 4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0" y="4"/>
                  </a:moveTo>
                  <a:lnTo>
                    <a:pt x="12" y="4"/>
                  </a:lnTo>
                  <a:lnTo>
                    <a:pt x="22" y="2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8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2" y="18"/>
                  </a:lnTo>
                  <a:lnTo>
                    <a:pt x="18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8" name="Freeform 193"/>
            <p:cNvSpPr>
              <a:spLocks noChangeAspect="1"/>
            </p:cNvSpPr>
            <p:nvPr/>
          </p:nvSpPr>
          <p:spPr bwMode="auto">
            <a:xfrm>
              <a:off x="2311" y="2350"/>
              <a:ext cx="45" cy="68"/>
            </a:xfrm>
            <a:custGeom>
              <a:avLst/>
              <a:gdLst>
                <a:gd name="T0" fmla="*/ 52 w 44"/>
                <a:gd name="T1" fmla="*/ 693 h 62"/>
                <a:gd name="T2" fmla="*/ 18 w 44"/>
                <a:gd name="T3" fmla="*/ 594 h 62"/>
                <a:gd name="T4" fmla="*/ 10 w 44"/>
                <a:gd name="T5" fmla="*/ 537 h 62"/>
                <a:gd name="T6" fmla="*/ 6 w 44"/>
                <a:gd name="T7" fmla="*/ 447 h 62"/>
                <a:gd name="T8" fmla="*/ 2 w 44"/>
                <a:gd name="T9" fmla="*/ 345 h 62"/>
                <a:gd name="T10" fmla="*/ 0 w 44"/>
                <a:gd name="T11" fmla="*/ 218 h 62"/>
                <a:gd name="T12" fmla="*/ 4 w 44"/>
                <a:gd name="T13" fmla="*/ 150 h 62"/>
                <a:gd name="T14" fmla="*/ 10 w 44"/>
                <a:gd name="T15" fmla="*/ 87 h 62"/>
                <a:gd name="T16" fmla="*/ 16 w 44"/>
                <a:gd name="T17" fmla="*/ 2 h 62"/>
                <a:gd name="T18" fmla="*/ 50 w 44"/>
                <a:gd name="T19" fmla="*/ 0 h 62"/>
                <a:gd name="T20" fmla="*/ 56 w 44"/>
                <a:gd name="T21" fmla="*/ 2 h 62"/>
                <a:gd name="T22" fmla="*/ 60 w 44"/>
                <a:gd name="T23" fmla="*/ 4 h 62"/>
                <a:gd name="T24" fmla="*/ 62 w 44"/>
                <a:gd name="T25" fmla="*/ 87 h 62"/>
                <a:gd name="T26" fmla="*/ 64 w 44"/>
                <a:gd name="T27" fmla="*/ 150 h 62"/>
                <a:gd name="T28" fmla="*/ 66 w 44"/>
                <a:gd name="T29" fmla="*/ 262 h 62"/>
                <a:gd name="T30" fmla="*/ 74 w 44"/>
                <a:gd name="T31" fmla="*/ 374 h 62"/>
                <a:gd name="T32" fmla="*/ 70 w 44"/>
                <a:gd name="T33" fmla="*/ 415 h 62"/>
                <a:gd name="T34" fmla="*/ 66 w 44"/>
                <a:gd name="T35" fmla="*/ 490 h 62"/>
                <a:gd name="T36" fmla="*/ 62 w 44"/>
                <a:gd name="T37" fmla="*/ 547 h 62"/>
                <a:gd name="T38" fmla="*/ 56 w 44"/>
                <a:gd name="T39" fmla="*/ 609 h 62"/>
                <a:gd name="T40" fmla="*/ 50 w 44"/>
                <a:gd name="T41" fmla="*/ 658 h 62"/>
                <a:gd name="T42" fmla="*/ 52 w 44"/>
                <a:gd name="T43" fmla="*/ 69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"/>
                <a:gd name="T67" fmla="*/ 0 h 62"/>
                <a:gd name="T68" fmla="*/ 44 w 44"/>
                <a:gd name="T69" fmla="*/ 62 h 6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" h="62">
                  <a:moveTo>
                    <a:pt x="26" y="62"/>
                  </a:moveTo>
                  <a:lnTo>
                    <a:pt x="18" y="54"/>
                  </a:lnTo>
                  <a:lnTo>
                    <a:pt x="10" y="48"/>
                  </a:lnTo>
                  <a:lnTo>
                    <a:pt x="6" y="40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10" y="8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4"/>
                  </a:lnTo>
                  <a:lnTo>
                    <a:pt x="42" y="38"/>
                  </a:lnTo>
                  <a:lnTo>
                    <a:pt x="40" y="44"/>
                  </a:lnTo>
                  <a:lnTo>
                    <a:pt x="36" y="50"/>
                  </a:lnTo>
                  <a:lnTo>
                    <a:pt x="30" y="56"/>
                  </a:lnTo>
                  <a:lnTo>
                    <a:pt x="24" y="60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299" name="Freeform 194"/>
            <p:cNvSpPr>
              <a:spLocks noChangeAspect="1"/>
            </p:cNvSpPr>
            <p:nvPr/>
          </p:nvSpPr>
          <p:spPr bwMode="auto">
            <a:xfrm>
              <a:off x="2535" y="2329"/>
              <a:ext cx="32" cy="106"/>
            </a:xfrm>
            <a:custGeom>
              <a:avLst/>
              <a:gdLst>
                <a:gd name="T0" fmla="*/ 22 w 32"/>
                <a:gd name="T1" fmla="*/ 757 h 98"/>
                <a:gd name="T2" fmla="*/ 14 w 32"/>
                <a:gd name="T3" fmla="*/ 692 h 98"/>
                <a:gd name="T4" fmla="*/ 8 w 32"/>
                <a:gd name="T5" fmla="*/ 636 h 98"/>
                <a:gd name="T6" fmla="*/ 12 w 32"/>
                <a:gd name="T7" fmla="*/ 619 h 98"/>
                <a:gd name="T8" fmla="*/ 12 w 32"/>
                <a:gd name="T9" fmla="*/ 418 h 98"/>
                <a:gd name="T10" fmla="*/ 10 w 32"/>
                <a:gd name="T11" fmla="*/ 370 h 98"/>
                <a:gd name="T12" fmla="*/ 10 w 32"/>
                <a:gd name="T13" fmla="*/ 342 h 98"/>
                <a:gd name="T14" fmla="*/ 10 w 32"/>
                <a:gd name="T15" fmla="*/ 292 h 98"/>
                <a:gd name="T16" fmla="*/ 8 w 32"/>
                <a:gd name="T17" fmla="*/ 250 h 98"/>
                <a:gd name="T18" fmla="*/ 6 w 32"/>
                <a:gd name="T19" fmla="*/ 231 h 98"/>
                <a:gd name="T20" fmla="*/ 6 w 32"/>
                <a:gd name="T21" fmla="*/ 214 h 98"/>
                <a:gd name="T22" fmla="*/ 8 w 32"/>
                <a:gd name="T23" fmla="*/ 169 h 98"/>
                <a:gd name="T24" fmla="*/ 6 w 32"/>
                <a:gd name="T25" fmla="*/ 120 h 98"/>
                <a:gd name="T26" fmla="*/ 4 w 32"/>
                <a:gd name="T27" fmla="*/ 88 h 98"/>
                <a:gd name="T28" fmla="*/ 2 w 32"/>
                <a:gd name="T29" fmla="*/ 6 h 98"/>
                <a:gd name="T30" fmla="*/ 0 w 32"/>
                <a:gd name="T31" fmla="*/ 0 h 98"/>
                <a:gd name="T32" fmla="*/ 20 w 32"/>
                <a:gd name="T33" fmla="*/ 0 h 98"/>
                <a:gd name="T34" fmla="*/ 16 w 32"/>
                <a:gd name="T35" fmla="*/ 4 h 98"/>
                <a:gd name="T36" fmla="*/ 16 w 32"/>
                <a:gd name="T37" fmla="*/ 75 h 98"/>
                <a:gd name="T38" fmla="*/ 16 w 32"/>
                <a:gd name="T39" fmla="*/ 103 h 98"/>
                <a:gd name="T40" fmla="*/ 18 w 32"/>
                <a:gd name="T41" fmla="*/ 141 h 98"/>
                <a:gd name="T42" fmla="*/ 26 w 32"/>
                <a:gd name="T43" fmla="*/ 183 h 98"/>
                <a:gd name="T44" fmla="*/ 26 w 32"/>
                <a:gd name="T45" fmla="*/ 214 h 98"/>
                <a:gd name="T46" fmla="*/ 26 w 32"/>
                <a:gd name="T47" fmla="*/ 342 h 98"/>
                <a:gd name="T48" fmla="*/ 28 w 32"/>
                <a:gd name="T49" fmla="*/ 433 h 98"/>
                <a:gd name="T50" fmla="*/ 28 w 32"/>
                <a:gd name="T51" fmla="*/ 529 h 98"/>
                <a:gd name="T52" fmla="*/ 30 w 32"/>
                <a:gd name="T53" fmla="*/ 692 h 98"/>
                <a:gd name="T54" fmla="*/ 30 w 32"/>
                <a:gd name="T55" fmla="*/ 706 h 98"/>
                <a:gd name="T56" fmla="*/ 32 w 32"/>
                <a:gd name="T57" fmla="*/ 725 h 98"/>
                <a:gd name="T58" fmla="*/ 22 w 32"/>
                <a:gd name="T59" fmla="*/ 757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98"/>
                <a:gd name="T92" fmla="*/ 32 w 32"/>
                <a:gd name="T93" fmla="*/ 98 h 9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98">
                  <a:moveTo>
                    <a:pt x="22" y="98"/>
                  </a:moveTo>
                  <a:lnTo>
                    <a:pt x="14" y="90"/>
                  </a:lnTo>
                  <a:lnTo>
                    <a:pt x="8" y="82"/>
                  </a:lnTo>
                  <a:lnTo>
                    <a:pt x="12" y="80"/>
                  </a:lnTo>
                  <a:lnTo>
                    <a:pt x="12" y="54"/>
                  </a:lnTo>
                  <a:lnTo>
                    <a:pt x="10" y="48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2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8" y="18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44"/>
                  </a:lnTo>
                  <a:lnTo>
                    <a:pt x="28" y="56"/>
                  </a:lnTo>
                  <a:lnTo>
                    <a:pt x="28" y="68"/>
                  </a:lnTo>
                  <a:lnTo>
                    <a:pt x="30" y="90"/>
                  </a:lnTo>
                  <a:lnTo>
                    <a:pt x="30" y="92"/>
                  </a:lnTo>
                  <a:lnTo>
                    <a:pt x="32" y="94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00" name="Freeform 195"/>
            <p:cNvSpPr>
              <a:spLocks noChangeAspect="1"/>
            </p:cNvSpPr>
            <p:nvPr/>
          </p:nvSpPr>
          <p:spPr bwMode="auto">
            <a:xfrm>
              <a:off x="2702" y="2513"/>
              <a:ext cx="31" cy="29"/>
            </a:xfrm>
            <a:custGeom>
              <a:avLst/>
              <a:gdLst>
                <a:gd name="T0" fmla="*/ 67 w 30"/>
                <a:gd name="T1" fmla="*/ 441 h 26"/>
                <a:gd name="T2" fmla="*/ 47 w 30"/>
                <a:gd name="T3" fmla="*/ 441 h 26"/>
                <a:gd name="T4" fmla="*/ 12 w 30"/>
                <a:gd name="T5" fmla="*/ 441 h 26"/>
                <a:gd name="T6" fmla="*/ 0 w 30"/>
                <a:gd name="T7" fmla="*/ 407 h 26"/>
                <a:gd name="T8" fmla="*/ 6 w 30"/>
                <a:gd name="T9" fmla="*/ 2 h 26"/>
                <a:gd name="T10" fmla="*/ 67 w 30"/>
                <a:gd name="T11" fmla="*/ 4 h 26"/>
                <a:gd name="T12" fmla="*/ 67 w 30"/>
                <a:gd name="T13" fmla="*/ 0 h 26"/>
                <a:gd name="T14" fmla="*/ 67 w 30"/>
                <a:gd name="T15" fmla="*/ 44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26"/>
                <a:gd name="T26" fmla="*/ 30 w 30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26">
                  <a:moveTo>
                    <a:pt x="30" y="26"/>
                  </a:moveTo>
                  <a:lnTo>
                    <a:pt x="20" y="26"/>
                  </a:lnTo>
                  <a:lnTo>
                    <a:pt x="12" y="26"/>
                  </a:lnTo>
                  <a:lnTo>
                    <a:pt x="0" y="24"/>
                  </a:lnTo>
                  <a:lnTo>
                    <a:pt x="6" y="2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01" name="Freeform 196"/>
            <p:cNvSpPr>
              <a:spLocks noChangeAspect="1"/>
            </p:cNvSpPr>
            <p:nvPr/>
          </p:nvSpPr>
          <p:spPr bwMode="auto">
            <a:xfrm>
              <a:off x="2747" y="2656"/>
              <a:ext cx="17" cy="26"/>
            </a:xfrm>
            <a:custGeom>
              <a:avLst/>
              <a:gdLst>
                <a:gd name="T0" fmla="*/ 44 w 16"/>
                <a:gd name="T1" fmla="*/ 192 h 24"/>
                <a:gd name="T2" fmla="*/ 0 w 16"/>
                <a:gd name="T3" fmla="*/ 78 h 24"/>
                <a:gd name="T4" fmla="*/ 6 w 16"/>
                <a:gd name="T5" fmla="*/ 4 h 24"/>
                <a:gd name="T6" fmla="*/ 50 w 16"/>
                <a:gd name="T7" fmla="*/ 2 h 24"/>
                <a:gd name="T8" fmla="*/ 63 w 16"/>
                <a:gd name="T9" fmla="*/ 0 h 24"/>
                <a:gd name="T10" fmla="*/ 71 w 16"/>
                <a:gd name="T11" fmla="*/ 2 h 24"/>
                <a:gd name="T12" fmla="*/ 71 w 16"/>
                <a:gd name="T13" fmla="*/ 56 h 24"/>
                <a:gd name="T14" fmla="*/ 56 w 16"/>
                <a:gd name="T15" fmla="*/ 66 h 24"/>
                <a:gd name="T16" fmla="*/ 50 w 16"/>
                <a:gd name="T17" fmla="*/ 92 h 24"/>
                <a:gd name="T18" fmla="*/ 44 w 16"/>
                <a:gd name="T19" fmla="*/ 177 h 24"/>
                <a:gd name="T20" fmla="*/ 44 w 16"/>
                <a:gd name="T21" fmla="*/ 19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4"/>
                <a:gd name="T35" fmla="*/ 16 w 16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4">
                  <a:moveTo>
                    <a:pt x="8" y="24"/>
                  </a:moveTo>
                  <a:lnTo>
                    <a:pt x="0" y="10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02" name="Freeform 197"/>
            <p:cNvSpPr>
              <a:spLocks noChangeAspect="1"/>
            </p:cNvSpPr>
            <p:nvPr/>
          </p:nvSpPr>
          <p:spPr bwMode="auto">
            <a:xfrm>
              <a:off x="3078" y="1796"/>
              <a:ext cx="21" cy="16"/>
            </a:xfrm>
            <a:custGeom>
              <a:avLst/>
              <a:gdLst>
                <a:gd name="T0" fmla="*/ 10 w 22"/>
                <a:gd name="T1" fmla="*/ 450 h 14"/>
                <a:gd name="T2" fmla="*/ 0 w 22"/>
                <a:gd name="T3" fmla="*/ 450 h 14"/>
                <a:gd name="T4" fmla="*/ 0 w 22"/>
                <a:gd name="T5" fmla="*/ 318 h 14"/>
                <a:gd name="T6" fmla="*/ 2 w 22"/>
                <a:gd name="T7" fmla="*/ 243 h 14"/>
                <a:gd name="T8" fmla="*/ 4 w 22"/>
                <a:gd name="T9" fmla="*/ 143 h 14"/>
                <a:gd name="T10" fmla="*/ 8 w 22"/>
                <a:gd name="T11" fmla="*/ 0 h 14"/>
                <a:gd name="T12" fmla="*/ 10 w 22"/>
                <a:gd name="T13" fmla="*/ 143 h 14"/>
                <a:gd name="T14" fmla="*/ 11 w 22"/>
                <a:gd name="T15" fmla="*/ 143 h 14"/>
                <a:gd name="T16" fmla="*/ 11 w 22"/>
                <a:gd name="T17" fmla="*/ 0 h 14"/>
                <a:gd name="T18" fmla="*/ 11 w 22"/>
                <a:gd name="T19" fmla="*/ 186 h 14"/>
                <a:gd name="T20" fmla="*/ 11 w 22"/>
                <a:gd name="T21" fmla="*/ 318 h 14"/>
                <a:gd name="T22" fmla="*/ 10 w 22"/>
                <a:gd name="T23" fmla="*/ 45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4"/>
                <a:gd name="T38" fmla="*/ 22 w 22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4">
                  <a:moveTo>
                    <a:pt x="10" y="14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18" y="1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99CC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03" name="Freeform 198"/>
            <p:cNvSpPr>
              <a:spLocks noChangeAspect="1"/>
            </p:cNvSpPr>
            <p:nvPr/>
          </p:nvSpPr>
          <p:spPr bwMode="auto">
            <a:xfrm>
              <a:off x="3151" y="1113"/>
              <a:ext cx="28" cy="17"/>
            </a:xfrm>
            <a:custGeom>
              <a:avLst/>
              <a:gdLst>
                <a:gd name="T0" fmla="*/ 28 w 28"/>
                <a:gd name="T1" fmla="*/ 50 h 16"/>
                <a:gd name="T2" fmla="*/ 22 w 28"/>
                <a:gd name="T3" fmla="*/ 63 h 16"/>
                <a:gd name="T4" fmla="*/ 14 w 28"/>
                <a:gd name="T5" fmla="*/ 71 h 16"/>
                <a:gd name="T6" fmla="*/ 8 w 28"/>
                <a:gd name="T7" fmla="*/ 71 h 16"/>
                <a:gd name="T8" fmla="*/ 4 w 28"/>
                <a:gd name="T9" fmla="*/ 56 h 16"/>
                <a:gd name="T10" fmla="*/ 2 w 28"/>
                <a:gd name="T11" fmla="*/ 44 h 16"/>
                <a:gd name="T12" fmla="*/ 0 w 28"/>
                <a:gd name="T13" fmla="*/ 2 h 16"/>
                <a:gd name="T14" fmla="*/ 8 w 28"/>
                <a:gd name="T15" fmla="*/ 0 h 16"/>
                <a:gd name="T16" fmla="*/ 12 w 28"/>
                <a:gd name="T17" fmla="*/ 2 h 16"/>
                <a:gd name="T18" fmla="*/ 16 w 28"/>
                <a:gd name="T19" fmla="*/ 2 h 16"/>
                <a:gd name="T20" fmla="*/ 20 w 28"/>
                <a:gd name="T21" fmla="*/ 4 h 16"/>
                <a:gd name="T22" fmla="*/ 28 w 28"/>
                <a:gd name="T23" fmla="*/ 5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16"/>
                <a:gd name="T38" fmla="*/ 28 w 28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16">
                  <a:moveTo>
                    <a:pt x="28" y="10"/>
                  </a:moveTo>
                  <a:lnTo>
                    <a:pt x="22" y="14"/>
                  </a:lnTo>
                  <a:lnTo>
                    <a:pt x="14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304" name="Group 199"/>
            <p:cNvGrpSpPr>
              <a:grpSpLocks noChangeAspect="1"/>
            </p:cNvGrpSpPr>
            <p:nvPr/>
          </p:nvGrpSpPr>
          <p:grpSpPr bwMode="auto">
            <a:xfrm>
              <a:off x="2860" y="1672"/>
              <a:ext cx="111" cy="142"/>
              <a:chOff x="3001" y="1968"/>
              <a:chExt cx="109" cy="130"/>
            </a:xfrm>
          </p:grpSpPr>
          <p:sp>
            <p:nvSpPr>
              <p:cNvPr id="48379" name="Freeform 200"/>
              <p:cNvSpPr>
                <a:spLocks noChangeAspect="1"/>
              </p:cNvSpPr>
              <p:nvPr/>
            </p:nvSpPr>
            <p:spPr bwMode="auto">
              <a:xfrm>
                <a:off x="3001" y="1968"/>
                <a:ext cx="101" cy="106"/>
              </a:xfrm>
              <a:custGeom>
                <a:avLst/>
                <a:gdLst>
                  <a:gd name="T0" fmla="*/ 22 w 101"/>
                  <a:gd name="T1" fmla="*/ 14 h 106"/>
                  <a:gd name="T2" fmla="*/ 39 w 101"/>
                  <a:gd name="T3" fmla="*/ 10 h 106"/>
                  <a:gd name="T4" fmla="*/ 41 w 101"/>
                  <a:gd name="T5" fmla="*/ 4 h 106"/>
                  <a:gd name="T6" fmla="*/ 47 w 101"/>
                  <a:gd name="T7" fmla="*/ 6 h 106"/>
                  <a:gd name="T8" fmla="*/ 59 w 101"/>
                  <a:gd name="T9" fmla="*/ 4 h 106"/>
                  <a:gd name="T10" fmla="*/ 69 w 101"/>
                  <a:gd name="T11" fmla="*/ 4 h 106"/>
                  <a:gd name="T12" fmla="*/ 77 w 101"/>
                  <a:gd name="T13" fmla="*/ 8 h 106"/>
                  <a:gd name="T14" fmla="*/ 85 w 101"/>
                  <a:gd name="T15" fmla="*/ 8 h 106"/>
                  <a:gd name="T16" fmla="*/ 91 w 101"/>
                  <a:gd name="T17" fmla="*/ 6 h 106"/>
                  <a:gd name="T18" fmla="*/ 95 w 101"/>
                  <a:gd name="T19" fmla="*/ 0 h 106"/>
                  <a:gd name="T20" fmla="*/ 97 w 101"/>
                  <a:gd name="T21" fmla="*/ 6 h 106"/>
                  <a:gd name="T22" fmla="*/ 101 w 101"/>
                  <a:gd name="T23" fmla="*/ 18 h 106"/>
                  <a:gd name="T24" fmla="*/ 65 w 101"/>
                  <a:gd name="T25" fmla="*/ 22 h 106"/>
                  <a:gd name="T26" fmla="*/ 63 w 101"/>
                  <a:gd name="T27" fmla="*/ 26 h 106"/>
                  <a:gd name="T28" fmla="*/ 61 w 101"/>
                  <a:gd name="T29" fmla="*/ 32 h 106"/>
                  <a:gd name="T30" fmla="*/ 51 w 101"/>
                  <a:gd name="T31" fmla="*/ 28 h 106"/>
                  <a:gd name="T32" fmla="*/ 43 w 101"/>
                  <a:gd name="T33" fmla="*/ 24 h 106"/>
                  <a:gd name="T34" fmla="*/ 45 w 101"/>
                  <a:gd name="T35" fmla="*/ 30 h 106"/>
                  <a:gd name="T36" fmla="*/ 49 w 101"/>
                  <a:gd name="T37" fmla="*/ 42 h 106"/>
                  <a:gd name="T38" fmla="*/ 59 w 101"/>
                  <a:gd name="T39" fmla="*/ 52 h 106"/>
                  <a:gd name="T40" fmla="*/ 77 w 101"/>
                  <a:gd name="T41" fmla="*/ 66 h 106"/>
                  <a:gd name="T42" fmla="*/ 73 w 101"/>
                  <a:gd name="T43" fmla="*/ 70 h 106"/>
                  <a:gd name="T44" fmla="*/ 65 w 101"/>
                  <a:gd name="T45" fmla="*/ 74 h 106"/>
                  <a:gd name="T46" fmla="*/ 57 w 101"/>
                  <a:gd name="T47" fmla="*/ 70 h 106"/>
                  <a:gd name="T48" fmla="*/ 63 w 101"/>
                  <a:gd name="T49" fmla="*/ 80 h 106"/>
                  <a:gd name="T50" fmla="*/ 51 w 101"/>
                  <a:gd name="T51" fmla="*/ 80 h 106"/>
                  <a:gd name="T52" fmla="*/ 55 w 101"/>
                  <a:gd name="T53" fmla="*/ 92 h 106"/>
                  <a:gd name="T54" fmla="*/ 59 w 101"/>
                  <a:gd name="T55" fmla="*/ 106 h 106"/>
                  <a:gd name="T56" fmla="*/ 47 w 101"/>
                  <a:gd name="T57" fmla="*/ 98 h 106"/>
                  <a:gd name="T58" fmla="*/ 41 w 101"/>
                  <a:gd name="T59" fmla="*/ 92 h 106"/>
                  <a:gd name="T60" fmla="*/ 32 w 101"/>
                  <a:gd name="T61" fmla="*/ 90 h 106"/>
                  <a:gd name="T62" fmla="*/ 26 w 101"/>
                  <a:gd name="T63" fmla="*/ 84 h 106"/>
                  <a:gd name="T64" fmla="*/ 20 w 101"/>
                  <a:gd name="T65" fmla="*/ 64 h 106"/>
                  <a:gd name="T66" fmla="*/ 12 w 101"/>
                  <a:gd name="T67" fmla="*/ 50 h 106"/>
                  <a:gd name="T68" fmla="*/ 4 w 101"/>
                  <a:gd name="T69" fmla="*/ 34 h 106"/>
                  <a:gd name="T70" fmla="*/ 12 w 101"/>
                  <a:gd name="T71" fmla="*/ 24 h 1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1"/>
                  <a:gd name="T109" fmla="*/ 0 h 106"/>
                  <a:gd name="T110" fmla="*/ 101 w 101"/>
                  <a:gd name="T111" fmla="*/ 106 h 1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1" h="106">
                    <a:moveTo>
                      <a:pt x="14" y="16"/>
                    </a:moveTo>
                    <a:lnTo>
                      <a:pt x="22" y="14"/>
                    </a:lnTo>
                    <a:lnTo>
                      <a:pt x="32" y="12"/>
                    </a:lnTo>
                    <a:lnTo>
                      <a:pt x="39" y="10"/>
                    </a:lnTo>
                    <a:lnTo>
                      <a:pt x="41" y="8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3" y="6"/>
                    </a:lnTo>
                    <a:lnTo>
                      <a:pt x="59" y="4"/>
                    </a:lnTo>
                    <a:lnTo>
                      <a:pt x="65" y="2"/>
                    </a:lnTo>
                    <a:lnTo>
                      <a:pt x="69" y="4"/>
                    </a:lnTo>
                    <a:lnTo>
                      <a:pt x="73" y="6"/>
                    </a:lnTo>
                    <a:lnTo>
                      <a:pt x="77" y="8"/>
                    </a:lnTo>
                    <a:lnTo>
                      <a:pt x="83" y="8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91" y="6"/>
                    </a:lnTo>
                    <a:lnTo>
                      <a:pt x="93" y="2"/>
                    </a:lnTo>
                    <a:lnTo>
                      <a:pt x="95" y="0"/>
                    </a:lnTo>
                    <a:lnTo>
                      <a:pt x="97" y="4"/>
                    </a:lnTo>
                    <a:lnTo>
                      <a:pt x="97" y="6"/>
                    </a:lnTo>
                    <a:lnTo>
                      <a:pt x="101" y="8"/>
                    </a:lnTo>
                    <a:lnTo>
                      <a:pt x="101" y="18"/>
                    </a:lnTo>
                    <a:lnTo>
                      <a:pt x="63" y="18"/>
                    </a:lnTo>
                    <a:lnTo>
                      <a:pt x="65" y="22"/>
                    </a:lnTo>
                    <a:lnTo>
                      <a:pt x="67" y="26"/>
                    </a:lnTo>
                    <a:lnTo>
                      <a:pt x="63" y="26"/>
                    </a:lnTo>
                    <a:lnTo>
                      <a:pt x="61" y="28"/>
                    </a:lnTo>
                    <a:lnTo>
                      <a:pt x="61" y="32"/>
                    </a:lnTo>
                    <a:lnTo>
                      <a:pt x="55" y="30"/>
                    </a:lnTo>
                    <a:lnTo>
                      <a:pt x="51" y="28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30"/>
                    </a:lnTo>
                    <a:lnTo>
                      <a:pt x="45" y="36"/>
                    </a:lnTo>
                    <a:lnTo>
                      <a:pt x="49" y="42"/>
                    </a:lnTo>
                    <a:lnTo>
                      <a:pt x="53" y="48"/>
                    </a:lnTo>
                    <a:lnTo>
                      <a:pt x="59" y="52"/>
                    </a:lnTo>
                    <a:lnTo>
                      <a:pt x="71" y="60"/>
                    </a:lnTo>
                    <a:lnTo>
                      <a:pt x="77" y="66"/>
                    </a:lnTo>
                    <a:lnTo>
                      <a:pt x="81" y="70"/>
                    </a:lnTo>
                    <a:lnTo>
                      <a:pt x="73" y="70"/>
                    </a:lnTo>
                    <a:lnTo>
                      <a:pt x="69" y="74"/>
                    </a:lnTo>
                    <a:lnTo>
                      <a:pt x="65" y="74"/>
                    </a:lnTo>
                    <a:lnTo>
                      <a:pt x="61" y="72"/>
                    </a:lnTo>
                    <a:lnTo>
                      <a:pt x="57" y="70"/>
                    </a:lnTo>
                    <a:lnTo>
                      <a:pt x="59" y="76"/>
                    </a:lnTo>
                    <a:lnTo>
                      <a:pt x="63" y="80"/>
                    </a:lnTo>
                    <a:lnTo>
                      <a:pt x="57" y="82"/>
                    </a:lnTo>
                    <a:lnTo>
                      <a:pt x="51" y="80"/>
                    </a:lnTo>
                    <a:lnTo>
                      <a:pt x="53" y="88"/>
                    </a:lnTo>
                    <a:lnTo>
                      <a:pt x="55" y="92"/>
                    </a:lnTo>
                    <a:lnTo>
                      <a:pt x="57" y="98"/>
                    </a:lnTo>
                    <a:lnTo>
                      <a:pt x="59" y="106"/>
                    </a:lnTo>
                    <a:lnTo>
                      <a:pt x="53" y="100"/>
                    </a:lnTo>
                    <a:lnTo>
                      <a:pt x="47" y="98"/>
                    </a:lnTo>
                    <a:lnTo>
                      <a:pt x="43" y="96"/>
                    </a:lnTo>
                    <a:lnTo>
                      <a:pt x="41" y="92"/>
                    </a:lnTo>
                    <a:lnTo>
                      <a:pt x="37" y="92"/>
                    </a:lnTo>
                    <a:lnTo>
                      <a:pt x="32" y="90"/>
                    </a:lnTo>
                    <a:lnTo>
                      <a:pt x="28" y="88"/>
                    </a:lnTo>
                    <a:lnTo>
                      <a:pt x="26" y="84"/>
                    </a:lnTo>
                    <a:lnTo>
                      <a:pt x="22" y="74"/>
                    </a:lnTo>
                    <a:lnTo>
                      <a:pt x="20" y="64"/>
                    </a:lnTo>
                    <a:lnTo>
                      <a:pt x="18" y="56"/>
                    </a:lnTo>
                    <a:lnTo>
                      <a:pt x="12" y="50"/>
                    </a:lnTo>
                    <a:lnTo>
                      <a:pt x="0" y="40"/>
                    </a:lnTo>
                    <a:lnTo>
                      <a:pt x="4" y="34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80" name="Freeform 201"/>
              <p:cNvSpPr>
                <a:spLocks noChangeAspect="1"/>
              </p:cNvSpPr>
              <p:nvPr/>
            </p:nvSpPr>
            <p:spPr bwMode="auto">
              <a:xfrm>
                <a:off x="3064" y="2090"/>
                <a:ext cx="46" cy="8"/>
              </a:xfrm>
              <a:custGeom>
                <a:avLst/>
                <a:gdLst>
                  <a:gd name="T0" fmla="*/ 22 w 46"/>
                  <a:gd name="T1" fmla="*/ 2 h 8"/>
                  <a:gd name="T2" fmla="*/ 10 w 46"/>
                  <a:gd name="T3" fmla="*/ 2 h 8"/>
                  <a:gd name="T4" fmla="*/ 0 w 46"/>
                  <a:gd name="T5" fmla="*/ 0 h 8"/>
                  <a:gd name="T6" fmla="*/ 4 w 46"/>
                  <a:gd name="T7" fmla="*/ 2 h 8"/>
                  <a:gd name="T8" fmla="*/ 10 w 46"/>
                  <a:gd name="T9" fmla="*/ 6 h 8"/>
                  <a:gd name="T10" fmla="*/ 24 w 46"/>
                  <a:gd name="T11" fmla="*/ 8 h 8"/>
                  <a:gd name="T12" fmla="*/ 36 w 46"/>
                  <a:gd name="T13" fmla="*/ 8 h 8"/>
                  <a:gd name="T14" fmla="*/ 46 w 46"/>
                  <a:gd name="T15" fmla="*/ 6 h 8"/>
                  <a:gd name="T16" fmla="*/ 40 w 46"/>
                  <a:gd name="T17" fmla="*/ 2 h 8"/>
                  <a:gd name="T18" fmla="*/ 34 w 46"/>
                  <a:gd name="T19" fmla="*/ 0 h 8"/>
                  <a:gd name="T20" fmla="*/ 22 w 46"/>
                  <a:gd name="T21" fmla="*/ 2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8"/>
                  <a:gd name="T35" fmla="*/ 46 w 46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8">
                    <a:moveTo>
                      <a:pt x="22" y="2"/>
                    </a:moveTo>
                    <a:lnTo>
                      <a:pt x="1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6"/>
                    </a:lnTo>
                    <a:lnTo>
                      <a:pt x="24" y="8"/>
                    </a:lnTo>
                    <a:lnTo>
                      <a:pt x="36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3175">
                <a:solidFill>
                  <a:srgbClr val="3A59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305" name="Freeform 202"/>
            <p:cNvSpPr>
              <a:spLocks noChangeAspect="1"/>
            </p:cNvSpPr>
            <p:nvPr/>
          </p:nvSpPr>
          <p:spPr bwMode="auto">
            <a:xfrm>
              <a:off x="2573" y="1709"/>
              <a:ext cx="17" cy="11"/>
            </a:xfrm>
            <a:custGeom>
              <a:avLst/>
              <a:gdLst>
                <a:gd name="T0" fmla="*/ 71 w 16"/>
                <a:gd name="T1" fmla="*/ 76 h 10"/>
                <a:gd name="T2" fmla="*/ 56 w 16"/>
                <a:gd name="T3" fmla="*/ 0 h 10"/>
                <a:gd name="T4" fmla="*/ 6 w 16"/>
                <a:gd name="T5" fmla="*/ 0 h 10"/>
                <a:gd name="T6" fmla="*/ 4 w 16"/>
                <a:gd name="T7" fmla="*/ 0 h 10"/>
                <a:gd name="T8" fmla="*/ 2 w 16"/>
                <a:gd name="T9" fmla="*/ 2 h 10"/>
                <a:gd name="T10" fmla="*/ 0 w 16"/>
                <a:gd name="T11" fmla="*/ 111 h 10"/>
                <a:gd name="T12" fmla="*/ 71 w 16"/>
                <a:gd name="T13" fmla="*/ 111 h 10"/>
                <a:gd name="T14" fmla="*/ 63 w 16"/>
                <a:gd name="T15" fmla="*/ 4 h 10"/>
                <a:gd name="T16" fmla="*/ 50 w 16"/>
                <a:gd name="T17" fmla="*/ 2 h 10"/>
                <a:gd name="T18" fmla="*/ 71 w 16"/>
                <a:gd name="T19" fmla="*/ 76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0"/>
                <a:gd name="T32" fmla="*/ 16 w 16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0">
                  <a:moveTo>
                    <a:pt x="16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16" y="10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06" name="Freeform 203"/>
            <p:cNvSpPr>
              <a:spLocks noChangeAspect="1"/>
            </p:cNvSpPr>
            <p:nvPr/>
          </p:nvSpPr>
          <p:spPr bwMode="auto">
            <a:xfrm>
              <a:off x="2678" y="1646"/>
              <a:ext cx="9" cy="33"/>
            </a:xfrm>
            <a:custGeom>
              <a:avLst/>
              <a:gdLst>
                <a:gd name="T0" fmla="*/ 0 w 10"/>
                <a:gd name="T1" fmla="*/ 354 h 30"/>
                <a:gd name="T2" fmla="*/ 0 w 10"/>
                <a:gd name="T3" fmla="*/ 144 h 30"/>
                <a:gd name="T4" fmla="*/ 2 w 10"/>
                <a:gd name="T5" fmla="*/ 81 h 30"/>
                <a:gd name="T6" fmla="*/ 5 w 10"/>
                <a:gd name="T7" fmla="*/ 0 h 30"/>
                <a:gd name="T8" fmla="*/ 5 w 10"/>
                <a:gd name="T9" fmla="*/ 81 h 30"/>
                <a:gd name="T10" fmla="*/ 5 w 10"/>
                <a:gd name="T11" fmla="*/ 119 h 30"/>
                <a:gd name="T12" fmla="*/ 5 w 10"/>
                <a:gd name="T13" fmla="*/ 354 h 30"/>
                <a:gd name="T14" fmla="*/ 0 w 10"/>
                <a:gd name="T15" fmla="*/ 35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0"/>
                <a:gd name="T26" fmla="*/ 10 w 10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0">
                  <a:moveTo>
                    <a:pt x="0" y="30"/>
                  </a:move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07" name="Freeform 204"/>
            <p:cNvSpPr>
              <a:spLocks noChangeAspect="1"/>
            </p:cNvSpPr>
            <p:nvPr/>
          </p:nvSpPr>
          <p:spPr bwMode="auto">
            <a:xfrm>
              <a:off x="2664" y="1683"/>
              <a:ext cx="28" cy="47"/>
            </a:xfrm>
            <a:custGeom>
              <a:avLst/>
              <a:gdLst>
                <a:gd name="T0" fmla="*/ 12 w 28"/>
                <a:gd name="T1" fmla="*/ 147 h 42"/>
                <a:gd name="T2" fmla="*/ 16 w 28"/>
                <a:gd name="T3" fmla="*/ 4 h 42"/>
                <a:gd name="T4" fmla="*/ 20 w 28"/>
                <a:gd name="T5" fmla="*/ 0 h 42"/>
                <a:gd name="T6" fmla="*/ 24 w 28"/>
                <a:gd name="T7" fmla="*/ 4 h 42"/>
                <a:gd name="T8" fmla="*/ 28 w 28"/>
                <a:gd name="T9" fmla="*/ 147 h 42"/>
                <a:gd name="T10" fmla="*/ 28 w 28"/>
                <a:gd name="T11" fmla="*/ 659 h 42"/>
                <a:gd name="T12" fmla="*/ 24 w 28"/>
                <a:gd name="T13" fmla="*/ 716 h 42"/>
                <a:gd name="T14" fmla="*/ 20 w 28"/>
                <a:gd name="T15" fmla="*/ 737 h 42"/>
                <a:gd name="T16" fmla="*/ 14 w 28"/>
                <a:gd name="T17" fmla="*/ 780 h 42"/>
                <a:gd name="T18" fmla="*/ 10 w 28"/>
                <a:gd name="T19" fmla="*/ 716 h 42"/>
                <a:gd name="T20" fmla="*/ 10 w 28"/>
                <a:gd name="T21" fmla="*/ 659 h 42"/>
                <a:gd name="T22" fmla="*/ 10 w 28"/>
                <a:gd name="T23" fmla="*/ 589 h 42"/>
                <a:gd name="T24" fmla="*/ 10 w 28"/>
                <a:gd name="T25" fmla="*/ 263 h 42"/>
                <a:gd name="T26" fmla="*/ 4 w 28"/>
                <a:gd name="T27" fmla="*/ 232 h 42"/>
                <a:gd name="T28" fmla="*/ 0 w 28"/>
                <a:gd name="T29" fmla="*/ 147 h 42"/>
                <a:gd name="T30" fmla="*/ 4 w 28"/>
                <a:gd name="T31" fmla="*/ 117 h 42"/>
                <a:gd name="T32" fmla="*/ 8 w 28"/>
                <a:gd name="T33" fmla="*/ 117 h 42"/>
                <a:gd name="T34" fmla="*/ 12 w 28"/>
                <a:gd name="T35" fmla="*/ 147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"/>
                <a:gd name="T55" fmla="*/ 0 h 42"/>
                <a:gd name="T56" fmla="*/ 28 w 28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" h="42">
                  <a:moveTo>
                    <a:pt x="12" y="8"/>
                  </a:moveTo>
                  <a:lnTo>
                    <a:pt x="16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14" y="42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6"/>
                  </a:lnTo>
                  <a:lnTo>
                    <a:pt x="8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308" name="Group 205"/>
            <p:cNvGrpSpPr>
              <a:grpSpLocks noChangeAspect="1"/>
            </p:cNvGrpSpPr>
            <p:nvPr/>
          </p:nvGrpSpPr>
          <p:grpSpPr bwMode="auto">
            <a:xfrm>
              <a:off x="2636" y="1562"/>
              <a:ext cx="201" cy="215"/>
              <a:chOff x="2783" y="1866"/>
              <a:chExt cx="196" cy="198"/>
            </a:xfrm>
          </p:grpSpPr>
          <p:sp>
            <p:nvSpPr>
              <p:cNvPr id="48377" name="Freeform 206"/>
              <p:cNvSpPr>
                <a:spLocks noChangeAspect="1"/>
              </p:cNvSpPr>
              <p:nvPr/>
            </p:nvSpPr>
            <p:spPr bwMode="auto">
              <a:xfrm>
                <a:off x="2783" y="1866"/>
                <a:ext cx="196" cy="174"/>
              </a:xfrm>
              <a:custGeom>
                <a:avLst/>
                <a:gdLst>
                  <a:gd name="T0" fmla="*/ 12 w 196"/>
                  <a:gd name="T1" fmla="*/ 56 h 174"/>
                  <a:gd name="T2" fmla="*/ 0 w 196"/>
                  <a:gd name="T3" fmla="*/ 38 h 174"/>
                  <a:gd name="T4" fmla="*/ 8 w 196"/>
                  <a:gd name="T5" fmla="*/ 30 h 174"/>
                  <a:gd name="T6" fmla="*/ 4 w 196"/>
                  <a:gd name="T7" fmla="*/ 26 h 174"/>
                  <a:gd name="T8" fmla="*/ 2 w 196"/>
                  <a:gd name="T9" fmla="*/ 20 h 174"/>
                  <a:gd name="T10" fmla="*/ 20 w 196"/>
                  <a:gd name="T11" fmla="*/ 18 h 174"/>
                  <a:gd name="T12" fmla="*/ 24 w 196"/>
                  <a:gd name="T13" fmla="*/ 14 h 174"/>
                  <a:gd name="T14" fmla="*/ 34 w 196"/>
                  <a:gd name="T15" fmla="*/ 20 h 174"/>
                  <a:gd name="T16" fmla="*/ 38 w 196"/>
                  <a:gd name="T17" fmla="*/ 14 h 174"/>
                  <a:gd name="T18" fmla="*/ 48 w 196"/>
                  <a:gd name="T19" fmla="*/ 10 h 174"/>
                  <a:gd name="T20" fmla="*/ 56 w 196"/>
                  <a:gd name="T21" fmla="*/ 2 h 174"/>
                  <a:gd name="T22" fmla="*/ 68 w 196"/>
                  <a:gd name="T23" fmla="*/ 0 h 174"/>
                  <a:gd name="T24" fmla="*/ 80 w 196"/>
                  <a:gd name="T25" fmla="*/ 0 h 174"/>
                  <a:gd name="T26" fmla="*/ 102 w 196"/>
                  <a:gd name="T27" fmla="*/ 8 h 174"/>
                  <a:gd name="T28" fmla="*/ 94 w 196"/>
                  <a:gd name="T29" fmla="*/ 26 h 174"/>
                  <a:gd name="T30" fmla="*/ 92 w 196"/>
                  <a:gd name="T31" fmla="*/ 34 h 174"/>
                  <a:gd name="T32" fmla="*/ 90 w 196"/>
                  <a:gd name="T33" fmla="*/ 48 h 174"/>
                  <a:gd name="T34" fmla="*/ 94 w 196"/>
                  <a:gd name="T35" fmla="*/ 56 h 174"/>
                  <a:gd name="T36" fmla="*/ 112 w 196"/>
                  <a:gd name="T37" fmla="*/ 66 h 174"/>
                  <a:gd name="T38" fmla="*/ 122 w 196"/>
                  <a:gd name="T39" fmla="*/ 72 h 174"/>
                  <a:gd name="T40" fmla="*/ 128 w 196"/>
                  <a:gd name="T41" fmla="*/ 86 h 174"/>
                  <a:gd name="T42" fmla="*/ 138 w 196"/>
                  <a:gd name="T43" fmla="*/ 96 h 174"/>
                  <a:gd name="T44" fmla="*/ 146 w 196"/>
                  <a:gd name="T45" fmla="*/ 98 h 174"/>
                  <a:gd name="T46" fmla="*/ 150 w 196"/>
                  <a:gd name="T47" fmla="*/ 100 h 174"/>
                  <a:gd name="T48" fmla="*/ 158 w 196"/>
                  <a:gd name="T49" fmla="*/ 110 h 174"/>
                  <a:gd name="T50" fmla="*/ 184 w 196"/>
                  <a:gd name="T51" fmla="*/ 122 h 174"/>
                  <a:gd name="T52" fmla="*/ 196 w 196"/>
                  <a:gd name="T53" fmla="*/ 132 h 174"/>
                  <a:gd name="T54" fmla="*/ 184 w 196"/>
                  <a:gd name="T55" fmla="*/ 132 h 174"/>
                  <a:gd name="T56" fmla="*/ 174 w 196"/>
                  <a:gd name="T57" fmla="*/ 126 h 174"/>
                  <a:gd name="T58" fmla="*/ 162 w 196"/>
                  <a:gd name="T59" fmla="*/ 128 h 174"/>
                  <a:gd name="T60" fmla="*/ 162 w 196"/>
                  <a:gd name="T61" fmla="*/ 136 h 174"/>
                  <a:gd name="T62" fmla="*/ 168 w 196"/>
                  <a:gd name="T63" fmla="*/ 142 h 174"/>
                  <a:gd name="T64" fmla="*/ 174 w 196"/>
                  <a:gd name="T65" fmla="*/ 148 h 174"/>
                  <a:gd name="T66" fmla="*/ 174 w 196"/>
                  <a:gd name="T67" fmla="*/ 154 h 174"/>
                  <a:gd name="T68" fmla="*/ 164 w 196"/>
                  <a:gd name="T69" fmla="*/ 154 h 174"/>
                  <a:gd name="T70" fmla="*/ 164 w 196"/>
                  <a:gd name="T71" fmla="*/ 166 h 174"/>
                  <a:gd name="T72" fmla="*/ 156 w 196"/>
                  <a:gd name="T73" fmla="*/ 174 h 174"/>
                  <a:gd name="T74" fmla="*/ 150 w 196"/>
                  <a:gd name="T75" fmla="*/ 168 h 174"/>
                  <a:gd name="T76" fmla="*/ 156 w 196"/>
                  <a:gd name="T77" fmla="*/ 158 h 174"/>
                  <a:gd name="T78" fmla="*/ 156 w 196"/>
                  <a:gd name="T79" fmla="*/ 146 h 174"/>
                  <a:gd name="T80" fmla="*/ 150 w 196"/>
                  <a:gd name="T81" fmla="*/ 136 h 174"/>
                  <a:gd name="T82" fmla="*/ 136 w 196"/>
                  <a:gd name="T83" fmla="*/ 128 h 174"/>
                  <a:gd name="T84" fmla="*/ 114 w 196"/>
                  <a:gd name="T85" fmla="*/ 112 h 174"/>
                  <a:gd name="T86" fmla="*/ 78 w 196"/>
                  <a:gd name="T87" fmla="*/ 90 h 174"/>
                  <a:gd name="T88" fmla="*/ 60 w 196"/>
                  <a:gd name="T89" fmla="*/ 68 h 174"/>
                  <a:gd name="T90" fmla="*/ 44 w 196"/>
                  <a:gd name="T91" fmla="*/ 52 h 174"/>
                  <a:gd name="T92" fmla="*/ 34 w 196"/>
                  <a:gd name="T93" fmla="*/ 50 h 174"/>
                  <a:gd name="T94" fmla="*/ 26 w 196"/>
                  <a:gd name="T95" fmla="*/ 58 h 174"/>
                  <a:gd name="T96" fmla="*/ 18 w 196"/>
                  <a:gd name="T97" fmla="*/ 60 h 1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6"/>
                  <a:gd name="T148" fmla="*/ 0 h 174"/>
                  <a:gd name="T149" fmla="*/ 196 w 196"/>
                  <a:gd name="T150" fmla="*/ 174 h 1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6" h="174">
                    <a:moveTo>
                      <a:pt x="18" y="60"/>
                    </a:moveTo>
                    <a:lnTo>
                      <a:pt x="12" y="56"/>
                    </a:lnTo>
                    <a:lnTo>
                      <a:pt x="8" y="5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8" y="10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6" y="4"/>
                    </a:lnTo>
                    <a:lnTo>
                      <a:pt x="102" y="8"/>
                    </a:lnTo>
                    <a:lnTo>
                      <a:pt x="102" y="18"/>
                    </a:lnTo>
                    <a:lnTo>
                      <a:pt x="94" y="26"/>
                    </a:lnTo>
                    <a:lnTo>
                      <a:pt x="92" y="30"/>
                    </a:lnTo>
                    <a:lnTo>
                      <a:pt x="92" y="34"/>
                    </a:lnTo>
                    <a:lnTo>
                      <a:pt x="90" y="40"/>
                    </a:lnTo>
                    <a:lnTo>
                      <a:pt x="90" y="48"/>
                    </a:lnTo>
                    <a:lnTo>
                      <a:pt x="90" y="52"/>
                    </a:lnTo>
                    <a:lnTo>
                      <a:pt x="94" y="56"/>
                    </a:lnTo>
                    <a:lnTo>
                      <a:pt x="102" y="62"/>
                    </a:lnTo>
                    <a:lnTo>
                      <a:pt x="112" y="66"/>
                    </a:lnTo>
                    <a:lnTo>
                      <a:pt x="116" y="68"/>
                    </a:lnTo>
                    <a:lnTo>
                      <a:pt x="122" y="72"/>
                    </a:lnTo>
                    <a:lnTo>
                      <a:pt x="126" y="78"/>
                    </a:lnTo>
                    <a:lnTo>
                      <a:pt x="128" y="86"/>
                    </a:lnTo>
                    <a:lnTo>
                      <a:pt x="132" y="92"/>
                    </a:lnTo>
                    <a:lnTo>
                      <a:pt x="138" y="96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8" y="96"/>
                    </a:lnTo>
                    <a:lnTo>
                      <a:pt x="150" y="100"/>
                    </a:lnTo>
                    <a:lnTo>
                      <a:pt x="154" y="106"/>
                    </a:lnTo>
                    <a:lnTo>
                      <a:pt x="158" y="110"/>
                    </a:lnTo>
                    <a:lnTo>
                      <a:pt x="170" y="116"/>
                    </a:lnTo>
                    <a:lnTo>
                      <a:pt x="184" y="122"/>
                    </a:lnTo>
                    <a:lnTo>
                      <a:pt x="190" y="128"/>
                    </a:lnTo>
                    <a:lnTo>
                      <a:pt x="196" y="132"/>
                    </a:lnTo>
                    <a:lnTo>
                      <a:pt x="190" y="134"/>
                    </a:lnTo>
                    <a:lnTo>
                      <a:pt x="184" y="132"/>
                    </a:lnTo>
                    <a:lnTo>
                      <a:pt x="180" y="130"/>
                    </a:lnTo>
                    <a:lnTo>
                      <a:pt x="174" y="126"/>
                    </a:lnTo>
                    <a:lnTo>
                      <a:pt x="168" y="126"/>
                    </a:lnTo>
                    <a:lnTo>
                      <a:pt x="162" y="128"/>
                    </a:lnTo>
                    <a:lnTo>
                      <a:pt x="162" y="132"/>
                    </a:lnTo>
                    <a:lnTo>
                      <a:pt x="162" y="136"/>
                    </a:lnTo>
                    <a:lnTo>
                      <a:pt x="164" y="138"/>
                    </a:lnTo>
                    <a:lnTo>
                      <a:pt x="168" y="142"/>
                    </a:lnTo>
                    <a:lnTo>
                      <a:pt x="172" y="146"/>
                    </a:lnTo>
                    <a:lnTo>
                      <a:pt x="174" y="148"/>
                    </a:lnTo>
                    <a:lnTo>
                      <a:pt x="174" y="150"/>
                    </a:lnTo>
                    <a:lnTo>
                      <a:pt x="174" y="154"/>
                    </a:lnTo>
                    <a:lnTo>
                      <a:pt x="172" y="156"/>
                    </a:lnTo>
                    <a:lnTo>
                      <a:pt x="164" y="154"/>
                    </a:lnTo>
                    <a:lnTo>
                      <a:pt x="164" y="162"/>
                    </a:lnTo>
                    <a:lnTo>
                      <a:pt x="164" y="166"/>
                    </a:lnTo>
                    <a:lnTo>
                      <a:pt x="160" y="170"/>
                    </a:lnTo>
                    <a:lnTo>
                      <a:pt x="156" y="174"/>
                    </a:lnTo>
                    <a:lnTo>
                      <a:pt x="150" y="174"/>
                    </a:lnTo>
                    <a:lnTo>
                      <a:pt x="150" y="168"/>
                    </a:lnTo>
                    <a:lnTo>
                      <a:pt x="154" y="162"/>
                    </a:lnTo>
                    <a:lnTo>
                      <a:pt x="156" y="158"/>
                    </a:lnTo>
                    <a:lnTo>
                      <a:pt x="156" y="152"/>
                    </a:lnTo>
                    <a:lnTo>
                      <a:pt x="156" y="146"/>
                    </a:lnTo>
                    <a:lnTo>
                      <a:pt x="154" y="142"/>
                    </a:lnTo>
                    <a:lnTo>
                      <a:pt x="150" y="136"/>
                    </a:lnTo>
                    <a:lnTo>
                      <a:pt x="144" y="132"/>
                    </a:lnTo>
                    <a:lnTo>
                      <a:pt x="136" y="128"/>
                    </a:lnTo>
                    <a:lnTo>
                      <a:pt x="126" y="120"/>
                    </a:lnTo>
                    <a:lnTo>
                      <a:pt x="114" y="112"/>
                    </a:lnTo>
                    <a:lnTo>
                      <a:pt x="90" y="98"/>
                    </a:lnTo>
                    <a:lnTo>
                      <a:pt x="78" y="90"/>
                    </a:lnTo>
                    <a:lnTo>
                      <a:pt x="68" y="80"/>
                    </a:lnTo>
                    <a:lnTo>
                      <a:pt x="60" y="68"/>
                    </a:lnTo>
                    <a:lnTo>
                      <a:pt x="56" y="54"/>
                    </a:lnTo>
                    <a:lnTo>
                      <a:pt x="44" y="52"/>
                    </a:lnTo>
                    <a:lnTo>
                      <a:pt x="38" y="48"/>
                    </a:lnTo>
                    <a:lnTo>
                      <a:pt x="34" y="50"/>
                    </a:lnTo>
                    <a:lnTo>
                      <a:pt x="30" y="54"/>
                    </a:lnTo>
                    <a:lnTo>
                      <a:pt x="26" y="58"/>
                    </a:lnTo>
                    <a:lnTo>
                      <a:pt x="20" y="60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78" name="Freeform 207"/>
              <p:cNvSpPr>
                <a:spLocks noChangeAspect="1"/>
              </p:cNvSpPr>
              <p:nvPr/>
            </p:nvSpPr>
            <p:spPr bwMode="auto">
              <a:xfrm>
                <a:off x="2885" y="2038"/>
                <a:ext cx="44" cy="26"/>
              </a:xfrm>
              <a:custGeom>
                <a:avLst/>
                <a:gdLst>
                  <a:gd name="T0" fmla="*/ 44 w 44"/>
                  <a:gd name="T1" fmla="*/ 12 h 26"/>
                  <a:gd name="T2" fmla="*/ 42 w 44"/>
                  <a:gd name="T3" fmla="*/ 16 h 26"/>
                  <a:gd name="T4" fmla="*/ 42 w 44"/>
                  <a:gd name="T5" fmla="*/ 20 h 26"/>
                  <a:gd name="T6" fmla="*/ 42 w 44"/>
                  <a:gd name="T7" fmla="*/ 24 h 26"/>
                  <a:gd name="T8" fmla="*/ 42 w 44"/>
                  <a:gd name="T9" fmla="*/ 26 h 26"/>
                  <a:gd name="T10" fmla="*/ 32 w 44"/>
                  <a:gd name="T11" fmla="*/ 24 h 26"/>
                  <a:gd name="T12" fmla="*/ 18 w 44"/>
                  <a:gd name="T13" fmla="*/ 16 h 26"/>
                  <a:gd name="T14" fmla="*/ 4 w 44"/>
                  <a:gd name="T15" fmla="*/ 10 h 26"/>
                  <a:gd name="T16" fmla="*/ 0 w 44"/>
                  <a:gd name="T17" fmla="*/ 6 h 26"/>
                  <a:gd name="T18" fmla="*/ 0 w 44"/>
                  <a:gd name="T19" fmla="*/ 2 h 26"/>
                  <a:gd name="T20" fmla="*/ 2 w 44"/>
                  <a:gd name="T21" fmla="*/ 0 h 26"/>
                  <a:gd name="T22" fmla="*/ 8 w 44"/>
                  <a:gd name="T23" fmla="*/ 0 h 26"/>
                  <a:gd name="T24" fmla="*/ 20 w 44"/>
                  <a:gd name="T25" fmla="*/ 2 h 26"/>
                  <a:gd name="T26" fmla="*/ 28 w 44"/>
                  <a:gd name="T27" fmla="*/ 4 h 26"/>
                  <a:gd name="T28" fmla="*/ 34 w 44"/>
                  <a:gd name="T29" fmla="*/ 2 h 26"/>
                  <a:gd name="T30" fmla="*/ 44 w 44"/>
                  <a:gd name="T31" fmla="*/ 0 h 26"/>
                  <a:gd name="T32" fmla="*/ 44 w 44"/>
                  <a:gd name="T33" fmla="*/ 4 h 26"/>
                  <a:gd name="T34" fmla="*/ 44 w 44"/>
                  <a:gd name="T35" fmla="*/ 12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26"/>
                  <a:gd name="T56" fmla="*/ 44 w 44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26">
                    <a:moveTo>
                      <a:pt x="44" y="12"/>
                    </a:moveTo>
                    <a:lnTo>
                      <a:pt x="42" y="16"/>
                    </a:lnTo>
                    <a:lnTo>
                      <a:pt x="42" y="20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32" y="24"/>
                    </a:lnTo>
                    <a:lnTo>
                      <a:pt x="18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28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44" y="4"/>
                    </a:lnTo>
                    <a:lnTo>
                      <a:pt x="4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309" name="Freeform 208"/>
            <p:cNvSpPr>
              <a:spLocks noChangeAspect="1"/>
            </p:cNvSpPr>
            <p:nvPr/>
          </p:nvSpPr>
          <p:spPr bwMode="auto">
            <a:xfrm>
              <a:off x="2687" y="1373"/>
              <a:ext cx="28" cy="35"/>
            </a:xfrm>
            <a:custGeom>
              <a:avLst/>
              <a:gdLst>
                <a:gd name="T0" fmla="*/ 90 w 26"/>
                <a:gd name="T1" fmla="*/ 4 h 32"/>
                <a:gd name="T2" fmla="*/ 90 w 26"/>
                <a:gd name="T3" fmla="*/ 116 h 32"/>
                <a:gd name="T4" fmla="*/ 140 w 26"/>
                <a:gd name="T5" fmla="*/ 81 h 32"/>
                <a:gd name="T6" fmla="*/ 176 w 26"/>
                <a:gd name="T7" fmla="*/ 4 h 32"/>
                <a:gd name="T8" fmla="*/ 176 w 26"/>
                <a:gd name="T9" fmla="*/ 166 h 32"/>
                <a:gd name="T10" fmla="*/ 163 w 26"/>
                <a:gd name="T11" fmla="*/ 218 h 32"/>
                <a:gd name="T12" fmla="*/ 140 w 26"/>
                <a:gd name="T13" fmla="*/ 284 h 32"/>
                <a:gd name="T14" fmla="*/ 121 w 26"/>
                <a:gd name="T15" fmla="*/ 334 h 32"/>
                <a:gd name="T16" fmla="*/ 104 w 26"/>
                <a:gd name="T17" fmla="*/ 334 h 32"/>
                <a:gd name="T18" fmla="*/ 104 w 26"/>
                <a:gd name="T19" fmla="*/ 306 h 32"/>
                <a:gd name="T20" fmla="*/ 90 w 26"/>
                <a:gd name="T21" fmla="*/ 260 h 32"/>
                <a:gd name="T22" fmla="*/ 78 w 26"/>
                <a:gd name="T23" fmla="*/ 218 h 32"/>
                <a:gd name="T24" fmla="*/ 58 w 26"/>
                <a:gd name="T25" fmla="*/ 139 h 32"/>
                <a:gd name="T26" fmla="*/ 2 w 26"/>
                <a:gd name="T27" fmla="*/ 97 h 32"/>
                <a:gd name="T28" fmla="*/ 0 w 26"/>
                <a:gd name="T29" fmla="*/ 68 h 32"/>
                <a:gd name="T30" fmla="*/ 0 w 26"/>
                <a:gd name="T31" fmla="*/ 4 h 32"/>
                <a:gd name="T32" fmla="*/ 2 w 26"/>
                <a:gd name="T33" fmla="*/ 2 h 32"/>
                <a:gd name="T34" fmla="*/ 6 w 26"/>
                <a:gd name="T35" fmla="*/ 0 h 32"/>
                <a:gd name="T36" fmla="*/ 58 w 26"/>
                <a:gd name="T37" fmla="*/ 0 h 32"/>
                <a:gd name="T38" fmla="*/ 67 w 26"/>
                <a:gd name="T39" fmla="*/ 0 h 32"/>
                <a:gd name="T40" fmla="*/ 90 w 26"/>
                <a:gd name="T41" fmla="*/ 4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32"/>
                <a:gd name="T65" fmla="*/ 26 w 26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32">
                  <a:moveTo>
                    <a:pt x="14" y="4"/>
                  </a:moveTo>
                  <a:lnTo>
                    <a:pt x="14" y="12"/>
                  </a:lnTo>
                  <a:lnTo>
                    <a:pt x="20" y="8"/>
                  </a:lnTo>
                  <a:lnTo>
                    <a:pt x="26" y="4"/>
                  </a:lnTo>
                  <a:lnTo>
                    <a:pt x="26" y="16"/>
                  </a:lnTo>
                  <a:lnTo>
                    <a:pt x="24" y="22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10" name="Freeform 209"/>
            <p:cNvSpPr>
              <a:spLocks noChangeAspect="1"/>
            </p:cNvSpPr>
            <p:nvPr/>
          </p:nvSpPr>
          <p:spPr bwMode="auto">
            <a:xfrm>
              <a:off x="2957" y="1664"/>
              <a:ext cx="36" cy="29"/>
            </a:xfrm>
            <a:custGeom>
              <a:avLst/>
              <a:gdLst>
                <a:gd name="T0" fmla="*/ 30 w 36"/>
                <a:gd name="T1" fmla="*/ 0 h 26"/>
                <a:gd name="T2" fmla="*/ 12 w 36"/>
                <a:gd name="T3" fmla="*/ 2 h 26"/>
                <a:gd name="T4" fmla="*/ 4 w 36"/>
                <a:gd name="T5" fmla="*/ 4 h 26"/>
                <a:gd name="T6" fmla="*/ 2 w 36"/>
                <a:gd name="T7" fmla="*/ 107 h 26"/>
                <a:gd name="T8" fmla="*/ 0 w 36"/>
                <a:gd name="T9" fmla="*/ 133 h 26"/>
                <a:gd name="T10" fmla="*/ 2 w 36"/>
                <a:gd name="T11" fmla="*/ 205 h 26"/>
                <a:gd name="T12" fmla="*/ 2 w 36"/>
                <a:gd name="T13" fmla="*/ 254 h 26"/>
                <a:gd name="T14" fmla="*/ 6 w 36"/>
                <a:gd name="T15" fmla="*/ 283 h 26"/>
                <a:gd name="T16" fmla="*/ 6 w 36"/>
                <a:gd name="T17" fmla="*/ 441 h 26"/>
                <a:gd name="T18" fmla="*/ 14 w 36"/>
                <a:gd name="T19" fmla="*/ 407 h 26"/>
                <a:gd name="T20" fmla="*/ 22 w 36"/>
                <a:gd name="T21" fmla="*/ 352 h 26"/>
                <a:gd name="T22" fmla="*/ 36 w 36"/>
                <a:gd name="T23" fmla="*/ 133 h 26"/>
                <a:gd name="T24" fmla="*/ 32 w 36"/>
                <a:gd name="T25" fmla="*/ 107 h 26"/>
                <a:gd name="T26" fmla="*/ 28 w 36"/>
                <a:gd name="T27" fmla="*/ 0 h 26"/>
                <a:gd name="T28" fmla="*/ 30 w 3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26"/>
                <a:gd name="T47" fmla="*/ 36 w 3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26">
                  <a:moveTo>
                    <a:pt x="30" y="0"/>
                  </a:moveTo>
                  <a:lnTo>
                    <a:pt x="12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6" y="26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11" name="Freeform 210"/>
            <p:cNvSpPr>
              <a:spLocks noChangeAspect="1"/>
            </p:cNvSpPr>
            <p:nvPr/>
          </p:nvSpPr>
          <p:spPr bwMode="auto">
            <a:xfrm>
              <a:off x="3108" y="1855"/>
              <a:ext cx="25" cy="73"/>
            </a:xfrm>
            <a:custGeom>
              <a:avLst/>
              <a:gdLst>
                <a:gd name="T0" fmla="*/ 48 w 24"/>
                <a:gd name="T1" fmla="*/ 0 h 68"/>
                <a:gd name="T2" fmla="*/ 60 w 24"/>
                <a:gd name="T3" fmla="*/ 0 h 68"/>
                <a:gd name="T4" fmla="*/ 60 w 24"/>
                <a:gd name="T5" fmla="*/ 62 h 68"/>
                <a:gd name="T6" fmla="*/ 52 w 24"/>
                <a:gd name="T7" fmla="*/ 62 h 68"/>
                <a:gd name="T8" fmla="*/ 44 w 24"/>
                <a:gd name="T9" fmla="*/ 188 h 68"/>
                <a:gd name="T10" fmla="*/ 65 w 24"/>
                <a:gd name="T11" fmla="*/ 188 h 68"/>
                <a:gd name="T12" fmla="*/ 52 w 24"/>
                <a:gd name="T13" fmla="*/ 434 h 68"/>
                <a:gd name="T14" fmla="*/ 44 w 24"/>
                <a:gd name="T15" fmla="*/ 354 h 68"/>
                <a:gd name="T16" fmla="*/ 6 w 24"/>
                <a:gd name="T17" fmla="*/ 277 h 68"/>
                <a:gd name="T18" fmla="*/ 2 w 24"/>
                <a:gd name="T19" fmla="*/ 240 h 68"/>
                <a:gd name="T20" fmla="*/ 0 w 24"/>
                <a:gd name="T21" fmla="*/ 202 h 68"/>
                <a:gd name="T22" fmla="*/ 2 w 24"/>
                <a:gd name="T23" fmla="*/ 175 h 68"/>
                <a:gd name="T24" fmla="*/ 6 w 24"/>
                <a:gd name="T25" fmla="*/ 142 h 68"/>
                <a:gd name="T26" fmla="*/ 40 w 24"/>
                <a:gd name="T27" fmla="*/ 83 h 68"/>
                <a:gd name="T28" fmla="*/ 48 w 24"/>
                <a:gd name="T29" fmla="*/ 0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68"/>
                <a:gd name="T47" fmla="*/ 24 w 24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68">
                  <a:moveTo>
                    <a:pt x="16" y="0"/>
                  </a:moveTo>
                  <a:lnTo>
                    <a:pt x="22" y="0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4" y="30"/>
                  </a:lnTo>
                  <a:lnTo>
                    <a:pt x="24" y="30"/>
                  </a:lnTo>
                  <a:lnTo>
                    <a:pt x="18" y="68"/>
                  </a:lnTo>
                  <a:lnTo>
                    <a:pt x="14" y="56"/>
                  </a:lnTo>
                  <a:lnTo>
                    <a:pt x="6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2" y="1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12" name="Freeform 211"/>
            <p:cNvSpPr>
              <a:spLocks noChangeAspect="1"/>
            </p:cNvSpPr>
            <p:nvPr/>
          </p:nvSpPr>
          <p:spPr bwMode="auto">
            <a:xfrm>
              <a:off x="3404" y="2001"/>
              <a:ext cx="19" cy="27"/>
            </a:xfrm>
            <a:custGeom>
              <a:avLst/>
              <a:gdLst>
                <a:gd name="T0" fmla="*/ 0 w 18"/>
                <a:gd name="T1" fmla="*/ 12 h 26"/>
                <a:gd name="T2" fmla="*/ 2 w 18"/>
                <a:gd name="T3" fmla="*/ 10 h 26"/>
                <a:gd name="T4" fmla="*/ 4 w 18"/>
                <a:gd name="T5" fmla="*/ 8 h 26"/>
                <a:gd name="T6" fmla="*/ 2 w 18"/>
                <a:gd name="T7" fmla="*/ 0 h 26"/>
                <a:gd name="T8" fmla="*/ 49 w 18"/>
                <a:gd name="T9" fmla="*/ 0 h 26"/>
                <a:gd name="T10" fmla="*/ 55 w 18"/>
                <a:gd name="T11" fmla="*/ 6 h 26"/>
                <a:gd name="T12" fmla="*/ 61 w 18"/>
                <a:gd name="T13" fmla="*/ 10 h 26"/>
                <a:gd name="T14" fmla="*/ 68 w 18"/>
                <a:gd name="T15" fmla="*/ 12 h 26"/>
                <a:gd name="T16" fmla="*/ 61 w 18"/>
                <a:gd name="T17" fmla="*/ 45 h 26"/>
                <a:gd name="T18" fmla="*/ 49 w 18"/>
                <a:gd name="T19" fmla="*/ 53 h 26"/>
                <a:gd name="T20" fmla="*/ 6 w 18"/>
                <a:gd name="T21" fmla="*/ 65 h 26"/>
                <a:gd name="T22" fmla="*/ 4 w 18"/>
                <a:gd name="T23" fmla="*/ 53 h 26"/>
                <a:gd name="T24" fmla="*/ 0 w 18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6"/>
                <a:gd name="T41" fmla="*/ 18 w 1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6">
                  <a:moveTo>
                    <a:pt x="0" y="12"/>
                  </a:moveTo>
                  <a:lnTo>
                    <a:pt x="2" y="10"/>
                  </a:lnTo>
                  <a:lnTo>
                    <a:pt x="4" y="8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6" y="26"/>
                  </a:lnTo>
                  <a:lnTo>
                    <a:pt x="4" y="2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13" name="Freeform 212"/>
            <p:cNvSpPr>
              <a:spLocks noChangeAspect="1"/>
            </p:cNvSpPr>
            <p:nvPr/>
          </p:nvSpPr>
          <p:spPr bwMode="auto">
            <a:xfrm>
              <a:off x="3491" y="1994"/>
              <a:ext cx="14" cy="20"/>
            </a:xfrm>
            <a:custGeom>
              <a:avLst/>
              <a:gdLst>
                <a:gd name="T0" fmla="*/ 2 w 14"/>
                <a:gd name="T1" fmla="*/ 120 h 18"/>
                <a:gd name="T2" fmla="*/ 8 w 14"/>
                <a:gd name="T3" fmla="*/ 0 h 18"/>
                <a:gd name="T4" fmla="*/ 12 w 14"/>
                <a:gd name="T5" fmla="*/ 97 h 18"/>
                <a:gd name="T6" fmla="*/ 14 w 14"/>
                <a:gd name="T7" fmla="*/ 224 h 18"/>
                <a:gd name="T8" fmla="*/ 8 w 14"/>
                <a:gd name="T9" fmla="*/ 277 h 18"/>
                <a:gd name="T10" fmla="*/ 6 w 14"/>
                <a:gd name="T11" fmla="*/ 249 h 18"/>
                <a:gd name="T12" fmla="*/ 4 w 14"/>
                <a:gd name="T13" fmla="*/ 182 h 18"/>
                <a:gd name="T14" fmla="*/ 0 w 14"/>
                <a:gd name="T15" fmla="*/ 97 h 18"/>
                <a:gd name="T16" fmla="*/ 2 w 14"/>
                <a:gd name="T17" fmla="*/ 12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8"/>
                <a:gd name="T29" fmla="*/ 14 w 14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8">
                  <a:moveTo>
                    <a:pt x="2" y="8"/>
                  </a:moveTo>
                  <a:lnTo>
                    <a:pt x="8" y="0"/>
                  </a:lnTo>
                  <a:lnTo>
                    <a:pt x="12" y="6"/>
                  </a:lnTo>
                  <a:lnTo>
                    <a:pt x="14" y="14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14" name="Freeform 213"/>
            <p:cNvSpPr>
              <a:spLocks noChangeAspect="1"/>
            </p:cNvSpPr>
            <p:nvPr/>
          </p:nvSpPr>
          <p:spPr bwMode="auto">
            <a:xfrm>
              <a:off x="2550" y="1653"/>
              <a:ext cx="17" cy="9"/>
            </a:xfrm>
            <a:custGeom>
              <a:avLst/>
              <a:gdLst>
                <a:gd name="T0" fmla="*/ 63 w 16"/>
                <a:gd name="T1" fmla="*/ 99 h 8"/>
                <a:gd name="T2" fmla="*/ 56 w 16"/>
                <a:gd name="T3" fmla="*/ 125 h 8"/>
                <a:gd name="T4" fmla="*/ 6 w 16"/>
                <a:gd name="T5" fmla="*/ 159 h 8"/>
                <a:gd name="T6" fmla="*/ 2 w 16"/>
                <a:gd name="T7" fmla="*/ 159 h 8"/>
                <a:gd name="T8" fmla="*/ 0 w 16"/>
                <a:gd name="T9" fmla="*/ 125 h 8"/>
                <a:gd name="T10" fmla="*/ 0 w 16"/>
                <a:gd name="T11" fmla="*/ 99 h 8"/>
                <a:gd name="T12" fmla="*/ 2 w 16"/>
                <a:gd name="T13" fmla="*/ 0 h 8"/>
                <a:gd name="T14" fmla="*/ 6 w 16"/>
                <a:gd name="T15" fmla="*/ 0 h 8"/>
                <a:gd name="T16" fmla="*/ 44 w 16"/>
                <a:gd name="T17" fmla="*/ 0 h 8"/>
                <a:gd name="T18" fmla="*/ 50 w 16"/>
                <a:gd name="T19" fmla="*/ 2 h 8"/>
                <a:gd name="T20" fmla="*/ 71 w 16"/>
                <a:gd name="T21" fmla="*/ 125 h 8"/>
                <a:gd name="T22" fmla="*/ 63 w 16"/>
                <a:gd name="T23" fmla="*/ 99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8"/>
                <a:gd name="T38" fmla="*/ 16 w 16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8">
                  <a:moveTo>
                    <a:pt x="14" y="4"/>
                  </a:moveTo>
                  <a:lnTo>
                    <a:pt x="12" y="6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6" y="6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15" name="Freeform 214"/>
            <p:cNvSpPr>
              <a:spLocks noChangeAspect="1"/>
            </p:cNvSpPr>
            <p:nvPr/>
          </p:nvSpPr>
          <p:spPr bwMode="auto">
            <a:xfrm>
              <a:off x="2618" y="1495"/>
              <a:ext cx="15" cy="17"/>
            </a:xfrm>
            <a:custGeom>
              <a:avLst/>
              <a:gdLst>
                <a:gd name="T0" fmla="*/ 54 w 14"/>
                <a:gd name="T1" fmla="*/ 0 h 16"/>
                <a:gd name="T2" fmla="*/ 6 w 14"/>
                <a:gd name="T3" fmla="*/ 2 h 16"/>
                <a:gd name="T4" fmla="*/ 4 w 14"/>
                <a:gd name="T5" fmla="*/ 4 h 16"/>
                <a:gd name="T6" fmla="*/ 2 w 14"/>
                <a:gd name="T7" fmla="*/ 6 h 16"/>
                <a:gd name="T8" fmla="*/ 0 w 14"/>
                <a:gd name="T9" fmla="*/ 44 h 16"/>
                <a:gd name="T10" fmla="*/ 2 w 14"/>
                <a:gd name="T11" fmla="*/ 56 h 16"/>
                <a:gd name="T12" fmla="*/ 2 w 14"/>
                <a:gd name="T13" fmla="*/ 63 h 16"/>
                <a:gd name="T14" fmla="*/ 54 w 14"/>
                <a:gd name="T15" fmla="*/ 63 h 16"/>
                <a:gd name="T16" fmla="*/ 81 w 14"/>
                <a:gd name="T17" fmla="*/ 71 h 16"/>
                <a:gd name="T18" fmla="*/ 71 w 14"/>
                <a:gd name="T19" fmla="*/ 71 h 16"/>
                <a:gd name="T20" fmla="*/ 71 w 14"/>
                <a:gd name="T21" fmla="*/ 56 h 16"/>
                <a:gd name="T22" fmla="*/ 71 w 14"/>
                <a:gd name="T23" fmla="*/ 44 h 16"/>
                <a:gd name="T24" fmla="*/ 54 w 14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6"/>
                <a:gd name="T41" fmla="*/ 14 w 1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6">
                  <a:moveTo>
                    <a:pt x="8" y="0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16" name="Freeform 215"/>
            <p:cNvSpPr>
              <a:spLocks noChangeAspect="1"/>
            </p:cNvSpPr>
            <p:nvPr/>
          </p:nvSpPr>
          <p:spPr bwMode="auto">
            <a:xfrm>
              <a:off x="2792" y="1501"/>
              <a:ext cx="88" cy="46"/>
            </a:xfrm>
            <a:custGeom>
              <a:avLst/>
              <a:gdLst>
                <a:gd name="T0" fmla="*/ 50 w 86"/>
                <a:gd name="T1" fmla="*/ 0 h 42"/>
                <a:gd name="T2" fmla="*/ 52 w 86"/>
                <a:gd name="T3" fmla="*/ 71 h 42"/>
                <a:gd name="T4" fmla="*/ 54 w 86"/>
                <a:gd name="T5" fmla="*/ 85 h 42"/>
                <a:gd name="T6" fmla="*/ 56 w 86"/>
                <a:gd name="T7" fmla="*/ 85 h 42"/>
                <a:gd name="T8" fmla="*/ 60 w 86"/>
                <a:gd name="T9" fmla="*/ 85 h 42"/>
                <a:gd name="T10" fmla="*/ 67 w 86"/>
                <a:gd name="T11" fmla="*/ 85 h 42"/>
                <a:gd name="T12" fmla="*/ 71 w 86"/>
                <a:gd name="T13" fmla="*/ 123 h 42"/>
                <a:gd name="T14" fmla="*/ 71 w 86"/>
                <a:gd name="T15" fmla="*/ 148 h 42"/>
                <a:gd name="T16" fmla="*/ 75 w 86"/>
                <a:gd name="T17" fmla="*/ 148 h 42"/>
                <a:gd name="T18" fmla="*/ 91 w 86"/>
                <a:gd name="T19" fmla="*/ 123 h 42"/>
                <a:gd name="T20" fmla="*/ 112 w 86"/>
                <a:gd name="T21" fmla="*/ 102 h 42"/>
                <a:gd name="T22" fmla="*/ 132 w 86"/>
                <a:gd name="T23" fmla="*/ 123 h 42"/>
                <a:gd name="T24" fmla="*/ 144 w 86"/>
                <a:gd name="T25" fmla="*/ 148 h 42"/>
                <a:gd name="T26" fmla="*/ 150 w 86"/>
                <a:gd name="T27" fmla="*/ 148 h 42"/>
                <a:gd name="T28" fmla="*/ 153 w 86"/>
                <a:gd name="T29" fmla="*/ 177 h 42"/>
                <a:gd name="T30" fmla="*/ 147 w 86"/>
                <a:gd name="T31" fmla="*/ 278 h 42"/>
                <a:gd name="T32" fmla="*/ 147 w 86"/>
                <a:gd name="T33" fmla="*/ 304 h 42"/>
                <a:gd name="T34" fmla="*/ 138 w 86"/>
                <a:gd name="T35" fmla="*/ 304 h 42"/>
                <a:gd name="T36" fmla="*/ 126 w 86"/>
                <a:gd name="T37" fmla="*/ 278 h 42"/>
                <a:gd name="T38" fmla="*/ 107 w 86"/>
                <a:gd name="T39" fmla="*/ 278 h 42"/>
                <a:gd name="T40" fmla="*/ 99 w 86"/>
                <a:gd name="T41" fmla="*/ 278 h 42"/>
                <a:gd name="T42" fmla="*/ 95 w 86"/>
                <a:gd name="T43" fmla="*/ 304 h 42"/>
                <a:gd name="T44" fmla="*/ 83 w 86"/>
                <a:gd name="T45" fmla="*/ 342 h 42"/>
                <a:gd name="T46" fmla="*/ 64 w 86"/>
                <a:gd name="T47" fmla="*/ 376 h 42"/>
                <a:gd name="T48" fmla="*/ 48 w 86"/>
                <a:gd name="T49" fmla="*/ 450 h 42"/>
                <a:gd name="T50" fmla="*/ 12 w 86"/>
                <a:gd name="T51" fmla="*/ 437 h 42"/>
                <a:gd name="T52" fmla="*/ 6 w 86"/>
                <a:gd name="T53" fmla="*/ 376 h 42"/>
                <a:gd name="T54" fmla="*/ 2 w 86"/>
                <a:gd name="T55" fmla="*/ 342 h 42"/>
                <a:gd name="T56" fmla="*/ 0 w 86"/>
                <a:gd name="T57" fmla="*/ 254 h 42"/>
                <a:gd name="T58" fmla="*/ 6 w 86"/>
                <a:gd name="T59" fmla="*/ 194 h 42"/>
                <a:gd name="T60" fmla="*/ 12 w 86"/>
                <a:gd name="T61" fmla="*/ 177 h 42"/>
                <a:gd name="T62" fmla="*/ 18 w 86"/>
                <a:gd name="T63" fmla="*/ 123 h 42"/>
                <a:gd name="T64" fmla="*/ 20 w 86"/>
                <a:gd name="T65" fmla="*/ 102 h 42"/>
                <a:gd name="T66" fmla="*/ 20 w 86"/>
                <a:gd name="T67" fmla="*/ 71 h 42"/>
                <a:gd name="T68" fmla="*/ 48 w 86"/>
                <a:gd name="T69" fmla="*/ 71 h 42"/>
                <a:gd name="T70" fmla="*/ 50 w 86"/>
                <a:gd name="T71" fmla="*/ 0 h 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42"/>
                <a:gd name="T110" fmla="*/ 86 w 86"/>
                <a:gd name="T111" fmla="*/ 42 h 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42">
                  <a:moveTo>
                    <a:pt x="24" y="0"/>
                  </a:moveTo>
                  <a:lnTo>
                    <a:pt x="26" y="6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52" y="12"/>
                  </a:lnTo>
                  <a:lnTo>
                    <a:pt x="62" y="10"/>
                  </a:lnTo>
                  <a:lnTo>
                    <a:pt x="72" y="12"/>
                  </a:lnTo>
                  <a:lnTo>
                    <a:pt x="80" y="14"/>
                  </a:lnTo>
                  <a:lnTo>
                    <a:pt x="84" y="14"/>
                  </a:lnTo>
                  <a:lnTo>
                    <a:pt x="86" y="1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6" y="28"/>
                  </a:lnTo>
                  <a:lnTo>
                    <a:pt x="68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2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6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17" name="Freeform 216"/>
            <p:cNvSpPr>
              <a:spLocks noChangeAspect="1"/>
            </p:cNvSpPr>
            <p:nvPr/>
          </p:nvSpPr>
          <p:spPr bwMode="auto">
            <a:xfrm>
              <a:off x="3241" y="1682"/>
              <a:ext cx="57" cy="48"/>
            </a:xfrm>
            <a:custGeom>
              <a:avLst/>
              <a:gdLst>
                <a:gd name="T0" fmla="*/ 0 w 56"/>
                <a:gd name="T1" fmla="*/ 0 h 44"/>
                <a:gd name="T2" fmla="*/ 22 w 56"/>
                <a:gd name="T3" fmla="*/ 0 h 44"/>
                <a:gd name="T4" fmla="*/ 54 w 56"/>
                <a:gd name="T5" fmla="*/ 63 h 44"/>
                <a:gd name="T6" fmla="*/ 56 w 56"/>
                <a:gd name="T7" fmla="*/ 63 h 44"/>
                <a:gd name="T8" fmla="*/ 58 w 56"/>
                <a:gd name="T9" fmla="*/ 89 h 44"/>
                <a:gd name="T10" fmla="*/ 60 w 56"/>
                <a:gd name="T11" fmla="*/ 152 h 44"/>
                <a:gd name="T12" fmla="*/ 66 w 56"/>
                <a:gd name="T13" fmla="*/ 209 h 44"/>
                <a:gd name="T14" fmla="*/ 68 w 56"/>
                <a:gd name="T15" fmla="*/ 228 h 44"/>
                <a:gd name="T16" fmla="*/ 76 w 56"/>
                <a:gd name="T17" fmla="*/ 272 h 44"/>
                <a:gd name="T18" fmla="*/ 82 w 56"/>
                <a:gd name="T19" fmla="*/ 404 h 44"/>
                <a:gd name="T20" fmla="*/ 76 w 56"/>
                <a:gd name="T21" fmla="*/ 420 h 44"/>
                <a:gd name="T22" fmla="*/ 70 w 56"/>
                <a:gd name="T23" fmla="*/ 385 h 44"/>
                <a:gd name="T24" fmla="*/ 66 w 56"/>
                <a:gd name="T25" fmla="*/ 346 h 44"/>
                <a:gd name="T26" fmla="*/ 60 w 56"/>
                <a:gd name="T27" fmla="*/ 304 h 44"/>
                <a:gd name="T28" fmla="*/ 26 w 56"/>
                <a:gd name="T29" fmla="*/ 324 h 44"/>
                <a:gd name="T30" fmla="*/ 22 w 56"/>
                <a:gd name="T31" fmla="*/ 272 h 44"/>
                <a:gd name="T32" fmla="*/ 18 w 56"/>
                <a:gd name="T33" fmla="*/ 228 h 44"/>
                <a:gd name="T34" fmla="*/ 12 w 56"/>
                <a:gd name="T35" fmla="*/ 192 h 44"/>
                <a:gd name="T36" fmla="*/ 2 w 56"/>
                <a:gd name="T37" fmla="*/ 176 h 44"/>
                <a:gd name="T38" fmla="*/ 2 w 56"/>
                <a:gd name="T39" fmla="*/ 89 h 44"/>
                <a:gd name="T40" fmla="*/ 0 w 56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44"/>
                <a:gd name="T65" fmla="*/ 56 w 56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44">
                  <a:moveTo>
                    <a:pt x="0" y="0"/>
                  </a:moveTo>
                  <a:lnTo>
                    <a:pt x="22" y="0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24"/>
                  </a:lnTo>
                  <a:lnTo>
                    <a:pt x="50" y="28"/>
                  </a:lnTo>
                  <a:lnTo>
                    <a:pt x="56" y="42"/>
                  </a:lnTo>
                  <a:lnTo>
                    <a:pt x="50" y="44"/>
                  </a:lnTo>
                  <a:lnTo>
                    <a:pt x="44" y="40"/>
                  </a:lnTo>
                  <a:lnTo>
                    <a:pt x="40" y="36"/>
                  </a:lnTo>
                  <a:lnTo>
                    <a:pt x="34" y="32"/>
                  </a:lnTo>
                  <a:lnTo>
                    <a:pt x="26" y="34"/>
                  </a:lnTo>
                  <a:lnTo>
                    <a:pt x="22" y="28"/>
                  </a:lnTo>
                  <a:lnTo>
                    <a:pt x="18" y="24"/>
                  </a:lnTo>
                  <a:lnTo>
                    <a:pt x="12" y="20"/>
                  </a:lnTo>
                  <a:lnTo>
                    <a:pt x="2" y="18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318" name="Group 217"/>
            <p:cNvGrpSpPr>
              <a:grpSpLocks noChangeAspect="1"/>
            </p:cNvGrpSpPr>
            <p:nvPr/>
          </p:nvGrpSpPr>
          <p:grpSpPr bwMode="auto">
            <a:xfrm>
              <a:off x="2957" y="1659"/>
              <a:ext cx="304" cy="135"/>
              <a:chOff x="3096" y="1956"/>
              <a:chExt cx="298" cy="124"/>
            </a:xfrm>
          </p:grpSpPr>
          <p:sp>
            <p:nvSpPr>
              <p:cNvPr id="48375" name="Freeform 218"/>
              <p:cNvSpPr>
                <a:spLocks noChangeAspect="1"/>
              </p:cNvSpPr>
              <p:nvPr/>
            </p:nvSpPr>
            <p:spPr bwMode="auto">
              <a:xfrm>
                <a:off x="3096" y="1956"/>
                <a:ext cx="298" cy="124"/>
              </a:xfrm>
              <a:custGeom>
                <a:avLst/>
                <a:gdLst>
                  <a:gd name="T0" fmla="*/ 178 w 298"/>
                  <a:gd name="T1" fmla="*/ 104 h 124"/>
                  <a:gd name="T2" fmla="*/ 184 w 298"/>
                  <a:gd name="T3" fmla="*/ 108 h 124"/>
                  <a:gd name="T4" fmla="*/ 196 w 298"/>
                  <a:gd name="T5" fmla="*/ 110 h 124"/>
                  <a:gd name="T6" fmla="*/ 208 w 298"/>
                  <a:gd name="T7" fmla="*/ 106 h 124"/>
                  <a:gd name="T8" fmla="*/ 220 w 298"/>
                  <a:gd name="T9" fmla="*/ 110 h 124"/>
                  <a:gd name="T10" fmla="*/ 230 w 298"/>
                  <a:gd name="T11" fmla="*/ 108 h 124"/>
                  <a:gd name="T12" fmla="*/ 240 w 298"/>
                  <a:gd name="T13" fmla="*/ 102 h 124"/>
                  <a:gd name="T14" fmla="*/ 250 w 298"/>
                  <a:gd name="T15" fmla="*/ 104 h 124"/>
                  <a:gd name="T16" fmla="*/ 272 w 298"/>
                  <a:gd name="T17" fmla="*/ 98 h 124"/>
                  <a:gd name="T18" fmla="*/ 290 w 298"/>
                  <a:gd name="T19" fmla="*/ 98 h 124"/>
                  <a:gd name="T20" fmla="*/ 298 w 298"/>
                  <a:gd name="T21" fmla="*/ 96 h 124"/>
                  <a:gd name="T22" fmla="*/ 294 w 298"/>
                  <a:gd name="T23" fmla="*/ 76 h 124"/>
                  <a:gd name="T24" fmla="*/ 290 w 298"/>
                  <a:gd name="T25" fmla="*/ 56 h 124"/>
                  <a:gd name="T26" fmla="*/ 294 w 298"/>
                  <a:gd name="T27" fmla="*/ 48 h 124"/>
                  <a:gd name="T28" fmla="*/ 288 w 298"/>
                  <a:gd name="T29" fmla="*/ 38 h 124"/>
                  <a:gd name="T30" fmla="*/ 280 w 298"/>
                  <a:gd name="T31" fmla="*/ 34 h 124"/>
                  <a:gd name="T32" fmla="*/ 278 w 298"/>
                  <a:gd name="T33" fmla="*/ 22 h 124"/>
                  <a:gd name="T34" fmla="*/ 270 w 298"/>
                  <a:gd name="T35" fmla="*/ 10 h 124"/>
                  <a:gd name="T36" fmla="*/ 244 w 298"/>
                  <a:gd name="T37" fmla="*/ 10 h 124"/>
                  <a:gd name="T38" fmla="*/ 208 w 298"/>
                  <a:gd name="T39" fmla="*/ 18 h 124"/>
                  <a:gd name="T40" fmla="*/ 182 w 298"/>
                  <a:gd name="T41" fmla="*/ 20 h 124"/>
                  <a:gd name="T42" fmla="*/ 160 w 298"/>
                  <a:gd name="T43" fmla="*/ 10 h 124"/>
                  <a:gd name="T44" fmla="*/ 134 w 298"/>
                  <a:gd name="T45" fmla="*/ 0 h 124"/>
                  <a:gd name="T46" fmla="*/ 110 w 298"/>
                  <a:gd name="T47" fmla="*/ 2 h 124"/>
                  <a:gd name="T48" fmla="*/ 90 w 298"/>
                  <a:gd name="T49" fmla="*/ 12 h 124"/>
                  <a:gd name="T50" fmla="*/ 70 w 298"/>
                  <a:gd name="T51" fmla="*/ 16 h 124"/>
                  <a:gd name="T52" fmla="*/ 64 w 298"/>
                  <a:gd name="T53" fmla="*/ 12 h 124"/>
                  <a:gd name="T54" fmla="*/ 50 w 298"/>
                  <a:gd name="T55" fmla="*/ 14 h 124"/>
                  <a:gd name="T56" fmla="*/ 38 w 298"/>
                  <a:gd name="T57" fmla="*/ 16 h 124"/>
                  <a:gd name="T58" fmla="*/ 48 w 298"/>
                  <a:gd name="T59" fmla="*/ 26 h 124"/>
                  <a:gd name="T60" fmla="*/ 14 w 298"/>
                  <a:gd name="T61" fmla="*/ 30 h 124"/>
                  <a:gd name="T62" fmla="*/ 0 w 298"/>
                  <a:gd name="T63" fmla="*/ 42 h 124"/>
                  <a:gd name="T64" fmla="*/ 4 w 298"/>
                  <a:gd name="T65" fmla="*/ 46 h 124"/>
                  <a:gd name="T66" fmla="*/ 10 w 298"/>
                  <a:gd name="T67" fmla="*/ 50 h 124"/>
                  <a:gd name="T68" fmla="*/ 16 w 298"/>
                  <a:gd name="T69" fmla="*/ 58 h 124"/>
                  <a:gd name="T70" fmla="*/ 12 w 298"/>
                  <a:gd name="T71" fmla="*/ 64 h 124"/>
                  <a:gd name="T72" fmla="*/ 20 w 298"/>
                  <a:gd name="T73" fmla="*/ 70 h 124"/>
                  <a:gd name="T74" fmla="*/ 24 w 298"/>
                  <a:gd name="T75" fmla="*/ 82 h 124"/>
                  <a:gd name="T76" fmla="*/ 32 w 298"/>
                  <a:gd name="T77" fmla="*/ 92 h 124"/>
                  <a:gd name="T78" fmla="*/ 50 w 298"/>
                  <a:gd name="T79" fmla="*/ 104 h 124"/>
                  <a:gd name="T80" fmla="*/ 82 w 298"/>
                  <a:gd name="T81" fmla="*/ 112 h 124"/>
                  <a:gd name="T82" fmla="*/ 84 w 298"/>
                  <a:gd name="T83" fmla="*/ 104 h 124"/>
                  <a:gd name="T84" fmla="*/ 80 w 298"/>
                  <a:gd name="T85" fmla="*/ 100 h 124"/>
                  <a:gd name="T86" fmla="*/ 88 w 298"/>
                  <a:gd name="T87" fmla="*/ 98 h 124"/>
                  <a:gd name="T88" fmla="*/ 98 w 298"/>
                  <a:gd name="T89" fmla="*/ 100 h 124"/>
                  <a:gd name="T90" fmla="*/ 112 w 298"/>
                  <a:gd name="T91" fmla="*/ 114 h 124"/>
                  <a:gd name="T92" fmla="*/ 122 w 298"/>
                  <a:gd name="T93" fmla="*/ 116 h 124"/>
                  <a:gd name="T94" fmla="*/ 130 w 298"/>
                  <a:gd name="T95" fmla="*/ 114 h 124"/>
                  <a:gd name="T96" fmla="*/ 142 w 298"/>
                  <a:gd name="T97" fmla="*/ 100 h 124"/>
                  <a:gd name="T98" fmla="*/ 148 w 298"/>
                  <a:gd name="T99" fmla="*/ 98 h 124"/>
                  <a:gd name="T100" fmla="*/ 154 w 298"/>
                  <a:gd name="T101" fmla="*/ 100 h 124"/>
                  <a:gd name="T102" fmla="*/ 160 w 298"/>
                  <a:gd name="T103" fmla="*/ 104 h 124"/>
                  <a:gd name="T104" fmla="*/ 166 w 298"/>
                  <a:gd name="T105" fmla="*/ 100 h 124"/>
                  <a:gd name="T106" fmla="*/ 174 w 298"/>
                  <a:gd name="T107" fmla="*/ 104 h 124"/>
                  <a:gd name="T108" fmla="*/ 168 w 298"/>
                  <a:gd name="T109" fmla="*/ 106 h 124"/>
                  <a:gd name="T110" fmla="*/ 172 w 298"/>
                  <a:gd name="T111" fmla="*/ 124 h 1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8"/>
                  <a:gd name="T169" fmla="*/ 0 h 124"/>
                  <a:gd name="T170" fmla="*/ 298 w 298"/>
                  <a:gd name="T171" fmla="*/ 124 h 1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8" h="124">
                    <a:moveTo>
                      <a:pt x="178" y="122"/>
                    </a:moveTo>
                    <a:lnTo>
                      <a:pt x="178" y="104"/>
                    </a:lnTo>
                    <a:lnTo>
                      <a:pt x="182" y="104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96" y="110"/>
                    </a:lnTo>
                    <a:lnTo>
                      <a:pt x="202" y="108"/>
                    </a:lnTo>
                    <a:lnTo>
                      <a:pt x="208" y="106"/>
                    </a:lnTo>
                    <a:lnTo>
                      <a:pt x="214" y="108"/>
                    </a:lnTo>
                    <a:lnTo>
                      <a:pt x="220" y="110"/>
                    </a:lnTo>
                    <a:lnTo>
                      <a:pt x="226" y="110"/>
                    </a:lnTo>
                    <a:lnTo>
                      <a:pt x="230" y="108"/>
                    </a:lnTo>
                    <a:lnTo>
                      <a:pt x="236" y="104"/>
                    </a:lnTo>
                    <a:lnTo>
                      <a:pt x="240" y="102"/>
                    </a:lnTo>
                    <a:lnTo>
                      <a:pt x="244" y="102"/>
                    </a:lnTo>
                    <a:lnTo>
                      <a:pt x="250" y="104"/>
                    </a:lnTo>
                    <a:lnTo>
                      <a:pt x="262" y="102"/>
                    </a:lnTo>
                    <a:lnTo>
                      <a:pt x="272" y="98"/>
                    </a:lnTo>
                    <a:lnTo>
                      <a:pt x="270" y="98"/>
                    </a:lnTo>
                    <a:lnTo>
                      <a:pt x="290" y="98"/>
                    </a:lnTo>
                    <a:lnTo>
                      <a:pt x="294" y="98"/>
                    </a:lnTo>
                    <a:lnTo>
                      <a:pt x="298" y="96"/>
                    </a:lnTo>
                    <a:lnTo>
                      <a:pt x="296" y="86"/>
                    </a:lnTo>
                    <a:lnTo>
                      <a:pt x="294" y="76"/>
                    </a:lnTo>
                    <a:lnTo>
                      <a:pt x="292" y="66"/>
                    </a:lnTo>
                    <a:lnTo>
                      <a:pt x="290" y="56"/>
                    </a:lnTo>
                    <a:lnTo>
                      <a:pt x="292" y="56"/>
                    </a:lnTo>
                    <a:lnTo>
                      <a:pt x="294" y="48"/>
                    </a:lnTo>
                    <a:lnTo>
                      <a:pt x="294" y="42"/>
                    </a:lnTo>
                    <a:lnTo>
                      <a:pt x="288" y="38"/>
                    </a:lnTo>
                    <a:lnTo>
                      <a:pt x="280" y="38"/>
                    </a:lnTo>
                    <a:lnTo>
                      <a:pt x="280" y="34"/>
                    </a:lnTo>
                    <a:lnTo>
                      <a:pt x="280" y="30"/>
                    </a:lnTo>
                    <a:lnTo>
                      <a:pt x="278" y="22"/>
                    </a:lnTo>
                    <a:lnTo>
                      <a:pt x="276" y="16"/>
                    </a:lnTo>
                    <a:lnTo>
                      <a:pt x="270" y="10"/>
                    </a:lnTo>
                    <a:lnTo>
                      <a:pt x="260" y="8"/>
                    </a:lnTo>
                    <a:lnTo>
                      <a:pt x="244" y="10"/>
                    </a:lnTo>
                    <a:lnTo>
                      <a:pt x="226" y="14"/>
                    </a:lnTo>
                    <a:lnTo>
                      <a:pt x="208" y="18"/>
                    </a:lnTo>
                    <a:lnTo>
                      <a:pt x="190" y="20"/>
                    </a:lnTo>
                    <a:lnTo>
                      <a:pt x="182" y="20"/>
                    </a:lnTo>
                    <a:lnTo>
                      <a:pt x="174" y="16"/>
                    </a:lnTo>
                    <a:lnTo>
                      <a:pt x="160" y="10"/>
                    </a:lnTo>
                    <a:lnTo>
                      <a:pt x="144" y="2"/>
                    </a:lnTo>
                    <a:lnTo>
                      <a:pt x="134" y="0"/>
                    </a:lnTo>
                    <a:lnTo>
                      <a:pt x="124" y="0"/>
                    </a:lnTo>
                    <a:lnTo>
                      <a:pt x="110" y="2"/>
                    </a:lnTo>
                    <a:lnTo>
                      <a:pt x="100" y="6"/>
                    </a:lnTo>
                    <a:lnTo>
                      <a:pt x="90" y="12"/>
                    </a:lnTo>
                    <a:lnTo>
                      <a:pt x="82" y="16"/>
                    </a:lnTo>
                    <a:lnTo>
                      <a:pt x="70" y="16"/>
                    </a:lnTo>
                    <a:lnTo>
                      <a:pt x="66" y="16"/>
                    </a:lnTo>
                    <a:lnTo>
                      <a:pt x="64" y="12"/>
                    </a:lnTo>
                    <a:lnTo>
                      <a:pt x="56" y="14"/>
                    </a:lnTo>
                    <a:lnTo>
                      <a:pt x="50" y="14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42" y="20"/>
                    </a:lnTo>
                    <a:lnTo>
                      <a:pt x="48" y="26"/>
                    </a:lnTo>
                    <a:lnTo>
                      <a:pt x="34" y="28"/>
                    </a:lnTo>
                    <a:lnTo>
                      <a:pt x="14" y="30"/>
                    </a:lnTo>
                    <a:lnTo>
                      <a:pt x="6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6" y="58"/>
                    </a:lnTo>
                    <a:lnTo>
                      <a:pt x="14" y="62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20" y="70"/>
                    </a:lnTo>
                    <a:lnTo>
                      <a:pt x="20" y="76"/>
                    </a:lnTo>
                    <a:lnTo>
                      <a:pt x="24" y="82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6" y="96"/>
                    </a:lnTo>
                    <a:lnTo>
                      <a:pt x="50" y="104"/>
                    </a:lnTo>
                    <a:lnTo>
                      <a:pt x="66" y="108"/>
                    </a:lnTo>
                    <a:lnTo>
                      <a:pt x="82" y="112"/>
                    </a:lnTo>
                    <a:lnTo>
                      <a:pt x="84" y="108"/>
                    </a:lnTo>
                    <a:lnTo>
                      <a:pt x="84" y="104"/>
                    </a:lnTo>
                    <a:lnTo>
                      <a:pt x="82" y="102"/>
                    </a:lnTo>
                    <a:lnTo>
                      <a:pt x="80" y="100"/>
                    </a:lnTo>
                    <a:lnTo>
                      <a:pt x="84" y="100"/>
                    </a:lnTo>
                    <a:lnTo>
                      <a:pt x="88" y="98"/>
                    </a:lnTo>
                    <a:lnTo>
                      <a:pt x="94" y="98"/>
                    </a:lnTo>
                    <a:lnTo>
                      <a:pt x="98" y="100"/>
                    </a:lnTo>
                    <a:lnTo>
                      <a:pt x="106" y="106"/>
                    </a:lnTo>
                    <a:lnTo>
                      <a:pt x="112" y="114"/>
                    </a:lnTo>
                    <a:lnTo>
                      <a:pt x="116" y="116"/>
                    </a:lnTo>
                    <a:lnTo>
                      <a:pt x="122" y="116"/>
                    </a:lnTo>
                    <a:lnTo>
                      <a:pt x="126" y="116"/>
                    </a:lnTo>
                    <a:lnTo>
                      <a:pt x="130" y="114"/>
                    </a:lnTo>
                    <a:lnTo>
                      <a:pt x="136" y="106"/>
                    </a:lnTo>
                    <a:lnTo>
                      <a:pt x="142" y="100"/>
                    </a:lnTo>
                    <a:lnTo>
                      <a:pt x="144" y="98"/>
                    </a:lnTo>
                    <a:lnTo>
                      <a:pt x="148" y="98"/>
                    </a:lnTo>
                    <a:lnTo>
                      <a:pt x="152" y="98"/>
                    </a:lnTo>
                    <a:lnTo>
                      <a:pt x="154" y="100"/>
                    </a:lnTo>
                    <a:lnTo>
                      <a:pt x="158" y="102"/>
                    </a:lnTo>
                    <a:lnTo>
                      <a:pt x="160" y="104"/>
                    </a:lnTo>
                    <a:lnTo>
                      <a:pt x="164" y="102"/>
                    </a:lnTo>
                    <a:lnTo>
                      <a:pt x="166" y="100"/>
                    </a:lnTo>
                    <a:lnTo>
                      <a:pt x="176" y="100"/>
                    </a:lnTo>
                    <a:lnTo>
                      <a:pt x="174" y="104"/>
                    </a:lnTo>
                    <a:lnTo>
                      <a:pt x="172" y="106"/>
                    </a:lnTo>
                    <a:lnTo>
                      <a:pt x="168" y="106"/>
                    </a:lnTo>
                    <a:lnTo>
                      <a:pt x="170" y="116"/>
                    </a:lnTo>
                    <a:lnTo>
                      <a:pt x="172" y="124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8376" name="Freeform 219"/>
              <p:cNvSpPr>
                <a:spLocks noChangeAspect="1"/>
              </p:cNvSpPr>
              <p:nvPr/>
            </p:nvSpPr>
            <p:spPr bwMode="auto">
              <a:xfrm>
                <a:off x="3096" y="1960"/>
                <a:ext cx="36" cy="26"/>
              </a:xfrm>
              <a:custGeom>
                <a:avLst/>
                <a:gdLst>
                  <a:gd name="T0" fmla="*/ 30 w 36"/>
                  <a:gd name="T1" fmla="*/ 0 h 26"/>
                  <a:gd name="T2" fmla="*/ 12 w 36"/>
                  <a:gd name="T3" fmla="*/ 2 h 26"/>
                  <a:gd name="T4" fmla="*/ 4 w 36"/>
                  <a:gd name="T5" fmla="*/ 4 h 26"/>
                  <a:gd name="T6" fmla="*/ 2 w 36"/>
                  <a:gd name="T7" fmla="*/ 6 h 26"/>
                  <a:gd name="T8" fmla="*/ 0 w 36"/>
                  <a:gd name="T9" fmla="*/ 8 h 26"/>
                  <a:gd name="T10" fmla="*/ 2 w 36"/>
                  <a:gd name="T11" fmla="*/ 12 h 26"/>
                  <a:gd name="T12" fmla="*/ 2 w 36"/>
                  <a:gd name="T13" fmla="*/ 14 h 26"/>
                  <a:gd name="T14" fmla="*/ 6 w 36"/>
                  <a:gd name="T15" fmla="*/ 16 h 26"/>
                  <a:gd name="T16" fmla="*/ 6 w 36"/>
                  <a:gd name="T17" fmla="*/ 26 h 26"/>
                  <a:gd name="T18" fmla="*/ 14 w 36"/>
                  <a:gd name="T19" fmla="*/ 24 h 26"/>
                  <a:gd name="T20" fmla="*/ 22 w 36"/>
                  <a:gd name="T21" fmla="*/ 20 h 26"/>
                  <a:gd name="T22" fmla="*/ 36 w 36"/>
                  <a:gd name="T23" fmla="*/ 8 h 26"/>
                  <a:gd name="T24" fmla="*/ 32 w 36"/>
                  <a:gd name="T25" fmla="*/ 6 h 26"/>
                  <a:gd name="T26" fmla="*/ 28 w 36"/>
                  <a:gd name="T27" fmla="*/ 0 h 26"/>
                  <a:gd name="T28" fmla="*/ 30 w 3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26"/>
                  <a:gd name="T47" fmla="*/ 36 w 36"/>
                  <a:gd name="T48" fmla="*/ 26 h 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26">
                    <a:moveTo>
                      <a:pt x="30" y="0"/>
                    </a:moveTo>
                    <a:lnTo>
                      <a:pt x="12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6" y="26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8319" name="Freeform 220"/>
            <p:cNvSpPr>
              <a:spLocks noChangeAspect="1"/>
            </p:cNvSpPr>
            <p:nvPr/>
          </p:nvSpPr>
          <p:spPr bwMode="auto">
            <a:xfrm>
              <a:off x="3124" y="1820"/>
              <a:ext cx="21" cy="35"/>
            </a:xfrm>
            <a:custGeom>
              <a:avLst/>
              <a:gdLst>
                <a:gd name="T0" fmla="*/ 0 w 20"/>
                <a:gd name="T1" fmla="*/ 334 h 32"/>
                <a:gd name="T2" fmla="*/ 8 w 20"/>
                <a:gd name="T3" fmla="*/ 0 h 32"/>
                <a:gd name="T4" fmla="*/ 66 w 20"/>
                <a:gd name="T5" fmla="*/ 4 h 32"/>
                <a:gd name="T6" fmla="*/ 54 w 20"/>
                <a:gd name="T7" fmla="*/ 139 h 32"/>
                <a:gd name="T8" fmla="*/ 45 w 20"/>
                <a:gd name="T9" fmla="*/ 166 h 32"/>
                <a:gd name="T10" fmla="*/ 8 w 20"/>
                <a:gd name="T11" fmla="*/ 166 h 32"/>
                <a:gd name="T12" fmla="*/ 10 w 20"/>
                <a:gd name="T13" fmla="*/ 199 h 32"/>
                <a:gd name="T14" fmla="*/ 45 w 20"/>
                <a:gd name="T15" fmla="*/ 218 h 32"/>
                <a:gd name="T16" fmla="*/ 10 w 20"/>
                <a:gd name="T17" fmla="*/ 284 h 32"/>
                <a:gd name="T18" fmla="*/ 6 w 20"/>
                <a:gd name="T19" fmla="*/ 334 h 32"/>
                <a:gd name="T20" fmla="*/ 0 w 20"/>
                <a:gd name="T21" fmla="*/ 33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32"/>
                <a:gd name="T35" fmla="*/ 20 w 20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32">
                  <a:moveTo>
                    <a:pt x="0" y="32"/>
                  </a:moveTo>
                  <a:lnTo>
                    <a:pt x="8" y="0"/>
                  </a:lnTo>
                  <a:lnTo>
                    <a:pt x="20" y="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0" name="Freeform 221"/>
            <p:cNvSpPr>
              <a:spLocks noChangeAspect="1"/>
            </p:cNvSpPr>
            <p:nvPr/>
          </p:nvSpPr>
          <p:spPr bwMode="auto">
            <a:xfrm>
              <a:off x="3267" y="1716"/>
              <a:ext cx="25" cy="16"/>
            </a:xfrm>
            <a:custGeom>
              <a:avLst/>
              <a:gdLst>
                <a:gd name="T0" fmla="*/ 0 w 24"/>
                <a:gd name="T1" fmla="*/ 2 h 14"/>
                <a:gd name="T2" fmla="*/ 8 w 24"/>
                <a:gd name="T3" fmla="*/ 0 h 14"/>
                <a:gd name="T4" fmla="*/ 44 w 24"/>
                <a:gd name="T5" fmla="*/ 143 h 14"/>
                <a:gd name="T6" fmla="*/ 65 w 24"/>
                <a:gd name="T7" fmla="*/ 394 h 14"/>
                <a:gd name="T8" fmla="*/ 48 w 24"/>
                <a:gd name="T9" fmla="*/ 450 h 14"/>
                <a:gd name="T10" fmla="*/ 40 w 24"/>
                <a:gd name="T11" fmla="*/ 394 h 14"/>
                <a:gd name="T12" fmla="*/ 6 w 24"/>
                <a:gd name="T13" fmla="*/ 318 h 14"/>
                <a:gd name="T14" fmla="*/ 0 w 24"/>
                <a:gd name="T15" fmla="*/ 2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4"/>
                <a:gd name="T26" fmla="*/ 24 w 2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4">
                  <a:moveTo>
                    <a:pt x="0" y="2"/>
                  </a:moveTo>
                  <a:lnTo>
                    <a:pt x="8" y="0"/>
                  </a:lnTo>
                  <a:lnTo>
                    <a:pt x="14" y="4"/>
                  </a:lnTo>
                  <a:lnTo>
                    <a:pt x="24" y="12"/>
                  </a:lnTo>
                  <a:lnTo>
                    <a:pt x="16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1" name="Freeform 222"/>
            <p:cNvSpPr>
              <a:spLocks noChangeAspect="1"/>
            </p:cNvSpPr>
            <p:nvPr/>
          </p:nvSpPr>
          <p:spPr bwMode="auto">
            <a:xfrm>
              <a:off x="1259" y="2316"/>
              <a:ext cx="233" cy="237"/>
            </a:xfrm>
            <a:custGeom>
              <a:avLst/>
              <a:gdLst>
                <a:gd name="T0" fmla="*/ 386 w 228"/>
                <a:gd name="T1" fmla="*/ 657 h 218"/>
                <a:gd name="T2" fmla="*/ 376 w 228"/>
                <a:gd name="T3" fmla="*/ 787 h 218"/>
                <a:gd name="T4" fmla="*/ 356 w 228"/>
                <a:gd name="T5" fmla="*/ 1031 h 218"/>
                <a:gd name="T6" fmla="*/ 370 w 228"/>
                <a:gd name="T7" fmla="*/ 1121 h 218"/>
                <a:gd name="T8" fmla="*/ 364 w 228"/>
                <a:gd name="T9" fmla="*/ 1276 h 218"/>
                <a:gd name="T10" fmla="*/ 320 w 228"/>
                <a:gd name="T11" fmla="*/ 1382 h 218"/>
                <a:gd name="T12" fmla="*/ 283 w 228"/>
                <a:gd name="T13" fmla="*/ 1395 h 218"/>
                <a:gd name="T14" fmla="*/ 266 w 228"/>
                <a:gd name="T15" fmla="*/ 1517 h 218"/>
                <a:gd name="T16" fmla="*/ 287 w 228"/>
                <a:gd name="T17" fmla="*/ 1651 h 218"/>
                <a:gd name="T18" fmla="*/ 231 w 228"/>
                <a:gd name="T19" fmla="*/ 1875 h 218"/>
                <a:gd name="T20" fmla="*/ 190 w 228"/>
                <a:gd name="T21" fmla="*/ 1910 h 218"/>
                <a:gd name="T22" fmla="*/ 174 w 228"/>
                <a:gd name="T23" fmla="*/ 1737 h 218"/>
                <a:gd name="T24" fmla="*/ 159 w 228"/>
                <a:gd name="T25" fmla="*/ 1566 h 218"/>
                <a:gd name="T26" fmla="*/ 166 w 228"/>
                <a:gd name="T27" fmla="*/ 1476 h 218"/>
                <a:gd name="T28" fmla="*/ 159 w 228"/>
                <a:gd name="T29" fmla="*/ 1382 h 218"/>
                <a:gd name="T30" fmla="*/ 153 w 228"/>
                <a:gd name="T31" fmla="*/ 1212 h 218"/>
                <a:gd name="T32" fmla="*/ 156 w 228"/>
                <a:gd name="T33" fmla="*/ 960 h 218"/>
                <a:gd name="T34" fmla="*/ 126 w 228"/>
                <a:gd name="T35" fmla="*/ 1003 h 218"/>
                <a:gd name="T36" fmla="*/ 91 w 228"/>
                <a:gd name="T37" fmla="*/ 927 h 218"/>
                <a:gd name="T38" fmla="*/ 52 w 228"/>
                <a:gd name="T39" fmla="*/ 846 h 218"/>
                <a:gd name="T40" fmla="*/ 12 w 228"/>
                <a:gd name="T41" fmla="*/ 778 h 218"/>
                <a:gd name="T42" fmla="*/ 16 w 228"/>
                <a:gd name="T43" fmla="*/ 657 h 218"/>
                <a:gd name="T44" fmla="*/ 8 w 228"/>
                <a:gd name="T45" fmla="*/ 525 h 218"/>
                <a:gd name="T46" fmla="*/ 0 w 228"/>
                <a:gd name="T47" fmla="*/ 404 h 218"/>
                <a:gd name="T48" fmla="*/ 18 w 228"/>
                <a:gd name="T49" fmla="*/ 137 h 218"/>
                <a:gd name="T50" fmla="*/ 58 w 228"/>
                <a:gd name="T51" fmla="*/ 137 h 218"/>
                <a:gd name="T52" fmla="*/ 52 w 228"/>
                <a:gd name="T53" fmla="*/ 267 h 218"/>
                <a:gd name="T54" fmla="*/ 56 w 228"/>
                <a:gd name="T55" fmla="*/ 439 h 218"/>
                <a:gd name="T56" fmla="*/ 66 w 228"/>
                <a:gd name="T57" fmla="*/ 404 h 218"/>
                <a:gd name="T58" fmla="*/ 64 w 228"/>
                <a:gd name="T59" fmla="*/ 284 h 218"/>
                <a:gd name="T60" fmla="*/ 60 w 228"/>
                <a:gd name="T61" fmla="*/ 176 h 218"/>
                <a:gd name="T62" fmla="*/ 91 w 228"/>
                <a:gd name="T63" fmla="*/ 4 h 218"/>
                <a:gd name="T64" fmla="*/ 126 w 228"/>
                <a:gd name="T65" fmla="*/ 4 h 218"/>
                <a:gd name="T66" fmla="*/ 153 w 228"/>
                <a:gd name="T67" fmla="*/ 98 h 218"/>
                <a:gd name="T68" fmla="*/ 202 w 228"/>
                <a:gd name="T69" fmla="*/ 191 h 218"/>
                <a:gd name="T70" fmla="*/ 234 w 228"/>
                <a:gd name="T71" fmla="*/ 246 h 218"/>
                <a:gd name="T72" fmla="*/ 306 w 228"/>
                <a:gd name="T73" fmla="*/ 176 h 218"/>
                <a:gd name="T74" fmla="*/ 327 w 228"/>
                <a:gd name="T75" fmla="*/ 162 h 218"/>
                <a:gd name="T76" fmla="*/ 327 w 228"/>
                <a:gd name="T77" fmla="*/ 315 h 218"/>
                <a:gd name="T78" fmla="*/ 359 w 228"/>
                <a:gd name="T79" fmla="*/ 345 h 218"/>
                <a:gd name="T80" fmla="*/ 370 w 228"/>
                <a:gd name="T81" fmla="*/ 477 h 218"/>
                <a:gd name="T82" fmla="*/ 383 w 228"/>
                <a:gd name="T83" fmla="*/ 511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218"/>
                <a:gd name="T128" fmla="*/ 228 w 228"/>
                <a:gd name="T129" fmla="*/ 218 h 2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218">
                  <a:moveTo>
                    <a:pt x="228" y="60"/>
                  </a:moveTo>
                  <a:lnTo>
                    <a:pt x="224" y="68"/>
                  </a:lnTo>
                  <a:lnTo>
                    <a:pt x="220" y="74"/>
                  </a:lnTo>
                  <a:lnTo>
                    <a:pt x="214" y="78"/>
                  </a:lnTo>
                  <a:lnTo>
                    <a:pt x="212" y="84"/>
                  </a:lnTo>
                  <a:lnTo>
                    <a:pt x="214" y="90"/>
                  </a:lnTo>
                  <a:lnTo>
                    <a:pt x="220" y="94"/>
                  </a:lnTo>
                  <a:lnTo>
                    <a:pt x="202" y="104"/>
                  </a:lnTo>
                  <a:lnTo>
                    <a:pt x="202" y="118"/>
                  </a:lnTo>
                  <a:lnTo>
                    <a:pt x="204" y="122"/>
                  </a:lnTo>
                  <a:lnTo>
                    <a:pt x="206" y="124"/>
                  </a:lnTo>
                  <a:lnTo>
                    <a:pt x="210" y="128"/>
                  </a:lnTo>
                  <a:lnTo>
                    <a:pt x="210" y="132"/>
                  </a:lnTo>
                  <a:lnTo>
                    <a:pt x="210" y="138"/>
                  </a:lnTo>
                  <a:lnTo>
                    <a:pt x="206" y="144"/>
                  </a:lnTo>
                  <a:lnTo>
                    <a:pt x="202" y="146"/>
                  </a:lnTo>
                  <a:lnTo>
                    <a:pt x="196" y="150"/>
                  </a:lnTo>
                  <a:lnTo>
                    <a:pt x="182" y="156"/>
                  </a:lnTo>
                  <a:lnTo>
                    <a:pt x="178" y="160"/>
                  </a:lnTo>
                  <a:lnTo>
                    <a:pt x="174" y="164"/>
                  </a:lnTo>
                  <a:lnTo>
                    <a:pt x="160" y="158"/>
                  </a:lnTo>
                  <a:lnTo>
                    <a:pt x="154" y="154"/>
                  </a:lnTo>
                  <a:lnTo>
                    <a:pt x="144" y="152"/>
                  </a:lnTo>
                  <a:lnTo>
                    <a:pt x="152" y="172"/>
                  </a:lnTo>
                  <a:lnTo>
                    <a:pt x="156" y="182"/>
                  </a:lnTo>
                  <a:lnTo>
                    <a:pt x="158" y="184"/>
                  </a:lnTo>
                  <a:lnTo>
                    <a:pt x="162" y="188"/>
                  </a:lnTo>
                  <a:lnTo>
                    <a:pt x="156" y="198"/>
                  </a:lnTo>
                  <a:lnTo>
                    <a:pt x="144" y="208"/>
                  </a:lnTo>
                  <a:lnTo>
                    <a:pt x="132" y="214"/>
                  </a:lnTo>
                  <a:lnTo>
                    <a:pt x="124" y="218"/>
                  </a:lnTo>
                  <a:lnTo>
                    <a:pt x="116" y="218"/>
                  </a:lnTo>
                  <a:lnTo>
                    <a:pt x="108" y="218"/>
                  </a:lnTo>
                  <a:lnTo>
                    <a:pt x="104" y="216"/>
                  </a:lnTo>
                  <a:lnTo>
                    <a:pt x="102" y="212"/>
                  </a:lnTo>
                  <a:lnTo>
                    <a:pt x="100" y="198"/>
                  </a:lnTo>
                  <a:lnTo>
                    <a:pt x="96" y="188"/>
                  </a:lnTo>
                  <a:lnTo>
                    <a:pt x="92" y="182"/>
                  </a:lnTo>
                  <a:lnTo>
                    <a:pt x="92" y="178"/>
                  </a:lnTo>
                  <a:lnTo>
                    <a:pt x="92" y="174"/>
                  </a:lnTo>
                  <a:lnTo>
                    <a:pt x="94" y="172"/>
                  </a:lnTo>
                  <a:lnTo>
                    <a:pt x="96" y="168"/>
                  </a:lnTo>
                  <a:lnTo>
                    <a:pt x="96" y="166"/>
                  </a:lnTo>
                  <a:lnTo>
                    <a:pt x="94" y="160"/>
                  </a:lnTo>
                  <a:lnTo>
                    <a:pt x="92" y="156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8" y="138"/>
                  </a:lnTo>
                  <a:lnTo>
                    <a:pt x="90" y="128"/>
                  </a:lnTo>
                  <a:lnTo>
                    <a:pt x="98" y="110"/>
                  </a:lnTo>
                  <a:lnTo>
                    <a:pt x="90" y="110"/>
                  </a:lnTo>
                  <a:lnTo>
                    <a:pt x="84" y="112"/>
                  </a:lnTo>
                  <a:lnTo>
                    <a:pt x="78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58" y="110"/>
                  </a:lnTo>
                  <a:lnTo>
                    <a:pt x="54" y="106"/>
                  </a:lnTo>
                  <a:lnTo>
                    <a:pt x="52" y="100"/>
                  </a:lnTo>
                  <a:lnTo>
                    <a:pt x="40" y="98"/>
                  </a:lnTo>
                  <a:lnTo>
                    <a:pt x="26" y="96"/>
                  </a:lnTo>
                  <a:lnTo>
                    <a:pt x="20" y="94"/>
                  </a:lnTo>
                  <a:lnTo>
                    <a:pt x="16" y="92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12" y="80"/>
                  </a:lnTo>
                  <a:lnTo>
                    <a:pt x="16" y="74"/>
                  </a:lnTo>
                  <a:lnTo>
                    <a:pt x="14" y="68"/>
                  </a:lnTo>
                  <a:lnTo>
                    <a:pt x="10" y="64"/>
                  </a:lnTo>
                  <a:lnTo>
                    <a:pt x="8" y="60"/>
                  </a:lnTo>
                  <a:lnTo>
                    <a:pt x="6" y="54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8" y="16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6" y="46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2" y="40"/>
                  </a:lnTo>
                  <a:lnTo>
                    <a:pt x="40" y="36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46" y="10"/>
                  </a:lnTo>
                  <a:lnTo>
                    <a:pt x="54" y="4"/>
                  </a:lnTo>
                  <a:lnTo>
                    <a:pt x="62" y="0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80" y="6"/>
                  </a:lnTo>
                  <a:lnTo>
                    <a:pt x="88" y="12"/>
                  </a:lnTo>
                  <a:lnTo>
                    <a:pt x="94" y="18"/>
                  </a:lnTo>
                  <a:lnTo>
                    <a:pt x="100" y="20"/>
                  </a:lnTo>
                  <a:lnTo>
                    <a:pt x="114" y="22"/>
                  </a:lnTo>
                  <a:lnTo>
                    <a:pt x="122" y="22"/>
                  </a:lnTo>
                  <a:lnTo>
                    <a:pt x="128" y="26"/>
                  </a:lnTo>
                  <a:lnTo>
                    <a:pt x="134" y="28"/>
                  </a:lnTo>
                  <a:lnTo>
                    <a:pt x="140" y="30"/>
                  </a:lnTo>
                  <a:lnTo>
                    <a:pt x="156" y="26"/>
                  </a:lnTo>
                  <a:lnTo>
                    <a:pt x="174" y="20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2" y="24"/>
                  </a:lnTo>
                  <a:lnTo>
                    <a:pt x="182" y="28"/>
                  </a:lnTo>
                  <a:lnTo>
                    <a:pt x="186" y="36"/>
                  </a:lnTo>
                  <a:lnTo>
                    <a:pt x="192" y="34"/>
                  </a:lnTo>
                  <a:lnTo>
                    <a:pt x="196" y="36"/>
                  </a:lnTo>
                  <a:lnTo>
                    <a:pt x="204" y="40"/>
                  </a:lnTo>
                  <a:lnTo>
                    <a:pt x="208" y="42"/>
                  </a:lnTo>
                  <a:lnTo>
                    <a:pt x="210" y="48"/>
                  </a:lnTo>
                  <a:lnTo>
                    <a:pt x="210" y="54"/>
                  </a:lnTo>
                  <a:lnTo>
                    <a:pt x="206" y="60"/>
                  </a:lnTo>
                  <a:lnTo>
                    <a:pt x="214" y="58"/>
                  </a:lnTo>
                  <a:lnTo>
                    <a:pt x="218" y="58"/>
                  </a:lnTo>
                  <a:lnTo>
                    <a:pt x="222" y="60"/>
                  </a:lnTo>
                  <a:lnTo>
                    <a:pt x="22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2" name="Freeform 223"/>
            <p:cNvSpPr>
              <a:spLocks noChangeAspect="1"/>
            </p:cNvSpPr>
            <p:nvPr/>
          </p:nvSpPr>
          <p:spPr bwMode="auto">
            <a:xfrm>
              <a:off x="113" y="1084"/>
              <a:ext cx="632" cy="324"/>
            </a:xfrm>
            <a:custGeom>
              <a:avLst/>
              <a:gdLst>
                <a:gd name="T0" fmla="*/ 723 w 618"/>
                <a:gd name="T1" fmla="*/ 1739 h 298"/>
                <a:gd name="T2" fmla="*/ 674 w 618"/>
                <a:gd name="T3" fmla="*/ 1652 h 298"/>
                <a:gd name="T4" fmla="*/ 652 w 618"/>
                <a:gd name="T5" fmla="*/ 1586 h 298"/>
                <a:gd name="T6" fmla="*/ 596 w 618"/>
                <a:gd name="T7" fmla="*/ 1739 h 298"/>
                <a:gd name="T8" fmla="*/ 545 w 618"/>
                <a:gd name="T9" fmla="*/ 1810 h 298"/>
                <a:gd name="T10" fmla="*/ 505 w 618"/>
                <a:gd name="T11" fmla="*/ 1816 h 298"/>
                <a:gd name="T12" fmla="*/ 551 w 618"/>
                <a:gd name="T13" fmla="*/ 1669 h 298"/>
                <a:gd name="T14" fmla="*/ 545 w 618"/>
                <a:gd name="T15" fmla="*/ 1644 h 298"/>
                <a:gd name="T16" fmla="*/ 472 w 618"/>
                <a:gd name="T17" fmla="*/ 1810 h 298"/>
                <a:gd name="T18" fmla="*/ 445 w 618"/>
                <a:gd name="T19" fmla="*/ 1901 h 298"/>
                <a:gd name="T20" fmla="*/ 396 w 618"/>
                <a:gd name="T21" fmla="*/ 2029 h 298"/>
                <a:gd name="T22" fmla="*/ 331 w 618"/>
                <a:gd name="T23" fmla="*/ 2121 h 298"/>
                <a:gd name="T24" fmla="*/ 296 w 618"/>
                <a:gd name="T25" fmla="*/ 2216 h 298"/>
                <a:gd name="T26" fmla="*/ 165 w 618"/>
                <a:gd name="T27" fmla="*/ 2430 h 298"/>
                <a:gd name="T28" fmla="*/ 124 w 618"/>
                <a:gd name="T29" fmla="*/ 2483 h 298"/>
                <a:gd name="T30" fmla="*/ 89 w 618"/>
                <a:gd name="T31" fmla="*/ 2507 h 298"/>
                <a:gd name="T32" fmla="*/ 16 w 618"/>
                <a:gd name="T33" fmla="*/ 2619 h 298"/>
                <a:gd name="T34" fmla="*/ 16 w 618"/>
                <a:gd name="T35" fmla="*/ 2537 h 298"/>
                <a:gd name="T36" fmla="*/ 145 w 618"/>
                <a:gd name="T37" fmla="*/ 2409 h 298"/>
                <a:gd name="T38" fmla="*/ 173 w 618"/>
                <a:gd name="T39" fmla="*/ 2332 h 298"/>
                <a:gd name="T40" fmla="*/ 231 w 618"/>
                <a:gd name="T41" fmla="*/ 2235 h 298"/>
                <a:gd name="T42" fmla="*/ 317 w 618"/>
                <a:gd name="T43" fmla="*/ 1953 h 298"/>
                <a:gd name="T44" fmla="*/ 283 w 618"/>
                <a:gd name="T45" fmla="*/ 1974 h 298"/>
                <a:gd name="T46" fmla="*/ 274 w 618"/>
                <a:gd name="T47" fmla="*/ 1901 h 298"/>
                <a:gd name="T48" fmla="*/ 239 w 618"/>
                <a:gd name="T49" fmla="*/ 1968 h 298"/>
                <a:gd name="T50" fmla="*/ 241 w 618"/>
                <a:gd name="T51" fmla="*/ 1866 h 298"/>
                <a:gd name="T52" fmla="*/ 252 w 618"/>
                <a:gd name="T53" fmla="*/ 1753 h 298"/>
                <a:gd name="T54" fmla="*/ 225 w 618"/>
                <a:gd name="T55" fmla="*/ 1753 h 298"/>
                <a:gd name="T56" fmla="*/ 215 w 618"/>
                <a:gd name="T57" fmla="*/ 1518 h 298"/>
                <a:gd name="T58" fmla="*/ 322 w 618"/>
                <a:gd name="T59" fmla="*/ 1244 h 298"/>
                <a:gd name="T60" fmla="*/ 433 w 618"/>
                <a:gd name="T61" fmla="*/ 1135 h 298"/>
                <a:gd name="T62" fmla="*/ 476 w 618"/>
                <a:gd name="T63" fmla="*/ 999 h 298"/>
                <a:gd name="T64" fmla="*/ 426 w 618"/>
                <a:gd name="T65" fmla="*/ 1044 h 298"/>
                <a:gd name="T66" fmla="*/ 360 w 618"/>
                <a:gd name="T67" fmla="*/ 960 h 298"/>
                <a:gd name="T68" fmla="*/ 487 w 618"/>
                <a:gd name="T69" fmla="*/ 683 h 298"/>
                <a:gd name="T70" fmla="*/ 498 w 618"/>
                <a:gd name="T71" fmla="*/ 778 h 298"/>
                <a:gd name="T72" fmla="*/ 523 w 618"/>
                <a:gd name="T73" fmla="*/ 774 h 298"/>
                <a:gd name="T74" fmla="*/ 521 w 618"/>
                <a:gd name="T75" fmla="*/ 658 h 298"/>
                <a:gd name="T76" fmla="*/ 516 w 618"/>
                <a:gd name="T77" fmla="*/ 564 h 298"/>
                <a:gd name="T78" fmla="*/ 511 w 618"/>
                <a:gd name="T79" fmla="*/ 439 h 298"/>
                <a:gd name="T80" fmla="*/ 570 w 618"/>
                <a:gd name="T81" fmla="*/ 372 h 298"/>
                <a:gd name="T82" fmla="*/ 624 w 618"/>
                <a:gd name="T83" fmla="*/ 267 h 298"/>
                <a:gd name="T84" fmla="*/ 740 w 618"/>
                <a:gd name="T85" fmla="*/ 83 h 298"/>
                <a:gd name="T86" fmla="*/ 856 w 618"/>
                <a:gd name="T87" fmla="*/ 2 h 298"/>
                <a:gd name="T88" fmla="*/ 909 w 618"/>
                <a:gd name="T89" fmla="*/ 59 h 298"/>
                <a:gd name="T90" fmla="*/ 982 w 618"/>
                <a:gd name="T91" fmla="*/ 98 h 298"/>
                <a:gd name="T92" fmla="*/ 1028 w 618"/>
                <a:gd name="T93" fmla="*/ 162 h 298"/>
                <a:gd name="T94" fmla="*/ 1082 w 618"/>
                <a:gd name="T95" fmla="*/ 191 h 298"/>
                <a:gd name="T96" fmla="*/ 770 w 618"/>
                <a:gd name="T97" fmla="*/ 1695 h 2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18"/>
                <a:gd name="T148" fmla="*/ 0 h 298"/>
                <a:gd name="T149" fmla="*/ 618 w 618"/>
                <a:gd name="T150" fmla="*/ 298 h 29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18" h="298">
                  <a:moveTo>
                    <a:pt x="430" y="192"/>
                  </a:moveTo>
                  <a:lnTo>
                    <a:pt x="418" y="196"/>
                  </a:lnTo>
                  <a:lnTo>
                    <a:pt x="404" y="198"/>
                  </a:lnTo>
                  <a:lnTo>
                    <a:pt x="394" y="196"/>
                  </a:lnTo>
                  <a:lnTo>
                    <a:pt x="384" y="194"/>
                  </a:lnTo>
                  <a:lnTo>
                    <a:pt x="376" y="188"/>
                  </a:lnTo>
                  <a:lnTo>
                    <a:pt x="374" y="184"/>
                  </a:lnTo>
                  <a:lnTo>
                    <a:pt x="372" y="180"/>
                  </a:lnTo>
                  <a:lnTo>
                    <a:pt x="364" y="180"/>
                  </a:lnTo>
                  <a:lnTo>
                    <a:pt x="348" y="190"/>
                  </a:lnTo>
                  <a:lnTo>
                    <a:pt x="342" y="196"/>
                  </a:lnTo>
                  <a:lnTo>
                    <a:pt x="332" y="198"/>
                  </a:lnTo>
                  <a:lnTo>
                    <a:pt x="322" y="198"/>
                  </a:lnTo>
                  <a:lnTo>
                    <a:pt x="312" y="202"/>
                  </a:lnTo>
                  <a:lnTo>
                    <a:pt x="304" y="206"/>
                  </a:lnTo>
                  <a:lnTo>
                    <a:pt x="294" y="214"/>
                  </a:lnTo>
                  <a:lnTo>
                    <a:pt x="278" y="214"/>
                  </a:lnTo>
                  <a:lnTo>
                    <a:pt x="282" y="208"/>
                  </a:lnTo>
                  <a:lnTo>
                    <a:pt x="286" y="204"/>
                  </a:lnTo>
                  <a:lnTo>
                    <a:pt x="298" y="196"/>
                  </a:lnTo>
                  <a:lnTo>
                    <a:pt x="308" y="190"/>
                  </a:lnTo>
                  <a:lnTo>
                    <a:pt x="320" y="182"/>
                  </a:lnTo>
                  <a:lnTo>
                    <a:pt x="312" y="182"/>
                  </a:lnTo>
                  <a:lnTo>
                    <a:pt x="304" y="186"/>
                  </a:lnTo>
                  <a:lnTo>
                    <a:pt x="288" y="194"/>
                  </a:lnTo>
                  <a:lnTo>
                    <a:pt x="272" y="204"/>
                  </a:lnTo>
                  <a:lnTo>
                    <a:pt x="264" y="206"/>
                  </a:lnTo>
                  <a:lnTo>
                    <a:pt x="258" y="208"/>
                  </a:lnTo>
                  <a:lnTo>
                    <a:pt x="252" y="210"/>
                  </a:lnTo>
                  <a:lnTo>
                    <a:pt x="248" y="216"/>
                  </a:lnTo>
                  <a:lnTo>
                    <a:pt x="242" y="222"/>
                  </a:lnTo>
                  <a:lnTo>
                    <a:pt x="234" y="226"/>
                  </a:lnTo>
                  <a:lnTo>
                    <a:pt x="222" y="230"/>
                  </a:lnTo>
                  <a:lnTo>
                    <a:pt x="210" y="234"/>
                  </a:lnTo>
                  <a:lnTo>
                    <a:pt x="198" y="236"/>
                  </a:lnTo>
                  <a:lnTo>
                    <a:pt x="186" y="240"/>
                  </a:lnTo>
                  <a:lnTo>
                    <a:pt x="178" y="246"/>
                  </a:lnTo>
                  <a:lnTo>
                    <a:pt x="172" y="250"/>
                  </a:lnTo>
                  <a:lnTo>
                    <a:pt x="166" y="252"/>
                  </a:lnTo>
                  <a:lnTo>
                    <a:pt x="142" y="258"/>
                  </a:lnTo>
                  <a:lnTo>
                    <a:pt x="118" y="266"/>
                  </a:lnTo>
                  <a:lnTo>
                    <a:pt x="94" y="276"/>
                  </a:lnTo>
                  <a:lnTo>
                    <a:pt x="70" y="286"/>
                  </a:lnTo>
                  <a:lnTo>
                    <a:pt x="70" y="284"/>
                  </a:lnTo>
                  <a:lnTo>
                    <a:pt x="68" y="282"/>
                  </a:lnTo>
                  <a:lnTo>
                    <a:pt x="66" y="282"/>
                  </a:lnTo>
                  <a:lnTo>
                    <a:pt x="60" y="282"/>
                  </a:lnTo>
                  <a:lnTo>
                    <a:pt x="52" y="284"/>
                  </a:lnTo>
                  <a:lnTo>
                    <a:pt x="38" y="290"/>
                  </a:lnTo>
                  <a:lnTo>
                    <a:pt x="24" y="296"/>
                  </a:lnTo>
                  <a:lnTo>
                    <a:pt x="16" y="298"/>
                  </a:lnTo>
                  <a:lnTo>
                    <a:pt x="10" y="298"/>
                  </a:lnTo>
                  <a:lnTo>
                    <a:pt x="0" y="298"/>
                  </a:lnTo>
                  <a:lnTo>
                    <a:pt x="16" y="290"/>
                  </a:lnTo>
                  <a:lnTo>
                    <a:pt x="40" y="282"/>
                  </a:lnTo>
                  <a:lnTo>
                    <a:pt x="64" y="276"/>
                  </a:lnTo>
                  <a:lnTo>
                    <a:pt x="82" y="274"/>
                  </a:lnTo>
                  <a:lnTo>
                    <a:pt x="88" y="274"/>
                  </a:lnTo>
                  <a:lnTo>
                    <a:pt x="92" y="272"/>
                  </a:lnTo>
                  <a:lnTo>
                    <a:pt x="98" y="266"/>
                  </a:lnTo>
                  <a:lnTo>
                    <a:pt x="104" y="262"/>
                  </a:lnTo>
                  <a:lnTo>
                    <a:pt x="110" y="260"/>
                  </a:lnTo>
                  <a:lnTo>
                    <a:pt x="130" y="254"/>
                  </a:lnTo>
                  <a:lnTo>
                    <a:pt x="146" y="248"/>
                  </a:lnTo>
                  <a:lnTo>
                    <a:pt x="180" y="226"/>
                  </a:lnTo>
                  <a:lnTo>
                    <a:pt x="178" y="222"/>
                  </a:lnTo>
                  <a:lnTo>
                    <a:pt x="174" y="218"/>
                  </a:lnTo>
                  <a:lnTo>
                    <a:pt x="166" y="226"/>
                  </a:lnTo>
                  <a:lnTo>
                    <a:pt x="158" y="226"/>
                  </a:lnTo>
                  <a:lnTo>
                    <a:pt x="158" y="218"/>
                  </a:lnTo>
                  <a:lnTo>
                    <a:pt x="156" y="216"/>
                  </a:lnTo>
                  <a:lnTo>
                    <a:pt x="152" y="216"/>
                  </a:lnTo>
                  <a:lnTo>
                    <a:pt x="146" y="216"/>
                  </a:lnTo>
                  <a:lnTo>
                    <a:pt x="142" y="218"/>
                  </a:lnTo>
                  <a:lnTo>
                    <a:pt x="134" y="224"/>
                  </a:lnTo>
                  <a:lnTo>
                    <a:pt x="122" y="224"/>
                  </a:lnTo>
                  <a:lnTo>
                    <a:pt x="128" y="218"/>
                  </a:lnTo>
                  <a:lnTo>
                    <a:pt x="136" y="212"/>
                  </a:lnTo>
                  <a:lnTo>
                    <a:pt x="142" y="206"/>
                  </a:lnTo>
                  <a:lnTo>
                    <a:pt x="146" y="200"/>
                  </a:lnTo>
                  <a:lnTo>
                    <a:pt x="142" y="200"/>
                  </a:lnTo>
                  <a:lnTo>
                    <a:pt x="138" y="200"/>
                  </a:lnTo>
                  <a:lnTo>
                    <a:pt x="130" y="200"/>
                  </a:lnTo>
                  <a:lnTo>
                    <a:pt x="126" y="200"/>
                  </a:lnTo>
                  <a:lnTo>
                    <a:pt x="122" y="198"/>
                  </a:lnTo>
                  <a:lnTo>
                    <a:pt x="120" y="190"/>
                  </a:lnTo>
                  <a:lnTo>
                    <a:pt x="120" y="172"/>
                  </a:lnTo>
                  <a:lnTo>
                    <a:pt x="164" y="138"/>
                  </a:lnTo>
                  <a:lnTo>
                    <a:pt x="170" y="140"/>
                  </a:lnTo>
                  <a:lnTo>
                    <a:pt x="180" y="142"/>
                  </a:lnTo>
                  <a:lnTo>
                    <a:pt x="204" y="140"/>
                  </a:lnTo>
                  <a:lnTo>
                    <a:pt x="230" y="134"/>
                  </a:lnTo>
                  <a:lnTo>
                    <a:pt x="242" y="130"/>
                  </a:lnTo>
                  <a:lnTo>
                    <a:pt x="254" y="124"/>
                  </a:lnTo>
                  <a:lnTo>
                    <a:pt x="262" y="118"/>
                  </a:lnTo>
                  <a:lnTo>
                    <a:pt x="266" y="112"/>
                  </a:lnTo>
                  <a:lnTo>
                    <a:pt x="252" y="116"/>
                  </a:lnTo>
                  <a:lnTo>
                    <a:pt x="246" y="118"/>
                  </a:lnTo>
                  <a:lnTo>
                    <a:pt x="238" y="120"/>
                  </a:lnTo>
                  <a:lnTo>
                    <a:pt x="228" y="118"/>
                  </a:lnTo>
                  <a:lnTo>
                    <a:pt x="218" y="116"/>
                  </a:lnTo>
                  <a:lnTo>
                    <a:pt x="200" y="110"/>
                  </a:lnTo>
                  <a:lnTo>
                    <a:pt x="252" y="74"/>
                  </a:lnTo>
                  <a:lnTo>
                    <a:pt x="260" y="76"/>
                  </a:lnTo>
                  <a:lnTo>
                    <a:pt x="272" y="78"/>
                  </a:lnTo>
                  <a:lnTo>
                    <a:pt x="272" y="84"/>
                  </a:lnTo>
                  <a:lnTo>
                    <a:pt x="274" y="86"/>
                  </a:lnTo>
                  <a:lnTo>
                    <a:pt x="278" y="88"/>
                  </a:lnTo>
                  <a:lnTo>
                    <a:pt x="284" y="88"/>
                  </a:lnTo>
                  <a:lnTo>
                    <a:pt x="288" y="88"/>
                  </a:lnTo>
                  <a:lnTo>
                    <a:pt x="292" y="86"/>
                  </a:lnTo>
                  <a:lnTo>
                    <a:pt x="294" y="82"/>
                  </a:lnTo>
                  <a:lnTo>
                    <a:pt x="296" y="76"/>
                  </a:lnTo>
                  <a:lnTo>
                    <a:pt x="290" y="74"/>
                  </a:lnTo>
                  <a:lnTo>
                    <a:pt x="288" y="72"/>
                  </a:lnTo>
                  <a:lnTo>
                    <a:pt x="288" y="70"/>
                  </a:lnTo>
                  <a:lnTo>
                    <a:pt x="288" y="64"/>
                  </a:lnTo>
                  <a:lnTo>
                    <a:pt x="286" y="62"/>
                  </a:lnTo>
                  <a:lnTo>
                    <a:pt x="286" y="58"/>
                  </a:lnTo>
                  <a:lnTo>
                    <a:pt x="286" y="50"/>
                  </a:lnTo>
                  <a:lnTo>
                    <a:pt x="302" y="38"/>
                  </a:lnTo>
                  <a:lnTo>
                    <a:pt x="310" y="40"/>
                  </a:lnTo>
                  <a:lnTo>
                    <a:pt x="318" y="42"/>
                  </a:lnTo>
                  <a:lnTo>
                    <a:pt x="330" y="40"/>
                  </a:lnTo>
                  <a:lnTo>
                    <a:pt x="342" y="34"/>
                  </a:lnTo>
                  <a:lnTo>
                    <a:pt x="348" y="30"/>
                  </a:lnTo>
                  <a:lnTo>
                    <a:pt x="358" y="24"/>
                  </a:lnTo>
                  <a:lnTo>
                    <a:pt x="384" y="16"/>
                  </a:lnTo>
                  <a:lnTo>
                    <a:pt x="414" y="10"/>
                  </a:lnTo>
                  <a:lnTo>
                    <a:pt x="442" y="4"/>
                  </a:lnTo>
                  <a:lnTo>
                    <a:pt x="470" y="0"/>
                  </a:lnTo>
                  <a:lnTo>
                    <a:pt x="478" y="2"/>
                  </a:lnTo>
                  <a:lnTo>
                    <a:pt x="486" y="4"/>
                  </a:lnTo>
                  <a:lnTo>
                    <a:pt x="496" y="6"/>
                  </a:lnTo>
                  <a:lnTo>
                    <a:pt x="508" y="6"/>
                  </a:lnTo>
                  <a:lnTo>
                    <a:pt x="510" y="12"/>
                  </a:lnTo>
                  <a:lnTo>
                    <a:pt x="512" y="12"/>
                  </a:lnTo>
                  <a:lnTo>
                    <a:pt x="548" y="12"/>
                  </a:lnTo>
                  <a:lnTo>
                    <a:pt x="554" y="16"/>
                  </a:lnTo>
                  <a:lnTo>
                    <a:pt x="560" y="18"/>
                  </a:lnTo>
                  <a:lnTo>
                    <a:pt x="574" y="18"/>
                  </a:lnTo>
                  <a:lnTo>
                    <a:pt x="590" y="18"/>
                  </a:lnTo>
                  <a:lnTo>
                    <a:pt x="596" y="20"/>
                  </a:lnTo>
                  <a:lnTo>
                    <a:pt x="604" y="22"/>
                  </a:lnTo>
                  <a:lnTo>
                    <a:pt x="618" y="22"/>
                  </a:lnTo>
                  <a:lnTo>
                    <a:pt x="432" y="192"/>
                  </a:lnTo>
                  <a:lnTo>
                    <a:pt x="430" y="1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3" name="Freeform 224"/>
            <p:cNvSpPr>
              <a:spLocks noChangeAspect="1"/>
            </p:cNvSpPr>
            <p:nvPr/>
          </p:nvSpPr>
          <p:spPr bwMode="auto">
            <a:xfrm>
              <a:off x="555" y="1033"/>
              <a:ext cx="1160" cy="629"/>
            </a:xfrm>
            <a:custGeom>
              <a:avLst/>
              <a:gdLst>
                <a:gd name="T0" fmla="*/ 1627 w 1134"/>
                <a:gd name="T1" fmla="*/ 1630 h 580"/>
                <a:gd name="T2" fmla="*/ 1739 w 1134"/>
                <a:gd name="T3" fmla="*/ 1644 h 580"/>
                <a:gd name="T4" fmla="*/ 1801 w 1134"/>
                <a:gd name="T5" fmla="*/ 1922 h 580"/>
                <a:gd name="T6" fmla="*/ 1812 w 1134"/>
                <a:gd name="T7" fmla="*/ 2255 h 580"/>
                <a:gd name="T8" fmla="*/ 1905 w 1134"/>
                <a:gd name="T9" fmla="*/ 1943 h 580"/>
                <a:gd name="T10" fmla="*/ 1949 w 1134"/>
                <a:gd name="T11" fmla="*/ 2347 h 580"/>
                <a:gd name="T12" fmla="*/ 1954 w 1134"/>
                <a:gd name="T13" fmla="*/ 2653 h 580"/>
                <a:gd name="T14" fmla="*/ 2011 w 1134"/>
                <a:gd name="T15" fmla="*/ 2870 h 580"/>
                <a:gd name="T16" fmla="*/ 2016 w 1134"/>
                <a:gd name="T17" fmla="*/ 3255 h 580"/>
                <a:gd name="T18" fmla="*/ 1810 w 1134"/>
                <a:gd name="T19" fmla="*/ 3464 h 580"/>
                <a:gd name="T20" fmla="*/ 1659 w 1134"/>
                <a:gd name="T21" fmla="*/ 3740 h 580"/>
                <a:gd name="T22" fmla="*/ 1758 w 1134"/>
                <a:gd name="T23" fmla="*/ 3810 h 580"/>
                <a:gd name="T24" fmla="*/ 1732 w 1134"/>
                <a:gd name="T25" fmla="*/ 4133 h 580"/>
                <a:gd name="T26" fmla="*/ 1847 w 1134"/>
                <a:gd name="T27" fmla="*/ 4025 h 580"/>
                <a:gd name="T28" fmla="*/ 1830 w 1134"/>
                <a:gd name="T29" fmla="*/ 4234 h 580"/>
                <a:gd name="T30" fmla="*/ 1682 w 1134"/>
                <a:gd name="T31" fmla="*/ 4553 h 580"/>
                <a:gd name="T32" fmla="*/ 1702 w 1134"/>
                <a:gd name="T33" fmla="*/ 4316 h 580"/>
                <a:gd name="T34" fmla="*/ 1561 w 1134"/>
                <a:gd name="T35" fmla="*/ 4133 h 580"/>
                <a:gd name="T36" fmla="*/ 1388 w 1134"/>
                <a:gd name="T37" fmla="*/ 4454 h 580"/>
                <a:gd name="T38" fmla="*/ 1250 w 1134"/>
                <a:gd name="T39" fmla="*/ 4690 h 580"/>
                <a:gd name="T40" fmla="*/ 1161 w 1134"/>
                <a:gd name="T41" fmla="*/ 4791 h 580"/>
                <a:gd name="T42" fmla="*/ 1247 w 1134"/>
                <a:gd name="T43" fmla="*/ 4300 h 580"/>
                <a:gd name="T44" fmla="*/ 1261 w 1134"/>
                <a:gd name="T45" fmla="*/ 4122 h 580"/>
                <a:gd name="T46" fmla="*/ 1187 w 1134"/>
                <a:gd name="T47" fmla="*/ 3913 h 580"/>
                <a:gd name="T48" fmla="*/ 1137 w 1134"/>
                <a:gd name="T49" fmla="*/ 3673 h 580"/>
                <a:gd name="T50" fmla="*/ 963 w 1134"/>
                <a:gd name="T51" fmla="*/ 3810 h 580"/>
                <a:gd name="T52" fmla="*/ 152 w 1134"/>
                <a:gd name="T53" fmla="*/ 3564 h 580"/>
                <a:gd name="T54" fmla="*/ 102 w 1134"/>
                <a:gd name="T55" fmla="*/ 3127 h 580"/>
                <a:gd name="T56" fmla="*/ 90 w 1134"/>
                <a:gd name="T57" fmla="*/ 2883 h 580"/>
                <a:gd name="T58" fmla="*/ 66 w 1134"/>
                <a:gd name="T59" fmla="*/ 2576 h 580"/>
                <a:gd name="T60" fmla="*/ 56 w 1134"/>
                <a:gd name="T61" fmla="*/ 2084 h 580"/>
                <a:gd name="T62" fmla="*/ 346 w 1134"/>
                <a:gd name="T63" fmla="*/ 607 h 580"/>
                <a:gd name="T64" fmla="*/ 469 w 1134"/>
                <a:gd name="T65" fmla="*/ 649 h 580"/>
                <a:gd name="T66" fmla="*/ 681 w 1134"/>
                <a:gd name="T67" fmla="*/ 519 h 580"/>
                <a:gd name="T68" fmla="*/ 734 w 1134"/>
                <a:gd name="T69" fmla="*/ 649 h 580"/>
                <a:gd name="T70" fmla="*/ 879 w 1134"/>
                <a:gd name="T71" fmla="*/ 719 h 580"/>
                <a:gd name="T72" fmla="*/ 894 w 1134"/>
                <a:gd name="T73" fmla="*/ 839 h 580"/>
                <a:gd name="T74" fmla="*/ 1005 w 1134"/>
                <a:gd name="T75" fmla="*/ 851 h 580"/>
                <a:gd name="T76" fmla="*/ 1106 w 1134"/>
                <a:gd name="T77" fmla="*/ 710 h 580"/>
                <a:gd name="T78" fmla="*/ 1263 w 1134"/>
                <a:gd name="T79" fmla="*/ 827 h 580"/>
                <a:gd name="T80" fmla="*/ 1320 w 1134"/>
                <a:gd name="T81" fmla="*/ 917 h 580"/>
                <a:gd name="T82" fmla="*/ 1369 w 1134"/>
                <a:gd name="T83" fmla="*/ 573 h 580"/>
                <a:gd name="T84" fmla="*/ 1451 w 1134"/>
                <a:gd name="T85" fmla="*/ 181 h 580"/>
                <a:gd name="T86" fmla="*/ 1567 w 1134"/>
                <a:gd name="T87" fmla="*/ 95 h 580"/>
                <a:gd name="T88" fmla="*/ 1456 w 1134"/>
                <a:gd name="T89" fmla="*/ 551 h 580"/>
                <a:gd name="T90" fmla="*/ 1488 w 1134"/>
                <a:gd name="T91" fmla="*/ 695 h 580"/>
                <a:gd name="T92" fmla="*/ 1496 w 1134"/>
                <a:gd name="T93" fmla="*/ 906 h 580"/>
                <a:gd name="T94" fmla="*/ 1591 w 1134"/>
                <a:gd name="T95" fmla="*/ 621 h 580"/>
                <a:gd name="T96" fmla="*/ 1640 w 1134"/>
                <a:gd name="T97" fmla="*/ 763 h 580"/>
                <a:gd name="T98" fmla="*/ 1555 w 1134"/>
                <a:gd name="T99" fmla="*/ 1118 h 580"/>
                <a:gd name="T100" fmla="*/ 1381 w 1134"/>
                <a:gd name="T101" fmla="*/ 1443 h 580"/>
                <a:gd name="T102" fmla="*/ 1222 w 1134"/>
                <a:gd name="T103" fmla="*/ 1764 h 580"/>
                <a:gd name="T104" fmla="*/ 1163 w 1134"/>
                <a:gd name="T105" fmla="*/ 2347 h 580"/>
                <a:gd name="T106" fmla="*/ 1253 w 1134"/>
                <a:gd name="T107" fmla="*/ 2545 h 580"/>
                <a:gd name="T108" fmla="*/ 1381 w 1134"/>
                <a:gd name="T109" fmla="*/ 2738 h 580"/>
                <a:gd name="T110" fmla="*/ 1381 w 1134"/>
                <a:gd name="T111" fmla="*/ 3325 h 580"/>
                <a:gd name="T112" fmla="*/ 1460 w 1134"/>
                <a:gd name="T113" fmla="*/ 2738 h 580"/>
                <a:gd name="T114" fmla="*/ 1549 w 1134"/>
                <a:gd name="T115" fmla="*/ 2285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4" name="Freeform 225"/>
            <p:cNvSpPr>
              <a:spLocks noChangeAspect="1"/>
            </p:cNvSpPr>
            <p:nvPr/>
          </p:nvSpPr>
          <p:spPr bwMode="auto">
            <a:xfrm>
              <a:off x="1626" y="1466"/>
              <a:ext cx="105" cy="105"/>
            </a:xfrm>
            <a:custGeom>
              <a:avLst/>
              <a:gdLst>
                <a:gd name="T0" fmla="*/ 159 w 102"/>
                <a:gd name="T1" fmla="*/ 825 h 96"/>
                <a:gd name="T2" fmla="*/ 130 w 102"/>
                <a:gd name="T3" fmla="*/ 895 h 96"/>
                <a:gd name="T4" fmla="*/ 113 w 102"/>
                <a:gd name="T5" fmla="*/ 918 h 96"/>
                <a:gd name="T6" fmla="*/ 116 w 102"/>
                <a:gd name="T7" fmla="*/ 839 h 96"/>
                <a:gd name="T8" fmla="*/ 95 w 102"/>
                <a:gd name="T9" fmla="*/ 781 h 96"/>
                <a:gd name="T10" fmla="*/ 6 w 102"/>
                <a:gd name="T11" fmla="*/ 781 h 96"/>
                <a:gd name="T12" fmla="*/ 0 w 102"/>
                <a:gd name="T13" fmla="*/ 748 h 96"/>
                <a:gd name="T14" fmla="*/ 4 w 102"/>
                <a:gd name="T15" fmla="*/ 698 h 96"/>
                <a:gd name="T16" fmla="*/ 10 w 102"/>
                <a:gd name="T17" fmla="*/ 586 h 96"/>
                <a:gd name="T18" fmla="*/ 50 w 102"/>
                <a:gd name="T19" fmla="*/ 533 h 96"/>
                <a:gd name="T20" fmla="*/ 52 w 102"/>
                <a:gd name="T21" fmla="*/ 448 h 96"/>
                <a:gd name="T22" fmla="*/ 72 w 102"/>
                <a:gd name="T23" fmla="*/ 334 h 96"/>
                <a:gd name="T24" fmla="*/ 101 w 102"/>
                <a:gd name="T25" fmla="*/ 219 h 96"/>
                <a:gd name="T26" fmla="*/ 138 w 102"/>
                <a:gd name="T27" fmla="*/ 69 h 96"/>
                <a:gd name="T28" fmla="*/ 159 w 102"/>
                <a:gd name="T29" fmla="*/ 0 h 96"/>
                <a:gd name="T30" fmla="*/ 169 w 102"/>
                <a:gd name="T31" fmla="*/ 4 h 96"/>
                <a:gd name="T32" fmla="*/ 164 w 102"/>
                <a:gd name="T33" fmla="*/ 82 h 96"/>
                <a:gd name="T34" fmla="*/ 126 w 102"/>
                <a:gd name="T35" fmla="*/ 262 h 96"/>
                <a:gd name="T36" fmla="*/ 126 w 102"/>
                <a:gd name="T37" fmla="*/ 334 h 96"/>
                <a:gd name="T38" fmla="*/ 142 w 102"/>
                <a:gd name="T39" fmla="*/ 262 h 96"/>
                <a:gd name="T40" fmla="*/ 146 w 102"/>
                <a:gd name="T41" fmla="*/ 343 h 96"/>
                <a:gd name="T42" fmla="*/ 154 w 102"/>
                <a:gd name="T43" fmla="*/ 436 h 96"/>
                <a:gd name="T44" fmla="*/ 159 w 102"/>
                <a:gd name="T45" fmla="*/ 477 h 96"/>
                <a:gd name="T46" fmla="*/ 169 w 102"/>
                <a:gd name="T47" fmla="*/ 436 h 96"/>
                <a:gd name="T48" fmla="*/ 184 w 102"/>
                <a:gd name="T49" fmla="*/ 410 h 96"/>
                <a:gd name="T50" fmla="*/ 207 w 102"/>
                <a:gd name="T51" fmla="*/ 448 h 96"/>
                <a:gd name="T52" fmla="*/ 207 w 102"/>
                <a:gd name="T53" fmla="*/ 522 h 96"/>
                <a:gd name="T54" fmla="*/ 188 w 102"/>
                <a:gd name="T55" fmla="*/ 553 h 96"/>
                <a:gd name="T56" fmla="*/ 195 w 102"/>
                <a:gd name="T57" fmla="*/ 576 h 96"/>
                <a:gd name="T58" fmla="*/ 212 w 102"/>
                <a:gd name="T59" fmla="*/ 586 h 96"/>
                <a:gd name="T60" fmla="*/ 203 w 102"/>
                <a:gd name="T61" fmla="*/ 638 h 96"/>
                <a:gd name="T62" fmla="*/ 207 w 102"/>
                <a:gd name="T63" fmla="*/ 698 h 96"/>
                <a:gd name="T64" fmla="*/ 191 w 102"/>
                <a:gd name="T65" fmla="*/ 763 h 96"/>
                <a:gd name="T66" fmla="*/ 200 w 102"/>
                <a:gd name="T67" fmla="*/ 781 h 96"/>
                <a:gd name="T68" fmla="*/ 215 w 102"/>
                <a:gd name="T69" fmla="*/ 763 h 96"/>
                <a:gd name="T70" fmla="*/ 203 w 102"/>
                <a:gd name="T71" fmla="*/ 902 h 96"/>
                <a:gd name="T72" fmla="*/ 184 w 102"/>
                <a:gd name="T73" fmla="*/ 987 h 96"/>
                <a:gd name="T74" fmla="*/ 174 w 102"/>
                <a:gd name="T75" fmla="*/ 936 h 96"/>
                <a:gd name="T76" fmla="*/ 184 w 102"/>
                <a:gd name="T77" fmla="*/ 895 h 96"/>
                <a:gd name="T78" fmla="*/ 159 w 102"/>
                <a:gd name="T79" fmla="*/ 902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5" name="Freeform 226"/>
            <p:cNvSpPr>
              <a:spLocks noChangeAspect="1"/>
            </p:cNvSpPr>
            <p:nvPr/>
          </p:nvSpPr>
          <p:spPr bwMode="auto">
            <a:xfrm>
              <a:off x="993" y="1028"/>
              <a:ext cx="155" cy="67"/>
            </a:xfrm>
            <a:custGeom>
              <a:avLst/>
              <a:gdLst>
                <a:gd name="T0" fmla="*/ 0 w 152"/>
                <a:gd name="T1" fmla="*/ 339 h 62"/>
                <a:gd name="T2" fmla="*/ 4 w 152"/>
                <a:gd name="T3" fmla="*/ 339 h 62"/>
                <a:gd name="T4" fmla="*/ 10 w 152"/>
                <a:gd name="T5" fmla="*/ 339 h 62"/>
                <a:gd name="T6" fmla="*/ 14 w 152"/>
                <a:gd name="T7" fmla="*/ 339 h 62"/>
                <a:gd name="T8" fmla="*/ 18 w 152"/>
                <a:gd name="T9" fmla="*/ 366 h 62"/>
                <a:gd name="T10" fmla="*/ 20 w 152"/>
                <a:gd name="T11" fmla="*/ 396 h 62"/>
                <a:gd name="T12" fmla="*/ 18 w 152"/>
                <a:gd name="T13" fmla="*/ 452 h 62"/>
                <a:gd name="T14" fmla="*/ 20 w 152"/>
                <a:gd name="T15" fmla="*/ 468 h 62"/>
                <a:gd name="T16" fmla="*/ 52 w 152"/>
                <a:gd name="T17" fmla="*/ 434 h 62"/>
                <a:gd name="T18" fmla="*/ 60 w 152"/>
                <a:gd name="T19" fmla="*/ 396 h 62"/>
                <a:gd name="T20" fmla="*/ 66 w 152"/>
                <a:gd name="T21" fmla="*/ 366 h 62"/>
                <a:gd name="T22" fmla="*/ 80 w 152"/>
                <a:gd name="T23" fmla="*/ 366 h 62"/>
                <a:gd name="T24" fmla="*/ 92 w 152"/>
                <a:gd name="T25" fmla="*/ 366 h 62"/>
                <a:gd name="T26" fmla="*/ 104 w 152"/>
                <a:gd name="T27" fmla="*/ 344 h 62"/>
                <a:gd name="T28" fmla="*/ 124 w 152"/>
                <a:gd name="T29" fmla="*/ 294 h 62"/>
                <a:gd name="T30" fmla="*/ 140 w 152"/>
                <a:gd name="T31" fmla="*/ 271 h 62"/>
                <a:gd name="T32" fmla="*/ 173 w 152"/>
                <a:gd name="T33" fmla="*/ 249 h 62"/>
                <a:gd name="T34" fmla="*/ 218 w 152"/>
                <a:gd name="T35" fmla="*/ 197 h 62"/>
                <a:gd name="T36" fmla="*/ 235 w 152"/>
                <a:gd name="T37" fmla="*/ 168 h 62"/>
                <a:gd name="T38" fmla="*/ 251 w 152"/>
                <a:gd name="T39" fmla="*/ 116 h 62"/>
                <a:gd name="T40" fmla="*/ 237 w 152"/>
                <a:gd name="T41" fmla="*/ 63 h 62"/>
                <a:gd name="T42" fmla="*/ 228 w 152"/>
                <a:gd name="T43" fmla="*/ 4 h 62"/>
                <a:gd name="T44" fmla="*/ 220 w 152"/>
                <a:gd name="T45" fmla="*/ 4 h 62"/>
                <a:gd name="T46" fmla="*/ 211 w 152"/>
                <a:gd name="T47" fmla="*/ 4 h 62"/>
                <a:gd name="T48" fmla="*/ 211 w 152"/>
                <a:gd name="T49" fmla="*/ 73 h 62"/>
                <a:gd name="T50" fmla="*/ 199 w 152"/>
                <a:gd name="T51" fmla="*/ 63 h 62"/>
                <a:gd name="T52" fmla="*/ 187 w 152"/>
                <a:gd name="T53" fmla="*/ 6 h 62"/>
                <a:gd name="T54" fmla="*/ 176 w 152"/>
                <a:gd name="T55" fmla="*/ 2 h 62"/>
                <a:gd name="T56" fmla="*/ 167 w 152"/>
                <a:gd name="T57" fmla="*/ 0 h 62"/>
                <a:gd name="T58" fmla="*/ 137 w 152"/>
                <a:gd name="T59" fmla="*/ 2 h 62"/>
                <a:gd name="T60" fmla="*/ 104 w 152"/>
                <a:gd name="T61" fmla="*/ 4 h 62"/>
                <a:gd name="T62" fmla="*/ 80 w 152"/>
                <a:gd name="T63" fmla="*/ 116 h 62"/>
                <a:gd name="T64" fmla="*/ 72 w 152"/>
                <a:gd name="T65" fmla="*/ 155 h 62"/>
                <a:gd name="T66" fmla="*/ 66 w 152"/>
                <a:gd name="T67" fmla="*/ 182 h 62"/>
                <a:gd name="T68" fmla="*/ 52 w 152"/>
                <a:gd name="T69" fmla="*/ 230 h 62"/>
                <a:gd name="T70" fmla="*/ 12 w 152"/>
                <a:gd name="T71" fmla="*/ 271 h 62"/>
                <a:gd name="T72" fmla="*/ 6 w 152"/>
                <a:gd name="T73" fmla="*/ 294 h 62"/>
                <a:gd name="T74" fmla="*/ 0 w 152"/>
                <a:gd name="T75" fmla="*/ 339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6" name="Freeform 227"/>
            <p:cNvSpPr>
              <a:spLocks noChangeAspect="1"/>
            </p:cNvSpPr>
            <p:nvPr/>
          </p:nvSpPr>
          <p:spPr bwMode="auto">
            <a:xfrm>
              <a:off x="1367" y="949"/>
              <a:ext cx="57" cy="31"/>
            </a:xfrm>
            <a:custGeom>
              <a:avLst/>
              <a:gdLst>
                <a:gd name="T0" fmla="*/ 64 w 56"/>
                <a:gd name="T1" fmla="*/ 397 h 28"/>
                <a:gd name="T2" fmla="*/ 60 w 56"/>
                <a:gd name="T3" fmla="*/ 375 h 28"/>
                <a:gd name="T4" fmla="*/ 58 w 56"/>
                <a:gd name="T5" fmla="*/ 344 h 28"/>
                <a:gd name="T6" fmla="*/ 54 w 56"/>
                <a:gd name="T7" fmla="*/ 254 h 28"/>
                <a:gd name="T8" fmla="*/ 22 w 56"/>
                <a:gd name="T9" fmla="*/ 254 h 28"/>
                <a:gd name="T10" fmla="*/ 14 w 56"/>
                <a:gd name="T11" fmla="*/ 254 h 28"/>
                <a:gd name="T12" fmla="*/ 6 w 56"/>
                <a:gd name="T13" fmla="*/ 254 h 28"/>
                <a:gd name="T14" fmla="*/ 0 w 56"/>
                <a:gd name="T15" fmla="*/ 229 h 28"/>
                <a:gd name="T16" fmla="*/ 10 w 56"/>
                <a:gd name="T17" fmla="*/ 92 h 28"/>
                <a:gd name="T18" fmla="*/ 16 w 56"/>
                <a:gd name="T19" fmla="*/ 2 h 28"/>
                <a:gd name="T20" fmla="*/ 26 w 56"/>
                <a:gd name="T21" fmla="*/ 0 h 28"/>
                <a:gd name="T22" fmla="*/ 56 w 56"/>
                <a:gd name="T23" fmla="*/ 2 h 28"/>
                <a:gd name="T24" fmla="*/ 58 w 56"/>
                <a:gd name="T25" fmla="*/ 4 h 28"/>
                <a:gd name="T26" fmla="*/ 60 w 56"/>
                <a:gd name="T27" fmla="*/ 92 h 28"/>
                <a:gd name="T28" fmla="*/ 64 w 56"/>
                <a:gd name="T29" fmla="*/ 113 h 28"/>
                <a:gd name="T30" fmla="*/ 70 w 56"/>
                <a:gd name="T31" fmla="*/ 113 h 28"/>
                <a:gd name="T32" fmla="*/ 78 w 56"/>
                <a:gd name="T33" fmla="*/ 138 h 28"/>
                <a:gd name="T34" fmla="*/ 82 w 56"/>
                <a:gd name="T35" fmla="*/ 169 h 28"/>
                <a:gd name="T36" fmla="*/ 82 w 56"/>
                <a:gd name="T37" fmla="*/ 229 h 28"/>
                <a:gd name="T38" fmla="*/ 82 w 56"/>
                <a:gd name="T39" fmla="*/ 311 h 28"/>
                <a:gd name="T40" fmla="*/ 78 w 56"/>
                <a:gd name="T41" fmla="*/ 375 h 28"/>
                <a:gd name="T42" fmla="*/ 72 w 56"/>
                <a:gd name="T43" fmla="*/ 397 h 28"/>
                <a:gd name="T44" fmla="*/ 64 w 56"/>
                <a:gd name="T45" fmla="*/ 397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7" name="Freeform 228"/>
            <p:cNvSpPr>
              <a:spLocks noChangeAspect="1"/>
            </p:cNvSpPr>
            <p:nvPr/>
          </p:nvSpPr>
          <p:spPr bwMode="auto">
            <a:xfrm>
              <a:off x="1058" y="1039"/>
              <a:ext cx="223" cy="93"/>
            </a:xfrm>
            <a:custGeom>
              <a:avLst/>
              <a:gdLst>
                <a:gd name="T0" fmla="*/ 330 w 218"/>
                <a:gd name="T1" fmla="*/ 506 h 86"/>
                <a:gd name="T2" fmla="*/ 320 w 218"/>
                <a:gd name="T3" fmla="*/ 570 h 86"/>
                <a:gd name="T4" fmla="*/ 306 w 218"/>
                <a:gd name="T5" fmla="*/ 636 h 86"/>
                <a:gd name="T6" fmla="*/ 282 w 218"/>
                <a:gd name="T7" fmla="*/ 636 h 86"/>
                <a:gd name="T8" fmla="*/ 237 w 218"/>
                <a:gd name="T9" fmla="*/ 570 h 86"/>
                <a:gd name="T10" fmla="*/ 229 w 218"/>
                <a:gd name="T11" fmla="*/ 527 h 86"/>
                <a:gd name="T12" fmla="*/ 179 w 218"/>
                <a:gd name="T13" fmla="*/ 544 h 86"/>
                <a:gd name="T14" fmla="*/ 149 w 218"/>
                <a:gd name="T15" fmla="*/ 593 h 86"/>
                <a:gd name="T16" fmla="*/ 116 w 218"/>
                <a:gd name="T17" fmla="*/ 660 h 86"/>
                <a:gd name="T18" fmla="*/ 70 w 218"/>
                <a:gd name="T19" fmla="*/ 641 h 86"/>
                <a:gd name="T20" fmla="*/ 56 w 218"/>
                <a:gd name="T21" fmla="*/ 660 h 86"/>
                <a:gd name="T22" fmla="*/ 60 w 218"/>
                <a:gd name="T23" fmla="*/ 588 h 86"/>
                <a:gd name="T24" fmla="*/ 50 w 218"/>
                <a:gd name="T25" fmla="*/ 570 h 86"/>
                <a:gd name="T26" fmla="*/ 6 w 218"/>
                <a:gd name="T27" fmla="*/ 527 h 86"/>
                <a:gd name="T28" fmla="*/ 14 w 218"/>
                <a:gd name="T29" fmla="*/ 465 h 86"/>
                <a:gd name="T30" fmla="*/ 137 w 218"/>
                <a:gd name="T31" fmla="*/ 433 h 86"/>
                <a:gd name="T32" fmla="*/ 140 w 218"/>
                <a:gd name="T33" fmla="*/ 400 h 86"/>
                <a:gd name="T34" fmla="*/ 12 w 218"/>
                <a:gd name="T35" fmla="*/ 356 h 86"/>
                <a:gd name="T36" fmla="*/ 20 w 218"/>
                <a:gd name="T37" fmla="*/ 292 h 86"/>
                <a:gd name="T38" fmla="*/ 48 w 218"/>
                <a:gd name="T39" fmla="*/ 250 h 86"/>
                <a:gd name="T40" fmla="*/ 74 w 218"/>
                <a:gd name="T41" fmla="*/ 198 h 86"/>
                <a:gd name="T42" fmla="*/ 131 w 218"/>
                <a:gd name="T43" fmla="*/ 156 h 86"/>
                <a:gd name="T44" fmla="*/ 171 w 218"/>
                <a:gd name="T45" fmla="*/ 6 h 86"/>
                <a:gd name="T46" fmla="*/ 179 w 218"/>
                <a:gd name="T47" fmla="*/ 141 h 86"/>
                <a:gd name="T48" fmla="*/ 199 w 218"/>
                <a:gd name="T49" fmla="*/ 120 h 86"/>
                <a:gd name="T50" fmla="*/ 229 w 218"/>
                <a:gd name="T51" fmla="*/ 156 h 86"/>
                <a:gd name="T52" fmla="*/ 239 w 218"/>
                <a:gd name="T53" fmla="*/ 120 h 86"/>
                <a:gd name="T54" fmla="*/ 250 w 218"/>
                <a:gd name="T55" fmla="*/ 88 h 86"/>
                <a:gd name="T56" fmla="*/ 274 w 218"/>
                <a:gd name="T57" fmla="*/ 120 h 86"/>
                <a:gd name="T58" fmla="*/ 267 w 218"/>
                <a:gd name="T59" fmla="*/ 231 h 86"/>
                <a:gd name="T60" fmla="*/ 279 w 218"/>
                <a:gd name="T61" fmla="*/ 231 h 86"/>
                <a:gd name="T62" fmla="*/ 288 w 218"/>
                <a:gd name="T63" fmla="*/ 183 h 86"/>
                <a:gd name="T64" fmla="*/ 295 w 218"/>
                <a:gd name="T65" fmla="*/ 88 h 86"/>
                <a:gd name="T66" fmla="*/ 335 w 218"/>
                <a:gd name="T67" fmla="*/ 4 h 86"/>
                <a:gd name="T68" fmla="*/ 393 w 218"/>
                <a:gd name="T69" fmla="*/ 0 h 86"/>
                <a:gd name="T70" fmla="*/ 378 w 218"/>
                <a:gd name="T71" fmla="*/ 75 h 86"/>
                <a:gd name="T72" fmla="*/ 330 w 218"/>
                <a:gd name="T73" fmla="*/ 250 h 86"/>
                <a:gd name="T74" fmla="*/ 320 w 218"/>
                <a:gd name="T75" fmla="*/ 356 h 86"/>
                <a:gd name="T76" fmla="*/ 327 w 218"/>
                <a:gd name="T77" fmla="*/ 400 h 86"/>
                <a:gd name="T78" fmla="*/ 362 w 218"/>
                <a:gd name="T79" fmla="*/ 433 h 86"/>
                <a:gd name="T80" fmla="*/ 368 w 218"/>
                <a:gd name="T81" fmla="*/ 469 h 86"/>
                <a:gd name="T82" fmla="*/ 354 w 218"/>
                <a:gd name="T83" fmla="*/ 527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8" name="Freeform 229"/>
            <p:cNvSpPr>
              <a:spLocks noChangeAspect="1"/>
            </p:cNvSpPr>
            <p:nvPr/>
          </p:nvSpPr>
          <p:spPr bwMode="auto">
            <a:xfrm>
              <a:off x="1162" y="989"/>
              <a:ext cx="145" cy="37"/>
            </a:xfrm>
            <a:custGeom>
              <a:avLst/>
              <a:gdLst>
                <a:gd name="T0" fmla="*/ 64 w 142"/>
                <a:gd name="T1" fmla="*/ 308 h 34"/>
                <a:gd name="T2" fmla="*/ 60 w 142"/>
                <a:gd name="T3" fmla="*/ 291 h 34"/>
                <a:gd name="T4" fmla="*/ 56 w 142"/>
                <a:gd name="T5" fmla="*/ 291 h 34"/>
                <a:gd name="T6" fmla="*/ 60 w 142"/>
                <a:gd name="T7" fmla="*/ 247 h 34"/>
                <a:gd name="T8" fmla="*/ 66 w 142"/>
                <a:gd name="T9" fmla="*/ 227 h 34"/>
                <a:gd name="T10" fmla="*/ 20 w 142"/>
                <a:gd name="T11" fmla="*/ 209 h 34"/>
                <a:gd name="T12" fmla="*/ 0 w 142"/>
                <a:gd name="T13" fmla="*/ 192 h 34"/>
                <a:gd name="T14" fmla="*/ 2 w 142"/>
                <a:gd name="T15" fmla="*/ 176 h 34"/>
                <a:gd name="T16" fmla="*/ 8 w 142"/>
                <a:gd name="T17" fmla="*/ 162 h 34"/>
                <a:gd name="T18" fmla="*/ 52 w 142"/>
                <a:gd name="T19" fmla="*/ 89 h 34"/>
                <a:gd name="T20" fmla="*/ 70 w 142"/>
                <a:gd name="T21" fmla="*/ 4 h 34"/>
                <a:gd name="T22" fmla="*/ 97 w 142"/>
                <a:gd name="T23" fmla="*/ 0 h 34"/>
                <a:gd name="T24" fmla="*/ 101 w 142"/>
                <a:gd name="T25" fmla="*/ 63 h 34"/>
                <a:gd name="T26" fmla="*/ 105 w 142"/>
                <a:gd name="T27" fmla="*/ 63 h 34"/>
                <a:gd name="T28" fmla="*/ 122 w 142"/>
                <a:gd name="T29" fmla="*/ 63 h 34"/>
                <a:gd name="T30" fmla="*/ 122 w 142"/>
                <a:gd name="T31" fmla="*/ 125 h 34"/>
                <a:gd name="T32" fmla="*/ 126 w 142"/>
                <a:gd name="T33" fmla="*/ 162 h 34"/>
                <a:gd name="T34" fmla="*/ 129 w 142"/>
                <a:gd name="T35" fmla="*/ 176 h 34"/>
                <a:gd name="T36" fmla="*/ 138 w 142"/>
                <a:gd name="T37" fmla="*/ 176 h 34"/>
                <a:gd name="T38" fmla="*/ 156 w 142"/>
                <a:gd name="T39" fmla="*/ 162 h 34"/>
                <a:gd name="T40" fmla="*/ 168 w 142"/>
                <a:gd name="T41" fmla="*/ 125 h 34"/>
                <a:gd name="T42" fmla="*/ 184 w 142"/>
                <a:gd name="T43" fmla="*/ 63 h 34"/>
                <a:gd name="T44" fmla="*/ 200 w 142"/>
                <a:gd name="T45" fmla="*/ 0 h 34"/>
                <a:gd name="T46" fmla="*/ 214 w 142"/>
                <a:gd name="T47" fmla="*/ 0 h 34"/>
                <a:gd name="T48" fmla="*/ 214 w 142"/>
                <a:gd name="T49" fmla="*/ 75 h 34"/>
                <a:gd name="T50" fmla="*/ 208 w 142"/>
                <a:gd name="T51" fmla="*/ 106 h 34"/>
                <a:gd name="T52" fmla="*/ 224 w 142"/>
                <a:gd name="T53" fmla="*/ 125 h 34"/>
                <a:gd name="T54" fmla="*/ 244 w 142"/>
                <a:gd name="T55" fmla="*/ 125 h 34"/>
                <a:gd name="T56" fmla="*/ 220 w 142"/>
                <a:gd name="T57" fmla="*/ 209 h 34"/>
                <a:gd name="T58" fmla="*/ 208 w 142"/>
                <a:gd name="T59" fmla="*/ 269 h 34"/>
                <a:gd name="T60" fmla="*/ 192 w 142"/>
                <a:gd name="T61" fmla="*/ 269 h 34"/>
                <a:gd name="T62" fmla="*/ 180 w 142"/>
                <a:gd name="T63" fmla="*/ 269 h 34"/>
                <a:gd name="T64" fmla="*/ 172 w 142"/>
                <a:gd name="T65" fmla="*/ 247 h 34"/>
                <a:gd name="T66" fmla="*/ 165 w 142"/>
                <a:gd name="T67" fmla="*/ 227 h 34"/>
                <a:gd name="T68" fmla="*/ 156 w 142"/>
                <a:gd name="T69" fmla="*/ 209 h 34"/>
                <a:gd name="T70" fmla="*/ 135 w 142"/>
                <a:gd name="T71" fmla="*/ 227 h 34"/>
                <a:gd name="T72" fmla="*/ 113 w 142"/>
                <a:gd name="T73" fmla="*/ 269 h 34"/>
                <a:gd name="T74" fmla="*/ 85 w 142"/>
                <a:gd name="T75" fmla="*/ 291 h 34"/>
                <a:gd name="T76" fmla="*/ 64 w 142"/>
                <a:gd name="T77" fmla="*/ 308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29" name="Freeform 230"/>
            <p:cNvSpPr>
              <a:spLocks noChangeAspect="1"/>
            </p:cNvSpPr>
            <p:nvPr/>
          </p:nvSpPr>
          <p:spPr bwMode="auto">
            <a:xfrm>
              <a:off x="1244" y="957"/>
              <a:ext cx="72" cy="21"/>
            </a:xfrm>
            <a:custGeom>
              <a:avLst/>
              <a:gdLst>
                <a:gd name="T0" fmla="*/ 14 w 70"/>
                <a:gd name="T1" fmla="*/ 66 h 20"/>
                <a:gd name="T2" fmla="*/ 6 w 70"/>
                <a:gd name="T3" fmla="*/ 60 h 20"/>
                <a:gd name="T4" fmla="*/ 0 w 70"/>
                <a:gd name="T5" fmla="*/ 49 h 20"/>
                <a:gd name="T6" fmla="*/ 10 w 70"/>
                <a:gd name="T7" fmla="*/ 45 h 20"/>
                <a:gd name="T8" fmla="*/ 46 w 70"/>
                <a:gd name="T9" fmla="*/ 45 h 20"/>
                <a:gd name="T10" fmla="*/ 55 w 70"/>
                <a:gd name="T11" fmla="*/ 10 h 20"/>
                <a:gd name="T12" fmla="*/ 59 w 70"/>
                <a:gd name="T13" fmla="*/ 10 h 20"/>
                <a:gd name="T14" fmla="*/ 63 w 70"/>
                <a:gd name="T15" fmla="*/ 8 h 20"/>
                <a:gd name="T16" fmla="*/ 110 w 70"/>
                <a:gd name="T17" fmla="*/ 0 h 20"/>
                <a:gd name="T18" fmla="*/ 128 w 70"/>
                <a:gd name="T19" fmla="*/ 2 h 20"/>
                <a:gd name="T20" fmla="*/ 144 w 70"/>
                <a:gd name="T21" fmla="*/ 4 h 20"/>
                <a:gd name="T22" fmla="*/ 128 w 70"/>
                <a:gd name="T23" fmla="*/ 10 h 20"/>
                <a:gd name="T24" fmla="*/ 110 w 70"/>
                <a:gd name="T25" fmla="*/ 54 h 20"/>
                <a:gd name="T26" fmla="*/ 63 w 70"/>
                <a:gd name="T27" fmla="*/ 66 h 20"/>
                <a:gd name="T28" fmla="*/ 63 w 70"/>
                <a:gd name="T29" fmla="*/ 60 h 20"/>
                <a:gd name="T30" fmla="*/ 59 w 70"/>
                <a:gd name="T31" fmla="*/ 60 h 20"/>
                <a:gd name="T32" fmla="*/ 50 w 70"/>
                <a:gd name="T33" fmla="*/ 60 h 20"/>
                <a:gd name="T34" fmla="*/ 14 w 70"/>
                <a:gd name="T35" fmla="*/ 6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0" name="Freeform 231"/>
            <p:cNvSpPr>
              <a:spLocks noChangeAspect="1"/>
            </p:cNvSpPr>
            <p:nvPr/>
          </p:nvSpPr>
          <p:spPr bwMode="auto">
            <a:xfrm>
              <a:off x="1334" y="989"/>
              <a:ext cx="73" cy="28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67 h 26"/>
                <a:gd name="T4" fmla="*/ 24 w 72"/>
                <a:gd name="T5" fmla="*/ 78 h 26"/>
                <a:gd name="T6" fmla="*/ 26 w 72"/>
                <a:gd name="T7" fmla="*/ 5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62 w 72"/>
                <a:gd name="T15" fmla="*/ 58 h 26"/>
                <a:gd name="T16" fmla="*/ 68 w 72"/>
                <a:gd name="T17" fmla="*/ 78 h 26"/>
                <a:gd name="T18" fmla="*/ 70 w 72"/>
                <a:gd name="T19" fmla="*/ 4 h 26"/>
                <a:gd name="T20" fmla="*/ 72 w 72"/>
                <a:gd name="T21" fmla="*/ 0 h 26"/>
                <a:gd name="T22" fmla="*/ 76 w 72"/>
                <a:gd name="T23" fmla="*/ 0 h 26"/>
                <a:gd name="T24" fmla="*/ 86 w 72"/>
                <a:gd name="T25" fmla="*/ 2 h 26"/>
                <a:gd name="T26" fmla="*/ 92 w 72"/>
                <a:gd name="T27" fmla="*/ 2 h 26"/>
                <a:gd name="T28" fmla="*/ 96 w 72"/>
                <a:gd name="T29" fmla="*/ 0 h 26"/>
                <a:gd name="T30" fmla="*/ 98 w 72"/>
                <a:gd name="T31" fmla="*/ 6 h 26"/>
                <a:gd name="T32" fmla="*/ 94 w 72"/>
                <a:gd name="T33" fmla="*/ 78 h 26"/>
                <a:gd name="T34" fmla="*/ 86 w 72"/>
                <a:gd name="T35" fmla="*/ 121 h 26"/>
                <a:gd name="T36" fmla="*/ 76 w 72"/>
                <a:gd name="T37" fmla="*/ 151 h 26"/>
                <a:gd name="T38" fmla="*/ 72 w 72"/>
                <a:gd name="T39" fmla="*/ 151 h 26"/>
                <a:gd name="T40" fmla="*/ 66 w 72"/>
                <a:gd name="T41" fmla="*/ 151 h 26"/>
                <a:gd name="T42" fmla="*/ 62 w 72"/>
                <a:gd name="T43" fmla="*/ 176 h 26"/>
                <a:gd name="T44" fmla="*/ 30 w 72"/>
                <a:gd name="T45" fmla="*/ 176 h 26"/>
                <a:gd name="T46" fmla="*/ 26 w 72"/>
                <a:gd name="T47" fmla="*/ 176 h 26"/>
                <a:gd name="T48" fmla="*/ 22 w 72"/>
                <a:gd name="T49" fmla="*/ 163 h 26"/>
                <a:gd name="T50" fmla="*/ 20 w 72"/>
                <a:gd name="T51" fmla="*/ 151 h 26"/>
                <a:gd name="T52" fmla="*/ 20 w 72"/>
                <a:gd name="T53" fmla="*/ 104 h 26"/>
                <a:gd name="T54" fmla="*/ 6 w 72"/>
                <a:gd name="T55" fmla="*/ 104 h 26"/>
                <a:gd name="T56" fmla="*/ 2 w 72"/>
                <a:gd name="T57" fmla="*/ 90 h 26"/>
                <a:gd name="T58" fmla="*/ 0 w 72"/>
                <a:gd name="T59" fmla="*/ 67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67 h 26"/>
                <a:gd name="T74" fmla="*/ 18 w 72"/>
                <a:gd name="T75" fmla="*/ 5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1" name="Freeform 232"/>
            <p:cNvSpPr>
              <a:spLocks noChangeAspect="1"/>
            </p:cNvSpPr>
            <p:nvPr/>
          </p:nvSpPr>
          <p:spPr bwMode="auto">
            <a:xfrm>
              <a:off x="1438" y="957"/>
              <a:ext cx="40" cy="21"/>
            </a:xfrm>
            <a:custGeom>
              <a:avLst/>
              <a:gdLst>
                <a:gd name="T0" fmla="*/ 127 w 38"/>
                <a:gd name="T1" fmla="*/ 6 h 20"/>
                <a:gd name="T2" fmla="*/ 107 w 38"/>
                <a:gd name="T3" fmla="*/ 10 h 20"/>
                <a:gd name="T4" fmla="*/ 121 w 38"/>
                <a:gd name="T5" fmla="*/ 45 h 20"/>
                <a:gd name="T6" fmla="*/ 141 w 38"/>
                <a:gd name="T7" fmla="*/ 45 h 20"/>
                <a:gd name="T8" fmla="*/ 134 w 38"/>
                <a:gd name="T9" fmla="*/ 60 h 20"/>
                <a:gd name="T10" fmla="*/ 141 w 38"/>
                <a:gd name="T11" fmla="*/ 66 h 20"/>
                <a:gd name="T12" fmla="*/ 58 w 38"/>
                <a:gd name="T13" fmla="*/ 66 h 20"/>
                <a:gd name="T14" fmla="*/ 8 w 38"/>
                <a:gd name="T15" fmla="*/ 49 h 20"/>
                <a:gd name="T16" fmla="*/ 2 w 38"/>
                <a:gd name="T17" fmla="*/ 45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52 w 38"/>
                <a:gd name="T27" fmla="*/ 0 h 20"/>
                <a:gd name="T28" fmla="*/ 97 w 38"/>
                <a:gd name="T29" fmla="*/ 4 h 20"/>
                <a:gd name="T30" fmla="*/ 127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2" name="Freeform 233"/>
            <p:cNvSpPr>
              <a:spLocks noChangeAspect="1"/>
            </p:cNvSpPr>
            <p:nvPr/>
          </p:nvSpPr>
          <p:spPr bwMode="auto">
            <a:xfrm>
              <a:off x="1487" y="899"/>
              <a:ext cx="419" cy="100"/>
            </a:xfrm>
            <a:custGeom>
              <a:avLst/>
              <a:gdLst>
                <a:gd name="T0" fmla="*/ 320 w 410"/>
                <a:gd name="T1" fmla="*/ 534 h 92"/>
                <a:gd name="T2" fmla="*/ 299 w 410"/>
                <a:gd name="T3" fmla="*/ 477 h 92"/>
                <a:gd name="T4" fmla="*/ 293 w 410"/>
                <a:gd name="T5" fmla="*/ 612 h 92"/>
                <a:gd name="T6" fmla="*/ 279 w 410"/>
                <a:gd name="T7" fmla="*/ 676 h 92"/>
                <a:gd name="T8" fmla="*/ 263 w 410"/>
                <a:gd name="T9" fmla="*/ 676 h 92"/>
                <a:gd name="T10" fmla="*/ 248 w 410"/>
                <a:gd name="T11" fmla="*/ 622 h 92"/>
                <a:gd name="T12" fmla="*/ 255 w 410"/>
                <a:gd name="T13" fmla="*/ 665 h 92"/>
                <a:gd name="T14" fmla="*/ 248 w 410"/>
                <a:gd name="T15" fmla="*/ 777 h 92"/>
                <a:gd name="T16" fmla="*/ 218 w 410"/>
                <a:gd name="T17" fmla="*/ 799 h 92"/>
                <a:gd name="T18" fmla="*/ 202 w 410"/>
                <a:gd name="T19" fmla="*/ 777 h 92"/>
                <a:gd name="T20" fmla="*/ 83 w 410"/>
                <a:gd name="T21" fmla="*/ 745 h 92"/>
                <a:gd name="T22" fmla="*/ 56 w 410"/>
                <a:gd name="T23" fmla="*/ 777 h 92"/>
                <a:gd name="T24" fmla="*/ 52 w 410"/>
                <a:gd name="T25" fmla="*/ 745 h 92"/>
                <a:gd name="T26" fmla="*/ 52 w 410"/>
                <a:gd name="T27" fmla="*/ 676 h 92"/>
                <a:gd name="T28" fmla="*/ 64 w 410"/>
                <a:gd name="T29" fmla="*/ 676 h 92"/>
                <a:gd name="T30" fmla="*/ 95 w 410"/>
                <a:gd name="T31" fmla="*/ 655 h 92"/>
                <a:gd name="T32" fmla="*/ 107 w 410"/>
                <a:gd name="T33" fmla="*/ 572 h 92"/>
                <a:gd name="T34" fmla="*/ 132 w 410"/>
                <a:gd name="T35" fmla="*/ 603 h 92"/>
                <a:gd name="T36" fmla="*/ 144 w 410"/>
                <a:gd name="T37" fmla="*/ 622 h 92"/>
                <a:gd name="T38" fmla="*/ 144 w 410"/>
                <a:gd name="T39" fmla="*/ 563 h 92"/>
                <a:gd name="T40" fmla="*/ 138 w 410"/>
                <a:gd name="T41" fmla="*/ 477 h 92"/>
                <a:gd name="T42" fmla="*/ 126 w 410"/>
                <a:gd name="T43" fmla="*/ 477 h 92"/>
                <a:gd name="T44" fmla="*/ 91 w 410"/>
                <a:gd name="T45" fmla="*/ 484 h 92"/>
                <a:gd name="T46" fmla="*/ 64 w 410"/>
                <a:gd name="T47" fmla="*/ 511 h 92"/>
                <a:gd name="T48" fmla="*/ 12 w 410"/>
                <a:gd name="T49" fmla="*/ 484 h 92"/>
                <a:gd name="T50" fmla="*/ 4 w 410"/>
                <a:gd name="T51" fmla="*/ 439 h 92"/>
                <a:gd name="T52" fmla="*/ 0 w 410"/>
                <a:gd name="T53" fmla="*/ 372 h 92"/>
                <a:gd name="T54" fmla="*/ 8 w 410"/>
                <a:gd name="T55" fmla="*/ 291 h 92"/>
                <a:gd name="T56" fmla="*/ 75 w 410"/>
                <a:gd name="T57" fmla="*/ 226 h 92"/>
                <a:gd name="T58" fmla="*/ 147 w 410"/>
                <a:gd name="T59" fmla="*/ 246 h 92"/>
                <a:gd name="T60" fmla="*/ 182 w 410"/>
                <a:gd name="T61" fmla="*/ 336 h 92"/>
                <a:gd name="T62" fmla="*/ 198 w 410"/>
                <a:gd name="T63" fmla="*/ 343 h 92"/>
                <a:gd name="T64" fmla="*/ 205 w 410"/>
                <a:gd name="T65" fmla="*/ 284 h 92"/>
                <a:gd name="T66" fmla="*/ 221 w 410"/>
                <a:gd name="T67" fmla="*/ 246 h 92"/>
                <a:gd name="T68" fmla="*/ 248 w 410"/>
                <a:gd name="T69" fmla="*/ 291 h 92"/>
                <a:gd name="T70" fmla="*/ 271 w 410"/>
                <a:gd name="T71" fmla="*/ 336 h 92"/>
                <a:gd name="T72" fmla="*/ 263 w 410"/>
                <a:gd name="T73" fmla="*/ 284 h 92"/>
                <a:gd name="T74" fmla="*/ 228 w 410"/>
                <a:gd name="T75" fmla="*/ 226 h 92"/>
                <a:gd name="T76" fmla="*/ 186 w 410"/>
                <a:gd name="T77" fmla="*/ 226 h 92"/>
                <a:gd name="T78" fmla="*/ 153 w 410"/>
                <a:gd name="T79" fmla="*/ 226 h 92"/>
                <a:gd name="T80" fmla="*/ 147 w 410"/>
                <a:gd name="T81" fmla="*/ 191 h 92"/>
                <a:gd name="T82" fmla="*/ 156 w 410"/>
                <a:gd name="T83" fmla="*/ 116 h 92"/>
                <a:gd name="T84" fmla="*/ 238 w 410"/>
                <a:gd name="T85" fmla="*/ 116 h 92"/>
                <a:gd name="T86" fmla="*/ 267 w 410"/>
                <a:gd name="T87" fmla="*/ 83 h 92"/>
                <a:gd name="T88" fmla="*/ 299 w 410"/>
                <a:gd name="T89" fmla="*/ 70 h 92"/>
                <a:gd name="T90" fmla="*/ 315 w 410"/>
                <a:gd name="T91" fmla="*/ 83 h 92"/>
                <a:gd name="T92" fmla="*/ 327 w 410"/>
                <a:gd name="T93" fmla="*/ 98 h 92"/>
                <a:gd name="T94" fmla="*/ 383 w 410"/>
                <a:gd name="T95" fmla="*/ 4 h 92"/>
                <a:gd name="T96" fmla="*/ 477 w 410"/>
                <a:gd name="T97" fmla="*/ 0 h 92"/>
                <a:gd name="T98" fmla="*/ 618 w 410"/>
                <a:gd name="T99" fmla="*/ 2 h 92"/>
                <a:gd name="T100" fmla="*/ 689 w 410"/>
                <a:gd name="T101" fmla="*/ 59 h 92"/>
                <a:gd name="T102" fmla="*/ 697 w 410"/>
                <a:gd name="T103" fmla="*/ 162 h 92"/>
                <a:gd name="T104" fmla="*/ 630 w 410"/>
                <a:gd name="T105" fmla="*/ 226 h 92"/>
                <a:gd name="T106" fmla="*/ 598 w 410"/>
                <a:gd name="T107" fmla="*/ 226 h 92"/>
                <a:gd name="T108" fmla="*/ 588 w 410"/>
                <a:gd name="T109" fmla="*/ 226 h 92"/>
                <a:gd name="T110" fmla="*/ 588 w 410"/>
                <a:gd name="T111" fmla="*/ 246 h 92"/>
                <a:gd name="T112" fmla="*/ 534 w 410"/>
                <a:gd name="T113" fmla="*/ 246 h 92"/>
                <a:gd name="T114" fmla="*/ 496 w 410"/>
                <a:gd name="T115" fmla="*/ 291 h 92"/>
                <a:gd name="T116" fmla="*/ 455 w 410"/>
                <a:gd name="T117" fmla="*/ 343 h 92"/>
                <a:gd name="T118" fmla="*/ 408 w 410"/>
                <a:gd name="T119" fmla="*/ 343 h 92"/>
                <a:gd name="T120" fmla="*/ 392 w 410"/>
                <a:gd name="T121" fmla="*/ 383 h 92"/>
                <a:gd name="T122" fmla="*/ 374 w 410"/>
                <a:gd name="T123" fmla="*/ 484 h 92"/>
                <a:gd name="T124" fmla="*/ 329 w 410"/>
                <a:gd name="T125" fmla="*/ 563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3" name="Freeform 234"/>
            <p:cNvSpPr>
              <a:spLocks noChangeAspect="1"/>
            </p:cNvSpPr>
            <p:nvPr/>
          </p:nvSpPr>
          <p:spPr bwMode="auto">
            <a:xfrm>
              <a:off x="1426" y="1039"/>
              <a:ext cx="312" cy="219"/>
            </a:xfrm>
            <a:custGeom>
              <a:avLst/>
              <a:gdLst>
                <a:gd name="T0" fmla="*/ 220 w 306"/>
                <a:gd name="T1" fmla="*/ 81 h 202"/>
                <a:gd name="T2" fmla="*/ 233 w 306"/>
                <a:gd name="T3" fmla="*/ 2 h 202"/>
                <a:gd name="T4" fmla="*/ 281 w 306"/>
                <a:gd name="T5" fmla="*/ 4 h 202"/>
                <a:gd name="T6" fmla="*/ 309 w 306"/>
                <a:gd name="T7" fmla="*/ 112 h 202"/>
                <a:gd name="T8" fmla="*/ 309 w 306"/>
                <a:gd name="T9" fmla="*/ 167 h 202"/>
                <a:gd name="T10" fmla="*/ 327 w 306"/>
                <a:gd name="T11" fmla="*/ 249 h 202"/>
                <a:gd name="T12" fmla="*/ 347 w 306"/>
                <a:gd name="T13" fmla="*/ 293 h 202"/>
                <a:gd name="T14" fmla="*/ 378 w 306"/>
                <a:gd name="T15" fmla="*/ 312 h 202"/>
                <a:gd name="T16" fmla="*/ 420 w 306"/>
                <a:gd name="T17" fmla="*/ 558 h 202"/>
                <a:gd name="T18" fmla="*/ 388 w 306"/>
                <a:gd name="T19" fmla="*/ 643 h 202"/>
                <a:gd name="T20" fmla="*/ 417 w 306"/>
                <a:gd name="T21" fmla="*/ 712 h 202"/>
                <a:gd name="T22" fmla="*/ 461 w 306"/>
                <a:gd name="T23" fmla="*/ 850 h 202"/>
                <a:gd name="T24" fmla="*/ 477 w 306"/>
                <a:gd name="T25" fmla="*/ 907 h 202"/>
                <a:gd name="T26" fmla="*/ 500 w 306"/>
                <a:gd name="T27" fmla="*/ 924 h 202"/>
                <a:gd name="T28" fmla="*/ 490 w 306"/>
                <a:gd name="T29" fmla="*/ 991 h 202"/>
                <a:gd name="T30" fmla="*/ 468 w 306"/>
                <a:gd name="T31" fmla="*/ 1074 h 202"/>
                <a:gd name="T32" fmla="*/ 436 w 306"/>
                <a:gd name="T33" fmla="*/ 1156 h 202"/>
                <a:gd name="T34" fmla="*/ 413 w 306"/>
                <a:gd name="T35" fmla="*/ 1156 h 202"/>
                <a:gd name="T36" fmla="*/ 408 w 306"/>
                <a:gd name="T37" fmla="*/ 1049 h 202"/>
                <a:gd name="T38" fmla="*/ 378 w 306"/>
                <a:gd name="T39" fmla="*/ 1039 h 202"/>
                <a:gd name="T40" fmla="*/ 350 w 306"/>
                <a:gd name="T41" fmla="*/ 1065 h 202"/>
                <a:gd name="T42" fmla="*/ 368 w 306"/>
                <a:gd name="T43" fmla="*/ 1133 h 202"/>
                <a:gd name="T44" fmla="*/ 392 w 306"/>
                <a:gd name="T45" fmla="*/ 1253 h 202"/>
                <a:gd name="T46" fmla="*/ 388 w 306"/>
                <a:gd name="T47" fmla="*/ 1435 h 202"/>
                <a:gd name="T48" fmla="*/ 392 w 306"/>
                <a:gd name="T49" fmla="*/ 1548 h 202"/>
                <a:gd name="T50" fmla="*/ 347 w 306"/>
                <a:gd name="T51" fmla="*/ 1450 h 202"/>
                <a:gd name="T52" fmla="*/ 333 w 306"/>
                <a:gd name="T53" fmla="*/ 1383 h 202"/>
                <a:gd name="T54" fmla="*/ 309 w 306"/>
                <a:gd name="T55" fmla="*/ 1383 h 202"/>
                <a:gd name="T56" fmla="*/ 343 w 306"/>
                <a:gd name="T57" fmla="*/ 1631 h 202"/>
                <a:gd name="T58" fmla="*/ 312 w 306"/>
                <a:gd name="T59" fmla="*/ 1596 h 202"/>
                <a:gd name="T60" fmla="*/ 233 w 306"/>
                <a:gd name="T61" fmla="*/ 1499 h 202"/>
                <a:gd name="T62" fmla="*/ 237 w 306"/>
                <a:gd name="T63" fmla="*/ 1427 h 202"/>
                <a:gd name="T64" fmla="*/ 233 w 306"/>
                <a:gd name="T65" fmla="*/ 1368 h 202"/>
                <a:gd name="T66" fmla="*/ 217 w 306"/>
                <a:gd name="T67" fmla="*/ 1253 h 202"/>
                <a:gd name="T68" fmla="*/ 155 w 306"/>
                <a:gd name="T69" fmla="*/ 1274 h 202"/>
                <a:gd name="T70" fmla="*/ 111 w 306"/>
                <a:gd name="T71" fmla="*/ 1287 h 202"/>
                <a:gd name="T72" fmla="*/ 107 w 306"/>
                <a:gd name="T73" fmla="*/ 1248 h 202"/>
                <a:gd name="T74" fmla="*/ 152 w 306"/>
                <a:gd name="T75" fmla="*/ 1100 h 202"/>
                <a:gd name="T76" fmla="*/ 183 w 306"/>
                <a:gd name="T77" fmla="*/ 1156 h 202"/>
                <a:gd name="T78" fmla="*/ 217 w 306"/>
                <a:gd name="T79" fmla="*/ 1100 h 202"/>
                <a:gd name="T80" fmla="*/ 237 w 306"/>
                <a:gd name="T81" fmla="*/ 1002 h 202"/>
                <a:gd name="T82" fmla="*/ 271 w 306"/>
                <a:gd name="T83" fmla="*/ 734 h 202"/>
                <a:gd name="T84" fmla="*/ 253 w 306"/>
                <a:gd name="T85" fmla="*/ 656 h 202"/>
                <a:gd name="T86" fmla="*/ 237 w 306"/>
                <a:gd name="T87" fmla="*/ 643 h 202"/>
                <a:gd name="T88" fmla="*/ 225 w 306"/>
                <a:gd name="T89" fmla="*/ 547 h 202"/>
                <a:gd name="T90" fmla="*/ 199 w 306"/>
                <a:gd name="T91" fmla="*/ 475 h 202"/>
                <a:gd name="T92" fmla="*/ 176 w 306"/>
                <a:gd name="T93" fmla="*/ 547 h 202"/>
                <a:gd name="T94" fmla="*/ 158 w 306"/>
                <a:gd name="T95" fmla="*/ 567 h 202"/>
                <a:gd name="T96" fmla="*/ 137 w 306"/>
                <a:gd name="T97" fmla="*/ 513 h 202"/>
                <a:gd name="T98" fmla="*/ 60 w 306"/>
                <a:gd name="T99" fmla="*/ 482 h 202"/>
                <a:gd name="T100" fmla="*/ 24 w 306"/>
                <a:gd name="T101" fmla="*/ 397 h 202"/>
                <a:gd name="T102" fmla="*/ 12 w 306"/>
                <a:gd name="T103" fmla="*/ 439 h 202"/>
                <a:gd name="T104" fmla="*/ 2 w 306"/>
                <a:gd name="T105" fmla="*/ 405 h 202"/>
                <a:gd name="T106" fmla="*/ 16 w 306"/>
                <a:gd name="T107" fmla="*/ 345 h 202"/>
                <a:gd name="T108" fmla="*/ 4 w 306"/>
                <a:gd name="T109" fmla="*/ 266 h 202"/>
                <a:gd name="T110" fmla="*/ 14 w 306"/>
                <a:gd name="T111" fmla="*/ 154 h 202"/>
                <a:gd name="T112" fmla="*/ 95 w 306"/>
                <a:gd name="T113" fmla="*/ 59 h 202"/>
                <a:gd name="T114" fmla="*/ 146 w 306"/>
                <a:gd name="T115" fmla="*/ 0 h 202"/>
                <a:gd name="T116" fmla="*/ 111 w 306"/>
                <a:gd name="T117" fmla="*/ 95 h 202"/>
                <a:gd name="T118" fmla="*/ 83 w 306"/>
                <a:gd name="T119" fmla="*/ 181 h 202"/>
                <a:gd name="T120" fmla="*/ 103 w 306"/>
                <a:gd name="T121" fmla="*/ 196 h 202"/>
                <a:gd name="T122" fmla="*/ 137 w 306"/>
                <a:gd name="T123" fmla="*/ 95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4" name="Freeform 235"/>
            <p:cNvSpPr>
              <a:spLocks noChangeAspect="1"/>
            </p:cNvSpPr>
            <p:nvPr/>
          </p:nvSpPr>
          <p:spPr bwMode="auto">
            <a:xfrm>
              <a:off x="1559" y="1498"/>
              <a:ext cx="41" cy="23"/>
            </a:xfrm>
            <a:custGeom>
              <a:avLst/>
              <a:gdLst>
                <a:gd name="T0" fmla="*/ 71 w 40"/>
                <a:gd name="T1" fmla="*/ 747 h 20"/>
                <a:gd name="T2" fmla="*/ 52 w 40"/>
                <a:gd name="T3" fmla="*/ 698 h 20"/>
                <a:gd name="T4" fmla="*/ 18 w 40"/>
                <a:gd name="T5" fmla="*/ 698 h 20"/>
                <a:gd name="T6" fmla="*/ 10 w 40"/>
                <a:gd name="T7" fmla="*/ 528 h 20"/>
                <a:gd name="T8" fmla="*/ 2 w 40"/>
                <a:gd name="T9" fmla="*/ 302 h 20"/>
                <a:gd name="T10" fmla="*/ 0 w 40"/>
                <a:gd name="T11" fmla="*/ 173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48 w 40"/>
                <a:gd name="T19" fmla="*/ 2 h 20"/>
                <a:gd name="T20" fmla="*/ 56 w 40"/>
                <a:gd name="T21" fmla="*/ 229 h 20"/>
                <a:gd name="T22" fmla="*/ 63 w 40"/>
                <a:gd name="T23" fmla="*/ 459 h 20"/>
                <a:gd name="T24" fmla="*/ 67 w 40"/>
                <a:gd name="T25" fmla="*/ 607 h 20"/>
                <a:gd name="T26" fmla="*/ 71 w 40"/>
                <a:gd name="T27" fmla="*/ 747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5" name="Freeform 236"/>
            <p:cNvSpPr>
              <a:spLocks noChangeAspect="1"/>
            </p:cNvSpPr>
            <p:nvPr/>
          </p:nvSpPr>
          <p:spPr bwMode="auto">
            <a:xfrm>
              <a:off x="1116" y="976"/>
              <a:ext cx="103" cy="31"/>
            </a:xfrm>
            <a:custGeom>
              <a:avLst/>
              <a:gdLst>
                <a:gd name="T0" fmla="*/ 0 w 102"/>
                <a:gd name="T1" fmla="*/ 344 h 28"/>
                <a:gd name="T2" fmla="*/ 6 w 102"/>
                <a:gd name="T3" fmla="*/ 344 h 28"/>
                <a:gd name="T4" fmla="*/ 12 w 102"/>
                <a:gd name="T5" fmla="*/ 344 h 28"/>
                <a:gd name="T6" fmla="*/ 16 w 102"/>
                <a:gd name="T7" fmla="*/ 344 h 28"/>
                <a:gd name="T8" fmla="*/ 20 w 102"/>
                <a:gd name="T9" fmla="*/ 397 h 28"/>
                <a:gd name="T10" fmla="*/ 28 w 102"/>
                <a:gd name="T11" fmla="*/ 397 h 28"/>
                <a:gd name="T12" fmla="*/ 44 w 102"/>
                <a:gd name="T13" fmla="*/ 281 h 28"/>
                <a:gd name="T14" fmla="*/ 82 w 102"/>
                <a:gd name="T15" fmla="*/ 229 h 28"/>
                <a:gd name="T16" fmla="*/ 88 w 102"/>
                <a:gd name="T17" fmla="*/ 311 h 28"/>
                <a:gd name="T18" fmla="*/ 98 w 102"/>
                <a:gd name="T19" fmla="*/ 229 h 28"/>
                <a:gd name="T20" fmla="*/ 108 w 102"/>
                <a:gd name="T21" fmla="*/ 169 h 28"/>
                <a:gd name="T22" fmla="*/ 118 w 102"/>
                <a:gd name="T23" fmla="*/ 113 h 28"/>
                <a:gd name="T24" fmla="*/ 128 w 102"/>
                <a:gd name="T25" fmla="*/ 4 h 28"/>
                <a:gd name="T26" fmla="*/ 122 w 102"/>
                <a:gd name="T27" fmla="*/ 0 h 28"/>
                <a:gd name="T28" fmla="*/ 110 w 102"/>
                <a:gd name="T29" fmla="*/ 2 h 28"/>
                <a:gd name="T30" fmla="*/ 100 w 102"/>
                <a:gd name="T31" fmla="*/ 4 h 28"/>
                <a:gd name="T32" fmla="*/ 50 w 102"/>
                <a:gd name="T33" fmla="*/ 138 h 28"/>
                <a:gd name="T34" fmla="*/ 26 w 102"/>
                <a:gd name="T35" fmla="*/ 229 h 28"/>
                <a:gd name="T36" fmla="*/ 16 w 102"/>
                <a:gd name="T37" fmla="*/ 254 h 28"/>
                <a:gd name="T38" fmla="*/ 4 w 102"/>
                <a:gd name="T39" fmla="*/ 254 h 28"/>
                <a:gd name="T40" fmla="*/ 4 w 102"/>
                <a:gd name="T41" fmla="*/ 344 h 28"/>
                <a:gd name="T42" fmla="*/ 0 w 102"/>
                <a:gd name="T43" fmla="*/ 34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6" name="Freeform 237"/>
            <p:cNvSpPr>
              <a:spLocks noChangeAspect="1"/>
            </p:cNvSpPr>
            <p:nvPr/>
          </p:nvSpPr>
          <p:spPr bwMode="auto">
            <a:xfrm>
              <a:off x="1291" y="1033"/>
              <a:ext cx="79" cy="49"/>
            </a:xfrm>
            <a:custGeom>
              <a:avLst/>
              <a:gdLst>
                <a:gd name="T0" fmla="*/ 104 w 78"/>
                <a:gd name="T1" fmla="*/ 6 h 46"/>
                <a:gd name="T2" fmla="*/ 100 w 78"/>
                <a:gd name="T3" fmla="*/ 46 h 46"/>
                <a:gd name="T4" fmla="*/ 96 w 78"/>
                <a:gd name="T5" fmla="*/ 52 h 46"/>
                <a:gd name="T6" fmla="*/ 88 w 78"/>
                <a:gd name="T7" fmla="*/ 76 h 46"/>
                <a:gd name="T8" fmla="*/ 96 w 78"/>
                <a:gd name="T9" fmla="*/ 126 h 46"/>
                <a:gd name="T10" fmla="*/ 86 w 78"/>
                <a:gd name="T11" fmla="*/ 152 h 46"/>
                <a:gd name="T12" fmla="*/ 82 w 78"/>
                <a:gd name="T13" fmla="*/ 162 h 46"/>
                <a:gd name="T14" fmla="*/ 76 w 78"/>
                <a:gd name="T15" fmla="*/ 152 h 46"/>
                <a:gd name="T16" fmla="*/ 76 w 78"/>
                <a:gd name="T17" fmla="*/ 173 h 46"/>
                <a:gd name="T18" fmla="*/ 72 w 78"/>
                <a:gd name="T19" fmla="*/ 196 h 46"/>
                <a:gd name="T20" fmla="*/ 66 w 78"/>
                <a:gd name="T21" fmla="*/ 209 h 46"/>
                <a:gd name="T22" fmla="*/ 34 w 78"/>
                <a:gd name="T23" fmla="*/ 222 h 46"/>
                <a:gd name="T24" fmla="*/ 28 w 78"/>
                <a:gd name="T25" fmla="*/ 238 h 46"/>
                <a:gd name="T26" fmla="*/ 18 w 78"/>
                <a:gd name="T27" fmla="*/ 238 h 46"/>
                <a:gd name="T28" fmla="*/ 18 w 78"/>
                <a:gd name="T29" fmla="*/ 209 h 46"/>
                <a:gd name="T30" fmla="*/ 16 w 78"/>
                <a:gd name="T31" fmla="*/ 196 h 46"/>
                <a:gd name="T32" fmla="*/ 10 w 78"/>
                <a:gd name="T33" fmla="*/ 173 h 46"/>
                <a:gd name="T34" fmla="*/ 4 w 78"/>
                <a:gd name="T35" fmla="*/ 152 h 46"/>
                <a:gd name="T36" fmla="*/ 2 w 78"/>
                <a:gd name="T37" fmla="*/ 143 h 46"/>
                <a:gd name="T38" fmla="*/ 0 w 78"/>
                <a:gd name="T39" fmla="*/ 126 h 46"/>
                <a:gd name="T40" fmla="*/ 2 w 78"/>
                <a:gd name="T41" fmla="*/ 111 h 46"/>
                <a:gd name="T42" fmla="*/ 4 w 78"/>
                <a:gd name="T43" fmla="*/ 98 h 46"/>
                <a:gd name="T44" fmla="*/ 8 w 78"/>
                <a:gd name="T45" fmla="*/ 86 h 46"/>
                <a:gd name="T46" fmla="*/ 14 w 78"/>
                <a:gd name="T47" fmla="*/ 86 h 46"/>
                <a:gd name="T48" fmla="*/ 16 w 78"/>
                <a:gd name="T49" fmla="*/ 98 h 46"/>
                <a:gd name="T50" fmla="*/ 20 w 78"/>
                <a:gd name="T51" fmla="*/ 111 h 46"/>
                <a:gd name="T52" fmla="*/ 24 w 78"/>
                <a:gd name="T53" fmla="*/ 111 h 46"/>
                <a:gd name="T54" fmla="*/ 32 w 78"/>
                <a:gd name="T55" fmla="*/ 98 h 46"/>
                <a:gd name="T56" fmla="*/ 34 w 78"/>
                <a:gd name="T57" fmla="*/ 86 h 46"/>
                <a:gd name="T58" fmla="*/ 34 w 78"/>
                <a:gd name="T59" fmla="*/ 76 h 46"/>
                <a:gd name="T60" fmla="*/ 34 w 78"/>
                <a:gd name="T61" fmla="*/ 52 h 46"/>
                <a:gd name="T62" fmla="*/ 66 w 78"/>
                <a:gd name="T63" fmla="*/ 6 h 46"/>
                <a:gd name="T64" fmla="*/ 80 w 78"/>
                <a:gd name="T65" fmla="*/ 4 h 46"/>
                <a:gd name="T66" fmla="*/ 104 w 78"/>
                <a:gd name="T67" fmla="*/ 0 h 46"/>
                <a:gd name="T68" fmla="*/ 104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7" name="Freeform 238"/>
            <p:cNvSpPr>
              <a:spLocks noChangeAspect="1"/>
            </p:cNvSpPr>
            <p:nvPr/>
          </p:nvSpPr>
          <p:spPr bwMode="auto">
            <a:xfrm>
              <a:off x="1275" y="1105"/>
              <a:ext cx="44" cy="25"/>
            </a:xfrm>
            <a:custGeom>
              <a:avLst/>
              <a:gdLst>
                <a:gd name="T0" fmla="*/ 24 w 44"/>
                <a:gd name="T1" fmla="*/ 605 h 22"/>
                <a:gd name="T2" fmla="*/ 18 w 44"/>
                <a:gd name="T3" fmla="*/ 605 h 22"/>
                <a:gd name="T4" fmla="*/ 10 w 44"/>
                <a:gd name="T5" fmla="*/ 572 h 22"/>
                <a:gd name="T6" fmla="*/ 0 w 44"/>
                <a:gd name="T7" fmla="*/ 390 h 22"/>
                <a:gd name="T8" fmla="*/ 6 w 44"/>
                <a:gd name="T9" fmla="*/ 266 h 22"/>
                <a:gd name="T10" fmla="*/ 14 w 44"/>
                <a:gd name="T11" fmla="*/ 159 h 22"/>
                <a:gd name="T12" fmla="*/ 32 w 44"/>
                <a:gd name="T13" fmla="*/ 0 h 22"/>
                <a:gd name="T14" fmla="*/ 34 w 44"/>
                <a:gd name="T15" fmla="*/ 123 h 22"/>
                <a:gd name="T16" fmla="*/ 38 w 44"/>
                <a:gd name="T17" fmla="*/ 159 h 22"/>
                <a:gd name="T18" fmla="*/ 44 w 44"/>
                <a:gd name="T19" fmla="*/ 159 h 22"/>
                <a:gd name="T20" fmla="*/ 44 w 44"/>
                <a:gd name="T21" fmla="*/ 503 h 22"/>
                <a:gd name="T22" fmla="*/ 34 w 44"/>
                <a:gd name="T23" fmla="*/ 605 h 22"/>
                <a:gd name="T24" fmla="*/ 24 w 44"/>
                <a:gd name="T25" fmla="*/ 60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8" name="Freeform 239"/>
            <p:cNvSpPr>
              <a:spLocks noChangeAspect="1"/>
            </p:cNvSpPr>
            <p:nvPr/>
          </p:nvSpPr>
          <p:spPr bwMode="auto">
            <a:xfrm>
              <a:off x="1367" y="1182"/>
              <a:ext cx="88" cy="50"/>
            </a:xfrm>
            <a:custGeom>
              <a:avLst/>
              <a:gdLst>
                <a:gd name="T0" fmla="*/ 112 w 86"/>
                <a:gd name="T1" fmla="*/ 372 h 46"/>
                <a:gd name="T2" fmla="*/ 107 w 86"/>
                <a:gd name="T3" fmla="*/ 284 h 46"/>
                <a:gd name="T4" fmla="*/ 99 w 86"/>
                <a:gd name="T5" fmla="*/ 246 h 46"/>
                <a:gd name="T6" fmla="*/ 91 w 86"/>
                <a:gd name="T7" fmla="*/ 246 h 46"/>
                <a:gd name="T8" fmla="*/ 79 w 86"/>
                <a:gd name="T9" fmla="*/ 246 h 46"/>
                <a:gd name="T10" fmla="*/ 71 w 86"/>
                <a:gd name="T11" fmla="*/ 284 h 46"/>
                <a:gd name="T12" fmla="*/ 58 w 86"/>
                <a:gd name="T13" fmla="*/ 336 h 46"/>
                <a:gd name="T14" fmla="*/ 50 w 86"/>
                <a:gd name="T15" fmla="*/ 383 h 46"/>
                <a:gd name="T16" fmla="*/ 18 w 86"/>
                <a:gd name="T17" fmla="*/ 404 h 46"/>
                <a:gd name="T18" fmla="*/ 12 w 86"/>
                <a:gd name="T19" fmla="*/ 383 h 46"/>
                <a:gd name="T20" fmla="*/ 16 w 86"/>
                <a:gd name="T21" fmla="*/ 343 h 46"/>
                <a:gd name="T22" fmla="*/ 12 w 86"/>
                <a:gd name="T23" fmla="*/ 336 h 46"/>
                <a:gd name="T24" fmla="*/ 8 w 86"/>
                <a:gd name="T25" fmla="*/ 336 h 46"/>
                <a:gd name="T26" fmla="*/ 4 w 86"/>
                <a:gd name="T27" fmla="*/ 336 h 46"/>
                <a:gd name="T28" fmla="*/ 0 w 86"/>
                <a:gd name="T29" fmla="*/ 315 h 46"/>
                <a:gd name="T30" fmla="*/ 10 w 86"/>
                <a:gd name="T31" fmla="*/ 226 h 46"/>
                <a:gd name="T32" fmla="*/ 50 w 86"/>
                <a:gd name="T33" fmla="*/ 137 h 46"/>
                <a:gd name="T34" fmla="*/ 87 w 86"/>
                <a:gd name="T35" fmla="*/ 0 h 46"/>
                <a:gd name="T36" fmla="*/ 99 w 86"/>
                <a:gd name="T37" fmla="*/ 59 h 46"/>
                <a:gd name="T38" fmla="*/ 112 w 86"/>
                <a:gd name="T39" fmla="*/ 116 h 46"/>
                <a:gd name="T40" fmla="*/ 138 w 86"/>
                <a:gd name="T41" fmla="*/ 208 h 46"/>
                <a:gd name="T42" fmla="*/ 135 w 86"/>
                <a:gd name="T43" fmla="*/ 267 h 46"/>
                <a:gd name="T44" fmla="*/ 144 w 86"/>
                <a:gd name="T45" fmla="*/ 267 h 46"/>
                <a:gd name="T46" fmla="*/ 153 w 86"/>
                <a:gd name="T47" fmla="*/ 284 h 46"/>
                <a:gd name="T48" fmla="*/ 144 w 86"/>
                <a:gd name="T49" fmla="*/ 336 h 46"/>
                <a:gd name="T50" fmla="*/ 138 w 86"/>
                <a:gd name="T51" fmla="*/ 343 h 46"/>
                <a:gd name="T52" fmla="*/ 129 w 86"/>
                <a:gd name="T53" fmla="*/ 372 h 46"/>
                <a:gd name="T54" fmla="*/ 123 w 86"/>
                <a:gd name="T55" fmla="*/ 343 h 46"/>
                <a:gd name="T56" fmla="*/ 118 w 86"/>
                <a:gd name="T57" fmla="*/ 336 h 46"/>
                <a:gd name="T58" fmla="*/ 112 w 86"/>
                <a:gd name="T59" fmla="*/ 37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39" name="Freeform 240"/>
            <p:cNvSpPr>
              <a:spLocks noChangeAspect="1"/>
            </p:cNvSpPr>
            <p:nvPr/>
          </p:nvSpPr>
          <p:spPr bwMode="auto">
            <a:xfrm>
              <a:off x="1428" y="983"/>
              <a:ext cx="181" cy="43"/>
            </a:xfrm>
            <a:custGeom>
              <a:avLst/>
              <a:gdLst>
                <a:gd name="T0" fmla="*/ 63 w 176"/>
                <a:gd name="T1" fmla="*/ 158 h 40"/>
                <a:gd name="T2" fmla="*/ 79 w 176"/>
                <a:gd name="T3" fmla="*/ 118 h 40"/>
                <a:gd name="T4" fmla="*/ 67 w 176"/>
                <a:gd name="T5" fmla="*/ 102 h 40"/>
                <a:gd name="T6" fmla="*/ 59 w 176"/>
                <a:gd name="T7" fmla="*/ 102 h 40"/>
                <a:gd name="T8" fmla="*/ 50 w 176"/>
                <a:gd name="T9" fmla="*/ 102 h 40"/>
                <a:gd name="T10" fmla="*/ 14 w 176"/>
                <a:gd name="T11" fmla="*/ 118 h 40"/>
                <a:gd name="T12" fmla="*/ 10 w 176"/>
                <a:gd name="T13" fmla="*/ 102 h 40"/>
                <a:gd name="T14" fmla="*/ 6 w 176"/>
                <a:gd name="T15" fmla="*/ 88 h 40"/>
                <a:gd name="T16" fmla="*/ 0 w 176"/>
                <a:gd name="T17" fmla="*/ 6 h 40"/>
                <a:gd name="T18" fmla="*/ 10 w 176"/>
                <a:gd name="T19" fmla="*/ 2 h 40"/>
                <a:gd name="T20" fmla="*/ 48 w 176"/>
                <a:gd name="T21" fmla="*/ 0 h 40"/>
                <a:gd name="T22" fmla="*/ 59 w 176"/>
                <a:gd name="T23" fmla="*/ 2 h 40"/>
                <a:gd name="T24" fmla="*/ 71 w 176"/>
                <a:gd name="T25" fmla="*/ 6 h 40"/>
                <a:gd name="T26" fmla="*/ 83 w 176"/>
                <a:gd name="T27" fmla="*/ 57 h 40"/>
                <a:gd name="T28" fmla="*/ 98 w 176"/>
                <a:gd name="T29" fmla="*/ 66 h 40"/>
                <a:gd name="T30" fmla="*/ 128 w 176"/>
                <a:gd name="T31" fmla="*/ 66 h 40"/>
                <a:gd name="T32" fmla="*/ 136 w 176"/>
                <a:gd name="T33" fmla="*/ 57 h 40"/>
                <a:gd name="T34" fmla="*/ 144 w 176"/>
                <a:gd name="T35" fmla="*/ 6 h 40"/>
                <a:gd name="T36" fmla="*/ 152 w 176"/>
                <a:gd name="T37" fmla="*/ 6 h 40"/>
                <a:gd name="T38" fmla="*/ 140 w 176"/>
                <a:gd name="T39" fmla="*/ 66 h 40"/>
                <a:gd name="T40" fmla="*/ 136 w 176"/>
                <a:gd name="T41" fmla="*/ 76 h 40"/>
                <a:gd name="T42" fmla="*/ 132 w 176"/>
                <a:gd name="T43" fmla="*/ 102 h 40"/>
                <a:gd name="T44" fmla="*/ 136 w 176"/>
                <a:gd name="T45" fmla="*/ 118 h 40"/>
                <a:gd name="T46" fmla="*/ 136 w 176"/>
                <a:gd name="T47" fmla="*/ 137 h 40"/>
                <a:gd name="T48" fmla="*/ 148 w 176"/>
                <a:gd name="T49" fmla="*/ 147 h 40"/>
                <a:gd name="T50" fmla="*/ 180 w 176"/>
                <a:gd name="T51" fmla="*/ 147 h 40"/>
                <a:gd name="T52" fmla="*/ 209 w 176"/>
                <a:gd name="T53" fmla="*/ 147 h 40"/>
                <a:gd name="T54" fmla="*/ 239 w 176"/>
                <a:gd name="T55" fmla="*/ 137 h 40"/>
                <a:gd name="T56" fmla="*/ 268 w 176"/>
                <a:gd name="T57" fmla="*/ 118 h 40"/>
                <a:gd name="T58" fmla="*/ 300 w 176"/>
                <a:gd name="T59" fmla="*/ 118 h 40"/>
                <a:gd name="T60" fmla="*/ 324 w 176"/>
                <a:gd name="T61" fmla="*/ 118 h 40"/>
                <a:gd name="T62" fmla="*/ 341 w 176"/>
                <a:gd name="T63" fmla="*/ 137 h 40"/>
                <a:gd name="T64" fmla="*/ 363 w 176"/>
                <a:gd name="T65" fmla="*/ 158 h 40"/>
                <a:gd name="T66" fmla="*/ 356 w 176"/>
                <a:gd name="T67" fmla="*/ 212 h 40"/>
                <a:gd name="T68" fmla="*/ 347 w 176"/>
                <a:gd name="T69" fmla="*/ 247 h 40"/>
                <a:gd name="T70" fmla="*/ 333 w 176"/>
                <a:gd name="T71" fmla="*/ 263 h 40"/>
                <a:gd name="T72" fmla="*/ 315 w 176"/>
                <a:gd name="T73" fmla="*/ 263 h 40"/>
                <a:gd name="T74" fmla="*/ 292 w 176"/>
                <a:gd name="T75" fmla="*/ 263 h 40"/>
                <a:gd name="T76" fmla="*/ 276 w 176"/>
                <a:gd name="T77" fmla="*/ 247 h 40"/>
                <a:gd name="T78" fmla="*/ 266 w 176"/>
                <a:gd name="T79" fmla="*/ 247 h 40"/>
                <a:gd name="T80" fmla="*/ 245 w 176"/>
                <a:gd name="T81" fmla="*/ 234 h 40"/>
                <a:gd name="T82" fmla="*/ 231 w 176"/>
                <a:gd name="T83" fmla="*/ 234 h 40"/>
                <a:gd name="T84" fmla="*/ 214 w 176"/>
                <a:gd name="T85" fmla="*/ 228 h 40"/>
                <a:gd name="T86" fmla="*/ 202 w 176"/>
                <a:gd name="T87" fmla="*/ 212 h 40"/>
                <a:gd name="T88" fmla="*/ 191 w 176"/>
                <a:gd name="T89" fmla="*/ 212 h 40"/>
                <a:gd name="T90" fmla="*/ 175 w 176"/>
                <a:gd name="T91" fmla="*/ 228 h 40"/>
                <a:gd name="T92" fmla="*/ 160 w 176"/>
                <a:gd name="T93" fmla="*/ 234 h 40"/>
                <a:gd name="T94" fmla="*/ 152 w 176"/>
                <a:gd name="T95" fmla="*/ 263 h 40"/>
                <a:gd name="T96" fmla="*/ 140 w 176"/>
                <a:gd name="T97" fmla="*/ 263 h 40"/>
                <a:gd name="T98" fmla="*/ 92 w 176"/>
                <a:gd name="T99" fmla="*/ 247 h 40"/>
                <a:gd name="T100" fmla="*/ 67 w 176"/>
                <a:gd name="T101" fmla="*/ 247 h 40"/>
                <a:gd name="T102" fmla="*/ 59 w 176"/>
                <a:gd name="T103" fmla="*/ 247 h 40"/>
                <a:gd name="T104" fmla="*/ 52 w 176"/>
                <a:gd name="T105" fmla="*/ 263 h 40"/>
                <a:gd name="T106" fmla="*/ 52 w 176"/>
                <a:gd name="T107" fmla="*/ 212 h 40"/>
                <a:gd name="T108" fmla="*/ 59 w 176"/>
                <a:gd name="T109" fmla="*/ 170 h 40"/>
                <a:gd name="T110" fmla="*/ 67 w 176"/>
                <a:gd name="T111" fmla="*/ 147 h 40"/>
                <a:gd name="T112" fmla="*/ 79 w 176"/>
                <a:gd name="T113" fmla="*/ 137 h 40"/>
                <a:gd name="T114" fmla="*/ 63 w 176"/>
                <a:gd name="T115" fmla="*/ 158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0" name="Freeform 241"/>
            <p:cNvSpPr>
              <a:spLocks noChangeAspect="1"/>
            </p:cNvSpPr>
            <p:nvPr/>
          </p:nvSpPr>
          <p:spPr bwMode="auto">
            <a:xfrm>
              <a:off x="1401" y="1008"/>
              <a:ext cx="35" cy="15"/>
            </a:xfrm>
            <a:custGeom>
              <a:avLst/>
              <a:gdLst>
                <a:gd name="T0" fmla="*/ 68 w 34"/>
                <a:gd name="T1" fmla="*/ 54 h 14"/>
                <a:gd name="T2" fmla="*/ 60 w 34"/>
                <a:gd name="T3" fmla="*/ 71 h 14"/>
                <a:gd name="T4" fmla="*/ 52 w 34"/>
                <a:gd name="T5" fmla="*/ 81 h 14"/>
                <a:gd name="T6" fmla="*/ 48 w 34"/>
                <a:gd name="T7" fmla="*/ 81 h 14"/>
                <a:gd name="T8" fmla="*/ 12 w 34"/>
                <a:gd name="T9" fmla="*/ 71 h 14"/>
                <a:gd name="T10" fmla="*/ 0 w 34"/>
                <a:gd name="T11" fmla="*/ 62 h 14"/>
                <a:gd name="T12" fmla="*/ 8 w 34"/>
                <a:gd name="T13" fmla="*/ 4 h 14"/>
                <a:gd name="T14" fmla="*/ 44 w 34"/>
                <a:gd name="T15" fmla="*/ 0 h 14"/>
                <a:gd name="T16" fmla="*/ 50 w 34"/>
                <a:gd name="T17" fmla="*/ 0 h 14"/>
                <a:gd name="T18" fmla="*/ 56 w 34"/>
                <a:gd name="T19" fmla="*/ 2 h 14"/>
                <a:gd name="T20" fmla="*/ 64 w 34"/>
                <a:gd name="T21" fmla="*/ 4 h 14"/>
                <a:gd name="T22" fmla="*/ 68 w 34"/>
                <a:gd name="T23" fmla="*/ 54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1" name="Freeform 242"/>
            <p:cNvSpPr>
              <a:spLocks noChangeAspect="1"/>
            </p:cNvSpPr>
            <p:nvPr/>
          </p:nvSpPr>
          <p:spPr bwMode="auto">
            <a:xfrm>
              <a:off x="1541" y="1134"/>
              <a:ext cx="34" cy="20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97 h 18"/>
                <a:gd name="T10" fmla="*/ 30 w 34"/>
                <a:gd name="T11" fmla="*/ 148 h 18"/>
                <a:gd name="T12" fmla="*/ 24 w 34"/>
                <a:gd name="T13" fmla="*/ 224 h 18"/>
                <a:gd name="T14" fmla="*/ 16 w 34"/>
                <a:gd name="T15" fmla="*/ 277 h 18"/>
                <a:gd name="T16" fmla="*/ 6 w 34"/>
                <a:gd name="T17" fmla="*/ 277 h 18"/>
                <a:gd name="T18" fmla="*/ 2 w 34"/>
                <a:gd name="T19" fmla="*/ 249 h 18"/>
                <a:gd name="T20" fmla="*/ 0 w 34"/>
                <a:gd name="T21" fmla="*/ 224 h 18"/>
                <a:gd name="T22" fmla="*/ 2 w 34"/>
                <a:gd name="T23" fmla="*/ 148 h 18"/>
                <a:gd name="T24" fmla="*/ 8 w 34"/>
                <a:gd name="T25" fmla="*/ 97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2" name="Freeform 243"/>
            <p:cNvSpPr>
              <a:spLocks noChangeAspect="1"/>
            </p:cNvSpPr>
            <p:nvPr/>
          </p:nvSpPr>
          <p:spPr bwMode="auto">
            <a:xfrm>
              <a:off x="1651" y="2561"/>
              <a:ext cx="43" cy="42"/>
            </a:xfrm>
            <a:custGeom>
              <a:avLst/>
              <a:gdLst>
                <a:gd name="T0" fmla="*/ 0 w 42"/>
                <a:gd name="T1" fmla="*/ 326 h 38"/>
                <a:gd name="T2" fmla="*/ 4 w 42"/>
                <a:gd name="T3" fmla="*/ 437 h 38"/>
                <a:gd name="T4" fmla="*/ 18 w 42"/>
                <a:gd name="T5" fmla="*/ 486 h 38"/>
                <a:gd name="T6" fmla="*/ 54 w 42"/>
                <a:gd name="T7" fmla="*/ 513 h 38"/>
                <a:gd name="T8" fmla="*/ 56 w 42"/>
                <a:gd name="T9" fmla="*/ 486 h 38"/>
                <a:gd name="T10" fmla="*/ 60 w 42"/>
                <a:gd name="T11" fmla="*/ 464 h 38"/>
                <a:gd name="T12" fmla="*/ 64 w 42"/>
                <a:gd name="T13" fmla="*/ 326 h 38"/>
                <a:gd name="T14" fmla="*/ 68 w 42"/>
                <a:gd name="T15" fmla="*/ 188 h 38"/>
                <a:gd name="T16" fmla="*/ 72 w 42"/>
                <a:gd name="T17" fmla="*/ 103 h 38"/>
                <a:gd name="T18" fmla="*/ 58 w 42"/>
                <a:gd name="T19" fmla="*/ 84 h 38"/>
                <a:gd name="T20" fmla="*/ 50 w 42"/>
                <a:gd name="T21" fmla="*/ 4 h 38"/>
                <a:gd name="T22" fmla="*/ 16 w 42"/>
                <a:gd name="T23" fmla="*/ 0 h 38"/>
                <a:gd name="T24" fmla="*/ 10 w 42"/>
                <a:gd name="T25" fmla="*/ 0 h 38"/>
                <a:gd name="T26" fmla="*/ 8 w 42"/>
                <a:gd name="T27" fmla="*/ 0 h 38"/>
                <a:gd name="T28" fmla="*/ 6 w 42"/>
                <a:gd name="T29" fmla="*/ 2 h 38"/>
                <a:gd name="T30" fmla="*/ 4 w 42"/>
                <a:gd name="T31" fmla="*/ 84 h 38"/>
                <a:gd name="T32" fmla="*/ 2 w 42"/>
                <a:gd name="T33" fmla="*/ 219 h 38"/>
                <a:gd name="T34" fmla="*/ 0 w 42"/>
                <a:gd name="T35" fmla="*/ 326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2"/>
                <a:gd name="T55" fmla="*/ 0 h 38"/>
                <a:gd name="T56" fmla="*/ 42 w 42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2" h="38">
                  <a:moveTo>
                    <a:pt x="0" y="24"/>
                  </a:moveTo>
                  <a:lnTo>
                    <a:pt x="4" y="32"/>
                  </a:lnTo>
                  <a:lnTo>
                    <a:pt x="18" y="36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4" y="34"/>
                  </a:lnTo>
                  <a:lnTo>
                    <a:pt x="38" y="24"/>
                  </a:lnTo>
                  <a:lnTo>
                    <a:pt x="40" y="14"/>
                  </a:lnTo>
                  <a:lnTo>
                    <a:pt x="42" y="8"/>
                  </a:lnTo>
                  <a:lnTo>
                    <a:pt x="32" y="6"/>
                  </a:lnTo>
                  <a:lnTo>
                    <a:pt x="24" y="4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1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3" name="Freeform 244"/>
            <p:cNvSpPr>
              <a:spLocks noChangeAspect="1"/>
            </p:cNvSpPr>
            <p:nvPr/>
          </p:nvSpPr>
          <p:spPr bwMode="auto">
            <a:xfrm>
              <a:off x="1085" y="2070"/>
              <a:ext cx="177" cy="74"/>
            </a:xfrm>
            <a:custGeom>
              <a:avLst/>
              <a:gdLst>
                <a:gd name="T0" fmla="*/ 74 w 174"/>
                <a:gd name="T1" fmla="*/ 176 h 68"/>
                <a:gd name="T2" fmla="*/ 74 w 174"/>
                <a:gd name="T3" fmla="*/ 148 h 68"/>
                <a:gd name="T4" fmla="*/ 78 w 174"/>
                <a:gd name="T5" fmla="*/ 148 h 68"/>
                <a:gd name="T6" fmla="*/ 78 w 174"/>
                <a:gd name="T7" fmla="*/ 106 h 68"/>
                <a:gd name="T8" fmla="*/ 74 w 174"/>
                <a:gd name="T9" fmla="*/ 89 h 68"/>
                <a:gd name="T10" fmla="*/ 72 w 174"/>
                <a:gd name="T11" fmla="*/ 106 h 68"/>
                <a:gd name="T12" fmla="*/ 64 w 174"/>
                <a:gd name="T13" fmla="*/ 106 h 68"/>
                <a:gd name="T14" fmla="*/ 58 w 174"/>
                <a:gd name="T15" fmla="*/ 148 h 68"/>
                <a:gd name="T16" fmla="*/ 24 w 174"/>
                <a:gd name="T17" fmla="*/ 176 h 68"/>
                <a:gd name="T18" fmla="*/ 16 w 174"/>
                <a:gd name="T19" fmla="*/ 192 h 68"/>
                <a:gd name="T20" fmla="*/ 14 w 174"/>
                <a:gd name="T21" fmla="*/ 209 h 68"/>
                <a:gd name="T22" fmla="*/ 12 w 174"/>
                <a:gd name="T23" fmla="*/ 227 h 68"/>
                <a:gd name="T24" fmla="*/ 6 w 174"/>
                <a:gd name="T25" fmla="*/ 247 h 68"/>
                <a:gd name="T26" fmla="*/ 0 w 174"/>
                <a:gd name="T27" fmla="*/ 247 h 68"/>
                <a:gd name="T28" fmla="*/ 4 w 174"/>
                <a:gd name="T29" fmla="*/ 227 h 68"/>
                <a:gd name="T30" fmla="*/ 6 w 174"/>
                <a:gd name="T31" fmla="*/ 227 h 68"/>
                <a:gd name="T32" fmla="*/ 8 w 174"/>
                <a:gd name="T33" fmla="*/ 176 h 68"/>
                <a:gd name="T34" fmla="*/ 12 w 174"/>
                <a:gd name="T35" fmla="*/ 125 h 68"/>
                <a:gd name="T36" fmla="*/ 18 w 174"/>
                <a:gd name="T37" fmla="*/ 89 h 68"/>
                <a:gd name="T38" fmla="*/ 26 w 174"/>
                <a:gd name="T39" fmla="*/ 63 h 68"/>
                <a:gd name="T40" fmla="*/ 70 w 174"/>
                <a:gd name="T41" fmla="*/ 0 h 68"/>
                <a:gd name="T42" fmla="*/ 86 w 174"/>
                <a:gd name="T43" fmla="*/ 0 h 68"/>
                <a:gd name="T44" fmla="*/ 93 w 174"/>
                <a:gd name="T45" fmla="*/ 0 h 68"/>
                <a:gd name="T46" fmla="*/ 97 w 174"/>
                <a:gd name="T47" fmla="*/ 2 h 68"/>
                <a:gd name="T48" fmla="*/ 105 w 174"/>
                <a:gd name="T49" fmla="*/ 4 h 68"/>
                <a:gd name="T50" fmla="*/ 133 w 174"/>
                <a:gd name="T51" fmla="*/ 75 h 68"/>
                <a:gd name="T52" fmla="*/ 144 w 174"/>
                <a:gd name="T53" fmla="*/ 148 h 68"/>
                <a:gd name="T54" fmla="*/ 149 w 174"/>
                <a:gd name="T55" fmla="*/ 162 h 68"/>
                <a:gd name="T56" fmla="*/ 158 w 174"/>
                <a:gd name="T57" fmla="*/ 162 h 68"/>
                <a:gd name="T58" fmla="*/ 170 w 174"/>
                <a:gd name="T59" fmla="*/ 176 h 68"/>
                <a:gd name="T60" fmla="*/ 188 w 174"/>
                <a:gd name="T61" fmla="*/ 227 h 68"/>
                <a:gd name="T62" fmla="*/ 200 w 174"/>
                <a:gd name="T63" fmla="*/ 308 h 68"/>
                <a:gd name="T64" fmla="*/ 218 w 174"/>
                <a:gd name="T65" fmla="*/ 365 h 68"/>
                <a:gd name="T66" fmla="*/ 238 w 174"/>
                <a:gd name="T67" fmla="*/ 397 h 68"/>
                <a:gd name="T68" fmla="*/ 236 w 174"/>
                <a:gd name="T69" fmla="*/ 411 h 68"/>
                <a:gd name="T70" fmla="*/ 236 w 174"/>
                <a:gd name="T71" fmla="*/ 432 h 68"/>
                <a:gd name="T72" fmla="*/ 257 w 174"/>
                <a:gd name="T73" fmla="*/ 470 h 68"/>
                <a:gd name="T74" fmla="*/ 266 w 174"/>
                <a:gd name="T75" fmla="*/ 495 h 68"/>
                <a:gd name="T76" fmla="*/ 269 w 174"/>
                <a:gd name="T77" fmla="*/ 556 h 68"/>
                <a:gd name="T78" fmla="*/ 257 w 174"/>
                <a:gd name="T79" fmla="*/ 576 h 68"/>
                <a:gd name="T80" fmla="*/ 252 w 174"/>
                <a:gd name="T81" fmla="*/ 576 h 68"/>
                <a:gd name="T82" fmla="*/ 252 w 174"/>
                <a:gd name="T83" fmla="*/ 587 h 68"/>
                <a:gd name="T84" fmla="*/ 238 w 174"/>
                <a:gd name="T85" fmla="*/ 616 h 68"/>
                <a:gd name="T86" fmla="*/ 218 w 174"/>
                <a:gd name="T87" fmla="*/ 616 h 68"/>
                <a:gd name="T88" fmla="*/ 179 w 174"/>
                <a:gd name="T89" fmla="*/ 587 h 68"/>
                <a:gd name="T90" fmla="*/ 185 w 174"/>
                <a:gd name="T91" fmla="*/ 556 h 68"/>
                <a:gd name="T92" fmla="*/ 194 w 174"/>
                <a:gd name="T93" fmla="*/ 495 h 68"/>
                <a:gd name="T94" fmla="*/ 194 w 174"/>
                <a:gd name="T95" fmla="*/ 470 h 68"/>
                <a:gd name="T96" fmla="*/ 182 w 174"/>
                <a:gd name="T97" fmla="*/ 470 h 68"/>
                <a:gd name="T98" fmla="*/ 170 w 174"/>
                <a:gd name="T99" fmla="*/ 447 h 68"/>
                <a:gd name="T100" fmla="*/ 164 w 174"/>
                <a:gd name="T101" fmla="*/ 411 h 68"/>
                <a:gd name="T102" fmla="*/ 161 w 174"/>
                <a:gd name="T103" fmla="*/ 365 h 68"/>
                <a:gd name="T104" fmla="*/ 161 w 174"/>
                <a:gd name="T105" fmla="*/ 319 h 68"/>
                <a:gd name="T106" fmla="*/ 158 w 174"/>
                <a:gd name="T107" fmla="*/ 308 h 68"/>
                <a:gd name="T108" fmla="*/ 152 w 174"/>
                <a:gd name="T109" fmla="*/ 291 h 68"/>
                <a:gd name="T110" fmla="*/ 133 w 174"/>
                <a:gd name="T111" fmla="*/ 291 h 68"/>
                <a:gd name="T112" fmla="*/ 129 w 174"/>
                <a:gd name="T113" fmla="*/ 269 h 68"/>
                <a:gd name="T114" fmla="*/ 121 w 174"/>
                <a:gd name="T115" fmla="*/ 247 h 68"/>
                <a:gd name="T116" fmla="*/ 93 w 174"/>
                <a:gd name="T117" fmla="*/ 209 h 68"/>
                <a:gd name="T118" fmla="*/ 80 w 174"/>
                <a:gd name="T119" fmla="*/ 176 h 68"/>
                <a:gd name="T120" fmla="*/ 74 w 174"/>
                <a:gd name="T121" fmla="*/ 162 h 68"/>
                <a:gd name="T122" fmla="*/ 74 w 174"/>
                <a:gd name="T123" fmla="*/ 176 h 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4"/>
                <a:gd name="T187" fmla="*/ 0 h 68"/>
                <a:gd name="T188" fmla="*/ 174 w 174"/>
                <a:gd name="T189" fmla="*/ 68 h 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4" h="68">
                  <a:moveTo>
                    <a:pt x="48" y="20"/>
                  </a:move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0"/>
                  </a:lnTo>
                  <a:lnTo>
                    <a:pt x="46" y="12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18" y="10"/>
                  </a:lnTo>
                  <a:lnTo>
                    <a:pt x="26" y="6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2"/>
                  </a:lnTo>
                  <a:lnTo>
                    <a:pt x="70" y="4"/>
                  </a:lnTo>
                  <a:lnTo>
                    <a:pt x="84" y="8"/>
                  </a:lnTo>
                  <a:lnTo>
                    <a:pt x="92" y="16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0" y="20"/>
                  </a:lnTo>
                  <a:lnTo>
                    <a:pt x="122" y="26"/>
                  </a:lnTo>
                  <a:lnTo>
                    <a:pt x="130" y="34"/>
                  </a:lnTo>
                  <a:lnTo>
                    <a:pt x="140" y="40"/>
                  </a:lnTo>
                  <a:lnTo>
                    <a:pt x="152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66" y="52"/>
                  </a:lnTo>
                  <a:lnTo>
                    <a:pt x="172" y="56"/>
                  </a:lnTo>
                  <a:lnTo>
                    <a:pt x="174" y="62"/>
                  </a:lnTo>
                  <a:lnTo>
                    <a:pt x="166" y="64"/>
                  </a:lnTo>
                  <a:lnTo>
                    <a:pt x="162" y="64"/>
                  </a:lnTo>
                  <a:lnTo>
                    <a:pt x="162" y="66"/>
                  </a:lnTo>
                  <a:lnTo>
                    <a:pt x="152" y="68"/>
                  </a:lnTo>
                  <a:lnTo>
                    <a:pt x="140" y="68"/>
                  </a:lnTo>
                  <a:lnTo>
                    <a:pt x="116" y="66"/>
                  </a:lnTo>
                  <a:lnTo>
                    <a:pt x="120" y="62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18" y="52"/>
                  </a:lnTo>
                  <a:lnTo>
                    <a:pt x="110" y="50"/>
                  </a:lnTo>
                  <a:lnTo>
                    <a:pt x="106" y="46"/>
                  </a:lnTo>
                  <a:lnTo>
                    <a:pt x="104" y="40"/>
                  </a:lnTo>
                  <a:lnTo>
                    <a:pt x="104" y="36"/>
                  </a:lnTo>
                  <a:lnTo>
                    <a:pt x="102" y="34"/>
                  </a:lnTo>
                  <a:lnTo>
                    <a:pt x="98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64" y="24"/>
                  </a:lnTo>
                  <a:lnTo>
                    <a:pt x="54" y="20"/>
                  </a:lnTo>
                  <a:lnTo>
                    <a:pt x="48" y="18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4" name="Freeform 245"/>
            <p:cNvSpPr>
              <a:spLocks noChangeAspect="1"/>
            </p:cNvSpPr>
            <p:nvPr/>
          </p:nvSpPr>
          <p:spPr bwMode="auto">
            <a:xfrm>
              <a:off x="529" y="1519"/>
              <a:ext cx="956" cy="504"/>
            </a:xfrm>
            <a:custGeom>
              <a:avLst/>
              <a:gdLst>
                <a:gd name="T0" fmla="*/ 16 w 936"/>
                <a:gd name="T1" fmla="*/ 2382 h 464"/>
                <a:gd name="T2" fmla="*/ 127 w 936"/>
                <a:gd name="T3" fmla="*/ 2742 h 464"/>
                <a:gd name="T4" fmla="*/ 372 w 936"/>
                <a:gd name="T5" fmla="*/ 2919 h 464"/>
                <a:gd name="T6" fmla="*/ 422 w 936"/>
                <a:gd name="T7" fmla="*/ 3311 h 464"/>
                <a:gd name="T8" fmla="*/ 478 w 936"/>
                <a:gd name="T9" fmla="*/ 3276 h 464"/>
                <a:gd name="T10" fmla="*/ 539 w 936"/>
                <a:gd name="T11" fmla="*/ 3760 h 464"/>
                <a:gd name="T12" fmla="*/ 601 w 936"/>
                <a:gd name="T13" fmla="*/ 3693 h 464"/>
                <a:gd name="T14" fmla="*/ 653 w 936"/>
                <a:gd name="T15" fmla="*/ 3400 h 464"/>
                <a:gd name="T16" fmla="*/ 714 w 936"/>
                <a:gd name="T17" fmla="*/ 3235 h 464"/>
                <a:gd name="T18" fmla="*/ 760 w 936"/>
                <a:gd name="T19" fmla="*/ 3221 h 464"/>
                <a:gd name="T20" fmla="*/ 828 w 936"/>
                <a:gd name="T21" fmla="*/ 3292 h 464"/>
                <a:gd name="T22" fmla="*/ 862 w 936"/>
                <a:gd name="T23" fmla="*/ 3292 h 464"/>
                <a:gd name="T24" fmla="*/ 909 w 936"/>
                <a:gd name="T25" fmla="*/ 3103 h 464"/>
                <a:gd name="T26" fmla="*/ 974 w 936"/>
                <a:gd name="T27" fmla="*/ 3199 h 464"/>
                <a:gd name="T28" fmla="*/ 1030 w 936"/>
                <a:gd name="T29" fmla="*/ 3215 h 464"/>
                <a:gd name="T30" fmla="*/ 1041 w 936"/>
                <a:gd name="T31" fmla="*/ 3404 h 464"/>
                <a:gd name="T32" fmla="*/ 1041 w 936"/>
                <a:gd name="T33" fmla="*/ 3682 h 464"/>
                <a:gd name="T34" fmla="*/ 1088 w 936"/>
                <a:gd name="T35" fmla="*/ 3978 h 464"/>
                <a:gd name="T36" fmla="*/ 1102 w 936"/>
                <a:gd name="T37" fmla="*/ 3492 h 464"/>
                <a:gd name="T38" fmla="*/ 1126 w 936"/>
                <a:gd name="T39" fmla="*/ 2777 h 464"/>
                <a:gd name="T40" fmla="*/ 1175 w 936"/>
                <a:gd name="T41" fmla="*/ 2587 h 464"/>
                <a:gd name="T42" fmla="*/ 1215 w 936"/>
                <a:gd name="T43" fmla="*/ 2458 h 464"/>
                <a:gd name="T44" fmla="*/ 1261 w 936"/>
                <a:gd name="T45" fmla="*/ 2271 h 464"/>
                <a:gd name="T46" fmla="*/ 1295 w 936"/>
                <a:gd name="T47" fmla="*/ 2083 h 464"/>
                <a:gd name="T48" fmla="*/ 1288 w 936"/>
                <a:gd name="T49" fmla="*/ 1932 h 464"/>
                <a:gd name="T50" fmla="*/ 1307 w 936"/>
                <a:gd name="T51" fmla="*/ 1711 h 464"/>
                <a:gd name="T52" fmla="*/ 1338 w 936"/>
                <a:gd name="T53" fmla="*/ 1558 h 464"/>
                <a:gd name="T54" fmla="*/ 1364 w 936"/>
                <a:gd name="T55" fmla="*/ 1575 h 464"/>
                <a:gd name="T56" fmla="*/ 1405 w 936"/>
                <a:gd name="T57" fmla="*/ 1335 h 464"/>
                <a:gd name="T58" fmla="*/ 1462 w 936"/>
                <a:gd name="T59" fmla="*/ 1229 h 464"/>
                <a:gd name="T60" fmla="*/ 1504 w 936"/>
                <a:gd name="T61" fmla="*/ 1163 h 464"/>
                <a:gd name="T62" fmla="*/ 1496 w 936"/>
                <a:gd name="T63" fmla="*/ 997 h 464"/>
                <a:gd name="T64" fmla="*/ 1618 w 936"/>
                <a:gd name="T65" fmla="*/ 667 h 464"/>
                <a:gd name="T66" fmla="*/ 1562 w 936"/>
                <a:gd name="T67" fmla="*/ 343 h 464"/>
                <a:gd name="T68" fmla="*/ 1426 w 936"/>
                <a:gd name="T69" fmla="*/ 667 h 464"/>
                <a:gd name="T70" fmla="*/ 1313 w 936"/>
                <a:gd name="T71" fmla="*/ 927 h 464"/>
                <a:gd name="T72" fmla="*/ 1252 w 936"/>
                <a:gd name="T73" fmla="*/ 1119 h 464"/>
                <a:gd name="T74" fmla="*/ 1150 w 936"/>
                <a:gd name="T75" fmla="*/ 1163 h 464"/>
                <a:gd name="T76" fmla="*/ 1186 w 936"/>
                <a:gd name="T77" fmla="*/ 927 h 464"/>
                <a:gd name="T78" fmla="*/ 1164 w 936"/>
                <a:gd name="T79" fmla="*/ 836 h 464"/>
                <a:gd name="T80" fmla="*/ 1158 w 936"/>
                <a:gd name="T81" fmla="*/ 584 h 464"/>
                <a:gd name="T82" fmla="*/ 1082 w 936"/>
                <a:gd name="T83" fmla="*/ 931 h 464"/>
                <a:gd name="T84" fmla="*/ 1030 w 936"/>
                <a:gd name="T85" fmla="*/ 1188 h 464"/>
                <a:gd name="T86" fmla="*/ 1070 w 936"/>
                <a:gd name="T87" fmla="*/ 711 h 464"/>
                <a:gd name="T88" fmla="*/ 1167 w 936"/>
                <a:gd name="T89" fmla="*/ 519 h 464"/>
                <a:gd name="T90" fmla="*/ 1102 w 936"/>
                <a:gd name="T91" fmla="*/ 400 h 464"/>
                <a:gd name="T92" fmla="*/ 1051 w 936"/>
                <a:gd name="T93" fmla="*/ 343 h 464"/>
                <a:gd name="T94" fmla="*/ 1010 w 936"/>
                <a:gd name="T95" fmla="*/ 278 h 464"/>
                <a:gd name="T96" fmla="*/ 984 w 936"/>
                <a:gd name="T97" fmla="*/ 115 h 464"/>
                <a:gd name="T98" fmla="*/ 206 w 936"/>
                <a:gd name="T99" fmla="*/ 59 h 464"/>
                <a:gd name="T100" fmla="*/ 151 w 936"/>
                <a:gd name="T101" fmla="*/ 136 h 464"/>
                <a:gd name="T102" fmla="*/ 22 w 936"/>
                <a:gd name="T103" fmla="*/ 1041 h 464"/>
                <a:gd name="T104" fmla="*/ 2 w 936"/>
                <a:gd name="T105" fmla="*/ 1565 h 464"/>
                <a:gd name="T106" fmla="*/ 12 w 936"/>
                <a:gd name="T107" fmla="*/ 1779 h 464"/>
                <a:gd name="T108" fmla="*/ 2 w 936"/>
                <a:gd name="T109" fmla="*/ 1888 h 4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36"/>
                <a:gd name="T166" fmla="*/ 0 h 464"/>
                <a:gd name="T167" fmla="*/ 936 w 936"/>
                <a:gd name="T168" fmla="*/ 464 h 46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36" h="464">
                  <a:moveTo>
                    <a:pt x="6" y="242"/>
                  </a:moveTo>
                  <a:lnTo>
                    <a:pt x="6" y="244"/>
                  </a:lnTo>
                  <a:lnTo>
                    <a:pt x="4" y="246"/>
                  </a:lnTo>
                  <a:lnTo>
                    <a:pt x="2" y="252"/>
                  </a:lnTo>
                  <a:lnTo>
                    <a:pt x="4" y="262"/>
                  </a:lnTo>
                  <a:lnTo>
                    <a:pt x="8" y="272"/>
                  </a:lnTo>
                  <a:lnTo>
                    <a:pt x="16" y="278"/>
                  </a:lnTo>
                  <a:lnTo>
                    <a:pt x="28" y="282"/>
                  </a:lnTo>
                  <a:lnTo>
                    <a:pt x="32" y="284"/>
                  </a:lnTo>
                  <a:lnTo>
                    <a:pt x="36" y="286"/>
                  </a:lnTo>
                  <a:lnTo>
                    <a:pt x="44" y="298"/>
                  </a:lnTo>
                  <a:lnTo>
                    <a:pt x="48" y="310"/>
                  </a:lnTo>
                  <a:lnTo>
                    <a:pt x="50" y="322"/>
                  </a:lnTo>
                  <a:lnTo>
                    <a:pt x="72" y="320"/>
                  </a:lnTo>
                  <a:lnTo>
                    <a:pt x="80" y="320"/>
                  </a:lnTo>
                  <a:lnTo>
                    <a:pt x="86" y="322"/>
                  </a:lnTo>
                  <a:lnTo>
                    <a:pt x="134" y="348"/>
                  </a:lnTo>
                  <a:lnTo>
                    <a:pt x="188" y="348"/>
                  </a:lnTo>
                  <a:lnTo>
                    <a:pt x="192" y="338"/>
                  </a:lnTo>
                  <a:lnTo>
                    <a:pt x="208" y="340"/>
                  </a:lnTo>
                  <a:lnTo>
                    <a:pt x="214" y="340"/>
                  </a:lnTo>
                  <a:lnTo>
                    <a:pt x="220" y="338"/>
                  </a:lnTo>
                  <a:lnTo>
                    <a:pt x="222" y="346"/>
                  </a:lnTo>
                  <a:lnTo>
                    <a:pt x="228" y="352"/>
                  </a:lnTo>
                  <a:lnTo>
                    <a:pt x="232" y="356"/>
                  </a:lnTo>
                  <a:lnTo>
                    <a:pt x="236" y="360"/>
                  </a:lnTo>
                  <a:lnTo>
                    <a:pt x="242" y="382"/>
                  </a:lnTo>
                  <a:lnTo>
                    <a:pt x="244" y="386"/>
                  </a:lnTo>
                  <a:lnTo>
                    <a:pt x="248" y="390"/>
                  </a:lnTo>
                  <a:lnTo>
                    <a:pt x="252" y="392"/>
                  </a:lnTo>
                  <a:lnTo>
                    <a:pt x="256" y="392"/>
                  </a:lnTo>
                  <a:lnTo>
                    <a:pt x="262" y="390"/>
                  </a:lnTo>
                  <a:lnTo>
                    <a:pt x="268" y="386"/>
                  </a:lnTo>
                  <a:lnTo>
                    <a:pt x="274" y="380"/>
                  </a:lnTo>
                  <a:lnTo>
                    <a:pt x="276" y="380"/>
                  </a:lnTo>
                  <a:lnTo>
                    <a:pt x="282" y="378"/>
                  </a:lnTo>
                  <a:lnTo>
                    <a:pt x="290" y="380"/>
                  </a:lnTo>
                  <a:lnTo>
                    <a:pt x="296" y="384"/>
                  </a:lnTo>
                  <a:lnTo>
                    <a:pt x="300" y="392"/>
                  </a:lnTo>
                  <a:lnTo>
                    <a:pt x="304" y="400"/>
                  </a:lnTo>
                  <a:lnTo>
                    <a:pt x="308" y="420"/>
                  </a:lnTo>
                  <a:lnTo>
                    <a:pt x="310" y="438"/>
                  </a:lnTo>
                  <a:lnTo>
                    <a:pt x="312" y="442"/>
                  </a:lnTo>
                  <a:lnTo>
                    <a:pt x="316" y="444"/>
                  </a:lnTo>
                  <a:lnTo>
                    <a:pt x="324" y="450"/>
                  </a:lnTo>
                  <a:lnTo>
                    <a:pt x="344" y="456"/>
                  </a:lnTo>
                  <a:lnTo>
                    <a:pt x="346" y="456"/>
                  </a:lnTo>
                  <a:lnTo>
                    <a:pt x="346" y="438"/>
                  </a:lnTo>
                  <a:lnTo>
                    <a:pt x="346" y="430"/>
                  </a:lnTo>
                  <a:lnTo>
                    <a:pt x="348" y="422"/>
                  </a:lnTo>
                  <a:lnTo>
                    <a:pt x="352" y="416"/>
                  </a:lnTo>
                  <a:lnTo>
                    <a:pt x="358" y="410"/>
                  </a:lnTo>
                  <a:lnTo>
                    <a:pt x="364" y="404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76" y="396"/>
                  </a:lnTo>
                  <a:lnTo>
                    <a:pt x="384" y="394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2"/>
                  </a:lnTo>
                  <a:lnTo>
                    <a:pt x="402" y="378"/>
                  </a:lnTo>
                  <a:lnTo>
                    <a:pt x="406" y="376"/>
                  </a:lnTo>
                  <a:lnTo>
                    <a:pt x="412" y="378"/>
                  </a:lnTo>
                  <a:lnTo>
                    <a:pt x="414" y="376"/>
                  </a:lnTo>
                  <a:lnTo>
                    <a:pt x="416" y="374"/>
                  </a:lnTo>
                  <a:lnTo>
                    <a:pt x="418" y="372"/>
                  </a:lnTo>
                  <a:lnTo>
                    <a:pt x="422" y="372"/>
                  </a:lnTo>
                  <a:lnTo>
                    <a:pt x="428" y="372"/>
                  </a:lnTo>
                  <a:lnTo>
                    <a:pt x="434" y="374"/>
                  </a:lnTo>
                  <a:lnTo>
                    <a:pt x="438" y="376"/>
                  </a:lnTo>
                  <a:lnTo>
                    <a:pt x="444" y="378"/>
                  </a:lnTo>
                  <a:lnTo>
                    <a:pt x="450" y="376"/>
                  </a:lnTo>
                  <a:lnTo>
                    <a:pt x="456" y="376"/>
                  </a:lnTo>
                  <a:lnTo>
                    <a:pt x="462" y="382"/>
                  </a:lnTo>
                  <a:lnTo>
                    <a:pt x="466" y="384"/>
                  </a:lnTo>
                  <a:lnTo>
                    <a:pt x="472" y="386"/>
                  </a:lnTo>
                  <a:lnTo>
                    <a:pt x="478" y="384"/>
                  </a:lnTo>
                  <a:lnTo>
                    <a:pt x="484" y="382"/>
                  </a:lnTo>
                  <a:lnTo>
                    <a:pt x="486" y="384"/>
                  </a:lnTo>
                  <a:lnTo>
                    <a:pt x="488" y="386"/>
                  </a:lnTo>
                  <a:lnTo>
                    <a:pt x="490" y="388"/>
                  </a:lnTo>
                  <a:lnTo>
                    <a:pt x="494" y="388"/>
                  </a:lnTo>
                  <a:lnTo>
                    <a:pt x="496" y="388"/>
                  </a:lnTo>
                  <a:lnTo>
                    <a:pt x="496" y="384"/>
                  </a:lnTo>
                  <a:lnTo>
                    <a:pt x="492" y="382"/>
                  </a:lnTo>
                  <a:lnTo>
                    <a:pt x="490" y="378"/>
                  </a:lnTo>
                  <a:lnTo>
                    <a:pt x="490" y="364"/>
                  </a:lnTo>
                  <a:lnTo>
                    <a:pt x="500" y="362"/>
                  </a:lnTo>
                  <a:lnTo>
                    <a:pt x="510" y="360"/>
                  </a:lnTo>
                  <a:lnTo>
                    <a:pt x="522" y="364"/>
                  </a:lnTo>
                  <a:lnTo>
                    <a:pt x="526" y="362"/>
                  </a:lnTo>
                  <a:lnTo>
                    <a:pt x="530" y="360"/>
                  </a:lnTo>
                  <a:lnTo>
                    <a:pt x="548" y="360"/>
                  </a:lnTo>
                  <a:lnTo>
                    <a:pt x="550" y="362"/>
                  </a:lnTo>
                  <a:lnTo>
                    <a:pt x="554" y="364"/>
                  </a:lnTo>
                  <a:lnTo>
                    <a:pt x="560" y="366"/>
                  </a:lnTo>
                  <a:lnTo>
                    <a:pt x="562" y="370"/>
                  </a:lnTo>
                  <a:lnTo>
                    <a:pt x="562" y="372"/>
                  </a:lnTo>
                  <a:lnTo>
                    <a:pt x="562" y="376"/>
                  </a:lnTo>
                  <a:lnTo>
                    <a:pt x="564" y="376"/>
                  </a:lnTo>
                  <a:lnTo>
                    <a:pt x="570" y="374"/>
                  </a:lnTo>
                  <a:lnTo>
                    <a:pt x="572" y="372"/>
                  </a:lnTo>
                  <a:lnTo>
                    <a:pt x="582" y="368"/>
                  </a:lnTo>
                  <a:lnTo>
                    <a:pt x="590" y="370"/>
                  </a:lnTo>
                  <a:lnTo>
                    <a:pt x="594" y="374"/>
                  </a:lnTo>
                  <a:lnTo>
                    <a:pt x="594" y="378"/>
                  </a:lnTo>
                  <a:lnTo>
                    <a:pt x="596" y="382"/>
                  </a:lnTo>
                  <a:lnTo>
                    <a:pt x="598" y="386"/>
                  </a:lnTo>
                  <a:lnTo>
                    <a:pt x="600" y="388"/>
                  </a:lnTo>
                  <a:lnTo>
                    <a:pt x="604" y="390"/>
                  </a:lnTo>
                  <a:lnTo>
                    <a:pt x="602" y="396"/>
                  </a:lnTo>
                  <a:lnTo>
                    <a:pt x="600" y="398"/>
                  </a:lnTo>
                  <a:lnTo>
                    <a:pt x="598" y="402"/>
                  </a:lnTo>
                  <a:lnTo>
                    <a:pt x="598" y="406"/>
                  </a:lnTo>
                  <a:lnTo>
                    <a:pt x="600" y="410"/>
                  </a:lnTo>
                  <a:lnTo>
                    <a:pt x="602" y="414"/>
                  </a:lnTo>
                  <a:lnTo>
                    <a:pt x="600" y="416"/>
                  </a:lnTo>
                  <a:lnTo>
                    <a:pt x="600" y="418"/>
                  </a:lnTo>
                  <a:lnTo>
                    <a:pt x="600" y="428"/>
                  </a:lnTo>
                  <a:lnTo>
                    <a:pt x="606" y="436"/>
                  </a:lnTo>
                  <a:lnTo>
                    <a:pt x="606" y="446"/>
                  </a:lnTo>
                  <a:lnTo>
                    <a:pt x="608" y="452"/>
                  </a:lnTo>
                  <a:lnTo>
                    <a:pt x="612" y="458"/>
                  </a:lnTo>
                  <a:lnTo>
                    <a:pt x="616" y="462"/>
                  </a:lnTo>
                  <a:lnTo>
                    <a:pt x="622" y="464"/>
                  </a:lnTo>
                  <a:lnTo>
                    <a:pt x="628" y="464"/>
                  </a:lnTo>
                  <a:lnTo>
                    <a:pt x="628" y="458"/>
                  </a:lnTo>
                  <a:lnTo>
                    <a:pt x="632" y="450"/>
                  </a:lnTo>
                  <a:lnTo>
                    <a:pt x="634" y="444"/>
                  </a:lnTo>
                  <a:lnTo>
                    <a:pt x="636" y="438"/>
                  </a:lnTo>
                  <a:lnTo>
                    <a:pt x="636" y="426"/>
                  </a:lnTo>
                  <a:lnTo>
                    <a:pt x="638" y="416"/>
                  </a:lnTo>
                  <a:lnTo>
                    <a:pt x="636" y="406"/>
                  </a:lnTo>
                  <a:lnTo>
                    <a:pt x="632" y="396"/>
                  </a:lnTo>
                  <a:lnTo>
                    <a:pt x="630" y="384"/>
                  </a:lnTo>
                  <a:lnTo>
                    <a:pt x="628" y="372"/>
                  </a:lnTo>
                  <a:lnTo>
                    <a:pt x="630" y="356"/>
                  </a:lnTo>
                  <a:lnTo>
                    <a:pt x="634" y="344"/>
                  </a:lnTo>
                  <a:lnTo>
                    <a:pt x="642" y="332"/>
                  </a:lnTo>
                  <a:lnTo>
                    <a:pt x="650" y="322"/>
                  </a:lnTo>
                  <a:lnTo>
                    <a:pt x="654" y="322"/>
                  </a:lnTo>
                  <a:lnTo>
                    <a:pt x="658" y="320"/>
                  </a:lnTo>
                  <a:lnTo>
                    <a:pt x="662" y="316"/>
                  </a:lnTo>
                  <a:lnTo>
                    <a:pt x="664" y="314"/>
                  </a:lnTo>
                  <a:lnTo>
                    <a:pt x="670" y="312"/>
                  </a:lnTo>
                  <a:lnTo>
                    <a:pt x="672" y="310"/>
                  </a:lnTo>
                  <a:lnTo>
                    <a:pt x="678" y="302"/>
                  </a:lnTo>
                  <a:lnTo>
                    <a:pt x="682" y="296"/>
                  </a:lnTo>
                  <a:lnTo>
                    <a:pt x="686" y="294"/>
                  </a:lnTo>
                  <a:lnTo>
                    <a:pt x="692" y="294"/>
                  </a:lnTo>
                  <a:lnTo>
                    <a:pt x="692" y="290"/>
                  </a:lnTo>
                  <a:lnTo>
                    <a:pt x="694" y="292"/>
                  </a:lnTo>
                  <a:lnTo>
                    <a:pt x="698" y="290"/>
                  </a:lnTo>
                  <a:lnTo>
                    <a:pt x="702" y="286"/>
                  </a:lnTo>
                  <a:lnTo>
                    <a:pt x="706" y="282"/>
                  </a:lnTo>
                  <a:lnTo>
                    <a:pt x="710" y="278"/>
                  </a:lnTo>
                  <a:lnTo>
                    <a:pt x="718" y="276"/>
                  </a:lnTo>
                  <a:lnTo>
                    <a:pt x="722" y="276"/>
                  </a:lnTo>
                  <a:lnTo>
                    <a:pt x="728" y="272"/>
                  </a:lnTo>
                  <a:lnTo>
                    <a:pt x="726" y="268"/>
                  </a:lnTo>
                  <a:lnTo>
                    <a:pt x="728" y="264"/>
                  </a:lnTo>
                  <a:lnTo>
                    <a:pt x="740" y="260"/>
                  </a:lnTo>
                  <a:lnTo>
                    <a:pt x="742" y="258"/>
                  </a:lnTo>
                  <a:lnTo>
                    <a:pt x="744" y="256"/>
                  </a:lnTo>
                  <a:lnTo>
                    <a:pt x="748" y="254"/>
                  </a:lnTo>
                  <a:lnTo>
                    <a:pt x="750" y="250"/>
                  </a:lnTo>
                  <a:lnTo>
                    <a:pt x="748" y="246"/>
                  </a:lnTo>
                  <a:lnTo>
                    <a:pt x="748" y="242"/>
                  </a:lnTo>
                  <a:lnTo>
                    <a:pt x="746" y="238"/>
                  </a:lnTo>
                  <a:lnTo>
                    <a:pt x="744" y="234"/>
                  </a:lnTo>
                  <a:lnTo>
                    <a:pt x="742" y="230"/>
                  </a:lnTo>
                  <a:lnTo>
                    <a:pt x="738" y="228"/>
                  </a:lnTo>
                  <a:lnTo>
                    <a:pt x="746" y="228"/>
                  </a:lnTo>
                  <a:lnTo>
                    <a:pt x="744" y="228"/>
                  </a:lnTo>
                  <a:lnTo>
                    <a:pt x="744" y="226"/>
                  </a:lnTo>
                  <a:lnTo>
                    <a:pt x="746" y="222"/>
                  </a:lnTo>
                  <a:lnTo>
                    <a:pt x="752" y="224"/>
                  </a:lnTo>
                  <a:lnTo>
                    <a:pt x="756" y="222"/>
                  </a:lnTo>
                  <a:lnTo>
                    <a:pt x="758" y="220"/>
                  </a:lnTo>
                  <a:lnTo>
                    <a:pt x="758" y="212"/>
                  </a:lnTo>
                  <a:lnTo>
                    <a:pt x="754" y="204"/>
                  </a:lnTo>
                  <a:lnTo>
                    <a:pt x="754" y="200"/>
                  </a:lnTo>
                  <a:lnTo>
                    <a:pt x="758" y="206"/>
                  </a:lnTo>
                  <a:lnTo>
                    <a:pt x="760" y="210"/>
                  </a:lnTo>
                  <a:lnTo>
                    <a:pt x="766" y="210"/>
                  </a:lnTo>
                  <a:lnTo>
                    <a:pt x="768" y="210"/>
                  </a:lnTo>
                  <a:lnTo>
                    <a:pt x="770" y="208"/>
                  </a:lnTo>
                  <a:lnTo>
                    <a:pt x="772" y="200"/>
                  </a:lnTo>
                  <a:lnTo>
                    <a:pt x="772" y="180"/>
                  </a:lnTo>
                  <a:lnTo>
                    <a:pt x="772" y="184"/>
                  </a:lnTo>
                  <a:lnTo>
                    <a:pt x="772" y="186"/>
                  </a:lnTo>
                  <a:lnTo>
                    <a:pt x="774" y="186"/>
                  </a:lnTo>
                  <a:lnTo>
                    <a:pt x="774" y="190"/>
                  </a:lnTo>
                  <a:lnTo>
                    <a:pt x="776" y="194"/>
                  </a:lnTo>
                  <a:lnTo>
                    <a:pt x="780" y="188"/>
                  </a:lnTo>
                  <a:lnTo>
                    <a:pt x="786" y="184"/>
                  </a:lnTo>
                  <a:lnTo>
                    <a:pt x="788" y="184"/>
                  </a:lnTo>
                  <a:lnTo>
                    <a:pt x="794" y="176"/>
                  </a:lnTo>
                  <a:lnTo>
                    <a:pt x="800" y="168"/>
                  </a:lnTo>
                  <a:lnTo>
                    <a:pt x="798" y="160"/>
                  </a:lnTo>
                  <a:lnTo>
                    <a:pt x="800" y="158"/>
                  </a:lnTo>
                  <a:lnTo>
                    <a:pt x="802" y="156"/>
                  </a:lnTo>
                  <a:lnTo>
                    <a:pt x="812" y="156"/>
                  </a:lnTo>
                  <a:lnTo>
                    <a:pt x="822" y="156"/>
                  </a:lnTo>
                  <a:lnTo>
                    <a:pt x="828" y="152"/>
                  </a:lnTo>
                  <a:lnTo>
                    <a:pt x="808" y="152"/>
                  </a:lnTo>
                  <a:lnTo>
                    <a:pt x="816" y="150"/>
                  </a:lnTo>
                  <a:lnTo>
                    <a:pt x="826" y="150"/>
                  </a:lnTo>
                  <a:lnTo>
                    <a:pt x="834" y="148"/>
                  </a:lnTo>
                  <a:lnTo>
                    <a:pt x="844" y="144"/>
                  </a:lnTo>
                  <a:lnTo>
                    <a:pt x="848" y="140"/>
                  </a:lnTo>
                  <a:lnTo>
                    <a:pt x="850" y="138"/>
                  </a:lnTo>
                  <a:lnTo>
                    <a:pt x="862" y="140"/>
                  </a:lnTo>
                  <a:lnTo>
                    <a:pt x="868" y="138"/>
                  </a:lnTo>
                  <a:lnTo>
                    <a:pt x="872" y="136"/>
                  </a:lnTo>
                  <a:lnTo>
                    <a:pt x="870" y="132"/>
                  </a:lnTo>
                  <a:lnTo>
                    <a:pt x="868" y="134"/>
                  </a:lnTo>
                  <a:lnTo>
                    <a:pt x="866" y="136"/>
                  </a:lnTo>
                  <a:lnTo>
                    <a:pt x="860" y="136"/>
                  </a:lnTo>
                  <a:lnTo>
                    <a:pt x="862" y="134"/>
                  </a:lnTo>
                  <a:lnTo>
                    <a:pt x="862" y="130"/>
                  </a:lnTo>
                  <a:lnTo>
                    <a:pt x="860" y="126"/>
                  </a:lnTo>
                  <a:lnTo>
                    <a:pt x="862" y="120"/>
                  </a:lnTo>
                  <a:lnTo>
                    <a:pt x="864" y="116"/>
                  </a:lnTo>
                  <a:lnTo>
                    <a:pt x="866" y="110"/>
                  </a:lnTo>
                  <a:lnTo>
                    <a:pt x="868" y="104"/>
                  </a:lnTo>
                  <a:lnTo>
                    <a:pt x="874" y="100"/>
                  </a:lnTo>
                  <a:lnTo>
                    <a:pt x="882" y="96"/>
                  </a:lnTo>
                  <a:lnTo>
                    <a:pt x="900" y="90"/>
                  </a:lnTo>
                  <a:lnTo>
                    <a:pt x="918" y="84"/>
                  </a:lnTo>
                  <a:lnTo>
                    <a:pt x="934" y="78"/>
                  </a:lnTo>
                  <a:lnTo>
                    <a:pt x="928" y="58"/>
                  </a:lnTo>
                  <a:lnTo>
                    <a:pt x="928" y="52"/>
                  </a:lnTo>
                  <a:lnTo>
                    <a:pt x="930" y="48"/>
                  </a:lnTo>
                  <a:lnTo>
                    <a:pt x="936" y="40"/>
                  </a:lnTo>
                  <a:lnTo>
                    <a:pt x="916" y="34"/>
                  </a:lnTo>
                  <a:lnTo>
                    <a:pt x="908" y="36"/>
                  </a:lnTo>
                  <a:lnTo>
                    <a:pt x="902" y="40"/>
                  </a:lnTo>
                  <a:lnTo>
                    <a:pt x="892" y="54"/>
                  </a:lnTo>
                  <a:lnTo>
                    <a:pt x="886" y="62"/>
                  </a:lnTo>
                  <a:lnTo>
                    <a:pt x="880" y="70"/>
                  </a:lnTo>
                  <a:lnTo>
                    <a:pt x="874" y="74"/>
                  </a:lnTo>
                  <a:lnTo>
                    <a:pt x="864" y="76"/>
                  </a:lnTo>
                  <a:lnTo>
                    <a:pt x="858" y="78"/>
                  </a:lnTo>
                  <a:lnTo>
                    <a:pt x="822" y="78"/>
                  </a:lnTo>
                  <a:lnTo>
                    <a:pt x="814" y="82"/>
                  </a:lnTo>
                  <a:lnTo>
                    <a:pt x="806" y="86"/>
                  </a:lnTo>
                  <a:lnTo>
                    <a:pt x="792" y="96"/>
                  </a:lnTo>
                  <a:lnTo>
                    <a:pt x="778" y="106"/>
                  </a:lnTo>
                  <a:lnTo>
                    <a:pt x="772" y="108"/>
                  </a:lnTo>
                  <a:lnTo>
                    <a:pt x="764" y="110"/>
                  </a:lnTo>
                  <a:lnTo>
                    <a:pt x="758" y="108"/>
                  </a:lnTo>
                  <a:lnTo>
                    <a:pt x="752" y="106"/>
                  </a:lnTo>
                  <a:lnTo>
                    <a:pt x="746" y="106"/>
                  </a:lnTo>
                  <a:lnTo>
                    <a:pt x="744" y="108"/>
                  </a:lnTo>
                  <a:lnTo>
                    <a:pt x="740" y="112"/>
                  </a:lnTo>
                  <a:lnTo>
                    <a:pt x="736" y="118"/>
                  </a:lnTo>
                  <a:lnTo>
                    <a:pt x="734" y="124"/>
                  </a:lnTo>
                  <a:lnTo>
                    <a:pt x="722" y="130"/>
                  </a:lnTo>
                  <a:lnTo>
                    <a:pt x="706" y="136"/>
                  </a:lnTo>
                  <a:lnTo>
                    <a:pt x="690" y="142"/>
                  </a:lnTo>
                  <a:lnTo>
                    <a:pt x="678" y="146"/>
                  </a:lnTo>
                  <a:lnTo>
                    <a:pt x="668" y="144"/>
                  </a:lnTo>
                  <a:lnTo>
                    <a:pt x="664" y="142"/>
                  </a:lnTo>
                  <a:lnTo>
                    <a:pt x="664" y="140"/>
                  </a:lnTo>
                  <a:lnTo>
                    <a:pt x="664" y="134"/>
                  </a:lnTo>
                  <a:lnTo>
                    <a:pt x="668" y="130"/>
                  </a:lnTo>
                  <a:lnTo>
                    <a:pt x="676" y="126"/>
                  </a:lnTo>
                  <a:lnTo>
                    <a:pt x="684" y="120"/>
                  </a:lnTo>
                  <a:lnTo>
                    <a:pt x="688" y="116"/>
                  </a:lnTo>
                  <a:lnTo>
                    <a:pt x="688" y="112"/>
                  </a:lnTo>
                  <a:lnTo>
                    <a:pt x="686" y="110"/>
                  </a:lnTo>
                  <a:lnTo>
                    <a:pt x="684" y="108"/>
                  </a:lnTo>
                  <a:lnTo>
                    <a:pt x="686" y="102"/>
                  </a:lnTo>
                  <a:lnTo>
                    <a:pt x="684" y="100"/>
                  </a:lnTo>
                  <a:lnTo>
                    <a:pt x="682" y="94"/>
                  </a:lnTo>
                  <a:lnTo>
                    <a:pt x="678" y="98"/>
                  </a:lnTo>
                  <a:lnTo>
                    <a:pt x="676" y="102"/>
                  </a:lnTo>
                  <a:lnTo>
                    <a:pt x="668" y="102"/>
                  </a:lnTo>
                  <a:lnTo>
                    <a:pt x="672" y="96"/>
                  </a:lnTo>
                  <a:lnTo>
                    <a:pt x="678" y="92"/>
                  </a:lnTo>
                  <a:lnTo>
                    <a:pt x="682" y="84"/>
                  </a:lnTo>
                  <a:lnTo>
                    <a:pt x="684" y="76"/>
                  </a:lnTo>
                  <a:lnTo>
                    <a:pt x="684" y="72"/>
                  </a:lnTo>
                  <a:lnTo>
                    <a:pt x="680" y="70"/>
                  </a:lnTo>
                  <a:lnTo>
                    <a:pt x="676" y="68"/>
                  </a:lnTo>
                  <a:lnTo>
                    <a:pt x="668" y="68"/>
                  </a:lnTo>
                  <a:lnTo>
                    <a:pt x="664" y="68"/>
                  </a:lnTo>
                  <a:lnTo>
                    <a:pt x="656" y="76"/>
                  </a:lnTo>
                  <a:lnTo>
                    <a:pt x="646" y="82"/>
                  </a:lnTo>
                  <a:lnTo>
                    <a:pt x="636" y="88"/>
                  </a:lnTo>
                  <a:lnTo>
                    <a:pt x="628" y="98"/>
                  </a:lnTo>
                  <a:lnTo>
                    <a:pt x="626" y="102"/>
                  </a:lnTo>
                  <a:lnTo>
                    <a:pt x="624" y="110"/>
                  </a:lnTo>
                  <a:lnTo>
                    <a:pt x="622" y="124"/>
                  </a:lnTo>
                  <a:lnTo>
                    <a:pt x="618" y="130"/>
                  </a:lnTo>
                  <a:lnTo>
                    <a:pt x="614" y="136"/>
                  </a:lnTo>
                  <a:lnTo>
                    <a:pt x="608" y="140"/>
                  </a:lnTo>
                  <a:lnTo>
                    <a:pt x="600" y="142"/>
                  </a:lnTo>
                  <a:lnTo>
                    <a:pt x="596" y="140"/>
                  </a:lnTo>
                  <a:lnTo>
                    <a:pt x="594" y="138"/>
                  </a:lnTo>
                  <a:lnTo>
                    <a:pt x="592" y="136"/>
                  </a:lnTo>
                  <a:lnTo>
                    <a:pt x="594" y="130"/>
                  </a:lnTo>
                  <a:lnTo>
                    <a:pt x="596" y="122"/>
                  </a:lnTo>
                  <a:lnTo>
                    <a:pt x="602" y="108"/>
                  </a:lnTo>
                  <a:lnTo>
                    <a:pt x="610" y="96"/>
                  </a:lnTo>
                  <a:lnTo>
                    <a:pt x="618" y="86"/>
                  </a:lnTo>
                  <a:lnTo>
                    <a:pt x="618" y="82"/>
                  </a:lnTo>
                  <a:lnTo>
                    <a:pt x="620" y="78"/>
                  </a:lnTo>
                  <a:lnTo>
                    <a:pt x="628" y="70"/>
                  </a:lnTo>
                  <a:lnTo>
                    <a:pt x="638" y="64"/>
                  </a:lnTo>
                  <a:lnTo>
                    <a:pt x="646" y="62"/>
                  </a:lnTo>
                  <a:lnTo>
                    <a:pt x="666" y="62"/>
                  </a:lnTo>
                  <a:lnTo>
                    <a:pt x="670" y="60"/>
                  </a:lnTo>
                  <a:lnTo>
                    <a:pt x="674" y="60"/>
                  </a:lnTo>
                  <a:lnTo>
                    <a:pt x="682" y="54"/>
                  </a:lnTo>
                  <a:lnTo>
                    <a:pt x="672" y="52"/>
                  </a:lnTo>
                  <a:lnTo>
                    <a:pt x="664" y="52"/>
                  </a:lnTo>
                  <a:lnTo>
                    <a:pt x="658" y="52"/>
                  </a:lnTo>
                  <a:lnTo>
                    <a:pt x="652" y="50"/>
                  </a:lnTo>
                  <a:lnTo>
                    <a:pt x="640" y="48"/>
                  </a:lnTo>
                  <a:lnTo>
                    <a:pt x="636" y="46"/>
                  </a:lnTo>
                  <a:lnTo>
                    <a:pt x="634" y="42"/>
                  </a:lnTo>
                  <a:lnTo>
                    <a:pt x="634" y="38"/>
                  </a:lnTo>
                  <a:lnTo>
                    <a:pt x="628" y="38"/>
                  </a:lnTo>
                  <a:lnTo>
                    <a:pt x="626" y="38"/>
                  </a:lnTo>
                  <a:lnTo>
                    <a:pt x="624" y="36"/>
                  </a:lnTo>
                  <a:lnTo>
                    <a:pt x="630" y="32"/>
                  </a:lnTo>
                  <a:lnTo>
                    <a:pt x="606" y="40"/>
                  </a:lnTo>
                  <a:lnTo>
                    <a:pt x="592" y="42"/>
                  </a:lnTo>
                  <a:lnTo>
                    <a:pt x="580" y="44"/>
                  </a:lnTo>
                  <a:lnTo>
                    <a:pt x="576" y="44"/>
                  </a:lnTo>
                  <a:lnTo>
                    <a:pt x="572" y="44"/>
                  </a:lnTo>
                  <a:lnTo>
                    <a:pt x="568" y="42"/>
                  </a:lnTo>
                  <a:lnTo>
                    <a:pt x="576" y="36"/>
                  </a:lnTo>
                  <a:lnTo>
                    <a:pt x="584" y="32"/>
                  </a:lnTo>
                  <a:lnTo>
                    <a:pt x="594" y="28"/>
                  </a:lnTo>
                  <a:lnTo>
                    <a:pt x="604" y="22"/>
                  </a:lnTo>
                  <a:lnTo>
                    <a:pt x="590" y="20"/>
                  </a:lnTo>
                  <a:lnTo>
                    <a:pt x="580" y="16"/>
                  </a:lnTo>
                  <a:lnTo>
                    <a:pt x="580" y="18"/>
                  </a:lnTo>
                  <a:lnTo>
                    <a:pt x="574" y="16"/>
                  </a:lnTo>
                  <a:lnTo>
                    <a:pt x="568" y="14"/>
                  </a:lnTo>
                  <a:lnTo>
                    <a:pt x="560" y="14"/>
                  </a:lnTo>
                  <a:lnTo>
                    <a:pt x="554" y="12"/>
                  </a:lnTo>
                  <a:lnTo>
                    <a:pt x="548" y="10"/>
                  </a:lnTo>
                  <a:lnTo>
                    <a:pt x="544" y="6"/>
                  </a:lnTo>
                  <a:lnTo>
                    <a:pt x="544" y="0"/>
                  </a:lnTo>
                  <a:lnTo>
                    <a:pt x="120" y="0"/>
                  </a:lnTo>
                  <a:lnTo>
                    <a:pt x="118" y="6"/>
                  </a:lnTo>
                  <a:lnTo>
                    <a:pt x="114" y="14"/>
                  </a:lnTo>
                  <a:lnTo>
                    <a:pt x="112" y="22"/>
                  </a:lnTo>
                  <a:lnTo>
                    <a:pt x="108" y="24"/>
                  </a:lnTo>
                  <a:lnTo>
                    <a:pt x="104" y="26"/>
                  </a:lnTo>
                  <a:lnTo>
                    <a:pt x="102" y="22"/>
                  </a:lnTo>
                  <a:lnTo>
                    <a:pt x="100" y="20"/>
                  </a:lnTo>
                  <a:lnTo>
                    <a:pt x="88" y="16"/>
                  </a:lnTo>
                  <a:lnTo>
                    <a:pt x="84" y="28"/>
                  </a:lnTo>
                  <a:lnTo>
                    <a:pt x="70" y="54"/>
                  </a:lnTo>
                  <a:lnTo>
                    <a:pt x="52" y="84"/>
                  </a:lnTo>
                  <a:lnTo>
                    <a:pt x="44" y="96"/>
                  </a:lnTo>
                  <a:lnTo>
                    <a:pt x="34" y="104"/>
                  </a:lnTo>
                  <a:lnTo>
                    <a:pt x="28" y="112"/>
                  </a:lnTo>
                  <a:lnTo>
                    <a:pt x="22" y="122"/>
                  </a:lnTo>
                  <a:lnTo>
                    <a:pt x="16" y="134"/>
                  </a:lnTo>
                  <a:lnTo>
                    <a:pt x="14" y="146"/>
                  </a:lnTo>
                  <a:lnTo>
                    <a:pt x="10" y="156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8"/>
                  </a:lnTo>
                  <a:lnTo>
                    <a:pt x="2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90"/>
                  </a:lnTo>
                  <a:lnTo>
                    <a:pt x="2" y="202"/>
                  </a:lnTo>
                  <a:lnTo>
                    <a:pt x="4" y="212"/>
                  </a:lnTo>
                  <a:lnTo>
                    <a:pt x="8" y="210"/>
                  </a:lnTo>
                  <a:lnTo>
                    <a:pt x="12" y="208"/>
                  </a:lnTo>
                  <a:lnTo>
                    <a:pt x="20" y="210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8" y="214"/>
                  </a:lnTo>
                  <a:lnTo>
                    <a:pt x="10" y="218"/>
                  </a:lnTo>
                  <a:lnTo>
                    <a:pt x="4" y="216"/>
                  </a:lnTo>
                  <a:lnTo>
                    <a:pt x="2" y="220"/>
                  </a:lnTo>
                  <a:lnTo>
                    <a:pt x="4" y="228"/>
                  </a:lnTo>
                  <a:lnTo>
                    <a:pt x="6" y="230"/>
                  </a:lnTo>
                  <a:lnTo>
                    <a:pt x="8" y="232"/>
                  </a:lnTo>
                  <a:lnTo>
                    <a:pt x="8" y="236"/>
                  </a:lnTo>
                  <a:lnTo>
                    <a:pt x="8" y="238"/>
                  </a:lnTo>
                  <a:lnTo>
                    <a:pt x="6" y="2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5" name="Freeform 246"/>
            <p:cNvSpPr>
              <a:spLocks noChangeAspect="1"/>
            </p:cNvSpPr>
            <p:nvPr/>
          </p:nvSpPr>
          <p:spPr bwMode="auto">
            <a:xfrm>
              <a:off x="580" y="1866"/>
              <a:ext cx="470" cy="391"/>
            </a:xfrm>
            <a:custGeom>
              <a:avLst/>
              <a:gdLst>
                <a:gd name="T0" fmla="*/ 772 w 460"/>
                <a:gd name="T1" fmla="*/ 2279 h 360"/>
                <a:gd name="T2" fmla="*/ 804 w 460"/>
                <a:gd name="T3" fmla="*/ 1919 h 360"/>
                <a:gd name="T4" fmla="*/ 770 w 460"/>
                <a:gd name="T5" fmla="*/ 1851 h 360"/>
                <a:gd name="T6" fmla="*/ 693 w 460"/>
                <a:gd name="T7" fmla="*/ 1969 h 360"/>
                <a:gd name="T8" fmla="*/ 650 w 460"/>
                <a:gd name="T9" fmla="*/ 2323 h 360"/>
                <a:gd name="T10" fmla="*/ 559 w 460"/>
                <a:gd name="T11" fmla="*/ 2413 h 360"/>
                <a:gd name="T12" fmla="*/ 500 w 460"/>
                <a:gd name="T13" fmla="*/ 2174 h 360"/>
                <a:gd name="T14" fmla="*/ 479 w 460"/>
                <a:gd name="T15" fmla="*/ 1779 h 360"/>
                <a:gd name="T16" fmla="*/ 518 w 460"/>
                <a:gd name="T17" fmla="*/ 1169 h 360"/>
                <a:gd name="T18" fmla="*/ 455 w 460"/>
                <a:gd name="T19" fmla="*/ 1008 h 360"/>
                <a:gd name="T20" fmla="*/ 430 w 460"/>
                <a:gd name="T21" fmla="*/ 556 h 360"/>
                <a:gd name="T22" fmla="*/ 391 w 460"/>
                <a:gd name="T23" fmla="*/ 519 h 360"/>
                <a:gd name="T24" fmla="*/ 353 w 460"/>
                <a:gd name="T25" fmla="*/ 614 h 360"/>
                <a:gd name="T26" fmla="*/ 324 w 460"/>
                <a:gd name="T27" fmla="*/ 343 h 360"/>
                <a:gd name="T28" fmla="*/ 297 w 460"/>
                <a:gd name="T29" fmla="*/ 161 h 360"/>
                <a:gd name="T30" fmla="*/ 240 w 460"/>
                <a:gd name="T31" fmla="*/ 243 h 360"/>
                <a:gd name="T32" fmla="*/ 22 w 460"/>
                <a:gd name="T33" fmla="*/ 0 h 360"/>
                <a:gd name="T34" fmla="*/ 2 w 460"/>
                <a:gd name="T35" fmla="*/ 115 h 360"/>
                <a:gd name="T36" fmla="*/ 4 w 460"/>
                <a:gd name="T37" fmla="*/ 434 h 360"/>
                <a:gd name="T38" fmla="*/ 22 w 460"/>
                <a:gd name="T39" fmla="*/ 628 h 360"/>
                <a:gd name="T40" fmla="*/ 16 w 460"/>
                <a:gd name="T41" fmla="*/ 773 h 360"/>
                <a:gd name="T42" fmla="*/ 12 w 460"/>
                <a:gd name="T43" fmla="*/ 926 h 360"/>
                <a:gd name="T44" fmla="*/ 62 w 460"/>
                <a:gd name="T45" fmla="*/ 1083 h 360"/>
                <a:gd name="T46" fmla="*/ 71 w 460"/>
                <a:gd name="T47" fmla="*/ 1216 h 360"/>
                <a:gd name="T48" fmla="*/ 66 w 460"/>
                <a:gd name="T49" fmla="*/ 1353 h 360"/>
                <a:gd name="T50" fmla="*/ 99 w 460"/>
                <a:gd name="T51" fmla="*/ 1491 h 360"/>
                <a:gd name="T52" fmla="*/ 140 w 460"/>
                <a:gd name="T53" fmla="*/ 1618 h 360"/>
                <a:gd name="T54" fmla="*/ 125 w 460"/>
                <a:gd name="T55" fmla="*/ 1387 h 360"/>
                <a:gd name="T56" fmla="*/ 103 w 460"/>
                <a:gd name="T57" fmla="*/ 1169 h 360"/>
                <a:gd name="T58" fmla="*/ 83 w 460"/>
                <a:gd name="T59" fmla="*/ 931 h 360"/>
                <a:gd name="T60" fmla="*/ 64 w 460"/>
                <a:gd name="T61" fmla="*/ 565 h 360"/>
                <a:gd name="T62" fmla="*/ 58 w 460"/>
                <a:gd name="T63" fmla="*/ 519 h 360"/>
                <a:gd name="T64" fmla="*/ 58 w 460"/>
                <a:gd name="T65" fmla="*/ 206 h 360"/>
                <a:gd name="T66" fmla="*/ 75 w 460"/>
                <a:gd name="T67" fmla="*/ 206 h 360"/>
                <a:gd name="T68" fmla="*/ 99 w 460"/>
                <a:gd name="T69" fmla="*/ 490 h 360"/>
                <a:gd name="T70" fmla="*/ 91 w 460"/>
                <a:gd name="T71" fmla="*/ 656 h 360"/>
                <a:gd name="T72" fmla="*/ 115 w 460"/>
                <a:gd name="T73" fmla="*/ 773 h 360"/>
                <a:gd name="T74" fmla="*/ 143 w 460"/>
                <a:gd name="T75" fmla="*/ 958 h 360"/>
                <a:gd name="T76" fmla="*/ 161 w 460"/>
                <a:gd name="T77" fmla="*/ 1072 h 360"/>
                <a:gd name="T78" fmla="*/ 169 w 460"/>
                <a:gd name="T79" fmla="*/ 1289 h 360"/>
                <a:gd name="T80" fmla="*/ 230 w 460"/>
                <a:gd name="T81" fmla="*/ 1627 h 360"/>
                <a:gd name="T82" fmla="*/ 247 w 460"/>
                <a:gd name="T83" fmla="*/ 1919 h 360"/>
                <a:gd name="T84" fmla="*/ 240 w 460"/>
                <a:gd name="T85" fmla="*/ 2015 h 360"/>
                <a:gd name="T86" fmla="*/ 237 w 460"/>
                <a:gd name="T87" fmla="*/ 2174 h 360"/>
                <a:gd name="T88" fmla="*/ 285 w 460"/>
                <a:gd name="T89" fmla="*/ 2389 h 360"/>
                <a:gd name="T90" fmla="*/ 324 w 460"/>
                <a:gd name="T91" fmla="*/ 2483 h 360"/>
                <a:gd name="T92" fmla="*/ 385 w 460"/>
                <a:gd name="T93" fmla="*/ 2688 h 360"/>
                <a:gd name="T94" fmla="*/ 475 w 460"/>
                <a:gd name="T95" fmla="*/ 2876 h 360"/>
                <a:gd name="T96" fmla="*/ 525 w 460"/>
                <a:gd name="T97" fmla="*/ 2785 h 360"/>
                <a:gd name="T98" fmla="*/ 572 w 460"/>
                <a:gd name="T99" fmla="*/ 2858 h 360"/>
                <a:gd name="T100" fmla="*/ 618 w 460"/>
                <a:gd name="T101" fmla="*/ 2962 h 360"/>
                <a:gd name="T102" fmla="*/ 664 w 460"/>
                <a:gd name="T103" fmla="*/ 2804 h 360"/>
                <a:gd name="T104" fmla="*/ 647 w 460"/>
                <a:gd name="T105" fmla="*/ 2670 h 360"/>
                <a:gd name="T106" fmla="*/ 714 w 460"/>
                <a:gd name="T107" fmla="*/ 2559 h 360"/>
                <a:gd name="T108" fmla="*/ 732 w 460"/>
                <a:gd name="T109" fmla="*/ 2472 h 360"/>
                <a:gd name="T110" fmla="*/ 750 w 460"/>
                <a:gd name="T111" fmla="*/ 2472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0"/>
                <a:gd name="T169" fmla="*/ 0 h 360"/>
                <a:gd name="T170" fmla="*/ 460 w 460"/>
                <a:gd name="T171" fmla="*/ 360 h 3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0" h="360">
                  <a:moveTo>
                    <a:pt x="430" y="292"/>
                  </a:moveTo>
                  <a:lnTo>
                    <a:pt x="434" y="288"/>
                  </a:lnTo>
                  <a:lnTo>
                    <a:pt x="436" y="280"/>
                  </a:lnTo>
                  <a:lnTo>
                    <a:pt x="442" y="266"/>
                  </a:lnTo>
                  <a:lnTo>
                    <a:pt x="446" y="250"/>
                  </a:lnTo>
                  <a:lnTo>
                    <a:pt x="448" y="244"/>
                  </a:lnTo>
                  <a:lnTo>
                    <a:pt x="452" y="238"/>
                  </a:lnTo>
                  <a:lnTo>
                    <a:pt x="460" y="224"/>
                  </a:lnTo>
                  <a:lnTo>
                    <a:pt x="458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40" y="216"/>
                  </a:lnTo>
                  <a:lnTo>
                    <a:pt x="422" y="218"/>
                  </a:lnTo>
                  <a:lnTo>
                    <a:pt x="406" y="222"/>
                  </a:lnTo>
                  <a:lnTo>
                    <a:pt x="400" y="226"/>
                  </a:lnTo>
                  <a:lnTo>
                    <a:pt x="396" y="230"/>
                  </a:lnTo>
                  <a:lnTo>
                    <a:pt x="390" y="240"/>
                  </a:lnTo>
                  <a:lnTo>
                    <a:pt x="384" y="250"/>
                  </a:lnTo>
                  <a:lnTo>
                    <a:pt x="378" y="262"/>
                  </a:lnTo>
                  <a:lnTo>
                    <a:pt x="372" y="272"/>
                  </a:lnTo>
                  <a:lnTo>
                    <a:pt x="358" y="274"/>
                  </a:lnTo>
                  <a:lnTo>
                    <a:pt x="344" y="278"/>
                  </a:lnTo>
                  <a:lnTo>
                    <a:pt x="332" y="280"/>
                  </a:lnTo>
                  <a:lnTo>
                    <a:pt x="320" y="282"/>
                  </a:lnTo>
                  <a:lnTo>
                    <a:pt x="310" y="280"/>
                  </a:lnTo>
                  <a:lnTo>
                    <a:pt x="300" y="274"/>
                  </a:lnTo>
                  <a:lnTo>
                    <a:pt x="292" y="266"/>
                  </a:lnTo>
                  <a:lnTo>
                    <a:pt x="286" y="254"/>
                  </a:lnTo>
                  <a:lnTo>
                    <a:pt x="280" y="242"/>
                  </a:lnTo>
                  <a:lnTo>
                    <a:pt x="276" y="230"/>
                  </a:lnTo>
                  <a:lnTo>
                    <a:pt x="274" y="218"/>
                  </a:lnTo>
                  <a:lnTo>
                    <a:pt x="274" y="208"/>
                  </a:lnTo>
                  <a:lnTo>
                    <a:pt x="276" y="190"/>
                  </a:lnTo>
                  <a:lnTo>
                    <a:pt x="280" y="170"/>
                  </a:lnTo>
                  <a:lnTo>
                    <a:pt x="288" y="152"/>
                  </a:lnTo>
                  <a:lnTo>
                    <a:pt x="296" y="136"/>
                  </a:lnTo>
                  <a:lnTo>
                    <a:pt x="276" y="130"/>
                  </a:lnTo>
                  <a:lnTo>
                    <a:pt x="266" y="124"/>
                  </a:lnTo>
                  <a:lnTo>
                    <a:pt x="262" y="122"/>
                  </a:lnTo>
                  <a:lnTo>
                    <a:pt x="260" y="118"/>
                  </a:lnTo>
                  <a:lnTo>
                    <a:pt x="258" y="100"/>
                  </a:lnTo>
                  <a:lnTo>
                    <a:pt x="254" y="80"/>
                  </a:lnTo>
                  <a:lnTo>
                    <a:pt x="250" y="72"/>
                  </a:lnTo>
                  <a:lnTo>
                    <a:pt x="246" y="64"/>
                  </a:lnTo>
                  <a:lnTo>
                    <a:pt x="240" y="60"/>
                  </a:lnTo>
                  <a:lnTo>
                    <a:pt x="232" y="58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18" y="66"/>
                  </a:lnTo>
                  <a:lnTo>
                    <a:pt x="212" y="70"/>
                  </a:lnTo>
                  <a:lnTo>
                    <a:pt x="206" y="72"/>
                  </a:lnTo>
                  <a:lnTo>
                    <a:pt x="202" y="72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2" y="62"/>
                  </a:lnTo>
                  <a:lnTo>
                    <a:pt x="186" y="40"/>
                  </a:lnTo>
                  <a:lnTo>
                    <a:pt x="182" y="36"/>
                  </a:lnTo>
                  <a:lnTo>
                    <a:pt x="178" y="32"/>
                  </a:lnTo>
                  <a:lnTo>
                    <a:pt x="172" y="26"/>
                  </a:lnTo>
                  <a:lnTo>
                    <a:pt x="170" y="18"/>
                  </a:lnTo>
                  <a:lnTo>
                    <a:pt x="164" y="20"/>
                  </a:lnTo>
                  <a:lnTo>
                    <a:pt x="158" y="20"/>
                  </a:lnTo>
                  <a:lnTo>
                    <a:pt x="142" y="18"/>
                  </a:lnTo>
                  <a:lnTo>
                    <a:pt x="138" y="28"/>
                  </a:lnTo>
                  <a:lnTo>
                    <a:pt x="84" y="28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2" y="74"/>
                  </a:lnTo>
                  <a:lnTo>
                    <a:pt x="24" y="78"/>
                  </a:lnTo>
                  <a:lnTo>
                    <a:pt x="24" y="82"/>
                  </a:lnTo>
                  <a:lnTo>
                    <a:pt x="22" y="88"/>
                  </a:lnTo>
                  <a:lnTo>
                    <a:pt x="16" y="90"/>
                  </a:lnTo>
                  <a:lnTo>
                    <a:pt x="12" y="94"/>
                  </a:lnTo>
                  <a:lnTo>
                    <a:pt x="8" y="98"/>
                  </a:lnTo>
                  <a:lnTo>
                    <a:pt x="8" y="102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26" y="118"/>
                  </a:lnTo>
                  <a:lnTo>
                    <a:pt x="34" y="120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2"/>
                  </a:lnTo>
                  <a:lnTo>
                    <a:pt x="44" y="138"/>
                  </a:lnTo>
                  <a:lnTo>
                    <a:pt x="44" y="142"/>
                  </a:lnTo>
                  <a:lnTo>
                    <a:pt x="42" y="146"/>
                  </a:lnTo>
                  <a:lnTo>
                    <a:pt x="40" y="150"/>
                  </a:lnTo>
                  <a:lnTo>
                    <a:pt x="40" y="154"/>
                  </a:lnTo>
                  <a:lnTo>
                    <a:pt x="40" y="158"/>
                  </a:lnTo>
                  <a:lnTo>
                    <a:pt x="42" y="160"/>
                  </a:lnTo>
                  <a:lnTo>
                    <a:pt x="46" y="164"/>
                  </a:lnTo>
                  <a:lnTo>
                    <a:pt x="52" y="168"/>
                  </a:lnTo>
                  <a:lnTo>
                    <a:pt x="58" y="174"/>
                  </a:lnTo>
                  <a:lnTo>
                    <a:pt x="70" y="194"/>
                  </a:lnTo>
                  <a:lnTo>
                    <a:pt x="74" y="192"/>
                  </a:lnTo>
                  <a:lnTo>
                    <a:pt x="78" y="190"/>
                  </a:lnTo>
                  <a:lnTo>
                    <a:pt x="80" y="188"/>
                  </a:lnTo>
                  <a:lnTo>
                    <a:pt x="82" y="184"/>
                  </a:lnTo>
                  <a:lnTo>
                    <a:pt x="80" y="176"/>
                  </a:lnTo>
                  <a:lnTo>
                    <a:pt x="74" y="168"/>
                  </a:lnTo>
                  <a:lnTo>
                    <a:pt x="70" y="162"/>
                  </a:lnTo>
                  <a:lnTo>
                    <a:pt x="64" y="156"/>
                  </a:lnTo>
                  <a:lnTo>
                    <a:pt x="66" y="152"/>
                  </a:lnTo>
                  <a:lnTo>
                    <a:pt x="64" y="148"/>
                  </a:lnTo>
                  <a:lnTo>
                    <a:pt x="60" y="136"/>
                  </a:lnTo>
                  <a:lnTo>
                    <a:pt x="58" y="124"/>
                  </a:lnTo>
                  <a:lnTo>
                    <a:pt x="54" y="114"/>
                  </a:lnTo>
                  <a:lnTo>
                    <a:pt x="52" y="112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48" y="96"/>
                  </a:lnTo>
                  <a:lnTo>
                    <a:pt x="46" y="86"/>
                  </a:lnTo>
                  <a:lnTo>
                    <a:pt x="38" y="66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28" y="50"/>
                  </a:lnTo>
                  <a:lnTo>
                    <a:pt x="30" y="32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40" y="22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2" y="34"/>
                  </a:lnTo>
                  <a:lnTo>
                    <a:pt x="56" y="46"/>
                  </a:lnTo>
                  <a:lnTo>
                    <a:pt x="58" y="58"/>
                  </a:lnTo>
                  <a:lnTo>
                    <a:pt x="58" y="62"/>
                  </a:lnTo>
                  <a:lnTo>
                    <a:pt x="56" y="68"/>
                  </a:lnTo>
                  <a:lnTo>
                    <a:pt x="54" y="74"/>
                  </a:lnTo>
                  <a:lnTo>
                    <a:pt x="54" y="76"/>
                  </a:lnTo>
                  <a:lnTo>
                    <a:pt x="56" y="78"/>
                  </a:lnTo>
                  <a:lnTo>
                    <a:pt x="62" y="78"/>
                  </a:lnTo>
                  <a:lnTo>
                    <a:pt x="62" y="84"/>
                  </a:lnTo>
                  <a:lnTo>
                    <a:pt x="66" y="90"/>
                  </a:lnTo>
                  <a:lnTo>
                    <a:pt x="70" y="94"/>
                  </a:lnTo>
                  <a:lnTo>
                    <a:pt x="74" y="94"/>
                  </a:lnTo>
                  <a:lnTo>
                    <a:pt x="78" y="106"/>
                  </a:lnTo>
                  <a:lnTo>
                    <a:pt x="82" y="112"/>
                  </a:lnTo>
                  <a:lnTo>
                    <a:pt x="86" y="118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4" y="124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92" y="140"/>
                  </a:lnTo>
                  <a:lnTo>
                    <a:pt x="98" y="150"/>
                  </a:lnTo>
                  <a:lnTo>
                    <a:pt x="112" y="164"/>
                  </a:lnTo>
                  <a:lnTo>
                    <a:pt x="120" y="172"/>
                  </a:lnTo>
                  <a:lnTo>
                    <a:pt x="126" y="180"/>
                  </a:lnTo>
                  <a:lnTo>
                    <a:pt x="132" y="190"/>
                  </a:lnTo>
                  <a:lnTo>
                    <a:pt x="140" y="200"/>
                  </a:lnTo>
                  <a:lnTo>
                    <a:pt x="140" y="216"/>
                  </a:lnTo>
                  <a:lnTo>
                    <a:pt x="142" y="220"/>
                  </a:lnTo>
                  <a:lnTo>
                    <a:pt x="142" y="224"/>
                  </a:lnTo>
                  <a:lnTo>
                    <a:pt x="142" y="230"/>
                  </a:lnTo>
                  <a:lnTo>
                    <a:pt x="140" y="234"/>
                  </a:lnTo>
                  <a:lnTo>
                    <a:pt x="138" y="234"/>
                  </a:lnTo>
                  <a:lnTo>
                    <a:pt x="138" y="236"/>
                  </a:lnTo>
                  <a:lnTo>
                    <a:pt x="138" y="242"/>
                  </a:lnTo>
                  <a:lnTo>
                    <a:pt x="134" y="242"/>
                  </a:lnTo>
                  <a:lnTo>
                    <a:pt x="134" y="248"/>
                  </a:lnTo>
                  <a:lnTo>
                    <a:pt x="136" y="254"/>
                  </a:lnTo>
                  <a:lnTo>
                    <a:pt x="140" y="260"/>
                  </a:lnTo>
                  <a:lnTo>
                    <a:pt x="148" y="268"/>
                  </a:lnTo>
                  <a:lnTo>
                    <a:pt x="158" y="274"/>
                  </a:lnTo>
                  <a:lnTo>
                    <a:pt x="162" y="280"/>
                  </a:lnTo>
                  <a:lnTo>
                    <a:pt x="166" y="284"/>
                  </a:lnTo>
                  <a:lnTo>
                    <a:pt x="170" y="288"/>
                  </a:lnTo>
                  <a:lnTo>
                    <a:pt x="178" y="288"/>
                  </a:lnTo>
                  <a:lnTo>
                    <a:pt x="186" y="290"/>
                  </a:lnTo>
                  <a:lnTo>
                    <a:pt x="192" y="294"/>
                  </a:lnTo>
                  <a:lnTo>
                    <a:pt x="204" y="304"/>
                  </a:lnTo>
                  <a:lnTo>
                    <a:pt x="212" y="310"/>
                  </a:lnTo>
                  <a:lnTo>
                    <a:pt x="220" y="314"/>
                  </a:lnTo>
                  <a:lnTo>
                    <a:pt x="234" y="320"/>
                  </a:lnTo>
                  <a:lnTo>
                    <a:pt x="250" y="328"/>
                  </a:lnTo>
                  <a:lnTo>
                    <a:pt x="264" y="334"/>
                  </a:lnTo>
                  <a:lnTo>
                    <a:pt x="272" y="336"/>
                  </a:lnTo>
                  <a:lnTo>
                    <a:pt x="280" y="336"/>
                  </a:lnTo>
                  <a:lnTo>
                    <a:pt x="286" y="336"/>
                  </a:lnTo>
                  <a:lnTo>
                    <a:pt x="294" y="330"/>
                  </a:lnTo>
                  <a:lnTo>
                    <a:pt x="300" y="326"/>
                  </a:lnTo>
                  <a:lnTo>
                    <a:pt x="306" y="324"/>
                  </a:lnTo>
                  <a:lnTo>
                    <a:pt x="312" y="326"/>
                  </a:lnTo>
                  <a:lnTo>
                    <a:pt x="318" y="328"/>
                  </a:lnTo>
                  <a:lnTo>
                    <a:pt x="328" y="334"/>
                  </a:lnTo>
                  <a:lnTo>
                    <a:pt x="336" y="342"/>
                  </a:lnTo>
                  <a:lnTo>
                    <a:pt x="342" y="350"/>
                  </a:lnTo>
                  <a:lnTo>
                    <a:pt x="348" y="360"/>
                  </a:lnTo>
                  <a:lnTo>
                    <a:pt x="352" y="346"/>
                  </a:lnTo>
                  <a:lnTo>
                    <a:pt x="354" y="338"/>
                  </a:lnTo>
                  <a:lnTo>
                    <a:pt x="358" y="334"/>
                  </a:lnTo>
                  <a:lnTo>
                    <a:pt x="380" y="334"/>
                  </a:lnTo>
                  <a:lnTo>
                    <a:pt x="380" y="328"/>
                  </a:lnTo>
                  <a:lnTo>
                    <a:pt x="378" y="322"/>
                  </a:lnTo>
                  <a:lnTo>
                    <a:pt x="374" y="320"/>
                  </a:lnTo>
                  <a:lnTo>
                    <a:pt x="372" y="316"/>
                  </a:lnTo>
                  <a:lnTo>
                    <a:pt x="370" y="312"/>
                  </a:lnTo>
                  <a:lnTo>
                    <a:pt x="374" y="304"/>
                  </a:lnTo>
                  <a:lnTo>
                    <a:pt x="378" y="300"/>
                  </a:lnTo>
                  <a:lnTo>
                    <a:pt x="382" y="298"/>
                  </a:lnTo>
                  <a:lnTo>
                    <a:pt x="408" y="298"/>
                  </a:lnTo>
                  <a:lnTo>
                    <a:pt x="412" y="298"/>
                  </a:lnTo>
                  <a:lnTo>
                    <a:pt x="414" y="296"/>
                  </a:lnTo>
                  <a:lnTo>
                    <a:pt x="416" y="292"/>
                  </a:lnTo>
                  <a:lnTo>
                    <a:pt x="418" y="288"/>
                  </a:lnTo>
                  <a:lnTo>
                    <a:pt x="420" y="286"/>
                  </a:lnTo>
                  <a:lnTo>
                    <a:pt x="424" y="286"/>
                  </a:lnTo>
                  <a:lnTo>
                    <a:pt x="426" y="286"/>
                  </a:lnTo>
                  <a:lnTo>
                    <a:pt x="428" y="288"/>
                  </a:lnTo>
                  <a:lnTo>
                    <a:pt x="428" y="292"/>
                  </a:lnTo>
                  <a:lnTo>
                    <a:pt x="430" y="2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6" name="Freeform 247"/>
            <p:cNvSpPr>
              <a:spLocks noChangeAspect="1"/>
            </p:cNvSpPr>
            <p:nvPr/>
          </p:nvSpPr>
          <p:spPr bwMode="auto">
            <a:xfrm>
              <a:off x="1297" y="2142"/>
              <a:ext cx="64" cy="44"/>
            </a:xfrm>
            <a:custGeom>
              <a:avLst/>
              <a:gdLst>
                <a:gd name="T0" fmla="*/ 0 w 62"/>
                <a:gd name="T1" fmla="*/ 407 h 40"/>
                <a:gd name="T2" fmla="*/ 0 w 62"/>
                <a:gd name="T3" fmla="*/ 336 h 40"/>
                <a:gd name="T4" fmla="*/ 2 w 62"/>
                <a:gd name="T5" fmla="*/ 216 h 40"/>
                <a:gd name="T6" fmla="*/ 2 w 62"/>
                <a:gd name="T7" fmla="*/ 76 h 40"/>
                <a:gd name="T8" fmla="*/ 4 w 62"/>
                <a:gd name="T9" fmla="*/ 4 h 40"/>
                <a:gd name="T10" fmla="*/ 4 w 62"/>
                <a:gd name="T11" fmla="*/ 0 h 40"/>
                <a:gd name="T12" fmla="*/ 42 w 62"/>
                <a:gd name="T13" fmla="*/ 2 h 40"/>
                <a:gd name="T14" fmla="*/ 61 w 62"/>
                <a:gd name="T15" fmla="*/ 2 h 40"/>
                <a:gd name="T16" fmla="*/ 61 w 62"/>
                <a:gd name="T17" fmla="*/ 4 h 40"/>
                <a:gd name="T18" fmla="*/ 65 w 62"/>
                <a:gd name="T19" fmla="*/ 4 h 40"/>
                <a:gd name="T20" fmla="*/ 77 w 62"/>
                <a:gd name="T21" fmla="*/ 4 h 40"/>
                <a:gd name="T22" fmla="*/ 82 w 62"/>
                <a:gd name="T23" fmla="*/ 4 h 40"/>
                <a:gd name="T24" fmla="*/ 88 w 62"/>
                <a:gd name="T25" fmla="*/ 76 h 40"/>
                <a:gd name="T26" fmla="*/ 94 w 62"/>
                <a:gd name="T27" fmla="*/ 111 h 40"/>
                <a:gd name="T28" fmla="*/ 100 w 62"/>
                <a:gd name="T29" fmla="*/ 111 h 40"/>
                <a:gd name="T30" fmla="*/ 100 w 62"/>
                <a:gd name="T31" fmla="*/ 134 h 40"/>
                <a:gd name="T32" fmla="*/ 106 w 62"/>
                <a:gd name="T33" fmla="*/ 162 h 40"/>
                <a:gd name="T34" fmla="*/ 119 w 62"/>
                <a:gd name="T35" fmla="*/ 196 h 40"/>
                <a:gd name="T36" fmla="*/ 127 w 62"/>
                <a:gd name="T37" fmla="*/ 216 h 40"/>
                <a:gd name="T38" fmla="*/ 131 w 62"/>
                <a:gd name="T39" fmla="*/ 238 h 40"/>
                <a:gd name="T40" fmla="*/ 139 w 62"/>
                <a:gd name="T41" fmla="*/ 336 h 40"/>
                <a:gd name="T42" fmla="*/ 127 w 62"/>
                <a:gd name="T43" fmla="*/ 351 h 40"/>
                <a:gd name="T44" fmla="*/ 123 w 62"/>
                <a:gd name="T45" fmla="*/ 407 h 40"/>
                <a:gd name="T46" fmla="*/ 119 w 62"/>
                <a:gd name="T47" fmla="*/ 384 h 40"/>
                <a:gd name="T48" fmla="*/ 115 w 62"/>
                <a:gd name="T49" fmla="*/ 351 h 40"/>
                <a:gd name="T50" fmla="*/ 69 w 62"/>
                <a:gd name="T51" fmla="*/ 351 h 40"/>
                <a:gd name="T52" fmla="*/ 65 w 62"/>
                <a:gd name="T53" fmla="*/ 384 h 40"/>
                <a:gd name="T54" fmla="*/ 61 w 62"/>
                <a:gd name="T55" fmla="*/ 384 h 40"/>
                <a:gd name="T56" fmla="*/ 46 w 62"/>
                <a:gd name="T57" fmla="*/ 384 h 40"/>
                <a:gd name="T58" fmla="*/ 14 w 62"/>
                <a:gd name="T59" fmla="*/ 384 h 40"/>
                <a:gd name="T60" fmla="*/ 12 w 62"/>
                <a:gd name="T61" fmla="*/ 425 h 40"/>
                <a:gd name="T62" fmla="*/ 8 w 62"/>
                <a:gd name="T63" fmla="*/ 456 h 40"/>
                <a:gd name="T64" fmla="*/ 2 w 62"/>
                <a:gd name="T65" fmla="*/ 467 h 40"/>
                <a:gd name="T66" fmla="*/ 2 w 62"/>
                <a:gd name="T67" fmla="*/ 456 h 40"/>
                <a:gd name="T68" fmla="*/ 2 w 62"/>
                <a:gd name="T69" fmla="*/ 425 h 40"/>
                <a:gd name="T70" fmla="*/ 0 w 62"/>
                <a:gd name="T71" fmla="*/ 407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2"/>
                <a:gd name="T109" fmla="*/ 0 h 40"/>
                <a:gd name="T110" fmla="*/ 62 w 6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2" h="40">
                  <a:moveTo>
                    <a:pt x="0" y="34"/>
                  </a:moveTo>
                  <a:lnTo>
                    <a:pt x="0" y="28"/>
                  </a:lnTo>
                  <a:lnTo>
                    <a:pt x="2" y="1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1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52" y="16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2" y="28"/>
                  </a:lnTo>
                  <a:lnTo>
                    <a:pt x="56" y="30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50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0" y="32"/>
                  </a:lnTo>
                  <a:lnTo>
                    <a:pt x="14" y="32"/>
                  </a:lnTo>
                  <a:lnTo>
                    <a:pt x="12" y="36"/>
                  </a:lnTo>
                  <a:lnTo>
                    <a:pt x="8" y="38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7" name="Freeform 248"/>
            <p:cNvSpPr>
              <a:spLocks noChangeAspect="1"/>
            </p:cNvSpPr>
            <p:nvPr/>
          </p:nvSpPr>
          <p:spPr bwMode="auto">
            <a:xfrm>
              <a:off x="1188" y="2170"/>
              <a:ext cx="36" cy="17"/>
            </a:xfrm>
            <a:custGeom>
              <a:avLst/>
              <a:gdLst>
                <a:gd name="T0" fmla="*/ 0 w 34"/>
                <a:gd name="T1" fmla="*/ 44 h 16"/>
                <a:gd name="T2" fmla="*/ 0 w 34"/>
                <a:gd name="T3" fmla="*/ 4 h 16"/>
                <a:gd name="T4" fmla="*/ 2 w 34"/>
                <a:gd name="T5" fmla="*/ 2 h 16"/>
                <a:gd name="T6" fmla="*/ 8 w 34"/>
                <a:gd name="T7" fmla="*/ 0 h 16"/>
                <a:gd name="T8" fmla="*/ 59 w 34"/>
                <a:gd name="T9" fmla="*/ 0 h 16"/>
                <a:gd name="T10" fmla="*/ 93 w 34"/>
                <a:gd name="T11" fmla="*/ 4 h 16"/>
                <a:gd name="T12" fmla="*/ 146 w 34"/>
                <a:gd name="T13" fmla="*/ 56 h 16"/>
                <a:gd name="T14" fmla="*/ 123 w 34"/>
                <a:gd name="T15" fmla="*/ 63 h 16"/>
                <a:gd name="T16" fmla="*/ 93 w 34"/>
                <a:gd name="T17" fmla="*/ 71 h 16"/>
                <a:gd name="T18" fmla="*/ 47 w 34"/>
                <a:gd name="T19" fmla="*/ 63 h 16"/>
                <a:gd name="T20" fmla="*/ 4 w 34"/>
                <a:gd name="T21" fmla="*/ 50 h 16"/>
                <a:gd name="T22" fmla="*/ 0 w 34"/>
                <a:gd name="T23" fmla="*/ 6 h 16"/>
                <a:gd name="T24" fmla="*/ 0 w 34"/>
                <a:gd name="T25" fmla="*/ 44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6"/>
                <a:gd name="T41" fmla="*/ 34 w 3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6">
                  <a:moveTo>
                    <a:pt x="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34" y="12"/>
                  </a:lnTo>
                  <a:lnTo>
                    <a:pt x="28" y="14"/>
                  </a:lnTo>
                  <a:lnTo>
                    <a:pt x="22" y="16"/>
                  </a:lnTo>
                  <a:lnTo>
                    <a:pt x="10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8" name="Freeform 249"/>
            <p:cNvSpPr>
              <a:spLocks noChangeAspect="1"/>
            </p:cNvSpPr>
            <p:nvPr/>
          </p:nvSpPr>
          <p:spPr bwMode="auto">
            <a:xfrm>
              <a:off x="1254" y="2139"/>
              <a:ext cx="107" cy="47"/>
            </a:xfrm>
            <a:custGeom>
              <a:avLst/>
              <a:gdLst>
                <a:gd name="T0" fmla="*/ 88 w 104"/>
                <a:gd name="T1" fmla="*/ 780 h 42"/>
                <a:gd name="T2" fmla="*/ 88 w 104"/>
                <a:gd name="T3" fmla="*/ 737 h 42"/>
                <a:gd name="T4" fmla="*/ 88 w 104"/>
                <a:gd name="T5" fmla="*/ 659 h 42"/>
                <a:gd name="T6" fmla="*/ 14 w 104"/>
                <a:gd name="T7" fmla="*/ 659 h 42"/>
                <a:gd name="T8" fmla="*/ 4 w 104"/>
                <a:gd name="T9" fmla="*/ 640 h 42"/>
                <a:gd name="T10" fmla="*/ 2 w 104"/>
                <a:gd name="T11" fmla="*/ 589 h 42"/>
                <a:gd name="T12" fmla="*/ 0 w 104"/>
                <a:gd name="T13" fmla="*/ 516 h 42"/>
                <a:gd name="T14" fmla="*/ 14 w 104"/>
                <a:gd name="T15" fmla="*/ 457 h 42"/>
                <a:gd name="T16" fmla="*/ 46 w 104"/>
                <a:gd name="T17" fmla="*/ 470 h 42"/>
                <a:gd name="T18" fmla="*/ 52 w 104"/>
                <a:gd name="T19" fmla="*/ 516 h 42"/>
                <a:gd name="T20" fmla="*/ 60 w 104"/>
                <a:gd name="T21" fmla="*/ 470 h 42"/>
                <a:gd name="T22" fmla="*/ 64 w 104"/>
                <a:gd name="T23" fmla="*/ 412 h 42"/>
                <a:gd name="T24" fmla="*/ 60 w 104"/>
                <a:gd name="T25" fmla="*/ 368 h 42"/>
                <a:gd name="T26" fmla="*/ 60 w 104"/>
                <a:gd name="T27" fmla="*/ 294 h 42"/>
                <a:gd name="T28" fmla="*/ 60 w 104"/>
                <a:gd name="T29" fmla="*/ 185 h 42"/>
                <a:gd name="T30" fmla="*/ 50 w 104"/>
                <a:gd name="T31" fmla="*/ 147 h 42"/>
                <a:gd name="T32" fmla="*/ 48 w 104"/>
                <a:gd name="T33" fmla="*/ 117 h 42"/>
                <a:gd name="T34" fmla="*/ 48 w 104"/>
                <a:gd name="T35" fmla="*/ 2 h 42"/>
                <a:gd name="T36" fmla="*/ 52 w 104"/>
                <a:gd name="T37" fmla="*/ 2 h 42"/>
                <a:gd name="T38" fmla="*/ 60 w 104"/>
                <a:gd name="T39" fmla="*/ 0 h 42"/>
                <a:gd name="T40" fmla="*/ 106 w 104"/>
                <a:gd name="T41" fmla="*/ 2 h 42"/>
                <a:gd name="T42" fmla="*/ 144 w 104"/>
                <a:gd name="T43" fmla="*/ 4 h 42"/>
                <a:gd name="T44" fmla="*/ 144 w 104"/>
                <a:gd name="T45" fmla="*/ 117 h 42"/>
                <a:gd name="T46" fmla="*/ 148 w 104"/>
                <a:gd name="T47" fmla="*/ 117 h 42"/>
                <a:gd name="T48" fmla="*/ 161 w 104"/>
                <a:gd name="T49" fmla="*/ 117 h 42"/>
                <a:gd name="T50" fmla="*/ 166 w 104"/>
                <a:gd name="T51" fmla="*/ 117 h 42"/>
                <a:gd name="T52" fmla="*/ 171 w 104"/>
                <a:gd name="T53" fmla="*/ 147 h 42"/>
                <a:gd name="T54" fmla="*/ 176 w 104"/>
                <a:gd name="T55" fmla="*/ 232 h 42"/>
                <a:gd name="T56" fmla="*/ 181 w 104"/>
                <a:gd name="T57" fmla="*/ 232 h 42"/>
                <a:gd name="T58" fmla="*/ 181 w 104"/>
                <a:gd name="T59" fmla="*/ 263 h 42"/>
                <a:gd name="T60" fmla="*/ 186 w 104"/>
                <a:gd name="T61" fmla="*/ 294 h 42"/>
                <a:gd name="T62" fmla="*/ 197 w 104"/>
                <a:gd name="T63" fmla="*/ 329 h 42"/>
                <a:gd name="T64" fmla="*/ 205 w 104"/>
                <a:gd name="T65" fmla="*/ 368 h 42"/>
                <a:gd name="T66" fmla="*/ 209 w 104"/>
                <a:gd name="T67" fmla="*/ 412 h 42"/>
                <a:gd name="T68" fmla="*/ 217 w 104"/>
                <a:gd name="T69" fmla="*/ 572 h 42"/>
                <a:gd name="T70" fmla="*/ 205 w 104"/>
                <a:gd name="T71" fmla="*/ 589 h 42"/>
                <a:gd name="T72" fmla="*/ 200 w 104"/>
                <a:gd name="T73" fmla="*/ 659 h 42"/>
                <a:gd name="T74" fmla="*/ 197 w 104"/>
                <a:gd name="T75" fmla="*/ 640 h 42"/>
                <a:gd name="T76" fmla="*/ 193 w 104"/>
                <a:gd name="T77" fmla="*/ 589 h 42"/>
                <a:gd name="T78" fmla="*/ 152 w 104"/>
                <a:gd name="T79" fmla="*/ 589 h 42"/>
                <a:gd name="T80" fmla="*/ 148 w 104"/>
                <a:gd name="T81" fmla="*/ 640 h 42"/>
                <a:gd name="T82" fmla="*/ 144 w 104"/>
                <a:gd name="T83" fmla="*/ 640 h 42"/>
                <a:gd name="T84" fmla="*/ 128 w 104"/>
                <a:gd name="T85" fmla="*/ 640 h 42"/>
                <a:gd name="T86" fmla="*/ 118 w 104"/>
                <a:gd name="T87" fmla="*/ 640 h 42"/>
                <a:gd name="T88" fmla="*/ 115 w 104"/>
                <a:gd name="T89" fmla="*/ 716 h 42"/>
                <a:gd name="T90" fmla="*/ 106 w 104"/>
                <a:gd name="T91" fmla="*/ 737 h 42"/>
                <a:gd name="T92" fmla="*/ 88 w 104"/>
                <a:gd name="T93" fmla="*/ 780 h 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4"/>
                <a:gd name="T142" fmla="*/ 0 h 42"/>
                <a:gd name="T143" fmla="*/ 104 w 104"/>
                <a:gd name="T144" fmla="*/ 42 h 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4" h="42">
                  <a:moveTo>
                    <a:pt x="44" y="42"/>
                  </a:moveTo>
                  <a:lnTo>
                    <a:pt x="44" y="40"/>
                  </a:ln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5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6" y="14"/>
                  </a:lnTo>
                  <a:lnTo>
                    <a:pt x="88" y="16"/>
                  </a:lnTo>
                  <a:lnTo>
                    <a:pt x="94" y="18"/>
                  </a:lnTo>
                  <a:lnTo>
                    <a:pt x="98" y="20"/>
                  </a:lnTo>
                  <a:lnTo>
                    <a:pt x="100" y="22"/>
                  </a:lnTo>
                  <a:lnTo>
                    <a:pt x="104" y="30"/>
                  </a:lnTo>
                  <a:lnTo>
                    <a:pt x="98" y="32"/>
                  </a:lnTo>
                  <a:lnTo>
                    <a:pt x="96" y="36"/>
                  </a:lnTo>
                  <a:lnTo>
                    <a:pt x="94" y="34"/>
                  </a:lnTo>
                  <a:lnTo>
                    <a:pt x="92" y="32"/>
                  </a:lnTo>
                  <a:lnTo>
                    <a:pt x="74" y="32"/>
                  </a:lnTo>
                  <a:lnTo>
                    <a:pt x="72" y="34"/>
                  </a:lnTo>
                  <a:lnTo>
                    <a:pt x="70" y="34"/>
                  </a:lnTo>
                  <a:lnTo>
                    <a:pt x="62" y="34"/>
                  </a:lnTo>
                  <a:lnTo>
                    <a:pt x="56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49" name="Freeform 250"/>
            <p:cNvSpPr>
              <a:spLocks noChangeAspect="1"/>
            </p:cNvSpPr>
            <p:nvPr/>
          </p:nvSpPr>
          <p:spPr bwMode="auto">
            <a:xfrm>
              <a:off x="1376" y="2170"/>
              <a:ext cx="29" cy="13"/>
            </a:xfrm>
            <a:custGeom>
              <a:avLst/>
              <a:gdLst>
                <a:gd name="T0" fmla="*/ 10 w 28"/>
                <a:gd name="T1" fmla="*/ 2 h 12"/>
                <a:gd name="T2" fmla="*/ 58 w 28"/>
                <a:gd name="T3" fmla="*/ 0 h 12"/>
                <a:gd name="T4" fmla="*/ 62 w 28"/>
                <a:gd name="T5" fmla="*/ 2 h 12"/>
                <a:gd name="T6" fmla="*/ 66 w 28"/>
                <a:gd name="T7" fmla="*/ 56 h 12"/>
                <a:gd name="T8" fmla="*/ 62 w 28"/>
                <a:gd name="T9" fmla="*/ 66 h 12"/>
                <a:gd name="T10" fmla="*/ 54 w 28"/>
                <a:gd name="T11" fmla="*/ 78 h 12"/>
                <a:gd name="T12" fmla="*/ 12 w 28"/>
                <a:gd name="T13" fmla="*/ 92 h 12"/>
                <a:gd name="T14" fmla="*/ 4 w 28"/>
                <a:gd name="T15" fmla="*/ 78 h 12"/>
                <a:gd name="T16" fmla="*/ 0 w 28"/>
                <a:gd name="T17" fmla="*/ 66 h 12"/>
                <a:gd name="T18" fmla="*/ 0 w 28"/>
                <a:gd name="T19" fmla="*/ 2 h 12"/>
                <a:gd name="T20" fmla="*/ 10 w 28"/>
                <a:gd name="T21" fmla="*/ 2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12"/>
                <a:gd name="T35" fmla="*/ 28 w 28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12">
                  <a:moveTo>
                    <a:pt x="10" y="2"/>
                  </a:moveTo>
                  <a:lnTo>
                    <a:pt x="24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2" y="10"/>
                  </a:lnTo>
                  <a:lnTo>
                    <a:pt x="12" y="12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0" name="Freeform 251"/>
            <p:cNvSpPr>
              <a:spLocks noChangeAspect="1"/>
            </p:cNvSpPr>
            <p:nvPr/>
          </p:nvSpPr>
          <p:spPr bwMode="auto">
            <a:xfrm>
              <a:off x="1254" y="2139"/>
              <a:ext cx="47" cy="42"/>
            </a:xfrm>
            <a:custGeom>
              <a:avLst/>
              <a:gdLst>
                <a:gd name="T0" fmla="*/ 71 w 46"/>
                <a:gd name="T1" fmla="*/ 513 h 38"/>
                <a:gd name="T2" fmla="*/ 71 w 46"/>
                <a:gd name="T3" fmla="*/ 486 h 38"/>
                <a:gd name="T4" fmla="*/ 14 w 46"/>
                <a:gd name="T5" fmla="*/ 486 h 38"/>
                <a:gd name="T6" fmla="*/ 4 w 46"/>
                <a:gd name="T7" fmla="*/ 464 h 38"/>
                <a:gd name="T8" fmla="*/ 2 w 46"/>
                <a:gd name="T9" fmla="*/ 437 h 38"/>
                <a:gd name="T10" fmla="*/ 0 w 46"/>
                <a:gd name="T11" fmla="*/ 380 h 38"/>
                <a:gd name="T12" fmla="*/ 14 w 46"/>
                <a:gd name="T13" fmla="*/ 326 h 38"/>
                <a:gd name="T14" fmla="*/ 20 w 46"/>
                <a:gd name="T15" fmla="*/ 357 h 38"/>
                <a:gd name="T16" fmla="*/ 52 w 46"/>
                <a:gd name="T17" fmla="*/ 380 h 38"/>
                <a:gd name="T18" fmla="*/ 56 w 46"/>
                <a:gd name="T19" fmla="*/ 357 h 38"/>
                <a:gd name="T20" fmla="*/ 58 w 46"/>
                <a:gd name="T21" fmla="*/ 295 h 38"/>
                <a:gd name="T22" fmla="*/ 56 w 46"/>
                <a:gd name="T23" fmla="*/ 267 h 38"/>
                <a:gd name="T24" fmla="*/ 56 w 46"/>
                <a:gd name="T25" fmla="*/ 219 h 38"/>
                <a:gd name="T26" fmla="*/ 56 w 46"/>
                <a:gd name="T27" fmla="*/ 126 h 38"/>
                <a:gd name="T28" fmla="*/ 50 w 46"/>
                <a:gd name="T29" fmla="*/ 103 h 38"/>
                <a:gd name="T30" fmla="*/ 22 w 46"/>
                <a:gd name="T31" fmla="*/ 84 h 38"/>
                <a:gd name="T32" fmla="*/ 22 w 46"/>
                <a:gd name="T33" fmla="*/ 2 h 38"/>
                <a:gd name="T34" fmla="*/ 52 w 46"/>
                <a:gd name="T35" fmla="*/ 2 h 38"/>
                <a:gd name="T36" fmla="*/ 56 w 46"/>
                <a:gd name="T37" fmla="*/ 0 h 38"/>
                <a:gd name="T38" fmla="*/ 75 w 46"/>
                <a:gd name="T39" fmla="*/ 2 h 38"/>
                <a:gd name="T40" fmla="*/ 75 w 46"/>
                <a:gd name="T41" fmla="*/ 84 h 38"/>
                <a:gd name="T42" fmla="*/ 71 w 46"/>
                <a:gd name="T43" fmla="*/ 103 h 38"/>
                <a:gd name="T44" fmla="*/ 71 w 46"/>
                <a:gd name="T45" fmla="*/ 267 h 38"/>
                <a:gd name="T46" fmla="*/ 68 w 46"/>
                <a:gd name="T47" fmla="*/ 398 h 38"/>
                <a:gd name="T48" fmla="*/ 68 w 46"/>
                <a:gd name="T49" fmla="*/ 486 h 38"/>
                <a:gd name="T50" fmla="*/ 71 w 46"/>
                <a:gd name="T51" fmla="*/ 513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6"/>
                <a:gd name="T79" fmla="*/ 0 h 38"/>
                <a:gd name="T80" fmla="*/ 46 w 46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6" h="38">
                  <a:moveTo>
                    <a:pt x="44" y="38"/>
                  </a:move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46" y="2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20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4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1" name="Freeform 252"/>
            <p:cNvSpPr>
              <a:spLocks noChangeAspect="1"/>
            </p:cNvSpPr>
            <p:nvPr/>
          </p:nvSpPr>
          <p:spPr bwMode="auto">
            <a:xfrm>
              <a:off x="1461" y="2333"/>
              <a:ext cx="14" cy="15"/>
            </a:xfrm>
            <a:custGeom>
              <a:avLst/>
              <a:gdLst>
                <a:gd name="T0" fmla="*/ 10 w 14"/>
                <a:gd name="T1" fmla="*/ 81 h 14"/>
                <a:gd name="T2" fmla="*/ 12 w 14"/>
                <a:gd name="T3" fmla="*/ 62 h 14"/>
                <a:gd name="T4" fmla="*/ 14 w 14"/>
                <a:gd name="T5" fmla="*/ 54 h 14"/>
                <a:gd name="T6" fmla="*/ 14 w 14"/>
                <a:gd name="T7" fmla="*/ 4 h 14"/>
                <a:gd name="T8" fmla="*/ 12 w 14"/>
                <a:gd name="T9" fmla="*/ 2 h 14"/>
                <a:gd name="T10" fmla="*/ 8 w 14"/>
                <a:gd name="T11" fmla="*/ 0 h 14"/>
                <a:gd name="T12" fmla="*/ 0 w 14"/>
                <a:gd name="T13" fmla="*/ 71 h 14"/>
                <a:gd name="T14" fmla="*/ 10 w 14"/>
                <a:gd name="T15" fmla="*/ 81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4"/>
                <a:gd name="T26" fmla="*/ 14 w 1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4">
                  <a:moveTo>
                    <a:pt x="10" y="14"/>
                  </a:moveTo>
                  <a:lnTo>
                    <a:pt x="12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0" y="12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2" name="Freeform 253"/>
            <p:cNvSpPr>
              <a:spLocks noChangeAspect="1"/>
            </p:cNvSpPr>
            <p:nvPr/>
          </p:nvSpPr>
          <p:spPr bwMode="auto">
            <a:xfrm>
              <a:off x="1203" y="2033"/>
              <a:ext cx="10" cy="16"/>
            </a:xfrm>
            <a:custGeom>
              <a:avLst/>
              <a:gdLst>
                <a:gd name="T0" fmla="*/ 10 w 10"/>
                <a:gd name="T1" fmla="*/ 243 h 14"/>
                <a:gd name="T2" fmla="*/ 8 w 10"/>
                <a:gd name="T3" fmla="*/ 394 h 14"/>
                <a:gd name="T4" fmla="*/ 4 w 10"/>
                <a:gd name="T5" fmla="*/ 450 h 14"/>
                <a:gd name="T6" fmla="*/ 2 w 10"/>
                <a:gd name="T7" fmla="*/ 394 h 14"/>
                <a:gd name="T8" fmla="*/ 0 w 10"/>
                <a:gd name="T9" fmla="*/ 243 h 14"/>
                <a:gd name="T10" fmla="*/ 2 w 10"/>
                <a:gd name="T11" fmla="*/ 143 h 14"/>
                <a:gd name="T12" fmla="*/ 4 w 10"/>
                <a:gd name="T13" fmla="*/ 0 h 14"/>
                <a:gd name="T14" fmla="*/ 8 w 10"/>
                <a:gd name="T15" fmla="*/ 2 h 14"/>
                <a:gd name="T16" fmla="*/ 10 w 10"/>
                <a:gd name="T17" fmla="*/ 24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4"/>
                <a:gd name="T29" fmla="*/ 10 w 10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4">
                  <a:moveTo>
                    <a:pt x="10" y="8"/>
                  </a:moveTo>
                  <a:lnTo>
                    <a:pt x="8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0"/>
                  </a:lnTo>
                  <a:lnTo>
                    <a:pt x="8" y="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3" name="Freeform 254"/>
            <p:cNvSpPr>
              <a:spLocks noChangeAspect="1"/>
            </p:cNvSpPr>
            <p:nvPr/>
          </p:nvSpPr>
          <p:spPr bwMode="auto">
            <a:xfrm>
              <a:off x="1119" y="2539"/>
              <a:ext cx="97" cy="135"/>
            </a:xfrm>
            <a:custGeom>
              <a:avLst/>
              <a:gdLst>
                <a:gd name="T0" fmla="*/ 12 w 94"/>
                <a:gd name="T1" fmla="*/ 805 h 124"/>
                <a:gd name="T2" fmla="*/ 10 w 94"/>
                <a:gd name="T3" fmla="*/ 861 h 124"/>
                <a:gd name="T4" fmla="*/ 12 w 94"/>
                <a:gd name="T5" fmla="*/ 876 h 124"/>
                <a:gd name="T6" fmla="*/ 12 w 94"/>
                <a:gd name="T7" fmla="*/ 937 h 124"/>
                <a:gd name="T8" fmla="*/ 10 w 94"/>
                <a:gd name="T9" fmla="*/ 960 h 124"/>
                <a:gd name="T10" fmla="*/ 8 w 94"/>
                <a:gd name="T11" fmla="*/ 1007 h 124"/>
                <a:gd name="T12" fmla="*/ 46 w 94"/>
                <a:gd name="T13" fmla="*/ 1064 h 124"/>
                <a:gd name="T14" fmla="*/ 69 w 94"/>
                <a:gd name="T15" fmla="*/ 1131 h 124"/>
                <a:gd name="T16" fmla="*/ 77 w 94"/>
                <a:gd name="T17" fmla="*/ 1115 h 124"/>
                <a:gd name="T18" fmla="*/ 82 w 94"/>
                <a:gd name="T19" fmla="*/ 1064 h 124"/>
                <a:gd name="T20" fmla="*/ 100 w 94"/>
                <a:gd name="T21" fmla="*/ 960 h 124"/>
                <a:gd name="T22" fmla="*/ 114 w 94"/>
                <a:gd name="T23" fmla="*/ 849 h 124"/>
                <a:gd name="T24" fmla="*/ 122 w 94"/>
                <a:gd name="T25" fmla="*/ 805 h 124"/>
                <a:gd name="T26" fmla="*/ 134 w 94"/>
                <a:gd name="T27" fmla="*/ 757 h 124"/>
                <a:gd name="T28" fmla="*/ 162 w 94"/>
                <a:gd name="T29" fmla="*/ 687 h 124"/>
                <a:gd name="T30" fmla="*/ 191 w 94"/>
                <a:gd name="T31" fmla="*/ 624 h 124"/>
                <a:gd name="T32" fmla="*/ 203 w 94"/>
                <a:gd name="T33" fmla="*/ 511 h 124"/>
                <a:gd name="T34" fmla="*/ 207 w 94"/>
                <a:gd name="T35" fmla="*/ 450 h 124"/>
                <a:gd name="T36" fmla="*/ 207 w 94"/>
                <a:gd name="T37" fmla="*/ 379 h 124"/>
                <a:gd name="T38" fmla="*/ 211 w 94"/>
                <a:gd name="T39" fmla="*/ 375 h 124"/>
                <a:gd name="T40" fmla="*/ 207 w 94"/>
                <a:gd name="T41" fmla="*/ 292 h 124"/>
                <a:gd name="T42" fmla="*/ 203 w 94"/>
                <a:gd name="T43" fmla="*/ 248 h 124"/>
                <a:gd name="T44" fmla="*/ 207 w 94"/>
                <a:gd name="T45" fmla="*/ 228 h 124"/>
                <a:gd name="T46" fmla="*/ 172 w 94"/>
                <a:gd name="T47" fmla="*/ 192 h 124"/>
                <a:gd name="T48" fmla="*/ 134 w 94"/>
                <a:gd name="T49" fmla="*/ 148 h 124"/>
                <a:gd name="T50" fmla="*/ 106 w 94"/>
                <a:gd name="T51" fmla="*/ 75 h 124"/>
                <a:gd name="T52" fmla="*/ 77 w 94"/>
                <a:gd name="T53" fmla="*/ 0 h 124"/>
                <a:gd name="T54" fmla="*/ 65 w 94"/>
                <a:gd name="T55" fmla="*/ 0 h 124"/>
                <a:gd name="T56" fmla="*/ 49 w 94"/>
                <a:gd name="T57" fmla="*/ 0 h 124"/>
                <a:gd name="T58" fmla="*/ 42 w 94"/>
                <a:gd name="T59" fmla="*/ 4 h 124"/>
                <a:gd name="T60" fmla="*/ 14 w 94"/>
                <a:gd name="T61" fmla="*/ 75 h 124"/>
                <a:gd name="T62" fmla="*/ 14 w 94"/>
                <a:gd name="T63" fmla="*/ 106 h 124"/>
                <a:gd name="T64" fmla="*/ 12 w 94"/>
                <a:gd name="T65" fmla="*/ 209 h 124"/>
                <a:gd name="T66" fmla="*/ 6 w 94"/>
                <a:gd name="T67" fmla="*/ 375 h 124"/>
                <a:gd name="T68" fmla="*/ 2 w 94"/>
                <a:gd name="T69" fmla="*/ 490 h 124"/>
                <a:gd name="T70" fmla="*/ 0 w 94"/>
                <a:gd name="T71" fmla="*/ 605 h 124"/>
                <a:gd name="T72" fmla="*/ 4 w 94"/>
                <a:gd name="T73" fmla="*/ 659 h 124"/>
                <a:gd name="T74" fmla="*/ 6 w 94"/>
                <a:gd name="T75" fmla="*/ 679 h 124"/>
                <a:gd name="T76" fmla="*/ 10 w 94"/>
                <a:gd name="T77" fmla="*/ 679 h 124"/>
                <a:gd name="T78" fmla="*/ 42 w 94"/>
                <a:gd name="T79" fmla="*/ 659 h 124"/>
                <a:gd name="T80" fmla="*/ 46 w 94"/>
                <a:gd name="T81" fmla="*/ 624 h 124"/>
                <a:gd name="T82" fmla="*/ 46 w 94"/>
                <a:gd name="T83" fmla="*/ 687 h 124"/>
                <a:gd name="T84" fmla="*/ 46 w 94"/>
                <a:gd name="T85" fmla="*/ 744 h 124"/>
                <a:gd name="T86" fmla="*/ 14 w 94"/>
                <a:gd name="T87" fmla="*/ 805 h 124"/>
                <a:gd name="T88" fmla="*/ 8 w 94"/>
                <a:gd name="T89" fmla="*/ 814 h 124"/>
                <a:gd name="T90" fmla="*/ 12 w 94"/>
                <a:gd name="T91" fmla="*/ 805 h 1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4"/>
                <a:gd name="T139" fmla="*/ 0 h 124"/>
                <a:gd name="T140" fmla="*/ 94 w 94"/>
                <a:gd name="T141" fmla="*/ 124 h 1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4" h="124">
                  <a:moveTo>
                    <a:pt x="12" y="88"/>
                  </a:moveTo>
                  <a:lnTo>
                    <a:pt x="10" y="94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0" y="106"/>
                  </a:lnTo>
                  <a:lnTo>
                    <a:pt x="8" y="110"/>
                  </a:lnTo>
                  <a:lnTo>
                    <a:pt x="20" y="118"/>
                  </a:lnTo>
                  <a:lnTo>
                    <a:pt x="32" y="124"/>
                  </a:lnTo>
                  <a:lnTo>
                    <a:pt x="36" y="122"/>
                  </a:lnTo>
                  <a:lnTo>
                    <a:pt x="38" y="118"/>
                  </a:lnTo>
                  <a:lnTo>
                    <a:pt x="44" y="106"/>
                  </a:lnTo>
                  <a:lnTo>
                    <a:pt x="50" y="92"/>
                  </a:lnTo>
                  <a:lnTo>
                    <a:pt x="54" y="88"/>
                  </a:lnTo>
                  <a:lnTo>
                    <a:pt x="60" y="84"/>
                  </a:lnTo>
                  <a:lnTo>
                    <a:pt x="72" y="76"/>
                  </a:lnTo>
                  <a:lnTo>
                    <a:pt x="84" y="68"/>
                  </a:lnTo>
                  <a:lnTo>
                    <a:pt x="90" y="56"/>
                  </a:lnTo>
                  <a:lnTo>
                    <a:pt x="92" y="50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2" y="32"/>
                  </a:lnTo>
                  <a:lnTo>
                    <a:pt x="90" y="28"/>
                  </a:lnTo>
                  <a:lnTo>
                    <a:pt x="92" y="26"/>
                  </a:lnTo>
                  <a:lnTo>
                    <a:pt x="76" y="22"/>
                  </a:lnTo>
                  <a:lnTo>
                    <a:pt x="60" y="16"/>
                  </a:lnTo>
                  <a:lnTo>
                    <a:pt x="46" y="8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2" y="24"/>
                  </a:lnTo>
                  <a:lnTo>
                    <a:pt x="6" y="40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10" y="74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20" y="82"/>
                  </a:lnTo>
                  <a:lnTo>
                    <a:pt x="14" y="88"/>
                  </a:lnTo>
                  <a:lnTo>
                    <a:pt x="8" y="90"/>
                  </a:lnTo>
                  <a:lnTo>
                    <a:pt x="12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4" name="Freeform 255"/>
            <p:cNvSpPr>
              <a:spLocks noChangeAspect="1"/>
            </p:cNvSpPr>
            <p:nvPr/>
          </p:nvSpPr>
          <p:spPr bwMode="auto">
            <a:xfrm>
              <a:off x="1522" y="2431"/>
              <a:ext cx="73" cy="99"/>
            </a:xfrm>
            <a:custGeom>
              <a:avLst/>
              <a:gdLst>
                <a:gd name="T0" fmla="*/ 98 w 72"/>
                <a:gd name="T1" fmla="*/ 77 h 92"/>
                <a:gd name="T2" fmla="*/ 96 w 72"/>
                <a:gd name="T3" fmla="*/ 138 h 92"/>
                <a:gd name="T4" fmla="*/ 92 w 72"/>
                <a:gd name="T5" fmla="*/ 172 h 92"/>
                <a:gd name="T6" fmla="*/ 90 w 72"/>
                <a:gd name="T7" fmla="*/ 214 h 92"/>
                <a:gd name="T8" fmla="*/ 88 w 72"/>
                <a:gd name="T9" fmla="*/ 266 h 92"/>
                <a:gd name="T10" fmla="*/ 90 w 72"/>
                <a:gd name="T11" fmla="*/ 308 h 92"/>
                <a:gd name="T12" fmla="*/ 92 w 72"/>
                <a:gd name="T13" fmla="*/ 331 h 92"/>
                <a:gd name="T14" fmla="*/ 94 w 72"/>
                <a:gd name="T15" fmla="*/ 380 h 92"/>
                <a:gd name="T16" fmla="*/ 96 w 72"/>
                <a:gd name="T17" fmla="*/ 412 h 92"/>
                <a:gd name="T18" fmla="*/ 94 w 72"/>
                <a:gd name="T19" fmla="*/ 455 h 92"/>
                <a:gd name="T20" fmla="*/ 90 w 72"/>
                <a:gd name="T21" fmla="*/ 477 h 92"/>
                <a:gd name="T22" fmla="*/ 86 w 72"/>
                <a:gd name="T23" fmla="*/ 550 h 92"/>
                <a:gd name="T24" fmla="*/ 82 w 72"/>
                <a:gd name="T25" fmla="*/ 519 h 92"/>
                <a:gd name="T26" fmla="*/ 80 w 72"/>
                <a:gd name="T27" fmla="*/ 506 h 92"/>
                <a:gd name="T28" fmla="*/ 70 w 72"/>
                <a:gd name="T29" fmla="*/ 519 h 92"/>
                <a:gd name="T30" fmla="*/ 32 w 72"/>
                <a:gd name="T31" fmla="*/ 550 h 92"/>
                <a:gd name="T32" fmla="*/ 32 w 72"/>
                <a:gd name="T33" fmla="*/ 624 h 92"/>
                <a:gd name="T34" fmla="*/ 28 w 72"/>
                <a:gd name="T35" fmla="*/ 600 h 92"/>
                <a:gd name="T36" fmla="*/ 24 w 72"/>
                <a:gd name="T37" fmla="*/ 592 h 92"/>
                <a:gd name="T38" fmla="*/ 22 w 72"/>
                <a:gd name="T39" fmla="*/ 585 h 92"/>
                <a:gd name="T40" fmla="*/ 18 w 72"/>
                <a:gd name="T41" fmla="*/ 585 h 92"/>
                <a:gd name="T42" fmla="*/ 16 w 72"/>
                <a:gd name="T43" fmla="*/ 544 h 92"/>
                <a:gd name="T44" fmla="*/ 14 w 72"/>
                <a:gd name="T45" fmla="*/ 506 h 92"/>
                <a:gd name="T46" fmla="*/ 8 w 72"/>
                <a:gd name="T47" fmla="*/ 437 h 92"/>
                <a:gd name="T48" fmla="*/ 2 w 72"/>
                <a:gd name="T49" fmla="*/ 380 h 92"/>
                <a:gd name="T50" fmla="*/ 0 w 72"/>
                <a:gd name="T51" fmla="*/ 353 h 92"/>
                <a:gd name="T52" fmla="*/ 0 w 72"/>
                <a:gd name="T53" fmla="*/ 308 h 92"/>
                <a:gd name="T54" fmla="*/ 0 w 72"/>
                <a:gd name="T55" fmla="*/ 283 h 92"/>
                <a:gd name="T56" fmla="*/ 2 w 72"/>
                <a:gd name="T57" fmla="*/ 253 h 92"/>
                <a:gd name="T58" fmla="*/ 6 w 72"/>
                <a:gd name="T59" fmla="*/ 214 h 92"/>
                <a:gd name="T60" fmla="*/ 12 w 72"/>
                <a:gd name="T61" fmla="*/ 185 h 92"/>
                <a:gd name="T62" fmla="*/ 16 w 72"/>
                <a:gd name="T63" fmla="*/ 149 h 92"/>
                <a:gd name="T64" fmla="*/ 20 w 72"/>
                <a:gd name="T65" fmla="*/ 0 h 92"/>
                <a:gd name="T66" fmla="*/ 26 w 72"/>
                <a:gd name="T67" fmla="*/ 6 h 92"/>
                <a:gd name="T68" fmla="*/ 34 w 72"/>
                <a:gd name="T69" fmla="*/ 6 h 92"/>
                <a:gd name="T70" fmla="*/ 74 w 72"/>
                <a:gd name="T71" fmla="*/ 58 h 92"/>
                <a:gd name="T72" fmla="*/ 86 w 72"/>
                <a:gd name="T73" fmla="*/ 58 h 92"/>
                <a:gd name="T74" fmla="*/ 98 w 72"/>
                <a:gd name="T75" fmla="*/ 77 h 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92"/>
                <a:gd name="T116" fmla="*/ 72 w 72"/>
                <a:gd name="T117" fmla="*/ 92 h 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92">
                  <a:moveTo>
                    <a:pt x="72" y="12"/>
                  </a:moveTo>
                  <a:lnTo>
                    <a:pt x="70" y="20"/>
                  </a:lnTo>
                  <a:lnTo>
                    <a:pt x="66" y="26"/>
                  </a:lnTo>
                  <a:lnTo>
                    <a:pt x="64" y="32"/>
                  </a:lnTo>
                  <a:lnTo>
                    <a:pt x="62" y="40"/>
                  </a:lnTo>
                  <a:lnTo>
                    <a:pt x="64" y="46"/>
                  </a:lnTo>
                  <a:lnTo>
                    <a:pt x="66" y="50"/>
                  </a:lnTo>
                  <a:lnTo>
                    <a:pt x="68" y="56"/>
                  </a:lnTo>
                  <a:lnTo>
                    <a:pt x="70" y="62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82"/>
                  </a:lnTo>
                  <a:lnTo>
                    <a:pt x="56" y="78"/>
                  </a:lnTo>
                  <a:lnTo>
                    <a:pt x="54" y="74"/>
                  </a:lnTo>
                  <a:lnTo>
                    <a:pt x="44" y="78"/>
                  </a:lnTo>
                  <a:lnTo>
                    <a:pt x="32" y="82"/>
                  </a:lnTo>
                  <a:lnTo>
                    <a:pt x="32" y="92"/>
                  </a:lnTo>
                  <a:lnTo>
                    <a:pt x="28" y="90"/>
                  </a:lnTo>
                  <a:lnTo>
                    <a:pt x="24" y="88"/>
                  </a:lnTo>
                  <a:lnTo>
                    <a:pt x="22" y="86"/>
                  </a:lnTo>
                  <a:lnTo>
                    <a:pt x="18" y="86"/>
                  </a:lnTo>
                  <a:lnTo>
                    <a:pt x="16" y="80"/>
                  </a:lnTo>
                  <a:lnTo>
                    <a:pt x="14" y="74"/>
                  </a:lnTo>
                  <a:lnTo>
                    <a:pt x="8" y="64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2"/>
                  </a:lnTo>
                  <a:lnTo>
                    <a:pt x="12" y="28"/>
                  </a:lnTo>
                  <a:lnTo>
                    <a:pt x="16" y="22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4" y="6"/>
                  </a:lnTo>
                  <a:lnTo>
                    <a:pt x="48" y="8"/>
                  </a:lnTo>
                  <a:lnTo>
                    <a:pt x="60" y="8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5" name="Freeform 256"/>
            <p:cNvSpPr>
              <a:spLocks noChangeAspect="1"/>
            </p:cNvSpPr>
            <p:nvPr/>
          </p:nvSpPr>
          <p:spPr bwMode="auto">
            <a:xfrm>
              <a:off x="1244" y="2458"/>
              <a:ext cx="693" cy="815"/>
            </a:xfrm>
            <a:custGeom>
              <a:avLst/>
              <a:gdLst>
                <a:gd name="T0" fmla="*/ 626 w 678"/>
                <a:gd name="T1" fmla="*/ 509 h 750"/>
                <a:gd name="T2" fmla="*/ 557 w 678"/>
                <a:gd name="T3" fmla="*/ 450 h 750"/>
                <a:gd name="T4" fmla="*/ 513 w 678"/>
                <a:gd name="T5" fmla="*/ 519 h 750"/>
                <a:gd name="T6" fmla="*/ 453 w 678"/>
                <a:gd name="T7" fmla="*/ 660 h 750"/>
                <a:gd name="T8" fmla="*/ 424 w 678"/>
                <a:gd name="T9" fmla="*/ 368 h 750"/>
                <a:gd name="T10" fmla="*/ 416 w 678"/>
                <a:gd name="T11" fmla="*/ 98 h 750"/>
                <a:gd name="T12" fmla="*/ 381 w 678"/>
                <a:gd name="T13" fmla="*/ 115 h 750"/>
                <a:gd name="T14" fmla="*/ 297 w 678"/>
                <a:gd name="T15" fmla="*/ 190 h 750"/>
                <a:gd name="T16" fmla="*/ 299 w 678"/>
                <a:gd name="T17" fmla="*/ 566 h 750"/>
                <a:gd name="T18" fmla="*/ 209 w 678"/>
                <a:gd name="T19" fmla="*/ 724 h 750"/>
                <a:gd name="T20" fmla="*/ 132 w 678"/>
                <a:gd name="T21" fmla="*/ 607 h 750"/>
                <a:gd name="T22" fmla="*/ 138 w 678"/>
                <a:gd name="T23" fmla="*/ 779 h 750"/>
                <a:gd name="T24" fmla="*/ 123 w 678"/>
                <a:gd name="T25" fmla="*/ 991 h 750"/>
                <a:gd name="T26" fmla="*/ 108 w 678"/>
                <a:gd name="T27" fmla="*/ 1623 h 750"/>
                <a:gd name="T28" fmla="*/ 18 w 678"/>
                <a:gd name="T29" fmla="*/ 1811 h 750"/>
                <a:gd name="T30" fmla="*/ 0 w 678"/>
                <a:gd name="T31" fmla="*/ 2139 h 750"/>
                <a:gd name="T32" fmla="*/ 18 w 678"/>
                <a:gd name="T33" fmla="*/ 2483 h 750"/>
                <a:gd name="T34" fmla="*/ 84 w 678"/>
                <a:gd name="T35" fmla="*/ 2587 h 750"/>
                <a:gd name="T36" fmla="*/ 117 w 678"/>
                <a:gd name="T37" fmla="*/ 2760 h 750"/>
                <a:gd name="T38" fmla="*/ 195 w 678"/>
                <a:gd name="T39" fmla="*/ 2710 h 750"/>
                <a:gd name="T40" fmla="*/ 264 w 678"/>
                <a:gd name="T41" fmla="*/ 2600 h 750"/>
                <a:gd name="T42" fmla="*/ 299 w 678"/>
                <a:gd name="T43" fmla="*/ 3025 h 750"/>
                <a:gd name="T44" fmla="*/ 357 w 678"/>
                <a:gd name="T45" fmla="*/ 3126 h 750"/>
                <a:gd name="T46" fmla="*/ 401 w 678"/>
                <a:gd name="T47" fmla="*/ 3200 h 750"/>
                <a:gd name="T48" fmla="*/ 427 w 678"/>
                <a:gd name="T49" fmla="*/ 3507 h 750"/>
                <a:gd name="T50" fmla="*/ 483 w 678"/>
                <a:gd name="T51" fmla="*/ 3728 h 750"/>
                <a:gd name="T52" fmla="*/ 513 w 678"/>
                <a:gd name="T53" fmla="*/ 4011 h 750"/>
                <a:gd name="T54" fmla="*/ 513 w 678"/>
                <a:gd name="T55" fmla="*/ 4484 h 750"/>
                <a:gd name="T56" fmla="*/ 579 w 678"/>
                <a:gd name="T57" fmla="*/ 4737 h 750"/>
                <a:gd name="T58" fmla="*/ 621 w 678"/>
                <a:gd name="T59" fmla="*/ 4929 h 750"/>
                <a:gd name="T60" fmla="*/ 640 w 678"/>
                <a:gd name="T61" fmla="*/ 5244 h 750"/>
                <a:gd name="T62" fmla="*/ 646 w 678"/>
                <a:gd name="T63" fmla="*/ 5542 h 750"/>
                <a:gd name="T64" fmla="*/ 564 w 678"/>
                <a:gd name="T65" fmla="*/ 6030 h 750"/>
                <a:gd name="T66" fmla="*/ 721 w 678"/>
                <a:gd name="T67" fmla="*/ 6507 h 750"/>
                <a:gd name="T68" fmla="*/ 772 w 678"/>
                <a:gd name="T69" fmla="*/ 6099 h 750"/>
                <a:gd name="T70" fmla="*/ 815 w 678"/>
                <a:gd name="T71" fmla="*/ 5725 h 750"/>
                <a:gd name="T72" fmla="*/ 819 w 678"/>
                <a:gd name="T73" fmla="*/ 5159 h 750"/>
                <a:gd name="T74" fmla="*/ 967 w 678"/>
                <a:gd name="T75" fmla="*/ 4798 h 750"/>
                <a:gd name="T76" fmla="*/ 1059 w 678"/>
                <a:gd name="T77" fmla="*/ 4181 h 750"/>
                <a:gd name="T78" fmla="*/ 1068 w 678"/>
                <a:gd name="T79" fmla="*/ 3832 h 750"/>
                <a:gd name="T80" fmla="*/ 1070 w 678"/>
                <a:gd name="T81" fmla="*/ 3136 h 750"/>
                <a:gd name="T82" fmla="*/ 1119 w 678"/>
                <a:gd name="T83" fmla="*/ 2847 h 750"/>
                <a:gd name="T84" fmla="*/ 1192 w 678"/>
                <a:gd name="T85" fmla="*/ 2319 h 750"/>
                <a:gd name="T86" fmla="*/ 1179 w 678"/>
                <a:gd name="T87" fmla="*/ 1729 h 750"/>
                <a:gd name="T88" fmla="*/ 1098 w 678"/>
                <a:gd name="T89" fmla="*/ 1534 h 750"/>
                <a:gd name="T90" fmla="*/ 988 w 678"/>
                <a:gd name="T91" fmla="*/ 1333 h 750"/>
                <a:gd name="T92" fmla="*/ 922 w 678"/>
                <a:gd name="T93" fmla="*/ 1249 h 750"/>
                <a:gd name="T94" fmla="*/ 873 w 678"/>
                <a:gd name="T95" fmla="*/ 1100 h 750"/>
                <a:gd name="T96" fmla="*/ 784 w 678"/>
                <a:gd name="T97" fmla="*/ 950 h 750"/>
                <a:gd name="T98" fmla="*/ 721 w 678"/>
                <a:gd name="T99" fmla="*/ 1137 h 750"/>
                <a:gd name="T100" fmla="*/ 699 w 678"/>
                <a:gd name="T101" fmla="*/ 991 h 750"/>
                <a:gd name="T102" fmla="*/ 724 w 678"/>
                <a:gd name="T103" fmla="*/ 660 h 750"/>
                <a:gd name="T104" fmla="*/ 699 w 678"/>
                <a:gd name="T105" fmla="*/ 264 h 7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78"/>
                <a:gd name="T160" fmla="*/ 0 h 750"/>
                <a:gd name="T161" fmla="*/ 678 w 678"/>
                <a:gd name="T162" fmla="*/ 750 h 7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78" h="750">
                  <a:moveTo>
                    <a:pt x="388" y="14"/>
                  </a:moveTo>
                  <a:lnTo>
                    <a:pt x="382" y="28"/>
                  </a:lnTo>
                  <a:lnTo>
                    <a:pt x="374" y="42"/>
                  </a:lnTo>
                  <a:lnTo>
                    <a:pt x="368" y="48"/>
                  </a:lnTo>
                  <a:lnTo>
                    <a:pt x="362" y="54"/>
                  </a:lnTo>
                  <a:lnTo>
                    <a:pt x="354" y="58"/>
                  </a:lnTo>
                  <a:lnTo>
                    <a:pt x="344" y="58"/>
                  </a:lnTo>
                  <a:lnTo>
                    <a:pt x="338" y="58"/>
                  </a:lnTo>
                  <a:lnTo>
                    <a:pt x="332" y="56"/>
                  </a:lnTo>
                  <a:lnTo>
                    <a:pt x="328" y="54"/>
                  </a:lnTo>
                  <a:lnTo>
                    <a:pt x="326" y="48"/>
                  </a:lnTo>
                  <a:lnTo>
                    <a:pt x="316" y="52"/>
                  </a:lnTo>
                  <a:lnTo>
                    <a:pt x="304" y="56"/>
                  </a:lnTo>
                  <a:lnTo>
                    <a:pt x="304" y="66"/>
                  </a:lnTo>
                  <a:lnTo>
                    <a:pt x="300" y="64"/>
                  </a:lnTo>
                  <a:lnTo>
                    <a:pt x="296" y="62"/>
                  </a:lnTo>
                  <a:lnTo>
                    <a:pt x="294" y="60"/>
                  </a:lnTo>
                  <a:lnTo>
                    <a:pt x="290" y="60"/>
                  </a:lnTo>
                  <a:lnTo>
                    <a:pt x="284" y="60"/>
                  </a:lnTo>
                  <a:lnTo>
                    <a:pt x="280" y="62"/>
                  </a:lnTo>
                  <a:lnTo>
                    <a:pt x="274" y="68"/>
                  </a:lnTo>
                  <a:lnTo>
                    <a:pt x="266" y="74"/>
                  </a:lnTo>
                  <a:lnTo>
                    <a:pt x="262" y="76"/>
                  </a:lnTo>
                  <a:lnTo>
                    <a:pt x="256" y="76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4" y="66"/>
                  </a:lnTo>
                  <a:lnTo>
                    <a:pt x="240" y="58"/>
                  </a:lnTo>
                  <a:lnTo>
                    <a:pt x="238" y="48"/>
                  </a:lnTo>
                  <a:lnTo>
                    <a:pt x="240" y="42"/>
                  </a:lnTo>
                  <a:lnTo>
                    <a:pt x="242" y="36"/>
                  </a:lnTo>
                  <a:lnTo>
                    <a:pt x="244" y="32"/>
                  </a:lnTo>
                  <a:lnTo>
                    <a:pt x="244" y="28"/>
                  </a:lnTo>
                  <a:lnTo>
                    <a:pt x="244" y="22"/>
                  </a:lnTo>
                  <a:lnTo>
                    <a:pt x="240" y="16"/>
                  </a:lnTo>
                  <a:lnTo>
                    <a:pt x="236" y="12"/>
                  </a:lnTo>
                  <a:lnTo>
                    <a:pt x="236" y="8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24" y="6"/>
                  </a:lnTo>
                  <a:lnTo>
                    <a:pt x="220" y="12"/>
                  </a:lnTo>
                  <a:lnTo>
                    <a:pt x="216" y="14"/>
                  </a:lnTo>
                  <a:lnTo>
                    <a:pt x="210" y="18"/>
                  </a:lnTo>
                  <a:lnTo>
                    <a:pt x="196" y="24"/>
                  </a:lnTo>
                  <a:lnTo>
                    <a:pt x="192" y="28"/>
                  </a:lnTo>
                  <a:lnTo>
                    <a:pt x="188" y="32"/>
                  </a:lnTo>
                  <a:lnTo>
                    <a:pt x="174" y="26"/>
                  </a:lnTo>
                  <a:lnTo>
                    <a:pt x="168" y="22"/>
                  </a:lnTo>
                  <a:lnTo>
                    <a:pt x="158" y="20"/>
                  </a:lnTo>
                  <a:lnTo>
                    <a:pt x="166" y="40"/>
                  </a:lnTo>
                  <a:lnTo>
                    <a:pt x="170" y="50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70" y="66"/>
                  </a:lnTo>
                  <a:lnTo>
                    <a:pt x="158" y="76"/>
                  </a:lnTo>
                  <a:lnTo>
                    <a:pt x="146" y="82"/>
                  </a:lnTo>
                  <a:lnTo>
                    <a:pt x="138" y="86"/>
                  </a:lnTo>
                  <a:lnTo>
                    <a:pt x="130" y="86"/>
                  </a:lnTo>
                  <a:lnTo>
                    <a:pt x="122" y="86"/>
                  </a:lnTo>
                  <a:lnTo>
                    <a:pt x="118" y="84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112" y="58"/>
                  </a:lnTo>
                  <a:lnTo>
                    <a:pt x="98" y="66"/>
                  </a:lnTo>
                  <a:lnTo>
                    <a:pt x="86" y="68"/>
                  </a:lnTo>
                  <a:lnTo>
                    <a:pt x="74" y="70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2" y="76"/>
                  </a:lnTo>
                  <a:lnTo>
                    <a:pt x="74" y="80"/>
                  </a:lnTo>
                  <a:lnTo>
                    <a:pt x="78" y="82"/>
                  </a:lnTo>
                  <a:lnTo>
                    <a:pt x="78" y="90"/>
                  </a:lnTo>
                  <a:lnTo>
                    <a:pt x="72" y="90"/>
                  </a:lnTo>
                  <a:lnTo>
                    <a:pt x="68" y="92"/>
                  </a:lnTo>
                  <a:lnTo>
                    <a:pt x="64" y="96"/>
                  </a:lnTo>
                  <a:lnTo>
                    <a:pt x="62" y="100"/>
                  </a:lnTo>
                  <a:lnTo>
                    <a:pt x="64" y="106"/>
                  </a:lnTo>
                  <a:lnTo>
                    <a:pt x="68" y="112"/>
                  </a:lnTo>
                  <a:lnTo>
                    <a:pt x="72" y="118"/>
                  </a:lnTo>
                  <a:lnTo>
                    <a:pt x="74" y="124"/>
                  </a:lnTo>
                  <a:lnTo>
                    <a:pt x="72" y="150"/>
                  </a:lnTo>
                  <a:lnTo>
                    <a:pt x="68" y="180"/>
                  </a:lnTo>
                  <a:lnTo>
                    <a:pt x="66" y="184"/>
                  </a:lnTo>
                  <a:lnTo>
                    <a:pt x="62" y="186"/>
                  </a:lnTo>
                  <a:lnTo>
                    <a:pt x="50" y="190"/>
                  </a:lnTo>
                  <a:lnTo>
                    <a:pt x="38" y="192"/>
                  </a:lnTo>
                  <a:lnTo>
                    <a:pt x="28" y="194"/>
                  </a:lnTo>
                  <a:lnTo>
                    <a:pt x="22" y="198"/>
                  </a:lnTo>
                  <a:lnTo>
                    <a:pt x="20" y="202"/>
                  </a:lnTo>
                  <a:lnTo>
                    <a:pt x="18" y="210"/>
                  </a:lnTo>
                  <a:lnTo>
                    <a:pt x="16" y="220"/>
                  </a:lnTo>
                  <a:lnTo>
                    <a:pt x="12" y="232"/>
                  </a:lnTo>
                  <a:lnTo>
                    <a:pt x="10" y="236"/>
                  </a:lnTo>
                  <a:lnTo>
                    <a:pt x="6" y="238"/>
                  </a:lnTo>
                  <a:lnTo>
                    <a:pt x="2" y="242"/>
                  </a:lnTo>
                  <a:lnTo>
                    <a:pt x="0" y="248"/>
                  </a:lnTo>
                  <a:lnTo>
                    <a:pt x="2" y="254"/>
                  </a:lnTo>
                  <a:lnTo>
                    <a:pt x="4" y="258"/>
                  </a:lnTo>
                  <a:lnTo>
                    <a:pt x="10" y="266"/>
                  </a:lnTo>
                  <a:lnTo>
                    <a:pt x="16" y="274"/>
                  </a:lnTo>
                  <a:lnTo>
                    <a:pt x="18" y="280"/>
                  </a:lnTo>
                  <a:lnTo>
                    <a:pt x="18" y="286"/>
                  </a:lnTo>
                  <a:lnTo>
                    <a:pt x="26" y="288"/>
                  </a:lnTo>
                  <a:lnTo>
                    <a:pt x="32" y="292"/>
                  </a:lnTo>
                  <a:lnTo>
                    <a:pt x="38" y="298"/>
                  </a:lnTo>
                  <a:lnTo>
                    <a:pt x="44" y="300"/>
                  </a:lnTo>
                  <a:lnTo>
                    <a:pt x="48" y="298"/>
                  </a:lnTo>
                  <a:lnTo>
                    <a:pt x="50" y="298"/>
                  </a:lnTo>
                  <a:lnTo>
                    <a:pt x="52" y="290"/>
                  </a:lnTo>
                  <a:lnTo>
                    <a:pt x="62" y="290"/>
                  </a:lnTo>
                  <a:lnTo>
                    <a:pt x="62" y="308"/>
                  </a:lnTo>
                  <a:lnTo>
                    <a:pt x="62" y="314"/>
                  </a:lnTo>
                  <a:lnTo>
                    <a:pt x="64" y="316"/>
                  </a:lnTo>
                  <a:lnTo>
                    <a:pt x="66" y="318"/>
                  </a:lnTo>
                  <a:lnTo>
                    <a:pt x="70" y="318"/>
                  </a:lnTo>
                  <a:lnTo>
                    <a:pt x="72" y="318"/>
                  </a:lnTo>
                  <a:lnTo>
                    <a:pt x="82" y="322"/>
                  </a:lnTo>
                  <a:lnTo>
                    <a:pt x="92" y="322"/>
                  </a:lnTo>
                  <a:lnTo>
                    <a:pt x="102" y="318"/>
                  </a:lnTo>
                  <a:lnTo>
                    <a:pt x="110" y="312"/>
                  </a:lnTo>
                  <a:lnTo>
                    <a:pt x="124" y="300"/>
                  </a:lnTo>
                  <a:lnTo>
                    <a:pt x="132" y="296"/>
                  </a:lnTo>
                  <a:lnTo>
                    <a:pt x="140" y="294"/>
                  </a:lnTo>
                  <a:lnTo>
                    <a:pt x="146" y="294"/>
                  </a:lnTo>
                  <a:lnTo>
                    <a:pt x="148" y="296"/>
                  </a:lnTo>
                  <a:lnTo>
                    <a:pt x="150" y="300"/>
                  </a:lnTo>
                  <a:lnTo>
                    <a:pt x="150" y="306"/>
                  </a:lnTo>
                  <a:lnTo>
                    <a:pt x="148" y="316"/>
                  </a:lnTo>
                  <a:lnTo>
                    <a:pt x="150" y="326"/>
                  </a:lnTo>
                  <a:lnTo>
                    <a:pt x="154" y="334"/>
                  </a:lnTo>
                  <a:lnTo>
                    <a:pt x="160" y="342"/>
                  </a:lnTo>
                  <a:lnTo>
                    <a:pt x="170" y="348"/>
                  </a:lnTo>
                  <a:lnTo>
                    <a:pt x="180" y="352"/>
                  </a:lnTo>
                  <a:lnTo>
                    <a:pt x="186" y="350"/>
                  </a:lnTo>
                  <a:lnTo>
                    <a:pt x="188" y="352"/>
                  </a:lnTo>
                  <a:lnTo>
                    <a:pt x="192" y="356"/>
                  </a:lnTo>
                  <a:lnTo>
                    <a:pt x="196" y="358"/>
                  </a:lnTo>
                  <a:lnTo>
                    <a:pt x="202" y="360"/>
                  </a:lnTo>
                  <a:lnTo>
                    <a:pt x="202" y="366"/>
                  </a:lnTo>
                  <a:lnTo>
                    <a:pt x="204" y="368"/>
                  </a:lnTo>
                  <a:lnTo>
                    <a:pt x="208" y="368"/>
                  </a:lnTo>
                  <a:lnTo>
                    <a:pt x="212" y="368"/>
                  </a:lnTo>
                  <a:lnTo>
                    <a:pt x="224" y="366"/>
                  </a:lnTo>
                  <a:lnTo>
                    <a:pt x="228" y="368"/>
                  </a:lnTo>
                  <a:lnTo>
                    <a:pt x="232" y="370"/>
                  </a:lnTo>
                  <a:lnTo>
                    <a:pt x="236" y="380"/>
                  </a:lnTo>
                  <a:lnTo>
                    <a:pt x="238" y="392"/>
                  </a:lnTo>
                  <a:lnTo>
                    <a:pt x="240" y="394"/>
                  </a:lnTo>
                  <a:lnTo>
                    <a:pt x="242" y="396"/>
                  </a:lnTo>
                  <a:lnTo>
                    <a:pt x="242" y="404"/>
                  </a:lnTo>
                  <a:lnTo>
                    <a:pt x="244" y="410"/>
                  </a:lnTo>
                  <a:lnTo>
                    <a:pt x="246" y="414"/>
                  </a:lnTo>
                  <a:lnTo>
                    <a:pt x="250" y="418"/>
                  </a:lnTo>
                  <a:lnTo>
                    <a:pt x="260" y="420"/>
                  </a:lnTo>
                  <a:lnTo>
                    <a:pt x="274" y="424"/>
                  </a:lnTo>
                  <a:lnTo>
                    <a:pt x="274" y="430"/>
                  </a:lnTo>
                  <a:lnTo>
                    <a:pt x="274" y="434"/>
                  </a:lnTo>
                  <a:lnTo>
                    <a:pt x="278" y="438"/>
                  </a:lnTo>
                  <a:lnTo>
                    <a:pt x="280" y="442"/>
                  </a:lnTo>
                  <a:lnTo>
                    <a:pt x="288" y="450"/>
                  </a:lnTo>
                  <a:lnTo>
                    <a:pt x="290" y="454"/>
                  </a:lnTo>
                  <a:lnTo>
                    <a:pt x="290" y="462"/>
                  </a:lnTo>
                  <a:lnTo>
                    <a:pt x="290" y="468"/>
                  </a:lnTo>
                  <a:lnTo>
                    <a:pt x="286" y="476"/>
                  </a:lnTo>
                  <a:lnTo>
                    <a:pt x="284" y="482"/>
                  </a:lnTo>
                  <a:lnTo>
                    <a:pt x="284" y="488"/>
                  </a:lnTo>
                  <a:lnTo>
                    <a:pt x="284" y="498"/>
                  </a:lnTo>
                  <a:lnTo>
                    <a:pt x="290" y="516"/>
                  </a:lnTo>
                  <a:lnTo>
                    <a:pt x="296" y="532"/>
                  </a:lnTo>
                  <a:lnTo>
                    <a:pt x="298" y="536"/>
                  </a:lnTo>
                  <a:lnTo>
                    <a:pt x="302" y="538"/>
                  </a:lnTo>
                  <a:lnTo>
                    <a:pt x="314" y="540"/>
                  </a:lnTo>
                  <a:lnTo>
                    <a:pt x="322" y="542"/>
                  </a:lnTo>
                  <a:lnTo>
                    <a:pt x="328" y="546"/>
                  </a:lnTo>
                  <a:lnTo>
                    <a:pt x="332" y="552"/>
                  </a:lnTo>
                  <a:lnTo>
                    <a:pt x="338" y="564"/>
                  </a:lnTo>
                  <a:lnTo>
                    <a:pt x="344" y="576"/>
                  </a:lnTo>
                  <a:lnTo>
                    <a:pt x="346" y="572"/>
                  </a:lnTo>
                  <a:lnTo>
                    <a:pt x="350" y="570"/>
                  </a:lnTo>
                  <a:lnTo>
                    <a:pt x="352" y="568"/>
                  </a:lnTo>
                  <a:lnTo>
                    <a:pt x="356" y="570"/>
                  </a:lnTo>
                  <a:lnTo>
                    <a:pt x="356" y="574"/>
                  </a:lnTo>
                  <a:lnTo>
                    <a:pt x="356" y="580"/>
                  </a:lnTo>
                  <a:lnTo>
                    <a:pt x="356" y="594"/>
                  </a:lnTo>
                  <a:lnTo>
                    <a:pt x="356" y="610"/>
                  </a:lnTo>
                  <a:lnTo>
                    <a:pt x="362" y="604"/>
                  </a:lnTo>
                  <a:lnTo>
                    <a:pt x="370" y="604"/>
                  </a:lnTo>
                  <a:lnTo>
                    <a:pt x="372" y="614"/>
                  </a:lnTo>
                  <a:lnTo>
                    <a:pt x="374" y="624"/>
                  </a:lnTo>
                  <a:lnTo>
                    <a:pt x="374" y="630"/>
                  </a:lnTo>
                  <a:lnTo>
                    <a:pt x="372" y="634"/>
                  </a:lnTo>
                  <a:lnTo>
                    <a:pt x="366" y="640"/>
                  </a:lnTo>
                  <a:lnTo>
                    <a:pt x="350" y="646"/>
                  </a:lnTo>
                  <a:lnTo>
                    <a:pt x="342" y="656"/>
                  </a:lnTo>
                  <a:lnTo>
                    <a:pt x="332" y="668"/>
                  </a:lnTo>
                  <a:lnTo>
                    <a:pt x="324" y="682"/>
                  </a:lnTo>
                  <a:lnTo>
                    <a:pt x="320" y="690"/>
                  </a:lnTo>
                  <a:lnTo>
                    <a:pt x="320" y="696"/>
                  </a:lnTo>
                  <a:lnTo>
                    <a:pt x="330" y="696"/>
                  </a:lnTo>
                  <a:lnTo>
                    <a:pt x="342" y="700"/>
                  </a:lnTo>
                  <a:lnTo>
                    <a:pt x="354" y="708"/>
                  </a:lnTo>
                  <a:lnTo>
                    <a:pt x="366" y="716"/>
                  </a:lnTo>
                  <a:lnTo>
                    <a:pt x="388" y="734"/>
                  </a:lnTo>
                  <a:lnTo>
                    <a:pt x="408" y="750"/>
                  </a:lnTo>
                  <a:lnTo>
                    <a:pt x="410" y="736"/>
                  </a:lnTo>
                  <a:lnTo>
                    <a:pt x="412" y="724"/>
                  </a:lnTo>
                  <a:lnTo>
                    <a:pt x="420" y="722"/>
                  </a:lnTo>
                  <a:lnTo>
                    <a:pt x="426" y="718"/>
                  </a:lnTo>
                  <a:lnTo>
                    <a:pt x="432" y="712"/>
                  </a:lnTo>
                  <a:lnTo>
                    <a:pt x="436" y="704"/>
                  </a:lnTo>
                  <a:lnTo>
                    <a:pt x="444" y="686"/>
                  </a:lnTo>
                  <a:lnTo>
                    <a:pt x="450" y="670"/>
                  </a:lnTo>
                  <a:lnTo>
                    <a:pt x="454" y="666"/>
                  </a:lnTo>
                  <a:lnTo>
                    <a:pt x="456" y="666"/>
                  </a:lnTo>
                  <a:lnTo>
                    <a:pt x="458" y="664"/>
                  </a:lnTo>
                  <a:lnTo>
                    <a:pt x="462" y="660"/>
                  </a:lnTo>
                  <a:lnTo>
                    <a:pt x="468" y="640"/>
                  </a:lnTo>
                  <a:lnTo>
                    <a:pt x="466" y="638"/>
                  </a:lnTo>
                  <a:lnTo>
                    <a:pt x="464" y="636"/>
                  </a:lnTo>
                  <a:lnTo>
                    <a:pt x="460" y="632"/>
                  </a:lnTo>
                  <a:lnTo>
                    <a:pt x="460" y="602"/>
                  </a:lnTo>
                  <a:lnTo>
                    <a:pt x="464" y="594"/>
                  </a:lnTo>
                  <a:lnTo>
                    <a:pt x="470" y="586"/>
                  </a:lnTo>
                  <a:lnTo>
                    <a:pt x="488" y="574"/>
                  </a:lnTo>
                  <a:lnTo>
                    <a:pt x="506" y="562"/>
                  </a:lnTo>
                  <a:lnTo>
                    <a:pt x="524" y="554"/>
                  </a:lnTo>
                  <a:lnTo>
                    <a:pt x="534" y="552"/>
                  </a:lnTo>
                  <a:lnTo>
                    <a:pt x="548" y="552"/>
                  </a:lnTo>
                  <a:lnTo>
                    <a:pt x="560" y="550"/>
                  </a:lnTo>
                  <a:lnTo>
                    <a:pt x="566" y="548"/>
                  </a:lnTo>
                  <a:lnTo>
                    <a:pt x="568" y="544"/>
                  </a:lnTo>
                  <a:lnTo>
                    <a:pt x="578" y="530"/>
                  </a:lnTo>
                  <a:lnTo>
                    <a:pt x="586" y="514"/>
                  </a:lnTo>
                  <a:lnTo>
                    <a:pt x="600" y="482"/>
                  </a:lnTo>
                  <a:lnTo>
                    <a:pt x="602" y="470"/>
                  </a:lnTo>
                  <a:lnTo>
                    <a:pt x="604" y="460"/>
                  </a:lnTo>
                  <a:lnTo>
                    <a:pt x="604" y="452"/>
                  </a:lnTo>
                  <a:lnTo>
                    <a:pt x="606" y="448"/>
                  </a:lnTo>
                  <a:lnTo>
                    <a:pt x="610" y="444"/>
                  </a:lnTo>
                  <a:lnTo>
                    <a:pt x="604" y="442"/>
                  </a:lnTo>
                  <a:lnTo>
                    <a:pt x="614" y="408"/>
                  </a:lnTo>
                  <a:lnTo>
                    <a:pt x="612" y="394"/>
                  </a:lnTo>
                  <a:lnTo>
                    <a:pt x="610" y="386"/>
                  </a:lnTo>
                  <a:lnTo>
                    <a:pt x="610" y="376"/>
                  </a:lnTo>
                  <a:lnTo>
                    <a:pt x="608" y="366"/>
                  </a:lnTo>
                  <a:lnTo>
                    <a:pt x="606" y="362"/>
                  </a:lnTo>
                  <a:lnTo>
                    <a:pt x="608" y="356"/>
                  </a:lnTo>
                  <a:lnTo>
                    <a:pt x="610" y="352"/>
                  </a:lnTo>
                  <a:lnTo>
                    <a:pt x="614" y="350"/>
                  </a:lnTo>
                  <a:lnTo>
                    <a:pt x="622" y="350"/>
                  </a:lnTo>
                  <a:lnTo>
                    <a:pt x="628" y="340"/>
                  </a:lnTo>
                  <a:lnTo>
                    <a:pt x="634" y="328"/>
                  </a:lnTo>
                  <a:lnTo>
                    <a:pt x="634" y="326"/>
                  </a:lnTo>
                  <a:lnTo>
                    <a:pt x="640" y="316"/>
                  </a:lnTo>
                  <a:lnTo>
                    <a:pt x="646" y="306"/>
                  </a:lnTo>
                  <a:lnTo>
                    <a:pt x="660" y="288"/>
                  </a:lnTo>
                  <a:lnTo>
                    <a:pt x="668" y="278"/>
                  </a:lnTo>
                  <a:lnTo>
                    <a:pt x="674" y="268"/>
                  </a:lnTo>
                  <a:lnTo>
                    <a:pt x="676" y="254"/>
                  </a:lnTo>
                  <a:lnTo>
                    <a:pt x="678" y="240"/>
                  </a:lnTo>
                  <a:lnTo>
                    <a:pt x="678" y="224"/>
                  </a:lnTo>
                  <a:lnTo>
                    <a:pt x="674" y="210"/>
                  </a:lnTo>
                  <a:lnTo>
                    <a:pt x="672" y="206"/>
                  </a:lnTo>
                  <a:lnTo>
                    <a:pt x="668" y="200"/>
                  </a:lnTo>
                  <a:lnTo>
                    <a:pt x="664" y="198"/>
                  </a:lnTo>
                  <a:lnTo>
                    <a:pt x="660" y="196"/>
                  </a:lnTo>
                  <a:lnTo>
                    <a:pt x="648" y="196"/>
                  </a:lnTo>
                  <a:lnTo>
                    <a:pt x="638" y="190"/>
                  </a:lnTo>
                  <a:lnTo>
                    <a:pt x="630" y="184"/>
                  </a:lnTo>
                  <a:lnTo>
                    <a:pt x="622" y="178"/>
                  </a:lnTo>
                  <a:lnTo>
                    <a:pt x="608" y="164"/>
                  </a:lnTo>
                  <a:lnTo>
                    <a:pt x="598" y="158"/>
                  </a:lnTo>
                  <a:lnTo>
                    <a:pt x="588" y="152"/>
                  </a:lnTo>
                  <a:lnTo>
                    <a:pt x="578" y="152"/>
                  </a:lnTo>
                  <a:lnTo>
                    <a:pt x="570" y="152"/>
                  </a:lnTo>
                  <a:lnTo>
                    <a:pt x="560" y="154"/>
                  </a:lnTo>
                  <a:lnTo>
                    <a:pt x="550" y="152"/>
                  </a:lnTo>
                  <a:lnTo>
                    <a:pt x="546" y="150"/>
                  </a:lnTo>
                  <a:lnTo>
                    <a:pt x="542" y="146"/>
                  </a:lnTo>
                  <a:lnTo>
                    <a:pt x="536" y="144"/>
                  </a:lnTo>
                  <a:lnTo>
                    <a:pt x="530" y="142"/>
                  </a:lnTo>
                  <a:lnTo>
                    <a:pt x="522" y="144"/>
                  </a:lnTo>
                  <a:lnTo>
                    <a:pt x="516" y="146"/>
                  </a:lnTo>
                  <a:lnTo>
                    <a:pt x="512" y="150"/>
                  </a:lnTo>
                  <a:lnTo>
                    <a:pt x="506" y="152"/>
                  </a:lnTo>
                  <a:lnTo>
                    <a:pt x="504" y="142"/>
                  </a:lnTo>
                  <a:lnTo>
                    <a:pt x="500" y="134"/>
                  </a:lnTo>
                  <a:lnTo>
                    <a:pt x="494" y="128"/>
                  </a:lnTo>
                  <a:lnTo>
                    <a:pt x="488" y="122"/>
                  </a:lnTo>
                  <a:lnTo>
                    <a:pt x="480" y="118"/>
                  </a:lnTo>
                  <a:lnTo>
                    <a:pt x="472" y="114"/>
                  </a:lnTo>
                  <a:lnTo>
                    <a:pt x="462" y="112"/>
                  </a:lnTo>
                  <a:lnTo>
                    <a:pt x="454" y="112"/>
                  </a:lnTo>
                  <a:lnTo>
                    <a:pt x="444" y="110"/>
                  </a:lnTo>
                  <a:lnTo>
                    <a:pt x="442" y="122"/>
                  </a:lnTo>
                  <a:lnTo>
                    <a:pt x="436" y="130"/>
                  </a:lnTo>
                  <a:lnTo>
                    <a:pt x="430" y="136"/>
                  </a:lnTo>
                  <a:lnTo>
                    <a:pt x="424" y="144"/>
                  </a:lnTo>
                  <a:lnTo>
                    <a:pt x="422" y="132"/>
                  </a:lnTo>
                  <a:lnTo>
                    <a:pt x="408" y="132"/>
                  </a:lnTo>
                  <a:lnTo>
                    <a:pt x="398" y="130"/>
                  </a:lnTo>
                  <a:lnTo>
                    <a:pt x="386" y="130"/>
                  </a:lnTo>
                  <a:lnTo>
                    <a:pt x="374" y="128"/>
                  </a:lnTo>
                  <a:lnTo>
                    <a:pt x="384" y="124"/>
                  </a:lnTo>
                  <a:lnTo>
                    <a:pt x="394" y="120"/>
                  </a:lnTo>
                  <a:lnTo>
                    <a:pt x="396" y="112"/>
                  </a:lnTo>
                  <a:lnTo>
                    <a:pt x="384" y="114"/>
                  </a:lnTo>
                  <a:lnTo>
                    <a:pt x="390" y="104"/>
                  </a:lnTo>
                  <a:lnTo>
                    <a:pt x="398" y="92"/>
                  </a:lnTo>
                  <a:lnTo>
                    <a:pt x="402" y="88"/>
                  </a:lnTo>
                  <a:lnTo>
                    <a:pt x="408" y="82"/>
                  </a:lnTo>
                  <a:lnTo>
                    <a:pt x="410" y="76"/>
                  </a:lnTo>
                  <a:lnTo>
                    <a:pt x="414" y="68"/>
                  </a:lnTo>
                  <a:lnTo>
                    <a:pt x="404" y="60"/>
                  </a:lnTo>
                  <a:lnTo>
                    <a:pt x="398" y="54"/>
                  </a:lnTo>
                  <a:lnTo>
                    <a:pt x="396" y="46"/>
                  </a:lnTo>
                  <a:lnTo>
                    <a:pt x="396" y="38"/>
                  </a:lnTo>
                  <a:lnTo>
                    <a:pt x="396" y="30"/>
                  </a:lnTo>
                  <a:lnTo>
                    <a:pt x="396" y="22"/>
                  </a:lnTo>
                  <a:lnTo>
                    <a:pt x="392" y="16"/>
                  </a:lnTo>
                  <a:lnTo>
                    <a:pt x="38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6" name="Freeform 257"/>
            <p:cNvSpPr>
              <a:spLocks noChangeAspect="1"/>
            </p:cNvSpPr>
            <p:nvPr/>
          </p:nvSpPr>
          <p:spPr bwMode="auto">
            <a:xfrm>
              <a:off x="1584" y="2442"/>
              <a:ext cx="60" cy="80"/>
            </a:xfrm>
            <a:custGeom>
              <a:avLst/>
              <a:gdLst>
                <a:gd name="T0" fmla="*/ 60 w 60"/>
                <a:gd name="T1" fmla="*/ 250 h 74"/>
                <a:gd name="T2" fmla="*/ 56 w 60"/>
                <a:gd name="T3" fmla="*/ 231 h 74"/>
                <a:gd name="T4" fmla="*/ 50 w 60"/>
                <a:gd name="T5" fmla="*/ 342 h 74"/>
                <a:gd name="T6" fmla="*/ 42 w 60"/>
                <a:gd name="T7" fmla="*/ 441 h 74"/>
                <a:gd name="T8" fmla="*/ 36 w 60"/>
                <a:gd name="T9" fmla="*/ 488 h 74"/>
                <a:gd name="T10" fmla="*/ 30 w 60"/>
                <a:gd name="T11" fmla="*/ 533 h 74"/>
                <a:gd name="T12" fmla="*/ 22 w 60"/>
                <a:gd name="T13" fmla="*/ 558 h 74"/>
                <a:gd name="T14" fmla="*/ 12 w 60"/>
                <a:gd name="T15" fmla="*/ 558 h 74"/>
                <a:gd name="T16" fmla="*/ 6 w 60"/>
                <a:gd name="T17" fmla="*/ 558 h 74"/>
                <a:gd name="T18" fmla="*/ 0 w 60"/>
                <a:gd name="T19" fmla="*/ 548 h 74"/>
                <a:gd name="T20" fmla="*/ 4 w 60"/>
                <a:gd name="T21" fmla="*/ 469 h 74"/>
                <a:gd name="T22" fmla="*/ 8 w 60"/>
                <a:gd name="T23" fmla="*/ 441 h 74"/>
                <a:gd name="T24" fmla="*/ 10 w 60"/>
                <a:gd name="T25" fmla="*/ 400 h 74"/>
                <a:gd name="T26" fmla="*/ 8 w 60"/>
                <a:gd name="T27" fmla="*/ 349 h 74"/>
                <a:gd name="T28" fmla="*/ 6 w 60"/>
                <a:gd name="T29" fmla="*/ 299 h 74"/>
                <a:gd name="T30" fmla="*/ 4 w 60"/>
                <a:gd name="T31" fmla="*/ 271 h 74"/>
                <a:gd name="T32" fmla="*/ 2 w 60"/>
                <a:gd name="T33" fmla="*/ 231 h 74"/>
                <a:gd name="T34" fmla="*/ 4 w 60"/>
                <a:gd name="T35" fmla="*/ 169 h 74"/>
                <a:gd name="T36" fmla="*/ 8 w 60"/>
                <a:gd name="T37" fmla="*/ 118 h 74"/>
                <a:gd name="T38" fmla="*/ 10 w 60"/>
                <a:gd name="T39" fmla="*/ 74 h 74"/>
                <a:gd name="T40" fmla="*/ 12 w 60"/>
                <a:gd name="T41" fmla="*/ 0 h 74"/>
                <a:gd name="T42" fmla="*/ 26 w 60"/>
                <a:gd name="T43" fmla="*/ 6 h 74"/>
                <a:gd name="T44" fmla="*/ 36 w 60"/>
                <a:gd name="T45" fmla="*/ 86 h 74"/>
                <a:gd name="T46" fmla="*/ 46 w 60"/>
                <a:gd name="T47" fmla="*/ 156 h 74"/>
                <a:gd name="T48" fmla="*/ 56 w 60"/>
                <a:gd name="T49" fmla="*/ 231 h 74"/>
                <a:gd name="T50" fmla="*/ 60 w 60"/>
                <a:gd name="T51" fmla="*/ 250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74"/>
                <a:gd name="T80" fmla="*/ 60 w 60"/>
                <a:gd name="T81" fmla="*/ 74 h 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74">
                  <a:moveTo>
                    <a:pt x="60" y="32"/>
                  </a:moveTo>
                  <a:lnTo>
                    <a:pt x="56" y="30"/>
                  </a:lnTo>
                  <a:lnTo>
                    <a:pt x="50" y="44"/>
                  </a:lnTo>
                  <a:lnTo>
                    <a:pt x="42" y="58"/>
                  </a:lnTo>
                  <a:lnTo>
                    <a:pt x="36" y="64"/>
                  </a:lnTo>
                  <a:lnTo>
                    <a:pt x="30" y="70"/>
                  </a:lnTo>
                  <a:lnTo>
                    <a:pt x="22" y="74"/>
                  </a:lnTo>
                  <a:lnTo>
                    <a:pt x="12" y="74"/>
                  </a:lnTo>
                  <a:lnTo>
                    <a:pt x="6" y="74"/>
                  </a:lnTo>
                  <a:lnTo>
                    <a:pt x="0" y="72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2"/>
                  </a:lnTo>
                  <a:lnTo>
                    <a:pt x="8" y="46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  <a:lnTo>
                    <a:pt x="4" y="22"/>
                  </a:lnTo>
                  <a:lnTo>
                    <a:pt x="8" y="16"/>
                  </a:lnTo>
                  <a:lnTo>
                    <a:pt x="10" y="10"/>
                  </a:lnTo>
                  <a:lnTo>
                    <a:pt x="12" y="0"/>
                  </a:lnTo>
                  <a:lnTo>
                    <a:pt x="26" y="6"/>
                  </a:lnTo>
                  <a:lnTo>
                    <a:pt x="36" y="12"/>
                  </a:lnTo>
                  <a:lnTo>
                    <a:pt x="46" y="20"/>
                  </a:lnTo>
                  <a:lnTo>
                    <a:pt x="56" y="30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7" name="Freeform 258"/>
            <p:cNvSpPr>
              <a:spLocks noChangeAspect="1"/>
            </p:cNvSpPr>
            <p:nvPr/>
          </p:nvSpPr>
          <p:spPr bwMode="auto">
            <a:xfrm>
              <a:off x="1465" y="2381"/>
              <a:ext cx="76" cy="161"/>
            </a:xfrm>
            <a:custGeom>
              <a:avLst/>
              <a:gdLst>
                <a:gd name="T0" fmla="*/ 52 w 74"/>
                <a:gd name="T1" fmla="*/ 0 h 148"/>
                <a:gd name="T2" fmla="*/ 48 w 74"/>
                <a:gd name="T3" fmla="*/ 70 h 148"/>
                <a:gd name="T4" fmla="*/ 18 w 74"/>
                <a:gd name="T5" fmla="*/ 116 h 148"/>
                <a:gd name="T6" fmla="*/ 12 w 74"/>
                <a:gd name="T7" fmla="*/ 162 h 148"/>
                <a:gd name="T8" fmla="*/ 10 w 74"/>
                <a:gd name="T9" fmla="*/ 208 h 148"/>
                <a:gd name="T10" fmla="*/ 12 w 74"/>
                <a:gd name="T11" fmla="*/ 268 h 148"/>
                <a:gd name="T12" fmla="*/ 18 w 74"/>
                <a:gd name="T13" fmla="*/ 308 h 148"/>
                <a:gd name="T14" fmla="*/ 0 w 74"/>
                <a:gd name="T15" fmla="*/ 396 h 148"/>
                <a:gd name="T16" fmla="*/ 0 w 74"/>
                <a:gd name="T17" fmla="*/ 523 h 148"/>
                <a:gd name="T18" fmla="*/ 2 w 74"/>
                <a:gd name="T19" fmla="*/ 555 h 148"/>
                <a:gd name="T20" fmla="*/ 4 w 74"/>
                <a:gd name="T21" fmla="*/ 573 h 148"/>
                <a:gd name="T22" fmla="*/ 8 w 74"/>
                <a:gd name="T23" fmla="*/ 610 h 148"/>
                <a:gd name="T24" fmla="*/ 8 w 74"/>
                <a:gd name="T25" fmla="*/ 634 h 148"/>
                <a:gd name="T26" fmla="*/ 46 w 74"/>
                <a:gd name="T27" fmla="*/ 634 h 148"/>
                <a:gd name="T28" fmla="*/ 46 w 74"/>
                <a:gd name="T29" fmla="*/ 717 h 148"/>
                <a:gd name="T30" fmla="*/ 46 w 74"/>
                <a:gd name="T31" fmla="*/ 743 h 148"/>
                <a:gd name="T32" fmla="*/ 50 w 74"/>
                <a:gd name="T33" fmla="*/ 785 h 148"/>
                <a:gd name="T34" fmla="*/ 54 w 74"/>
                <a:gd name="T35" fmla="*/ 846 h 148"/>
                <a:gd name="T36" fmla="*/ 54 w 74"/>
                <a:gd name="T37" fmla="*/ 889 h 148"/>
                <a:gd name="T38" fmla="*/ 54 w 74"/>
                <a:gd name="T39" fmla="*/ 929 h 148"/>
                <a:gd name="T40" fmla="*/ 52 w 74"/>
                <a:gd name="T41" fmla="*/ 956 h 148"/>
                <a:gd name="T42" fmla="*/ 50 w 74"/>
                <a:gd name="T43" fmla="*/ 1013 h 148"/>
                <a:gd name="T44" fmla="*/ 48 w 74"/>
                <a:gd name="T45" fmla="*/ 1088 h 148"/>
                <a:gd name="T46" fmla="*/ 50 w 74"/>
                <a:gd name="T47" fmla="*/ 1151 h 148"/>
                <a:gd name="T48" fmla="*/ 54 w 74"/>
                <a:gd name="T49" fmla="*/ 1230 h 148"/>
                <a:gd name="T50" fmla="*/ 64 w 74"/>
                <a:gd name="T51" fmla="*/ 1302 h 148"/>
                <a:gd name="T52" fmla="*/ 68 w 74"/>
                <a:gd name="T53" fmla="*/ 1320 h 148"/>
                <a:gd name="T54" fmla="*/ 76 w 74"/>
                <a:gd name="T55" fmla="*/ 1320 h 148"/>
                <a:gd name="T56" fmla="*/ 88 w 74"/>
                <a:gd name="T57" fmla="*/ 1320 h 148"/>
                <a:gd name="T58" fmla="*/ 97 w 74"/>
                <a:gd name="T59" fmla="*/ 1302 h 148"/>
                <a:gd name="T60" fmla="*/ 118 w 74"/>
                <a:gd name="T61" fmla="*/ 1244 h 148"/>
                <a:gd name="T62" fmla="*/ 127 w 74"/>
                <a:gd name="T63" fmla="*/ 1197 h 148"/>
                <a:gd name="T64" fmla="*/ 134 w 74"/>
                <a:gd name="T65" fmla="*/ 1185 h 148"/>
                <a:gd name="T66" fmla="*/ 146 w 74"/>
                <a:gd name="T67" fmla="*/ 1185 h 148"/>
                <a:gd name="T68" fmla="*/ 142 w 74"/>
                <a:gd name="T69" fmla="*/ 1126 h 148"/>
                <a:gd name="T70" fmla="*/ 138 w 74"/>
                <a:gd name="T71" fmla="*/ 1088 h 148"/>
                <a:gd name="T72" fmla="*/ 127 w 74"/>
                <a:gd name="T73" fmla="*/ 1000 h 148"/>
                <a:gd name="T74" fmla="*/ 118 w 74"/>
                <a:gd name="T75" fmla="*/ 920 h 148"/>
                <a:gd name="T76" fmla="*/ 115 w 74"/>
                <a:gd name="T77" fmla="*/ 874 h 148"/>
                <a:gd name="T78" fmla="*/ 115 w 74"/>
                <a:gd name="T79" fmla="*/ 817 h 148"/>
                <a:gd name="T80" fmla="*/ 115 w 74"/>
                <a:gd name="T81" fmla="*/ 785 h 148"/>
                <a:gd name="T82" fmla="*/ 118 w 74"/>
                <a:gd name="T83" fmla="*/ 743 h 148"/>
                <a:gd name="T84" fmla="*/ 124 w 74"/>
                <a:gd name="T85" fmla="*/ 690 h 148"/>
                <a:gd name="T86" fmla="*/ 134 w 74"/>
                <a:gd name="T87" fmla="*/ 664 h 148"/>
                <a:gd name="T88" fmla="*/ 142 w 74"/>
                <a:gd name="T89" fmla="*/ 610 h 148"/>
                <a:gd name="T90" fmla="*/ 146 w 74"/>
                <a:gd name="T91" fmla="*/ 409 h 148"/>
                <a:gd name="T92" fmla="*/ 127 w 74"/>
                <a:gd name="T93" fmla="*/ 343 h 148"/>
                <a:gd name="T94" fmla="*/ 121 w 74"/>
                <a:gd name="T95" fmla="*/ 308 h 148"/>
                <a:gd name="T96" fmla="*/ 109 w 74"/>
                <a:gd name="T97" fmla="*/ 308 h 148"/>
                <a:gd name="T98" fmla="*/ 92 w 74"/>
                <a:gd name="T99" fmla="*/ 308 h 148"/>
                <a:gd name="T100" fmla="*/ 92 w 74"/>
                <a:gd name="T101" fmla="*/ 226 h 148"/>
                <a:gd name="T102" fmla="*/ 88 w 74"/>
                <a:gd name="T103" fmla="*/ 176 h 148"/>
                <a:gd name="T104" fmla="*/ 80 w 74"/>
                <a:gd name="T105" fmla="*/ 98 h 148"/>
                <a:gd name="T106" fmla="*/ 64 w 74"/>
                <a:gd name="T107" fmla="*/ 4 h 148"/>
                <a:gd name="T108" fmla="*/ 52 w 74"/>
                <a:gd name="T109" fmla="*/ 0 h 1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4"/>
                <a:gd name="T166" fmla="*/ 0 h 148"/>
                <a:gd name="T167" fmla="*/ 74 w 74"/>
                <a:gd name="T168" fmla="*/ 148 h 1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4" h="148">
                  <a:moveTo>
                    <a:pt x="26" y="0"/>
                  </a:moveTo>
                  <a:lnTo>
                    <a:pt x="22" y="8"/>
                  </a:lnTo>
                  <a:lnTo>
                    <a:pt x="18" y="14"/>
                  </a:lnTo>
                  <a:lnTo>
                    <a:pt x="12" y="18"/>
                  </a:lnTo>
                  <a:lnTo>
                    <a:pt x="10" y="24"/>
                  </a:lnTo>
                  <a:lnTo>
                    <a:pt x="12" y="30"/>
                  </a:lnTo>
                  <a:lnTo>
                    <a:pt x="18" y="34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20" y="72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8" y="94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6" y="108"/>
                  </a:lnTo>
                  <a:lnTo>
                    <a:pt x="24" y="114"/>
                  </a:lnTo>
                  <a:lnTo>
                    <a:pt x="22" y="120"/>
                  </a:lnTo>
                  <a:lnTo>
                    <a:pt x="24" y="130"/>
                  </a:lnTo>
                  <a:lnTo>
                    <a:pt x="28" y="138"/>
                  </a:lnTo>
                  <a:lnTo>
                    <a:pt x="34" y="146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6" y="148"/>
                  </a:lnTo>
                  <a:lnTo>
                    <a:pt x="50" y="146"/>
                  </a:lnTo>
                  <a:lnTo>
                    <a:pt x="58" y="140"/>
                  </a:lnTo>
                  <a:lnTo>
                    <a:pt x="64" y="134"/>
                  </a:lnTo>
                  <a:lnTo>
                    <a:pt x="68" y="132"/>
                  </a:lnTo>
                  <a:lnTo>
                    <a:pt x="74" y="132"/>
                  </a:lnTo>
                  <a:lnTo>
                    <a:pt x="72" y="126"/>
                  </a:lnTo>
                  <a:lnTo>
                    <a:pt x="70" y="120"/>
                  </a:lnTo>
                  <a:lnTo>
                    <a:pt x="64" y="110"/>
                  </a:lnTo>
                  <a:lnTo>
                    <a:pt x="58" y="102"/>
                  </a:lnTo>
                  <a:lnTo>
                    <a:pt x="56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8" y="74"/>
                  </a:lnTo>
                  <a:lnTo>
                    <a:pt x="72" y="68"/>
                  </a:lnTo>
                  <a:lnTo>
                    <a:pt x="74" y="46"/>
                  </a:lnTo>
                  <a:lnTo>
                    <a:pt x="64" y="38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26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4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8" name="Freeform 259"/>
            <p:cNvSpPr>
              <a:spLocks noChangeAspect="1"/>
            </p:cNvSpPr>
            <p:nvPr/>
          </p:nvSpPr>
          <p:spPr bwMode="auto">
            <a:xfrm>
              <a:off x="1322" y="2778"/>
              <a:ext cx="219" cy="278"/>
            </a:xfrm>
            <a:custGeom>
              <a:avLst/>
              <a:gdLst>
                <a:gd name="T0" fmla="*/ 12 w 214"/>
                <a:gd name="T1" fmla="*/ 324 h 256"/>
                <a:gd name="T2" fmla="*/ 20 w 214"/>
                <a:gd name="T3" fmla="*/ 471 h 256"/>
                <a:gd name="T4" fmla="*/ 16 w 214"/>
                <a:gd name="T5" fmla="*/ 805 h 256"/>
                <a:gd name="T6" fmla="*/ 14 w 214"/>
                <a:gd name="T7" fmla="*/ 874 h 256"/>
                <a:gd name="T8" fmla="*/ 14 w 214"/>
                <a:gd name="T9" fmla="*/ 1032 h 256"/>
                <a:gd name="T10" fmla="*/ 48 w 214"/>
                <a:gd name="T11" fmla="*/ 1097 h 256"/>
                <a:gd name="T12" fmla="*/ 16 w 214"/>
                <a:gd name="T13" fmla="*/ 1216 h 256"/>
                <a:gd name="T14" fmla="*/ 50 w 214"/>
                <a:gd name="T15" fmla="*/ 1436 h 256"/>
                <a:gd name="T16" fmla="*/ 58 w 214"/>
                <a:gd name="T17" fmla="*/ 1798 h 256"/>
                <a:gd name="T18" fmla="*/ 62 w 214"/>
                <a:gd name="T19" fmla="*/ 1852 h 256"/>
                <a:gd name="T20" fmla="*/ 71 w 214"/>
                <a:gd name="T21" fmla="*/ 1910 h 256"/>
                <a:gd name="T22" fmla="*/ 91 w 214"/>
                <a:gd name="T23" fmla="*/ 2164 h 256"/>
                <a:gd name="T24" fmla="*/ 103 w 214"/>
                <a:gd name="T25" fmla="*/ 2181 h 256"/>
                <a:gd name="T26" fmla="*/ 126 w 214"/>
                <a:gd name="T27" fmla="*/ 2121 h 256"/>
                <a:gd name="T28" fmla="*/ 154 w 214"/>
                <a:gd name="T29" fmla="*/ 2073 h 256"/>
                <a:gd name="T30" fmla="*/ 186 w 214"/>
                <a:gd name="T31" fmla="*/ 2115 h 256"/>
                <a:gd name="T32" fmla="*/ 205 w 214"/>
                <a:gd name="T33" fmla="*/ 2121 h 256"/>
                <a:gd name="T34" fmla="*/ 225 w 214"/>
                <a:gd name="T35" fmla="*/ 2077 h 256"/>
                <a:gd name="T36" fmla="*/ 254 w 214"/>
                <a:gd name="T37" fmla="*/ 1881 h 256"/>
                <a:gd name="T38" fmla="*/ 266 w 214"/>
                <a:gd name="T39" fmla="*/ 1710 h 256"/>
                <a:gd name="T40" fmla="*/ 288 w 214"/>
                <a:gd name="T41" fmla="*/ 1620 h 256"/>
                <a:gd name="T42" fmla="*/ 323 w 214"/>
                <a:gd name="T43" fmla="*/ 1568 h 256"/>
                <a:gd name="T44" fmla="*/ 355 w 214"/>
                <a:gd name="T45" fmla="*/ 1608 h 256"/>
                <a:gd name="T46" fmla="*/ 379 w 214"/>
                <a:gd name="T47" fmla="*/ 1575 h 256"/>
                <a:gd name="T48" fmla="*/ 389 w 214"/>
                <a:gd name="T49" fmla="*/ 1491 h 256"/>
                <a:gd name="T50" fmla="*/ 389 w 214"/>
                <a:gd name="T51" fmla="*/ 1373 h 256"/>
                <a:gd name="T52" fmla="*/ 371 w 214"/>
                <a:gd name="T53" fmla="*/ 1265 h 256"/>
                <a:gd name="T54" fmla="*/ 362 w 214"/>
                <a:gd name="T55" fmla="*/ 1189 h 256"/>
                <a:gd name="T56" fmla="*/ 362 w 214"/>
                <a:gd name="T57" fmla="*/ 1097 h 256"/>
                <a:gd name="T58" fmla="*/ 316 w 214"/>
                <a:gd name="T59" fmla="*/ 1072 h 256"/>
                <a:gd name="T60" fmla="*/ 305 w 214"/>
                <a:gd name="T61" fmla="*/ 991 h 256"/>
                <a:gd name="T62" fmla="*/ 302 w 214"/>
                <a:gd name="T63" fmla="*/ 874 h 256"/>
                <a:gd name="T64" fmla="*/ 295 w 214"/>
                <a:gd name="T65" fmla="*/ 838 h 256"/>
                <a:gd name="T66" fmla="*/ 284 w 214"/>
                <a:gd name="T67" fmla="*/ 655 h 256"/>
                <a:gd name="T68" fmla="*/ 270 w 214"/>
                <a:gd name="T69" fmla="*/ 614 h 256"/>
                <a:gd name="T70" fmla="*/ 239 w 214"/>
                <a:gd name="T71" fmla="*/ 628 h 256"/>
                <a:gd name="T72" fmla="*/ 229 w 214"/>
                <a:gd name="T73" fmla="*/ 614 h 256"/>
                <a:gd name="T74" fmla="*/ 219 w 214"/>
                <a:gd name="T75" fmla="*/ 555 h 256"/>
                <a:gd name="T76" fmla="*/ 205 w 214"/>
                <a:gd name="T77" fmla="*/ 490 h 256"/>
                <a:gd name="T78" fmla="*/ 190 w 214"/>
                <a:gd name="T79" fmla="*/ 490 h 256"/>
                <a:gd name="T80" fmla="*/ 150 w 214"/>
                <a:gd name="T81" fmla="*/ 406 h 256"/>
                <a:gd name="T82" fmla="*/ 135 w 214"/>
                <a:gd name="T83" fmla="*/ 274 h 256"/>
                <a:gd name="T84" fmla="*/ 135 w 214"/>
                <a:gd name="T85" fmla="*/ 98 h 256"/>
                <a:gd name="T86" fmla="*/ 132 w 214"/>
                <a:gd name="T87" fmla="*/ 2 h 256"/>
                <a:gd name="T88" fmla="*/ 118 w 214"/>
                <a:gd name="T89" fmla="*/ 0 h 256"/>
                <a:gd name="T90" fmla="*/ 87 w 214"/>
                <a:gd name="T91" fmla="*/ 59 h 256"/>
                <a:gd name="T92" fmla="*/ 54 w 214"/>
                <a:gd name="T93" fmla="*/ 190 h 256"/>
                <a:gd name="T94" fmla="*/ 10 w 214"/>
                <a:gd name="T95" fmla="*/ 243 h 256"/>
                <a:gd name="T96" fmla="*/ 8 w 214"/>
                <a:gd name="T97" fmla="*/ 224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256"/>
                <a:gd name="T149" fmla="*/ 214 w 214"/>
                <a:gd name="T150" fmla="*/ 256 h 2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256">
                  <a:moveTo>
                    <a:pt x="0" y="24"/>
                  </a:moveTo>
                  <a:lnTo>
                    <a:pt x="12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18" y="88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4" y="102"/>
                  </a:lnTo>
                  <a:lnTo>
                    <a:pt x="12" y="108"/>
                  </a:lnTo>
                  <a:lnTo>
                    <a:pt x="14" y="122"/>
                  </a:lnTo>
                  <a:lnTo>
                    <a:pt x="16" y="126"/>
                  </a:lnTo>
                  <a:lnTo>
                    <a:pt x="22" y="130"/>
                  </a:lnTo>
                  <a:lnTo>
                    <a:pt x="18" y="136"/>
                  </a:lnTo>
                  <a:lnTo>
                    <a:pt x="16" y="142"/>
                  </a:lnTo>
                  <a:lnTo>
                    <a:pt x="14" y="156"/>
                  </a:lnTo>
                  <a:lnTo>
                    <a:pt x="24" y="168"/>
                  </a:lnTo>
                  <a:lnTo>
                    <a:pt x="28" y="180"/>
                  </a:lnTo>
                  <a:lnTo>
                    <a:pt x="32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40" y="220"/>
                  </a:lnTo>
                  <a:lnTo>
                    <a:pt x="42" y="224"/>
                  </a:lnTo>
                  <a:lnTo>
                    <a:pt x="48" y="244"/>
                  </a:lnTo>
                  <a:lnTo>
                    <a:pt x="52" y="252"/>
                  </a:lnTo>
                  <a:lnTo>
                    <a:pt x="54" y="256"/>
                  </a:lnTo>
                  <a:lnTo>
                    <a:pt x="58" y="256"/>
                  </a:lnTo>
                  <a:lnTo>
                    <a:pt x="64" y="254"/>
                  </a:lnTo>
                  <a:lnTo>
                    <a:pt x="68" y="250"/>
                  </a:lnTo>
                  <a:lnTo>
                    <a:pt x="78" y="236"/>
                  </a:lnTo>
                  <a:lnTo>
                    <a:pt x="86" y="242"/>
                  </a:lnTo>
                  <a:lnTo>
                    <a:pt x="94" y="244"/>
                  </a:lnTo>
                  <a:lnTo>
                    <a:pt x="102" y="248"/>
                  </a:lnTo>
                  <a:lnTo>
                    <a:pt x="110" y="256"/>
                  </a:lnTo>
                  <a:lnTo>
                    <a:pt x="112" y="250"/>
                  </a:lnTo>
                  <a:lnTo>
                    <a:pt x="116" y="248"/>
                  </a:lnTo>
                  <a:lnTo>
                    <a:pt x="124" y="244"/>
                  </a:lnTo>
                  <a:lnTo>
                    <a:pt x="138" y="244"/>
                  </a:lnTo>
                  <a:lnTo>
                    <a:pt x="140" y="220"/>
                  </a:lnTo>
                  <a:lnTo>
                    <a:pt x="142" y="210"/>
                  </a:lnTo>
                  <a:lnTo>
                    <a:pt x="146" y="202"/>
                  </a:lnTo>
                  <a:lnTo>
                    <a:pt x="150" y="194"/>
                  </a:lnTo>
                  <a:lnTo>
                    <a:pt x="158" y="190"/>
                  </a:lnTo>
                  <a:lnTo>
                    <a:pt x="166" y="186"/>
                  </a:lnTo>
                  <a:lnTo>
                    <a:pt x="178" y="184"/>
                  </a:lnTo>
                  <a:lnTo>
                    <a:pt x="186" y="186"/>
                  </a:lnTo>
                  <a:lnTo>
                    <a:pt x="194" y="188"/>
                  </a:lnTo>
                  <a:lnTo>
                    <a:pt x="208" y="192"/>
                  </a:lnTo>
                  <a:lnTo>
                    <a:pt x="208" y="186"/>
                  </a:lnTo>
                  <a:lnTo>
                    <a:pt x="212" y="180"/>
                  </a:lnTo>
                  <a:lnTo>
                    <a:pt x="214" y="174"/>
                  </a:lnTo>
                  <a:lnTo>
                    <a:pt x="214" y="168"/>
                  </a:lnTo>
                  <a:lnTo>
                    <a:pt x="214" y="160"/>
                  </a:lnTo>
                  <a:lnTo>
                    <a:pt x="212" y="156"/>
                  </a:lnTo>
                  <a:lnTo>
                    <a:pt x="204" y="148"/>
                  </a:lnTo>
                  <a:lnTo>
                    <a:pt x="202" y="144"/>
                  </a:lnTo>
                  <a:lnTo>
                    <a:pt x="198" y="140"/>
                  </a:lnTo>
                  <a:lnTo>
                    <a:pt x="198" y="136"/>
                  </a:lnTo>
                  <a:lnTo>
                    <a:pt x="198" y="130"/>
                  </a:lnTo>
                  <a:lnTo>
                    <a:pt x="184" y="126"/>
                  </a:lnTo>
                  <a:lnTo>
                    <a:pt x="174" y="124"/>
                  </a:lnTo>
                  <a:lnTo>
                    <a:pt x="170" y="120"/>
                  </a:lnTo>
                  <a:lnTo>
                    <a:pt x="168" y="116"/>
                  </a:lnTo>
                  <a:lnTo>
                    <a:pt x="166" y="110"/>
                  </a:lnTo>
                  <a:lnTo>
                    <a:pt x="166" y="102"/>
                  </a:lnTo>
                  <a:lnTo>
                    <a:pt x="164" y="100"/>
                  </a:lnTo>
                  <a:lnTo>
                    <a:pt x="162" y="98"/>
                  </a:lnTo>
                  <a:lnTo>
                    <a:pt x="160" y="86"/>
                  </a:lnTo>
                  <a:lnTo>
                    <a:pt x="156" y="76"/>
                  </a:lnTo>
                  <a:lnTo>
                    <a:pt x="152" y="74"/>
                  </a:lnTo>
                  <a:lnTo>
                    <a:pt x="148" y="72"/>
                  </a:lnTo>
                  <a:lnTo>
                    <a:pt x="136" y="74"/>
                  </a:lnTo>
                  <a:lnTo>
                    <a:pt x="132" y="74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6" y="66"/>
                  </a:lnTo>
                  <a:lnTo>
                    <a:pt x="120" y="64"/>
                  </a:lnTo>
                  <a:lnTo>
                    <a:pt x="116" y="62"/>
                  </a:lnTo>
                  <a:lnTo>
                    <a:pt x="112" y="58"/>
                  </a:lnTo>
                  <a:lnTo>
                    <a:pt x="110" y="56"/>
                  </a:lnTo>
                  <a:lnTo>
                    <a:pt x="104" y="58"/>
                  </a:lnTo>
                  <a:lnTo>
                    <a:pt x="94" y="54"/>
                  </a:lnTo>
                  <a:lnTo>
                    <a:pt x="84" y="48"/>
                  </a:lnTo>
                  <a:lnTo>
                    <a:pt x="78" y="40"/>
                  </a:lnTo>
                  <a:lnTo>
                    <a:pt x="74" y="32"/>
                  </a:lnTo>
                  <a:lnTo>
                    <a:pt x="72" y="22"/>
                  </a:lnTo>
                  <a:lnTo>
                    <a:pt x="74" y="12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56" y="2"/>
                  </a:lnTo>
                  <a:lnTo>
                    <a:pt x="50" y="6"/>
                  </a:lnTo>
                  <a:lnTo>
                    <a:pt x="36" y="16"/>
                  </a:lnTo>
                  <a:lnTo>
                    <a:pt x="28" y="22"/>
                  </a:lnTo>
                  <a:lnTo>
                    <a:pt x="20" y="26"/>
                  </a:lnTo>
                  <a:lnTo>
                    <a:pt x="10" y="28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59" name="Freeform 260"/>
            <p:cNvSpPr>
              <a:spLocks noChangeAspect="1"/>
            </p:cNvSpPr>
            <p:nvPr/>
          </p:nvSpPr>
          <p:spPr bwMode="auto">
            <a:xfrm>
              <a:off x="1463" y="2978"/>
              <a:ext cx="147" cy="178"/>
            </a:xfrm>
            <a:custGeom>
              <a:avLst/>
              <a:gdLst>
                <a:gd name="T0" fmla="*/ 242 w 144"/>
                <a:gd name="T1" fmla="*/ 1068 h 164"/>
                <a:gd name="T2" fmla="*/ 244 w 144"/>
                <a:gd name="T3" fmla="*/ 1106 h 164"/>
                <a:gd name="T4" fmla="*/ 244 w 144"/>
                <a:gd name="T5" fmla="*/ 1181 h 164"/>
                <a:gd name="T6" fmla="*/ 244 w 144"/>
                <a:gd name="T7" fmla="*/ 1223 h 164"/>
                <a:gd name="T8" fmla="*/ 238 w 144"/>
                <a:gd name="T9" fmla="*/ 1267 h 164"/>
                <a:gd name="T10" fmla="*/ 224 w 144"/>
                <a:gd name="T11" fmla="*/ 1327 h 164"/>
                <a:gd name="T12" fmla="*/ 210 w 144"/>
                <a:gd name="T13" fmla="*/ 1365 h 164"/>
                <a:gd name="T14" fmla="*/ 186 w 144"/>
                <a:gd name="T15" fmla="*/ 1376 h 164"/>
                <a:gd name="T16" fmla="*/ 170 w 144"/>
                <a:gd name="T17" fmla="*/ 1376 h 164"/>
                <a:gd name="T18" fmla="*/ 158 w 144"/>
                <a:gd name="T19" fmla="*/ 1365 h 164"/>
                <a:gd name="T20" fmla="*/ 149 w 144"/>
                <a:gd name="T21" fmla="*/ 1351 h 164"/>
                <a:gd name="T22" fmla="*/ 137 w 144"/>
                <a:gd name="T23" fmla="*/ 1351 h 164"/>
                <a:gd name="T24" fmla="*/ 140 w 144"/>
                <a:gd name="T25" fmla="*/ 1267 h 164"/>
                <a:gd name="T26" fmla="*/ 146 w 144"/>
                <a:gd name="T27" fmla="*/ 1186 h 164"/>
                <a:gd name="T28" fmla="*/ 152 w 144"/>
                <a:gd name="T29" fmla="*/ 1123 h 164"/>
                <a:gd name="T30" fmla="*/ 155 w 144"/>
                <a:gd name="T31" fmla="*/ 1068 h 164"/>
                <a:gd name="T32" fmla="*/ 152 w 144"/>
                <a:gd name="T33" fmla="*/ 1006 h 164"/>
                <a:gd name="T34" fmla="*/ 149 w 144"/>
                <a:gd name="T35" fmla="*/ 991 h 164"/>
                <a:gd name="T36" fmla="*/ 143 w 144"/>
                <a:gd name="T37" fmla="*/ 974 h 164"/>
                <a:gd name="T38" fmla="*/ 134 w 144"/>
                <a:gd name="T39" fmla="*/ 974 h 164"/>
                <a:gd name="T40" fmla="*/ 120 w 144"/>
                <a:gd name="T41" fmla="*/ 939 h 164"/>
                <a:gd name="T42" fmla="*/ 116 w 144"/>
                <a:gd name="T43" fmla="*/ 923 h 164"/>
                <a:gd name="T44" fmla="*/ 112 w 144"/>
                <a:gd name="T45" fmla="*/ 905 h 164"/>
                <a:gd name="T46" fmla="*/ 108 w 144"/>
                <a:gd name="T47" fmla="*/ 854 h 164"/>
                <a:gd name="T48" fmla="*/ 96 w 144"/>
                <a:gd name="T49" fmla="*/ 841 h 164"/>
                <a:gd name="T50" fmla="*/ 80 w 144"/>
                <a:gd name="T51" fmla="*/ 834 h 164"/>
                <a:gd name="T52" fmla="*/ 70 w 144"/>
                <a:gd name="T53" fmla="*/ 805 h 164"/>
                <a:gd name="T54" fmla="*/ 64 w 144"/>
                <a:gd name="T55" fmla="*/ 805 h 164"/>
                <a:gd name="T56" fmla="*/ 60 w 144"/>
                <a:gd name="T57" fmla="*/ 787 h 164"/>
                <a:gd name="T58" fmla="*/ 52 w 144"/>
                <a:gd name="T59" fmla="*/ 742 h 164"/>
                <a:gd name="T60" fmla="*/ 14 w 144"/>
                <a:gd name="T61" fmla="*/ 606 h 164"/>
                <a:gd name="T62" fmla="*/ 6 w 144"/>
                <a:gd name="T63" fmla="*/ 567 h 164"/>
                <a:gd name="T64" fmla="*/ 4 w 144"/>
                <a:gd name="T65" fmla="*/ 534 h 164"/>
                <a:gd name="T66" fmla="*/ 4 w 144"/>
                <a:gd name="T67" fmla="*/ 511 h 164"/>
                <a:gd name="T68" fmla="*/ 0 w 144"/>
                <a:gd name="T69" fmla="*/ 511 h 164"/>
                <a:gd name="T70" fmla="*/ 2 w 144"/>
                <a:gd name="T71" fmla="*/ 300 h 164"/>
                <a:gd name="T72" fmla="*/ 4 w 144"/>
                <a:gd name="T73" fmla="*/ 216 h 164"/>
                <a:gd name="T74" fmla="*/ 8 w 144"/>
                <a:gd name="T75" fmla="*/ 156 h 164"/>
                <a:gd name="T76" fmla="*/ 12 w 144"/>
                <a:gd name="T77" fmla="*/ 81 h 164"/>
                <a:gd name="T78" fmla="*/ 20 w 144"/>
                <a:gd name="T79" fmla="*/ 59 h 164"/>
                <a:gd name="T80" fmla="*/ 54 w 144"/>
                <a:gd name="T81" fmla="*/ 2 h 164"/>
                <a:gd name="T82" fmla="*/ 66 w 144"/>
                <a:gd name="T83" fmla="*/ 0 h 164"/>
                <a:gd name="T84" fmla="*/ 76 w 144"/>
                <a:gd name="T85" fmla="*/ 2 h 164"/>
                <a:gd name="T86" fmla="*/ 92 w 144"/>
                <a:gd name="T87" fmla="*/ 4 h 164"/>
                <a:gd name="T88" fmla="*/ 120 w 144"/>
                <a:gd name="T89" fmla="*/ 81 h 164"/>
                <a:gd name="T90" fmla="*/ 120 w 144"/>
                <a:gd name="T91" fmla="*/ 169 h 164"/>
                <a:gd name="T92" fmla="*/ 131 w 144"/>
                <a:gd name="T93" fmla="*/ 315 h 164"/>
                <a:gd name="T94" fmla="*/ 140 w 144"/>
                <a:gd name="T95" fmla="*/ 453 h 164"/>
                <a:gd name="T96" fmla="*/ 143 w 144"/>
                <a:gd name="T97" fmla="*/ 481 h 164"/>
                <a:gd name="T98" fmla="*/ 149 w 144"/>
                <a:gd name="T99" fmla="*/ 511 h 164"/>
                <a:gd name="T100" fmla="*/ 167 w 144"/>
                <a:gd name="T101" fmla="*/ 520 h 164"/>
                <a:gd name="T102" fmla="*/ 182 w 144"/>
                <a:gd name="T103" fmla="*/ 534 h 164"/>
                <a:gd name="T104" fmla="*/ 194 w 144"/>
                <a:gd name="T105" fmla="*/ 567 h 164"/>
                <a:gd name="T106" fmla="*/ 202 w 144"/>
                <a:gd name="T107" fmla="*/ 615 h 164"/>
                <a:gd name="T108" fmla="*/ 213 w 144"/>
                <a:gd name="T109" fmla="*/ 721 h 164"/>
                <a:gd name="T110" fmla="*/ 222 w 144"/>
                <a:gd name="T111" fmla="*/ 834 h 164"/>
                <a:gd name="T112" fmla="*/ 224 w 144"/>
                <a:gd name="T113" fmla="*/ 787 h 164"/>
                <a:gd name="T114" fmla="*/ 232 w 144"/>
                <a:gd name="T115" fmla="*/ 775 h 164"/>
                <a:gd name="T116" fmla="*/ 234 w 144"/>
                <a:gd name="T117" fmla="*/ 768 h 164"/>
                <a:gd name="T118" fmla="*/ 242 w 144"/>
                <a:gd name="T119" fmla="*/ 775 h 164"/>
                <a:gd name="T120" fmla="*/ 242 w 144"/>
                <a:gd name="T121" fmla="*/ 805 h 164"/>
                <a:gd name="T122" fmla="*/ 242 w 144"/>
                <a:gd name="T123" fmla="*/ 854 h 164"/>
                <a:gd name="T124" fmla="*/ 242 w 144"/>
                <a:gd name="T125" fmla="*/ 1068 h 1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"/>
                <a:gd name="T190" fmla="*/ 0 h 164"/>
                <a:gd name="T191" fmla="*/ 144 w 144"/>
                <a:gd name="T192" fmla="*/ 164 h 1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" h="164">
                  <a:moveTo>
                    <a:pt x="142" y="126"/>
                  </a:moveTo>
                  <a:lnTo>
                    <a:pt x="144" y="132"/>
                  </a:lnTo>
                  <a:lnTo>
                    <a:pt x="144" y="140"/>
                  </a:lnTo>
                  <a:lnTo>
                    <a:pt x="144" y="146"/>
                  </a:lnTo>
                  <a:lnTo>
                    <a:pt x="140" y="150"/>
                  </a:lnTo>
                  <a:lnTo>
                    <a:pt x="132" y="158"/>
                  </a:lnTo>
                  <a:lnTo>
                    <a:pt x="122" y="162"/>
                  </a:lnTo>
                  <a:lnTo>
                    <a:pt x="110" y="164"/>
                  </a:lnTo>
                  <a:lnTo>
                    <a:pt x="102" y="164"/>
                  </a:lnTo>
                  <a:lnTo>
                    <a:pt x="94" y="162"/>
                  </a:lnTo>
                  <a:lnTo>
                    <a:pt x="88" y="160"/>
                  </a:lnTo>
                  <a:lnTo>
                    <a:pt x="80" y="160"/>
                  </a:lnTo>
                  <a:lnTo>
                    <a:pt x="82" y="150"/>
                  </a:lnTo>
                  <a:lnTo>
                    <a:pt x="86" y="142"/>
                  </a:lnTo>
                  <a:lnTo>
                    <a:pt x="90" y="134"/>
                  </a:lnTo>
                  <a:lnTo>
                    <a:pt x="92" y="126"/>
                  </a:lnTo>
                  <a:lnTo>
                    <a:pt x="90" y="120"/>
                  </a:lnTo>
                  <a:lnTo>
                    <a:pt x="88" y="118"/>
                  </a:lnTo>
                  <a:lnTo>
                    <a:pt x="84" y="114"/>
                  </a:lnTo>
                  <a:lnTo>
                    <a:pt x="78" y="114"/>
                  </a:lnTo>
                  <a:lnTo>
                    <a:pt x="70" y="112"/>
                  </a:lnTo>
                  <a:lnTo>
                    <a:pt x="68" y="110"/>
                  </a:lnTo>
                  <a:lnTo>
                    <a:pt x="66" y="106"/>
                  </a:lnTo>
                  <a:lnTo>
                    <a:pt x="64" y="102"/>
                  </a:lnTo>
                  <a:lnTo>
                    <a:pt x="58" y="100"/>
                  </a:lnTo>
                  <a:lnTo>
                    <a:pt x="50" y="98"/>
                  </a:lnTo>
                  <a:lnTo>
                    <a:pt x="44" y="96"/>
                  </a:lnTo>
                  <a:lnTo>
                    <a:pt x="38" y="96"/>
                  </a:lnTo>
                  <a:lnTo>
                    <a:pt x="34" y="94"/>
                  </a:lnTo>
                  <a:lnTo>
                    <a:pt x="26" y="88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20" y="6"/>
                  </a:lnTo>
                  <a:lnTo>
                    <a:pt x="28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56" y="4"/>
                  </a:lnTo>
                  <a:lnTo>
                    <a:pt x="70" y="10"/>
                  </a:lnTo>
                  <a:lnTo>
                    <a:pt x="70" y="20"/>
                  </a:lnTo>
                  <a:lnTo>
                    <a:pt x="76" y="38"/>
                  </a:lnTo>
                  <a:lnTo>
                    <a:pt x="82" y="54"/>
                  </a:lnTo>
                  <a:lnTo>
                    <a:pt x="84" y="58"/>
                  </a:lnTo>
                  <a:lnTo>
                    <a:pt x="88" y="60"/>
                  </a:lnTo>
                  <a:lnTo>
                    <a:pt x="100" y="62"/>
                  </a:lnTo>
                  <a:lnTo>
                    <a:pt x="108" y="64"/>
                  </a:lnTo>
                  <a:lnTo>
                    <a:pt x="114" y="68"/>
                  </a:lnTo>
                  <a:lnTo>
                    <a:pt x="118" y="74"/>
                  </a:lnTo>
                  <a:lnTo>
                    <a:pt x="124" y="86"/>
                  </a:lnTo>
                  <a:lnTo>
                    <a:pt x="130" y="98"/>
                  </a:lnTo>
                  <a:lnTo>
                    <a:pt x="132" y="94"/>
                  </a:lnTo>
                  <a:lnTo>
                    <a:pt x="136" y="92"/>
                  </a:lnTo>
                  <a:lnTo>
                    <a:pt x="138" y="90"/>
                  </a:lnTo>
                  <a:lnTo>
                    <a:pt x="142" y="92"/>
                  </a:lnTo>
                  <a:lnTo>
                    <a:pt x="142" y="96"/>
                  </a:lnTo>
                  <a:lnTo>
                    <a:pt x="142" y="102"/>
                  </a:lnTo>
                  <a:lnTo>
                    <a:pt x="142" y="1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0" name="Freeform 261"/>
            <p:cNvSpPr>
              <a:spLocks noChangeAspect="1"/>
            </p:cNvSpPr>
            <p:nvPr/>
          </p:nvSpPr>
          <p:spPr bwMode="auto">
            <a:xfrm>
              <a:off x="1116" y="2574"/>
              <a:ext cx="228" cy="388"/>
            </a:xfrm>
            <a:custGeom>
              <a:avLst/>
              <a:gdLst>
                <a:gd name="T0" fmla="*/ 294 w 224"/>
                <a:gd name="T1" fmla="*/ 2750 h 358"/>
                <a:gd name="T2" fmla="*/ 233 w 224"/>
                <a:gd name="T3" fmla="*/ 2527 h 358"/>
                <a:gd name="T4" fmla="*/ 167 w 224"/>
                <a:gd name="T5" fmla="*/ 2332 h 358"/>
                <a:gd name="T6" fmla="*/ 138 w 224"/>
                <a:gd name="T7" fmla="*/ 2018 h 358"/>
                <a:gd name="T8" fmla="*/ 82 w 224"/>
                <a:gd name="T9" fmla="*/ 1504 h 358"/>
                <a:gd name="T10" fmla="*/ 60 w 224"/>
                <a:gd name="T11" fmla="*/ 1154 h 358"/>
                <a:gd name="T12" fmla="*/ 20 w 224"/>
                <a:gd name="T13" fmla="*/ 978 h 358"/>
                <a:gd name="T14" fmla="*/ 2 w 224"/>
                <a:gd name="T15" fmla="*/ 891 h 358"/>
                <a:gd name="T16" fmla="*/ 0 w 224"/>
                <a:gd name="T17" fmla="*/ 562 h 358"/>
                <a:gd name="T18" fmla="*/ 12 w 224"/>
                <a:gd name="T19" fmla="*/ 473 h 358"/>
                <a:gd name="T20" fmla="*/ 16 w 224"/>
                <a:gd name="T21" fmla="*/ 516 h 358"/>
                <a:gd name="T22" fmla="*/ 12 w 224"/>
                <a:gd name="T23" fmla="*/ 641 h 358"/>
                <a:gd name="T24" fmla="*/ 66 w 224"/>
                <a:gd name="T25" fmla="*/ 727 h 358"/>
                <a:gd name="T26" fmla="*/ 80 w 224"/>
                <a:gd name="T27" fmla="*/ 479 h 358"/>
                <a:gd name="T28" fmla="*/ 120 w 224"/>
                <a:gd name="T29" fmla="*/ 364 h 358"/>
                <a:gd name="T30" fmla="*/ 152 w 224"/>
                <a:gd name="T31" fmla="*/ 154 h 358"/>
                <a:gd name="T32" fmla="*/ 152 w 224"/>
                <a:gd name="T33" fmla="*/ 0 h 358"/>
                <a:gd name="T34" fmla="*/ 179 w 224"/>
                <a:gd name="T35" fmla="*/ 69 h 358"/>
                <a:gd name="T36" fmla="*/ 209 w 224"/>
                <a:gd name="T37" fmla="*/ 230 h 358"/>
                <a:gd name="T38" fmla="*/ 244 w 224"/>
                <a:gd name="T39" fmla="*/ 364 h 358"/>
                <a:gd name="T40" fmla="*/ 254 w 224"/>
                <a:gd name="T41" fmla="*/ 320 h 358"/>
                <a:gd name="T42" fmla="*/ 271 w 224"/>
                <a:gd name="T43" fmla="*/ 374 h 358"/>
                <a:gd name="T44" fmla="*/ 291 w 224"/>
                <a:gd name="T45" fmla="*/ 345 h 358"/>
                <a:gd name="T46" fmla="*/ 294 w 224"/>
                <a:gd name="T47" fmla="*/ 464 h 358"/>
                <a:gd name="T48" fmla="*/ 288 w 224"/>
                <a:gd name="T49" fmla="*/ 556 h 358"/>
                <a:gd name="T50" fmla="*/ 304 w 224"/>
                <a:gd name="T51" fmla="*/ 641 h 358"/>
                <a:gd name="T52" fmla="*/ 258 w 224"/>
                <a:gd name="T53" fmla="*/ 698 h 358"/>
                <a:gd name="T54" fmla="*/ 233 w 224"/>
                <a:gd name="T55" fmla="*/ 775 h 358"/>
                <a:gd name="T56" fmla="*/ 221 w 224"/>
                <a:gd name="T57" fmla="*/ 1009 h 358"/>
                <a:gd name="T58" fmla="*/ 201 w 224"/>
                <a:gd name="T59" fmla="*/ 1091 h 358"/>
                <a:gd name="T60" fmla="*/ 205 w 224"/>
                <a:gd name="T61" fmla="*/ 1230 h 358"/>
                <a:gd name="T62" fmla="*/ 230 w 224"/>
                <a:gd name="T63" fmla="*/ 1421 h 358"/>
                <a:gd name="T64" fmla="*/ 249 w 224"/>
                <a:gd name="T65" fmla="*/ 1504 h 358"/>
                <a:gd name="T66" fmla="*/ 274 w 224"/>
                <a:gd name="T67" fmla="*/ 1552 h 358"/>
                <a:gd name="T68" fmla="*/ 298 w 224"/>
                <a:gd name="T69" fmla="*/ 1485 h 358"/>
                <a:gd name="T70" fmla="*/ 301 w 224"/>
                <a:gd name="T71" fmla="*/ 1697 h 358"/>
                <a:gd name="T72" fmla="*/ 315 w 224"/>
                <a:gd name="T73" fmla="*/ 1726 h 358"/>
                <a:gd name="T74" fmla="*/ 347 w 224"/>
                <a:gd name="T75" fmla="*/ 1890 h 358"/>
                <a:gd name="T76" fmla="*/ 345 w 224"/>
                <a:gd name="T77" fmla="*/ 2288 h 358"/>
                <a:gd name="T78" fmla="*/ 339 w 224"/>
                <a:gd name="T79" fmla="*/ 2398 h 358"/>
                <a:gd name="T80" fmla="*/ 353 w 224"/>
                <a:gd name="T81" fmla="*/ 2582 h 358"/>
                <a:gd name="T82" fmla="*/ 339 w 224"/>
                <a:gd name="T83" fmla="*/ 2801 h 358"/>
                <a:gd name="T84" fmla="*/ 315 w 224"/>
                <a:gd name="T85" fmla="*/ 2885 h 3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358"/>
                <a:gd name="T131" fmla="*/ 224 w 224"/>
                <a:gd name="T132" fmla="*/ 358 h 3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358">
                  <a:moveTo>
                    <a:pt x="200" y="358"/>
                  </a:moveTo>
                  <a:lnTo>
                    <a:pt x="194" y="348"/>
                  </a:lnTo>
                  <a:lnTo>
                    <a:pt x="186" y="340"/>
                  </a:lnTo>
                  <a:lnTo>
                    <a:pt x="166" y="322"/>
                  </a:lnTo>
                  <a:lnTo>
                    <a:pt x="156" y="316"/>
                  </a:lnTo>
                  <a:lnTo>
                    <a:pt x="146" y="312"/>
                  </a:lnTo>
                  <a:lnTo>
                    <a:pt x="126" y="302"/>
                  </a:lnTo>
                  <a:lnTo>
                    <a:pt x="116" y="296"/>
                  </a:lnTo>
                  <a:lnTo>
                    <a:pt x="106" y="288"/>
                  </a:lnTo>
                  <a:lnTo>
                    <a:pt x="100" y="280"/>
                  </a:lnTo>
                  <a:lnTo>
                    <a:pt x="96" y="272"/>
                  </a:lnTo>
                  <a:lnTo>
                    <a:pt x="86" y="248"/>
                  </a:lnTo>
                  <a:lnTo>
                    <a:pt x="76" y="228"/>
                  </a:lnTo>
                  <a:lnTo>
                    <a:pt x="66" y="208"/>
                  </a:lnTo>
                  <a:lnTo>
                    <a:pt x="56" y="186"/>
                  </a:lnTo>
                  <a:lnTo>
                    <a:pt x="50" y="170"/>
                  </a:lnTo>
                  <a:lnTo>
                    <a:pt x="42" y="156"/>
                  </a:lnTo>
                  <a:lnTo>
                    <a:pt x="34" y="142"/>
                  </a:lnTo>
                  <a:lnTo>
                    <a:pt x="26" y="126"/>
                  </a:lnTo>
                  <a:lnTo>
                    <a:pt x="24" y="122"/>
                  </a:lnTo>
                  <a:lnTo>
                    <a:pt x="20" y="120"/>
                  </a:lnTo>
                  <a:lnTo>
                    <a:pt x="12" y="116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6"/>
                  </a:lnTo>
                  <a:lnTo>
                    <a:pt x="0" y="88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4" y="64"/>
                  </a:lnTo>
                  <a:lnTo>
                    <a:pt x="12" y="58"/>
                  </a:lnTo>
                  <a:lnTo>
                    <a:pt x="16" y="56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4" y="74"/>
                  </a:lnTo>
                  <a:lnTo>
                    <a:pt x="12" y="78"/>
                  </a:lnTo>
                  <a:lnTo>
                    <a:pt x="24" y="86"/>
                  </a:lnTo>
                  <a:lnTo>
                    <a:pt x="36" y="92"/>
                  </a:lnTo>
                  <a:lnTo>
                    <a:pt x="40" y="90"/>
                  </a:lnTo>
                  <a:lnTo>
                    <a:pt x="42" y="86"/>
                  </a:lnTo>
                  <a:lnTo>
                    <a:pt x="48" y="74"/>
                  </a:lnTo>
                  <a:lnTo>
                    <a:pt x="54" y="60"/>
                  </a:lnTo>
                  <a:lnTo>
                    <a:pt x="58" y="56"/>
                  </a:lnTo>
                  <a:lnTo>
                    <a:pt x="64" y="52"/>
                  </a:lnTo>
                  <a:lnTo>
                    <a:pt x="76" y="44"/>
                  </a:lnTo>
                  <a:lnTo>
                    <a:pt x="88" y="36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6" y="10"/>
                  </a:lnTo>
                  <a:lnTo>
                    <a:pt x="98" y="8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32" y="28"/>
                  </a:lnTo>
                  <a:lnTo>
                    <a:pt x="136" y="36"/>
                  </a:lnTo>
                  <a:lnTo>
                    <a:pt x="138" y="44"/>
                  </a:lnTo>
                  <a:lnTo>
                    <a:pt x="154" y="44"/>
                  </a:lnTo>
                  <a:lnTo>
                    <a:pt x="156" y="44"/>
                  </a:lnTo>
                  <a:lnTo>
                    <a:pt x="158" y="42"/>
                  </a:lnTo>
                  <a:lnTo>
                    <a:pt x="162" y="40"/>
                  </a:lnTo>
                  <a:lnTo>
                    <a:pt x="164" y="40"/>
                  </a:lnTo>
                  <a:lnTo>
                    <a:pt x="168" y="42"/>
                  </a:lnTo>
                  <a:lnTo>
                    <a:pt x="172" y="46"/>
                  </a:lnTo>
                  <a:lnTo>
                    <a:pt x="172" y="42"/>
                  </a:lnTo>
                  <a:lnTo>
                    <a:pt x="176" y="40"/>
                  </a:lnTo>
                  <a:lnTo>
                    <a:pt x="184" y="42"/>
                  </a:lnTo>
                  <a:lnTo>
                    <a:pt x="190" y="46"/>
                  </a:lnTo>
                  <a:lnTo>
                    <a:pt x="188" y="52"/>
                  </a:lnTo>
                  <a:lnTo>
                    <a:pt x="186" y="56"/>
                  </a:lnTo>
                  <a:lnTo>
                    <a:pt x="182" y="60"/>
                  </a:lnTo>
                  <a:lnTo>
                    <a:pt x="180" y="64"/>
                  </a:lnTo>
                  <a:lnTo>
                    <a:pt x="182" y="68"/>
                  </a:lnTo>
                  <a:lnTo>
                    <a:pt x="186" y="70"/>
                  </a:lnTo>
                  <a:lnTo>
                    <a:pt x="194" y="74"/>
                  </a:lnTo>
                  <a:lnTo>
                    <a:pt x="192" y="78"/>
                  </a:lnTo>
                  <a:lnTo>
                    <a:pt x="188" y="80"/>
                  </a:lnTo>
                  <a:lnTo>
                    <a:pt x="176" y="84"/>
                  </a:lnTo>
                  <a:lnTo>
                    <a:pt x="164" y="86"/>
                  </a:lnTo>
                  <a:lnTo>
                    <a:pt x="154" y="88"/>
                  </a:lnTo>
                  <a:lnTo>
                    <a:pt x="148" y="92"/>
                  </a:lnTo>
                  <a:lnTo>
                    <a:pt x="146" y="96"/>
                  </a:lnTo>
                  <a:lnTo>
                    <a:pt x="144" y="104"/>
                  </a:lnTo>
                  <a:lnTo>
                    <a:pt x="142" y="114"/>
                  </a:lnTo>
                  <a:lnTo>
                    <a:pt x="138" y="126"/>
                  </a:lnTo>
                  <a:lnTo>
                    <a:pt x="136" y="130"/>
                  </a:lnTo>
                  <a:lnTo>
                    <a:pt x="132" y="132"/>
                  </a:lnTo>
                  <a:lnTo>
                    <a:pt x="128" y="136"/>
                  </a:lnTo>
                  <a:lnTo>
                    <a:pt x="126" y="142"/>
                  </a:lnTo>
                  <a:lnTo>
                    <a:pt x="128" y="148"/>
                  </a:lnTo>
                  <a:lnTo>
                    <a:pt x="130" y="152"/>
                  </a:lnTo>
                  <a:lnTo>
                    <a:pt x="136" y="160"/>
                  </a:lnTo>
                  <a:lnTo>
                    <a:pt x="142" y="168"/>
                  </a:lnTo>
                  <a:lnTo>
                    <a:pt x="144" y="174"/>
                  </a:lnTo>
                  <a:lnTo>
                    <a:pt x="144" y="180"/>
                  </a:lnTo>
                  <a:lnTo>
                    <a:pt x="152" y="182"/>
                  </a:lnTo>
                  <a:lnTo>
                    <a:pt x="158" y="186"/>
                  </a:lnTo>
                  <a:lnTo>
                    <a:pt x="164" y="192"/>
                  </a:lnTo>
                  <a:lnTo>
                    <a:pt x="170" y="194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8" y="184"/>
                  </a:lnTo>
                  <a:lnTo>
                    <a:pt x="188" y="184"/>
                  </a:lnTo>
                  <a:lnTo>
                    <a:pt x="188" y="202"/>
                  </a:lnTo>
                  <a:lnTo>
                    <a:pt x="188" y="208"/>
                  </a:lnTo>
                  <a:lnTo>
                    <a:pt x="190" y="210"/>
                  </a:lnTo>
                  <a:lnTo>
                    <a:pt x="192" y="212"/>
                  </a:lnTo>
                  <a:lnTo>
                    <a:pt x="196" y="212"/>
                  </a:lnTo>
                  <a:lnTo>
                    <a:pt x="198" y="212"/>
                  </a:lnTo>
                  <a:lnTo>
                    <a:pt x="206" y="214"/>
                  </a:lnTo>
                  <a:lnTo>
                    <a:pt x="216" y="226"/>
                  </a:lnTo>
                  <a:lnTo>
                    <a:pt x="220" y="234"/>
                  </a:lnTo>
                  <a:lnTo>
                    <a:pt x="222" y="242"/>
                  </a:lnTo>
                  <a:lnTo>
                    <a:pt x="220" y="276"/>
                  </a:lnTo>
                  <a:lnTo>
                    <a:pt x="218" y="282"/>
                  </a:lnTo>
                  <a:lnTo>
                    <a:pt x="218" y="286"/>
                  </a:lnTo>
                  <a:lnTo>
                    <a:pt x="216" y="290"/>
                  </a:lnTo>
                  <a:lnTo>
                    <a:pt x="214" y="296"/>
                  </a:lnTo>
                  <a:lnTo>
                    <a:pt x="216" y="310"/>
                  </a:lnTo>
                  <a:lnTo>
                    <a:pt x="218" y="314"/>
                  </a:lnTo>
                  <a:lnTo>
                    <a:pt x="224" y="318"/>
                  </a:lnTo>
                  <a:lnTo>
                    <a:pt x="218" y="328"/>
                  </a:lnTo>
                  <a:lnTo>
                    <a:pt x="216" y="338"/>
                  </a:lnTo>
                  <a:lnTo>
                    <a:pt x="214" y="346"/>
                  </a:lnTo>
                  <a:lnTo>
                    <a:pt x="210" y="350"/>
                  </a:lnTo>
                  <a:lnTo>
                    <a:pt x="204" y="354"/>
                  </a:lnTo>
                  <a:lnTo>
                    <a:pt x="198" y="356"/>
                  </a:lnTo>
                  <a:lnTo>
                    <a:pt x="200" y="3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1" name="Freeform 262"/>
            <p:cNvSpPr>
              <a:spLocks noChangeAspect="1"/>
            </p:cNvSpPr>
            <p:nvPr/>
          </p:nvSpPr>
          <p:spPr bwMode="auto">
            <a:xfrm>
              <a:off x="1569" y="3215"/>
              <a:ext cx="92" cy="95"/>
            </a:xfrm>
            <a:custGeom>
              <a:avLst/>
              <a:gdLst>
                <a:gd name="T0" fmla="*/ 2 w 90"/>
                <a:gd name="T1" fmla="*/ 0 h 88"/>
                <a:gd name="T2" fmla="*/ 12 w 90"/>
                <a:gd name="T3" fmla="*/ 0 h 88"/>
                <a:gd name="T4" fmla="*/ 50 w 90"/>
                <a:gd name="T5" fmla="*/ 4 h 88"/>
                <a:gd name="T6" fmla="*/ 62 w 90"/>
                <a:gd name="T7" fmla="*/ 84 h 88"/>
                <a:gd name="T8" fmla="*/ 80 w 90"/>
                <a:gd name="T9" fmla="*/ 152 h 88"/>
                <a:gd name="T10" fmla="*/ 126 w 90"/>
                <a:gd name="T11" fmla="*/ 280 h 88"/>
                <a:gd name="T12" fmla="*/ 156 w 90"/>
                <a:gd name="T13" fmla="*/ 398 h 88"/>
                <a:gd name="T14" fmla="*/ 147 w 90"/>
                <a:gd name="T15" fmla="*/ 484 h 88"/>
                <a:gd name="T16" fmla="*/ 138 w 90"/>
                <a:gd name="T17" fmla="*/ 566 h 88"/>
                <a:gd name="T18" fmla="*/ 126 w 90"/>
                <a:gd name="T19" fmla="*/ 632 h 88"/>
                <a:gd name="T20" fmla="*/ 117 w 90"/>
                <a:gd name="T21" fmla="*/ 648 h 88"/>
                <a:gd name="T22" fmla="*/ 108 w 90"/>
                <a:gd name="T23" fmla="*/ 648 h 88"/>
                <a:gd name="T24" fmla="*/ 68 w 90"/>
                <a:gd name="T25" fmla="*/ 632 h 88"/>
                <a:gd name="T26" fmla="*/ 52 w 90"/>
                <a:gd name="T27" fmla="*/ 601 h 88"/>
                <a:gd name="T28" fmla="*/ 12 w 90"/>
                <a:gd name="T29" fmla="*/ 557 h 88"/>
                <a:gd name="T30" fmla="*/ 0 w 90"/>
                <a:gd name="T31" fmla="*/ 516 h 88"/>
                <a:gd name="T32" fmla="*/ 2 w 9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88"/>
                <a:gd name="T53" fmla="*/ 90 w 90"/>
                <a:gd name="T54" fmla="*/ 88 h 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88">
                  <a:moveTo>
                    <a:pt x="2" y="0"/>
                  </a:moveTo>
                  <a:lnTo>
                    <a:pt x="12" y="0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8" y="20"/>
                  </a:lnTo>
                  <a:lnTo>
                    <a:pt x="70" y="38"/>
                  </a:lnTo>
                  <a:lnTo>
                    <a:pt x="90" y="54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0" y="86"/>
                  </a:lnTo>
                  <a:lnTo>
                    <a:pt x="66" y="88"/>
                  </a:lnTo>
                  <a:lnTo>
                    <a:pt x="62" y="88"/>
                  </a:lnTo>
                  <a:lnTo>
                    <a:pt x="42" y="86"/>
                  </a:lnTo>
                  <a:lnTo>
                    <a:pt x="26" y="82"/>
                  </a:lnTo>
                  <a:lnTo>
                    <a:pt x="12" y="76"/>
                  </a:lnTo>
                  <a:lnTo>
                    <a:pt x="0" y="7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2" name="Freeform 263"/>
            <p:cNvSpPr>
              <a:spLocks noChangeAspect="1"/>
            </p:cNvSpPr>
            <p:nvPr/>
          </p:nvSpPr>
          <p:spPr bwMode="auto">
            <a:xfrm>
              <a:off x="935" y="2189"/>
              <a:ext cx="79" cy="84"/>
            </a:xfrm>
            <a:custGeom>
              <a:avLst/>
              <a:gdLst>
                <a:gd name="T0" fmla="*/ 104 w 78"/>
                <a:gd name="T1" fmla="*/ 437 h 76"/>
                <a:gd name="T2" fmla="*/ 98 w 78"/>
                <a:gd name="T3" fmla="*/ 464 h 76"/>
                <a:gd name="T4" fmla="*/ 92 w 78"/>
                <a:gd name="T5" fmla="*/ 464 h 76"/>
                <a:gd name="T6" fmla="*/ 82 w 78"/>
                <a:gd name="T7" fmla="*/ 464 h 76"/>
                <a:gd name="T8" fmla="*/ 86 w 78"/>
                <a:gd name="T9" fmla="*/ 0 h 76"/>
                <a:gd name="T10" fmla="*/ 34 w 78"/>
                <a:gd name="T11" fmla="*/ 0 h 76"/>
                <a:gd name="T12" fmla="*/ 30 w 78"/>
                <a:gd name="T13" fmla="*/ 2 h 76"/>
                <a:gd name="T14" fmla="*/ 26 w 78"/>
                <a:gd name="T15" fmla="*/ 84 h 76"/>
                <a:gd name="T16" fmla="*/ 22 w 78"/>
                <a:gd name="T17" fmla="*/ 188 h 76"/>
                <a:gd name="T18" fmla="*/ 24 w 78"/>
                <a:gd name="T19" fmla="*/ 242 h 76"/>
                <a:gd name="T20" fmla="*/ 26 w 78"/>
                <a:gd name="T21" fmla="*/ 295 h 76"/>
                <a:gd name="T22" fmla="*/ 30 w 78"/>
                <a:gd name="T23" fmla="*/ 326 h 76"/>
                <a:gd name="T24" fmla="*/ 32 w 78"/>
                <a:gd name="T25" fmla="*/ 398 h 76"/>
                <a:gd name="T26" fmla="*/ 32 w 78"/>
                <a:gd name="T27" fmla="*/ 486 h 76"/>
                <a:gd name="T28" fmla="*/ 10 w 78"/>
                <a:gd name="T29" fmla="*/ 486 h 76"/>
                <a:gd name="T30" fmla="*/ 6 w 78"/>
                <a:gd name="T31" fmla="*/ 567 h 76"/>
                <a:gd name="T32" fmla="*/ 4 w 78"/>
                <a:gd name="T33" fmla="*/ 652 h 76"/>
                <a:gd name="T34" fmla="*/ 0 w 78"/>
                <a:gd name="T35" fmla="*/ 847 h 76"/>
                <a:gd name="T36" fmla="*/ 8 w 78"/>
                <a:gd name="T37" fmla="*/ 937 h 76"/>
                <a:gd name="T38" fmla="*/ 14 w 78"/>
                <a:gd name="T39" fmla="*/ 974 h 76"/>
                <a:gd name="T40" fmla="*/ 18 w 78"/>
                <a:gd name="T41" fmla="*/ 1009 h 76"/>
                <a:gd name="T42" fmla="*/ 28 w 78"/>
                <a:gd name="T43" fmla="*/ 1009 h 76"/>
                <a:gd name="T44" fmla="*/ 32 w 78"/>
                <a:gd name="T45" fmla="*/ 1009 h 76"/>
                <a:gd name="T46" fmla="*/ 36 w 78"/>
                <a:gd name="T47" fmla="*/ 1035 h 76"/>
                <a:gd name="T48" fmla="*/ 68 w 78"/>
                <a:gd name="T49" fmla="*/ 1009 h 76"/>
                <a:gd name="T50" fmla="*/ 70 w 78"/>
                <a:gd name="T51" fmla="*/ 932 h 76"/>
                <a:gd name="T52" fmla="*/ 76 w 78"/>
                <a:gd name="T53" fmla="*/ 932 h 76"/>
                <a:gd name="T54" fmla="*/ 80 w 78"/>
                <a:gd name="T55" fmla="*/ 802 h 76"/>
                <a:gd name="T56" fmla="*/ 84 w 78"/>
                <a:gd name="T57" fmla="*/ 726 h 76"/>
                <a:gd name="T58" fmla="*/ 94 w 78"/>
                <a:gd name="T59" fmla="*/ 627 h 76"/>
                <a:gd name="T60" fmla="*/ 98 w 78"/>
                <a:gd name="T61" fmla="*/ 513 h 76"/>
                <a:gd name="T62" fmla="*/ 104 w 78"/>
                <a:gd name="T63" fmla="*/ 437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"/>
                <a:gd name="T97" fmla="*/ 0 h 76"/>
                <a:gd name="T98" fmla="*/ 78 w 78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" h="76">
                  <a:moveTo>
                    <a:pt x="78" y="32"/>
                  </a:moveTo>
                  <a:lnTo>
                    <a:pt x="72" y="34"/>
                  </a:lnTo>
                  <a:lnTo>
                    <a:pt x="66" y="34"/>
                  </a:lnTo>
                  <a:lnTo>
                    <a:pt x="56" y="34"/>
                  </a:lnTo>
                  <a:lnTo>
                    <a:pt x="60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6"/>
                  </a:lnTo>
                  <a:lnTo>
                    <a:pt x="22" y="14"/>
                  </a:lnTo>
                  <a:lnTo>
                    <a:pt x="24" y="18"/>
                  </a:lnTo>
                  <a:lnTo>
                    <a:pt x="26" y="22"/>
                  </a:lnTo>
                  <a:lnTo>
                    <a:pt x="30" y="24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10" y="36"/>
                  </a:lnTo>
                  <a:lnTo>
                    <a:pt x="6" y="42"/>
                  </a:lnTo>
                  <a:lnTo>
                    <a:pt x="4" y="48"/>
                  </a:lnTo>
                  <a:lnTo>
                    <a:pt x="0" y="62"/>
                  </a:lnTo>
                  <a:lnTo>
                    <a:pt x="8" y="70"/>
                  </a:lnTo>
                  <a:lnTo>
                    <a:pt x="14" y="72"/>
                  </a:lnTo>
                  <a:lnTo>
                    <a:pt x="18" y="74"/>
                  </a:lnTo>
                  <a:lnTo>
                    <a:pt x="28" y="74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42" y="74"/>
                  </a:lnTo>
                  <a:lnTo>
                    <a:pt x="44" y="68"/>
                  </a:lnTo>
                  <a:lnTo>
                    <a:pt x="50" y="68"/>
                  </a:lnTo>
                  <a:lnTo>
                    <a:pt x="54" y="60"/>
                  </a:lnTo>
                  <a:lnTo>
                    <a:pt x="58" y="54"/>
                  </a:lnTo>
                  <a:lnTo>
                    <a:pt x="68" y="46"/>
                  </a:lnTo>
                  <a:lnTo>
                    <a:pt x="72" y="38"/>
                  </a:lnTo>
                  <a:lnTo>
                    <a:pt x="78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3" name="Freeform 264"/>
            <p:cNvSpPr>
              <a:spLocks noChangeAspect="1"/>
            </p:cNvSpPr>
            <p:nvPr/>
          </p:nvSpPr>
          <p:spPr bwMode="auto">
            <a:xfrm>
              <a:off x="972" y="2263"/>
              <a:ext cx="42" cy="20"/>
            </a:xfrm>
            <a:custGeom>
              <a:avLst/>
              <a:gdLst>
                <a:gd name="T0" fmla="*/ 40 w 42"/>
                <a:gd name="T1" fmla="*/ 277 h 18"/>
                <a:gd name="T2" fmla="*/ 42 w 42"/>
                <a:gd name="T3" fmla="*/ 277 h 18"/>
                <a:gd name="T4" fmla="*/ 26 w 42"/>
                <a:gd name="T5" fmla="*/ 277 h 18"/>
                <a:gd name="T6" fmla="*/ 12 w 42"/>
                <a:gd name="T7" fmla="*/ 224 h 18"/>
                <a:gd name="T8" fmla="*/ 4 w 42"/>
                <a:gd name="T9" fmla="*/ 182 h 18"/>
                <a:gd name="T10" fmla="*/ 0 w 42"/>
                <a:gd name="T11" fmla="*/ 120 h 18"/>
                <a:gd name="T12" fmla="*/ 6 w 42"/>
                <a:gd name="T13" fmla="*/ 97 h 18"/>
                <a:gd name="T14" fmla="*/ 8 w 42"/>
                <a:gd name="T15" fmla="*/ 0 h 18"/>
                <a:gd name="T16" fmla="*/ 14 w 42"/>
                <a:gd name="T17" fmla="*/ 0 h 18"/>
                <a:gd name="T18" fmla="*/ 18 w 42"/>
                <a:gd name="T19" fmla="*/ 2 h 18"/>
                <a:gd name="T20" fmla="*/ 22 w 42"/>
                <a:gd name="T21" fmla="*/ 4 h 18"/>
                <a:gd name="T22" fmla="*/ 26 w 42"/>
                <a:gd name="T23" fmla="*/ 120 h 18"/>
                <a:gd name="T24" fmla="*/ 32 w 42"/>
                <a:gd name="T25" fmla="*/ 148 h 18"/>
                <a:gd name="T26" fmla="*/ 36 w 42"/>
                <a:gd name="T27" fmla="*/ 148 h 18"/>
                <a:gd name="T28" fmla="*/ 38 w 42"/>
                <a:gd name="T29" fmla="*/ 182 h 18"/>
                <a:gd name="T30" fmla="*/ 40 w 42"/>
                <a:gd name="T31" fmla="*/ 249 h 18"/>
                <a:gd name="T32" fmla="*/ 40 w 42"/>
                <a:gd name="T33" fmla="*/ 277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40" y="18"/>
                  </a:moveTo>
                  <a:lnTo>
                    <a:pt x="42" y="18"/>
                  </a:lnTo>
                  <a:lnTo>
                    <a:pt x="26" y="18"/>
                  </a:lnTo>
                  <a:lnTo>
                    <a:pt x="12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6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2" y="10"/>
                  </a:lnTo>
                  <a:lnTo>
                    <a:pt x="36" y="10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4" name="Freeform 265"/>
            <p:cNvSpPr>
              <a:spLocks noChangeAspect="1"/>
            </p:cNvSpPr>
            <p:nvPr/>
          </p:nvSpPr>
          <p:spPr bwMode="auto">
            <a:xfrm>
              <a:off x="993" y="2176"/>
              <a:ext cx="26" cy="50"/>
            </a:xfrm>
            <a:custGeom>
              <a:avLst/>
              <a:gdLst>
                <a:gd name="T0" fmla="*/ 26 w 26"/>
                <a:gd name="T1" fmla="*/ 59 h 46"/>
                <a:gd name="T2" fmla="*/ 18 w 26"/>
                <a:gd name="T3" fmla="*/ 98 h 46"/>
                <a:gd name="T4" fmla="*/ 18 w 26"/>
                <a:gd name="T5" fmla="*/ 176 h 46"/>
                <a:gd name="T6" fmla="*/ 16 w 26"/>
                <a:gd name="T7" fmla="*/ 246 h 46"/>
                <a:gd name="T8" fmla="*/ 14 w 26"/>
                <a:gd name="T9" fmla="*/ 291 h 46"/>
                <a:gd name="T10" fmla="*/ 10 w 26"/>
                <a:gd name="T11" fmla="*/ 343 h 46"/>
                <a:gd name="T12" fmla="*/ 10 w 26"/>
                <a:gd name="T13" fmla="*/ 404 h 46"/>
                <a:gd name="T14" fmla="*/ 0 w 26"/>
                <a:gd name="T15" fmla="*/ 404 h 46"/>
                <a:gd name="T16" fmla="*/ 4 w 26"/>
                <a:gd name="T17" fmla="*/ 98 h 46"/>
                <a:gd name="T18" fmla="*/ 8 w 26"/>
                <a:gd name="T19" fmla="*/ 98 h 46"/>
                <a:gd name="T20" fmla="*/ 10 w 26"/>
                <a:gd name="T21" fmla="*/ 83 h 46"/>
                <a:gd name="T22" fmla="*/ 12 w 26"/>
                <a:gd name="T23" fmla="*/ 59 h 46"/>
                <a:gd name="T24" fmla="*/ 14 w 26"/>
                <a:gd name="T25" fmla="*/ 2 h 46"/>
                <a:gd name="T26" fmla="*/ 16 w 26"/>
                <a:gd name="T27" fmla="*/ 0 h 46"/>
                <a:gd name="T28" fmla="*/ 20 w 26"/>
                <a:gd name="T29" fmla="*/ 0 h 46"/>
                <a:gd name="T30" fmla="*/ 22 w 26"/>
                <a:gd name="T31" fmla="*/ 0 h 46"/>
                <a:gd name="T32" fmla="*/ 24 w 26"/>
                <a:gd name="T33" fmla="*/ 2 h 46"/>
                <a:gd name="T34" fmla="*/ 24 w 26"/>
                <a:gd name="T35" fmla="*/ 59 h 46"/>
                <a:gd name="T36" fmla="*/ 26 w 26"/>
                <a:gd name="T37" fmla="*/ 59 h 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46"/>
                <a:gd name="T59" fmla="*/ 26 w 26"/>
                <a:gd name="T60" fmla="*/ 46 h 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46">
                  <a:moveTo>
                    <a:pt x="26" y="6"/>
                  </a:moveTo>
                  <a:lnTo>
                    <a:pt x="18" y="12"/>
                  </a:lnTo>
                  <a:lnTo>
                    <a:pt x="18" y="20"/>
                  </a:lnTo>
                  <a:lnTo>
                    <a:pt x="16" y="28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6"/>
                  </a:lnTo>
                  <a:lnTo>
                    <a:pt x="0" y="4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5" name="Freeform 266"/>
            <p:cNvSpPr>
              <a:spLocks noChangeAspect="1"/>
            </p:cNvSpPr>
            <p:nvPr/>
          </p:nvSpPr>
          <p:spPr bwMode="auto">
            <a:xfrm>
              <a:off x="986" y="2223"/>
              <a:ext cx="108" cy="69"/>
            </a:xfrm>
            <a:custGeom>
              <a:avLst/>
              <a:gdLst>
                <a:gd name="T0" fmla="*/ 170 w 106"/>
                <a:gd name="T1" fmla="*/ 182 h 64"/>
                <a:gd name="T2" fmla="*/ 161 w 106"/>
                <a:gd name="T3" fmla="*/ 196 h 64"/>
                <a:gd name="T4" fmla="*/ 155 w 106"/>
                <a:gd name="T5" fmla="*/ 196 h 64"/>
                <a:gd name="T6" fmla="*/ 149 w 106"/>
                <a:gd name="T7" fmla="*/ 211 h 64"/>
                <a:gd name="T8" fmla="*/ 140 w 106"/>
                <a:gd name="T9" fmla="*/ 227 h 64"/>
                <a:gd name="T10" fmla="*/ 137 w 106"/>
                <a:gd name="T11" fmla="*/ 227 h 64"/>
                <a:gd name="T12" fmla="*/ 137 w 106"/>
                <a:gd name="T13" fmla="*/ 211 h 64"/>
                <a:gd name="T14" fmla="*/ 134 w 106"/>
                <a:gd name="T15" fmla="*/ 211 h 64"/>
                <a:gd name="T16" fmla="*/ 132 w 106"/>
                <a:gd name="T17" fmla="*/ 211 h 64"/>
                <a:gd name="T18" fmla="*/ 124 w 106"/>
                <a:gd name="T19" fmla="*/ 211 h 64"/>
                <a:gd name="T20" fmla="*/ 116 w 106"/>
                <a:gd name="T21" fmla="*/ 243 h 64"/>
                <a:gd name="T22" fmla="*/ 100 w 106"/>
                <a:gd name="T23" fmla="*/ 307 h 64"/>
                <a:gd name="T24" fmla="*/ 88 w 106"/>
                <a:gd name="T25" fmla="*/ 328 h 64"/>
                <a:gd name="T26" fmla="*/ 78 w 106"/>
                <a:gd name="T27" fmla="*/ 328 h 64"/>
                <a:gd name="T28" fmla="*/ 72 w 106"/>
                <a:gd name="T29" fmla="*/ 339 h 64"/>
                <a:gd name="T30" fmla="*/ 70 w 106"/>
                <a:gd name="T31" fmla="*/ 354 h 64"/>
                <a:gd name="T32" fmla="*/ 68 w 106"/>
                <a:gd name="T33" fmla="*/ 365 h 64"/>
                <a:gd name="T34" fmla="*/ 66 w 106"/>
                <a:gd name="T35" fmla="*/ 412 h 64"/>
                <a:gd name="T36" fmla="*/ 62 w 106"/>
                <a:gd name="T37" fmla="*/ 447 h 64"/>
                <a:gd name="T38" fmla="*/ 56 w 106"/>
                <a:gd name="T39" fmla="*/ 447 h 64"/>
                <a:gd name="T40" fmla="*/ 26 w 106"/>
                <a:gd name="T41" fmla="*/ 394 h 64"/>
                <a:gd name="T42" fmla="*/ 26 w 106"/>
                <a:gd name="T43" fmla="*/ 382 h 64"/>
                <a:gd name="T44" fmla="*/ 24 w 106"/>
                <a:gd name="T45" fmla="*/ 354 h 64"/>
                <a:gd name="T46" fmla="*/ 22 w 106"/>
                <a:gd name="T47" fmla="*/ 339 h 64"/>
                <a:gd name="T48" fmla="*/ 18 w 106"/>
                <a:gd name="T49" fmla="*/ 339 h 64"/>
                <a:gd name="T50" fmla="*/ 12 w 106"/>
                <a:gd name="T51" fmla="*/ 328 h 64"/>
                <a:gd name="T52" fmla="*/ 8 w 106"/>
                <a:gd name="T53" fmla="*/ 298 h 64"/>
                <a:gd name="T54" fmla="*/ 4 w 106"/>
                <a:gd name="T55" fmla="*/ 282 h 64"/>
                <a:gd name="T56" fmla="*/ 0 w 106"/>
                <a:gd name="T57" fmla="*/ 264 h 64"/>
                <a:gd name="T58" fmla="*/ 4 w 106"/>
                <a:gd name="T59" fmla="*/ 211 h 64"/>
                <a:gd name="T60" fmla="*/ 8 w 106"/>
                <a:gd name="T61" fmla="*/ 169 h 64"/>
                <a:gd name="T62" fmla="*/ 18 w 106"/>
                <a:gd name="T63" fmla="*/ 108 h 64"/>
                <a:gd name="T64" fmla="*/ 22 w 106"/>
                <a:gd name="T65" fmla="*/ 59 h 64"/>
                <a:gd name="T66" fmla="*/ 54 w 106"/>
                <a:gd name="T67" fmla="*/ 2 h 64"/>
                <a:gd name="T68" fmla="*/ 62 w 106"/>
                <a:gd name="T69" fmla="*/ 0 h 64"/>
                <a:gd name="T70" fmla="*/ 140 w 106"/>
                <a:gd name="T71" fmla="*/ 0 h 64"/>
                <a:gd name="T72" fmla="*/ 146 w 106"/>
                <a:gd name="T73" fmla="*/ 6 h 64"/>
                <a:gd name="T74" fmla="*/ 155 w 106"/>
                <a:gd name="T75" fmla="*/ 80 h 64"/>
                <a:gd name="T76" fmla="*/ 164 w 106"/>
                <a:gd name="T77" fmla="*/ 125 h 64"/>
                <a:gd name="T78" fmla="*/ 170 w 106"/>
                <a:gd name="T79" fmla="*/ 182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6"/>
                <a:gd name="T121" fmla="*/ 0 h 64"/>
                <a:gd name="T122" fmla="*/ 106 w 106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6" h="64">
                  <a:moveTo>
                    <a:pt x="106" y="26"/>
                  </a:moveTo>
                  <a:lnTo>
                    <a:pt x="100" y="28"/>
                  </a:lnTo>
                  <a:lnTo>
                    <a:pt x="96" y="28"/>
                  </a:lnTo>
                  <a:lnTo>
                    <a:pt x="92" y="30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6" y="30"/>
                  </a:lnTo>
                  <a:lnTo>
                    <a:pt x="72" y="34"/>
                  </a:lnTo>
                  <a:lnTo>
                    <a:pt x="64" y="44"/>
                  </a:lnTo>
                  <a:lnTo>
                    <a:pt x="58" y="46"/>
                  </a:lnTo>
                  <a:lnTo>
                    <a:pt x="52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2"/>
                  </a:lnTo>
                  <a:lnTo>
                    <a:pt x="40" y="58"/>
                  </a:lnTo>
                  <a:lnTo>
                    <a:pt x="36" y="64"/>
                  </a:lnTo>
                  <a:lnTo>
                    <a:pt x="30" y="64"/>
                  </a:lnTo>
                  <a:lnTo>
                    <a:pt x="26" y="56"/>
                  </a:lnTo>
                  <a:lnTo>
                    <a:pt x="26" y="54"/>
                  </a:lnTo>
                  <a:lnTo>
                    <a:pt x="24" y="50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38"/>
                  </a:lnTo>
                  <a:lnTo>
                    <a:pt x="4" y="30"/>
                  </a:lnTo>
                  <a:lnTo>
                    <a:pt x="8" y="24"/>
                  </a:lnTo>
                  <a:lnTo>
                    <a:pt x="18" y="16"/>
                  </a:lnTo>
                  <a:lnTo>
                    <a:pt x="22" y="8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86" y="0"/>
                  </a:lnTo>
                  <a:lnTo>
                    <a:pt x="90" y="6"/>
                  </a:lnTo>
                  <a:lnTo>
                    <a:pt x="96" y="12"/>
                  </a:lnTo>
                  <a:lnTo>
                    <a:pt x="102" y="18"/>
                  </a:lnTo>
                  <a:lnTo>
                    <a:pt x="106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6" name="Freeform 267"/>
            <p:cNvSpPr>
              <a:spLocks noChangeAspect="1"/>
            </p:cNvSpPr>
            <p:nvPr/>
          </p:nvSpPr>
          <p:spPr bwMode="auto">
            <a:xfrm>
              <a:off x="1017" y="2250"/>
              <a:ext cx="77" cy="89"/>
            </a:xfrm>
            <a:custGeom>
              <a:avLst/>
              <a:gdLst>
                <a:gd name="T0" fmla="*/ 102 w 76"/>
                <a:gd name="T1" fmla="*/ 0 h 82"/>
                <a:gd name="T2" fmla="*/ 102 w 76"/>
                <a:gd name="T3" fmla="*/ 2 h 82"/>
                <a:gd name="T4" fmla="*/ 100 w 76"/>
                <a:gd name="T5" fmla="*/ 81 h 82"/>
                <a:gd name="T6" fmla="*/ 98 w 76"/>
                <a:gd name="T7" fmla="*/ 169 h 82"/>
                <a:gd name="T8" fmla="*/ 96 w 76"/>
                <a:gd name="T9" fmla="*/ 234 h 82"/>
                <a:gd name="T10" fmla="*/ 94 w 76"/>
                <a:gd name="T11" fmla="*/ 315 h 82"/>
                <a:gd name="T12" fmla="*/ 94 w 76"/>
                <a:gd name="T13" fmla="*/ 384 h 82"/>
                <a:gd name="T14" fmla="*/ 90 w 76"/>
                <a:gd name="T15" fmla="*/ 437 h 82"/>
                <a:gd name="T16" fmla="*/ 86 w 76"/>
                <a:gd name="T17" fmla="*/ 474 h 82"/>
                <a:gd name="T18" fmla="*/ 86 w 76"/>
                <a:gd name="T19" fmla="*/ 534 h 82"/>
                <a:gd name="T20" fmla="*/ 86 w 76"/>
                <a:gd name="T21" fmla="*/ 606 h 82"/>
                <a:gd name="T22" fmla="*/ 90 w 76"/>
                <a:gd name="T23" fmla="*/ 701 h 82"/>
                <a:gd name="T24" fmla="*/ 70 w 76"/>
                <a:gd name="T25" fmla="*/ 668 h 82"/>
                <a:gd name="T26" fmla="*/ 28 w 76"/>
                <a:gd name="T27" fmla="*/ 646 h 82"/>
                <a:gd name="T28" fmla="*/ 26 w 76"/>
                <a:gd name="T29" fmla="*/ 595 h 82"/>
                <a:gd name="T30" fmla="*/ 24 w 76"/>
                <a:gd name="T31" fmla="*/ 558 h 82"/>
                <a:gd name="T32" fmla="*/ 16 w 76"/>
                <a:gd name="T33" fmla="*/ 520 h 82"/>
                <a:gd name="T34" fmla="*/ 8 w 76"/>
                <a:gd name="T35" fmla="*/ 437 h 82"/>
                <a:gd name="T36" fmla="*/ 0 w 76"/>
                <a:gd name="T37" fmla="*/ 315 h 82"/>
                <a:gd name="T38" fmla="*/ 6 w 76"/>
                <a:gd name="T39" fmla="*/ 315 h 82"/>
                <a:gd name="T40" fmla="*/ 10 w 76"/>
                <a:gd name="T41" fmla="*/ 267 h 82"/>
                <a:gd name="T42" fmla="*/ 12 w 76"/>
                <a:gd name="T43" fmla="*/ 216 h 82"/>
                <a:gd name="T44" fmla="*/ 14 w 76"/>
                <a:gd name="T45" fmla="*/ 199 h 82"/>
                <a:gd name="T46" fmla="*/ 16 w 76"/>
                <a:gd name="T47" fmla="*/ 183 h 82"/>
                <a:gd name="T48" fmla="*/ 22 w 76"/>
                <a:gd name="T49" fmla="*/ 169 h 82"/>
                <a:gd name="T50" fmla="*/ 28 w 76"/>
                <a:gd name="T51" fmla="*/ 169 h 82"/>
                <a:gd name="T52" fmla="*/ 34 w 76"/>
                <a:gd name="T53" fmla="*/ 156 h 82"/>
                <a:gd name="T54" fmla="*/ 68 w 76"/>
                <a:gd name="T55" fmla="*/ 69 h 82"/>
                <a:gd name="T56" fmla="*/ 72 w 76"/>
                <a:gd name="T57" fmla="*/ 4 h 82"/>
                <a:gd name="T58" fmla="*/ 76 w 76"/>
                <a:gd name="T59" fmla="*/ 4 h 82"/>
                <a:gd name="T60" fmla="*/ 78 w 76"/>
                <a:gd name="T61" fmla="*/ 4 h 82"/>
                <a:gd name="T62" fmla="*/ 80 w 76"/>
                <a:gd name="T63" fmla="*/ 4 h 82"/>
                <a:gd name="T64" fmla="*/ 80 w 76"/>
                <a:gd name="T65" fmla="*/ 59 h 82"/>
                <a:gd name="T66" fmla="*/ 82 w 76"/>
                <a:gd name="T67" fmla="*/ 59 h 82"/>
                <a:gd name="T68" fmla="*/ 88 w 76"/>
                <a:gd name="T69" fmla="*/ 4 h 82"/>
                <a:gd name="T70" fmla="*/ 92 w 76"/>
                <a:gd name="T71" fmla="*/ 2 h 82"/>
                <a:gd name="T72" fmla="*/ 96 w 76"/>
                <a:gd name="T73" fmla="*/ 2 h 82"/>
                <a:gd name="T74" fmla="*/ 102 w 76"/>
                <a:gd name="T75" fmla="*/ 0 h 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82"/>
                <a:gd name="T116" fmla="*/ 76 w 76"/>
                <a:gd name="T117" fmla="*/ 82 h 8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82">
                  <a:moveTo>
                    <a:pt x="76" y="0"/>
                  </a:moveTo>
                  <a:lnTo>
                    <a:pt x="76" y="2"/>
                  </a:lnTo>
                  <a:lnTo>
                    <a:pt x="74" y="10"/>
                  </a:lnTo>
                  <a:lnTo>
                    <a:pt x="72" y="20"/>
                  </a:lnTo>
                  <a:lnTo>
                    <a:pt x="70" y="28"/>
                  </a:lnTo>
                  <a:lnTo>
                    <a:pt x="68" y="38"/>
                  </a:lnTo>
                  <a:lnTo>
                    <a:pt x="68" y="46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64" y="82"/>
                  </a:lnTo>
                  <a:lnTo>
                    <a:pt x="44" y="80"/>
                  </a:lnTo>
                  <a:lnTo>
                    <a:pt x="28" y="76"/>
                  </a:lnTo>
                  <a:lnTo>
                    <a:pt x="26" y="70"/>
                  </a:lnTo>
                  <a:lnTo>
                    <a:pt x="24" y="66"/>
                  </a:lnTo>
                  <a:lnTo>
                    <a:pt x="16" y="62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10" y="32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2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7" name="Freeform 268"/>
            <p:cNvSpPr>
              <a:spLocks noChangeAspect="1"/>
            </p:cNvSpPr>
            <p:nvPr/>
          </p:nvSpPr>
          <p:spPr bwMode="auto">
            <a:xfrm>
              <a:off x="1039" y="2333"/>
              <a:ext cx="62" cy="52"/>
            </a:xfrm>
            <a:custGeom>
              <a:avLst/>
              <a:gdLst>
                <a:gd name="T0" fmla="*/ 99 w 60"/>
                <a:gd name="T1" fmla="*/ 56 h 48"/>
                <a:gd name="T2" fmla="*/ 118 w 60"/>
                <a:gd name="T3" fmla="*/ 163 h 48"/>
                <a:gd name="T4" fmla="*/ 138 w 60"/>
                <a:gd name="T5" fmla="*/ 244 h 48"/>
                <a:gd name="T6" fmla="*/ 118 w 60"/>
                <a:gd name="T7" fmla="*/ 244 h 48"/>
                <a:gd name="T8" fmla="*/ 118 w 60"/>
                <a:gd name="T9" fmla="*/ 394 h 48"/>
                <a:gd name="T10" fmla="*/ 81 w 60"/>
                <a:gd name="T11" fmla="*/ 364 h 48"/>
                <a:gd name="T12" fmla="*/ 87 w 60"/>
                <a:gd name="T13" fmla="*/ 319 h 48"/>
                <a:gd name="T14" fmla="*/ 87 w 60"/>
                <a:gd name="T15" fmla="*/ 288 h 48"/>
                <a:gd name="T16" fmla="*/ 59 w 60"/>
                <a:gd name="T17" fmla="*/ 192 h 48"/>
                <a:gd name="T18" fmla="*/ 47 w 60"/>
                <a:gd name="T19" fmla="*/ 150 h 48"/>
                <a:gd name="T20" fmla="*/ 14 w 60"/>
                <a:gd name="T21" fmla="*/ 127 h 48"/>
                <a:gd name="T22" fmla="*/ 44 w 60"/>
                <a:gd name="T23" fmla="*/ 192 h 48"/>
                <a:gd name="T24" fmla="*/ 14 w 60"/>
                <a:gd name="T25" fmla="*/ 192 h 48"/>
                <a:gd name="T26" fmla="*/ 10 w 60"/>
                <a:gd name="T27" fmla="*/ 192 h 48"/>
                <a:gd name="T28" fmla="*/ 6 w 60"/>
                <a:gd name="T29" fmla="*/ 177 h 48"/>
                <a:gd name="T30" fmla="*/ 2 w 60"/>
                <a:gd name="T31" fmla="*/ 150 h 48"/>
                <a:gd name="T32" fmla="*/ 0 w 60"/>
                <a:gd name="T33" fmla="*/ 108 h 48"/>
                <a:gd name="T34" fmla="*/ 2 w 60"/>
                <a:gd name="T35" fmla="*/ 78 h 48"/>
                <a:gd name="T36" fmla="*/ 4 w 60"/>
                <a:gd name="T37" fmla="*/ 56 h 48"/>
                <a:gd name="T38" fmla="*/ 4 w 60"/>
                <a:gd name="T39" fmla="*/ 4 h 48"/>
                <a:gd name="T40" fmla="*/ 6 w 60"/>
                <a:gd name="T41" fmla="*/ 0 h 48"/>
                <a:gd name="T42" fmla="*/ 51 w 60"/>
                <a:gd name="T43" fmla="*/ 4 h 48"/>
                <a:gd name="T44" fmla="*/ 99 w 60"/>
                <a:gd name="T45" fmla="*/ 56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48"/>
                <a:gd name="T71" fmla="*/ 60 w 60"/>
                <a:gd name="T72" fmla="*/ 48 h 4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48">
                  <a:moveTo>
                    <a:pt x="42" y="6"/>
                  </a:moveTo>
                  <a:lnTo>
                    <a:pt x="50" y="20"/>
                  </a:lnTo>
                  <a:lnTo>
                    <a:pt x="60" y="30"/>
                  </a:lnTo>
                  <a:lnTo>
                    <a:pt x="50" y="30"/>
                  </a:lnTo>
                  <a:lnTo>
                    <a:pt x="50" y="48"/>
                  </a:lnTo>
                  <a:lnTo>
                    <a:pt x="36" y="44"/>
                  </a:lnTo>
                  <a:lnTo>
                    <a:pt x="38" y="40"/>
                  </a:lnTo>
                  <a:lnTo>
                    <a:pt x="38" y="36"/>
                  </a:lnTo>
                  <a:lnTo>
                    <a:pt x="26" y="24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2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8" name="Freeform 269"/>
            <p:cNvSpPr>
              <a:spLocks noChangeAspect="1"/>
            </p:cNvSpPr>
            <p:nvPr/>
          </p:nvSpPr>
          <p:spPr bwMode="auto">
            <a:xfrm>
              <a:off x="1088" y="2358"/>
              <a:ext cx="99" cy="50"/>
            </a:xfrm>
            <a:custGeom>
              <a:avLst/>
              <a:gdLst>
                <a:gd name="T0" fmla="*/ 0 w 96"/>
                <a:gd name="T1" fmla="*/ 208 h 46"/>
                <a:gd name="T2" fmla="*/ 2 w 96"/>
                <a:gd name="T3" fmla="*/ 176 h 46"/>
                <a:gd name="T4" fmla="*/ 2 w 96"/>
                <a:gd name="T5" fmla="*/ 137 h 46"/>
                <a:gd name="T6" fmla="*/ 0 w 96"/>
                <a:gd name="T7" fmla="*/ 59 h 46"/>
                <a:gd name="T8" fmla="*/ 6 w 96"/>
                <a:gd name="T9" fmla="*/ 70 h 46"/>
                <a:gd name="T10" fmla="*/ 12 w 96"/>
                <a:gd name="T11" fmla="*/ 59 h 46"/>
                <a:gd name="T12" fmla="*/ 42 w 96"/>
                <a:gd name="T13" fmla="*/ 83 h 46"/>
                <a:gd name="T14" fmla="*/ 46 w 96"/>
                <a:gd name="T15" fmla="*/ 83 h 46"/>
                <a:gd name="T16" fmla="*/ 52 w 96"/>
                <a:gd name="T17" fmla="*/ 116 h 46"/>
                <a:gd name="T18" fmla="*/ 64 w 96"/>
                <a:gd name="T19" fmla="*/ 116 h 46"/>
                <a:gd name="T20" fmla="*/ 72 w 96"/>
                <a:gd name="T21" fmla="*/ 116 h 46"/>
                <a:gd name="T22" fmla="*/ 86 w 96"/>
                <a:gd name="T23" fmla="*/ 98 h 46"/>
                <a:gd name="T24" fmla="*/ 98 w 96"/>
                <a:gd name="T25" fmla="*/ 70 h 46"/>
                <a:gd name="T26" fmla="*/ 113 w 96"/>
                <a:gd name="T27" fmla="*/ 2 h 46"/>
                <a:gd name="T28" fmla="*/ 121 w 96"/>
                <a:gd name="T29" fmla="*/ 0 h 46"/>
                <a:gd name="T30" fmla="*/ 129 w 96"/>
                <a:gd name="T31" fmla="*/ 0 h 46"/>
                <a:gd name="T32" fmla="*/ 150 w 96"/>
                <a:gd name="T33" fmla="*/ 2 h 46"/>
                <a:gd name="T34" fmla="*/ 175 w 96"/>
                <a:gd name="T35" fmla="*/ 70 h 46"/>
                <a:gd name="T36" fmla="*/ 195 w 96"/>
                <a:gd name="T37" fmla="*/ 116 h 46"/>
                <a:gd name="T38" fmla="*/ 207 w 96"/>
                <a:gd name="T39" fmla="*/ 176 h 46"/>
                <a:gd name="T40" fmla="*/ 212 w 96"/>
                <a:gd name="T41" fmla="*/ 176 h 46"/>
                <a:gd name="T42" fmla="*/ 207 w 96"/>
                <a:gd name="T43" fmla="*/ 191 h 46"/>
                <a:gd name="T44" fmla="*/ 207 w 96"/>
                <a:gd name="T45" fmla="*/ 246 h 46"/>
                <a:gd name="T46" fmla="*/ 212 w 96"/>
                <a:gd name="T47" fmla="*/ 291 h 46"/>
                <a:gd name="T48" fmla="*/ 207 w 96"/>
                <a:gd name="T49" fmla="*/ 315 h 46"/>
                <a:gd name="T50" fmla="*/ 200 w 96"/>
                <a:gd name="T51" fmla="*/ 343 h 46"/>
                <a:gd name="T52" fmla="*/ 188 w 96"/>
                <a:gd name="T53" fmla="*/ 383 h 46"/>
                <a:gd name="T54" fmla="*/ 175 w 96"/>
                <a:gd name="T55" fmla="*/ 284 h 46"/>
                <a:gd name="T56" fmla="*/ 175 w 96"/>
                <a:gd name="T57" fmla="*/ 246 h 46"/>
                <a:gd name="T58" fmla="*/ 188 w 96"/>
                <a:gd name="T59" fmla="*/ 246 h 46"/>
                <a:gd name="T60" fmla="*/ 170 w 96"/>
                <a:gd name="T61" fmla="*/ 162 h 46"/>
                <a:gd name="T62" fmla="*/ 155 w 96"/>
                <a:gd name="T63" fmla="*/ 137 h 46"/>
                <a:gd name="T64" fmla="*/ 137 w 96"/>
                <a:gd name="T65" fmla="*/ 116 h 46"/>
                <a:gd name="T66" fmla="*/ 129 w 96"/>
                <a:gd name="T67" fmla="*/ 137 h 46"/>
                <a:gd name="T68" fmla="*/ 117 w 96"/>
                <a:gd name="T69" fmla="*/ 191 h 46"/>
                <a:gd name="T70" fmla="*/ 92 w 96"/>
                <a:gd name="T71" fmla="*/ 284 h 46"/>
                <a:gd name="T72" fmla="*/ 104 w 96"/>
                <a:gd name="T73" fmla="*/ 291 h 46"/>
                <a:gd name="T74" fmla="*/ 113 w 96"/>
                <a:gd name="T75" fmla="*/ 291 h 46"/>
                <a:gd name="T76" fmla="*/ 113 w 96"/>
                <a:gd name="T77" fmla="*/ 343 h 46"/>
                <a:gd name="T78" fmla="*/ 110 w 96"/>
                <a:gd name="T79" fmla="*/ 383 h 46"/>
                <a:gd name="T80" fmla="*/ 98 w 96"/>
                <a:gd name="T81" fmla="*/ 404 h 46"/>
                <a:gd name="T82" fmla="*/ 86 w 96"/>
                <a:gd name="T83" fmla="*/ 404 h 46"/>
                <a:gd name="T84" fmla="*/ 76 w 96"/>
                <a:gd name="T85" fmla="*/ 404 h 46"/>
                <a:gd name="T86" fmla="*/ 72 w 96"/>
                <a:gd name="T87" fmla="*/ 383 h 46"/>
                <a:gd name="T88" fmla="*/ 72 w 96"/>
                <a:gd name="T89" fmla="*/ 336 h 46"/>
                <a:gd name="T90" fmla="*/ 60 w 96"/>
                <a:gd name="T91" fmla="*/ 315 h 46"/>
                <a:gd name="T92" fmla="*/ 52 w 96"/>
                <a:gd name="T93" fmla="*/ 291 h 46"/>
                <a:gd name="T94" fmla="*/ 46 w 96"/>
                <a:gd name="T95" fmla="*/ 284 h 46"/>
                <a:gd name="T96" fmla="*/ 14 w 96"/>
                <a:gd name="T97" fmla="*/ 246 h 46"/>
                <a:gd name="T98" fmla="*/ 2 w 96"/>
                <a:gd name="T99" fmla="*/ 208 h 46"/>
                <a:gd name="T100" fmla="*/ 0 w 96"/>
                <a:gd name="T101" fmla="*/ 208 h 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"/>
                <a:gd name="T154" fmla="*/ 0 h 46"/>
                <a:gd name="T155" fmla="*/ 96 w 96"/>
                <a:gd name="T156" fmla="*/ 46 h 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" h="46">
                  <a:moveTo>
                    <a:pt x="0" y="24"/>
                  </a:moveTo>
                  <a:lnTo>
                    <a:pt x="2" y="20"/>
                  </a:lnTo>
                  <a:lnTo>
                    <a:pt x="2" y="1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6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4" y="14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50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78" y="8"/>
                  </a:lnTo>
                  <a:lnTo>
                    <a:pt x="88" y="14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0" y="40"/>
                  </a:lnTo>
                  <a:lnTo>
                    <a:pt x="84" y="44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76" y="18"/>
                  </a:lnTo>
                  <a:lnTo>
                    <a:pt x="70" y="16"/>
                  </a:lnTo>
                  <a:lnTo>
                    <a:pt x="62" y="14"/>
                  </a:lnTo>
                  <a:lnTo>
                    <a:pt x="58" y="16"/>
                  </a:lnTo>
                  <a:lnTo>
                    <a:pt x="52" y="22"/>
                  </a:lnTo>
                  <a:lnTo>
                    <a:pt x="42" y="32"/>
                  </a:lnTo>
                  <a:lnTo>
                    <a:pt x="46" y="34"/>
                  </a:lnTo>
                  <a:lnTo>
                    <a:pt x="50" y="34"/>
                  </a:lnTo>
                  <a:lnTo>
                    <a:pt x="50" y="40"/>
                  </a:lnTo>
                  <a:lnTo>
                    <a:pt x="48" y="44"/>
                  </a:lnTo>
                  <a:lnTo>
                    <a:pt x="44" y="46"/>
                  </a:lnTo>
                  <a:lnTo>
                    <a:pt x="40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28" y="36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28"/>
                  </a:lnTo>
                  <a:lnTo>
                    <a:pt x="2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69" name="Freeform 270"/>
            <p:cNvSpPr>
              <a:spLocks noChangeAspect="1"/>
            </p:cNvSpPr>
            <p:nvPr/>
          </p:nvSpPr>
          <p:spPr bwMode="auto">
            <a:xfrm>
              <a:off x="1156" y="2300"/>
              <a:ext cx="203" cy="354"/>
            </a:xfrm>
            <a:custGeom>
              <a:avLst/>
              <a:gdLst>
                <a:gd name="T0" fmla="*/ 6 w 198"/>
                <a:gd name="T1" fmla="*/ 1693 h 326"/>
                <a:gd name="T2" fmla="*/ 46 w 198"/>
                <a:gd name="T3" fmla="*/ 1568 h 326"/>
                <a:gd name="T4" fmla="*/ 56 w 198"/>
                <a:gd name="T5" fmla="*/ 1446 h 326"/>
                <a:gd name="T6" fmla="*/ 54 w 198"/>
                <a:gd name="T7" fmla="*/ 1093 h 326"/>
                <a:gd name="T8" fmla="*/ 50 w 198"/>
                <a:gd name="T9" fmla="*/ 919 h 326"/>
                <a:gd name="T10" fmla="*/ 46 w 198"/>
                <a:gd name="T11" fmla="*/ 805 h 326"/>
                <a:gd name="T12" fmla="*/ 54 w 198"/>
                <a:gd name="T13" fmla="*/ 710 h 326"/>
                <a:gd name="T14" fmla="*/ 60 w 198"/>
                <a:gd name="T15" fmla="*/ 667 h 326"/>
                <a:gd name="T16" fmla="*/ 92 w 198"/>
                <a:gd name="T17" fmla="*/ 565 h 326"/>
                <a:gd name="T18" fmla="*/ 118 w 198"/>
                <a:gd name="T19" fmla="*/ 490 h 326"/>
                <a:gd name="T20" fmla="*/ 127 w 198"/>
                <a:gd name="T21" fmla="*/ 309 h 326"/>
                <a:gd name="T22" fmla="*/ 147 w 198"/>
                <a:gd name="T23" fmla="*/ 222 h 326"/>
                <a:gd name="T24" fmla="*/ 175 w 198"/>
                <a:gd name="T25" fmla="*/ 173 h 326"/>
                <a:gd name="T26" fmla="*/ 244 w 198"/>
                <a:gd name="T27" fmla="*/ 4 h 326"/>
                <a:gd name="T28" fmla="*/ 263 w 198"/>
                <a:gd name="T29" fmla="*/ 69 h 326"/>
                <a:gd name="T30" fmla="*/ 244 w 198"/>
                <a:gd name="T31" fmla="*/ 173 h 326"/>
                <a:gd name="T32" fmla="*/ 196 w 198"/>
                <a:gd name="T33" fmla="*/ 441 h 326"/>
                <a:gd name="T34" fmla="*/ 204 w 198"/>
                <a:gd name="T35" fmla="*/ 578 h 326"/>
                <a:gd name="T36" fmla="*/ 216 w 198"/>
                <a:gd name="T37" fmla="*/ 710 h 326"/>
                <a:gd name="T38" fmla="*/ 210 w 198"/>
                <a:gd name="T39" fmla="*/ 838 h 326"/>
                <a:gd name="T40" fmla="*/ 227 w 198"/>
                <a:gd name="T41" fmla="*/ 919 h 326"/>
                <a:gd name="T42" fmla="*/ 290 w 198"/>
                <a:gd name="T43" fmla="*/ 987 h 326"/>
                <a:gd name="T44" fmla="*/ 313 w 198"/>
                <a:gd name="T45" fmla="*/ 1093 h 326"/>
                <a:gd name="T46" fmla="*/ 352 w 198"/>
                <a:gd name="T47" fmla="*/ 1075 h 326"/>
                <a:gd name="T48" fmla="*/ 364 w 198"/>
                <a:gd name="T49" fmla="*/ 1216 h 326"/>
                <a:gd name="T50" fmla="*/ 360 w 198"/>
                <a:gd name="T51" fmla="*/ 1404 h 326"/>
                <a:gd name="T52" fmla="*/ 374 w 198"/>
                <a:gd name="T53" fmla="*/ 1525 h 326"/>
                <a:gd name="T54" fmla="*/ 367 w 198"/>
                <a:gd name="T55" fmla="*/ 1607 h 326"/>
                <a:gd name="T56" fmla="*/ 378 w 198"/>
                <a:gd name="T57" fmla="*/ 1745 h 326"/>
                <a:gd name="T58" fmla="*/ 305 w 198"/>
                <a:gd name="T59" fmla="*/ 1842 h 326"/>
                <a:gd name="T60" fmla="*/ 300 w 198"/>
                <a:gd name="T61" fmla="*/ 1895 h 326"/>
                <a:gd name="T62" fmla="*/ 313 w 198"/>
                <a:gd name="T63" fmla="*/ 2008 h 326"/>
                <a:gd name="T64" fmla="*/ 286 w 198"/>
                <a:gd name="T65" fmla="*/ 2073 h 326"/>
                <a:gd name="T66" fmla="*/ 293 w 198"/>
                <a:gd name="T67" fmla="*/ 2185 h 326"/>
                <a:gd name="T68" fmla="*/ 300 w 198"/>
                <a:gd name="T69" fmla="*/ 2516 h 326"/>
                <a:gd name="T70" fmla="*/ 272 w 198"/>
                <a:gd name="T71" fmla="*/ 2722 h 326"/>
                <a:gd name="T72" fmla="*/ 279 w 198"/>
                <a:gd name="T73" fmla="*/ 2619 h 326"/>
                <a:gd name="T74" fmla="*/ 276 w 198"/>
                <a:gd name="T75" fmla="*/ 2500 h 326"/>
                <a:gd name="T76" fmla="*/ 251 w 198"/>
                <a:gd name="T77" fmla="*/ 2552 h 326"/>
                <a:gd name="T78" fmla="*/ 232 w 198"/>
                <a:gd name="T79" fmla="*/ 2493 h 326"/>
                <a:gd name="T80" fmla="*/ 216 w 198"/>
                <a:gd name="T81" fmla="*/ 2516 h 326"/>
                <a:gd name="T82" fmla="*/ 175 w 198"/>
                <a:gd name="T83" fmla="*/ 2373 h 326"/>
                <a:gd name="T84" fmla="*/ 139 w 198"/>
                <a:gd name="T85" fmla="*/ 2215 h 326"/>
                <a:gd name="T86" fmla="*/ 106 w 198"/>
                <a:gd name="T87" fmla="*/ 2164 h 326"/>
                <a:gd name="T88" fmla="*/ 72 w 198"/>
                <a:gd name="T89" fmla="*/ 2073 h 326"/>
                <a:gd name="T90" fmla="*/ 0 w 198"/>
                <a:gd name="T91" fmla="*/ 1879 h 3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8"/>
                <a:gd name="T139" fmla="*/ 0 h 326"/>
                <a:gd name="T140" fmla="*/ 198 w 198"/>
                <a:gd name="T141" fmla="*/ 326 h 3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8" h="326">
                  <a:moveTo>
                    <a:pt x="2" y="220"/>
                  </a:moveTo>
                  <a:lnTo>
                    <a:pt x="2" y="208"/>
                  </a:lnTo>
                  <a:lnTo>
                    <a:pt x="6" y="198"/>
                  </a:lnTo>
                  <a:lnTo>
                    <a:pt x="10" y="192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4" y="178"/>
                  </a:lnTo>
                  <a:lnTo>
                    <a:pt x="28" y="174"/>
                  </a:lnTo>
                  <a:lnTo>
                    <a:pt x="30" y="170"/>
                  </a:lnTo>
                  <a:lnTo>
                    <a:pt x="28" y="152"/>
                  </a:lnTo>
                  <a:lnTo>
                    <a:pt x="26" y="134"/>
                  </a:lnTo>
                  <a:lnTo>
                    <a:pt x="28" y="128"/>
                  </a:lnTo>
                  <a:lnTo>
                    <a:pt x="30" y="122"/>
                  </a:lnTo>
                  <a:lnTo>
                    <a:pt x="28" y="114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4" y="92"/>
                  </a:lnTo>
                  <a:lnTo>
                    <a:pt x="32" y="88"/>
                  </a:lnTo>
                  <a:lnTo>
                    <a:pt x="28" y="82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44" y="80"/>
                  </a:lnTo>
                  <a:lnTo>
                    <a:pt x="46" y="68"/>
                  </a:lnTo>
                  <a:lnTo>
                    <a:pt x="50" y="66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60" y="58"/>
                  </a:lnTo>
                  <a:lnTo>
                    <a:pt x="62" y="52"/>
                  </a:lnTo>
                  <a:lnTo>
                    <a:pt x="64" y="46"/>
                  </a:lnTo>
                  <a:lnTo>
                    <a:pt x="66" y="36"/>
                  </a:lnTo>
                  <a:lnTo>
                    <a:pt x="68" y="32"/>
                  </a:lnTo>
                  <a:lnTo>
                    <a:pt x="72" y="28"/>
                  </a:lnTo>
                  <a:lnTo>
                    <a:pt x="78" y="26"/>
                  </a:lnTo>
                  <a:lnTo>
                    <a:pt x="86" y="26"/>
                  </a:lnTo>
                  <a:lnTo>
                    <a:pt x="88" y="22"/>
                  </a:lnTo>
                  <a:lnTo>
                    <a:pt x="92" y="20"/>
                  </a:lnTo>
                  <a:lnTo>
                    <a:pt x="106" y="16"/>
                  </a:lnTo>
                  <a:lnTo>
                    <a:pt x="118" y="10"/>
                  </a:lnTo>
                  <a:lnTo>
                    <a:pt x="128" y="4"/>
                  </a:lnTo>
                  <a:lnTo>
                    <a:pt x="134" y="2"/>
                  </a:lnTo>
                  <a:lnTo>
                    <a:pt x="138" y="0"/>
                  </a:lnTo>
                  <a:lnTo>
                    <a:pt x="138" y="8"/>
                  </a:lnTo>
                  <a:lnTo>
                    <a:pt x="134" y="12"/>
                  </a:lnTo>
                  <a:lnTo>
                    <a:pt x="130" y="16"/>
                  </a:lnTo>
                  <a:lnTo>
                    <a:pt x="128" y="20"/>
                  </a:lnTo>
                  <a:lnTo>
                    <a:pt x="118" y="30"/>
                  </a:lnTo>
                  <a:lnTo>
                    <a:pt x="106" y="44"/>
                  </a:lnTo>
                  <a:lnTo>
                    <a:pt x="102" y="52"/>
                  </a:lnTo>
                  <a:lnTo>
                    <a:pt x="100" y="60"/>
                  </a:lnTo>
                  <a:lnTo>
                    <a:pt x="102" y="66"/>
                  </a:lnTo>
                  <a:lnTo>
                    <a:pt x="106" y="68"/>
                  </a:lnTo>
                  <a:lnTo>
                    <a:pt x="108" y="74"/>
                  </a:lnTo>
                  <a:lnTo>
                    <a:pt x="110" y="78"/>
                  </a:lnTo>
                  <a:lnTo>
                    <a:pt x="114" y="82"/>
                  </a:lnTo>
                  <a:lnTo>
                    <a:pt x="116" y="88"/>
                  </a:lnTo>
                  <a:lnTo>
                    <a:pt x="112" y="94"/>
                  </a:lnTo>
                  <a:lnTo>
                    <a:pt x="110" y="98"/>
                  </a:lnTo>
                  <a:lnTo>
                    <a:pt x="112" y="102"/>
                  </a:lnTo>
                  <a:lnTo>
                    <a:pt x="116" y="106"/>
                  </a:lnTo>
                  <a:lnTo>
                    <a:pt x="120" y="108"/>
                  </a:lnTo>
                  <a:lnTo>
                    <a:pt x="126" y="110"/>
                  </a:lnTo>
                  <a:lnTo>
                    <a:pt x="140" y="112"/>
                  </a:lnTo>
                  <a:lnTo>
                    <a:pt x="152" y="114"/>
                  </a:lnTo>
                  <a:lnTo>
                    <a:pt x="154" y="120"/>
                  </a:lnTo>
                  <a:lnTo>
                    <a:pt x="158" y="124"/>
                  </a:lnTo>
                  <a:lnTo>
                    <a:pt x="164" y="128"/>
                  </a:lnTo>
                  <a:lnTo>
                    <a:pt x="170" y="128"/>
                  </a:lnTo>
                  <a:lnTo>
                    <a:pt x="178" y="128"/>
                  </a:lnTo>
                  <a:lnTo>
                    <a:pt x="184" y="126"/>
                  </a:lnTo>
                  <a:lnTo>
                    <a:pt x="190" y="124"/>
                  </a:lnTo>
                  <a:lnTo>
                    <a:pt x="198" y="124"/>
                  </a:lnTo>
                  <a:lnTo>
                    <a:pt x="190" y="142"/>
                  </a:lnTo>
                  <a:lnTo>
                    <a:pt x="188" y="152"/>
                  </a:lnTo>
                  <a:lnTo>
                    <a:pt x="186" y="160"/>
                  </a:lnTo>
                  <a:lnTo>
                    <a:pt x="188" y="166"/>
                  </a:lnTo>
                  <a:lnTo>
                    <a:pt x="192" y="170"/>
                  </a:lnTo>
                  <a:lnTo>
                    <a:pt x="194" y="174"/>
                  </a:lnTo>
                  <a:lnTo>
                    <a:pt x="196" y="180"/>
                  </a:lnTo>
                  <a:lnTo>
                    <a:pt x="196" y="182"/>
                  </a:lnTo>
                  <a:lnTo>
                    <a:pt x="194" y="186"/>
                  </a:lnTo>
                  <a:lnTo>
                    <a:pt x="192" y="188"/>
                  </a:lnTo>
                  <a:lnTo>
                    <a:pt x="192" y="192"/>
                  </a:lnTo>
                  <a:lnTo>
                    <a:pt x="194" y="196"/>
                  </a:lnTo>
                  <a:lnTo>
                    <a:pt x="198" y="204"/>
                  </a:lnTo>
                  <a:lnTo>
                    <a:pt x="184" y="212"/>
                  </a:lnTo>
                  <a:lnTo>
                    <a:pt x="172" y="214"/>
                  </a:lnTo>
                  <a:lnTo>
                    <a:pt x="160" y="216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8" y="222"/>
                  </a:lnTo>
                  <a:lnTo>
                    <a:pt x="160" y="226"/>
                  </a:lnTo>
                  <a:lnTo>
                    <a:pt x="164" y="228"/>
                  </a:lnTo>
                  <a:lnTo>
                    <a:pt x="164" y="236"/>
                  </a:lnTo>
                  <a:lnTo>
                    <a:pt x="158" y="236"/>
                  </a:lnTo>
                  <a:lnTo>
                    <a:pt x="154" y="238"/>
                  </a:lnTo>
                  <a:lnTo>
                    <a:pt x="150" y="242"/>
                  </a:lnTo>
                  <a:lnTo>
                    <a:pt x="148" y="246"/>
                  </a:lnTo>
                  <a:lnTo>
                    <a:pt x="150" y="252"/>
                  </a:lnTo>
                  <a:lnTo>
                    <a:pt x="154" y="258"/>
                  </a:lnTo>
                  <a:lnTo>
                    <a:pt x="158" y="264"/>
                  </a:lnTo>
                  <a:lnTo>
                    <a:pt x="160" y="270"/>
                  </a:lnTo>
                  <a:lnTo>
                    <a:pt x="158" y="296"/>
                  </a:lnTo>
                  <a:lnTo>
                    <a:pt x="154" y="326"/>
                  </a:lnTo>
                  <a:lnTo>
                    <a:pt x="146" y="322"/>
                  </a:lnTo>
                  <a:lnTo>
                    <a:pt x="142" y="320"/>
                  </a:lnTo>
                  <a:lnTo>
                    <a:pt x="140" y="316"/>
                  </a:lnTo>
                  <a:lnTo>
                    <a:pt x="142" y="312"/>
                  </a:lnTo>
                  <a:lnTo>
                    <a:pt x="146" y="308"/>
                  </a:lnTo>
                  <a:lnTo>
                    <a:pt x="148" y="304"/>
                  </a:lnTo>
                  <a:lnTo>
                    <a:pt x="150" y="298"/>
                  </a:lnTo>
                  <a:lnTo>
                    <a:pt x="144" y="294"/>
                  </a:lnTo>
                  <a:lnTo>
                    <a:pt x="136" y="292"/>
                  </a:lnTo>
                  <a:lnTo>
                    <a:pt x="132" y="294"/>
                  </a:lnTo>
                  <a:lnTo>
                    <a:pt x="132" y="298"/>
                  </a:lnTo>
                  <a:lnTo>
                    <a:pt x="128" y="294"/>
                  </a:lnTo>
                  <a:lnTo>
                    <a:pt x="124" y="292"/>
                  </a:lnTo>
                  <a:lnTo>
                    <a:pt x="122" y="292"/>
                  </a:lnTo>
                  <a:lnTo>
                    <a:pt x="118" y="294"/>
                  </a:lnTo>
                  <a:lnTo>
                    <a:pt x="116" y="296"/>
                  </a:lnTo>
                  <a:lnTo>
                    <a:pt x="114" y="296"/>
                  </a:lnTo>
                  <a:lnTo>
                    <a:pt x="98" y="296"/>
                  </a:lnTo>
                  <a:lnTo>
                    <a:pt x="96" y="288"/>
                  </a:lnTo>
                  <a:lnTo>
                    <a:pt x="92" y="280"/>
                  </a:lnTo>
                  <a:lnTo>
                    <a:pt x="88" y="274"/>
                  </a:lnTo>
                  <a:lnTo>
                    <a:pt x="82" y="266"/>
                  </a:lnTo>
                  <a:lnTo>
                    <a:pt x="74" y="260"/>
                  </a:lnTo>
                  <a:lnTo>
                    <a:pt x="68" y="256"/>
                  </a:lnTo>
                  <a:lnTo>
                    <a:pt x="62" y="252"/>
                  </a:lnTo>
                  <a:lnTo>
                    <a:pt x="56" y="252"/>
                  </a:lnTo>
                  <a:lnTo>
                    <a:pt x="54" y="248"/>
                  </a:lnTo>
                  <a:lnTo>
                    <a:pt x="56" y="246"/>
                  </a:lnTo>
                  <a:lnTo>
                    <a:pt x="40" y="242"/>
                  </a:lnTo>
                  <a:lnTo>
                    <a:pt x="24" y="236"/>
                  </a:lnTo>
                  <a:lnTo>
                    <a:pt x="10" y="228"/>
                  </a:lnTo>
                  <a:lnTo>
                    <a:pt x="0" y="220"/>
                  </a:lnTo>
                  <a:lnTo>
                    <a:pt x="2" y="2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70" name="Freeform 271"/>
            <p:cNvSpPr>
              <a:spLocks noChangeAspect="1"/>
            </p:cNvSpPr>
            <p:nvPr/>
          </p:nvSpPr>
          <p:spPr bwMode="auto">
            <a:xfrm>
              <a:off x="2747" y="1582"/>
              <a:ext cx="45" cy="12"/>
            </a:xfrm>
            <a:custGeom>
              <a:avLst/>
              <a:gdLst>
                <a:gd name="T0" fmla="*/ 3084 w 38"/>
                <a:gd name="T1" fmla="*/ 0 h 10"/>
                <a:gd name="T2" fmla="*/ 1324 w 38"/>
                <a:gd name="T3" fmla="*/ 2 h 10"/>
                <a:gd name="T4" fmla="*/ 0 w 38"/>
                <a:gd name="T5" fmla="*/ 642 h 10"/>
                <a:gd name="T6" fmla="*/ 0 60000 65536"/>
                <a:gd name="T7" fmla="*/ 0 60000 65536"/>
                <a:gd name="T8" fmla="*/ 0 60000 65536"/>
                <a:gd name="T9" fmla="*/ 0 w 38"/>
                <a:gd name="T10" fmla="*/ 0 h 10"/>
                <a:gd name="T11" fmla="*/ 38 w 3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10">
                  <a:moveTo>
                    <a:pt x="38" y="0"/>
                  </a:moveTo>
                  <a:cubicBezTo>
                    <a:pt x="31" y="10"/>
                    <a:pt x="26" y="8"/>
                    <a:pt x="16" y="2"/>
                  </a:cubicBezTo>
                  <a:cubicBezTo>
                    <a:pt x="3" y="6"/>
                    <a:pt x="8" y="6"/>
                    <a:pt x="0" y="6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8371" name="Freeform 272"/>
            <p:cNvSpPr>
              <a:spLocks noChangeAspect="1"/>
            </p:cNvSpPr>
            <p:nvPr/>
          </p:nvSpPr>
          <p:spPr bwMode="auto">
            <a:xfrm>
              <a:off x="3535" y="3025"/>
              <a:ext cx="41" cy="42"/>
            </a:xfrm>
            <a:custGeom>
              <a:avLst/>
              <a:gdLst>
                <a:gd name="T0" fmla="*/ 1838 w 34"/>
                <a:gd name="T1" fmla="*/ 0 h 35"/>
                <a:gd name="T2" fmla="*/ 496 w 34"/>
                <a:gd name="T3" fmla="*/ 2 h 35"/>
                <a:gd name="T4" fmla="*/ 0 w 34"/>
                <a:gd name="T5" fmla="*/ 1597 h 35"/>
                <a:gd name="T6" fmla="*/ 3278 w 34"/>
                <a:gd name="T7" fmla="*/ 2299 h 35"/>
                <a:gd name="T8" fmla="*/ 1838 w 34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5"/>
                <a:gd name="T17" fmla="*/ 34 w 3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5">
                  <a:moveTo>
                    <a:pt x="14" y="0"/>
                  </a:moveTo>
                  <a:cubicBezTo>
                    <a:pt x="11" y="1"/>
                    <a:pt x="6" y="0"/>
                    <a:pt x="4" y="2"/>
                  </a:cubicBezTo>
                  <a:cubicBezTo>
                    <a:pt x="1" y="5"/>
                    <a:pt x="0" y="14"/>
                    <a:pt x="0" y="14"/>
                  </a:cubicBezTo>
                  <a:cubicBezTo>
                    <a:pt x="3" y="25"/>
                    <a:pt x="2" y="35"/>
                    <a:pt x="26" y="20"/>
                  </a:cubicBezTo>
                  <a:cubicBezTo>
                    <a:pt x="34" y="15"/>
                    <a:pt x="16" y="3"/>
                    <a:pt x="14" y="0"/>
                  </a:cubicBez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8372" name="Group 273"/>
            <p:cNvGrpSpPr>
              <a:grpSpLocks/>
            </p:cNvGrpSpPr>
            <p:nvPr/>
          </p:nvGrpSpPr>
          <p:grpSpPr bwMode="auto">
            <a:xfrm>
              <a:off x="1283" y="1626"/>
              <a:ext cx="117" cy="117"/>
              <a:chOff x="1280" y="1856"/>
              <a:chExt cx="1907" cy="1907"/>
            </a:xfrm>
          </p:grpSpPr>
          <p:sp>
            <p:nvSpPr>
              <p:cNvPr id="48373" name="Oval 274"/>
              <p:cNvSpPr>
                <a:spLocks noChangeArrowheads="1"/>
              </p:cNvSpPr>
              <p:nvPr/>
            </p:nvSpPr>
            <p:spPr bwMode="auto">
              <a:xfrm>
                <a:off x="1280" y="1856"/>
                <a:ext cx="1907" cy="1907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  <p:sp>
            <p:nvSpPr>
              <p:cNvPr id="48374" name="Oval 275"/>
              <p:cNvSpPr>
                <a:spLocks noChangeArrowheads="1"/>
              </p:cNvSpPr>
              <p:nvPr/>
            </p:nvSpPr>
            <p:spPr bwMode="auto">
              <a:xfrm rot="-2267483">
                <a:off x="1293" y="2045"/>
                <a:ext cx="1216" cy="720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</p:grpSp>
      </p:grpSp>
      <p:sp>
        <p:nvSpPr>
          <p:cNvPr id="48130" name="Rectangle 276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Airfare Predictions for 2012</a:t>
            </a:r>
            <a:br>
              <a:rPr lang="en-GB" smtClean="0"/>
            </a:br>
            <a:r>
              <a:rPr lang="en-GB" smtClean="0"/>
              <a:t>Middle East</a:t>
            </a:r>
            <a:endParaRPr lang="en-US" smtClean="0"/>
          </a:p>
        </p:txBody>
      </p:sp>
      <p:sp>
        <p:nvSpPr>
          <p:cNvPr id="48131" name="Text Box 278"/>
          <p:cNvSpPr txBox="1">
            <a:spLocks noChangeArrowheads="1"/>
          </p:cNvSpPr>
          <p:nvPr/>
        </p:nvSpPr>
        <p:spPr bwMode="auto">
          <a:xfrm>
            <a:off x="436563" y="5978525"/>
            <a:ext cx="6799262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000">
                <a:solidFill>
                  <a:srgbClr val="041E5B"/>
                </a:solidFill>
              </a:rPr>
              <a:t>Forecast of average development of air fares used by corporate clients 2012 against </a:t>
            </a:r>
            <a:r>
              <a:rPr lang="en-GB" sz="1000">
                <a:solidFill>
                  <a:srgbClr val="041E5B"/>
                </a:solidFill>
                <a:cs typeface="Arial" charset="0"/>
              </a:rPr>
              <a:t>2011 (in € EUR)</a:t>
            </a:r>
          </a:p>
        </p:txBody>
      </p:sp>
      <p:graphicFrame>
        <p:nvGraphicFramePr>
          <p:cNvPr id="36149" name="Group 309"/>
          <p:cNvGraphicFramePr>
            <a:graphicFrameLocks noGrp="1"/>
          </p:cNvGraphicFramePr>
          <p:nvPr>
            <p:ph idx="4294967295"/>
          </p:nvPr>
        </p:nvGraphicFramePr>
        <p:xfrm>
          <a:off x="3635375" y="3949700"/>
          <a:ext cx="4968875" cy="1790701"/>
        </p:xfrm>
        <a:graphic>
          <a:graphicData uri="http://schemas.openxmlformats.org/drawingml/2006/table">
            <a:tbl>
              <a:tblPr/>
              <a:tblGrid>
                <a:gridCol w="2189163"/>
                <a:gridCol w="1471612"/>
                <a:gridCol w="1308100"/>
              </a:tblGrid>
              <a:tr h="6334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Business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Economy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6619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Intercontinental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+4%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53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Regional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+3%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48151" name="Text Box 321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48152" name="Oval 282"/>
          <p:cNvSpPr>
            <a:spLocks noChangeArrowheads="1"/>
          </p:cNvSpPr>
          <p:nvPr/>
        </p:nvSpPr>
        <p:spPr bwMode="auto">
          <a:xfrm>
            <a:off x="4427538" y="2997200"/>
            <a:ext cx="1152525" cy="1152525"/>
          </a:xfrm>
          <a:prstGeom prst="ellipse">
            <a:avLst/>
          </a:prstGeom>
          <a:solidFill>
            <a:srgbClr val="DC002E">
              <a:alpha val="50195"/>
            </a:srgbClr>
          </a:solidFill>
          <a:ln w="19050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 sz="1800"/>
          </a:p>
        </p:txBody>
      </p:sp>
      <p:sp>
        <p:nvSpPr>
          <p:cNvPr id="48153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</a:t>
            </a:r>
            <a:r>
              <a:rPr lang="en-US" sz="1000"/>
              <a:t>, Sept. 2011 </a:t>
            </a:r>
            <a:endParaRPr lang="en-GB" sz="1000"/>
          </a:p>
        </p:txBody>
      </p:sp>
      <p:pic>
        <p:nvPicPr>
          <p:cNvPr id="48154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26988" y="1008063"/>
            <a:ext cx="8964613" cy="128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8155" name="TextBox 9"/>
          <p:cNvSpPr txBox="1">
            <a:spLocks noChangeArrowheads="1"/>
          </p:cNvSpPr>
          <p:nvPr/>
        </p:nvSpPr>
        <p:spPr bwMode="auto">
          <a:xfrm>
            <a:off x="444500" y="1206500"/>
            <a:ext cx="7993063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GB" sz="2000" b="1">
                <a:solidFill>
                  <a:schemeClr val="bg1"/>
                </a:solidFill>
              </a:rPr>
              <a:t>Large capacity increases by Middle East carriers will temper ability to raise fares even with higher demand</a:t>
            </a:r>
            <a:endParaRPr lang="en-US" sz="2000" b="1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2"/>
          <p:cNvGrpSpPr>
            <a:grpSpLocks/>
          </p:cNvGrpSpPr>
          <p:nvPr/>
        </p:nvGrpSpPr>
        <p:grpSpPr bwMode="auto">
          <a:xfrm>
            <a:off x="250825" y="2060575"/>
            <a:ext cx="8226425" cy="4321175"/>
            <a:chOff x="113" y="891"/>
            <a:chExt cx="5568" cy="2849"/>
          </a:xfrm>
        </p:grpSpPr>
        <p:sp>
          <p:nvSpPr>
            <p:cNvPr id="50204" name="Freeform 3"/>
            <p:cNvSpPr>
              <a:spLocks noChangeAspect="1"/>
            </p:cNvSpPr>
            <p:nvPr/>
          </p:nvSpPr>
          <p:spPr bwMode="auto">
            <a:xfrm>
              <a:off x="3122" y="1866"/>
              <a:ext cx="11" cy="24"/>
            </a:xfrm>
            <a:custGeom>
              <a:avLst/>
              <a:gdLst>
                <a:gd name="T0" fmla="*/ 92 w 10"/>
                <a:gd name="T1" fmla="*/ 209 h 22"/>
                <a:gd name="T2" fmla="*/ 92 w 10"/>
                <a:gd name="T3" fmla="*/ 0 h 22"/>
                <a:gd name="T4" fmla="*/ 4 w 10"/>
                <a:gd name="T5" fmla="*/ 0 h 22"/>
                <a:gd name="T6" fmla="*/ 0 w 10"/>
                <a:gd name="T7" fmla="*/ 192 h 22"/>
                <a:gd name="T8" fmla="*/ 111 w 10"/>
                <a:gd name="T9" fmla="*/ 192 h 22"/>
                <a:gd name="T10" fmla="*/ 92 w 10"/>
                <a:gd name="T11" fmla="*/ 20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22"/>
                <a:gd name="T20" fmla="*/ 10 w 10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22">
                  <a:moveTo>
                    <a:pt x="8" y="22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05" name="Freeform 4"/>
            <p:cNvSpPr>
              <a:spLocks noChangeAspect="1"/>
            </p:cNvSpPr>
            <p:nvPr/>
          </p:nvSpPr>
          <p:spPr bwMode="auto">
            <a:xfrm>
              <a:off x="2739" y="1566"/>
              <a:ext cx="163" cy="124"/>
            </a:xfrm>
            <a:custGeom>
              <a:avLst/>
              <a:gdLst>
                <a:gd name="T0" fmla="*/ 76 w 159"/>
                <a:gd name="T1" fmla="*/ 2 h 114"/>
                <a:gd name="T2" fmla="*/ 50 w 159"/>
                <a:gd name="T3" fmla="*/ 4 h 114"/>
                <a:gd name="T4" fmla="*/ 14 w 159"/>
                <a:gd name="T5" fmla="*/ 59 h 114"/>
                <a:gd name="T6" fmla="*/ 0 w 159"/>
                <a:gd name="T7" fmla="*/ 4 h 114"/>
                <a:gd name="T8" fmla="*/ 6 w 159"/>
                <a:gd name="T9" fmla="*/ 176 h 114"/>
                <a:gd name="T10" fmla="*/ 12 w 159"/>
                <a:gd name="T11" fmla="*/ 308 h 114"/>
                <a:gd name="T12" fmla="*/ 46 w 159"/>
                <a:gd name="T13" fmla="*/ 289 h 114"/>
                <a:gd name="T14" fmla="*/ 58 w 159"/>
                <a:gd name="T15" fmla="*/ 409 h 114"/>
                <a:gd name="T16" fmla="*/ 80 w 159"/>
                <a:gd name="T17" fmla="*/ 555 h 114"/>
                <a:gd name="T18" fmla="*/ 96 w 159"/>
                <a:gd name="T19" fmla="*/ 555 h 114"/>
                <a:gd name="T20" fmla="*/ 121 w 159"/>
                <a:gd name="T21" fmla="*/ 555 h 114"/>
                <a:gd name="T22" fmla="*/ 158 w 159"/>
                <a:gd name="T23" fmla="*/ 658 h 114"/>
                <a:gd name="T24" fmla="*/ 196 w 159"/>
                <a:gd name="T25" fmla="*/ 801 h 114"/>
                <a:gd name="T26" fmla="*/ 200 w 159"/>
                <a:gd name="T27" fmla="*/ 742 h 114"/>
                <a:gd name="T28" fmla="*/ 206 w 159"/>
                <a:gd name="T29" fmla="*/ 731 h 114"/>
                <a:gd name="T30" fmla="*/ 216 w 159"/>
                <a:gd name="T31" fmla="*/ 742 h 114"/>
                <a:gd name="T32" fmla="*/ 227 w 159"/>
                <a:gd name="T33" fmla="*/ 871 h 114"/>
                <a:gd name="T34" fmla="*/ 234 w 159"/>
                <a:gd name="T35" fmla="*/ 1002 h 114"/>
                <a:gd name="T36" fmla="*/ 251 w 159"/>
                <a:gd name="T37" fmla="*/ 1012 h 114"/>
                <a:gd name="T38" fmla="*/ 285 w 159"/>
                <a:gd name="T39" fmla="*/ 979 h 114"/>
                <a:gd name="T40" fmla="*/ 303 w 159"/>
                <a:gd name="T41" fmla="*/ 941 h 114"/>
                <a:gd name="T42" fmla="*/ 303 w 159"/>
                <a:gd name="T43" fmla="*/ 815 h 114"/>
                <a:gd name="T44" fmla="*/ 290 w 159"/>
                <a:gd name="T45" fmla="*/ 781 h 114"/>
                <a:gd name="T46" fmla="*/ 290 w 159"/>
                <a:gd name="T47" fmla="*/ 677 h 114"/>
                <a:gd name="T48" fmla="*/ 290 w 159"/>
                <a:gd name="T49" fmla="*/ 555 h 114"/>
                <a:gd name="T50" fmla="*/ 285 w 159"/>
                <a:gd name="T51" fmla="*/ 484 h 114"/>
                <a:gd name="T52" fmla="*/ 276 w 159"/>
                <a:gd name="T53" fmla="*/ 409 h 114"/>
                <a:gd name="T54" fmla="*/ 246 w 159"/>
                <a:gd name="T55" fmla="*/ 342 h 114"/>
                <a:gd name="T56" fmla="*/ 239 w 159"/>
                <a:gd name="T57" fmla="*/ 268 h 114"/>
                <a:gd name="T58" fmla="*/ 227 w 159"/>
                <a:gd name="T59" fmla="*/ 246 h 114"/>
                <a:gd name="T60" fmla="*/ 220 w 159"/>
                <a:gd name="T61" fmla="*/ 191 h 114"/>
                <a:gd name="T62" fmla="*/ 202 w 159"/>
                <a:gd name="T63" fmla="*/ 137 h 114"/>
                <a:gd name="T64" fmla="*/ 192 w 159"/>
                <a:gd name="T65" fmla="*/ 83 h 114"/>
                <a:gd name="T66" fmla="*/ 158 w 159"/>
                <a:gd name="T67" fmla="*/ 162 h 114"/>
                <a:gd name="T68" fmla="*/ 136 w 159"/>
                <a:gd name="T69" fmla="*/ 176 h 114"/>
                <a:gd name="T70" fmla="*/ 118 w 159"/>
                <a:gd name="T71" fmla="*/ 98 h 114"/>
                <a:gd name="T72" fmla="*/ 80 w 159"/>
                <a:gd name="T73" fmla="*/ 2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9"/>
                <a:gd name="T112" fmla="*/ 0 h 114"/>
                <a:gd name="T113" fmla="*/ 159 w 159"/>
                <a:gd name="T114" fmla="*/ 114 h 11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9" h="114">
                  <a:moveTo>
                    <a:pt x="44" y="0"/>
                  </a:moveTo>
                  <a:lnTo>
                    <a:pt x="42" y="2"/>
                  </a:lnTo>
                  <a:lnTo>
                    <a:pt x="28" y="2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14"/>
                  </a:lnTo>
                  <a:lnTo>
                    <a:pt x="6" y="20"/>
                  </a:lnTo>
                  <a:lnTo>
                    <a:pt x="8" y="28"/>
                  </a:lnTo>
                  <a:lnTo>
                    <a:pt x="12" y="34"/>
                  </a:lnTo>
                  <a:lnTo>
                    <a:pt x="18" y="38"/>
                  </a:lnTo>
                  <a:lnTo>
                    <a:pt x="20" y="32"/>
                  </a:lnTo>
                  <a:lnTo>
                    <a:pt x="24" y="26"/>
                  </a:lnTo>
                  <a:lnTo>
                    <a:pt x="32" y="46"/>
                  </a:lnTo>
                  <a:lnTo>
                    <a:pt x="38" y="54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2" y="62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72" y="66"/>
                  </a:lnTo>
                  <a:lnTo>
                    <a:pt x="84" y="74"/>
                  </a:lnTo>
                  <a:lnTo>
                    <a:pt x="94" y="80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4" y="84"/>
                  </a:lnTo>
                  <a:lnTo>
                    <a:pt x="104" y="82"/>
                  </a:lnTo>
                  <a:lnTo>
                    <a:pt x="108" y="82"/>
                  </a:lnTo>
                  <a:lnTo>
                    <a:pt x="112" y="82"/>
                  </a:lnTo>
                  <a:lnTo>
                    <a:pt x="114" y="84"/>
                  </a:lnTo>
                  <a:lnTo>
                    <a:pt x="120" y="90"/>
                  </a:lnTo>
                  <a:lnTo>
                    <a:pt x="120" y="98"/>
                  </a:lnTo>
                  <a:lnTo>
                    <a:pt x="120" y="106"/>
                  </a:lnTo>
                  <a:lnTo>
                    <a:pt x="124" y="112"/>
                  </a:lnTo>
                  <a:lnTo>
                    <a:pt x="128" y="112"/>
                  </a:lnTo>
                  <a:lnTo>
                    <a:pt x="132" y="114"/>
                  </a:lnTo>
                  <a:lnTo>
                    <a:pt x="140" y="112"/>
                  </a:lnTo>
                  <a:lnTo>
                    <a:pt x="150" y="110"/>
                  </a:lnTo>
                  <a:lnTo>
                    <a:pt x="157" y="108"/>
                  </a:lnTo>
                  <a:lnTo>
                    <a:pt x="159" y="106"/>
                  </a:lnTo>
                  <a:lnTo>
                    <a:pt x="159" y="102"/>
                  </a:lnTo>
                  <a:lnTo>
                    <a:pt x="159" y="92"/>
                  </a:lnTo>
                  <a:lnTo>
                    <a:pt x="155" y="90"/>
                  </a:lnTo>
                  <a:lnTo>
                    <a:pt x="152" y="88"/>
                  </a:lnTo>
                  <a:lnTo>
                    <a:pt x="150" y="84"/>
                  </a:lnTo>
                  <a:lnTo>
                    <a:pt x="152" y="76"/>
                  </a:lnTo>
                  <a:lnTo>
                    <a:pt x="157" y="68"/>
                  </a:lnTo>
                  <a:lnTo>
                    <a:pt x="152" y="62"/>
                  </a:lnTo>
                  <a:lnTo>
                    <a:pt x="150" y="56"/>
                  </a:lnTo>
                  <a:lnTo>
                    <a:pt x="150" y="54"/>
                  </a:lnTo>
                  <a:lnTo>
                    <a:pt x="150" y="50"/>
                  </a:lnTo>
                  <a:lnTo>
                    <a:pt x="144" y="46"/>
                  </a:lnTo>
                  <a:lnTo>
                    <a:pt x="136" y="42"/>
                  </a:lnTo>
                  <a:lnTo>
                    <a:pt x="130" y="38"/>
                  </a:lnTo>
                  <a:lnTo>
                    <a:pt x="128" y="34"/>
                  </a:lnTo>
                  <a:lnTo>
                    <a:pt x="126" y="30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0" y="10"/>
                  </a:lnTo>
                  <a:lnTo>
                    <a:pt x="90" y="16"/>
                  </a:lnTo>
                  <a:lnTo>
                    <a:pt x="84" y="18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66" y="18"/>
                  </a:lnTo>
                  <a:lnTo>
                    <a:pt x="60" y="12"/>
                  </a:lnTo>
                  <a:lnTo>
                    <a:pt x="52" y="6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206" name="Group 5"/>
            <p:cNvGrpSpPr>
              <a:grpSpLocks noChangeAspect="1"/>
            </p:cNvGrpSpPr>
            <p:nvPr/>
          </p:nvGrpSpPr>
          <p:grpSpPr bwMode="auto">
            <a:xfrm>
              <a:off x="3267" y="1382"/>
              <a:ext cx="624" cy="387"/>
              <a:chOff x="3400" y="1700"/>
              <a:chExt cx="610" cy="356"/>
            </a:xfrm>
          </p:grpSpPr>
          <p:sp>
            <p:nvSpPr>
              <p:cNvPr id="50474" name="Freeform 6"/>
              <p:cNvSpPr>
                <a:spLocks noChangeAspect="1"/>
              </p:cNvSpPr>
              <p:nvPr/>
            </p:nvSpPr>
            <p:spPr bwMode="auto">
              <a:xfrm>
                <a:off x="3400" y="1700"/>
                <a:ext cx="610" cy="290"/>
              </a:xfrm>
              <a:custGeom>
                <a:avLst/>
                <a:gdLst>
                  <a:gd name="T0" fmla="*/ 118 w 610"/>
                  <a:gd name="T1" fmla="*/ 258 h 290"/>
                  <a:gd name="T2" fmla="*/ 116 w 610"/>
                  <a:gd name="T3" fmla="*/ 272 h 290"/>
                  <a:gd name="T4" fmla="*/ 108 w 610"/>
                  <a:gd name="T5" fmla="*/ 252 h 290"/>
                  <a:gd name="T6" fmla="*/ 98 w 610"/>
                  <a:gd name="T7" fmla="*/ 240 h 290"/>
                  <a:gd name="T8" fmla="*/ 76 w 610"/>
                  <a:gd name="T9" fmla="*/ 226 h 290"/>
                  <a:gd name="T10" fmla="*/ 62 w 610"/>
                  <a:gd name="T11" fmla="*/ 206 h 290"/>
                  <a:gd name="T12" fmla="*/ 80 w 610"/>
                  <a:gd name="T13" fmla="*/ 210 h 290"/>
                  <a:gd name="T14" fmla="*/ 86 w 610"/>
                  <a:gd name="T15" fmla="*/ 194 h 290"/>
                  <a:gd name="T16" fmla="*/ 98 w 610"/>
                  <a:gd name="T17" fmla="*/ 182 h 290"/>
                  <a:gd name="T18" fmla="*/ 92 w 610"/>
                  <a:gd name="T19" fmla="*/ 162 h 290"/>
                  <a:gd name="T20" fmla="*/ 82 w 610"/>
                  <a:gd name="T21" fmla="*/ 166 h 290"/>
                  <a:gd name="T22" fmla="*/ 68 w 610"/>
                  <a:gd name="T23" fmla="*/ 162 h 290"/>
                  <a:gd name="T24" fmla="*/ 44 w 610"/>
                  <a:gd name="T25" fmla="*/ 174 h 290"/>
                  <a:gd name="T26" fmla="*/ 26 w 610"/>
                  <a:gd name="T27" fmla="*/ 148 h 290"/>
                  <a:gd name="T28" fmla="*/ 8 w 610"/>
                  <a:gd name="T29" fmla="*/ 138 h 290"/>
                  <a:gd name="T30" fmla="*/ 0 w 610"/>
                  <a:gd name="T31" fmla="*/ 138 h 290"/>
                  <a:gd name="T32" fmla="*/ 0 w 610"/>
                  <a:gd name="T33" fmla="*/ 118 h 290"/>
                  <a:gd name="T34" fmla="*/ 8 w 610"/>
                  <a:gd name="T35" fmla="*/ 94 h 290"/>
                  <a:gd name="T36" fmla="*/ 28 w 610"/>
                  <a:gd name="T37" fmla="*/ 102 h 290"/>
                  <a:gd name="T38" fmla="*/ 50 w 610"/>
                  <a:gd name="T39" fmla="*/ 70 h 290"/>
                  <a:gd name="T40" fmla="*/ 92 w 610"/>
                  <a:gd name="T41" fmla="*/ 78 h 290"/>
                  <a:gd name="T42" fmla="*/ 118 w 610"/>
                  <a:gd name="T43" fmla="*/ 88 h 290"/>
                  <a:gd name="T44" fmla="*/ 136 w 610"/>
                  <a:gd name="T45" fmla="*/ 84 h 290"/>
                  <a:gd name="T46" fmla="*/ 182 w 610"/>
                  <a:gd name="T47" fmla="*/ 92 h 290"/>
                  <a:gd name="T48" fmla="*/ 200 w 610"/>
                  <a:gd name="T49" fmla="*/ 92 h 290"/>
                  <a:gd name="T50" fmla="*/ 218 w 610"/>
                  <a:gd name="T51" fmla="*/ 76 h 290"/>
                  <a:gd name="T52" fmla="*/ 196 w 610"/>
                  <a:gd name="T53" fmla="*/ 60 h 290"/>
                  <a:gd name="T54" fmla="*/ 216 w 610"/>
                  <a:gd name="T55" fmla="*/ 46 h 290"/>
                  <a:gd name="T56" fmla="*/ 194 w 610"/>
                  <a:gd name="T57" fmla="*/ 28 h 290"/>
                  <a:gd name="T58" fmla="*/ 290 w 610"/>
                  <a:gd name="T59" fmla="*/ 10 h 290"/>
                  <a:gd name="T60" fmla="*/ 330 w 610"/>
                  <a:gd name="T61" fmla="*/ 4 h 290"/>
                  <a:gd name="T62" fmla="*/ 380 w 610"/>
                  <a:gd name="T63" fmla="*/ 28 h 290"/>
                  <a:gd name="T64" fmla="*/ 396 w 610"/>
                  <a:gd name="T65" fmla="*/ 36 h 290"/>
                  <a:gd name="T66" fmla="*/ 424 w 610"/>
                  <a:gd name="T67" fmla="*/ 20 h 290"/>
                  <a:gd name="T68" fmla="*/ 442 w 610"/>
                  <a:gd name="T69" fmla="*/ 38 h 290"/>
                  <a:gd name="T70" fmla="*/ 506 w 610"/>
                  <a:gd name="T71" fmla="*/ 90 h 290"/>
                  <a:gd name="T72" fmla="*/ 518 w 610"/>
                  <a:gd name="T73" fmla="*/ 82 h 290"/>
                  <a:gd name="T74" fmla="*/ 542 w 610"/>
                  <a:gd name="T75" fmla="*/ 94 h 290"/>
                  <a:gd name="T76" fmla="*/ 572 w 610"/>
                  <a:gd name="T77" fmla="*/ 102 h 290"/>
                  <a:gd name="T78" fmla="*/ 610 w 610"/>
                  <a:gd name="T79" fmla="*/ 116 h 290"/>
                  <a:gd name="T80" fmla="*/ 584 w 610"/>
                  <a:gd name="T81" fmla="*/ 140 h 290"/>
                  <a:gd name="T82" fmla="*/ 588 w 610"/>
                  <a:gd name="T83" fmla="*/ 160 h 290"/>
                  <a:gd name="T84" fmla="*/ 570 w 610"/>
                  <a:gd name="T85" fmla="*/ 164 h 290"/>
                  <a:gd name="T86" fmla="*/ 560 w 610"/>
                  <a:gd name="T87" fmla="*/ 172 h 290"/>
                  <a:gd name="T88" fmla="*/ 558 w 610"/>
                  <a:gd name="T89" fmla="*/ 196 h 290"/>
                  <a:gd name="T90" fmla="*/ 534 w 610"/>
                  <a:gd name="T91" fmla="*/ 196 h 290"/>
                  <a:gd name="T92" fmla="*/ 546 w 610"/>
                  <a:gd name="T93" fmla="*/ 226 h 290"/>
                  <a:gd name="T94" fmla="*/ 542 w 610"/>
                  <a:gd name="T95" fmla="*/ 252 h 290"/>
                  <a:gd name="T96" fmla="*/ 514 w 610"/>
                  <a:gd name="T97" fmla="*/ 246 h 290"/>
                  <a:gd name="T98" fmla="*/ 480 w 610"/>
                  <a:gd name="T99" fmla="*/ 246 h 290"/>
                  <a:gd name="T100" fmla="*/ 448 w 610"/>
                  <a:gd name="T101" fmla="*/ 244 h 290"/>
                  <a:gd name="T102" fmla="*/ 426 w 610"/>
                  <a:gd name="T103" fmla="*/ 246 h 290"/>
                  <a:gd name="T104" fmla="*/ 414 w 610"/>
                  <a:gd name="T105" fmla="*/ 260 h 290"/>
                  <a:gd name="T106" fmla="*/ 386 w 610"/>
                  <a:gd name="T107" fmla="*/ 274 h 290"/>
                  <a:gd name="T108" fmla="*/ 380 w 610"/>
                  <a:gd name="T109" fmla="*/ 290 h 290"/>
                  <a:gd name="T110" fmla="*/ 370 w 610"/>
                  <a:gd name="T111" fmla="*/ 280 h 290"/>
                  <a:gd name="T112" fmla="*/ 344 w 610"/>
                  <a:gd name="T113" fmla="*/ 264 h 290"/>
                  <a:gd name="T114" fmla="*/ 332 w 610"/>
                  <a:gd name="T115" fmla="*/ 250 h 290"/>
                  <a:gd name="T116" fmla="*/ 262 w 610"/>
                  <a:gd name="T117" fmla="*/ 234 h 290"/>
                  <a:gd name="T118" fmla="*/ 198 w 610"/>
                  <a:gd name="T119" fmla="*/ 192 h 290"/>
                  <a:gd name="T120" fmla="*/ 174 w 610"/>
                  <a:gd name="T121" fmla="*/ 274 h 290"/>
                  <a:gd name="T122" fmla="*/ 150 w 610"/>
                  <a:gd name="T123" fmla="*/ 260 h 290"/>
                  <a:gd name="T124" fmla="*/ 126 w 610"/>
                  <a:gd name="T125" fmla="*/ 256 h 2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10"/>
                  <a:gd name="T190" fmla="*/ 0 h 290"/>
                  <a:gd name="T191" fmla="*/ 610 w 610"/>
                  <a:gd name="T192" fmla="*/ 290 h 29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10" h="290">
                    <a:moveTo>
                      <a:pt x="126" y="256"/>
                    </a:moveTo>
                    <a:lnTo>
                      <a:pt x="118" y="258"/>
                    </a:lnTo>
                    <a:lnTo>
                      <a:pt x="116" y="266"/>
                    </a:lnTo>
                    <a:lnTo>
                      <a:pt x="116" y="272"/>
                    </a:lnTo>
                    <a:lnTo>
                      <a:pt x="110" y="266"/>
                    </a:lnTo>
                    <a:lnTo>
                      <a:pt x="108" y="252"/>
                    </a:lnTo>
                    <a:lnTo>
                      <a:pt x="106" y="244"/>
                    </a:lnTo>
                    <a:lnTo>
                      <a:pt x="98" y="240"/>
                    </a:lnTo>
                    <a:lnTo>
                      <a:pt x="92" y="238"/>
                    </a:lnTo>
                    <a:lnTo>
                      <a:pt x="76" y="226"/>
                    </a:lnTo>
                    <a:lnTo>
                      <a:pt x="66" y="216"/>
                    </a:lnTo>
                    <a:lnTo>
                      <a:pt x="62" y="206"/>
                    </a:lnTo>
                    <a:lnTo>
                      <a:pt x="68" y="208"/>
                    </a:lnTo>
                    <a:lnTo>
                      <a:pt x="80" y="210"/>
                    </a:lnTo>
                    <a:lnTo>
                      <a:pt x="76" y="194"/>
                    </a:lnTo>
                    <a:lnTo>
                      <a:pt x="86" y="194"/>
                    </a:lnTo>
                    <a:lnTo>
                      <a:pt x="100" y="194"/>
                    </a:lnTo>
                    <a:lnTo>
                      <a:pt x="98" y="182"/>
                    </a:lnTo>
                    <a:lnTo>
                      <a:pt x="98" y="170"/>
                    </a:lnTo>
                    <a:lnTo>
                      <a:pt x="92" y="162"/>
                    </a:lnTo>
                    <a:lnTo>
                      <a:pt x="86" y="162"/>
                    </a:lnTo>
                    <a:lnTo>
                      <a:pt x="82" y="166"/>
                    </a:lnTo>
                    <a:lnTo>
                      <a:pt x="76" y="166"/>
                    </a:lnTo>
                    <a:lnTo>
                      <a:pt x="68" y="162"/>
                    </a:lnTo>
                    <a:lnTo>
                      <a:pt x="58" y="162"/>
                    </a:lnTo>
                    <a:lnTo>
                      <a:pt x="44" y="174"/>
                    </a:lnTo>
                    <a:lnTo>
                      <a:pt x="38" y="164"/>
                    </a:lnTo>
                    <a:lnTo>
                      <a:pt x="26" y="148"/>
                    </a:lnTo>
                    <a:lnTo>
                      <a:pt x="10" y="146"/>
                    </a:lnTo>
                    <a:lnTo>
                      <a:pt x="8" y="138"/>
                    </a:lnTo>
                    <a:lnTo>
                      <a:pt x="4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18"/>
                    </a:lnTo>
                    <a:lnTo>
                      <a:pt x="0" y="104"/>
                    </a:lnTo>
                    <a:lnTo>
                      <a:pt x="8" y="94"/>
                    </a:lnTo>
                    <a:lnTo>
                      <a:pt x="18" y="106"/>
                    </a:lnTo>
                    <a:lnTo>
                      <a:pt x="28" y="102"/>
                    </a:lnTo>
                    <a:lnTo>
                      <a:pt x="26" y="90"/>
                    </a:lnTo>
                    <a:lnTo>
                      <a:pt x="50" y="70"/>
                    </a:lnTo>
                    <a:lnTo>
                      <a:pt x="72" y="72"/>
                    </a:lnTo>
                    <a:lnTo>
                      <a:pt x="92" y="78"/>
                    </a:lnTo>
                    <a:lnTo>
                      <a:pt x="108" y="90"/>
                    </a:lnTo>
                    <a:lnTo>
                      <a:pt x="118" y="88"/>
                    </a:lnTo>
                    <a:lnTo>
                      <a:pt x="130" y="92"/>
                    </a:lnTo>
                    <a:lnTo>
                      <a:pt x="136" y="84"/>
                    </a:lnTo>
                    <a:lnTo>
                      <a:pt x="170" y="84"/>
                    </a:lnTo>
                    <a:lnTo>
                      <a:pt x="182" y="92"/>
                    </a:lnTo>
                    <a:lnTo>
                      <a:pt x="188" y="92"/>
                    </a:lnTo>
                    <a:lnTo>
                      <a:pt x="200" y="92"/>
                    </a:lnTo>
                    <a:lnTo>
                      <a:pt x="216" y="90"/>
                    </a:lnTo>
                    <a:lnTo>
                      <a:pt x="218" y="76"/>
                    </a:lnTo>
                    <a:lnTo>
                      <a:pt x="192" y="68"/>
                    </a:lnTo>
                    <a:lnTo>
                      <a:pt x="196" y="60"/>
                    </a:lnTo>
                    <a:lnTo>
                      <a:pt x="198" y="50"/>
                    </a:lnTo>
                    <a:lnTo>
                      <a:pt x="216" y="46"/>
                    </a:lnTo>
                    <a:lnTo>
                      <a:pt x="200" y="40"/>
                    </a:lnTo>
                    <a:lnTo>
                      <a:pt x="194" y="28"/>
                    </a:lnTo>
                    <a:lnTo>
                      <a:pt x="218" y="28"/>
                    </a:lnTo>
                    <a:lnTo>
                      <a:pt x="290" y="10"/>
                    </a:lnTo>
                    <a:lnTo>
                      <a:pt x="300" y="0"/>
                    </a:lnTo>
                    <a:lnTo>
                      <a:pt x="330" y="4"/>
                    </a:lnTo>
                    <a:lnTo>
                      <a:pt x="342" y="24"/>
                    </a:lnTo>
                    <a:lnTo>
                      <a:pt x="380" y="28"/>
                    </a:lnTo>
                    <a:lnTo>
                      <a:pt x="378" y="36"/>
                    </a:lnTo>
                    <a:lnTo>
                      <a:pt x="396" y="36"/>
                    </a:lnTo>
                    <a:lnTo>
                      <a:pt x="416" y="20"/>
                    </a:lnTo>
                    <a:lnTo>
                      <a:pt x="424" y="20"/>
                    </a:lnTo>
                    <a:lnTo>
                      <a:pt x="424" y="30"/>
                    </a:lnTo>
                    <a:lnTo>
                      <a:pt x="442" y="38"/>
                    </a:lnTo>
                    <a:lnTo>
                      <a:pt x="498" y="88"/>
                    </a:lnTo>
                    <a:lnTo>
                      <a:pt x="506" y="90"/>
                    </a:lnTo>
                    <a:lnTo>
                      <a:pt x="506" y="80"/>
                    </a:lnTo>
                    <a:lnTo>
                      <a:pt x="518" y="82"/>
                    </a:lnTo>
                    <a:lnTo>
                      <a:pt x="520" y="90"/>
                    </a:lnTo>
                    <a:lnTo>
                      <a:pt x="542" y="94"/>
                    </a:lnTo>
                    <a:lnTo>
                      <a:pt x="546" y="84"/>
                    </a:lnTo>
                    <a:lnTo>
                      <a:pt x="572" y="102"/>
                    </a:lnTo>
                    <a:lnTo>
                      <a:pt x="590" y="112"/>
                    </a:lnTo>
                    <a:lnTo>
                      <a:pt x="610" y="116"/>
                    </a:lnTo>
                    <a:lnTo>
                      <a:pt x="604" y="120"/>
                    </a:lnTo>
                    <a:lnTo>
                      <a:pt x="584" y="140"/>
                    </a:lnTo>
                    <a:lnTo>
                      <a:pt x="594" y="152"/>
                    </a:lnTo>
                    <a:lnTo>
                      <a:pt x="588" y="160"/>
                    </a:lnTo>
                    <a:lnTo>
                      <a:pt x="580" y="164"/>
                    </a:lnTo>
                    <a:lnTo>
                      <a:pt x="570" y="164"/>
                    </a:lnTo>
                    <a:lnTo>
                      <a:pt x="556" y="160"/>
                    </a:lnTo>
                    <a:lnTo>
                      <a:pt x="560" y="172"/>
                    </a:lnTo>
                    <a:lnTo>
                      <a:pt x="558" y="188"/>
                    </a:lnTo>
                    <a:lnTo>
                      <a:pt x="558" y="196"/>
                    </a:lnTo>
                    <a:lnTo>
                      <a:pt x="552" y="200"/>
                    </a:lnTo>
                    <a:lnTo>
                      <a:pt x="534" y="196"/>
                    </a:lnTo>
                    <a:lnTo>
                      <a:pt x="536" y="204"/>
                    </a:lnTo>
                    <a:lnTo>
                      <a:pt x="546" y="226"/>
                    </a:lnTo>
                    <a:lnTo>
                      <a:pt x="548" y="240"/>
                    </a:lnTo>
                    <a:lnTo>
                      <a:pt x="542" y="252"/>
                    </a:lnTo>
                    <a:lnTo>
                      <a:pt x="528" y="246"/>
                    </a:lnTo>
                    <a:lnTo>
                      <a:pt x="514" y="246"/>
                    </a:lnTo>
                    <a:lnTo>
                      <a:pt x="492" y="246"/>
                    </a:lnTo>
                    <a:lnTo>
                      <a:pt x="480" y="246"/>
                    </a:lnTo>
                    <a:lnTo>
                      <a:pt x="458" y="238"/>
                    </a:lnTo>
                    <a:lnTo>
                      <a:pt x="448" y="244"/>
                    </a:lnTo>
                    <a:lnTo>
                      <a:pt x="448" y="252"/>
                    </a:lnTo>
                    <a:lnTo>
                      <a:pt x="426" y="246"/>
                    </a:lnTo>
                    <a:lnTo>
                      <a:pt x="414" y="248"/>
                    </a:lnTo>
                    <a:lnTo>
                      <a:pt x="414" y="260"/>
                    </a:lnTo>
                    <a:lnTo>
                      <a:pt x="406" y="260"/>
                    </a:lnTo>
                    <a:lnTo>
                      <a:pt x="386" y="274"/>
                    </a:lnTo>
                    <a:lnTo>
                      <a:pt x="380" y="284"/>
                    </a:lnTo>
                    <a:lnTo>
                      <a:pt x="380" y="290"/>
                    </a:lnTo>
                    <a:lnTo>
                      <a:pt x="372" y="288"/>
                    </a:lnTo>
                    <a:lnTo>
                      <a:pt x="370" y="280"/>
                    </a:lnTo>
                    <a:lnTo>
                      <a:pt x="350" y="280"/>
                    </a:lnTo>
                    <a:lnTo>
                      <a:pt x="344" y="264"/>
                    </a:lnTo>
                    <a:lnTo>
                      <a:pt x="336" y="262"/>
                    </a:lnTo>
                    <a:lnTo>
                      <a:pt x="332" y="250"/>
                    </a:lnTo>
                    <a:lnTo>
                      <a:pt x="308" y="230"/>
                    </a:lnTo>
                    <a:lnTo>
                      <a:pt x="262" y="234"/>
                    </a:lnTo>
                    <a:lnTo>
                      <a:pt x="242" y="212"/>
                    </a:lnTo>
                    <a:lnTo>
                      <a:pt x="198" y="192"/>
                    </a:lnTo>
                    <a:lnTo>
                      <a:pt x="162" y="202"/>
                    </a:lnTo>
                    <a:lnTo>
                      <a:pt x="174" y="274"/>
                    </a:lnTo>
                    <a:lnTo>
                      <a:pt x="164" y="274"/>
                    </a:lnTo>
                    <a:lnTo>
                      <a:pt x="150" y="260"/>
                    </a:lnTo>
                    <a:lnTo>
                      <a:pt x="138" y="256"/>
                    </a:lnTo>
                    <a:lnTo>
                      <a:pt x="126" y="2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75" name="Freeform 7"/>
              <p:cNvSpPr>
                <a:spLocks noChangeAspect="1"/>
              </p:cNvSpPr>
              <p:nvPr/>
            </p:nvSpPr>
            <p:spPr bwMode="auto">
              <a:xfrm>
                <a:off x="3806" y="1938"/>
                <a:ext cx="136" cy="78"/>
              </a:xfrm>
              <a:custGeom>
                <a:avLst/>
                <a:gdLst>
                  <a:gd name="T0" fmla="*/ 14 w 136"/>
                  <a:gd name="T1" fmla="*/ 66 h 78"/>
                  <a:gd name="T2" fmla="*/ 22 w 136"/>
                  <a:gd name="T3" fmla="*/ 64 h 78"/>
                  <a:gd name="T4" fmla="*/ 32 w 136"/>
                  <a:gd name="T5" fmla="*/ 60 h 78"/>
                  <a:gd name="T6" fmla="*/ 40 w 136"/>
                  <a:gd name="T7" fmla="*/ 56 h 78"/>
                  <a:gd name="T8" fmla="*/ 46 w 136"/>
                  <a:gd name="T9" fmla="*/ 48 h 78"/>
                  <a:gd name="T10" fmla="*/ 36 w 136"/>
                  <a:gd name="T11" fmla="*/ 44 h 78"/>
                  <a:gd name="T12" fmla="*/ 22 w 136"/>
                  <a:gd name="T13" fmla="*/ 36 h 78"/>
                  <a:gd name="T14" fmla="*/ 18 w 136"/>
                  <a:gd name="T15" fmla="*/ 40 h 78"/>
                  <a:gd name="T16" fmla="*/ 8 w 136"/>
                  <a:gd name="T17" fmla="*/ 38 h 78"/>
                  <a:gd name="T18" fmla="*/ 0 w 136"/>
                  <a:gd name="T19" fmla="*/ 36 h 78"/>
                  <a:gd name="T20" fmla="*/ 4 w 136"/>
                  <a:gd name="T21" fmla="*/ 30 h 78"/>
                  <a:gd name="T22" fmla="*/ 8 w 136"/>
                  <a:gd name="T23" fmla="*/ 22 h 78"/>
                  <a:gd name="T24" fmla="*/ 8 w 136"/>
                  <a:gd name="T25" fmla="*/ 10 h 78"/>
                  <a:gd name="T26" fmla="*/ 20 w 136"/>
                  <a:gd name="T27" fmla="*/ 8 h 78"/>
                  <a:gd name="T28" fmla="*/ 26 w 136"/>
                  <a:gd name="T29" fmla="*/ 10 h 78"/>
                  <a:gd name="T30" fmla="*/ 32 w 136"/>
                  <a:gd name="T31" fmla="*/ 14 h 78"/>
                  <a:gd name="T32" fmla="*/ 42 w 136"/>
                  <a:gd name="T33" fmla="*/ 14 h 78"/>
                  <a:gd name="T34" fmla="*/ 42 w 136"/>
                  <a:gd name="T35" fmla="*/ 6 h 78"/>
                  <a:gd name="T36" fmla="*/ 52 w 136"/>
                  <a:gd name="T37" fmla="*/ 0 h 78"/>
                  <a:gd name="T38" fmla="*/ 62 w 136"/>
                  <a:gd name="T39" fmla="*/ 2 h 78"/>
                  <a:gd name="T40" fmla="*/ 68 w 136"/>
                  <a:gd name="T41" fmla="*/ 8 h 78"/>
                  <a:gd name="T42" fmla="*/ 78 w 136"/>
                  <a:gd name="T43" fmla="*/ 10 h 78"/>
                  <a:gd name="T44" fmla="*/ 94 w 136"/>
                  <a:gd name="T45" fmla="*/ 8 h 78"/>
                  <a:gd name="T46" fmla="*/ 108 w 136"/>
                  <a:gd name="T47" fmla="*/ 8 h 78"/>
                  <a:gd name="T48" fmla="*/ 122 w 136"/>
                  <a:gd name="T49" fmla="*/ 8 h 78"/>
                  <a:gd name="T50" fmla="*/ 136 w 136"/>
                  <a:gd name="T51" fmla="*/ 14 h 78"/>
                  <a:gd name="T52" fmla="*/ 132 w 136"/>
                  <a:gd name="T53" fmla="*/ 20 h 78"/>
                  <a:gd name="T54" fmla="*/ 126 w 136"/>
                  <a:gd name="T55" fmla="*/ 26 h 78"/>
                  <a:gd name="T56" fmla="*/ 120 w 136"/>
                  <a:gd name="T57" fmla="*/ 32 h 78"/>
                  <a:gd name="T58" fmla="*/ 114 w 136"/>
                  <a:gd name="T59" fmla="*/ 40 h 78"/>
                  <a:gd name="T60" fmla="*/ 106 w 136"/>
                  <a:gd name="T61" fmla="*/ 46 h 78"/>
                  <a:gd name="T62" fmla="*/ 96 w 136"/>
                  <a:gd name="T63" fmla="*/ 54 h 78"/>
                  <a:gd name="T64" fmla="*/ 84 w 136"/>
                  <a:gd name="T65" fmla="*/ 54 h 78"/>
                  <a:gd name="T66" fmla="*/ 74 w 136"/>
                  <a:gd name="T67" fmla="*/ 56 h 78"/>
                  <a:gd name="T68" fmla="*/ 66 w 136"/>
                  <a:gd name="T69" fmla="*/ 58 h 78"/>
                  <a:gd name="T70" fmla="*/ 60 w 136"/>
                  <a:gd name="T71" fmla="*/ 62 h 78"/>
                  <a:gd name="T72" fmla="*/ 56 w 136"/>
                  <a:gd name="T73" fmla="*/ 70 h 78"/>
                  <a:gd name="T74" fmla="*/ 56 w 136"/>
                  <a:gd name="T75" fmla="*/ 76 h 78"/>
                  <a:gd name="T76" fmla="*/ 48 w 136"/>
                  <a:gd name="T77" fmla="*/ 76 h 78"/>
                  <a:gd name="T78" fmla="*/ 42 w 136"/>
                  <a:gd name="T79" fmla="*/ 78 h 78"/>
                  <a:gd name="T80" fmla="*/ 34 w 136"/>
                  <a:gd name="T81" fmla="*/ 78 h 78"/>
                  <a:gd name="T82" fmla="*/ 26 w 136"/>
                  <a:gd name="T83" fmla="*/ 76 h 78"/>
                  <a:gd name="T84" fmla="*/ 20 w 136"/>
                  <a:gd name="T85" fmla="*/ 76 h 78"/>
                  <a:gd name="T86" fmla="*/ 12 w 136"/>
                  <a:gd name="T87" fmla="*/ 76 h 78"/>
                  <a:gd name="T88" fmla="*/ 14 w 136"/>
                  <a:gd name="T89" fmla="*/ 66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6"/>
                  <a:gd name="T136" fmla="*/ 0 h 78"/>
                  <a:gd name="T137" fmla="*/ 136 w 136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6" h="78">
                    <a:moveTo>
                      <a:pt x="14" y="66"/>
                    </a:moveTo>
                    <a:lnTo>
                      <a:pt x="22" y="64"/>
                    </a:lnTo>
                    <a:lnTo>
                      <a:pt x="32" y="60"/>
                    </a:lnTo>
                    <a:lnTo>
                      <a:pt x="40" y="56"/>
                    </a:lnTo>
                    <a:lnTo>
                      <a:pt x="46" y="48"/>
                    </a:lnTo>
                    <a:lnTo>
                      <a:pt x="36" y="44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8" y="38"/>
                    </a:lnTo>
                    <a:lnTo>
                      <a:pt x="0" y="36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8" y="10"/>
                    </a:lnTo>
                    <a:lnTo>
                      <a:pt x="20" y="8"/>
                    </a:lnTo>
                    <a:lnTo>
                      <a:pt x="26" y="10"/>
                    </a:lnTo>
                    <a:lnTo>
                      <a:pt x="32" y="14"/>
                    </a:lnTo>
                    <a:lnTo>
                      <a:pt x="42" y="14"/>
                    </a:lnTo>
                    <a:lnTo>
                      <a:pt x="42" y="6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68" y="8"/>
                    </a:lnTo>
                    <a:lnTo>
                      <a:pt x="78" y="10"/>
                    </a:lnTo>
                    <a:lnTo>
                      <a:pt x="94" y="8"/>
                    </a:lnTo>
                    <a:lnTo>
                      <a:pt x="108" y="8"/>
                    </a:lnTo>
                    <a:lnTo>
                      <a:pt x="122" y="8"/>
                    </a:lnTo>
                    <a:lnTo>
                      <a:pt x="136" y="14"/>
                    </a:lnTo>
                    <a:lnTo>
                      <a:pt x="132" y="20"/>
                    </a:lnTo>
                    <a:lnTo>
                      <a:pt x="126" y="26"/>
                    </a:lnTo>
                    <a:lnTo>
                      <a:pt x="120" y="32"/>
                    </a:lnTo>
                    <a:lnTo>
                      <a:pt x="114" y="40"/>
                    </a:lnTo>
                    <a:lnTo>
                      <a:pt x="106" y="46"/>
                    </a:lnTo>
                    <a:lnTo>
                      <a:pt x="96" y="54"/>
                    </a:lnTo>
                    <a:lnTo>
                      <a:pt x="84" y="54"/>
                    </a:lnTo>
                    <a:lnTo>
                      <a:pt x="74" y="56"/>
                    </a:lnTo>
                    <a:lnTo>
                      <a:pt x="66" y="58"/>
                    </a:lnTo>
                    <a:lnTo>
                      <a:pt x="60" y="62"/>
                    </a:lnTo>
                    <a:lnTo>
                      <a:pt x="56" y="70"/>
                    </a:lnTo>
                    <a:lnTo>
                      <a:pt x="56" y="76"/>
                    </a:lnTo>
                    <a:lnTo>
                      <a:pt x="48" y="7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26" y="76"/>
                    </a:lnTo>
                    <a:lnTo>
                      <a:pt x="20" y="76"/>
                    </a:lnTo>
                    <a:lnTo>
                      <a:pt x="12" y="76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76" name="Freeform 8"/>
              <p:cNvSpPr>
                <a:spLocks noChangeAspect="1"/>
              </p:cNvSpPr>
              <p:nvPr/>
            </p:nvSpPr>
            <p:spPr bwMode="auto">
              <a:xfrm>
                <a:off x="3770" y="1984"/>
                <a:ext cx="120" cy="72"/>
              </a:xfrm>
              <a:custGeom>
                <a:avLst/>
                <a:gdLst>
                  <a:gd name="T0" fmla="*/ 0 w 120"/>
                  <a:gd name="T1" fmla="*/ 28 h 72"/>
                  <a:gd name="T2" fmla="*/ 16 w 120"/>
                  <a:gd name="T3" fmla="*/ 28 h 72"/>
                  <a:gd name="T4" fmla="*/ 18 w 120"/>
                  <a:gd name="T5" fmla="*/ 18 h 72"/>
                  <a:gd name="T6" fmla="*/ 24 w 120"/>
                  <a:gd name="T7" fmla="*/ 16 h 72"/>
                  <a:gd name="T8" fmla="*/ 24 w 120"/>
                  <a:gd name="T9" fmla="*/ 4 h 72"/>
                  <a:gd name="T10" fmla="*/ 34 w 120"/>
                  <a:gd name="T11" fmla="*/ 6 h 72"/>
                  <a:gd name="T12" fmla="*/ 40 w 120"/>
                  <a:gd name="T13" fmla="*/ 0 h 72"/>
                  <a:gd name="T14" fmla="*/ 48 w 120"/>
                  <a:gd name="T15" fmla="*/ 6 h 72"/>
                  <a:gd name="T16" fmla="*/ 48 w 120"/>
                  <a:gd name="T17" fmla="*/ 10 h 72"/>
                  <a:gd name="T18" fmla="*/ 40 w 120"/>
                  <a:gd name="T19" fmla="*/ 14 h 72"/>
                  <a:gd name="T20" fmla="*/ 34 w 120"/>
                  <a:gd name="T21" fmla="*/ 18 h 72"/>
                  <a:gd name="T22" fmla="*/ 44 w 120"/>
                  <a:gd name="T23" fmla="*/ 18 h 72"/>
                  <a:gd name="T24" fmla="*/ 50 w 120"/>
                  <a:gd name="T25" fmla="*/ 20 h 72"/>
                  <a:gd name="T26" fmla="*/ 48 w 120"/>
                  <a:gd name="T27" fmla="*/ 30 h 72"/>
                  <a:gd name="T28" fmla="*/ 62 w 120"/>
                  <a:gd name="T29" fmla="*/ 30 h 72"/>
                  <a:gd name="T30" fmla="*/ 70 w 120"/>
                  <a:gd name="T31" fmla="*/ 32 h 72"/>
                  <a:gd name="T32" fmla="*/ 78 w 120"/>
                  <a:gd name="T33" fmla="*/ 32 h 72"/>
                  <a:gd name="T34" fmla="*/ 92 w 120"/>
                  <a:gd name="T35" fmla="*/ 30 h 72"/>
                  <a:gd name="T36" fmla="*/ 96 w 120"/>
                  <a:gd name="T37" fmla="*/ 34 h 72"/>
                  <a:gd name="T38" fmla="*/ 106 w 120"/>
                  <a:gd name="T39" fmla="*/ 40 h 72"/>
                  <a:gd name="T40" fmla="*/ 112 w 120"/>
                  <a:gd name="T41" fmla="*/ 46 h 72"/>
                  <a:gd name="T42" fmla="*/ 116 w 120"/>
                  <a:gd name="T43" fmla="*/ 52 h 72"/>
                  <a:gd name="T44" fmla="*/ 120 w 120"/>
                  <a:gd name="T45" fmla="*/ 62 h 72"/>
                  <a:gd name="T46" fmla="*/ 114 w 120"/>
                  <a:gd name="T47" fmla="*/ 62 h 72"/>
                  <a:gd name="T48" fmla="*/ 106 w 120"/>
                  <a:gd name="T49" fmla="*/ 64 h 72"/>
                  <a:gd name="T50" fmla="*/ 98 w 120"/>
                  <a:gd name="T51" fmla="*/ 66 h 72"/>
                  <a:gd name="T52" fmla="*/ 90 w 120"/>
                  <a:gd name="T53" fmla="*/ 70 h 72"/>
                  <a:gd name="T54" fmla="*/ 82 w 120"/>
                  <a:gd name="T55" fmla="*/ 72 h 72"/>
                  <a:gd name="T56" fmla="*/ 80 w 120"/>
                  <a:gd name="T57" fmla="*/ 72 h 72"/>
                  <a:gd name="T58" fmla="*/ 76 w 120"/>
                  <a:gd name="T59" fmla="*/ 72 h 72"/>
                  <a:gd name="T60" fmla="*/ 74 w 120"/>
                  <a:gd name="T61" fmla="*/ 70 h 72"/>
                  <a:gd name="T62" fmla="*/ 66 w 120"/>
                  <a:gd name="T63" fmla="*/ 62 h 72"/>
                  <a:gd name="T64" fmla="*/ 62 w 120"/>
                  <a:gd name="T65" fmla="*/ 54 h 72"/>
                  <a:gd name="T66" fmla="*/ 58 w 120"/>
                  <a:gd name="T67" fmla="*/ 40 h 72"/>
                  <a:gd name="T68" fmla="*/ 52 w 120"/>
                  <a:gd name="T69" fmla="*/ 42 h 72"/>
                  <a:gd name="T70" fmla="*/ 46 w 120"/>
                  <a:gd name="T71" fmla="*/ 48 h 72"/>
                  <a:gd name="T72" fmla="*/ 42 w 120"/>
                  <a:gd name="T73" fmla="*/ 54 h 72"/>
                  <a:gd name="T74" fmla="*/ 36 w 120"/>
                  <a:gd name="T75" fmla="*/ 60 h 72"/>
                  <a:gd name="T76" fmla="*/ 32 w 120"/>
                  <a:gd name="T77" fmla="*/ 64 h 72"/>
                  <a:gd name="T78" fmla="*/ 26 w 120"/>
                  <a:gd name="T79" fmla="*/ 68 h 72"/>
                  <a:gd name="T80" fmla="*/ 14 w 120"/>
                  <a:gd name="T81" fmla="*/ 70 h 72"/>
                  <a:gd name="T82" fmla="*/ 18 w 120"/>
                  <a:gd name="T83" fmla="*/ 60 h 72"/>
                  <a:gd name="T84" fmla="*/ 18 w 120"/>
                  <a:gd name="T85" fmla="*/ 50 h 72"/>
                  <a:gd name="T86" fmla="*/ 14 w 120"/>
                  <a:gd name="T87" fmla="*/ 44 h 72"/>
                  <a:gd name="T88" fmla="*/ 8 w 120"/>
                  <a:gd name="T89" fmla="*/ 40 h 72"/>
                  <a:gd name="T90" fmla="*/ 0 w 120"/>
                  <a:gd name="T91" fmla="*/ 34 h 72"/>
                  <a:gd name="T92" fmla="*/ 0 w 120"/>
                  <a:gd name="T93" fmla="*/ 28 h 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0"/>
                  <a:gd name="T142" fmla="*/ 0 h 72"/>
                  <a:gd name="T143" fmla="*/ 120 w 120"/>
                  <a:gd name="T144" fmla="*/ 72 h 7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0" h="72">
                    <a:moveTo>
                      <a:pt x="0" y="28"/>
                    </a:moveTo>
                    <a:lnTo>
                      <a:pt x="16" y="28"/>
                    </a:lnTo>
                    <a:lnTo>
                      <a:pt x="18" y="18"/>
                    </a:lnTo>
                    <a:lnTo>
                      <a:pt x="24" y="1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0"/>
                    </a:lnTo>
                    <a:lnTo>
                      <a:pt x="48" y="6"/>
                    </a:lnTo>
                    <a:lnTo>
                      <a:pt x="48" y="10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44" y="18"/>
                    </a:lnTo>
                    <a:lnTo>
                      <a:pt x="50" y="20"/>
                    </a:lnTo>
                    <a:lnTo>
                      <a:pt x="48" y="30"/>
                    </a:lnTo>
                    <a:lnTo>
                      <a:pt x="62" y="30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92" y="30"/>
                    </a:lnTo>
                    <a:lnTo>
                      <a:pt x="96" y="34"/>
                    </a:lnTo>
                    <a:lnTo>
                      <a:pt x="106" y="40"/>
                    </a:lnTo>
                    <a:lnTo>
                      <a:pt x="112" y="46"/>
                    </a:lnTo>
                    <a:lnTo>
                      <a:pt x="116" y="52"/>
                    </a:lnTo>
                    <a:lnTo>
                      <a:pt x="120" y="62"/>
                    </a:lnTo>
                    <a:lnTo>
                      <a:pt x="114" y="62"/>
                    </a:lnTo>
                    <a:lnTo>
                      <a:pt x="106" y="64"/>
                    </a:lnTo>
                    <a:lnTo>
                      <a:pt x="98" y="66"/>
                    </a:lnTo>
                    <a:lnTo>
                      <a:pt x="90" y="70"/>
                    </a:lnTo>
                    <a:lnTo>
                      <a:pt x="82" y="72"/>
                    </a:lnTo>
                    <a:lnTo>
                      <a:pt x="80" y="72"/>
                    </a:lnTo>
                    <a:lnTo>
                      <a:pt x="76" y="72"/>
                    </a:lnTo>
                    <a:lnTo>
                      <a:pt x="74" y="70"/>
                    </a:lnTo>
                    <a:lnTo>
                      <a:pt x="66" y="62"/>
                    </a:lnTo>
                    <a:lnTo>
                      <a:pt x="62" y="54"/>
                    </a:lnTo>
                    <a:lnTo>
                      <a:pt x="58" y="40"/>
                    </a:lnTo>
                    <a:lnTo>
                      <a:pt x="52" y="42"/>
                    </a:lnTo>
                    <a:lnTo>
                      <a:pt x="46" y="48"/>
                    </a:lnTo>
                    <a:lnTo>
                      <a:pt x="42" y="54"/>
                    </a:lnTo>
                    <a:lnTo>
                      <a:pt x="36" y="60"/>
                    </a:lnTo>
                    <a:lnTo>
                      <a:pt x="32" y="64"/>
                    </a:lnTo>
                    <a:lnTo>
                      <a:pt x="26" y="68"/>
                    </a:lnTo>
                    <a:lnTo>
                      <a:pt x="14" y="70"/>
                    </a:lnTo>
                    <a:lnTo>
                      <a:pt x="18" y="60"/>
                    </a:lnTo>
                    <a:lnTo>
                      <a:pt x="18" y="50"/>
                    </a:lnTo>
                    <a:lnTo>
                      <a:pt x="14" y="44"/>
                    </a:lnTo>
                    <a:lnTo>
                      <a:pt x="8" y="40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207" name="Freeform 9"/>
            <p:cNvSpPr>
              <a:spLocks noChangeAspect="1"/>
            </p:cNvSpPr>
            <p:nvPr/>
          </p:nvSpPr>
          <p:spPr bwMode="auto">
            <a:xfrm>
              <a:off x="3738" y="1426"/>
              <a:ext cx="900" cy="699"/>
            </a:xfrm>
            <a:custGeom>
              <a:avLst/>
              <a:gdLst>
                <a:gd name="T0" fmla="*/ 838 w 880"/>
                <a:gd name="T1" fmla="*/ 4208 h 644"/>
                <a:gd name="T2" fmla="*/ 846 w 880"/>
                <a:gd name="T3" fmla="*/ 4549 h 644"/>
                <a:gd name="T4" fmla="*/ 864 w 880"/>
                <a:gd name="T5" fmla="*/ 4826 h 644"/>
                <a:gd name="T6" fmla="*/ 900 w 880"/>
                <a:gd name="T7" fmla="*/ 5003 h 644"/>
                <a:gd name="T8" fmla="*/ 947 w 880"/>
                <a:gd name="T9" fmla="*/ 5254 h 644"/>
                <a:gd name="T10" fmla="*/ 966 w 880"/>
                <a:gd name="T11" fmla="*/ 5108 h 644"/>
                <a:gd name="T12" fmla="*/ 1062 w 880"/>
                <a:gd name="T13" fmla="*/ 4952 h 644"/>
                <a:gd name="T14" fmla="*/ 1123 w 880"/>
                <a:gd name="T15" fmla="*/ 5069 h 644"/>
                <a:gd name="T16" fmla="*/ 1230 w 880"/>
                <a:gd name="T17" fmla="*/ 5254 h 644"/>
                <a:gd name="T18" fmla="*/ 1250 w 880"/>
                <a:gd name="T19" fmla="*/ 5326 h 644"/>
                <a:gd name="T20" fmla="*/ 1369 w 880"/>
                <a:gd name="T21" fmla="*/ 5069 h 644"/>
                <a:gd name="T22" fmla="*/ 1439 w 880"/>
                <a:gd name="T23" fmla="*/ 4866 h 644"/>
                <a:gd name="T24" fmla="*/ 1498 w 880"/>
                <a:gd name="T25" fmla="*/ 4308 h 644"/>
                <a:gd name="T26" fmla="*/ 1506 w 880"/>
                <a:gd name="T27" fmla="*/ 3786 h 644"/>
                <a:gd name="T28" fmla="*/ 1496 w 880"/>
                <a:gd name="T29" fmla="*/ 3540 h 644"/>
                <a:gd name="T30" fmla="*/ 1386 w 880"/>
                <a:gd name="T31" fmla="*/ 3001 h 644"/>
                <a:gd name="T32" fmla="*/ 1412 w 880"/>
                <a:gd name="T33" fmla="*/ 2570 h 644"/>
                <a:gd name="T34" fmla="*/ 1278 w 880"/>
                <a:gd name="T35" fmla="*/ 2397 h 644"/>
                <a:gd name="T36" fmla="*/ 1338 w 880"/>
                <a:gd name="T37" fmla="*/ 2061 h 644"/>
                <a:gd name="T38" fmla="*/ 1386 w 880"/>
                <a:gd name="T39" fmla="*/ 2354 h 644"/>
                <a:gd name="T40" fmla="*/ 1464 w 880"/>
                <a:gd name="T41" fmla="*/ 1998 h 644"/>
                <a:gd name="T42" fmla="*/ 1531 w 880"/>
                <a:gd name="T43" fmla="*/ 1784 h 644"/>
                <a:gd name="T44" fmla="*/ 1577 w 880"/>
                <a:gd name="T45" fmla="*/ 1696 h 644"/>
                <a:gd name="T46" fmla="*/ 1577 w 880"/>
                <a:gd name="T47" fmla="*/ 1282 h 644"/>
                <a:gd name="T48" fmla="*/ 1525 w 880"/>
                <a:gd name="T49" fmla="*/ 879 h 644"/>
                <a:gd name="T50" fmla="*/ 1433 w 880"/>
                <a:gd name="T51" fmla="*/ 721 h 644"/>
                <a:gd name="T52" fmla="*/ 1246 w 880"/>
                <a:gd name="T53" fmla="*/ 218 h 644"/>
                <a:gd name="T54" fmla="*/ 1074 w 880"/>
                <a:gd name="T55" fmla="*/ 4 h 644"/>
                <a:gd name="T56" fmla="*/ 1087 w 880"/>
                <a:gd name="T57" fmla="*/ 357 h 644"/>
                <a:gd name="T58" fmla="*/ 1033 w 880"/>
                <a:gd name="T59" fmla="*/ 596 h 644"/>
                <a:gd name="T60" fmla="*/ 1110 w 880"/>
                <a:gd name="T61" fmla="*/ 905 h 644"/>
                <a:gd name="T62" fmla="*/ 1116 w 880"/>
                <a:gd name="T63" fmla="*/ 1106 h 644"/>
                <a:gd name="T64" fmla="*/ 1074 w 880"/>
                <a:gd name="T65" fmla="*/ 1288 h 644"/>
                <a:gd name="T66" fmla="*/ 1011 w 880"/>
                <a:gd name="T67" fmla="*/ 1352 h 644"/>
                <a:gd name="T68" fmla="*/ 1020 w 880"/>
                <a:gd name="T69" fmla="*/ 1494 h 644"/>
                <a:gd name="T70" fmla="*/ 958 w 880"/>
                <a:gd name="T71" fmla="*/ 1784 h 644"/>
                <a:gd name="T72" fmla="*/ 773 w 880"/>
                <a:gd name="T73" fmla="*/ 1799 h 644"/>
                <a:gd name="T74" fmla="*/ 558 w 880"/>
                <a:gd name="T75" fmla="*/ 1558 h 644"/>
                <a:gd name="T76" fmla="*/ 405 w 880"/>
                <a:gd name="T77" fmla="*/ 1317 h 644"/>
                <a:gd name="T78" fmla="*/ 322 w 880"/>
                <a:gd name="T79" fmla="*/ 879 h 644"/>
                <a:gd name="T80" fmla="*/ 235 w 880"/>
                <a:gd name="T81" fmla="*/ 775 h 644"/>
                <a:gd name="T82" fmla="*/ 179 w 880"/>
                <a:gd name="T83" fmla="*/ 1167 h 644"/>
                <a:gd name="T84" fmla="*/ 137 w 880"/>
                <a:gd name="T85" fmla="*/ 1396 h 644"/>
                <a:gd name="T86" fmla="*/ 94 w 880"/>
                <a:gd name="T87" fmla="*/ 2061 h 644"/>
                <a:gd name="T88" fmla="*/ 0 w 880"/>
                <a:gd name="T89" fmla="*/ 2287 h 644"/>
                <a:gd name="T90" fmla="*/ 48 w 880"/>
                <a:gd name="T91" fmla="*/ 2602 h 644"/>
                <a:gd name="T92" fmla="*/ 82 w 880"/>
                <a:gd name="T93" fmla="*/ 2728 h 644"/>
                <a:gd name="T94" fmla="*/ 149 w 880"/>
                <a:gd name="T95" fmla="*/ 2930 h 644"/>
                <a:gd name="T96" fmla="*/ 209 w 880"/>
                <a:gd name="T97" fmla="*/ 2878 h 644"/>
                <a:gd name="T98" fmla="*/ 215 w 880"/>
                <a:gd name="T99" fmla="*/ 3164 h 644"/>
                <a:gd name="T100" fmla="*/ 215 w 880"/>
                <a:gd name="T101" fmla="*/ 3434 h 644"/>
                <a:gd name="T102" fmla="*/ 281 w 880"/>
                <a:gd name="T103" fmla="*/ 3754 h 644"/>
                <a:gd name="T104" fmla="*/ 349 w 880"/>
                <a:gd name="T105" fmla="*/ 3849 h 644"/>
                <a:gd name="T106" fmla="*/ 445 w 880"/>
                <a:gd name="T107" fmla="*/ 4117 h 644"/>
                <a:gd name="T108" fmla="*/ 527 w 880"/>
                <a:gd name="T109" fmla="*/ 4208 h 644"/>
                <a:gd name="T110" fmla="*/ 568 w 880"/>
                <a:gd name="T111" fmla="*/ 4177 h 644"/>
                <a:gd name="T112" fmla="*/ 653 w 880"/>
                <a:gd name="T113" fmla="*/ 4288 h 644"/>
                <a:gd name="T114" fmla="*/ 718 w 880"/>
                <a:gd name="T115" fmla="*/ 3951 h 644"/>
                <a:gd name="T116" fmla="*/ 756 w 880"/>
                <a:gd name="T117" fmla="*/ 3934 h 644"/>
                <a:gd name="T118" fmla="*/ 801 w 880"/>
                <a:gd name="T119" fmla="*/ 4075 h 6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80"/>
                <a:gd name="T181" fmla="*/ 0 h 644"/>
                <a:gd name="T182" fmla="*/ 880 w 880"/>
                <a:gd name="T183" fmla="*/ 644 h 6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80" h="644">
                  <a:moveTo>
                    <a:pt x="446" y="484"/>
                  </a:moveTo>
                  <a:lnTo>
                    <a:pt x="452" y="484"/>
                  </a:lnTo>
                  <a:lnTo>
                    <a:pt x="456" y="486"/>
                  </a:lnTo>
                  <a:lnTo>
                    <a:pt x="458" y="488"/>
                  </a:lnTo>
                  <a:lnTo>
                    <a:pt x="462" y="496"/>
                  </a:lnTo>
                  <a:lnTo>
                    <a:pt x="462" y="498"/>
                  </a:lnTo>
                  <a:lnTo>
                    <a:pt x="466" y="500"/>
                  </a:lnTo>
                  <a:lnTo>
                    <a:pt x="470" y="500"/>
                  </a:lnTo>
                  <a:lnTo>
                    <a:pt x="472" y="504"/>
                  </a:lnTo>
                  <a:lnTo>
                    <a:pt x="476" y="514"/>
                  </a:lnTo>
                  <a:lnTo>
                    <a:pt x="480" y="532"/>
                  </a:lnTo>
                  <a:lnTo>
                    <a:pt x="478" y="536"/>
                  </a:lnTo>
                  <a:lnTo>
                    <a:pt x="480" y="538"/>
                  </a:lnTo>
                  <a:lnTo>
                    <a:pt x="472" y="540"/>
                  </a:lnTo>
                  <a:lnTo>
                    <a:pt x="468" y="546"/>
                  </a:lnTo>
                  <a:lnTo>
                    <a:pt x="466" y="552"/>
                  </a:lnTo>
                  <a:lnTo>
                    <a:pt x="466" y="558"/>
                  </a:lnTo>
                  <a:lnTo>
                    <a:pt x="468" y="566"/>
                  </a:lnTo>
                  <a:lnTo>
                    <a:pt x="470" y="570"/>
                  </a:lnTo>
                  <a:lnTo>
                    <a:pt x="476" y="572"/>
                  </a:lnTo>
                  <a:lnTo>
                    <a:pt x="482" y="572"/>
                  </a:lnTo>
                  <a:lnTo>
                    <a:pt x="486" y="572"/>
                  </a:lnTo>
                  <a:lnTo>
                    <a:pt x="488" y="574"/>
                  </a:lnTo>
                  <a:lnTo>
                    <a:pt x="490" y="582"/>
                  </a:lnTo>
                  <a:lnTo>
                    <a:pt x="492" y="586"/>
                  </a:lnTo>
                  <a:lnTo>
                    <a:pt x="496" y="588"/>
                  </a:lnTo>
                  <a:lnTo>
                    <a:pt x="500" y="590"/>
                  </a:lnTo>
                  <a:lnTo>
                    <a:pt x="502" y="594"/>
                  </a:lnTo>
                  <a:lnTo>
                    <a:pt x="502" y="598"/>
                  </a:lnTo>
                  <a:lnTo>
                    <a:pt x="500" y="608"/>
                  </a:lnTo>
                  <a:lnTo>
                    <a:pt x="508" y="612"/>
                  </a:lnTo>
                  <a:lnTo>
                    <a:pt x="514" y="616"/>
                  </a:lnTo>
                  <a:lnTo>
                    <a:pt x="520" y="620"/>
                  </a:lnTo>
                  <a:lnTo>
                    <a:pt x="526" y="622"/>
                  </a:lnTo>
                  <a:lnTo>
                    <a:pt x="528" y="624"/>
                  </a:lnTo>
                  <a:lnTo>
                    <a:pt x="532" y="620"/>
                  </a:lnTo>
                  <a:lnTo>
                    <a:pt x="538" y="624"/>
                  </a:lnTo>
                  <a:lnTo>
                    <a:pt x="540" y="624"/>
                  </a:lnTo>
                  <a:lnTo>
                    <a:pt x="544" y="622"/>
                  </a:lnTo>
                  <a:lnTo>
                    <a:pt x="540" y="616"/>
                  </a:lnTo>
                  <a:lnTo>
                    <a:pt x="538" y="608"/>
                  </a:lnTo>
                  <a:lnTo>
                    <a:pt x="538" y="606"/>
                  </a:lnTo>
                  <a:lnTo>
                    <a:pt x="540" y="604"/>
                  </a:lnTo>
                  <a:lnTo>
                    <a:pt x="544" y="600"/>
                  </a:lnTo>
                  <a:lnTo>
                    <a:pt x="556" y="600"/>
                  </a:lnTo>
                  <a:lnTo>
                    <a:pt x="564" y="600"/>
                  </a:lnTo>
                  <a:lnTo>
                    <a:pt x="574" y="598"/>
                  </a:lnTo>
                  <a:lnTo>
                    <a:pt x="582" y="592"/>
                  </a:lnTo>
                  <a:lnTo>
                    <a:pt x="592" y="588"/>
                  </a:lnTo>
                  <a:lnTo>
                    <a:pt x="600" y="586"/>
                  </a:lnTo>
                  <a:lnTo>
                    <a:pt x="606" y="588"/>
                  </a:lnTo>
                  <a:lnTo>
                    <a:pt x="610" y="590"/>
                  </a:lnTo>
                  <a:lnTo>
                    <a:pt x="616" y="592"/>
                  </a:lnTo>
                  <a:lnTo>
                    <a:pt x="622" y="592"/>
                  </a:lnTo>
                  <a:lnTo>
                    <a:pt x="624" y="598"/>
                  </a:lnTo>
                  <a:lnTo>
                    <a:pt x="626" y="602"/>
                  </a:lnTo>
                  <a:lnTo>
                    <a:pt x="634" y="610"/>
                  </a:lnTo>
                  <a:lnTo>
                    <a:pt x="642" y="616"/>
                  </a:lnTo>
                  <a:lnTo>
                    <a:pt x="650" y="618"/>
                  </a:lnTo>
                  <a:lnTo>
                    <a:pt x="666" y="618"/>
                  </a:lnTo>
                  <a:lnTo>
                    <a:pt x="672" y="618"/>
                  </a:lnTo>
                  <a:lnTo>
                    <a:pt x="676" y="620"/>
                  </a:lnTo>
                  <a:lnTo>
                    <a:pt x="686" y="624"/>
                  </a:lnTo>
                  <a:lnTo>
                    <a:pt x="686" y="630"/>
                  </a:lnTo>
                  <a:lnTo>
                    <a:pt x="686" y="636"/>
                  </a:lnTo>
                  <a:lnTo>
                    <a:pt x="688" y="642"/>
                  </a:lnTo>
                  <a:lnTo>
                    <a:pt x="694" y="644"/>
                  </a:lnTo>
                  <a:lnTo>
                    <a:pt x="698" y="638"/>
                  </a:lnTo>
                  <a:lnTo>
                    <a:pt x="696" y="636"/>
                  </a:lnTo>
                  <a:lnTo>
                    <a:pt x="696" y="632"/>
                  </a:lnTo>
                  <a:lnTo>
                    <a:pt x="694" y="626"/>
                  </a:lnTo>
                  <a:lnTo>
                    <a:pt x="712" y="622"/>
                  </a:lnTo>
                  <a:lnTo>
                    <a:pt x="724" y="614"/>
                  </a:lnTo>
                  <a:lnTo>
                    <a:pt x="748" y="598"/>
                  </a:lnTo>
                  <a:lnTo>
                    <a:pt x="748" y="608"/>
                  </a:lnTo>
                  <a:lnTo>
                    <a:pt x="760" y="608"/>
                  </a:lnTo>
                  <a:lnTo>
                    <a:pt x="764" y="602"/>
                  </a:lnTo>
                  <a:lnTo>
                    <a:pt x="768" y="600"/>
                  </a:lnTo>
                  <a:lnTo>
                    <a:pt x="778" y="596"/>
                  </a:lnTo>
                  <a:lnTo>
                    <a:pt x="788" y="594"/>
                  </a:lnTo>
                  <a:lnTo>
                    <a:pt x="792" y="592"/>
                  </a:lnTo>
                  <a:lnTo>
                    <a:pt x="796" y="588"/>
                  </a:lnTo>
                  <a:lnTo>
                    <a:pt x="796" y="590"/>
                  </a:lnTo>
                  <a:lnTo>
                    <a:pt x="802" y="578"/>
                  </a:lnTo>
                  <a:lnTo>
                    <a:pt x="808" y="570"/>
                  </a:lnTo>
                  <a:lnTo>
                    <a:pt x="826" y="556"/>
                  </a:lnTo>
                  <a:lnTo>
                    <a:pt x="830" y="550"/>
                  </a:lnTo>
                  <a:lnTo>
                    <a:pt x="832" y="544"/>
                  </a:lnTo>
                  <a:lnTo>
                    <a:pt x="832" y="534"/>
                  </a:lnTo>
                  <a:lnTo>
                    <a:pt x="832" y="524"/>
                  </a:lnTo>
                  <a:lnTo>
                    <a:pt x="836" y="512"/>
                  </a:lnTo>
                  <a:lnTo>
                    <a:pt x="844" y="500"/>
                  </a:lnTo>
                  <a:lnTo>
                    <a:pt x="850" y="486"/>
                  </a:lnTo>
                  <a:lnTo>
                    <a:pt x="852" y="480"/>
                  </a:lnTo>
                  <a:lnTo>
                    <a:pt x="852" y="474"/>
                  </a:lnTo>
                  <a:lnTo>
                    <a:pt x="850" y="462"/>
                  </a:lnTo>
                  <a:lnTo>
                    <a:pt x="848" y="456"/>
                  </a:lnTo>
                  <a:lnTo>
                    <a:pt x="840" y="450"/>
                  </a:lnTo>
                  <a:lnTo>
                    <a:pt x="830" y="448"/>
                  </a:lnTo>
                  <a:lnTo>
                    <a:pt x="836" y="440"/>
                  </a:lnTo>
                  <a:lnTo>
                    <a:pt x="844" y="434"/>
                  </a:lnTo>
                  <a:lnTo>
                    <a:pt x="836" y="428"/>
                  </a:lnTo>
                  <a:lnTo>
                    <a:pt x="832" y="424"/>
                  </a:lnTo>
                  <a:lnTo>
                    <a:pt x="830" y="420"/>
                  </a:lnTo>
                  <a:lnTo>
                    <a:pt x="834" y="420"/>
                  </a:lnTo>
                  <a:lnTo>
                    <a:pt x="824" y="406"/>
                  </a:lnTo>
                  <a:lnTo>
                    <a:pt x="816" y="392"/>
                  </a:lnTo>
                  <a:lnTo>
                    <a:pt x="806" y="378"/>
                  </a:lnTo>
                  <a:lnTo>
                    <a:pt x="792" y="366"/>
                  </a:lnTo>
                  <a:lnTo>
                    <a:pt x="780" y="362"/>
                  </a:lnTo>
                  <a:lnTo>
                    <a:pt x="774" y="358"/>
                  </a:lnTo>
                  <a:lnTo>
                    <a:pt x="772" y="356"/>
                  </a:lnTo>
                  <a:lnTo>
                    <a:pt x="772" y="352"/>
                  </a:lnTo>
                  <a:lnTo>
                    <a:pt x="772" y="346"/>
                  </a:lnTo>
                  <a:lnTo>
                    <a:pt x="774" y="338"/>
                  </a:lnTo>
                  <a:lnTo>
                    <a:pt x="778" y="334"/>
                  </a:lnTo>
                  <a:lnTo>
                    <a:pt x="782" y="330"/>
                  </a:lnTo>
                  <a:lnTo>
                    <a:pt x="804" y="314"/>
                  </a:lnTo>
                  <a:lnTo>
                    <a:pt x="788" y="306"/>
                  </a:lnTo>
                  <a:lnTo>
                    <a:pt x="780" y="302"/>
                  </a:lnTo>
                  <a:lnTo>
                    <a:pt x="772" y="300"/>
                  </a:lnTo>
                  <a:lnTo>
                    <a:pt x="768" y="302"/>
                  </a:lnTo>
                  <a:lnTo>
                    <a:pt x="762" y="306"/>
                  </a:lnTo>
                  <a:lnTo>
                    <a:pt x="758" y="310"/>
                  </a:lnTo>
                  <a:lnTo>
                    <a:pt x="754" y="310"/>
                  </a:lnTo>
                  <a:lnTo>
                    <a:pt x="712" y="284"/>
                  </a:lnTo>
                  <a:lnTo>
                    <a:pt x="712" y="280"/>
                  </a:lnTo>
                  <a:lnTo>
                    <a:pt x="716" y="278"/>
                  </a:lnTo>
                  <a:lnTo>
                    <a:pt x="720" y="274"/>
                  </a:lnTo>
                  <a:lnTo>
                    <a:pt x="726" y="272"/>
                  </a:lnTo>
                  <a:lnTo>
                    <a:pt x="732" y="268"/>
                  </a:lnTo>
                  <a:lnTo>
                    <a:pt x="738" y="256"/>
                  </a:lnTo>
                  <a:lnTo>
                    <a:pt x="746" y="244"/>
                  </a:lnTo>
                  <a:lnTo>
                    <a:pt x="750" y="240"/>
                  </a:lnTo>
                  <a:lnTo>
                    <a:pt x="756" y="240"/>
                  </a:lnTo>
                  <a:lnTo>
                    <a:pt x="760" y="240"/>
                  </a:lnTo>
                  <a:lnTo>
                    <a:pt x="764" y="244"/>
                  </a:lnTo>
                  <a:lnTo>
                    <a:pt x="766" y="252"/>
                  </a:lnTo>
                  <a:lnTo>
                    <a:pt x="768" y="280"/>
                  </a:lnTo>
                  <a:lnTo>
                    <a:pt x="772" y="280"/>
                  </a:lnTo>
                  <a:lnTo>
                    <a:pt x="778" y="276"/>
                  </a:lnTo>
                  <a:lnTo>
                    <a:pt x="786" y="268"/>
                  </a:lnTo>
                  <a:lnTo>
                    <a:pt x="794" y="260"/>
                  </a:lnTo>
                  <a:lnTo>
                    <a:pt x="798" y="258"/>
                  </a:lnTo>
                  <a:lnTo>
                    <a:pt x="804" y="258"/>
                  </a:lnTo>
                  <a:lnTo>
                    <a:pt x="808" y="250"/>
                  </a:lnTo>
                  <a:lnTo>
                    <a:pt x="816" y="238"/>
                  </a:lnTo>
                  <a:lnTo>
                    <a:pt x="828" y="224"/>
                  </a:lnTo>
                  <a:lnTo>
                    <a:pt x="832" y="226"/>
                  </a:lnTo>
                  <a:lnTo>
                    <a:pt x="838" y="228"/>
                  </a:lnTo>
                  <a:lnTo>
                    <a:pt x="850" y="228"/>
                  </a:lnTo>
                  <a:lnTo>
                    <a:pt x="848" y="222"/>
                  </a:lnTo>
                  <a:lnTo>
                    <a:pt x="850" y="218"/>
                  </a:lnTo>
                  <a:lnTo>
                    <a:pt x="854" y="212"/>
                  </a:lnTo>
                  <a:lnTo>
                    <a:pt x="862" y="200"/>
                  </a:lnTo>
                  <a:lnTo>
                    <a:pt x="866" y="204"/>
                  </a:lnTo>
                  <a:lnTo>
                    <a:pt x="870" y="206"/>
                  </a:lnTo>
                  <a:lnTo>
                    <a:pt x="874" y="204"/>
                  </a:lnTo>
                  <a:lnTo>
                    <a:pt x="878" y="202"/>
                  </a:lnTo>
                  <a:lnTo>
                    <a:pt x="878" y="198"/>
                  </a:lnTo>
                  <a:lnTo>
                    <a:pt x="880" y="202"/>
                  </a:lnTo>
                  <a:lnTo>
                    <a:pt x="872" y="182"/>
                  </a:lnTo>
                  <a:lnTo>
                    <a:pt x="868" y="174"/>
                  </a:lnTo>
                  <a:lnTo>
                    <a:pt x="860" y="168"/>
                  </a:lnTo>
                  <a:lnTo>
                    <a:pt x="860" y="152"/>
                  </a:lnTo>
                  <a:lnTo>
                    <a:pt x="872" y="156"/>
                  </a:lnTo>
                  <a:lnTo>
                    <a:pt x="880" y="162"/>
                  </a:lnTo>
                  <a:lnTo>
                    <a:pt x="880" y="152"/>
                  </a:lnTo>
                  <a:lnTo>
                    <a:pt x="880" y="146"/>
                  </a:lnTo>
                  <a:lnTo>
                    <a:pt x="880" y="132"/>
                  </a:lnTo>
                  <a:lnTo>
                    <a:pt x="878" y="118"/>
                  </a:lnTo>
                  <a:lnTo>
                    <a:pt x="874" y="106"/>
                  </a:lnTo>
                  <a:lnTo>
                    <a:pt x="866" y="92"/>
                  </a:lnTo>
                  <a:lnTo>
                    <a:pt x="858" y="98"/>
                  </a:lnTo>
                  <a:lnTo>
                    <a:pt x="850" y="104"/>
                  </a:lnTo>
                  <a:lnTo>
                    <a:pt x="844" y="108"/>
                  </a:lnTo>
                  <a:lnTo>
                    <a:pt x="832" y="110"/>
                  </a:lnTo>
                  <a:lnTo>
                    <a:pt x="826" y="110"/>
                  </a:lnTo>
                  <a:lnTo>
                    <a:pt x="820" y="108"/>
                  </a:lnTo>
                  <a:lnTo>
                    <a:pt x="812" y="102"/>
                  </a:lnTo>
                  <a:lnTo>
                    <a:pt x="806" y="94"/>
                  </a:lnTo>
                  <a:lnTo>
                    <a:pt x="800" y="86"/>
                  </a:lnTo>
                  <a:lnTo>
                    <a:pt x="786" y="80"/>
                  </a:lnTo>
                  <a:lnTo>
                    <a:pt x="772" y="76"/>
                  </a:lnTo>
                  <a:lnTo>
                    <a:pt x="756" y="72"/>
                  </a:lnTo>
                  <a:lnTo>
                    <a:pt x="742" y="66"/>
                  </a:lnTo>
                  <a:lnTo>
                    <a:pt x="730" y="58"/>
                  </a:lnTo>
                  <a:lnTo>
                    <a:pt x="718" y="48"/>
                  </a:lnTo>
                  <a:lnTo>
                    <a:pt x="694" y="26"/>
                  </a:lnTo>
                  <a:lnTo>
                    <a:pt x="682" y="16"/>
                  </a:lnTo>
                  <a:lnTo>
                    <a:pt x="668" y="8"/>
                  </a:lnTo>
                  <a:lnTo>
                    <a:pt x="650" y="2"/>
                  </a:lnTo>
                  <a:lnTo>
                    <a:pt x="628" y="0"/>
                  </a:lnTo>
                  <a:lnTo>
                    <a:pt x="614" y="0"/>
                  </a:lnTo>
                  <a:lnTo>
                    <a:pt x="604" y="2"/>
                  </a:lnTo>
                  <a:lnTo>
                    <a:pt x="598" y="4"/>
                  </a:lnTo>
                  <a:lnTo>
                    <a:pt x="594" y="8"/>
                  </a:lnTo>
                  <a:lnTo>
                    <a:pt x="592" y="12"/>
                  </a:lnTo>
                  <a:lnTo>
                    <a:pt x="590" y="18"/>
                  </a:lnTo>
                  <a:lnTo>
                    <a:pt x="594" y="20"/>
                  </a:lnTo>
                  <a:lnTo>
                    <a:pt x="598" y="24"/>
                  </a:lnTo>
                  <a:lnTo>
                    <a:pt x="604" y="32"/>
                  </a:lnTo>
                  <a:lnTo>
                    <a:pt x="606" y="42"/>
                  </a:lnTo>
                  <a:lnTo>
                    <a:pt x="608" y="54"/>
                  </a:lnTo>
                  <a:lnTo>
                    <a:pt x="608" y="60"/>
                  </a:lnTo>
                  <a:lnTo>
                    <a:pt x="608" y="66"/>
                  </a:lnTo>
                  <a:lnTo>
                    <a:pt x="604" y="70"/>
                  </a:lnTo>
                  <a:lnTo>
                    <a:pt x="602" y="72"/>
                  </a:lnTo>
                  <a:lnTo>
                    <a:pt x="590" y="72"/>
                  </a:lnTo>
                  <a:lnTo>
                    <a:pt x="576" y="70"/>
                  </a:lnTo>
                  <a:lnTo>
                    <a:pt x="578" y="94"/>
                  </a:lnTo>
                  <a:lnTo>
                    <a:pt x="578" y="100"/>
                  </a:lnTo>
                  <a:lnTo>
                    <a:pt x="582" y="104"/>
                  </a:lnTo>
                  <a:lnTo>
                    <a:pt x="584" y="108"/>
                  </a:lnTo>
                  <a:lnTo>
                    <a:pt x="590" y="108"/>
                  </a:lnTo>
                  <a:lnTo>
                    <a:pt x="610" y="108"/>
                  </a:lnTo>
                  <a:lnTo>
                    <a:pt x="618" y="106"/>
                  </a:lnTo>
                  <a:lnTo>
                    <a:pt x="626" y="104"/>
                  </a:lnTo>
                  <a:lnTo>
                    <a:pt x="636" y="106"/>
                  </a:lnTo>
                  <a:lnTo>
                    <a:pt x="646" y="112"/>
                  </a:lnTo>
                  <a:lnTo>
                    <a:pt x="656" y="120"/>
                  </a:lnTo>
                  <a:lnTo>
                    <a:pt x="662" y="128"/>
                  </a:lnTo>
                  <a:lnTo>
                    <a:pt x="640" y="130"/>
                  </a:lnTo>
                  <a:lnTo>
                    <a:pt x="622" y="132"/>
                  </a:lnTo>
                  <a:lnTo>
                    <a:pt x="618" y="136"/>
                  </a:lnTo>
                  <a:lnTo>
                    <a:pt x="618" y="140"/>
                  </a:lnTo>
                  <a:lnTo>
                    <a:pt x="616" y="144"/>
                  </a:lnTo>
                  <a:lnTo>
                    <a:pt x="616" y="150"/>
                  </a:lnTo>
                  <a:lnTo>
                    <a:pt x="612" y="152"/>
                  </a:lnTo>
                  <a:lnTo>
                    <a:pt x="608" y="152"/>
                  </a:lnTo>
                  <a:lnTo>
                    <a:pt x="598" y="154"/>
                  </a:lnTo>
                  <a:lnTo>
                    <a:pt x="594" y="156"/>
                  </a:lnTo>
                  <a:lnTo>
                    <a:pt x="590" y="160"/>
                  </a:lnTo>
                  <a:lnTo>
                    <a:pt x="584" y="162"/>
                  </a:lnTo>
                  <a:lnTo>
                    <a:pt x="578" y="164"/>
                  </a:lnTo>
                  <a:lnTo>
                    <a:pt x="572" y="164"/>
                  </a:lnTo>
                  <a:lnTo>
                    <a:pt x="568" y="162"/>
                  </a:lnTo>
                  <a:lnTo>
                    <a:pt x="564" y="160"/>
                  </a:lnTo>
                  <a:lnTo>
                    <a:pt x="560" y="160"/>
                  </a:lnTo>
                  <a:lnTo>
                    <a:pt x="556" y="162"/>
                  </a:lnTo>
                  <a:lnTo>
                    <a:pt x="554" y="166"/>
                  </a:lnTo>
                  <a:lnTo>
                    <a:pt x="554" y="170"/>
                  </a:lnTo>
                  <a:lnTo>
                    <a:pt x="556" y="172"/>
                  </a:lnTo>
                  <a:lnTo>
                    <a:pt x="562" y="176"/>
                  </a:lnTo>
                  <a:lnTo>
                    <a:pt x="568" y="178"/>
                  </a:lnTo>
                  <a:lnTo>
                    <a:pt x="570" y="180"/>
                  </a:lnTo>
                  <a:lnTo>
                    <a:pt x="570" y="184"/>
                  </a:lnTo>
                  <a:lnTo>
                    <a:pt x="570" y="188"/>
                  </a:lnTo>
                  <a:lnTo>
                    <a:pt x="566" y="194"/>
                  </a:lnTo>
                  <a:lnTo>
                    <a:pt x="556" y="202"/>
                  </a:lnTo>
                  <a:lnTo>
                    <a:pt x="546" y="208"/>
                  </a:lnTo>
                  <a:lnTo>
                    <a:pt x="534" y="212"/>
                  </a:lnTo>
                  <a:lnTo>
                    <a:pt x="502" y="212"/>
                  </a:lnTo>
                  <a:lnTo>
                    <a:pt x="492" y="220"/>
                  </a:lnTo>
                  <a:lnTo>
                    <a:pt x="486" y="224"/>
                  </a:lnTo>
                  <a:lnTo>
                    <a:pt x="478" y="226"/>
                  </a:lnTo>
                  <a:lnTo>
                    <a:pt x="462" y="224"/>
                  </a:lnTo>
                  <a:lnTo>
                    <a:pt x="446" y="220"/>
                  </a:lnTo>
                  <a:lnTo>
                    <a:pt x="432" y="214"/>
                  </a:lnTo>
                  <a:lnTo>
                    <a:pt x="422" y="208"/>
                  </a:lnTo>
                  <a:lnTo>
                    <a:pt x="374" y="208"/>
                  </a:lnTo>
                  <a:lnTo>
                    <a:pt x="374" y="206"/>
                  </a:lnTo>
                  <a:lnTo>
                    <a:pt x="338" y="206"/>
                  </a:lnTo>
                  <a:lnTo>
                    <a:pt x="330" y="200"/>
                  </a:lnTo>
                  <a:lnTo>
                    <a:pt x="320" y="192"/>
                  </a:lnTo>
                  <a:lnTo>
                    <a:pt x="312" y="184"/>
                  </a:lnTo>
                  <a:lnTo>
                    <a:pt x="302" y="178"/>
                  </a:lnTo>
                  <a:lnTo>
                    <a:pt x="292" y="172"/>
                  </a:lnTo>
                  <a:lnTo>
                    <a:pt x="282" y="170"/>
                  </a:lnTo>
                  <a:lnTo>
                    <a:pt x="272" y="166"/>
                  </a:lnTo>
                  <a:lnTo>
                    <a:pt x="262" y="162"/>
                  </a:lnTo>
                  <a:lnTo>
                    <a:pt x="230" y="162"/>
                  </a:lnTo>
                  <a:lnTo>
                    <a:pt x="226" y="156"/>
                  </a:lnTo>
                  <a:lnTo>
                    <a:pt x="222" y="150"/>
                  </a:lnTo>
                  <a:lnTo>
                    <a:pt x="218" y="134"/>
                  </a:lnTo>
                  <a:lnTo>
                    <a:pt x="214" y="126"/>
                  </a:lnTo>
                  <a:lnTo>
                    <a:pt x="208" y="120"/>
                  </a:lnTo>
                  <a:lnTo>
                    <a:pt x="196" y="110"/>
                  </a:lnTo>
                  <a:lnTo>
                    <a:pt x="188" y="106"/>
                  </a:lnTo>
                  <a:lnTo>
                    <a:pt x="180" y="104"/>
                  </a:lnTo>
                  <a:lnTo>
                    <a:pt x="166" y="98"/>
                  </a:lnTo>
                  <a:lnTo>
                    <a:pt x="158" y="96"/>
                  </a:lnTo>
                  <a:lnTo>
                    <a:pt x="152" y="92"/>
                  </a:lnTo>
                  <a:lnTo>
                    <a:pt x="148" y="88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32" y="92"/>
                  </a:lnTo>
                  <a:lnTo>
                    <a:pt x="124" y="100"/>
                  </a:lnTo>
                  <a:lnTo>
                    <a:pt x="136" y="116"/>
                  </a:lnTo>
                  <a:lnTo>
                    <a:pt x="126" y="124"/>
                  </a:lnTo>
                  <a:lnTo>
                    <a:pt x="118" y="126"/>
                  </a:lnTo>
                  <a:lnTo>
                    <a:pt x="108" y="124"/>
                  </a:lnTo>
                  <a:lnTo>
                    <a:pt x="96" y="120"/>
                  </a:lnTo>
                  <a:lnTo>
                    <a:pt x="100" y="138"/>
                  </a:lnTo>
                  <a:lnTo>
                    <a:pt x="100" y="150"/>
                  </a:lnTo>
                  <a:lnTo>
                    <a:pt x="98" y="158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4" y="160"/>
                  </a:lnTo>
                  <a:lnTo>
                    <a:pt x="74" y="156"/>
                  </a:lnTo>
                  <a:lnTo>
                    <a:pt x="76" y="166"/>
                  </a:lnTo>
                  <a:lnTo>
                    <a:pt x="82" y="176"/>
                  </a:lnTo>
                  <a:lnTo>
                    <a:pt x="86" y="188"/>
                  </a:lnTo>
                  <a:lnTo>
                    <a:pt x="88" y="200"/>
                  </a:lnTo>
                  <a:lnTo>
                    <a:pt x="86" y="208"/>
                  </a:lnTo>
                  <a:lnTo>
                    <a:pt x="82" y="214"/>
                  </a:lnTo>
                  <a:lnTo>
                    <a:pt x="70" y="230"/>
                  </a:lnTo>
                  <a:lnTo>
                    <a:pt x="54" y="244"/>
                  </a:lnTo>
                  <a:lnTo>
                    <a:pt x="42" y="252"/>
                  </a:lnTo>
                  <a:lnTo>
                    <a:pt x="30" y="254"/>
                  </a:lnTo>
                  <a:lnTo>
                    <a:pt x="16" y="256"/>
                  </a:lnTo>
                  <a:lnTo>
                    <a:pt x="10" y="258"/>
                  </a:lnTo>
                  <a:lnTo>
                    <a:pt x="6" y="262"/>
                  </a:lnTo>
                  <a:lnTo>
                    <a:pt x="2" y="266"/>
                  </a:lnTo>
                  <a:lnTo>
                    <a:pt x="0" y="272"/>
                  </a:lnTo>
                  <a:lnTo>
                    <a:pt x="2" y="276"/>
                  </a:lnTo>
                  <a:lnTo>
                    <a:pt x="6" y="280"/>
                  </a:lnTo>
                  <a:lnTo>
                    <a:pt x="16" y="286"/>
                  </a:lnTo>
                  <a:lnTo>
                    <a:pt x="26" y="296"/>
                  </a:lnTo>
                  <a:lnTo>
                    <a:pt x="30" y="300"/>
                  </a:lnTo>
                  <a:lnTo>
                    <a:pt x="30" y="308"/>
                  </a:lnTo>
                  <a:lnTo>
                    <a:pt x="22" y="308"/>
                  </a:lnTo>
                  <a:lnTo>
                    <a:pt x="12" y="310"/>
                  </a:lnTo>
                  <a:lnTo>
                    <a:pt x="14" y="310"/>
                  </a:lnTo>
                  <a:lnTo>
                    <a:pt x="22" y="314"/>
                  </a:lnTo>
                  <a:lnTo>
                    <a:pt x="30" y="318"/>
                  </a:lnTo>
                  <a:lnTo>
                    <a:pt x="30" y="320"/>
                  </a:lnTo>
                  <a:lnTo>
                    <a:pt x="40" y="320"/>
                  </a:lnTo>
                  <a:lnTo>
                    <a:pt x="48" y="324"/>
                  </a:lnTo>
                  <a:lnTo>
                    <a:pt x="54" y="330"/>
                  </a:lnTo>
                  <a:lnTo>
                    <a:pt x="58" y="338"/>
                  </a:lnTo>
                  <a:lnTo>
                    <a:pt x="62" y="342"/>
                  </a:lnTo>
                  <a:lnTo>
                    <a:pt x="68" y="344"/>
                  </a:lnTo>
                  <a:lnTo>
                    <a:pt x="74" y="344"/>
                  </a:lnTo>
                  <a:lnTo>
                    <a:pt x="80" y="346"/>
                  </a:lnTo>
                  <a:lnTo>
                    <a:pt x="84" y="348"/>
                  </a:lnTo>
                  <a:lnTo>
                    <a:pt x="88" y="350"/>
                  </a:lnTo>
                  <a:lnTo>
                    <a:pt x="90" y="350"/>
                  </a:lnTo>
                  <a:lnTo>
                    <a:pt x="88" y="352"/>
                  </a:lnTo>
                  <a:lnTo>
                    <a:pt x="98" y="344"/>
                  </a:lnTo>
                  <a:lnTo>
                    <a:pt x="102" y="342"/>
                  </a:lnTo>
                  <a:lnTo>
                    <a:pt x="108" y="342"/>
                  </a:lnTo>
                  <a:lnTo>
                    <a:pt x="116" y="342"/>
                  </a:lnTo>
                  <a:lnTo>
                    <a:pt x="122" y="346"/>
                  </a:lnTo>
                  <a:lnTo>
                    <a:pt x="126" y="348"/>
                  </a:lnTo>
                  <a:lnTo>
                    <a:pt x="132" y="350"/>
                  </a:lnTo>
                  <a:lnTo>
                    <a:pt x="132" y="356"/>
                  </a:lnTo>
                  <a:lnTo>
                    <a:pt x="130" y="360"/>
                  </a:lnTo>
                  <a:lnTo>
                    <a:pt x="124" y="368"/>
                  </a:lnTo>
                  <a:lnTo>
                    <a:pt x="120" y="376"/>
                  </a:lnTo>
                  <a:lnTo>
                    <a:pt x="118" y="384"/>
                  </a:lnTo>
                  <a:lnTo>
                    <a:pt x="120" y="388"/>
                  </a:lnTo>
                  <a:lnTo>
                    <a:pt x="124" y="394"/>
                  </a:lnTo>
                  <a:lnTo>
                    <a:pt x="132" y="402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0" y="408"/>
                  </a:lnTo>
                  <a:lnTo>
                    <a:pt x="122" y="416"/>
                  </a:lnTo>
                  <a:lnTo>
                    <a:pt x="122" y="420"/>
                  </a:lnTo>
                  <a:lnTo>
                    <a:pt x="126" y="424"/>
                  </a:lnTo>
                  <a:lnTo>
                    <a:pt x="128" y="428"/>
                  </a:lnTo>
                  <a:lnTo>
                    <a:pt x="136" y="432"/>
                  </a:lnTo>
                  <a:lnTo>
                    <a:pt x="146" y="438"/>
                  </a:lnTo>
                  <a:lnTo>
                    <a:pt x="156" y="446"/>
                  </a:lnTo>
                  <a:lnTo>
                    <a:pt x="164" y="454"/>
                  </a:lnTo>
                  <a:lnTo>
                    <a:pt x="170" y="454"/>
                  </a:lnTo>
                  <a:lnTo>
                    <a:pt x="174" y="454"/>
                  </a:lnTo>
                  <a:lnTo>
                    <a:pt x="176" y="452"/>
                  </a:lnTo>
                  <a:lnTo>
                    <a:pt x="178" y="450"/>
                  </a:lnTo>
                  <a:lnTo>
                    <a:pt x="182" y="450"/>
                  </a:lnTo>
                  <a:lnTo>
                    <a:pt x="194" y="458"/>
                  </a:lnTo>
                  <a:lnTo>
                    <a:pt x="204" y="468"/>
                  </a:lnTo>
                  <a:lnTo>
                    <a:pt x="214" y="474"/>
                  </a:lnTo>
                  <a:lnTo>
                    <a:pt x="224" y="478"/>
                  </a:lnTo>
                  <a:lnTo>
                    <a:pt x="236" y="482"/>
                  </a:lnTo>
                  <a:lnTo>
                    <a:pt x="240" y="484"/>
                  </a:lnTo>
                  <a:lnTo>
                    <a:pt x="244" y="488"/>
                  </a:lnTo>
                  <a:lnTo>
                    <a:pt x="248" y="490"/>
                  </a:lnTo>
                  <a:lnTo>
                    <a:pt x="254" y="492"/>
                  </a:lnTo>
                  <a:lnTo>
                    <a:pt x="258" y="494"/>
                  </a:lnTo>
                  <a:lnTo>
                    <a:pt x="260" y="492"/>
                  </a:lnTo>
                  <a:lnTo>
                    <a:pt x="262" y="492"/>
                  </a:lnTo>
                  <a:lnTo>
                    <a:pt x="268" y="498"/>
                  </a:lnTo>
                  <a:lnTo>
                    <a:pt x="276" y="500"/>
                  </a:lnTo>
                  <a:lnTo>
                    <a:pt x="294" y="500"/>
                  </a:lnTo>
                  <a:lnTo>
                    <a:pt x="294" y="502"/>
                  </a:lnTo>
                  <a:lnTo>
                    <a:pt x="294" y="498"/>
                  </a:lnTo>
                  <a:lnTo>
                    <a:pt x="298" y="496"/>
                  </a:lnTo>
                  <a:lnTo>
                    <a:pt x="306" y="494"/>
                  </a:lnTo>
                  <a:lnTo>
                    <a:pt x="308" y="506"/>
                  </a:lnTo>
                  <a:lnTo>
                    <a:pt x="312" y="502"/>
                  </a:lnTo>
                  <a:lnTo>
                    <a:pt x="316" y="496"/>
                  </a:lnTo>
                  <a:lnTo>
                    <a:pt x="320" y="492"/>
                  </a:lnTo>
                  <a:lnTo>
                    <a:pt x="324" y="490"/>
                  </a:lnTo>
                  <a:lnTo>
                    <a:pt x="336" y="492"/>
                  </a:lnTo>
                  <a:lnTo>
                    <a:pt x="346" y="498"/>
                  </a:lnTo>
                  <a:lnTo>
                    <a:pt x="356" y="506"/>
                  </a:lnTo>
                  <a:lnTo>
                    <a:pt x="362" y="512"/>
                  </a:lnTo>
                  <a:lnTo>
                    <a:pt x="364" y="510"/>
                  </a:lnTo>
                  <a:lnTo>
                    <a:pt x="362" y="512"/>
                  </a:lnTo>
                  <a:lnTo>
                    <a:pt x="366" y="504"/>
                  </a:lnTo>
                  <a:lnTo>
                    <a:pt x="370" y="494"/>
                  </a:lnTo>
                  <a:lnTo>
                    <a:pt x="374" y="486"/>
                  </a:lnTo>
                  <a:lnTo>
                    <a:pt x="382" y="478"/>
                  </a:lnTo>
                  <a:lnTo>
                    <a:pt x="390" y="474"/>
                  </a:lnTo>
                  <a:lnTo>
                    <a:pt x="400" y="470"/>
                  </a:lnTo>
                  <a:lnTo>
                    <a:pt x="402" y="472"/>
                  </a:lnTo>
                  <a:lnTo>
                    <a:pt x="404" y="472"/>
                  </a:lnTo>
                  <a:lnTo>
                    <a:pt x="408" y="474"/>
                  </a:lnTo>
                  <a:lnTo>
                    <a:pt x="410" y="472"/>
                  </a:lnTo>
                  <a:lnTo>
                    <a:pt x="414" y="470"/>
                  </a:lnTo>
                  <a:lnTo>
                    <a:pt x="416" y="468"/>
                  </a:lnTo>
                  <a:lnTo>
                    <a:pt x="422" y="468"/>
                  </a:lnTo>
                  <a:lnTo>
                    <a:pt x="430" y="476"/>
                  </a:lnTo>
                  <a:lnTo>
                    <a:pt x="430" y="480"/>
                  </a:lnTo>
                  <a:lnTo>
                    <a:pt x="430" y="482"/>
                  </a:lnTo>
                  <a:lnTo>
                    <a:pt x="434" y="486"/>
                  </a:lnTo>
                  <a:lnTo>
                    <a:pt x="440" y="488"/>
                  </a:lnTo>
                  <a:lnTo>
                    <a:pt x="446" y="488"/>
                  </a:lnTo>
                  <a:lnTo>
                    <a:pt x="446" y="4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08" name="Freeform 10"/>
            <p:cNvSpPr>
              <a:spLocks noChangeAspect="1"/>
            </p:cNvSpPr>
            <p:nvPr/>
          </p:nvSpPr>
          <p:spPr bwMode="auto">
            <a:xfrm>
              <a:off x="3550" y="1735"/>
              <a:ext cx="219" cy="198"/>
            </a:xfrm>
            <a:custGeom>
              <a:avLst/>
              <a:gdLst>
                <a:gd name="T0" fmla="*/ 339 w 214"/>
                <a:gd name="T1" fmla="*/ 246 h 182"/>
                <a:gd name="T2" fmla="*/ 312 w 214"/>
                <a:gd name="T3" fmla="*/ 268 h 182"/>
                <a:gd name="T4" fmla="*/ 298 w 214"/>
                <a:gd name="T5" fmla="*/ 246 h 182"/>
                <a:gd name="T6" fmla="*/ 281 w 214"/>
                <a:gd name="T7" fmla="*/ 83 h 182"/>
                <a:gd name="T8" fmla="*/ 266 w 214"/>
                <a:gd name="T9" fmla="*/ 4 h 182"/>
                <a:gd name="T10" fmla="*/ 239 w 214"/>
                <a:gd name="T11" fmla="*/ 162 h 182"/>
                <a:gd name="T12" fmla="*/ 211 w 214"/>
                <a:gd name="T13" fmla="*/ 268 h 182"/>
                <a:gd name="T14" fmla="*/ 144 w 214"/>
                <a:gd name="T15" fmla="*/ 268 h 182"/>
                <a:gd name="T16" fmla="*/ 87 w 214"/>
                <a:gd name="T17" fmla="*/ 409 h 182"/>
                <a:gd name="T18" fmla="*/ 64 w 214"/>
                <a:gd name="T19" fmla="*/ 523 h 182"/>
                <a:gd name="T20" fmla="*/ 52 w 214"/>
                <a:gd name="T21" fmla="*/ 573 h 182"/>
                <a:gd name="T22" fmla="*/ 14 w 214"/>
                <a:gd name="T23" fmla="*/ 555 h 182"/>
                <a:gd name="T24" fmla="*/ 4 w 214"/>
                <a:gd name="T25" fmla="*/ 573 h 182"/>
                <a:gd name="T26" fmla="*/ 4 w 214"/>
                <a:gd name="T27" fmla="*/ 555 h 182"/>
                <a:gd name="T28" fmla="*/ 0 w 214"/>
                <a:gd name="T29" fmla="*/ 818 h 182"/>
                <a:gd name="T30" fmla="*/ 4 w 214"/>
                <a:gd name="T31" fmla="*/ 1005 h 182"/>
                <a:gd name="T32" fmla="*/ 10 w 214"/>
                <a:gd name="T33" fmla="*/ 1185 h 182"/>
                <a:gd name="T34" fmla="*/ 20 w 214"/>
                <a:gd name="T35" fmla="*/ 1247 h 182"/>
                <a:gd name="T36" fmla="*/ 54 w 214"/>
                <a:gd name="T37" fmla="*/ 1302 h 182"/>
                <a:gd name="T38" fmla="*/ 20 w 214"/>
                <a:gd name="T39" fmla="*/ 1408 h 182"/>
                <a:gd name="T40" fmla="*/ 14 w 214"/>
                <a:gd name="T41" fmla="*/ 1505 h 182"/>
                <a:gd name="T42" fmla="*/ 14 w 214"/>
                <a:gd name="T43" fmla="*/ 1559 h 182"/>
                <a:gd name="T44" fmla="*/ 56 w 214"/>
                <a:gd name="T45" fmla="*/ 1593 h 182"/>
                <a:gd name="T46" fmla="*/ 95 w 214"/>
                <a:gd name="T47" fmla="*/ 1623 h 182"/>
                <a:gd name="T48" fmla="*/ 138 w 214"/>
                <a:gd name="T49" fmla="*/ 1623 h 182"/>
                <a:gd name="T50" fmla="*/ 190 w 214"/>
                <a:gd name="T51" fmla="*/ 1559 h 182"/>
                <a:gd name="T52" fmla="*/ 199 w 214"/>
                <a:gd name="T53" fmla="*/ 1505 h 182"/>
                <a:gd name="T54" fmla="*/ 190 w 214"/>
                <a:gd name="T55" fmla="*/ 1408 h 182"/>
                <a:gd name="T56" fmla="*/ 201 w 214"/>
                <a:gd name="T57" fmla="*/ 1338 h 182"/>
                <a:gd name="T58" fmla="*/ 219 w 214"/>
                <a:gd name="T59" fmla="*/ 1320 h 182"/>
                <a:gd name="T60" fmla="*/ 225 w 214"/>
                <a:gd name="T61" fmla="*/ 1289 h 182"/>
                <a:gd name="T62" fmla="*/ 235 w 214"/>
                <a:gd name="T63" fmla="*/ 1213 h 182"/>
                <a:gd name="T64" fmla="*/ 254 w 214"/>
                <a:gd name="T65" fmla="*/ 1213 h 182"/>
                <a:gd name="T66" fmla="*/ 275 w 214"/>
                <a:gd name="T67" fmla="*/ 1197 h 182"/>
                <a:gd name="T68" fmla="*/ 270 w 214"/>
                <a:gd name="T69" fmla="*/ 1137 h 182"/>
                <a:gd name="T70" fmla="*/ 275 w 214"/>
                <a:gd name="T71" fmla="*/ 1088 h 182"/>
                <a:gd name="T72" fmla="*/ 291 w 214"/>
                <a:gd name="T73" fmla="*/ 956 h 182"/>
                <a:gd name="T74" fmla="*/ 291 w 214"/>
                <a:gd name="T75" fmla="*/ 920 h 182"/>
                <a:gd name="T76" fmla="*/ 298 w 214"/>
                <a:gd name="T77" fmla="*/ 803 h 182"/>
                <a:gd name="T78" fmla="*/ 316 w 214"/>
                <a:gd name="T79" fmla="*/ 678 h 182"/>
                <a:gd name="T80" fmla="*/ 316 w 214"/>
                <a:gd name="T81" fmla="*/ 573 h 182"/>
                <a:gd name="T82" fmla="*/ 305 w 214"/>
                <a:gd name="T83" fmla="*/ 484 h 182"/>
                <a:gd name="T84" fmla="*/ 305 w 214"/>
                <a:gd name="T85" fmla="*/ 409 h 182"/>
                <a:gd name="T86" fmla="*/ 319 w 214"/>
                <a:gd name="T87" fmla="*/ 364 h 182"/>
                <a:gd name="T88" fmla="*/ 355 w 214"/>
                <a:gd name="T89" fmla="*/ 318 h 182"/>
                <a:gd name="T90" fmla="*/ 389 w 214"/>
                <a:gd name="T91" fmla="*/ 308 h 182"/>
                <a:gd name="T92" fmla="*/ 375 w 214"/>
                <a:gd name="T93" fmla="*/ 246 h 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14"/>
                <a:gd name="T142" fmla="*/ 0 h 182"/>
                <a:gd name="T143" fmla="*/ 214 w 214"/>
                <a:gd name="T144" fmla="*/ 182 h 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14" h="182">
                  <a:moveTo>
                    <a:pt x="198" y="24"/>
                  </a:moveTo>
                  <a:lnTo>
                    <a:pt x="186" y="28"/>
                  </a:lnTo>
                  <a:lnTo>
                    <a:pt x="180" y="30"/>
                  </a:lnTo>
                  <a:lnTo>
                    <a:pt x="172" y="30"/>
                  </a:lnTo>
                  <a:lnTo>
                    <a:pt x="168" y="30"/>
                  </a:lnTo>
                  <a:lnTo>
                    <a:pt x="164" y="28"/>
                  </a:lnTo>
                  <a:lnTo>
                    <a:pt x="158" y="20"/>
                  </a:lnTo>
                  <a:lnTo>
                    <a:pt x="154" y="10"/>
                  </a:lnTo>
                  <a:lnTo>
                    <a:pt x="152" y="0"/>
                  </a:lnTo>
                  <a:lnTo>
                    <a:pt x="146" y="4"/>
                  </a:lnTo>
                  <a:lnTo>
                    <a:pt x="140" y="8"/>
                  </a:lnTo>
                  <a:lnTo>
                    <a:pt x="132" y="18"/>
                  </a:lnTo>
                  <a:lnTo>
                    <a:pt x="122" y="26"/>
                  </a:lnTo>
                  <a:lnTo>
                    <a:pt x="116" y="30"/>
                  </a:lnTo>
                  <a:lnTo>
                    <a:pt x="110" y="30"/>
                  </a:lnTo>
                  <a:lnTo>
                    <a:pt x="80" y="30"/>
                  </a:lnTo>
                  <a:lnTo>
                    <a:pt x="64" y="22"/>
                  </a:lnTo>
                  <a:lnTo>
                    <a:pt x="50" y="46"/>
                  </a:lnTo>
                  <a:lnTo>
                    <a:pt x="44" y="54"/>
                  </a:lnTo>
                  <a:lnTo>
                    <a:pt x="38" y="58"/>
                  </a:lnTo>
                  <a:lnTo>
                    <a:pt x="32" y="62"/>
                  </a:lnTo>
                  <a:lnTo>
                    <a:pt x="26" y="64"/>
                  </a:lnTo>
                  <a:lnTo>
                    <a:pt x="18" y="62"/>
                  </a:lnTo>
                  <a:lnTo>
                    <a:pt x="14" y="62"/>
                  </a:lnTo>
                  <a:lnTo>
                    <a:pt x="10" y="60"/>
                  </a:lnTo>
                  <a:lnTo>
                    <a:pt x="4" y="64"/>
                  </a:lnTo>
                  <a:lnTo>
                    <a:pt x="4" y="54"/>
                  </a:lnTo>
                  <a:lnTo>
                    <a:pt x="4" y="62"/>
                  </a:lnTo>
                  <a:lnTo>
                    <a:pt x="0" y="78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4" y="112"/>
                  </a:lnTo>
                  <a:lnTo>
                    <a:pt x="8" y="126"/>
                  </a:lnTo>
                  <a:lnTo>
                    <a:pt x="10" y="132"/>
                  </a:lnTo>
                  <a:lnTo>
                    <a:pt x="14" y="136"/>
                  </a:lnTo>
                  <a:lnTo>
                    <a:pt x="20" y="140"/>
                  </a:lnTo>
                  <a:lnTo>
                    <a:pt x="28" y="142"/>
                  </a:lnTo>
                  <a:lnTo>
                    <a:pt x="28" y="146"/>
                  </a:lnTo>
                  <a:lnTo>
                    <a:pt x="26" y="150"/>
                  </a:lnTo>
                  <a:lnTo>
                    <a:pt x="20" y="158"/>
                  </a:lnTo>
                  <a:lnTo>
                    <a:pt x="16" y="164"/>
                  </a:lnTo>
                  <a:lnTo>
                    <a:pt x="14" y="168"/>
                  </a:lnTo>
                  <a:lnTo>
                    <a:pt x="12" y="172"/>
                  </a:lnTo>
                  <a:lnTo>
                    <a:pt x="14" y="174"/>
                  </a:lnTo>
                  <a:lnTo>
                    <a:pt x="18" y="176"/>
                  </a:lnTo>
                  <a:lnTo>
                    <a:pt x="30" y="178"/>
                  </a:lnTo>
                  <a:lnTo>
                    <a:pt x="42" y="180"/>
                  </a:lnTo>
                  <a:lnTo>
                    <a:pt x="54" y="182"/>
                  </a:lnTo>
                  <a:lnTo>
                    <a:pt x="64" y="182"/>
                  </a:lnTo>
                  <a:lnTo>
                    <a:pt x="76" y="182"/>
                  </a:lnTo>
                  <a:lnTo>
                    <a:pt x="90" y="178"/>
                  </a:lnTo>
                  <a:lnTo>
                    <a:pt x="104" y="174"/>
                  </a:lnTo>
                  <a:lnTo>
                    <a:pt x="108" y="170"/>
                  </a:lnTo>
                  <a:lnTo>
                    <a:pt x="108" y="168"/>
                  </a:lnTo>
                  <a:lnTo>
                    <a:pt x="106" y="162"/>
                  </a:lnTo>
                  <a:lnTo>
                    <a:pt x="104" y="158"/>
                  </a:lnTo>
                  <a:lnTo>
                    <a:pt x="106" y="154"/>
                  </a:lnTo>
                  <a:lnTo>
                    <a:pt x="110" y="150"/>
                  </a:lnTo>
                  <a:lnTo>
                    <a:pt x="114" y="148"/>
                  </a:lnTo>
                  <a:lnTo>
                    <a:pt x="120" y="148"/>
                  </a:lnTo>
                  <a:lnTo>
                    <a:pt x="122" y="146"/>
                  </a:lnTo>
                  <a:lnTo>
                    <a:pt x="124" y="144"/>
                  </a:lnTo>
                  <a:lnTo>
                    <a:pt x="128" y="140"/>
                  </a:lnTo>
                  <a:lnTo>
                    <a:pt x="130" y="136"/>
                  </a:lnTo>
                  <a:lnTo>
                    <a:pt x="132" y="136"/>
                  </a:lnTo>
                  <a:lnTo>
                    <a:pt x="140" y="136"/>
                  </a:lnTo>
                  <a:lnTo>
                    <a:pt x="146" y="136"/>
                  </a:lnTo>
                  <a:lnTo>
                    <a:pt x="150" y="134"/>
                  </a:lnTo>
                  <a:lnTo>
                    <a:pt x="152" y="130"/>
                  </a:lnTo>
                  <a:lnTo>
                    <a:pt x="148" y="128"/>
                  </a:lnTo>
                  <a:lnTo>
                    <a:pt x="148" y="124"/>
                  </a:lnTo>
                  <a:lnTo>
                    <a:pt x="150" y="120"/>
                  </a:lnTo>
                  <a:lnTo>
                    <a:pt x="152" y="114"/>
                  </a:lnTo>
                  <a:lnTo>
                    <a:pt x="160" y="108"/>
                  </a:lnTo>
                  <a:lnTo>
                    <a:pt x="160" y="106"/>
                  </a:lnTo>
                  <a:lnTo>
                    <a:pt x="160" y="102"/>
                  </a:lnTo>
                  <a:lnTo>
                    <a:pt x="160" y="98"/>
                  </a:lnTo>
                  <a:lnTo>
                    <a:pt x="164" y="90"/>
                  </a:lnTo>
                  <a:lnTo>
                    <a:pt x="168" y="84"/>
                  </a:lnTo>
                  <a:lnTo>
                    <a:pt x="174" y="76"/>
                  </a:lnTo>
                  <a:lnTo>
                    <a:pt x="176" y="70"/>
                  </a:lnTo>
                  <a:lnTo>
                    <a:pt x="174" y="64"/>
                  </a:lnTo>
                  <a:lnTo>
                    <a:pt x="170" y="58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8" y="46"/>
                  </a:lnTo>
                  <a:lnTo>
                    <a:pt x="170" y="42"/>
                  </a:lnTo>
                  <a:lnTo>
                    <a:pt x="176" y="40"/>
                  </a:lnTo>
                  <a:lnTo>
                    <a:pt x="182" y="38"/>
                  </a:lnTo>
                  <a:lnTo>
                    <a:pt x="194" y="36"/>
                  </a:lnTo>
                  <a:lnTo>
                    <a:pt x="204" y="36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06" y="28"/>
                  </a:lnTo>
                  <a:lnTo>
                    <a:pt x="19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09" name="Freeform 11"/>
            <p:cNvSpPr>
              <a:spLocks noChangeAspect="1"/>
            </p:cNvSpPr>
            <p:nvPr/>
          </p:nvSpPr>
          <p:spPr bwMode="auto">
            <a:xfrm>
              <a:off x="3433" y="1590"/>
              <a:ext cx="296" cy="179"/>
            </a:xfrm>
            <a:custGeom>
              <a:avLst/>
              <a:gdLst>
                <a:gd name="T0" fmla="*/ 0 w 290"/>
                <a:gd name="T1" fmla="*/ 90 h 164"/>
                <a:gd name="T2" fmla="*/ 137 w 290"/>
                <a:gd name="T3" fmla="*/ 196 h 164"/>
                <a:gd name="T4" fmla="*/ 202 w 290"/>
                <a:gd name="T5" fmla="*/ 404 h 164"/>
                <a:gd name="T6" fmla="*/ 248 w 290"/>
                <a:gd name="T7" fmla="*/ 368 h 164"/>
                <a:gd name="T8" fmla="*/ 280 w 290"/>
                <a:gd name="T9" fmla="*/ 481 h 164"/>
                <a:gd name="T10" fmla="*/ 294 w 290"/>
                <a:gd name="T11" fmla="*/ 640 h 164"/>
                <a:gd name="T12" fmla="*/ 310 w 290"/>
                <a:gd name="T13" fmla="*/ 699 h 164"/>
                <a:gd name="T14" fmla="*/ 353 w 290"/>
                <a:gd name="T15" fmla="*/ 866 h 164"/>
                <a:gd name="T16" fmla="*/ 373 w 290"/>
                <a:gd name="T17" fmla="*/ 965 h 164"/>
                <a:gd name="T18" fmla="*/ 391 w 290"/>
                <a:gd name="T19" fmla="*/ 776 h 164"/>
                <a:gd name="T20" fmla="*/ 414 w 290"/>
                <a:gd name="T21" fmla="*/ 666 h 164"/>
                <a:gd name="T22" fmla="*/ 422 w 290"/>
                <a:gd name="T23" fmla="*/ 743 h 164"/>
                <a:gd name="T24" fmla="*/ 424 w 290"/>
                <a:gd name="T25" fmla="*/ 810 h 164"/>
                <a:gd name="T26" fmla="*/ 448 w 290"/>
                <a:gd name="T27" fmla="*/ 833 h 164"/>
                <a:gd name="T28" fmla="*/ 477 w 290"/>
                <a:gd name="T29" fmla="*/ 884 h 164"/>
                <a:gd name="T30" fmla="*/ 482 w 290"/>
                <a:gd name="T31" fmla="*/ 981 h 164"/>
                <a:gd name="T32" fmla="*/ 440 w 290"/>
                <a:gd name="T33" fmla="*/ 1083 h 164"/>
                <a:gd name="T34" fmla="*/ 412 w 290"/>
                <a:gd name="T35" fmla="*/ 1067 h 164"/>
                <a:gd name="T36" fmla="*/ 435 w 290"/>
                <a:gd name="T37" fmla="*/ 965 h 164"/>
                <a:gd name="T38" fmla="*/ 412 w 290"/>
                <a:gd name="T39" fmla="*/ 965 h 164"/>
                <a:gd name="T40" fmla="*/ 396 w 290"/>
                <a:gd name="T41" fmla="*/ 1054 h 164"/>
                <a:gd name="T42" fmla="*/ 382 w 290"/>
                <a:gd name="T43" fmla="*/ 1165 h 164"/>
                <a:gd name="T44" fmla="*/ 353 w 290"/>
                <a:gd name="T45" fmla="*/ 1228 h 164"/>
                <a:gd name="T46" fmla="*/ 367 w 290"/>
                <a:gd name="T47" fmla="*/ 1276 h 164"/>
                <a:gd name="T48" fmla="*/ 385 w 290"/>
                <a:gd name="T49" fmla="*/ 1371 h 164"/>
                <a:gd name="T50" fmla="*/ 380 w 290"/>
                <a:gd name="T51" fmla="*/ 1577 h 164"/>
                <a:gd name="T52" fmla="*/ 346 w 290"/>
                <a:gd name="T53" fmla="*/ 1577 h 164"/>
                <a:gd name="T54" fmla="*/ 332 w 290"/>
                <a:gd name="T55" fmla="*/ 1445 h 164"/>
                <a:gd name="T56" fmla="*/ 300 w 290"/>
                <a:gd name="T57" fmla="*/ 1393 h 164"/>
                <a:gd name="T58" fmla="*/ 254 w 290"/>
                <a:gd name="T59" fmla="*/ 1256 h 164"/>
                <a:gd name="T60" fmla="*/ 218 w 290"/>
                <a:gd name="T61" fmla="*/ 1101 h 164"/>
                <a:gd name="T62" fmla="*/ 190 w 290"/>
                <a:gd name="T63" fmla="*/ 945 h 164"/>
                <a:gd name="T64" fmla="*/ 146 w 290"/>
                <a:gd name="T65" fmla="*/ 866 h 164"/>
                <a:gd name="T66" fmla="*/ 134 w 290"/>
                <a:gd name="T67" fmla="*/ 743 h 164"/>
                <a:gd name="T68" fmla="*/ 119 w 290"/>
                <a:gd name="T69" fmla="*/ 624 h 164"/>
                <a:gd name="T70" fmla="*/ 68 w 290"/>
                <a:gd name="T71" fmla="*/ 610 h 164"/>
                <a:gd name="T72" fmla="*/ 54 w 290"/>
                <a:gd name="T73" fmla="*/ 776 h 164"/>
                <a:gd name="T74" fmla="*/ 12 w 290"/>
                <a:gd name="T75" fmla="*/ 810 h 1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90"/>
                <a:gd name="T115" fmla="*/ 0 h 164"/>
                <a:gd name="T116" fmla="*/ 290 w 290"/>
                <a:gd name="T117" fmla="*/ 164 h 1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90" h="164">
                  <a:moveTo>
                    <a:pt x="12" y="82"/>
                  </a:moveTo>
                  <a:lnTo>
                    <a:pt x="0" y="10"/>
                  </a:lnTo>
                  <a:lnTo>
                    <a:pt x="36" y="0"/>
                  </a:lnTo>
                  <a:lnTo>
                    <a:pt x="80" y="20"/>
                  </a:lnTo>
                  <a:lnTo>
                    <a:pt x="100" y="42"/>
                  </a:lnTo>
                  <a:lnTo>
                    <a:pt x="118" y="42"/>
                  </a:lnTo>
                  <a:lnTo>
                    <a:pt x="134" y="40"/>
                  </a:lnTo>
                  <a:lnTo>
                    <a:pt x="146" y="38"/>
                  </a:lnTo>
                  <a:lnTo>
                    <a:pt x="160" y="46"/>
                  </a:lnTo>
                  <a:lnTo>
                    <a:pt x="164" y="50"/>
                  </a:lnTo>
                  <a:lnTo>
                    <a:pt x="170" y="58"/>
                  </a:lnTo>
                  <a:lnTo>
                    <a:pt x="172" y="66"/>
                  </a:lnTo>
                  <a:lnTo>
                    <a:pt x="174" y="70"/>
                  </a:lnTo>
                  <a:lnTo>
                    <a:pt x="182" y="72"/>
                  </a:lnTo>
                  <a:lnTo>
                    <a:pt x="188" y="88"/>
                  </a:lnTo>
                  <a:lnTo>
                    <a:pt x="208" y="88"/>
                  </a:lnTo>
                  <a:lnTo>
                    <a:pt x="210" y="96"/>
                  </a:lnTo>
                  <a:lnTo>
                    <a:pt x="218" y="98"/>
                  </a:lnTo>
                  <a:lnTo>
                    <a:pt x="222" y="88"/>
                  </a:lnTo>
                  <a:lnTo>
                    <a:pt x="230" y="80"/>
                  </a:lnTo>
                  <a:lnTo>
                    <a:pt x="234" y="76"/>
                  </a:lnTo>
                  <a:lnTo>
                    <a:pt x="244" y="68"/>
                  </a:lnTo>
                  <a:lnTo>
                    <a:pt x="252" y="68"/>
                  </a:lnTo>
                  <a:lnTo>
                    <a:pt x="248" y="76"/>
                  </a:lnTo>
                  <a:lnTo>
                    <a:pt x="244" y="82"/>
                  </a:lnTo>
                  <a:lnTo>
                    <a:pt x="250" y="82"/>
                  </a:lnTo>
                  <a:lnTo>
                    <a:pt x="252" y="84"/>
                  </a:lnTo>
                  <a:lnTo>
                    <a:pt x="262" y="86"/>
                  </a:lnTo>
                  <a:lnTo>
                    <a:pt x="266" y="82"/>
                  </a:lnTo>
                  <a:lnTo>
                    <a:pt x="280" y="90"/>
                  </a:lnTo>
                  <a:lnTo>
                    <a:pt x="290" y="94"/>
                  </a:lnTo>
                  <a:lnTo>
                    <a:pt x="284" y="102"/>
                  </a:lnTo>
                  <a:lnTo>
                    <a:pt x="272" y="108"/>
                  </a:lnTo>
                  <a:lnTo>
                    <a:pt x="258" y="112"/>
                  </a:lnTo>
                  <a:lnTo>
                    <a:pt x="248" y="106"/>
                  </a:lnTo>
                  <a:lnTo>
                    <a:pt x="242" y="110"/>
                  </a:lnTo>
                  <a:lnTo>
                    <a:pt x="256" y="102"/>
                  </a:lnTo>
                  <a:lnTo>
                    <a:pt x="256" y="98"/>
                  </a:lnTo>
                  <a:lnTo>
                    <a:pt x="248" y="92"/>
                  </a:lnTo>
                  <a:lnTo>
                    <a:pt x="242" y="98"/>
                  </a:lnTo>
                  <a:lnTo>
                    <a:pt x="232" y="96"/>
                  </a:lnTo>
                  <a:lnTo>
                    <a:pt x="232" y="108"/>
                  </a:lnTo>
                  <a:lnTo>
                    <a:pt x="226" y="110"/>
                  </a:lnTo>
                  <a:lnTo>
                    <a:pt x="224" y="120"/>
                  </a:lnTo>
                  <a:lnTo>
                    <a:pt x="208" y="120"/>
                  </a:lnTo>
                  <a:lnTo>
                    <a:pt x="208" y="126"/>
                  </a:lnTo>
                  <a:lnTo>
                    <a:pt x="210" y="128"/>
                  </a:lnTo>
                  <a:lnTo>
                    <a:pt x="216" y="132"/>
                  </a:lnTo>
                  <a:lnTo>
                    <a:pt x="222" y="136"/>
                  </a:lnTo>
                  <a:lnTo>
                    <a:pt x="226" y="142"/>
                  </a:lnTo>
                  <a:lnTo>
                    <a:pt x="226" y="152"/>
                  </a:lnTo>
                  <a:lnTo>
                    <a:pt x="222" y="162"/>
                  </a:lnTo>
                  <a:lnTo>
                    <a:pt x="216" y="164"/>
                  </a:lnTo>
                  <a:lnTo>
                    <a:pt x="204" y="162"/>
                  </a:lnTo>
                  <a:lnTo>
                    <a:pt x="202" y="152"/>
                  </a:lnTo>
                  <a:lnTo>
                    <a:pt x="196" y="148"/>
                  </a:lnTo>
                  <a:lnTo>
                    <a:pt x="190" y="148"/>
                  </a:lnTo>
                  <a:lnTo>
                    <a:pt x="176" y="144"/>
                  </a:lnTo>
                  <a:lnTo>
                    <a:pt x="164" y="132"/>
                  </a:lnTo>
                  <a:lnTo>
                    <a:pt x="150" y="130"/>
                  </a:lnTo>
                  <a:lnTo>
                    <a:pt x="140" y="122"/>
                  </a:lnTo>
                  <a:lnTo>
                    <a:pt x="128" y="114"/>
                  </a:lnTo>
                  <a:lnTo>
                    <a:pt x="118" y="102"/>
                  </a:lnTo>
                  <a:lnTo>
                    <a:pt x="112" y="96"/>
                  </a:lnTo>
                  <a:lnTo>
                    <a:pt x="108" y="88"/>
                  </a:lnTo>
                  <a:lnTo>
                    <a:pt x="86" y="88"/>
                  </a:lnTo>
                  <a:lnTo>
                    <a:pt x="80" y="86"/>
                  </a:lnTo>
                  <a:lnTo>
                    <a:pt x="78" y="76"/>
                  </a:lnTo>
                  <a:lnTo>
                    <a:pt x="76" y="70"/>
                  </a:lnTo>
                  <a:lnTo>
                    <a:pt x="70" y="64"/>
                  </a:lnTo>
                  <a:lnTo>
                    <a:pt x="52" y="58"/>
                  </a:lnTo>
                  <a:lnTo>
                    <a:pt x="42" y="62"/>
                  </a:lnTo>
                  <a:lnTo>
                    <a:pt x="28" y="72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0" name="Freeform 12"/>
            <p:cNvSpPr>
              <a:spLocks noChangeAspect="1"/>
            </p:cNvSpPr>
            <p:nvPr/>
          </p:nvSpPr>
          <p:spPr bwMode="auto">
            <a:xfrm>
              <a:off x="3717" y="1796"/>
              <a:ext cx="477" cy="587"/>
            </a:xfrm>
            <a:custGeom>
              <a:avLst/>
              <a:gdLst>
                <a:gd name="T0" fmla="*/ 839 w 466"/>
                <a:gd name="T1" fmla="*/ 1437 h 540"/>
                <a:gd name="T2" fmla="*/ 803 w 466"/>
                <a:gd name="T3" fmla="*/ 1634 h 540"/>
                <a:gd name="T4" fmla="*/ 800 w 466"/>
                <a:gd name="T5" fmla="*/ 1846 h 540"/>
                <a:gd name="T6" fmla="*/ 778 w 466"/>
                <a:gd name="T7" fmla="*/ 2026 h 540"/>
                <a:gd name="T8" fmla="*/ 766 w 466"/>
                <a:gd name="T9" fmla="*/ 2135 h 540"/>
                <a:gd name="T10" fmla="*/ 742 w 466"/>
                <a:gd name="T11" fmla="*/ 2219 h 540"/>
                <a:gd name="T12" fmla="*/ 718 w 466"/>
                <a:gd name="T13" fmla="*/ 2182 h 540"/>
                <a:gd name="T14" fmla="*/ 728 w 466"/>
                <a:gd name="T15" fmla="*/ 1889 h 540"/>
                <a:gd name="T16" fmla="*/ 650 w 466"/>
                <a:gd name="T17" fmla="*/ 1813 h 540"/>
                <a:gd name="T18" fmla="*/ 637 w 466"/>
                <a:gd name="T19" fmla="*/ 1701 h 540"/>
                <a:gd name="T20" fmla="*/ 592 w 466"/>
                <a:gd name="T21" fmla="*/ 1664 h 540"/>
                <a:gd name="T22" fmla="*/ 608 w 466"/>
                <a:gd name="T23" fmla="*/ 1846 h 540"/>
                <a:gd name="T24" fmla="*/ 608 w 466"/>
                <a:gd name="T25" fmla="*/ 1950 h 540"/>
                <a:gd name="T26" fmla="*/ 625 w 466"/>
                <a:gd name="T27" fmla="*/ 2143 h 540"/>
                <a:gd name="T28" fmla="*/ 622 w 466"/>
                <a:gd name="T29" fmla="*/ 2412 h 540"/>
                <a:gd name="T30" fmla="*/ 579 w 466"/>
                <a:gd name="T31" fmla="*/ 2658 h 540"/>
                <a:gd name="T32" fmla="*/ 528 w 466"/>
                <a:gd name="T33" fmla="*/ 2808 h 540"/>
                <a:gd name="T34" fmla="*/ 444 w 466"/>
                <a:gd name="T35" fmla="*/ 3361 h 540"/>
                <a:gd name="T36" fmla="*/ 393 w 466"/>
                <a:gd name="T37" fmla="*/ 3537 h 540"/>
                <a:gd name="T38" fmla="*/ 406 w 466"/>
                <a:gd name="T39" fmla="*/ 3920 h 540"/>
                <a:gd name="T40" fmla="*/ 395 w 466"/>
                <a:gd name="T41" fmla="*/ 4191 h 540"/>
                <a:gd name="T42" fmla="*/ 388 w 466"/>
                <a:gd name="T43" fmla="*/ 4397 h 540"/>
                <a:gd name="T44" fmla="*/ 370 w 466"/>
                <a:gd name="T45" fmla="*/ 4593 h 540"/>
                <a:gd name="T46" fmla="*/ 342 w 466"/>
                <a:gd name="T47" fmla="*/ 4731 h 540"/>
                <a:gd name="T48" fmla="*/ 293 w 466"/>
                <a:gd name="T49" fmla="*/ 4533 h 540"/>
                <a:gd name="T50" fmla="*/ 229 w 466"/>
                <a:gd name="T51" fmla="*/ 3806 h 540"/>
                <a:gd name="T52" fmla="*/ 151 w 466"/>
                <a:gd name="T53" fmla="*/ 2828 h 540"/>
                <a:gd name="T54" fmla="*/ 133 w 466"/>
                <a:gd name="T55" fmla="*/ 2323 h 540"/>
                <a:gd name="T56" fmla="*/ 92 w 466"/>
                <a:gd name="T57" fmla="*/ 2602 h 540"/>
                <a:gd name="T58" fmla="*/ 14 w 466"/>
                <a:gd name="T59" fmla="*/ 2323 h 540"/>
                <a:gd name="T60" fmla="*/ 52 w 466"/>
                <a:gd name="T61" fmla="*/ 2243 h 540"/>
                <a:gd name="T62" fmla="*/ 2 w 466"/>
                <a:gd name="T63" fmla="*/ 2122 h 540"/>
                <a:gd name="T64" fmla="*/ 8 w 466"/>
                <a:gd name="T65" fmla="*/ 1971 h 540"/>
                <a:gd name="T66" fmla="*/ 64 w 466"/>
                <a:gd name="T67" fmla="*/ 1960 h 540"/>
                <a:gd name="T68" fmla="*/ 48 w 466"/>
                <a:gd name="T69" fmla="*/ 1715 h 540"/>
                <a:gd name="T70" fmla="*/ 10 w 466"/>
                <a:gd name="T71" fmla="*/ 1534 h 540"/>
                <a:gd name="T72" fmla="*/ 48 w 466"/>
                <a:gd name="T73" fmla="*/ 1346 h 540"/>
                <a:gd name="T74" fmla="*/ 80 w 466"/>
                <a:gd name="T75" fmla="*/ 1284 h 540"/>
                <a:gd name="T76" fmla="*/ 130 w 466"/>
                <a:gd name="T77" fmla="*/ 927 h 540"/>
                <a:gd name="T78" fmla="*/ 148 w 466"/>
                <a:gd name="T79" fmla="*/ 655 h 540"/>
                <a:gd name="T80" fmla="*/ 104 w 466"/>
                <a:gd name="T81" fmla="*/ 372 h 540"/>
                <a:gd name="T82" fmla="*/ 104 w 466"/>
                <a:gd name="T83" fmla="*/ 208 h 540"/>
                <a:gd name="T84" fmla="*/ 139 w 466"/>
                <a:gd name="T85" fmla="*/ 226 h 540"/>
                <a:gd name="T86" fmla="*/ 223 w 466"/>
                <a:gd name="T87" fmla="*/ 0 h 540"/>
                <a:gd name="T88" fmla="*/ 279 w 466"/>
                <a:gd name="T89" fmla="*/ 70 h 540"/>
                <a:gd name="T90" fmla="*/ 252 w 466"/>
                <a:gd name="T91" fmla="*/ 372 h 540"/>
                <a:gd name="T92" fmla="*/ 272 w 466"/>
                <a:gd name="T93" fmla="*/ 564 h 540"/>
                <a:gd name="T94" fmla="*/ 272 w 466"/>
                <a:gd name="T95" fmla="*/ 745 h 540"/>
                <a:gd name="T96" fmla="*/ 329 w 466"/>
                <a:gd name="T97" fmla="*/ 1040 h 540"/>
                <a:gd name="T98" fmla="*/ 388 w 466"/>
                <a:gd name="T99" fmla="*/ 1346 h 540"/>
                <a:gd name="T100" fmla="*/ 465 w 466"/>
                <a:gd name="T101" fmla="*/ 1437 h 540"/>
                <a:gd name="T102" fmla="*/ 565 w 466"/>
                <a:gd name="T103" fmla="*/ 1608 h 540"/>
                <a:gd name="T104" fmla="*/ 579 w 466"/>
                <a:gd name="T105" fmla="*/ 1482 h 540"/>
                <a:gd name="T106" fmla="*/ 597 w 466"/>
                <a:gd name="T107" fmla="*/ 1326 h 540"/>
                <a:gd name="T108" fmla="*/ 630 w 466"/>
                <a:gd name="T109" fmla="*/ 1562 h 540"/>
                <a:gd name="T110" fmla="*/ 702 w 466"/>
                <a:gd name="T111" fmla="*/ 1482 h 540"/>
                <a:gd name="T112" fmla="*/ 752 w 466"/>
                <a:gd name="T113" fmla="*/ 1145 h 540"/>
                <a:gd name="T114" fmla="*/ 788 w 466"/>
                <a:gd name="T115" fmla="*/ 1131 h 540"/>
                <a:gd name="T116" fmla="*/ 826 w 466"/>
                <a:gd name="T117" fmla="*/ 1200 h 540"/>
                <a:gd name="T118" fmla="*/ 856 w 466"/>
                <a:gd name="T119" fmla="*/ 1238 h 5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6"/>
                <a:gd name="T181" fmla="*/ 0 h 540"/>
                <a:gd name="T182" fmla="*/ 466 w 466"/>
                <a:gd name="T183" fmla="*/ 540 h 5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6" h="540">
                  <a:moveTo>
                    <a:pt x="466" y="142"/>
                  </a:moveTo>
                  <a:lnTo>
                    <a:pt x="464" y="150"/>
                  </a:lnTo>
                  <a:lnTo>
                    <a:pt x="462" y="158"/>
                  </a:lnTo>
                  <a:lnTo>
                    <a:pt x="466" y="164"/>
                  </a:lnTo>
                  <a:lnTo>
                    <a:pt x="458" y="164"/>
                  </a:lnTo>
                  <a:lnTo>
                    <a:pt x="452" y="166"/>
                  </a:lnTo>
                  <a:lnTo>
                    <a:pt x="444" y="172"/>
                  </a:lnTo>
                  <a:lnTo>
                    <a:pt x="438" y="178"/>
                  </a:lnTo>
                  <a:lnTo>
                    <a:pt x="436" y="182"/>
                  </a:lnTo>
                  <a:lnTo>
                    <a:pt x="438" y="186"/>
                  </a:lnTo>
                  <a:lnTo>
                    <a:pt x="440" y="188"/>
                  </a:lnTo>
                  <a:lnTo>
                    <a:pt x="432" y="206"/>
                  </a:lnTo>
                  <a:lnTo>
                    <a:pt x="432" y="208"/>
                  </a:lnTo>
                  <a:lnTo>
                    <a:pt x="434" y="210"/>
                  </a:lnTo>
                  <a:lnTo>
                    <a:pt x="436" y="210"/>
                  </a:lnTo>
                  <a:lnTo>
                    <a:pt x="438" y="212"/>
                  </a:lnTo>
                  <a:lnTo>
                    <a:pt x="436" y="218"/>
                  </a:lnTo>
                  <a:lnTo>
                    <a:pt x="432" y="222"/>
                  </a:lnTo>
                  <a:lnTo>
                    <a:pt x="426" y="232"/>
                  </a:lnTo>
                  <a:lnTo>
                    <a:pt x="424" y="232"/>
                  </a:lnTo>
                  <a:lnTo>
                    <a:pt x="422" y="230"/>
                  </a:lnTo>
                  <a:lnTo>
                    <a:pt x="418" y="234"/>
                  </a:lnTo>
                  <a:lnTo>
                    <a:pt x="416" y="234"/>
                  </a:lnTo>
                  <a:lnTo>
                    <a:pt x="418" y="240"/>
                  </a:lnTo>
                  <a:lnTo>
                    <a:pt x="418" y="244"/>
                  </a:lnTo>
                  <a:lnTo>
                    <a:pt x="418" y="256"/>
                  </a:lnTo>
                  <a:lnTo>
                    <a:pt x="414" y="264"/>
                  </a:lnTo>
                  <a:lnTo>
                    <a:pt x="412" y="270"/>
                  </a:lnTo>
                  <a:lnTo>
                    <a:pt x="408" y="264"/>
                  </a:lnTo>
                  <a:lnTo>
                    <a:pt x="404" y="254"/>
                  </a:lnTo>
                  <a:lnTo>
                    <a:pt x="400" y="244"/>
                  </a:lnTo>
                  <a:lnTo>
                    <a:pt x="396" y="236"/>
                  </a:lnTo>
                  <a:lnTo>
                    <a:pt x="394" y="238"/>
                  </a:lnTo>
                  <a:lnTo>
                    <a:pt x="394" y="244"/>
                  </a:lnTo>
                  <a:lnTo>
                    <a:pt x="392" y="248"/>
                  </a:lnTo>
                  <a:lnTo>
                    <a:pt x="388" y="250"/>
                  </a:lnTo>
                  <a:lnTo>
                    <a:pt x="386" y="248"/>
                  </a:lnTo>
                  <a:lnTo>
                    <a:pt x="382" y="244"/>
                  </a:lnTo>
                  <a:lnTo>
                    <a:pt x="378" y="236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70" y="210"/>
                  </a:lnTo>
                  <a:lnTo>
                    <a:pt x="362" y="210"/>
                  </a:lnTo>
                  <a:lnTo>
                    <a:pt x="358" y="210"/>
                  </a:lnTo>
                  <a:lnTo>
                    <a:pt x="354" y="208"/>
                  </a:lnTo>
                  <a:lnTo>
                    <a:pt x="352" y="206"/>
                  </a:lnTo>
                  <a:lnTo>
                    <a:pt x="352" y="204"/>
                  </a:lnTo>
                  <a:lnTo>
                    <a:pt x="352" y="200"/>
                  </a:lnTo>
                  <a:lnTo>
                    <a:pt x="352" y="196"/>
                  </a:lnTo>
                  <a:lnTo>
                    <a:pt x="348" y="194"/>
                  </a:lnTo>
                  <a:lnTo>
                    <a:pt x="342" y="190"/>
                  </a:lnTo>
                  <a:lnTo>
                    <a:pt x="328" y="184"/>
                  </a:lnTo>
                  <a:lnTo>
                    <a:pt x="324" y="186"/>
                  </a:lnTo>
                  <a:lnTo>
                    <a:pt x="322" y="188"/>
                  </a:lnTo>
                  <a:lnTo>
                    <a:pt x="322" y="190"/>
                  </a:lnTo>
                  <a:lnTo>
                    <a:pt x="324" y="194"/>
                  </a:lnTo>
                  <a:lnTo>
                    <a:pt x="328" y="198"/>
                  </a:lnTo>
                  <a:lnTo>
                    <a:pt x="332" y="202"/>
                  </a:lnTo>
                  <a:lnTo>
                    <a:pt x="334" y="206"/>
                  </a:lnTo>
                  <a:lnTo>
                    <a:pt x="332" y="210"/>
                  </a:lnTo>
                  <a:lnTo>
                    <a:pt x="330" y="212"/>
                  </a:lnTo>
                  <a:lnTo>
                    <a:pt x="328" y="214"/>
                  </a:lnTo>
                  <a:lnTo>
                    <a:pt x="328" y="216"/>
                  </a:lnTo>
                  <a:lnTo>
                    <a:pt x="330" y="220"/>
                  </a:lnTo>
                  <a:lnTo>
                    <a:pt x="332" y="222"/>
                  </a:lnTo>
                  <a:lnTo>
                    <a:pt x="338" y="226"/>
                  </a:lnTo>
                  <a:lnTo>
                    <a:pt x="336" y="236"/>
                  </a:lnTo>
                  <a:lnTo>
                    <a:pt x="336" y="238"/>
                  </a:lnTo>
                  <a:lnTo>
                    <a:pt x="340" y="242"/>
                  </a:lnTo>
                  <a:lnTo>
                    <a:pt x="342" y="246"/>
                  </a:lnTo>
                  <a:lnTo>
                    <a:pt x="344" y="250"/>
                  </a:lnTo>
                  <a:lnTo>
                    <a:pt x="344" y="258"/>
                  </a:lnTo>
                  <a:lnTo>
                    <a:pt x="346" y="264"/>
                  </a:lnTo>
                  <a:lnTo>
                    <a:pt x="350" y="276"/>
                  </a:lnTo>
                  <a:lnTo>
                    <a:pt x="340" y="276"/>
                  </a:lnTo>
                  <a:lnTo>
                    <a:pt x="332" y="276"/>
                  </a:lnTo>
                  <a:lnTo>
                    <a:pt x="334" y="276"/>
                  </a:lnTo>
                  <a:lnTo>
                    <a:pt x="324" y="280"/>
                  </a:lnTo>
                  <a:lnTo>
                    <a:pt x="320" y="286"/>
                  </a:lnTo>
                  <a:lnTo>
                    <a:pt x="316" y="304"/>
                  </a:lnTo>
                  <a:lnTo>
                    <a:pt x="312" y="310"/>
                  </a:lnTo>
                  <a:lnTo>
                    <a:pt x="306" y="312"/>
                  </a:lnTo>
                  <a:lnTo>
                    <a:pt x="300" y="314"/>
                  </a:lnTo>
                  <a:lnTo>
                    <a:pt x="292" y="318"/>
                  </a:lnTo>
                  <a:lnTo>
                    <a:pt x="288" y="322"/>
                  </a:lnTo>
                  <a:lnTo>
                    <a:pt x="284" y="330"/>
                  </a:lnTo>
                  <a:lnTo>
                    <a:pt x="278" y="342"/>
                  </a:lnTo>
                  <a:lnTo>
                    <a:pt x="264" y="360"/>
                  </a:lnTo>
                  <a:lnTo>
                    <a:pt x="248" y="378"/>
                  </a:lnTo>
                  <a:lnTo>
                    <a:pt x="242" y="384"/>
                  </a:lnTo>
                  <a:lnTo>
                    <a:pt x="238" y="386"/>
                  </a:lnTo>
                  <a:lnTo>
                    <a:pt x="226" y="392"/>
                  </a:lnTo>
                  <a:lnTo>
                    <a:pt x="220" y="394"/>
                  </a:lnTo>
                  <a:lnTo>
                    <a:pt x="216" y="398"/>
                  </a:lnTo>
                  <a:lnTo>
                    <a:pt x="214" y="404"/>
                  </a:lnTo>
                  <a:lnTo>
                    <a:pt x="212" y="410"/>
                  </a:lnTo>
                  <a:lnTo>
                    <a:pt x="214" y="418"/>
                  </a:lnTo>
                  <a:lnTo>
                    <a:pt x="216" y="428"/>
                  </a:lnTo>
                  <a:lnTo>
                    <a:pt x="220" y="436"/>
                  </a:lnTo>
                  <a:lnTo>
                    <a:pt x="222" y="448"/>
                  </a:lnTo>
                  <a:lnTo>
                    <a:pt x="220" y="458"/>
                  </a:lnTo>
                  <a:lnTo>
                    <a:pt x="218" y="464"/>
                  </a:lnTo>
                  <a:lnTo>
                    <a:pt x="216" y="468"/>
                  </a:lnTo>
                  <a:lnTo>
                    <a:pt x="216" y="476"/>
                  </a:lnTo>
                  <a:lnTo>
                    <a:pt x="216" y="480"/>
                  </a:lnTo>
                  <a:lnTo>
                    <a:pt x="218" y="484"/>
                  </a:lnTo>
                  <a:lnTo>
                    <a:pt x="220" y="486"/>
                  </a:lnTo>
                  <a:lnTo>
                    <a:pt x="220" y="490"/>
                  </a:lnTo>
                  <a:lnTo>
                    <a:pt x="218" y="498"/>
                  </a:lnTo>
                  <a:lnTo>
                    <a:pt x="212" y="502"/>
                  </a:lnTo>
                  <a:lnTo>
                    <a:pt x="208" y="508"/>
                  </a:lnTo>
                  <a:lnTo>
                    <a:pt x="206" y="514"/>
                  </a:lnTo>
                  <a:lnTo>
                    <a:pt x="208" y="520"/>
                  </a:lnTo>
                  <a:lnTo>
                    <a:pt x="210" y="522"/>
                  </a:lnTo>
                  <a:lnTo>
                    <a:pt x="202" y="524"/>
                  </a:lnTo>
                  <a:lnTo>
                    <a:pt x="198" y="526"/>
                  </a:lnTo>
                  <a:lnTo>
                    <a:pt x="196" y="528"/>
                  </a:lnTo>
                  <a:lnTo>
                    <a:pt x="194" y="532"/>
                  </a:lnTo>
                  <a:lnTo>
                    <a:pt x="190" y="538"/>
                  </a:lnTo>
                  <a:lnTo>
                    <a:pt x="186" y="540"/>
                  </a:lnTo>
                  <a:lnTo>
                    <a:pt x="182" y="540"/>
                  </a:lnTo>
                  <a:lnTo>
                    <a:pt x="176" y="538"/>
                  </a:lnTo>
                  <a:lnTo>
                    <a:pt x="170" y="534"/>
                  </a:lnTo>
                  <a:lnTo>
                    <a:pt x="164" y="526"/>
                  </a:lnTo>
                  <a:lnTo>
                    <a:pt x="160" y="518"/>
                  </a:lnTo>
                  <a:lnTo>
                    <a:pt x="152" y="500"/>
                  </a:lnTo>
                  <a:lnTo>
                    <a:pt x="148" y="484"/>
                  </a:lnTo>
                  <a:lnTo>
                    <a:pt x="144" y="470"/>
                  </a:lnTo>
                  <a:lnTo>
                    <a:pt x="134" y="452"/>
                  </a:lnTo>
                  <a:lnTo>
                    <a:pt x="126" y="434"/>
                  </a:lnTo>
                  <a:lnTo>
                    <a:pt x="118" y="418"/>
                  </a:lnTo>
                  <a:lnTo>
                    <a:pt x="106" y="388"/>
                  </a:lnTo>
                  <a:lnTo>
                    <a:pt x="92" y="358"/>
                  </a:lnTo>
                  <a:lnTo>
                    <a:pt x="88" y="340"/>
                  </a:lnTo>
                  <a:lnTo>
                    <a:pt x="84" y="324"/>
                  </a:lnTo>
                  <a:lnTo>
                    <a:pt x="80" y="306"/>
                  </a:lnTo>
                  <a:lnTo>
                    <a:pt x="80" y="288"/>
                  </a:lnTo>
                  <a:lnTo>
                    <a:pt x="78" y="280"/>
                  </a:lnTo>
                  <a:lnTo>
                    <a:pt x="76" y="276"/>
                  </a:lnTo>
                  <a:lnTo>
                    <a:pt x="72" y="266"/>
                  </a:lnTo>
                  <a:lnTo>
                    <a:pt x="70" y="278"/>
                  </a:lnTo>
                  <a:lnTo>
                    <a:pt x="66" y="288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2" y="298"/>
                  </a:lnTo>
                  <a:lnTo>
                    <a:pt x="46" y="296"/>
                  </a:lnTo>
                  <a:lnTo>
                    <a:pt x="40" y="294"/>
                  </a:lnTo>
                  <a:lnTo>
                    <a:pt x="30" y="286"/>
                  </a:lnTo>
                  <a:lnTo>
                    <a:pt x="20" y="276"/>
                  </a:lnTo>
                  <a:lnTo>
                    <a:pt x="14" y="266"/>
                  </a:lnTo>
                  <a:lnTo>
                    <a:pt x="20" y="264"/>
                  </a:lnTo>
                  <a:lnTo>
                    <a:pt x="26" y="262"/>
                  </a:lnTo>
                  <a:lnTo>
                    <a:pt x="32" y="258"/>
                  </a:lnTo>
                  <a:lnTo>
                    <a:pt x="34" y="252"/>
                  </a:lnTo>
                  <a:lnTo>
                    <a:pt x="26" y="256"/>
                  </a:lnTo>
                  <a:lnTo>
                    <a:pt x="24" y="258"/>
                  </a:lnTo>
                  <a:lnTo>
                    <a:pt x="20" y="260"/>
                  </a:lnTo>
                  <a:lnTo>
                    <a:pt x="14" y="256"/>
                  </a:lnTo>
                  <a:lnTo>
                    <a:pt x="8" y="250"/>
                  </a:lnTo>
                  <a:lnTo>
                    <a:pt x="2" y="242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2" y="228"/>
                  </a:lnTo>
                  <a:lnTo>
                    <a:pt x="4" y="226"/>
                  </a:lnTo>
                  <a:lnTo>
                    <a:pt x="8" y="226"/>
                  </a:lnTo>
                  <a:lnTo>
                    <a:pt x="12" y="226"/>
                  </a:lnTo>
                  <a:lnTo>
                    <a:pt x="16" y="228"/>
                  </a:lnTo>
                  <a:lnTo>
                    <a:pt x="20" y="230"/>
                  </a:lnTo>
                  <a:lnTo>
                    <a:pt x="32" y="228"/>
                  </a:lnTo>
                  <a:lnTo>
                    <a:pt x="38" y="224"/>
                  </a:lnTo>
                  <a:lnTo>
                    <a:pt x="40" y="220"/>
                  </a:lnTo>
                  <a:lnTo>
                    <a:pt x="38" y="212"/>
                  </a:lnTo>
                  <a:lnTo>
                    <a:pt x="34" y="206"/>
                  </a:lnTo>
                  <a:lnTo>
                    <a:pt x="24" y="198"/>
                  </a:lnTo>
                  <a:lnTo>
                    <a:pt x="22" y="196"/>
                  </a:lnTo>
                  <a:lnTo>
                    <a:pt x="20" y="192"/>
                  </a:lnTo>
                  <a:lnTo>
                    <a:pt x="20" y="184"/>
                  </a:lnTo>
                  <a:lnTo>
                    <a:pt x="18" y="182"/>
                  </a:lnTo>
                  <a:lnTo>
                    <a:pt x="14" y="180"/>
                  </a:lnTo>
                  <a:lnTo>
                    <a:pt x="10" y="176"/>
                  </a:lnTo>
                  <a:lnTo>
                    <a:pt x="8" y="172"/>
                  </a:lnTo>
                  <a:lnTo>
                    <a:pt x="10" y="168"/>
                  </a:lnTo>
                  <a:lnTo>
                    <a:pt x="14" y="162"/>
                  </a:lnTo>
                  <a:lnTo>
                    <a:pt x="18" y="156"/>
                  </a:lnTo>
                  <a:lnTo>
                    <a:pt x="22" y="154"/>
                  </a:lnTo>
                  <a:lnTo>
                    <a:pt x="28" y="156"/>
                  </a:lnTo>
                  <a:lnTo>
                    <a:pt x="32" y="158"/>
                  </a:lnTo>
                  <a:lnTo>
                    <a:pt x="36" y="158"/>
                  </a:lnTo>
                  <a:lnTo>
                    <a:pt x="40" y="154"/>
                  </a:lnTo>
                  <a:lnTo>
                    <a:pt x="46" y="146"/>
                  </a:lnTo>
                  <a:lnTo>
                    <a:pt x="56" y="134"/>
                  </a:lnTo>
                  <a:lnTo>
                    <a:pt x="60" y="128"/>
                  </a:lnTo>
                  <a:lnTo>
                    <a:pt x="62" y="118"/>
                  </a:lnTo>
                  <a:lnTo>
                    <a:pt x="66" y="112"/>
                  </a:lnTo>
                  <a:lnTo>
                    <a:pt x="70" y="106"/>
                  </a:lnTo>
                  <a:lnTo>
                    <a:pt x="72" y="100"/>
                  </a:lnTo>
                  <a:lnTo>
                    <a:pt x="76" y="96"/>
                  </a:lnTo>
                  <a:lnTo>
                    <a:pt x="76" y="80"/>
                  </a:lnTo>
                  <a:lnTo>
                    <a:pt x="78" y="76"/>
                  </a:lnTo>
                  <a:lnTo>
                    <a:pt x="82" y="74"/>
                  </a:lnTo>
                  <a:lnTo>
                    <a:pt x="84" y="72"/>
                  </a:lnTo>
                  <a:lnTo>
                    <a:pt x="86" y="68"/>
                  </a:lnTo>
                  <a:lnTo>
                    <a:pt x="76" y="64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6" y="38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8" y="24"/>
                  </a:lnTo>
                  <a:lnTo>
                    <a:pt x="62" y="20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6" y="26"/>
                  </a:lnTo>
                  <a:lnTo>
                    <a:pt x="84" y="24"/>
                  </a:lnTo>
                  <a:lnTo>
                    <a:pt x="92" y="22"/>
                  </a:lnTo>
                  <a:lnTo>
                    <a:pt x="104" y="12"/>
                  </a:lnTo>
                  <a:lnTo>
                    <a:pt x="114" y="4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2" y="4"/>
                  </a:lnTo>
                  <a:lnTo>
                    <a:pt x="146" y="6"/>
                  </a:lnTo>
                  <a:lnTo>
                    <a:pt x="152" y="8"/>
                  </a:lnTo>
                  <a:lnTo>
                    <a:pt x="152" y="14"/>
                  </a:lnTo>
                  <a:lnTo>
                    <a:pt x="150" y="18"/>
                  </a:lnTo>
                  <a:lnTo>
                    <a:pt x="144" y="26"/>
                  </a:lnTo>
                  <a:lnTo>
                    <a:pt x="140" y="34"/>
                  </a:lnTo>
                  <a:lnTo>
                    <a:pt x="138" y="42"/>
                  </a:lnTo>
                  <a:lnTo>
                    <a:pt x="140" y="46"/>
                  </a:lnTo>
                  <a:lnTo>
                    <a:pt x="144" y="52"/>
                  </a:lnTo>
                  <a:lnTo>
                    <a:pt x="152" y="60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0" y="66"/>
                  </a:lnTo>
                  <a:lnTo>
                    <a:pt x="142" y="74"/>
                  </a:lnTo>
                  <a:lnTo>
                    <a:pt x="142" y="78"/>
                  </a:lnTo>
                  <a:lnTo>
                    <a:pt x="146" y="82"/>
                  </a:lnTo>
                  <a:lnTo>
                    <a:pt x="148" y="86"/>
                  </a:lnTo>
                  <a:lnTo>
                    <a:pt x="156" y="90"/>
                  </a:lnTo>
                  <a:lnTo>
                    <a:pt x="166" y="96"/>
                  </a:lnTo>
                  <a:lnTo>
                    <a:pt x="176" y="104"/>
                  </a:lnTo>
                  <a:lnTo>
                    <a:pt x="184" y="112"/>
                  </a:lnTo>
                  <a:lnTo>
                    <a:pt x="180" y="120"/>
                  </a:lnTo>
                  <a:lnTo>
                    <a:pt x="178" y="132"/>
                  </a:lnTo>
                  <a:lnTo>
                    <a:pt x="180" y="136"/>
                  </a:lnTo>
                  <a:lnTo>
                    <a:pt x="182" y="138"/>
                  </a:lnTo>
                  <a:lnTo>
                    <a:pt x="188" y="142"/>
                  </a:lnTo>
                  <a:lnTo>
                    <a:pt x="212" y="154"/>
                  </a:lnTo>
                  <a:lnTo>
                    <a:pt x="224" y="162"/>
                  </a:lnTo>
                  <a:lnTo>
                    <a:pt x="236" y="166"/>
                  </a:lnTo>
                  <a:lnTo>
                    <a:pt x="246" y="162"/>
                  </a:lnTo>
                  <a:lnTo>
                    <a:pt x="250" y="164"/>
                  </a:lnTo>
                  <a:lnTo>
                    <a:pt x="254" y="164"/>
                  </a:lnTo>
                  <a:lnTo>
                    <a:pt x="262" y="170"/>
                  </a:lnTo>
                  <a:lnTo>
                    <a:pt x="266" y="176"/>
                  </a:lnTo>
                  <a:lnTo>
                    <a:pt x="282" y="180"/>
                  </a:lnTo>
                  <a:lnTo>
                    <a:pt x="298" y="184"/>
                  </a:lnTo>
                  <a:lnTo>
                    <a:pt x="308" y="184"/>
                  </a:lnTo>
                  <a:lnTo>
                    <a:pt x="316" y="184"/>
                  </a:lnTo>
                  <a:lnTo>
                    <a:pt x="318" y="182"/>
                  </a:lnTo>
                  <a:lnTo>
                    <a:pt x="320" y="178"/>
                  </a:lnTo>
                  <a:lnTo>
                    <a:pt x="318" y="174"/>
                  </a:lnTo>
                  <a:lnTo>
                    <a:pt x="316" y="170"/>
                  </a:lnTo>
                  <a:lnTo>
                    <a:pt x="314" y="166"/>
                  </a:lnTo>
                  <a:lnTo>
                    <a:pt x="314" y="160"/>
                  </a:lnTo>
                  <a:lnTo>
                    <a:pt x="314" y="156"/>
                  </a:lnTo>
                  <a:lnTo>
                    <a:pt x="318" y="154"/>
                  </a:lnTo>
                  <a:lnTo>
                    <a:pt x="326" y="152"/>
                  </a:lnTo>
                  <a:lnTo>
                    <a:pt x="328" y="160"/>
                  </a:lnTo>
                  <a:lnTo>
                    <a:pt x="330" y="170"/>
                  </a:lnTo>
                  <a:lnTo>
                    <a:pt x="336" y="176"/>
                  </a:lnTo>
                  <a:lnTo>
                    <a:pt x="340" y="178"/>
                  </a:lnTo>
                  <a:lnTo>
                    <a:pt x="344" y="178"/>
                  </a:lnTo>
                  <a:lnTo>
                    <a:pt x="366" y="178"/>
                  </a:lnTo>
                  <a:lnTo>
                    <a:pt x="372" y="178"/>
                  </a:lnTo>
                  <a:lnTo>
                    <a:pt x="378" y="176"/>
                  </a:lnTo>
                  <a:lnTo>
                    <a:pt x="380" y="174"/>
                  </a:lnTo>
                  <a:lnTo>
                    <a:pt x="384" y="170"/>
                  </a:lnTo>
                  <a:lnTo>
                    <a:pt x="386" y="162"/>
                  </a:lnTo>
                  <a:lnTo>
                    <a:pt x="390" y="152"/>
                  </a:lnTo>
                  <a:lnTo>
                    <a:pt x="394" y="144"/>
                  </a:lnTo>
                  <a:lnTo>
                    <a:pt x="402" y="136"/>
                  </a:lnTo>
                  <a:lnTo>
                    <a:pt x="410" y="132"/>
                  </a:lnTo>
                  <a:lnTo>
                    <a:pt x="420" y="128"/>
                  </a:lnTo>
                  <a:lnTo>
                    <a:pt x="422" y="130"/>
                  </a:lnTo>
                  <a:lnTo>
                    <a:pt x="424" y="130"/>
                  </a:lnTo>
                  <a:lnTo>
                    <a:pt x="428" y="132"/>
                  </a:lnTo>
                  <a:lnTo>
                    <a:pt x="430" y="130"/>
                  </a:lnTo>
                  <a:lnTo>
                    <a:pt x="434" y="128"/>
                  </a:lnTo>
                  <a:lnTo>
                    <a:pt x="436" y="126"/>
                  </a:lnTo>
                  <a:lnTo>
                    <a:pt x="442" y="126"/>
                  </a:lnTo>
                  <a:lnTo>
                    <a:pt x="450" y="134"/>
                  </a:lnTo>
                  <a:lnTo>
                    <a:pt x="450" y="138"/>
                  </a:lnTo>
                  <a:lnTo>
                    <a:pt x="450" y="140"/>
                  </a:lnTo>
                  <a:lnTo>
                    <a:pt x="454" y="144"/>
                  </a:lnTo>
                  <a:lnTo>
                    <a:pt x="460" y="146"/>
                  </a:lnTo>
                  <a:lnTo>
                    <a:pt x="466" y="146"/>
                  </a:lnTo>
                  <a:lnTo>
                    <a:pt x="466" y="1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1" name="Freeform 13"/>
            <p:cNvSpPr>
              <a:spLocks noChangeAspect="1"/>
            </p:cNvSpPr>
            <p:nvPr/>
          </p:nvSpPr>
          <p:spPr bwMode="auto">
            <a:xfrm>
              <a:off x="2718" y="1482"/>
              <a:ext cx="99" cy="47"/>
            </a:xfrm>
            <a:custGeom>
              <a:avLst/>
              <a:gdLst>
                <a:gd name="T0" fmla="*/ 212 w 96"/>
                <a:gd name="T1" fmla="*/ 96 h 44"/>
                <a:gd name="T2" fmla="*/ 200 w 96"/>
                <a:gd name="T3" fmla="*/ 84 h 44"/>
                <a:gd name="T4" fmla="*/ 188 w 96"/>
                <a:gd name="T5" fmla="*/ 74 h 44"/>
                <a:gd name="T6" fmla="*/ 170 w 96"/>
                <a:gd name="T7" fmla="*/ 65 h 44"/>
                <a:gd name="T8" fmla="*/ 160 w 96"/>
                <a:gd name="T9" fmla="*/ 50 h 44"/>
                <a:gd name="T10" fmla="*/ 155 w 96"/>
                <a:gd name="T11" fmla="*/ 65 h 44"/>
                <a:gd name="T12" fmla="*/ 145 w 96"/>
                <a:gd name="T13" fmla="*/ 65 h 44"/>
                <a:gd name="T14" fmla="*/ 141 w 96"/>
                <a:gd name="T15" fmla="*/ 65 h 44"/>
                <a:gd name="T16" fmla="*/ 137 w 96"/>
                <a:gd name="T17" fmla="*/ 50 h 44"/>
                <a:gd name="T18" fmla="*/ 86 w 96"/>
                <a:gd name="T19" fmla="*/ 0 h 44"/>
                <a:gd name="T20" fmla="*/ 72 w 96"/>
                <a:gd name="T21" fmla="*/ 0 h 44"/>
                <a:gd name="T22" fmla="*/ 64 w 96"/>
                <a:gd name="T23" fmla="*/ 0 h 44"/>
                <a:gd name="T24" fmla="*/ 0 w 96"/>
                <a:gd name="T25" fmla="*/ 65 h 44"/>
                <a:gd name="T26" fmla="*/ 2 w 96"/>
                <a:gd name="T27" fmla="*/ 84 h 44"/>
                <a:gd name="T28" fmla="*/ 4 w 96"/>
                <a:gd name="T29" fmla="*/ 125 h 44"/>
                <a:gd name="T30" fmla="*/ 12 w 96"/>
                <a:gd name="T31" fmla="*/ 153 h 44"/>
                <a:gd name="T32" fmla="*/ 46 w 96"/>
                <a:gd name="T33" fmla="*/ 199 h 44"/>
                <a:gd name="T34" fmla="*/ 56 w 96"/>
                <a:gd name="T35" fmla="*/ 233 h 44"/>
                <a:gd name="T36" fmla="*/ 68 w 96"/>
                <a:gd name="T37" fmla="*/ 244 h 44"/>
                <a:gd name="T38" fmla="*/ 80 w 96"/>
                <a:gd name="T39" fmla="*/ 233 h 44"/>
                <a:gd name="T40" fmla="*/ 86 w 96"/>
                <a:gd name="T41" fmla="*/ 222 h 44"/>
                <a:gd name="T42" fmla="*/ 98 w 96"/>
                <a:gd name="T43" fmla="*/ 213 h 44"/>
                <a:gd name="T44" fmla="*/ 110 w 96"/>
                <a:gd name="T45" fmla="*/ 199 h 44"/>
                <a:gd name="T46" fmla="*/ 121 w 96"/>
                <a:gd name="T47" fmla="*/ 213 h 44"/>
                <a:gd name="T48" fmla="*/ 129 w 96"/>
                <a:gd name="T49" fmla="*/ 222 h 44"/>
                <a:gd name="T50" fmla="*/ 141 w 96"/>
                <a:gd name="T51" fmla="*/ 233 h 44"/>
                <a:gd name="T52" fmla="*/ 155 w 96"/>
                <a:gd name="T53" fmla="*/ 233 h 44"/>
                <a:gd name="T54" fmla="*/ 160 w 96"/>
                <a:gd name="T55" fmla="*/ 222 h 44"/>
                <a:gd name="T56" fmla="*/ 170 w 96"/>
                <a:gd name="T57" fmla="*/ 199 h 44"/>
                <a:gd name="T58" fmla="*/ 183 w 96"/>
                <a:gd name="T59" fmla="*/ 186 h 44"/>
                <a:gd name="T60" fmla="*/ 200 w 96"/>
                <a:gd name="T61" fmla="*/ 163 h 44"/>
                <a:gd name="T62" fmla="*/ 204 w 96"/>
                <a:gd name="T63" fmla="*/ 153 h 44"/>
                <a:gd name="T64" fmla="*/ 204 w 96"/>
                <a:gd name="T65" fmla="*/ 134 h 44"/>
                <a:gd name="T66" fmla="*/ 207 w 96"/>
                <a:gd name="T67" fmla="*/ 134 h 44"/>
                <a:gd name="T68" fmla="*/ 212 w 96"/>
                <a:gd name="T69" fmla="*/ 96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6"/>
                <a:gd name="T106" fmla="*/ 0 h 44"/>
                <a:gd name="T107" fmla="*/ 96 w 96"/>
                <a:gd name="T108" fmla="*/ 44 h 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6" h="44">
                  <a:moveTo>
                    <a:pt x="96" y="18"/>
                  </a:moveTo>
                  <a:lnTo>
                    <a:pt x="90" y="16"/>
                  </a:lnTo>
                  <a:lnTo>
                    <a:pt x="84" y="14"/>
                  </a:lnTo>
                  <a:lnTo>
                    <a:pt x="76" y="12"/>
                  </a:lnTo>
                  <a:lnTo>
                    <a:pt x="72" y="8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2"/>
                  </a:lnTo>
                  <a:lnTo>
                    <a:pt x="12" y="28"/>
                  </a:lnTo>
                  <a:lnTo>
                    <a:pt x="20" y="36"/>
                  </a:lnTo>
                  <a:lnTo>
                    <a:pt x="26" y="42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0" y="40"/>
                  </a:lnTo>
                  <a:lnTo>
                    <a:pt x="44" y="38"/>
                  </a:lnTo>
                  <a:lnTo>
                    <a:pt x="48" y="36"/>
                  </a:lnTo>
                  <a:lnTo>
                    <a:pt x="54" y="38"/>
                  </a:lnTo>
                  <a:lnTo>
                    <a:pt x="58" y="40"/>
                  </a:lnTo>
                  <a:lnTo>
                    <a:pt x="64" y="42"/>
                  </a:lnTo>
                  <a:lnTo>
                    <a:pt x="70" y="42"/>
                  </a:lnTo>
                  <a:lnTo>
                    <a:pt x="72" y="40"/>
                  </a:lnTo>
                  <a:lnTo>
                    <a:pt x="76" y="36"/>
                  </a:lnTo>
                  <a:lnTo>
                    <a:pt x="82" y="34"/>
                  </a:lnTo>
                  <a:lnTo>
                    <a:pt x="90" y="30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6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2" name="Freeform 14"/>
            <p:cNvSpPr>
              <a:spLocks noChangeAspect="1"/>
            </p:cNvSpPr>
            <p:nvPr/>
          </p:nvSpPr>
          <p:spPr bwMode="auto">
            <a:xfrm>
              <a:off x="2843" y="1656"/>
              <a:ext cx="31" cy="60"/>
            </a:xfrm>
            <a:custGeom>
              <a:avLst/>
              <a:gdLst>
                <a:gd name="T0" fmla="*/ 67 w 30"/>
                <a:gd name="T1" fmla="*/ 190 h 56"/>
                <a:gd name="T2" fmla="*/ 63 w 30"/>
                <a:gd name="T3" fmla="*/ 243 h 56"/>
                <a:gd name="T4" fmla="*/ 55 w 30"/>
                <a:gd name="T5" fmla="*/ 261 h 56"/>
                <a:gd name="T6" fmla="*/ 47 w 30"/>
                <a:gd name="T7" fmla="*/ 300 h 56"/>
                <a:gd name="T8" fmla="*/ 42 w 30"/>
                <a:gd name="T9" fmla="*/ 340 h 56"/>
                <a:gd name="T10" fmla="*/ 12 w 30"/>
                <a:gd name="T11" fmla="*/ 300 h 56"/>
                <a:gd name="T12" fmla="*/ 8 w 30"/>
                <a:gd name="T13" fmla="*/ 261 h 56"/>
                <a:gd name="T14" fmla="*/ 6 w 30"/>
                <a:gd name="T15" fmla="*/ 165 h 56"/>
                <a:gd name="T16" fmla="*/ 4 w 30"/>
                <a:gd name="T17" fmla="*/ 93 h 56"/>
                <a:gd name="T18" fmla="*/ 0 w 30"/>
                <a:gd name="T19" fmla="*/ 54 h 56"/>
                <a:gd name="T20" fmla="*/ 0 w 30"/>
                <a:gd name="T21" fmla="*/ 6 h 56"/>
                <a:gd name="T22" fmla="*/ 2 w 30"/>
                <a:gd name="T23" fmla="*/ 2 h 56"/>
                <a:gd name="T24" fmla="*/ 2 w 30"/>
                <a:gd name="T25" fmla="*/ 0 h 56"/>
                <a:gd name="T26" fmla="*/ 6 w 30"/>
                <a:gd name="T27" fmla="*/ 0 h 56"/>
                <a:gd name="T28" fmla="*/ 10 w 30"/>
                <a:gd name="T29" fmla="*/ 0 h 56"/>
                <a:gd name="T30" fmla="*/ 12 w 30"/>
                <a:gd name="T31" fmla="*/ 2 h 56"/>
                <a:gd name="T32" fmla="*/ 44 w 30"/>
                <a:gd name="T33" fmla="*/ 54 h 56"/>
                <a:gd name="T34" fmla="*/ 44 w 30"/>
                <a:gd name="T35" fmla="*/ 93 h 56"/>
                <a:gd name="T36" fmla="*/ 44 w 30"/>
                <a:gd name="T37" fmla="*/ 144 h 56"/>
                <a:gd name="T38" fmla="*/ 51 w 30"/>
                <a:gd name="T39" fmla="*/ 177 h 56"/>
                <a:gd name="T40" fmla="*/ 59 w 30"/>
                <a:gd name="T41" fmla="*/ 177 h 56"/>
                <a:gd name="T42" fmla="*/ 67 w 30"/>
                <a:gd name="T43" fmla="*/ 19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56"/>
                <a:gd name="T68" fmla="*/ 30 w 30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56">
                  <a:moveTo>
                    <a:pt x="30" y="32"/>
                  </a:moveTo>
                  <a:lnTo>
                    <a:pt x="28" y="40"/>
                  </a:lnTo>
                  <a:lnTo>
                    <a:pt x="24" y="44"/>
                  </a:lnTo>
                  <a:lnTo>
                    <a:pt x="20" y="50"/>
                  </a:lnTo>
                  <a:lnTo>
                    <a:pt x="16" y="56"/>
                  </a:lnTo>
                  <a:lnTo>
                    <a:pt x="12" y="50"/>
                  </a:lnTo>
                  <a:lnTo>
                    <a:pt x="8" y="44"/>
                  </a:lnTo>
                  <a:lnTo>
                    <a:pt x="6" y="28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8" y="8"/>
                  </a:lnTo>
                  <a:lnTo>
                    <a:pt x="18" y="16"/>
                  </a:lnTo>
                  <a:lnTo>
                    <a:pt x="18" y="24"/>
                  </a:lnTo>
                  <a:lnTo>
                    <a:pt x="22" y="30"/>
                  </a:lnTo>
                  <a:lnTo>
                    <a:pt x="26" y="3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3" name="Freeform 15"/>
            <p:cNvSpPr>
              <a:spLocks noChangeAspect="1"/>
            </p:cNvSpPr>
            <p:nvPr/>
          </p:nvSpPr>
          <p:spPr bwMode="auto">
            <a:xfrm>
              <a:off x="2814" y="1607"/>
              <a:ext cx="73" cy="49"/>
            </a:xfrm>
            <a:custGeom>
              <a:avLst/>
              <a:gdLst>
                <a:gd name="T0" fmla="*/ 1667 w 62"/>
                <a:gd name="T1" fmla="*/ 4306 h 41"/>
                <a:gd name="T2" fmla="*/ 0 w 62"/>
                <a:gd name="T3" fmla="*/ 944 h 41"/>
                <a:gd name="T4" fmla="*/ 711 w 62"/>
                <a:gd name="T5" fmla="*/ 1 h 41"/>
                <a:gd name="T6" fmla="*/ 4314 w 62"/>
                <a:gd name="T7" fmla="*/ 1348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41"/>
                <a:gd name="T14" fmla="*/ 62 w 62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41">
                  <a:moveTo>
                    <a:pt x="24" y="41"/>
                  </a:moveTo>
                  <a:cubicBezTo>
                    <a:pt x="20" y="23"/>
                    <a:pt x="13" y="18"/>
                    <a:pt x="0" y="9"/>
                  </a:cubicBezTo>
                  <a:cubicBezTo>
                    <a:pt x="3" y="5"/>
                    <a:pt x="4" y="0"/>
                    <a:pt x="10" y="1"/>
                  </a:cubicBezTo>
                  <a:cubicBezTo>
                    <a:pt x="29" y="3"/>
                    <a:pt x="42" y="13"/>
                    <a:pt x="62" y="13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4" name="Freeform 16"/>
            <p:cNvSpPr>
              <a:spLocks noChangeAspect="1"/>
            </p:cNvSpPr>
            <p:nvPr/>
          </p:nvSpPr>
          <p:spPr bwMode="auto">
            <a:xfrm>
              <a:off x="5621" y="2932"/>
              <a:ext cx="28" cy="20"/>
            </a:xfrm>
            <a:custGeom>
              <a:avLst/>
              <a:gdLst>
                <a:gd name="T0" fmla="*/ 176 w 26"/>
                <a:gd name="T1" fmla="*/ 120 h 18"/>
                <a:gd name="T2" fmla="*/ 163 w 26"/>
                <a:gd name="T3" fmla="*/ 182 h 18"/>
                <a:gd name="T4" fmla="*/ 151 w 26"/>
                <a:gd name="T5" fmla="*/ 249 h 18"/>
                <a:gd name="T6" fmla="*/ 121 w 26"/>
                <a:gd name="T7" fmla="*/ 277 h 18"/>
                <a:gd name="T8" fmla="*/ 90 w 26"/>
                <a:gd name="T9" fmla="*/ 277 h 18"/>
                <a:gd name="T10" fmla="*/ 6 w 26"/>
                <a:gd name="T11" fmla="*/ 249 h 18"/>
                <a:gd name="T12" fmla="*/ 2 w 26"/>
                <a:gd name="T13" fmla="*/ 224 h 18"/>
                <a:gd name="T14" fmla="*/ 0 w 26"/>
                <a:gd name="T15" fmla="*/ 182 h 18"/>
                <a:gd name="T16" fmla="*/ 2 w 26"/>
                <a:gd name="T17" fmla="*/ 120 h 18"/>
                <a:gd name="T18" fmla="*/ 4 w 26"/>
                <a:gd name="T19" fmla="*/ 4 h 18"/>
                <a:gd name="T20" fmla="*/ 58 w 26"/>
                <a:gd name="T21" fmla="*/ 2 h 18"/>
                <a:gd name="T22" fmla="*/ 90 w 26"/>
                <a:gd name="T23" fmla="*/ 0 h 18"/>
                <a:gd name="T24" fmla="*/ 121 w 26"/>
                <a:gd name="T25" fmla="*/ 0 h 18"/>
                <a:gd name="T26" fmla="*/ 151 w 26"/>
                <a:gd name="T27" fmla="*/ 2 h 18"/>
                <a:gd name="T28" fmla="*/ 163 w 26"/>
                <a:gd name="T29" fmla="*/ 4 h 18"/>
                <a:gd name="T30" fmla="*/ 176 w 26"/>
                <a:gd name="T31" fmla="*/ 12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8"/>
                <a:gd name="T50" fmla="*/ 26 w 26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8">
                  <a:moveTo>
                    <a:pt x="26" y="8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5" name="Freeform 17"/>
            <p:cNvSpPr>
              <a:spLocks noChangeAspect="1"/>
            </p:cNvSpPr>
            <p:nvPr/>
          </p:nvSpPr>
          <p:spPr bwMode="auto">
            <a:xfrm>
              <a:off x="5650" y="2909"/>
              <a:ext cx="31" cy="16"/>
            </a:xfrm>
            <a:custGeom>
              <a:avLst/>
              <a:gdLst>
                <a:gd name="T0" fmla="*/ 63 w 30"/>
                <a:gd name="T1" fmla="*/ 4 h 16"/>
                <a:gd name="T2" fmla="*/ 55 w 30"/>
                <a:gd name="T3" fmla="*/ 8 h 16"/>
                <a:gd name="T4" fmla="*/ 47 w 30"/>
                <a:gd name="T5" fmla="*/ 12 h 16"/>
                <a:gd name="T6" fmla="*/ 12 w 30"/>
                <a:gd name="T7" fmla="*/ 14 h 16"/>
                <a:gd name="T8" fmla="*/ 6 w 30"/>
                <a:gd name="T9" fmla="*/ 16 h 16"/>
                <a:gd name="T10" fmla="*/ 2 w 30"/>
                <a:gd name="T11" fmla="*/ 14 h 16"/>
                <a:gd name="T12" fmla="*/ 0 w 30"/>
                <a:gd name="T13" fmla="*/ 12 h 16"/>
                <a:gd name="T14" fmla="*/ 0 w 30"/>
                <a:gd name="T15" fmla="*/ 8 h 16"/>
                <a:gd name="T16" fmla="*/ 2 w 30"/>
                <a:gd name="T17" fmla="*/ 6 h 16"/>
                <a:gd name="T18" fmla="*/ 8 w 30"/>
                <a:gd name="T19" fmla="*/ 2 h 16"/>
                <a:gd name="T20" fmla="*/ 42 w 30"/>
                <a:gd name="T21" fmla="*/ 0 h 16"/>
                <a:gd name="T22" fmla="*/ 55 w 30"/>
                <a:gd name="T23" fmla="*/ 0 h 16"/>
                <a:gd name="T24" fmla="*/ 63 w 30"/>
                <a:gd name="T25" fmla="*/ 0 h 16"/>
                <a:gd name="T26" fmla="*/ 67 w 30"/>
                <a:gd name="T27" fmla="*/ 2 h 16"/>
                <a:gd name="T28" fmla="*/ 63 w 30"/>
                <a:gd name="T29" fmla="*/ 4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6"/>
                <a:gd name="T47" fmla="*/ 30 w 30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6">
                  <a:moveTo>
                    <a:pt x="28" y="4"/>
                  </a:moveTo>
                  <a:lnTo>
                    <a:pt x="24" y="8"/>
                  </a:lnTo>
                  <a:lnTo>
                    <a:pt x="20" y="12"/>
                  </a:lnTo>
                  <a:lnTo>
                    <a:pt x="12" y="14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6" name="Freeform 18"/>
            <p:cNvSpPr>
              <a:spLocks noChangeAspect="1"/>
            </p:cNvSpPr>
            <p:nvPr/>
          </p:nvSpPr>
          <p:spPr bwMode="auto">
            <a:xfrm>
              <a:off x="1318" y="2948"/>
              <a:ext cx="212" cy="792"/>
            </a:xfrm>
            <a:custGeom>
              <a:avLst/>
              <a:gdLst>
                <a:gd name="T0" fmla="*/ 216 w 208"/>
                <a:gd name="T1" fmla="*/ 5501 h 730"/>
                <a:gd name="T2" fmla="*/ 172 w 208"/>
                <a:gd name="T3" fmla="*/ 5312 h 730"/>
                <a:gd name="T4" fmla="*/ 157 w 208"/>
                <a:gd name="T5" fmla="*/ 5084 h 730"/>
                <a:gd name="T6" fmla="*/ 157 w 208"/>
                <a:gd name="T7" fmla="*/ 4907 h 730"/>
                <a:gd name="T8" fmla="*/ 163 w 208"/>
                <a:gd name="T9" fmla="*/ 4799 h 730"/>
                <a:gd name="T10" fmla="*/ 154 w 208"/>
                <a:gd name="T11" fmla="*/ 4523 h 730"/>
                <a:gd name="T12" fmla="*/ 151 w 208"/>
                <a:gd name="T13" fmla="*/ 4341 h 730"/>
                <a:gd name="T14" fmla="*/ 114 w 208"/>
                <a:gd name="T15" fmla="*/ 4006 h 730"/>
                <a:gd name="T16" fmla="*/ 94 w 208"/>
                <a:gd name="T17" fmla="*/ 3669 h 730"/>
                <a:gd name="T18" fmla="*/ 102 w 208"/>
                <a:gd name="T19" fmla="*/ 3438 h 730"/>
                <a:gd name="T20" fmla="*/ 82 w 208"/>
                <a:gd name="T21" fmla="*/ 3169 h 730"/>
                <a:gd name="T22" fmla="*/ 90 w 208"/>
                <a:gd name="T23" fmla="*/ 2998 h 730"/>
                <a:gd name="T24" fmla="*/ 82 w 208"/>
                <a:gd name="T25" fmla="*/ 2547 h 730"/>
                <a:gd name="T26" fmla="*/ 68 w 208"/>
                <a:gd name="T27" fmla="*/ 2336 h 730"/>
                <a:gd name="T28" fmla="*/ 68 w 208"/>
                <a:gd name="T29" fmla="*/ 2108 h 730"/>
                <a:gd name="T30" fmla="*/ 66 w 208"/>
                <a:gd name="T31" fmla="*/ 1915 h 730"/>
                <a:gd name="T32" fmla="*/ 82 w 208"/>
                <a:gd name="T33" fmla="*/ 1562 h 730"/>
                <a:gd name="T34" fmla="*/ 76 w 208"/>
                <a:gd name="T35" fmla="*/ 1229 h 730"/>
                <a:gd name="T36" fmla="*/ 110 w 208"/>
                <a:gd name="T37" fmla="*/ 1034 h 730"/>
                <a:gd name="T38" fmla="*/ 106 w 208"/>
                <a:gd name="T39" fmla="*/ 833 h 730"/>
                <a:gd name="T40" fmla="*/ 78 w 208"/>
                <a:gd name="T41" fmla="*/ 726 h 730"/>
                <a:gd name="T42" fmla="*/ 64 w 208"/>
                <a:gd name="T43" fmla="*/ 509 h 730"/>
                <a:gd name="T44" fmla="*/ 16 w 208"/>
                <a:gd name="T45" fmla="*/ 0 h 730"/>
                <a:gd name="T46" fmla="*/ 0 w 208"/>
                <a:gd name="T47" fmla="*/ 95 h 730"/>
                <a:gd name="T48" fmla="*/ 16 w 208"/>
                <a:gd name="T49" fmla="*/ 613 h 730"/>
                <a:gd name="T50" fmla="*/ 18 w 208"/>
                <a:gd name="T51" fmla="*/ 986 h 730"/>
                <a:gd name="T52" fmla="*/ 12 w 208"/>
                <a:gd name="T53" fmla="*/ 1748 h 730"/>
                <a:gd name="T54" fmla="*/ 20 w 208"/>
                <a:gd name="T55" fmla="*/ 1896 h 730"/>
                <a:gd name="T56" fmla="*/ 16 w 208"/>
                <a:gd name="T57" fmla="*/ 1984 h 730"/>
                <a:gd name="T58" fmla="*/ 54 w 208"/>
                <a:gd name="T59" fmla="*/ 2591 h 730"/>
                <a:gd name="T60" fmla="*/ 24 w 208"/>
                <a:gd name="T61" fmla="*/ 2947 h 730"/>
                <a:gd name="T62" fmla="*/ 14 w 208"/>
                <a:gd name="T63" fmla="*/ 3156 h 730"/>
                <a:gd name="T64" fmla="*/ 20 w 208"/>
                <a:gd name="T65" fmla="*/ 3344 h 730"/>
                <a:gd name="T66" fmla="*/ 56 w 208"/>
                <a:gd name="T67" fmla="*/ 3764 h 730"/>
                <a:gd name="T68" fmla="*/ 70 w 208"/>
                <a:gd name="T69" fmla="*/ 4160 h 730"/>
                <a:gd name="T70" fmla="*/ 74 w 208"/>
                <a:gd name="T71" fmla="*/ 4035 h 730"/>
                <a:gd name="T72" fmla="*/ 90 w 208"/>
                <a:gd name="T73" fmla="*/ 3982 h 730"/>
                <a:gd name="T74" fmla="*/ 98 w 208"/>
                <a:gd name="T75" fmla="*/ 4319 h 730"/>
                <a:gd name="T76" fmla="*/ 78 w 208"/>
                <a:gd name="T77" fmla="*/ 4391 h 730"/>
                <a:gd name="T78" fmla="*/ 76 w 208"/>
                <a:gd name="T79" fmla="*/ 4547 h 730"/>
                <a:gd name="T80" fmla="*/ 76 w 208"/>
                <a:gd name="T81" fmla="*/ 4710 h 730"/>
                <a:gd name="T82" fmla="*/ 102 w 208"/>
                <a:gd name="T83" fmla="*/ 4845 h 730"/>
                <a:gd name="T84" fmla="*/ 94 w 208"/>
                <a:gd name="T85" fmla="*/ 5026 h 730"/>
                <a:gd name="T86" fmla="*/ 118 w 208"/>
                <a:gd name="T87" fmla="*/ 5224 h 730"/>
                <a:gd name="T88" fmla="*/ 169 w 208"/>
                <a:gd name="T89" fmla="*/ 5449 h 730"/>
                <a:gd name="T90" fmla="*/ 169 w 208"/>
                <a:gd name="T91" fmla="*/ 5667 h 730"/>
                <a:gd name="T92" fmla="*/ 275 w 208"/>
                <a:gd name="T93" fmla="*/ 5968 h 730"/>
                <a:gd name="T94" fmla="*/ 306 w 208"/>
                <a:gd name="T95" fmla="*/ 6013 h 7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8"/>
                <a:gd name="T145" fmla="*/ 0 h 730"/>
                <a:gd name="T146" fmla="*/ 208 w 208"/>
                <a:gd name="T147" fmla="*/ 730 h 7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8" h="730">
                  <a:moveTo>
                    <a:pt x="188" y="672"/>
                  </a:moveTo>
                  <a:lnTo>
                    <a:pt x="136" y="672"/>
                  </a:lnTo>
                  <a:lnTo>
                    <a:pt x="132" y="666"/>
                  </a:lnTo>
                  <a:lnTo>
                    <a:pt x="130" y="660"/>
                  </a:lnTo>
                  <a:lnTo>
                    <a:pt x="128" y="654"/>
                  </a:lnTo>
                  <a:lnTo>
                    <a:pt x="122" y="648"/>
                  </a:lnTo>
                  <a:lnTo>
                    <a:pt x="114" y="642"/>
                  </a:lnTo>
                  <a:lnTo>
                    <a:pt x="106" y="638"/>
                  </a:lnTo>
                  <a:lnTo>
                    <a:pt x="98" y="632"/>
                  </a:lnTo>
                  <a:lnTo>
                    <a:pt x="96" y="628"/>
                  </a:lnTo>
                  <a:lnTo>
                    <a:pt x="94" y="622"/>
                  </a:lnTo>
                  <a:lnTo>
                    <a:pt x="96" y="610"/>
                  </a:lnTo>
                  <a:lnTo>
                    <a:pt x="98" y="600"/>
                  </a:lnTo>
                  <a:lnTo>
                    <a:pt x="98" y="596"/>
                  </a:lnTo>
                  <a:lnTo>
                    <a:pt x="96" y="592"/>
                  </a:lnTo>
                  <a:lnTo>
                    <a:pt x="96" y="590"/>
                  </a:lnTo>
                  <a:lnTo>
                    <a:pt x="94" y="586"/>
                  </a:lnTo>
                  <a:lnTo>
                    <a:pt x="96" y="582"/>
                  </a:lnTo>
                  <a:lnTo>
                    <a:pt x="98" y="578"/>
                  </a:lnTo>
                  <a:lnTo>
                    <a:pt x="100" y="576"/>
                  </a:lnTo>
                  <a:lnTo>
                    <a:pt x="100" y="570"/>
                  </a:lnTo>
                  <a:lnTo>
                    <a:pt x="100" y="560"/>
                  </a:lnTo>
                  <a:lnTo>
                    <a:pt x="96" y="550"/>
                  </a:lnTo>
                  <a:lnTo>
                    <a:pt x="94" y="544"/>
                  </a:lnTo>
                  <a:lnTo>
                    <a:pt x="92" y="534"/>
                  </a:lnTo>
                  <a:lnTo>
                    <a:pt x="94" y="530"/>
                  </a:lnTo>
                  <a:lnTo>
                    <a:pt x="96" y="524"/>
                  </a:lnTo>
                  <a:lnTo>
                    <a:pt x="92" y="522"/>
                  </a:lnTo>
                  <a:lnTo>
                    <a:pt x="88" y="518"/>
                  </a:lnTo>
                  <a:lnTo>
                    <a:pt x="78" y="504"/>
                  </a:lnTo>
                  <a:lnTo>
                    <a:pt x="66" y="482"/>
                  </a:lnTo>
                  <a:lnTo>
                    <a:pt x="70" y="482"/>
                  </a:lnTo>
                  <a:lnTo>
                    <a:pt x="72" y="478"/>
                  </a:lnTo>
                  <a:lnTo>
                    <a:pt x="70" y="468"/>
                  </a:lnTo>
                  <a:lnTo>
                    <a:pt x="66" y="454"/>
                  </a:lnTo>
                  <a:lnTo>
                    <a:pt x="60" y="440"/>
                  </a:lnTo>
                  <a:lnTo>
                    <a:pt x="58" y="426"/>
                  </a:lnTo>
                  <a:lnTo>
                    <a:pt x="60" y="420"/>
                  </a:lnTo>
                  <a:lnTo>
                    <a:pt x="62" y="416"/>
                  </a:lnTo>
                  <a:lnTo>
                    <a:pt x="64" y="414"/>
                  </a:lnTo>
                  <a:lnTo>
                    <a:pt x="66" y="410"/>
                  </a:lnTo>
                  <a:lnTo>
                    <a:pt x="64" y="402"/>
                  </a:lnTo>
                  <a:lnTo>
                    <a:pt x="58" y="394"/>
                  </a:lnTo>
                  <a:lnTo>
                    <a:pt x="54" y="382"/>
                  </a:lnTo>
                  <a:lnTo>
                    <a:pt x="50" y="374"/>
                  </a:lnTo>
                  <a:lnTo>
                    <a:pt x="52" y="370"/>
                  </a:lnTo>
                  <a:lnTo>
                    <a:pt x="56" y="366"/>
                  </a:lnTo>
                  <a:lnTo>
                    <a:pt x="58" y="360"/>
                  </a:lnTo>
                  <a:lnTo>
                    <a:pt x="60" y="356"/>
                  </a:lnTo>
                  <a:lnTo>
                    <a:pt x="60" y="322"/>
                  </a:lnTo>
                  <a:lnTo>
                    <a:pt x="58" y="314"/>
                  </a:lnTo>
                  <a:lnTo>
                    <a:pt x="54" y="306"/>
                  </a:lnTo>
                  <a:lnTo>
                    <a:pt x="50" y="300"/>
                  </a:lnTo>
                  <a:lnTo>
                    <a:pt x="48" y="292"/>
                  </a:lnTo>
                  <a:lnTo>
                    <a:pt x="46" y="286"/>
                  </a:lnTo>
                  <a:lnTo>
                    <a:pt x="42" y="280"/>
                  </a:lnTo>
                  <a:lnTo>
                    <a:pt x="40" y="274"/>
                  </a:lnTo>
                  <a:lnTo>
                    <a:pt x="38" y="268"/>
                  </a:lnTo>
                  <a:lnTo>
                    <a:pt x="40" y="262"/>
                  </a:lnTo>
                  <a:lnTo>
                    <a:pt x="42" y="254"/>
                  </a:lnTo>
                  <a:lnTo>
                    <a:pt x="46" y="244"/>
                  </a:lnTo>
                  <a:lnTo>
                    <a:pt x="46" y="238"/>
                  </a:lnTo>
                  <a:lnTo>
                    <a:pt x="42" y="234"/>
                  </a:lnTo>
                  <a:lnTo>
                    <a:pt x="40" y="230"/>
                  </a:lnTo>
                  <a:lnTo>
                    <a:pt x="38" y="226"/>
                  </a:lnTo>
                  <a:lnTo>
                    <a:pt x="40" y="212"/>
                  </a:lnTo>
                  <a:lnTo>
                    <a:pt x="46" y="200"/>
                  </a:lnTo>
                  <a:lnTo>
                    <a:pt x="54" y="188"/>
                  </a:lnTo>
                  <a:lnTo>
                    <a:pt x="60" y="180"/>
                  </a:lnTo>
                  <a:lnTo>
                    <a:pt x="56" y="172"/>
                  </a:lnTo>
                  <a:lnTo>
                    <a:pt x="52" y="166"/>
                  </a:lnTo>
                  <a:lnTo>
                    <a:pt x="50" y="148"/>
                  </a:lnTo>
                  <a:lnTo>
                    <a:pt x="52" y="138"/>
                  </a:lnTo>
                  <a:lnTo>
                    <a:pt x="56" y="134"/>
                  </a:lnTo>
                  <a:lnTo>
                    <a:pt x="62" y="130"/>
                  </a:lnTo>
                  <a:lnTo>
                    <a:pt x="68" y="124"/>
                  </a:lnTo>
                  <a:lnTo>
                    <a:pt x="70" y="118"/>
                  </a:lnTo>
                  <a:lnTo>
                    <a:pt x="70" y="112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2" y="100"/>
                  </a:lnTo>
                  <a:lnTo>
                    <a:pt x="58" y="100"/>
                  </a:lnTo>
                  <a:lnTo>
                    <a:pt x="56" y="96"/>
                  </a:lnTo>
                  <a:lnTo>
                    <a:pt x="52" y="88"/>
                  </a:lnTo>
                  <a:lnTo>
                    <a:pt x="46" y="68"/>
                  </a:lnTo>
                  <a:lnTo>
                    <a:pt x="44" y="64"/>
                  </a:lnTo>
                  <a:lnTo>
                    <a:pt x="40" y="62"/>
                  </a:lnTo>
                  <a:lnTo>
                    <a:pt x="38" y="60"/>
                  </a:lnTo>
                  <a:lnTo>
                    <a:pt x="36" y="56"/>
                  </a:lnTo>
                  <a:lnTo>
                    <a:pt x="32" y="24"/>
                  </a:lnTo>
                  <a:lnTo>
                    <a:pt x="26" y="12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0"/>
                  </a:lnTo>
                  <a:lnTo>
                    <a:pt x="0" y="12"/>
                  </a:lnTo>
                  <a:lnTo>
                    <a:pt x="6" y="22"/>
                  </a:lnTo>
                  <a:lnTo>
                    <a:pt x="10" y="38"/>
                  </a:lnTo>
                  <a:lnTo>
                    <a:pt x="14" y="54"/>
                  </a:lnTo>
                  <a:lnTo>
                    <a:pt x="16" y="74"/>
                  </a:lnTo>
                  <a:lnTo>
                    <a:pt x="12" y="90"/>
                  </a:lnTo>
                  <a:lnTo>
                    <a:pt x="10" y="106"/>
                  </a:lnTo>
                  <a:lnTo>
                    <a:pt x="14" y="112"/>
                  </a:lnTo>
                  <a:lnTo>
                    <a:pt x="18" y="118"/>
                  </a:lnTo>
                  <a:lnTo>
                    <a:pt x="20" y="130"/>
                  </a:lnTo>
                  <a:lnTo>
                    <a:pt x="20" y="148"/>
                  </a:lnTo>
                  <a:lnTo>
                    <a:pt x="18" y="178"/>
                  </a:lnTo>
                  <a:lnTo>
                    <a:pt x="12" y="210"/>
                  </a:lnTo>
                  <a:lnTo>
                    <a:pt x="14" y="216"/>
                  </a:lnTo>
                  <a:lnTo>
                    <a:pt x="16" y="220"/>
                  </a:lnTo>
                  <a:lnTo>
                    <a:pt x="18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8" y="232"/>
                  </a:lnTo>
                  <a:lnTo>
                    <a:pt x="16" y="234"/>
                  </a:lnTo>
                  <a:lnTo>
                    <a:pt x="16" y="238"/>
                  </a:lnTo>
                  <a:lnTo>
                    <a:pt x="16" y="256"/>
                  </a:lnTo>
                  <a:lnTo>
                    <a:pt x="22" y="274"/>
                  </a:lnTo>
                  <a:lnTo>
                    <a:pt x="26" y="290"/>
                  </a:lnTo>
                  <a:lnTo>
                    <a:pt x="28" y="310"/>
                  </a:lnTo>
                  <a:lnTo>
                    <a:pt x="24" y="328"/>
                  </a:lnTo>
                  <a:lnTo>
                    <a:pt x="24" y="336"/>
                  </a:lnTo>
                  <a:lnTo>
                    <a:pt x="22" y="344"/>
                  </a:lnTo>
                  <a:lnTo>
                    <a:pt x="24" y="354"/>
                  </a:lnTo>
                  <a:lnTo>
                    <a:pt x="24" y="360"/>
                  </a:lnTo>
                  <a:lnTo>
                    <a:pt x="22" y="368"/>
                  </a:lnTo>
                  <a:lnTo>
                    <a:pt x="18" y="374"/>
                  </a:lnTo>
                  <a:lnTo>
                    <a:pt x="14" y="378"/>
                  </a:lnTo>
                  <a:lnTo>
                    <a:pt x="12" y="382"/>
                  </a:lnTo>
                  <a:lnTo>
                    <a:pt x="12" y="388"/>
                  </a:lnTo>
                  <a:lnTo>
                    <a:pt x="14" y="392"/>
                  </a:lnTo>
                  <a:lnTo>
                    <a:pt x="20" y="402"/>
                  </a:lnTo>
                  <a:lnTo>
                    <a:pt x="26" y="412"/>
                  </a:lnTo>
                  <a:lnTo>
                    <a:pt x="28" y="420"/>
                  </a:lnTo>
                  <a:lnTo>
                    <a:pt x="28" y="436"/>
                  </a:lnTo>
                  <a:lnTo>
                    <a:pt x="30" y="452"/>
                  </a:lnTo>
                  <a:lnTo>
                    <a:pt x="32" y="472"/>
                  </a:lnTo>
                  <a:lnTo>
                    <a:pt x="38" y="492"/>
                  </a:lnTo>
                  <a:lnTo>
                    <a:pt x="40" y="498"/>
                  </a:lnTo>
                  <a:lnTo>
                    <a:pt x="44" y="500"/>
                  </a:lnTo>
                  <a:lnTo>
                    <a:pt x="48" y="500"/>
                  </a:lnTo>
                  <a:lnTo>
                    <a:pt x="50" y="498"/>
                  </a:lnTo>
                  <a:lnTo>
                    <a:pt x="50" y="496"/>
                  </a:lnTo>
                  <a:lnTo>
                    <a:pt x="48" y="484"/>
                  </a:lnTo>
                  <a:lnTo>
                    <a:pt x="44" y="472"/>
                  </a:lnTo>
                  <a:lnTo>
                    <a:pt x="48" y="470"/>
                  </a:lnTo>
                  <a:lnTo>
                    <a:pt x="54" y="468"/>
                  </a:lnTo>
                  <a:lnTo>
                    <a:pt x="58" y="478"/>
                  </a:lnTo>
                  <a:lnTo>
                    <a:pt x="58" y="492"/>
                  </a:lnTo>
                  <a:lnTo>
                    <a:pt x="60" y="498"/>
                  </a:lnTo>
                  <a:lnTo>
                    <a:pt x="62" y="504"/>
                  </a:lnTo>
                  <a:lnTo>
                    <a:pt x="62" y="518"/>
                  </a:lnTo>
                  <a:lnTo>
                    <a:pt x="54" y="520"/>
                  </a:lnTo>
                  <a:lnTo>
                    <a:pt x="48" y="520"/>
                  </a:lnTo>
                  <a:lnTo>
                    <a:pt x="50" y="524"/>
                  </a:lnTo>
                  <a:lnTo>
                    <a:pt x="52" y="528"/>
                  </a:lnTo>
                  <a:lnTo>
                    <a:pt x="54" y="532"/>
                  </a:lnTo>
                  <a:lnTo>
                    <a:pt x="56" y="536"/>
                  </a:lnTo>
                  <a:lnTo>
                    <a:pt x="54" y="542"/>
                  </a:lnTo>
                  <a:lnTo>
                    <a:pt x="50" y="546"/>
                  </a:lnTo>
                  <a:lnTo>
                    <a:pt x="46" y="552"/>
                  </a:lnTo>
                  <a:lnTo>
                    <a:pt x="44" y="560"/>
                  </a:lnTo>
                  <a:lnTo>
                    <a:pt x="46" y="564"/>
                  </a:lnTo>
                  <a:lnTo>
                    <a:pt x="50" y="566"/>
                  </a:lnTo>
                  <a:lnTo>
                    <a:pt x="62" y="568"/>
                  </a:lnTo>
                  <a:lnTo>
                    <a:pt x="60" y="572"/>
                  </a:lnTo>
                  <a:lnTo>
                    <a:pt x="62" y="576"/>
                  </a:lnTo>
                  <a:lnTo>
                    <a:pt x="64" y="582"/>
                  </a:lnTo>
                  <a:lnTo>
                    <a:pt x="64" y="588"/>
                  </a:lnTo>
                  <a:lnTo>
                    <a:pt x="56" y="588"/>
                  </a:lnTo>
                  <a:lnTo>
                    <a:pt x="56" y="598"/>
                  </a:lnTo>
                  <a:lnTo>
                    <a:pt x="60" y="604"/>
                  </a:lnTo>
                  <a:lnTo>
                    <a:pt x="68" y="612"/>
                  </a:lnTo>
                  <a:lnTo>
                    <a:pt x="68" y="616"/>
                  </a:lnTo>
                  <a:lnTo>
                    <a:pt x="68" y="622"/>
                  </a:lnTo>
                  <a:lnTo>
                    <a:pt x="72" y="628"/>
                  </a:lnTo>
                  <a:lnTo>
                    <a:pt x="80" y="640"/>
                  </a:lnTo>
                  <a:lnTo>
                    <a:pt x="88" y="650"/>
                  </a:lnTo>
                  <a:lnTo>
                    <a:pt x="94" y="654"/>
                  </a:lnTo>
                  <a:lnTo>
                    <a:pt x="104" y="654"/>
                  </a:lnTo>
                  <a:lnTo>
                    <a:pt x="102" y="666"/>
                  </a:lnTo>
                  <a:lnTo>
                    <a:pt x="104" y="670"/>
                  </a:lnTo>
                  <a:lnTo>
                    <a:pt x="108" y="676"/>
                  </a:lnTo>
                  <a:lnTo>
                    <a:pt x="104" y="680"/>
                  </a:lnTo>
                  <a:lnTo>
                    <a:pt x="116" y="690"/>
                  </a:lnTo>
                  <a:lnTo>
                    <a:pt x="132" y="698"/>
                  </a:lnTo>
                  <a:lnTo>
                    <a:pt x="166" y="712"/>
                  </a:lnTo>
                  <a:lnTo>
                    <a:pt x="168" y="716"/>
                  </a:lnTo>
                  <a:lnTo>
                    <a:pt x="172" y="718"/>
                  </a:lnTo>
                  <a:lnTo>
                    <a:pt x="174" y="720"/>
                  </a:lnTo>
                  <a:lnTo>
                    <a:pt x="178" y="722"/>
                  </a:lnTo>
                  <a:lnTo>
                    <a:pt x="186" y="722"/>
                  </a:lnTo>
                  <a:lnTo>
                    <a:pt x="192" y="726"/>
                  </a:lnTo>
                  <a:lnTo>
                    <a:pt x="208" y="730"/>
                  </a:lnTo>
                  <a:lnTo>
                    <a:pt x="188" y="6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7" name="Freeform 19"/>
            <p:cNvSpPr>
              <a:spLocks noChangeAspect="1"/>
            </p:cNvSpPr>
            <p:nvPr/>
          </p:nvSpPr>
          <p:spPr bwMode="auto">
            <a:xfrm>
              <a:off x="1356" y="3034"/>
              <a:ext cx="270" cy="643"/>
            </a:xfrm>
            <a:custGeom>
              <a:avLst/>
              <a:gdLst>
                <a:gd name="T0" fmla="*/ 397 w 264"/>
                <a:gd name="T1" fmla="*/ 1187 h 592"/>
                <a:gd name="T2" fmla="*/ 467 w 264"/>
                <a:gd name="T3" fmla="*/ 908 h 592"/>
                <a:gd name="T4" fmla="*/ 465 w 264"/>
                <a:gd name="T5" fmla="*/ 628 h 592"/>
                <a:gd name="T6" fmla="*/ 445 w 264"/>
                <a:gd name="T7" fmla="*/ 770 h 592"/>
                <a:gd name="T8" fmla="*/ 404 w 264"/>
                <a:gd name="T9" fmla="*/ 931 h 592"/>
                <a:gd name="T10" fmla="*/ 344 w 264"/>
                <a:gd name="T11" fmla="*/ 926 h 592"/>
                <a:gd name="T12" fmla="*/ 347 w 264"/>
                <a:gd name="T13" fmla="*/ 710 h 592"/>
                <a:gd name="T14" fmla="*/ 336 w 264"/>
                <a:gd name="T15" fmla="*/ 521 h 592"/>
                <a:gd name="T16" fmla="*/ 303 w 264"/>
                <a:gd name="T17" fmla="*/ 471 h 592"/>
                <a:gd name="T18" fmla="*/ 264 w 264"/>
                <a:gd name="T19" fmla="*/ 374 h 592"/>
                <a:gd name="T20" fmla="*/ 211 w 264"/>
                <a:gd name="T21" fmla="*/ 175 h 592"/>
                <a:gd name="T22" fmla="*/ 157 w 264"/>
                <a:gd name="T23" fmla="*/ 70 h 592"/>
                <a:gd name="T24" fmla="*/ 124 w 264"/>
                <a:gd name="T25" fmla="*/ 98 h 592"/>
                <a:gd name="T26" fmla="*/ 64 w 264"/>
                <a:gd name="T27" fmla="*/ 83 h 592"/>
                <a:gd name="T28" fmla="*/ 56 w 264"/>
                <a:gd name="T29" fmla="*/ 374 h 592"/>
                <a:gd name="T30" fmla="*/ 12 w 264"/>
                <a:gd name="T31" fmla="*/ 578 h 592"/>
                <a:gd name="T32" fmla="*/ 16 w 264"/>
                <a:gd name="T33" fmla="*/ 926 h 592"/>
                <a:gd name="T34" fmla="*/ 2 w 264"/>
                <a:gd name="T35" fmla="*/ 1289 h 592"/>
                <a:gd name="T36" fmla="*/ 4 w 264"/>
                <a:gd name="T37" fmla="*/ 1491 h 592"/>
                <a:gd name="T38" fmla="*/ 4 w 264"/>
                <a:gd name="T39" fmla="*/ 1710 h 592"/>
                <a:gd name="T40" fmla="*/ 16 w 264"/>
                <a:gd name="T41" fmla="*/ 1932 h 592"/>
                <a:gd name="T42" fmla="*/ 20 w 264"/>
                <a:gd name="T43" fmla="*/ 2403 h 592"/>
                <a:gd name="T44" fmla="*/ 16 w 264"/>
                <a:gd name="T45" fmla="*/ 2585 h 592"/>
                <a:gd name="T46" fmla="*/ 52 w 264"/>
                <a:gd name="T47" fmla="*/ 2873 h 592"/>
                <a:gd name="T48" fmla="*/ 22 w 264"/>
                <a:gd name="T49" fmla="*/ 3087 h 592"/>
                <a:gd name="T50" fmla="*/ 58 w 264"/>
                <a:gd name="T51" fmla="*/ 3445 h 592"/>
                <a:gd name="T52" fmla="*/ 94 w 264"/>
                <a:gd name="T53" fmla="*/ 3794 h 592"/>
                <a:gd name="T54" fmla="*/ 98 w 264"/>
                <a:gd name="T55" fmla="*/ 3975 h 592"/>
                <a:gd name="T56" fmla="*/ 110 w 264"/>
                <a:gd name="T57" fmla="*/ 4250 h 592"/>
                <a:gd name="T58" fmla="*/ 102 w 264"/>
                <a:gd name="T59" fmla="*/ 4363 h 592"/>
                <a:gd name="T60" fmla="*/ 102 w 264"/>
                <a:gd name="T61" fmla="*/ 4557 h 592"/>
                <a:gd name="T62" fmla="*/ 124 w 264"/>
                <a:gd name="T63" fmla="*/ 4787 h 592"/>
                <a:gd name="T64" fmla="*/ 161 w 264"/>
                <a:gd name="T65" fmla="*/ 4976 h 592"/>
                <a:gd name="T66" fmla="*/ 245 w 264"/>
                <a:gd name="T67" fmla="*/ 4889 h 592"/>
                <a:gd name="T68" fmla="*/ 235 w 264"/>
                <a:gd name="T69" fmla="*/ 4739 h 592"/>
                <a:gd name="T70" fmla="*/ 264 w 264"/>
                <a:gd name="T71" fmla="*/ 4654 h 592"/>
                <a:gd name="T72" fmla="*/ 262 w 264"/>
                <a:gd name="T73" fmla="*/ 4497 h 592"/>
                <a:gd name="T74" fmla="*/ 289 w 264"/>
                <a:gd name="T75" fmla="*/ 4317 h 592"/>
                <a:gd name="T76" fmla="*/ 269 w 264"/>
                <a:gd name="T77" fmla="*/ 4200 h 592"/>
                <a:gd name="T78" fmla="*/ 219 w 264"/>
                <a:gd name="T79" fmla="*/ 4056 h 592"/>
                <a:gd name="T80" fmla="*/ 257 w 264"/>
                <a:gd name="T81" fmla="*/ 3844 h 592"/>
                <a:gd name="T82" fmla="*/ 264 w 264"/>
                <a:gd name="T83" fmla="*/ 3598 h 592"/>
                <a:gd name="T84" fmla="*/ 262 w 264"/>
                <a:gd name="T85" fmla="*/ 3445 h 592"/>
                <a:gd name="T86" fmla="*/ 289 w 264"/>
                <a:gd name="T87" fmla="*/ 3494 h 592"/>
                <a:gd name="T88" fmla="*/ 269 w 264"/>
                <a:gd name="T89" fmla="*/ 3396 h 592"/>
                <a:gd name="T90" fmla="*/ 245 w 264"/>
                <a:gd name="T91" fmla="*/ 3197 h 592"/>
                <a:gd name="T92" fmla="*/ 303 w 264"/>
                <a:gd name="T93" fmla="*/ 3203 h 592"/>
                <a:gd name="T94" fmla="*/ 301 w 264"/>
                <a:gd name="T95" fmla="*/ 3079 h 592"/>
                <a:gd name="T96" fmla="*/ 336 w 264"/>
                <a:gd name="T97" fmla="*/ 2879 h 592"/>
                <a:gd name="T98" fmla="*/ 415 w 264"/>
                <a:gd name="T99" fmla="*/ 2776 h 592"/>
                <a:gd name="T100" fmla="*/ 442 w 264"/>
                <a:gd name="T101" fmla="*/ 2413 h 592"/>
                <a:gd name="T102" fmla="*/ 422 w 264"/>
                <a:gd name="T103" fmla="*/ 2279 h 592"/>
                <a:gd name="T104" fmla="*/ 373 w 264"/>
                <a:gd name="T105" fmla="*/ 2017 h 592"/>
                <a:gd name="T106" fmla="*/ 397 w 264"/>
                <a:gd name="T107" fmla="*/ 1187 h 592"/>
                <a:gd name="T108" fmla="*/ 467 w 264"/>
                <a:gd name="T109" fmla="*/ 908 h 592"/>
                <a:gd name="T110" fmla="*/ 465 w 264"/>
                <a:gd name="T111" fmla="*/ 628 h 592"/>
                <a:gd name="T112" fmla="*/ 442 w 264"/>
                <a:gd name="T113" fmla="*/ 682 h 592"/>
                <a:gd name="T114" fmla="*/ 472 w 264"/>
                <a:gd name="T115" fmla="*/ 805 h 592"/>
                <a:gd name="T116" fmla="*/ 431 w 264"/>
                <a:gd name="T117" fmla="*/ 997 h 592"/>
                <a:gd name="T118" fmla="*/ 376 w 264"/>
                <a:gd name="T119" fmla="*/ 1373 h 5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4"/>
                <a:gd name="T181" fmla="*/ 0 h 592"/>
                <a:gd name="T182" fmla="*/ 264 w 264"/>
                <a:gd name="T183" fmla="*/ 592 h 5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4" h="592">
                  <a:moveTo>
                    <a:pt x="210" y="166"/>
                  </a:move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8" y="78"/>
                  </a:lnTo>
                  <a:lnTo>
                    <a:pt x="248" y="80"/>
                  </a:lnTo>
                  <a:lnTo>
                    <a:pt x="248" y="88"/>
                  </a:lnTo>
                  <a:lnTo>
                    <a:pt x="248" y="94"/>
                  </a:lnTo>
                  <a:lnTo>
                    <a:pt x="244" y="98"/>
                  </a:lnTo>
                  <a:lnTo>
                    <a:pt x="236" y="106"/>
                  </a:lnTo>
                  <a:lnTo>
                    <a:pt x="226" y="110"/>
                  </a:lnTo>
                  <a:lnTo>
                    <a:pt x="214" y="112"/>
                  </a:lnTo>
                  <a:lnTo>
                    <a:pt x="206" y="112"/>
                  </a:lnTo>
                  <a:lnTo>
                    <a:pt x="198" y="110"/>
                  </a:lnTo>
                  <a:lnTo>
                    <a:pt x="192" y="108"/>
                  </a:lnTo>
                  <a:lnTo>
                    <a:pt x="184" y="108"/>
                  </a:lnTo>
                  <a:lnTo>
                    <a:pt x="186" y="98"/>
                  </a:lnTo>
                  <a:lnTo>
                    <a:pt x="190" y="90"/>
                  </a:lnTo>
                  <a:lnTo>
                    <a:pt x="194" y="82"/>
                  </a:lnTo>
                  <a:lnTo>
                    <a:pt x="196" y="74"/>
                  </a:lnTo>
                  <a:lnTo>
                    <a:pt x="194" y="68"/>
                  </a:lnTo>
                  <a:lnTo>
                    <a:pt x="192" y="66"/>
                  </a:lnTo>
                  <a:lnTo>
                    <a:pt x="188" y="62"/>
                  </a:lnTo>
                  <a:lnTo>
                    <a:pt x="182" y="62"/>
                  </a:lnTo>
                  <a:lnTo>
                    <a:pt x="174" y="60"/>
                  </a:lnTo>
                  <a:lnTo>
                    <a:pt x="172" y="58"/>
                  </a:lnTo>
                  <a:lnTo>
                    <a:pt x="170" y="54"/>
                  </a:lnTo>
                  <a:lnTo>
                    <a:pt x="168" y="50"/>
                  </a:lnTo>
                  <a:lnTo>
                    <a:pt x="162" y="48"/>
                  </a:lnTo>
                  <a:lnTo>
                    <a:pt x="154" y="46"/>
                  </a:lnTo>
                  <a:lnTo>
                    <a:pt x="148" y="44"/>
                  </a:lnTo>
                  <a:lnTo>
                    <a:pt x="142" y="44"/>
                  </a:lnTo>
                  <a:lnTo>
                    <a:pt x="138" y="42"/>
                  </a:lnTo>
                  <a:lnTo>
                    <a:pt x="130" y="36"/>
                  </a:lnTo>
                  <a:lnTo>
                    <a:pt x="118" y="20"/>
                  </a:lnTo>
                  <a:lnTo>
                    <a:pt x="110" y="16"/>
                  </a:lnTo>
                  <a:lnTo>
                    <a:pt x="106" y="12"/>
                  </a:lnTo>
                  <a:lnTo>
                    <a:pt x="104" y="8"/>
                  </a:lnTo>
                  <a:lnTo>
                    <a:pt x="90" y="8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6" y="20"/>
                  </a:lnTo>
                  <a:lnTo>
                    <a:pt x="68" y="12"/>
                  </a:lnTo>
                  <a:lnTo>
                    <a:pt x="60" y="8"/>
                  </a:lnTo>
                  <a:lnTo>
                    <a:pt x="52" y="6"/>
                  </a:lnTo>
                  <a:lnTo>
                    <a:pt x="44" y="0"/>
                  </a:lnTo>
                  <a:lnTo>
                    <a:pt x="38" y="10"/>
                  </a:lnTo>
                  <a:lnTo>
                    <a:pt x="30" y="18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0" y="44"/>
                  </a:lnTo>
                  <a:lnTo>
                    <a:pt x="24" y="50"/>
                  </a:lnTo>
                  <a:lnTo>
                    <a:pt x="18" y="54"/>
                  </a:lnTo>
                  <a:lnTo>
                    <a:pt x="14" y="58"/>
                  </a:lnTo>
                  <a:lnTo>
                    <a:pt x="12" y="68"/>
                  </a:lnTo>
                  <a:lnTo>
                    <a:pt x="14" y="86"/>
                  </a:lnTo>
                  <a:lnTo>
                    <a:pt x="18" y="92"/>
                  </a:lnTo>
                  <a:lnTo>
                    <a:pt x="22" y="100"/>
                  </a:lnTo>
                  <a:lnTo>
                    <a:pt x="16" y="108"/>
                  </a:lnTo>
                  <a:lnTo>
                    <a:pt x="8" y="120"/>
                  </a:lnTo>
                  <a:lnTo>
                    <a:pt x="2" y="132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8" y="164"/>
                  </a:lnTo>
                  <a:lnTo>
                    <a:pt x="4" y="174"/>
                  </a:lnTo>
                  <a:lnTo>
                    <a:pt x="2" y="182"/>
                  </a:lnTo>
                  <a:lnTo>
                    <a:pt x="0" y="188"/>
                  </a:lnTo>
                  <a:lnTo>
                    <a:pt x="2" y="194"/>
                  </a:lnTo>
                  <a:lnTo>
                    <a:pt x="4" y="200"/>
                  </a:lnTo>
                  <a:lnTo>
                    <a:pt x="8" y="206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6" y="226"/>
                  </a:lnTo>
                  <a:lnTo>
                    <a:pt x="20" y="234"/>
                  </a:lnTo>
                  <a:lnTo>
                    <a:pt x="22" y="242"/>
                  </a:lnTo>
                  <a:lnTo>
                    <a:pt x="22" y="276"/>
                  </a:lnTo>
                  <a:lnTo>
                    <a:pt x="20" y="280"/>
                  </a:lnTo>
                  <a:lnTo>
                    <a:pt x="18" y="286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6" y="302"/>
                  </a:lnTo>
                  <a:lnTo>
                    <a:pt x="20" y="314"/>
                  </a:lnTo>
                  <a:lnTo>
                    <a:pt x="26" y="322"/>
                  </a:lnTo>
                  <a:lnTo>
                    <a:pt x="28" y="330"/>
                  </a:lnTo>
                  <a:lnTo>
                    <a:pt x="26" y="334"/>
                  </a:lnTo>
                  <a:lnTo>
                    <a:pt x="24" y="336"/>
                  </a:lnTo>
                  <a:lnTo>
                    <a:pt x="22" y="340"/>
                  </a:lnTo>
                  <a:lnTo>
                    <a:pt x="20" y="346"/>
                  </a:lnTo>
                  <a:lnTo>
                    <a:pt x="22" y="360"/>
                  </a:lnTo>
                  <a:lnTo>
                    <a:pt x="28" y="374"/>
                  </a:lnTo>
                  <a:lnTo>
                    <a:pt x="32" y="388"/>
                  </a:lnTo>
                  <a:lnTo>
                    <a:pt x="34" y="398"/>
                  </a:lnTo>
                  <a:lnTo>
                    <a:pt x="32" y="402"/>
                  </a:lnTo>
                  <a:lnTo>
                    <a:pt x="28" y="402"/>
                  </a:lnTo>
                  <a:lnTo>
                    <a:pt x="40" y="424"/>
                  </a:lnTo>
                  <a:lnTo>
                    <a:pt x="50" y="438"/>
                  </a:lnTo>
                  <a:lnTo>
                    <a:pt x="54" y="442"/>
                  </a:lnTo>
                  <a:lnTo>
                    <a:pt x="58" y="444"/>
                  </a:lnTo>
                  <a:lnTo>
                    <a:pt x="56" y="450"/>
                  </a:lnTo>
                  <a:lnTo>
                    <a:pt x="54" y="454"/>
                  </a:lnTo>
                  <a:lnTo>
                    <a:pt x="56" y="464"/>
                  </a:lnTo>
                  <a:lnTo>
                    <a:pt x="58" y="470"/>
                  </a:lnTo>
                  <a:lnTo>
                    <a:pt x="62" y="480"/>
                  </a:lnTo>
                  <a:lnTo>
                    <a:pt x="62" y="490"/>
                  </a:lnTo>
                  <a:lnTo>
                    <a:pt x="62" y="496"/>
                  </a:lnTo>
                  <a:lnTo>
                    <a:pt x="60" y="498"/>
                  </a:lnTo>
                  <a:lnTo>
                    <a:pt x="58" y="502"/>
                  </a:lnTo>
                  <a:lnTo>
                    <a:pt x="56" y="506"/>
                  </a:lnTo>
                  <a:lnTo>
                    <a:pt x="58" y="510"/>
                  </a:lnTo>
                  <a:lnTo>
                    <a:pt x="58" y="512"/>
                  </a:lnTo>
                  <a:lnTo>
                    <a:pt x="60" y="516"/>
                  </a:lnTo>
                  <a:lnTo>
                    <a:pt x="60" y="520"/>
                  </a:lnTo>
                  <a:lnTo>
                    <a:pt x="58" y="530"/>
                  </a:lnTo>
                  <a:lnTo>
                    <a:pt x="56" y="542"/>
                  </a:lnTo>
                  <a:lnTo>
                    <a:pt x="58" y="548"/>
                  </a:lnTo>
                  <a:lnTo>
                    <a:pt x="60" y="552"/>
                  </a:lnTo>
                  <a:lnTo>
                    <a:pt x="68" y="558"/>
                  </a:lnTo>
                  <a:lnTo>
                    <a:pt x="76" y="562"/>
                  </a:lnTo>
                  <a:lnTo>
                    <a:pt x="84" y="568"/>
                  </a:lnTo>
                  <a:lnTo>
                    <a:pt x="90" y="574"/>
                  </a:lnTo>
                  <a:lnTo>
                    <a:pt x="92" y="580"/>
                  </a:lnTo>
                  <a:lnTo>
                    <a:pt x="94" y="586"/>
                  </a:lnTo>
                  <a:lnTo>
                    <a:pt x="98" y="592"/>
                  </a:lnTo>
                  <a:lnTo>
                    <a:pt x="150" y="592"/>
                  </a:lnTo>
                  <a:lnTo>
                    <a:pt x="138" y="572"/>
                  </a:lnTo>
                  <a:lnTo>
                    <a:pt x="134" y="564"/>
                  </a:lnTo>
                  <a:lnTo>
                    <a:pt x="132" y="560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4" y="552"/>
                  </a:lnTo>
                  <a:lnTo>
                    <a:pt x="138" y="550"/>
                  </a:lnTo>
                  <a:lnTo>
                    <a:pt x="144" y="546"/>
                  </a:lnTo>
                  <a:lnTo>
                    <a:pt x="148" y="542"/>
                  </a:lnTo>
                  <a:lnTo>
                    <a:pt x="144" y="540"/>
                  </a:lnTo>
                  <a:lnTo>
                    <a:pt x="144" y="536"/>
                  </a:lnTo>
                  <a:lnTo>
                    <a:pt x="144" y="530"/>
                  </a:lnTo>
                  <a:lnTo>
                    <a:pt x="146" y="526"/>
                  </a:lnTo>
                  <a:lnTo>
                    <a:pt x="152" y="520"/>
                  </a:lnTo>
                  <a:lnTo>
                    <a:pt x="160" y="514"/>
                  </a:lnTo>
                  <a:lnTo>
                    <a:pt x="162" y="510"/>
                  </a:lnTo>
                  <a:lnTo>
                    <a:pt x="162" y="504"/>
                  </a:lnTo>
                  <a:lnTo>
                    <a:pt x="162" y="498"/>
                  </a:lnTo>
                  <a:lnTo>
                    <a:pt x="158" y="494"/>
                  </a:lnTo>
                  <a:lnTo>
                    <a:pt x="158" y="492"/>
                  </a:lnTo>
                  <a:lnTo>
                    <a:pt x="150" y="490"/>
                  </a:lnTo>
                  <a:lnTo>
                    <a:pt x="138" y="484"/>
                  </a:lnTo>
                  <a:lnTo>
                    <a:pt x="126" y="478"/>
                  </a:lnTo>
                  <a:lnTo>
                    <a:pt x="124" y="474"/>
                  </a:lnTo>
                  <a:lnTo>
                    <a:pt x="122" y="472"/>
                  </a:lnTo>
                  <a:lnTo>
                    <a:pt x="124" y="468"/>
                  </a:lnTo>
                  <a:lnTo>
                    <a:pt x="126" y="464"/>
                  </a:lnTo>
                  <a:lnTo>
                    <a:pt x="134" y="456"/>
                  </a:lnTo>
                  <a:lnTo>
                    <a:pt x="144" y="448"/>
                  </a:lnTo>
                  <a:lnTo>
                    <a:pt x="150" y="440"/>
                  </a:lnTo>
                  <a:lnTo>
                    <a:pt x="148" y="434"/>
                  </a:lnTo>
                  <a:lnTo>
                    <a:pt x="146" y="426"/>
                  </a:lnTo>
                  <a:lnTo>
                    <a:pt x="148" y="420"/>
                  </a:lnTo>
                  <a:lnTo>
                    <a:pt x="150" y="416"/>
                  </a:lnTo>
                  <a:lnTo>
                    <a:pt x="154" y="414"/>
                  </a:lnTo>
                  <a:lnTo>
                    <a:pt x="150" y="408"/>
                  </a:lnTo>
                  <a:lnTo>
                    <a:pt x="146" y="402"/>
                  </a:lnTo>
                  <a:lnTo>
                    <a:pt x="152" y="406"/>
                  </a:lnTo>
                  <a:lnTo>
                    <a:pt x="154" y="408"/>
                  </a:lnTo>
                  <a:lnTo>
                    <a:pt x="158" y="410"/>
                  </a:lnTo>
                  <a:lnTo>
                    <a:pt x="162" y="408"/>
                  </a:lnTo>
                  <a:lnTo>
                    <a:pt x="164" y="402"/>
                  </a:lnTo>
                  <a:lnTo>
                    <a:pt x="162" y="396"/>
                  </a:lnTo>
                  <a:lnTo>
                    <a:pt x="156" y="394"/>
                  </a:lnTo>
                  <a:lnTo>
                    <a:pt x="150" y="396"/>
                  </a:lnTo>
                  <a:lnTo>
                    <a:pt x="144" y="398"/>
                  </a:lnTo>
                  <a:lnTo>
                    <a:pt x="136" y="386"/>
                  </a:lnTo>
                  <a:lnTo>
                    <a:pt x="130" y="372"/>
                  </a:lnTo>
                  <a:lnTo>
                    <a:pt x="138" y="372"/>
                  </a:lnTo>
                  <a:lnTo>
                    <a:pt x="146" y="372"/>
                  </a:lnTo>
                  <a:lnTo>
                    <a:pt x="154" y="376"/>
                  </a:lnTo>
                  <a:lnTo>
                    <a:pt x="162" y="376"/>
                  </a:lnTo>
                  <a:lnTo>
                    <a:pt x="170" y="374"/>
                  </a:lnTo>
                  <a:lnTo>
                    <a:pt x="176" y="370"/>
                  </a:lnTo>
                  <a:lnTo>
                    <a:pt x="172" y="366"/>
                  </a:lnTo>
                  <a:lnTo>
                    <a:pt x="168" y="362"/>
                  </a:lnTo>
                  <a:lnTo>
                    <a:pt x="168" y="358"/>
                  </a:lnTo>
                  <a:lnTo>
                    <a:pt x="168" y="350"/>
                  </a:lnTo>
                  <a:lnTo>
                    <a:pt x="174" y="344"/>
                  </a:lnTo>
                  <a:lnTo>
                    <a:pt x="180" y="338"/>
                  </a:lnTo>
                  <a:lnTo>
                    <a:pt x="188" y="336"/>
                  </a:lnTo>
                  <a:lnTo>
                    <a:pt x="206" y="332"/>
                  </a:lnTo>
                  <a:lnTo>
                    <a:pt x="222" y="328"/>
                  </a:lnTo>
                  <a:lnTo>
                    <a:pt x="226" y="326"/>
                  </a:lnTo>
                  <a:lnTo>
                    <a:pt x="232" y="322"/>
                  </a:lnTo>
                  <a:lnTo>
                    <a:pt x="240" y="312"/>
                  </a:lnTo>
                  <a:lnTo>
                    <a:pt x="246" y="300"/>
                  </a:lnTo>
                  <a:lnTo>
                    <a:pt x="248" y="288"/>
                  </a:lnTo>
                  <a:lnTo>
                    <a:pt x="246" y="282"/>
                  </a:lnTo>
                  <a:lnTo>
                    <a:pt x="242" y="278"/>
                  </a:lnTo>
                  <a:lnTo>
                    <a:pt x="238" y="272"/>
                  </a:lnTo>
                  <a:lnTo>
                    <a:pt x="236" y="268"/>
                  </a:lnTo>
                  <a:lnTo>
                    <a:pt x="236" y="266"/>
                  </a:lnTo>
                  <a:lnTo>
                    <a:pt x="236" y="260"/>
                  </a:lnTo>
                  <a:lnTo>
                    <a:pt x="222" y="250"/>
                  </a:lnTo>
                  <a:lnTo>
                    <a:pt x="212" y="242"/>
                  </a:lnTo>
                  <a:lnTo>
                    <a:pt x="208" y="236"/>
                  </a:lnTo>
                  <a:lnTo>
                    <a:pt x="210" y="166"/>
                  </a:ln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80"/>
                  </a:lnTo>
                  <a:lnTo>
                    <a:pt x="252" y="74"/>
                  </a:lnTo>
                  <a:lnTo>
                    <a:pt x="260" y="74"/>
                  </a:lnTo>
                  <a:lnTo>
                    <a:pt x="262" y="84"/>
                  </a:lnTo>
                  <a:lnTo>
                    <a:pt x="264" y="94"/>
                  </a:lnTo>
                  <a:lnTo>
                    <a:pt x="264" y="100"/>
                  </a:lnTo>
                  <a:lnTo>
                    <a:pt x="262" y="104"/>
                  </a:lnTo>
                  <a:lnTo>
                    <a:pt x="256" y="110"/>
                  </a:lnTo>
                  <a:lnTo>
                    <a:pt x="240" y="116"/>
                  </a:lnTo>
                  <a:lnTo>
                    <a:pt x="232" y="126"/>
                  </a:lnTo>
                  <a:lnTo>
                    <a:pt x="222" y="138"/>
                  </a:lnTo>
                  <a:lnTo>
                    <a:pt x="214" y="152"/>
                  </a:lnTo>
                  <a:lnTo>
                    <a:pt x="210" y="160"/>
                  </a:lnTo>
                  <a:lnTo>
                    <a:pt x="210" y="166"/>
                  </a:lnTo>
                  <a:lnTo>
                    <a:pt x="208" y="236"/>
                  </a:lnTo>
                  <a:lnTo>
                    <a:pt x="210" y="1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8" name="Freeform 20"/>
            <p:cNvSpPr>
              <a:spLocks noChangeAspect="1"/>
            </p:cNvSpPr>
            <p:nvPr/>
          </p:nvSpPr>
          <p:spPr bwMode="auto">
            <a:xfrm>
              <a:off x="3435" y="2020"/>
              <a:ext cx="134" cy="176"/>
            </a:xfrm>
            <a:custGeom>
              <a:avLst/>
              <a:gdLst>
                <a:gd name="T0" fmla="*/ 157 w 130"/>
                <a:gd name="T1" fmla="*/ 4 h 162"/>
                <a:gd name="T2" fmla="*/ 172 w 130"/>
                <a:gd name="T3" fmla="*/ 115 h 162"/>
                <a:gd name="T4" fmla="*/ 182 w 130"/>
                <a:gd name="T5" fmla="*/ 206 h 162"/>
                <a:gd name="T6" fmla="*/ 194 w 130"/>
                <a:gd name="T7" fmla="*/ 243 h 162"/>
                <a:gd name="T8" fmla="*/ 210 w 130"/>
                <a:gd name="T9" fmla="*/ 264 h 162"/>
                <a:gd name="T10" fmla="*/ 241 w 130"/>
                <a:gd name="T11" fmla="*/ 291 h 162"/>
                <a:gd name="T12" fmla="*/ 260 w 130"/>
                <a:gd name="T13" fmla="*/ 328 h 162"/>
                <a:gd name="T14" fmla="*/ 272 w 130"/>
                <a:gd name="T15" fmla="*/ 368 h 162"/>
                <a:gd name="T16" fmla="*/ 280 w 130"/>
                <a:gd name="T17" fmla="*/ 400 h 162"/>
                <a:gd name="T18" fmla="*/ 284 w 130"/>
                <a:gd name="T19" fmla="*/ 473 h 162"/>
                <a:gd name="T20" fmla="*/ 280 w 130"/>
                <a:gd name="T21" fmla="*/ 531 h 162"/>
                <a:gd name="T22" fmla="*/ 272 w 130"/>
                <a:gd name="T23" fmla="*/ 606 h 162"/>
                <a:gd name="T24" fmla="*/ 247 w 130"/>
                <a:gd name="T25" fmla="*/ 712 h 162"/>
                <a:gd name="T26" fmla="*/ 233 w 130"/>
                <a:gd name="T27" fmla="*/ 772 h 162"/>
                <a:gd name="T28" fmla="*/ 223 w 130"/>
                <a:gd name="T29" fmla="*/ 788 h 162"/>
                <a:gd name="T30" fmla="*/ 219 w 130"/>
                <a:gd name="T31" fmla="*/ 844 h 162"/>
                <a:gd name="T32" fmla="*/ 219 w 130"/>
                <a:gd name="T33" fmla="*/ 917 h 162"/>
                <a:gd name="T34" fmla="*/ 219 w 130"/>
                <a:gd name="T35" fmla="*/ 1010 h 162"/>
                <a:gd name="T36" fmla="*/ 198 w 130"/>
                <a:gd name="T37" fmla="*/ 1030 h 162"/>
                <a:gd name="T38" fmla="*/ 186 w 130"/>
                <a:gd name="T39" fmla="*/ 1010 h 162"/>
                <a:gd name="T40" fmla="*/ 186 w 130"/>
                <a:gd name="T41" fmla="*/ 1119 h 162"/>
                <a:gd name="T42" fmla="*/ 186 w 130"/>
                <a:gd name="T43" fmla="*/ 1131 h 162"/>
                <a:gd name="T44" fmla="*/ 186 w 130"/>
                <a:gd name="T45" fmla="*/ 1176 h 162"/>
                <a:gd name="T46" fmla="*/ 172 w 130"/>
                <a:gd name="T47" fmla="*/ 1191 h 162"/>
                <a:gd name="T48" fmla="*/ 157 w 130"/>
                <a:gd name="T49" fmla="*/ 1200 h 162"/>
                <a:gd name="T50" fmla="*/ 152 w 130"/>
                <a:gd name="T51" fmla="*/ 1219 h 162"/>
                <a:gd name="T52" fmla="*/ 143 w 130"/>
                <a:gd name="T53" fmla="*/ 1271 h 162"/>
                <a:gd name="T54" fmla="*/ 135 w 130"/>
                <a:gd name="T55" fmla="*/ 1304 h 162"/>
                <a:gd name="T56" fmla="*/ 131 w 130"/>
                <a:gd name="T57" fmla="*/ 1337 h 162"/>
                <a:gd name="T58" fmla="*/ 107 w 130"/>
                <a:gd name="T59" fmla="*/ 1371 h 162"/>
                <a:gd name="T60" fmla="*/ 83 w 130"/>
                <a:gd name="T61" fmla="*/ 1383 h 162"/>
                <a:gd name="T62" fmla="*/ 67 w 130"/>
                <a:gd name="T63" fmla="*/ 1383 h 162"/>
                <a:gd name="T64" fmla="*/ 48 w 130"/>
                <a:gd name="T65" fmla="*/ 1401 h 162"/>
                <a:gd name="T66" fmla="*/ 0 w 130"/>
                <a:gd name="T67" fmla="*/ 1176 h 162"/>
                <a:gd name="T68" fmla="*/ 0 w 130"/>
                <a:gd name="T69" fmla="*/ 1097 h 162"/>
                <a:gd name="T70" fmla="*/ 119 w 130"/>
                <a:gd name="T71" fmla="*/ 689 h 162"/>
                <a:gd name="T72" fmla="*/ 119 w 130"/>
                <a:gd name="T73" fmla="*/ 374 h 162"/>
                <a:gd name="T74" fmla="*/ 101 w 130"/>
                <a:gd name="T75" fmla="*/ 328 h 162"/>
                <a:gd name="T76" fmla="*/ 157 w 130"/>
                <a:gd name="T77" fmla="*/ 0 h 162"/>
                <a:gd name="T78" fmla="*/ 157 w 130"/>
                <a:gd name="T79" fmla="*/ 4 h 1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0"/>
                <a:gd name="T121" fmla="*/ 0 h 162"/>
                <a:gd name="T122" fmla="*/ 130 w 130"/>
                <a:gd name="T123" fmla="*/ 162 h 1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0" h="162">
                  <a:moveTo>
                    <a:pt x="72" y="4"/>
                  </a:moveTo>
                  <a:lnTo>
                    <a:pt x="78" y="14"/>
                  </a:lnTo>
                  <a:lnTo>
                    <a:pt x="82" y="24"/>
                  </a:lnTo>
                  <a:lnTo>
                    <a:pt x="88" y="28"/>
                  </a:lnTo>
                  <a:lnTo>
                    <a:pt x="96" y="30"/>
                  </a:lnTo>
                  <a:lnTo>
                    <a:pt x="110" y="34"/>
                  </a:lnTo>
                  <a:lnTo>
                    <a:pt x="118" y="38"/>
                  </a:lnTo>
                  <a:lnTo>
                    <a:pt x="124" y="42"/>
                  </a:lnTo>
                  <a:lnTo>
                    <a:pt x="128" y="46"/>
                  </a:lnTo>
                  <a:lnTo>
                    <a:pt x="130" y="54"/>
                  </a:lnTo>
                  <a:lnTo>
                    <a:pt x="128" y="62"/>
                  </a:lnTo>
                  <a:lnTo>
                    <a:pt x="124" y="70"/>
                  </a:lnTo>
                  <a:lnTo>
                    <a:pt x="112" y="82"/>
                  </a:lnTo>
                  <a:lnTo>
                    <a:pt x="106" y="88"/>
                  </a:lnTo>
                  <a:lnTo>
                    <a:pt x="102" y="92"/>
                  </a:lnTo>
                  <a:lnTo>
                    <a:pt x="100" y="98"/>
                  </a:lnTo>
                  <a:lnTo>
                    <a:pt x="100" y="106"/>
                  </a:lnTo>
                  <a:lnTo>
                    <a:pt x="100" y="118"/>
                  </a:lnTo>
                  <a:lnTo>
                    <a:pt x="90" y="120"/>
                  </a:lnTo>
                  <a:lnTo>
                    <a:pt x="84" y="118"/>
                  </a:lnTo>
                  <a:lnTo>
                    <a:pt x="84" y="130"/>
                  </a:lnTo>
                  <a:lnTo>
                    <a:pt x="84" y="132"/>
                  </a:lnTo>
                  <a:lnTo>
                    <a:pt x="84" y="136"/>
                  </a:lnTo>
                  <a:lnTo>
                    <a:pt x="78" y="138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66" y="146"/>
                  </a:lnTo>
                  <a:lnTo>
                    <a:pt x="62" y="152"/>
                  </a:lnTo>
                  <a:lnTo>
                    <a:pt x="60" y="156"/>
                  </a:lnTo>
                  <a:lnTo>
                    <a:pt x="48" y="158"/>
                  </a:lnTo>
                  <a:lnTo>
                    <a:pt x="40" y="160"/>
                  </a:lnTo>
                  <a:lnTo>
                    <a:pt x="32" y="160"/>
                  </a:lnTo>
                  <a:lnTo>
                    <a:pt x="22" y="162"/>
                  </a:lnTo>
                  <a:lnTo>
                    <a:pt x="0" y="136"/>
                  </a:lnTo>
                  <a:lnTo>
                    <a:pt x="0" y="128"/>
                  </a:lnTo>
                  <a:lnTo>
                    <a:pt x="54" y="80"/>
                  </a:lnTo>
                  <a:lnTo>
                    <a:pt x="54" y="44"/>
                  </a:lnTo>
                  <a:lnTo>
                    <a:pt x="46" y="38"/>
                  </a:lnTo>
                  <a:lnTo>
                    <a:pt x="72" y="0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19" name="Freeform 21"/>
            <p:cNvSpPr>
              <a:spLocks noChangeAspect="1"/>
            </p:cNvSpPr>
            <p:nvPr/>
          </p:nvSpPr>
          <p:spPr bwMode="auto">
            <a:xfrm>
              <a:off x="4777" y="1076"/>
              <a:ext cx="41" cy="15"/>
            </a:xfrm>
            <a:custGeom>
              <a:avLst/>
              <a:gdLst>
                <a:gd name="T0" fmla="*/ 46 w 40"/>
                <a:gd name="T1" fmla="*/ 62 h 14"/>
                <a:gd name="T2" fmla="*/ 14 w 40"/>
                <a:gd name="T3" fmla="*/ 71 h 14"/>
                <a:gd name="T4" fmla="*/ 10 w 40"/>
                <a:gd name="T5" fmla="*/ 81 h 14"/>
                <a:gd name="T6" fmla="*/ 6 w 40"/>
                <a:gd name="T7" fmla="*/ 81 h 14"/>
                <a:gd name="T8" fmla="*/ 2 w 40"/>
                <a:gd name="T9" fmla="*/ 71 h 14"/>
                <a:gd name="T10" fmla="*/ 0 w 40"/>
                <a:gd name="T11" fmla="*/ 54 h 14"/>
                <a:gd name="T12" fmla="*/ 2 w 40"/>
                <a:gd name="T13" fmla="*/ 6 h 14"/>
                <a:gd name="T14" fmla="*/ 8 w 40"/>
                <a:gd name="T15" fmla="*/ 2 h 14"/>
                <a:gd name="T16" fmla="*/ 16 w 40"/>
                <a:gd name="T17" fmla="*/ 0 h 14"/>
                <a:gd name="T18" fmla="*/ 50 w 40"/>
                <a:gd name="T19" fmla="*/ 0 h 14"/>
                <a:gd name="T20" fmla="*/ 56 w 40"/>
                <a:gd name="T21" fmla="*/ 4 h 14"/>
                <a:gd name="T22" fmla="*/ 71 w 40"/>
                <a:gd name="T23" fmla="*/ 62 h 14"/>
                <a:gd name="T24" fmla="*/ 56 w 40"/>
                <a:gd name="T25" fmla="*/ 71 h 14"/>
                <a:gd name="T26" fmla="*/ 46 w 40"/>
                <a:gd name="T27" fmla="*/ 62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14"/>
                <a:gd name="T44" fmla="*/ 40 w 40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14">
                  <a:moveTo>
                    <a:pt x="20" y="10"/>
                  </a:moveTo>
                  <a:lnTo>
                    <a:pt x="14" y="12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0" y="4"/>
                  </a:lnTo>
                  <a:lnTo>
                    <a:pt x="40" y="10"/>
                  </a:lnTo>
                  <a:lnTo>
                    <a:pt x="30" y="12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20" name="Freeform 22"/>
            <p:cNvSpPr>
              <a:spLocks noChangeAspect="1"/>
            </p:cNvSpPr>
            <p:nvPr/>
          </p:nvSpPr>
          <p:spPr bwMode="auto">
            <a:xfrm>
              <a:off x="4296" y="2062"/>
              <a:ext cx="164" cy="312"/>
            </a:xfrm>
            <a:custGeom>
              <a:avLst/>
              <a:gdLst>
                <a:gd name="T0" fmla="*/ 138 w 160"/>
                <a:gd name="T1" fmla="*/ 1955 h 288"/>
                <a:gd name="T2" fmla="*/ 196 w 160"/>
                <a:gd name="T3" fmla="*/ 1883 h 288"/>
                <a:gd name="T4" fmla="*/ 181 w 160"/>
                <a:gd name="T5" fmla="*/ 1845 h 288"/>
                <a:gd name="T6" fmla="*/ 227 w 160"/>
                <a:gd name="T7" fmla="*/ 1721 h 288"/>
                <a:gd name="T8" fmla="*/ 234 w 160"/>
                <a:gd name="T9" fmla="*/ 1666 h 288"/>
                <a:gd name="T10" fmla="*/ 230 w 160"/>
                <a:gd name="T11" fmla="*/ 1589 h 288"/>
                <a:gd name="T12" fmla="*/ 227 w 160"/>
                <a:gd name="T13" fmla="*/ 1506 h 288"/>
                <a:gd name="T14" fmla="*/ 216 w 160"/>
                <a:gd name="T15" fmla="*/ 1250 h 288"/>
                <a:gd name="T16" fmla="*/ 173 w 160"/>
                <a:gd name="T17" fmla="*/ 992 h 288"/>
                <a:gd name="T18" fmla="*/ 153 w 160"/>
                <a:gd name="T19" fmla="*/ 907 h 288"/>
                <a:gd name="T20" fmla="*/ 135 w 160"/>
                <a:gd name="T21" fmla="*/ 872 h 288"/>
                <a:gd name="T22" fmla="*/ 123 w 160"/>
                <a:gd name="T23" fmla="*/ 780 h 288"/>
                <a:gd name="T24" fmla="*/ 83 w 160"/>
                <a:gd name="T25" fmla="*/ 666 h 288"/>
                <a:gd name="T26" fmla="*/ 60 w 160"/>
                <a:gd name="T27" fmla="*/ 546 h 288"/>
                <a:gd name="T28" fmla="*/ 71 w 160"/>
                <a:gd name="T29" fmla="*/ 503 h 288"/>
                <a:gd name="T30" fmla="*/ 79 w 160"/>
                <a:gd name="T31" fmla="*/ 396 h 288"/>
                <a:gd name="T32" fmla="*/ 14 w 160"/>
                <a:gd name="T33" fmla="*/ 318 h 288"/>
                <a:gd name="T34" fmla="*/ 4 w 160"/>
                <a:gd name="T35" fmla="*/ 256 h 288"/>
                <a:gd name="T36" fmla="*/ 0 w 160"/>
                <a:gd name="T37" fmla="*/ 147 h 288"/>
                <a:gd name="T38" fmla="*/ 10 w 160"/>
                <a:gd name="T39" fmla="*/ 107 h 288"/>
                <a:gd name="T40" fmla="*/ 54 w 160"/>
                <a:gd name="T41" fmla="*/ 91 h 288"/>
                <a:gd name="T42" fmla="*/ 83 w 160"/>
                <a:gd name="T43" fmla="*/ 2 h 288"/>
                <a:gd name="T44" fmla="*/ 116 w 160"/>
                <a:gd name="T45" fmla="*/ 2 h 288"/>
                <a:gd name="T46" fmla="*/ 132 w 160"/>
                <a:gd name="T47" fmla="*/ 6 h 288"/>
                <a:gd name="T48" fmla="*/ 145 w 160"/>
                <a:gd name="T49" fmla="*/ 91 h 288"/>
                <a:gd name="T50" fmla="*/ 165 w 160"/>
                <a:gd name="T51" fmla="*/ 186 h 288"/>
                <a:gd name="T52" fmla="*/ 199 w 160"/>
                <a:gd name="T53" fmla="*/ 256 h 288"/>
                <a:gd name="T54" fmla="*/ 191 w 160"/>
                <a:gd name="T55" fmla="*/ 352 h 288"/>
                <a:gd name="T56" fmla="*/ 169 w 160"/>
                <a:gd name="T57" fmla="*/ 352 h 288"/>
                <a:gd name="T58" fmla="*/ 165 w 160"/>
                <a:gd name="T59" fmla="*/ 396 h 288"/>
                <a:gd name="T60" fmla="*/ 153 w 160"/>
                <a:gd name="T61" fmla="*/ 474 h 288"/>
                <a:gd name="T62" fmla="*/ 141 w 160"/>
                <a:gd name="T63" fmla="*/ 592 h 288"/>
                <a:gd name="T64" fmla="*/ 153 w 160"/>
                <a:gd name="T65" fmla="*/ 752 h 288"/>
                <a:gd name="T66" fmla="*/ 173 w 160"/>
                <a:gd name="T67" fmla="*/ 815 h 288"/>
                <a:gd name="T68" fmla="*/ 222 w 160"/>
                <a:gd name="T69" fmla="*/ 1054 h 288"/>
                <a:gd name="T70" fmla="*/ 281 w 160"/>
                <a:gd name="T71" fmla="*/ 1261 h 288"/>
                <a:gd name="T72" fmla="*/ 288 w 160"/>
                <a:gd name="T73" fmla="*/ 1452 h 288"/>
                <a:gd name="T74" fmla="*/ 295 w 160"/>
                <a:gd name="T75" fmla="*/ 1703 h 288"/>
                <a:gd name="T76" fmla="*/ 295 w 160"/>
                <a:gd name="T77" fmla="*/ 1798 h 288"/>
                <a:gd name="T78" fmla="*/ 281 w 160"/>
                <a:gd name="T79" fmla="*/ 1883 h 288"/>
                <a:gd name="T80" fmla="*/ 242 w 160"/>
                <a:gd name="T81" fmla="*/ 1978 h 288"/>
                <a:gd name="T82" fmla="*/ 212 w 160"/>
                <a:gd name="T83" fmla="*/ 2067 h 288"/>
                <a:gd name="T84" fmla="*/ 177 w 160"/>
                <a:gd name="T85" fmla="*/ 2277 h 288"/>
                <a:gd name="T86" fmla="*/ 157 w 160"/>
                <a:gd name="T87" fmla="*/ 2309 h 288"/>
                <a:gd name="T88" fmla="*/ 149 w 160"/>
                <a:gd name="T89" fmla="*/ 2295 h 288"/>
                <a:gd name="T90" fmla="*/ 149 w 160"/>
                <a:gd name="T91" fmla="*/ 2166 h 288"/>
                <a:gd name="T92" fmla="*/ 153 w 160"/>
                <a:gd name="T93" fmla="*/ 2067 h 288"/>
                <a:gd name="T94" fmla="*/ 138 w 160"/>
                <a:gd name="T95" fmla="*/ 2025 h 288"/>
                <a:gd name="T96" fmla="*/ 126 w 160"/>
                <a:gd name="T97" fmla="*/ 2000 h 288"/>
                <a:gd name="T98" fmla="*/ 129 w 160"/>
                <a:gd name="T99" fmla="*/ 1978 h 2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88"/>
                <a:gd name="T152" fmla="*/ 160 w 160"/>
                <a:gd name="T153" fmla="*/ 288 h 28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88">
                  <a:moveTo>
                    <a:pt x="68" y="248"/>
                  </a:moveTo>
                  <a:lnTo>
                    <a:pt x="74" y="244"/>
                  </a:lnTo>
                  <a:lnTo>
                    <a:pt x="84" y="242"/>
                  </a:lnTo>
                  <a:lnTo>
                    <a:pt x="102" y="236"/>
                  </a:lnTo>
                  <a:lnTo>
                    <a:pt x="98" y="232"/>
                  </a:lnTo>
                  <a:lnTo>
                    <a:pt x="96" y="230"/>
                  </a:lnTo>
                  <a:lnTo>
                    <a:pt x="94" y="228"/>
                  </a:lnTo>
                  <a:lnTo>
                    <a:pt x="120" y="214"/>
                  </a:lnTo>
                  <a:lnTo>
                    <a:pt x="122" y="212"/>
                  </a:lnTo>
                  <a:lnTo>
                    <a:pt x="124" y="208"/>
                  </a:lnTo>
                  <a:lnTo>
                    <a:pt x="122" y="204"/>
                  </a:lnTo>
                  <a:lnTo>
                    <a:pt x="122" y="198"/>
                  </a:lnTo>
                  <a:lnTo>
                    <a:pt x="122" y="194"/>
                  </a:lnTo>
                  <a:lnTo>
                    <a:pt x="120" y="188"/>
                  </a:lnTo>
                  <a:lnTo>
                    <a:pt x="120" y="170"/>
                  </a:lnTo>
                  <a:lnTo>
                    <a:pt x="114" y="156"/>
                  </a:lnTo>
                  <a:lnTo>
                    <a:pt x="108" y="146"/>
                  </a:lnTo>
                  <a:lnTo>
                    <a:pt x="92" y="126"/>
                  </a:lnTo>
                  <a:lnTo>
                    <a:pt x="88" y="120"/>
                  </a:lnTo>
                  <a:lnTo>
                    <a:pt x="82" y="114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0" y="102"/>
                  </a:lnTo>
                  <a:lnTo>
                    <a:pt x="64" y="98"/>
                  </a:lnTo>
                  <a:lnTo>
                    <a:pt x="56" y="92"/>
                  </a:lnTo>
                  <a:lnTo>
                    <a:pt x="46" y="84"/>
                  </a:lnTo>
                  <a:lnTo>
                    <a:pt x="36" y="74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40" y="62"/>
                  </a:lnTo>
                  <a:lnTo>
                    <a:pt x="44" y="58"/>
                  </a:lnTo>
                  <a:lnTo>
                    <a:pt x="44" y="50"/>
                  </a:lnTo>
                  <a:lnTo>
                    <a:pt x="28" y="46"/>
                  </a:lnTo>
                  <a:lnTo>
                    <a:pt x="14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8" y="14"/>
                  </a:lnTo>
                  <a:lnTo>
                    <a:pt x="28" y="12"/>
                  </a:lnTo>
                  <a:lnTo>
                    <a:pt x="36" y="6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60" y="2"/>
                  </a:lnTo>
                  <a:lnTo>
                    <a:pt x="64" y="4"/>
                  </a:lnTo>
                  <a:lnTo>
                    <a:pt x="70" y="6"/>
                  </a:lnTo>
                  <a:lnTo>
                    <a:pt x="76" y="6"/>
                  </a:lnTo>
                  <a:lnTo>
                    <a:pt x="78" y="12"/>
                  </a:lnTo>
                  <a:lnTo>
                    <a:pt x="80" y="16"/>
                  </a:lnTo>
                  <a:lnTo>
                    <a:pt x="88" y="24"/>
                  </a:lnTo>
                  <a:lnTo>
                    <a:pt x="96" y="30"/>
                  </a:lnTo>
                  <a:lnTo>
                    <a:pt x="104" y="32"/>
                  </a:lnTo>
                  <a:lnTo>
                    <a:pt x="102" y="38"/>
                  </a:lnTo>
                  <a:lnTo>
                    <a:pt x="100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8" y="50"/>
                  </a:lnTo>
                  <a:lnTo>
                    <a:pt x="86" y="56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6" y="74"/>
                  </a:lnTo>
                  <a:lnTo>
                    <a:pt x="78" y="90"/>
                  </a:lnTo>
                  <a:lnTo>
                    <a:pt x="82" y="94"/>
                  </a:lnTo>
                  <a:lnTo>
                    <a:pt x="84" y="98"/>
                  </a:lnTo>
                  <a:lnTo>
                    <a:pt x="92" y="102"/>
                  </a:lnTo>
                  <a:lnTo>
                    <a:pt x="106" y="118"/>
                  </a:lnTo>
                  <a:lnTo>
                    <a:pt x="118" y="132"/>
                  </a:lnTo>
                  <a:lnTo>
                    <a:pt x="130" y="146"/>
                  </a:lnTo>
                  <a:lnTo>
                    <a:pt x="148" y="158"/>
                  </a:lnTo>
                  <a:lnTo>
                    <a:pt x="148" y="166"/>
                  </a:lnTo>
                  <a:lnTo>
                    <a:pt x="152" y="182"/>
                  </a:lnTo>
                  <a:lnTo>
                    <a:pt x="160" y="206"/>
                  </a:lnTo>
                  <a:lnTo>
                    <a:pt x="156" y="212"/>
                  </a:lnTo>
                  <a:lnTo>
                    <a:pt x="156" y="218"/>
                  </a:lnTo>
                  <a:lnTo>
                    <a:pt x="156" y="224"/>
                  </a:lnTo>
                  <a:lnTo>
                    <a:pt x="154" y="228"/>
                  </a:lnTo>
                  <a:lnTo>
                    <a:pt x="148" y="236"/>
                  </a:lnTo>
                  <a:lnTo>
                    <a:pt x="138" y="244"/>
                  </a:lnTo>
                  <a:lnTo>
                    <a:pt x="128" y="248"/>
                  </a:lnTo>
                  <a:lnTo>
                    <a:pt x="120" y="250"/>
                  </a:lnTo>
                  <a:lnTo>
                    <a:pt x="112" y="258"/>
                  </a:lnTo>
                  <a:lnTo>
                    <a:pt x="104" y="272"/>
                  </a:lnTo>
                  <a:lnTo>
                    <a:pt x="94" y="28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82" y="288"/>
                  </a:lnTo>
                  <a:lnTo>
                    <a:pt x="80" y="286"/>
                  </a:lnTo>
                  <a:lnTo>
                    <a:pt x="80" y="278"/>
                  </a:lnTo>
                  <a:lnTo>
                    <a:pt x="80" y="270"/>
                  </a:lnTo>
                  <a:lnTo>
                    <a:pt x="82" y="264"/>
                  </a:lnTo>
                  <a:lnTo>
                    <a:pt x="82" y="258"/>
                  </a:lnTo>
                  <a:lnTo>
                    <a:pt x="80" y="252"/>
                  </a:lnTo>
                  <a:lnTo>
                    <a:pt x="74" y="252"/>
                  </a:lnTo>
                  <a:lnTo>
                    <a:pt x="70" y="250"/>
                  </a:lnTo>
                  <a:lnTo>
                    <a:pt x="66" y="250"/>
                  </a:lnTo>
                  <a:lnTo>
                    <a:pt x="64" y="250"/>
                  </a:lnTo>
                  <a:lnTo>
                    <a:pt x="68" y="24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21" name="Freeform 23"/>
            <p:cNvSpPr>
              <a:spLocks noChangeAspect="1"/>
            </p:cNvSpPr>
            <p:nvPr/>
          </p:nvSpPr>
          <p:spPr bwMode="auto">
            <a:xfrm>
              <a:off x="4329" y="2246"/>
              <a:ext cx="95" cy="89"/>
            </a:xfrm>
            <a:custGeom>
              <a:avLst/>
              <a:gdLst>
                <a:gd name="T0" fmla="*/ 197 w 92"/>
                <a:gd name="T1" fmla="*/ 0 h 82"/>
                <a:gd name="T2" fmla="*/ 194 w 92"/>
                <a:gd name="T3" fmla="*/ 2 h 82"/>
                <a:gd name="T4" fmla="*/ 185 w 92"/>
                <a:gd name="T5" fmla="*/ 4 h 82"/>
                <a:gd name="T6" fmla="*/ 176 w 92"/>
                <a:gd name="T7" fmla="*/ 2 h 82"/>
                <a:gd name="T8" fmla="*/ 160 w 92"/>
                <a:gd name="T9" fmla="*/ 2 h 82"/>
                <a:gd name="T10" fmla="*/ 150 w 92"/>
                <a:gd name="T11" fmla="*/ 2 h 82"/>
                <a:gd name="T12" fmla="*/ 145 w 92"/>
                <a:gd name="T13" fmla="*/ 59 h 82"/>
                <a:gd name="T14" fmla="*/ 140 w 92"/>
                <a:gd name="T15" fmla="*/ 96 h 82"/>
                <a:gd name="T16" fmla="*/ 128 w 92"/>
                <a:gd name="T17" fmla="*/ 69 h 82"/>
                <a:gd name="T18" fmla="*/ 116 w 92"/>
                <a:gd name="T19" fmla="*/ 59 h 82"/>
                <a:gd name="T20" fmla="*/ 96 w 92"/>
                <a:gd name="T21" fmla="*/ 4 h 82"/>
                <a:gd name="T22" fmla="*/ 70 w 92"/>
                <a:gd name="T23" fmla="*/ 4 h 82"/>
                <a:gd name="T24" fmla="*/ 46 w 92"/>
                <a:gd name="T25" fmla="*/ 4 h 82"/>
                <a:gd name="T26" fmla="*/ 10 w 92"/>
                <a:gd name="T27" fmla="*/ 69 h 82"/>
                <a:gd name="T28" fmla="*/ 6 w 92"/>
                <a:gd name="T29" fmla="*/ 96 h 82"/>
                <a:gd name="T30" fmla="*/ 2 w 92"/>
                <a:gd name="T31" fmla="*/ 133 h 82"/>
                <a:gd name="T32" fmla="*/ 2 w 92"/>
                <a:gd name="T33" fmla="*/ 183 h 82"/>
                <a:gd name="T34" fmla="*/ 0 w 92"/>
                <a:gd name="T35" fmla="*/ 234 h 82"/>
                <a:gd name="T36" fmla="*/ 2 w 92"/>
                <a:gd name="T37" fmla="*/ 288 h 82"/>
                <a:gd name="T38" fmla="*/ 4 w 92"/>
                <a:gd name="T39" fmla="*/ 340 h 82"/>
                <a:gd name="T40" fmla="*/ 6 w 92"/>
                <a:gd name="T41" fmla="*/ 371 h 82"/>
                <a:gd name="T42" fmla="*/ 8 w 92"/>
                <a:gd name="T43" fmla="*/ 417 h 82"/>
                <a:gd name="T44" fmla="*/ 10 w 92"/>
                <a:gd name="T45" fmla="*/ 474 h 82"/>
                <a:gd name="T46" fmla="*/ 10 w 92"/>
                <a:gd name="T47" fmla="*/ 481 h 82"/>
                <a:gd name="T48" fmla="*/ 14 w 92"/>
                <a:gd name="T49" fmla="*/ 534 h 82"/>
                <a:gd name="T50" fmla="*/ 42 w 92"/>
                <a:gd name="T51" fmla="*/ 567 h 82"/>
                <a:gd name="T52" fmla="*/ 46 w 92"/>
                <a:gd name="T53" fmla="*/ 606 h 82"/>
                <a:gd name="T54" fmla="*/ 58 w 92"/>
                <a:gd name="T55" fmla="*/ 606 h 82"/>
                <a:gd name="T56" fmla="*/ 58 w 92"/>
                <a:gd name="T57" fmla="*/ 701 h 82"/>
                <a:gd name="T58" fmla="*/ 70 w 92"/>
                <a:gd name="T59" fmla="*/ 668 h 82"/>
                <a:gd name="T60" fmla="*/ 78 w 92"/>
                <a:gd name="T61" fmla="*/ 658 h 82"/>
                <a:gd name="T62" fmla="*/ 96 w 92"/>
                <a:gd name="T63" fmla="*/ 615 h 82"/>
                <a:gd name="T64" fmla="*/ 120 w 92"/>
                <a:gd name="T65" fmla="*/ 606 h 82"/>
                <a:gd name="T66" fmla="*/ 160 w 92"/>
                <a:gd name="T67" fmla="*/ 558 h 82"/>
                <a:gd name="T68" fmla="*/ 150 w 92"/>
                <a:gd name="T69" fmla="*/ 520 h 82"/>
                <a:gd name="T70" fmla="*/ 145 w 92"/>
                <a:gd name="T71" fmla="*/ 511 h 82"/>
                <a:gd name="T72" fmla="*/ 140 w 92"/>
                <a:gd name="T73" fmla="*/ 481 h 82"/>
                <a:gd name="T74" fmla="*/ 201 w 92"/>
                <a:gd name="T75" fmla="*/ 371 h 82"/>
                <a:gd name="T76" fmla="*/ 207 w 92"/>
                <a:gd name="T77" fmla="*/ 354 h 82"/>
                <a:gd name="T78" fmla="*/ 210 w 92"/>
                <a:gd name="T79" fmla="*/ 315 h 82"/>
                <a:gd name="T80" fmla="*/ 207 w 92"/>
                <a:gd name="T81" fmla="*/ 288 h 82"/>
                <a:gd name="T82" fmla="*/ 207 w 92"/>
                <a:gd name="T83" fmla="*/ 234 h 82"/>
                <a:gd name="T84" fmla="*/ 207 w 92"/>
                <a:gd name="T85" fmla="*/ 199 h 82"/>
                <a:gd name="T86" fmla="*/ 201 w 92"/>
                <a:gd name="T87" fmla="*/ 156 h 82"/>
                <a:gd name="T88" fmla="*/ 201 w 92"/>
                <a:gd name="T89" fmla="*/ 0 h 82"/>
                <a:gd name="T90" fmla="*/ 197 w 92"/>
                <a:gd name="T91" fmla="*/ 0 h 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"/>
                <a:gd name="T139" fmla="*/ 0 h 82"/>
                <a:gd name="T140" fmla="*/ 92 w 92"/>
                <a:gd name="T141" fmla="*/ 82 h 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" h="82">
                  <a:moveTo>
                    <a:pt x="86" y="0"/>
                  </a:moveTo>
                  <a:lnTo>
                    <a:pt x="84" y="2"/>
                  </a:lnTo>
                  <a:lnTo>
                    <a:pt x="80" y="4"/>
                  </a:lnTo>
                  <a:lnTo>
                    <a:pt x="76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6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6"/>
                  </a:lnTo>
                  <a:lnTo>
                    <a:pt x="42" y="4"/>
                  </a:lnTo>
                  <a:lnTo>
                    <a:pt x="32" y="4"/>
                  </a:lnTo>
                  <a:lnTo>
                    <a:pt x="20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4" y="64"/>
                  </a:lnTo>
                  <a:lnTo>
                    <a:pt x="16" y="68"/>
                  </a:lnTo>
                  <a:lnTo>
                    <a:pt x="20" y="72"/>
                  </a:lnTo>
                  <a:lnTo>
                    <a:pt x="26" y="72"/>
                  </a:lnTo>
                  <a:lnTo>
                    <a:pt x="26" y="82"/>
                  </a:lnTo>
                  <a:lnTo>
                    <a:pt x="32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70" y="66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2" y="58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0" y="34"/>
                  </a:lnTo>
                  <a:lnTo>
                    <a:pt x="90" y="28"/>
                  </a:lnTo>
                  <a:lnTo>
                    <a:pt x="90" y="24"/>
                  </a:lnTo>
                  <a:lnTo>
                    <a:pt x="88" y="18"/>
                  </a:ln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22" name="Freeform 24"/>
            <p:cNvSpPr>
              <a:spLocks noChangeAspect="1"/>
            </p:cNvSpPr>
            <p:nvPr/>
          </p:nvSpPr>
          <p:spPr bwMode="auto">
            <a:xfrm>
              <a:off x="4265" y="2076"/>
              <a:ext cx="154" cy="184"/>
            </a:xfrm>
            <a:custGeom>
              <a:avLst/>
              <a:gdLst>
                <a:gd name="T0" fmla="*/ 216 w 150"/>
                <a:gd name="T1" fmla="*/ 1430 h 168"/>
                <a:gd name="T2" fmla="*/ 199 w 150"/>
                <a:gd name="T3" fmla="*/ 1312 h 168"/>
                <a:gd name="T4" fmla="*/ 189 w 150"/>
                <a:gd name="T5" fmla="*/ 1164 h 168"/>
                <a:gd name="T6" fmla="*/ 184 w 150"/>
                <a:gd name="T7" fmla="*/ 1089 h 168"/>
                <a:gd name="T8" fmla="*/ 157 w 150"/>
                <a:gd name="T9" fmla="*/ 948 h 168"/>
                <a:gd name="T10" fmla="*/ 137 w 150"/>
                <a:gd name="T11" fmla="*/ 866 h 168"/>
                <a:gd name="T12" fmla="*/ 124 w 150"/>
                <a:gd name="T13" fmla="*/ 934 h 168"/>
                <a:gd name="T14" fmla="*/ 113 w 150"/>
                <a:gd name="T15" fmla="*/ 999 h 168"/>
                <a:gd name="T16" fmla="*/ 101 w 150"/>
                <a:gd name="T17" fmla="*/ 948 h 168"/>
                <a:gd name="T18" fmla="*/ 87 w 150"/>
                <a:gd name="T19" fmla="*/ 912 h 168"/>
                <a:gd name="T20" fmla="*/ 71 w 150"/>
                <a:gd name="T21" fmla="*/ 948 h 168"/>
                <a:gd name="T22" fmla="*/ 54 w 150"/>
                <a:gd name="T23" fmla="*/ 810 h 168"/>
                <a:gd name="T24" fmla="*/ 54 w 150"/>
                <a:gd name="T25" fmla="*/ 651 h 168"/>
                <a:gd name="T26" fmla="*/ 46 w 150"/>
                <a:gd name="T27" fmla="*/ 647 h 168"/>
                <a:gd name="T28" fmla="*/ 12 w 150"/>
                <a:gd name="T29" fmla="*/ 647 h 168"/>
                <a:gd name="T30" fmla="*/ 6 w 150"/>
                <a:gd name="T31" fmla="*/ 525 h 168"/>
                <a:gd name="T32" fmla="*/ 0 w 150"/>
                <a:gd name="T33" fmla="*/ 437 h 168"/>
                <a:gd name="T34" fmla="*/ 10 w 150"/>
                <a:gd name="T35" fmla="*/ 313 h 168"/>
                <a:gd name="T36" fmla="*/ 12 w 150"/>
                <a:gd name="T37" fmla="*/ 232 h 168"/>
                <a:gd name="T38" fmla="*/ 48 w 150"/>
                <a:gd name="T39" fmla="*/ 254 h 168"/>
                <a:gd name="T40" fmla="*/ 54 w 150"/>
                <a:gd name="T41" fmla="*/ 232 h 168"/>
                <a:gd name="T42" fmla="*/ 48 w 150"/>
                <a:gd name="T43" fmla="*/ 85 h 168"/>
                <a:gd name="T44" fmla="*/ 50 w 150"/>
                <a:gd name="T45" fmla="*/ 2 h 168"/>
                <a:gd name="T46" fmla="*/ 56 w 150"/>
                <a:gd name="T47" fmla="*/ 4 h 168"/>
                <a:gd name="T48" fmla="*/ 63 w 150"/>
                <a:gd name="T49" fmla="*/ 194 h 168"/>
                <a:gd name="T50" fmla="*/ 83 w 150"/>
                <a:gd name="T51" fmla="*/ 278 h 168"/>
                <a:gd name="T52" fmla="*/ 145 w 150"/>
                <a:gd name="T53" fmla="*/ 376 h 168"/>
                <a:gd name="T54" fmla="*/ 137 w 150"/>
                <a:gd name="T55" fmla="*/ 525 h 168"/>
                <a:gd name="T56" fmla="*/ 127 w 150"/>
                <a:gd name="T57" fmla="*/ 576 h 168"/>
                <a:gd name="T58" fmla="*/ 149 w 150"/>
                <a:gd name="T59" fmla="*/ 756 h 168"/>
                <a:gd name="T60" fmla="*/ 189 w 150"/>
                <a:gd name="T61" fmla="*/ 907 h 168"/>
                <a:gd name="T62" fmla="*/ 202 w 150"/>
                <a:gd name="T63" fmla="*/ 999 h 168"/>
                <a:gd name="T64" fmla="*/ 221 w 150"/>
                <a:gd name="T65" fmla="*/ 1063 h 168"/>
                <a:gd name="T66" fmla="*/ 240 w 150"/>
                <a:gd name="T67" fmla="*/ 1193 h 168"/>
                <a:gd name="T68" fmla="*/ 284 w 150"/>
                <a:gd name="T69" fmla="*/ 1516 h 168"/>
                <a:gd name="T70" fmla="*/ 292 w 150"/>
                <a:gd name="T71" fmla="*/ 1660 h 168"/>
                <a:gd name="T72" fmla="*/ 281 w 150"/>
                <a:gd name="T73" fmla="*/ 1711 h 168"/>
                <a:gd name="T74" fmla="*/ 263 w 150"/>
                <a:gd name="T75" fmla="*/ 1682 h 168"/>
                <a:gd name="T76" fmla="*/ 249 w 150"/>
                <a:gd name="T77" fmla="*/ 1716 h 168"/>
                <a:gd name="T78" fmla="*/ 233 w 150"/>
                <a:gd name="T79" fmla="*/ 1769 h 1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50"/>
                <a:gd name="T121" fmla="*/ 0 h 168"/>
                <a:gd name="T122" fmla="*/ 150 w 150"/>
                <a:gd name="T123" fmla="*/ 168 h 16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50" h="168">
                  <a:moveTo>
                    <a:pt x="112" y="162"/>
                  </a:moveTo>
                  <a:lnTo>
                    <a:pt x="110" y="134"/>
                  </a:lnTo>
                  <a:lnTo>
                    <a:pt x="106" y="130"/>
                  </a:lnTo>
                  <a:lnTo>
                    <a:pt x="100" y="124"/>
                  </a:lnTo>
                  <a:lnTo>
                    <a:pt x="96" y="116"/>
                  </a:lnTo>
                  <a:lnTo>
                    <a:pt x="94" y="110"/>
                  </a:lnTo>
                  <a:lnTo>
                    <a:pt x="94" y="106"/>
                  </a:lnTo>
                  <a:lnTo>
                    <a:pt x="92" y="102"/>
                  </a:lnTo>
                  <a:lnTo>
                    <a:pt x="86" y="96"/>
                  </a:lnTo>
                  <a:lnTo>
                    <a:pt x="80" y="90"/>
                  </a:lnTo>
                  <a:lnTo>
                    <a:pt x="76" y="82"/>
                  </a:lnTo>
                  <a:lnTo>
                    <a:pt x="70" y="82"/>
                  </a:lnTo>
                  <a:lnTo>
                    <a:pt x="66" y="84"/>
                  </a:lnTo>
                  <a:lnTo>
                    <a:pt x="62" y="88"/>
                  </a:lnTo>
                  <a:lnTo>
                    <a:pt x="60" y="92"/>
                  </a:lnTo>
                  <a:lnTo>
                    <a:pt x="56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50" y="88"/>
                  </a:lnTo>
                  <a:lnTo>
                    <a:pt x="46" y="86"/>
                  </a:lnTo>
                  <a:lnTo>
                    <a:pt x="42" y="86"/>
                  </a:lnTo>
                  <a:lnTo>
                    <a:pt x="38" y="90"/>
                  </a:lnTo>
                  <a:lnTo>
                    <a:pt x="30" y="96"/>
                  </a:lnTo>
                  <a:lnTo>
                    <a:pt x="28" y="76"/>
                  </a:lnTo>
                  <a:lnTo>
                    <a:pt x="28" y="68"/>
                  </a:lnTo>
                  <a:lnTo>
                    <a:pt x="28" y="62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24" y="16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0" y="12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44" y="26"/>
                  </a:lnTo>
                  <a:lnTo>
                    <a:pt x="58" y="32"/>
                  </a:lnTo>
                  <a:lnTo>
                    <a:pt x="74" y="36"/>
                  </a:lnTo>
                  <a:lnTo>
                    <a:pt x="74" y="44"/>
                  </a:lnTo>
                  <a:lnTo>
                    <a:pt x="70" y="48"/>
                  </a:lnTo>
                  <a:lnTo>
                    <a:pt x="62" y="50"/>
                  </a:lnTo>
                  <a:lnTo>
                    <a:pt x="64" y="54"/>
                  </a:lnTo>
                  <a:lnTo>
                    <a:pt x="66" y="60"/>
                  </a:lnTo>
                  <a:lnTo>
                    <a:pt x="76" y="70"/>
                  </a:lnTo>
                  <a:lnTo>
                    <a:pt x="86" y="78"/>
                  </a:lnTo>
                  <a:lnTo>
                    <a:pt x="94" y="84"/>
                  </a:lnTo>
                  <a:lnTo>
                    <a:pt x="100" y="88"/>
                  </a:lnTo>
                  <a:lnTo>
                    <a:pt x="102" y="94"/>
                  </a:lnTo>
                  <a:lnTo>
                    <a:pt x="106" y="98"/>
                  </a:lnTo>
                  <a:lnTo>
                    <a:pt x="112" y="100"/>
                  </a:lnTo>
                  <a:lnTo>
                    <a:pt x="118" y="106"/>
                  </a:lnTo>
                  <a:lnTo>
                    <a:pt x="122" y="112"/>
                  </a:lnTo>
                  <a:lnTo>
                    <a:pt x="138" y="132"/>
                  </a:lnTo>
                  <a:lnTo>
                    <a:pt x="144" y="142"/>
                  </a:lnTo>
                  <a:lnTo>
                    <a:pt x="150" y="156"/>
                  </a:lnTo>
                  <a:lnTo>
                    <a:pt x="148" y="156"/>
                  </a:lnTo>
                  <a:lnTo>
                    <a:pt x="146" y="158"/>
                  </a:lnTo>
                  <a:lnTo>
                    <a:pt x="142" y="160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8" y="158"/>
                  </a:lnTo>
                  <a:lnTo>
                    <a:pt x="126" y="162"/>
                  </a:lnTo>
                  <a:lnTo>
                    <a:pt x="124" y="168"/>
                  </a:lnTo>
                  <a:lnTo>
                    <a:pt x="118" y="166"/>
                  </a:lnTo>
                  <a:lnTo>
                    <a:pt x="112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23" name="Freeform 25"/>
            <p:cNvSpPr>
              <a:spLocks noChangeAspect="1"/>
            </p:cNvSpPr>
            <p:nvPr/>
          </p:nvSpPr>
          <p:spPr bwMode="auto">
            <a:xfrm>
              <a:off x="4231" y="2120"/>
              <a:ext cx="150" cy="319"/>
            </a:xfrm>
            <a:custGeom>
              <a:avLst/>
              <a:gdLst>
                <a:gd name="T0" fmla="*/ 205 w 146"/>
                <a:gd name="T1" fmla="*/ 2393 h 294"/>
                <a:gd name="T2" fmla="*/ 198 w 146"/>
                <a:gd name="T3" fmla="*/ 2454 h 294"/>
                <a:gd name="T4" fmla="*/ 183 w 146"/>
                <a:gd name="T5" fmla="*/ 2454 h 294"/>
                <a:gd name="T6" fmla="*/ 164 w 146"/>
                <a:gd name="T7" fmla="*/ 2358 h 294"/>
                <a:gd name="T8" fmla="*/ 144 w 146"/>
                <a:gd name="T9" fmla="*/ 2283 h 294"/>
                <a:gd name="T10" fmla="*/ 111 w 146"/>
                <a:gd name="T11" fmla="*/ 2117 h 294"/>
                <a:gd name="T12" fmla="*/ 77 w 146"/>
                <a:gd name="T13" fmla="*/ 2039 h 294"/>
                <a:gd name="T14" fmla="*/ 65 w 146"/>
                <a:gd name="T15" fmla="*/ 2057 h 294"/>
                <a:gd name="T16" fmla="*/ 61 w 146"/>
                <a:gd name="T17" fmla="*/ 1845 h 294"/>
                <a:gd name="T18" fmla="*/ 77 w 146"/>
                <a:gd name="T19" fmla="*/ 1559 h 294"/>
                <a:gd name="T20" fmla="*/ 89 w 146"/>
                <a:gd name="T21" fmla="*/ 1444 h 294"/>
                <a:gd name="T22" fmla="*/ 89 w 146"/>
                <a:gd name="T23" fmla="*/ 1324 h 294"/>
                <a:gd name="T24" fmla="*/ 69 w 146"/>
                <a:gd name="T25" fmla="*/ 1112 h 294"/>
                <a:gd name="T26" fmla="*/ 18 w 146"/>
                <a:gd name="T27" fmla="*/ 955 h 294"/>
                <a:gd name="T28" fmla="*/ 48 w 146"/>
                <a:gd name="T29" fmla="*/ 850 h 294"/>
                <a:gd name="T30" fmla="*/ 50 w 146"/>
                <a:gd name="T31" fmla="*/ 726 h 294"/>
                <a:gd name="T32" fmla="*/ 46 w 146"/>
                <a:gd name="T33" fmla="*/ 613 h 294"/>
                <a:gd name="T34" fmla="*/ 4 w 146"/>
                <a:gd name="T35" fmla="*/ 445 h 294"/>
                <a:gd name="T36" fmla="*/ 0 w 146"/>
                <a:gd name="T37" fmla="*/ 315 h 294"/>
                <a:gd name="T38" fmla="*/ 4 w 146"/>
                <a:gd name="T39" fmla="*/ 197 h 294"/>
                <a:gd name="T40" fmla="*/ 12 w 146"/>
                <a:gd name="T41" fmla="*/ 112 h 294"/>
                <a:gd name="T42" fmla="*/ 65 w 146"/>
                <a:gd name="T43" fmla="*/ 0 h 294"/>
                <a:gd name="T44" fmla="*/ 77 w 146"/>
                <a:gd name="T45" fmla="*/ 69 h 294"/>
                <a:gd name="T46" fmla="*/ 89 w 146"/>
                <a:gd name="T47" fmla="*/ 168 h 294"/>
                <a:gd name="T48" fmla="*/ 111 w 146"/>
                <a:gd name="T49" fmla="*/ 168 h 294"/>
                <a:gd name="T50" fmla="*/ 125 w 146"/>
                <a:gd name="T51" fmla="*/ 182 h 294"/>
                <a:gd name="T52" fmla="*/ 125 w 146"/>
                <a:gd name="T53" fmla="*/ 296 h 294"/>
                <a:gd name="T54" fmla="*/ 144 w 146"/>
                <a:gd name="T55" fmla="*/ 410 h 294"/>
                <a:gd name="T56" fmla="*/ 160 w 146"/>
                <a:gd name="T57" fmla="*/ 378 h 294"/>
                <a:gd name="T58" fmla="*/ 173 w 146"/>
                <a:gd name="T59" fmla="*/ 410 h 294"/>
                <a:gd name="T60" fmla="*/ 183 w 146"/>
                <a:gd name="T61" fmla="*/ 445 h 294"/>
                <a:gd name="T62" fmla="*/ 195 w 146"/>
                <a:gd name="T63" fmla="*/ 403 h 294"/>
                <a:gd name="T64" fmla="*/ 209 w 146"/>
                <a:gd name="T65" fmla="*/ 348 h 294"/>
                <a:gd name="T66" fmla="*/ 229 w 146"/>
                <a:gd name="T67" fmla="*/ 410 h 294"/>
                <a:gd name="T68" fmla="*/ 255 w 146"/>
                <a:gd name="T69" fmla="*/ 515 h 294"/>
                <a:gd name="T70" fmla="*/ 260 w 146"/>
                <a:gd name="T71" fmla="*/ 584 h 294"/>
                <a:gd name="T72" fmla="*/ 271 w 146"/>
                <a:gd name="T73" fmla="*/ 706 h 294"/>
                <a:gd name="T74" fmla="*/ 290 w 146"/>
                <a:gd name="T75" fmla="*/ 783 h 294"/>
                <a:gd name="T76" fmla="*/ 278 w 146"/>
                <a:gd name="T77" fmla="*/ 1000 h 294"/>
                <a:gd name="T78" fmla="*/ 233 w 146"/>
                <a:gd name="T79" fmla="*/ 1000 h 294"/>
                <a:gd name="T80" fmla="*/ 205 w 146"/>
                <a:gd name="T81" fmla="*/ 1071 h 294"/>
                <a:gd name="T82" fmla="*/ 198 w 146"/>
                <a:gd name="T83" fmla="*/ 1158 h 294"/>
                <a:gd name="T84" fmla="*/ 198 w 146"/>
                <a:gd name="T85" fmla="*/ 1256 h 294"/>
                <a:gd name="T86" fmla="*/ 205 w 146"/>
                <a:gd name="T87" fmla="*/ 1331 h 294"/>
                <a:gd name="T88" fmla="*/ 198 w 146"/>
                <a:gd name="T89" fmla="*/ 1368 h 294"/>
                <a:gd name="T90" fmla="*/ 164 w 146"/>
                <a:gd name="T91" fmla="*/ 1297 h 294"/>
                <a:gd name="T92" fmla="*/ 128 w 146"/>
                <a:gd name="T93" fmla="*/ 1158 h 294"/>
                <a:gd name="T94" fmla="*/ 116 w 146"/>
                <a:gd name="T95" fmla="*/ 1356 h 294"/>
                <a:gd name="T96" fmla="*/ 105 w 146"/>
                <a:gd name="T97" fmla="*/ 1504 h 294"/>
                <a:gd name="T98" fmla="*/ 93 w 146"/>
                <a:gd name="T99" fmla="*/ 1692 h 294"/>
                <a:gd name="T100" fmla="*/ 105 w 146"/>
                <a:gd name="T101" fmla="*/ 1798 h 294"/>
                <a:gd name="T102" fmla="*/ 128 w 146"/>
                <a:gd name="T103" fmla="*/ 1845 h 294"/>
                <a:gd name="T104" fmla="*/ 132 w 146"/>
                <a:gd name="T105" fmla="*/ 1992 h 294"/>
                <a:gd name="T106" fmla="*/ 140 w 146"/>
                <a:gd name="T107" fmla="*/ 2101 h 294"/>
                <a:gd name="T108" fmla="*/ 148 w 146"/>
                <a:gd name="T109" fmla="*/ 2161 h 294"/>
                <a:gd name="T110" fmla="*/ 183 w 146"/>
                <a:gd name="T111" fmla="*/ 2243 h 2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6"/>
                <a:gd name="T169" fmla="*/ 0 h 294"/>
                <a:gd name="T170" fmla="*/ 146 w 146"/>
                <a:gd name="T171" fmla="*/ 294 h 29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6" h="294">
                  <a:moveTo>
                    <a:pt x="112" y="286"/>
                  </a:moveTo>
                  <a:lnTo>
                    <a:pt x="102" y="286"/>
                  </a:lnTo>
                  <a:lnTo>
                    <a:pt x="100" y="292"/>
                  </a:lnTo>
                  <a:lnTo>
                    <a:pt x="98" y="294"/>
                  </a:lnTo>
                  <a:lnTo>
                    <a:pt x="94" y="294"/>
                  </a:lnTo>
                  <a:lnTo>
                    <a:pt x="90" y="294"/>
                  </a:lnTo>
                  <a:lnTo>
                    <a:pt x="88" y="292"/>
                  </a:lnTo>
                  <a:lnTo>
                    <a:pt x="82" y="284"/>
                  </a:lnTo>
                  <a:lnTo>
                    <a:pt x="76" y="278"/>
                  </a:lnTo>
                  <a:lnTo>
                    <a:pt x="72" y="274"/>
                  </a:lnTo>
                  <a:lnTo>
                    <a:pt x="66" y="274"/>
                  </a:lnTo>
                  <a:lnTo>
                    <a:pt x="54" y="254"/>
                  </a:lnTo>
                  <a:lnTo>
                    <a:pt x="46" y="248"/>
                  </a:lnTo>
                  <a:lnTo>
                    <a:pt x="40" y="244"/>
                  </a:lnTo>
                  <a:lnTo>
                    <a:pt x="36" y="250"/>
                  </a:lnTo>
                  <a:lnTo>
                    <a:pt x="34" y="246"/>
                  </a:lnTo>
                  <a:lnTo>
                    <a:pt x="32" y="238"/>
                  </a:lnTo>
                  <a:lnTo>
                    <a:pt x="32" y="222"/>
                  </a:lnTo>
                  <a:lnTo>
                    <a:pt x="34" y="186"/>
                  </a:lnTo>
                  <a:lnTo>
                    <a:pt x="40" y="186"/>
                  </a:lnTo>
                  <a:lnTo>
                    <a:pt x="44" y="180"/>
                  </a:lnTo>
                  <a:lnTo>
                    <a:pt x="46" y="174"/>
                  </a:lnTo>
                  <a:lnTo>
                    <a:pt x="46" y="168"/>
                  </a:lnTo>
                  <a:lnTo>
                    <a:pt x="46" y="158"/>
                  </a:lnTo>
                  <a:lnTo>
                    <a:pt x="42" y="144"/>
                  </a:lnTo>
                  <a:lnTo>
                    <a:pt x="36" y="134"/>
                  </a:lnTo>
                  <a:lnTo>
                    <a:pt x="32" y="126"/>
                  </a:lnTo>
                  <a:lnTo>
                    <a:pt x="18" y="114"/>
                  </a:lnTo>
                  <a:lnTo>
                    <a:pt x="20" y="108"/>
                  </a:lnTo>
                  <a:lnTo>
                    <a:pt x="22" y="102"/>
                  </a:lnTo>
                  <a:lnTo>
                    <a:pt x="24" y="96"/>
                  </a:lnTo>
                  <a:lnTo>
                    <a:pt x="24" y="88"/>
                  </a:lnTo>
                  <a:lnTo>
                    <a:pt x="24" y="80"/>
                  </a:lnTo>
                  <a:lnTo>
                    <a:pt x="20" y="74"/>
                  </a:lnTo>
                  <a:lnTo>
                    <a:pt x="12" y="64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4" y="24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24" y="8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6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4" y="20"/>
                  </a:lnTo>
                  <a:lnTo>
                    <a:pt x="58" y="20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62" y="36"/>
                  </a:lnTo>
                  <a:lnTo>
                    <a:pt x="64" y="56"/>
                  </a:lnTo>
                  <a:lnTo>
                    <a:pt x="72" y="50"/>
                  </a:lnTo>
                  <a:lnTo>
                    <a:pt x="76" y="46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86" y="50"/>
                  </a:lnTo>
                  <a:lnTo>
                    <a:pt x="88" y="52"/>
                  </a:lnTo>
                  <a:lnTo>
                    <a:pt x="90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4" y="42"/>
                  </a:lnTo>
                  <a:lnTo>
                    <a:pt x="110" y="42"/>
                  </a:lnTo>
                  <a:lnTo>
                    <a:pt x="114" y="50"/>
                  </a:lnTo>
                  <a:lnTo>
                    <a:pt x="120" y="56"/>
                  </a:lnTo>
                  <a:lnTo>
                    <a:pt x="126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30" y="76"/>
                  </a:lnTo>
                  <a:lnTo>
                    <a:pt x="134" y="84"/>
                  </a:lnTo>
                  <a:lnTo>
                    <a:pt x="140" y="90"/>
                  </a:lnTo>
                  <a:lnTo>
                    <a:pt x="144" y="94"/>
                  </a:lnTo>
                  <a:lnTo>
                    <a:pt x="146" y="122"/>
                  </a:lnTo>
                  <a:lnTo>
                    <a:pt x="138" y="120"/>
                  </a:lnTo>
                  <a:lnTo>
                    <a:pt x="128" y="120"/>
                  </a:lnTo>
                  <a:lnTo>
                    <a:pt x="116" y="120"/>
                  </a:lnTo>
                  <a:lnTo>
                    <a:pt x="106" y="124"/>
                  </a:lnTo>
                  <a:lnTo>
                    <a:pt x="102" y="128"/>
                  </a:lnTo>
                  <a:lnTo>
                    <a:pt x="98" y="132"/>
                  </a:lnTo>
                  <a:lnTo>
                    <a:pt x="98" y="138"/>
                  </a:lnTo>
                  <a:lnTo>
                    <a:pt x="96" y="144"/>
                  </a:lnTo>
                  <a:lnTo>
                    <a:pt x="98" y="150"/>
                  </a:lnTo>
                  <a:lnTo>
                    <a:pt x="100" y="156"/>
                  </a:lnTo>
                  <a:lnTo>
                    <a:pt x="102" y="160"/>
                  </a:lnTo>
                  <a:lnTo>
                    <a:pt x="104" y="166"/>
                  </a:lnTo>
                  <a:lnTo>
                    <a:pt x="98" y="164"/>
                  </a:lnTo>
                  <a:lnTo>
                    <a:pt x="92" y="162"/>
                  </a:lnTo>
                  <a:lnTo>
                    <a:pt x="82" y="156"/>
                  </a:lnTo>
                  <a:lnTo>
                    <a:pt x="72" y="146"/>
                  </a:lnTo>
                  <a:lnTo>
                    <a:pt x="64" y="138"/>
                  </a:lnTo>
                  <a:lnTo>
                    <a:pt x="56" y="13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2" y="180"/>
                  </a:lnTo>
                  <a:lnTo>
                    <a:pt x="50" y="190"/>
                  </a:lnTo>
                  <a:lnTo>
                    <a:pt x="48" y="202"/>
                  </a:lnTo>
                  <a:lnTo>
                    <a:pt x="50" y="208"/>
                  </a:lnTo>
                  <a:lnTo>
                    <a:pt x="52" y="216"/>
                  </a:lnTo>
                  <a:lnTo>
                    <a:pt x="56" y="220"/>
                  </a:lnTo>
                  <a:lnTo>
                    <a:pt x="64" y="222"/>
                  </a:lnTo>
                  <a:lnTo>
                    <a:pt x="64" y="232"/>
                  </a:lnTo>
                  <a:lnTo>
                    <a:pt x="66" y="238"/>
                  </a:lnTo>
                  <a:lnTo>
                    <a:pt x="70" y="242"/>
                  </a:lnTo>
                  <a:lnTo>
                    <a:pt x="70" y="252"/>
                  </a:lnTo>
                  <a:lnTo>
                    <a:pt x="72" y="256"/>
                  </a:lnTo>
                  <a:lnTo>
                    <a:pt x="74" y="258"/>
                  </a:lnTo>
                  <a:lnTo>
                    <a:pt x="78" y="262"/>
                  </a:lnTo>
                  <a:lnTo>
                    <a:pt x="90" y="268"/>
                  </a:lnTo>
                  <a:lnTo>
                    <a:pt x="112" y="28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24" name="Freeform 26"/>
            <p:cNvSpPr>
              <a:spLocks noChangeAspect="1"/>
            </p:cNvSpPr>
            <p:nvPr/>
          </p:nvSpPr>
          <p:spPr bwMode="auto">
            <a:xfrm>
              <a:off x="4047" y="1996"/>
              <a:ext cx="96" cy="111"/>
            </a:xfrm>
            <a:custGeom>
              <a:avLst/>
              <a:gdLst>
                <a:gd name="T0" fmla="*/ 154 w 94"/>
                <a:gd name="T1" fmla="*/ 779 h 102"/>
                <a:gd name="T2" fmla="*/ 142 w 94"/>
                <a:gd name="T3" fmla="*/ 923 h 102"/>
                <a:gd name="T4" fmla="*/ 133 w 94"/>
                <a:gd name="T5" fmla="*/ 779 h 102"/>
                <a:gd name="T6" fmla="*/ 117 w 94"/>
                <a:gd name="T7" fmla="*/ 670 h 102"/>
                <a:gd name="T8" fmla="*/ 89 w 94"/>
                <a:gd name="T9" fmla="*/ 682 h 102"/>
                <a:gd name="T10" fmla="*/ 81 w 94"/>
                <a:gd name="T11" fmla="*/ 656 h 102"/>
                <a:gd name="T12" fmla="*/ 73 w 94"/>
                <a:gd name="T13" fmla="*/ 714 h 102"/>
                <a:gd name="T14" fmla="*/ 62 w 94"/>
                <a:gd name="T15" fmla="*/ 793 h 102"/>
                <a:gd name="T16" fmla="*/ 50 w 94"/>
                <a:gd name="T17" fmla="*/ 722 h 102"/>
                <a:gd name="T18" fmla="*/ 22 w 94"/>
                <a:gd name="T19" fmla="*/ 603 h 102"/>
                <a:gd name="T20" fmla="*/ 18 w 94"/>
                <a:gd name="T21" fmla="*/ 526 h 102"/>
                <a:gd name="T22" fmla="*/ 14 w 94"/>
                <a:gd name="T23" fmla="*/ 470 h 102"/>
                <a:gd name="T24" fmla="*/ 10 w 94"/>
                <a:gd name="T25" fmla="*/ 345 h 102"/>
                <a:gd name="T26" fmla="*/ 6 w 94"/>
                <a:gd name="T27" fmla="*/ 291 h 102"/>
                <a:gd name="T28" fmla="*/ 8 w 94"/>
                <a:gd name="T29" fmla="*/ 247 h 102"/>
                <a:gd name="T30" fmla="*/ 12 w 94"/>
                <a:gd name="T31" fmla="*/ 192 h 102"/>
                <a:gd name="T32" fmla="*/ 6 w 94"/>
                <a:gd name="T33" fmla="*/ 125 h 102"/>
                <a:gd name="T34" fmla="*/ 0 w 94"/>
                <a:gd name="T35" fmla="*/ 63 h 102"/>
                <a:gd name="T36" fmla="*/ 2 w 94"/>
                <a:gd name="T37" fmla="*/ 2 h 102"/>
                <a:gd name="T38" fmla="*/ 20 w 94"/>
                <a:gd name="T39" fmla="*/ 63 h 102"/>
                <a:gd name="T40" fmla="*/ 56 w 94"/>
                <a:gd name="T41" fmla="*/ 106 h 102"/>
                <a:gd name="T42" fmla="*/ 56 w 94"/>
                <a:gd name="T43" fmla="*/ 176 h 102"/>
                <a:gd name="T44" fmla="*/ 58 w 94"/>
                <a:gd name="T45" fmla="*/ 209 h 102"/>
                <a:gd name="T46" fmla="*/ 66 w 94"/>
                <a:gd name="T47" fmla="*/ 227 h 102"/>
                <a:gd name="T48" fmla="*/ 130 w 94"/>
                <a:gd name="T49" fmla="*/ 227 h 102"/>
                <a:gd name="T50" fmla="*/ 93 w 94"/>
                <a:gd name="T51" fmla="*/ 470 h 102"/>
                <a:gd name="T52" fmla="*/ 109 w 94"/>
                <a:gd name="T53" fmla="*/ 576 h 102"/>
                <a:gd name="T54" fmla="*/ 122 w 94"/>
                <a:gd name="T55" fmla="*/ 576 h 102"/>
                <a:gd name="T56" fmla="*/ 127 w 94"/>
                <a:gd name="T57" fmla="*/ 486 h 102"/>
                <a:gd name="T58" fmla="*/ 136 w 94"/>
                <a:gd name="T59" fmla="*/ 535 h 102"/>
                <a:gd name="T60" fmla="*/ 145 w 94"/>
                <a:gd name="T61" fmla="*/ 722 h 102"/>
                <a:gd name="T62" fmla="*/ 160 w 94"/>
                <a:gd name="T63" fmla="*/ 750 h 1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102"/>
                <a:gd name="T98" fmla="*/ 94 w 94"/>
                <a:gd name="T99" fmla="*/ 102 h 1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102">
                  <a:moveTo>
                    <a:pt x="94" y="84"/>
                  </a:moveTo>
                  <a:lnTo>
                    <a:pt x="90" y="86"/>
                  </a:lnTo>
                  <a:lnTo>
                    <a:pt x="86" y="92"/>
                  </a:lnTo>
                  <a:lnTo>
                    <a:pt x="82" y="102"/>
                  </a:lnTo>
                  <a:lnTo>
                    <a:pt x="78" y="94"/>
                  </a:lnTo>
                  <a:lnTo>
                    <a:pt x="76" y="86"/>
                  </a:lnTo>
                  <a:lnTo>
                    <a:pt x="74" y="80"/>
                  </a:lnTo>
                  <a:lnTo>
                    <a:pt x="68" y="74"/>
                  </a:lnTo>
                  <a:lnTo>
                    <a:pt x="62" y="76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50" y="72"/>
                  </a:lnTo>
                  <a:lnTo>
                    <a:pt x="48" y="70"/>
                  </a:lnTo>
                  <a:lnTo>
                    <a:pt x="46" y="78"/>
                  </a:lnTo>
                  <a:lnTo>
                    <a:pt x="42" y="84"/>
                  </a:lnTo>
                  <a:lnTo>
                    <a:pt x="36" y="88"/>
                  </a:lnTo>
                  <a:lnTo>
                    <a:pt x="28" y="92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6" y="42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20" y="6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2" y="24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8" y="26"/>
                  </a:lnTo>
                  <a:lnTo>
                    <a:pt x="74" y="26"/>
                  </a:lnTo>
                  <a:lnTo>
                    <a:pt x="74" y="32"/>
                  </a:lnTo>
                  <a:lnTo>
                    <a:pt x="56" y="52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6" y="66"/>
                  </a:lnTo>
                  <a:lnTo>
                    <a:pt x="70" y="64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8" y="60"/>
                  </a:lnTo>
                  <a:lnTo>
                    <a:pt x="82" y="70"/>
                  </a:lnTo>
                  <a:lnTo>
                    <a:pt x="84" y="80"/>
                  </a:lnTo>
                  <a:lnTo>
                    <a:pt x="88" y="86"/>
                  </a:lnTo>
                  <a:lnTo>
                    <a:pt x="9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25" name="Freeform 27"/>
            <p:cNvSpPr>
              <a:spLocks noChangeAspect="1"/>
            </p:cNvSpPr>
            <p:nvPr/>
          </p:nvSpPr>
          <p:spPr bwMode="auto">
            <a:xfrm>
              <a:off x="3900" y="1914"/>
              <a:ext cx="145" cy="82"/>
            </a:xfrm>
            <a:custGeom>
              <a:avLst/>
              <a:gdLst>
                <a:gd name="T0" fmla="*/ 234 w 142"/>
                <a:gd name="T1" fmla="*/ 358 h 76"/>
                <a:gd name="T2" fmla="*/ 204 w 142"/>
                <a:gd name="T3" fmla="*/ 358 h 76"/>
                <a:gd name="T4" fmla="*/ 188 w 142"/>
                <a:gd name="T5" fmla="*/ 345 h 76"/>
                <a:gd name="T6" fmla="*/ 176 w 142"/>
                <a:gd name="T7" fmla="*/ 303 h 76"/>
                <a:gd name="T8" fmla="*/ 172 w 142"/>
                <a:gd name="T9" fmla="*/ 303 h 76"/>
                <a:gd name="T10" fmla="*/ 168 w 142"/>
                <a:gd name="T11" fmla="*/ 316 h 76"/>
                <a:gd name="T12" fmla="*/ 162 w 142"/>
                <a:gd name="T13" fmla="*/ 303 h 76"/>
                <a:gd name="T14" fmla="*/ 153 w 142"/>
                <a:gd name="T15" fmla="*/ 285 h 76"/>
                <a:gd name="T16" fmla="*/ 147 w 142"/>
                <a:gd name="T17" fmla="*/ 272 h 76"/>
                <a:gd name="T18" fmla="*/ 141 w 142"/>
                <a:gd name="T19" fmla="*/ 245 h 76"/>
                <a:gd name="T20" fmla="*/ 135 w 142"/>
                <a:gd name="T21" fmla="*/ 234 h 76"/>
                <a:gd name="T22" fmla="*/ 113 w 142"/>
                <a:gd name="T23" fmla="*/ 201 h 76"/>
                <a:gd name="T24" fmla="*/ 93 w 142"/>
                <a:gd name="T25" fmla="*/ 172 h 76"/>
                <a:gd name="T26" fmla="*/ 73 w 142"/>
                <a:gd name="T27" fmla="*/ 132 h 76"/>
                <a:gd name="T28" fmla="*/ 62 w 142"/>
                <a:gd name="T29" fmla="*/ 61 h 76"/>
                <a:gd name="T30" fmla="*/ 50 w 142"/>
                <a:gd name="T31" fmla="*/ 0 h 76"/>
                <a:gd name="T32" fmla="*/ 20 w 142"/>
                <a:gd name="T33" fmla="*/ 0 h 76"/>
                <a:gd name="T34" fmla="*/ 18 w 142"/>
                <a:gd name="T35" fmla="*/ 2 h 76"/>
                <a:gd name="T36" fmla="*/ 16 w 142"/>
                <a:gd name="T37" fmla="*/ 4 h 76"/>
                <a:gd name="T38" fmla="*/ 12 w 142"/>
                <a:gd name="T39" fmla="*/ 4 h 76"/>
                <a:gd name="T40" fmla="*/ 6 w 142"/>
                <a:gd name="T41" fmla="*/ 4 h 76"/>
                <a:gd name="T42" fmla="*/ 2 w 142"/>
                <a:gd name="T43" fmla="*/ 83 h 76"/>
                <a:gd name="T44" fmla="*/ 0 w 142"/>
                <a:gd name="T45" fmla="*/ 172 h 76"/>
                <a:gd name="T46" fmla="*/ 2 w 142"/>
                <a:gd name="T47" fmla="*/ 201 h 76"/>
                <a:gd name="T48" fmla="*/ 4 w 142"/>
                <a:gd name="T49" fmla="*/ 217 h 76"/>
                <a:gd name="T50" fmla="*/ 10 w 142"/>
                <a:gd name="T51" fmla="*/ 245 h 76"/>
                <a:gd name="T52" fmla="*/ 60 w 142"/>
                <a:gd name="T53" fmla="*/ 332 h 76"/>
                <a:gd name="T54" fmla="*/ 73 w 142"/>
                <a:gd name="T55" fmla="*/ 386 h 76"/>
                <a:gd name="T56" fmla="*/ 97 w 142"/>
                <a:gd name="T57" fmla="*/ 416 h 76"/>
                <a:gd name="T58" fmla="*/ 117 w 142"/>
                <a:gd name="T59" fmla="*/ 386 h 76"/>
                <a:gd name="T60" fmla="*/ 126 w 142"/>
                <a:gd name="T61" fmla="*/ 401 h 76"/>
                <a:gd name="T62" fmla="*/ 132 w 142"/>
                <a:gd name="T63" fmla="*/ 401 h 76"/>
                <a:gd name="T64" fmla="*/ 144 w 142"/>
                <a:gd name="T65" fmla="*/ 446 h 76"/>
                <a:gd name="T66" fmla="*/ 150 w 142"/>
                <a:gd name="T67" fmla="*/ 484 h 76"/>
                <a:gd name="T68" fmla="*/ 176 w 142"/>
                <a:gd name="T69" fmla="*/ 519 h 76"/>
                <a:gd name="T70" fmla="*/ 208 w 142"/>
                <a:gd name="T71" fmla="*/ 544 h 76"/>
                <a:gd name="T72" fmla="*/ 224 w 142"/>
                <a:gd name="T73" fmla="*/ 544 h 76"/>
                <a:gd name="T74" fmla="*/ 236 w 142"/>
                <a:gd name="T75" fmla="*/ 544 h 76"/>
                <a:gd name="T76" fmla="*/ 240 w 142"/>
                <a:gd name="T77" fmla="*/ 537 h 76"/>
                <a:gd name="T78" fmla="*/ 244 w 142"/>
                <a:gd name="T79" fmla="*/ 504 h 76"/>
                <a:gd name="T80" fmla="*/ 240 w 142"/>
                <a:gd name="T81" fmla="*/ 478 h 76"/>
                <a:gd name="T82" fmla="*/ 236 w 142"/>
                <a:gd name="T83" fmla="*/ 446 h 76"/>
                <a:gd name="T84" fmla="*/ 234 w 142"/>
                <a:gd name="T85" fmla="*/ 416 h 76"/>
                <a:gd name="T86" fmla="*/ 234 w 142"/>
                <a:gd name="T87" fmla="*/ 372 h 76"/>
                <a:gd name="T88" fmla="*/ 234 w 142"/>
                <a:gd name="T89" fmla="*/ 358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76"/>
                <a:gd name="T137" fmla="*/ 142 w 142"/>
                <a:gd name="T138" fmla="*/ 76 h 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76">
                  <a:moveTo>
                    <a:pt x="136" y="50"/>
                  </a:moveTo>
                  <a:lnTo>
                    <a:pt x="118" y="50"/>
                  </a:lnTo>
                  <a:lnTo>
                    <a:pt x="110" y="48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4"/>
                  </a:lnTo>
                  <a:lnTo>
                    <a:pt x="96" y="42"/>
                  </a:lnTo>
                  <a:lnTo>
                    <a:pt x="90" y="40"/>
                  </a:lnTo>
                  <a:lnTo>
                    <a:pt x="86" y="38"/>
                  </a:lnTo>
                  <a:lnTo>
                    <a:pt x="82" y="34"/>
                  </a:lnTo>
                  <a:lnTo>
                    <a:pt x="78" y="32"/>
                  </a:lnTo>
                  <a:lnTo>
                    <a:pt x="66" y="28"/>
                  </a:lnTo>
                  <a:lnTo>
                    <a:pt x="56" y="24"/>
                  </a:lnTo>
                  <a:lnTo>
                    <a:pt x="46" y="18"/>
                  </a:lnTo>
                  <a:lnTo>
                    <a:pt x="36" y="8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2" y="12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34" y="46"/>
                  </a:lnTo>
                  <a:lnTo>
                    <a:pt x="46" y="54"/>
                  </a:lnTo>
                  <a:lnTo>
                    <a:pt x="58" y="58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4" y="62"/>
                  </a:lnTo>
                  <a:lnTo>
                    <a:pt x="88" y="68"/>
                  </a:lnTo>
                  <a:lnTo>
                    <a:pt x="104" y="72"/>
                  </a:lnTo>
                  <a:lnTo>
                    <a:pt x="120" y="76"/>
                  </a:lnTo>
                  <a:lnTo>
                    <a:pt x="130" y="76"/>
                  </a:lnTo>
                  <a:lnTo>
                    <a:pt x="138" y="76"/>
                  </a:lnTo>
                  <a:lnTo>
                    <a:pt x="140" y="74"/>
                  </a:lnTo>
                  <a:lnTo>
                    <a:pt x="142" y="70"/>
                  </a:lnTo>
                  <a:lnTo>
                    <a:pt x="140" y="66"/>
                  </a:lnTo>
                  <a:lnTo>
                    <a:pt x="138" y="62"/>
                  </a:lnTo>
                  <a:lnTo>
                    <a:pt x="136" y="58"/>
                  </a:lnTo>
                  <a:lnTo>
                    <a:pt x="136" y="52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26" name="Freeform 28"/>
            <p:cNvSpPr>
              <a:spLocks noChangeAspect="1"/>
            </p:cNvSpPr>
            <p:nvPr/>
          </p:nvSpPr>
          <p:spPr bwMode="auto">
            <a:xfrm>
              <a:off x="3885" y="1456"/>
              <a:ext cx="530" cy="215"/>
            </a:xfrm>
            <a:custGeom>
              <a:avLst/>
              <a:gdLst>
                <a:gd name="T0" fmla="*/ 4 w 518"/>
                <a:gd name="T1" fmla="*/ 516 h 198"/>
                <a:gd name="T2" fmla="*/ 14 w 518"/>
                <a:gd name="T3" fmla="*/ 578 h 198"/>
                <a:gd name="T4" fmla="*/ 62 w 518"/>
                <a:gd name="T5" fmla="*/ 655 h 198"/>
                <a:gd name="T6" fmla="*/ 91 w 518"/>
                <a:gd name="T7" fmla="*/ 710 h 198"/>
                <a:gd name="T8" fmla="*/ 129 w 518"/>
                <a:gd name="T9" fmla="*/ 838 h 198"/>
                <a:gd name="T10" fmla="*/ 141 w 518"/>
                <a:gd name="T11" fmla="*/ 1032 h 198"/>
                <a:gd name="T12" fmla="*/ 153 w 518"/>
                <a:gd name="T13" fmla="*/ 1149 h 198"/>
                <a:gd name="T14" fmla="*/ 231 w 518"/>
                <a:gd name="T15" fmla="*/ 1177 h 198"/>
                <a:gd name="T16" fmla="*/ 268 w 518"/>
                <a:gd name="T17" fmla="*/ 1224 h 198"/>
                <a:gd name="T18" fmla="*/ 304 w 518"/>
                <a:gd name="T19" fmla="*/ 1329 h 198"/>
                <a:gd name="T20" fmla="*/ 336 w 518"/>
                <a:gd name="T21" fmla="*/ 1467 h 198"/>
                <a:gd name="T22" fmla="*/ 417 w 518"/>
                <a:gd name="T23" fmla="*/ 1519 h 198"/>
                <a:gd name="T24" fmla="*/ 503 w 518"/>
                <a:gd name="T25" fmla="*/ 1523 h 198"/>
                <a:gd name="T26" fmla="*/ 547 w 518"/>
                <a:gd name="T27" fmla="*/ 1636 h 198"/>
                <a:gd name="T28" fmla="*/ 604 w 518"/>
                <a:gd name="T29" fmla="*/ 1691 h 198"/>
                <a:gd name="T30" fmla="*/ 630 w 518"/>
                <a:gd name="T31" fmla="*/ 1636 h 198"/>
                <a:gd name="T32" fmla="*/ 707 w 518"/>
                <a:gd name="T33" fmla="*/ 1567 h 198"/>
                <a:gd name="T34" fmla="*/ 747 w 518"/>
                <a:gd name="T35" fmla="*/ 1491 h 198"/>
                <a:gd name="T36" fmla="*/ 774 w 518"/>
                <a:gd name="T37" fmla="*/ 1373 h 198"/>
                <a:gd name="T38" fmla="*/ 774 w 518"/>
                <a:gd name="T39" fmla="*/ 1291 h 198"/>
                <a:gd name="T40" fmla="*/ 758 w 518"/>
                <a:gd name="T41" fmla="*/ 1265 h 198"/>
                <a:gd name="T42" fmla="*/ 742 w 518"/>
                <a:gd name="T43" fmla="*/ 1214 h 198"/>
                <a:gd name="T44" fmla="*/ 747 w 518"/>
                <a:gd name="T45" fmla="*/ 1149 h 198"/>
                <a:gd name="T46" fmla="*/ 761 w 518"/>
                <a:gd name="T47" fmla="*/ 1121 h 198"/>
                <a:gd name="T48" fmla="*/ 776 w 518"/>
                <a:gd name="T49" fmla="*/ 1165 h 198"/>
                <a:gd name="T50" fmla="*/ 797 w 518"/>
                <a:gd name="T51" fmla="*/ 1149 h 198"/>
                <a:gd name="T52" fmla="*/ 815 w 518"/>
                <a:gd name="T53" fmla="*/ 1092 h 198"/>
                <a:gd name="T54" fmla="*/ 844 w 518"/>
                <a:gd name="T55" fmla="*/ 1072 h 198"/>
                <a:gd name="T56" fmla="*/ 854 w 518"/>
                <a:gd name="T57" fmla="*/ 1032 h 198"/>
                <a:gd name="T58" fmla="*/ 858 w 518"/>
                <a:gd name="T59" fmla="*/ 950 h 198"/>
                <a:gd name="T60" fmla="*/ 868 w 518"/>
                <a:gd name="T61" fmla="*/ 897 h 198"/>
                <a:gd name="T62" fmla="*/ 939 w 518"/>
                <a:gd name="T63" fmla="*/ 853 h 198"/>
                <a:gd name="T64" fmla="*/ 911 w 518"/>
                <a:gd name="T65" fmla="*/ 717 h 198"/>
                <a:gd name="T66" fmla="*/ 873 w 518"/>
                <a:gd name="T67" fmla="*/ 655 h 198"/>
                <a:gd name="T68" fmla="*/ 846 w 518"/>
                <a:gd name="T69" fmla="*/ 682 h 198"/>
                <a:gd name="T70" fmla="*/ 797 w 518"/>
                <a:gd name="T71" fmla="*/ 682 h 198"/>
                <a:gd name="T72" fmla="*/ 789 w 518"/>
                <a:gd name="T73" fmla="*/ 614 h 198"/>
                <a:gd name="T74" fmla="*/ 782 w 518"/>
                <a:gd name="T75" fmla="*/ 363 h 198"/>
                <a:gd name="T76" fmla="*/ 728 w 518"/>
                <a:gd name="T77" fmla="*/ 274 h 198"/>
                <a:gd name="T78" fmla="*/ 705 w 518"/>
                <a:gd name="T79" fmla="*/ 274 h 198"/>
                <a:gd name="T80" fmla="*/ 673 w 518"/>
                <a:gd name="T81" fmla="*/ 363 h 198"/>
                <a:gd name="T82" fmla="*/ 632 w 518"/>
                <a:gd name="T83" fmla="*/ 441 h 198"/>
                <a:gd name="T84" fmla="*/ 590 w 518"/>
                <a:gd name="T85" fmla="*/ 428 h 198"/>
                <a:gd name="T86" fmla="*/ 515 w 518"/>
                <a:gd name="T87" fmla="*/ 308 h 198"/>
                <a:gd name="T88" fmla="*/ 468 w 518"/>
                <a:gd name="T89" fmla="*/ 241 h 198"/>
                <a:gd name="T90" fmla="*/ 413 w 518"/>
                <a:gd name="T91" fmla="*/ 241 h 198"/>
                <a:gd name="T92" fmla="*/ 388 w 518"/>
                <a:gd name="T93" fmla="*/ 241 h 198"/>
                <a:gd name="T94" fmla="*/ 373 w 518"/>
                <a:gd name="T95" fmla="*/ 188 h 198"/>
                <a:gd name="T96" fmla="*/ 352 w 518"/>
                <a:gd name="T97" fmla="*/ 69 h 198"/>
                <a:gd name="T98" fmla="*/ 297 w 518"/>
                <a:gd name="T99" fmla="*/ 0 h 198"/>
                <a:gd name="T100" fmla="*/ 248 w 518"/>
                <a:gd name="T101" fmla="*/ 2 h 198"/>
                <a:gd name="T102" fmla="*/ 241 w 518"/>
                <a:gd name="T103" fmla="*/ 4 h 198"/>
                <a:gd name="T104" fmla="*/ 248 w 518"/>
                <a:gd name="T105" fmla="*/ 96 h 198"/>
                <a:gd name="T106" fmla="*/ 268 w 518"/>
                <a:gd name="T107" fmla="*/ 204 h 198"/>
                <a:gd name="T108" fmla="*/ 272 w 518"/>
                <a:gd name="T109" fmla="*/ 274 h 198"/>
                <a:gd name="T110" fmla="*/ 260 w 518"/>
                <a:gd name="T111" fmla="*/ 324 h 198"/>
                <a:gd name="T112" fmla="*/ 241 w 518"/>
                <a:gd name="T113" fmla="*/ 341 h 198"/>
                <a:gd name="T114" fmla="*/ 203 w 518"/>
                <a:gd name="T115" fmla="*/ 324 h 198"/>
                <a:gd name="T116" fmla="*/ 135 w 518"/>
                <a:gd name="T117" fmla="*/ 222 h 198"/>
                <a:gd name="T118" fmla="*/ 103 w 518"/>
                <a:gd name="T119" fmla="*/ 188 h 198"/>
                <a:gd name="T120" fmla="*/ 71 w 518"/>
                <a:gd name="T121" fmla="*/ 222 h 198"/>
                <a:gd name="T122" fmla="*/ 12 w 518"/>
                <a:gd name="T123" fmla="*/ 374 h 198"/>
                <a:gd name="T124" fmla="*/ 0 w 518"/>
                <a:gd name="T125" fmla="*/ 441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18"/>
                <a:gd name="T190" fmla="*/ 0 h 198"/>
                <a:gd name="T191" fmla="*/ 518 w 518"/>
                <a:gd name="T192" fmla="*/ 198 h 19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18" h="198">
                  <a:moveTo>
                    <a:pt x="0" y="52"/>
                  </a:moveTo>
                  <a:lnTo>
                    <a:pt x="4" y="60"/>
                  </a:lnTo>
                  <a:lnTo>
                    <a:pt x="8" y="64"/>
                  </a:lnTo>
                  <a:lnTo>
                    <a:pt x="14" y="68"/>
                  </a:lnTo>
                  <a:lnTo>
                    <a:pt x="22" y="70"/>
                  </a:lnTo>
                  <a:lnTo>
                    <a:pt x="36" y="76"/>
                  </a:lnTo>
                  <a:lnTo>
                    <a:pt x="44" y="78"/>
                  </a:lnTo>
                  <a:lnTo>
                    <a:pt x="52" y="82"/>
                  </a:lnTo>
                  <a:lnTo>
                    <a:pt x="64" y="92"/>
                  </a:lnTo>
                  <a:lnTo>
                    <a:pt x="70" y="98"/>
                  </a:lnTo>
                  <a:lnTo>
                    <a:pt x="74" y="106"/>
                  </a:lnTo>
                  <a:lnTo>
                    <a:pt x="78" y="122"/>
                  </a:lnTo>
                  <a:lnTo>
                    <a:pt x="82" y="128"/>
                  </a:lnTo>
                  <a:lnTo>
                    <a:pt x="86" y="134"/>
                  </a:lnTo>
                  <a:lnTo>
                    <a:pt x="118" y="134"/>
                  </a:lnTo>
                  <a:lnTo>
                    <a:pt x="128" y="138"/>
                  </a:lnTo>
                  <a:lnTo>
                    <a:pt x="138" y="142"/>
                  </a:lnTo>
                  <a:lnTo>
                    <a:pt x="148" y="144"/>
                  </a:lnTo>
                  <a:lnTo>
                    <a:pt x="158" y="150"/>
                  </a:lnTo>
                  <a:lnTo>
                    <a:pt x="168" y="156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4" y="178"/>
                  </a:lnTo>
                  <a:lnTo>
                    <a:pt x="230" y="178"/>
                  </a:lnTo>
                  <a:lnTo>
                    <a:pt x="230" y="180"/>
                  </a:lnTo>
                  <a:lnTo>
                    <a:pt x="278" y="180"/>
                  </a:lnTo>
                  <a:lnTo>
                    <a:pt x="288" y="186"/>
                  </a:lnTo>
                  <a:lnTo>
                    <a:pt x="302" y="192"/>
                  </a:lnTo>
                  <a:lnTo>
                    <a:pt x="318" y="196"/>
                  </a:lnTo>
                  <a:lnTo>
                    <a:pt x="334" y="198"/>
                  </a:lnTo>
                  <a:lnTo>
                    <a:pt x="342" y="196"/>
                  </a:lnTo>
                  <a:lnTo>
                    <a:pt x="348" y="192"/>
                  </a:lnTo>
                  <a:lnTo>
                    <a:pt x="358" y="184"/>
                  </a:lnTo>
                  <a:lnTo>
                    <a:pt x="390" y="184"/>
                  </a:lnTo>
                  <a:lnTo>
                    <a:pt x="402" y="180"/>
                  </a:lnTo>
                  <a:lnTo>
                    <a:pt x="412" y="174"/>
                  </a:lnTo>
                  <a:lnTo>
                    <a:pt x="422" y="166"/>
                  </a:lnTo>
                  <a:lnTo>
                    <a:pt x="426" y="160"/>
                  </a:lnTo>
                  <a:lnTo>
                    <a:pt x="426" y="156"/>
                  </a:lnTo>
                  <a:lnTo>
                    <a:pt x="426" y="152"/>
                  </a:lnTo>
                  <a:lnTo>
                    <a:pt x="424" y="150"/>
                  </a:lnTo>
                  <a:lnTo>
                    <a:pt x="418" y="148"/>
                  </a:lnTo>
                  <a:lnTo>
                    <a:pt x="412" y="144"/>
                  </a:lnTo>
                  <a:lnTo>
                    <a:pt x="410" y="142"/>
                  </a:lnTo>
                  <a:lnTo>
                    <a:pt x="410" y="138"/>
                  </a:lnTo>
                  <a:lnTo>
                    <a:pt x="412" y="134"/>
                  </a:lnTo>
                  <a:lnTo>
                    <a:pt x="416" y="132"/>
                  </a:lnTo>
                  <a:lnTo>
                    <a:pt x="420" y="132"/>
                  </a:lnTo>
                  <a:lnTo>
                    <a:pt x="424" y="134"/>
                  </a:lnTo>
                  <a:lnTo>
                    <a:pt x="428" y="136"/>
                  </a:lnTo>
                  <a:lnTo>
                    <a:pt x="434" y="136"/>
                  </a:lnTo>
                  <a:lnTo>
                    <a:pt x="440" y="134"/>
                  </a:lnTo>
                  <a:lnTo>
                    <a:pt x="446" y="132"/>
                  </a:lnTo>
                  <a:lnTo>
                    <a:pt x="450" y="128"/>
                  </a:lnTo>
                  <a:lnTo>
                    <a:pt x="454" y="126"/>
                  </a:lnTo>
                  <a:lnTo>
                    <a:pt x="464" y="124"/>
                  </a:lnTo>
                  <a:lnTo>
                    <a:pt x="468" y="124"/>
                  </a:lnTo>
                  <a:lnTo>
                    <a:pt x="472" y="122"/>
                  </a:lnTo>
                  <a:lnTo>
                    <a:pt x="472" y="116"/>
                  </a:lnTo>
                  <a:lnTo>
                    <a:pt x="474" y="112"/>
                  </a:lnTo>
                  <a:lnTo>
                    <a:pt x="474" y="108"/>
                  </a:lnTo>
                  <a:lnTo>
                    <a:pt x="478" y="104"/>
                  </a:lnTo>
                  <a:lnTo>
                    <a:pt x="496" y="102"/>
                  </a:lnTo>
                  <a:lnTo>
                    <a:pt x="518" y="100"/>
                  </a:lnTo>
                  <a:lnTo>
                    <a:pt x="512" y="92"/>
                  </a:lnTo>
                  <a:lnTo>
                    <a:pt x="502" y="84"/>
                  </a:lnTo>
                  <a:lnTo>
                    <a:pt x="492" y="78"/>
                  </a:lnTo>
                  <a:lnTo>
                    <a:pt x="482" y="76"/>
                  </a:lnTo>
                  <a:lnTo>
                    <a:pt x="474" y="78"/>
                  </a:lnTo>
                  <a:lnTo>
                    <a:pt x="466" y="80"/>
                  </a:lnTo>
                  <a:lnTo>
                    <a:pt x="446" y="80"/>
                  </a:lnTo>
                  <a:lnTo>
                    <a:pt x="440" y="80"/>
                  </a:lnTo>
                  <a:lnTo>
                    <a:pt x="438" y="76"/>
                  </a:lnTo>
                  <a:lnTo>
                    <a:pt x="434" y="72"/>
                  </a:lnTo>
                  <a:lnTo>
                    <a:pt x="434" y="66"/>
                  </a:lnTo>
                  <a:lnTo>
                    <a:pt x="432" y="42"/>
                  </a:lnTo>
                  <a:lnTo>
                    <a:pt x="412" y="34"/>
                  </a:lnTo>
                  <a:lnTo>
                    <a:pt x="402" y="32"/>
                  </a:lnTo>
                  <a:lnTo>
                    <a:pt x="396" y="32"/>
                  </a:lnTo>
                  <a:lnTo>
                    <a:pt x="388" y="32"/>
                  </a:lnTo>
                  <a:lnTo>
                    <a:pt x="382" y="34"/>
                  </a:lnTo>
                  <a:lnTo>
                    <a:pt x="370" y="42"/>
                  </a:lnTo>
                  <a:lnTo>
                    <a:pt x="358" y="50"/>
                  </a:lnTo>
                  <a:lnTo>
                    <a:pt x="350" y="52"/>
                  </a:lnTo>
                  <a:lnTo>
                    <a:pt x="342" y="52"/>
                  </a:lnTo>
                  <a:lnTo>
                    <a:pt x="326" y="50"/>
                  </a:lnTo>
                  <a:lnTo>
                    <a:pt x="312" y="48"/>
                  </a:lnTo>
                  <a:lnTo>
                    <a:pt x="284" y="36"/>
                  </a:lnTo>
                  <a:lnTo>
                    <a:pt x="272" y="30"/>
                  </a:lnTo>
                  <a:lnTo>
                    <a:pt x="258" y="28"/>
                  </a:lnTo>
                  <a:lnTo>
                    <a:pt x="244" y="26"/>
                  </a:lnTo>
                  <a:lnTo>
                    <a:pt x="228" y="28"/>
                  </a:lnTo>
                  <a:lnTo>
                    <a:pt x="220" y="30"/>
                  </a:lnTo>
                  <a:lnTo>
                    <a:pt x="214" y="28"/>
                  </a:lnTo>
                  <a:lnTo>
                    <a:pt x="210" y="26"/>
                  </a:lnTo>
                  <a:lnTo>
                    <a:pt x="206" y="22"/>
                  </a:lnTo>
                  <a:lnTo>
                    <a:pt x="200" y="14"/>
                  </a:lnTo>
                  <a:lnTo>
                    <a:pt x="194" y="8"/>
                  </a:lnTo>
                  <a:lnTo>
                    <a:pt x="184" y="4"/>
                  </a:lnTo>
                  <a:lnTo>
                    <a:pt x="164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4" y="4"/>
                  </a:lnTo>
                  <a:lnTo>
                    <a:pt x="136" y="8"/>
                  </a:lnTo>
                  <a:lnTo>
                    <a:pt x="138" y="12"/>
                  </a:lnTo>
                  <a:lnTo>
                    <a:pt x="142" y="18"/>
                  </a:lnTo>
                  <a:lnTo>
                    <a:pt x="148" y="24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8" y="36"/>
                  </a:lnTo>
                  <a:lnTo>
                    <a:pt x="144" y="38"/>
                  </a:lnTo>
                  <a:lnTo>
                    <a:pt x="140" y="40"/>
                  </a:lnTo>
                  <a:lnTo>
                    <a:pt x="134" y="40"/>
                  </a:lnTo>
                  <a:lnTo>
                    <a:pt x="122" y="40"/>
                  </a:lnTo>
                  <a:lnTo>
                    <a:pt x="112" y="38"/>
                  </a:lnTo>
                  <a:lnTo>
                    <a:pt x="92" y="32"/>
                  </a:lnTo>
                  <a:lnTo>
                    <a:pt x="74" y="26"/>
                  </a:lnTo>
                  <a:lnTo>
                    <a:pt x="66" y="24"/>
                  </a:lnTo>
                  <a:lnTo>
                    <a:pt x="58" y="22"/>
                  </a:lnTo>
                  <a:lnTo>
                    <a:pt x="50" y="24"/>
                  </a:lnTo>
                  <a:lnTo>
                    <a:pt x="42" y="26"/>
                  </a:lnTo>
                  <a:lnTo>
                    <a:pt x="26" y="32"/>
                  </a:lnTo>
                  <a:lnTo>
                    <a:pt x="12" y="44"/>
                  </a:lnTo>
                  <a:lnTo>
                    <a:pt x="0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27" name="Freeform 29"/>
            <p:cNvSpPr>
              <a:spLocks noChangeAspect="1"/>
            </p:cNvSpPr>
            <p:nvPr/>
          </p:nvSpPr>
          <p:spPr bwMode="auto">
            <a:xfrm>
              <a:off x="3389" y="1653"/>
              <a:ext cx="253" cy="153"/>
            </a:xfrm>
            <a:custGeom>
              <a:avLst/>
              <a:gdLst>
                <a:gd name="T0" fmla="*/ 20 w 248"/>
                <a:gd name="T1" fmla="*/ 67 h 140"/>
                <a:gd name="T2" fmla="*/ 72 w 248"/>
                <a:gd name="T3" fmla="*/ 236 h 140"/>
                <a:gd name="T4" fmla="*/ 121 w 248"/>
                <a:gd name="T5" fmla="*/ 258 h 140"/>
                <a:gd name="T6" fmla="*/ 144 w 248"/>
                <a:gd name="T7" fmla="*/ 4 h 140"/>
                <a:gd name="T8" fmla="*/ 190 w 248"/>
                <a:gd name="T9" fmla="*/ 67 h 140"/>
                <a:gd name="T10" fmla="*/ 206 w 248"/>
                <a:gd name="T11" fmla="*/ 198 h 140"/>
                <a:gd name="T12" fmla="*/ 210 w 248"/>
                <a:gd name="T13" fmla="*/ 282 h 140"/>
                <a:gd name="T14" fmla="*/ 234 w 248"/>
                <a:gd name="T15" fmla="*/ 306 h 140"/>
                <a:gd name="T16" fmla="*/ 264 w 248"/>
                <a:gd name="T17" fmla="*/ 402 h 140"/>
                <a:gd name="T18" fmla="*/ 310 w 248"/>
                <a:gd name="T19" fmla="*/ 647 h 140"/>
                <a:gd name="T20" fmla="*/ 349 w 248"/>
                <a:gd name="T21" fmla="*/ 749 h 140"/>
                <a:gd name="T22" fmla="*/ 393 w 248"/>
                <a:gd name="T23" fmla="*/ 904 h 140"/>
                <a:gd name="T24" fmla="*/ 409 w 248"/>
                <a:gd name="T25" fmla="*/ 923 h 140"/>
                <a:gd name="T26" fmla="*/ 416 w 248"/>
                <a:gd name="T27" fmla="*/ 1013 h 140"/>
                <a:gd name="T28" fmla="*/ 400 w 248"/>
                <a:gd name="T29" fmla="*/ 1069 h 140"/>
                <a:gd name="T30" fmla="*/ 373 w 248"/>
                <a:gd name="T31" fmla="*/ 988 h 140"/>
                <a:gd name="T32" fmla="*/ 335 w 248"/>
                <a:gd name="T33" fmla="*/ 1308 h 140"/>
                <a:gd name="T34" fmla="*/ 310 w 248"/>
                <a:gd name="T35" fmla="*/ 1410 h 140"/>
                <a:gd name="T36" fmla="*/ 271 w 248"/>
                <a:gd name="T37" fmla="*/ 1389 h 140"/>
                <a:gd name="T38" fmla="*/ 267 w 248"/>
                <a:gd name="T39" fmla="*/ 1205 h 140"/>
                <a:gd name="T40" fmla="*/ 241 w 248"/>
                <a:gd name="T41" fmla="*/ 1120 h 140"/>
                <a:gd name="T42" fmla="*/ 198 w 248"/>
                <a:gd name="T43" fmla="*/ 988 h 140"/>
                <a:gd name="T44" fmla="*/ 144 w 248"/>
                <a:gd name="T45" fmla="*/ 811 h 140"/>
                <a:gd name="T46" fmla="*/ 97 w 248"/>
                <a:gd name="T47" fmla="*/ 827 h 140"/>
                <a:gd name="T48" fmla="*/ 60 w 248"/>
                <a:gd name="T49" fmla="*/ 988 h 140"/>
                <a:gd name="T50" fmla="*/ 54 w 248"/>
                <a:gd name="T51" fmla="*/ 749 h 140"/>
                <a:gd name="T52" fmla="*/ 12 w 248"/>
                <a:gd name="T53" fmla="*/ 568 h 140"/>
                <a:gd name="T54" fmla="*/ 0 w 248"/>
                <a:gd name="T55" fmla="*/ 388 h 140"/>
                <a:gd name="T56" fmla="*/ 10 w 248"/>
                <a:gd name="T57" fmla="*/ 325 h 140"/>
                <a:gd name="T58" fmla="*/ 20 w 248"/>
                <a:gd name="T59" fmla="*/ 388 h 140"/>
                <a:gd name="T60" fmla="*/ 54 w 248"/>
                <a:gd name="T61" fmla="*/ 216 h 140"/>
                <a:gd name="T62" fmla="*/ 12 w 248"/>
                <a:gd name="T63" fmla="*/ 95 h 1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8"/>
                <a:gd name="T97" fmla="*/ 0 h 140"/>
                <a:gd name="T98" fmla="*/ 248 w 248"/>
                <a:gd name="T99" fmla="*/ 140 h 1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8" h="140">
                  <a:moveTo>
                    <a:pt x="8" y="6"/>
                  </a:moveTo>
                  <a:lnTo>
                    <a:pt x="20" y="6"/>
                  </a:lnTo>
                  <a:lnTo>
                    <a:pt x="32" y="10"/>
                  </a:lnTo>
                  <a:lnTo>
                    <a:pt x="46" y="24"/>
                  </a:lnTo>
                  <a:lnTo>
                    <a:pt x="56" y="24"/>
                  </a:lnTo>
                  <a:lnTo>
                    <a:pt x="72" y="26"/>
                  </a:lnTo>
                  <a:lnTo>
                    <a:pt x="72" y="14"/>
                  </a:lnTo>
                  <a:lnTo>
                    <a:pt x="86" y="4"/>
                  </a:lnTo>
                  <a:lnTo>
                    <a:pt x="96" y="0"/>
                  </a:lnTo>
                  <a:lnTo>
                    <a:pt x="114" y="6"/>
                  </a:lnTo>
                  <a:lnTo>
                    <a:pt x="120" y="12"/>
                  </a:lnTo>
                  <a:lnTo>
                    <a:pt x="122" y="20"/>
                  </a:lnTo>
                  <a:lnTo>
                    <a:pt x="122" y="24"/>
                  </a:lnTo>
                  <a:lnTo>
                    <a:pt x="124" y="28"/>
                  </a:lnTo>
                  <a:lnTo>
                    <a:pt x="130" y="30"/>
                  </a:lnTo>
                  <a:lnTo>
                    <a:pt x="140" y="30"/>
                  </a:lnTo>
                  <a:lnTo>
                    <a:pt x="152" y="30"/>
                  </a:lnTo>
                  <a:lnTo>
                    <a:pt x="158" y="40"/>
                  </a:lnTo>
                  <a:lnTo>
                    <a:pt x="172" y="56"/>
                  </a:lnTo>
                  <a:lnTo>
                    <a:pt x="184" y="64"/>
                  </a:lnTo>
                  <a:lnTo>
                    <a:pt x="194" y="72"/>
                  </a:lnTo>
                  <a:lnTo>
                    <a:pt x="208" y="74"/>
                  </a:lnTo>
                  <a:lnTo>
                    <a:pt x="220" y="86"/>
                  </a:lnTo>
                  <a:lnTo>
                    <a:pt x="234" y="90"/>
                  </a:lnTo>
                  <a:lnTo>
                    <a:pt x="240" y="92"/>
                  </a:lnTo>
                  <a:lnTo>
                    <a:pt x="244" y="92"/>
                  </a:lnTo>
                  <a:lnTo>
                    <a:pt x="246" y="94"/>
                  </a:lnTo>
                  <a:lnTo>
                    <a:pt x="248" y="102"/>
                  </a:lnTo>
                  <a:lnTo>
                    <a:pt x="248" y="106"/>
                  </a:lnTo>
                  <a:lnTo>
                    <a:pt x="238" y="106"/>
                  </a:lnTo>
                  <a:lnTo>
                    <a:pt x="230" y="102"/>
                  </a:lnTo>
                  <a:lnTo>
                    <a:pt x="222" y="98"/>
                  </a:lnTo>
                  <a:lnTo>
                    <a:pt x="210" y="114"/>
                  </a:lnTo>
                  <a:lnTo>
                    <a:pt x="200" y="130"/>
                  </a:lnTo>
                  <a:lnTo>
                    <a:pt x="192" y="136"/>
                  </a:lnTo>
                  <a:lnTo>
                    <a:pt x="184" y="140"/>
                  </a:lnTo>
                  <a:lnTo>
                    <a:pt x="174" y="138"/>
                  </a:lnTo>
                  <a:lnTo>
                    <a:pt x="162" y="138"/>
                  </a:lnTo>
                  <a:lnTo>
                    <a:pt x="160" y="128"/>
                  </a:lnTo>
                  <a:lnTo>
                    <a:pt x="160" y="120"/>
                  </a:lnTo>
                  <a:lnTo>
                    <a:pt x="152" y="116"/>
                  </a:lnTo>
                  <a:lnTo>
                    <a:pt x="144" y="112"/>
                  </a:lnTo>
                  <a:lnTo>
                    <a:pt x="134" y="106"/>
                  </a:lnTo>
                  <a:lnTo>
                    <a:pt x="118" y="98"/>
                  </a:lnTo>
                  <a:lnTo>
                    <a:pt x="100" y="86"/>
                  </a:lnTo>
                  <a:lnTo>
                    <a:pt x="86" y="80"/>
                  </a:lnTo>
                  <a:lnTo>
                    <a:pt x="70" y="78"/>
                  </a:lnTo>
                  <a:lnTo>
                    <a:pt x="60" y="82"/>
                  </a:lnTo>
                  <a:lnTo>
                    <a:pt x="50" y="88"/>
                  </a:lnTo>
                  <a:lnTo>
                    <a:pt x="34" y="98"/>
                  </a:lnTo>
                  <a:lnTo>
                    <a:pt x="32" y="86"/>
                  </a:lnTo>
                  <a:lnTo>
                    <a:pt x="28" y="74"/>
                  </a:lnTo>
                  <a:lnTo>
                    <a:pt x="20" y="64"/>
                  </a:lnTo>
                  <a:lnTo>
                    <a:pt x="12" y="56"/>
                  </a:lnTo>
                  <a:lnTo>
                    <a:pt x="4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10" y="32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32"/>
                  </a:lnTo>
                  <a:lnTo>
                    <a:pt x="28" y="22"/>
                  </a:lnTo>
                  <a:lnTo>
                    <a:pt x="22" y="16"/>
                  </a:lnTo>
                  <a:lnTo>
                    <a:pt x="12" y="1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28" name="Freeform 30"/>
            <p:cNvSpPr>
              <a:spLocks noChangeAspect="1"/>
            </p:cNvSpPr>
            <p:nvPr/>
          </p:nvSpPr>
          <p:spPr bwMode="auto">
            <a:xfrm>
              <a:off x="4458" y="2788"/>
              <a:ext cx="699" cy="602"/>
            </a:xfrm>
            <a:custGeom>
              <a:avLst/>
              <a:gdLst>
                <a:gd name="T0" fmla="*/ 367 w 684"/>
                <a:gd name="T1" fmla="*/ 1077 h 554"/>
                <a:gd name="T2" fmla="*/ 400 w 684"/>
                <a:gd name="T3" fmla="*/ 1081 h 554"/>
                <a:gd name="T4" fmla="*/ 428 w 684"/>
                <a:gd name="T5" fmla="*/ 929 h 554"/>
                <a:gd name="T6" fmla="*/ 457 w 684"/>
                <a:gd name="T7" fmla="*/ 668 h 554"/>
                <a:gd name="T8" fmla="*/ 538 w 684"/>
                <a:gd name="T9" fmla="*/ 601 h 554"/>
                <a:gd name="T10" fmla="*/ 555 w 684"/>
                <a:gd name="T11" fmla="*/ 668 h 554"/>
                <a:gd name="T12" fmla="*/ 587 w 684"/>
                <a:gd name="T13" fmla="*/ 531 h 554"/>
                <a:gd name="T14" fmla="*/ 613 w 684"/>
                <a:gd name="T15" fmla="*/ 368 h 554"/>
                <a:gd name="T16" fmla="*/ 683 w 684"/>
                <a:gd name="T17" fmla="*/ 224 h 554"/>
                <a:gd name="T18" fmla="*/ 674 w 684"/>
                <a:gd name="T19" fmla="*/ 4 h 554"/>
                <a:gd name="T20" fmla="*/ 703 w 684"/>
                <a:gd name="T21" fmla="*/ 115 h 554"/>
                <a:gd name="T22" fmla="*/ 780 w 684"/>
                <a:gd name="T23" fmla="*/ 206 h 554"/>
                <a:gd name="T24" fmla="*/ 809 w 684"/>
                <a:gd name="T25" fmla="*/ 190 h 554"/>
                <a:gd name="T26" fmla="*/ 785 w 684"/>
                <a:gd name="T27" fmla="*/ 400 h 554"/>
                <a:gd name="T28" fmla="*/ 800 w 684"/>
                <a:gd name="T29" fmla="*/ 479 h 554"/>
                <a:gd name="T30" fmla="*/ 792 w 684"/>
                <a:gd name="T31" fmla="*/ 531 h 554"/>
                <a:gd name="T32" fmla="*/ 768 w 684"/>
                <a:gd name="T33" fmla="*/ 773 h 554"/>
                <a:gd name="T34" fmla="*/ 836 w 684"/>
                <a:gd name="T35" fmla="*/ 991 h 554"/>
                <a:gd name="T36" fmla="*/ 886 w 684"/>
                <a:gd name="T37" fmla="*/ 1137 h 554"/>
                <a:gd name="T38" fmla="*/ 925 w 684"/>
                <a:gd name="T39" fmla="*/ 857 h 554"/>
                <a:gd name="T40" fmla="*/ 964 w 684"/>
                <a:gd name="T41" fmla="*/ 312 h 554"/>
                <a:gd name="T42" fmla="*/ 1007 w 684"/>
                <a:gd name="T43" fmla="*/ 2 h 554"/>
                <a:gd name="T44" fmla="*/ 1016 w 684"/>
                <a:gd name="T45" fmla="*/ 531 h 554"/>
                <a:gd name="T46" fmla="*/ 1054 w 684"/>
                <a:gd name="T47" fmla="*/ 714 h 554"/>
                <a:gd name="T48" fmla="*/ 1056 w 684"/>
                <a:gd name="T49" fmla="*/ 1100 h 554"/>
                <a:gd name="T50" fmla="*/ 1074 w 684"/>
                <a:gd name="T51" fmla="*/ 1412 h 554"/>
                <a:gd name="T52" fmla="*/ 1125 w 684"/>
                <a:gd name="T53" fmla="*/ 1700 h 554"/>
                <a:gd name="T54" fmla="*/ 1146 w 684"/>
                <a:gd name="T55" fmla="*/ 1943 h 554"/>
                <a:gd name="T56" fmla="*/ 1171 w 684"/>
                <a:gd name="T57" fmla="*/ 2183 h 554"/>
                <a:gd name="T58" fmla="*/ 1200 w 684"/>
                <a:gd name="T59" fmla="*/ 2513 h 554"/>
                <a:gd name="T60" fmla="*/ 1181 w 684"/>
                <a:gd name="T61" fmla="*/ 2997 h 554"/>
                <a:gd name="T62" fmla="*/ 1123 w 684"/>
                <a:gd name="T63" fmla="*/ 3521 h 554"/>
                <a:gd name="T64" fmla="*/ 1054 w 684"/>
                <a:gd name="T65" fmla="*/ 3812 h 554"/>
                <a:gd name="T66" fmla="*/ 945 w 684"/>
                <a:gd name="T67" fmla="*/ 4483 h 554"/>
                <a:gd name="T68" fmla="*/ 901 w 684"/>
                <a:gd name="T69" fmla="*/ 4582 h 554"/>
                <a:gd name="T70" fmla="*/ 827 w 684"/>
                <a:gd name="T71" fmla="*/ 4720 h 554"/>
                <a:gd name="T72" fmla="*/ 785 w 684"/>
                <a:gd name="T73" fmla="*/ 4612 h 554"/>
                <a:gd name="T74" fmla="*/ 713 w 684"/>
                <a:gd name="T75" fmla="*/ 4693 h 554"/>
                <a:gd name="T76" fmla="*/ 654 w 684"/>
                <a:gd name="T77" fmla="*/ 4497 h 554"/>
                <a:gd name="T78" fmla="*/ 658 w 684"/>
                <a:gd name="T79" fmla="*/ 4235 h 554"/>
                <a:gd name="T80" fmla="*/ 654 w 684"/>
                <a:gd name="T81" fmla="*/ 3981 h 554"/>
                <a:gd name="T82" fmla="*/ 616 w 684"/>
                <a:gd name="T83" fmla="*/ 4142 h 554"/>
                <a:gd name="T84" fmla="*/ 630 w 684"/>
                <a:gd name="T85" fmla="*/ 4076 h 554"/>
                <a:gd name="T86" fmla="*/ 644 w 684"/>
                <a:gd name="T87" fmla="*/ 3832 h 554"/>
                <a:gd name="T88" fmla="*/ 587 w 684"/>
                <a:gd name="T89" fmla="*/ 4088 h 554"/>
                <a:gd name="T90" fmla="*/ 577 w 684"/>
                <a:gd name="T91" fmla="*/ 3832 h 554"/>
                <a:gd name="T92" fmla="*/ 509 w 684"/>
                <a:gd name="T93" fmla="*/ 3573 h 554"/>
                <a:gd name="T94" fmla="*/ 308 w 684"/>
                <a:gd name="T95" fmla="*/ 3708 h 554"/>
                <a:gd name="T96" fmla="*/ 155 w 684"/>
                <a:gd name="T97" fmla="*/ 3968 h 554"/>
                <a:gd name="T98" fmla="*/ 20 w 684"/>
                <a:gd name="T99" fmla="*/ 4122 h 554"/>
                <a:gd name="T100" fmla="*/ 0 w 684"/>
                <a:gd name="T101" fmla="*/ 3936 h 554"/>
                <a:gd name="T102" fmla="*/ 52 w 684"/>
                <a:gd name="T103" fmla="*/ 3679 h 554"/>
                <a:gd name="T104" fmla="*/ 54 w 684"/>
                <a:gd name="T105" fmla="*/ 2957 h 554"/>
                <a:gd name="T106" fmla="*/ 22 w 684"/>
                <a:gd name="T107" fmla="*/ 2620 h 554"/>
                <a:gd name="T108" fmla="*/ 56 w 684"/>
                <a:gd name="T109" fmla="*/ 2620 h 554"/>
                <a:gd name="T110" fmla="*/ 68 w 684"/>
                <a:gd name="T111" fmla="*/ 2120 h 554"/>
                <a:gd name="T112" fmla="*/ 87 w 684"/>
                <a:gd name="T113" fmla="*/ 1959 h 554"/>
                <a:gd name="T114" fmla="*/ 134 w 684"/>
                <a:gd name="T115" fmla="*/ 1811 h 554"/>
                <a:gd name="T116" fmla="*/ 193 w 684"/>
                <a:gd name="T117" fmla="*/ 1645 h 554"/>
                <a:gd name="T118" fmla="*/ 295 w 684"/>
                <a:gd name="T119" fmla="*/ 1534 h 5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4"/>
                <a:gd name="T181" fmla="*/ 0 h 554"/>
                <a:gd name="T182" fmla="*/ 684 w 684"/>
                <a:gd name="T183" fmla="*/ 554 h 55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4" h="554">
                  <a:moveTo>
                    <a:pt x="194" y="150"/>
                  </a:moveTo>
                  <a:lnTo>
                    <a:pt x="200" y="142"/>
                  </a:lnTo>
                  <a:lnTo>
                    <a:pt x="202" y="140"/>
                  </a:lnTo>
                  <a:lnTo>
                    <a:pt x="202" y="134"/>
                  </a:lnTo>
                  <a:lnTo>
                    <a:pt x="204" y="128"/>
                  </a:lnTo>
                  <a:lnTo>
                    <a:pt x="208" y="122"/>
                  </a:lnTo>
                  <a:lnTo>
                    <a:pt x="214" y="116"/>
                  </a:lnTo>
                  <a:lnTo>
                    <a:pt x="218" y="114"/>
                  </a:lnTo>
                  <a:lnTo>
                    <a:pt x="220" y="122"/>
                  </a:lnTo>
                  <a:lnTo>
                    <a:pt x="222" y="124"/>
                  </a:lnTo>
                  <a:lnTo>
                    <a:pt x="226" y="126"/>
                  </a:lnTo>
                  <a:lnTo>
                    <a:pt x="228" y="124"/>
                  </a:lnTo>
                  <a:lnTo>
                    <a:pt x="228" y="122"/>
                  </a:lnTo>
                  <a:lnTo>
                    <a:pt x="230" y="120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36" y="108"/>
                  </a:lnTo>
                  <a:lnTo>
                    <a:pt x="244" y="108"/>
                  </a:lnTo>
                  <a:lnTo>
                    <a:pt x="244" y="100"/>
                  </a:lnTo>
                  <a:lnTo>
                    <a:pt x="248" y="94"/>
                  </a:lnTo>
                  <a:lnTo>
                    <a:pt x="250" y="90"/>
                  </a:lnTo>
                  <a:lnTo>
                    <a:pt x="254" y="86"/>
                  </a:lnTo>
                  <a:lnTo>
                    <a:pt x="258" y="84"/>
                  </a:lnTo>
                  <a:lnTo>
                    <a:pt x="260" y="78"/>
                  </a:lnTo>
                  <a:lnTo>
                    <a:pt x="262" y="74"/>
                  </a:lnTo>
                  <a:lnTo>
                    <a:pt x="266" y="70"/>
                  </a:lnTo>
                  <a:lnTo>
                    <a:pt x="282" y="64"/>
                  </a:lnTo>
                  <a:lnTo>
                    <a:pt x="290" y="62"/>
                  </a:lnTo>
                  <a:lnTo>
                    <a:pt x="296" y="58"/>
                  </a:lnTo>
                  <a:lnTo>
                    <a:pt x="306" y="68"/>
                  </a:lnTo>
                  <a:lnTo>
                    <a:pt x="310" y="72"/>
                  </a:lnTo>
                  <a:lnTo>
                    <a:pt x="310" y="78"/>
                  </a:lnTo>
                  <a:lnTo>
                    <a:pt x="310" y="80"/>
                  </a:lnTo>
                  <a:lnTo>
                    <a:pt x="308" y="82"/>
                  </a:lnTo>
                  <a:lnTo>
                    <a:pt x="312" y="80"/>
                  </a:lnTo>
                  <a:lnTo>
                    <a:pt x="316" y="78"/>
                  </a:lnTo>
                  <a:lnTo>
                    <a:pt x="320" y="80"/>
                  </a:lnTo>
                  <a:lnTo>
                    <a:pt x="324" y="80"/>
                  </a:lnTo>
                  <a:lnTo>
                    <a:pt x="330" y="78"/>
                  </a:lnTo>
                  <a:lnTo>
                    <a:pt x="334" y="76"/>
                  </a:lnTo>
                  <a:lnTo>
                    <a:pt x="332" y="68"/>
                  </a:lnTo>
                  <a:lnTo>
                    <a:pt x="334" y="62"/>
                  </a:lnTo>
                  <a:lnTo>
                    <a:pt x="338" y="58"/>
                  </a:lnTo>
                  <a:lnTo>
                    <a:pt x="344" y="54"/>
                  </a:lnTo>
                  <a:lnTo>
                    <a:pt x="350" y="52"/>
                  </a:lnTo>
                  <a:lnTo>
                    <a:pt x="348" y="48"/>
                  </a:lnTo>
                  <a:lnTo>
                    <a:pt x="346" y="46"/>
                  </a:lnTo>
                  <a:lnTo>
                    <a:pt x="348" y="42"/>
                  </a:lnTo>
                  <a:lnTo>
                    <a:pt x="350" y="38"/>
                  </a:lnTo>
                  <a:lnTo>
                    <a:pt x="360" y="32"/>
                  </a:lnTo>
                  <a:lnTo>
                    <a:pt x="370" y="28"/>
                  </a:lnTo>
                  <a:lnTo>
                    <a:pt x="380" y="28"/>
                  </a:lnTo>
                  <a:lnTo>
                    <a:pt x="384" y="26"/>
                  </a:lnTo>
                  <a:lnTo>
                    <a:pt x="388" y="26"/>
                  </a:lnTo>
                  <a:lnTo>
                    <a:pt x="390" y="22"/>
                  </a:lnTo>
                  <a:lnTo>
                    <a:pt x="392" y="18"/>
                  </a:lnTo>
                  <a:lnTo>
                    <a:pt x="392" y="14"/>
                  </a:lnTo>
                  <a:lnTo>
                    <a:pt x="386" y="12"/>
                  </a:lnTo>
                  <a:lnTo>
                    <a:pt x="384" y="10"/>
                  </a:lnTo>
                  <a:lnTo>
                    <a:pt x="384" y="4"/>
                  </a:lnTo>
                  <a:lnTo>
                    <a:pt x="390" y="4"/>
                  </a:lnTo>
                  <a:lnTo>
                    <a:pt x="392" y="6"/>
                  </a:lnTo>
                  <a:lnTo>
                    <a:pt x="396" y="8"/>
                  </a:lnTo>
                  <a:lnTo>
                    <a:pt x="394" y="12"/>
                  </a:lnTo>
                  <a:lnTo>
                    <a:pt x="396" y="12"/>
                  </a:lnTo>
                  <a:lnTo>
                    <a:pt x="400" y="14"/>
                  </a:lnTo>
                  <a:lnTo>
                    <a:pt x="402" y="14"/>
                  </a:lnTo>
                  <a:lnTo>
                    <a:pt x="412" y="16"/>
                  </a:lnTo>
                  <a:lnTo>
                    <a:pt x="420" y="20"/>
                  </a:lnTo>
                  <a:lnTo>
                    <a:pt x="42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8" y="20"/>
                  </a:lnTo>
                  <a:lnTo>
                    <a:pt x="450" y="26"/>
                  </a:lnTo>
                  <a:lnTo>
                    <a:pt x="454" y="30"/>
                  </a:lnTo>
                  <a:lnTo>
                    <a:pt x="456" y="24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4" y="24"/>
                  </a:lnTo>
                  <a:lnTo>
                    <a:pt x="466" y="28"/>
                  </a:lnTo>
                  <a:lnTo>
                    <a:pt x="464" y="34"/>
                  </a:lnTo>
                  <a:lnTo>
                    <a:pt x="460" y="40"/>
                  </a:lnTo>
                  <a:lnTo>
                    <a:pt x="454" y="44"/>
                  </a:lnTo>
                  <a:lnTo>
                    <a:pt x="448" y="46"/>
                  </a:lnTo>
                  <a:lnTo>
                    <a:pt x="448" y="52"/>
                  </a:lnTo>
                  <a:lnTo>
                    <a:pt x="448" y="54"/>
                  </a:lnTo>
                  <a:lnTo>
                    <a:pt x="450" y="56"/>
                  </a:lnTo>
                  <a:lnTo>
                    <a:pt x="452" y="58"/>
                  </a:lnTo>
                  <a:lnTo>
                    <a:pt x="454" y="58"/>
                  </a:lnTo>
                  <a:lnTo>
                    <a:pt x="456" y="56"/>
                  </a:lnTo>
                  <a:lnTo>
                    <a:pt x="458" y="60"/>
                  </a:lnTo>
                  <a:lnTo>
                    <a:pt x="460" y="60"/>
                  </a:lnTo>
                  <a:lnTo>
                    <a:pt x="458" y="64"/>
                  </a:lnTo>
                  <a:lnTo>
                    <a:pt x="454" y="66"/>
                  </a:lnTo>
                  <a:lnTo>
                    <a:pt x="452" y="66"/>
                  </a:lnTo>
                  <a:lnTo>
                    <a:pt x="450" y="62"/>
                  </a:lnTo>
                  <a:lnTo>
                    <a:pt x="450" y="58"/>
                  </a:lnTo>
                  <a:lnTo>
                    <a:pt x="440" y="66"/>
                  </a:lnTo>
                  <a:lnTo>
                    <a:pt x="436" y="70"/>
                  </a:lnTo>
                  <a:lnTo>
                    <a:pt x="434" y="76"/>
                  </a:lnTo>
                  <a:lnTo>
                    <a:pt x="434" y="82"/>
                  </a:lnTo>
                  <a:lnTo>
                    <a:pt x="438" y="88"/>
                  </a:lnTo>
                  <a:lnTo>
                    <a:pt x="440" y="92"/>
                  </a:lnTo>
                  <a:lnTo>
                    <a:pt x="446" y="94"/>
                  </a:lnTo>
                  <a:lnTo>
                    <a:pt x="456" y="98"/>
                  </a:lnTo>
                  <a:lnTo>
                    <a:pt x="462" y="100"/>
                  </a:lnTo>
                  <a:lnTo>
                    <a:pt x="466" y="104"/>
                  </a:lnTo>
                  <a:lnTo>
                    <a:pt x="476" y="112"/>
                  </a:lnTo>
                  <a:lnTo>
                    <a:pt x="490" y="118"/>
                  </a:lnTo>
                  <a:lnTo>
                    <a:pt x="492" y="120"/>
                  </a:lnTo>
                  <a:lnTo>
                    <a:pt x="496" y="126"/>
                  </a:lnTo>
                  <a:lnTo>
                    <a:pt x="498" y="130"/>
                  </a:lnTo>
                  <a:lnTo>
                    <a:pt x="500" y="132"/>
                  </a:lnTo>
                  <a:lnTo>
                    <a:pt x="504" y="132"/>
                  </a:lnTo>
                  <a:lnTo>
                    <a:pt x="508" y="132"/>
                  </a:lnTo>
                  <a:lnTo>
                    <a:pt x="512" y="130"/>
                  </a:lnTo>
                  <a:lnTo>
                    <a:pt x="516" y="126"/>
                  </a:lnTo>
                  <a:lnTo>
                    <a:pt x="520" y="120"/>
                  </a:lnTo>
                  <a:lnTo>
                    <a:pt x="522" y="112"/>
                  </a:lnTo>
                  <a:lnTo>
                    <a:pt x="526" y="100"/>
                  </a:lnTo>
                  <a:lnTo>
                    <a:pt x="530" y="92"/>
                  </a:lnTo>
                  <a:lnTo>
                    <a:pt x="536" y="82"/>
                  </a:lnTo>
                  <a:lnTo>
                    <a:pt x="538" y="70"/>
                  </a:lnTo>
                  <a:lnTo>
                    <a:pt x="540" y="56"/>
                  </a:lnTo>
                  <a:lnTo>
                    <a:pt x="542" y="46"/>
                  </a:lnTo>
                  <a:lnTo>
                    <a:pt x="548" y="36"/>
                  </a:lnTo>
                  <a:lnTo>
                    <a:pt x="552" y="26"/>
                  </a:lnTo>
                  <a:lnTo>
                    <a:pt x="558" y="8"/>
                  </a:lnTo>
                  <a:lnTo>
                    <a:pt x="562" y="2"/>
                  </a:lnTo>
                  <a:lnTo>
                    <a:pt x="564" y="0"/>
                  </a:lnTo>
                  <a:lnTo>
                    <a:pt x="568" y="0"/>
                  </a:lnTo>
                  <a:lnTo>
                    <a:pt x="572" y="2"/>
                  </a:lnTo>
                  <a:lnTo>
                    <a:pt x="574" y="6"/>
                  </a:lnTo>
                  <a:lnTo>
                    <a:pt x="572" y="14"/>
                  </a:lnTo>
                  <a:lnTo>
                    <a:pt x="572" y="22"/>
                  </a:lnTo>
                  <a:lnTo>
                    <a:pt x="572" y="28"/>
                  </a:lnTo>
                  <a:lnTo>
                    <a:pt x="576" y="48"/>
                  </a:lnTo>
                  <a:lnTo>
                    <a:pt x="578" y="62"/>
                  </a:lnTo>
                  <a:lnTo>
                    <a:pt x="580" y="66"/>
                  </a:lnTo>
                  <a:lnTo>
                    <a:pt x="582" y="68"/>
                  </a:lnTo>
                  <a:lnTo>
                    <a:pt x="586" y="68"/>
                  </a:lnTo>
                  <a:lnTo>
                    <a:pt x="588" y="66"/>
                  </a:lnTo>
                  <a:lnTo>
                    <a:pt x="594" y="74"/>
                  </a:lnTo>
                  <a:lnTo>
                    <a:pt x="600" y="82"/>
                  </a:lnTo>
                  <a:lnTo>
                    <a:pt x="596" y="90"/>
                  </a:lnTo>
                  <a:lnTo>
                    <a:pt x="598" y="98"/>
                  </a:lnTo>
                  <a:lnTo>
                    <a:pt x="596" y="108"/>
                  </a:lnTo>
                  <a:lnTo>
                    <a:pt x="598" y="114"/>
                  </a:lnTo>
                  <a:lnTo>
                    <a:pt x="600" y="120"/>
                  </a:lnTo>
                  <a:lnTo>
                    <a:pt x="602" y="128"/>
                  </a:lnTo>
                  <a:lnTo>
                    <a:pt x="602" y="134"/>
                  </a:lnTo>
                  <a:lnTo>
                    <a:pt x="604" y="142"/>
                  </a:lnTo>
                  <a:lnTo>
                    <a:pt x="606" y="146"/>
                  </a:lnTo>
                  <a:lnTo>
                    <a:pt x="606" y="156"/>
                  </a:lnTo>
                  <a:lnTo>
                    <a:pt x="606" y="160"/>
                  </a:lnTo>
                  <a:lnTo>
                    <a:pt x="610" y="164"/>
                  </a:lnTo>
                  <a:lnTo>
                    <a:pt x="618" y="170"/>
                  </a:lnTo>
                  <a:lnTo>
                    <a:pt x="628" y="176"/>
                  </a:lnTo>
                  <a:lnTo>
                    <a:pt x="636" y="182"/>
                  </a:lnTo>
                  <a:lnTo>
                    <a:pt x="638" y="188"/>
                  </a:lnTo>
                  <a:lnTo>
                    <a:pt x="638" y="192"/>
                  </a:lnTo>
                  <a:lnTo>
                    <a:pt x="640" y="196"/>
                  </a:lnTo>
                  <a:lnTo>
                    <a:pt x="642" y="200"/>
                  </a:lnTo>
                  <a:lnTo>
                    <a:pt x="642" y="216"/>
                  </a:lnTo>
                  <a:lnTo>
                    <a:pt x="642" y="222"/>
                  </a:lnTo>
                  <a:lnTo>
                    <a:pt x="644" y="224"/>
                  </a:lnTo>
                  <a:lnTo>
                    <a:pt x="646" y="224"/>
                  </a:lnTo>
                  <a:lnTo>
                    <a:pt x="650" y="224"/>
                  </a:lnTo>
                  <a:lnTo>
                    <a:pt x="650" y="222"/>
                  </a:lnTo>
                  <a:lnTo>
                    <a:pt x="658" y="232"/>
                  </a:lnTo>
                  <a:lnTo>
                    <a:pt x="660" y="238"/>
                  </a:lnTo>
                  <a:lnTo>
                    <a:pt x="660" y="246"/>
                  </a:lnTo>
                  <a:lnTo>
                    <a:pt x="662" y="250"/>
                  </a:lnTo>
                  <a:lnTo>
                    <a:pt x="664" y="252"/>
                  </a:lnTo>
                  <a:lnTo>
                    <a:pt x="666" y="254"/>
                  </a:lnTo>
                  <a:lnTo>
                    <a:pt x="668" y="256"/>
                  </a:lnTo>
                  <a:lnTo>
                    <a:pt x="678" y="270"/>
                  </a:lnTo>
                  <a:lnTo>
                    <a:pt x="682" y="278"/>
                  </a:lnTo>
                  <a:lnTo>
                    <a:pt x="684" y="284"/>
                  </a:lnTo>
                  <a:lnTo>
                    <a:pt x="682" y="290"/>
                  </a:lnTo>
                  <a:lnTo>
                    <a:pt x="680" y="298"/>
                  </a:lnTo>
                  <a:lnTo>
                    <a:pt x="676" y="302"/>
                  </a:lnTo>
                  <a:lnTo>
                    <a:pt x="676" y="310"/>
                  </a:lnTo>
                  <a:lnTo>
                    <a:pt x="676" y="324"/>
                  </a:lnTo>
                  <a:lnTo>
                    <a:pt x="676" y="336"/>
                  </a:lnTo>
                  <a:lnTo>
                    <a:pt x="672" y="346"/>
                  </a:lnTo>
                  <a:lnTo>
                    <a:pt x="670" y="354"/>
                  </a:lnTo>
                  <a:lnTo>
                    <a:pt x="666" y="362"/>
                  </a:lnTo>
                  <a:lnTo>
                    <a:pt x="654" y="378"/>
                  </a:lnTo>
                  <a:lnTo>
                    <a:pt x="644" y="398"/>
                  </a:lnTo>
                  <a:lnTo>
                    <a:pt x="642" y="404"/>
                  </a:lnTo>
                  <a:lnTo>
                    <a:pt x="638" y="406"/>
                  </a:lnTo>
                  <a:lnTo>
                    <a:pt x="634" y="410"/>
                  </a:lnTo>
                  <a:lnTo>
                    <a:pt x="630" y="414"/>
                  </a:lnTo>
                  <a:lnTo>
                    <a:pt x="626" y="420"/>
                  </a:lnTo>
                  <a:lnTo>
                    <a:pt x="622" y="424"/>
                  </a:lnTo>
                  <a:lnTo>
                    <a:pt x="608" y="432"/>
                  </a:lnTo>
                  <a:lnTo>
                    <a:pt x="600" y="440"/>
                  </a:lnTo>
                  <a:lnTo>
                    <a:pt x="594" y="448"/>
                  </a:lnTo>
                  <a:lnTo>
                    <a:pt x="588" y="456"/>
                  </a:lnTo>
                  <a:lnTo>
                    <a:pt x="582" y="464"/>
                  </a:lnTo>
                  <a:lnTo>
                    <a:pt x="560" y="488"/>
                  </a:lnTo>
                  <a:lnTo>
                    <a:pt x="548" y="502"/>
                  </a:lnTo>
                  <a:lnTo>
                    <a:pt x="538" y="516"/>
                  </a:lnTo>
                  <a:lnTo>
                    <a:pt x="536" y="518"/>
                  </a:lnTo>
                  <a:lnTo>
                    <a:pt x="534" y="522"/>
                  </a:lnTo>
                  <a:lnTo>
                    <a:pt x="532" y="524"/>
                  </a:lnTo>
                  <a:lnTo>
                    <a:pt x="530" y="526"/>
                  </a:lnTo>
                  <a:lnTo>
                    <a:pt x="520" y="528"/>
                  </a:lnTo>
                  <a:lnTo>
                    <a:pt x="512" y="528"/>
                  </a:lnTo>
                  <a:lnTo>
                    <a:pt x="502" y="530"/>
                  </a:lnTo>
                  <a:lnTo>
                    <a:pt x="496" y="530"/>
                  </a:lnTo>
                  <a:lnTo>
                    <a:pt x="488" y="534"/>
                  </a:lnTo>
                  <a:lnTo>
                    <a:pt x="482" y="538"/>
                  </a:lnTo>
                  <a:lnTo>
                    <a:pt x="476" y="542"/>
                  </a:lnTo>
                  <a:lnTo>
                    <a:pt x="470" y="544"/>
                  </a:lnTo>
                  <a:lnTo>
                    <a:pt x="466" y="546"/>
                  </a:lnTo>
                  <a:lnTo>
                    <a:pt x="464" y="550"/>
                  </a:lnTo>
                  <a:lnTo>
                    <a:pt x="460" y="552"/>
                  </a:lnTo>
                  <a:lnTo>
                    <a:pt x="458" y="554"/>
                  </a:lnTo>
                  <a:lnTo>
                    <a:pt x="452" y="544"/>
                  </a:lnTo>
                  <a:lnTo>
                    <a:pt x="448" y="532"/>
                  </a:lnTo>
                  <a:lnTo>
                    <a:pt x="442" y="532"/>
                  </a:lnTo>
                  <a:lnTo>
                    <a:pt x="440" y="534"/>
                  </a:lnTo>
                  <a:lnTo>
                    <a:pt x="438" y="538"/>
                  </a:lnTo>
                  <a:lnTo>
                    <a:pt x="414" y="552"/>
                  </a:lnTo>
                  <a:lnTo>
                    <a:pt x="408" y="548"/>
                  </a:lnTo>
                  <a:lnTo>
                    <a:pt x="406" y="542"/>
                  </a:lnTo>
                  <a:lnTo>
                    <a:pt x="398" y="542"/>
                  </a:lnTo>
                  <a:lnTo>
                    <a:pt x="392" y="542"/>
                  </a:lnTo>
                  <a:lnTo>
                    <a:pt x="386" y="538"/>
                  </a:lnTo>
                  <a:lnTo>
                    <a:pt x="380" y="532"/>
                  </a:lnTo>
                  <a:lnTo>
                    <a:pt x="374" y="524"/>
                  </a:lnTo>
                  <a:lnTo>
                    <a:pt x="372" y="518"/>
                  </a:lnTo>
                  <a:lnTo>
                    <a:pt x="372" y="514"/>
                  </a:lnTo>
                  <a:lnTo>
                    <a:pt x="376" y="510"/>
                  </a:lnTo>
                  <a:lnTo>
                    <a:pt x="378" y="506"/>
                  </a:lnTo>
                  <a:lnTo>
                    <a:pt x="380" y="500"/>
                  </a:lnTo>
                  <a:lnTo>
                    <a:pt x="378" y="492"/>
                  </a:lnTo>
                  <a:lnTo>
                    <a:pt x="374" y="488"/>
                  </a:lnTo>
                  <a:lnTo>
                    <a:pt x="370" y="486"/>
                  </a:lnTo>
                  <a:lnTo>
                    <a:pt x="366" y="482"/>
                  </a:lnTo>
                  <a:lnTo>
                    <a:pt x="372" y="474"/>
                  </a:lnTo>
                  <a:lnTo>
                    <a:pt x="372" y="470"/>
                  </a:lnTo>
                  <a:lnTo>
                    <a:pt x="374" y="464"/>
                  </a:lnTo>
                  <a:lnTo>
                    <a:pt x="372" y="460"/>
                  </a:lnTo>
                  <a:lnTo>
                    <a:pt x="368" y="460"/>
                  </a:lnTo>
                  <a:lnTo>
                    <a:pt x="366" y="462"/>
                  </a:lnTo>
                  <a:lnTo>
                    <a:pt x="362" y="470"/>
                  </a:lnTo>
                  <a:lnTo>
                    <a:pt x="358" y="476"/>
                  </a:lnTo>
                  <a:lnTo>
                    <a:pt x="354" y="478"/>
                  </a:lnTo>
                  <a:lnTo>
                    <a:pt x="350" y="478"/>
                  </a:lnTo>
                  <a:lnTo>
                    <a:pt x="348" y="478"/>
                  </a:lnTo>
                  <a:lnTo>
                    <a:pt x="346" y="476"/>
                  </a:lnTo>
                  <a:lnTo>
                    <a:pt x="348" y="472"/>
                  </a:lnTo>
                  <a:lnTo>
                    <a:pt x="352" y="472"/>
                  </a:lnTo>
                  <a:lnTo>
                    <a:pt x="356" y="470"/>
                  </a:lnTo>
                  <a:lnTo>
                    <a:pt x="358" y="470"/>
                  </a:lnTo>
                  <a:lnTo>
                    <a:pt x="372" y="452"/>
                  </a:lnTo>
                  <a:lnTo>
                    <a:pt x="378" y="444"/>
                  </a:lnTo>
                  <a:lnTo>
                    <a:pt x="382" y="434"/>
                  </a:lnTo>
                  <a:lnTo>
                    <a:pt x="376" y="434"/>
                  </a:lnTo>
                  <a:lnTo>
                    <a:pt x="368" y="434"/>
                  </a:lnTo>
                  <a:lnTo>
                    <a:pt x="366" y="442"/>
                  </a:lnTo>
                  <a:lnTo>
                    <a:pt x="364" y="448"/>
                  </a:lnTo>
                  <a:lnTo>
                    <a:pt x="358" y="448"/>
                  </a:lnTo>
                  <a:lnTo>
                    <a:pt x="350" y="450"/>
                  </a:lnTo>
                  <a:lnTo>
                    <a:pt x="342" y="456"/>
                  </a:lnTo>
                  <a:lnTo>
                    <a:pt x="336" y="464"/>
                  </a:lnTo>
                  <a:lnTo>
                    <a:pt x="334" y="472"/>
                  </a:lnTo>
                  <a:lnTo>
                    <a:pt x="328" y="472"/>
                  </a:lnTo>
                  <a:lnTo>
                    <a:pt x="326" y="470"/>
                  </a:lnTo>
                  <a:lnTo>
                    <a:pt x="326" y="466"/>
                  </a:lnTo>
                  <a:lnTo>
                    <a:pt x="328" y="458"/>
                  </a:lnTo>
                  <a:lnTo>
                    <a:pt x="330" y="450"/>
                  </a:lnTo>
                  <a:lnTo>
                    <a:pt x="328" y="442"/>
                  </a:lnTo>
                  <a:lnTo>
                    <a:pt x="326" y="436"/>
                  </a:lnTo>
                  <a:lnTo>
                    <a:pt x="324" y="430"/>
                  </a:lnTo>
                  <a:lnTo>
                    <a:pt x="322" y="422"/>
                  </a:lnTo>
                  <a:lnTo>
                    <a:pt x="308" y="418"/>
                  </a:lnTo>
                  <a:lnTo>
                    <a:pt x="298" y="414"/>
                  </a:lnTo>
                  <a:lnTo>
                    <a:pt x="290" y="412"/>
                  </a:lnTo>
                  <a:lnTo>
                    <a:pt x="288" y="408"/>
                  </a:lnTo>
                  <a:lnTo>
                    <a:pt x="284" y="406"/>
                  </a:lnTo>
                  <a:lnTo>
                    <a:pt x="250" y="406"/>
                  </a:lnTo>
                  <a:lnTo>
                    <a:pt x="224" y="422"/>
                  </a:lnTo>
                  <a:lnTo>
                    <a:pt x="190" y="422"/>
                  </a:lnTo>
                  <a:lnTo>
                    <a:pt x="176" y="428"/>
                  </a:lnTo>
                  <a:lnTo>
                    <a:pt x="162" y="436"/>
                  </a:lnTo>
                  <a:lnTo>
                    <a:pt x="144" y="448"/>
                  </a:lnTo>
                  <a:lnTo>
                    <a:pt x="132" y="452"/>
                  </a:lnTo>
                  <a:lnTo>
                    <a:pt x="116" y="454"/>
                  </a:lnTo>
                  <a:lnTo>
                    <a:pt x="100" y="454"/>
                  </a:lnTo>
                  <a:lnTo>
                    <a:pt x="90" y="456"/>
                  </a:lnTo>
                  <a:lnTo>
                    <a:pt x="80" y="458"/>
                  </a:lnTo>
                  <a:lnTo>
                    <a:pt x="64" y="464"/>
                  </a:lnTo>
                  <a:lnTo>
                    <a:pt x="46" y="472"/>
                  </a:lnTo>
                  <a:lnTo>
                    <a:pt x="36" y="474"/>
                  </a:lnTo>
                  <a:lnTo>
                    <a:pt x="26" y="474"/>
                  </a:lnTo>
                  <a:lnTo>
                    <a:pt x="20" y="474"/>
                  </a:lnTo>
                  <a:lnTo>
                    <a:pt x="16" y="470"/>
                  </a:lnTo>
                  <a:lnTo>
                    <a:pt x="8" y="462"/>
                  </a:lnTo>
                  <a:lnTo>
                    <a:pt x="6" y="460"/>
                  </a:lnTo>
                  <a:lnTo>
                    <a:pt x="2" y="460"/>
                  </a:lnTo>
                  <a:lnTo>
                    <a:pt x="0" y="458"/>
                  </a:lnTo>
                  <a:lnTo>
                    <a:pt x="0" y="454"/>
                  </a:lnTo>
                  <a:lnTo>
                    <a:pt x="0" y="452"/>
                  </a:lnTo>
                  <a:lnTo>
                    <a:pt x="2" y="448"/>
                  </a:lnTo>
                  <a:lnTo>
                    <a:pt x="6" y="446"/>
                  </a:lnTo>
                  <a:lnTo>
                    <a:pt x="12" y="444"/>
                  </a:lnTo>
                  <a:lnTo>
                    <a:pt x="18" y="440"/>
                  </a:lnTo>
                  <a:lnTo>
                    <a:pt x="26" y="424"/>
                  </a:lnTo>
                  <a:lnTo>
                    <a:pt x="32" y="408"/>
                  </a:lnTo>
                  <a:lnTo>
                    <a:pt x="30" y="404"/>
                  </a:lnTo>
                  <a:lnTo>
                    <a:pt x="28" y="400"/>
                  </a:lnTo>
                  <a:lnTo>
                    <a:pt x="28" y="390"/>
                  </a:lnTo>
                  <a:lnTo>
                    <a:pt x="28" y="354"/>
                  </a:lnTo>
                  <a:lnTo>
                    <a:pt x="28" y="340"/>
                  </a:lnTo>
                  <a:lnTo>
                    <a:pt x="28" y="328"/>
                  </a:lnTo>
                  <a:lnTo>
                    <a:pt x="26" y="318"/>
                  </a:lnTo>
                  <a:lnTo>
                    <a:pt x="22" y="310"/>
                  </a:lnTo>
                  <a:lnTo>
                    <a:pt x="18" y="302"/>
                  </a:lnTo>
                  <a:lnTo>
                    <a:pt x="18" y="298"/>
                  </a:lnTo>
                  <a:lnTo>
                    <a:pt x="22" y="302"/>
                  </a:lnTo>
                  <a:lnTo>
                    <a:pt x="22" y="306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4"/>
                  </a:lnTo>
                  <a:lnTo>
                    <a:pt x="30" y="298"/>
                  </a:lnTo>
                  <a:lnTo>
                    <a:pt x="30" y="302"/>
                  </a:lnTo>
                  <a:lnTo>
                    <a:pt x="34" y="300"/>
                  </a:lnTo>
                  <a:lnTo>
                    <a:pt x="34" y="298"/>
                  </a:lnTo>
                  <a:lnTo>
                    <a:pt x="36" y="294"/>
                  </a:lnTo>
                  <a:lnTo>
                    <a:pt x="30" y="276"/>
                  </a:lnTo>
                  <a:lnTo>
                    <a:pt x="40" y="254"/>
                  </a:lnTo>
                  <a:lnTo>
                    <a:pt x="42" y="244"/>
                  </a:lnTo>
                  <a:lnTo>
                    <a:pt x="44" y="230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2" y="226"/>
                  </a:lnTo>
                  <a:lnTo>
                    <a:pt x="56" y="224"/>
                  </a:lnTo>
                  <a:lnTo>
                    <a:pt x="58" y="222"/>
                  </a:lnTo>
                  <a:lnTo>
                    <a:pt x="60" y="218"/>
                  </a:lnTo>
                  <a:lnTo>
                    <a:pt x="64" y="214"/>
                  </a:lnTo>
                  <a:lnTo>
                    <a:pt x="68" y="21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84" y="202"/>
                  </a:lnTo>
                  <a:lnTo>
                    <a:pt x="88" y="200"/>
                  </a:lnTo>
                  <a:lnTo>
                    <a:pt x="92" y="196"/>
                  </a:lnTo>
                  <a:lnTo>
                    <a:pt x="102" y="192"/>
                  </a:lnTo>
                  <a:lnTo>
                    <a:pt x="110" y="190"/>
                  </a:lnTo>
                  <a:lnTo>
                    <a:pt x="118" y="188"/>
                  </a:lnTo>
                  <a:lnTo>
                    <a:pt x="128" y="186"/>
                  </a:lnTo>
                  <a:lnTo>
                    <a:pt x="138" y="182"/>
                  </a:lnTo>
                  <a:lnTo>
                    <a:pt x="148" y="180"/>
                  </a:lnTo>
                  <a:lnTo>
                    <a:pt x="158" y="180"/>
                  </a:lnTo>
                  <a:lnTo>
                    <a:pt x="168" y="178"/>
                  </a:lnTo>
                  <a:lnTo>
                    <a:pt x="174" y="174"/>
                  </a:lnTo>
                  <a:lnTo>
                    <a:pt x="182" y="164"/>
                  </a:lnTo>
                  <a:lnTo>
                    <a:pt x="194" y="1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229" name="Group 31"/>
            <p:cNvGrpSpPr>
              <a:grpSpLocks noChangeAspect="1"/>
            </p:cNvGrpSpPr>
            <p:nvPr/>
          </p:nvGrpSpPr>
          <p:grpSpPr bwMode="auto">
            <a:xfrm>
              <a:off x="5153" y="3295"/>
              <a:ext cx="322" cy="263"/>
              <a:chOff x="5244" y="3462"/>
              <a:chExt cx="314" cy="242"/>
            </a:xfrm>
          </p:grpSpPr>
          <p:sp>
            <p:nvSpPr>
              <p:cNvPr id="50472" name="Freeform 32"/>
              <p:cNvSpPr>
                <a:spLocks noChangeAspect="1"/>
              </p:cNvSpPr>
              <p:nvPr/>
            </p:nvSpPr>
            <p:spPr bwMode="auto">
              <a:xfrm>
                <a:off x="5244" y="3580"/>
                <a:ext cx="196" cy="124"/>
              </a:xfrm>
              <a:custGeom>
                <a:avLst/>
                <a:gdLst>
                  <a:gd name="T0" fmla="*/ 116 w 196"/>
                  <a:gd name="T1" fmla="*/ 46 h 124"/>
                  <a:gd name="T2" fmla="*/ 128 w 196"/>
                  <a:gd name="T3" fmla="*/ 36 h 124"/>
                  <a:gd name="T4" fmla="*/ 140 w 196"/>
                  <a:gd name="T5" fmla="*/ 26 h 124"/>
                  <a:gd name="T6" fmla="*/ 148 w 196"/>
                  <a:gd name="T7" fmla="*/ 24 h 124"/>
                  <a:gd name="T8" fmla="*/ 154 w 196"/>
                  <a:gd name="T9" fmla="*/ 20 h 124"/>
                  <a:gd name="T10" fmla="*/ 164 w 196"/>
                  <a:gd name="T11" fmla="*/ 8 h 124"/>
                  <a:gd name="T12" fmla="*/ 172 w 196"/>
                  <a:gd name="T13" fmla="*/ 2 h 124"/>
                  <a:gd name="T14" fmla="*/ 178 w 196"/>
                  <a:gd name="T15" fmla="*/ 0 h 124"/>
                  <a:gd name="T16" fmla="*/ 184 w 196"/>
                  <a:gd name="T17" fmla="*/ 2 h 124"/>
                  <a:gd name="T18" fmla="*/ 180 w 196"/>
                  <a:gd name="T19" fmla="*/ 8 h 124"/>
                  <a:gd name="T20" fmla="*/ 178 w 196"/>
                  <a:gd name="T21" fmla="*/ 16 h 124"/>
                  <a:gd name="T22" fmla="*/ 184 w 196"/>
                  <a:gd name="T23" fmla="*/ 14 h 124"/>
                  <a:gd name="T24" fmla="*/ 188 w 196"/>
                  <a:gd name="T25" fmla="*/ 12 h 124"/>
                  <a:gd name="T26" fmla="*/ 196 w 196"/>
                  <a:gd name="T27" fmla="*/ 8 h 124"/>
                  <a:gd name="T28" fmla="*/ 196 w 196"/>
                  <a:gd name="T29" fmla="*/ 18 h 124"/>
                  <a:gd name="T30" fmla="*/ 190 w 196"/>
                  <a:gd name="T31" fmla="*/ 20 h 124"/>
                  <a:gd name="T32" fmla="*/ 188 w 196"/>
                  <a:gd name="T33" fmla="*/ 24 h 124"/>
                  <a:gd name="T34" fmla="*/ 184 w 196"/>
                  <a:gd name="T35" fmla="*/ 32 h 124"/>
                  <a:gd name="T36" fmla="*/ 180 w 196"/>
                  <a:gd name="T37" fmla="*/ 36 h 124"/>
                  <a:gd name="T38" fmla="*/ 176 w 196"/>
                  <a:gd name="T39" fmla="*/ 38 h 124"/>
                  <a:gd name="T40" fmla="*/ 168 w 196"/>
                  <a:gd name="T41" fmla="*/ 40 h 124"/>
                  <a:gd name="T42" fmla="*/ 150 w 196"/>
                  <a:gd name="T43" fmla="*/ 50 h 124"/>
                  <a:gd name="T44" fmla="*/ 140 w 196"/>
                  <a:gd name="T45" fmla="*/ 56 h 124"/>
                  <a:gd name="T46" fmla="*/ 138 w 196"/>
                  <a:gd name="T47" fmla="*/ 58 h 124"/>
                  <a:gd name="T48" fmla="*/ 136 w 196"/>
                  <a:gd name="T49" fmla="*/ 62 h 124"/>
                  <a:gd name="T50" fmla="*/ 136 w 196"/>
                  <a:gd name="T51" fmla="*/ 66 h 124"/>
                  <a:gd name="T52" fmla="*/ 130 w 196"/>
                  <a:gd name="T53" fmla="*/ 70 h 124"/>
                  <a:gd name="T54" fmla="*/ 122 w 196"/>
                  <a:gd name="T55" fmla="*/ 70 h 124"/>
                  <a:gd name="T56" fmla="*/ 108 w 196"/>
                  <a:gd name="T57" fmla="*/ 72 h 124"/>
                  <a:gd name="T58" fmla="*/ 100 w 196"/>
                  <a:gd name="T59" fmla="*/ 76 h 124"/>
                  <a:gd name="T60" fmla="*/ 92 w 196"/>
                  <a:gd name="T61" fmla="*/ 84 h 124"/>
                  <a:gd name="T62" fmla="*/ 78 w 196"/>
                  <a:gd name="T63" fmla="*/ 98 h 124"/>
                  <a:gd name="T64" fmla="*/ 74 w 196"/>
                  <a:gd name="T65" fmla="*/ 102 h 124"/>
                  <a:gd name="T66" fmla="*/ 70 w 196"/>
                  <a:gd name="T67" fmla="*/ 106 h 124"/>
                  <a:gd name="T68" fmla="*/ 58 w 196"/>
                  <a:gd name="T69" fmla="*/ 108 h 124"/>
                  <a:gd name="T70" fmla="*/ 52 w 196"/>
                  <a:gd name="T71" fmla="*/ 112 h 124"/>
                  <a:gd name="T72" fmla="*/ 44 w 196"/>
                  <a:gd name="T73" fmla="*/ 118 h 124"/>
                  <a:gd name="T74" fmla="*/ 38 w 196"/>
                  <a:gd name="T75" fmla="*/ 122 h 124"/>
                  <a:gd name="T76" fmla="*/ 28 w 196"/>
                  <a:gd name="T77" fmla="*/ 124 h 124"/>
                  <a:gd name="T78" fmla="*/ 20 w 196"/>
                  <a:gd name="T79" fmla="*/ 122 h 124"/>
                  <a:gd name="T80" fmla="*/ 10 w 196"/>
                  <a:gd name="T81" fmla="*/ 116 h 124"/>
                  <a:gd name="T82" fmla="*/ 2 w 196"/>
                  <a:gd name="T83" fmla="*/ 110 h 124"/>
                  <a:gd name="T84" fmla="*/ 0 w 196"/>
                  <a:gd name="T85" fmla="*/ 108 h 124"/>
                  <a:gd name="T86" fmla="*/ 0 w 196"/>
                  <a:gd name="T87" fmla="*/ 104 h 124"/>
                  <a:gd name="T88" fmla="*/ 8 w 196"/>
                  <a:gd name="T89" fmla="*/ 98 h 124"/>
                  <a:gd name="T90" fmla="*/ 20 w 196"/>
                  <a:gd name="T91" fmla="*/ 92 h 124"/>
                  <a:gd name="T92" fmla="*/ 32 w 196"/>
                  <a:gd name="T93" fmla="*/ 84 h 124"/>
                  <a:gd name="T94" fmla="*/ 42 w 196"/>
                  <a:gd name="T95" fmla="*/ 78 h 124"/>
                  <a:gd name="T96" fmla="*/ 66 w 196"/>
                  <a:gd name="T97" fmla="*/ 66 h 124"/>
                  <a:gd name="T98" fmla="*/ 72 w 196"/>
                  <a:gd name="T99" fmla="*/ 64 h 124"/>
                  <a:gd name="T100" fmla="*/ 76 w 196"/>
                  <a:gd name="T101" fmla="*/ 64 h 124"/>
                  <a:gd name="T102" fmla="*/ 86 w 196"/>
                  <a:gd name="T103" fmla="*/ 64 h 124"/>
                  <a:gd name="T104" fmla="*/ 102 w 196"/>
                  <a:gd name="T105" fmla="*/ 56 h 124"/>
                  <a:gd name="T106" fmla="*/ 118 w 196"/>
                  <a:gd name="T107" fmla="*/ 46 h 124"/>
                  <a:gd name="T108" fmla="*/ 116 w 196"/>
                  <a:gd name="T109" fmla="*/ 46 h 1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6"/>
                  <a:gd name="T166" fmla="*/ 0 h 124"/>
                  <a:gd name="T167" fmla="*/ 196 w 196"/>
                  <a:gd name="T168" fmla="*/ 124 h 12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6" h="124">
                    <a:moveTo>
                      <a:pt x="116" y="46"/>
                    </a:moveTo>
                    <a:lnTo>
                      <a:pt x="128" y="36"/>
                    </a:lnTo>
                    <a:lnTo>
                      <a:pt x="140" y="26"/>
                    </a:lnTo>
                    <a:lnTo>
                      <a:pt x="148" y="24"/>
                    </a:lnTo>
                    <a:lnTo>
                      <a:pt x="154" y="20"/>
                    </a:lnTo>
                    <a:lnTo>
                      <a:pt x="164" y="8"/>
                    </a:lnTo>
                    <a:lnTo>
                      <a:pt x="172" y="2"/>
                    </a:lnTo>
                    <a:lnTo>
                      <a:pt x="178" y="0"/>
                    </a:lnTo>
                    <a:lnTo>
                      <a:pt x="184" y="2"/>
                    </a:lnTo>
                    <a:lnTo>
                      <a:pt x="180" y="8"/>
                    </a:lnTo>
                    <a:lnTo>
                      <a:pt x="178" y="16"/>
                    </a:lnTo>
                    <a:lnTo>
                      <a:pt x="184" y="14"/>
                    </a:lnTo>
                    <a:lnTo>
                      <a:pt x="188" y="12"/>
                    </a:lnTo>
                    <a:lnTo>
                      <a:pt x="196" y="8"/>
                    </a:lnTo>
                    <a:lnTo>
                      <a:pt x="196" y="18"/>
                    </a:lnTo>
                    <a:lnTo>
                      <a:pt x="190" y="20"/>
                    </a:lnTo>
                    <a:lnTo>
                      <a:pt x="188" y="24"/>
                    </a:lnTo>
                    <a:lnTo>
                      <a:pt x="184" y="32"/>
                    </a:lnTo>
                    <a:lnTo>
                      <a:pt x="180" y="36"/>
                    </a:lnTo>
                    <a:lnTo>
                      <a:pt x="176" y="38"/>
                    </a:lnTo>
                    <a:lnTo>
                      <a:pt x="168" y="40"/>
                    </a:lnTo>
                    <a:lnTo>
                      <a:pt x="150" y="50"/>
                    </a:lnTo>
                    <a:lnTo>
                      <a:pt x="140" y="56"/>
                    </a:lnTo>
                    <a:lnTo>
                      <a:pt x="138" y="58"/>
                    </a:lnTo>
                    <a:lnTo>
                      <a:pt x="136" y="62"/>
                    </a:lnTo>
                    <a:lnTo>
                      <a:pt x="136" y="66"/>
                    </a:lnTo>
                    <a:lnTo>
                      <a:pt x="130" y="70"/>
                    </a:lnTo>
                    <a:lnTo>
                      <a:pt x="122" y="70"/>
                    </a:lnTo>
                    <a:lnTo>
                      <a:pt x="108" y="72"/>
                    </a:lnTo>
                    <a:lnTo>
                      <a:pt x="100" y="76"/>
                    </a:lnTo>
                    <a:lnTo>
                      <a:pt x="92" y="84"/>
                    </a:lnTo>
                    <a:lnTo>
                      <a:pt x="78" y="98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58" y="108"/>
                    </a:lnTo>
                    <a:lnTo>
                      <a:pt x="52" y="112"/>
                    </a:lnTo>
                    <a:lnTo>
                      <a:pt x="44" y="118"/>
                    </a:lnTo>
                    <a:lnTo>
                      <a:pt x="38" y="122"/>
                    </a:lnTo>
                    <a:lnTo>
                      <a:pt x="28" y="124"/>
                    </a:lnTo>
                    <a:lnTo>
                      <a:pt x="20" y="122"/>
                    </a:lnTo>
                    <a:lnTo>
                      <a:pt x="10" y="116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8" y="98"/>
                    </a:lnTo>
                    <a:lnTo>
                      <a:pt x="20" y="92"/>
                    </a:lnTo>
                    <a:lnTo>
                      <a:pt x="32" y="84"/>
                    </a:lnTo>
                    <a:lnTo>
                      <a:pt x="42" y="78"/>
                    </a:lnTo>
                    <a:lnTo>
                      <a:pt x="66" y="66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6" y="64"/>
                    </a:lnTo>
                    <a:lnTo>
                      <a:pt x="102" y="56"/>
                    </a:lnTo>
                    <a:lnTo>
                      <a:pt x="118" y="46"/>
                    </a:lnTo>
                    <a:lnTo>
                      <a:pt x="116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73" name="Freeform 33"/>
              <p:cNvSpPr>
                <a:spLocks noChangeAspect="1"/>
              </p:cNvSpPr>
              <p:nvPr/>
            </p:nvSpPr>
            <p:spPr bwMode="auto">
              <a:xfrm>
                <a:off x="5444" y="3462"/>
                <a:ext cx="114" cy="142"/>
              </a:xfrm>
              <a:custGeom>
                <a:avLst/>
                <a:gdLst>
                  <a:gd name="T0" fmla="*/ 2 w 114"/>
                  <a:gd name="T1" fmla="*/ 140 h 142"/>
                  <a:gd name="T2" fmla="*/ 0 w 114"/>
                  <a:gd name="T3" fmla="*/ 132 h 142"/>
                  <a:gd name="T4" fmla="*/ 8 w 114"/>
                  <a:gd name="T5" fmla="*/ 130 h 142"/>
                  <a:gd name="T6" fmla="*/ 20 w 114"/>
                  <a:gd name="T7" fmla="*/ 124 h 142"/>
                  <a:gd name="T8" fmla="*/ 26 w 114"/>
                  <a:gd name="T9" fmla="*/ 112 h 142"/>
                  <a:gd name="T10" fmla="*/ 14 w 114"/>
                  <a:gd name="T11" fmla="*/ 102 h 142"/>
                  <a:gd name="T12" fmla="*/ 16 w 114"/>
                  <a:gd name="T13" fmla="*/ 94 h 142"/>
                  <a:gd name="T14" fmla="*/ 20 w 114"/>
                  <a:gd name="T15" fmla="*/ 90 h 142"/>
                  <a:gd name="T16" fmla="*/ 28 w 114"/>
                  <a:gd name="T17" fmla="*/ 90 h 142"/>
                  <a:gd name="T18" fmla="*/ 38 w 114"/>
                  <a:gd name="T19" fmla="*/ 84 h 142"/>
                  <a:gd name="T20" fmla="*/ 48 w 114"/>
                  <a:gd name="T21" fmla="*/ 74 h 142"/>
                  <a:gd name="T22" fmla="*/ 56 w 114"/>
                  <a:gd name="T23" fmla="*/ 58 h 142"/>
                  <a:gd name="T24" fmla="*/ 62 w 114"/>
                  <a:gd name="T25" fmla="*/ 38 h 142"/>
                  <a:gd name="T26" fmla="*/ 56 w 114"/>
                  <a:gd name="T27" fmla="*/ 32 h 142"/>
                  <a:gd name="T28" fmla="*/ 56 w 114"/>
                  <a:gd name="T29" fmla="*/ 24 h 142"/>
                  <a:gd name="T30" fmla="*/ 56 w 114"/>
                  <a:gd name="T31" fmla="*/ 18 h 142"/>
                  <a:gd name="T32" fmla="*/ 58 w 114"/>
                  <a:gd name="T33" fmla="*/ 6 h 142"/>
                  <a:gd name="T34" fmla="*/ 62 w 114"/>
                  <a:gd name="T35" fmla="*/ 0 h 142"/>
                  <a:gd name="T36" fmla="*/ 70 w 114"/>
                  <a:gd name="T37" fmla="*/ 10 h 142"/>
                  <a:gd name="T38" fmla="*/ 76 w 114"/>
                  <a:gd name="T39" fmla="*/ 22 h 142"/>
                  <a:gd name="T40" fmla="*/ 74 w 114"/>
                  <a:gd name="T41" fmla="*/ 28 h 142"/>
                  <a:gd name="T42" fmla="*/ 68 w 114"/>
                  <a:gd name="T43" fmla="*/ 34 h 142"/>
                  <a:gd name="T44" fmla="*/ 66 w 114"/>
                  <a:gd name="T45" fmla="*/ 42 h 142"/>
                  <a:gd name="T46" fmla="*/ 66 w 114"/>
                  <a:gd name="T47" fmla="*/ 50 h 142"/>
                  <a:gd name="T48" fmla="*/ 72 w 114"/>
                  <a:gd name="T49" fmla="*/ 50 h 142"/>
                  <a:gd name="T50" fmla="*/ 80 w 114"/>
                  <a:gd name="T51" fmla="*/ 42 h 142"/>
                  <a:gd name="T52" fmla="*/ 80 w 114"/>
                  <a:gd name="T53" fmla="*/ 48 h 142"/>
                  <a:gd name="T54" fmla="*/ 76 w 114"/>
                  <a:gd name="T55" fmla="*/ 56 h 142"/>
                  <a:gd name="T56" fmla="*/ 78 w 114"/>
                  <a:gd name="T57" fmla="*/ 66 h 142"/>
                  <a:gd name="T58" fmla="*/ 84 w 114"/>
                  <a:gd name="T59" fmla="*/ 70 h 142"/>
                  <a:gd name="T60" fmla="*/ 96 w 114"/>
                  <a:gd name="T61" fmla="*/ 66 h 142"/>
                  <a:gd name="T62" fmla="*/ 104 w 114"/>
                  <a:gd name="T63" fmla="*/ 62 h 142"/>
                  <a:gd name="T64" fmla="*/ 112 w 114"/>
                  <a:gd name="T65" fmla="*/ 66 h 142"/>
                  <a:gd name="T66" fmla="*/ 112 w 114"/>
                  <a:gd name="T67" fmla="*/ 70 h 142"/>
                  <a:gd name="T68" fmla="*/ 104 w 114"/>
                  <a:gd name="T69" fmla="*/ 76 h 142"/>
                  <a:gd name="T70" fmla="*/ 82 w 114"/>
                  <a:gd name="T71" fmla="*/ 96 h 142"/>
                  <a:gd name="T72" fmla="*/ 74 w 114"/>
                  <a:gd name="T73" fmla="*/ 94 h 142"/>
                  <a:gd name="T74" fmla="*/ 62 w 114"/>
                  <a:gd name="T75" fmla="*/ 100 h 142"/>
                  <a:gd name="T76" fmla="*/ 48 w 114"/>
                  <a:gd name="T77" fmla="*/ 116 h 142"/>
                  <a:gd name="T78" fmla="*/ 20 w 114"/>
                  <a:gd name="T79" fmla="*/ 138 h 142"/>
                  <a:gd name="T80" fmla="*/ 8 w 114"/>
                  <a:gd name="T81" fmla="*/ 142 h 1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142"/>
                  <a:gd name="T125" fmla="*/ 114 w 114"/>
                  <a:gd name="T126" fmla="*/ 142 h 1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142">
                    <a:moveTo>
                      <a:pt x="8" y="142"/>
                    </a:moveTo>
                    <a:lnTo>
                      <a:pt x="2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2" y="130"/>
                    </a:lnTo>
                    <a:lnTo>
                      <a:pt x="8" y="130"/>
                    </a:lnTo>
                    <a:lnTo>
                      <a:pt x="14" y="126"/>
                    </a:lnTo>
                    <a:lnTo>
                      <a:pt x="20" y="124"/>
                    </a:lnTo>
                    <a:lnTo>
                      <a:pt x="24" y="118"/>
                    </a:lnTo>
                    <a:lnTo>
                      <a:pt x="26" y="112"/>
                    </a:lnTo>
                    <a:lnTo>
                      <a:pt x="18" y="106"/>
                    </a:lnTo>
                    <a:lnTo>
                      <a:pt x="14" y="102"/>
                    </a:lnTo>
                    <a:lnTo>
                      <a:pt x="14" y="98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8" y="90"/>
                    </a:lnTo>
                    <a:lnTo>
                      <a:pt x="34" y="88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48" y="74"/>
                    </a:lnTo>
                    <a:lnTo>
                      <a:pt x="52" y="68"/>
                    </a:lnTo>
                    <a:lnTo>
                      <a:pt x="56" y="58"/>
                    </a:lnTo>
                    <a:lnTo>
                      <a:pt x="58" y="48"/>
                    </a:lnTo>
                    <a:lnTo>
                      <a:pt x="62" y="38"/>
                    </a:lnTo>
                    <a:lnTo>
                      <a:pt x="58" y="36"/>
                    </a:lnTo>
                    <a:lnTo>
                      <a:pt x="56" y="32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58" y="6"/>
                    </a:lnTo>
                    <a:lnTo>
                      <a:pt x="60" y="2"/>
                    </a:lnTo>
                    <a:lnTo>
                      <a:pt x="62" y="0"/>
                    </a:lnTo>
                    <a:lnTo>
                      <a:pt x="66" y="6"/>
                    </a:lnTo>
                    <a:lnTo>
                      <a:pt x="70" y="10"/>
                    </a:lnTo>
                    <a:lnTo>
                      <a:pt x="74" y="16"/>
                    </a:lnTo>
                    <a:lnTo>
                      <a:pt x="76" y="22"/>
                    </a:lnTo>
                    <a:lnTo>
                      <a:pt x="76" y="26"/>
                    </a:lnTo>
                    <a:lnTo>
                      <a:pt x="74" y="28"/>
                    </a:lnTo>
                    <a:lnTo>
                      <a:pt x="70" y="30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6" y="42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72" y="50"/>
                    </a:lnTo>
                    <a:lnTo>
                      <a:pt x="74" y="48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0" y="48"/>
                    </a:lnTo>
                    <a:lnTo>
                      <a:pt x="78" y="52"/>
                    </a:lnTo>
                    <a:lnTo>
                      <a:pt x="76" y="56"/>
                    </a:lnTo>
                    <a:lnTo>
                      <a:pt x="76" y="60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4" y="70"/>
                    </a:lnTo>
                    <a:lnTo>
                      <a:pt x="90" y="68"/>
                    </a:lnTo>
                    <a:lnTo>
                      <a:pt x="96" y="66"/>
                    </a:lnTo>
                    <a:lnTo>
                      <a:pt x="100" y="64"/>
                    </a:lnTo>
                    <a:lnTo>
                      <a:pt x="104" y="62"/>
                    </a:lnTo>
                    <a:lnTo>
                      <a:pt x="110" y="64"/>
                    </a:lnTo>
                    <a:lnTo>
                      <a:pt x="112" y="66"/>
                    </a:lnTo>
                    <a:lnTo>
                      <a:pt x="114" y="68"/>
                    </a:lnTo>
                    <a:lnTo>
                      <a:pt x="112" y="70"/>
                    </a:lnTo>
                    <a:lnTo>
                      <a:pt x="110" y="74"/>
                    </a:lnTo>
                    <a:lnTo>
                      <a:pt x="104" y="76"/>
                    </a:lnTo>
                    <a:lnTo>
                      <a:pt x="86" y="94"/>
                    </a:lnTo>
                    <a:lnTo>
                      <a:pt x="82" y="96"/>
                    </a:lnTo>
                    <a:lnTo>
                      <a:pt x="78" y="94"/>
                    </a:lnTo>
                    <a:lnTo>
                      <a:pt x="74" y="94"/>
                    </a:lnTo>
                    <a:lnTo>
                      <a:pt x="70" y="94"/>
                    </a:lnTo>
                    <a:lnTo>
                      <a:pt x="62" y="100"/>
                    </a:lnTo>
                    <a:lnTo>
                      <a:pt x="58" y="106"/>
                    </a:lnTo>
                    <a:lnTo>
                      <a:pt x="48" y="116"/>
                    </a:lnTo>
                    <a:lnTo>
                      <a:pt x="34" y="128"/>
                    </a:lnTo>
                    <a:lnTo>
                      <a:pt x="20" y="138"/>
                    </a:lnTo>
                    <a:lnTo>
                      <a:pt x="14" y="140"/>
                    </a:lnTo>
                    <a:lnTo>
                      <a:pt x="8" y="1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230" name="Freeform 34"/>
            <p:cNvSpPr>
              <a:spLocks noChangeAspect="1"/>
            </p:cNvSpPr>
            <p:nvPr/>
          </p:nvSpPr>
          <p:spPr bwMode="auto">
            <a:xfrm>
              <a:off x="3939" y="2352"/>
              <a:ext cx="38" cy="80"/>
            </a:xfrm>
            <a:custGeom>
              <a:avLst/>
              <a:gdLst>
                <a:gd name="T0" fmla="*/ 38 w 38"/>
                <a:gd name="T1" fmla="*/ 432 h 74"/>
                <a:gd name="T2" fmla="*/ 36 w 38"/>
                <a:gd name="T3" fmla="*/ 469 h 74"/>
                <a:gd name="T4" fmla="*/ 32 w 38"/>
                <a:gd name="T5" fmla="*/ 516 h 74"/>
                <a:gd name="T6" fmla="*/ 24 w 38"/>
                <a:gd name="T7" fmla="*/ 548 h 74"/>
                <a:gd name="T8" fmla="*/ 18 w 38"/>
                <a:gd name="T9" fmla="*/ 558 h 74"/>
                <a:gd name="T10" fmla="*/ 12 w 38"/>
                <a:gd name="T11" fmla="*/ 548 h 74"/>
                <a:gd name="T12" fmla="*/ 8 w 38"/>
                <a:gd name="T13" fmla="*/ 516 h 74"/>
                <a:gd name="T14" fmla="*/ 6 w 38"/>
                <a:gd name="T15" fmla="*/ 488 h 74"/>
                <a:gd name="T16" fmla="*/ 4 w 38"/>
                <a:gd name="T17" fmla="*/ 441 h 74"/>
                <a:gd name="T18" fmla="*/ 2 w 38"/>
                <a:gd name="T19" fmla="*/ 349 h 74"/>
                <a:gd name="T20" fmla="*/ 0 w 38"/>
                <a:gd name="T21" fmla="*/ 271 h 74"/>
                <a:gd name="T22" fmla="*/ 2 w 38"/>
                <a:gd name="T23" fmla="*/ 198 h 74"/>
                <a:gd name="T24" fmla="*/ 4 w 38"/>
                <a:gd name="T25" fmla="*/ 138 h 74"/>
                <a:gd name="T26" fmla="*/ 6 w 38"/>
                <a:gd name="T27" fmla="*/ 74 h 74"/>
                <a:gd name="T28" fmla="*/ 8 w 38"/>
                <a:gd name="T29" fmla="*/ 0 h 74"/>
                <a:gd name="T30" fmla="*/ 14 w 38"/>
                <a:gd name="T31" fmla="*/ 2 h 74"/>
                <a:gd name="T32" fmla="*/ 18 w 38"/>
                <a:gd name="T33" fmla="*/ 63 h 74"/>
                <a:gd name="T34" fmla="*/ 28 w 38"/>
                <a:gd name="T35" fmla="*/ 169 h 74"/>
                <a:gd name="T36" fmla="*/ 36 w 38"/>
                <a:gd name="T37" fmla="*/ 292 h 74"/>
                <a:gd name="T38" fmla="*/ 38 w 38"/>
                <a:gd name="T39" fmla="*/ 349 h 74"/>
                <a:gd name="T40" fmla="*/ 38 w 38"/>
                <a:gd name="T41" fmla="*/ 43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74"/>
                <a:gd name="T65" fmla="*/ 38 w 38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74">
                  <a:moveTo>
                    <a:pt x="38" y="56"/>
                  </a:moveTo>
                  <a:lnTo>
                    <a:pt x="36" y="62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18" y="74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6" y="64"/>
                  </a:lnTo>
                  <a:lnTo>
                    <a:pt x="4" y="58"/>
                  </a:lnTo>
                  <a:lnTo>
                    <a:pt x="2" y="46"/>
                  </a:lnTo>
                  <a:lnTo>
                    <a:pt x="0" y="36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6" y="1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8"/>
                  </a:lnTo>
                  <a:lnTo>
                    <a:pt x="28" y="22"/>
                  </a:lnTo>
                  <a:lnTo>
                    <a:pt x="36" y="38"/>
                  </a:lnTo>
                  <a:lnTo>
                    <a:pt x="38" y="46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31" name="Freeform 35"/>
            <p:cNvSpPr>
              <a:spLocks noChangeAspect="1"/>
            </p:cNvSpPr>
            <p:nvPr/>
          </p:nvSpPr>
          <p:spPr bwMode="auto">
            <a:xfrm>
              <a:off x="5017" y="2611"/>
              <a:ext cx="165" cy="180"/>
            </a:xfrm>
            <a:custGeom>
              <a:avLst/>
              <a:gdLst>
                <a:gd name="T0" fmla="*/ 4 w 162"/>
                <a:gd name="T1" fmla="*/ 673 h 166"/>
                <a:gd name="T2" fmla="*/ 0 w 162"/>
                <a:gd name="T3" fmla="*/ 744 h 166"/>
                <a:gd name="T4" fmla="*/ 4 w 162"/>
                <a:gd name="T5" fmla="*/ 1116 h 166"/>
                <a:gd name="T6" fmla="*/ 26 w 162"/>
                <a:gd name="T7" fmla="*/ 1154 h 166"/>
                <a:gd name="T8" fmla="*/ 60 w 162"/>
                <a:gd name="T9" fmla="*/ 1095 h 166"/>
                <a:gd name="T10" fmla="*/ 66 w 162"/>
                <a:gd name="T11" fmla="*/ 1042 h 166"/>
                <a:gd name="T12" fmla="*/ 70 w 162"/>
                <a:gd name="T13" fmla="*/ 1042 h 166"/>
                <a:gd name="T14" fmla="*/ 72 w 162"/>
                <a:gd name="T15" fmla="*/ 912 h 166"/>
                <a:gd name="T16" fmla="*/ 83 w 162"/>
                <a:gd name="T17" fmla="*/ 875 h 166"/>
                <a:gd name="T18" fmla="*/ 142 w 162"/>
                <a:gd name="T19" fmla="*/ 931 h 166"/>
                <a:gd name="T20" fmla="*/ 151 w 162"/>
                <a:gd name="T21" fmla="*/ 995 h 166"/>
                <a:gd name="T22" fmla="*/ 157 w 162"/>
                <a:gd name="T23" fmla="*/ 1095 h 166"/>
                <a:gd name="T24" fmla="*/ 157 w 162"/>
                <a:gd name="T25" fmla="*/ 1154 h 166"/>
                <a:gd name="T26" fmla="*/ 169 w 162"/>
                <a:gd name="T27" fmla="*/ 1213 h 166"/>
                <a:gd name="T28" fmla="*/ 206 w 162"/>
                <a:gd name="T29" fmla="*/ 1276 h 166"/>
                <a:gd name="T30" fmla="*/ 235 w 162"/>
                <a:gd name="T31" fmla="*/ 1328 h 166"/>
                <a:gd name="T32" fmla="*/ 243 w 162"/>
                <a:gd name="T33" fmla="*/ 1359 h 166"/>
                <a:gd name="T34" fmla="*/ 256 w 162"/>
                <a:gd name="T35" fmla="*/ 1328 h 166"/>
                <a:gd name="T36" fmla="*/ 256 w 162"/>
                <a:gd name="T37" fmla="*/ 1276 h 166"/>
                <a:gd name="T38" fmla="*/ 246 w 162"/>
                <a:gd name="T39" fmla="*/ 1213 h 166"/>
                <a:gd name="T40" fmla="*/ 235 w 162"/>
                <a:gd name="T41" fmla="*/ 1162 h 166"/>
                <a:gd name="T42" fmla="*/ 227 w 162"/>
                <a:gd name="T43" fmla="*/ 1066 h 166"/>
                <a:gd name="T44" fmla="*/ 218 w 162"/>
                <a:gd name="T45" fmla="*/ 1042 h 166"/>
                <a:gd name="T46" fmla="*/ 202 w 162"/>
                <a:gd name="T47" fmla="*/ 1010 h 166"/>
                <a:gd name="T48" fmla="*/ 190 w 162"/>
                <a:gd name="T49" fmla="*/ 912 h 166"/>
                <a:gd name="T50" fmla="*/ 184 w 162"/>
                <a:gd name="T51" fmla="*/ 851 h 166"/>
                <a:gd name="T52" fmla="*/ 163 w 162"/>
                <a:gd name="T53" fmla="*/ 744 h 166"/>
                <a:gd name="T54" fmla="*/ 190 w 162"/>
                <a:gd name="T55" fmla="*/ 744 h 166"/>
                <a:gd name="T56" fmla="*/ 210 w 162"/>
                <a:gd name="T57" fmla="*/ 716 h 166"/>
                <a:gd name="T58" fmla="*/ 222 w 162"/>
                <a:gd name="T59" fmla="*/ 673 h 166"/>
                <a:gd name="T60" fmla="*/ 198 w 162"/>
                <a:gd name="T61" fmla="*/ 621 h 166"/>
                <a:gd name="T62" fmla="*/ 166 w 162"/>
                <a:gd name="T63" fmla="*/ 550 h 166"/>
                <a:gd name="T64" fmla="*/ 154 w 162"/>
                <a:gd name="T65" fmla="*/ 514 h 166"/>
                <a:gd name="T66" fmla="*/ 142 w 162"/>
                <a:gd name="T67" fmla="*/ 514 h 166"/>
                <a:gd name="T68" fmla="*/ 139 w 162"/>
                <a:gd name="T69" fmla="*/ 468 h 166"/>
                <a:gd name="T70" fmla="*/ 139 w 162"/>
                <a:gd name="T71" fmla="*/ 375 h 166"/>
                <a:gd name="T72" fmla="*/ 91 w 162"/>
                <a:gd name="T73" fmla="*/ 196 h 166"/>
                <a:gd name="T74" fmla="*/ 4 w 162"/>
                <a:gd name="T75" fmla="*/ 0 h 16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2"/>
                <a:gd name="T115" fmla="*/ 0 h 166"/>
                <a:gd name="T116" fmla="*/ 162 w 162"/>
                <a:gd name="T117" fmla="*/ 166 h 16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2" h="166">
                  <a:moveTo>
                    <a:pt x="4" y="0"/>
                  </a:moveTo>
                  <a:lnTo>
                    <a:pt x="4" y="82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4"/>
                  </a:lnTo>
                  <a:lnTo>
                    <a:pt x="4" y="136"/>
                  </a:lnTo>
                  <a:lnTo>
                    <a:pt x="14" y="140"/>
                  </a:lnTo>
                  <a:lnTo>
                    <a:pt x="26" y="140"/>
                  </a:lnTo>
                  <a:lnTo>
                    <a:pt x="30" y="140"/>
                  </a:lnTo>
                  <a:lnTo>
                    <a:pt x="34" y="134"/>
                  </a:lnTo>
                  <a:lnTo>
                    <a:pt x="38" y="130"/>
                  </a:lnTo>
                  <a:lnTo>
                    <a:pt x="40" y="126"/>
                  </a:lnTo>
                  <a:lnTo>
                    <a:pt x="34" y="126"/>
                  </a:lnTo>
                  <a:lnTo>
                    <a:pt x="44" y="126"/>
                  </a:lnTo>
                  <a:lnTo>
                    <a:pt x="44" y="118"/>
                  </a:lnTo>
                  <a:lnTo>
                    <a:pt x="46" y="112"/>
                  </a:lnTo>
                  <a:lnTo>
                    <a:pt x="50" y="106"/>
                  </a:lnTo>
                  <a:lnTo>
                    <a:pt x="56" y="106"/>
                  </a:lnTo>
                  <a:lnTo>
                    <a:pt x="72" y="106"/>
                  </a:lnTo>
                  <a:lnTo>
                    <a:pt x="88" y="114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8"/>
                  </a:lnTo>
                  <a:lnTo>
                    <a:pt x="98" y="134"/>
                  </a:lnTo>
                  <a:lnTo>
                    <a:pt x="96" y="132"/>
                  </a:lnTo>
                  <a:lnTo>
                    <a:pt x="98" y="140"/>
                  </a:lnTo>
                  <a:lnTo>
                    <a:pt x="102" y="144"/>
                  </a:lnTo>
                  <a:lnTo>
                    <a:pt x="106" y="148"/>
                  </a:lnTo>
                  <a:lnTo>
                    <a:pt x="112" y="152"/>
                  </a:lnTo>
                  <a:lnTo>
                    <a:pt x="128" y="156"/>
                  </a:lnTo>
                  <a:lnTo>
                    <a:pt x="142" y="160"/>
                  </a:lnTo>
                  <a:lnTo>
                    <a:pt x="146" y="162"/>
                  </a:lnTo>
                  <a:lnTo>
                    <a:pt x="148" y="164"/>
                  </a:lnTo>
                  <a:lnTo>
                    <a:pt x="152" y="166"/>
                  </a:lnTo>
                  <a:lnTo>
                    <a:pt x="158" y="164"/>
                  </a:lnTo>
                  <a:lnTo>
                    <a:pt x="160" y="162"/>
                  </a:lnTo>
                  <a:lnTo>
                    <a:pt x="162" y="160"/>
                  </a:lnTo>
                  <a:lnTo>
                    <a:pt x="160" y="156"/>
                  </a:lnTo>
                  <a:lnTo>
                    <a:pt x="158" y="152"/>
                  </a:lnTo>
                  <a:lnTo>
                    <a:pt x="154" y="148"/>
                  </a:lnTo>
                  <a:lnTo>
                    <a:pt x="152" y="144"/>
                  </a:lnTo>
                  <a:lnTo>
                    <a:pt x="146" y="142"/>
                  </a:lnTo>
                  <a:lnTo>
                    <a:pt x="142" y="140"/>
                  </a:lnTo>
                  <a:lnTo>
                    <a:pt x="140" y="130"/>
                  </a:lnTo>
                  <a:lnTo>
                    <a:pt x="138" y="128"/>
                  </a:lnTo>
                  <a:lnTo>
                    <a:pt x="134" y="126"/>
                  </a:lnTo>
                  <a:lnTo>
                    <a:pt x="130" y="126"/>
                  </a:lnTo>
                  <a:lnTo>
                    <a:pt x="126" y="124"/>
                  </a:lnTo>
                  <a:lnTo>
                    <a:pt x="122" y="116"/>
                  </a:lnTo>
                  <a:lnTo>
                    <a:pt x="120" y="112"/>
                  </a:lnTo>
                  <a:lnTo>
                    <a:pt x="120" y="106"/>
                  </a:lnTo>
                  <a:lnTo>
                    <a:pt x="116" y="104"/>
                  </a:lnTo>
                  <a:lnTo>
                    <a:pt x="110" y="100"/>
                  </a:lnTo>
                  <a:lnTo>
                    <a:pt x="102" y="90"/>
                  </a:lnTo>
                  <a:lnTo>
                    <a:pt x="110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0" y="88"/>
                  </a:lnTo>
                  <a:lnTo>
                    <a:pt x="134" y="86"/>
                  </a:lnTo>
                  <a:lnTo>
                    <a:pt x="136" y="82"/>
                  </a:lnTo>
                  <a:lnTo>
                    <a:pt x="130" y="80"/>
                  </a:lnTo>
                  <a:lnTo>
                    <a:pt x="124" y="76"/>
                  </a:lnTo>
                  <a:lnTo>
                    <a:pt x="112" y="70"/>
                  </a:lnTo>
                  <a:lnTo>
                    <a:pt x="104" y="66"/>
                  </a:lnTo>
                  <a:lnTo>
                    <a:pt x="100" y="64"/>
                  </a:lnTo>
                  <a:lnTo>
                    <a:pt x="96" y="62"/>
                  </a:lnTo>
                  <a:lnTo>
                    <a:pt x="92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6" y="56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84" y="40"/>
                  </a:lnTo>
                  <a:lnTo>
                    <a:pt x="60" y="24"/>
                  </a:lnTo>
                  <a:lnTo>
                    <a:pt x="3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32" name="Freeform 36"/>
            <p:cNvSpPr>
              <a:spLocks noChangeAspect="1"/>
            </p:cNvSpPr>
            <p:nvPr/>
          </p:nvSpPr>
          <p:spPr bwMode="auto">
            <a:xfrm>
              <a:off x="3569" y="1772"/>
              <a:ext cx="262" cy="280"/>
            </a:xfrm>
            <a:custGeom>
              <a:avLst/>
              <a:gdLst>
                <a:gd name="T0" fmla="*/ 449 w 256"/>
                <a:gd name="T1" fmla="*/ 216 h 258"/>
                <a:gd name="T2" fmla="*/ 416 w 256"/>
                <a:gd name="T3" fmla="*/ 183 h 258"/>
                <a:gd name="T4" fmla="*/ 390 w 256"/>
                <a:gd name="T5" fmla="*/ 4 h 258"/>
                <a:gd name="T6" fmla="*/ 339 w 256"/>
                <a:gd name="T7" fmla="*/ 2 h 258"/>
                <a:gd name="T8" fmla="*/ 288 w 256"/>
                <a:gd name="T9" fmla="*/ 59 h 258"/>
                <a:gd name="T10" fmla="*/ 271 w 256"/>
                <a:gd name="T11" fmla="*/ 133 h 258"/>
                <a:gd name="T12" fmla="*/ 285 w 256"/>
                <a:gd name="T13" fmla="*/ 254 h 258"/>
                <a:gd name="T14" fmla="*/ 275 w 256"/>
                <a:gd name="T15" fmla="*/ 417 h 258"/>
                <a:gd name="T16" fmla="*/ 259 w 256"/>
                <a:gd name="T17" fmla="*/ 567 h 258"/>
                <a:gd name="T18" fmla="*/ 242 w 256"/>
                <a:gd name="T19" fmla="*/ 667 h 258"/>
                <a:gd name="T20" fmla="*/ 235 w 256"/>
                <a:gd name="T21" fmla="*/ 786 h 258"/>
                <a:gd name="T22" fmla="*/ 231 w 256"/>
                <a:gd name="T23" fmla="*/ 853 h 258"/>
                <a:gd name="T24" fmla="*/ 205 w 256"/>
                <a:gd name="T25" fmla="*/ 853 h 258"/>
                <a:gd name="T26" fmla="*/ 190 w 256"/>
                <a:gd name="T27" fmla="*/ 934 h 258"/>
                <a:gd name="T28" fmla="*/ 166 w 256"/>
                <a:gd name="T29" fmla="*/ 983 h 258"/>
                <a:gd name="T30" fmla="*/ 158 w 256"/>
                <a:gd name="T31" fmla="*/ 1076 h 258"/>
                <a:gd name="T32" fmla="*/ 154 w 256"/>
                <a:gd name="T33" fmla="*/ 1178 h 258"/>
                <a:gd name="T34" fmla="*/ 80 w 256"/>
                <a:gd name="T35" fmla="*/ 1249 h 258"/>
                <a:gd name="T36" fmla="*/ 12 w 256"/>
                <a:gd name="T37" fmla="*/ 1211 h 258"/>
                <a:gd name="T38" fmla="*/ 12 w 256"/>
                <a:gd name="T39" fmla="*/ 1263 h 258"/>
                <a:gd name="T40" fmla="*/ 56 w 256"/>
                <a:gd name="T41" fmla="*/ 1376 h 258"/>
                <a:gd name="T42" fmla="*/ 64 w 256"/>
                <a:gd name="T43" fmla="*/ 1527 h 258"/>
                <a:gd name="T44" fmla="*/ 80 w 256"/>
                <a:gd name="T45" fmla="*/ 1633 h 258"/>
                <a:gd name="T46" fmla="*/ 54 w 256"/>
                <a:gd name="T47" fmla="*/ 1734 h 258"/>
                <a:gd name="T48" fmla="*/ 48 w 256"/>
                <a:gd name="T49" fmla="*/ 1882 h 258"/>
                <a:gd name="T50" fmla="*/ 76 w 256"/>
                <a:gd name="T51" fmla="*/ 1939 h 258"/>
                <a:gd name="T52" fmla="*/ 170 w 256"/>
                <a:gd name="T53" fmla="*/ 1912 h 258"/>
                <a:gd name="T54" fmla="*/ 221 w 256"/>
                <a:gd name="T55" fmla="*/ 2071 h 258"/>
                <a:gd name="T56" fmla="*/ 247 w 256"/>
                <a:gd name="T57" fmla="*/ 2158 h 258"/>
                <a:gd name="T58" fmla="*/ 271 w 256"/>
                <a:gd name="T59" fmla="*/ 2100 h 258"/>
                <a:gd name="T60" fmla="*/ 288 w 256"/>
                <a:gd name="T61" fmla="*/ 2084 h 258"/>
                <a:gd name="T62" fmla="*/ 323 w 256"/>
                <a:gd name="T63" fmla="*/ 2100 h 258"/>
                <a:gd name="T64" fmla="*/ 335 w 256"/>
                <a:gd name="T65" fmla="*/ 1978 h 258"/>
                <a:gd name="T66" fmla="*/ 306 w 256"/>
                <a:gd name="T67" fmla="*/ 1835 h 258"/>
                <a:gd name="T68" fmla="*/ 299 w 256"/>
                <a:gd name="T69" fmla="*/ 1701 h 258"/>
                <a:gd name="T70" fmla="*/ 281 w 256"/>
                <a:gd name="T71" fmla="*/ 1633 h 258"/>
                <a:gd name="T72" fmla="*/ 299 w 256"/>
                <a:gd name="T73" fmla="*/ 1493 h 258"/>
                <a:gd name="T74" fmla="*/ 323 w 256"/>
                <a:gd name="T75" fmla="*/ 1514 h 258"/>
                <a:gd name="T76" fmla="*/ 351 w 256"/>
                <a:gd name="T77" fmla="*/ 1407 h 258"/>
                <a:gd name="T78" fmla="*/ 379 w 256"/>
                <a:gd name="T79" fmla="*/ 1178 h 258"/>
                <a:gd name="T80" fmla="*/ 397 w 256"/>
                <a:gd name="T81" fmla="*/ 1014 h 258"/>
                <a:gd name="T82" fmla="*/ 408 w 256"/>
                <a:gd name="T83" fmla="*/ 830 h 258"/>
                <a:gd name="T84" fmla="*/ 424 w 256"/>
                <a:gd name="T85" fmla="*/ 765 h 258"/>
                <a:gd name="T86" fmla="*/ 372 w 256"/>
                <a:gd name="T87" fmla="*/ 534 h 258"/>
                <a:gd name="T88" fmla="*/ 365 w 256"/>
                <a:gd name="T89" fmla="*/ 453 h 258"/>
                <a:gd name="T90" fmla="*/ 379 w 256"/>
                <a:gd name="T91" fmla="*/ 354 h 258"/>
                <a:gd name="T92" fmla="*/ 397 w 256"/>
                <a:gd name="T93" fmla="*/ 384 h 258"/>
                <a:gd name="T94" fmla="*/ 439 w 256"/>
                <a:gd name="T95" fmla="*/ 354 h 2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6"/>
                <a:gd name="T145" fmla="*/ 0 h 258"/>
                <a:gd name="T146" fmla="*/ 256 w 256"/>
                <a:gd name="T147" fmla="*/ 258 h 2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6" h="258">
                  <a:moveTo>
                    <a:pt x="254" y="30"/>
                  </a:moveTo>
                  <a:lnTo>
                    <a:pt x="250" y="28"/>
                  </a:lnTo>
                  <a:lnTo>
                    <a:pt x="246" y="26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22"/>
                  </a:lnTo>
                  <a:lnTo>
                    <a:pt x="224" y="18"/>
                  </a:lnTo>
                  <a:lnTo>
                    <a:pt x="220" y="10"/>
                  </a:lnTo>
                  <a:lnTo>
                    <a:pt x="214" y="4"/>
                  </a:lnTo>
                  <a:lnTo>
                    <a:pt x="206" y="0"/>
                  </a:lnTo>
                  <a:lnTo>
                    <a:pt x="196" y="0"/>
                  </a:lnTo>
                  <a:lnTo>
                    <a:pt x="186" y="2"/>
                  </a:lnTo>
                  <a:lnTo>
                    <a:pt x="176" y="2"/>
                  </a:lnTo>
                  <a:lnTo>
                    <a:pt x="164" y="4"/>
                  </a:lnTo>
                  <a:lnTo>
                    <a:pt x="158" y="6"/>
                  </a:lnTo>
                  <a:lnTo>
                    <a:pt x="152" y="8"/>
                  </a:lnTo>
                  <a:lnTo>
                    <a:pt x="150" y="12"/>
                  </a:lnTo>
                  <a:lnTo>
                    <a:pt x="148" y="16"/>
                  </a:lnTo>
                  <a:lnTo>
                    <a:pt x="150" y="20"/>
                  </a:lnTo>
                  <a:lnTo>
                    <a:pt x="152" y="24"/>
                  </a:lnTo>
                  <a:lnTo>
                    <a:pt x="156" y="30"/>
                  </a:lnTo>
                  <a:lnTo>
                    <a:pt x="158" y="36"/>
                  </a:lnTo>
                  <a:lnTo>
                    <a:pt x="156" y="42"/>
                  </a:lnTo>
                  <a:lnTo>
                    <a:pt x="150" y="50"/>
                  </a:lnTo>
                  <a:lnTo>
                    <a:pt x="146" y="56"/>
                  </a:lnTo>
                  <a:lnTo>
                    <a:pt x="142" y="64"/>
                  </a:lnTo>
                  <a:lnTo>
                    <a:pt x="142" y="68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34" y="80"/>
                  </a:lnTo>
                  <a:lnTo>
                    <a:pt x="132" y="86"/>
                  </a:lnTo>
                  <a:lnTo>
                    <a:pt x="130" y="90"/>
                  </a:lnTo>
                  <a:lnTo>
                    <a:pt x="130" y="94"/>
                  </a:lnTo>
                  <a:lnTo>
                    <a:pt x="134" y="96"/>
                  </a:lnTo>
                  <a:lnTo>
                    <a:pt x="132" y="100"/>
                  </a:lnTo>
                  <a:lnTo>
                    <a:pt x="128" y="102"/>
                  </a:lnTo>
                  <a:lnTo>
                    <a:pt x="122" y="102"/>
                  </a:lnTo>
                  <a:lnTo>
                    <a:pt x="114" y="102"/>
                  </a:lnTo>
                  <a:lnTo>
                    <a:pt x="112" y="102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4" y="112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2" y="116"/>
                  </a:lnTo>
                  <a:lnTo>
                    <a:pt x="88" y="120"/>
                  </a:lnTo>
                  <a:lnTo>
                    <a:pt x="86" y="124"/>
                  </a:lnTo>
                  <a:lnTo>
                    <a:pt x="88" y="128"/>
                  </a:lnTo>
                  <a:lnTo>
                    <a:pt x="90" y="134"/>
                  </a:lnTo>
                  <a:lnTo>
                    <a:pt x="90" y="136"/>
                  </a:lnTo>
                  <a:lnTo>
                    <a:pt x="86" y="140"/>
                  </a:lnTo>
                  <a:lnTo>
                    <a:pt x="72" y="144"/>
                  </a:lnTo>
                  <a:lnTo>
                    <a:pt x="58" y="148"/>
                  </a:lnTo>
                  <a:lnTo>
                    <a:pt x="46" y="148"/>
                  </a:lnTo>
                  <a:lnTo>
                    <a:pt x="36" y="148"/>
                  </a:lnTo>
                  <a:lnTo>
                    <a:pt x="24" y="146"/>
                  </a:lnTo>
                  <a:lnTo>
                    <a:pt x="12" y="144"/>
                  </a:lnTo>
                  <a:lnTo>
                    <a:pt x="0" y="142"/>
                  </a:lnTo>
                  <a:lnTo>
                    <a:pt x="6" y="144"/>
                  </a:lnTo>
                  <a:lnTo>
                    <a:pt x="12" y="150"/>
                  </a:lnTo>
                  <a:lnTo>
                    <a:pt x="18" y="158"/>
                  </a:lnTo>
                  <a:lnTo>
                    <a:pt x="24" y="164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36" y="174"/>
                  </a:lnTo>
                  <a:lnTo>
                    <a:pt x="38" y="182"/>
                  </a:lnTo>
                  <a:lnTo>
                    <a:pt x="44" y="186"/>
                  </a:lnTo>
                  <a:lnTo>
                    <a:pt x="48" y="190"/>
                  </a:lnTo>
                  <a:lnTo>
                    <a:pt x="46" y="194"/>
                  </a:lnTo>
                  <a:lnTo>
                    <a:pt x="42" y="196"/>
                  </a:lnTo>
                  <a:lnTo>
                    <a:pt x="32" y="202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4"/>
                  </a:lnTo>
                  <a:lnTo>
                    <a:pt x="32" y="230"/>
                  </a:lnTo>
                  <a:lnTo>
                    <a:pt x="36" y="230"/>
                  </a:lnTo>
                  <a:lnTo>
                    <a:pt x="44" y="232"/>
                  </a:lnTo>
                  <a:lnTo>
                    <a:pt x="76" y="232"/>
                  </a:lnTo>
                  <a:lnTo>
                    <a:pt x="86" y="230"/>
                  </a:lnTo>
                  <a:lnTo>
                    <a:pt x="94" y="228"/>
                  </a:lnTo>
                  <a:lnTo>
                    <a:pt x="110" y="222"/>
                  </a:lnTo>
                  <a:lnTo>
                    <a:pt x="116" y="236"/>
                  </a:lnTo>
                  <a:lnTo>
                    <a:pt x="122" y="246"/>
                  </a:lnTo>
                  <a:lnTo>
                    <a:pt x="126" y="250"/>
                  </a:lnTo>
                  <a:lnTo>
                    <a:pt x="130" y="254"/>
                  </a:lnTo>
                  <a:lnTo>
                    <a:pt x="136" y="256"/>
                  </a:lnTo>
                  <a:lnTo>
                    <a:pt x="146" y="258"/>
                  </a:lnTo>
                  <a:lnTo>
                    <a:pt x="146" y="252"/>
                  </a:lnTo>
                  <a:lnTo>
                    <a:pt x="148" y="250"/>
                  </a:lnTo>
                  <a:lnTo>
                    <a:pt x="150" y="248"/>
                  </a:lnTo>
                  <a:lnTo>
                    <a:pt x="154" y="248"/>
                  </a:lnTo>
                  <a:lnTo>
                    <a:pt x="158" y="248"/>
                  </a:lnTo>
                  <a:lnTo>
                    <a:pt x="162" y="250"/>
                  </a:lnTo>
                  <a:lnTo>
                    <a:pt x="166" y="252"/>
                  </a:lnTo>
                  <a:lnTo>
                    <a:pt x="178" y="250"/>
                  </a:lnTo>
                  <a:lnTo>
                    <a:pt x="184" y="246"/>
                  </a:lnTo>
                  <a:lnTo>
                    <a:pt x="186" y="242"/>
                  </a:lnTo>
                  <a:lnTo>
                    <a:pt x="184" y="234"/>
                  </a:lnTo>
                  <a:lnTo>
                    <a:pt x="180" y="228"/>
                  </a:lnTo>
                  <a:lnTo>
                    <a:pt x="170" y="220"/>
                  </a:lnTo>
                  <a:lnTo>
                    <a:pt x="168" y="218"/>
                  </a:lnTo>
                  <a:lnTo>
                    <a:pt x="166" y="214"/>
                  </a:lnTo>
                  <a:lnTo>
                    <a:pt x="166" y="206"/>
                  </a:lnTo>
                  <a:lnTo>
                    <a:pt x="164" y="204"/>
                  </a:lnTo>
                  <a:lnTo>
                    <a:pt x="160" y="202"/>
                  </a:lnTo>
                  <a:lnTo>
                    <a:pt x="156" y="198"/>
                  </a:lnTo>
                  <a:lnTo>
                    <a:pt x="154" y="194"/>
                  </a:lnTo>
                  <a:lnTo>
                    <a:pt x="156" y="190"/>
                  </a:lnTo>
                  <a:lnTo>
                    <a:pt x="160" y="184"/>
                  </a:lnTo>
                  <a:lnTo>
                    <a:pt x="164" y="178"/>
                  </a:lnTo>
                  <a:lnTo>
                    <a:pt x="168" y="176"/>
                  </a:lnTo>
                  <a:lnTo>
                    <a:pt x="174" y="178"/>
                  </a:lnTo>
                  <a:lnTo>
                    <a:pt x="178" y="180"/>
                  </a:lnTo>
                  <a:lnTo>
                    <a:pt x="182" y="180"/>
                  </a:lnTo>
                  <a:lnTo>
                    <a:pt x="186" y="176"/>
                  </a:lnTo>
                  <a:lnTo>
                    <a:pt x="192" y="168"/>
                  </a:lnTo>
                  <a:lnTo>
                    <a:pt x="202" y="156"/>
                  </a:lnTo>
                  <a:lnTo>
                    <a:pt x="206" y="150"/>
                  </a:lnTo>
                  <a:lnTo>
                    <a:pt x="208" y="140"/>
                  </a:lnTo>
                  <a:lnTo>
                    <a:pt x="212" y="134"/>
                  </a:lnTo>
                  <a:lnTo>
                    <a:pt x="216" y="128"/>
                  </a:lnTo>
                  <a:lnTo>
                    <a:pt x="218" y="122"/>
                  </a:lnTo>
                  <a:lnTo>
                    <a:pt x="222" y="118"/>
                  </a:lnTo>
                  <a:lnTo>
                    <a:pt x="222" y="102"/>
                  </a:lnTo>
                  <a:lnTo>
                    <a:pt x="224" y="98"/>
                  </a:lnTo>
                  <a:lnTo>
                    <a:pt x="228" y="96"/>
                  </a:lnTo>
                  <a:lnTo>
                    <a:pt x="230" y="94"/>
                  </a:lnTo>
                  <a:lnTo>
                    <a:pt x="232" y="90"/>
                  </a:lnTo>
                  <a:lnTo>
                    <a:pt x="222" y="86"/>
                  </a:lnTo>
                  <a:lnTo>
                    <a:pt x="212" y="76"/>
                  </a:lnTo>
                  <a:lnTo>
                    <a:pt x="204" y="64"/>
                  </a:lnTo>
                  <a:lnTo>
                    <a:pt x="202" y="60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8" y="52"/>
                  </a:lnTo>
                  <a:lnTo>
                    <a:pt x="204" y="46"/>
                  </a:lnTo>
                  <a:lnTo>
                    <a:pt x="208" y="42"/>
                  </a:lnTo>
                  <a:lnTo>
                    <a:pt x="212" y="44"/>
                  </a:lnTo>
                  <a:lnTo>
                    <a:pt x="216" y="46"/>
                  </a:lnTo>
                  <a:lnTo>
                    <a:pt x="218" y="46"/>
                  </a:lnTo>
                  <a:lnTo>
                    <a:pt x="222" y="48"/>
                  </a:lnTo>
                  <a:lnTo>
                    <a:pt x="232" y="46"/>
                  </a:lnTo>
                  <a:lnTo>
                    <a:pt x="240" y="42"/>
                  </a:lnTo>
                  <a:lnTo>
                    <a:pt x="256" y="30"/>
                  </a:lnTo>
                  <a:lnTo>
                    <a:pt x="25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33" name="Freeform 37"/>
            <p:cNvSpPr>
              <a:spLocks noChangeAspect="1"/>
            </p:cNvSpPr>
            <p:nvPr/>
          </p:nvSpPr>
          <p:spPr bwMode="auto">
            <a:xfrm>
              <a:off x="4621" y="1732"/>
              <a:ext cx="70" cy="90"/>
            </a:xfrm>
            <a:custGeom>
              <a:avLst/>
              <a:gdLst>
                <a:gd name="T0" fmla="*/ 16 w 68"/>
                <a:gd name="T1" fmla="*/ 0 h 84"/>
                <a:gd name="T2" fmla="*/ 44 w 68"/>
                <a:gd name="T3" fmla="*/ 4 h 84"/>
                <a:gd name="T4" fmla="*/ 44 w 68"/>
                <a:gd name="T5" fmla="*/ 6 h 84"/>
                <a:gd name="T6" fmla="*/ 16 w 68"/>
                <a:gd name="T7" fmla="*/ 62 h 84"/>
                <a:gd name="T8" fmla="*/ 12 w 68"/>
                <a:gd name="T9" fmla="*/ 71 h 84"/>
                <a:gd name="T10" fmla="*/ 0 w 68"/>
                <a:gd name="T11" fmla="*/ 71 h 84"/>
                <a:gd name="T12" fmla="*/ 0 w 68"/>
                <a:gd name="T13" fmla="*/ 93 h 84"/>
                <a:gd name="T14" fmla="*/ 2 w 68"/>
                <a:gd name="T15" fmla="*/ 123 h 84"/>
                <a:gd name="T16" fmla="*/ 4 w 68"/>
                <a:gd name="T17" fmla="*/ 144 h 84"/>
                <a:gd name="T18" fmla="*/ 6 w 68"/>
                <a:gd name="T19" fmla="*/ 190 h 84"/>
                <a:gd name="T20" fmla="*/ 8 w 68"/>
                <a:gd name="T21" fmla="*/ 272 h 84"/>
                <a:gd name="T22" fmla="*/ 14 w 68"/>
                <a:gd name="T23" fmla="*/ 369 h 84"/>
                <a:gd name="T24" fmla="*/ 48 w 68"/>
                <a:gd name="T25" fmla="*/ 469 h 84"/>
                <a:gd name="T26" fmla="*/ 52 w 68"/>
                <a:gd name="T27" fmla="*/ 494 h 84"/>
                <a:gd name="T28" fmla="*/ 64 w 68"/>
                <a:gd name="T29" fmla="*/ 502 h 84"/>
                <a:gd name="T30" fmla="*/ 84 w 68"/>
                <a:gd name="T31" fmla="*/ 494 h 84"/>
                <a:gd name="T32" fmla="*/ 116 w 68"/>
                <a:gd name="T33" fmla="*/ 469 h 84"/>
                <a:gd name="T34" fmla="*/ 134 w 68"/>
                <a:gd name="T35" fmla="*/ 437 h 84"/>
                <a:gd name="T36" fmla="*/ 142 w 68"/>
                <a:gd name="T37" fmla="*/ 409 h 84"/>
                <a:gd name="T38" fmla="*/ 142 w 68"/>
                <a:gd name="T39" fmla="*/ 384 h 84"/>
                <a:gd name="T40" fmla="*/ 142 w 68"/>
                <a:gd name="T41" fmla="*/ 334 h 84"/>
                <a:gd name="T42" fmla="*/ 130 w 68"/>
                <a:gd name="T43" fmla="*/ 289 h 84"/>
                <a:gd name="T44" fmla="*/ 119 w 68"/>
                <a:gd name="T45" fmla="*/ 228 h 84"/>
                <a:gd name="T46" fmla="*/ 101 w 68"/>
                <a:gd name="T47" fmla="*/ 177 h 84"/>
                <a:gd name="T48" fmla="*/ 16 w 68"/>
                <a:gd name="T49" fmla="*/ 0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84"/>
                <a:gd name="T77" fmla="*/ 68 w 68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84">
                  <a:moveTo>
                    <a:pt x="16" y="0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6" y="32"/>
                  </a:lnTo>
                  <a:lnTo>
                    <a:pt x="8" y="46"/>
                  </a:lnTo>
                  <a:lnTo>
                    <a:pt x="14" y="62"/>
                  </a:lnTo>
                  <a:lnTo>
                    <a:pt x="22" y="78"/>
                  </a:lnTo>
                  <a:lnTo>
                    <a:pt x="26" y="82"/>
                  </a:lnTo>
                  <a:lnTo>
                    <a:pt x="32" y="84"/>
                  </a:lnTo>
                  <a:lnTo>
                    <a:pt x="42" y="82"/>
                  </a:lnTo>
                  <a:lnTo>
                    <a:pt x="54" y="78"/>
                  </a:lnTo>
                  <a:lnTo>
                    <a:pt x="64" y="72"/>
                  </a:lnTo>
                  <a:lnTo>
                    <a:pt x="68" y="68"/>
                  </a:lnTo>
                  <a:lnTo>
                    <a:pt x="68" y="64"/>
                  </a:lnTo>
                  <a:lnTo>
                    <a:pt x="68" y="56"/>
                  </a:lnTo>
                  <a:lnTo>
                    <a:pt x="62" y="48"/>
                  </a:lnTo>
                  <a:lnTo>
                    <a:pt x="56" y="38"/>
                  </a:lnTo>
                  <a:lnTo>
                    <a:pt x="48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34" name="Freeform 38"/>
            <p:cNvSpPr>
              <a:spLocks noChangeAspect="1"/>
            </p:cNvSpPr>
            <p:nvPr/>
          </p:nvSpPr>
          <p:spPr bwMode="auto">
            <a:xfrm>
              <a:off x="4560" y="1640"/>
              <a:ext cx="81" cy="109"/>
            </a:xfrm>
            <a:custGeom>
              <a:avLst/>
              <a:gdLst>
                <a:gd name="T0" fmla="*/ 100 w 80"/>
                <a:gd name="T1" fmla="*/ 800 h 100"/>
                <a:gd name="T2" fmla="*/ 92 w 80"/>
                <a:gd name="T3" fmla="*/ 718 h 100"/>
                <a:gd name="T4" fmla="*/ 84 w 80"/>
                <a:gd name="T5" fmla="*/ 659 h 100"/>
                <a:gd name="T6" fmla="*/ 86 w 80"/>
                <a:gd name="T7" fmla="*/ 621 h 100"/>
                <a:gd name="T8" fmla="*/ 88 w 80"/>
                <a:gd name="T9" fmla="*/ 605 h 100"/>
                <a:gd name="T10" fmla="*/ 96 w 80"/>
                <a:gd name="T11" fmla="*/ 543 h 100"/>
                <a:gd name="T12" fmla="*/ 104 w 80"/>
                <a:gd name="T13" fmla="*/ 509 h 100"/>
                <a:gd name="T14" fmla="*/ 106 w 80"/>
                <a:gd name="T15" fmla="*/ 476 h 100"/>
                <a:gd name="T16" fmla="*/ 106 w 80"/>
                <a:gd name="T17" fmla="*/ 437 h 100"/>
                <a:gd name="T18" fmla="*/ 106 w 80"/>
                <a:gd name="T19" fmla="*/ 378 h 100"/>
                <a:gd name="T20" fmla="*/ 104 w 80"/>
                <a:gd name="T21" fmla="*/ 340 h 100"/>
                <a:gd name="T22" fmla="*/ 100 w 80"/>
                <a:gd name="T23" fmla="*/ 296 h 100"/>
                <a:gd name="T24" fmla="*/ 100 w 80"/>
                <a:gd name="T25" fmla="*/ 246 h 100"/>
                <a:gd name="T26" fmla="*/ 100 w 80"/>
                <a:gd name="T27" fmla="*/ 174 h 100"/>
                <a:gd name="T28" fmla="*/ 104 w 80"/>
                <a:gd name="T29" fmla="*/ 89 h 100"/>
                <a:gd name="T30" fmla="*/ 100 w 80"/>
                <a:gd name="T31" fmla="*/ 0 h 100"/>
                <a:gd name="T32" fmla="*/ 100 w 80"/>
                <a:gd name="T33" fmla="*/ 4 h 100"/>
                <a:gd name="T34" fmla="*/ 96 w 80"/>
                <a:gd name="T35" fmla="*/ 63 h 100"/>
                <a:gd name="T36" fmla="*/ 92 w 80"/>
                <a:gd name="T37" fmla="*/ 75 h 100"/>
                <a:gd name="T38" fmla="*/ 88 w 80"/>
                <a:gd name="T39" fmla="*/ 63 h 100"/>
                <a:gd name="T40" fmla="*/ 84 w 80"/>
                <a:gd name="T41" fmla="*/ 2 h 100"/>
                <a:gd name="T42" fmla="*/ 76 w 80"/>
                <a:gd name="T43" fmla="*/ 126 h 100"/>
                <a:gd name="T44" fmla="*/ 72 w 80"/>
                <a:gd name="T45" fmla="*/ 190 h 100"/>
                <a:gd name="T46" fmla="*/ 70 w 80"/>
                <a:gd name="T47" fmla="*/ 226 h 100"/>
                <a:gd name="T48" fmla="*/ 72 w 80"/>
                <a:gd name="T49" fmla="*/ 286 h 100"/>
                <a:gd name="T50" fmla="*/ 34 w 80"/>
                <a:gd name="T51" fmla="*/ 286 h 100"/>
                <a:gd name="T52" fmla="*/ 28 w 80"/>
                <a:gd name="T53" fmla="*/ 268 h 100"/>
                <a:gd name="T54" fmla="*/ 24 w 80"/>
                <a:gd name="T55" fmla="*/ 246 h 100"/>
                <a:gd name="T56" fmla="*/ 12 w 80"/>
                <a:gd name="T57" fmla="*/ 378 h 100"/>
                <a:gd name="T58" fmla="*/ 4 w 80"/>
                <a:gd name="T59" fmla="*/ 489 h 100"/>
                <a:gd name="T60" fmla="*/ 0 w 80"/>
                <a:gd name="T61" fmla="*/ 566 h 100"/>
                <a:gd name="T62" fmla="*/ 10 w 80"/>
                <a:gd name="T63" fmla="*/ 581 h 100"/>
                <a:gd name="T64" fmla="*/ 18 w 80"/>
                <a:gd name="T65" fmla="*/ 621 h 100"/>
                <a:gd name="T66" fmla="*/ 26 w 80"/>
                <a:gd name="T67" fmla="*/ 718 h 100"/>
                <a:gd name="T68" fmla="*/ 30 w 80"/>
                <a:gd name="T69" fmla="*/ 806 h 100"/>
                <a:gd name="T70" fmla="*/ 26 w 80"/>
                <a:gd name="T71" fmla="*/ 853 h 100"/>
                <a:gd name="T72" fmla="*/ 26 w 80"/>
                <a:gd name="T73" fmla="*/ 879 h 100"/>
                <a:gd name="T74" fmla="*/ 28 w 80"/>
                <a:gd name="T75" fmla="*/ 894 h 100"/>
                <a:gd name="T76" fmla="*/ 34 w 80"/>
                <a:gd name="T77" fmla="*/ 930 h 100"/>
                <a:gd name="T78" fmla="*/ 74 w 80"/>
                <a:gd name="T79" fmla="*/ 930 h 100"/>
                <a:gd name="T80" fmla="*/ 86 w 80"/>
                <a:gd name="T81" fmla="*/ 950 h 100"/>
                <a:gd name="T82" fmla="*/ 86 w 80"/>
                <a:gd name="T83" fmla="*/ 894 h 100"/>
                <a:gd name="T84" fmla="*/ 98 w 80"/>
                <a:gd name="T85" fmla="*/ 894 h 100"/>
                <a:gd name="T86" fmla="*/ 102 w 80"/>
                <a:gd name="T87" fmla="*/ 879 h 100"/>
                <a:gd name="T88" fmla="*/ 104 w 80"/>
                <a:gd name="T89" fmla="*/ 853 h 100"/>
                <a:gd name="T90" fmla="*/ 104 w 80"/>
                <a:gd name="T91" fmla="*/ 820 h 100"/>
                <a:gd name="T92" fmla="*/ 102 w 80"/>
                <a:gd name="T93" fmla="*/ 800 h 100"/>
                <a:gd name="T94" fmla="*/ 100 w 80"/>
                <a:gd name="T95" fmla="*/ 80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00"/>
                <a:gd name="T146" fmla="*/ 80 w 80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00">
                  <a:moveTo>
                    <a:pt x="74" y="84"/>
                  </a:moveTo>
                  <a:lnTo>
                    <a:pt x="66" y="76"/>
                  </a:lnTo>
                  <a:lnTo>
                    <a:pt x="58" y="70"/>
                  </a:lnTo>
                  <a:lnTo>
                    <a:pt x="60" y="66"/>
                  </a:lnTo>
                  <a:lnTo>
                    <a:pt x="62" y="64"/>
                  </a:lnTo>
                  <a:lnTo>
                    <a:pt x="70" y="58"/>
                  </a:lnTo>
                  <a:lnTo>
                    <a:pt x="78" y="54"/>
                  </a:lnTo>
                  <a:lnTo>
                    <a:pt x="80" y="50"/>
                  </a:lnTo>
                  <a:lnTo>
                    <a:pt x="80" y="46"/>
                  </a:lnTo>
                  <a:lnTo>
                    <a:pt x="80" y="40"/>
                  </a:lnTo>
                  <a:lnTo>
                    <a:pt x="78" y="36"/>
                  </a:lnTo>
                  <a:lnTo>
                    <a:pt x="74" y="32"/>
                  </a:lnTo>
                  <a:lnTo>
                    <a:pt x="74" y="26"/>
                  </a:lnTo>
                  <a:lnTo>
                    <a:pt x="74" y="18"/>
                  </a:lnTo>
                  <a:lnTo>
                    <a:pt x="78" y="10"/>
                  </a:lnTo>
                  <a:lnTo>
                    <a:pt x="74" y="0"/>
                  </a:lnTo>
                  <a:lnTo>
                    <a:pt x="74" y="4"/>
                  </a:lnTo>
                  <a:lnTo>
                    <a:pt x="70" y="6"/>
                  </a:lnTo>
                  <a:lnTo>
                    <a:pt x="66" y="8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0" y="14"/>
                  </a:lnTo>
                  <a:lnTo>
                    <a:pt x="46" y="20"/>
                  </a:lnTo>
                  <a:lnTo>
                    <a:pt x="44" y="24"/>
                  </a:lnTo>
                  <a:lnTo>
                    <a:pt x="46" y="30"/>
                  </a:lnTo>
                  <a:lnTo>
                    <a:pt x="34" y="30"/>
                  </a:lnTo>
                  <a:lnTo>
                    <a:pt x="28" y="28"/>
                  </a:lnTo>
                  <a:lnTo>
                    <a:pt x="24" y="26"/>
                  </a:lnTo>
                  <a:lnTo>
                    <a:pt x="12" y="40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10" y="62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6"/>
                  </a:lnTo>
                  <a:lnTo>
                    <a:pt x="26" y="90"/>
                  </a:lnTo>
                  <a:lnTo>
                    <a:pt x="26" y="94"/>
                  </a:lnTo>
                  <a:lnTo>
                    <a:pt x="28" y="96"/>
                  </a:lnTo>
                  <a:lnTo>
                    <a:pt x="34" y="98"/>
                  </a:lnTo>
                  <a:lnTo>
                    <a:pt x="48" y="98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72" y="96"/>
                  </a:lnTo>
                  <a:lnTo>
                    <a:pt x="76" y="94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6" y="84"/>
                  </a:lnTo>
                  <a:lnTo>
                    <a:pt x="7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35" name="Freeform 39"/>
            <p:cNvSpPr>
              <a:spLocks noChangeAspect="1"/>
            </p:cNvSpPr>
            <p:nvPr/>
          </p:nvSpPr>
          <p:spPr bwMode="auto">
            <a:xfrm>
              <a:off x="4607" y="2020"/>
              <a:ext cx="27" cy="66"/>
            </a:xfrm>
            <a:custGeom>
              <a:avLst/>
              <a:gdLst>
                <a:gd name="T0" fmla="*/ 65 w 26"/>
                <a:gd name="T1" fmla="*/ 0 h 60"/>
                <a:gd name="T2" fmla="*/ 65 w 26"/>
                <a:gd name="T3" fmla="*/ 174 h 60"/>
                <a:gd name="T4" fmla="*/ 61 w 26"/>
                <a:gd name="T5" fmla="*/ 428 h 60"/>
                <a:gd name="T6" fmla="*/ 49 w 26"/>
                <a:gd name="T7" fmla="*/ 723 h 60"/>
                <a:gd name="T8" fmla="*/ 6 w 26"/>
                <a:gd name="T9" fmla="*/ 570 h 60"/>
                <a:gd name="T10" fmla="*/ 2 w 26"/>
                <a:gd name="T11" fmla="*/ 509 h 60"/>
                <a:gd name="T12" fmla="*/ 0 w 26"/>
                <a:gd name="T13" fmla="*/ 428 h 60"/>
                <a:gd name="T14" fmla="*/ 0 w 26"/>
                <a:gd name="T15" fmla="*/ 262 h 60"/>
                <a:gd name="T16" fmla="*/ 6 w 26"/>
                <a:gd name="T17" fmla="*/ 144 h 60"/>
                <a:gd name="T18" fmla="*/ 10 w 26"/>
                <a:gd name="T19" fmla="*/ 81 h 60"/>
                <a:gd name="T20" fmla="*/ 41 w 26"/>
                <a:gd name="T21" fmla="*/ 4 h 60"/>
                <a:gd name="T22" fmla="*/ 53 w 26"/>
                <a:gd name="T23" fmla="*/ 2 h 60"/>
                <a:gd name="T24" fmla="*/ 65 w 26"/>
                <a:gd name="T25" fmla="*/ 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60"/>
                <a:gd name="T41" fmla="*/ 26 w 26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60">
                  <a:moveTo>
                    <a:pt x="26" y="0"/>
                  </a:moveTo>
                  <a:lnTo>
                    <a:pt x="26" y="14"/>
                  </a:lnTo>
                  <a:lnTo>
                    <a:pt x="24" y="36"/>
                  </a:lnTo>
                  <a:lnTo>
                    <a:pt x="18" y="60"/>
                  </a:lnTo>
                  <a:lnTo>
                    <a:pt x="6" y="48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6" y="12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36" name="Freeform 40"/>
            <p:cNvSpPr>
              <a:spLocks noChangeAspect="1"/>
            </p:cNvSpPr>
            <p:nvPr/>
          </p:nvSpPr>
          <p:spPr bwMode="auto">
            <a:xfrm>
              <a:off x="4425" y="2129"/>
              <a:ext cx="39" cy="41"/>
            </a:xfrm>
            <a:custGeom>
              <a:avLst/>
              <a:gdLst>
                <a:gd name="T0" fmla="*/ 46 w 38"/>
                <a:gd name="T1" fmla="*/ 272 h 38"/>
                <a:gd name="T2" fmla="*/ 14 w 38"/>
                <a:gd name="T3" fmla="*/ 260 h 38"/>
                <a:gd name="T4" fmla="*/ 6 w 38"/>
                <a:gd name="T5" fmla="*/ 234 h 38"/>
                <a:gd name="T6" fmla="*/ 2 w 38"/>
                <a:gd name="T7" fmla="*/ 186 h 38"/>
                <a:gd name="T8" fmla="*/ 0 w 38"/>
                <a:gd name="T9" fmla="*/ 147 h 38"/>
                <a:gd name="T10" fmla="*/ 2 w 38"/>
                <a:gd name="T11" fmla="*/ 113 h 38"/>
                <a:gd name="T12" fmla="*/ 4 w 38"/>
                <a:gd name="T13" fmla="*/ 83 h 38"/>
                <a:gd name="T14" fmla="*/ 14 w 38"/>
                <a:gd name="T15" fmla="*/ 6 h 38"/>
                <a:gd name="T16" fmla="*/ 54 w 38"/>
                <a:gd name="T17" fmla="*/ 2 h 38"/>
                <a:gd name="T18" fmla="*/ 70 w 38"/>
                <a:gd name="T19" fmla="*/ 0 h 38"/>
                <a:gd name="T20" fmla="*/ 66 w 38"/>
                <a:gd name="T21" fmla="*/ 71 h 38"/>
                <a:gd name="T22" fmla="*/ 58 w 38"/>
                <a:gd name="T23" fmla="*/ 159 h 38"/>
                <a:gd name="T24" fmla="*/ 52 w 38"/>
                <a:gd name="T25" fmla="*/ 245 h 38"/>
                <a:gd name="T26" fmla="*/ 50 w 38"/>
                <a:gd name="T27" fmla="*/ 260 h 38"/>
                <a:gd name="T28" fmla="*/ 46 w 38"/>
                <a:gd name="T29" fmla="*/ 272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8"/>
                <a:gd name="T46" fmla="*/ 0 h 38"/>
                <a:gd name="T47" fmla="*/ 38 w 38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8" h="38">
                  <a:moveTo>
                    <a:pt x="20" y="38"/>
                  </a:moveTo>
                  <a:lnTo>
                    <a:pt x="14" y="36"/>
                  </a:lnTo>
                  <a:lnTo>
                    <a:pt x="6" y="32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4" y="6"/>
                  </a:lnTo>
                  <a:lnTo>
                    <a:pt x="28" y="2"/>
                  </a:lnTo>
                  <a:lnTo>
                    <a:pt x="38" y="0"/>
                  </a:lnTo>
                  <a:lnTo>
                    <a:pt x="36" y="10"/>
                  </a:lnTo>
                  <a:lnTo>
                    <a:pt x="32" y="22"/>
                  </a:lnTo>
                  <a:lnTo>
                    <a:pt x="26" y="34"/>
                  </a:lnTo>
                  <a:lnTo>
                    <a:pt x="24" y="36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37" name="Freeform 41"/>
            <p:cNvSpPr>
              <a:spLocks noChangeAspect="1"/>
            </p:cNvSpPr>
            <p:nvPr/>
          </p:nvSpPr>
          <p:spPr bwMode="auto">
            <a:xfrm>
              <a:off x="4251" y="2526"/>
              <a:ext cx="14" cy="17"/>
            </a:xfrm>
            <a:custGeom>
              <a:avLst/>
              <a:gdLst>
                <a:gd name="T0" fmla="*/ 14 w 14"/>
                <a:gd name="T1" fmla="*/ 50 h 16"/>
                <a:gd name="T2" fmla="*/ 12 w 14"/>
                <a:gd name="T3" fmla="*/ 63 h 16"/>
                <a:gd name="T4" fmla="*/ 10 w 14"/>
                <a:gd name="T5" fmla="*/ 71 h 16"/>
                <a:gd name="T6" fmla="*/ 6 w 14"/>
                <a:gd name="T7" fmla="*/ 63 h 16"/>
                <a:gd name="T8" fmla="*/ 2 w 14"/>
                <a:gd name="T9" fmla="*/ 50 h 16"/>
                <a:gd name="T10" fmla="*/ 2 w 14"/>
                <a:gd name="T11" fmla="*/ 6 h 16"/>
                <a:gd name="T12" fmla="*/ 0 w 14"/>
                <a:gd name="T13" fmla="*/ 0 h 16"/>
                <a:gd name="T14" fmla="*/ 8 w 14"/>
                <a:gd name="T15" fmla="*/ 4 h 16"/>
                <a:gd name="T16" fmla="*/ 12 w 14"/>
                <a:gd name="T17" fmla="*/ 6 h 16"/>
                <a:gd name="T18" fmla="*/ 14 w 14"/>
                <a:gd name="T19" fmla="*/ 5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10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2" y="6"/>
                  </a:lnTo>
                  <a:lnTo>
                    <a:pt x="0" y="0"/>
                  </a:lnTo>
                  <a:lnTo>
                    <a:pt x="8" y="4"/>
                  </a:lnTo>
                  <a:lnTo>
                    <a:pt x="12" y="6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38" name="Freeform 42"/>
            <p:cNvSpPr>
              <a:spLocks noChangeAspect="1"/>
            </p:cNvSpPr>
            <p:nvPr/>
          </p:nvSpPr>
          <p:spPr bwMode="auto">
            <a:xfrm>
              <a:off x="4863" y="3418"/>
              <a:ext cx="71" cy="68"/>
            </a:xfrm>
            <a:custGeom>
              <a:avLst/>
              <a:gdLst>
                <a:gd name="T0" fmla="*/ 18 w 70"/>
                <a:gd name="T1" fmla="*/ 2 h 62"/>
                <a:gd name="T2" fmla="*/ 26 w 70"/>
                <a:gd name="T3" fmla="*/ 104 h 62"/>
                <a:gd name="T4" fmla="*/ 30 w 70"/>
                <a:gd name="T5" fmla="*/ 125 h 62"/>
                <a:gd name="T6" fmla="*/ 34 w 70"/>
                <a:gd name="T7" fmla="*/ 150 h 62"/>
                <a:gd name="T8" fmla="*/ 68 w 70"/>
                <a:gd name="T9" fmla="*/ 150 h 62"/>
                <a:gd name="T10" fmla="*/ 76 w 70"/>
                <a:gd name="T11" fmla="*/ 125 h 62"/>
                <a:gd name="T12" fmla="*/ 88 w 70"/>
                <a:gd name="T13" fmla="*/ 87 h 62"/>
                <a:gd name="T14" fmla="*/ 96 w 70"/>
                <a:gd name="T15" fmla="*/ 87 h 62"/>
                <a:gd name="T16" fmla="*/ 96 w 70"/>
                <a:gd name="T17" fmla="*/ 104 h 62"/>
                <a:gd name="T18" fmla="*/ 94 w 70"/>
                <a:gd name="T19" fmla="*/ 150 h 62"/>
                <a:gd name="T20" fmla="*/ 90 w 70"/>
                <a:gd name="T21" fmla="*/ 199 h 62"/>
                <a:gd name="T22" fmla="*/ 86 w 70"/>
                <a:gd name="T23" fmla="*/ 287 h 62"/>
                <a:gd name="T24" fmla="*/ 84 w 70"/>
                <a:gd name="T25" fmla="*/ 374 h 62"/>
                <a:gd name="T26" fmla="*/ 80 w 70"/>
                <a:gd name="T27" fmla="*/ 415 h 62"/>
                <a:gd name="T28" fmla="*/ 76 w 70"/>
                <a:gd name="T29" fmla="*/ 447 h 62"/>
                <a:gd name="T30" fmla="*/ 70 w 70"/>
                <a:gd name="T31" fmla="*/ 499 h 62"/>
                <a:gd name="T32" fmla="*/ 66 w 70"/>
                <a:gd name="T33" fmla="*/ 579 h 62"/>
                <a:gd name="T34" fmla="*/ 62 w 70"/>
                <a:gd name="T35" fmla="*/ 594 h 62"/>
                <a:gd name="T36" fmla="*/ 34 w 70"/>
                <a:gd name="T37" fmla="*/ 609 h 62"/>
                <a:gd name="T38" fmla="*/ 32 w 70"/>
                <a:gd name="T39" fmla="*/ 594 h 62"/>
                <a:gd name="T40" fmla="*/ 30 w 70"/>
                <a:gd name="T41" fmla="*/ 547 h 62"/>
                <a:gd name="T42" fmla="*/ 20 w 70"/>
                <a:gd name="T43" fmla="*/ 646 h 62"/>
                <a:gd name="T44" fmla="*/ 16 w 70"/>
                <a:gd name="T45" fmla="*/ 658 h 62"/>
                <a:gd name="T46" fmla="*/ 10 w 70"/>
                <a:gd name="T47" fmla="*/ 693 h 62"/>
                <a:gd name="T48" fmla="*/ 4 w 70"/>
                <a:gd name="T49" fmla="*/ 658 h 62"/>
                <a:gd name="T50" fmla="*/ 0 w 70"/>
                <a:gd name="T51" fmla="*/ 609 h 62"/>
                <a:gd name="T52" fmla="*/ 0 w 70"/>
                <a:gd name="T53" fmla="*/ 579 h 62"/>
                <a:gd name="T54" fmla="*/ 0 w 70"/>
                <a:gd name="T55" fmla="*/ 499 h 62"/>
                <a:gd name="T56" fmla="*/ 0 w 70"/>
                <a:gd name="T57" fmla="*/ 455 h 62"/>
                <a:gd name="T58" fmla="*/ 2 w 70"/>
                <a:gd name="T59" fmla="*/ 447 h 62"/>
                <a:gd name="T60" fmla="*/ 6 w 70"/>
                <a:gd name="T61" fmla="*/ 400 h 62"/>
                <a:gd name="T62" fmla="*/ 8 w 70"/>
                <a:gd name="T63" fmla="*/ 374 h 62"/>
                <a:gd name="T64" fmla="*/ 8 w 70"/>
                <a:gd name="T65" fmla="*/ 333 h 62"/>
                <a:gd name="T66" fmla="*/ 6 w 70"/>
                <a:gd name="T67" fmla="*/ 239 h 62"/>
                <a:gd name="T68" fmla="*/ 8 w 70"/>
                <a:gd name="T69" fmla="*/ 199 h 62"/>
                <a:gd name="T70" fmla="*/ 12 w 70"/>
                <a:gd name="T71" fmla="*/ 104 h 62"/>
                <a:gd name="T72" fmla="*/ 18 w 70"/>
                <a:gd name="T73" fmla="*/ 0 h 62"/>
                <a:gd name="T74" fmla="*/ 18 w 70"/>
                <a:gd name="T75" fmla="*/ 4 h 62"/>
                <a:gd name="T76" fmla="*/ 18 w 70"/>
                <a:gd name="T77" fmla="*/ 2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0"/>
                <a:gd name="T118" fmla="*/ 0 h 62"/>
                <a:gd name="T119" fmla="*/ 70 w 70"/>
                <a:gd name="T120" fmla="*/ 62 h 6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0" h="62">
                  <a:moveTo>
                    <a:pt x="18" y="2"/>
                  </a:move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42" y="14"/>
                  </a:lnTo>
                  <a:lnTo>
                    <a:pt x="50" y="12"/>
                  </a:lnTo>
                  <a:lnTo>
                    <a:pt x="6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4" y="18"/>
                  </a:lnTo>
                  <a:lnTo>
                    <a:pt x="60" y="26"/>
                  </a:lnTo>
                  <a:lnTo>
                    <a:pt x="58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6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0" y="58"/>
                  </a:lnTo>
                  <a:lnTo>
                    <a:pt x="16" y="60"/>
                  </a:lnTo>
                  <a:lnTo>
                    <a:pt x="10" y="62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22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39" name="Freeform 43"/>
            <p:cNvSpPr>
              <a:spLocks noChangeAspect="1"/>
            </p:cNvSpPr>
            <p:nvPr/>
          </p:nvSpPr>
          <p:spPr bwMode="auto">
            <a:xfrm>
              <a:off x="5381" y="2991"/>
              <a:ext cx="43" cy="50"/>
            </a:xfrm>
            <a:custGeom>
              <a:avLst/>
              <a:gdLst>
                <a:gd name="T0" fmla="*/ 72 w 42"/>
                <a:gd name="T1" fmla="*/ 383 h 46"/>
                <a:gd name="T2" fmla="*/ 64 w 42"/>
                <a:gd name="T3" fmla="*/ 404 h 46"/>
                <a:gd name="T4" fmla="*/ 60 w 42"/>
                <a:gd name="T5" fmla="*/ 383 h 46"/>
                <a:gd name="T6" fmla="*/ 54 w 42"/>
                <a:gd name="T7" fmla="*/ 372 h 46"/>
                <a:gd name="T8" fmla="*/ 16 w 42"/>
                <a:gd name="T9" fmla="*/ 291 h 46"/>
                <a:gd name="T10" fmla="*/ 6 w 42"/>
                <a:gd name="T11" fmla="*/ 191 h 46"/>
                <a:gd name="T12" fmla="*/ 0 w 42"/>
                <a:gd name="T13" fmla="*/ 98 h 46"/>
                <a:gd name="T14" fmla="*/ 0 w 42"/>
                <a:gd name="T15" fmla="*/ 0 h 46"/>
                <a:gd name="T16" fmla="*/ 8 w 42"/>
                <a:gd name="T17" fmla="*/ 4 h 46"/>
                <a:gd name="T18" fmla="*/ 14 w 42"/>
                <a:gd name="T19" fmla="*/ 83 h 46"/>
                <a:gd name="T20" fmla="*/ 18 w 42"/>
                <a:gd name="T21" fmla="*/ 137 h 46"/>
                <a:gd name="T22" fmla="*/ 48 w 42"/>
                <a:gd name="T23" fmla="*/ 208 h 46"/>
                <a:gd name="T24" fmla="*/ 52 w 42"/>
                <a:gd name="T25" fmla="*/ 226 h 46"/>
                <a:gd name="T26" fmla="*/ 56 w 42"/>
                <a:gd name="T27" fmla="*/ 246 h 46"/>
                <a:gd name="T28" fmla="*/ 60 w 42"/>
                <a:gd name="T29" fmla="*/ 267 h 46"/>
                <a:gd name="T30" fmla="*/ 62 w 42"/>
                <a:gd name="T31" fmla="*/ 291 h 46"/>
                <a:gd name="T32" fmla="*/ 72 w 42"/>
                <a:gd name="T33" fmla="*/ 38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6"/>
                <a:gd name="T53" fmla="*/ 42 w 4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6">
                  <a:moveTo>
                    <a:pt x="42" y="44"/>
                  </a:moveTo>
                  <a:lnTo>
                    <a:pt x="38" y="46"/>
                  </a:lnTo>
                  <a:lnTo>
                    <a:pt x="34" y="44"/>
                  </a:lnTo>
                  <a:lnTo>
                    <a:pt x="28" y="42"/>
                  </a:lnTo>
                  <a:lnTo>
                    <a:pt x="16" y="34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2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4" y="30"/>
                  </a:lnTo>
                  <a:lnTo>
                    <a:pt x="36" y="34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40" name="Freeform 44"/>
            <p:cNvSpPr>
              <a:spLocks noChangeAspect="1"/>
            </p:cNvSpPr>
            <p:nvPr/>
          </p:nvSpPr>
          <p:spPr bwMode="auto">
            <a:xfrm>
              <a:off x="4900" y="2676"/>
              <a:ext cx="12" cy="19"/>
            </a:xfrm>
            <a:custGeom>
              <a:avLst/>
              <a:gdLst>
                <a:gd name="T0" fmla="*/ 12 w 12"/>
                <a:gd name="T1" fmla="*/ 44 h 18"/>
                <a:gd name="T2" fmla="*/ 12 w 12"/>
                <a:gd name="T3" fmla="*/ 55 h 18"/>
                <a:gd name="T4" fmla="*/ 12 w 12"/>
                <a:gd name="T5" fmla="*/ 68 h 18"/>
                <a:gd name="T6" fmla="*/ 6 w 12"/>
                <a:gd name="T7" fmla="*/ 68 h 18"/>
                <a:gd name="T8" fmla="*/ 2 w 12"/>
                <a:gd name="T9" fmla="*/ 55 h 18"/>
                <a:gd name="T10" fmla="*/ 0 w 12"/>
                <a:gd name="T11" fmla="*/ 44 h 18"/>
                <a:gd name="T12" fmla="*/ 2 w 12"/>
                <a:gd name="T13" fmla="*/ 4 h 18"/>
                <a:gd name="T14" fmla="*/ 8 w 12"/>
                <a:gd name="T15" fmla="*/ 0 h 18"/>
                <a:gd name="T16" fmla="*/ 10 w 12"/>
                <a:gd name="T17" fmla="*/ 6 h 18"/>
                <a:gd name="T18" fmla="*/ 10 w 12"/>
                <a:gd name="T19" fmla="*/ 8 h 18"/>
                <a:gd name="T20" fmla="*/ 12 w 12"/>
                <a:gd name="T21" fmla="*/ 44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8"/>
                <a:gd name="T35" fmla="*/ 12 w 12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8">
                  <a:moveTo>
                    <a:pt x="12" y="10"/>
                  </a:moveTo>
                  <a:lnTo>
                    <a:pt x="12" y="14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8" y="0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41" name="Freeform 45"/>
            <p:cNvSpPr>
              <a:spLocks noChangeAspect="1"/>
            </p:cNvSpPr>
            <p:nvPr/>
          </p:nvSpPr>
          <p:spPr bwMode="auto">
            <a:xfrm>
              <a:off x="5264" y="2674"/>
              <a:ext cx="18" cy="35"/>
            </a:xfrm>
            <a:custGeom>
              <a:avLst/>
              <a:gdLst>
                <a:gd name="T0" fmla="*/ 18 w 18"/>
                <a:gd name="T1" fmla="*/ 199 h 32"/>
                <a:gd name="T2" fmla="*/ 18 w 18"/>
                <a:gd name="T3" fmla="*/ 260 h 32"/>
                <a:gd name="T4" fmla="*/ 16 w 18"/>
                <a:gd name="T5" fmla="*/ 306 h 32"/>
                <a:gd name="T6" fmla="*/ 14 w 18"/>
                <a:gd name="T7" fmla="*/ 334 h 32"/>
                <a:gd name="T8" fmla="*/ 12 w 18"/>
                <a:gd name="T9" fmla="*/ 334 h 32"/>
                <a:gd name="T10" fmla="*/ 8 w 18"/>
                <a:gd name="T11" fmla="*/ 334 h 32"/>
                <a:gd name="T12" fmla="*/ 6 w 18"/>
                <a:gd name="T13" fmla="*/ 284 h 32"/>
                <a:gd name="T14" fmla="*/ 4 w 18"/>
                <a:gd name="T15" fmla="*/ 199 h 32"/>
                <a:gd name="T16" fmla="*/ 2 w 18"/>
                <a:gd name="T17" fmla="*/ 116 h 32"/>
                <a:gd name="T18" fmla="*/ 0 w 18"/>
                <a:gd name="T19" fmla="*/ 68 h 32"/>
                <a:gd name="T20" fmla="*/ 0 w 18"/>
                <a:gd name="T21" fmla="*/ 0 h 32"/>
                <a:gd name="T22" fmla="*/ 8 w 18"/>
                <a:gd name="T23" fmla="*/ 116 h 32"/>
                <a:gd name="T24" fmla="*/ 12 w 18"/>
                <a:gd name="T25" fmla="*/ 182 h 32"/>
                <a:gd name="T26" fmla="*/ 16 w 18"/>
                <a:gd name="T27" fmla="*/ 199 h 32"/>
                <a:gd name="T28" fmla="*/ 18 w 18"/>
                <a:gd name="T29" fmla="*/ 1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32"/>
                <a:gd name="T47" fmla="*/ 18 w 18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32">
                  <a:moveTo>
                    <a:pt x="18" y="20"/>
                  </a:moveTo>
                  <a:lnTo>
                    <a:pt x="18" y="26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2" y="18"/>
                  </a:lnTo>
                  <a:lnTo>
                    <a:pt x="16" y="20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42" name="Freeform 46"/>
            <p:cNvSpPr>
              <a:spLocks noChangeAspect="1"/>
            </p:cNvSpPr>
            <p:nvPr/>
          </p:nvSpPr>
          <p:spPr bwMode="auto">
            <a:xfrm>
              <a:off x="5325" y="2722"/>
              <a:ext cx="25" cy="19"/>
            </a:xfrm>
            <a:custGeom>
              <a:avLst/>
              <a:gdLst>
                <a:gd name="T0" fmla="*/ 65 w 24"/>
                <a:gd name="T1" fmla="*/ 61 h 18"/>
                <a:gd name="T2" fmla="*/ 60 w 24"/>
                <a:gd name="T3" fmla="*/ 68 h 18"/>
                <a:gd name="T4" fmla="*/ 56 w 24"/>
                <a:gd name="T5" fmla="*/ 68 h 18"/>
                <a:gd name="T6" fmla="*/ 44 w 24"/>
                <a:gd name="T7" fmla="*/ 61 h 18"/>
                <a:gd name="T8" fmla="*/ 8 w 24"/>
                <a:gd name="T9" fmla="*/ 49 h 18"/>
                <a:gd name="T10" fmla="*/ 0 w 24"/>
                <a:gd name="T11" fmla="*/ 4 h 18"/>
                <a:gd name="T12" fmla="*/ 0 w 24"/>
                <a:gd name="T13" fmla="*/ 0 h 18"/>
                <a:gd name="T14" fmla="*/ 8 w 24"/>
                <a:gd name="T15" fmla="*/ 2 h 18"/>
                <a:gd name="T16" fmla="*/ 44 w 24"/>
                <a:gd name="T17" fmla="*/ 6 h 18"/>
                <a:gd name="T18" fmla="*/ 60 w 24"/>
                <a:gd name="T19" fmla="*/ 44 h 18"/>
                <a:gd name="T20" fmla="*/ 65 w 24"/>
                <a:gd name="T21" fmla="*/ 61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8"/>
                <a:gd name="T35" fmla="*/ 24 w 24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8">
                  <a:moveTo>
                    <a:pt x="24" y="16"/>
                  </a:moveTo>
                  <a:lnTo>
                    <a:pt x="22" y="18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22" y="1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43" name="Freeform 47"/>
            <p:cNvSpPr>
              <a:spLocks noChangeAspect="1"/>
            </p:cNvSpPr>
            <p:nvPr/>
          </p:nvSpPr>
          <p:spPr bwMode="auto">
            <a:xfrm>
              <a:off x="5364" y="2740"/>
              <a:ext cx="15" cy="27"/>
            </a:xfrm>
            <a:custGeom>
              <a:avLst/>
              <a:gdLst>
                <a:gd name="T0" fmla="*/ 2 w 14"/>
                <a:gd name="T1" fmla="*/ 0 h 26"/>
                <a:gd name="T2" fmla="*/ 6 w 14"/>
                <a:gd name="T3" fmla="*/ 6 h 26"/>
                <a:gd name="T4" fmla="*/ 62 w 14"/>
                <a:gd name="T5" fmla="*/ 12 h 26"/>
                <a:gd name="T6" fmla="*/ 71 w 14"/>
                <a:gd name="T7" fmla="*/ 53 h 26"/>
                <a:gd name="T8" fmla="*/ 81 w 14"/>
                <a:gd name="T9" fmla="*/ 65 h 26"/>
                <a:gd name="T10" fmla="*/ 71 w 14"/>
                <a:gd name="T11" fmla="*/ 65 h 26"/>
                <a:gd name="T12" fmla="*/ 54 w 14"/>
                <a:gd name="T13" fmla="*/ 61 h 26"/>
                <a:gd name="T14" fmla="*/ 2 w 14"/>
                <a:gd name="T15" fmla="*/ 49 h 26"/>
                <a:gd name="T16" fmla="*/ 0 w 14"/>
                <a:gd name="T17" fmla="*/ 12 h 26"/>
                <a:gd name="T18" fmla="*/ 0 w 14"/>
                <a:gd name="T19" fmla="*/ 8 h 26"/>
                <a:gd name="T20" fmla="*/ 0 w 14"/>
                <a:gd name="T21" fmla="*/ 2 h 26"/>
                <a:gd name="T22" fmla="*/ 4 w 14"/>
                <a:gd name="T23" fmla="*/ 2 h 26"/>
                <a:gd name="T24" fmla="*/ 2 w 14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26"/>
                <a:gd name="T41" fmla="*/ 14 w 1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26">
                  <a:moveTo>
                    <a:pt x="2" y="0"/>
                  </a:moveTo>
                  <a:lnTo>
                    <a:pt x="6" y="6"/>
                  </a:lnTo>
                  <a:lnTo>
                    <a:pt x="10" y="12"/>
                  </a:lnTo>
                  <a:lnTo>
                    <a:pt x="12" y="20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44" name="Freeform 48"/>
            <p:cNvSpPr>
              <a:spLocks noChangeAspect="1"/>
            </p:cNvSpPr>
            <p:nvPr/>
          </p:nvSpPr>
          <p:spPr bwMode="auto">
            <a:xfrm>
              <a:off x="5448" y="2875"/>
              <a:ext cx="10" cy="18"/>
            </a:xfrm>
            <a:custGeom>
              <a:avLst/>
              <a:gdLst>
                <a:gd name="T0" fmla="*/ 6 w 10"/>
                <a:gd name="T1" fmla="*/ 0 h 16"/>
                <a:gd name="T2" fmla="*/ 6 w 10"/>
                <a:gd name="T3" fmla="*/ 99 h 16"/>
                <a:gd name="T4" fmla="*/ 8 w 10"/>
                <a:gd name="T5" fmla="*/ 125 h 16"/>
                <a:gd name="T6" fmla="*/ 10 w 10"/>
                <a:gd name="T7" fmla="*/ 159 h 16"/>
                <a:gd name="T8" fmla="*/ 10 w 10"/>
                <a:gd name="T9" fmla="*/ 201 h 16"/>
                <a:gd name="T10" fmla="*/ 8 w 10"/>
                <a:gd name="T11" fmla="*/ 287 h 16"/>
                <a:gd name="T12" fmla="*/ 4 w 10"/>
                <a:gd name="T13" fmla="*/ 323 h 16"/>
                <a:gd name="T14" fmla="*/ 2 w 10"/>
                <a:gd name="T15" fmla="*/ 323 h 16"/>
                <a:gd name="T16" fmla="*/ 0 w 10"/>
                <a:gd name="T17" fmla="*/ 254 h 16"/>
                <a:gd name="T18" fmla="*/ 0 w 10"/>
                <a:gd name="T19" fmla="*/ 125 h 16"/>
                <a:gd name="T20" fmla="*/ 0 w 10"/>
                <a:gd name="T21" fmla="*/ 0 h 16"/>
                <a:gd name="T22" fmla="*/ 6 w 10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16"/>
                <a:gd name="T38" fmla="*/ 10 w 10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16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45" name="Freeform 49"/>
            <p:cNvSpPr>
              <a:spLocks noChangeAspect="1"/>
            </p:cNvSpPr>
            <p:nvPr/>
          </p:nvSpPr>
          <p:spPr bwMode="auto">
            <a:xfrm>
              <a:off x="5454" y="2901"/>
              <a:ext cx="13" cy="14"/>
            </a:xfrm>
            <a:custGeom>
              <a:avLst/>
              <a:gdLst>
                <a:gd name="T0" fmla="*/ 92 w 12"/>
                <a:gd name="T1" fmla="*/ 419 h 12"/>
                <a:gd name="T2" fmla="*/ 78 w 12"/>
                <a:gd name="T3" fmla="*/ 567 h 12"/>
                <a:gd name="T4" fmla="*/ 66 w 12"/>
                <a:gd name="T5" fmla="*/ 662 h 12"/>
                <a:gd name="T6" fmla="*/ 4 w 12"/>
                <a:gd name="T7" fmla="*/ 662 h 12"/>
                <a:gd name="T8" fmla="*/ 2 w 12"/>
                <a:gd name="T9" fmla="*/ 419 h 12"/>
                <a:gd name="T10" fmla="*/ 0 w 12"/>
                <a:gd name="T11" fmla="*/ 0 h 12"/>
                <a:gd name="T12" fmla="*/ 2 w 12"/>
                <a:gd name="T13" fmla="*/ 0 h 12"/>
                <a:gd name="T14" fmla="*/ 56 w 12"/>
                <a:gd name="T15" fmla="*/ 2 h 12"/>
                <a:gd name="T16" fmla="*/ 78 w 12"/>
                <a:gd name="T17" fmla="*/ 308 h 12"/>
                <a:gd name="T18" fmla="*/ 92 w 12"/>
                <a:gd name="T19" fmla="*/ 41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12" y="8"/>
                  </a:moveTo>
                  <a:lnTo>
                    <a:pt x="10" y="10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46" name="Freeform 50"/>
            <p:cNvSpPr>
              <a:spLocks noChangeAspect="1"/>
            </p:cNvSpPr>
            <p:nvPr/>
          </p:nvSpPr>
          <p:spPr bwMode="auto">
            <a:xfrm>
              <a:off x="4299" y="2418"/>
              <a:ext cx="79" cy="119"/>
            </a:xfrm>
            <a:custGeom>
              <a:avLst/>
              <a:gdLst>
                <a:gd name="T0" fmla="*/ 72 w 78"/>
                <a:gd name="T1" fmla="*/ 88 h 110"/>
                <a:gd name="T2" fmla="*/ 36 w 78"/>
                <a:gd name="T3" fmla="*/ 88 h 110"/>
                <a:gd name="T4" fmla="*/ 34 w 78"/>
                <a:gd name="T5" fmla="*/ 141 h 110"/>
                <a:gd name="T6" fmla="*/ 32 w 78"/>
                <a:gd name="T7" fmla="*/ 156 h 110"/>
                <a:gd name="T8" fmla="*/ 28 w 78"/>
                <a:gd name="T9" fmla="*/ 156 h 110"/>
                <a:gd name="T10" fmla="*/ 24 w 78"/>
                <a:gd name="T11" fmla="*/ 156 h 110"/>
                <a:gd name="T12" fmla="*/ 22 w 78"/>
                <a:gd name="T13" fmla="*/ 141 h 110"/>
                <a:gd name="T14" fmla="*/ 16 w 78"/>
                <a:gd name="T15" fmla="*/ 75 h 110"/>
                <a:gd name="T16" fmla="*/ 10 w 78"/>
                <a:gd name="T17" fmla="*/ 4 h 110"/>
                <a:gd name="T18" fmla="*/ 6 w 78"/>
                <a:gd name="T19" fmla="*/ 0 h 110"/>
                <a:gd name="T20" fmla="*/ 0 w 78"/>
                <a:gd name="T21" fmla="*/ 0 h 110"/>
                <a:gd name="T22" fmla="*/ 4 w 78"/>
                <a:gd name="T23" fmla="*/ 64 h 110"/>
                <a:gd name="T24" fmla="*/ 4 w 78"/>
                <a:gd name="T25" fmla="*/ 103 h 110"/>
                <a:gd name="T26" fmla="*/ 6 w 78"/>
                <a:gd name="T27" fmla="*/ 198 h 110"/>
                <a:gd name="T28" fmla="*/ 10 w 78"/>
                <a:gd name="T29" fmla="*/ 294 h 110"/>
                <a:gd name="T30" fmla="*/ 14 w 78"/>
                <a:gd name="T31" fmla="*/ 372 h 110"/>
                <a:gd name="T32" fmla="*/ 20 w 78"/>
                <a:gd name="T33" fmla="*/ 452 h 110"/>
                <a:gd name="T34" fmla="*/ 36 w 78"/>
                <a:gd name="T35" fmla="*/ 591 h 110"/>
                <a:gd name="T36" fmla="*/ 80 w 78"/>
                <a:gd name="T37" fmla="*/ 714 h 110"/>
                <a:gd name="T38" fmla="*/ 88 w 78"/>
                <a:gd name="T39" fmla="*/ 784 h 110"/>
                <a:gd name="T40" fmla="*/ 96 w 78"/>
                <a:gd name="T41" fmla="*/ 848 h 110"/>
                <a:gd name="T42" fmla="*/ 100 w 78"/>
                <a:gd name="T43" fmla="*/ 835 h 110"/>
                <a:gd name="T44" fmla="*/ 102 w 78"/>
                <a:gd name="T45" fmla="*/ 820 h 110"/>
                <a:gd name="T46" fmla="*/ 104 w 78"/>
                <a:gd name="T47" fmla="*/ 784 h 110"/>
                <a:gd name="T48" fmla="*/ 104 w 78"/>
                <a:gd name="T49" fmla="*/ 748 h 110"/>
                <a:gd name="T50" fmla="*/ 102 w 78"/>
                <a:gd name="T51" fmla="*/ 699 h 110"/>
                <a:gd name="T52" fmla="*/ 96 w 78"/>
                <a:gd name="T53" fmla="*/ 619 h 110"/>
                <a:gd name="T54" fmla="*/ 92 w 78"/>
                <a:gd name="T55" fmla="*/ 554 h 110"/>
                <a:gd name="T56" fmla="*/ 90 w 78"/>
                <a:gd name="T57" fmla="*/ 529 h 110"/>
                <a:gd name="T58" fmla="*/ 88 w 78"/>
                <a:gd name="T59" fmla="*/ 502 h 110"/>
                <a:gd name="T60" fmla="*/ 88 w 78"/>
                <a:gd name="T61" fmla="*/ 319 h 110"/>
                <a:gd name="T62" fmla="*/ 88 w 78"/>
                <a:gd name="T63" fmla="*/ 267 h 110"/>
                <a:gd name="T64" fmla="*/ 84 w 78"/>
                <a:gd name="T65" fmla="*/ 198 h 110"/>
                <a:gd name="T66" fmla="*/ 72 w 78"/>
                <a:gd name="T67" fmla="*/ 88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10"/>
                <a:gd name="T104" fmla="*/ 78 w 78"/>
                <a:gd name="T105" fmla="*/ 110 h 1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10">
                  <a:moveTo>
                    <a:pt x="46" y="12"/>
                  </a:moveTo>
                  <a:lnTo>
                    <a:pt x="36" y="12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2" y="18"/>
                  </a:lnTo>
                  <a:lnTo>
                    <a:pt x="16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4" y="14"/>
                  </a:lnTo>
                  <a:lnTo>
                    <a:pt x="6" y="26"/>
                  </a:lnTo>
                  <a:lnTo>
                    <a:pt x="10" y="38"/>
                  </a:lnTo>
                  <a:lnTo>
                    <a:pt x="14" y="48"/>
                  </a:lnTo>
                  <a:lnTo>
                    <a:pt x="20" y="58"/>
                  </a:lnTo>
                  <a:lnTo>
                    <a:pt x="36" y="76"/>
                  </a:lnTo>
                  <a:lnTo>
                    <a:pt x="54" y="92"/>
                  </a:lnTo>
                  <a:lnTo>
                    <a:pt x="62" y="102"/>
                  </a:lnTo>
                  <a:lnTo>
                    <a:pt x="70" y="110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76" y="90"/>
                  </a:lnTo>
                  <a:lnTo>
                    <a:pt x="70" y="80"/>
                  </a:lnTo>
                  <a:lnTo>
                    <a:pt x="66" y="72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2" y="42"/>
                  </a:lnTo>
                  <a:lnTo>
                    <a:pt x="62" y="34"/>
                  </a:lnTo>
                  <a:lnTo>
                    <a:pt x="58" y="26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47" name="Freeform 51"/>
            <p:cNvSpPr>
              <a:spLocks noChangeAspect="1"/>
            </p:cNvSpPr>
            <p:nvPr/>
          </p:nvSpPr>
          <p:spPr bwMode="auto">
            <a:xfrm>
              <a:off x="4476" y="2407"/>
              <a:ext cx="165" cy="132"/>
            </a:xfrm>
            <a:custGeom>
              <a:avLst/>
              <a:gdLst>
                <a:gd name="T0" fmla="*/ 115 w 162"/>
                <a:gd name="T1" fmla="*/ 529 h 122"/>
                <a:gd name="T2" fmla="*/ 115 w 162"/>
                <a:gd name="T3" fmla="*/ 503 h 122"/>
                <a:gd name="T4" fmla="*/ 123 w 162"/>
                <a:gd name="T5" fmla="*/ 473 h 122"/>
                <a:gd name="T6" fmla="*/ 131 w 162"/>
                <a:gd name="T7" fmla="*/ 467 h 122"/>
                <a:gd name="T8" fmla="*/ 119 w 162"/>
                <a:gd name="T9" fmla="*/ 402 h 122"/>
                <a:gd name="T10" fmla="*/ 134 w 162"/>
                <a:gd name="T11" fmla="*/ 357 h 122"/>
                <a:gd name="T12" fmla="*/ 148 w 162"/>
                <a:gd name="T13" fmla="*/ 344 h 122"/>
                <a:gd name="T14" fmla="*/ 157 w 162"/>
                <a:gd name="T15" fmla="*/ 232 h 122"/>
                <a:gd name="T16" fmla="*/ 181 w 162"/>
                <a:gd name="T17" fmla="*/ 6 h 122"/>
                <a:gd name="T18" fmla="*/ 194 w 162"/>
                <a:gd name="T19" fmla="*/ 0 h 122"/>
                <a:gd name="T20" fmla="*/ 210 w 162"/>
                <a:gd name="T21" fmla="*/ 76 h 122"/>
                <a:gd name="T22" fmla="*/ 218 w 162"/>
                <a:gd name="T23" fmla="*/ 169 h 122"/>
                <a:gd name="T24" fmla="*/ 238 w 162"/>
                <a:gd name="T25" fmla="*/ 214 h 122"/>
                <a:gd name="T26" fmla="*/ 259 w 162"/>
                <a:gd name="T27" fmla="*/ 251 h 122"/>
                <a:gd name="T28" fmla="*/ 256 w 162"/>
                <a:gd name="T29" fmla="*/ 294 h 122"/>
                <a:gd name="T30" fmla="*/ 240 w 162"/>
                <a:gd name="T31" fmla="*/ 315 h 122"/>
                <a:gd name="T32" fmla="*/ 230 w 162"/>
                <a:gd name="T33" fmla="*/ 319 h 122"/>
                <a:gd name="T34" fmla="*/ 238 w 162"/>
                <a:gd name="T35" fmla="*/ 372 h 122"/>
                <a:gd name="T36" fmla="*/ 230 w 162"/>
                <a:gd name="T37" fmla="*/ 402 h 122"/>
                <a:gd name="T38" fmla="*/ 210 w 162"/>
                <a:gd name="T39" fmla="*/ 510 h 122"/>
                <a:gd name="T40" fmla="*/ 181 w 162"/>
                <a:gd name="T41" fmla="*/ 473 h 122"/>
                <a:gd name="T42" fmla="*/ 160 w 162"/>
                <a:gd name="T43" fmla="*/ 473 h 122"/>
                <a:gd name="T44" fmla="*/ 142 w 162"/>
                <a:gd name="T45" fmla="*/ 546 h 122"/>
                <a:gd name="T46" fmla="*/ 131 w 162"/>
                <a:gd name="T47" fmla="*/ 689 h 122"/>
                <a:gd name="T48" fmla="*/ 119 w 162"/>
                <a:gd name="T49" fmla="*/ 874 h 122"/>
                <a:gd name="T50" fmla="*/ 107 w 162"/>
                <a:gd name="T51" fmla="*/ 897 h 122"/>
                <a:gd name="T52" fmla="*/ 91 w 162"/>
                <a:gd name="T53" fmla="*/ 874 h 122"/>
                <a:gd name="T54" fmla="*/ 78 w 162"/>
                <a:gd name="T55" fmla="*/ 820 h 122"/>
                <a:gd name="T56" fmla="*/ 70 w 162"/>
                <a:gd name="T57" fmla="*/ 839 h 122"/>
                <a:gd name="T58" fmla="*/ 56 w 162"/>
                <a:gd name="T59" fmla="*/ 912 h 122"/>
                <a:gd name="T60" fmla="*/ 22 w 162"/>
                <a:gd name="T61" fmla="*/ 947 h 122"/>
                <a:gd name="T62" fmla="*/ 8 w 162"/>
                <a:gd name="T63" fmla="*/ 912 h 122"/>
                <a:gd name="T64" fmla="*/ 0 w 162"/>
                <a:gd name="T65" fmla="*/ 874 h 122"/>
                <a:gd name="T66" fmla="*/ 0 w 162"/>
                <a:gd name="T67" fmla="*/ 775 h 122"/>
                <a:gd name="T68" fmla="*/ 0 w 162"/>
                <a:gd name="T69" fmla="*/ 784 h 122"/>
                <a:gd name="T70" fmla="*/ 8 w 162"/>
                <a:gd name="T71" fmla="*/ 839 h 122"/>
                <a:gd name="T72" fmla="*/ 22 w 162"/>
                <a:gd name="T73" fmla="*/ 758 h 122"/>
                <a:gd name="T74" fmla="*/ 58 w 162"/>
                <a:gd name="T75" fmla="*/ 648 h 122"/>
                <a:gd name="T76" fmla="*/ 76 w 162"/>
                <a:gd name="T77" fmla="*/ 599 h 122"/>
                <a:gd name="T78" fmla="*/ 87 w 162"/>
                <a:gd name="T79" fmla="*/ 554 h 122"/>
                <a:gd name="T80" fmla="*/ 95 w 162"/>
                <a:gd name="T81" fmla="*/ 503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2"/>
                <a:gd name="T124" fmla="*/ 0 h 122"/>
                <a:gd name="T125" fmla="*/ 162 w 162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2" h="122">
                  <a:moveTo>
                    <a:pt x="62" y="64"/>
                  </a:moveTo>
                  <a:lnTo>
                    <a:pt x="72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6" y="62"/>
                  </a:lnTo>
                  <a:lnTo>
                    <a:pt x="80" y="64"/>
                  </a:lnTo>
                  <a:lnTo>
                    <a:pt x="80" y="60"/>
                  </a:lnTo>
                  <a:lnTo>
                    <a:pt x="76" y="56"/>
                  </a:lnTo>
                  <a:lnTo>
                    <a:pt x="74" y="52"/>
                  </a:lnTo>
                  <a:lnTo>
                    <a:pt x="72" y="52"/>
                  </a:lnTo>
                  <a:lnTo>
                    <a:pt x="82" y="46"/>
                  </a:lnTo>
                  <a:lnTo>
                    <a:pt x="86" y="44"/>
                  </a:lnTo>
                  <a:lnTo>
                    <a:pt x="92" y="44"/>
                  </a:lnTo>
                  <a:lnTo>
                    <a:pt x="94" y="40"/>
                  </a:lnTo>
                  <a:lnTo>
                    <a:pt x="98" y="30"/>
                  </a:lnTo>
                  <a:lnTo>
                    <a:pt x="104" y="18"/>
                  </a:lnTo>
                  <a:lnTo>
                    <a:pt x="114" y="6"/>
                  </a:lnTo>
                  <a:lnTo>
                    <a:pt x="118" y="2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0" y="10"/>
                  </a:lnTo>
                  <a:lnTo>
                    <a:pt x="132" y="16"/>
                  </a:lnTo>
                  <a:lnTo>
                    <a:pt x="134" y="22"/>
                  </a:lnTo>
                  <a:lnTo>
                    <a:pt x="142" y="24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2" y="32"/>
                  </a:lnTo>
                  <a:lnTo>
                    <a:pt x="162" y="36"/>
                  </a:lnTo>
                  <a:lnTo>
                    <a:pt x="160" y="38"/>
                  </a:lnTo>
                  <a:lnTo>
                    <a:pt x="158" y="40"/>
                  </a:lnTo>
                  <a:lnTo>
                    <a:pt x="150" y="40"/>
                  </a:lnTo>
                  <a:lnTo>
                    <a:pt x="144" y="40"/>
                  </a:lnTo>
                  <a:lnTo>
                    <a:pt x="142" y="42"/>
                  </a:lnTo>
                  <a:lnTo>
                    <a:pt x="140" y="44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42" y="52"/>
                  </a:lnTo>
                  <a:lnTo>
                    <a:pt x="134" y="58"/>
                  </a:lnTo>
                  <a:lnTo>
                    <a:pt x="130" y="66"/>
                  </a:lnTo>
                  <a:lnTo>
                    <a:pt x="120" y="64"/>
                  </a:lnTo>
                  <a:lnTo>
                    <a:pt x="114" y="62"/>
                  </a:lnTo>
                  <a:lnTo>
                    <a:pt x="108" y="62"/>
                  </a:lnTo>
                  <a:lnTo>
                    <a:pt x="100" y="62"/>
                  </a:lnTo>
                  <a:lnTo>
                    <a:pt x="94" y="66"/>
                  </a:lnTo>
                  <a:lnTo>
                    <a:pt x="88" y="70"/>
                  </a:lnTo>
                  <a:lnTo>
                    <a:pt x="84" y="76"/>
                  </a:lnTo>
                  <a:lnTo>
                    <a:pt x="80" y="88"/>
                  </a:lnTo>
                  <a:lnTo>
                    <a:pt x="74" y="104"/>
                  </a:lnTo>
                  <a:lnTo>
                    <a:pt x="74" y="112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4" y="114"/>
                  </a:lnTo>
                  <a:lnTo>
                    <a:pt x="60" y="112"/>
                  </a:lnTo>
                  <a:lnTo>
                    <a:pt x="56" y="108"/>
                  </a:lnTo>
                  <a:lnTo>
                    <a:pt x="52" y="106"/>
                  </a:lnTo>
                  <a:lnTo>
                    <a:pt x="48" y="106"/>
                  </a:lnTo>
                  <a:lnTo>
                    <a:pt x="44" y="108"/>
                  </a:lnTo>
                  <a:lnTo>
                    <a:pt x="38" y="114"/>
                  </a:lnTo>
                  <a:lnTo>
                    <a:pt x="30" y="118"/>
                  </a:lnTo>
                  <a:lnTo>
                    <a:pt x="28" y="120"/>
                  </a:lnTo>
                  <a:lnTo>
                    <a:pt x="22" y="122"/>
                  </a:lnTo>
                  <a:lnTo>
                    <a:pt x="14" y="120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8" y="108"/>
                  </a:lnTo>
                  <a:lnTo>
                    <a:pt x="22" y="108"/>
                  </a:lnTo>
                  <a:lnTo>
                    <a:pt x="22" y="98"/>
                  </a:lnTo>
                  <a:lnTo>
                    <a:pt x="28" y="88"/>
                  </a:lnTo>
                  <a:lnTo>
                    <a:pt x="32" y="84"/>
                  </a:lnTo>
                  <a:lnTo>
                    <a:pt x="36" y="82"/>
                  </a:lnTo>
                  <a:lnTo>
                    <a:pt x="50" y="78"/>
                  </a:lnTo>
                  <a:lnTo>
                    <a:pt x="54" y="76"/>
                  </a:lnTo>
                  <a:lnTo>
                    <a:pt x="58" y="72"/>
                  </a:lnTo>
                  <a:lnTo>
                    <a:pt x="64" y="62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48" name="Freeform 52"/>
            <p:cNvSpPr>
              <a:spLocks noChangeAspect="1"/>
            </p:cNvSpPr>
            <p:nvPr/>
          </p:nvSpPr>
          <p:spPr bwMode="auto">
            <a:xfrm>
              <a:off x="4131" y="1951"/>
              <a:ext cx="147" cy="370"/>
            </a:xfrm>
            <a:custGeom>
              <a:avLst/>
              <a:gdLst>
                <a:gd name="T0" fmla="*/ 2 w 144"/>
                <a:gd name="T1" fmla="*/ 1157 h 342"/>
                <a:gd name="T2" fmla="*/ 58 w 144"/>
                <a:gd name="T3" fmla="*/ 1384 h 342"/>
                <a:gd name="T4" fmla="*/ 72 w 144"/>
                <a:gd name="T5" fmla="*/ 1506 h 342"/>
                <a:gd name="T6" fmla="*/ 84 w 144"/>
                <a:gd name="T7" fmla="*/ 1638 h 342"/>
                <a:gd name="T8" fmla="*/ 80 w 144"/>
                <a:gd name="T9" fmla="*/ 1770 h 342"/>
                <a:gd name="T10" fmla="*/ 76 w 144"/>
                <a:gd name="T11" fmla="*/ 1860 h 342"/>
                <a:gd name="T12" fmla="*/ 84 w 144"/>
                <a:gd name="T13" fmla="*/ 1864 h 342"/>
                <a:gd name="T14" fmla="*/ 108 w 144"/>
                <a:gd name="T15" fmla="*/ 1906 h 342"/>
                <a:gd name="T16" fmla="*/ 125 w 144"/>
                <a:gd name="T17" fmla="*/ 1906 h 342"/>
                <a:gd name="T18" fmla="*/ 146 w 144"/>
                <a:gd name="T19" fmla="*/ 1860 h 342"/>
                <a:gd name="T20" fmla="*/ 155 w 144"/>
                <a:gd name="T21" fmla="*/ 1719 h 342"/>
                <a:gd name="T22" fmla="*/ 174 w 144"/>
                <a:gd name="T23" fmla="*/ 1825 h 342"/>
                <a:gd name="T24" fmla="*/ 194 w 144"/>
                <a:gd name="T25" fmla="*/ 2083 h 342"/>
                <a:gd name="T26" fmla="*/ 218 w 144"/>
                <a:gd name="T27" fmla="*/ 2286 h 342"/>
                <a:gd name="T28" fmla="*/ 224 w 144"/>
                <a:gd name="T29" fmla="*/ 2377 h 342"/>
                <a:gd name="T30" fmla="*/ 228 w 144"/>
                <a:gd name="T31" fmla="*/ 2584 h 342"/>
                <a:gd name="T32" fmla="*/ 234 w 144"/>
                <a:gd name="T33" fmla="*/ 2639 h 342"/>
                <a:gd name="T34" fmla="*/ 244 w 144"/>
                <a:gd name="T35" fmla="*/ 2549 h 342"/>
                <a:gd name="T36" fmla="*/ 244 w 144"/>
                <a:gd name="T37" fmla="*/ 2428 h 342"/>
                <a:gd name="T38" fmla="*/ 228 w 144"/>
                <a:gd name="T39" fmla="*/ 2244 h 342"/>
                <a:gd name="T40" fmla="*/ 198 w 144"/>
                <a:gd name="T41" fmla="*/ 2083 h 342"/>
                <a:gd name="T42" fmla="*/ 206 w 144"/>
                <a:gd name="T43" fmla="*/ 2001 h 342"/>
                <a:gd name="T44" fmla="*/ 210 w 144"/>
                <a:gd name="T45" fmla="*/ 1886 h 342"/>
                <a:gd name="T46" fmla="*/ 202 w 144"/>
                <a:gd name="T47" fmla="*/ 1778 h 342"/>
                <a:gd name="T48" fmla="*/ 170 w 144"/>
                <a:gd name="T49" fmla="*/ 1629 h 342"/>
                <a:gd name="T50" fmla="*/ 164 w 144"/>
                <a:gd name="T51" fmla="*/ 1506 h 342"/>
                <a:gd name="T52" fmla="*/ 174 w 144"/>
                <a:gd name="T53" fmla="*/ 1384 h 342"/>
                <a:gd name="T54" fmla="*/ 198 w 144"/>
                <a:gd name="T55" fmla="*/ 1298 h 342"/>
                <a:gd name="T56" fmla="*/ 232 w 144"/>
                <a:gd name="T57" fmla="*/ 1195 h 342"/>
                <a:gd name="T58" fmla="*/ 242 w 144"/>
                <a:gd name="T59" fmla="*/ 1120 h 342"/>
                <a:gd name="T60" fmla="*/ 242 w 144"/>
                <a:gd name="T61" fmla="*/ 1063 h 342"/>
                <a:gd name="T62" fmla="*/ 222 w 144"/>
                <a:gd name="T63" fmla="*/ 1025 h 342"/>
                <a:gd name="T64" fmla="*/ 198 w 144"/>
                <a:gd name="T65" fmla="*/ 960 h 342"/>
                <a:gd name="T66" fmla="*/ 202 w 144"/>
                <a:gd name="T67" fmla="*/ 848 h 342"/>
                <a:gd name="T68" fmla="*/ 190 w 144"/>
                <a:gd name="T69" fmla="*/ 809 h 342"/>
                <a:gd name="T70" fmla="*/ 178 w 144"/>
                <a:gd name="T71" fmla="*/ 758 h 342"/>
                <a:gd name="T72" fmla="*/ 170 w 144"/>
                <a:gd name="T73" fmla="*/ 689 h 342"/>
                <a:gd name="T74" fmla="*/ 155 w 144"/>
                <a:gd name="T75" fmla="*/ 689 h 342"/>
                <a:gd name="T76" fmla="*/ 143 w 144"/>
                <a:gd name="T77" fmla="*/ 639 h 342"/>
                <a:gd name="T78" fmla="*/ 140 w 144"/>
                <a:gd name="T79" fmla="*/ 529 h 342"/>
                <a:gd name="T80" fmla="*/ 149 w 144"/>
                <a:gd name="T81" fmla="*/ 435 h 342"/>
                <a:gd name="T82" fmla="*/ 158 w 144"/>
                <a:gd name="T83" fmla="*/ 402 h 342"/>
                <a:gd name="T84" fmla="*/ 155 w 144"/>
                <a:gd name="T85" fmla="*/ 232 h 342"/>
                <a:gd name="T86" fmla="*/ 146 w 144"/>
                <a:gd name="T87" fmla="*/ 122 h 342"/>
                <a:gd name="T88" fmla="*/ 134 w 144"/>
                <a:gd name="T89" fmla="*/ 104 h 342"/>
                <a:gd name="T90" fmla="*/ 128 w 144"/>
                <a:gd name="T91" fmla="*/ 4 h 342"/>
                <a:gd name="T92" fmla="*/ 116 w 144"/>
                <a:gd name="T93" fmla="*/ 0 h 342"/>
                <a:gd name="T94" fmla="*/ 100 w 144"/>
                <a:gd name="T95" fmla="*/ 65 h 342"/>
                <a:gd name="T96" fmla="*/ 104 w 144"/>
                <a:gd name="T97" fmla="*/ 169 h 342"/>
                <a:gd name="T98" fmla="*/ 76 w 144"/>
                <a:gd name="T99" fmla="*/ 183 h 342"/>
                <a:gd name="T100" fmla="*/ 60 w 144"/>
                <a:gd name="T101" fmla="*/ 273 h 342"/>
                <a:gd name="T102" fmla="*/ 60 w 144"/>
                <a:gd name="T103" fmla="*/ 344 h 342"/>
                <a:gd name="T104" fmla="*/ 54 w 144"/>
                <a:gd name="T105" fmla="*/ 503 h 342"/>
                <a:gd name="T106" fmla="*/ 56 w 144"/>
                <a:gd name="T107" fmla="*/ 529 h 342"/>
                <a:gd name="T108" fmla="*/ 60 w 144"/>
                <a:gd name="T109" fmla="*/ 546 h 342"/>
                <a:gd name="T110" fmla="*/ 54 w 144"/>
                <a:gd name="T111" fmla="*/ 619 h 342"/>
                <a:gd name="T112" fmla="*/ 20 w 144"/>
                <a:gd name="T113" fmla="*/ 699 h 342"/>
                <a:gd name="T114" fmla="*/ 14 w 144"/>
                <a:gd name="T115" fmla="*/ 716 h 342"/>
                <a:gd name="T116" fmla="*/ 14 w 144"/>
                <a:gd name="T117" fmla="*/ 775 h 342"/>
                <a:gd name="T118" fmla="*/ 12 w 144"/>
                <a:gd name="T119" fmla="*/ 909 h 342"/>
                <a:gd name="T120" fmla="*/ 6 w 144"/>
                <a:gd name="T121" fmla="*/ 983 h 342"/>
                <a:gd name="T122" fmla="*/ 2 w 144"/>
                <a:gd name="T123" fmla="*/ 1073 h 3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4"/>
                <a:gd name="T187" fmla="*/ 0 h 342"/>
                <a:gd name="T188" fmla="*/ 144 w 144"/>
                <a:gd name="T189" fmla="*/ 342 h 3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4" h="342">
                  <a:moveTo>
                    <a:pt x="0" y="146"/>
                  </a:moveTo>
                  <a:lnTo>
                    <a:pt x="2" y="150"/>
                  </a:lnTo>
                  <a:lnTo>
                    <a:pt x="16" y="164"/>
                  </a:lnTo>
                  <a:lnTo>
                    <a:pt x="32" y="178"/>
                  </a:lnTo>
                  <a:lnTo>
                    <a:pt x="40" y="186"/>
                  </a:lnTo>
                  <a:lnTo>
                    <a:pt x="46" y="194"/>
                  </a:lnTo>
                  <a:lnTo>
                    <a:pt x="50" y="204"/>
                  </a:lnTo>
                  <a:lnTo>
                    <a:pt x="52" y="212"/>
                  </a:lnTo>
                  <a:lnTo>
                    <a:pt x="52" y="220"/>
                  </a:lnTo>
                  <a:lnTo>
                    <a:pt x="50" y="228"/>
                  </a:lnTo>
                  <a:lnTo>
                    <a:pt x="48" y="234"/>
                  </a:lnTo>
                  <a:lnTo>
                    <a:pt x="48" y="240"/>
                  </a:lnTo>
                  <a:lnTo>
                    <a:pt x="48" y="242"/>
                  </a:lnTo>
                  <a:lnTo>
                    <a:pt x="52" y="242"/>
                  </a:lnTo>
                  <a:lnTo>
                    <a:pt x="62" y="240"/>
                  </a:lnTo>
                  <a:lnTo>
                    <a:pt x="64" y="246"/>
                  </a:lnTo>
                  <a:lnTo>
                    <a:pt x="68" y="246"/>
                  </a:lnTo>
                  <a:lnTo>
                    <a:pt x="72" y="246"/>
                  </a:lnTo>
                  <a:lnTo>
                    <a:pt x="78" y="244"/>
                  </a:lnTo>
                  <a:lnTo>
                    <a:pt x="86" y="240"/>
                  </a:lnTo>
                  <a:lnTo>
                    <a:pt x="90" y="232"/>
                  </a:lnTo>
                  <a:lnTo>
                    <a:pt x="92" y="222"/>
                  </a:lnTo>
                  <a:lnTo>
                    <a:pt x="98" y="228"/>
                  </a:lnTo>
                  <a:lnTo>
                    <a:pt x="104" y="236"/>
                  </a:lnTo>
                  <a:lnTo>
                    <a:pt x="110" y="252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28" y="296"/>
                  </a:lnTo>
                  <a:lnTo>
                    <a:pt x="132" y="302"/>
                  </a:lnTo>
                  <a:lnTo>
                    <a:pt x="132" y="308"/>
                  </a:lnTo>
                  <a:lnTo>
                    <a:pt x="134" y="326"/>
                  </a:lnTo>
                  <a:lnTo>
                    <a:pt x="134" y="334"/>
                  </a:lnTo>
                  <a:lnTo>
                    <a:pt x="132" y="342"/>
                  </a:lnTo>
                  <a:lnTo>
                    <a:pt x="138" y="342"/>
                  </a:lnTo>
                  <a:lnTo>
                    <a:pt x="142" y="336"/>
                  </a:lnTo>
                  <a:lnTo>
                    <a:pt x="144" y="330"/>
                  </a:lnTo>
                  <a:lnTo>
                    <a:pt x="144" y="324"/>
                  </a:lnTo>
                  <a:lnTo>
                    <a:pt x="144" y="314"/>
                  </a:lnTo>
                  <a:lnTo>
                    <a:pt x="140" y="300"/>
                  </a:lnTo>
                  <a:lnTo>
                    <a:pt x="134" y="290"/>
                  </a:lnTo>
                  <a:lnTo>
                    <a:pt x="130" y="282"/>
                  </a:lnTo>
                  <a:lnTo>
                    <a:pt x="116" y="270"/>
                  </a:lnTo>
                  <a:lnTo>
                    <a:pt x="118" y="264"/>
                  </a:lnTo>
                  <a:lnTo>
                    <a:pt x="120" y="258"/>
                  </a:lnTo>
                  <a:lnTo>
                    <a:pt x="122" y="252"/>
                  </a:lnTo>
                  <a:lnTo>
                    <a:pt x="122" y="244"/>
                  </a:lnTo>
                  <a:lnTo>
                    <a:pt x="122" y="236"/>
                  </a:lnTo>
                  <a:lnTo>
                    <a:pt x="118" y="230"/>
                  </a:lnTo>
                  <a:lnTo>
                    <a:pt x="110" y="220"/>
                  </a:lnTo>
                  <a:lnTo>
                    <a:pt x="102" y="210"/>
                  </a:lnTo>
                  <a:lnTo>
                    <a:pt x="100" y="204"/>
                  </a:lnTo>
                  <a:lnTo>
                    <a:pt x="98" y="194"/>
                  </a:lnTo>
                  <a:lnTo>
                    <a:pt x="100" y="186"/>
                  </a:lnTo>
                  <a:lnTo>
                    <a:pt x="104" y="178"/>
                  </a:lnTo>
                  <a:lnTo>
                    <a:pt x="108" y="172"/>
                  </a:lnTo>
                  <a:lnTo>
                    <a:pt x="116" y="168"/>
                  </a:lnTo>
                  <a:lnTo>
                    <a:pt x="130" y="160"/>
                  </a:lnTo>
                  <a:lnTo>
                    <a:pt x="136" y="154"/>
                  </a:lnTo>
                  <a:lnTo>
                    <a:pt x="140" y="150"/>
                  </a:lnTo>
                  <a:lnTo>
                    <a:pt x="142" y="144"/>
                  </a:lnTo>
                  <a:lnTo>
                    <a:pt x="144" y="140"/>
                  </a:lnTo>
                  <a:lnTo>
                    <a:pt x="142" y="138"/>
                  </a:lnTo>
                  <a:lnTo>
                    <a:pt x="136" y="136"/>
                  </a:lnTo>
                  <a:lnTo>
                    <a:pt x="130" y="132"/>
                  </a:lnTo>
                  <a:lnTo>
                    <a:pt x="124" y="128"/>
                  </a:lnTo>
                  <a:lnTo>
                    <a:pt x="116" y="124"/>
                  </a:lnTo>
                  <a:lnTo>
                    <a:pt x="118" y="114"/>
                  </a:lnTo>
                  <a:lnTo>
                    <a:pt x="118" y="110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08" y="102"/>
                  </a:lnTo>
                  <a:lnTo>
                    <a:pt x="106" y="98"/>
                  </a:lnTo>
                  <a:lnTo>
                    <a:pt x="104" y="90"/>
                  </a:lnTo>
                  <a:lnTo>
                    <a:pt x="102" y="88"/>
                  </a:lnTo>
                  <a:lnTo>
                    <a:pt x="98" y="88"/>
                  </a:lnTo>
                  <a:lnTo>
                    <a:pt x="92" y="88"/>
                  </a:lnTo>
                  <a:lnTo>
                    <a:pt x="86" y="86"/>
                  </a:lnTo>
                  <a:lnTo>
                    <a:pt x="84" y="82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4" y="62"/>
                  </a:lnTo>
                  <a:lnTo>
                    <a:pt x="88" y="56"/>
                  </a:lnTo>
                  <a:lnTo>
                    <a:pt x="96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92" y="30"/>
                  </a:lnTo>
                  <a:lnTo>
                    <a:pt x="88" y="20"/>
                  </a:lnTo>
                  <a:lnTo>
                    <a:pt x="86" y="16"/>
                  </a:lnTo>
                  <a:lnTo>
                    <a:pt x="82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60" y="8"/>
                  </a:lnTo>
                  <a:lnTo>
                    <a:pt x="58" y="16"/>
                  </a:lnTo>
                  <a:lnTo>
                    <a:pt x="62" y="22"/>
                  </a:lnTo>
                  <a:lnTo>
                    <a:pt x="54" y="22"/>
                  </a:lnTo>
                  <a:lnTo>
                    <a:pt x="48" y="24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2" y="40"/>
                  </a:lnTo>
                  <a:lnTo>
                    <a:pt x="34" y="44"/>
                  </a:lnTo>
                  <a:lnTo>
                    <a:pt x="36" y="4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4" y="70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18" y="88"/>
                  </a:lnTo>
                  <a:lnTo>
                    <a:pt x="14" y="92"/>
                  </a:lnTo>
                  <a:lnTo>
                    <a:pt x="12" y="92"/>
                  </a:lnTo>
                  <a:lnTo>
                    <a:pt x="14" y="100"/>
                  </a:lnTo>
                  <a:lnTo>
                    <a:pt x="14" y="108"/>
                  </a:lnTo>
                  <a:lnTo>
                    <a:pt x="12" y="118"/>
                  </a:lnTo>
                  <a:lnTo>
                    <a:pt x="12" y="126"/>
                  </a:lnTo>
                  <a:lnTo>
                    <a:pt x="6" y="128"/>
                  </a:lnTo>
                  <a:lnTo>
                    <a:pt x="4" y="134"/>
                  </a:lnTo>
                  <a:lnTo>
                    <a:pt x="2" y="14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249" name="Group 53"/>
            <p:cNvGrpSpPr>
              <a:grpSpLocks noChangeAspect="1"/>
            </p:cNvGrpSpPr>
            <p:nvPr/>
          </p:nvGrpSpPr>
          <p:grpSpPr bwMode="auto">
            <a:xfrm>
              <a:off x="4714" y="1593"/>
              <a:ext cx="160" cy="303"/>
              <a:chOff x="4814" y="1894"/>
              <a:chExt cx="156" cy="280"/>
            </a:xfrm>
          </p:grpSpPr>
          <p:sp>
            <p:nvSpPr>
              <p:cNvPr id="50468" name="Freeform 54"/>
              <p:cNvSpPr>
                <a:spLocks noChangeAspect="1"/>
              </p:cNvSpPr>
              <p:nvPr/>
            </p:nvSpPr>
            <p:spPr bwMode="auto">
              <a:xfrm>
                <a:off x="4876" y="1894"/>
                <a:ext cx="88" cy="74"/>
              </a:xfrm>
              <a:custGeom>
                <a:avLst/>
                <a:gdLst>
                  <a:gd name="T0" fmla="*/ 30 w 88"/>
                  <a:gd name="T1" fmla="*/ 56 h 74"/>
                  <a:gd name="T2" fmla="*/ 22 w 88"/>
                  <a:gd name="T3" fmla="*/ 58 h 74"/>
                  <a:gd name="T4" fmla="*/ 16 w 88"/>
                  <a:gd name="T5" fmla="*/ 60 h 74"/>
                  <a:gd name="T6" fmla="*/ 28 w 88"/>
                  <a:gd name="T7" fmla="*/ 66 h 74"/>
                  <a:gd name="T8" fmla="*/ 32 w 88"/>
                  <a:gd name="T9" fmla="*/ 68 h 74"/>
                  <a:gd name="T10" fmla="*/ 38 w 88"/>
                  <a:gd name="T11" fmla="*/ 74 h 74"/>
                  <a:gd name="T12" fmla="*/ 22 w 88"/>
                  <a:gd name="T13" fmla="*/ 74 h 74"/>
                  <a:gd name="T14" fmla="*/ 16 w 88"/>
                  <a:gd name="T15" fmla="*/ 66 h 74"/>
                  <a:gd name="T16" fmla="*/ 12 w 88"/>
                  <a:gd name="T17" fmla="*/ 62 h 74"/>
                  <a:gd name="T18" fmla="*/ 8 w 88"/>
                  <a:gd name="T19" fmla="*/ 60 h 74"/>
                  <a:gd name="T20" fmla="*/ 10 w 88"/>
                  <a:gd name="T21" fmla="*/ 54 h 74"/>
                  <a:gd name="T22" fmla="*/ 16 w 88"/>
                  <a:gd name="T23" fmla="*/ 50 h 74"/>
                  <a:gd name="T24" fmla="*/ 12 w 88"/>
                  <a:gd name="T25" fmla="*/ 46 h 74"/>
                  <a:gd name="T26" fmla="*/ 10 w 88"/>
                  <a:gd name="T27" fmla="*/ 42 h 74"/>
                  <a:gd name="T28" fmla="*/ 20 w 88"/>
                  <a:gd name="T29" fmla="*/ 42 h 74"/>
                  <a:gd name="T30" fmla="*/ 18 w 88"/>
                  <a:gd name="T31" fmla="*/ 36 h 74"/>
                  <a:gd name="T32" fmla="*/ 16 w 88"/>
                  <a:gd name="T33" fmla="*/ 30 h 74"/>
                  <a:gd name="T34" fmla="*/ 14 w 88"/>
                  <a:gd name="T35" fmla="*/ 16 h 74"/>
                  <a:gd name="T36" fmla="*/ 10 w 88"/>
                  <a:gd name="T37" fmla="*/ 12 h 74"/>
                  <a:gd name="T38" fmla="*/ 6 w 88"/>
                  <a:gd name="T39" fmla="*/ 8 h 74"/>
                  <a:gd name="T40" fmla="*/ 2 w 88"/>
                  <a:gd name="T41" fmla="*/ 4 h 74"/>
                  <a:gd name="T42" fmla="*/ 0 w 88"/>
                  <a:gd name="T43" fmla="*/ 0 h 74"/>
                  <a:gd name="T44" fmla="*/ 4 w 88"/>
                  <a:gd name="T45" fmla="*/ 0 h 74"/>
                  <a:gd name="T46" fmla="*/ 12 w 88"/>
                  <a:gd name="T47" fmla="*/ 4 h 74"/>
                  <a:gd name="T48" fmla="*/ 26 w 88"/>
                  <a:gd name="T49" fmla="*/ 14 h 74"/>
                  <a:gd name="T50" fmla="*/ 42 w 88"/>
                  <a:gd name="T51" fmla="*/ 24 h 74"/>
                  <a:gd name="T52" fmla="*/ 50 w 88"/>
                  <a:gd name="T53" fmla="*/ 26 h 74"/>
                  <a:gd name="T54" fmla="*/ 58 w 88"/>
                  <a:gd name="T55" fmla="*/ 28 h 74"/>
                  <a:gd name="T56" fmla="*/ 64 w 88"/>
                  <a:gd name="T57" fmla="*/ 28 h 74"/>
                  <a:gd name="T58" fmla="*/ 70 w 88"/>
                  <a:gd name="T59" fmla="*/ 26 h 74"/>
                  <a:gd name="T60" fmla="*/ 80 w 88"/>
                  <a:gd name="T61" fmla="*/ 22 h 74"/>
                  <a:gd name="T62" fmla="*/ 80 w 88"/>
                  <a:gd name="T63" fmla="*/ 32 h 74"/>
                  <a:gd name="T64" fmla="*/ 80 w 88"/>
                  <a:gd name="T65" fmla="*/ 36 h 74"/>
                  <a:gd name="T66" fmla="*/ 82 w 88"/>
                  <a:gd name="T67" fmla="*/ 38 h 74"/>
                  <a:gd name="T68" fmla="*/ 88 w 88"/>
                  <a:gd name="T69" fmla="*/ 44 h 74"/>
                  <a:gd name="T70" fmla="*/ 84 w 88"/>
                  <a:gd name="T71" fmla="*/ 46 h 74"/>
                  <a:gd name="T72" fmla="*/ 78 w 88"/>
                  <a:gd name="T73" fmla="*/ 48 h 74"/>
                  <a:gd name="T74" fmla="*/ 64 w 88"/>
                  <a:gd name="T75" fmla="*/ 50 h 74"/>
                  <a:gd name="T76" fmla="*/ 64 w 88"/>
                  <a:gd name="T77" fmla="*/ 66 h 74"/>
                  <a:gd name="T78" fmla="*/ 56 w 88"/>
                  <a:gd name="T79" fmla="*/ 64 h 74"/>
                  <a:gd name="T80" fmla="*/ 48 w 88"/>
                  <a:gd name="T81" fmla="*/ 60 h 74"/>
                  <a:gd name="T82" fmla="*/ 40 w 88"/>
                  <a:gd name="T83" fmla="*/ 58 h 74"/>
                  <a:gd name="T84" fmla="*/ 30 w 88"/>
                  <a:gd name="T85" fmla="*/ 56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8"/>
                  <a:gd name="T130" fmla="*/ 0 h 74"/>
                  <a:gd name="T131" fmla="*/ 88 w 88"/>
                  <a:gd name="T132" fmla="*/ 74 h 7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8" h="74">
                    <a:moveTo>
                      <a:pt x="30" y="56"/>
                    </a:moveTo>
                    <a:lnTo>
                      <a:pt x="22" y="58"/>
                    </a:lnTo>
                    <a:lnTo>
                      <a:pt x="16" y="60"/>
                    </a:lnTo>
                    <a:lnTo>
                      <a:pt x="28" y="66"/>
                    </a:lnTo>
                    <a:lnTo>
                      <a:pt x="32" y="68"/>
                    </a:lnTo>
                    <a:lnTo>
                      <a:pt x="38" y="74"/>
                    </a:lnTo>
                    <a:lnTo>
                      <a:pt x="22" y="74"/>
                    </a:lnTo>
                    <a:lnTo>
                      <a:pt x="16" y="66"/>
                    </a:lnTo>
                    <a:lnTo>
                      <a:pt x="12" y="62"/>
                    </a:lnTo>
                    <a:lnTo>
                      <a:pt x="8" y="60"/>
                    </a:lnTo>
                    <a:lnTo>
                      <a:pt x="10" y="54"/>
                    </a:lnTo>
                    <a:lnTo>
                      <a:pt x="16" y="50"/>
                    </a:lnTo>
                    <a:lnTo>
                      <a:pt x="12" y="46"/>
                    </a:lnTo>
                    <a:lnTo>
                      <a:pt x="10" y="42"/>
                    </a:lnTo>
                    <a:lnTo>
                      <a:pt x="20" y="42"/>
                    </a:lnTo>
                    <a:lnTo>
                      <a:pt x="18" y="36"/>
                    </a:lnTo>
                    <a:lnTo>
                      <a:pt x="16" y="30"/>
                    </a:lnTo>
                    <a:lnTo>
                      <a:pt x="14" y="16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2" y="4"/>
                    </a:lnTo>
                    <a:lnTo>
                      <a:pt x="26" y="14"/>
                    </a:lnTo>
                    <a:lnTo>
                      <a:pt x="42" y="24"/>
                    </a:lnTo>
                    <a:lnTo>
                      <a:pt x="50" y="26"/>
                    </a:lnTo>
                    <a:lnTo>
                      <a:pt x="58" y="28"/>
                    </a:lnTo>
                    <a:lnTo>
                      <a:pt x="64" y="28"/>
                    </a:lnTo>
                    <a:lnTo>
                      <a:pt x="70" y="26"/>
                    </a:lnTo>
                    <a:lnTo>
                      <a:pt x="80" y="22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82" y="38"/>
                    </a:lnTo>
                    <a:lnTo>
                      <a:pt x="88" y="44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64" y="50"/>
                    </a:lnTo>
                    <a:lnTo>
                      <a:pt x="64" y="66"/>
                    </a:lnTo>
                    <a:lnTo>
                      <a:pt x="56" y="64"/>
                    </a:lnTo>
                    <a:lnTo>
                      <a:pt x="48" y="60"/>
                    </a:lnTo>
                    <a:lnTo>
                      <a:pt x="40" y="58"/>
                    </a:lnTo>
                    <a:lnTo>
                      <a:pt x="30" y="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69" name="Freeform 55"/>
              <p:cNvSpPr>
                <a:spLocks noChangeAspect="1"/>
              </p:cNvSpPr>
              <p:nvPr/>
            </p:nvSpPr>
            <p:spPr bwMode="auto">
              <a:xfrm>
                <a:off x="4824" y="1974"/>
                <a:ext cx="146" cy="158"/>
              </a:xfrm>
              <a:custGeom>
                <a:avLst/>
                <a:gdLst>
                  <a:gd name="T0" fmla="*/ 84 w 146"/>
                  <a:gd name="T1" fmla="*/ 6 h 158"/>
                  <a:gd name="T2" fmla="*/ 92 w 146"/>
                  <a:gd name="T3" fmla="*/ 0 h 158"/>
                  <a:gd name="T4" fmla="*/ 118 w 146"/>
                  <a:gd name="T5" fmla="*/ 24 h 158"/>
                  <a:gd name="T6" fmla="*/ 128 w 146"/>
                  <a:gd name="T7" fmla="*/ 40 h 158"/>
                  <a:gd name="T8" fmla="*/ 132 w 146"/>
                  <a:gd name="T9" fmla="*/ 56 h 158"/>
                  <a:gd name="T10" fmla="*/ 128 w 146"/>
                  <a:gd name="T11" fmla="*/ 64 h 158"/>
                  <a:gd name="T12" fmla="*/ 146 w 146"/>
                  <a:gd name="T13" fmla="*/ 108 h 158"/>
                  <a:gd name="T14" fmla="*/ 142 w 146"/>
                  <a:gd name="T15" fmla="*/ 122 h 158"/>
                  <a:gd name="T16" fmla="*/ 136 w 146"/>
                  <a:gd name="T17" fmla="*/ 122 h 158"/>
                  <a:gd name="T18" fmla="*/ 140 w 146"/>
                  <a:gd name="T19" fmla="*/ 114 h 158"/>
                  <a:gd name="T20" fmla="*/ 128 w 146"/>
                  <a:gd name="T21" fmla="*/ 118 h 158"/>
                  <a:gd name="T22" fmla="*/ 124 w 146"/>
                  <a:gd name="T23" fmla="*/ 124 h 158"/>
                  <a:gd name="T24" fmla="*/ 116 w 146"/>
                  <a:gd name="T25" fmla="*/ 128 h 158"/>
                  <a:gd name="T26" fmla="*/ 108 w 146"/>
                  <a:gd name="T27" fmla="*/ 130 h 158"/>
                  <a:gd name="T28" fmla="*/ 94 w 146"/>
                  <a:gd name="T29" fmla="*/ 128 h 158"/>
                  <a:gd name="T30" fmla="*/ 88 w 146"/>
                  <a:gd name="T31" fmla="*/ 128 h 158"/>
                  <a:gd name="T32" fmla="*/ 92 w 146"/>
                  <a:gd name="T33" fmla="*/ 136 h 158"/>
                  <a:gd name="T34" fmla="*/ 92 w 146"/>
                  <a:gd name="T35" fmla="*/ 148 h 158"/>
                  <a:gd name="T36" fmla="*/ 80 w 146"/>
                  <a:gd name="T37" fmla="*/ 154 h 158"/>
                  <a:gd name="T38" fmla="*/ 72 w 146"/>
                  <a:gd name="T39" fmla="*/ 140 h 158"/>
                  <a:gd name="T40" fmla="*/ 58 w 146"/>
                  <a:gd name="T41" fmla="*/ 130 h 158"/>
                  <a:gd name="T42" fmla="*/ 42 w 146"/>
                  <a:gd name="T43" fmla="*/ 134 h 158"/>
                  <a:gd name="T44" fmla="*/ 22 w 146"/>
                  <a:gd name="T45" fmla="*/ 138 h 158"/>
                  <a:gd name="T46" fmla="*/ 8 w 146"/>
                  <a:gd name="T47" fmla="*/ 144 h 158"/>
                  <a:gd name="T48" fmla="*/ 0 w 146"/>
                  <a:gd name="T49" fmla="*/ 140 h 158"/>
                  <a:gd name="T50" fmla="*/ 6 w 146"/>
                  <a:gd name="T51" fmla="*/ 134 h 158"/>
                  <a:gd name="T52" fmla="*/ 16 w 146"/>
                  <a:gd name="T53" fmla="*/ 124 h 158"/>
                  <a:gd name="T54" fmla="*/ 26 w 146"/>
                  <a:gd name="T55" fmla="*/ 114 h 158"/>
                  <a:gd name="T56" fmla="*/ 36 w 146"/>
                  <a:gd name="T57" fmla="*/ 112 h 158"/>
                  <a:gd name="T58" fmla="*/ 46 w 146"/>
                  <a:gd name="T59" fmla="*/ 108 h 158"/>
                  <a:gd name="T60" fmla="*/ 56 w 146"/>
                  <a:gd name="T61" fmla="*/ 108 h 158"/>
                  <a:gd name="T62" fmla="*/ 64 w 146"/>
                  <a:gd name="T63" fmla="*/ 116 h 158"/>
                  <a:gd name="T64" fmla="*/ 68 w 146"/>
                  <a:gd name="T65" fmla="*/ 108 h 158"/>
                  <a:gd name="T66" fmla="*/ 64 w 146"/>
                  <a:gd name="T67" fmla="*/ 100 h 158"/>
                  <a:gd name="T68" fmla="*/ 70 w 146"/>
                  <a:gd name="T69" fmla="*/ 92 h 158"/>
                  <a:gd name="T70" fmla="*/ 74 w 146"/>
                  <a:gd name="T71" fmla="*/ 86 h 158"/>
                  <a:gd name="T72" fmla="*/ 74 w 146"/>
                  <a:gd name="T73" fmla="*/ 78 h 158"/>
                  <a:gd name="T74" fmla="*/ 74 w 146"/>
                  <a:gd name="T75" fmla="*/ 88 h 158"/>
                  <a:gd name="T76" fmla="*/ 88 w 146"/>
                  <a:gd name="T77" fmla="*/ 84 h 158"/>
                  <a:gd name="T78" fmla="*/ 96 w 146"/>
                  <a:gd name="T79" fmla="*/ 76 h 158"/>
                  <a:gd name="T80" fmla="*/ 102 w 146"/>
                  <a:gd name="T81" fmla="*/ 52 h 158"/>
                  <a:gd name="T82" fmla="*/ 100 w 146"/>
                  <a:gd name="T83" fmla="*/ 42 h 158"/>
                  <a:gd name="T84" fmla="*/ 90 w 146"/>
                  <a:gd name="T85" fmla="*/ 28 h 158"/>
                  <a:gd name="T86" fmla="*/ 86 w 146"/>
                  <a:gd name="T87" fmla="*/ 20 h 158"/>
                  <a:gd name="T88" fmla="*/ 82 w 146"/>
                  <a:gd name="T89" fmla="*/ 12 h 1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6"/>
                  <a:gd name="T136" fmla="*/ 0 h 158"/>
                  <a:gd name="T137" fmla="*/ 146 w 146"/>
                  <a:gd name="T138" fmla="*/ 158 h 1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6" h="158">
                    <a:moveTo>
                      <a:pt x="82" y="12"/>
                    </a:moveTo>
                    <a:lnTo>
                      <a:pt x="84" y="6"/>
                    </a:lnTo>
                    <a:lnTo>
                      <a:pt x="86" y="4"/>
                    </a:lnTo>
                    <a:lnTo>
                      <a:pt x="92" y="0"/>
                    </a:lnTo>
                    <a:lnTo>
                      <a:pt x="106" y="10"/>
                    </a:lnTo>
                    <a:lnTo>
                      <a:pt x="118" y="24"/>
                    </a:lnTo>
                    <a:lnTo>
                      <a:pt x="124" y="32"/>
                    </a:lnTo>
                    <a:lnTo>
                      <a:pt x="128" y="40"/>
                    </a:lnTo>
                    <a:lnTo>
                      <a:pt x="132" y="48"/>
                    </a:lnTo>
                    <a:lnTo>
                      <a:pt x="132" y="56"/>
                    </a:lnTo>
                    <a:lnTo>
                      <a:pt x="130" y="60"/>
                    </a:lnTo>
                    <a:lnTo>
                      <a:pt x="128" y="64"/>
                    </a:lnTo>
                    <a:lnTo>
                      <a:pt x="136" y="84"/>
                    </a:lnTo>
                    <a:lnTo>
                      <a:pt x="146" y="108"/>
                    </a:lnTo>
                    <a:lnTo>
                      <a:pt x="144" y="118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36" y="122"/>
                    </a:lnTo>
                    <a:lnTo>
                      <a:pt x="136" y="118"/>
                    </a:lnTo>
                    <a:lnTo>
                      <a:pt x="140" y="114"/>
                    </a:lnTo>
                    <a:lnTo>
                      <a:pt x="132" y="116"/>
                    </a:lnTo>
                    <a:lnTo>
                      <a:pt x="128" y="118"/>
                    </a:lnTo>
                    <a:lnTo>
                      <a:pt x="126" y="128"/>
                    </a:lnTo>
                    <a:lnTo>
                      <a:pt x="124" y="124"/>
                    </a:lnTo>
                    <a:lnTo>
                      <a:pt x="122" y="122"/>
                    </a:lnTo>
                    <a:lnTo>
                      <a:pt x="116" y="128"/>
                    </a:lnTo>
                    <a:lnTo>
                      <a:pt x="112" y="130"/>
                    </a:lnTo>
                    <a:lnTo>
                      <a:pt x="108" y="130"/>
                    </a:lnTo>
                    <a:lnTo>
                      <a:pt x="100" y="130"/>
                    </a:lnTo>
                    <a:lnTo>
                      <a:pt x="94" y="128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2" y="136"/>
                    </a:lnTo>
                    <a:lnTo>
                      <a:pt x="98" y="140"/>
                    </a:lnTo>
                    <a:lnTo>
                      <a:pt x="92" y="148"/>
                    </a:lnTo>
                    <a:lnTo>
                      <a:pt x="88" y="158"/>
                    </a:lnTo>
                    <a:lnTo>
                      <a:pt x="80" y="154"/>
                    </a:lnTo>
                    <a:lnTo>
                      <a:pt x="76" y="148"/>
                    </a:lnTo>
                    <a:lnTo>
                      <a:pt x="72" y="140"/>
                    </a:lnTo>
                    <a:lnTo>
                      <a:pt x="70" y="130"/>
                    </a:lnTo>
                    <a:lnTo>
                      <a:pt x="58" y="130"/>
                    </a:lnTo>
                    <a:lnTo>
                      <a:pt x="50" y="132"/>
                    </a:lnTo>
                    <a:lnTo>
                      <a:pt x="42" y="134"/>
                    </a:lnTo>
                    <a:lnTo>
                      <a:pt x="32" y="138"/>
                    </a:lnTo>
                    <a:lnTo>
                      <a:pt x="22" y="138"/>
                    </a:lnTo>
                    <a:lnTo>
                      <a:pt x="22" y="146"/>
                    </a:lnTo>
                    <a:lnTo>
                      <a:pt x="8" y="144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6" y="134"/>
                    </a:lnTo>
                    <a:lnTo>
                      <a:pt x="10" y="132"/>
                    </a:lnTo>
                    <a:lnTo>
                      <a:pt x="16" y="124"/>
                    </a:lnTo>
                    <a:lnTo>
                      <a:pt x="22" y="116"/>
                    </a:lnTo>
                    <a:lnTo>
                      <a:pt x="26" y="114"/>
                    </a:lnTo>
                    <a:lnTo>
                      <a:pt x="30" y="112"/>
                    </a:lnTo>
                    <a:lnTo>
                      <a:pt x="36" y="112"/>
                    </a:lnTo>
                    <a:lnTo>
                      <a:pt x="40" y="110"/>
                    </a:lnTo>
                    <a:lnTo>
                      <a:pt x="46" y="108"/>
                    </a:lnTo>
                    <a:lnTo>
                      <a:pt x="50" y="108"/>
                    </a:lnTo>
                    <a:lnTo>
                      <a:pt x="56" y="108"/>
                    </a:lnTo>
                    <a:lnTo>
                      <a:pt x="58" y="110"/>
                    </a:lnTo>
                    <a:lnTo>
                      <a:pt x="64" y="116"/>
                    </a:lnTo>
                    <a:lnTo>
                      <a:pt x="68" y="112"/>
                    </a:lnTo>
                    <a:lnTo>
                      <a:pt x="68" y="108"/>
                    </a:lnTo>
                    <a:lnTo>
                      <a:pt x="66" y="102"/>
                    </a:lnTo>
                    <a:lnTo>
                      <a:pt x="64" y="100"/>
                    </a:lnTo>
                    <a:lnTo>
                      <a:pt x="66" y="96"/>
                    </a:lnTo>
                    <a:lnTo>
                      <a:pt x="70" y="92"/>
                    </a:lnTo>
                    <a:lnTo>
                      <a:pt x="74" y="90"/>
                    </a:lnTo>
                    <a:lnTo>
                      <a:pt x="74" y="86"/>
                    </a:lnTo>
                    <a:lnTo>
                      <a:pt x="74" y="82"/>
                    </a:lnTo>
                    <a:lnTo>
                      <a:pt x="74" y="78"/>
                    </a:lnTo>
                    <a:lnTo>
                      <a:pt x="76" y="82"/>
                    </a:lnTo>
                    <a:lnTo>
                      <a:pt x="74" y="88"/>
                    </a:lnTo>
                    <a:lnTo>
                      <a:pt x="82" y="86"/>
                    </a:lnTo>
                    <a:lnTo>
                      <a:pt x="88" y="84"/>
                    </a:lnTo>
                    <a:lnTo>
                      <a:pt x="92" y="80"/>
                    </a:lnTo>
                    <a:lnTo>
                      <a:pt x="96" y="76"/>
                    </a:lnTo>
                    <a:lnTo>
                      <a:pt x="100" y="64"/>
                    </a:lnTo>
                    <a:lnTo>
                      <a:pt x="102" y="52"/>
                    </a:lnTo>
                    <a:lnTo>
                      <a:pt x="102" y="46"/>
                    </a:lnTo>
                    <a:lnTo>
                      <a:pt x="100" y="42"/>
                    </a:lnTo>
                    <a:lnTo>
                      <a:pt x="94" y="34"/>
                    </a:lnTo>
                    <a:lnTo>
                      <a:pt x="90" y="28"/>
                    </a:lnTo>
                    <a:lnTo>
                      <a:pt x="88" y="24"/>
                    </a:lnTo>
                    <a:lnTo>
                      <a:pt x="86" y="20"/>
                    </a:lnTo>
                    <a:lnTo>
                      <a:pt x="84" y="16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70" name="Freeform 56"/>
              <p:cNvSpPr>
                <a:spLocks noChangeAspect="1"/>
              </p:cNvSpPr>
              <p:nvPr/>
            </p:nvSpPr>
            <p:spPr bwMode="auto">
              <a:xfrm>
                <a:off x="4856" y="2112"/>
                <a:ext cx="36" cy="28"/>
              </a:xfrm>
              <a:custGeom>
                <a:avLst/>
                <a:gdLst>
                  <a:gd name="T0" fmla="*/ 16 w 36"/>
                  <a:gd name="T1" fmla="*/ 6 h 28"/>
                  <a:gd name="T2" fmla="*/ 18 w 36"/>
                  <a:gd name="T3" fmla="*/ 4 h 28"/>
                  <a:gd name="T4" fmla="*/ 16 w 36"/>
                  <a:gd name="T5" fmla="*/ 0 h 28"/>
                  <a:gd name="T6" fmla="*/ 24 w 36"/>
                  <a:gd name="T7" fmla="*/ 0 h 28"/>
                  <a:gd name="T8" fmla="*/ 28 w 36"/>
                  <a:gd name="T9" fmla="*/ 2 h 28"/>
                  <a:gd name="T10" fmla="*/ 36 w 36"/>
                  <a:gd name="T11" fmla="*/ 10 h 28"/>
                  <a:gd name="T12" fmla="*/ 32 w 36"/>
                  <a:gd name="T13" fmla="*/ 14 h 28"/>
                  <a:gd name="T14" fmla="*/ 26 w 36"/>
                  <a:gd name="T15" fmla="*/ 16 h 28"/>
                  <a:gd name="T16" fmla="*/ 16 w 36"/>
                  <a:gd name="T17" fmla="*/ 18 h 28"/>
                  <a:gd name="T18" fmla="*/ 16 w 36"/>
                  <a:gd name="T19" fmla="*/ 26 h 28"/>
                  <a:gd name="T20" fmla="*/ 14 w 36"/>
                  <a:gd name="T21" fmla="*/ 28 h 28"/>
                  <a:gd name="T22" fmla="*/ 12 w 36"/>
                  <a:gd name="T23" fmla="*/ 28 h 28"/>
                  <a:gd name="T24" fmla="*/ 8 w 36"/>
                  <a:gd name="T25" fmla="*/ 26 h 28"/>
                  <a:gd name="T26" fmla="*/ 4 w 36"/>
                  <a:gd name="T27" fmla="*/ 22 h 28"/>
                  <a:gd name="T28" fmla="*/ 0 w 36"/>
                  <a:gd name="T29" fmla="*/ 16 h 28"/>
                  <a:gd name="T30" fmla="*/ 0 w 36"/>
                  <a:gd name="T31" fmla="*/ 10 h 28"/>
                  <a:gd name="T32" fmla="*/ 2 w 36"/>
                  <a:gd name="T33" fmla="*/ 8 h 28"/>
                  <a:gd name="T34" fmla="*/ 4 w 36"/>
                  <a:gd name="T35" fmla="*/ 6 h 28"/>
                  <a:gd name="T36" fmla="*/ 10 w 36"/>
                  <a:gd name="T37" fmla="*/ 6 h 28"/>
                  <a:gd name="T38" fmla="*/ 16 w 3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28"/>
                  <a:gd name="T62" fmla="*/ 36 w 3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28">
                    <a:moveTo>
                      <a:pt x="16" y="6"/>
                    </a:moveTo>
                    <a:lnTo>
                      <a:pt x="18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6" y="10"/>
                    </a:lnTo>
                    <a:lnTo>
                      <a:pt x="32" y="14"/>
                    </a:lnTo>
                    <a:lnTo>
                      <a:pt x="26" y="16"/>
                    </a:lnTo>
                    <a:lnTo>
                      <a:pt x="16" y="18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8" y="26"/>
                    </a:lnTo>
                    <a:lnTo>
                      <a:pt x="4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71" name="Freeform 57"/>
              <p:cNvSpPr>
                <a:spLocks noChangeAspect="1"/>
              </p:cNvSpPr>
              <p:nvPr/>
            </p:nvSpPr>
            <p:spPr bwMode="auto">
              <a:xfrm>
                <a:off x="4814" y="2120"/>
                <a:ext cx="42" cy="54"/>
              </a:xfrm>
              <a:custGeom>
                <a:avLst/>
                <a:gdLst>
                  <a:gd name="T0" fmla="*/ 12 w 42"/>
                  <a:gd name="T1" fmla="*/ 24 h 54"/>
                  <a:gd name="T2" fmla="*/ 4 w 42"/>
                  <a:gd name="T3" fmla="*/ 20 h 54"/>
                  <a:gd name="T4" fmla="*/ 2 w 42"/>
                  <a:gd name="T5" fmla="*/ 16 h 54"/>
                  <a:gd name="T6" fmla="*/ 0 w 42"/>
                  <a:gd name="T7" fmla="*/ 12 h 54"/>
                  <a:gd name="T8" fmla="*/ 2 w 42"/>
                  <a:gd name="T9" fmla="*/ 8 h 54"/>
                  <a:gd name="T10" fmla="*/ 6 w 42"/>
                  <a:gd name="T11" fmla="*/ 4 h 54"/>
                  <a:gd name="T12" fmla="*/ 14 w 42"/>
                  <a:gd name="T13" fmla="*/ 0 h 54"/>
                  <a:gd name="T14" fmla="*/ 18 w 42"/>
                  <a:gd name="T15" fmla="*/ 4 h 54"/>
                  <a:gd name="T16" fmla="*/ 20 w 42"/>
                  <a:gd name="T17" fmla="*/ 6 h 54"/>
                  <a:gd name="T18" fmla="*/ 30 w 42"/>
                  <a:gd name="T19" fmla="*/ 6 h 54"/>
                  <a:gd name="T20" fmla="*/ 32 w 42"/>
                  <a:gd name="T21" fmla="*/ 12 h 54"/>
                  <a:gd name="T22" fmla="*/ 34 w 42"/>
                  <a:gd name="T23" fmla="*/ 16 h 54"/>
                  <a:gd name="T24" fmla="*/ 42 w 42"/>
                  <a:gd name="T25" fmla="*/ 22 h 54"/>
                  <a:gd name="T26" fmla="*/ 38 w 42"/>
                  <a:gd name="T27" fmla="*/ 26 h 54"/>
                  <a:gd name="T28" fmla="*/ 36 w 42"/>
                  <a:gd name="T29" fmla="*/ 30 h 54"/>
                  <a:gd name="T30" fmla="*/ 38 w 42"/>
                  <a:gd name="T31" fmla="*/ 34 h 54"/>
                  <a:gd name="T32" fmla="*/ 40 w 42"/>
                  <a:gd name="T33" fmla="*/ 38 h 54"/>
                  <a:gd name="T34" fmla="*/ 40 w 42"/>
                  <a:gd name="T35" fmla="*/ 42 h 54"/>
                  <a:gd name="T36" fmla="*/ 42 w 42"/>
                  <a:gd name="T37" fmla="*/ 44 h 54"/>
                  <a:gd name="T38" fmla="*/ 40 w 42"/>
                  <a:gd name="T39" fmla="*/ 50 h 54"/>
                  <a:gd name="T40" fmla="*/ 40 w 42"/>
                  <a:gd name="T41" fmla="*/ 54 h 54"/>
                  <a:gd name="T42" fmla="*/ 34 w 42"/>
                  <a:gd name="T43" fmla="*/ 52 h 54"/>
                  <a:gd name="T44" fmla="*/ 26 w 42"/>
                  <a:gd name="T45" fmla="*/ 48 h 54"/>
                  <a:gd name="T46" fmla="*/ 20 w 42"/>
                  <a:gd name="T47" fmla="*/ 44 h 54"/>
                  <a:gd name="T48" fmla="*/ 18 w 42"/>
                  <a:gd name="T49" fmla="*/ 38 h 54"/>
                  <a:gd name="T50" fmla="*/ 18 w 42"/>
                  <a:gd name="T51" fmla="*/ 32 h 54"/>
                  <a:gd name="T52" fmla="*/ 12 w 42"/>
                  <a:gd name="T53" fmla="*/ 24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2"/>
                  <a:gd name="T82" fmla="*/ 0 h 54"/>
                  <a:gd name="T83" fmla="*/ 42 w 42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2" h="54">
                    <a:moveTo>
                      <a:pt x="12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30" y="6"/>
                    </a:lnTo>
                    <a:lnTo>
                      <a:pt x="32" y="12"/>
                    </a:lnTo>
                    <a:lnTo>
                      <a:pt x="34" y="16"/>
                    </a:lnTo>
                    <a:lnTo>
                      <a:pt x="42" y="22"/>
                    </a:lnTo>
                    <a:lnTo>
                      <a:pt x="38" y="26"/>
                    </a:lnTo>
                    <a:lnTo>
                      <a:pt x="36" y="30"/>
                    </a:lnTo>
                    <a:lnTo>
                      <a:pt x="38" y="34"/>
                    </a:lnTo>
                    <a:lnTo>
                      <a:pt x="40" y="38"/>
                    </a:lnTo>
                    <a:lnTo>
                      <a:pt x="40" y="42"/>
                    </a:lnTo>
                    <a:lnTo>
                      <a:pt x="42" y="44"/>
                    </a:lnTo>
                    <a:lnTo>
                      <a:pt x="40" y="50"/>
                    </a:lnTo>
                    <a:lnTo>
                      <a:pt x="40" y="54"/>
                    </a:lnTo>
                    <a:lnTo>
                      <a:pt x="34" y="52"/>
                    </a:lnTo>
                    <a:lnTo>
                      <a:pt x="26" y="48"/>
                    </a:lnTo>
                    <a:lnTo>
                      <a:pt x="20" y="44"/>
                    </a:lnTo>
                    <a:lnTo>
                      <a:pt x="18" y="38"/>
                    </a:lnTo>
                    <a:lnTo>
                      <a:pt x="18" y="3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250" name="Freeform 58"/>
            <p:cNvSpPr>
              <a:spLocks noChangeAspect="1"/>
            </p:cNvSpPr>
            <p:nvPr/>
          </p:nvSpPr>
          <p:spPr bwMode="auto">
            <a:xfrm>
              <a:off x="5151" y="2650"/>
              <a:ext cx="72" cy="45"/>
            </a:xfrm>
            <a:custGeom>
              <a:avLst/>
              <a:gdLst>
                <a:gd name="T0" fmla="*/ 79 w 70"/>
                <a:gd name="T1" fmla="*/ 237 h 42"/>
                <a:gd name="T2" fmla="*/ 75 w 70"/>
                <a:gd name="T3" fmla="*/ 252 h 42"/>
                <a:gd name="T4" fmla="*/ 67 w 70"/>
                <a:gd name="T5" fmla="*/ 252 h 42"/>
                <a:gd name="T6" fmla="*/ 50 w 70"/>
                <a:gd name="T7" fmla="*/ 252 h 42"/>
                <a:gd name="T8" fmla="*/ 12 w 70"/>
                <a:gd name="T9" fmla="*/ 228 h 42"/>
                <a:gd name="T10" fmla="*/ 4 w 70"/>
                <a:gd name="T11" fmla="*/ 204 h 42"/>
                <a:gd name="T12" fmla="*/ 2 w 70"/>
                <a:gd name="T13" fmla="*/ 177 h 42"/>
                <a:gd name="T14" fmla="*/ 0 w 70"/>
                <a:gd name="T15" fmla="*/ 165 h 42"/>
                <a:gd name="T16" fmla="*/ 2 w 70"/>
                <a:gd name="T17" fmla="*/ 154 h 42"/>
                <a:gd name="T18" fmla="*/ 4 w 70"/>
                <a:gd name="T19" fmla="*/ 144 h 42"/>
                <a:gd name="T20" fmla="*/ 52 w 70"/>
                <a:gd name="T21" fmla="*/ 144 h 42"/>
                <a:gd name="T22" fmla="*/ 59 w 70"/>
                <a:gd name="T23" fmla="*/ 154 h 42"/>
                <a:gd name="T24" fmla="*/ 67 w 70"/>
                <a:gd name="T25" fmla="*/ 154 h 42"/>
                <a:gd name="T26" fmla="*/ 83 w 70"/>
                <a:gd name="T27" fmla="*/ 144 h 42"/>
                <a:gd name="T28" fmla="*/ 92 w 70"/>
                <a:gd name="T29" fmla="*/ 123 h 42"/>
                <a:gd name="T30" fmla="*/ 104 w 70"/>
                <a:gd name="T31" fmla="*/ 93 h 42"/>
                <a:gd name="T32" fmla="*/ 118 w 70"/>
                <a:gd name="T33" fmla="*/ 71 h 42"/>
                <a:gd name="T34" fmla="*/ 118 w 70"/>
                <a:gd name="T35" fmla="*/ 4 h 42"/>
                <a:gd name="T36" fmla="*/ 118 w 70"/>
                <a:gd name="T37" fmla="*/ 0 h 42"/>
                <a:gd name="T38" fmla="*/ 124 w 70"/>
                <a:gd name="T39" fmla="*/ 0 h 42"/>
                <a:gd name="T40" fmla="*/ 128 w 70"/>
                <a:gd name="T41" fmla="*/ 2 h 42"/>
                <a:gd name="T42" fmla="*/ 136 w 70"/>
                <a:gd name="T43" fmla="*/ 4 h 42"/>
                <a:gd name="T44" fmla="*/ 140 w 70"/>
                <a:gd name="T45" fmla="*/ 54 h 42"/>
                <a:gd name="T46" fmla="*/ 144 w 70"/>
                <a:gd name="T47" fmla="*/ 62 h 42"/>
                <a:gd name="T48" fmla="*/ 140 w 70"/>
                <a:gd name="T49" fmla="*/ 81 h 42"/>
                <a:gd name="T50" fmla="*/ 136 w 70"/>
                <a:gd name="T51" fmla="*/ 107 h 42"/>
                <a:gd name="T52" fmla="*/ 132 w 70"/>
                <a:gd name="T53" fmla="*/ 123 h 42"/>
                <a:gd name="T54" fmla="*/ 132 w 70"/>
                <a:gd name="T55" fmla="*/ 134 h 42"/>
                <a:gd name="T56" fmla="*/ 121 w 70"/>
                <a:gd name="T57" fmla="*/ 165 h 42"/>
                <a:gd name="T58" fmla="*/ 104 w 70"/>
                <a:gd name="T59" fmla="*/ 204 h 42"/>
                <a:gd name="T60" fmla="*/ 87 w 70"/>
                <a:gd name="T61" fmla="*/ 228 h 42"/>
                <a:gd name="T62" fmla="*/ 75 w 70"/>
                <a:gd name="T63" fmla="*/ 252 h 42"/>
                <a:gd name="T64" fmla="*/ 79 w 70"/>
                <a:gd name="T65" fmla="*/ 2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42"/>
                <a:gd name="T101" fmla="*/ 70 w 7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42">
                  <a:moveTo>
                    <a:pt x="40" y="40"/>
                  </a:moveTo>
                  <a:lnTo>
                    <a:pt x="38" y="42"/>
                  </a:lnTo>
                  <a:lnTo>
                    <a:pt x="34" y="42"/>
                  </a:lnTo>
                  <a:lnTo>
                    <a:pt x="24" y="42"/>
                  </a:lnTo>
                  <a:lnTo>
                    <a:pt x="12" y="38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26" y="24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50" y="16"/>
                  </a:lnTo>
                  <a:lnTo>
                    <a:pt x="56" y="12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6" y="4"/>
                  </a:lnTo>
                  <a:lnTo>
                    <a:pt x="68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6" y="18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58" y="28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51" name="Freeform 59"/>
            <p:cNvSpPr>
              <a:spLocks noChangeAspect="1"/>
            </p:cNvSpPr>
            <p:nvPr/>
          </p:nvSpPr>
          <p:spPr bwMode="auto">
            <a:xfrm>
              <a:off x="4928" y="2572"/>
              <a:ext cx="12" cy="13"/>
            </a:xfrm>
            <a:custGeom>
              <a:avLst/>
              <a:gdLst>
                <a:gd name="T0" fmla="*/ 12 w 12"/>
                <a:gd name="T1" fmla="*/ 92 h 12"/>
                <a:gd name="T2" fmla="*/ 10 w 12"/>
                <a:gd name="T3" fmla="*/ 92 h 12"/>
                <a:gd name="T4" fmla="*/ 6 w 12"/>
                <a:gd name="T5" fmla="*/ 92 h 12"/>
                <a:gd name="T6" fmla="*/ 4 w 12"/>
                <a:gd name="T7" fmla="*/ 66 h 12"/>
                <a:gd name="T8" fmla="*/ 0 w 12"/>
                <a:gd name="T9" fmla="*/ 4 h 12"/>
                <a:gd name="T10" fmla="*/ 0 w 12"/>
                <a:gd name="T11" fmla="*/ 0 h 12"/>
                <a:gd name="T12" fmla="*/ 4 w 12"/>
                <a:gd name="T13" fmla="*/ 2 h 12"/>
                <a:gd name="T14" fmla="*/ 8 w 12"/>
                <a:gd name="T15" fmla="*/ 4 h 12"/>
                <a:gd name="T16" fmla="*/ 12 w 12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2" y="12"/>
                  </a:moveTo>
                  <a:lnTo>
                    <a:pt x="10" y="12"/>
                  </a:lnTo>
                  <a:lnTo>
                    <a:pt x="6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52" name="Freeform 60"/>
            <p:cNvSpPr>
              <a:spLocks noChangeAspect="1"/>
            </p:cNvSpPr>
            <p:nvPr/>
          </p:nvSpPr>
          <p:spPr bwMode="auto">
            <a:xfrm>
              <a:off x="4931" y="2595"/>
              <a:ext cx="15" cy="8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11276 h 6"/>
                <a:gd name="T4" fmla="*/ 0 w 16"/>
                <a:gd name="T5" fmla="*/ 3679 h 6"/>
                <a:gd name="T6" fmla="*/ 0 w 16"/>
                <a:gd name="T7" fmla="*/ 0 h 6"/>
                <a:gd name="T8" fmla="*/ 8 w 1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6"/>
                <a:gd name="T17" fmla="*/ 16 w 1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6">
                  <a:moveTo>
                    <a:pt x="16" y="0"/>
                  </a:moveTo>
                  <a:lnTo>
                    <a:pt x="16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53" name="Freeform 61"/>
            <p:cNvSpPr>
              <a:spLocks noChangeAspect="1"/>
            </p:cNvSpPr>
            <p:nvPr/>
          </p:nvSpPr>
          <p:spPr bwMode="auto">
            <a:xfrm>
              <a:off x="4393" y="2685"/>
              <a:ext cx="177" cy="58"/>
            </a:xfrm>
            <a:custGeom>
              <a:avLst/>
              <a:gdLst>
                <a:gd name="T0" fmla="*/ 8 w 174"/>
                <a:gd name="T1" fmla="*/ 111 h 54"/>
                <a:gd name="T2" fmla="*/ 0 w 174"/>
                <a:gd name="T3" fmla="*/ 83 h 54"/>
                <a:gd name="T4" fmla="*/ 8 w 174"/>
                <a:gd name="T5" fmla="*/ 72 h 54"/>
                <a:gd name="T6" fmla="*/ 10 w 174"/>
                <a:gd name="T7" fmla="*/ 6 h 54"/>
                <a:gd name="T8" fmla="*/ 12 w 174"/>
                <a:gd name="T9" fmla="*/ 2 h 54"/>
                <a:gd name="T10" fmla="*/ 18 w 174"/>
                <a:gd name="T11" fmla="*/ 0 h 54"/>
                <a:gd name="T12" fmla="*/ 64 w 174"/>
                <a:gd name="T13" fmla="*/ 2 h 54"/>
                <a:gd name="T14" fmla="*/ 80 w 174"/>
                <a:gd name="T15" fmla="*/ 6 h 54"/>
                <a:gd name="T16" fmla="*/ 84 w 174"/>
                <a:gd name="T17" fmla="*/ 83 h 54"/>
                <a:gd name="T18" fmla="*/ 97 w 174"/>
                <a:gd name="T19" fmla="*/ 111 h 54"/>
                <a:gd name="T20" fmla="*/ 133 w 174"/>
                <a:gd name="T21" fmla="*/ 96 h 54"/>
                <a:gd name="T22" fmla="*/ 146 w 174"/>
                <a:gd name="T23" fmla="*/ 72 h 54"/>
                <a:gd name="T24" fmla="*/ 155 w 174"/>
                <a:gd name="T25" fmla="*/ 72 h 54"/>
                <a:gd name="T26" fmla="*/ 167 w 174"/>
                <a:gd name="T27" fmla="*/ 83 h 54"/>
                <a:gd name="T28" fmla="*/ 176 w 174"/>
                <a:gd name="T29" fmla="*/ 111 h 54"/>
                <a:gd name="T30" fmla="*/ 194 w 174"/>
                <a:gd name="T31" fmla="*/ 146 h 54"/>
                <a:gd name="T32" fmla="*/ 197 w 174"/>
                <a:gd name="T33" fmla="*/ 209 h 54"/>
                <a:gd name="T34" fmla="*/ 222 w 174"/>
                <a:gd name="T35" fmla="*/ 224 h 54"/>
                <a:gd name="T36" fmla="*/ 246 w 174"/>
                <a:gd name="T37" fmla="*/ 245 h 54"/>
                <a:gd name="T38" fmla="*/ 269 w 174"/>
                <a:gd name="T39" fmla="*/ 282 h 54"/>
                <a:gd name="T40" fmla="*/ 266 w 174"/>
                <a:gd name="T41" fmla="*/ 325 h 54"/>
                <a:gd name="T42" fmla="*/ 254 w 174"/>
                <a:gd name="T43" fmla="*/ 330 h 54"/>
                <a:gd name="T44" fmla="*/ 244 w 174"/>
                <a:gd name="T45" fmla="*/ 282 h 54"/>
                <a:gd name="T46" fmla="*/ 241 w 174"/>
                <a:gd name="T47" fmla="*/ 330 h 54"/>
                <a:gd name="T48" fmla="*/ 230 w 174"/>
                <a:gd name="T49" fmla="*/ 330 h 54"/>
                <a:gd name="T50" fmla="*/ 210 w 174"/>
                <a:gd name="T51" fmla="*/ 307 h 54"/>
                <a:gd name="T52" fmla="*/ 155 w 174"/>
                <a:gd name="T53" fmla="*/ 299 h 54"/>
                <a:gd name="T54" fmla="*/ 149 w 174"/>
                <a:gd name="T55" fmla="*/ 282 h 54"/>
                <a:gd name="T56" fmla="*/ 140 w 174"/>
                <a:gd name="T57" fmla="*/ 266 h 54"/>
                <a:gd name="T58" fmla="*/ 125 w 174"/>
                <a:gd name="T59" fmla="*/ 245 h 54"/>
                <a:gd name="T60" fmla="*/ 86 w 174"/>
                <a:gd name="T61" fmla="*/ 224 h 54"/>
                <a:gd name="T62" fmla="*/ 70 w 174"/>
                <a:gd name="T63" fmla="*/ 224 h 54"/>
                <a:gd name="T64" fmla="*/ 64 w 174"/>
                <a:gd name="T65" fmla="*/ 209 h 54"/>
                <a:gd name="T66" fmla="*/ 26 w 174"/>
                <a:gd name="T67" fmla="*/ 182 h 54"/>
                <a:gd name="T68" fmla="*/ 20 w 174"/>
                <a:gd name="T69" fmla="*/ 15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4"/>
                <a:gd name="T106" fmla="*/ 0 h 54"/>
                <a:gd name="T107" fmla="*/ 174 w 174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4" h="54">
                  <a:moveTo>
                    <a:pt x="18" y="18"/>
                  </a:moveTo>
                  <a:lnTo>
                    <a:pt x="8" y="18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4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6" y="18"/>
                  </a:lnTo>
                  <a:lnTo>
                    <a:pt x="84" y="16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8" y="10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8" y="14"/>
                  </a:lnTo>
                  <a:lnTo>
                    <a:pt x="110" y="18"/>
                  </a:lnTo>
                  <a:lnTo>
                    <a:pt x="114" y="18"/>
                  </a:lnTo>
                  <a:lnTo>
                    <a:pt x="122" y="20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8" y="32"/>
                  </a:lnTo>
                  <a:lnTo>
                    <a:pt x="134" y="34"/>
                  </a:lnTo>
                  <a:lnTo>
                    <a:pt x="142" y="34"/>
                  </a:lnTo>
                  <a:lnTo>
                    <a:pt x="156" y="36"/>
                  </a:lnTo>
                  <a:lnTo>
                    <a:pt x="158" y="38"/>
                  </a:lnTo>
                  <a:lnTo>
                    <a:pt x="162" y="40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2" y="50"/>
                  </a:lnTo>
                  <a:lnTo>
                    <a:pt x="168" y="52"/>
                  </a:lnTo>
                  <a:lnTo>
                    <a:pt x="164" y="52"/>
                  </a:lnTo>
                  <a:lnTo>
                    <a:pt x="162" y="50"/>
                  </a:lnTo>
                  <a:lnTo>
                    <a:pt x="156" y="44"/>
                  </a:lnTo>
                  <a:lnTo>
                    <a:pt x="154" y="50"/>
                  </a:lnTo>
                  <a:lnTo>
                    <a:pt x="154" y="52"/>
                  </a:lnTo>
                  <a:lnTo>
                    <a:pt x="152" y="54"/>
                  </a:lnTo>
                  <a:lnTo>
                    <a:pt x="146" y="52"/>
                  </a:lnTo>
                  <a:lnTo>
                    <a:pt x="140" y="50"/>
                  </a:lnTo>
                  <a:lnTo>
                    <a:pt x="136" y="48"/>
                  </a:lnTo>
                  <a:lnTo>
                    <a:pt x="128" y="46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0" y="38"/>
                  </a:lnTo>
                  <a:lnTo>
                    <a:pt x="7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44" y="34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4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254" name="Group 62"/>
            <p:cNvGrpSpPr>
              <a:grpSpLocks noChangeAspect="1"/>
            </p:cNvGrpSpPr>
            <p:nvPr/>
          </p:nvGrpSpPr>
          <p:grpSpPr bwMode="auto">
            <a:xfrm>
              <a:off x="4601" y="2163"/>
              <a:ext cx="168" cy="276"/>
              <a:chOff x="4704" y="2420"/>
              <a:chExt cx="164" cy="254"/>
            </a:xfrm>
          </p:grpSpPr>
          <p:sp>
            <p:nvSpPr>
              <p:cNvPr id="50457" name="Freeform 63"/>
              <p:cNvSpPr>
                <a:spLocks noChangeAspect="1"/>
              </p:cNvSpPr>
              <p:nvPr/>
            </p:nvSpPr>
            <p:spPr bwMode="auto">
              <a:xfrm>
                <a:off x="4786" y="2590"/>
                <a:ext cx="82" cy="84"/>
              </a:xfrm>
              <a:custGeom>
                <a:avLst/>
                <a:gdLst>
                  <a:gd name="T0" fmla="*/ 64 w 82"/>
                  <a:gd name="T1" fmla="*/ 54 h 84"/>
                  <a:gd name="T2" fmla="*/ 58 w 82"/>
                  <a:gd name="T3" fmla="*/ 62 h 84"/>
                  <a:gd name="T4" fmla="*/ 62 w 82"/>
                  <a:gd name="T5" fmla="*/ 68 h 84"/>
                  <a:gd name="T6" fmla="*/ 66 w 82"/>
                  <a:gd name="T7" fmla="*/ 76 h 84"/>
                  <a:gd name="T8" fmla="*/ 62 w 82"/>
                  <a:gd name="T9" fmla="*/ 84 h 84"/>
                  <a:gd name="T10" fmla="*/ 56 w 82"/>
                  <a:gd name="T11" fmla="*/ 82 h 84"/>
                  <a:gd name="T12" fmla="*/ 52 w 82"/>
                  <a:gd name="T13" fmla="*/ 80 h 84"/>
                  <a:gd name="T14" fmla="*/ 44 w 82"/>
                  <a:gd name="T15" fmla="*/ 78 h 84"/>
                  <a:gd name="T16" fmla="*/ 36 w 82"/>
                  <a:gd name="T17" fmla="*/ 66 h 84"/>
                  <a:gd name="T18" fmla="*/ 36 w 82"/>
                  <a:gd name="T19" fmla="*/ 54 h 84"/>
                  <a:gd name="T20" fmla="*/ 34 w 82"/>
                  <a:gd name="T21" fmla="*/ 46 h 84"/>
                  <a:gd name="T22" fmla="*/ 26 w 82"/>
                  <a:gd name="T23" fmla="*/ 50 h 84"/>
                  <a:gd name="T24" fmla="*/ 20 w 82"/>
                  <a:gd name="T25" fmla="*/ 48 h 84"/>
                  <a:gd name="T26" fmla="*/ 12 w 82"/>
                  <a:gd name="T27" fmla="*/ 46 h 84"/>
                  <a:gd name="T28" fmla="*/ 8 w 82"/>
                  <a:gd name="T29" fmla="*/ 60 h 84"/>
                  <a:gd name="T30" fmla="*/ 4 w 82"/>
                  <a:gd name="T31" fmla="*/ 70 h 84"/>
                  <a:gd name="T32" fmla="*/ 0 w 82"/>
                  <a:gd name="T33" fmla="*/ 70 h 84"/>
                  <a:gd name="T34" fmla="*/ 2 w 82"/>
                  <a:gd name="T35" fmla="*/ 58 h 84"/>
                  <a:gd name="T36" fmla="*/ 0 w 82"/>
                  <a:gd name="T37" fmla="*/ 44 h 84"/>
                  <a:gd name="T38" fmla="*/ 6 w 82"/>
                  <a:gd name="T39" fmla="*/ 36 h 84"/>
                  <a:gd name="T40" fmla="*/ 14 w 82"/>
                  <a:gd name="T41" fmla="*/ 30 h 84"/>
                  <a:gd name="T42" fmla="*/ 20 w 82"/>
                  <a:gd name="T43" fmla="*/ 24 h 84"/>
                  <a:gd name="T44" fmla="*/ 28 w 82"/>
                  <a:gd name="T45" fmla="*/ 24 h 84"/>
                  <a:gd name="T46" fmla="*/ 32 w 82"/>
                  <a:gd name="T47" fmla="*/ 30 h 84"/>
                  <a:gd name="T48" fmla="*/ 38 w 82"/>
                  <a:gd name="T49" fmla="*/ 32 h 84"/>
                  <a:gd name="T50" fmla="*/ 42 w 82"/>
                  <a:gd name="T51" fmla="*/ 24 h 84"/>
                  <a:gd name="T52" fmla="*/ 48 w 82"/>
                  <a:gd name="T53" fmla="*/ 18 h 84"/>
                  <a:gd name="T54" fmla="*/ 56 w 82"/>
                  <a:gd name="T55" fmla="*/ 14 h 84"/>
                  <a:gd name="T56" fmla="*/ 58 w 82"/>
                  <a:gd name="T57" fmla="*/ 0 h 84"/>
                  <a:gd name="T58" fmla="*/ 66 w 82"/>
                  <a:gd name="T59" fmla="*/ 6 h 84"/>
                  <a:gd name="T60" fmla="*/ 76 w 82"/>
                  <a:gd name="T61" fmla="*/ 28 h 84"/>
                  <a:gd name="T62" fmla="*/ 80 w 82"/>
                  <a:gd name="T63" fmla="*/ 56 h 84"/>
                  <a:gd name="T64" fmla="*/ 76 w 82"/>
                  <a:gd name="T65" fmla="*/ 66 h 84"/>
                  <a:gd name="T66" fmla="*/ 72 w 82"/>
                  <a:gd name="T67" fmla="*/ 70 h 84"/>
                  <a:gd name="T68" fmla="*/ 66 w 82"/>
                  <a:gd name="T69" fmla="*/ 56 h 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2"/>
                  <a:gd name="T106" fmla="*/ 0 h 84"/>
                  <a:gd name="T107" fmla="*/ 82 w 82"/>
                  <a:gd name="T108" fmla="*/ 84 h 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2" h="84">
                    <a:moveTo>
                      <a:pt x="68" y="60"/>
                    </a:moveTo>
                    <a:lnTo>
                      <a:pt x="64" y="54"/>
                    </a:lnTo>
                    <a:lnTo>
                      <a:pt x="60" y="58"/>
                    </a:lnTo>
                    <a:lnTo>
                      <a:pt x="58" y="62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4" y="72"/>
                    </a:lnTo>
                    <a:lnTo>
                      <a:pt x="66" y="76"/>
                    </a:lnTo>
                    <a:lnTo>
                      <a:pt x="64" y="82"/>
                    </a:lnTo>
                    <a:lnTo>
                      <a:pt x="62" y="84"/>
                    </a:lnTo>
                    <a:lnTo>
                      <a:pt x="58" y="84"/>
                    </a:lnTo>
                    <a:lnTo>
                      <a:pt x="56" y="82"/>
                    </a:lnTo>
                    <a:lnTo>
                      <a:pt x="56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4" y="78"/>
                    </a:lnTo>
                    <a:lnTo>
                      <a:pt x="38" y="74"/>
                    </a:lnTo>
                    <a:lnTo>
                      <a:pt x="36" y="66"/>
                    </a:lnTo>
                    <a:lnTo>
                      <a:pt x="34" y="58"/>
                    </a:lnTo>
                    <a:lnTo>
                      <a:pt x="36" y="54"/>
                    </a:lnTo>
                    <a:lnTo>
                      <a:pt x="38" y="52"/>
                    </a:lnTo>
                    <a:lnTo>
                      <a:pt x="34" y="46"/>
                    </a:lnTo>
                    <a:lnTo>
                      <a:pt x="26" y="46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20" y="48"/>
                    </a:lnTo>
                    <a:lnTo>
                      <a:pt x="18" y="50"/>
                    </a:lnTo>
                    <a:lnTo>
                      <a:pt x="12" y="46"/>
                    </a:lnTo>
                    <a:lnTo>
                      <a:pt x="10" y="52"/>
                    </a:lnTo>
                    <a:lnTo>
                      <a:pt x="8" y="60"/>
                    </a:lnTo>
                    <a:lnTo>
                      <a:pt x="6" y="68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10" y="34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0" y="28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6" y="14"/>
                    </a:lnTo>
                    <a:lnTo>
                      <a:pt x="56" y="6"/>
                    </a:lnTo>
                    <a:lnTo>
                      <a:pt x="58" y="0"/>
                    </a:lnTo>
                    <a:lnTo>
                      <a:pt x="62" y="2"/>
                    </a:lnTo>
                    <a:lnTo>
                      <a:pt x="66" y="6"/>
                    </a:lnTo>
                    <a:lnTo>
                      <a:pt x="72" y="14"/>
                    </a:lnTo>
                    <a:lnTo>
                      <a:pt x="76" y="28"/>
                    </a:lnTo>
                    <a:lnTo>
                      <a:pt x="82" y="52"/>
                    </a:lnTo>
                    <a:lnTo>
                      <a:pt x="80" y="56"/>
                    </a:lnTo>
                    <a:lnTo>
                      <a:pt x="78" y="60"/>
                    </a:lnTo>
                    <a:lnTo>
                      <a:pt x="76" y="66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64"/>
                    </a:lnTo>
                    <a:lnTo>
                      <a:pt x="66" y="56"/>
                    </a:lnTo>
                    <a:lnTo>
                      <a:pt x="6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58" name="Freeform 64"/>
              <p:cNvSpPr>
                <a:spLocks noChangeAspect="1"/>
              </p:cNvSpPr>
              <p:nvPr/>
            </p:nvSpPr>
            <p:spPr bwMode="auto">
              <a:xfrm>
                <a:off x="4704" y="2570"/>
                <a:ext cx="40" cy="46"/>
              </a:xfrm>
              <a:custGeom>
                <a:avLst/>
                <a:gdLst>
                  <a:gd name="T0" fmla="*/ 4 w 40"/>
                  <a:gd name="T1" fmla="*/ 46 h 46"/>
                  <a:gd name="T2" fmla="*/ 0 w 40"/>
                  <a:gd name="T3" fmla="*/ 46 h 46"/>
                  <a:gd name="T4" fmla="*/ 2 w 40"/>
                  <a:gd name="T5" fmla="*/ 40 h 46"/>
                  <a:gd name="T6" fmla="*/ 6 w 40"/>
                  <a:gd name="T7" fmla="*/ 36 h 46"/>
                  <a:gd name="T8" fmla="*/ 16 w 40"/>
                  <a:gd name="T9" fmla="*/ 26 h 46"/>
                  <a:gd name="T10" fmla="*/ 26 w 40"/>
                  <a:gd name="T11" fmla="*/ 18 h 46"/>
                  <a:gd name="T12" fmla="*/ 32 w 40"/>
                  <a:gd name="T13" fmla="*/ 8 h 46"/>
                  <a:gd name="T14" fmla="*/ 34 w 40"/>
                  <a:gd name="T15" fmla="*/ 4 h 46"/>
                  <a:gd name="T16" fmla="*/ 36 w 40"/>
                  <a:gd name="T17" fmla="*/ 0 h 46"/>
                  <a:gd name="T18" fmla="*/ 36 w 40"/>
                  <a:gd name="T19" fmla="*/ 4 h 46"/>
                  <a:gd name="T20" fmla="*/ 38 w 40"/>
                  <a:gd name="T21" fmla="*/ 6 h 46"/>
                  <a:gd name="T22" fmla="*/ 40 w 40"/>
                  <a:gd name="T23" fmla="*/ 10 h 46"/>
                  <a:gd name="T24" fmla="*/ 38 w 40"/>
                  <a:gd name="T25" fmla="*/ 12 h 46"/>
                  <a:gd name="T26" fmla="*/ 34 w 40"/>
                  <a:gd name="T27" fmla="*/ 14 h 46"/>
                  <a:gd name="T28" fmla="*/ 34 w 40"/>
                  <a:gd name="T29" fmla="*/ 18 h 46"/>
                  <a:gd name="T30" fmla="*/ 32 w 40"/>
                  <a:gd name="T31" fmla="*/ 20 h 46"/>
                  <a:gd name="T32" fmla="*/ 24 w 40"/>
                  <a:gd name="T33" fmla="*/ 20 h 46"/>
                  <a:gd name="T34" fmla="*/ 22 w 40"/>
                  <a:gd name="T35" fmla="*/ 30 h 46"/>
                  <a:gd name="T36" fmla="*/ 16 w 40"/>
                  <a:gd name="T37" fmla="*/ 38 h 46"/>
                  <a:gd name="T38" fmla="*/ 10 w 40"/>
                  <a:gd name="T39" fmla="*/ 42 h 46"/>
                  <a:gd name="T40" fmla="*/ 4 w 40"/>
                  <a:gd name="T41" fmla="*/ 46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6"/>
                  <a:gd name="T65" fmla="*/ 40 w 40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6">
                    <a:moveTo>
                      <a:pt x="4" y="46"/>
                    </a:moveTo>
                    <a:lnTo>
                      <a:pt x="0" y="46"/>
                    </a:lnTo>
                    <a:lnTo>
                      <a:pt x="2" y="40"/>
                    </a:lnTo>
                    <a:lnTo>
                      <a:pt x="6" y="36"/>
                    </a:lnTo>
                    <a:lnTo>
                      <a:pt x="16" y="26"/>
                    </a:lnTo>
                    <a:lnTo>
                      <a:pt x="26" y="18"/>
                    </a:lnTo>
                    <a:lnTo>
                      <a:pt x="32" y="8"/>
                    </a:lnTo>
                    <a:lnTo>
                      <a:pt x="34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0" y="42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59" name="Freeform 65"/>
              <p:cNvSpPr>
                <a:spLocks noChangeAspect="1"/>
              </p:cNvSpPr>
              <p:nvPr/>
            </p:nvSpPr>
            <p:spPr bwMode="auto">
              <a:xfrm>
                <a:off x="4734" y="2420"/>
                <a:ext cx="80" cy="118"/>
              </a:xfrm>
              <a:custGeom>
                <a:avLst/>
                <a:gdLst>
                  <a:gd name="T0" fmla="*/ 8 w 80"/>
                  <a:gd name="T1" fmla="*/ 40 h 118"/>
                  <a:gd name="T2" fmla="*/ 6 w 80"/>
                  <a:gd name="T3" fmla="*/ 22 h 118"/>
                  <a:gd name="T4" fmla="*/ 6 w 80"/>
                  <a:gd name="T5" fmla="*/ 4 h 118"/>
                  <a:gd name="T6" fmla="*/ 10 w 80"/>
                  <a:gd name="T7" fmla="*/ 0 h 118"/>
                  <a:gd name="T8" fmla="*/ 16 w 80"/>
                  <a:gd name="T9" fmla="*/ 6 h 118"/>
                  <a:gd name="T10" fmla="*/ 22 w 80"/>
                  <a:gd name="T11" fmla="*/ 10 h 118"/>
                  <a:gd name="T12" fmla="*/ 26 w 80"/>
                  <a:gd name="T13" fmla="*/ 8 h 118"/>
                  <a:gd name="T14" fmla="*/ 30 w 80"/>
                  <a:gd name="T15" fmla="*/ 8 h 118"/>
                  <a:gd name="T16" fmla="*/ 34 w 80"/>
                  <a:gd name="T17" fmla="*/ 18 h 118"/>
                  <a:gd name="T18" fmla="*/ 38 w 80"/>
                  <a:gd name="T19" fmla="*/ 32 h 118"/>
                  <a:gd name="T20" fmla="*/ 38 w 80"/>
                  <a:gd name="T21" fmla="*/ 46 h 118"/>
                  <a:gd name="T22" fmla="*/ 30 w 80"/>
                  <a:gd name="T23" fmla="*/ 58 h 118"/>
                  <a:gd name="T24" fmla="*/ 30 w 80"/>
                  <a:gd name="T25" fmla="*/ 74 h 118"/>
                  <a:gd name="T26" fmla="*/ 38 w 80"/>
                  <a:gd name="T27" fmla="*/ 88 h 118"/>
                  <a:gd name="T28" fmla="*/ 44 w 80"/>
                  <a:gd name="T29" fmla="*/ 90 h 118"/>
                  <a:gd name="T30" fmla="*/ 50 w 80"/>
                  <a:gd name="T31" fmla="*/ 86 h 118"/>
                  <a:gd name="T32" fmla="*/ 58 w 80"/>
                  <a:gd name="T33" fmla="*/ 92 h 118"/>
                  <a:gd name="T34" fmla="*/ 64 w 80"/>
                  <a:gd name="T35" fmla="*/ 98 h 118"/>
                  <a:gd name="T36" fmla="*/ 68 w 80"/>
                  <a:gd name="T37" fmla="*/ 94 h 118"/>
                  <a:gd name="T38" fmla="*/ 70 w 80"/>
                  <a:gd name="T39" fmla="*/ 100 h 118"/>
                  <a:gd name="T40" fmla="*/ 70 w 80"/>
                  <a:gd name="T41" fmla="*/ 104 h 118"/>
                  <a:gd name="T42" fmla="*/ 74 w 80"/>
                  <a:gd name="T43" fmla="*/ 106 h 118"/>
                  <a:gd name="T44" fmla="*/ 80 w 80"/>
                  <a:gd name="T45" fmla="*/ 110 h 118"/>
                  <a:gd name="T46" fmla="*/ 80 w 80"/>
                  <a:gd name="T47" fmla="*/ 118 h 118"/>
                  <a:gd name="T48" fmla="*/ 76 w 80"/>
                  <a:gd name="T49" fmla="*/ 116 h 118"/>
                  <a:gd name="T50" fmla="*/ 70 w 80"/>
                  <a:gd name="T51" fmla="*/ 108 h 118"/>
                  <a:gd name="T52" fmla="*/ 58 w 80"/>
                  <a:gd name="T53" fmla="*/ 100 h 118"/>
                  <a:gd name="T54" fmla="*/ 52 w 80"/>
                  <a:gd name="T55" fmla="*/ 98 h 118"/>
                  <a:gd name="T56" fmla="*/ 54 w 80"/>
                  <a:gd name="T57" fmla="*/ 108 h 118"/>
                  <a:gd name="T58" fmla="*/ 46 w 80"/>
                  <a:gd name="T59" fmla="*/ 100 h 118"/>
                  <a:gd name="T60" fmla="*/ 36 w 80"/>
                  <a:gd name="T61" fmla="*/ 94 h 118"/>
                  <a:gd name="T62" fmla="*/ 28 w 80"/>
                  <a:gd name="T63" fmla="*/ 98 h 118"/>
                  <a:gd name="T64" fmla="*/ 22 w 80"/>
                  <a:gd name="T65" fmla="*/ 94 h 118"/>
                  <a:gd name="T66" fmla="*/ 20 w 80"/>
                  <a:gd name="T67" fmla="*/ 86 h 118"/>
                  <a:gd name="T68" fmla="*/ 22 w 80"/>
                  <a:gd name="T69" fmla="*/ 76 h 118"/>
                  <a:gd name="T70" fmla="*/ 16 w 80"/>
                  <a:gd name="T71" fmla="*/ 80 h 118"/>
                  <a:gd name="T72" fmla="*/ 6 w 80"/>
                  <a:gd name="T73" fmla="*/ 76 h 118"/>
                  <a:gd name="T74" fmla="*/ 0 w 80"/>
                  <a:gd name="T75" fmla="*/ 70 h 118"/>
                  <a:gd name="T76" fmla="*/ 2 w 80"/>
                  <a:gd name="T77" fmla="*/ 50 h 1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118"/>
                  <a:gd name="T119" fmla="*/ 80 w 80"/>
                  <a:gd name="T120" fmla="*/ 118 h 1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118">
                    <a:moveTo>
                      <a:pt x="4" y="50"/>
                    </a:moveTo>
                    <a:lnTo>
                      <a:pt x="8" y="40"/>
                    </a:lnTo>
                    <a:lnTo>
                      <a:pt x="8" y="32"/>
                    </a:lnTo>
                    <a:lnTo>
                      <a:pt x="6" y="22"/>
                    </a:lnTo>
                    <a:lnTo>
                      <a:pt x="4" y="1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8"/>
                    </a:lnTo>
                    <a:lnTo>
                      <a:pt x="30" y="4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4" y="18"/>
                    </a:lnTo>
                    <a:lnTo>
                      <a:pt x="36" y="24"/>
                    </a:lnTo>
                    <a:lnTo>
                      <a:pt x="38" y="32"/>
                    </a:lnTo>
                    <a:lnTo>
                      <a:pt x="40" y="38"/>
                    </a:lnTo>
                    <a:lnTo>
                      <a:pt x="38" y="46"/>
                    </a:lnTo>
                    <a:lnTo>
                      <a:pt x="34" y="52"/>
                    </a:lnTo>
                    <a:lnTo>
                      <a:pt x="30" y="58"/>
                    </a:lnTo>
                    <a:lnTo>
                      <a:pt x="28" y="66"/>
                    </a:lnTo>
                    <a:lnTo>
                      <a:pt x="30" y="74"/>
                    </a:lnTo>
                    <a:lnTo>
                      <a:pt x="34" y="82"/>
                    </a:lnTo>
                    <a:lnTo>
                      <a:pt x="38" y="88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6" y="86"/>
                    </a:lnTo>
                    <a:lnTo>
                      <a:pt x="50" y="86"/>
                    </a:lnTo>
                    <a:lnTo>
                      <a:pt x="54" y="88"/>
                    </a:lnTo>
                    <a:lnTo>
                      <a:pt x="58" y="92"/>
                    </a:lnTo>
                    <a:lnTo>
                      <a:pt x="60" y="96"/>
                    </a:lnTo>
                    <a:lnTo>
                      <a:pt x="64" y="98"/>
                    </a:lnTo>
                    <a:lnTo>
                      <a:pt x="66" y="96"/>
                    </a:lnTo>
                    <a:lnTo>
                      <a:pt x="68" y="94"/>
                    </a:lnTo>
                    <a:lnTo>
                      <a:pt x="72" y="96"/>
                    </a:lnTo>
                    <a:lnTo>
                      <a:pt x="70" y="100"/>
                    </a:lnTo>
                    <a:lnTo>
                      <a:pt x="68" y="102"/>
                    </a:lnTo>
                    <a:lnTo>
                      <a:pt x="70" y="104"/>
                    </a:lnTo>
                    <a:lnTo>
                      <a:pt x="72" y="102"/>
                    </a:lnTo>
                    <a:lnTo>
                      <a:pt x="74" y="106"/>
                    </a:lnTo>
                    <a:lnTo>
                      <a:pt x="74" y="108"/>
                    </a:lnTo>
                    <a:lnTo>
                      <a:pt x="80" y="110"/>
                    </a:lnTo>
                    <a:lnTo>
                      <a:pt x="80" y="114"/>
                    </a:lnTo>
                    <a:lnTo>
                      <a:pt x="80" y="118"/>
                    </a:lnTo>
                    <a:lnTo>
                      <a:pt x="78" y="118"/>
                    </a:lnTo>
                    <a:lnTo>
                      <a:pt x="76" y="116"/>
                    </a:lnTo>
                    <a:lnTo>
                      <a:pt x="74" y="114"/>
                    </a:lnTo>
                    <a:lnTo>
                      <a:pt x="70" y="108"/>
                    </a:lnTo>
                    <a:lnTo>
                      <a:pt x="64" y="104"/>
                    </a:lnTo>
                    <a:lnTo>
                      <a:pt x="58" y="100"/>
                    </a:lnTo>
                    <a:lnTo>
                      <a:pt x="54" y="96"/>
                    </a:lnTo>
                    <a:lnTo>
                      <a:pt x="52" y="98"/>
                    </a:lnTo>
                    <a:lnTo>
                      <a:pt x="52" y="102"/>
                    </a:lnTo>
                    <a:lnTo>
                      <a:pt x="54" y="108"/>
                    </a:lnTo>
                    <a:lnTo>
                      <a:pt x="48" y="106"/>
                    </a:lnTo>
                    <a:lnTo>
                      <a:pt x="46" y="100"/>
                    </a:lnTo>
                    <a:lnTo>
                      <a:pt x="42" y="96"/>
                    </a:lnTo>
                    <a:lnTo>
                      <a:pt x="36" y="94"/>
                    </a:lnTo>
                    <a:lnTo>
                      <a:pt x="32" y="96"/>
                    </a:lnTo>
                    <a:lnTo>
                      <a:pt x="28" y="98"/>
                    </a:lnTo>
                    <a:lnTo>
                      <a:pt x="24" y="96"/>
                    </a:lnTo>
                    <a:lnTo>
                      <a:pt x="22" y="94"/>
                    </a:lnTo>
                    <a:lnTo>
                      <a:pt x="18" y="90"/>
                    </a:lnTo>
                    <a:lnTo>
                      <a:pt x="20" y="8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8" y="76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6" y="76"/>
                    </a:lnTo>
                    <a:lnTo>
                      <a:pt x="2" y="74"/>
                    </a:lnTo>
                    <a:lnTo>
                      <a:pt x="0" y="70"/>
                    </a:lnTo>
                    <a:lnTo>
                      <a:pt x="0" y="56"/>
                    </a:lnTo>
                    <a:lnTo>
                      <a:pt x="2" y="50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60" name="Freeform 66"/>
              <p:cNvSpPr>
                <a:spLocks noChangeAspect="1"/>
              </p:cNvSpPr>
              <p:nvPr/>
            </p:nvSpPr>
            <p:spPr bwMode="auto">
              <a:xfrm>
                <a:off x="4818" y="2540"/>
                <a:ext cx="26" cy="46"/>
              </a:xfrm>
              <a:custGeom>
                <a:avLst/>
                <a:gdLst>
                  <a:gd name="T0" fmla="*/ 24 w 26"/>
                  <a:gd name="T1" fmla="*/ 30 h 46"/>
                  <a:gd name="T2" fmla="*/ 14 w 26"/>
                  <a:gd name="T3" fmla="*/ 30 h 46"/>
                  <a:gd name="T4" fmla="*/ 16 w 26"/>
                  <a:gd name="T5" fmla="*/ 38 h 46"/>
                  <a:gd name="T6" fmla="*/ 20 w 26"/>
                  <a:gd name="T7" fmla="*/ 42 h 46"/>
                  <a:gd name="T8" fmla="*/ 20 w 26"/>
                  <a:gd name="T9" fmla="*/ 46 h 46"/>
                  <a:gd name="T10" fmla="*/ 14 w 26"/>
                  <a:gd name="T11" fmla="*/ 46 h 46"/>
                  <a:gd name="T12" fmla="*/ 12 w 26"/>
                  <a:gd name="T13" fmla="*/ 46 h 46"/>
                  <a:gd name="T14" fmla="*/ 10 w 26"/>
                  <a:gd name="T15" fmla="*/ 44 h 46"/>
                  <a:gd name="T16" fmla="*/ 10 w 26"/>
                  <a:gd name="T17" fmla="*/ 40 h 46"/>
                  <a:gd name="T18" fmla="*/ 12 w 26"/>
                  <a:gd name="T19" fmla="*/ 38 h 46"/>
                  <a:gd name="T20" fmla="*/ 12 w 26"/>
                  <a:gd name="T21" fmla="*/ 34 h 46"/>
                  <a:gd name="T22" fmla="*/ 8 w 26"/>
                  <a:gd name="T23" fmla="*/ 34 h 46"/>
                  <a:gd name="T24" fmla="*/ 6 w 26"/>
                  <a:gd name="T25" fmla="*/ 32 h 46"/>
                  <a:gd name="T26" fmla="*/ 2 w 26"/>
                  <a:gd name="T27" fmla="*/ 26 h 46"/>
                  <a:gd name="T28" fmla="*/ 2 w 26"/>
                  <a:gd name="T29" fmla="*/ 24 h 46"/>
                  <a:gd name="T30" fmla="*/ 10 w 26"/>
                  <a:gd name="T31" fmla="*/ 24 h 46"/>
                  <a:gd name="T32" fmla="*/ 12 w 26"/>
                  <a:gd name="T33" fmla="*/ 22 h 46"/>
                  <a:gd name="T34" fmla="*/ 14 w 26"/>
                  <a:gd name="T35" fmla="*/ 20 h 46"/>
                  <a:gd name="T36" fmla="*/ 12 w 26"/>
                  <a:gd name="T37" fmla="*/ 14 h 46"/>
                  <a:gd name="T38" fmla="*/ 6 w 26"/>
                  <a:gd name="T39" fmla="*/ 10 h 46"/>
                  <a:gd name="T40" fmla="*/ 2 w 26"/>
                  <a:gd name="T41" fmla="*/ 6 h 46"/>
                  <a:gd name="T42" fmla="*/ 0 w 26"/>
                  <a:gd name="T43" fmla="*/ 2 h 46"/>
                  <a:gd name="T44" fmla="*/ 4 w 26"/>
                  <a:gd name="T45" fmla="*/ 0 h 46"/>
                  <a:gd name="T46" fmla="*/ 12 w 26"/>
                  <a:gd name="T47" fmla="*/ 0 h 46"/>
                  <a:gd name="T48" fmla="*/ 18 w 26"/>
                  <a:gd name="T49" fmla="*/ 2 h 46"/>
                  <a:gd name="T50" fmla="*/ 18 w 26"/>
                  <a:gd name="T51" fmla="*/ 8 h 46"/>
                  <a:gd name="T52" fmla="*/ 22 w 26"/>
                  <a:gd name="T53" fmla="*/ 8 h 46"/>
                  <a:gd name="T54" fmla="*/ 22 w 26"/>
                  <a:gd name="T55" fmla="*/ 18 h 46"/>
                  <a:gd name="T56" fmla="*/ 26 w 26"/>
                  <a:gd name="T57" fmla="*/ 24 h 46"/>
                  <a:gd name="T58" fmla="*/ 24 w 26"/>
                  <a:gd name="T59" fmla="*/ 3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46"/>
                  <a:gd name="T92" fmla="*/ 26 w 26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46">
                    <a:moveTo>
                      <a:pt x="24" y="30"/>
                    </a:moveTo>
                    <a:lnTo>
                      <a:pt x="14" y="30"/>
                    </a:lnTo>
                    <a:lnTo>
                      <a:pt x="16" y="38"/>
                    </a:lnTo>
                    <a:lnTo>
                      <a:pt x="20" y="42"/>
                    </a:lnTo>
                    <a:lnTo>
                      <a:pt x="20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2" y="38"/>
                    </a:lnTo>
                    <a:lnTo>
                      <a:pt x="12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2" y="1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2" y="18"/>
                    </a:lnTo>
                    <a:lnTo>
                      <a:pt x="26" y="24"/>
                    </a:lnTo>
                    <a:lnTo>
                      <a:pt x="24" y="3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61" name="Freeform 67"/>
              <p:cNvSpPr>
                <a:spLocks noChangeAspect="1"/>
              </p:cNvSpPr>
              <p:nvPr/>
            </p:nvSpPr>
            <p:spPr bwMode="auto">
              <a:xfrm>
                <a:off x="4778" y="2552"/>
                <a:ext cx="22" cy="30"/>
              </a:xfrm>
              <a:custGeom>
                <a:avLst/>
                <a:gdLst>
                  <a:gd name="T0" fmla="*/ 4 w 22"/>
                  <a:gd name="T1" fmla="*/ 2 h 30"/>
                  <a:gd name="T2" fmla="*/ 8 w 22"/>
                  <a:gd name="T3" fmla="*/ 4 h 30"/>
                  <a:gd name="T4" fmla="*/ 14 w 22"/>
                  <a:gd name="T5" fmla="*/ 6 h 30"/>
                  <a:gd name="T6" fmla="*/ 20 w 22"/>
                  <a:gd name="T7" fmla="*/ 8 h 30"/>
                  <a:gd name="T8" fmla="*/ 22 w 22"/>
                  <a:gd name="T9" fmla="*/ 12 h 30"/>
                  <a:gd name="T10" fmla="*/ 20 w 22"/>
                  <a:gd name="T11" fmla="*/ 18 h 30"/>
                  <a:gd name="T12" fmla="*/ 14 w 22"/>
                  <a:gd name="T13" fmla="*/ 24 h 30"/>
                  <a:gd name="T14" fmla="*/ 2 w 22"/>
                  <a:gd name="T15" fmla="*/ 30 h 30"/>
                  <a:gd name="T16" fmla="*/ 2 w 22"/>
                  <a:gd name="T17" fmla="*/ 16 h 30"/>
                  <a:gd name="T18" fmla="*/ 0 w 22"/>
                  <a:gd name="T19" fmla="*/ 4 h 30"/>
                  <a:gd name="T20" fmla="*/ 2 w 22"/>
                  <a:gd name="T21" fmla="*/ 2 h 30"/>
                  <a:gd name="T22" fmla="*/ 4 w 22"/>
                  <a:gd name="T23" fmla="*/ 0 h 30"/>
                  <a:gd name="T24" fmla="*/ 8 w 22"/>
                  <a:gd name="T25" fmla="*/ 4 h 30"/>
                  <a:gd name="T26" fmla="*/ 4 w 22"/>
                  <a:gd name="T27" fmla="*/ 2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30"/>
                  <a:gd name="T44" fmla="*/ 22 w 22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30">
                    <a:moveTo>
                      <a:pt x="4" y="2"/>
                    </a:moveTo>
                    <a:lnTo>
                      <a:pt x="8" y="4"/>
                    </a:lnTo>
                    <a:lnTo>
                      <a:pt x="14" y="6"/>
                    </a:lnTo>
                    <a:lnTo>
                      <a:pt x="20" y="8"/>
                    </a:lnTo>
                    <a:lnTo>
                      <a:pt x="22" y="12"/>
                    </a:lnTo>
                    <a:lnTo>
                      <a:pt x="20" y="18"/>
                    </a:lnTo>
                    <a:lnTo>
                      <a:pt x="14" y="24"/>
                    </a:lnTo>
                    <a:lnTo>
                      <a:pt x="2" y="30"/>
                    </a:lnTo>
                    <a:lnTo>
                      <a:pt x="2" y="1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62" name="Freeform 68"/>
              <p:cNvSpPr>
                <a:spLocks noChangeAspect="1"/>
              </p:cNvSpPr>
              <p:nvPr/>
            </p:nvSpPr>
            <p:spPr bwMode="auto">
              <a:xfrm>
                <a:off x="4792" y="2572"/>
                <a:ext cx="20" cy="36"/>
              </a:xfrm>
              <a:custGeom>
                <a:avLst/>
                <a:gdLst>
                  <a:gd name="T0" fmla="*/ 20 w 20"/>
                  <a:gd name="T1" fmla="*/ 6 h 36"/>
                  <a:gd name="T2" fmla="*/ 18 w 20"/>
                  <a:gd name="T3" fmla="*/ 12 h 36"/>
                  <a:gd name="T4" fmla="*/ 16 w 20"/>
                  <a:gd name="T5" fmla="*/ 16 h 36"/>
                  <a:gd name="T6" fmla="*/ 14 w 20"/>
                  <a:gd name="T7" fmla="*/ 20 h 36"/>
                  <a:gd name="T8" fmla="*/ 14 w 20"/>
                  <a:gd name="T9" fmla="*/ 26 h 36"/>
                  <a:gd name="T10" fmla="*/ 14 w 20"/>
                  <a:gd name="T11" fmla="*/ 28 h 36"/>
                  <a:gd name="T12" fmla="*/ 14 w 20"/>
                  <a:gd name="T13" fmla="*/ 30 h 36"/>
                  <a:gd name="T14" fmla="*/ 16 w 20"/>
                  <a:gd name="T15" fmla="*/ 34 h 36"/>
                  <a:gd name="T16" fmla="*/ 16 w 20"/>
                  <a:gd name="T17" fmla="*/ 36 h 36"/>
                  <a:gd name="T18" fmla="*/ 12 w 20"/>
                  <a:gd name="T19" fmla="*/ 36 h 36"/>
                  <a:gd name="T20" fmla="*/ 6 w 20"/>
                  <a:gd name="T21" fmla="*/ 30 h 36"/>
                  <a:gd name="T22" fmla="*/ 2 w 20"/>
                  <a:gd name="T23" fmla="*/ 26 h 36"/>
                  <a:gd name="T24" fmla="*/ 0 w 20"/>
                  <a:gd name="T25" fmla="*/ 20 h 36"/>
                  <a:gd name="T26" fmla="*/ 2 w 20"/>
                  <a:gd name="T27" fmla="*/ 18 h 36"/>
                  <a:gd name="T28" fmla="*/ 6 w 20"/>
                  <a:gd name="T29" fmla="*/ 18 h 36"/>
                  <a:gd name="T30" fmla="*/ 6 w 20"/>
                  <a:gd name="T31" fmla="*/ 8 h 36"/>
                  <a:gd name="T32" fmla="*/ 8 w 20"/>
                  <a:gd name="T33" fmla="*/ 2 h 36"/>
                  <a:gd name="T34" fmla="*/ 10 w 20"/>
                  <a:gd name="T35" fmla="*/ 0 h 36"/>
                  <a:gd name="T36" fmla="*/ 14 w 20"/>
                  <a:gd name="T37" fmla="*/ 0 h 36"/>
                  <a:gd name="T38" fmla="*/ 18 w 20"/>
                  <a:gd name="T39" fmla="*/ 2 h 36"/>
                  <a:gd name="T40" fmla="*/ 20 w 20"/>
                  <a:gd name="T41" fmla="*/ 4 h 36"/>
                  <a:gd name="T42" fmla="*/ 20 w 20"/>
                  <a:gd name="T43" fmla="*/ 6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36"/>
                  <a:gd name="T68" fmla="*/ 20 w 20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36">
                    <a:moveTo>
                      <a:pt x="20" y="6"/>
                    </a:moveTo>
                    <a:lnTo>
                      <a:pt x="18" y="12"/>
                    </a:lnTo>
                    <a:lnTo>
                      <a:pt x="16" y="16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0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8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63" name="Freeform 69"/>
              <p:cNvSpPr>
                <a:spLocks noChangeAspect="1"/>
              </p:cNvSpPr>
              <p:nvPr/>
            </p:nvSpPr>
            <p:spPr bwMode="auto">
              <a:xfrm>
                <a:off x="4808" y="2572"/>
                <a:ext cx="12" cy="24"/>
              </a:xfrm>
              <a:custGeom>
                <a:avLst/>
                <a:gdLst>
                  <a:gd name="T0" fmla="*/ 12 w 12"/>
                  <a:gd name="T1" fmla="*/ 0 h 24"/>
                  <a:gd name="T2" fmla="*/ 10 w 12"/>
                  <a:gd name="T3" fmla="*/ 8 h 24"/>
                  <a:gd name="T4" fmla="*/ 8 w 12"/>
                  <a:gd name="T5" fmla="*/ 12 h 24"/>
                  <a:gd name="T6" fmla="*/ 6 w 12"/>
                  <a:gd name="T7" fmla="*/ 18 h 24"/>
                  <a:gd name="T8" fmla="*/ 4 w 12"/>
                  <a:gd name="T9" fmla="*/ 24 h 24"/>
                  <a:gd name="T10" fmla="*/ 0 w 12"/>
                  <a:gd name="T11" fmla="*/ 24 h 24"/>
                  <a:gd name="T12" fmla="*/ 4 w 12"/>
                  <a:gd name="T13" fmla="*/ 14 h 24"/>
                  <a:gd name="T14" fmla="*/ 6 w 12"/>
                  <a:gd name="T15" fmla="*/ 8 h 24"/>
                  <a:gd name="T16" fmla="*/ 6 w 12"/>
                  <a:gd name="T17" fmla="*/ 0 h 24"/>
                  <a:gd name="T18" fmla="*/ 12 w 12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24"/>
                  <a:gd name="T32" fmla="*/ 12 w 12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24">
                    <a:moveTo>
                      <a:pt x="12" y="0"/>
                    </a:moveTo>
                    <a:lnTo>
                      <a:pt x="10" y="8"/>
                    </a:lnTo>
                    <a:lnTo>
                      <a:pt x="8" y="12"/>
                    </a:lnTo>
                    <a:lnTo>
                      <a:pt x="6" y="18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64" name="Freeform 70"/>
              <p:cNvSpPr>
                <a:spLocks noChangeAspect="1"/>
              </p:cNvSpPr>
              <p:nvPr/>
            </p:nvSpPr>
            <p:spPr bwMode="auto">
              <a:xfrm>
                <a:off x="4814" y="2588"/>
                <a:ext cx="14" cy="12"/>
              </a:xfrm>
              <a:custGeom>
                <a:avLst/>
                <a:gdLst>
                  <a:gd name="T0" fmla="*/ 14 w 14"/>
                  <a:gd name="T1" fmla="*/ 0 h 12"/>
                  <a:gd name="T2" fmla="*/ 12 w 14"/>
                  <a:gd name="T3" fmla="*/ 4 h 12"/>
                  <a:gd name="T4" fmla="*/ 10 w 14"/>
                  <a:gd name="T5" fmla="*/ 8 h 12"/>
                  <a:gd name="T6" fmla="*/ 8 w 14"/>
                  <a:gd name="T7" fmla="*/ 10 h 12"/>
                  <a:gd name="T8" fmla="*/ 4 w 14"/>
                  <a:gd name="T9" fmla="*/ 12 h 12"/>
                  <a:gd name="T10" fmla="*/ 2 w 14"/>
                  <a:gd name="T11" fmla="*/ 10 h 12"/>
                  <a:gd name="T12" fmla="*/ 0 w 14"/>
                  <a:gd name="T13" fmla="*/ 8 h 12"/>
                  <a:gd name="T14" fmla="*/ 2 w 14"/>
                  <a:gd name="T15" fmla="*/ 4 h 12"/>
                  <a:gd name="T16" fmla="*/ 6 w 14"/>
                  <a:gd name="T17" fmla="*/ 0 h 12"/>
                  <a:gd name="T18" fmla="*/ 10 w 14"/>
                  <a:gd name="T19" fmla="*/ 0 h 12"/>
                  <a:gd name="T20" fmla="*/ 14 w 1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2"/>
                  <a:gd name="T35" fmla="*/ 14 w 14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2">
                    <a:moveTo>
                      <a:pt x="14" y="0"/>
                    </a:move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65" name="Freeform 71"/>
              <p:cNvSpPr>
                <a:spLocks noChangeAspect="1"/>
              </p:cNvSpPr>
              <p:nvPr/>
            </p:nvSpPr>
            <p:spPr bwMode="auto">
              <a:xfrm>
                <a:off x="4800" y="2540"/>
                <a:ext cx="14" cy="16"/>
              </a:xfrm>
              <a:custGeom>
                <a:avLst/>
                <a:gdLst>
                  <a:gd name="T0" fmla="*/ 0 w 14"/>
                  <a:gd name="T1" fmla="*/ 8 h 16"/>
                  <a:gd name="T2" fmla="*/ 0 w 14"/>
                  <a:gd name="T3" fmla="*/ 0 h 16"/>
                  <a:gd name="T4" fmla="*/ 4 w 14"/>
                  <a:gd name="T5" fmla="*/ 0 h 16"/>
                  <a:gd name="T6" fmla="*/ 8 w 14"/>
                  <a:gd name="T7" fmla="*/ 4 h 16"/>
                  <a:gd name="T8" fmla="*/ 10 w 14"/>
                  <a:gd name="T9" fmla="*/ 6 h 16"/>
                  <a:gd name="T10" fmla="*/ 14 w 14"/>
                  <a:gd name="T11" fmla="*/ 10 h 16"/>
                  <a:gd name="T12" fmla="*/ 14 w 14"/>
                  <a:gd name="T13" fmla="*/ 14 h 16"/>
                  <a:gd name="T14" fmla="*/ 14 w 14"/>
                  <a:gd name="T15" fmla="*/ 16 h 16"/>
                  <a:gd name="T16" fmla="*/ 12 w 14"/>
                  <a:gd name="T17" fmla="*/ 14 h 16"/>
                  <a:gd name="T18" fmla="*/ 8 w 14"/>
                  <a:gd name="T19" fmla="*/ 8 h 16"/>
                  <a:gd name="T20" fmla="*/ 0 w 14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6"/>
                  <a:gd name="T35" fmla="*/ 14 w 14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6">
                    <a:moveTo>
                      <a:pt x="0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4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66" name="Freeform 72"/>
              <p:cNvSpPr>
                <a:spLocks noChangeAspect="1"/>
              </p:cNvSpPr>
              <p:nvPr/>
            </p:nvSpPr>
            <p:spPr bwMode="auto">
              <a:xfrm>
                <a:off x="4750" y="2522"/>
                <a:ext cx="20" cy="22"/>
              </a:xfrm>
              <a:custGeom>
                <a:avLst/>
                <a:gdLst>
                  <a:gd name="T0" fmla="*/ 16 w 20"/>
                  <a:gd name="T1" fmla="*/ 22 h 22"/>
                  <a:gd name="T2" fmla="*/ 12 w 20"/>
                  <a:gd name="T3" fmla="*/ 18 h 22"/>
                  <a:gd name="T4" fmla="*/ 6 w 20"/>
                  <a:gd name="T5" fmla="*/ 12 h 22"/>
                  <a:gd name="T6" fmla="*/ 0 w 20"/>
                  <a:gd name="T7" fmla="*/ 0 h 22"/>
                  <a:gd name="T8" fmla="*/ 6 w 20"/>
                  <a:gd name="T9" fmla="*/ 0 h 22"/>
                  <a:gd name="T10" fmla="*/ 14 w 20"/>
                  <a:gd name="T11" fmla="*/ 4 h 22"/>
                  <a:gd name="T12" fmla="*/ 18 w 20"/>
                  <a:gd name="T13" fmla="*/ 6 h 22"/>
                  <a:gd name="T14" fmla="*/ 20 w 20"/>
                  <a:gd name="T15" fmla="*/ 10 h 22"/>
                  <a:gd name="T16" fmla="*/ 20 w 20"/>
                  <a:gd name="T17" fmla="*/ 14 h 22"/>
                  <a:gd name="T18" fmla="*/ 20 w 20"/>
                  <a:gd name="T19" fmla="*/ 18 h 22"/>
                  <a:gd name="T20" fmla="*/ 18 w 20"/>
                  <a:gd name="T21" fmla="*/ 22 h 22"/>
                  <a:gd name="T22" fmla="*/ 16 w 20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2"/>
                  <a:gd name="T38" fmla="*/ 20 w 20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2">
                    <a:moveTo>
                      <a:pt x="16" y="22"/>
                    </a:moveTo>
                    <a:lnTo>
                      <a:pt x="12" y="18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4" y="4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67" name="Freeform 73"/>
              <p:cNvSpPr>
                <a:spLocks noChangeAspect="1"/>
              </p:cNvSpPr>
              <p:nvPr/>
            </p:nvSpPr>
            <p:spPr bwMode="auto">
              <a:xfrm>
                <a:off x="4772" y="2524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2 h 2"/>
                  <a:gd name="T4" fmla="*/ 6 w 6"/>
                  <a:gd name="T5" fmla="*/ 2 h 2"/>
                  <a:gd name="T6" fmla="*/ 4 w 6"/>
                  <a:gd name="T7" fmla="*/ 0 h 2"/>
                  <a:gd name="T8" fmla="*/ 0 w 6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2"/>
                  <a:gd name="T17" fmla="*/ 6 w 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2">
                    <a:moveTo>
                      <a:pt x="0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255" name="Freeform 74"/>
            <p:cNvSpPr>
              <a:spLocks noChangeAspect="1"/>
            </p:cNvSpPr>
            <p:nvPr/>
          </p:nvSpPr>
          <p:spPr bwMode="auto">
            <a:xfrm>
              <a:off x="5293" y="2703"/>
              <a:ext cx="15" cy="16"/>
            </a:xfrm>
            <a:custGeom>
              <a:avLst/>
              <a:gdLst>
                <a:gd name="T0" fmla="*/ 8 w 16"/>
                <a:gd name="T1" fmla="*/ 12 h 16"/>
                <a:gd name="T2" fmla="*/ 8 w 16"/>
                <a:gd name="T3" fmla="*/ 14 h 16"/>
                <a:gd name="T4" fmla="*/ 8 w 16"/>
                <a:gd name="T5" fmla="*/ 16 h 16"/>
                <a:gd name="T6" fmla="*/ 8 w 16"/>
                <a:gd name="T7" fmla="*/ 14 h 16"/>
                <a:gd name="T8" fmla="*/ 4 w 16"/>
                <a:gd name="T9" fmla="*/ 12 h 16"/>
                <a:gd name="T10" fmla="*/ 0 w 16"/>
                <a:gd name="T11" fmla="*/ 4 h 16"/>
                <a:gd name="T12" fmla="*/ 0 w 16"/>
                <a:gd name="T13" fmla="*/ 0 h 16"/>
                <a:gd name="T14" fmla="*/ 8 w 16"/>
                <a:gd name="T15" fmla="*/ 4 h 16"/>
                <a:gd name="T16" fmla="*/ 8 w 16"/>
                <a:gd name="T17" fmla="*/ 8 h 16"/>
                <a:gd name="T18" fmla="*/ 8 w 16"/>
                <a:gd name="T19" fmla="*/ 1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16" y="12"/>
                  </a:moveTo>
                  <a:lnTo>
                    <a:pt x="14" y="14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8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56" name="Freeform 75"/>
            <p:cNvSpPr>
              <a:spLocks noChangeAspect="1"/>
            </p:cNvSpPr>
            <p:nvPr/>
          </p:nvSpPr>
          <p:spPr bwMode="auto">
            <a:xfrm>
              <a:off x="5373" y="2780"/>
              <a:ext cx="17" cy="13"/>
            </a:xfrm>
            <a:custGeom>
              <a:avLst/>
              <a:gdLst>
                <a:gd name="T0" fmla="*/ 9 w 18"/>
                <a:gd name="T1" fmla="*/ 92 h 12"/>
                <a:gd name="T2" fmla="*/ 9 w 18"/>
                <a:gd name="T3" fmla="*/ 92 h 12"/>
                <a:gd name="T4" fmla="*/ 4 w 18"/>
                <a:gd name="T5" fmla="*/ 66 h 12"/>
                <a:gd name="T6" fmla="*/ 0 w 18"/>
                <a:gd name="T7" fmla="*/ 2 h 12"/>
                <a:gd name="T8" fmla="*/ 0 w 18"/>
                <a:gd name="T9" fmla="*/ 0 h 12"/>
                <a:gd name="T10" fmla="*/ 6 w 18"/>
                <a:gd name="T11" fmla="*/ 0 h 12"/>
                <a:gd name="T12" fmla="*/ 9 w 18"/>
                <a:gd name="T13" fmla="*/ 4 h 12"/>
                <a:gd name="T14" fmla="*/ 9 w 18"/>
                <a:gd name="T15" fmla="*/ 56 h 12"/>
                <a:gd name="T16" fmla="*/ 9 w 18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2"/>
                <a:gd name="T29" fmla="*/ 18 w 1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2">
                  <a:moveTo>
                    <a:pt x="18" y="12"/>
                  </a:moveTo>
                  <a:lnTo>
                    <a:pt x="10" y="12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57" name="Freeform 76"/>
            <p:cNvSpPr>
              <a:spLocks noChangeAspect="1"/>
            </p:cNvSpPr>
            <p:nvPr/>
          </p:nvSpPr>
          <p:spPr bwMode="auto">
            <a:xfrm>
              <a:off x="5342" y="2761"/>
              <a:ext cx="22" cy="13"/>
            </a:xfrm>
            <a:custGeom>
              <a:avLst/>
              <a:gdLst>
                <a:gd name="T0" fmla="*/ 22 w 22"/>
                <a:gd name="T1" fmla="*/ 66 h 12"/>
                <a:gd name="T2" fmla="*/ 20 w 22"/>
                <a:gd name="T3" fmla="*/ 92 h 12"/>
                <a:gd name="T4" fmla="*/ 16 w 22"/>
                <a:gd name="T5" fmla="*/ 92 h 12"/>
                <a:gd name="T6" fmla="*/ 6 w 22"/>
                <a:gd name="T7" fmla="*/ 78 h 12"/>
                <a:gd name="T8" fmla="*/ 2 w 22"/>
                <a:gd name="T9" fmla="*/ 56 h 12"/>
                <a:gd name="T10" fmla="*/ 0 w 22"/>
                <a:gd name="T11" fmla="*/ 2 h 12"/>
                <a:gd name="T12" fmla="*/ 0 w 22"/>
                <a:gd name="T13" fmla="*/ 0 h 12"/>
                <a:gd name="T14" fmla="*/ 2 w 22"/>
                <a:gd name="T15" fmla="*/ 0 h 12"/>
                <a:gd name="T16" fmla="*/ 10 w 22"/>
                <a:gd name="T17" fmla="*/ 2 h 12"/>
                <a:gd name="T18" fmla="*/ 18 w 22"/>
                <a:gd name="T19" fmla="*/ 4 h 12"/>
                <a:gd name="T20" fmla="*/ 20 w 22"/>
                <a:gd name="T21" fmla="*/ 56 h 12"/>
                <a:gd name="T22" fmla="*/ 22 w 22"/>
                <a:gd name="T23" fmla="*/ 66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2"/>
                <a:gd name="T38" fmla="*/ 22 w 22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2">
                  <a:moveTo>
                    <a:pt x="22" y="8"/>
                  </a:moveTo>
                  <a:lnTo>
                    <a:pt x="20" y="12"/>
                  </a:lnTo>
                  <a:lnTo>
                    <a:pt x="16" y="12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58" name="Freeform 77"/>
            <p:cNvSpPr>
              <a:spLocks noChangeAspect="1"/>
            </p:cNvSpPr>
            <p:nvPr/>
          </p:nvSpPr>
          <p:spPr bwMode="auto">
            <a:xfrm>
              <a:off x="5293" y="2724"/>
              <a:ext cx="26" cy="24"/>
            </a:xfrm>
            <a:custGeom>
              <a:avLst/>
              <a:gdLst>
                <a:gd name="T0" fmla="*/ 6 w 26"/>
                <a:gd name="T1" fmla="*/ 0 h 22"/>
                <a:gd name="T2" fmla="*/ 6 w 26"/>
                <a:gd name="T3" fmla="*/ 4 h 22"/>
                <a:gd name="T4" fmla="*/ 8 w 26"/>
                <a:gd name="T5" fmla="*/ 63 h 22"/>
                <a:gd name="T6" fmla="*/ 16 w 26"/>
                <a:gd name="T7" fmla="*/ 89 h 22"/>
                <a:gd name="T8" fmla="*/ 22 w 26"/>
                <a:gd name="T9" fmla="*/ 127 h 22"/>
                <a:gd name="T10" fmla="*/ 26 w 26"/>
                <a:gd name="T11" fmla="*/ 152 h 22"/>
                <a:gd name="T12" fmla="*/ 26 w 26"/>
                <a:gd name="T13" fmla="*/ 176 h 22"/>
                <a:gd name="T14" fmla="*/ 24 w 26"/>
                <a:gd name="T15" fmla="*/ 209 h 22"/>
                <a:gd name="T16" fmla="*/ 22 w 26"/>
                <a:gd name="T17" fmla="*/ 209 h 22"/>
                <a:gd name="T18" fmla="*/ 18 w 26"/>
                <a:gd name="T19" fmla="*/ 192 h 22"/>
                <a:gd name="T20" fmla="*/ 16 w 26"/>
                <a:gd name="T21" fmla="*/ 152 h 22"/>
                <a:gd name="T22" fmla="*/ 12 w 26"/>
                <a:gd name="T23" fmla="*/ 152 h 22"/>
                <a:gd name="T24" fmla="*/ 12 w 26"/>
                <a:gd name="T25" fmla="*/ 127 h 22"/>
                <a:gd name="T26" fmla="*/ 10 w 26"/>
                <a:gd name="T27" fmla="*/ 89 h 22"/>
                <a:gd name="T28" fmla="*/ 6 w 26"/>
                <a:gd name="T29" fmla="*/ 89 h 22"/>
                <a:gd name="T30" fmla="*/ 6 w 26"/>
                <a:gd name="T31" fmla="*/ 63 h 22"/>
                <a:gd name="T32" fmla="*/ 0 w 26"/>
                <a:gd name="T33" fmla="*/ 63 h 22"/>
                <a:gd name="T34" fmla="*/ 0 w 26"/>
                <a:gd name="T35" fmla="*/ 2 h 22"/>
                <a:gd name="T36" fmla="*/ 0 w 26"/>
                <a:gd name="T37" fmla="*/ 0 h 22"/>
                <a:gd name="T38" fmla="*/ 6 w 26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22"/>
                <a:gd name="T62" fmla="*/ 26 w 26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22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2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18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59" name="Freeform 78"/>
            <p:cNvSpPr>
              <a:spLocks noChangeAspect="1"/>
            </p:cNvSpPr>
            <p:nvPr/>
          </p:nvSpPr>
          <p:spPr bwMode="auto">
            <a:xfrm>
              <a:off x="5205" y="2619"/>
              <a:ext cx="32" cy="42"/>
            </a:xfrm>
            <a:custGeom>
              <a:avLst/>
              <a:gdLst>
                <a:gd name="T0" fmla="*/ 32 w 32"/>
                <a:gd name="T1" fmla="*/ 380 h 38"/>
                <a:gd name="T2" fmla="*/ 32 w 32"/>
                <a:gd name="T3" fmla="*/ 513 h 38"/>
                <a:gd name="T4" fmla="*/ 28 w 32"/>
                <a:gd name="T5" fmla="*/ 513 h 38"/>
                <a:gd name="T6" fmla="*/ 24 w 32"/>
                <a:gd name="T7" fmla="*/ 464 h 38"/>
                <a:gd name="T8" fmla="*/ 22 w 32"/>
                <a:gd name="T9" fmla="*/ 380 h 38"/>
                <a:gd name="T10" fmla="*/ 20 w 32"/>
                <a:gd name="T11" fmla="*/ 267 h 38"/>
                <a:gd name="T12" fmla="*/ 16 w 32"/>
                <a:gd name="T13" fmla="*/ 219 h 38"/>
                <a:gd name="T14" fmla="*/ 6 w 32"/>
                <a:gd name="T15" fmla="*/ 126 h 38"/>
                <a:gd name="T16" fmla="*/ 0 w 32"/>
                <a:gd name="T17" fmla="*/ 84 h 38"/>
                <a:gd name="T18" fmla="*/ 0 w 32"/>
                <a:gd name="T19" fmla="*/ 0 h 38"/>
                <a:gd name="T20" fmla="*/ 16 w 32"/>
                <a:gd name="T21" fmla="*/ 188 h 38"/>
                <a:gd name="T22" fmla="*/ 32 w 32"/>
                <a:gd name="T23" fmla="*/ 38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38"/>
                <a:gd name="T38" fmla="*/ 32 w 32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38">
                  <a:moveTo>
                    <a:pt x="32" y="28"/>
                  </a:moveTo>
                  <a:lnTo>
                    <a:pt x="32" y="38"/>
                  </a:lnTo>
                  <a:lnTo>
                    <a:pt x="28" y="38"/>
                  </a:lnTo>
                  <a:lnTo>
                    <a:pt x="24" y="34"/>
                  </a:lnTo>
                  <a:lnTo>
                    <a:pt x="22" y="28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6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16" y="1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260" name="Group 79"/>
            <p:cNvGrpSpPr>
              <a:grpSpLocks noChangeAspect="1"/>
            </p:cNvGrpSpPr>
            <p:nvPr/>
          </p:nvGrpSpPr>
          <p:grpSpPr bwMode="auto">
            <a:xfrm>
              <a:off x="4213" y="2437"/>
              <a:ext cx="807" cy="372"/>
              <a:chOff x="4324" y="2672"/>
              <a:chExt cx="790" cy="342"/>
            </a:xfrm>
          </p:grpSpPr>
          <p:sp>
            <p:nvSpPr>
              <p:cNvPr id="50438" name="Freeform 80"/>
              <p:cNvSpPr>
                <a:spLocks noChangeAspect="1"/>
              </p:cNvSpPr>
              <p:nvPr/>
            </p:nvSpPr>
            <p:spPr bwMode="auto">
              <a:xfrm>
                <a:off x="4324" y="2672"/>
                <a:ext cx="190" cy="222"/>
              </a:xfrm>
              <a:custGeom>
                <a:avLst/>
                <a:gdLst>
                  <a:gd name="T0" fmla="*/ 40 w 190"/>
                  <a:gd name="T1" fmla="*/ 50 h 222"/>
                  <a:gd name="T2" fmla="*/ 24 w 190"/>
                  <a:gd name="T3" fmla="*/ 32 h 222"/>
                  <a:gd name="T4" fmla="*/ 6 w 190"/>
                  <a:gd name="T5" fmla="*/ 16 h 222"/>
                  <a:gd name="T6" fmla="*/ 0 w 190"/>
                  <a:gd name="T7" fmla="*/ 6 h 222"/>
                  <a:gd name="T8" fmla="*/ 4 w 190"/>
                  <a:gd name="T9" fmla="*/ 2 h 222"/>
                  <a:gd name="T10" fmla="*/ 10 w 190"/>
                  <a:gd name="T11" fmla="*/ 2 h 222"/>
                  <a:gd name="T12" fmla="*/ 20 w 190"/>
                  <a:gd name="T13" fmla="*/ 8 h 222"/>
                  <a:gd name="T14" fmla="*/ 40 w 190"/>
                  <a:gd name="T15" fmla="*/ 8 h 222"/>
                  <a:gd name="T16" fmla="*/ 48 w 190"/>
                  <a:gd name="T17" fmla="*/ 16 h 222"/>
                  <a:gd name="T18" fmla="*/ 56 w 190"/>
                  <a:gd name="T19" fmla="*/ 30 h 222"/>
                  <a:gd name="T20" fmla="*/ 66 w 190"/>
                  <a:gd name="T21" fmla="*/ 38 h 222"/>
                  <a:gd name="T22" fmla="*/ 76 w 190"/>
                  <a:gd name="T23" fmla="*/ 42 h 222"/>
                  <a:gd name="T24" fmla="*/ 88 w 190"/>
                  <a:gd name="T25" fmla="*/ 56 h 222"/>
                  <a:gd name="T26" fmla="*/ 96 w 190"/>
                  <a:gd name="T27" fmla="*/ 68 h 222"/>
                  <a:gd name="T28" fmla="*/ 106 w 190"/>
                  <a:gd name="T29" fmla="*/ 68 h 222"/>
                  <a:gd name="T30" fmla="*/ 116 w 190"/>
                  <a:gd name="T31" fmla="*/ 78 h 222"/>
                  <a:gd name="T32" fmla="*/ 130 w 190"/>
                  <a:gd name="T33" fmla="*/ 90 h 222"/>
                  <a:gd name="T34" fmla="*/ 134 w 190"/>
                  <a:gd name="T35" fmla="*/ 92 h 222"/>
                  <a:gd name="T36" fmla="*/ 138 w 190"/>
                  <a:gd name="T37" fmla="*/ 94 h 222"/>
                  <a:gd name="T38" fmla="*/ 134 w 190"/>
                  <a:gd name="T39" fmla="*/ 102 h 222"/>
                  <a:gd name="T40" fmla="*/ 150 w 190"/>
                  <a:gd name="T41" fmla="*/ 110 h 222"/>
                  <a:gd name="T42" fmla="*/ 148 w 190"/>
                  <a:gd name="T43" fmla="*/ 128 h 222"/>
                  <a:gd name="T44" fmla="*/ 158 w 190"/>
                  <a:gd name="T45" fmla="*/ 132 h 222"/>
                  <a:gd name="T46" fmla="*/ 164 w 190"/>
                  <a:gd name="T47" fmla="*/ 144 h 222"/>
                  <a:gd name="T48" fmla="*/ 164 w 190"/>
                  <a:gd name="T49" fmla="*/ 148 h 222"/>
                  <a:gd name="T50" fmla="*/ 170 w 190"/>
                  <a:gd name="T51" fmla="*/ 150 h 222"/>
                  <a:gd name="T52" fmla="*/ 174 w 190"/>
                  <a:gd name="T53" fmla="*/ 156 h 222"/>
                  <a:gd name="T54" fmla="*/ 188 w 190"/>
                  <a:gd name="T55" fmla="*/ 164 h 222"/>
                  <a:gd name="T56" fmla="*/ 188 w 190"/>
                  <a:gd name="T57" fmla="*/ 208 h 222"/>
                  <a:gd name="T58" fmla="*/ 182 w 190"/>
                  <a:gd name="T59" fmla="*/ 222 h 222"/>
                  <a:gd name="T60" fmla="*/ 172 w 190"/>
                  <a:gd name="T61" fmla="*/ 220 h 222"/>
                  <a:gd name="T62" fmla="*/ 164 w 190"/>
                  <a:gd name="T63" fmla="*/ 222 h 222"/>
                  <a:gd name="T64" fmla="*/ 158 w 190"/>
                  <a:gd name="T65" fmla="*/ 220 h 222"/>
                  <a:gd name="T66" fmla="*/ 150 w 190"/>
                  <a:gd name="T67" fmla="*/ 206 h 222"/>
                  <a:gd name="T68" fmla="*/ 134 w 190"/>
                  <a:gd name="T69" fmla="*/ 194 h 222"/>
                  <a:gd name="T70" fmla="*/ 120 w 190"/>
                  <a:gd name="T71" fmla="*/ 182 h 222"/>
                  <a:gd name="T72" fmla="*/ 106 w 190"/>
                  <a:gd name="T73" fmla="*/ 162 h 222"/>
                  <a:gd name="T74" fmla="*/ 102 w 190"/>
                  <a:gd name="T75" fmla="*/ 150 h 222"/>
                  <a:gd name="T76" fmla="*/ 88 w 190"/>
                  <a:gd name="T77" fmla="*/ 124 h 222"/>
                  <a:gd name="T78" fmla="*/ 72 w 190"/>
                  <a:gd name="T79" fmla="*/ 102 h 222"/>
                  <a:gd name="T80" fmla="*/ 68 w 190"/>
                  <a:gd name="T81" fmla="*/ 88 h 222"/>
                  <a:gd name="T82" fmla="*/ 64 w 190"/>
                  <a:gd name="T83" fmla="*/ 76 h 222"/>
                  <a:gd name="T84" fmla="*/ 52 w 190"/>
                  <a:gd name="T85" fmla="*/ 68 h 222"/>
                  <a:gd name="T86" fmla="*/ 44 w 190"/>
                  <a:gd name="T87" fmla="*/ 58 h 22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90"/>
                  <a:gd name="T133" fmla="*/ 0 h 222"/>
                  <a:gd name="T134" fmla="*/ 190 w 190"/>
                  <a:gd name="T135" fmla="*/ 222 h 22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90" h="222">
                    <a:moveTo>
                      <a:pt x="46" y="58"/>
                    </a:moveTo>
                    <a:lnTo>
                      <a:pt x="40" y="50"/>
                    </a:lnTo>
                    <a:lnTo>
                      <a:pt x="34" y="42"/>
                    </a:lnTo>
                    <a:lnTo>
                      <a:pt x="24" y="32"/>
                    </a:lnTo>
                    <a:lnTo>
                      <a:pt x="18" y="26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6"/>
                    </a:lnTo>
                    <a:lnTo>
                      <a:pt x="2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6"/>
                    </a:lnTo>
                    <a:lnTo>
                      <a:pt x="52" y="22"/>
                    </a:lnTo>
                    <a:lnTo>
                      <a:pt x="56" y="30"/>
                    </a:lnTo>
                    <a:lnTo>
                      <a:pt x="64" y="36"/>
                    </a:lnTo>
                    <a:lnTo>
                      <a:pt x="66" y="38"/>
                    </a:lnTo>
                    <a:lnTo>
                      <a:pt x="70" y="40"/>
                    </a:lnTo>
                    <a:lnTo>
                      <a:pt x="76" y="42"/>
                    </a:lnTo>
                    <a:lnTo>
                      <a:pt x="80" y="46"/>
                    </a:lnTo>
                    <a:lnTo>
                      <a:pt x="88" y="56"/>
                    </a:lnTo>
                    <a:lnTo>
                      <a:pt x="94" y="64"/>
                    </a:lnTo>
                    <a:lnTo>
                      <a:pt x="96" y="68"/>
                    </a:lnTo>
                    <a:lnTo>
                      <a:pt x="100" y="70"/>
                    </a:lnTo>
                    <a:lnTo>
                      <a:pt x="106" y="68"/>
                    </a:lnTo>
                    <a:lnTo>
                      <a:pt x="108" y="72"/>
                    </a:lnTo>
                    <a:lnTo>
                      <a:pt x="116" y="78"/>
                    </a:lnTo>
                    <a:lnTo>
                      <a:pt x="128" y="86"/>
                    </a:lnTo>
                    <a:lnTo>
                      <a:pt x="130" y="90"/>
                    </a:lnTo>
                    <a:lnTo>
                      <a:pt x="132" y="94"/>
                    </a:lnTo>
                    <a:lnTo>
                      <a:pt x="134" y="92"/>
                    </a:lnTo>
                    <a:lnTo>
                      <a:pt x="138" y="90"/>
                    </a:lnTo>
                    <a:lnTo>
                      <a:pt x="138" y="94"/>
                    </a:lnTo>
                    <a:lnTo>
                      <a:pt x="136" y="98"/>
                    </a:lnTo>
                    <a:lnTo>
                      <a:pt x="134" y="102"/>
                    </a:lnTo>
                    <a:lnTo>
                      <a:pt x="150" y="102"/>
                    </a:lnTo>
                    <a:lnTo>
                      <a:pt x="150" y="110"/>
                    </a:lnTo>
                    <a:lnTo>
                      <a:pt x="146" y="124"/>
                    </a:lnTo>
                    <a:lnTo>
                      <a:pt x="148" y="128"/>
                    </a:lnTo>
                    <a:lnTo>
                      <a:pt x="152" y="130"/>
                    </a:lnTo>
                    <a:lnTo>
                      <a:pt x="158" y="132"/>
                    </a:lnTo>
                    <a:lnTo>
                      <a:pt x="164" y="132"/>
                    </a:lnTo>
                    <a:lnTo>
                      <a:pt x="164" y="144"/>
                    </a:lnTo>
                    <a:lnTo>
                      <a:pt x="164" y="152"/>
                    </a:lnTo>
                    <a:lnTo>
                      <a:pt x="164" y="148"/>
                    </a:lnTo>
                    <a:lnTo>
                      <a:pt x="168" y="148"/>
                    </a:lnTo>
                    <a:lnTo>
                      <a:pt x="170" y="150"/>
                    </a:lnTo>
                    <a:lnTo>
                      <a:pt x="172" y="152"/>
                    </a:lnTo>
                    <a:lnTo>
                      <a:pt x="174" y="156"/>
                    </a:lnTo>
                    <a:lnTo>
                      <a:pt x="184" y="162"/>
                    </a:lnTo>
                    <a:lnTo>
                      <a:pt x="188" y="164"/>
                    </a:lnTo>
                    <a:lnTo>
                      <a:pt x="190" y="170"/>
                    </a:lnTo>
                    <a:lnTo>
                      <a:pt x="188" y="208"/>
                    </a:lnTo>
                    <a:lnTo>
                      <a:pt x="186" y="220"/>
                    </a:lnTo>
                    <a:lnTo>
                      <a:pt x="182" y="222"/>
                    </a:lnTo>
                    <a:lnTo>
                      <a:pt x="176" y="222"/>
                    </a:lnTo>
                    <a:lnTo>
                      <a:pt x="172" y="220"/>
                    </a:lnTo>
                    <a:lnTo>
                      <a:pt x="166" y="222"/>
                    </a:lnTo>
                    <a:lnTo>
                      <a:pt x="164" y="222"/>
                    </a:lnTo>
                    <a:lnTo>
                      <a:pt x="160" y="222"/>
                    </a:lnTo>
                    <a:lnTo>
                      <a:pt x="158" y="220"/>
                    </a:lnTo>
                    <a:lnTo>
                      <a:pt x="154" y="214"/>
                    </a:lnTo>
                    <a:lnTo>
                      <a:pt x="150" y="206"/>
                    </a:lnTo>
                    <a:lnTo>
                      <a:pt x="142" y="200"/>
                    </a:lnTo>
                    <a:lnTo>
                      <a:pt x="134" y="194"/>
                    </a:lnTo>
                    <a:lnTo>
                      <a:pt x="126" y="190"/>
                    </a:lnTo>
                    <a:lnTo>
                      <a:pt x="120" y="182"/>
                    </a:lnTo>
                    <a:lnTo>
                      <a:pt x="112" y="172"/>
                    </a:lnTo>
                    <a:lnTo>
                      <a:pt x="106" y="162"/>
                    </a:lnTo>
                    <a:lnTo>
                      <a:pt x="104" y="156"/>
                    </a:lnTo>
                    <a:lnTo>
                      <a:pt x="102" y="150"/>
                    </a:lnTo>
                    <a:lnTo>
                      <a:pt x="94" y="136"/>
                    </a:lnTo>
                    <a:lnTo>
                      <a:pt x="88" y="124"/>
                    </a:lnTo>
                    <a:lnTo>
                      <a:pt x="82" y="112"/>
                    </a:lnTo>
                    <a:lnTo>
                      <a:pt x="72" y="102"/>
                    </a:lnTo>
                    <a:lnTo>
                      <a:pt x="70" y="96"/>
                    </a:lnTo>
                    <a:lnTo>
                      <a:pt x="68" y="88"/>
                    </a:lnTo>
                    <a:lnTo>
                      <a:pt x="66" y="82"/>
                    </a:lnTo>
                    <a:lnTo>
                      <a:pt x="64" y="76"/>
                    </a:lnTo>
                    <a:lnTo>
                      <a:pt x="58" y="72"/>
                    </a:lnTo>
                    <a:lnTo>
                      <a:pt x="52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6" y="5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39" name="Freeform 81"/>
              <p:cNvSpPr>
                <a:spLocks noChangeAspect="1"/>
              </p:cNvSpPr>
              <p:nvPr/>
            </p:nvSpPr>
            <p:spPr bwMode="auto">
              <a:xfrm>
                <a:off x="4566" y="2706"/>
                <a:ext cx="172" cy="156"/>
              </a:xfrm>
              <a:custGeom>
                <a:avLst/>
                <a:gdLst>
                  <a:gd name="T0" fmla="*/ 136 w 172"/>
                  <a:gd name="T1" fmla="*/ 2 h 156"/>
                  <a:gd name="T2" fmla="*/ 124 w 172"/>
                  <a:gd name="T3" fmla="*/ 0 h 156"/>
                  <a:gd name="T4" fmla="*/ 110 w 172"/>
                  <a:gd name="T5" fmla="*/ 4 h 156"/>
                  <a:gd name="T6" fmla="*/ 100 w 172"/>
                  <a:gd name="T7" fmla="*/ 14 h 156"/>
                  <a:gd name="T8" fmla="*/ 90 w 172"/>
                  <a:gd name="T9" fmla="*/ 42 h 156"/>
                  <a:gd name="T10" fmla="*/ 88 w 172"/>
                  <a:gd name="T11" fmla="*/ 54 h 156"/>
                  <a:gd name="T12" fmla="*/ 80 w 172"/>
                  <a:gd name="T13" fmla="*/ 52 h 156"/>
                  <a:gd name="T14" fmla="*/ 72 w 172"/>
                  <a:gd name="T15" fmla="*/ 46 h 156"/>
                  <a:gd name="T16" fmla="*/ 64 w 172"/>
                  <a:gd name="T17" fmla="*/ 44 h 156"/>
                  <a:gd name="T18" fmla="*/ 54 w 172"/>
                  <a:gd name="T19" fmla="*/ 52 h 156"/>
                  <a:gd name="T20" fmla="*/ 44 w 172"/>
                  <a:gd name="T21" fmla="*/ 58 h 156"/>
                  <a:gd name="T22" fmla="*/ 30 w 172"/>
                  <a:gd name="T23" fmla="*/ 58 h 156"/>
                  <a:gd name="T24" fmla="*/ 18 w 172"/>
                  <a:gd name="T25" fmla="*/ 52 h 156"/>
                  <a:gd name="T26" fmla="*/ 16 w 172"/>
                  <a:gd name="T27" fmla="*/ 48 h 156"/>
                  <a:gd name="T28" fmla="*/ 16 w 172"/>
                  <a:gd name="T29" fmla="*/ 36 h 156"/>
                  <a:gd name="T30" fmla="*/ 6 w 172"/>
                  <a:gd name="T31" fmla="*/ 46 h 156"/>
                  <a:gd name="T32" fmla="*/ 0 w 172"/>
                  <a:gd name="T33" fmla="*/ 64 h 156"/>
                  <a:gd name="T34" fmla="*/ 6 w 172"/>
                  <a:gd name="T35" fmla="*/ 76 h 156"/>
                  <a:gd name="T36" fmla="*/ 4 w 172"/>
                  <a:gd name="T37" fmla="*/ 82 h 156"/>
                  <a:gd name="T38" fmla="*/ 10 w 172"/>
                  <a:gd name="T39" fmla="*/ 92 h 156"/>
                  <a:gd name="T40" fmla="*/ 12 w 172"/>
                  <a:gd name="T41" fmla="*/ 98 h 156"/>
                  <a:gd name="T42" fmla="*/ 20 w 172"/>
                  <a:gd name="T43" fmla="*/ 102 h 156"/>
                  <a:gd name="T44" fmla="*/ 20 w 172"/>
                  <a:gd name="T45" fmla="*/ 108 h 156"/>
                  <a:gd name="T46" fmla="*/ 18 w 172"/>
                  <a:gd name="T47" fmla="*/ 116 h 156"/>
                  <a:gd name="T48" fmla="*/ 20 w 172"/>
                  <a:gd name="T49" fmla="*/ 118 h 156"/>
                  <a:gd name="T50" fmla="*/ 22 w 172"/>
                  <a:gd name="T51" fmla="*/ 128 h 156"/>
                  <a:gd name="T52" fmla="*/ 32 w 172"/>
                  <a:gd name="T53" fmla="*/ 134 h 156"/>
                  <a:gd name="T54" fmla="*/ 46 w 172"/>
                  <a:gd name="T55" fmla="*/ 136 h 156"/>
                  <a:gd name="T56" fmla="*/ 48 w 172"/>
                  <a:gd name="T57" fmla="*/ 142 h 156"/>
                  <a:gd name="T58" fmla="*/ 58 w 172"/>
                  <a:gd name="T59" fmla="*/ 142 h 156"/>
                  <a:gd name="T60" fmla="*/ 68 w 172"/>
                  <a:gd name="T61" fmla="*/ 138 h 156"/>
                  <a:gd name="T62" fmla="*/ 78 w 172"/>
                  <a:gd name="T63" fmla="*/ 138 h 156"/>
                  <a:gd name="T64" fmla="*/ 88 w 172"/>
                  <a:gd name="T65" fmla="*/ 142 h 156"/>
                  <a:gd name="T66" fmla="*/ 96 w 172"/>
                  <a:gd name="T67" fmla="*/ 150 h 156"/>
                  <a:gd name="T68" fmla="*/ 96 w 172"/>
                  <a:gd name="T69" fmla="*/ 156 h 156"/>
                  <a:gd name="T70" fmla="*/ 106 w 172"/>
                  <a:gd name="T71" fmla="*/ 154 h 156"/>
                  <a:gd name="T72" fmla="*/ 120 w 172"/>
                  <a:gd name="T73" fmla="*/ 148 h 156"/>
                  <a:gd name="T74" fmla="*/ 130 w 172"/>
                  <a:gd name="T75" fmla="*/ 144 h 156"/>
                  <a:gd name="T76" fmla="*/ 126 w 172"/>
                  <a:gd name="T77" fmla="*/ 138 h 156"/>
                  <a:gd name="T78" fmla="*/ 128 w 172"/>
                  <a:gd name="T79" fmla="*/ 132 h 156"/>
                  <a:gd name="T80" fmla="*/ 132 w 172"/>
                  <a:gd name="T81" fmla="*/ 122 h 156"/>
                  <a:gd name="T82" fmla="*/ 130 w 172"/>
                  <a:gd name="T83" fmla="*/ 112 h 156"/>
                  <a:gd name="T84" fmla="*/ 136 w 172"/>
                  <a:gd name="T85" fmla="*/ 100 h 156"/>
                  <a:gd name="T86" fmla="*/ 146 w 172"/>
                  <a:gd name="T87" fmla="*/ 88 h 156"/>
                  <a:gd name="T88" fmla="*/ 154 w 172"/>
                  <a:gd name="T89" fmla="*/ 64 h 156"/>
                  <a:gd name="T90" fmla="*/ 160 w 172"/>
                  <a:gd name="T91" fmla="*/ 60 h 156"/>
                  <a:gd name="T92" fmla="*/ 172 w 172"/>
                  <a:gd name="T93" fmla="*/ 60 h 156"/>
                  <a:gd name="T94" fmla="*/ 162 w 172"/>
                  <a:gd name="T95" fmla="*/ 48 h 156"/>
                  <a:gd name="T96" fmla="*/ 156 w 172"/>
                  <a:gd name="T97" fmla="*/ 36 h 156"/>
                  <a:gd name="T98" fmla="*/ 160 w 172"/>
                  <a:gd name="T99" fmla="*/ 30 h 156"/>
                  <a:gd name="T100" fmla="*/ 150 w 172"/>
                  <a:gd name="T101" fmla="*/ 22 h 156"/>
                  <a:gd name="T102" fmla="*/ 146 w 172"/>
                  <a:gd name="T103" fmla="*/ 8 h 15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2"/>
                  <a:gd name="T157" fmla="*/ 0 h 156"/>
                  <a:gd name="T158" fmla="*/ 172 w 172"/>
                  <a:gd name="T159" fmla="*/ 156 h 15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2" h="156">
                    <a:moveTo>
                      <a:pt x="146" y="4"/>
                    </a:moveTo>
                    <a:lnTo>
                      <a:pt x="136" y="2"/>
                    </a:lnTo>
                    <a:lnTo>
                      <a:pt x="130" y="0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10" y="4"/>
                    </a:lnTo>
                    <a:lnTo>
                      <a:pt x="104" y="8"/>
                    </a:lnTo>
                    <a:lnTo>
                      <a:pt x="100" y="14"/>
                    </a:lnTo>
                    <a:lnTo>
                      <a:pt x="96" y="26"/>
                    </a:lnTo>
                    <a:lnTo>
                      <a:pt x="90" y="42"/>
                    </a:lnTo>
                    <a:lnTo>
                      <a:pt x="90" y="50"/>
                    </a:lnTo>
                    <a:lnTo>
                      <a:pt x="88" y="54"/>
                    </a:lnTo>
                    <a:lnTo>
                      <a:pt x="84" y="54"/>
                    </a:lnTo>
                    <a:lnTo>
                      <a:pt x="80" y="52"/>
                    </a:lnTo>
                    <a:lnTo>
                      <a:pt x="76" y="50"/>
                    </a:lnTo>
                    <a:lnTo>
                      <a:pt x="72" y="46"/>
                    </a:lnTo>
                    <a:lnTo>
                      <a:pt x="68" y="44"/>
                    </a:lnTo>
                    <a:lnTo>
                      <a:pt x="64" y="44"/>
                    </a:lnTo>
                    <a:lnTo>
                      <a:pt x="60" y="46"/>
                    </a:lnTo>
                    <a:lnTo>
                      <a:pt x="54" y="52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38" y="60"/>
                    </a:lnTo>
                    <a:lnTo>
                      <a:pt x="30" y="58"/>
                    </a:lnTo>
                    <a:lnTo>
                      <a:pt x="24" y="56"/>
                    </a:lnTo>
                    <a:lnTo>
                      <a:pt x="18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0" y="40"/>
                    </a:lnTo>
                    <a:lnTo>
                      <a:pt x="6" y="46"/>
                    </a:lnTo>
                    <a:lnTo>
                      <a:pt x="2" y="56"/>
                    </a:lnTo>
                    <a:lnTo>
                      <a:pt x="0" y="64"/>
                    </a:lnTo>
                    <a:lnTo>
                      <a:pt x="2" y="70"/>
                    </a:lnTo>
                    <a:lnTo>
                      <a:pt x="6" y="76"/>
                    </a:lnTo>
                    <a:lnTo>
                      <a:pt x="6" y="78"/>
                    </a:lnTo>
                    <a:lnTo>
                      <a:pt x="4" y="82"/>
                    </a:lnTo>
                    <a:lnTo>
                      <a:pt x="6" y="88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8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0" y="108"/>
                    </a:lnTo>
                    <a:lnTo>
                      <a:pt x="18" y="112"/>
                    </a:lnTo>
                    <a:lnTo>
                      <a:pt x="18" y="116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24"/>
                    </a:lnTo>
                    <a:lnTo>
                      <a:pt x="22" y="128"/>
                    </a:lnTo>
                    <a:lnTo>
                      <a:pt x="26" y="132"/>
                    </a:lnTo>
                    <a:lnTo>
                      <a:pt x="32" y="134"/>
                    </a:lnTo>
                    <a:lnTo>
                      <a:pt x="38" y="134"/>
                    </a:lnTo>
                    <a:lnTo>
                      <a:pt x="46" y="136"/>
                    </a:lnTo>
                    <a:lnTo>
                      <a:pt x="50" y="138"/>
                    </a:lnTo>
                    <a:lnTo>
                      <a:pt x="48" y="142"/>
                    </a:lnTo>
                    <a:lnTo>
                      <a:pt x="52" y="144"/>
                    </a:lnTo>
                    <a:lnTo>
                      <a:pt x="58" y="142"/>
                    </a:lnTo>
                    <a:lnTo>
                      <a:pt x="62" y="140"/>
                    </a:lnTo>
                    <a:lnTo>
                      <a:pt x="68" y="138"/>
                    </a:lnTo>
                    <a:lnTo>
                      <a:pt x="72" y="138"/>
                    </a:lnTo>
                    <a:lnTo>
                      <a:pt x="78" y="138"/>
                    </a:lnTo>
                    <a:lnTo>
                      <a:pt x="84" y="140"/>
                    </a:lnTo>
                    <a:lnTo>
                      <a:pt x="88" y="142"/>
                    </a:lnTo>
                    <a:lnTo>
                      <a:pt x="96" y="144"/>
                    </a:lnTo>
                    <a:lnTo>
                      <a:pt x="96" y="150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8" y="156"/>
                    </a:lnTo>
                    <a:lnTo>
                      <a:pt x="106" y="154"/>
                    </a:lnTo>
                    <a:lnTo>
                      <a:pt x="114" y="152"/>
                    </a:lnTo>
                    <a:lnTo>
                      <a:pt x="120" y="148"/>
                    </a:lnTo>
                    <a:lnTo>
                      <a:pt x="130" y="148"/>
                    </a:lnTo>
                    <a:lnTo>
                      <a:pt x="130" y="144"/>
                    </a:lnTo>
                    <a:lnTo>
                      <a:pt x="128" y="142"/>
                    </a:lnTo>
                    <a:lnTo>
                      <a:pt x="126" y="138"/>
                    </a:lnTo>
                    <a:lnTo>
                      <a:pt x="126" y="134"/>
                    </a:lnTo>
                    <a:lnTo>
                      <a:pt x="128" y="132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2" y="116"/>
                    </a:lnTo>
                    <a:lnTo>
                      <a:pt x="130" y="112"/>
                    </a:lnTo>
                    <a:lnTo>
                      <a:pt x="132" y="106"/>
                    </a:lnTo>
                    <a:lnTo>
                      <a:pt x="136" y="100"/>
                    </a:lnTo>
                    <a:lnTo>
                      <a:pt x="142" y="98"/>
                    </a:lnTo>
                    <a:lnTo>
                      <a:pt x="146" y="88"/>
                    </a:lnTo>
                    <a:lnTo>
                      <a:pt x="150" y="76"/>
                    </a:lnTo>
                    <a:lnTo>
                      <a:pt x="154" y="64"/>
                    </a:lnTo>
                    <a:lnTo>
                      <a:pt x="156" y="62"/>
                    </a:lnTo>
                    <a:lnTo>
                      <a:pt x="160" y="60"/>
                    </a:lnTo>
                    <a:lnTo>
                      <a:pt x="166" y="60"/>
                    </a:lnTo>
                    <a:lnTo>
                      <a:pt x="172" y="60"/>
                    </a:lnTo>
                    <a:lnTo>
                      <a:pt x="172" y="56"/>
                    </a:lnTo>
                    <a:lnTo>
                      <a:pt x="162" y="48"/>
                    </a:lnTo>
                    <a:lnTo>
                      <a:pt x="158" y="42"/>
                    </a:lnTo>
                    <a:lnTo>
                      <a:pt x="156" y="36"/>
                    </a:lnTo>
                    <a:lnTo>
                      <a:pt x="158" y="34"/>
                    </a:lnTo>
                    <a:lnTo>
                      <a:pt x="160" y="30"/>
                    </a:lnTo>
                    <a:lnTo>
                      <a:pt x="154" y="28"/>
                    </a:lnTo>
                    <a:lnTo>
                      <a:pt x="150" y="22"/>
                    </a:lnTo>
                    <a:lnTo>
                      <a:pt x="148" y="14"/>
                    </a:lnTo>
                    <a:lnTo>
                      <a:pt x="146" y="8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0" name="Freeform 82"/>
              <p:cNvSpPr>
                <a:spLocks noChangeAspect="1"/>
              </p:cNvSpPr>
              <p:nvPr/>
            </p:nvSpPr>
            <p:spPr bwMode="auto">
              <a:xfrm>
                <a:off x="4942" y="2790"/>
                <a:ext cx="172" cy="178"/>
              </a:xfrm>
              <a:custGeom>
                <a:avLst/>
                <a:gdLst>
                  <a:gd name="T0" fmla="*/ 172 w 172"/>
                  <a:gd name="T1" fmla="*/ 124 h 178"/>
                  <a:gd name="T2" fmla="*/ 168 w 172"/>
                  <a:gd name="T3" fmla="*/ 132 h 178"/>
                  <a:gd name="T4" fmla="*/ 172 w 172"/>
                  <a:gd name="T5" fmla="*/ 178 h 178"/>
                  <a:gd name="T6" fmla="*/ 160 w 172"/>
                  <a:gd name="T7" fmla="*/ 170 h 178"/>
                  <a:gd name="T8" fmla="*/ 154 w 172"/>
                  <a:gd name="T9" fmla="*/ 156 h 178"/>
                  <a:gd name="T10" fmla="*/ 130 w 172"/>
                  <a:gd name="T11" fmla="*/ 160 h 178"/>
                  <a:gd name="T12" fmla="*/ 112 w 172"/>
                  <a:gd name="T13" fmla="*/ 160 h 178"/>
                  <a:gd name="T14" fmla="*/ 110 w 172"/>
                  <a:gd name="T15" fmla="*/ 156 h 178"/>
                  <a:gd name="T16" fmla="*/ 118 w 172"/>
                  <a:gd name="T17" fmla="*/ 144 h 178"/>
                  <a:gd name="T18" fmla="*/ 130 w 172"/>
                  <a:gd name="T19" fmla="*/ 136 h 178"/>
                  <a:gd name="T20" fmla="*/ 128 w 172"/>
                  <a:gd name="T21" fmla="*/ 122 h 178"/>
                  <a:gd name="T22" fmla="*/ 124 w 172"/>
                  <a:gd name="T23" fmla="*/ 108 h 178"/>
                  <a:gd name="T24" fmla="*/ 112 w 172"/>
                  <a:gd name="T25" fmla="*/ 98 h 178"/>
                  <a:gd name="T26" fmla="*/ 80 w 172"/>
                  <a:gd name="T27" fmla="*/ 86 h 178"/>
                  <a:gd name="T28" fmla="*/ 66 w 172"/>
                  <a:gd name="T29" fmla="*/ 76 h 178"/>
                  <a:gd name="T30" fmla="*/ 58 w 172"/>
                  <a:gd name="T31" fmla="*/ 72 h 178"/>
                  <a:gd name="T32" fmla="*/ 50 w 172"/>
                  <a:gd name="T33" fmla="*/ 66 h 178"/>
                  <a:gd name="T34" fmla="*/ 46 w 172"/>
                  <a:gd name="T35" fmla="*/ 72 h 178"/>
                  <a:gd name="T36" fmla="*/ 36 w 172"/>
                  <a:gd name="T37" fmla="*/ 78 h 178"/>
                  <a:gd name="T38" fmla="*/ 34 w 172"/>
                  <a:gd name="T39" fmla="*/ 72 h 178"/>
                  <a:gd name="T40" fmla="*/ 28 w 172"/>
                  <a:gd name="T41" fmla="*/ 58 h 178"/>
                  <a:gd name="T42" fmla="*/ 22 w 172"/>
                  <a:gd name="T43" fmla="*/ 52 h 178"/>
                  <a:gd name="T44" fmla="*/ 22 w 172"/>
                  <a:gd name="T45" fmla="*/ 46 h 178"/>
                  <a:gd name="T46" fmla="*/ 30 w 172"/>
                  <a:gd name="T47" fmla="*/ 46 h 178"/>
                  <a:gd name="T48" fmla="*/ 38 w 172"/>
                  <a:gd name="T49" fmla="*/ 46 h 178"/>
                  <a:gd name="T50" fmla="*/ 50 w 172"/>
                  <a:gd name="T51" fmla="*/ 44 h 178"/>
                  <a:gd name="T52" fmla="*/ 58 w 172"/>
                  <a:gd name="T53" fmla="*/ 40 h 178"/>
                  <a:gd name="T54" fmla="*/ 44 w 172"/>
                  <a:gd name="T55" fmla="*/ 40 h 178"/>
                  <a:gd name="T56" fmla="*/ 28 w 172"/>
                  <a:gd name="T57" fmla="*/ 42 h 178"/>
                  <a:gd name="T58" fmla="*/ 20 w 172"/>
                  <a:gd name="T59" fmla="*/ 36 h 178"/>
                  <a:gd name="T60" fmla="*/ 18 w 172"/>
                  <a:gd name="T61" fmla="*/ 30 h 178"/>
                  <a:gd name="T62" fmla="*/ 6 w 172"/>
                  <a:gd name="T63" fmla="*/ 24 h 178"/>
                  <a:gd name="T64" fmla="*/ 0 w 172"/>
                  <a:gd name="T65" fmla="*/ 14 h 178"/>
                  <a:gd name="T66" fmla="*/ 16 w 172"/>
                  <a:gd name="T67" fmla="*/ 6 h 178"/>
                  <a:gd name="T68" fmla="*/ 32 w 172"/>
                  <a:gd name="T69" fmla="*/ 0 h 178"/>
                  <a:gd name="T70" fmla="*/ 40 w 172"/>
                  <a:gd name="T71" fmla="*/ 4 h 178"/>
                  <a:gd name="T72" fmla="*/ 54 w 172"/>
                  <a:gd name="T73" fmla="*/ 6 h 178"/>
                  <a:gd name="T74" fmla="*/ 60 w 172"/>
                  <a:gd name="T75" fmla="*/ 18 h 178"/>
                  <a:gd name="T76" fmla="*/ 62 w 172"/>
                  <a:gd name="T77" fmla="*/ 42 h 178"/>
                  <a:gd name="T78" fmla="*/ 66 w 172"/>
                  <a:gd name="T79" fmla="*/ 44 h 178"/>
                  <a:gd name="T80" fmla="*/ 72 w 172"/>
                  <a:gd name="T81" fmla="*/ 58 h 178"/>
                  <a:gd name="T82" fmla="*/ 78 w 172"/>
                  <a:gd name="T83" fmla="*/ 58 h 178"/>
                  <a:gd name="T84" fmla="*/ 84 w 172"/>
                  <a:gd name="T85" fmla="*/ 52 h 178"/>
                  <a:gd name="T86" fmla="*/ 96 w 172"/>
                  <a:gd name="T87" fmla="*/ 42 h 178"/>
                  <a:gd name="T88" fmla="*/ 108 w 172"/>
                  <a:gd name="T89" fmla="*/ 32 h 178"/>
                  <a:gd name="T90" fmla="*/ 116 w 172"/>
                  <a:gd name="T91" fmla="*/ 22 h 178"/>
                  <a:gd name="T92" fmla="*/ 126 w 172"/>
                  <a:gd name="T93" fmla="*/ 22 h 178"/>
                  <a:gd name="T94" fmla="*/ 138 w 172"/>
                  <a:gd name="T95" fmla="*/ 28 h 178"/>
                  <a:gd name="T96" fmla="*/ 152 w 172"/>
                  <a:gd name="T97" fmla="*/ 38 h 178"/>
                  <a:gd name="T98" fmla="*/ 172 w 172"/>
                  <a:gd name="T99" fmla="*/ 42 h 1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178"/>
                  <a:gd name="T152" fmla="*/ 172 w 172"/>
                  <a:gd name="T153" fmla="*/ 178 h 1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178">
                    <a:moveTo>
                      <a:pt x="172" y="42"/>
                    </a:moveTo>
                    <a:lnTo>
                      <a:pt x="172" y="124"/>
                    </a:lnTo>
                    <a:lnTo>
                      <a:pt x="168" y="128"/>
                    </a:lnTo>
                    <a:lnTo>
                      <a:pt x="168" y="132"/>
                    </a:lnTo>
                    <a:lnTo>
                      <a:pt x="172" y="136"/>
                    </a:lnTo>
                    <a:lnTo>
                      <a:pt x="172" y="178"/>
                    </a:lnTo>
                    <a:lnTo>
                      <a:pt x="166" y="176"/>
                    </a:lnTo>
                    <a:lnTo>
                      <a:pt x="160" y="170"/>
                    </a:lnTo>
                    <a:lnTo>
                      <a:pt x="156" y="164"/>
                    </a:lnTo>
                    <a:lnTo>
                      <a:pt x="154" y="156"/>
                    </a:lnTo>
                    <a:lnTo>
                      <a:pt x="136" y="156"/>
                    </a:lnTo>
                    <a:lnTo>
                      <a:pt x="130" y="160"/>
                    </a:lnTo>
                    <a:lnTo>
                      <a:pt x="120" y="160"/>
                    </a:lnTo>
                    <a:lnTo>
                      <a:pt x="112" y="160"/>
                    </a:lnTo>
                    <a:lnTo>
                      <a:pt x="110" y="158"/>
                    </a:lnTo>
                    <a:lnTo>
                      <a:pt x="110" y="156"/>
                    </a:lnTo>
                    <a:lnTo>
                      <a:pt x="112" y="150"/>
                    </a:lnTo>
                    <a:lnTo>
                      <a:pt x="118" y="144"/>
                    </a:lnTo>
                    <a:lnTo>
                      <a:pt x="126" y="138"/>
                    </a:lnTo>
                    <a:lnTo>
                      <a:pt x="130" y="136"/>
                    </a:lnTo>
                    <a:lnTo>
                      <a:pt x="128" y="128"/>
                    </a:lnTo>
                    <a:lnTo>
                      <a:pt x="128" y="122"/>
                    </a:lnTo>
                    <a:lnTo>
                      <a:pt x="126" y="114"/>
                    </a:lnTo>
                    <a:lnTo>
                      <a:pt x="124" y="108"/>
                    </a:lnTo>
                    <a:lnTo>
                      <a:pt x="120" y="102"/>
                    </a:lnTo>
                    <a:lnTo>
                      <a:pt x="112" y="98"/>
                    </a:lnTo>
                    <a:lnTo>
                      <a:pt x="98" y="92"/>
                    </a:lnTo>
                    <a:lnTo>
                      <a:pt x="80" y="86"/>
                    </a:lnTo>
                    <a:lnTo>
                      <a:pt x="74" y="80"/>
                    </a:lnTo>
                    <a:lnTo>
                      <a:pt x="66" y="76"/>
                    </a:lnTo>
                    <a:lnTo>
                      <a:pt x="62" y="74"/>
                    </a:lnTo>
                    <a:lnTo>
                      <a:pt x="58" y="72"/>
                    </a:lnTo>
                    <a:lnTo>
                      <a:pt x="48" y="72"/>
                    </a:lnTo>
                    <a:lnTo>
                      <a:pt x="50" y="66"/>
                    </a:lnTo>
                    <a:lnTo>
                      <a:pt x="52" y="64"/>
                    </a:lnTo>
                    <a:lnTo>
                      <a:pt x="46" y="72"/>
                    </a:lnTo>
                    <a:lnTo>
                      <a:pt x="42" y="76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28" y="58"/>
                    </a:lnTo>
                    <a:lnTo>
                      <a:pt x="26" y="54"/>
                    </a:lnTo>
                    <a:lnTo>
                      <a:pt x="22" y="52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6" y="46"/>
                    </a:lnTo>
                    <a:lnTo>
                      <a:pt x="30" y="46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50" y="44"/>
                    </a:lnTo>
                    <a:lnTo>
                      <a:pt x="54" y="42"/>
                    </a:lnTo>
                    <a:lnTo>
                      <a:pt x="58" y="40"/>
                    </a:lnTo>
                    <a:lnTo>
                      <a:pt x="54" y="40"/>
                    </a:lnTo>
                    <a:lnTo>
                      <a:pt x="44" y="40"/>
                    </a:lnTo>
                    <a:lnTo>
                      <a:pt x="34" y="42"/>
                    </a:lnTo>
                    <a:lnTo>
                      <a:pt x="28" y="42"/>
                    </a:lnTo>
                    <a:lnTo>
                      <a:pt x="24" y="40"/>
                    </a:lnTo>
                    <a:lnTo>
                      <a:pt x="20" y="36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6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8" y="10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12"/>
                    </a:lnTo>
                    <a:lnTo>
                      <a:pt x="60" y="18"/>
                    </a:lnTo>
                    <a:lnTo>
                      <a:pt x="60" y="36"/>
                    </a:lnTo>
                    <a:lnTo>
                      <a:pt x="62" y="42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70" y="52"/>
                    </a:lnTo>
                    <a:lnTo>
                      <a:pt x="72" y="58"/>
                    </a:lnTo>
                    <a:lnTo>
                      <a:pt x="76" y="60"/>
                    </a:lnTo>
                    <a:lnTo>
                      <a:pt x="78" y="58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90" y="46"/>
                    </a:lnTo>
                    <a:lnTo>
                      <a:pt x="96" y="42"/>
                    </a:lnTo>
                    <a:lnTo>
                      <a:pt x="102" y="38"/>
                    </a:lnTo>
                    <a:lnTo>
                      <a:pt x="108" y="32"/>
                    </a:lnTo>
                    <a:lnTo>
                      <a:pt x="114" y="24"/>
                    </a:lnTo>
                    <a:lnTo>
                      <a:pt x="116" y="22"/>
                    </a:lnTo>
                    <a:lnTo>
                      <a:pt x="120" y="20"/>
                    </a:lnTo>
                    <a:lnTo>
                      <a:pt x="126" y="22"/>
                    </a:lnTo>
                    <a:lnTo>
                      <a:pt x="130" y="24"/>
                    </a:lnTo>
                    <a:lnTo>
                      <a:pt x="138" y="28"/>
                    </a:lnTo>
                    <a:lnTo>
                      <a:pt x="146" y="34"/>
                    </a:lnTo>
                    <a:lnTo>
                      <a:pt x="152" y="38"/>
                    </a:lnTo>
                    <a:lnTo>
                      <a:pt x="162" y="40"/>
                    </a:lnTo>
                    <a:lnTo>
                      <a:pt x="172" y="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1" name="Freeform 83"/>
              <p:cNvSpPr>
                <a:spLocks noChangeAspect="1"/>
              </p:cNvSpPr>
              <p:nvPr/>
            </p:nvSpPr>
            <p:spPr bwMode="auto">
              <a:xfrm>
                <a:off x="4500" y="2814"/>
                <a:ext cx="26" cy="28"/>
              </a:xfrm>
              <a:custGeom>
                <a:avLst/>
                <a:gdLst>
                  <a:gd name="T0" fmla="*/ 0 w 26"/>
                  <a:gd name="T1" fmla="*/ 6 h 28"/>
                  <a:gd name="T2" fmla="*/ 4 w 26"/>
                  <a:gd name="T3" fmla="*/ 4 h 28"/>
                  <a:gd name="T4" fmla="*/ 6 w 26"/>
                  <a:gd name="T5" fmla="*/ 2 h 28"/>
                  <a:gd name="T6" fmla="*/ 10 w 26"/>
                  <a:gd name="T7" fmla="*/ 0 h 28"/>
                  <a:gd name="T8" fmla="*/ 12 w 26"/>
                  <a:gd name="T9" fmla="*/ 0 h 28"/>
                  <a:gd name="T10" fmla="*/ 14 w 26"/>
                  <a:gd name="T11" fmla="*/ 0 h 28"/>
                  <a:gd name="T12" fmla="*/ 16 w 26"/>
                  <a:gd name="T13" fmla="*/ 2 h 28"/>
                  <a:gd name="T14" fmla="*/ 16 w 26"/>
                  <a:gd name="T15" fmla="*/ 8 h 28"/>
                  <a:gd name="T16" fmla="*/ 20 w 26"/>
                  <a:gd name="T17" fmla="*/ 14 h 28"/>
                  <a:gd name="T18" fmla="*/ 26 w 26"/>
                  <a:gd name="T19" fmla="*/ 20 h 28"/>
                  <a:gd name="T20" fmla="*/ 26 w 26"/>
                  <a:gd name="T21" fmla="*/ 26 h 28"/>
                  <a:gd name="T22" fmla="*/ 24 w 26"/>
                  <a:gd name="T23" fmla="*/ 28 h 28"/>
                  <a:gd name="T24" fmla="*/ 16 w 26"/>
                  <a:gd name="T25" fmla="*/ 24 h 28"/>
                  <a:gd name="T26" fmla="*/ 14 w 26"/>
                  <a:gd name="T27" fmla="*/ 20 h 28"/>
                  <a:gd name="T28" fmla="*/ 12 w 26"/>
                  <a:gd name="T29" fmla="*/ 18 h 28"/>
                  <a:gd name="T30" fmla="*/ 14 w 26"/>
                  <a:gd name="T31" fmla="*/ 14 h 28"/>
                  <a:gd name="T32" fmla="*/ 14 w 26"/>
                  <a:gd name="T33" fmla="*/ 12 h 28"/>
                  <a:gd name="T34" fmla="*/ 6 w 26"/>
                  <a:gd name="T35" fmla="*/ 10 h 28"/>
                  <a:gd name="T36" fmla="*/ 2 w 26"/>
                  <a:gd name="T37" fmla="*/ 8 h 28"/>
                  <a:gd name="T38" fmla="*/ 0 w 2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6"/>
                  <a:gd name="T61" fmla="*/ 0 h 28"/>
                  <a:gd name="T62" fmla="*/ 26 w 2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6" h="28">
                    <a:moveTo>
                      <a:pt x="0" y="6"/>
                    </a:moveTo>
                    <a:lnTo>
                      <a:pt x="4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8"/>
                    </a:lnTo>
                    <a:lnTo>
                      <a:pt x="20" y="14"/>
                    </a:lnTo>
                    <a:lnTo>
                      <a:pt x="26" y="20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16" y="24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2" name="Freeform 84"/>
              <p:cNvSpPr>
                <a:spLocks noChangeAspect="1"/>
              </p:cNvSpPr>
              <p:nvPr/>
            </p:nvSpPr>
            <p:spPr bwMode="auto">
              <a:xfrm>
                <a:off x="4386" y="2802"/>
                <a:ext cx="12" cy="12"/>
              </a:xfrm>
              <a:custGeom>
                <a:avLst/>
                <a:gdLst>
                  <a:gd name="T0" fmla="*/ 8 w 12"/>
                  <a:gd name="T1" fmla="*/ 0 h 12"/>
                  <a:gd name="T2" fmla="*/ 8 w 12"/>
                  <a:gd name="T3" fmla="*/ 6 h 12"/>
                  <a:gd name="T4" fmla="*/ 12 w 12"/>
                  <a:gd name="T5" fmla="*/ 8 h 12"/>
                  <a:gd name="T6" fmla="*/ 12 w 12"/>
                  <a:gd name="T7" fmla="*/ 12 h 12"/>
                  <a:gd name="T8" fmla="*/ 8 w 12"/>
                  <a:gd name="T9" fmla="*/ 12 h 12"/>
                  <a:gd name="T10" fmla="*/ 4 w 12"/>
                  <a:gd name="T11" fmla="*/ 10 h 12"/>
                  <a:gd name="T12" fmla="*/ 2 w 12"/>
                  <a:gd name="T13" fmla="*/ 8 h 12"/>
                  <a:gd name="T14" fmla="*/ 0 w 12"/>
                  <a:gd name="T15" fmla="*/ 4 h 12"/>
                  <a:gd name="T16" fmla="*/ 2 w 12"/>
                  <a:gd name="T17" fmla="*/ 0 h 12"/>
                  <a:gd name="T18" fmla="*/ 4 w 12"/>
                  <a:gd name="T19" fmla="*/ 0 h 12"/>
                  <a:gd name="T20" fmla="*/ 8 w 12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8" y="0"/>
                    </a:moveTo>
                    <a:lnTo>
                      <a:pt x="8" y="6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3" name="Freeform 85"/>
              <p:cNvSpPr>
                <a:spLocks noChangeAspect="1"/>
              </p:cNvSpPr>
              <p:nvPr/>
            </p:nvSpPr>
            <p:spPr bwMode="auto">
              <a:xfrm>
                <a:off x="4940" y="2924"/>
                <a:ext cx="14" cy="22"/>
              </a:xfrm>
              <a:custGeom>
                <a:avLst/>
                <a:gdLst>
                  <a:gd name="T0" fmla="*/ 6 w 14"/>
                  <a:gd name="T1" fmla="*/ 2 h 22"/>
                  <a:gd name="T2" fmla="*/ 8 w 14"/>
                  <a:gd name="T3" fmla="*/ 2 h 22"/>
                  <a:gd name="T4" fmla="*/ 10 w 14"/>
                  <a:gd name="T5" fmla="*/ 0 h 22"/>
                  <a:gd name="T6" fmla="*/ 12 w 14"/>
                  <a:gd name="T7" fmla="*/ 2 h 22"/>
                  <a:gd name="T8" fmla="*/ 14 w 14"/>
                  <a:gd name="T9" fmla="*/ 4 h 22"/>
                  <a:gd name="T10" fmla="*/ 12 w 14"/>
                  <a:gd name="T11" fmla="*/ 6 h 22"/>
                  <a:gd name="T12" fmla="*/ 8 w 14"/>
                  <a:gd name="T13" fmla="*/ 12 h 22"/>
                  <a:gd name="T14" fmla="*/ 0 w 14"/>
                  <a:gd name="T15" fmla="*/ 22 h 22"/>
                  <a:gd name="T16" fmla="*/ 0 w 14"/>
                  <a:gd name="T17" fmla="*/ 10 h 22"/>
                  <a:gd name="T18" fmla="*/ 2 w 14"/>
                  <a:gd name="T19" fmla="*/ 6 h 22"/>
                  <a:gd name="T20" fmla="*/ 4 w 14"/>
                  <a:gd name="T21" fmla="*/ 4 h 22"/>
                  <a:gd name="T22" fmla="*/ 6 w 14"/>
                  <a:gd name="T23" fmla="*/ 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22"/>
                  <a:gd name="T38" fmla="*/ 14 w 14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22">
                    <a:moveTo>
                      <a:pt x="6" y="2"/>
                    </a:moveTo>
                    <a:lnTo>
                      <a:pt x="8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8" y="12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4" name="Freeform 86"/>
              <p:cNvSpPr>
                <a:spLocks noChangeAspect="1"/>
              </p:cNvSpPr>
              <p:nvPr/>
            </p:nvSpPr>
            <p:spPr bwMode="auto">
              <a:xfrm>
                <a:off x="4890" y="2838"/>
                <a:ext cx="54" cy="24"/>
              </a:xfrm>
              <a:custGeom>
                <a:avLst/>
                <a:gdLst>
                  <a:gd name="T0" fmla="*/ 46 w 54"/>
                  <a:gd name="T1" fmla="*/ 24 h 24"/>
                  <a:gd name="T2" fmla="*/ 44 w 54"/>
                  <a:gd name="T3" fmla="*/ 22 h 24"/>
                  <a:gd name="T4" fmla="*/ 42 w 54"/>
                  <a:gd name="T5" fmla="*/ 18 h 24"/>
                  <a:gd name="T6" fmla="*/ 38 w 54"/>
                  <a:gd name="T7" fmla="*/ 16 h 24"/>
                  <a:gd name="T8" fmla="*/ 34 w 54"/>
                  <a:gd name="T9" fmla="*/ 16 h 24"/>
                  <a:gd name="T10" fmla="*/ 26 w 54"/>
                  <a:gd name="T11" fmla="*/ 14 h 24"/>
                  <a:gd name="T12" fmla="*/ 18 w 54"/>
                  <a:gd name="T13" fmla="*/ 14 h 24"/>
                  <a:gd name="T14" fmla="*/ 12 w 54"/>
                  <a:gd name="T15" fmla="*/ 14 h 24"/>
                  <a:gd name="T16" fmla="*/ 4 w 54"/>
                  <a:gd name="T17" fmla="*/ 14 h 24"/>
                  <a:gd name="T18" fmla="*/ 0 w 54"/>
                  <a:gd name="T19" fmla="*/ 10 h 24"/>
                  <a:gd name="T20" fmla="*/ 10 w 54"/>
                  <a:gd name="T21" fmla="*/ 4 h 24"/>
                  <a:gd name="T22" fmla="*/ 16 w 54"/>
                  <a:gd name="T23" fmla="*/ 4 h 24"/>
                  <a:gd name="T24" fmla="*/ 20 w 54"/>
                  <a:gd name="T25" fmla="*/ 2 h 24"/>
                  <a:gd name="T26" fmla="*/ 26 w 54"/>
                  <a:gd name="T27" fmla="*/ 2 h 24"/>
                  <a:gd name="T28" fmla="*/ 30 w 54"/>
                  <a:gd name="T29" fmla="*/ 0 h 24"/>
                  <a:gd name="T30" fmla="*/ 32 w 54"/>
                  <a:gd name="T31" fmla="*/ 2 h 24"/>
                  <a:gd name="T32" fmla="*/ 34 w 54"/>
                  <a:gd name="T33" fmla="*/ 2 h 24"/>
                  <a:gd name="T34" fmla="*/ 38 w 54"/>
                  <a:gd name="T35" fmla="*/ 0 h 24"/>
                  <a:gd name="T36" fmla="*/ 42 w 54"/>
                  <a:gd name="T37" fmla="*/ 2 h 24"/>
                  <a:gd name="T38" fmla="*/ 48 w 54"/>
                  <a:gd name="T39" fmla="*/ 6 h 24"/>
                  <a:gd name="T40" fmla="*/ 52 w 54"/>
                  <a:gd name="T41" fmla="*/ 12 h 24"/>
                  <a:gd name="T42" fmla="*/ 54 w 54"/>
                  <a:gd name="T43" fmla="*/ 18 h 24"/>
                  <a:gd name="T44" fmla="*/ 52 w 54"/>
                  <a:gd name="T45" fmla="*/ 20 h 24"/>
                  <a:gd name="T46" fmla="*/ 50 w 54"/>
                  <a:gd name="T47" fmla="*/ 22 h 24"/>
                  <a:gd name="T48" fmla="*/ 46 w 54"/>
                  <a:gd name="T49" fmla="*/ 24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"/>
                  <a:gd name="T76" fmla="*/ 0 h 24"/>
                  <a:gd name="T77" fmla="*/ 54 w 54"/>
                  <a:gd name="T78" fmla="*/ 24 h 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" h="24">
                    <a:moveTo>
                      <a:pt x="46" y="24"/>
                    </a:moveTo>
                    <a:lnTo>
                      <a:pt x="44" y="22"/>
                    </a:lnTo>
                    <a:lnTo>
                      <a:pt x="42" y="18"/>
                    </a:lnTo>
                    <a:lnTo>
                      <a:pt x="38" y="16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18" y="14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8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2" y="20"/>
                    </a:lnTo>
                    <a:lnTo>
                      <a:pt x="50" y="22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5" name="Freeform 87"/>
              <p:cNvSpPr>
                <a:spLocks noChangeAspect="1"/>
              </p:cNvSpPr>
              <p:nvPr/>
            </p:nvSpPr>
            <p:spPr bwMode="auto">
              <a:xfrm>
                <a:off x="4542" y="2834"/>
                <a:ext cx="12" cy="10"/>
              </a:xfrm>
              <a:custGeom>
                <a:avLst/>
                <a:gdLst>
                  <a:gd name="T0" fmla="*/ 12 w 12"/>
                  <a:gd name="T1" fmla="*/ 2 h 10"/>
                  <a:gd name="T2" fmla="*/ 10 w 12"/>
                  <a:gd name="T3" fmla="*/ 6 h 10"/>
                  <a:gd name="T4" fmla="*/ 10 w 12"/>
                  <a:gd name="T5" fmla="*/ 10 h 10"/>
                  <a:gd name="T6" fmla="*/ 4 w 12"/>
                  <a:gd name="T7" fmla="*/ 10 h 10"/>
                  <a:gd name="T8" fmla="*/ 2 w 12"/>
                  <a:gd name="T9" fmla="*/ 8 h 10"/>
                  <a:gd name="T10" fmla="*/ 0 w 12"/>
                  <a:gd name="T11" fmla="*/ 4 h 10"/>
                  <a:gd name="T12" fmla="*/ 2 w 12"/>
                  <a:gd name="T13" fmla="*/ 2 h 10"/>
                  <a:gd name="T14" fmla="*/ 4 w 12"/>
                  <a:gd name="T15" fmla="*/ 0 h 10"/>
                  <a:gd name="T16" fmla="*/ 12 w 12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0"/>
                  <a:gd name="T29" fmla="*/ 12 w 12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0">
                    <a:moveTo>
                      <a:pt x="12" y="2"/>
                    </a:moveTo>
                    <a:lnTo>
                      <a:pt x="10" y="6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6" name="Freeform 88"/>
              <p:cNvSpPr>
                <a:spLocks noChangeAspect="1"/>
              </p:cNvSpPr>
              <p:nvPr/>
            </p:nvSpPr>
            <p:spPr bwMode="auto">
              <a:xfrm>
                <a:off x="4918" y="3004"/>
                <a:ext cx="22" cy="10"/>
              </a:xfrm>
              <a:custGeom>
                <a:avLst/>
                <a:gdLst>
                  <a:gd name="T0" fmla="*/ 0 w 22"/>
                  <a:gd name="T1" fmla="*/ 0 h 10"/>
                  <a:gd name="T2" fmla="*/ 0 w 22"/>
                  <a:gd name="T3" fmla="*/ 8 h 10"/>
                  <a:gd name="T4" fmla="*/ 6 w 22"/>
                  <a:gd name="T5" fmla="*/ 10 h 10"/>
                  <a:gd name="T6" fmla="*/ 12 w 22"/>
                  <a:gd name="T7" fmla="*/ 10 h 10"/>
                  <a:gd name="T8" fmla="*/ 16 w 22"/>
                  <a:gd name="T9" fmla="*/ 10 h 10"/>
                  <a:gd name="T10" fmla="*/ 18 w 22"/>
                  <a:gd name="T11" fmla="*/ 6 h 10"/>
                  <a:gd name="T12" fmla="*/ 22 w 22"/>
                  <a:gd name="T13" fmla="*/ 2 h 10"/>
                  <a:gd name="T14" fmla="*/ 18 w 22"/>
                  <a:gd name="T15" fmla="*/ 0 h 10"/>
                  <a:gd name="T16" fmla="*/ 12 w 22"/>
                  <a:gd name="T17" fmla="*/ 0 h 10"/>
                  <a:gd name="T18" fmla="*/ 0 w 2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"/>
                  <a:gd name="T31" fmla="*/ 0 h 10"/>
                  <a:gd name="T32" fmla="*/ 22 w 2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" h="10">
                    <a:moveTo>
                      <a:pt x="0" y="0"/>
                    </a:moveTo>
                    <a:lnTo>
                      <a:pt x="0" y="8"/>
                    </a:lnTo>
                    <a:lnTo>
                      <a:pt x="6" y="10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7" name="Freeform 89"/>
              <p:cNvSpPr>
                <a:spLocks noChangeAspect="1"/>
              </p:cNvSpPr>
              <p:nvPr/>
            </p:nvSpPr>
            <p:spPr bwMode="auto">
              <a:xfrm>
                <a:off x="4992" y="2910"/>
                <a:ext cx="10" cy="12"/>
              </a:xfrm>
              <a:custGeom>
                <a:avLst/>
                <a:gdLst>
                  <a:gd name="T0" fmla="*/ 10 w 10"/>
                  <a:gd name="T1" fmla="*/ 6 h 12"/>
                  <a:gd name="T2" fmla="*/ 8 w 10"/>
                  <a:gd name="T3" fmla="*/ 10 h 12"/>
                  <a:gd name="T4" fmla="*/ 4 w 10"/>
                  <a:gd name="T5" fmla="*/ 12 h 12"/>
                  <a:gd name="T6" fmla="*/ 2 w 10"/>
                  <a:gd name="T7" fmla="*/ 12 h 12"/>
                  <a:gd name="T8" fmla="*/ 0 w 10"/>
                  <a:gd name="T9" fmla="*/ 10 h 12"/>
                  <a:gd name="T10" fmla="*/ 0 w 10"/>
                  <a:gd name="T11" fmla="*/ 6 h 12"/>
                  <a:gd name="T12" fmla="*/ 2 w 10"/>
                  <a:gd name="T13" fmla="*/ 0 h 12"/>
                  <a:gd name="T14" fmla="*/ 10 w 10"/>
                  <a:gd name="T15" fmla="*/ 6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2"/>
                  <a:gd name="T26" fmla="*/ 10 w 10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2">
                    <a:moveTo>
                      <a:pt x="10" y="6"/>
                    </a:moveTo>
                    <a:lnTo>
                      <a:pt x="8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8" name="Freeform 90"/>
              <p:cNvSpPr>
                <a:spLocks noChangeAspect="1"/>
              </p:cNvSpPr>
              <p:nvPr/>
            </p:nvSpPr>
            <p:spPr bwMode="auto">
              <a:xfrm>
                <a:off x="4934" y="2784"/>
                <a:ext cx="18" cy="8"/>
              </a:xfrm>
              <a:custGeom>
                <a:avLst/>
                <a:gdLst>
                  <a:gd name="T0" fmla="*/ 18 w 18"/>
                  <a:gd name="T1" fmla="*/ 6 h 8"/>
                  <a:gd name="T2" fmla="*/ 8 w 18"/>
                  <a:gd name="T3" fmla="*/ 8 h 8"/>
                  <a:gd name="T4" fmla="*/ 4 w 18"/>
                  <a:gd name="T5" fmla="*/ 8 h 8"/>
                  <a:gd name="T6" fmla="*/ 0 w 18"/>
                  <a:gd name="T7" fmla="*/ 6 h 8"/>
                  <a:gd name="T8" fmla="*/ 4 w 18"/>
                  <a:gd name="T9" fmla="*/ 2 h 8"/>
                  <a:gd name="T10" fmla="*/ 8 w 18"/>
                  <a:gd name="T11" fmla="*/ 0 h 8"/>
                  <a:gd name="T12" fmla="*/ 12 w 18"/>
                  <a:gd name="T13" fmla="*/ 0 h 8"/>
                  <a:gd name="T14" fmla="*/ 14 w 18"/>
                  <a:gd name="T15" fmla="*/ 2 h 8"/>
                  <a:gd name="T16" fmla="*/ 18 w 18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8"/>
                  <a:gd name="T29" fmla="*/ 18 w 1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8">
                    <a:moveTo>
                      <a:pt x="18" y="6"/>
                    </a:move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49" name="Freeform 91"/>
              <p:cNvSpPr>
                <a:spLocks noChangeAspect="1"/>
              </p:cNvSpPr>
              <p:nvPr/>
            </p:nvSpPr>
            <p:spPr bwMode="auto">
              <a:xfrm>
                <a:off x="4888" y="2746"/>
                <a:ext cx="22" cy="46"/>
              </a:xfrm>
              <a:custGeom>
                <a:avLst/>
                <a:gdLst>
                  <a:gd name="T0" fmla="*/ 4 w 22"/>
                  <a:gd name="T1" fmla="*/ 24 h 46"/>
                  <a:gd name="T2" fmla="*/ 4 w 22"/>
                  <a:gd name="T3" fmla="*/ 20 h 46"/>
                  <a:gd name="T4" fmla="*/ 2 w 22"/>
                  <a:gd name="T5" fmla="*/ 16 h 46"/>
                  <a:gd name="T6" fmla="*/ 2 w 22"/>
                  <a:gd name="T7" fmla="*/ 14 h 46"/>
                  <a:gd name="T8" fmla="*/ 0 w 22"/>
                  <a:gd name="T9" fmla="*/ 10 h 46"/>
                  <a:gd name="T10" fmla="*/ 2 w 22"/>
                  <a:gd name="T11" fmla="*/ 4 h 46"/>
                  <a:gd name="T12" fmla="*/ 0 w 22"/>
                  <a:gd name="T13" fmla="*/ 0 h 46"/>
                  <a:gd name="T14" fmla="*/ 6 w 22"/>
                  <a:gd name="T15" fmla="*/ 0 h 46"/>
                  <a:gd name="T16" fmla="*/ 8 w 22"/>
                  <a:gd name="T17" fmla="*/ 8 h 46"/>
                  <a:gd name="T18" fmla="*/ 6 w 22"/>
                  <a:gd name="T19" fmla="*/ 18 h 46"/>
                  <a:gd name="T20" fmla="*/ 10 w 22"/>
                  <a:gd name="T21" fmla="*/ 18 h 46"/>
                  <a:gd name="T22" fmla="*/ 10 w 22"/>
                  <a:gd name="T23" fmla="*/ 8 h 46"/>
                  <a:gd name="T24" fmla="*/ 18 w 22"/>
                  <a:gd name="T25" fmla="*/ 8 h 46"/>
                  <a:gd name="T26" fmla="*/ 18 w 22"/>
                  <a:gd name="T27" fmla="*/ 12 h 46"/>
                  <a:gd name="T28" fmla="*/ 18 w 22"/>
                  <a:gd name="T29" fmla="*/ 16 h 46"/>
                  <a:gd name="T30" fmla="*/ 16 w 22"/>
                  <a:gd name="T31" fmla="*/ 18 h 46"/>
                  <a:gd name="T32" fmla="*/ 14 w 22"/>
                  <a:gd name="T33" fmla="*/ 20 h 46"/>
                  <a:gd name="T34" fmla="*/ 14 w 22"/>
                  <a:gd name="T35" fmla="*/ 24 h 46"/>
                  <a:gd name="T36" fmla="*/ 22 w 22"/>
                  <a:gd name="T37" fmla="*/ 34 h 46"/>
                  <a:gd name="T38" fmla="*/ 18 w 22"/>
                  <a:gd name="T39" fmla="*/ 34 h 46"/>
                  <a:gd name="T40" fmla="*/ 16 w 22"/>
                  <a:gd name="T41" fmla="*/ 32 h 46"/>
                  <a:gd name="T42" fmla="*/ 14 w 22"/>
                  <a:gd name="T43" fmla="*/ 30 h 46"/>
                  <a:gd name="T44" fmla="*/ 10 w 22"/>
                  <a:gd name="T45" fmla="*/ 30 h 46"/>
                  <a:gd name="T46" fmla="*/ 8 w 22"/>
                  <a:gd name="T47" fmla="*/ 30 h 46"/>
                  <a:gd name="T48" fmla="*/ 6 w 22"/>
                  <a:gd name="T49" fmla="*/ 32 h 46"/>
                  <a:gd name="T50" fmla="*/ 6 w 22"/>
                  <a:gd name="T51" fmla="*/ 36 h 46"/>
                  <a:gd name="T52" fmla="*/ 6 w 22"/>
                  <a:gd name="T53" fmla="*/ 40 h 46"/>
                  <a:gd name="T54" fmla="*/ 8 w 22"/>
                  <a:gd name="T55" fmla="*/ 46 h 46"/>
                  <a:gd name="T56" fmla="*/ 4 w 22"/>
                  <a:gd name="T57" fmla="*/ 42 h 46"/>
                  <a:gd name="T58" fmla="*/ 4 w 22"/>
                  <a:gd name="T59" fmla="*/ 36 h 46"/>
                  <a:gd name="T60" fmla="*/ 4 w 22"/>
                  <a:gd name="T61" fmla="*/ 24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46"/>
                  <a:gd name="T95" fmla="*/ 22 w 22"/>
                  <a:gd name="T96" fmla="*/ 46 h 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46">
                    <a:moveTo>
                      <a:pt x="4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8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10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4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2"/>
                    </a:lnTo>
                    <a:lnTo>
                      <a:pt x="14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50" name="Freeform 92"/>
              <p:cNvSpPr>
                <a:spLocks noChangeAspect="1"/>
              </p:cNvSpPr>
              <p:nvPr/>
            </p:nvSpPr>
            <p:spPr bwMode="auto">
              <a:xfrm>
                <a:off x="4804" y="2948"/>
                <a:ext cx="68" cy="40"/>
              </a:xfrm>
              <a:custGeom>
                <a:avLst/>
                <a:gdLst>
                  <a:gd name="T0" fmla="*/ 68 w 68"/>
                  <a:gd name="T1" fmla="*/ 0 h 40"/>
                  <a:gd name="T2" fmla="*/ 54 w 68"/>
                  <a:gd name="T3" fmla="*/ 10 h 40"/>
                  <a:gd name="T4" fmla="*/ 38 w 68"/>
                  <a:gd name="T5" fmla="*/ 16 h 40"/>
                  <a:gd name="T6" fmla="*/ 34 w 68"/>
                  <a:gd name="T7" fmla="*/ 18 h 40"/>
                  <a:gd name="T8" fmla="*/ 30 w 68"/>
                  <a:gd name="T9" fmla="*/ 22 h 40"/>
                  <a:gd name="T10" fmla="*/ 22 w 68"/>
                  <a:gd name="T11" fmla="*/ 30 h 40"/>
                  <a:gd name="T12" fmla="*/ 14 w 68"/>
                  <a:gd name="T13" fmla="*/ 38 h 40"/>
                  <a:gd name="T14" fmla="*/ 8 w 68"/>
                  <a:gd name="T15" fmla="*/ 40 h 40"/>
                  <a:gd name="T16" fmla="*/ 2 w 68"/>
                  <a:gd name="T17" fmla="*/ 40 h 40"/>
                  <a:gd name="T18" fmla="*/ 0 w 68"/>
                  <a:gd name="T19" fmla="*/ 40 h 40"/>
                  <a:gd name="T20" fmla="*/ 0 w 68"/>
                  <a:gd name="T21" fmla="*/ 36 h 40"/>
                  <a:gd name="T22" fmla="*/ 0 w 68"/>
                  <a:gd name="T23" fmla="*/ 32 h 40"/>
                  <a:gd name="T24" fmla="*/ 2 w 68"/>
                  <a:gd name="T25" fmla="*/ 28 h 40"/>
                  <a:gd name="T26" fmla="*/ 10 w 68"/>
                  <a:gd name="T27" fmla="*/ 22 h 40"/>
                  <a:gd name="T28" fmla="*/ 26 w 68"/>
                  <a:gd name="T29" fmla="*/ 14 h 40"/>
                  <a:gd name="T30" fmla="*/ 30 w 68"/>
                  <a:gd name="T31" fmla="*/ 12 h 40"/>
                  <a:gd name="T32" fmla="*/ 32 w 68"/>
                  <a:gd name="T33" fmla="*/ 8 h 40"/>
                  <a:gd name="T34" fmla="*/ 34 w 68"/>
                  <a:gd name="T35" fmla="*/ 6 h 40"/>
                  <a:gd name="T36" fmla="*/ 38 w 68"/>
                  <a:gd name="T37" fmla="*/ 4 h 40"/>
                  <a:gd name="T38" fmla="*/ 48 w 68"/>
                  <a:gd name="T39" fmla="*/ 2 h 40"/>
                  <a:gd name="T40" fmla="*/ 56 w 68"/>
                  <a:gd name="T41" fmla="*/ 0 h 40"/>
                  <a:gd name="T42" fmla="*/ 68 w 68"/>
                  <a:gd name="T43" fmla="*/ 0 h 40"/>
                  <a:gd name="T44" fmla="*/ 68 w 68"/>
                  <a:gd name="T45" fmla="*/ 2 h 40"/>
                  <a:gd name="T46" fmla="*/ 68 w 68"/>
                  <a:gd name="T47" fmla="*/ 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8"/>
                  <a:gd name="T73" fmla="*/ 0 h 40"/>
                  <a:gd name="T74" fmla="*/ 68 w 68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8" h="40">
                    <a:moveTo>
                      <a:pt x="68" y="0"/>
                    </a:moveTo>
                    <a:lnTo>
                      <a:pt x="54" y="10"/>
                    </a:lnTo>
                    <a:lnTo>
                      <a:pt x="38" y="16"/>
                    </a:lnTo>
                    <a:lnTo>
                      <a:pt x="34" y="18"/>
                    </a:lnTo>
                    <a:lnTo>
                      <a:pt x="30" y="22"/>
                    </a:lnTo>
                    <a:lnTo>
                      <a:pt x="22" y="30"/>
                    </a:lnTo>
                    <a:lnTo>
                      <a:pt x="14" y="38"/>
                    </a:lnTo>
                    <a:lnTo>
                      <a:pt x="8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30" y="12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51" name="Freeform 93"/>
              <p:cNvSpPr>
                <a:spLocks noChangeAspect="1"/>
              </p:cNvSpPr>
              <p:nvPr/>
            </p:nvSpPr>
            <p:spPr bwMode="auto">
              <a:xfrm>
                <a:off x="4732" y="2966"/>
                <a:ext cx="26" cy="16"/>
              </a:xfrm>
              <a:custGeom>
                <a:avLst/>
                <a:gdLst>
                  <a:gd name="T0" fmla="*/ 18 w 26"/>
                  <a:gd name="T1" fmla="*/ 14 h 16"/>
                  <a:gd name="T2" fmla="*/ 8 w 26"/>
                  <a:gd name="T3" fmla="*/ 10 h 16"/>
                  <a:gd name="T4" fmla="*/ 0 w 26"/>
                  <a:gd name="T5" fmla="*/ 4 h 16"/>
                  <a:gd name="T6" fmla="*/ 4 w 26"/>
                  <a:gd name="T7" fmla="*/ 0 h 16"/>
                  <a:gd name="T8" fmla="*/ 10 w 26"/>
                  <a:gd name="T9" fmla="*/ 0 h 16"/>
                  <a:gd name="T10" fmla="*/ 14 w 26"/>
                  <a:gd name="T11" fmla="*/ 0 h 16"/>
                  <a:gd name="T12" fmla="*/ 18 w 26"/>
                  <a:gd name="T13" fmla="*/ 2 h 16"/>
                  <a:gd name="T14" fmla="*/ 20 w 26"/>
                  <a:gd name="T15" fmla="*/ 6 h 16"/>
                  <a:gd name="T16" fmla="*/ 24 w 26"/>
                  <a:gd name="T17" fmla="*/ 6 h 16"/>
                  <a:gd name="T18" fmla="*/ 26 w 26"/>
                  <a:gd name="T19" fmla="*/ 12 h 16"/>
                  <a:gd name="T20" fmla="*/ 24 w 26"/>
                  <a:gd name="T21" fmla="*/ 14 h 16"/>
                  <a:gd name="T22" fmla="*/ 22 w 26"/>
                  <a:gd name="T23" fmla="*/ 16 h 16"/>
                  <a:gd name="T24" fmla="*/ 20 w 26"/>
                  <a:gd name="T25" fmla="*/ 16 h 16"/>
                  <a:gd name="T26" fmla="*/ 18 w 26"/>
                  <a:gd name="T27" fmla="*/ 14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16"/>
                  <a:gd name="T44" fmla="*/ 26 w 2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16">
                    <a:moveTo>
                      <a:pt x="18" y="14"/>
                    </a:moveTo>
                    <a:lnTo>
                      <a:pt x="8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52" name="Freeform 94"/>
              <p:cNvSpPr>
                <a:spLocks noChangeAspect="1"/>
              </p:cNvSpPr>
              <p:nvPr/>
            </p:nvSpPr>
            <p:spPr bwMode="auto">
              <a:xfrm>
                <a:off x="4746" y="2944"/>
                <a:ext cx="52" cy="10"/>
              </a:xfrm>
              <a:custGeom>
                <a:avLst/>
                <a:gdLst>
                  <a:gd name="T0" fmla="*/ 42 w 52"/>
                  <a:gd name="T1" fmla="*/ 8 h 10"/>
                  <a:gd name="T2" fmla="*/ 36 w 52"/>
                  <a:gd name="T3" fmla="*/ 10 h 10"/>
                  <a:gd name="T4" fmla="*/ 30 w 52"/>
                  <a:gd name="T5" fmla="*/ 10 h 10"/>
                  <a:gd name="T6" fmla="*/ 22 w 52"/>
                  <a:gd name="T7" fmla="*/ 8 h 10"/>
                  <a:gd name="T8" fmla="*/ 10 w 52"/>
                  <a:gd name="T9" fmla="*/ 10 h 10"/>
                  <a:gd name="T10" fmla="*/ 4 w 52"/>
                  <a:gd name="T11" fmla="*/ 10 h 10"/>
                  <a:gd name="T12" fmla="*/ 2 w 52"/>
                  <a:gd name="T13" fmla="*/ 8 h 10"/>
                  <a:gd name="T14" fmla="*/ 0 w 52"/>
                  <a:gd name="T15" fmla="*/ 4 h 10"/>
                  <a:gd name="T16" fmla="*/ 6 w 52"/>
                  <a:gd name="T17" fmla="*/ 2 h 10"/>
                  <a:gd name="T18" fmla="*/ 12 w 52"/>
                  <a:gd name="T19" fmla="*/ 0 h 10"/>
                  <a:gd name="T20" fmla="*/ 18 w 52"/>
                  <a:gd name="T21" fmla="*/ 2 h 10"/>
                  <a:gd name="T22" fmla="*/ 24 w 52"/>
                  <a:gd name="T23" fmla="*/ 4 h 10"/>
                  <a:gd name="T24" fmla="*/ 30 w 52"/>
                  <a:gd name="T25" fmla="*/ 6 h 10"/>
                  <a:gd name="T26" fmla="*/ 36 w 52"/>
                  <a:gd name="T27" fmla="*/ 8 h 10"/>
                  <a:gd name="T28" fmla="*/ 44 w 52"/>
                  <a:gd name="T29" fmla="*/ 6 h 10"/>
                  <a:gd name="T30" fmla="*/ 52 w 52"/>
                  <a:gd name="T31" fmla="*/ 4 h 10"/>
                  <a:gd name="T32" fmla="*/ 48 w 52"/>
                  <a:gd name="T33" fmla="*/ 8 h 10"/>
                  <a:gd name="T34" fmla="*/ 46 w 52"/>
                  <a:gd name="T35" fmla="*/ 10 h 10"/>
                  <a:gd name="T36" fmla="*/ 40 w 52"/>
                  <a:gd name="T37" fmla="*/ 10 h 10"/>
                  <a:gd name="T38" fmla="*/ 42 w 52"/>
                  <a:gd name="T39" fmla="*/ 8 h 1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2"/>
                  <a:gd name="T61" fmla="*/ 0 h 10"/>
                  <a:gd name="T62" fmla="*/ 52 w 52"/>
                  <a:gd name="T63" fmla="*/ 10 h 1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2" h="10">
                    <a:moveTo>
                      <a:pt x="42" y="8"/>
                    </a:moveTo>
                    <a:lnTo>
                      <a:pt x="36" y="10"/>
                    </a:lnTo>
                    <a:lnTo>
                      <a:pt x="30" y="10"/>
                    </a:lnTo>
                    <a:lnTo>
                      <a:pt x="22" y="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8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48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42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53" name="Freeform 95"/>
              <p:cNvSpPr>
                <a:spLocks noChangeAspect="1"/>
              </p:cNvSpPr>
              <p:nvPr/>
            </p:nvSpPr>
            <p:spPr bwMode="auto">
              <a:xfrm>
                <a:off x="4680" y="2942"/>
                <a:ext cx="54" cy="16"/>
              </a:xfrm>
              <a:custGeom>
                <a:avLst/>
                <a:gdLst>
                  <a:gd name="T0" fmla="*/ 54 w 54"/>
                  <a:gd name="T1" fmla="*/ 12 h 16"/>
                  <a:gd name="T2" fmla="*/ 52 w 54"/>
                  <a:gd name="T3" fmla="*/ 12 h 16"/>
                  <a:gd name="T4" fmla="*/ 46 w 54"/>
                  <a:gd name="T5" fmla="*/ 12 h 16"/>
                  <a:gd name="T6" fmla="*/ 42 w 54"/>
                  <a:gd name="T7" fmla="*/ 10 h 16"/>
                  <a:gd name="T8" fmla="*/ 38 w 54"/>
                  <a:gd name="T9" fmla="*/ 14 h 16"/>
                  <a:gd name="T10" fmla="*/ 32 w 54"/>
                  <a:gd name="T11" fmla="*/ 16 h 16"/>
                  <a:gd name="T12" fmla="*/ 22 w 54"/>
                  <a:gd name="T13" fmla="*/ 16 h 16"/>
                  <a:gd name="T14" fmla="*/ 18 w 54"/>
                  <a:gd name="T15" fmla="*/ 16 h 16"/>
                  <a:gd name="T16" fmla="*/ 16 w 54"/>
                  <a:gd name="T17" fmla="*/ 14 h 16"/>
                  <a:gd name="T18" fmla="*/ 14 w 54"/>
                  <a:gd name="T19" fmla="*/ 10 h 16"/>
                  <a:gd name="T20" fmla="*/ 10 w 54"/>
                  <a:gd name="T21" fmla="*/ 12 h 16"/>
                  <a:gd name="T22" fmla="*/ 6 w 54"/>
                  <a:gd name="T23" fmla="*/ 14 h 16"/>
                  <a:gd name="T24" fmla="*/ 2 w 54"/>
                  <a:gd name="T25" fmla="*/ 12 h 16"/>
                  <a:gd name="T26" fmla="*/ 0 w 54"/>
                  <a:gd name="T27" fmla="*/ 10 h 16"/>
                  <a:gd name="T28" fmla="*/ 2 w 54"/>
                  <a:gd name="T29" fmla="*/ 6 h 16"/>
                  <a:gd name="T30" fmla="*/ 6 w 54"/>
                  <a:gd name="T31" fmla="*/ 4 h 16"/>
                  <a:gd name="T32" fmla="*/ 12 w 54"/>
                  <a:gd name="T33" fmla="*/ 2 h 16"/>
                  <a:gd name="T34" fmla="*/ 16 w 54"/>
                  <a:gd name="T35" fmla="*/ 2 h 16"/>
                  <a:gd name="T36" fmla="*/ 16 w 54"/>
                  <a:gd name="T37" fmla="*/ 6 h 16"/>
                  <a:gd name="T38" fmla="*/ 36 w 54"/>
                  <a:gd name="T39" fmla="*/ 10 h 16"/>
                  <a:gd name="T40" fmla="*/ 42 w 54"/>
                  <a:gd name="T41" fmla="*/ 10 h 16"/>
                  <a:gd name="T42" fmla="*/ 38 w 54"/>
                  <a:gd name="T43" fmla="*/ 6 h 16"/>
                  <a:gd name="T44" fmla="*/ 36 w 54"/>
                  <a:gd name="T45" fmla="*/ 4 h 16"/>
                  <a:gd name="T46" fmla="*/ 38 w 54"/>
                  <a:gd name="T47" fmla="*/ 2 h 16"/>
                  <a:gd name="T48" fmla="*/ 42 w 54"/>
                  <a:gd name="T49" fmla="*/ 0 h 16"/>
                  <a:gd name="T50" fmla="*/ 46 w 54"/>
                  <a:gd name="T51" fmla="*/ 4 h 16"/>
                  <a:gd name="T52" fmla="*/ 54 w 54"/>
                  <a:gd name="T53" fmla="*/ 8 h 16"/>
                  <a:gd name="T54" fmla="*/ 54 w 54"/>
                  <a:gd name="T55" fmla="*/ 12 h 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6"/>
                  <a:gd name="T86" fmla="*/ 54 w 54"/>
                  <a:gd name="T87" fmla="*/ 16 h 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6">
                    <a:moveTo>
                      <a:pt x="54" y="12"/>
                    </a:moveTo>
                    <a:lnTo>
                      <a:pt x="52" y="12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38" y="14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6"/>
                    </a:lnTo>
                    <a:lnTo>
                      <a:pt x="36" y="10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6" y="4"/>
                    </a:lnTo>
                    <a:lnTo>
                      <a:pt x="54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54" name="Freeform 96"/>
              <p:cNvSpPr>
                <a:spLocks noChangeAspect="1"/>
              </p:cNvSpPr>
              <p:nvPr/>
            </p:nvSpPr>
            <p:spPr bwMode="auto">
              <a:xfrm>
                <a:off x="4738" y="2750"/>
                <a:ext cx="108" cy="146"/>
              </a:xfrm>
              <a:custGeom>
                <a:avLst/>
                <a:gdLst>
                  <a:gd name="T0" fmla="*/ 14 w 108"/>
                  <a:gd name="T1" fmla="*/ 30 h 146"/>
                  <a:gd name="T2" fmla="*/ 20 w 108"/>
                  <a:gd name="T3" fmla="*/ 24 h 146"/>
                  <a:gd name="T4" fmla="*/ 30 w 108"/>
                  <a:gd name="T5" fmla="*/ 10 h 146"/>
                  <a:gd name="T6" fmla="*/ 38 w 108"/>
                  <a:gd name="T7" fmla="*/ 6 h 146"/>
                  <a:gd name="T8" fmla="*/ 42 w 108"/>
                  <a:gd name="T9" fmla="*/ 8 h 146"/>
                  <a:gd name="T10" fmla="*/ 66 w 108"/>
                  <a:gd name="T11" fmla="*/ 14 h 146"/>
                  <a:gd name="T12" fmla="*/ 90 w 108"/>
                  <a:gd name="T13" fmla="*/ 14 h 146"/>
                  <a:gd name="T14" fmla="*/ 98 w 108"/>
                  <a:gd name="T15" fmla="*/ 8 h 146"/>
                  <a:gd name="T16" fmla="*/ 108 w 108"/>
                  <a:gd name="T17" fmla="*/ 0 h 146"/>
                  <a:gd name="T18" fmla="*/ 98 w 108"/>
                  <a:gd name="T19" fmla="*/ 18 h 146"/>
                  <a:gd name="T20" fmla="*/ 88 w 108"/>
                  <a:gd name="T21" fmla="*/ 26 h 146"/>
                  <a:gd name="T22" fmla="*/ 76 w 108"/>
                  <a:gd name="T23" fmla="*/ 26 h 146"/>
                  <a:gd name="T24" fmla="*/ 28 w 108"/>
                  <a:gd name="T25" fmla="*/ 24 h 146"/>
                  <a:gd name="T26" fmla="*/ 24 w 108"/>
                  <a:gd name="T27" fmla="*/ 28 h 146"/>
                  <a:gd name="T28" fmla="*/ 24 w 108"/>
                  <a:gd name="T29" fmla="*/ 42 h 146"/>
                  <a:gd name="T30" fmla="*/ 30 w 108"/>
                  <a:gd name="T31" fmla="*/ 56 h 146"/>
                  <a:gd name="T32" fmla="*/ 38 w 108"/>
                  <a:gd name="T33" fmla="*/ 58 h 146"/>
                  <a:gd name="T34" fmla="*/ 44 w 108"/>
                  <a:gd name="T35" fmla="*/ 54 h 146"/>
                  <a:gd name="T36" fmla="*/ 58 w 108"/>
                  <a:gd name="T37" fmla="*/ 48 h 146"/>
                  <a:gd name="T38" fmla="*/ 74 w 108"/>
                  <a:gd name="T39" fmla="*/ 44 h 146"/>
                  <a:gd name="T40" fmla="*/ 78 w 108"/>
                  <a:gd name="T41" fmla="*/ 46 h 146"/>
                  <a:gd name="T42" fmla="*/ 68 w 108"/>
                  <a:gd name="T43" fmla="*/ 52 h 146"/>
                  <a:gd name="T44" fmla="*/ 54 w 108"/>
                  <a:gd name="T45" fmla="*/ 60 h 146"/>
                  <a:gd name="T46" fmla="*/ 48 w 108"/>
                  <a:gd name="T47" fmla="*/ 70 h 146"/>
                  <a:gd name="T48" fmla="*/ 52 w 108"/>
                  <a:gd name="T49" fmla="*/ 82 h 146"/>
                  <a:gd name="T50" fmla="*/ 58 w 108"/>
                  <a:gd name="T51" fmla="*/ 106 h 146"/>
                  <a:gd name="T52" fmla="*/ 64 w 108"/>
                  <a:gd name="T53" fmla="*/ 112 h 146"/>
                  <a:gd name="T54" fmla="*/ 70 w 108"/>
                  <a:gd name="T55" fmla="*/ 114 h 146"/>
                  <a:gd name="T56" fmla="*/ 58 w 108"/>
                  <a:gd name="T57" fmla="*/ 122 h 146"/>
                  <a:gd name="T58" fmla="*/ 48 w 108"/>
                  <a:gd name="T59" fmla="*/ 126 h 146"/>
                  <a:gd name="T60" fmla="*/ 36 w 108"/>
                  <a:gd name="T61" fmla="*/ 94 h 146"/>
                  <a:gd name="T62" fmla="*/ 36 w 108"/>
                  <a:gd name="T63" fmla="*/ 84 h 146"/>
                  <a:gd name="T64" fmla="*/ 26 w 108"/>
                  <a:gd name="T65" fmla="*/ 84 h 146"/>
                  <a:gd name="T66" fmla="*/ 24 w 108"/>
                  <a:gd name="T67" fmla="*/ 128 h 146"/>
                  <a:gd name="T68" fmla="*/ 20 w 108"/>
                  <a:gd name="T69" fmla="*/ 142 h 146"/>
                  <a:gd name="T70" fmla="*/ 10 w 108"/>
                  <a:gd name="T71" fmla="*/ 146 h 146"/>
                  <a:gd name="T72" fmla="*/ 6 w 108"/>
                  <a:gd name="T73" fmla="*/ 144 h 146"/>
                  <a:gd name="T74" fmla="*/ 6 w 108"/>
                  <a:gd name="T75" fmla="*/ 130 h 146"/>
                  <a:gd name="T76" fmla="*/ 10 w 108"/>
                  <a:gd name="T77" fmla="*/ 118 h 146"/>
                  <a:gd name="T78" fmla="*/ 12 w 108"/>
                  <a:gd name="T79" fmla="*/ 102 h 146"/>
                  <a:gd name="T80" fmla="*/ 0 w 108"/>
                  <a:gd name="T81" fmla="*/ 100 h 146"/>
                  <a:gd name="T82" fmla="*/ 0 w 108"/>
                  <a:gd name="T83" fmla="*/ 84 h 146"/>
                  <a:gd name="T84" fmla="*/ 10 w 108"/>
                  <a:gd name="T85" fmla="*/ 58 h 146"/>
                  <a:gd name="T86" fmla="*/ 14 w 108"/>
                  <a:gd name="T87" fmla="*/ 50 h 14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8"/>
                  <a:gd name="T133" fmla="*/ 0 h 146"/>
                  <a:gd name="T134" fmla="*/ 108 w 108"/>
                  <a:gd name="T135" fmla="*/ 146 h 14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8" h="146">
                    <a:moveTo>
                      <a:pt x="14" y="50"/>
                    </a:moveTo>
                    <a:lnTo>
                      <a:pt x="14" y="30"/>
                    </a:lnTo>
                    <a:lnTo>
                      <a:pt x="18" y="28"/>
                    </a:lnTo>
                    <a:lnTo>
                      <a:pt x="20" y="24"/>
                    </a:lnTo>
                    <a:lnTo>
                      <a:pt x="26" y="16"/>
                    </a:lnTo>
                    <a:lnTo>
                      <a:pt x="30" y="10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6" y="10"/>
                    </a:lnTo>
                    <a:lnTo>
                      <a:pt x="66" y="14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98" y="8"/>
                    </a:lnTo>
                    <a:lnTo>
                      <a:pt x="102" y="2"/>
                    </a:lnTo>
                    <a:lnTo>
                      <a:pt x="108" y="0"/>
                    </a:lnTo>
                    <a:lnTo>
                      <a:pt x="108" y="6"/>
                    </a:lnTo>
                    <a:lnTo>
                      <a:pt x="98" y="18"/>
                    </a:lnTo>
                    <a:lnTo>
                      <a:pt x="92" y="24"/>
                    </a:lnTo>
                    <a:lnTo>
                      <a:pt x="88" y="26"/>
                    </a:lnTo>
                    <a:lnTo>
                      <a:pt x="82" y="26"/>
                    </a:lnTo>
                    <a:lnTo>
                      <a:pt x="76" y="26"/>
                    </a:lnTo>
                    <a:lnTo>
                      <a:pt x="70" y="24"/>
                    </a:lnTo>
                    <a:lnTo>
                      <a:pt x="28" y="24"/>
                    </a:lnTo>
                    <a:lnTo>
                      <a:pt x="24" y="26"/>
                    </a:lnTo>
                    <a:lnTo>
                      <a:pt x="24" y="28"/>
                    </a:lnTo>
                    <a:lnTo>
                      <a:pt x="22" y="36"/>
                    </a:lnTo>
                    <a:lnTo>
                      <a:pt x="24" y="42"/>
                    </a:lnTo>
                    <a:lnTo>
                      <a:pt x="26" y="50"/>
                    </a:lnTo>
                    <a:lnTo>
                      <a:pt x="30" y="56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0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8" y="48"/>
                    </a:lnTo>
                    <a:lnTo>
                      <a:pt x="68" y="46"/>
                    </a:lnTo>
                    <a:lnTo>
                      <a:pt x="7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0" y="54"/>
                    </a:lnTo>
                    <a:lnTo>
                      <a:pt x="54" y="60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50" y="76"/>
                    </a:lnTo>
                    <a:lnTo>
                      <a:pt x="52" y="82"/>
                    </a:lnTo>
                    <a:lnTo>
                      <a:pt x="58" y="90"/>
                    </a:lnTo>
                    <a:lnTo>
                      <a:pt x="58" y="106"/>
                    </a:lnTo>
                    <a:lnTo>
                      <a:pt x="60" y="110"/>
                    </a:lnTo>
                    <a:lnTo>
                      <a:pt x="64" y="112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64" y="118"/>
                    </a:lnTo>
                    <a:lnTo>
                      <a:pt x="58" y="122"/>
                    </a:lnTo>
                    <a:lnTo>
                      <a:pt x="54" y="126"/>
                    </a:lnTo>
                    <a:lnTo>
                      <a:pt x="48" y="126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38" y="90"/>
                    </a:lnTo>
                    <a:lnTo>
                      <a:pt x="36" y="84"/>
                    </a:lnTo>
                    <a:lnTo>
                      <a:pt x="30" y="86"/>
                    </a:lnTo>
                    <a:lnTo>
                      <a:pt x="26" y="84"/>
                    </a:lnTo>
                    <a:lnTo>
                      <a:pt x="24" y="114"/>
                    </a:lnTo>
                    <a:lnTo>
                      <a:pt x="24" y="128"/>
                    </a:lnTo>
                    <a:lnTo>
                      <a:pt x="22" y="136"/>
                    </a:lnTo>
                    <a:lnTo>
                      <a:pt x="20" y="142"/>
                    </a:lnTo>
                    <a:lnTo>
                      <a:pt x="16" y="144"/>
                    </a:lnTo>
                    <a:lnTo>
                      <a:pt x="10" y="146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0"/>
                    </a:lnTo>
                    <a:lnTo>
                      <a:pt x="6" y="130"/>
                    </a:lnTo>
                    <a:lnTo>
                      <a:pt x="8" y="124"/>
                    </a:lnTo>
                    <a:lnTo>
                      <a:pt x="10" y="118"/>
                    </a:lnTo>
                    <a:lnTo>
                      <a:pt x="12" y="110"/>
                    </a:lnTo>
                    <a:lnTo>
                      <a:pt x="12" y="102"/>
                    </a:lnTo>
                    <a:lnTo>
                      <a:pt x="4" y="102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4" y="70"/>
                    </a:lnTo>
                    <a:lnTo>
                      <a:pt x="10" y="58"/>
                    </a:lnTo>
                    <a:lnTo>
                      <a:pt x="14" y="48"/>
                    </a:lnTo>
                    <a:lnTo>
                      <a:pt x="1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55" name="Freeform 97"/>
              <p:cNvSpPr>
                <a:spLocks noChangeAspect="1"/>
              </p:cNvSpPr>
              <p:nvPr/>
            </p:nvSpPr>
            <p:spPr bwMode="auto">
              <a:xfrm>
                <a:off x="4860" y="2844"/>
                <a:ext cx="20" cy="18"/>
              </a:xfrm>
              <a:custGeom>
                <a:avLst/>
                <a:gdLst>
                  <a:gd name="T0" fmla="*/ 18 w 20"/>
                  <a:gd name="T1" fmla="*/ 4 h 18"/>
                  <a:gd name="T2" fmla="*/ 20 w 20"/>
                  <a:gd name="T3" fmla="*/ 8 h 18"/>
                  <a:gd name="T4" fmla="*/ 20 w 20"/>
                  <a:gd name="T5" fmla="*/ 12 h 18"/>
                  <a:gd name="T6" fmla="*/ 20 w 20"/>
                  <a:gd name="T7" fmla="*/ 14 h 18"/>
                  <a:gd name="T8" fmla="*/ 18 w 20"/>
                  <a:gd name="T9" fmla="*/ 16 h 18"/>
                  <a:gd name="T10" fmla="*/ 12 w 20"/>
                  <a:gd name="T11" fmla="*/ 18 h 18"/>
                  <a:gd name="T12" fmla="*/ 4 w 20"/>
                  <a:gd name="T13" fmla="*/ 14 h 18"/>
                  <a:gd name="T14" fmla="*/ 0 w 20"/>
                  <a:gd name="T15" fmla="*/ 10 h 18"/>
                  <a:gd name="T16" fmla="*/ 0 w 20"/>
                  <a:gd name="T17" fmla="*/ 6 h 18"/>
                  <a:gd name="T18" fmla="*/ 12 w 20"/>
                  <a:gd name="T19" fmla="*/ 0 h 18"/>
                  <a:gd name="T20" fmla="*/ 20 w 20"/>
                  <a:gd name="T21" fmla="*/ 6 h 18"/>
                  <a:gd name="T22" fmla="*/ 18 w 20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18" y="4"/>
                    </a:moveTo>
                    <a:lnTo>
                      <a:pt x="20" y="8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2" y="18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0" y="6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56" name="Freeform 98"/>
              <p:cNvSpPr>
                <a:spLocks noChangeAspect="1"/>
              </p:cNvSpPr>
              <p:nvPr/>
            </p:nvSpPr>
            <p:spPr bwMode="auto">
              <a:xfrm>
                <a:off x="4834" y="2820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8 w 10"/>
                  <a:gd name="T3" fmla="*/ 4 h 6"/>
                  <a:gd name="T4" fmla="*/ 4 w 10"/>
                  <a:gd name="T5" fmla="*/ 6 h 6"/>
                  <a:gd name="T6" fmla="*/ 2 w 10"/>
                  <a:gd name="T7" fmla="*/ 4 h 6"/>
                  <a:gd name="T8" fmla="*/ 0 w 10"/>
                  <a:gd name="T9" fmla="*/ 2 h 6"/>
                  <a:gd name="T10" fmla="*/ 6 w 10"/>
                  <a:gd name="T11" fmla="*/ 0 h 6"/>
                  <a:gd name="T12" fmla="*/ 10 w 10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6"/>
                  <a:gd name="T23" fmla="*/ 10 w 10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6">
                    <a:moveTo>
                      <a:pt x="10" y="0"/>
                    </a:moveTo>
                    <a:lnTo>
                      <a:pt x="8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261" name="Freeform 99"/>
            <p:cNvSpPr>
              <a:spLocks noChangeAspect="1"/>
            </p:cNvSpPr>
            <p:nvPr/>
          </p:nvSpPr>
          <p:spPr bwMode="auto">
            <a:xfrm>
              <a:off x="4661" y="1410"/>
              <a:ext cx="131" cy="172"/>
            </a:xfrm>
            <a:custGeom>
              <a:avLst/>
              <a:gdLst>
                <a:gd name="T0" fmla="*/ 0 w 128"/>
                <a:gd name="T1" fmla="*/ 0 h 158"/>
                <a:gd name="T2" fmla="*/ 194 w 128"/>
                <a:gd name="T3" fmla="*/ 886 h 158"/>
                <a:gd name="T4" fmla="*/ 186 w 128"/>
                <a:gd name="T5" fmla="*/ 874 h 158"/>
                <a:gd name="T6" fmla="*/ 178 w 128"/>
                <a:gd name="T7" fmla="*/ 874 h 158"/>
                <a:gd name="T8" fmla="*/ 170 w 128"/>
                <a:gd name="T9" fmla="*/ 851 h 158"/>
                <a:gd name="T10" fmla="*/ 158 w 128"/>
                <a:gd name="T11" fmla="*/ 846 h 158"/>
                <a:gd name="T12" fmla="*/ 150 w 128"/>
                <a:gd name="T13" fmla="*/ 851 h 158"/>
                <a:gd name="T14" fmla="*/ 147 w 128"/>
                <a:gd name="T15" fmla="*/ 886 h 158"/>
                <a:gd name="T16" fmla="*/ 150 w 128"/>
                <a:gd name="T17" fmla="*/ 960 h 158"/>
                <a:gd name="T18" fmla="*/ 158 w 128"/>
                <a:gd name="T19" fmla="*/ 1035 h 158"/>
                <a:gd name="T20" fmla="*/ 170 w 128"/>
                <a:gd name="T21" fmla="*/ 1113 h 158"/>
                <a:gd name="T22" fmla="*/ 182 w 128"/>
                <a:gd name="T23" fmla="*/ 1156 h 158"/>
                <a:gd name="T24" fmla="*/ 211 w 128"/>
                <a:gd name="T25" fmla="*/ 1263 h 158"/>
                <a:gd name="T26" fmla="*/ 231 w 128"/>
                <a:gd name="T27" fmla="*/ 1349 h 158"/>
                <a:gd name="T28" fmla="*/ 219 w 128"/>
                <a:gd name="T29" fmla="*/ 1349 h 158"/>
                <a:gd name="T30" fmla="*/ 211 w 128"/>
                <a:gd name="T31" fmla="*/ 1329 h 158"/>
                <a:gd name="T32" fmla="*/ 201 w 128"/>
                <a:gd name="T33" fmla="*/ 1300 h 158"/>
                <a:gd name="T34" fmla="*/ 201 w 128"/>
                <a:gd name="T35" fmla="*/ 1436 h 158"/>
                <a:gd name="T36" fmla="*/ 186 w 128"/>
                <a:gd name="T37" fmla="*/ 1361 h 158"/>
                <a:gd name="T38" fmla="*/ 170 w 128"/>
                <a:gd name="T39" fmla="*/ 1263 h 158"/>
                <a:gd name="T40" fmla="*/ 147 w 128"/>
                <a:gd name="T41" fmla="*/ 1113 h 158"/>
                <a:gd name="T42" fmla="*/ 129 w 128"/>
                <a:gd name="T43" fmla="*/ 926 h 158"/>
                <a:gd name="T44" fmla="*/ 104 w 128"/>
                <a:gd name="T45" fmla="*/ 744 h 158"/>
                <a:gd name="T46" fmla="*/ 84 w 128"/>
                <a:gd name="T47" fmla="*/ 623 h 158"/>
                <a:gd name="T48" fmla="*/ 62 w 128"/>
                <a:gd name="T49" fmla="*/ 490 h 158"/>
                <a:gd name="T50" fmla="*/ 52 w 128"/>
                <a:gd name="T51" fmla="*/ 413 h 158"/>
                <a:gd name="T52" fmla="*/ 14 w 128"/>
                <a:gd name="T53" fmla="*/ 346 h 158"/>
                <a:gd name="T54" fmla="*/ 10 w 128"/>
                <a:gd name="T55" fmla="*/ 308 h 158"/>
                <a:gd name="T56" fmla="*/ 6 w 128"/>
                <a:gd name="T57" fmla="*/ 270 h 158"/>
                <a:gd name="T58" fmla="*/ 4 w 128"/>
                <a:gd name="T59" fmla="*/ 209 h 158"/>
                <a:gd name="T60" fmla="*/ 2 w 128"/>
                <a:gd name="T61" fmla="*/ 162 h 158"/>
                <a:gd name="T62" fmla="*/ 0 w 128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8"/>
                <a:gd name="T97" fmla="*/ 0 h 158"/>
                <a:gd name="T98" fmla="*/ 128 w 128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8" h="158">
                  <a:moveTo>
                    <a:pt x="0" y="0"/>
                  </a:moveTo>
                  <a:lnTo>
                    <a:pt x="106" y="98"/>
                  </a:lnTo>
                  <a:lnTo>
                    <a:pt x="102" y="96"/>
                  </a:lnTo>
                  <a:lnTo>
                    <a:pt x="98" y="96"/>
                  </a:lnTo>
                  <a:lnTo>
                    <a:pt x="94" y="94"/>
                  </a:lnTo>
                  <a:lnTo>
                    <a:pt x="88" y="92"/>
                  </a:lnTo>
                  <a:lnTo>
                    <a:pt x="84" y="94"/>
                  </a:lnTo>
                  <a:lnTo>
                    <a:pt x="82" y="98"/>
                  </a:lnTo>
                  <a:lnTo>
                    <a:pt x="84" y="106"/>
                  </a:lnTo>
                  <a:lnTo>
                    <a:pt x="88" y="114"/>
                  </a:lnTo>
                  <a:lnTo>
                    <a:pt x="94" y="122"/>
                  </a:lnTo>
                  <a:lnTo>
                    <a:pt x="100" y="128"/>
                  </a:lnTo>
                  <a:lnTo>
                    <a:pt x="116" y="140"/>
                  </a:lnTo>
                  <a:lnTo>
                    <a:pt x="128" y="148"/>
                  </a:lnTo>
                  <a:lnTo>
                    <a:pt x="120" y="148"/>
                  </a:lnTo>
                  <a:lnTo>
                    <a:pt x="116" y="146"/>
                  </a:lnTo>
                  <a:lnTo>
                    <a:pt x="110" y="144"/>
                  </a:lnTo>
                  <a:lnTo>
                    <a:pt x="110" y="158"/>
                  </a:lnTo>
                  <a:lnTo>
                    <a:pt x="102" y="150"/>
                  </a:lnTo>
                  <a:lnTo>
                    <a:pt x="94" y="140"/>
                  </a:lnTo>
                  <a:lnTo>
                    <a:pt x="82" y="122"/>
                  </a:lnTo>
                  <a:lnTo>
                    <a:pt x="70" y="102"/>
                  </a:lnTo>
                  <a:lnTo>
                    <a:pt x="58" y="82"/>
                  </a:lnTo>
                  <a:lnTo>
                    <a:pt x="48" y="68"/>
                  </a:lnTo>
                  <a:lnTo>
                    <a:pt x="36" y="54"/>
                  </a:lnTo>
                  <a:lnTo>
                    <a:pt x="26" y="46"/>
                  </a:lnTo>
                  <a:lnTo>
                    <a:pt x="14" y="38"/>
                  </a:lnTo>
                  <a:lnTo>
                    <a:pt x="10" y="34"/>
                  </a:lnTo>
                  <a:lnTo>
                    <a:pt x="6" y="30"/>
                  </a:lnTo>
                  <a:lnTo>
                    <a:pt x="4" y="24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62" name="Freeform 100"/>
            <p:cNvSpPr>
              <a:spLocks noChangeAspect="1"/>
            </p:cNvSpPr>
            <p:nvPr/>
          </p:nvSpPr>
          <p:spPr bwMode="auto">
            <a:xfrm>
              <a:off x="4053" y="1957"/>
              <a:ext cx="57" cy="33"/>
            </a:xfrm>
            <a:custGeom>
              <a:avLst/>
              <a:gdLst>
                <a:gd name="T0" fmla="*/ 80 w 56"/>
                <a:gd name="T1" fmla="*/ 262 h 30"/>
                <a:gd name="T2" fmla="*/ 74 w 56"/>
                <a:gd name="T3" fmla="*/ 196 h 30"/>
                <a:gd name="T4" fmla="*/ 64 w 56"/>
                <a:gd name="T5" fmla="*/ 98 h 30"/>
                <a:gd name="T6" fmla="*/ 54 w 56"/>
                <a:gd name="T7" fmla="*/ 2 h 30"/>
                <a:gd name="T8" fmla="*/ 16 w 56"/>
                <a:gd name="T9" fmla="*/ 0 h 30"/>
                <a:gd name="T10" fmla="*/ 12 w 56"/>
                <a:gd name="T11" fmla="*/ 2 h 30"/>
                <a:gd name="T12" fmla="*/ 8 w 56"/>
                <a:gd name="T13" fmla="*/ 81 h 30"/>
                <a:gd name="T14" fmla="*/ 4 w 56"/>
                <a:gd name="T15" fmla="*/ 144 h 30"/>
                <a:gd name="T16" fmla="*/ 0 w 56"/>
                <a:gd name="T17" fmla="*/ 196 h 30"/>
                <a:gd name="T18" fmla="*/ 2 w 56"/>
                <a:gd name="T19" fmla="*/ 238 h 30"/>
                <a:gd name="T20" fmla="*/ 6 w 56"/>
                <a:gd name="T21" fmla="*/ 317 h 30"/>
                <a:gd name="T22" fmla="*/ 10 w 56"/>
                <a:gd name="T23" fmla="*/ 354 h 30"/>
                <a:gd name="T24" fmla="*/ 16 w 56"/>
                <a:gd name="T25" fmla="*/ 354 h 30"/>
                <a:gd name="T26" fmla="*/ 64 w 56"/>
                <a:gd name="T27" fmla="*/ 354 h 30"/>
                <a:gd name="T28" fmla="*/ 70 w 56"/>
                <a:gd name="T29" fmla="*/ 354 h 30"/>
                <a:gd name="T30" fmla="*/ 76 w 56"/>
                <a:gd name="T31" fmla="*/ 338 h 30"/>
                <a:gd name="T32" fmla="*/ 80 w 56"/>
                <a:gd name="T33" fmla="*/ 288 h 30"/>
                <a:gd name="T34" fmla="*/ 82 w 56"/>
                <a:gd name="T35" fmla="*/ 238 h 30"/>
                <a:gd name="T36" fmla="*/ 80 w 56"/>
                <a:gd name="T37" fmla="*/ 262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"/>
                <a:gd name="T58" fmla="*/ 0 h 30"/>
                <a:gd name="T59" fmla="*/ 56 w 56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" h="30">
                  <a:moveTo>
                    <a:pt x="54" y="22"/>
                  </a:moveTo>
                  <a:lnTo>
                    <a:pt x="48" y="16"/>
                  </a:lnTo>
                  <a:lnTo>
                    <a:pt x="38" y="8"/>
                  </a:lnTo>
                  <a:lnTo>
                    <a:pt x="28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6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38" y="30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56" y="20"/>
                  </a:lnTo>
                  <a:lnTo>
                    <a:pt x="5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63" name="Freeform 101"/>
            <p:cNvSpPr>
              <a:spLocks noChangeAspect="1"/>
            </p:cNvSpPr>
            <p:nvPr/>
          </p:nvSpPr>
          <p:spPr bwMode="auto">
            <a:xfrm>
              <a:off x="2250" y="1975"/>
              <a:ext cx="137" cy="134"/>
            </a:xfrm>
            <a:custGeom>
              <a:avLst/>
              <a:gdLst>
                <a:gd name="T0" fmla="*/ 237 w 134"/>
                <a:gd name="T1" fmla="*/ 0 h 124"/>
                <a:gd name="T2" fmla="*/ 237 w 134"/>
                <a:gd name="T3" fmla="*/ 252 h 124"/>
                <a:gd name="T4" fmla="*/ 142 w 134"/>
                <a:gd name="T5" fmla="*/ 252 h 124"/>
                <a:gd name="T6" fmla="*/ 142 w 134"/>
                <a:gd name="T7" fmla="*/ 639 h 124"/>
                <a:gd name="T8" fmla="*/ 127 w 134"/>
                <a:gd name="T9" fmla="*/ 656 h 124"/>
                <a:gd name="T10" fmla="*/ 108 w 134"/>
                <a:gd name="T11" fmla="*/ 720 h 124"/>
                <a:gd name="T12" fmla="*/ 104 w 134"/>
                <a:gd name="T13" fmla="*/ 942 h 124"/>
                <a:gd name="T14" fmla="*/ 0 w 134"/>
                <a:gd name="T15" fmla="*/ 942 h 124"/>
                <a:gd name="T16" fmla="*/ 0 w 134"/>
                <a:gd name="T17" fmla="*/ 873 h 124"/>
                <a:gd name="T18" fmla="*/ 2 w 134"/>
                <a:gd name="T19" fmla="*/ 812 h 124"/>
                <a:gd name="T20" fmla="*/ 10 w 134"/>
                <a:gd name="T21" fmla="*/ 704 h 124"/>
                <a:gd name="T22" fmla="*/ 20 w 134"/>
                <a:gd name="T23" fmla="*/ 599 h 124"/>
                <a:gd name="T24" fmla="*/ 52 w 134"/>
                <a:gd name="T25" fmla="*/ 527 h 124"/>
                <a:gd name="T26" fmla="*/ 66 w 134"/>
                <a:gd name="T27" fmla="*/ 339 h 124"/>
                <a:gd name="T28" fmla="*/ 92 w 134"/>
                <a:gd name="T29" fmla="*/ 168 h 124"/>
                <a:gd name="T30" fmla="*/ 100 w 134"/>
                <a:gd name="T31" fmla="*/ 85 h 124"/>
                <a:gd name="T32" fmla="*/ 112 w 134"/>
                <a:gd name="T33" fmla="*/ 2 h 124"/>
                <a:gd name="T34" fmla="*/ 237 w 134"/>
                <a:gd name="T35" fmla="*/ 0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124"/>
                <a:gd name="T56" fmla="*/ 134 w 134"/>
                <a:gd name="T57" fmla="*/ 124 h 1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124">
                  <a:moveTo>
                    <a:pt x="134" y="0"/>
                  </a:move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2" y="108"/>
                  </a:lnTo>
                  <a:lnTo>
                    <a:pt x="10" y="94"/>
                  </a:lnTo>
                  <a:lnTo>
                    <a:pt x="20" y="80"/>
                  </a:lnTo>
                  <a:lnTo>
                    <a:pt x="26" y="70"/>
                  </a:lnTo>
                  <a:lnTo>
                    <a:pt x="40" y="44"/>
                  </a:lnTo>
                  <a:lnTo>
                    <a:pt x="54" y="22"/>
                  </a:lnTo>
                  <a:lnTo>
                    <a:pt x="58" y="12"/>
                  </a:lnTo>
                  <a:lnTo>
                    <a:pt x="64" y="2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64" name="Freeform 102"/>
            <p:cNvSpPr>
              <a:spLocks noChangeAspect="1"/>
            </p:cNvSpPr>
            <p:nvPr/>
          </p:nvSpPr>
          <p:spPr bwMode="auto">
            <a:xfrm>
              <a:off x="1726" y="891"/>
              <a:ext cx="690" cy="401"/>
            </a:xfrm>
            <a:custGeom>
              <a:avLst/>
              <a:gdLst>
                <a:gd name="T0" fmla="*/ 774 w 674"/>
                <a:gd name="T1" fmla="*/ 1831 h 370"/>
                <a:gd name="T2" fmla="*/ 713 w 674"/>
                <a:gd name="T3" fmla="*/ 1839 h 370"/>
                <a:gd name="T4" fmla="*/ 638 w 674"/>
                <a:gd name="T5" fmla="*/ 2084 h 370"/>
                <a:gd name="T6" fmla="*/ 577 w 674"/>
                <a:gd name="T7" fmla="*/ 2160 h 370"/>
                <a:gd name="T8" fmla="*/ 497 w 674"/>
                <a:gd name="T9" fmla="*/ 2237 h 370"/>
                <a:gd name="T10" fmla="*/ 497 w 674"/>
                <a:gd name="T11" fmla="*/ 2341 h 370"/>
                <a:gd name="T12" fmla="*/ 456 w 674"/>
                <a:gd name="T13" fmla="*/ 2525 h 370"/>
                <a:gd name="T14" fmla="*/ 412 w 674"/>
                <a:gd name="T15" fmla="*/ 2737 h 370"/>
                <a:gd name="T16" fmla="*/ 383 w 674"/>
                <a:gd name="T17" fmla="*/ 2950 h 370"/>
                <a:gd name="T18" fmla="*/ 335 w 674"/>
                <a:gd name="T19" fmla="*/ 2980 h 370"/>
                <a:gd name="T20" fmla="*/ 277 w 674"/>
                <a:gd name="T21" fmla="*/ 2858 h 370"/>
                <a:gd name="T22" fmla="*/ 250 w 674"/>
                <a:gd name="T23" fmla="*/ 2688 h 370"/>
                <a:gd name="T24" fmla="*/ 220 w 674"/>
                <a:gd name="T25" fmla="*/ 2457 h 370"/>
                <a:gd name="T26" fmla="*/ 217 w 674"/>
                <a:gd name="T27" fmla="*/ 2341 h 370"/>
                <a:gd name="T28" fmla="*/ 230 w 674"/>
                <a:gd name="T29" fmla="*/ 2219 h 370"/>
                <a:gd name="T30" fmla="*/ 223 w 674"/>
                <a:gd name="T31" fmla="*/ 2084 h 370"/>
                <a:gd name="T32" fmla="*/ 217 w 674"/>
                <a:gd name="T33" fmla="*/ 1964 h 370"/>
                <a:gd name="T34" fmla="*/ 291 w 674"/>
                <a:gd name="T35" fmla="*/ 1763 h 370"/>
                <a:gd name="T36" fmla="*/ 274 w 674"/>
                <a:gd name="T37" fmla="*/ 1550 h 370"/>
                <a:gd name="T38" fmla="*/ 262 w 674"/>
                <a:gd name="T39" fmla="*/ 1672 h 370"/>
                <a:gd name="T40" fmla="*/ 223 w 674"/>
                <a:gd name="T41" fmla="*/ 1593 h 370"/>
                <a:gd name="T42" fmla="*/ 291 w 674"/>
                <a:gd name="T43" fmla="*/ 1485 h 370"/>
                <a:gd name="T44" fmla="*/ 269 w 674"/>
                <a:gd name="T45" fmla="*/ 1349 h 370"/>
                <a:gd name="T46" fmla="*/ 233 w 674"/>
                <a:gd name="T47" fmla="*/ 1349 h 370"/>
                <a:gd name="T48" fmla="*/ 262 w 674"/>
                <a:gd name="T49" fmla="*/ 962 h 370"/>
                <a:gd name="T50" fmla="*/ 213 w 674"/>
                <a:gd name="T51" fmla="*/ 854 h 370"/>
                <a:gd name="T52" fmla="*/ 96 w 674"/>
                <a:gd name="T53" fmla="*/ 814 h 370"/>
                <a:gd name="T54" fmla="*/ 18 w 674"/>
                <a:gd name="T55" fmla="*/ 768 h 370"/>
                <a:gd name="T56" fmla="*/ 10 w 674"/>
                <a:gd name="T57" fmla="*/ 675 h 370"/>
                <a:gd name="T58" fmla="*/ 96 w 674"/>
                <a:gd name="T59" fmla="*/ 639 h 370"/>
                <a:gd name="T60" fmla="*/ 2 w 674"/>
                <a:gd name="T61" fmla="*/ 609 h 370"/>
                <a:gd name="T62" fmla="*/ 12 w 674"/>
                <a:gd name="T63" fmla="*/ 479 h 370"/>
                <a:gd name="T64" fmla="*/ 197 w 674"/>
                <a:gd name="T65" fmla="*/ 427 h 370"/>
                <a:gd name="T66" fmla="*/ 257 w 674"/>
                <a:gd name="T67" fmla="*/ 293 h 370"/>
                <a:gd name="T68" fmla="*/ 351 w 674"/>
                <a:gd name="T69" fmla="*/ 181 h 370"/>
                <a:gd name="T70" fmla="*/ 482 w 674"/>
                <a:gd name="T71" fmla="*/ 196 h 370"/>
                <a:gd name="T72" fmla="*/ 581 w 674"/>
                <a:gd name="T73" fmla="*/ 112 h 370"/>
                <a:gd name="T74" fmla="*/ 750 w 674"/>
                <a:gd name="T75" fmla="*/ 69 h 370"/>
                <a:gd name="T76" fmla="*/ 854 w 674"/>
                <a:gd name="T77" fmla="*/ 2 h 370"/>
                <a:gd name="T78" fmla="*/ 973 w 674"/>
                <a:gd name="T79" fmla="*/ 59 h 370"/>
                <a:gd name="T80" fmla="*/ 973 w 674"/>
                <a:gd name="T81" fmla="*/ 154 h 370"/>
                <a:gd name="T82" fmla="*/ 1046 w 674"/>
                <a:gd name="T83" fmla="*/ 181 h 370"/>
                <a:gd name="T84" fmla="*/ 1232 w 674"/>
                <a:gd name="T85" fmla="*/ 264 h 370"/>
                <a:gd name="T86" fmla="*/ 1128 w 674"/>
                <a:gd name="T87" fmla="*/ 310 h 370"/>
                <a:gd name="T88" fmla="*/ 1089 w 674"/>
                <a:gd name="T89" fmla="*/ 405 h 370"/>
                <a:gd name="T90" fmla="*/ 1076 w 674"/>
                <a:gd name="T91" fmla="*/ 556 h 370"/>
                <a:gd name="T92" fmla="*/ 1104 w 674"/>
                <a:gd name="T93" fmla="*/ 660 h 370"/>
                <a:gd name="T94" fmla="*/ 1020 w 674"/>
                <a:gd name="T95" fmla="*/ 727 h 370"/>
                <a:gd name="T96" fmla="*/ 1069 w 674"/>
                <a:gd name="T97" fmla="*/ 854 h 370"/>
                <a:gd name="T98" fmla="*/ 1053 w 674"/>
                <a:gd name="T99" fmla="*/ 916 h 370"/>
                <a:gd name="T100" fmla="*/ 1028 w 674"/>
                <a:gd name="T101" fmla="*/ 993 h 370"/>
                <a:gd name="T102" fmla="*/ 941 w 674"/>
                <a:gd name="T103" fmla="*/ 1091 h 370"/>
                <a:gd name="T104" fmla="*/ 989 w 674"/>
                <a:gd name="T105" fmla="*/ 1217 h 370"/>
                <a:gd name="T106" fmla="*/ 956 w 674"/>
                <a:gd name="T107" fmla="*/ 1251 h 370"/>
                <a:gd name="T108" fmla="*/ 960 w 674"/>
                <a:gd name="T109" fmla="*/ 1278 h 370"/>
                <a:gd name="T110" fmla="*/ 983 w 674"/>
                <a:gd name="T111" fmla="*/ 1485 h 370"/>
                <a:gd name="T112" fmla="*/ 922 w 674"/>
                <a:gd name="T113" fmla="*/ 1462 h 370"/>
                <a:gd name="T114" fmla="*/ 898 w 674"/>
                <a:gd name="T115" fmla="*/ 1421 h 370"/>
                <a:gd name="T116" fmla="*/ 914 w 674"/>
                <a:gd name="T117" fmla="*/ 1550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74"/>
                <a:gd name="T178" fmla="*/ 0 h 370"/>
                <a:gd name="T179" fmla="*/ 674 w 674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74" h="370">
                  <a:moveTo>
                    <a:pt x="524" y="194"/>
                  </a:moveTo>
                  <a:lnTo>
                    <a:pt x="498" y="206"/>
                  </a:lnTo>
                  <a:lnTo>
                    <a:pt x="468" y="216"/>
                  </a:lnTo>
                  <a:lnTo>
                    <a:pt x="436" y="224"/>
                  </a:lnTo>
                  <a:lnTo>
                    <a:pt x="420" y="226"/>
                  </a:lnTo>
                  <a:lnTo>
                    <a:pt x="404" y="226"/>
                  </a:lnTo>
                  <a:lnTo>
                    <a:pt x="400" y="226"/>
                  </a:lnTo>
                  <a:lnTo>
                    <a:pt x="398" y="224"/>
                  </a:lnTo>
                  <a:lnTo>
                    <a:pt x="392" y="220"/>
                  </a:lnTo>
                  <a:lnTo>
                    <a:pt x="388" y="228"/>
                  </a:lnTo>
                  <a:lnTo>
                    <a:pt x="382" y="236"/>
                  </a:lnTo>
                  <a:lnTo>
                    <a:pt x="376" y="242"/>
                  </a:lnTo>
                  <a:lnTo>
                    <a:pt x="366" y="248"/>
                  </a:lnTo>
                  <a:lnTo>
                    <a:pt x="358" y="254"/>
                  </a:lnTo>
                  <a:lnTo>
                    <a:pt x="348" y="258"/>
                  </a:lnTo>
                  <a:lnTo>
                    <a:pt x="338" y="260"/>
                  </a:lnTo>
                  <a:lnTo>
                    <a:pt x="328" y="262"/>
                  </a:lnTo>
                  <a:lnTo>
                    <a:pt x="322" y="262"/>
                  </a:lnTo>
                  <a:lnTo>
                    <a:pt x="318" y="264"/>
                  </a:lnTo>
                  <a:lnTo>
                    <a:pt x="314" y="268"/>
                  </a:lnTo>
                  <a:lnTo>
                    <a:pt x="308" y="268"/>
                  </a:lnTo>
                  <a:lnTo>
                    <a:pt x="294" y="268"/>
                  </a:lnTo>
                  <a:lnTo>
                    <a:pt x="280" y="270"/>
                  </a:lnTo>
                  <a:lnTo>
                    <a:pt x="272" y="274"/>
                  </a:lnTo>
                  <a:lnTo>
                    <a:pt x="270" y="276"/>
                  </a:lnTo>
                  <a:lnTo>
                    <a:pt x="270" y="278"/>
                  </a:lnTo>
                  <a:lnTo>
                    <a:pt x="270" y="280"/>
                  </a:lnTo>
                  <a:lnTo>
                    <a:pt x="272" y="282"/>
                  </a:lnTo>
                  <a:lnTo>
                    <a:pt x="276" y="286"/>
                  </a:lnTo>
                  <a:lnTo>
                    <a:pt x="270" y="290"/>
                  </a:lnTo>
                  <a:lnTo>
                    <a:pt x="266" y="286"/>
                  </a:lnTo>
                  <a:lnTo>
                    <a:pt x="266" y="298"/>
                  </a:lnTo>
                  <a:lnTo>
                    <a:pt x="262" y="302"/>
                  </a:lnTo>
                  <a:lnTo>
                    <a:pt x="258" y="306"/>
                  </a:lnTo>
                  <a:lnTo>
                    <a:pt x="248" y="312"/>
                  </a:lnTo>
                  <a:lnTo>
                    <a:pt x="238" y="320"/>
                  </a:lnTo>
                  <a:lnTo>
                    <a:pt x="234" y="324"/>
                  </a:lnTo>
                  <a:lnTo>
                    <a:pt x="230" y="330"/>
                  </a:lnTo>
                  <a:lnTo>
                    <a:pt x="228" y="334"/>
                  </a:lnTo>
                  <a:lnTo>
                    <a:pt x="224" y="338"/>
                  </a:lnTo>
                  <a:lnTo>
                    <a:pt x="222" y="338"/>
                  </a:lnTo>
                  <a:lnTo>
                    <a:pt x="218" y="342"/>
                  </a:lnTo>
                  <a:lnTo>
                    <a:pt x="214" y="350"/>
                  </a:lnTo>
                  <a:lnTo>
                    <a:pt x="210" y="360"/>
                  </a:lnTo>
                  <a:lnTo>
                    <a:pt x="208" y="364"/>
                  </a:lnTo>
                  <a:lnTo>
                    <a:pt x="204" y="368"/>
                  </a:lnTo>
                  <a:lnTo>
                    <a:pt x="198" y="370"/>
                  </a:lnTo>
                  <a:lnTo>
                    <a:pt x="192" y="370"/>
                  </a:lnTo>
                  <a:lnTo>
                    <a:pt x="186" y="370"/>
                  </a:lnTo>
                  <a:lnTo>
                    <a:pt x="182" y="368"/>
                  </a:lnTo>
                  <a:lnTo>
                    <a:pt x="174" y="362"/>
                  </a:lnTo>
                  <a:lnTo>
                    <a:pt x="168" y="356"/>
                  </a:lnTo>
                  <a:lnTo>
                    <a:pt x="164" y="354"/>
                  </a:lnTo>
                  <a:lnTo>
                    <a:pt x="156" y="354"/>
                  </a:lnTo>
                  <a:lnTo>
                    <a:pt x="150" y="352"/>
                  </a:lnTo>
                  <a:lnTo>
                    <a:pt x="146" y="350"/>
                  </a:lnTo>
                  <a:lnTo>
                    <a:pt x="142" y="344"/>
                  </a:lnTo>
                  <a:lnTo>
                    <a:pt x="142" y="340"/>
                  </a:lnTo>
                  <a:lnTo>
                    <a:pt x="140" y="336"/>
                  </a:lnTo>
                  <a:lnTo>
                    <a:pt x="136" y="332"/>
                  </a:lnTo>
                  <a:lnTo>
                    <a:pt x="134" y="326"/>
                  </a:lnTo>
                  <a:lnTo>
                    <a:pt x="132" y="320"/>
                  </a:lnTo>
                  <a:lnTo>
                    <a:pt x="126" y="318"/>
                  </a:lnTo>
                  <a:lnTo>
                    <a:pt x="122" y="312"/>
                  </a:lnTo>
                  <a:lnTo>
                    <a:pt x="120" y="304"/>
                  </a:lnTo>
                  <a:lnTo>
                    <a:pt x="120" y="298"/>
                  </a:lnTo>
                  <a:lnTo>
                    <a:pt x="128" y="296"/>
                  </a:lnTo>
                  <a:lnTo>
                    <a:pt x="134" y="292"/>
                  </a:lnTo>
                  <a:lnTo>
                    <a:pt x="122" y="292"/>
                  </a:lnTo>
                  <a:lnTo>
                    <a:pt x="118" y="290"/>
                  </a:lnTo>
                  <a:lnTo>
                    <a:pt x="116" y="286"/>
                  </a:lnTo>
                  <a:lnTo>
                    <a:pt x="118" y="282"/>
                  </a:lnTo>
                  <a:lnTo>
                    <a:pt x="118" y="278"/>
                  </a:lnTo>
                  <a:lnTo>
                    <a:pt x="116" y="274"/>
                  </a:lnTo>
                  <a:lnTo>
                    <a:pt x="126" y="274"/>
                  </a:lnTo>
                  <a:lnTo>
                    <a:pt x="132" y="270"/>
                  </a:lnTo>
                  <a:lnTo>
                    <a:pt x="126" y="268"/>
                  </a:lnTo>
                  <a:lnTo>
                    <a:pt x="120" y="266"/>
                  </a:lnTo>
                  <a:lnTo>
                    <a:pt x="108" y="262"/>
                  </a:lnTo>
                  <a:lnTo>
                    <a:pt x="122" y="258"/>
                  </a:lnTo>
                  <a:lnTo>
                    <a:pt x="134" y="254"/>
                  </a:lnTo>
                  <a:lnTo>
                    <a:pt x="122" y="254"/>
                  </a:lnTo>
                  <a:lnTo>
                    <a:pt x="114" y="254"/>
                  </a:lnTo>
                  <a:lnTo>
                    <a:pt x="116" y="246"/>
                  </a:lnTo>
                  <a:lnTo>
                    <a:pt x="118" y="242"/>
                  </a:lnTo>
                  <a:lnTo>
                    <a:pt x="124" y="238"/>
                  </a:lnTo>
                  <a:lnTo>
                    <a:pt x="130" y="234"/>
                  </a:lnTo>
                  <a:lnTo>
                    <a:pt x="142" y="228"/>
                  </a:lnTo>
                  <a:lnTo>
                    <a:pt x="152" y="224"/>
                  </a:lnTo>
                  <a:lnTo>
                    <a:pt x="158" y="218"/>
                  </a:lnTo>
                  <a:lnTo>
                    <a:pt x="164" y="212"/>
                  </a:lnTo>
                  <a:lnTo>
                    <a:pt x="170" y="196"/>
                  </a:lnTo>
                  <a:lnTo>
                    <a:pt x="164" y="194"/>
                  </a:lnTo>
                  <a:lnTo>
                    <a:pt x="154" y="192"/>
                  </a:lnTo>
                  <a:lnTo>
                    <a:pt x="148" y="192"/>
                  </a:lnTo>
                  <a:lnTo>
                    <a:pt x="142" y="194"/>
                  </a:lnTo>
                  <a:lnTo>
                    <a:pt x="152" y="196"/>
                  </a:lnTo>
                  <a:lnTo>
                    <a:pt x="150" y="202"/>
                  </a:lnTo>
                  <a:lnTo>
                    <a:pt x="146" y="204"/>
                  </a:lnTo>
                  <a:lnTo>
                    <a:pt x="142" y="206"/>
                  </a:lnTo>
                  <a:lnTo>
                    <a:pt x="136" y="206"/>
                  </a:lnTo>
                  <a:lnTo>
                    <a:pt x="130" y="206"/>
                  </a:lnTo>
                  <a:lnTo>
                    <a:pt x="126" y="204"/>
                  </a:lnTo>
                  <a:lnTo>
                    <a:pt x="124" y="202"/>
                  </a:lnTo>
                  <a:lnTo>
                    <a:pt x="122" y="196"/>
                  </a:lnTo>
                  <a:lnTo>
                    <a:pt x="124" y="192"/>
                  </a:lnTo>
                  <a:lnTo>
                    <a:pt x="128" y="188"/>
                  </a:lnTo>
                  <a:lnTo>
                    <a:pt x="134" y="186"/>
                  </a:lnTo>
                  <a:lnTo>
                    <a:pt x="142" y="184"/>
                  </a:lnTo>
                  <a:lnTo>
                    <a:pt x="158" y="184"/>
                  </a:lnTo>
                  <a:lnTo>
                    <a:pt x="168" y="182"/>
                  </a:lnTo>
                  <a:lnTo>
                    <a:pt x="160" y="174"/>
                  </a:lnTo>
                  <a:lnTo>
                    <a:pt x="156" y="168"/>
                  </a:lnTo>
                  <a:lnTo>
                    <a:pt x="152" y="164"/>
                  </a:lnTo>
                  <a:lnTo>
                    <a:pt x="146" y="166"/>
                  </a:lnTo>
                  <a:lnTo>
                    <a:pt x="144" y="168"/>
                  </a:lnTo>
                  <a:lnTo>
                    <a:pt x="140" y="172"/>
                  </a:lnTo>
                  <a:lnTo>
                    <a:pt x="136" y="172"/>
                  </a:lnTo>
                  <a:lnTo>
                    <a:pt x="130" y="170"/>
                  </a:lnTo>
                  <a:lnTo>
                    <a:pt x="128" y="166"/>
                  </a:lnTo>
                  <a:lnTo>
                    <a:pt x="144" y="136"/>
                  </a:lnTo>
                  <a:lnTo>
                    <a:pt x="140" y="134"/>
                  </a:lnTo>
                  <a:lnTo>
                    <a:pt x="138" y="128"/>
                  </a:lnTo>
                  <a:lnTo>
                    <a:pt x="140" y="122"/>
                  </a:lnTo>
                  <a:lnTo>
                    <a:pt x="142" y="118"/>
                  </a:lnTo>
                  <a:lnTo>
                    <a:pt x="136" y="118"/>
                  </a:lnTo>
                  <a:lnTo>
                    <a:pt x="132" y="116"/>
                  </a:lnTo>
                  <a:lnTo>
                    <a:pt x="128" y="112"/>
                  </a:lnTo>
                  <a:lnTo>
                    <a:pt x="126" y="106"/>
                  </a:lnTo>
                  <a:lnTo>
                    <a:pt x="116" y="106"/>
                  </a:lnTo>
                  <a:lnTo>
                    <a:pt x="106" y="102"/>
                  </a:lnTo>
                  <a:lnTo>
                    <a:pt x="96" y="98"/>
                  </a:lnTo>
                  <a:lnTo>
                    <a:pt x="84" y="96"/>
                  </a:lnTo>
                  <a:lnTo>
                    <a:pt x="68" y="98"/>
                  </a:lnTo>
                  <a:lnTo>
                    <a:pt x="54" y="100"/>
                  </a:lnTo>
                  <a:lnTo>
                    <a:pt x="42" y="102"/>
                  </a:lnTo>
                  <a:lnTo>
                    <a:pt x="30" y="102"/>
                  </a:lnTo>
                  <a:lnTo>
                    <a:pt x="26" y="102"/>
                  </a:lnTo>
                  <a:lnTo>
                    <a:pt x="24" y="98"/>
                  </a:lnTo>
                  <a:lnTo>
                    <a:pt x="18" y="94"/>
                  </a:lnTo>
                  <a:lnTo>
                    <a:pt x="20" y="94"/>
                  </a:lnTo>
                  <a:lnTo>
                    <a:pt x="12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4" y="82"/>
                  </a:lnTo>
                  <a:lnTo>
                    <a:pt x="20" y="80"/>
                  </a:lnTo>
                  <a:lnTo>
                    <a:pt x="40" y="82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58" y="74"/>
                  </a:lnTo>
                  <a:lnTo>
                    <a:pt x="24" y="74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4" y="62"/>
                  </a:lnTo>
                  <a:lnTo>
                    <a:pt x="12" y="60"/>
                  </a:lnTo>
                  <a:lnTo>
                    <a:pt x="26" y="60"/>
                  </a:lnTo>
                  <a:lnTo>
                    <a:pt x="46" y="60"/>
                  </a:lnTo>
                  <a:lnTo>
                    <a:pt x="72" y="58"/>
                  </a:lnTo>
                  <a:lnTo>
                    <a:pt x="96" y="54"/>
                  </a:lnTo>
                  <a:lnTo>
                    <a:pt x="106" y="52"/>
                  </a:lnTo>
                  <a:lnTo>
                    <a:pt x="112" y="48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8" y="38"/>
                  </a:lnTo>
                  <a:lnTo>
                    <a:pt x="140" y="36"/>
                  </a:lnTo>
                  <a:lnTo>
                    <a:pt x="148" y="36"/>
                  </a:lnTo>
                  <a:lnTo>
                    <a:pt x="156" y="34"/>
                  </a:lnTo>
                  <a:lnTo>
                    <a:pt x="170" y="30"/>
                  </a:lnTo>
                  <a:lnTo>
                    <a:pt x="182" y="24"/>
                  </a:lnTo>
                  <a:lnTo>
                    <a:pt x="190" y="22"/>
                  </a:lnTo>
                  <a:lnTo>
                    <a:pt x="198" y="22"/>
                  </a:lnTo>
                  <a:lnTo>
                    <a:pt x="224" y="18"/>
                  </a:lnTo>
                  <a:lnTo>
                    <a:pt x="252" y="18"/>
                  </a:lnTo>
                  <a:lnTo>
                    <a:pt x="250" y="24"/>
                  </a:lnTo>
                  <a:lnTo>
                    <a:pt x="262" y="24"/>
                  </a:lnTo>
                  <a:lnTo>
                    <a:pt x="276" y="22"/>
                  </a:lnTo>
                  <a:lnTo>
                    <a:pt x="290" y="18"/>
                  </a:lnTo>
                  <a:lnTo>
                    <a:pt x="304" y="18"/>
                  </a:lnTo>
                  <a:lnTo>
                    <a:pt x="310" y="16"/>
                  </a:lnTo>
                  <a:lnTo>
                    <a:pt x="316" y="14"/>
                  </a:lnTo>
                  <a:lnTo>
                    <a:pt x="332" y="6"/>
                  </a:lnTo>
                  <a:lnTo>
                    <a:pt x="388" y="6"/>
                  </a:lnTo>
                  <a:lnTo>
                    <a:pt x="392" y="8"/>
                  </a:lnTo>
                  <a:lnTo>
                    <a:pt x="396" y="10"/>
                  </a:lnTo>
                  <a:lnTo>
                    <a:pt x="408" y="8"/>
                  </a:lnTo>
                  <a:lnTo>
                    <a:pt x="422" y="4"/>
                  </a:lnTo>
                  <a:lnTo>
                    <a:pt x="438" y="2"/>
                  </a:lnTo>
                  <a:lnTo>
                    <a:pt x="452" y="0"/>
                  </a:lnTo>
                  <a:lnTo>
                    <a:pt x="458" y="0"/>
                  </a:lnTo>
                  <a:lnTo>
                    <a:pt x="464" y="2"/>
                  </a:lnTo>
                  <a:lnTo>
                    <a:pt x="470" y="6"/>
                  </a:lnTo>
                  <a:lnTo>
                    <a:pt x="472" y="12"/>
                  </a:lnTo>
                  <a:lnTo>
                    <a:pt x="518" y="12"/>
                  </a:lnTo>
                  <a:lnTo>
                    <a:pt x="522" y="8"/>
                  </a:lnTo>
                  <a:lnTo>
                    <a:pt x="528" y="6"/>
                  </a:lnTo>
                  <a:lnTo>
                    <a:pt x="538" y="6"/>
                  </a:lnTo>
                  <a:lnTo>
                    <a:pt x="558" y="8"/>
                  </a:lnTo>
                  <a:lnTo>
                    <a:pt x="578" y="12"/>
                  </a:lnTo>
                  <a:lnTo>
                    <a:pt x="578" y="18"/>
                  </a:lnTo>
                  <a:lnTo>
                    <a:pt x="528" y="18"/>
                  </a:lnTo>
                  <a:lnTo>
                    <a:pt x="528" y="20"/>
                  </a:lnTo>
                  <a:lnTo>
                    <a:pt x="564" y="20"/>
                  </a:lnTo>
                  <a:lnTo>
                    <a:pt x="564" y="18"/>
                  </a:lnTo>
                  <a:lnTo>
                    <a:pt x="572" y="18"/>
                  </a:lnTo>
                  <a:lnTo>
                    <a:pt x="568" y="22"/>
                  </a:lnTo>
                  <a:lnTo>
                    <a:pt x="564" y="24"/>
                  </a:lnTo>
                  <a:lnTo>
                    <a:pt x="674" y="24"/>
                  </a:lnTo>
                  <a:lnTo>
                    <a:pt x="672" y="28"/>
                  </a:lnTo>
                  <a:lnTo>
                    <a:pt x="670" y="30"/>
                  </a:lnTo>
                  <a:lnTo>
                    <a:pt x="668" y="32"/>
                  </a:lnTo>
                  <a:lnTo>
                    <a:pt x="664" y="32"/>
                  </a:lnTo>
                  <a:lnTo>
                    <a:pt x="646" y="34"/>
                  </a:lnTo>
                  <a:lnTo>
                    <a:pt x="634" y="34"/>
                  </a:lnTo>
                  <a:lnTo>
                    <a:pt x="624" y="36"/>
                  </a:lnTo>
                  <a:lnTo>
                    <a:pt x="612" y="38"/>
                  </a:lnTo>
                  <a:lnTo>
                    <a:pt x="598" y="42"/>
                  </a:lnTo>
                  <a:lnTo>
                    <a:pt x="606" y="42"/>
                  </a:lnTo>
                  <a:lnTo>
                    <a:pt x="596" y="44"/>
                  </a:lnTo>
                  <a:lnTo>
                    <a:pt x="590" y="46"/>
                  </a:lnTo>
                  <a:lnTo>
                    <a:pt x="592" y="50"/>
                  </a:lnTo>
                  <a:lnTo>
                    <a:pt x="574" y="58"/>
                  </a:lnTo>
                  <a:lnTo>
                    <a:pt x="566" y="64"/>
                  </a:lnTo>
                  <a:lnTo>
                    <a:pt x="560" y="72"/>
                  </a:lnTo>
                  <a:lnTo>
                    <a:pt x="572" y="70"/>
                  </a:lnTo>
                  <a:lnTo>
                    <a:pt x="584" y="68"/>
                  </a:lnTo>
                  <a:lnTo>
                    <a:pt x="586" y="72"/>
                  </a:lnTo>
                  <a:lnTo>
                    <a:pt x="586" y="76"/>
                  </a:lnTo>
                  <a:lnTo>
                    <a:pt x="592" y="78"/>
                  </a:lnTo>
                  <a:lnTo>
                    <a:pt x="596" y="80"/>
                  </a:lnTo>
                  <a:lnTo>
                    <a:pt x="600" y="82"/>
                  </a:lnTo>
                  <a:lnTo>
                    <a:pt x="594" y="86"/>
                  </a:lnTo>
                  <a:lnTo>
                    <a:pt x="588" y="86"/>
                  </a:lnTo>
                  <a:lnTo>
                    <a:pt x="572" y="88"/>
                  </a:lnTo>
                  <a:lnTo>
                    <a:pt x="558" y="88"/>
                  </a:lnTo>
                  <a:lnTo>
                    <a:pt x="554" y="90"/>
                  </a:lnTo>
                  <a:lnTo>
                    <a:pt x="552" y="94"/>
                  </a:lnTo>
                  <a:lnTo>
                    <a:pt x="562" y="96"/>
                  </a:lnTo>
                  <a:lnTo>
                    <a:pt x="574" y="96"/>
                  </a:lnTo>
                  <a:lnTo>
                    <a:pt x="576" y="102"/>
                  </a:lnTo>
                  <a:lnTo>
                    <a:pt x="580" y="106"/>
                  </a:lnTo>
                  <a:lnTo>
                    <a:pt x="584" y="108"/>
                  </a:lnTo>
                  <a:lnTo>
                    <a:pt x="590" y="110"/>
                  </a:lnTo>
                  <a:lnTo>
                    <a:pt x="582" y="114"/>
                  </a:lnTo>
                  <a:lnTo>
                    <a:pt x="576" y="116"/>
                  </a:lnTo>
                  <a:lnTo>
                    <a:pt x="572" y="114"/>
                  </a:lnTo>
                  <a:lnTo>
                    <a:pt x="560" y="114"/>
                  </a:lnTo>
                  <a:lnTo>
                    <a:pt x="566" y="116"/>
                  </a:lnTo>
                  <a:lnTo>
                    <a:pt x="570" y="118"/>
                  </a:lnTo>
                  <a:lnTo>
                    <a:pt x="564" y="122"/>
                  </a:lnTo>
                  <a:lnTo>
                    <a:pt x="558" y="124"/>
                  </a:lnTo>
                  <a:lnTo>
                    <a:pt x="542" y="124"/>
                  </a:lnTo>
                  <a:lnTo>
                    <a:pt x="552" y="128"/>
                  </a:lnTo>
                  <a:lnTo>
                    <a:pt x="554" y="132"/>
                  </a:lnTo>
                  <a:lnTo>
                    <a:pt x="558" y="136"/>
                  </a:lnTo>
                  <a:lnTo>
                    <a:pt x="512" y="136"/>
                  </a:lnTo>
                  <a:lnTo>
                    <a:pt x="516" y="138"/>
                  </a:lnTo>
                  <a:lnTo>
                    <a:pt x="520" y="140"/>
                  </a:lnTo>
                  <a:lnTo>
                    <a:pt x="528" y="144"/>
                  </a:lnTo>
                  <a:lnTo>
                    <a:pt x="536" y="148"/>
                  </a:lnTo>
                  <a:lnTo>
                    <a:pt x="538" y="150"/>
                  </a:lnTo>
                  <a:lnTo>
                    <a:pt x="540" y="154"/>
                  </a:lnTo>
                  <a:lnTo>
                    <a:pt x="538" y="158"/>
                  </a:lnTo>
                  <a:lnTo>
                    <a:pt x="534" y="160"/>
                  </a:lnTo>
                  <a:lnTo>
                    <a:pt x="526" y="158"/>
                  </a:lnTo>
                  <a:lnTo>
                    <a:pt x="518" y="154"/>
                  </a:lnTo>
                  <a:lnTo>
                    <a:pt x="510" y="148"/>
                  </a:lnTo>
                  <a:lnTo>
                    <a:pt x="504" y="148"/>
                  </a:lnTo>
                  <a:lnTo>
                    <a:pt x="500" y="148"/>
                  </a:lnTo>
                  <a:lnTo>
                    <a:pt x="508" y="152"/>
                  </a:lnTo>
                  <a:lnTo>
                    <a:pt x="522" y="158"/>
                  </a:lnTo>
                  <a:lnTo>
                    <a:pt x="534" y="164"/>
                  </a:lnTo>
                  <a:lnTo>
                    <a:pt x="538" y="168"/>
                  </a:lnTo>
                  <a:lnTo>
                    <a:pt x="540" y="172"/>
                  </a:lnTo>
                  <a:lnTo>
                    <a:pt x="538" y="180"/>
                  </a:lnTo>
                  <a:lnTo>
                    <a:pt x="534" y="184"/>
                  </a:lnTo>
                  <a:lnTo>
                    <a:pt x="528" y="186"/>
                  </a:lnTo>
                  <a:lnTo>
                    <a:pt x="520" y="188"/>
                  </a:lnTo>
                  <a:lnTo>
                    <a:pt x="512" y="186"/>
                  </a:lnTo>
                  <a:lnTo>
                    <a:pt x="506" y="184"/>
                  </a:lnTo>
                  <a:lnTo>
                    <a:pt x="502" y="180"/>
                  </a:lnTo>
                  <a:lnTo>
                    <a:pt x="500" y="172"/>
                  </a:lnTo>
                  <a:lnTo>
                    <a:pt x="482" y="170"/>
                  </a:lnTo>
                  <a:lnTo>
                    <a:pt x="466" y="166"/>
                  </a:lnTo>
                  <a:lnTo>
                    <a:pt x="478" y="170"/>
                  </a:lnTo>
                  <a:lnTo>
                    <a:pt x="488" y="174"/>
                  </a:lnTo>
                  <a:lnTo>
                    <a:pt x="484" y="178"/>
                  </a:lnTo>
                  <a:lnTo>
                    <a:pt x="478" y="182"/>
                  </a:lnTo>
                  <a:lnTo>
                    <a:pt x="480" y="186"/>
                  </a:lnTo>
                  <a:lnTo>
                    <a:pt x="484" y="190"/>
                  </a:lnTo>
                  <a:lnTo>
                    <a:pt x="496" y="192"/>
                  </a:lnTo>
                  <a:lnTo>
                    <a:pt x="510" y="192"/>
                  </a:lnTo>
                  <a:lnTo>
                    <a:pt x="526" y="192"/>
                  </a:lnTo>
                  <a:lnTo>
                    <a:pt x="524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65" name="Freeform 103"/>
            <p:cNvSpPr>
              <a:spLocks noChangeAspect="1"/>
            </p:cNvSpPr>
            <p:nvPr/>
          </p:nvSpPr>
          <p:spPr bwMode="auto">
            <a:xfrm>
              <a:off x="2230" y="1171"/>
              <a:ext cx="138" cy="63"/>
            </a:xfrm>
            <a:custGeom>
              <a:avLst/>
              <a:gdLst>
                <a:gd name="T0" fmla="*/ 0 w 136"/>
                <a:gd name="T1" fmla="*/ 136 h 58"/>
                <a:gd name="T2" fmla="*/ 6 w 136"/>
                <a:gd name="T3" fmla="*/ 98 h 58"/>
                <a:gd name="T4" fmla="*/ 10 w 136"/>
                <a:gd name="T5" fmla="*/ 70 h 58"/>
                <a:gd name="T6" fmla="*/ 14 w 136"/>
                <a:gd name="T7" fmla="*/ 4 h 58"/>
                <a:gd name="T8" fmla="*/ 20 w 136"/>
                <a:gd name="T9" fmla="*/ 2 h 58"/>
                <a:gd name="T10" fmla="*/ 24 w 136"/>
                <a:gd name="T11" fmla="*/ 2 h 58"/>
                <a:gd name="T12" fmla="*/ 28 w 136"/>
                <a:gd name="T13" fmla="*/ 4 h 58"/>
                <a:gd name="T14" fmla="*/ 32 w 136"/>
                <a:gd name="T15" fmla="*/ 59 h 58"/>
                <a:gd name="T16" fmla="*/ 62 w 136"/>
                <a:gd name="T17" fmla="*/ 70 h 58"/>
                <a:gd name="T18" fmla="*/ 60 w 136"/>
                <a:gd name="T19" fmla="*/ 115 h 58"/>
                <a:gd name="T20" fmla="*/ 32 w 136"/>
                <a:gd name="T21" fmla="*/ 161 h 58"/>
                <a:gd name="T22" fmla="*/ 64 w 136"/>
                <a:gd name="T23" fmla="*/ 161 h 58"/>
                <a:gd name="T24" fmla="*/ 70 w 136"/>
                <a:gd name="T25" fmla="*/ 115 h 58"/>
                <a:gd name="T26" fmla="*/ 78 w 136"/>
                <a:gd name="T27" fmla="*/ 59 h 58"/>
                <a:gd name="T28" fmla="*/ 82 w 136"/>
                <a:gd name="T29" fmla="*/ 98 h 58"/>
                <a:gd name="T30" fmla="*/ 94 w 136"/>
                <a:gd name="T31" fmla="*/ 83 h 58"/>
                <a:gd name="T32" fmla="*/ 113 w 136"/>
                <a:gd name="T33" fmla="*/ 59 h 58"/>
                <a:gd name="T34" fmla="*/ 141 w 136"/>
                <a:gd name="T35" fmla="*/ 2 h 58"/>
                <a:gd name="T36" fmla="*/ 156 w 136"/>
                <a:gd name="T37" fmla="*/ 0 h 58"/>
                <a:gd name="T38" fmla="*/ 166 w 136"/>
                <a:gd name="T39" fmla="*/ 2 h 58"/>
                <a:gd name="T40" fmla="*/ 175 w 136"/>
                <a:gd name="T41" fmla="*/ 70 h 58"/>
                <a:gd name="T42" fmla="*/ 196 w 136"/>
                <a:gd name="T43" fmla="*/ 190 h 58"/>
                <a:gd name="T44" fmla="*/ 196 w 136"/>
                <a:gd name="T45" fmla="*/ 243 h 58"/>
                <a:gd name="T46" fmla="*/ 184 w 136"/>
                <a:gd name="T47" fmla="*/ 264 h 58"/>
                <a:gd name="T48" fmla="*/ 172 w 136"/>
                <a:gd name="T49" fmla="*/ 278 h 58"/>
                <a:gd name="T50" fmla="*/ 162 w 136"/>
                <a:gd name="T51" fmla="*/ 328 h 58"/>
                <a:gd name="T52" fmla="*/ 145 w 136"/>
                <a:gd name="T53" fmla="*/ 400 h 58"/>
                <a:gd name="T54" fmla="*/ 133 w 136"/>
                <a:gd name="T55" fmla="*/ 406 h 58"/>
                <a:gd name="T56" fmla="*/ 117 w 136"/>
                <a:gd name="T57" fmla="*/ 406 h 58"/>
                <a:gd name="T58" fmla="*/ 105 w 136"/>
                <a:gd name="T59" fmla="*/ 406 h 58"/>
                <a:gd name="T60" fmla="*/ 98 w 136"/>
                <a:gd name="T61" fmla="*/ 400 h 58"/>
                <a:gd name="T62" fmla="*/ 109 w 136"/>
                <a:gd name="T63" fmla="*/ 441 h 58"/>
                <a:gd name="T64" fmla="*/ 98 w 136"/>
                <a:gd name="T65" fmla="*/ 479 h 58"/>
                <a:gd name="T66" fmla="*/ 92 w 136"/>
                <a:gd name="T67" fmla="*/ 495 h 58"/>
                <a:gd name="T68" fmla="*/ 82 w 136"/>
                <a:gd name="T69" fmla="*/ 495 h 58"/>
                <a:gd name="T70" fmla="*/ 74 w 136"/>
                <a:gd name="T71" fmla="*/ 495 h 58"/>
                <a:gd name="T72" fmla="*/ 28 w 136"/>
                <a:gd name="T73" fmla="*/ 471 h 58"/>
                <a:gd name="T74" fmla="*/ 10 w 136"/>
                <a:gd name="T75" fmla="*/ 434 h 58"/>
                <a:gd name="T76" fmla="*/ 18 w 136"/>
                <a:gd name="T77" fmla="*/ 400 h 58"/>
                <a:gd name="T78" fmla="*/ 26 w 136"/>
                <a:gd name="T79" fmla="*/ 368 h 58"/>
                <a:gd name="T80" fmla="*/ 18 w 136"/>
                <a:gd name="T81" fmla="*/ 328 h 58"/>
                <a:gd name="T82" fmla="*/ 12 w 136"/>
                <a:gd name="T83" fmla="*/ 312 h 58"/>
                <a:gd name="T84" fmla="*/ 0 w 136"/>
                <a:gd name="T85" fmla="*/ 264 h 58"/>
                <a:gd name="T86" fmla="*/ 8 w 136"/>
                <a:gd name="T87" fmla="*/ 224 h 58"/>
                <a:gd name="T88" fmla="*/ 14 w 136"/>
                <a:gd name="T89" fmla="*/ 190 h 58"/>
                <a:gd name="T90" fmla="*/ 6 w 136"/>
                <a:gd name="T91" fmla="*/ 175 h 58"/>
                <a:gd name="T92" fmla="*/ 0 w 136"/>
                <a:gd name="T93" fmla="*/ 136 h 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58"/>
                <a:gd name="T143" fmla="*/ 136 w 136"/>
                <a:gd name="T144" fmla="*/ 58 h 5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58">
                  <a:moveTo>
                    <a:pt x="0" y="16"/>
                  </a:move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38" y="18"/>
                  </a:lnTo>
                  <a:lnTo>
                    <a:pt x="44" y="14"/>
                  </a:lnTo>
                  <a:lnTo>
                    <a:pt x="52" y="6"/>
                  </a:lnTo>
                  <a:lnTo>
                    <a:pt x="56" y="12"/>
                  </a:lnTo>
                  <a:lnTo>
                    <a:pt x="68" y="10"/>
                  </a:lnTo>
                  <a:lnTo>
                    <a:pt x="82" y="6"/>
                  </a:lnTo>
                  <a:lnTo>
                    <a:pt x="96" y="2"/>
                  </a:lnTo>
                  <a:lnTo>
                    <a:pt x="104" y="0"/>
                  </a:lnTo>
                  <a:lnTo>
                    <a:pt x="114" y="2"/>
                  </a:lnTo>
                  <a:lnTo>
                    <a:pt x="122" y="8"/>
                  </a:lnTo>
                  <a:lnTo>
                    <a:pt x="136" y="22"/>
                  </a:lnTo>
                  <a:lnTo>
                    <a:pt x="136" y="28"/>
                  </a:lnTo>
                  <a:lnTo>
                    <a:pt x="128" y="30"/>
                  </a:lnTo>
                  <a:lnTo>
                    <a:pt x="120" y="32"/>
                  </a:lnTo>
                  <a:lnTo>
                    <a:pt x="110" y="38"/>
                  </a:lnTo>
                  <a:lnTo>
                    <a:pt x="98" y="46"/>
                  </a:lnTo>
                  <a:lnTo>
                    <a:pt x="92" y="48"/>
                  </a:lnTo>
                  <a:lnTo>
                    <a:pt x="84" y="48"/>
                  </a:lnTo>
                  <a:lnTo>
                    <a:pt x="78" y="48"/>
                  </a:lnTo>
                  <a:lnTo>
                    <a:pt x="72" y="46"/>
                  </a:lnTo>
                  <a:lnTo>
                    <a:pt x="80" y="52"/>
                  </a:lnTo>
                  <a:lnTo>
                    <a:pt x="72" y="56"/>
                  </a:lnTo>
                  <a:lnTo>
                    <a:pt x="66" y="58"/>
                  </a:lnTo>
                  <a:lnTo>
                    <a:pt x="56" y="58"/>
                  </a:lnTo>
                  <a:lnTo>
                    <a:pt x="48" y="58"/>
                  </a:lnTo>
                  <a:lnTo>
                    <a:pt x="28" y="54"/>
                  </a:lnTo>
                  <a:lnTo>
                    <a:pt x="10" y="50"/>
                  </a:lnTo>
                  <a:lnTo>
                    <a:pt x="18" y="46"/>
                  </a:lnTo>
                  <a:lnTo>
                    <a:pt x="26" y="42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0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6" y="2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66" name="Freeform 104"/>
            <p:cNvSpPr>
              <a:spLocks noChangeAspect="1"/>
            </p:cNvSpPr>
            <p:nvPr/>
          </p:nvSpPr>
          <p:spPr bwMode="auto">
            <a:xfrm>
              <a:off x="3282" y="2815"/>
              <a:ext cx="137" cy="293"/>
            </a:xfrm>
            <a:custGeom>
              <a:avLst/>
              <a:gdLst>
                <a:gd name="T0" fmla="*/ 58 w 134"/>
                <a:gd name="T1" fmla="*/ 763 h 270"/>
                <a:gd name="T2" fmla="*/ 66 w 134"/>
                <a:gd name="T3" fmla="*/ 695 h 270"/>
                <a:gd name="T4" fmla="*/ 80 w 134"/>
                <a:gd name="T5" fmla="*/ 613 h 270"/>
                <a:gd name="T6" fmla="*/ 104 w 134"/>
                <a:gd name="T7" fmla="*/ 613 h 270"/>
                <a:gd name="T8" fmla="*/ 127 w 134"/>
                <a:gd name="T9" fmla="*/ 590 h 270"/>
                <a:gd name="T10" fmla="*/ 165 w 134"/>
                <a:gd name="T11" fmla="*/ 288 h 270"/>
                <a:gd name="T12" fmla="*/ 177 w 134"/>
                <a:gd name="T13" fmla="*/ 253 h 270"/>
                <a:gd name="T14" fmla="*/ 193 w 134"/>
                <a:gd name="T15" fmla="*/ 233 h 270"/>
                <a:gd name="T16" fmla="*/ 201 w 134"/>
                <a:gd name="T17" fmla="*/ 112 h 270"/>
                <a:gd name="T18" fmla="*/ 210 w 134"/>
                <a:gd name="T19" fmla="*/ 0 h 270"/>
                <a:gd name="T20" fmla="*/ 213 w 134"/>
                <a:gd name="T21" fmla="*/ 155 h 270"/>
                <a:gd name="T22" fmla="*/ 233 w 134"/>
                <a:gd name="T23" fmla="*/ 474 h 270"/>
                <a:gd name="T24" fmla="*/ 237 w 134"/>
                <a:gd name="T25" fmla="*/ 613 h 270"/>
                <a:gd name="T26" fmla="*/ 230 w 134"/>
                <a:gd name="T27" fmla="*/ 665 h 270"/>
                <a:gd name="T28" fmla="*/ 223 w 134"/>
                <a:gd name="T29" fmla="*/ 640 h 270"/>
                <a:gd name="T30" fmla="*/ 213 w 134"/>
                <a:gd name="T31" fmla="*/ 613 h 270"/>
                <a:gd name="T32" fmla="*/ 210 w 134"/>
                <a:gd name="T33" fmla="*/ 709 h 270"/>
                <a:gd name="T34" fmla="*/ 213 w 134"/>
                <a:gd name="T35" fmla="*/ 775 h 270"/>
                <a:gd name="T36" fmla="*/ 217 w 134"/>
                <a:gd name="T37" fmla="*/ 828 h 270"/>
                <a:gd name="T38" fmla="*/ 203 w 134"/>
                <a:gd name="T39" fmla="*/ 964 h 270"/>
                <a:gd name="T40" fmla="*/ 154 w 134"/>
                <a:gd name="T41" fmla="*/ 1451 h 270"/>
                <a:gd name="T42" fmla="*/ 136 w 134"/>
                <a:gd name="T43" fmla="*/ 1855 h 270"/>
                <a:gd name="T44" fmla="*/ 124 w 134"/>
                <a:gd name="T45" fmla="*/ 2001 h 270"/>
                <a:gd name="T46" fmla="*/ 108 w 134"/>
                <a:gd name="T47" fmla="*/ 2162 h 270"/>
                <a:gd name="T48" fmla="*/ 76 w 134"/>
                <a:gd name="T49" fmla="*/ 2209 h 270"/>
                <a:gd name="T50" fmla="*/ 56 w 134"/>
                <a:gd name="T51" fmla="*/ 2263 h 270"/>
                <a:gd name="T52" fmla="*/ 16 w 134"/>
                <a:gd name="T53" fmla="*/ 2184 h 270"/>
                <a:gd name="T54" fmla="*/ 8 w 134"/>
                <a:gd name="T55" fmla="*/ 2068 h 270"/>
                <a:gd name="T56" fmla="*/ 0 w 134"/>
                <a:gd name="T57" fmla="*/ 1729 h 270"/>
                <a:gd name="T58" fmla="*/ 6 w 134"/>
                <a:gd name="T59" fmla="*/ 1566 h 270"/>
                <a:gd name="T60" fmla="*/ 14 w 134"/>
                <a:gd name="T61" fmla="*/ 1480 h 270"/>
                <a:gd name="T62" fmla="*/ 52 w 134"/>
                <a:gd name="T63" fmla="*/ 1309 h 270"/>
                <a:gd name="T64" fmla="*/ 52 w 134"/>
                <a:gd name="T65" fmla="*/ 1161 h 270"/>
                <a:gd name="T66" fmla="*/ 20 w 134"/>
                <a:gd name="T67" fmla="*/ 1046 h 270"/>
                <a:gd name="T68" fmla="*/ 54 w 134"/>
                <a:gd name="T69" fmla="*/ 763 h 27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270"/>
                <a:gd name="T107" fmla="*/ 134 w 134"/>
                <a:gd name="T108" fmla="*/ 270 h 27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270">
                  <a:moveTo>
                    <a:pt x="28" y="90"/>
                  </a:moveTo>
                  <a:lnTo>
                    <a:pt x="32" y="90"/>
                  </a:lnTo>
                  <a:lnTo>
                    <a:pt x="34" y="88"/>
                  </a:lnTo>
                  <a:lnTo>
                    <a:pt x="40" y="82"/>
                  </a:lnTo>
                  <a:lnTo>
                    <a:pt x="44" y="76"/>
                  </a:lnTo>
                  <a:lnTo>
                    <a:pt x="48" y="74"/>
                  </a:lnTo>
                  <a:lnTo>
                    <a:pt x="52" y="74"/>
                  </a:lnTo>
                  <a:lnTo>
                    <a:pt x="60" y="74"/>
                  </a:lnTo>
                  <a:lnTo>
                    <a:pt x="66" y="72"/>
                  </a:lnTo>
                  <a:lnTo>
                    <a:pt x="70" y="70"/>
                  </a:lnTo>
                  <a:lnTo>
                    <a:pt x="80" y="60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100" y="30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20"/>
                  </a:lnTo>
                  <a:lnTo>
                    <a:pt x="112" y="14"/>
                  </a:lnTo>
                  <a:lnTo>
                    <a:pt x="114" y="8"/>
                  </a:lnTo>
                  <a:lnTo>
                    <a:pt x="118" y="0"/>
                  </a:lnTo>
                  <a:lnTo>
                    <a:pt x="118" y="10"/>
                  </a:lnTo>
                  <a:lnTo>
                    <a:pt x="120" y="18"/>
                  </a:lnTo>
                  <a:lnTo>
                    <a:pt x="126" y="36"/>
                  </a:lnTo>
                  <a:lnTo>
                    <a:pt x="132" y="56"/>
                  </a:lnTo>
                  <a:lnTo>
                    <a:pt x="134" y="64"/>
                  </a:lnTo>
                  <a:lnTo>
                    <a:pt x="134" y="74"/>
                  </a:lnTo>
                  <a:lnTo>
                    <a:pt x="132" y="78"/>
                  </a:lnTo>
                  <a:lnTo>
                    <a:pt x="130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4" y="70"/>
                  </a:lnTo>
                  <a:lnTo>
                    <a:pt x="120" y="74"/>
                  </a:lnTo>
                  <a:lnTo>
                    <a:pt x="118" y="76"/>
                  </a:lnTo>
                  <a:lnTo>
                    <a:pt x="118" y="84"/>
                  </a:lnTo>
                  <a:lnTo>
                    <a:pt x="118" y="88"/>
                  </a:lnTo>
                  <a:lnTo>
                    <a:pt x="120" y="92"/>
                  </a:lnTo>
                  <a:lnTo>
                    <a:pt x="122" y="94"/>
                  </a:lnTo>
                  <a:lnTo>
                    <a:pt x="122" y="98"/>
                  </a:lnTo>
                  <a:lnTo>
                    <a:pt x="120" y="104"/>
                  </a:lnTo>
                  <a:lnTo>
                    <a:pt x="114" y="114"/>
                  </a:lnTo>
                  <a:lnTo>
                    <a:pt x="106" y="128"/>
                  </a:lnTo>
                  <a:lnTo>
                    <a:pt x="88" y="174"/>
                  </a:lnTo>
                  <a:lnTo>
                    <a:pt x="80" y="196"/>
                  </a:lnTo>
                  <a:lnTo>
                    <a:pt x="76" y="222"/>
                  </a:lnTo>
                  <a:lnTo>
                    <a:pt x="72" y="232"/>
                  </a:lnTo>
                  <a:lnTo>
                    <a:pt x="68" y="240"/>
                  </a:lnTo>
                  <a:lnTo>
                    <a:pt x="64" y="248"/>
                  </a:lnTo>
                  <a:lnTo>
                    <a:pt x="62" y="258"/>
                  </a:lnTo>
                  <a:lnTo>
                    <a:pt x="52" y="260"/>
                  </a:lnTo>
                  <a:lnTo>
                    <a:pt x="46" y="264"/>
                  </a:lnTo>
                  <a:lnTo>
                    <a:pt x="40" y="268"/>
                  </a:lnTo>
                  <a:lnTo>
                    <a:pt x="30" y="270"/>
                  </a:lnTo>
                  <a:lnTo>
                    <a:pt x="22" y="268"/>
                  </a:lnTo>
                  <a:lnTo>
                    <a:pt x="16" y="262"/>
                  </a:lnTo>
                  <a:lnTo>
                    <a:pt x="12" y="256"/>
                  </a:lnTo>
                  <a:lnTo>
                    <a:pt x="8" y="246"/>
                  </a:lnTo>
                  <a:lnTo>
                    <a:pt x="2" y="226"/>
                  </a:lnTo>
                  <a:lnTo>
                    <a:pt x="0" y="206"/>
                  </a:lnTo>
                  <a:lnTo>
                    <a:pt x="2" y="196"/>
                  </a:lnTo>
                  <a:lnTo>
                    <a:pt x="6" y="188"/>
                  </a:lnTo>
                  <a:lnTo>
                    <a:pt x="10" y="182"/>
                  </a:lnTo>
                  <a:lnTo>
                    <a:pt x="14" y="176"/>
                  </a:lnTo>
                  <a:lnTo>
                    <a:pt x="24" y="164"/>
                  </a:lnTo>
                  <a:lnTo>
                    <a:pt x="26" y="156"/>
                  </a:lnTo>
                  <a:lnTo>
                    <a:pt x="28" y="146"/>
                  </a:lnTo>
                  <a:lnTo>
                    <a:pt x="26" y="138"/>
                  </a:lnTo>
                  <a:lnTo>
                    <a:pt x="22" y="130"/>
                  </a:lnTo>
                  <a:lnTo>
                    <a:pt x="20" y="124"/>
                  </a:lnTo>
                  <a:lnTo>
                    <a:pt x="18" y="116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67" name="Freeform 105"/>
            <p:cNvSpPr>
              <a:spLocks noChangeAspect="1"/>
            </p:cNvSpPr>
            <p:nvPr/>
          </p:nvSpPr>
          <p:spPr bwMode="auto">
            <a:xfrm>
              <a:off x="2439" y="1315"/>
              <a:ext cx="120" cy="180"/>
            </a:xfrm>
            <a:custGeom>
              <a:avLst/>
              <a:gdLst>
                <a:gd name="T0" fmla="*/ 127 w 118"/>
                <a:gd name="T1" fmla="*/ 716 h 166"/>
                <a:gd name="T2" fmla="*/ 146 w 118"/>
                <a:gd name="T3" fmla="*/ 807 h 166"/>
                <a:gd name="T4" fmla="*/ 148 w 118"/>
                <a:gd name="T5" fmla="*/ 892 h 166"/>
                <a:gd name="T6" fmla="*/ 148 w 118"/>
                <a:gd name="T7" fmla="*/ 961 h 166"/>
                <a:gd name="T8" fmla="*/ 172 w 118"/>
                <a:gd name="T9" fmla="*/ 912 h 166"/>
                <a:gd name="T10" fmla="*/ 181 w 118"/>
                <a:gd name="T11" fmla="*/ 995 h 166"/>
                <a:gd name="T12" fmla="*/ 172 w 118"/>
                <a:gd name="T13" fmla="*/ 1079 h 166"/>
                <a:gd name="T14" fmla="*/ 157 w 118"/>
                <a:gd name="T15" fmla="*/ 1154 h 166"/>
                <a:gd name="T16" fmla="*/ 172 w 118"/>
                <a:gd name="T17" fmla="*/ 1177 h 166"/>
                <a:gd name="T18" fmla="*/ 163 w 118"/>
                <a:gd name="T19" fmla="*/ 1251 h 166"/>
                <a:gd name="T20" fmla="*/ 139 w 118"/>
                <a:gd name="T21" fmla="*/ 1276 h 166"/>
                <a:gd name="T22" fmla="*/ 80 w 118"/>
                <a:gd name="T23" fmla="*/ 1276 h 166"/>
                <a:gd name="T24" fmla="*/ 70 w 118"/>
                <a:gd name="T25" fmla="*/ 1315 h 166"/>
                <a:gd name="T26" fmla="*/ 62 w 118"/>
                <a:gd name="T27" fmla="*/ 1351 h 166"/>
                <a:gd name="T28" fmla="*/ 20 w 118"/>
                <a:gd name="T29" fmla="*/ 1359 h 166"/>
                <a:gd name="T30" fmla="*/ 16 w 118"/>
                <a:gd name="T31" fmla="*/ 1315 h 166"/>
                <a:gd name="T32" fmla="*/ 26 w 118"/>
                <a:gd name="T33" fmla="*/ 1251 h 166"/>
                <a:gd name="T34" fmla="*/ 72 w 118"/>
                <a:gd name="T35" fmla="*/ 1190 h 166"/>
                <a:gd name="T36" fmla="*/ 80 w 118"/>
                <a:gd name="T37" fmla="*/ 1137 h 166"/>
                <a:gd name="T38" fmla="*/ 26 w 118"/>
                <a:gd name="T39" fmla="*/ 1095 h 166"/>
                <a:gd name="T40" fmla="*/ 28 w 118"/>
                <a:gd name="T41" fmla="*/ 995 h 166"/>
                <a:gd name="T42" fmla="*/ 64 w 118"/>
                <a:gd name="T43" fmla="*/ 912 h 166"/>
                <a:gd name="T44" fmla="*/ 66 w 118"/>
                <a:gd name="T45" fmla="*/ 875 h 166"/>
                <a:gd name="T46" fmla="*/ 78 w 118"/>
                <a:gd name="T47" fmla="*/ 785 h 166"/>
                <a:gd name="T48" fmla="*/ 70 w 118"/>
                <a:gd name="T49" fmla="*/ 710 h 166"/>
                <a:gd name="T50" fmla="*/ 70 w 118"/>
                <a:gd name="T51" fmla="*/ 621 h 166"/>
                <a:gd name="T52" fmla="*/ 68 w 118"/>
                <a:gd name="T53" fmla="*/ 558 h 166"/>
                <a:gd name="T54" fmla="*/ 16 w 118"/>
                <a:gd name="T55" fmla="*/ 514 h 166"/>
                <a:gd name="T56" fmla="*/ 12 w 118"/>
                <a:gd name="T57" fmla="*/ 441 h 166"/>
                <a:gd name="T58" fmla="*/ 6 w 118"/>
                <a:gd name="T59" fmla="*/ 407 h 166"/>
                <a:gd name="T60" fmla="*/ 6 w 118"/>
                <a:gd name="T61" fmla="*/ 277 h 166"/>
                <a:gd name="T62" fmla="*/ 10 w 118"/>
                <a:gd name="T63" fmla="*/ 181 h 166"/>
                <a:gd name="T64" fmla="*/ 66 w 118"/>
                <a:gd name="T65" fmla="*/ 4 h 166"/>
                <a:gd name="T66" fmla="*/ 78 w 118"/>
                <a:gd name="T67" fmla="*/ 69 h 166"/>
                <a:gd name="T68" fmla="*/ 72 w 118"/>
                <a:gd name="T69" fmla="*/ 154 h 166"/>
                <a:gd name="T70" fmla="*/ 76 w 118"/>
                <a:gd name="T71" fmla="*/ 196 h 166"/>
                <a:gd name="T72" fmla="*/ 91 w 118"/>
                <a:gd name="T73" fmla="*/ 213 h 166"/>
                <a:gd name="T74" fmla="*/ 88 w 118"/>
                <a:gd name="T75" fmla="*/ 325 h 166"/>
                <a:gd name="T76" fmla="*/ 84 w 118"/>
                <a:gd name="T77" fmla="*/ 407 h 166"/>
                <a:gd name="T78" fmla="*/ 95 w 118"/>
                <a:gd name="T79" fmla="*/ 573 h 166"/>
                <a:gd name="T80" fmla="*/ 115 w 118"/>
                <a:gd name="T81" fmla="*/ 656 h 1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8"/>
                <a:gd name="T124" fmla="*/ 0 h 166"/>
                <a:gd name="T125" fmla="*/ 118 w 118"/>
                <a:gd name="T126" fmla="*/ 166 h 1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8" h="166">
                  <a:moveTo>
                    <a:pt x="76" y="80"/>
                  </a:moveTo>
                  <a:lnTo>
                    <a:pt x="82" y="88"/>
                  </a:lnTo>
                  <a:lnTo>
                    <a:pt x="88" y="92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102" y="114"/>
                  </a:lnTo>
                  <a:lnTo>
                    <a:pt x="112" y="112"/>
                  </a:lnTo>
                  <a:lnTo>
                    <a:pt x="116" y="118"/>
                  </a:lnTo>
                  <a:lnTo>
                    <a:pt x="118" y="122"/>
                  </a:lnTo>
                  <a:lnTo>
                    <a:pt x="116" y="128"/>
                  </a:lnTo>
                  <a:lnTo>
                    <a:pt x="112" y="132"/>
                  </a:lnTo>
                  <a:lnTo>
                    <a:pt x="100" y="138"/>
                  </a:lnTo>
                  <a:lnTo>
                    <a:pt x="102" y="140"/>
                  </a:lnTo>
                  <a:lnTo>
                    <a:pt x="106" y="142"/>
                  </a:lnTo>
                  <a:lnTo>
                    <a:pt x="112" y="144"/>
                  </a:lnTo>
                  <a:lnTo>
                    <a:pt x="110" y="148"/>
                  </a:lnTo>
                  <a:lnTo>
                    <a:pt x="106" y="152"/>
                  </a:lnTo>
                  <a:lnTo>
                    <a:pt x="98" y="156"/>
                  </a:lnTo>
                  <a:lnTo>
                    <a:pt x="88" y="156"/>
                  </a:lnTo>
                  <a:lnTo>
                    <a:pt x="70" y="156"/>
                  </a:lnTo>
                  <a:lnTo>
                    <a:pt x="54" y="156"/>
                  </a:lnTo>
                  <a:lnTo>
                    <a:pt x="44" y="156"/>
                  </a:lnTo>
                  <a:lnTo>
                    <a:pt x="44" y="160"/>
                  </a:lnTo>
                  <a:lnTo>
                    <a:pt x="44" y="164"/>
                  </a:lnTo>
                  <a:lnTo>
                    <a:pt x="36" y="164"/>
                  </a:lnTo>
                  <a:lnTo>
                    <a:pt x="28" y="166"/>
                  </a:lnTo>
                  <a:lnTo>
                    <a:pt x="20" y="166"/>
                  </a:lnTo>
                  <a:lnTo>
                    <a:pt x="14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6" y="152"/>
                  </a:lnTo>
                  <a:lnTo>
                    <a:pt x="32" y="150"/>
                  </a:lnTo>
                  <a:lnTo>
                    <a:pt x="46" y="146"/>
                  </a:lnTo>
                  <a:lnTo>
                    <a:pt x="50" y="142"/>
                  </a:lnTo>
                  <a:lnTo>
                    <a:pt x="54" y="138"/>
                  </a:lnTo>
                  <a:lnTo>
                    <a:pt x="34" y="136"/>
                  </a:lnTo>
                  <a:lnTo>
                    <a:pt x="26" y="134"/>
                  </a:lnTo>
                  <a:lnTo>
                    <a:pt x="20" y="132"/>
                  </a:lnTo>
                  <a:lnTo>
                    <a:pt x="28" y="122"/>
                  </a:lnTo>
                  <a:lnTo>
                    <a:pt x="38" y="116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40" y="106"/>
                  </a:lnTo>
                  <a:lnTo>
                    <a:pt x="42" y="102"/>
                  </a:lnTo>
                  <a:lnTo>
                    <a:pt x="52" y="96"/>
                  </a:lnTo>
                  <a:lnTo>
                    <a:pt x="46" y="90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44" y="76"/>
                  </a:lnTo>
                  <a:lnTo>
                    <a:pt x="46" y="74"/>
                  </a:lnTo>
                  <a:lnTo>
                    <a:pt x="42" y="68"/>
                  </a:lnTo>
                  <a:lnTo>
                    <a:pt x="40" y="62"/>
                  </a:lnTo>
                  <a:lnTo>
                    <a:pt x="16" y="62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6" y="5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46" y="18"/>
                  </a:lnTo>
                  <a:lnTo>
                    <a:pt x="40" y="22"/>
                  </a:lnTo>
                  <a:lnTo>
                    <a:pt x="50" y="24"/>
                  </a:lnTo>
                  <a:lnTo>
                    <a:pt x="58" y="24"/>
                  </a:lnTo>
                  <a:lnTo>
                    <a:pt x="64" y="26"/>
                  </a:lnTo>
                  <a:lnTo>
                    <a:pt x="70" y="28"/>
                  </a:lnTo>
                  <a:lnTo>
                    <a:pt x="62" y="40"/>
                  </a:lnTo>
                  <a:lnTo>
                    <a:pt x="58" y="44"/>
                  </a:lnTo>
                  <a:lnTo>
                    <a:pt x="58" y="50"/>
                  </a:lnTo>
                  <a:lnTo>
                    <a:pt x="60" y="60"/>
                  </a:lnTo>
                  <a:lnTo>
                    <a:pt x="66" y="70"/>
                  </a:lnTo>
                  <a:lnTo>
                    <a:pt x="80" y="88"/>
                  </a:lnTo>
                  <a:lnTo>
                    <a:pt x="76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68" name="Freeform 106"/>
            <p:cNvSpPr>
              <a:spLocks noChangeAspect="1"/>
            </p:cNvSpPr>
            <p:nvPr/>
          </p:nvSpPr>
          <p:spPr bwMode="auto">
            <a:xfrm>
              <a:off x="2385" y="1392"/>
              <a:ext cx="65" cy="74"/>
            </a:xfrm>
            <a:custGeom>
              <a:avLst/>
              <a:gdLst>
                <a:gd name="T0" fmla="*/ 60 w 64"/>
                <a:gd name="T1" fmla="*/ 176 h 68"/>
                <a:gd name="T2" fmla="*/ 60 w 64"/>
                <a:gd name="T3" fmla="*/ 4 h 68"/>
                <a:gd name="T4" fmla="*/ 60 w 64"/>
                <a:gd name="T5" fmla="*/ 2 h 68"/>
                <a:gd name="T6" fmla="*/ 64 w 64"/>
                <a:gd name="T7" fmla="*/ 0 h 68"/>
                <a:gd name="T8" fmla="*/ 74 w 64"/>
                <a:gd name="T9" fmla="*/ 0 h 68"/>
                <a:gd name="T10" fmla="*/ 86 w 64"/>
                <a:gd name="T11" fmla="*/ 0 h 68"/>
                <a:gd name="T12" fmla="*/ 90 w 64"/>
                <a:gd name="T13" fmla="*/ 2 h 68"/>
                <a:gd name="T14" fmla="*/ 90 w 64"/>
                <a:gd name="T15" fmla="*/ 63 h 68"/>
                <a:gd name="T16" fmla="*/ 88 w 64"/>
                <a:gd name="T17" fmla="*/ 125 h 68"/>
                <a:gd name="T18" fmla="*/ 84 w 64"/>
                <a:gd name="T19" fmla="*/ 162 h 68"/>
                <a:gd name="T20" fmla="*/ 80 w 64"/>
                <a:gd name="T21" fmla="*/ 176 h 68"/>
                <a:gd name="T22" fmla="*/ 78 w 64"/>
                <a:gd name="T23" fmla="*/ 209 h 68"/>
                <a:gd name="T24" fmla="*/ 80 w 64"/>
                <a:gd name="T25" fmla="*/ 247 h 68"/>
                <a:gd name="T26" fmla="*/ 82 w 64"/>
                <a:gd name="T27" fmla="*/ 291 h 68"/>
                <a:gd name="T28" fmla="*/ 84 w 64"/>
                <a:gd name="T29" fmla="*/ 308 h 68"/>
                <a:gd name="T30" fmla="*/ 86 w 64"/>
                <a:gd name="T31" fmla="*/ 345 h 68"/>
                <a:gd name="T32" fmla="*/ 84 w 64"/>
                <a:gd name="T33" fmla="*/ 397 h 68"/>
                <a:gd name="T34" fmla="*/ 80 w 64"/>
                <a:gd name="T35" fmla="*/ 432 h 68"/>
                <a:gd name="T36" fmla="*/ 68 w 64"/>
                <a:gd name="T37" fmla="*/ 526 h 68"/>
                <a:gd name="T38" fmla="*/ 26 w 64"/>
                <a:gd name="T39" fmla="*/ 587 h 68"/>
                <a:gd name="T40" fmla="*/ 18 w 64"/>
                <a:gd name="T41" fmla="*/ 616 h 68"/>
                <a:gd name="T42" fmla="*/ 12 w 64"/>
                <a:gd name="T43" fmla="*/ 616 h 68"/>
                <a:gd name="T44" fmla="*/ 8 w 64"/>
                <a:gd name="T45" fmla="*/ 616 h 68"/>
                <a:gd name="T46" fmla="*/ 4 w 64"/>
                <a:gd name="T47" fmla="*/ 587 h 68"/>
                <a:gd name="T48" fmla="*/ 0 w 64"/>
                <a:gd name="T49" fmla="*/ 535 h 68"/>
                <a:gd name="T50" fmla="*/ 2 w 64"/>
                <a:gd name="T51" fmla="*/ 486 h 68"/>
                <a:gd name="T52" fmla="*/ 6 w 64"/>
                <a:gd name="T53" fmla="*/ 447 h 68"/>
                <a:gd name="T54" fmla="*/ 16 w 64"/>
                <a:gd name="T55" fmla="*/ 378 h 68"/>
                <a:gd name="T56" fmla="*/ 8 w 64"/>
                <a:gd name="T57" fmla="*/ 319 h 68"/>
                <a:gd name="T58" fmla="*/ 2 w 64"/>
                <a:gd name="T59" fmla="*/ 291 h 68"/>
                <a:gd name="T60" fmla="*/ 6 w 64"/>
                <a:gd name="T61" fmla="*/ 247 h 68"/>
                <a:gd name="T62" fmla="*/ 4 w 64"/>
                <a:gd name="T63" fmla="*/ 176 h 68"/>
                <a:gd name="T64" fmla="*/ 12 w 64"/>
                <a:gd name="T65" fmla="*/ 162 h 68"/>
                <a:gd name="T66" fmla="*/ 22 w 64"/>
                <a:gd name="T67" fmla="*/ 148 h 68"/>
                <a:gd name="T68" fmla="*/ 28 w 64"/>
                <a:gd name="T69" fmla="*/ 162 h 68"/>
                <a:gd name="T70" fmla="*/ 60 w 64"/>
                <a:gd name="T71" fmla="*/ 176 h 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8"/>
                <a:gd name="T110" fmla="*/ 64 w 64"/>
                <a:gd name="T111" fmla="*/ 68 h 6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8">
                  <a:moveTo>
                    <a:pt x="34" y="20"/>
                  </a:moveTo>
                  <a:lnTo>
                    <a:pt x="34" y="4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6"/>
                  </a:lnTo>
                  <a:lnTo>
                    <a:pt x="62" y="14"/>
                  </a:lnTo>
                  <a:lnTo>
                    <a:pt x="58" y="18"/>
                  </a:lnTo>
                  <a:lnTo>
                    <a:pt x="54" y="20"/>
                  </a:lnTo>
                  <a:lnTo>
                    <a:pt x="52" y="24"/>
                  </a:lnTo>
                  <a:lnTo>
                    <a:pt x="54" y="28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60" y="38"/>
                  </a:lnTo>
                  <a:lnTo>
                    <a:pt x="58" y="44"/>
                  </a:lnTo>
                  <a:lnTo>
                    <a:pt x="54" y="48"/>
                  </a:lnTo>
                  <a:lnTo>
                    <a:pt x="42" y="58"/>
                  </a:lnTo>
                  <a:lnTo>
                    <a:pt x="26" y="66"/>
                  </a:lnTo>
                  <a:lnTo>
                    <a:pt x="18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6" y="50"/>
                  </a:lnTo>
                  <a:lnTo>
                    <a:pt x="16" y="42"/>
                  </a:lnTo>
                  <a:lnTo>
                    <a:pt x="8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12" y="18"/>
                  </a:lnTo>
                  <a:lnTo>
                    <a:pt x="22" y="16"/>
                  </a:lnTo>
                  <a:lnTo>
                    <a:pt x="28" y="18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69" name="Freeform 107"/>
            <p:cNvSpPr>
              <a:spLocks noChangeAspect="1"/>
            </p:cNvSpPr>
            <p:nvPr/>
          </p:nvSpPr>
          <p:spPr bwMode="auto">
            <a:xfrm>
              <a:off x="3130" y="1766"/>
              <a:ext cx="105" cy="104"/>
            </a:xfrm>
            <a:custGeom>
              <a:avLst/>
              <a:gdLst>
                <a:gd name="T0" fmla="*/ 0 w 102"/>
                <a:gd name="T1" fmla="*/ 705 h 96"/>
                <a:gd name="T2" fmla="*/ 10 w 102"/>
                <a:gd name="T3" fmla="*/ 749 h 96"/>
                <a:gd name="T4" fmla="*/ 16 w 102"/>
                <a:gd name="T5" fmla="*/ 772 h 96"/>
                <a:gd name="T6" fmla="*/ 46 w 102"/>
                <a:gd name="T7" fmla="*/ 772 h 96"/>
                <a:gd name="T8" fmla="*/ 48 w 102"/>
                <a:gd name="T9" fmla="*/ 772 h 96"/>
                <a:gd name="T10" fmla="*/ 184 w 102"/>
                <a:gd name="T11" fmla="*/ 466 h 96"/>
                <a:gd name="T12" fmla="*/ 184 w 102"/>
                <a:gd name="T13" fmla="*/ 397 h 96"/>
                <a:gd name="T14" fmla="*/ 184 w 102"/>
                <a:gd name="T15" fmla="*/ 364 h 96"/>
                <a:gd name="T16" fmla="*/ 188 w 102"/>
                <a:gd name="T17" fmla="*/ 310 h 96"/>
                <a:gd name="T18" fmla="*/ 191 w 102"/>
                <a:gd name="T19" fmla="*/ 244 h 96"/>
                <a:gd name="T20" fmla="*/ 188 w 102"/>
                <a:gd name="T21" fmla="*/ 225 h 96"/>
                <a:gd name="T22" fmla="*/ 184 w 102"/>
                <a:gd name="T23" fmla="*/ 192 h 96"/>
                <a:gd name="T24" fmla="*/ 188 w 102"/>
                <a:gd name="T25" fmla="*/ 150 h 96"/>
                <a:gd name="T26" fmla="*/ 191 w 102"/>
                <a:gd name="T27" fmla="*/ 127 h 96"/>
                <a:gd name="T28" fmla="*/ 200 w 102"/>
                <a:gd name="T29" fmla="*/ 127 h 96"/>
                <a:gd name="T30" fmla="*/ 215 w 102"/>
                <a:gd name="T31" fmla="*/ 56 h 96"/>
                <a:gd name="T32" fmla="*/ 215 w 102"/>
                <a:gd name="T33" fmla="*/ 0 h 96"/>
                <a:gd name="T34" fmla="*/ 195 w 102"/>
                <a:gd name="T35" fmla="*/ 4 h 96"/>
                <a:gd name="T36" fmla="*/ 169 w 102"/>
                <a:gd name="T37" fmla="*/ 56 h 96"/>
                <a:gd name="T38" fmla="*/ 154 w 102"/>
                <a:gd name="T39" fmla="*/ 4 h 96"/>
                <a:gd name="T40" fmla="*/ 146 w 102"/>
                <a:gd name="T41" fmla="*/ 4 h 96"/>
                <a:gd name="T42" fmla="*/ 138 w 102"/>
                <a:gd name="T43" fmla="*/ 56 h 96"/>
                <a:gd name="T44" fmla="*/ 126 w 102"/>
                <a:gd name="T45" fmla="*/ 78 h 96"/>
                <a:gd name="T46" fmla="*/ 119 w 102"/>
                <a:gd name="T47" fmla="*/ 92 h 96"/>
                <a:gd name="T48" fmla="*/ 107 w 102"/>
                <a:gd name="T49" fmla="*/ 92 h 96"/>
                <a:gd name="T50" fmla="*/ 89 w 102"/>
                <a:gd name="T51" fmla="*/ 78 h 96"/>
                <a:gd name="T52" fmla="*/ 76 w 102"/>
                <a:gd name="T53" fmla="*/ 66 h 96"/>
                <a:gd name="T54" fmla="*/ 64 w 102"/>
                <a:gd name="T55" fmla="*/ 78 h 96"/>
                <a:gd name="T56" fmla="*/ 52 w 102"/>
                <a:gd name="T57" fmla="*/ 92 h 96"/>
                <a:gd name="T58" fmla="*/ 44 w 102"/>
                <a:gd name="T59" fmla="*/ 78 h 96"/>
                <a:gd name="T60" fmla="*/ 14 w 102"/>
                <a:gd name="T61" fmla="*/ 78 h 96"/>
                <a:gd name="T62" fmla="*/ 12 w 102"/>
                <a:gd name="T63" fmla="*/ 56 h 96"/>
                <a:gd name="T64" fmla="*/ 8 w 102"/>
                <a:gd name="T65" fmla="*/ 56 h 96"/>
                <a:gd name="T66" fmla="*/ 8 w 102"/>
                <a:gd name="T67" fmla="*/ 192 h 96"/>
                <a:gd name="T68" fmla="*/ 2 w 102"/>
                <a:gd name="T69" fmla="*/ 208 h 96"/>
                <a:gd name="T70" fmla="*/ 4 w 102"/>
                <a:gd name="T71" fmla="*/ 264 h 96"/>
                <a:gd name="T72" fmla="*/ 2 w 102"/>
                <a:gd name="T73" fmla="*/ 397 h 96"/>
                <a:gd name="T74" fmla="*/ 14 w 102"/>
                <a:gd name="T75" fmla="*/ 430 h 96"/>
                <a:gd name="T76" fmla="*/ 10 w 102"/>
                <a:gd name="T77" fmla="*/ 512 h 96"/>
                <a:gd name="T78" fmla="*/ 6 w 102"/>
                <a:gd name="T79" fmla="*/ 544 h 96"/>
                <a:gd name="T80" fmla="*/ 2 w 102"/>
                <a:gd name="T81" fmla="*/ 544 h 96"/>
                <a:gd name="T82" fmla="*/ 4 w 102"/>
                <a:gd name="T83" fmla="*/ 560 h 96"/>
                <a:gd name="T84" fmla="*/ 6 w 102"/>
                <a:gd name="T85" fmla="*/ 589 h 96"/>
                <a:gd name="T86" fmla="*/ 4 w 102"/>
                <a:gd name="T87" fmla="*/ 638 h 96"/>
                <a:gd name="T88" fmla="*/ 0 w 102"/>
                <a:gd name="T89" fmla="*/ 658 h 96"/>
                <a:gd name="T90" fmla="*/ 0 w 102"/>
                <a:gd name="T91" fmla="*/ 705 h 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2"/>
                <a:gd name="T139" fmla="*/ 0 h 96"/>
                <a:gd name="T140" fmla="*/ 102 w 102"/>
                <a:gd name="T141" fmla="*/ 96 h 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2" h="96">
                  <a:moveTo>
                    <a:pt x="0" y="88"/>
                  </a:moveTo>
                  <a:lnTo>
                    <a:pt x="10" y="92"/>
                  </a:lnTo>
                  <a:lnTo>
                    <a:pt x="16" y="96"/>
                  </a:lnTo>
                  <a:lnTo>
                    <a:pt x="20" y="96"/>
                  </a:lnTo>
                  <a:lnTo>
                    <a:pt x="22" y="96"/>
                  </a:lnTo>
                  <a:lnTo>
                    <a:pt x="86" y="58"/>
                  </a:lnTo>
                  <a:lnTo>
                    <a:pt x="86" y="50"/>
                  </a:lnTo>
                  <a:lnTo>
                    <a:pt x="86" y="44"/>
                  </a:lnTo>
                  <a:lnTo>
                    <a:pt x="88" y="38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4" y="16"/>
                  </a:lnTo>
                  <a:lnTo>
                    <a:pt x="102" y="6"/>
                  </a:lnTo>
                  <a:lnTo>
                    <a:pt x="102" y="0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6" y="6"/>
                  </a:lnTo>
                  <a:lnTo>
                    <a:pt x="60" y="10"/>
                  </a:lnTo>
                  <a:lnTo>
                    <a:pt x="56" y="12"/>
                  </a:lnTo>
                  <a:lnTo>
                    <a:pt x="50" y="12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6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6"/>
                  </a:lnTo>
                  <a:lnTo>
                    <a:pt x="8" y="24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2" y="50"/>
                  </a:lnTo>
                  <a:lnTo>
                    <a:pt x="14" y="54"/>
                  </a:lnTo>
                  <a:lnTo>
                    <a:pt x="10" y="64"/>
                  </a:lnTo>
                  <a:lnTo>
                    <a:pt x="6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2"/>
                  </a:lnTo>
                  <a:lnTo>
                    <a:pt x="4" y="78"/>
                  </a:lnTo>
                  <a:lnTo>
                    <a:pt x="0" y="82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0" name="Freeform 108"/>
            <p:cNvSpPr>
              <a:spLocks noChangeAspect="1"/>
            </p:cNvSpPr>
            <p:nvPr/>
          </p:nvSpPr>
          <p:spPr bwMode="auto">
            <a:xfrm>
              <a:off x="3186" y="1764"/>
              <a:ext cx="169" cy="176"/>
            </a:xfrm>
            <a:custGeom>
              <a:avLst/>
              <a:gdLst>
                <a:gd name="T0" fmla="*/ 72 w 166"/>
                <a:gd name="T1" fmla="*/ 2 h 162"/>
                <a:gd name="T2" fmla="*/ 101 w 166"/>
                <a:gd name="T3" fmla="*/ 2 h 162"/>
                <a:gd name="T4" fmla="*/ 109 w 166"/>
                <a:gd name="T5" fmla="*/ 0 h 162"/>
                <a:gd name="T6" fmla="*/ 121 w 166"/>
                <a:gd name="T7" fmla="*/ 2 h 162"/>
                <a:gd name="T8" fmla="*/ 133 w 166"/>
                <a:gd name="T9" fmla="*/ 2 h 162"/>
                <a:gd name="T10" fmla="*/ 138 w 166"/>
                <a:gd name="T11" fmla="*/ 115 h 162"/>
                <a:gd name="T12" fmla="*/ 149 w 166"/>
                <a:gd name="T13" fmla="*/ 190 h 162"/>
                <a:gd name="T14" fmla="*/ 164 w 166"/>
                <a:gd name="T15" fmla="*/ 224 h 162"/>
                <a:gd name="T16" fmla="*/ 182 w 166"/>
                <a:gd name="T17" fmla="*/ 264 h 162"/>
                <a:gd name="T18" fmla="*/ 173 w 166"/>
                <a:gd name="T19" fmla="*/ 374 h 162"/>
                <a:gd name="T20" fmla="*/ 170 w 166"/>
                <a:gd name="T21" fmla="*/ 441 h 162"/>
                <a:gd name="T22" fmla="*/ 167 w 166"/>
                <a:gd name="T23" fmla="*/ 519 h 162"/>
                <a:gd name="T24" fmla="*/ 170 w 166"/>
                <a:gd name="T25" fmla="*/ 584 h 162"/>
                <a:gd name="T26" fmla="*/ 173 w 166"/>
                <a:gd name="T27" fmla="*/ 634 h 162"/>
                <a:gd name="T28" fmla="*/ 182 w 166"/>
                <a:gd name="T29" fmla="*/ 689 h 162"/>
                <a:gd name="T30" fmla="*/ 188 w 166"/>
                <a:gd name="T31" fmla="*/ 724 h 162"/>
                <a:gd name="T32" fmla="*/ 210 w 166"/>
                <a:gd name="T33" fmla="*/ 788 h 162"/>
                <a:gd name="T34" fmla="*/ 228 w 166"/>
                <a:gd name="T35" fmla="*/ 856 h 162"/>
                <a:gd name="T36" fmla="*/ 234 w 166"/>
                <a:gd name="T37" fmla="*/ 912 h 162"/>
                <a:gd name="T38" fmla="*/ 234 w 166"/>
                <a:gd name="T39" fmla="*/ 948 h 162"/>
                <a:gd name="T40" fmla="*/ 236 w 166"/>
                <a:gd name="T41" fmla="*/ 1030 h 162"/>
                <a:gd name="T42" fmla="*/ 242 w 166"/>
                <a:gd name="T43" fmla="*/ 1093 h 162"/>
                <a:gd name="T44" fmla="*/ 250 w 166"/>
                <a:gd name="T45" fmla="*/ 1131 h 162"/>
                <a:gd name="T46" fmla="*/ 256 w 166"/>
                <a:gd name="T47" fmla="*/ 1176 h 162"/>
                <a:gd name="T48" fmla="*/ 262 w 166"/>
                <a:gd name="T49" fmla="*/ 1219 h 162"/>
                <a:gd name="T50" fmla="*/ 256 w 166"/>
                <a:gd name="T51" fmla="*/ 1231 h 162"/>
                <a:gd name="T52" fmla="*/ 250 w 166"/>
                <a:gd name="T53" fmla="*/ 1219 h 162"/>
                <a:gd name="T54" fmla="*/ 242 w 166"/>
                <a:gd name="T55" fmla="*/ 1219 h 162"/>
                <a:gd name="T56" fmla="*/ 236 w 166"/>
                <a:gd name="T57" fmla="*/ 1219 h 162"/>
                <a:gd name="T58" fmla="*/ 231 w 166"/>
                <a:gd name="T59" fmla="*/ 1271 h 162"/>
                <a:gd name="T60" fmla="*/ 226 w 166"/>
                <a:gd name="T61" fmla="*/ 1304 h 162"/>
                <a:gd name="T62" fmla="*/ 218 w 166"/>
                <a:gd name="T63" fmla="*/ 1401 h 162"/>
                <a:gd name="T64" fmla="*/ 167 w 166"/>
                <a:gd name="T65" fmla="*/ 1401 h 162"/>
                <a:gd name="T66" fmla="*/ 138 w 166"/>
                <a:gd name="T67" fmla="*/ 1294 h 162"/>
                <a:gd name="T68" fmla="*/ 138 w 166"/>
                <a:gd name="T69" fmla="*/ 1200 h 162"/>
                <a:gd name="T70" fmla="*/ 129 w 166"/>
                <a:gd name="T71" fmla="*/ 1191 h 162"/>
                <a:gd name="T72" fmla="*/ 121 w 166"/>
                <a:gd name="T73" fmla="*/ 1176 h 162"/>
                <a:gd name="T74" fmla="*/ 113 w 166"/>
                <a:gd name="T75" fmla="*/ 1131 h 162"/>
                <a:gd name="T76" fmla="*/ 105 w 166"/>
                <a:gd name="T77" fmla="*/ 1119 h 162"/>
                <a:gd name="T78" fmla="*/ 8 w 166"/>
                <a:gd name="T79" fmla="*/ 912 h 162"/>
                <a:gd name="T80" fmla="*/ 0 w 166"/>
                <a:gd name="T81" fmla="*/ 689 h 162"/>
                <a:gd name="T82" fmla="*/ 58 w 166"/>
                <a:gd name="T83" fmla="*/ 519 h 162"/>
                <a:gd name="T84" fmla="*/ 58 w 166"/>
                <a:gd name="T85" fmla="*/ 441 h 162"/>
                <a:gd name="T86" fmla="*/ 58 w 166"/>
                <a:gd name="T87" fmla="*/ 400 h 162"/>
                <a:gd name="T88" fmla="*/ 60 w 166"/>
                <a:gd name="T89" fmla="*/ 343 h 162"/>
                <a:gd name="T90" fmla="*/ 62 w 166"/>
                <a:gd name="T91" fmla="*/ 278 h 162"/>
                <a:gd name="T92" fmla="*/ 60 w 166"/>
                <a:gd name="T93" fmla="*/ 264 h 162"/>
                <a:gd name="T94" fmla="*/ 58 w 166"/>
                <a:gd name="T95" fmla="*/ 224 h 162"/>
                <a:gd name="T96" fmla="*/ 60 w 166"/>
                <a:gd name="T97" fmla="*/ 175 h 162"/>
                <a:gd name="T98" fmla="*/ 62 w 166"/>
                <a:gd name="T99" fmla="*/ 161 h 162"/>
                <a:gd name="T100" fmla="*/ 66 w 166"/>
                <a:gd name="T101" fmla="*/ 161 h 162"/>
                <a:gd name="T102" fmla="*/ 74 w 166"/>
                <a:gd name="T103" fmla="*/ 70 h 162"/>
                <a:gd name="T104" fmla="*/ 74 w 166"/>
                <a:gd name="T105" fmla="*/ 2 h 162"/>
                <a:gd name="T106" fmla="*/ 72 w 166"/>
                <a:gd name="T107" fmla="*/ 2 h 1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6"/>
                <a:gd name="T163" fmla="*/ 0 h 162"/>
                <a:gd name="T164" fmla="*/ 166 w 166"/>
                <a:gd name="T165" fmla="*/ 162 h 1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6" h="162">
                  <a:moveTo>
                    <a:pt x="46" y="2"/>
                  </a:moveTo>
                  <a:lnTo>
                    <a:pt x="66" y="2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2" y="2"/>
                  </a:lnTo>
                  <a:lnTo>
                    <a:pt x="86" y="14"/>
                  </a:lnTo>
                  <a:lnTo>
                    <a:pt x="94" y="22"/>
                  </a:lnTo>
                  <a:lnTo>
                    <a:pt x="104" y="26"/>
                  </a:lnTo>
                  <a:lnTo>
                    <a:pt x="116" y="30"/>
                  </a:lnTo>
                  <a:lnTo>
                    <a:pt x="110" y="44"/>
                  </a:lnTo>
                  <a:lnTo>
                    <a:pt x="108" y="52"/>
                  </a:lnTo>
                  <a:lnTo>
                    <a:pt x="106" y="60"/>
                  </a:lnTo>
                  <a:lnTo>
                    <a:pt x="108" y="68"/>
                  </a:lnTo>
                  <a:lnTo>
                    <a:pt x="110" y="74"/>
                  </a:lnTo>
                  <a:lnTo>
                    <a:pt x="116" y="80"/>
                  </a:lnTo>
                  <a:lnTo>
                    <a:pt x="120" y="84"/>
                  </a:lnTo>
                  <a:lnTo>
                    <a:pt x="132" y="92"/>
                  </a:lnTo>
                  <a:lnTo>
                    <a:pt x="142" y="100"/>
                  </a:lnTo>
                  <a:lnTo>
                    <a:pt x="146" y="104"/>
                  </a:lnTo>
                  <a:lnTo>
                    <a:pt x="146" y="110"/>
                  </a:lnTo>
                  <a:lnTo>
                    <a:pt x="148" y="120"/>
                  </a:lnTo>
                  <a:lnTo>
                    <a:pt x="152" y="126"/>
                  </a:lnTo>
                  <a:lnTo>
                    <a:pt x="158" y="132"/>
                  </a:lnTo>
                  <a:lnTo>
                    <a:pt x="162" y="136"/>
                  </a:lnTo>
                  <a:lnTo>
                    <a:pt x="166" y="142"/>
                  </a:lnTo>
                  <a:lnTo>
                    <a:pt x="162" y="144"/>
                  </a:lnTo>
                  <a:lnTo>
                    <a:pt x="158" y="142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4" y="146"/>
                  </a:lnTo>
                  <a:lnTo>
                    <a:pt x="140" y="152"/>
                  </a:lnTo>
                  <a:lnTo>
                    <a:pt x="136" y="162"/>
                  </a:lnTo>
                  <a:lnTo>
                    <a:pt x="106" y="162"/>
                  </a:lnTo>
                  <a:lnTo>
                    <a:pt x="86" y="150"/>
                  </a:lnTo>
                  <a:lnTo>
                    <a:pt x="86" y="140"/>
                  </a:lnTo>
                  <a:lnTo>
                    <a:pt x="80" y="138"/>
                  </a:lnTo>
                  <a:lnTo>
                    <a:pt x="76" y="136"/>
                  </a:lnTo>
                  <a:lnTo>
                    <a:pt x="72" y="132"/>
                  </a:lnTo>
                  <a:lnTo>
                    <a:pt x="68" y="130"/>
                  </a:lnTo>
                  <a:lnTo>
                    <a:pt x="8" y="104"/>
                  </a:lnTo>
                  <a:lnTo>
                    <a:pt x="0" y="80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32" y="46"/>
                  </a:lnTo>
                  <a:lnTo>
                    <a:pt x="34" y="40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2" y="26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8" y="8"/>
                  </a:lnTo>
                  <a:lnTo>
                    <a:pt x="48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1" name="Freeform 109"/>
            <p:cNvSpPr>
              <a:spLocks noChangeAspect="1"/>
            </p:cNvSpPr>
            <p:nvPr/>
          </p:nvSpPr>
          <p:spPr bwMode="auto">
            <a:xfrm>
              <a:off x="2803" y="1104"/>
              <a:ext cx="162" cy="196"/>
            </a:xfrm>
            <a:custGeom>
              <a:avLst/>
              <a:gdLst>
                <a:gd name="T0" fmla="*/ 163 w 159"/>
                <a:gd name="T1" fmla="*/ 177 h 180"/>
                <a:gd name="T2" fmla="*/ 157 w 159"/>
                <a:gd name="T3" fmla="*/ 249 h 180"/>
                <a:gd name="T4" fmla="*/ 163 w 159"/>
                <a:gd name="T5" fmla="*/ 316 h 180"/>
                <a:gd name="T6" fmla="*/ 187 w 159"/>
                <a:gd name="T7" fmla="*/ 346 h 180"/>
                <a:gd name="T8" fmla="*/ 191 w 159"/>
                <a:gd name="T9" fmla="*/ 381 h 180"/>
                <a:gd name="T10" fmla="*/ 187 w 159"/>
                <a:gd name="T11" fmla="*/ 452 h 180"/>
                <a:gd name="T12" fmla="*/ 181 w 159"/>
                <a:gd name="T13" fmla="*/ 511 h 180"/>
                <a:gd name="T14" fmla="*/ 184 w 159"/>
                <a:gd name="T15" fmla="*/ 539 h 180"/>
                <a:gd name="T16" fmla="*/ 199 w 159"/>
                <a:gd name="T17" fmla="*/ 511 h 180"/>
                <a:gd name="T18" fmla="*/ 207 w 159"/>
                <a:gd name="T19" fmla="*/ 733 h 180"/>
                <a:gd name="T20" fmla="*/ 219 w 159"/>
                <a:gd name="T21" fmla="*/ 849 h 180"/>
                <a:gd name="T22" fmla="*/ 224 w 159"/>
                <a:gd name="T23" fmla="*/ 895 h 180"/>
                <a:gd name="T24" fmla="*/ 230 w 159"/>
                <a:gd name="T25" fmla="*/ 978 h 180"/>
                <a:gd name="T26" fmla="*/ 244 w 159"/>
                <a:gd name="T27" fmla="*/ 1100 h 180"/>
                <a:gd name="T28" fmla="*/ 257 w 159"/>
                <a:gd name="T29" fmla="*/ 1259 h 180"/>
                <a:gd name="T30" fmla="*/ 232 w 159"/>
                <a:gd name="T31" fmla="*/ 1322 h 180"/>
                <a:gd name="T32" fmla="*/ 207 w 159"/>
                <a:gd name="T33" fmla="*/ 1462 h 180"/>
                <a:gd name="T34" fmla="*/ 184 w 159"/>
                <a:gd name="T35" fmla="*/ 1538 h 180"/>
                <a:gd name="T36" fmla="*/ 157 w 159"/>
                <a:gd name="T37" fmla="*/ 1546 h 180"/>
                <a:gd name="T38" fmla="*/ 151 w 159"/>
                <a:gd name="T39" fmla="*/ 1592 h 180"/>
                <a:gd name="T40" fmla="*/ 124 w 159"/>
                <a:gd name="T41" fmla="*/ 1615 h 180"/>
                <a:gd name="T42" fmla="*/ 80 w 159"/>
                <a:gd name="T43" fmla="*/ 1642 h 180"/>
                <a:gd name="T44" fmla="*/ 70 w 159"/>
                <a:gd name="T45" fmla="*/ 1592 h 180"/>
                <a:gd name="T46" fmla="*/ 62 w 159"/>
                <a:gd name="T47" fmla="*/ 1538 h 180"/>
                <a:gd name="T48" fmla="*/ 56 w 159"/>
                <a:gd name="T49" fmla="*/ 1483 h 180"/>
                <a:gd name="T50" fmla="*/ 22 w 159"/>
                <a:gd name="T51" fmla="*/ 1149 h 180"/>
                <a:gd name="T52" fmla="*/ 54 w 159"/>
                <a:gd name="T53" fmla="*/ 1010 h 180"/>
                <a:gd name="T54" fmla="*/ 70 w 159"/>
                <a:gd name="T55" fmla="*/ 924 h 180"/>
                <a:gd name="T56" fmla="*/ 96 w 159"/>
                <a:gd name="T57" fmla="*/ 849 h 180"/>
                <a:gd name="T58" fmla="*/ 112 w 159"/>
                <a:gd name="T59" fmla="*/ 718 h 180"/>
                <a:gd name="T60" fmla="*/ 74 w 159"/>
                <a:gd name="T61" fmla="*/ 718 h 180"/>
                <a:gd name="T62" fmla="*/ 68 w 159"/>
                <a:gd name="T63" fmla="*/ 511 h 180"/>
                <a:gd name="T64" fmla="*/ 60 w 159"/>
                <a:gd name="T65" fmla="*/ 321 h 180"/>
                <a:gd name="T66" fmla="*/ 18 w 159"/>
                <a:gd name="T67" fmla="*/ 229 h 180"/>
                <a:gd name="T68" fmla="*/ 0 w 159"/>
                <a:gd name="T69" fmla="*/ 163 h 180"/>
                <a:gd name="T70" fmla="*/ 6 w 159"/>
                <a:gd name="T71" fmla="*/ 148 h 180"/>
                <a:gd name="T72" fmla="*/ 18 w 159"/>
                <a:gd name="T73" fmla="*/ 163 h 180"/>
                <a:gd name="T74" fmla="*/ 66 w 159"/>
                <a:gd name="T75" fmla="*/ 210 h 180"/>
                <a:gd name="T76" fmla="*/ 84 w 159"/>
                <a:gd name="T77" fmla="*/ 229 h 180"/>
                <a:gd name="T78" fmla="*/ 96 w 159"/>
                <a:gd name="T79" fmla="*/ 163 h 180"/>
                <a:gd name="T80" fmla="*/ 100 w 159"/>
                <a:gd name="T81" fmla="*/ 75 h 180"/>
                <a:gd name="T82" fmla="*/ 112 w 159"/>
                <a:gd name="T83" fmla="*/ 2 h 180"/>
                <a:gd name="T84" fmla="*/ 143 w 159"/>
                <a:gd name="T85" fmla="*/ 2 h 180"/>
                <a:gd name="T86" fmla="*/ 169 w 159"/>
                <a:gd name="T87" fmla="*/ 89 h 180"/>
                <a:gd name="T88" fmla="*/ 172 w 159"/>
                <a:gd name="T89" fmla="*/ 148 h 18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9"/>
                <a:gd name="T136" fmla="*/ 0 h 180"/>
                <a:gd name="T137" fmla="*/ 159 w 159"/>
                <a:gd name="T138" fmla="*/ 180 h 18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9" h="180">
                  <a:moveTo>
                    <a:pt x="107" y="16"/>
                  </a:moveTo>
                  <a:lnTo>
                    <a:pt x="101" y="20"/>
                  </a:lnTo>
                  <a:lnTo>
                    <a:pt x="99" y="24"/>
                  </a:lnTo>
                  <a:lnTo>
                    <a:pt x="97" y="28"/>
                  </a:lnTo>
                  <a:lnTo>
                    <a:pt x="99" y="32"/>
                  </a:lnTo>
                  <a:lnTo>
                    <a:pt x="101" y="34"/>
                  </a:lnTo>
                  <a:lnTo>
                    <a:pt x="109" y="36"/>
                  </a:lnTo>
                  <a:lnTo>
                    <a:pt x="117" y="38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9" y="46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3" y="56"/>
                  </a:lnTo>
                  <a:lnTo>
                    <a:pt x="113" y="58"/>
                  </a:lnTo>
                  <a:lnTo>
                    <a:pt x="115" y="60"/>
                  </a:lnTo>
                  <a:lnTo>
                    <a:pt x="117" y="58"/>
                  </a:lnTo>
                  <a:lnTo>
                    <a:pt x="123" y="56"/>
                  </a:lnTo>
                  <a:lnTo>
                    <a:pt x="123" y="68"/>
                  </a:lnTo>
                  <a:lnTo>
                    <a:pt x="127" y="80"/>
                  </a:lnTo>
                  <a:lnTo>
                    <a:pt x="131" y="88"/>
                  </a:lnTo>
                  <a:lnTo>
                    <a:pt x="133" y="92"/>
                  </a:lnTo>
                  <a:lnTo>
                    <a:pt x="137" y="94"/>
                  </a:lnTo>
                  <a:lnTo>
                    <a:pt x="137" y="98"/>
                  </a:lnTo>
                  <a:lnTo>
                    <a:pt x="139" y="104"/>
                  </a:lnTo>
                  <a:lnTo>
                    <a:pt x="141" y="108"/>
                  </a:lnTo>
                  <a:lnTo>
                    <a:pt x="141" y="114"/>
                  </a:lnTo>
                  <a:lnTo>
                    <a:pt x="151" y="120"/>
                  </a:lnTo>
                  <a:lnTo>
                    <a:pt x="159" y="126"/>
                  </a:lnTo>
                  <a:lnTo>
                    <a:pt x="159" y="138"/>
                  </a:lnTo>
                  <a:lnTo>
                    <a:pt x="149" y="140"/>
                  </a:lnTo>
                  <a:lnTo>
                    <a:pt x="143" y="144"/>
                  </a:lnTo>
                  <a:lnTo>
                    <a:pt x="133" y="154"/>
                  </a:lnTo>
                  <a:lnTo>
                    <a:pt x="127" y="160"/>
                  </a:lnTo>
                  <a:lnTo>
                    <a:pt x="121" y="164"/>
                  </a:lnTo>
                  <a:lnTo>
                    <a:pt x="115" y="168"/>
                  </a:lnTo>
                  <a:lnTo>
                    <a:pt x="105" y="168"/>
                  </a:lnTo>
                  <a:lnTo>
                    <a:pt x="97" y="170"/>
                  </a:lnTo>
                  <a:lnTo>
                    <a:pt x="95" y="172"/>
                  </a:lnTo>
                  <a:lnTo>
                    <a:pt x="93" y="174"/>
                  </a:lnTo>
                  <a:lnTo>
                    <a:pt x="84" y="174"/>
                  </a:lnTo>
                  <a:lnTo>
                    <a:pt x="76" y="176"/>
                  </a:lnTo>
                  <a:lnTo>
                    <a:pt x="68" y="176"/>
                  </a:lnTo>
                  <a:lnTo>
                    <a:pt x="54" y="180"/>
                  </a:lnTo>
                  <a:lnTo>
                    <a:pt x="48" y="178"/>
                  </a:lnTo>
                  <a:lnTo>
                    <a:pt x="44" y="174"/>
                  </a:lnTo>
                  <a:lnTo>
                    <a:pt x="40" y="170"/>
                  </a:lnTo>
                  <a:lnTo>
                    <a:pt x="36" y="168"/>
                  </a:lnTo>
                  <a:lnTo>
                    <a:pt x="34" y="166"/>
                  </a:lnTo>
                  <a:lnTo>
                    <a:pt x="30" y="162"/>
                  </a:lnTo>
                  <a:lnTo>
                    <a:pt x="26" y="148"/>
                  </a:lnTo>
                  <a:lnTo>
                    <a:pt x="22" y="126"/>
                  </a:lnTo>
                  <a:lnTo>
                    <a:pt x="24" y="116"/>
                  </a:lnTo>
                  <a:lnTo>
                    <a:pt x="28" y="110"/>
                  </a:lnTo>
                  <a:lnTo>
                    <a:pt x="36" y="106"/>
                  </a:lnTo>
                  <a:lnTo>
                    <a:pt x="44" y="100"/>
                  </a:lnTo>
                  <a:lnTo>
                    <a:pt x="54" y="96"/>
                  </a:lnTo>
                  <a:lnTo>
                    <a:pt x="62" y="92"/>
                  </a:lnTo>
                  <a:lnTo>
                    <a:pt x="66" y="86"/>
                  </a:lnTo>
                  <a:lnTo>
                    <a:pt x="70" y="78"/>
                  </a:lnTo>
                  <a:lnTo>
                    <a:pt x="58" y="78"/>
                  </a:lnTo>
                  <a:lnTo>
                    <a:pt x="48" y="78"/>
                  </a:lnTo>
                  <a:lnTo>
                    <a:pt x="44" y="66"/>
                  </a:lnTo>
                  <a:lnTo>
                    <a:pt x="42" y="56"/>
                  </a:lnTo>
                  <a:lnTo>
                    <a:pt x="38" y="48"/>
                  </a:lnTo>
                  <a:lnTo>
                    <a:pt x="34" y="36"/>
                  </a:lnTo>
                  <a:lnTo>
                    <a:pt x="28" y="30"/>
                  </a:lnTo>
                  <a:lnTo>
                    <a:pt x="18" y="26"/>
                  </a:lnTo>
                  <a:lnTo>
                    <a:pt x="10" y="22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8" y="18"/>
                  </a:lnTo>
                  <a:lnTo>
                    <a:pt x="28" y="20"/>
                  </a:lnTo>
                  <a:lnTo>
                    <a:pt x="40" y="24"/>
                  </a:lnTo>
                  <a:lnTo>
                    <a:pt x="50" y="26"/>
                  </a:lnTo>
                  <a:lnTo>
                    <a:pt x="56" y="26"/>
                  </a:lnTo>
                  <a:lnTo>
                    <a:pt x="60" y="22"/>
                  </a:lnTo>
                  <a:lnTo>
                    <a:pt x="62" y="18"/>
                  </a:lnTo>
                  <a:lnTo>
                    <a:pt x="64" y="14"/>
                  </a:lnTo>
                  <a:lnTo>
                    <a:pt x="64" y="8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8" y="2"/>
                  </a:lnTo>
                  <a:lnTo>
                    <a:pt x="99" y="6"/>
                  </a:lnTo>
                  <a:lnTo>
                    <a:pt x="105" y="10"/>
                  </a:lnTo>
                  <a:lnTo>
                    <a:pt x="113" y="14"/>
                  </a:lnTo>
                  <a:lnTo>
                    <a:pt x="107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2" name="Freeform 110"/>
            <p:cNvSpPr>
              <a:spLocks noChangeAspect="1"/>
            </p:cNvSpPr>
            <p:nvPr/>
          </p:nvSpPr>
          <p:spPr bwMode="auto">
            <a:xfrm>
              <a:off x="2687" y="1123"/>
              <a:ext cx="165" cy="261"/>
            </a:xfrm>
            <a:custGeom>
              <a:avLst/>
              <a:gdLst>
                <a:gd name="T0" fmla="*/ 345 w 160"/>
                <a:gd name="T1" fmla="*/ 431 h 240"/>
                <a:gd name="T2" fmla="*/ 334 w 160"/>
                <a:gd name="T3" fmla="*/ 268 h 240"/>
                <a:gd name="T4" fmla="*/ 312 w 160"/>
                <a:gd name="T5" fmla="*/ 98 h 240"/>
                <a:gd name="T6" fmla="*/ 270 w 160"/>
                <a:gd name="T7" fmla="*/ 4 h 240"/>
                <a:gd name="T8" fmla="*/ 231 w 160"/>
                <a:gd name="T9" fmla="*/ 4 h 240"/>
                <a:gd name="T10" fmla="*/ 183 w 160"/>
                <a:gd name="T11" fmla="*/ 59 h 240"/>
                <a:gd name="T12" fmla="*/ 137 w 160"/>
                <a:gd name="T13" fmla="*/ 116 h 240"/>
                <a:gd name="T14" fmla="*/ 102 w 160"/>
                <a:gd name="T15" fmla="*/ 308 h 240"/>
                <a:gd name="T16" fmla="*/ 75 w 160"/>
                <a:gd name="T17" fmla="*/ 517 h 240"/>
                <a:gd name="T18" fmla="*/ 67 w 160"/>
                <a:gd name="T19" fmla="*/ 722 h 240"/>
                <a:gd name="T20" fmla="*/ 14 w 160"/>
                <a:gd name="T21" fmla="*/ 722 h 240"/>
                <a:gd name="T22" fmla="*/ 8 w 160"/>
                <a:gd name="T23" fmla="*/ 780 h 240"/>
                <a:gd name="T24" fmla="*/ 6 w 160"/>
                <a:gd name="T25" fmla="*/ 848 h 240"/>
                <a:gd name="T26" fmla="*/ 10 w 160"/>
                <a:gd name="T27" fmla="*/ 1026 h 240"/>
                <a:gd name="T28" fmla="*/ 14 w 160"/>
                <a:gd name="T29" fmla="*/ 1233 h 240"/>
                <a:gd name="T30" fmla="*/ 42 w 160"/>
                <a:gd name="T31" fmla="*/ 1283 h 240"/>
                <a:gd name="T32" fmla="*/ 0 w 160"/>
                <a:gd name="T33" fmla="*/ 1595 h 240"/>
                <a:gd name="T34" fmla="*/ 42 w 160"/>
                <a:gd name="T35" fmla="*/ 1735 h 240"/>
                <a:gd name="T36" fmla="*/ 67 w 160"/>
                <a:gd name="T37" fmla="*/ 1951 h 240"/>
                <a:gd name="T38" fmla="*/ 63 w 160"/>
                <a:gd name="T39" fmla="*/ 2052 h 240"/>
                <a:gd name="T40" fmla="*/ 71 w 160"/>
                <a:gd name="T41" fmla="*/ 2120 h 240"/>
                <a:gd name="T42" fmla="*/ 90 w 160"/>
                <a:gd name="T43" fmla="*/ 2133 h 240"/>
                <a:gd name="T44" fmla="*/ 125 w 160"/>
                <a:gd name="T45" fmla="*/ 2052 h 240"/>
                <a:gd name="T46" fmla="*/ 150 w 160"/>
                <a:gd name="T47" fmla="*/ 2027 h 240"/>
                <a:gd name="T48" fmla="*/ 175 w 160"/>
                <a:gd name="T49" fmla="*/ 1975 h 240"/>
                <a:gd name="T50" fmla="*/ 192 w 160"/>
                <a:gd name="T51" fmla="*/ 1951 h 240"/>
                <a:gd name="T52" fmla="*/ 195 w 160"/>
                <a:gd name="T53" fmla="*/ 1896 h 240"/>
                <a:gd name="T54" fmla="*/ 187 w 160"/>
                <a:gd name="T55" fmla="*/ 1605 h 240"/>
                <a:gd name="T56" fmla="*/ 211 w 160"/>
                <a:gd name="T57" fmla="*/ 1562 h 240"/>
                <a:gd name="T58" fmla="*/ 234 w 160"/>
                <a:gd name="T59" fmla="*/ 1488 h 240"/>
                <a:gd name="T60" fmla="*/ 225 w 160"/>
                <a:gd name="T61" fmla="*/ 1474 h 240"/>
                <a:gd name="T62" fmla="*/ 249 w 160"/>
                <a:gd name="T63" fmla="*/ 1436 h 240"/>
                <a:gd name="T64" fmla="*/ 207 w 160"/>
                <a:gd name="T65" fmla="*/ 1325 h 240"/>
                <a:gd name="T66" fmla="*/ 187 w 160"/>
                <a:gd name="T67" fmla="*/ 1233 h 240"/>
                <a:gd name="T68" fmla="*/ 187 w 160"/>
                <a:gd name="T69" fmla="*/ 1090 h 240"/>
                <a:gd name="T70" fmla="*/ 217 w 160"/>
                <a:gd name="T71" fmla="*/ 931 h 240"/>
                <a:gd name="T72" fmla="*/ 270 w 160"/>
                <a:gd name="T73" fmla="*/ 797 h 240"/>
                <a:gd name="T74" fmla="*/ 287 w 160"/>
                <a:gd name="T75" fmla="*/ 686 h 240"/>
                <a:gd name="T76" fmla="*/ 287 w 160"/>
                <a:gd name="T77" fmla="*/ 605 h 240"/>
                <a:gd name="T78" fmla="*/ 305 w 160"/>
                <a:gd name="T79" fmla="*/ 555 h 240"/>
                <a:gd name="T80" fmla="*/ 339 w 160"/>
                <a:gd name="T81" fmla="*/ 527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0"/>
                <a:gd name="T124" fmla="*/ 0 h 240"/>
                <a:gd name="T125" fmla="*/ 160 w 160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0" h="240">
                  <a:moveTo>
                    <a:pt x="160" y="60"/>
                  </a:moveTo>
                  <a:lnTo>
                    <a:pt x="156" y="48"/>
                  </a:lnTo>
                  <a:lnTo>
                    <a:pt x="154" y="38"/>
                  </a:lnTo>
                  <a:lnTo>
                    <a:pt x="150" y="30"/>
                  </a:lnTo>
                  <a:lnTo>
                    <a:pt x="146" y="18"/>
                  </a:lnTo>
                  <a:lnTo>
                    <a:pt x="140" y="12"/>
                  </a:lnTo>
                  <a:lnTo>
                    <a:pt x="130" y="8"/>
                  </a:lnTo>
                  <a:lnTo>
                    <a:pt x="122" y="4"/>
                  </a:lnTo>
                  <a:lnTo>
                    <a:pt x="112" y="0"/>
                  </a:lnTo>
                  <a:lnTo>
                    <a:pt x="104" y="4"/>
                  </a:lnTo>
                  <a:lnTo>
                    <a:pt x="96" y="6"/>
                  </a:lnTo>
                  <a:lnTo>
                    <a:pt x="82" y="6"/>
                  </a:lnTo>
                  <a:lnTo>
                    <a:pt x="70" y="8"/>
                  </a:lnTo>
                  <a:lnTo>
                    <a:pt x="62" y="14"/>
                  </a:lnTo>
                  <a:lnTo>
                    <a:pt x="54" y="24"/>
                  </a:lnTo>
                  <a:lnTo>
                    <a:pt x="46" y="34"/>
                  </a:lnTo>
                  <a:lnTo>
                    <a:pt x="40" y="46"/>
                  </a:lnTo>
                  <a:lnTo>
                    <a:pt x="36" y="58"/>
                  </a:lnTo>
                  <a:lnTo>
                    <a:pt x="34" y="70"/>
                  </a:lnTo>
                  <a:lnTo>
                    <a:pt x="32" y="82"/>
                  </a:lnTo>
                  <a:lnTo>
                    <a:pt x="24" y="82"/>
                  </a:lnTo>
                  <a:lnTo>
                    <a:pt x="14" y="82"/>
                  </a:lnTo>
                  <a:lnTo>
                    <a:pt x="10" y="84"/>
                  </a:lnTo>
                  <a:lnTo>
                    <a:pt x="8" y="88"/>
                  </a:lnTo>
                  <a:lnTo>
                    <a:pt x="6" y="92"/>
                  </a:lnTo>
                  <a:lnTo>
                    <a:pt x="6" y="96"/>
                  </a:lnTo>
                  <a:lnTo>
                    <a:pt x="6" y="106"/>
                  </a:lnTo>
                  <a:lnTo>
                    <a:pt x="10" y="116"/>
                  </a:lnTo>
                  <a:lnTo>
                    <a:pt x="14" y="13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6" y="144"/>
                  </a:lnTo>
                  <a:lnTo>
                    <a:pt x="22" y="148"/>
                  </a:lnTo>
                  <a:lnTo>
                    <a:pt x="0" y="180"/>
                  </a:lnTo>
                  <a:lnTo>
                    <a:pt x="6" y="186"/>
                  </a:lnTo>
                  <a:lnTo>
                    <a:pt x="16" y="196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2" y="224"/>
                  </a:lnTo>
                  <a:lnTo>
                    <a:pt x="30" y="232"/>
                  </a:lnTo>
                  <a:lnTo>
                    <a:pt x="32" y="234"/>
                  </a:lnTo>
                  <a:lnTo>
                    <a:pt x="34" y="238"/>
                  </a:lnTo>
                  <a:lnTo>
                    <a:pt x="36" y="240"/>
                  </a:lnTo>
                  <a:lnTo>
                    <a:pt x="42" y="240"/>
                  </a:lnTo>
                  <a:lnTo>
                    <a:pt x="54" y="240"/>
                  </a:lnTo>
                  <a:lnTo>
                    <a:pt x="56" y="232"/>
                  </a:lnTo>
                  <a:lnTo>
                    <a:pt x="60" y="230"/>
                  </a:lnTo>
                  <a:lnTo>
                    <a:pt x="68" y="228"/>
                  </a:lnTo>
                  <a:lnTo>
                    <a:pt x="78" y="228"/>
                  </a:lnTo>
                  <a:lnTo>
                    <a:pt x="78" y="224"/>
                  </a:lnTo>
                  <a:lnTo>
                    <a:pt x="84" y="224"/>
                  </a:lnTo>
                  <a:lnTo>
                    <a:pt x="86" y="220"/>
                  </a:lnTo>
                  <a:lnTo>
                    <a:pt x="86" y="216"/>
                  </a:lnTo>
                  <a:lnTo>
                    <a:pt x="88" y="214"/>
                  </a:lnTo>
                  <a:lnTo>
                    <a:pt x="84" y="210"/>
                  </a:lnTo>
                  <a:lnTo>
                    <a:pt x="84" y="182"/>
                  </a:lnTo>
                  <a:lnTo>
                    <a:pt x="90" y="178"/>
                  </a:lnTo>
                  <a:lnTo>
                    <a:pt x="96" y="176"/>
                  </a:lnTo>
                  <a:lnTo>
                    <a:pt x="102" y="172"/>
                  </a:lnTo>
                  <a:lnTo>
                    <a:pt x="106" y="168"/>
                  </a:lnTo>
                  <a:lnTo>
                    <a:pt x="84" y="168"/>
                  </a:lnTo>
                  <a:lnTo>
                    <a:pt x="102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2" y="158"/>
                  </a:lnTo>
                  <a:lnTo>
                    <a:pt x="94" y="150"/>
                  </a:lnTo>
                  <a:lnTo>
                    <a:pt x="86" y="144"/>
                  </a:lnTo>
                  <a:lnTo>
                    <a:pt x="84" y="140"/>
                  </a:lnTo>
                  <a:lnTo>
                    <a:pt x="82" y="134"/>
                  </a:lnTo>
                  <a:lnTo>
                    <a:pt x="84" y="122"/>
                  </a:lnTo>
                  <a:lnTo>
                    <a:pt x="90" y="112"/>
                  </a:lnTo>
                  <a:lnTo>
                    <a:pt x="98" y="106"/>
                  </a:lnTo>
                  <a:lnTo>
                    <a:pt x="106" y="100"/>
                  </a:lnTo>
                  <a:lnTo>
                    <a:pt x="122" y="90"/>
                  </a:lnTo>
                  <a:lnTo>
                    <a:pt x="128" y="84"/>
                  </a:lnTo>
                  <a:lnTo>
                    <a:pt x="130" y="78"/>
                  </a:lnTo>
                  <a:lnTo>
                    <a:pt x="130" y="72"/>
                  </a:lnTo>
                  <a:lnTo>
                    <a:pt x="130" y="68"/>
                  </a:lnTo>
                  <a:lnTo>
                    <a:pt x="132" y="64"/>
                  </a:lnTo>
                  <a:lnTo>
                    <a:pt x="138" y="62"/>
                  </a:lnTo>
                  <a:lnTo>
                    <a:pt x="146" y="60"/>
                  </a:lnTo>
                  <a:lnTo>
                    <a:pt x="152" y="60"/>
                  </a:lnTo>
                  <a:lnTo>
                    <a:pt x="160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3" name="Freeform 111"/>
            <p:cNvSpPr>
              <a:spLocks noChangeAspect="1"/>
            </p:cNvSpPr>
            <p:nvPr/>
          </p:nvSpPr>
          <p:spPr bwMode="auto">
            <a:xfrm>
              <a:off x="2606" y="1086"/>
              <a:ext cx="322" cy="250"/>
            </a:xfrm>
            <a:custGeom>
              <a:avLst/>
              <a:gdLst>
                <a:gd name="T0" fmla="*/ 515 w 315"/>
                <a:gd name="T1" fmla="*/ 191 h 230"/>
                <a:gd name="T2" fmla="*/ 463 w 315"/>
                <a:gd name="T3" fmla="*/ 162 h 230"/>
                <a:gd name="T4" fmla="*/ 453 w 315"/>
                <a:gd name="T5" fmla="*/ 267 h 230"/>
                <a:gd name="T6" fmla="*/ 441 w 315"/>
                <a:gd name="T7" fmla="*/ 372 h 230"/>
                <a:gd name="T8" fmla="*/ 388 w 315"/>
                <a:gd name="T9" fmla="*/ 315 h 230"/>
                <a:gd name="T10" fmla="*/ 350 w 315"/>
                <a:gd name="T11" fmla="*/ 284 h 230"/>
                <a:gd name="T12" fmla="*/ 325 w 315"/>
                <a:gd name="T13" fmla="*/ 336 h 230"/>
                <a:gd name="T14" fmla="*/ 266 w 315"/>
                <a:gd name="T15" fmla="*/ 372 h 230"/>
                <a:gd name="T16" fmla="*/ 223 w 315"/>
                <a:gd name="T17" fmla="*/ 603 h 230"/>
                <a:gd name="T18" fmla="*/ 203 w 315"/>
                <a:gd name="T19" fmla="*/ 918 h 230"/>
                <a:gd name="T20" fmla="*/ 163 w 315"/>
                <a:gd name="T21" fmla="*/ 1009 h 230"/>
                <a:gd name="T22" fmla="*/ 150 w 315"/>
                <a:gd name="T23" fmla="*/ 1097 h 230"/>
                <a:gd name="T24" fmla="*/ 156 w 315"/>
                <a:gd name="T25" fmla="*/ 1301 h 230"/>
                <a:gd name="T26" fmla="*/ 163 w 315"/>
                <a:gd name="T27" fmla="*/ 1532 h 230"/>
                <a:gd name="T28" fmla="*/ 141 w 315"/>
                <a:gd name="T29" fmla="*/ 1874 h 230"/>
                <a:gd name="T30" fmla="*/ 123 w 315"/>
                <a:gd name="T31" fmla="*/ 1776 h 230"/>
                <a:gd name="T32" fmla="*/ 88 w 315"/>
                <a:gd name="T33" fmla="*/ 1945 h 230"/>
                <a:gd name="T34" fmla="*/ 54 w 315"/>
                <a:gd name="T35" fmla="*/ 1996 h 230"/>
                <a:gd name="T36" fmla="*/ 8 w 315"/>
                <a:gd name="T37" fmla="*/ 1880 h 230"/>
                <a:gd name="T38" fmla="*/ 12 w 315"/>
                <a:gd name="T39" fmla="*/ 1810 h 230"/>
                <a:gd name="T40" fmla="*/ 2 w 315"/>
                <a:gd name="T41" fmla="*/ 1776 h 230"/>
                <a:gd name="T42" fmla="*/ 8 w 315"/>
                <a:gd name="T43" fmla="*/ 1634 h 230"/>
                <a:gd name="T44" fmla="*/ 0 w 315"/>
                <a:gd name="T45" fmla="*/ 1343 h 230"/>
                <a:gd name="T46" fmla="*/ 22 w 315"/>
                <a:gd name="T47" fmla="*/ 1282 h 230"/>
                <a:gd name="T48" fmla="*/ 66 w 315"/>
                <a:gd name="T49" fmla="*/ 1179 h 230"/>
                <a:gd name="T50" fmla="*/ 100 w 315"/>
                <a:gd name="T51" fmla="*/ 1114 h 230"/>
                <a:gd name="T52" fmla="*/ 123 w 315"/>
                <a:gd name="T53" fmla="*/ 1097 h 230"/>
                <a:gd name="T54" fmla="*/ 117 w 315"/>
                <a:gd name="T55" fmla="*/ 1088 h 230"/>
                <a:gd name="T56" fmla="*/ 112 w 315"/>
                <a:gd name="T57" fmla="*/ 1001 h 230"/>
                <a:gd name="T58" fmla="*/ 150 w 315"/>
                <a:gd name="T59" fmla="*/ 868 h 230"/>
                <a:gd name="T60" fmla="*/ 175 w 315"/>
                <a:gd name="T61" fmla="*/ 622 h 230"/>
                <a:gd name="T62" fmla="*/ 203 w 315"/>
                <a:gd name="T63" fmla="*/ 563 h 230"/>
                <a:gd name="T64" fmla="*/ 213 w 315"/>
                <a:gd name="T65" fmla="*/ 477 h 230"/>
                <a:gd name="T66" fmla="*/ 203 w 315"/>
                <a:gd name="T67" fmla="*/ 416 h 230"/>
                <a:gd name="T68" fmla="*/ 199 w 315"/>
                <a:gd name="T69" fmla="*/ 404 h 230"/>
                <a:gd name="T70" fmla="*/ 216 w 315"/>
                <a:gd name="T71" fmla="*/ 315 h 230"/>
                <a:gd name="T72" fmla="*/ 254 w 315"/>
                <a:gd name="T73" fmla="*/ 336 h 230"/>
                <a:gd name="T74" fmla="*/ 261 w 315"/>
                <a:gd name="T75" fmla="*/ 246 h 230"/>
                <a:gd name="T76" fmla="*/ 300 w 315"/>
                <a:gd name="T77" fmla="*/ 162 h 230"/>
                <a:gd name="T78" fmla="*/ 318 w 315"/>
                <a:gd name="T79" fmla="*/ 162 h 230"/>
                <a:gd name="T80" fmla="*/ 347 w 315"/>
                <a:gd name="T81" fmla="*/ 116 h 230"/>
                <a:gd name="T82" fmla="*/ 428 w 315"/>
                <a:gd name="T83" fmla="*/ 0 h 230"/>
                <a:gd name="T84" fmla="*/ 458 w 315"/>
                <a:gd name="T85" fmla="*/ 70 h 230"/>
                <a:gd name="T86" fmla="*/ 473 w 315"/>
                <a:gd name="T87" fmla="*/ 2 h 230"/>
                <a:gd name="T88" fmla="*/ 515 w 315"/>
                <a:gd name="T89" fmla="*/ 4 h 230"/>
                <a:gd name="T90" fmla="*/ 547 w 315"/>
                <a:gd name="T91" fmla="*/ 137 h 230"/>
                <a:gd name="T92" fmla="*/ 543 w 315"/>
                <a:gd name="T93" fmla="*/ 176 h 230"/>
                <a:gd name="T94" fmla="*/ 558 w 315"/>
                <a:gd name="T95" fmla="*/ 246 h 2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5"/>
                <a:gd name="T145" fmla="*/ 0 h 230"/>
                <a:gd name="T146" fmla="*/ 315 w 315"/>
                <a:gd name="T147" fmla="*/ 230 h 2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5" h="230">
                  <a:moveTo>
                    <a:pt x="305" y="30"/>
                  </a:moveTo>
                  <a:lnTo>
                    <a:pt x="297" y="26"/>
                  </a:lnTo>
                  <a:lnTo>
                    <a:pt x="291" y="22"/>
                  </a:lnTo>
                  <a:lnTo>
                    <a:pt x="280" y="18"/>
                  </a:lnTo>
                  <a:lnTo>
                    <a:pt x="268" y="16"/>
                  </a:lnTo>
                  <a:lnTo>
                    <a:pt x="262" y="18"/>
                  </a:lnTo>
                  <a:lnTo>
                    <a:pt x="258" y="20"/>
                  </a:lnTo>
                  <a:lnTo>
                    <a:pt x="256" y="24"/>
                  </a:lnTo>
                  <a:lnTo>
                    <a:pt x="256" y="30"/>
                  </a:lnTo>
                  <a:lnTo>
                    <a:pt x="254" y="34"/>
                  </a:lnTo>
                  <a:lnTo>
                    <a:pt x="252" y="38"/>
                  </a:lnTo>
                  <a:lnTo>
                    <a:pt x="248" y="42"/>
                  </a:lnTo>
                  <a:lnTo>
                    <a:pt x="242" y="42"/>
                  </a:lnTo>
                  <a:lnTo>
                    <a:pt x="232" y="40"/>
                  </a:lnTo>
                  <a:lnTo>
                    <a:pt x="220" y="36"/>
                  </a:lnTo>
                  <a:lnTo>
                    <a:pt x="210" y="34"/>
                  </a:lnTo>
                  <a:lnTo>
                    <a:pt x="202" y="32"/>
                  </a:lnTo>
                  <a:lnTo>
                    <a:pt x="198" y="32"/>
                  </a:lnTo>
                  <a:lnTo>
                    <a:pt x="196" y="32"/>
                  </a:lnTo>
                  <a:lnTo>
                    <a:pt x="192" y="34"/>
                  </a:lnTo>
                  <a:lnTo>
                    <a:pt x="184" y="38"/>
                  </a:lnTo>
                  <a:lnTo>
                    <a:pt x="176" y="40"/>
                  </a:lnTo>
                  <a:lnTo>
                    <a:pt x="162" y="40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34" y="58"/>
                  </a:lnTo>
                  <a:lnTo>
                    <a:pt x="126" y="68"/>
                  </a:lnTo>
                  <a:lnTo>
                    <a:pt x="120" y="80"/>
                  </a:lnTo>
                  <a:lnTo>
                    <a:pt x="116" y="92"/>
                  </a:lnTo>
                  <a:lnTo>
                    <a:pt x="114" y="104"/>
                  </a:lnTo>
                  <a:lnTo>
                    <a:pt x="112" y="116"/>
                  </a:lnTo>
                  <a:lnTo>
                    <a:pt x="104" y="116"/>
                  </a:lnTo>
                  <a:lnTo>
                    <a:pt x="94" y="116"/>
                  </a:lnTo>
                  <a:lnTo>
                    <a:pt x="90" y="118"/>
                  </a:lnTo>
                  <a:lnTo>
                    <a:pt x="88" y="122"/>
                  </a:lnTo>
                  <a:lnTo>
                    <a:pt x="86" y="126"/>
                  </a:lnTo>
                  <a:lnTo>
                    <a:pt x="86" y="130"/>
                  </a:lnTo>
                  <a:lnTo>
                    <a:pt x="86" y="140"/>
                  </a:lnTo>
                  <a:lnTo>
                    <a:pt x="90" y="150"/>
                  </a:lnTo>
                  <a:lnTo>
                    <a:pt x="94" y="166"/>
                  </a:lnTo>
                  <a:lnTo>
                    <a:pt x="94" y="174"/>
                  </a:lnTo>
                  <a:lnTo>
                    <a:pt x="94" y="176"/>
                  </a:lnTo>
                  <a:lnTo>
                    <a:pt x="96" y="178"/>
                  </a:lnTo>
                  <a:lnTo>
                    <a:pt x="102" y="182"/>
                  </a:lnTo>
                  <a:lnTo>
                    <a:pt x="80" y="214"/>
                  </a:lnTo>
                  <a:lnTo>
                    <a:pt x="74" y="212"/>
                  </a:lnTo>
                  <a:lnTo>
                    <a:pt x="72" y="210"/>
                  </a:lnTo>
                  <a:lnTo>
                    <a:pt x="68" y="202"/>
                  </a:lnTo>
                  <a:lnTo>
                    <a:pt x="66" y="206"/>
                  </a:lnTo>
                  <a:lnTo>
                    <a:pt x="66" y="210"/>
                  </a:lnTo>
                  <a:lnTo>
                    <a:pt x="52" y="222"/>
                  </a:lnTo>
                  <a:lnTo>
                    <a:pt x="44" y="226"/>
                  </a:lnTo>
                  <a:lnTo>
                    <a:pt x="38" y="230"/>
                  </a:lnTo>
                  <a:lnTo>
                    <a:pt x="28" y="228"/>
                  </a:lnTo>
                  <a:lnTo>
                    <a:pt x="18" y="224"/>
                  </a:lnTo>
                  <a:lnTo>
                    <a:pt x="10" y="220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10" y="210"/>
                  </a:lnTo>
                  <a:lnTo>
                    <a:pt x="12" y="208"/>
                  </a:lnTo>
                  <a:lnTo>
                    <a:pt x="6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2" y="198"/>
                  </a:lnTo>
                  <a:lnTo>
                    <a:pt x="4" y="192"/>
                  </a:lnTo>
                  <a:lnTo>
                    <a:pt x="8" y="186"/>
                  </a:lnTo>
                  <a:lnTo>
                    <a:pt x="4" y="180"/>
                  </a:lnTo>
                  <a:lnTo>
                    <a:pt x="2" y="172"/>
                  </a:lnTo>
                  <a:lnTo>
                    <a:pt x="0" y="154"/>
                  </a:lnTo>
                  <a:lnTo>
                    <a:pt x="10" y="154"/>
                  </a:lnTo>
                  <a:lnTo>
                    <a:pt x="16" y="150"/>
                  </a:lnTo>
                  <a:lnTo>
                    <a:pt x="22" y="146"/>
                  </a:lnTo>
                  <a:lnTo>
                    <a:pt x="26" y="138"/>
                  </a:lnTo>
                  <a:lnTo>
                    <a:pt x="34" y="138"/>
                  </a:lnTo>
                  <a:lnTo>
                    <a:pt x="40" y="134"/>
                  </a:lnTo>
                  <a:lnTo>
                    <a:pt x="46" y="130"/>
                  </a:lnTo>
                  <a:lnTo>
                    <a:pt x="54" y="130"/>
                  </a:lnTo>
                  <a:lnTo>
                    <a:pt x="58" y="128"/>
                  </a:lnTo>
                  <a:lnTo>
                    <a:pt x="62" y="124"/>
                  </a:lnTo>
                  <a:lnTo>
                    <a:pt x="64" y="126"/>
                  </a:lnTo>
                  <a:lnTo>
                    <a:pt x="68" y="126"/>
                  </a:lnTo>
                  <a:lnTo>
                    <a:pt x="74" y="126"/>
                  </a:lnTo>
                  <a:lnTo>
                    <a:pt x="76" y="124"/>
                  </a:lnTo>
                  <a:lnTo>
                    <a:pt x="66" y="124"/>
                  </a:lnTo>
                  <a:lnTo>
                    <a:pt x="64" y="122"/>
                  </a:lnTo>
                  <a:lnTo>
                    <a:pt x="62" y="118"/>
                  </a:lnTo>
                  <a:lnTo>
                    <a:pt x="64" y="114"/>
                  </a:lnTo>
                  <a:lnTo>
                    <a:pt x="70" y="110"/>
                  </a:lnTo>
                  <a:lnTo>
                    <a:pt x="80" y="106"/>
                  </a:lnTo>
                  <a:lnTo>
                    <a:pt x="86" y="100"/>
                  </a:lnTo>
                  <a:lnTo>
                    <a:pt x="92" y="92"/>
                  </a:lnTo>
                  <a:lnTo>
                    <a:pt x="98" y="76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8" y="68"/>
                  </a:lnTo>
                  <a:lnTo>
                    <a:pt x="114" y="64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20" y="54"/>
                  </a:lnTo>
                  <a:lnTo>
                    <a:pt x="124" y="52"/>
                  </a:lnTo>
                  <a:lnTo>
                    <a:pt x="124" y="44"/>
                  </a:lnTo>
                  <a:lnTo>
                    <a:pt x="114" y="48"/>
                  </a:lnTo>
                  <a:lnTo>
                    <a:pt x="110" y="48"/>
                  </a:lnTo>
                  <a:lnTo>
                    <a:pt x="106" y="46"/>
                  </a:lnTo>
                  <a:lnTo>
                    <a:pt x="112" y="46"/>
                  </a:lnTo>
                  <a:lnTo>
                    <a:pt x="114" y="44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4" y="36"/>
                  </a:lnTo>
                  <a:lnTo>
                    <a:pt x="128" y="38"/>
                  </a:lnTo>
                  <a:lnTo>
                    <a:pt x="144" y="38"/>
                  </a:lnTo>
                  <a:lnTo>
                    <a:pt x="144" y="30"/>
                  </a:lnTo>
                  <a:lnTo>
                    <a:pt x="144" y="28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4" y="24"/>
                  </a:lnTo>
                  <a:lnTo>
                    <a:pt x="170" y="18"/>
                  </a:lnTo>
                  <a:lnTo>
                    <a:pt x="176" y="14"/>
                  </a:lnTo>
                  <a:lnTo>
                    <a:pt x="178" y="16"/>
                  </a:lnTo>
                  <a:lnTo>
                    <a:pt x="180" y="18"/>
                  </a:lnTo>
                  <a:lnTo>
                    <a:pt x="186" y="20"/>
                  </a:lnTo>
                  <a:lnTo>
                    <a:pt x="192" y="18"/>
                  </a:lnTo>
                  <a:lnTo>
                    <a:pt x="196" y="14"/>
                  </a:lnTo>
                  <a:lnTo>
                    <a:pt x="202" y="8"/>
                  </a:lnTo>
                  <a:lnTo>
                    <a:pt x="222" y="4"/>
                  </a:lnTo>
                  <a:lnTo>
                    <a:pt x="242" y="0"/>
                  </a:lnTo>
                  <a:lnTo>
                    <a:pt x="248" y="2"/>
                  </a:lnTo>
                  <a:lnTo>
                    <a:pt x="254" y="4"/>
                  </a:lnTo>
                  <a:lnTo>
                    <a:pt x="258" y="8"/>
                  </a:lnTo>
                  <a:lnTo>
                    <a:pt x="260" y="12"/>
                  </a:lnTo>
                  <a:lnTo>
                    <a:pt x="266" y="6"/>
                  </a:lnTo>
                  <a:lnTo>
                    <a:pt x="268" y="2"/>
                  </a:lnTo>
                  <a:lnTo>
                    <a:pt x="274" y="2"/>
                  </a:lnTo>
                  <a:lnTo>
                    <a:pt x="282" y="2"/>
                  </a:lnTo>
                  <a:lnTo>
                    <a:pt x="291" y="4"/>
                  </a:lnTo>
                  <a:lnTo>
                    <a:pt x="299" y="6"/>
                  </a:lnTo>
                  <a:lnTo>
                    <a:pt x="309" y="6"/>
                  </a:lnTo>
                  <a:lnTo>
                    <a:pt x="309" y="16"/>
                  </a:lnTo>
                  <a:lnTo>
                    <a:pt x="297" y="16"/>
                  </a:lnTo>
                  <a:lnTo>
                    <a:pt x="301" y="18"/>
                  </a:lnTo>
                  <a:lnTo>
                    <a:pt x="307" y="20"/>
                  </a:lnTo>
                  <a:lnTo>
                    <a:pt x="311" y="20"/>
                  </a:lnTo>
                  <a:lnTo>
                    <a:pt x="315" y="16"/>
                  </a:lnTo>
                  <a:lnTo>
                    <a:pt x="315" y="28"/>
                  </a:lnTo>
                  <a:lnTo>
                    <a:pt x="299" y="32"/>
                  </a:lnTo>
                  <a:lnTo>
                    <a:pt x="305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4" name="Freeform 112"/>
            <p:cNvSpPr>
              <a:spLocks noChangeAspect="1"/>
            </p:cNvSpPr>
            <p:nvPr/>
          </p:nvSpPr>
          <p:spPr bwMode="auto">
            <a:xfrm>
              <a:off x="2839" y="1327"/>
              <a:ext cx="97" cy="59"/>
            </a:xfrm>
            <a:custGeom>
              <a:avLst/>
              <a:gdLst>
                <a:gd name="T0" fmla="*/ 131 w 95"/>
                <a:gd name="T1" fmla="*/ 524 h 54"/>
                <a:gd name="T2" fmla="*/ 140 w 95"/>
                <a:gd name="T3" fmla="*/ 524 h 54"/>
                <a:gd name="T4" fmla="*/ 149 w 95"/>
                <a:gd name="T5" fmla="*/ 506 h 54"/>
                <a:gd name="T6" fmla="*/ 158 w 95"/>
                <a:gd name="T7" fmla="*/ 480 h 54"/>
                <a:gd name="T8" fmla="*/ 161 w 95"/>
                <a:gd name="T9" fmla="*/ 439 h 54"/>
                <a:gd name="T10" fmla="*/ 161 w 95"/>
                <a:gd name="T11" fmla="*/ 402 h 54"/>
                <a:gd name="T12" fmla="*/ 158 w 95"/>
                <a:gd name="T13" fmla="*/ 325 h 54"/>
                <a:gd name="T14" fmla="*/ 155 w 95"/>
                <a:gd name="T15" fmla="*/ 258 h 54"/>
                <a:gd name="T16" fmla="*/ 149 w 95"/>
                <a:gd name="T17" fmla="*/ 114 h 54"/>
                <a:gd name="T18" fmla="*/ 143 w 95"/>
                <a:gd name="T19" fmla="*/ 95 h 54"/>
                <a:gd name="T20" fmla="*/ 137 w 95"/>
                <a:gd name="T21" fmla="*/ 80 h 54"/>
                <a:gd name="T22" fmla="*/ 131 w 95"/>
                <a:gd name="T23" fmla="*/ 80 h 54"/>
                <a:gd name="T24" fmla="*/ 128 w 95"/>
                <a:gd name="T25" fmla="*/ 114 h 54"/>
                <a:gd name="T26" fmla="*/ 123 w 95"/>
                <a:gd name="T27" fmla="*/ 114 h 54"/>
                <a:gd name="T28" fmla="*/ 114 w 95"/>
                <a:gd name="T29" fmla="*/ 95 h 54"/>
                <a:gd name="T30" fmla="*/ 110 w 95"/>
                <a:gd name="T31" fmla="*/ 67 h 54"/>
                <a:gd name="T32" fmla="*/ 102 w 95"/>
                <a:gd name="T33" fmla="*/ 2 h 54"/>
                <a:gd name="T34" fmla="*/ 94 w 95"/>
                <a:gd name="T35" fmla="*/ 0 h 54"/>
                <a:gd name="T36" fmla="*/ 84 w 95"/>
                <a:gd name="T37" fmla="*/ 0 h 54"/>
                <a:gd name="T38" fmla="*/ 70 w 95"/>
                <a:gd name="T39" fmla="*/ 2 h 54"/>
                <a:gd name="T40" fmla="*/ 72 w 95"/>
                <a:gd name="T41" fmla="*/ 4 h 54"/>
                <a:gd name="T42" fmla="*/ 76 w 95"/>
                <a:gd name="T43" fmla="*/ 114 h 54"/>
                <a:gd name="T44" fmla="*/ 72 w 95"/>
                <a:gd name="T45" fmla="*/ 164 h 54"/>
                <a:gd name="T46" fmla="*/ 72 w 95"/>
                <a:gd name="T47" fmla="*/ 181 h 54"/>
                <a:gd name="T48" fmla="*/ 68 w 95"/>
                <a:gd name="T49" fmla="*/ 216 h 54"/>
                <a:gd name="T50" fmla="*/ 62 w 95"/>
                <a:gd name="T51" fmla="*/ 236 h 54"/>
                <a:gd name="T52" fmla="*/ 60 w 95"/>
                <a:gd name="T53" fmla="*/ 236 h 54"/>
                <a:gd name="T54" fmla="*/ 56 w 95"/>
                <a:gd name="T55" fmla="*/ 216 h 54"/>
                <a:gd name="T56" fmla="*/ 52 w 95"/>
                <a:gd name="T57" fmla="*/ 181 h 54"/>
                <a:gd name="T58" fmla="*/ 20 w 95"/>
                <a:gd name="T59" fmla="*/ 114 h 54"/>
                <a:gd name="T60" fmla="*/ 18 w 95"/>
                <a:gd name="T61" fmla="*/ 95 h 54"/>
                <a:gd name="T62" fmla="*/ 14 w 95"/>
                <a:gd name="T63" fmla="*/ 95 h 54"/>
                <a:gd name="T64" fmla="*/ 10 w 95"/>
                <a:gd name="T65" fmla="*/ 95 h 54"/>
                <a:gd name="T66" fmla="*/ 8 w 95"/>
                <a:gd name="T67" fmla="*/ 114 h 54"/>
                <a:gd name="T68" fmla="*/ 4 w 95"/>
                <a:gd name="T69" fmla="*/ 198 h 54"/>
                <a:gd name="T70" fmla="*/ 2 w 95"/>
                <a:gd name="T71" fmla="*/ 258 h 54"/>
                <a:gd name="T72" fmla="*/ 0 w 95"/>
                <a:gd name="T73" fmla="*/ 325 h 54"/>
                <a:gd name="T74" fmla="*/ 2 w 95"/>
                <a:gd name="T75" fmla="*/ 402 h 54"/>
                <a:gd name="T76" fmla="*/ 4 w 95"/>
                <a:gd name="T77" fmla="*/ 388 h 54"/>
                <a:gd name="T78" fmla="*/ 6 w 95"/>
                <a:gd name="T79" fmla="*/ 365 h 54"/>
                <a:gd name="T80" fmla="*/ 14 w 95"/>
                <a:gd name="T81" fmla="*/ 365 h 54"/>
                <a:gd name="T82" fmla="*/ 52 w 95"/>
                <a:gd name="T83" fmla="*/ 365 h 54"/>
                <a:gd name="T84" fmla="*/ 56 w 95"/>
                <a:gd name="T85" fmla="*/ 388 h 54"/>
                <a:gd name="T86" fmla="*/ 64 w 95"/>
                <a:gd name="T87" fmla="*/ 402 h 54"/>
                <a:gd name="T88" fmla="*/ 72 w 95"/>
                <a:gd name="T89" fmla="*/ 388 h 54"/>
                <a:gd name="T90" fmla="*/ 88 w 95"/>
                <a:gd name="T91" fmla="*/ 337 h 54"/>
                <a:gd name="T92" fmla="*/ 98 w 95"/>
                <a:gd name="T93" fmla="*/ 402 h 54"/>
                <a:gd name="T94" fmla="*/ 110 w 95"/>
                <a:gd name="T95" fmla="*/ 424 h 54"/>
                <a:gd name="T96" fmla="*/ 110 w 95"/>
                <a:gd name="T97" fmla="*/ 463 h 54"/>
                <a:gd name="T98" fmla="*/ 114 w 95"/>
                <a:gd name="T99" fmla="*/ 506 h 54"/>
                <a:gd name="T100" fmla="*/ 128 w 95"/>
                <a:gd name="T101" fmla="*/ 532 h 54"/>
                <a:gd name="T102" fmla="*/ 131 w 95"/>
                <a:gd name="T103" fmla="*/ 524 h 5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5"/>
                <a:gd name="T157" fmla="*/ 0 h 54"/>
                <a:gd name="T158" fmla="*/ 95 w 95"/>
                <a:gd name="T159" fmla="*/ 54 h 5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5" h="54">
                  <a:moveTo>
                    <a:pt x="75" y="52"/>
                  </a:moveTo>
                  <a:lnTo>
                    <a:pt x="81" y="52"/>
                  </a:lnTo>
                  <a:lnTo>
                    <a:pt x="87" y="50"/>
                  </a:lnTo>
                  <a:lnTo>
                    <a:pt x="93" y="48"/>
                  </a:lnTo>
                  <a:lnTo>
                    <a:pt x="95" y="44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1" y="26"/>
                  </a:lnTo>
                  <a:lnTo>
                    <a:pt x="87" y="12"/>
                  </a:lnTo>
                  <a:lnTo>
                    <a:pt x="83" y="10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67" y="10"/>
                  </a:lnTo>
                  <a:lnTo>
                    <a:pt x="65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30" y="22"/>
                  </a:lnTo>
                  <a:lnTo>
                    <a:pt x="26" y="18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14" y="36"/>
                  </a:lnTo>
                  <a:lnTo>
                    <a:pt x="26" y="36"/>
                  </a:lnTo>
                  <a:lnTo>
                    <a:pt x="30" y="38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4" y="34"/>
                  </a:lnTo>
                  <a:lnTo>
                    <a:pt x="59" y="40"/>
                  </a:lnTo>
                  <a:lnTo>
                    <a:pt x="65" y="42"/>
                  </a:lnTo>
                  <a:lnTo>
                    <a:pt x="65" y="46"/>
                  </a:lnTo>
                  <a:lnTo>
                    <a:pt x="67" y="50"/>
                  </a:lnTo>
                  <a:lnTo>
                    <a:pt x="73" y="54"/>
                  </a:lnTo>
                  <a:lnTo>
                    <a:pt x="75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5" name="Freeform 113"/>
            <p:cNvSpPr>
              <a:spLocks noChangeAspect="1"/>
            </p:cNvSpPr>
            <p:nvPr/>
          </p:nvSpPr>
          <p:spPr bwMode="auto">
            <a:xfrm>
              <a:off x="2841" y="1364"/>
              <a:ext cx="73" cy="55"/>
            </a:xfrm>
            <a:custGeom>
              <a:avLst/>
              <a:gdLst>
                <a:gd name="T0" fmla="*/ 145 w 71"/>
                <a:gd name="T1" fmla="*/ 238 h 50"/>
                <a:gd name="T2" fmla="*/ 133 w 71"/>
                <a:gd name="T3" fmla="*/ 196 h 50"/>
                <a:gd name="T4" fmla="*/ 129 w 71"/>
                <a:gd name="T5" fmla="*/ 134 h 50"/>
                <a:gd name="T6" fmla="*/ 129 w 71"/>
                <a:gd name="T7" fmla="*/ 92 h 50"/>
                <a:gd name="T8" fmla="*/ 119 w 71"/>
                <a:gd name="T9" fmla="*/ 76 h 50"/>
                <a:gd name="T10" fmla="*/ 108 w 71"/>
                <a:gd name="T11" fmla="*/ 0 h 50"/>
                <a:gd name="T12" fmla="*/ 86 w 71"/>
                <a:gd name="T13" fmla="*/ 4 h 50"/>
                <a:gd name="T14" fmla="*/ 70 w 71"/>
                <a:gd name="T15" fmla="*/ 76 h 50"/>
                <a:gd name="T16" fmla="*/ 54 w 71"/>
                <a:gd name="T17" fmla="*/ 4 h 50"/>
                <a:gd name="T18" fmla="*/ 50 w 71"/>
                <a:gd name="T19" fmla="*/ 2 h 50"/>
                <a:gd name="T20" fmla="*/ 12 w 71"/>
                <a:gd name="T21" fmla="*/ 2 h 50"/>
                <a:gd name="T22" fmla="*/ 4 w 71"/>
                <a:gd name="T23" fmla="*/ 2 h 50"/>
                <a:gd name="T24" fmla="*/ 2 w 71"/>
                <a:gd name="T25" fmla="*/ 4 h 50"/>
                <a:gd name="T26" fmla="*/ 0 w 71"/>
                <a:gd name="T27" fmla="*/ 76 h 50"/>
                <a:gd name="T28" fmla="*/ 0 w 71"/>
                <a:gd name="T29" fmla="*/ 238 h 50"/>
                <a:gd name="T30" fmla="*/ 8 w 71"/>
                <a:gd name="T31" fmla="*/ 262 h 50"/>
                <a:gd name="T32" fmla="*/ 16 w 71"/>
                <a:gd name="T33" fmla="*/ 262 h 50"/>
                <a:gd name="T34" fmla="*/ 48 w 71"/>
                <a:gd name="T35" fmla="*/ 288 h 50"/>
                <a:gd name="T36" fmla="*/ 54 w 71"/>
                <a:gd name="T37" fmla="*/ 317 h 50"/>
                <a:gd name="T38" fmla="*/ 52 w 71"/>
                <a:gd name="T39" fmla="*/ 462 h 50"/>
                <a:gd name="T40" fmla="*/ 58 w 71"/>
                <a:gd name="T41" fmla="*/ 508 h 50"/>
                <a:gd name="T42" fmla="*/ 62 w 71"/>
                <a:gd name="T43" fmla="*/ 518 h 50"/>
                <a:gd name="T44" fmla="*/ 70 w 71"/>
                <a:gd name="T45" fmla="*/ 518 h 50"/>
                <a:gd name="T46" fmla="*/ 78 w 71"/>
                <a:gd name="T47" fmla="*/ 570 h 50"/>
                <a:gd name="T48" fmla="*/ 78 w 71"/>
                <a:gd name="T49" fmla="*/ 597 h 50"/>
                <a:gd name="T50" fmla="*/ 90 w 71"/>
                <a:gd name="T51" fmla="*/ 597 h 50"/>
                <a:gd name="T52" fmla="*/ 102 w 71"/>
                <a:gd name="T53" fmla="*/ 570 h 50"/>
                <a:gd name="T54" fmla="*/ 122 w 71"/>
                <a:gd name="T55" fmla="*/ 471 h 50"/>
                <a:gd name="T56" fmla="*/ 129 w 71"/>
                <a:gd name="T57" fmla="*/ 384 h 50"/>
                <a:gd name="T58" fmla="*/ 141 w 71"/>
                <a:gd name="T59" fmla="*/ 317 h 50"/>
                <a:gd name="T60" fmla="*/ 137 w 71"/>
                <a:gd name="T61" fmla="*/ 238 h 50"/>
                <a:gd name="T62" fmla="*/ 145 w 71"/>
                <a:gd name="T63" fmla="*/ 238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1"/>
                <a:gd name="T97" fmla="*/ 0 h 50"/>
                <a:gd name="T98" fmla="*/ 71 w 71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1" h="50">
                  <a:moveTo>
                    <a:pt x="71" y="20"/>
                  </a:moveTo>
                  <a:lnTo>
                    <a:pt x="65" y="16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57" y="6"/>
                  </a:lnTo>
                  <a:lnTo>
                    <a:pt x="52" y="0"/>
                  </a:lnTo>
                  <a:lnTo>
                    <a:pt x="44" y="4"/>
                  </a:lnTo>
                  <a:lnTo>
                    <a:pt x="36" y="6"/>
                  </a:lnTo>
                  <a:lnTo>
                    <a:pt x="28" y="4"/>
                  </a:lnTo>
                  <a:lnTo>
                    <a:pt x="24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2" y="24"/>
                  </a:lnTo>
                  <a:lnTo>
                    <a:pt x="28" y="26"/>
                  </a:lnTo>
                  <a:lnTo>
                    <a:pt x="26" y="38"/>
                  </a:lnTo>
                  <a:lnTo>
                    <a:pt x="30" y="42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6" y="50"/>
                  </a:lnTo>
                  <a:lnTo>
                    <a:pt x="50" y="48"/>
                  </a:lnTo>
                  <a:lnTo>
                    <a:pt x="59" y="40"/>
                  </a:lnTo>
                  <a:lnTo>
                    <a:pt x="63" y="32"/>
                  </a:lnTo>
                  <a:lnTo>
                    <a:pt x="69" y="26"/>
                  </a:lnTo>
                  <a:lnTo>
                    <a:pt x="67" y="20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6" name="Freeform 114"/>
            <p:cNvSpPr>
              <a:spLocks noChangeAspect="1"/>
            </p:cNvSpPr>
            <p:nvPr/>
          </p:nvSpPr>
          <p:spPr bwMode="auto">
            <a:xfrm>
              <a:off x="2391" y="1629"/>
              <a:ext cx="193" cy="164"/>
            </a:xfrm>
            <a:custGeom>
              <a:avLst/>
              <a:gdLst>
                <a:gd name="T0" fmla="*/ 371 w 188"/>
                <a:gd name="T1" fmla="*/ 366 h 150"/>
                <a:gd name="T2" fmla="*/ 349 w 188"/>
                <a:gd name="T3" fmla="*/ 481 h 150"/>
                <a:gd name="T4" fmla="*/ 296 w 188"/>
                <a:gd name="T5" fmla="*/ 622 h 150"/>
                <a:gd name="T6" fmla="*/ 274 w 188"/>
                <a:gd name="T7" fmla="*/ 752 h 150"/>
                <a:gd name="T8" fmla="*/ 274 w 188"/>
                <a:gd name="T9" fmla="*/ 935 h 150"/>
                <a:gd name="T10" fmla="*/ 267 w 188"/>
                <a:gd name="T11" fmla="*/ 1067 h 150"/>
                <a:gd name="T12" fmla="*/ 225 w 188"/>
                <a:gd name="T13" fmla="*/ 1277 h 150"/>
                <a:gd name="T14" fmla="*/ 216 w 188"/>
                <a:gd name="T15" fmla="*/ 1387 h 150"/>
                <a:gd name="T16" fmla="*/ 137 w 188"/>
                <a:gd name="T17" fmla="*/ 1396 h 150"/>
                <a:gd name="T18" fmla="*/ 124 w 188"/>
                <a:gd name="T19" fmla="*/ 1464 h 150"/>
                <a:gd name="T20" fmla="*/ 107 w 188"/>
                <a:gd name="T21" fmla="*/ 1525 h 150"/>
                <a:gd name="T22" fmla="*/ 87 w 188"/>
                <a:gd name="T23" fmla="*/ 1525 h 150"/>
                <a:gd name="T24" fmla="*/ 75 w 188"/>
                <a:gd name="T25" fmla="*/ 1426 h 150"/>
                <a:gd name="T26" fmla="*/ 71 w 188"/>
                <a:gd name="T27" fmla="*/ 1339 h 150"/>
                <a:gd name="T28" fmla="*/ 52 w 188"/>
                <a:gd name="T29" fmla="*/ 1304 h 150"/>
                <a:gd name="T30" fmla="*/ 48 w 188"/>
                <a:gd name="T31" fmla="*/ 1269 h 150"/>
                <a:gd name="T32" fmla="*/ 52 w 188"/>
                <a:gd name="T33" fmla="*/ 1175 h 150"/>
                <a:gd name="T34" fmla="*/ 52 w 188"/>
                <a:gd name="T35" fmla="*/ 1098 h 150"/>
                <a:gd name="T36" fmla="*/ 52 w 188"/>
                <a:gd name="T37" fmla="*/ 1032 h 150"/>
                <a:gd name="T38" fmla="*/ 52 w 188"/>
                <a:gd name="T39" fmla="*/ 913 h 150"/>
                <a:gd name="T40" fmla="*/ 52 w 188"/>
                <a:gd name="T41" fmla="*/ 768 h 150"/>
                <a:gd name="T42" fmla="*/ 67 w 188"/>
                <a:gd name="T43" fmla="*/ 584 h 150"/>
                <a:gd name="T44" fmla="*/ 67 w 188"/>
                <a:gd name="T45" fmla="*/ 435 h 150"/>
                <a:gd name="T46" fmla="*/ 18 w 188"/>
                <a:gd name="T47" fmla="*/ 398 h 150"/>
                <a:gd name="T48" fmla="*/ 6 w 188"/>
                <a:gd name="T49" fmla="*/ 337 h 150"/>
                <a:gd name="T50" fmla="*/ 6 w 188"/>
                <a:gd name="T51" fmla="*/ 236 h 150"/>
                <a:gd name="T52" fmla="*/ 2 w 188"/>
                <a:gd name="T53" fmla="*/ 181 h 150"/>
                <a:gd name="T54" fmla="*/ 2 w 188"/>
                <a:gd name="T55" fmla="*/ 95 h 150"/>
                <a:gd name="T56" fmla="*/ 14 w 188"/>
                <a:gd name="T57" fmla="*/ 67 h 150"/>
                <a:gd name="T58" fmla="*/ 16 w 188"/>
                <a:gd name="T59" fmla="*/ 0 h 150"/>
                <a:gd name="T60" fmla="*/ 83 w 188"/>
                <a:gd name="T61" fmla="*/ 2 h 150"/>
                <a:gd name="T62" fmla="*/ 169 w 188"/>
                <a:gd name="T63" fmla="*/ 80 h 150"/>
                <a:gd name="T64" fmla="*/ 267 w 188"/>
                <a:gd name="T65" fmla="*/ 181 h 150"/>
                <a:gd name="T66" fmla="*/ 320 w 188"/>
                <a:gd name="T67" fmla="*/ 216 h 150"/>
                <a:gd name="T68" fmla="*/ 329 w 188"/>
                <a:gd name="T69" fmla="*/ 236 h 150"/>
                <a:gd name="T70" fmla="*/ 371 w 188"/>
                <a:gd name="T71" fmla="*/ 337 h 1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8"/>
                <a:gd name="T109" fmla="*/ 0 h 150"/>
                <a:gd name="T110" fmla="*/ 188 w 188"/>
                <a:gd name="T111" fmla="*/ 150 h 1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8" h="150">
                  <a:moveTo>
                    <a:pt x="188" y="34"/>
                  </a:moveTo>
                  <a:lnTo>
                    <a:pt x="188" y="36"/>
                  </a:lnTo>
                  <a:lnTo>
                    <a:pt x="182" y="42"/>
                  </a:lnTo>
                  <a:lnTo>
                    <a:pt x="176" y="48"/>
                  </a:lnTo>
                  <a:lnTo>
                    <a:pt x="158" y="56"/>
                  </a:lnTo>
                  <a:lnTo>
                    <a:pt x="150" y="60"/>
                  </a:lnTo>
                  <a:lnTo>
                    <a:pt x="144" y="66"/>
                  </a:lnTo>
                  <a:lnTo>
                    <a:pt x="138" y="74"/>
                  </a:lnTo>
                  <a:lnTo>
                    <a:pt x="136" y="86"/>
                  </a:lnTo>
                  <a:lnTo>
                    <a:pt x="138" y="92"/>
                  </a:lnTo>
                  <a:lnTo>
                    <a:pt x="142" y="96"/>
                  </a:lnTo>
                  <a:lnTo>
                    <a:pt x="134" y="104"/>
                  </a:lnTo>
                  <a:lnTo>
                    <a:pt x="122" y="116"/>
                  </a:lnTo>
                  <a:lnTo>
                    <a:pt x="114" y="126"/>
                  </a:lnTo>
                  <a:lnTo>
                    <a:pt x="110" y="132"/>
                  </a:lnTo>
                  <a:lnTo>
                    <a:pt x="110" y="136"/>
                  </a:lnTo>
                  <a:lnTo>
                    <a:pt x="76" y="136"/>
                  </a:lnTo>
                  <a:lnTo>
                    <a:pt x="70" y="138"/>
                  </a:lnTo>
                  <a:lnTo>
                    <a:pt x="68" y="142"/>
                  </a:lnTo>
                  <a:lnTo>
                    <a:pt x="62" y="144"/>
                  </a:lnTo>
                  <a:lnTo>
                    <a:pt x="58" y="146"/>
                  </a:lnTo>
                  <a:lnTo>
                    <a:pt x="54" y="150"/>
                  </a:lnTo>
                  <a:lnTo>
                    <a:pt x="52" y="150"/>
                  </a:lnTo>
                  <a:lnTo>
                    <a:pt x="46" y="150"/>
                  </a:lnTo>
                  <a:lnTo>
                    <a:pt x="42" y="146"/>
                  </a:lnTo>
                  <a:lnTo>
                    <a:pt x="40" y="140"/>
                  </a:lnTo>
                  <a:lnTo>
                    <a:pt x="40" y="134"/>
                  </a:lnTo>
                  <a:lnTo>
                    <a:pt x="38" y="132"/>
                  </a:lnTo>
                  <a:lnTo>
                    <a:pt x="34" y="130"/>
                  </a:lnTo>
                  <a:lnTo>
                    <a:pt x="26" y="128"/>
                  </a:lnTo>
                  <a:lnTo>
                    <a:pt x="20" y="128"/>
                  </a:lnTo>
                  <a:lnTo>
                    <a:pt x="22" y="124"/>
                  </a:lnTo>
                  <a:lnTo>
                    <a:pt x="24" y="120"/>
                  </a:lnTo>
                  <a:lnTo>
                    <a:pt x="26" y="116"/>
                  </a:lnTo>
                  <a:lnTo>
                    <a:pt x="28" y="112"/>
                  </a:lnTo>
                  <a:lnTo>
                    <a:pt x="26" y="108"/>
                  </a:lnTo>
                  <a:lnTo>
                    <a:pt x="24" y="106"/>
                  </a:lnTo>
                  <a:lnTo>
                    <a:pt x="26" y="102"/>
                  </a:lnTo>
                  <a:lnTo>
                    <a:pt x="26" y="96"/>
                  </a:lnTo>
                  <a:lnTo>
                    <a:pt x="26" y="90"/>
                  </a:lnTo>
                  <a:lnTo>
                    <a:pt x="24" y="86"/>
                  </a:lnTo>
                  <a:lnTo>
                    <a:pt x="26" y="76"/>
                  </a:lnTo>
                  <a:lnTo>
                    <a:pt x="30" y="68"/>
                  </a:lnTo>
                  <a:lnTo>
                    <a:pt x="36" y="58"/>
                  </a:lnTo>
                  <a:lnTo>
                    <a:pt x="38" y="46"/>
                  </a:lnTo>
                  <a:lnTo>
                    <a:pt x="36" y="42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6" y="34"/>
                  </a:lnTo>
                  <a:lnTo>
                    <a:pt x="8" y="28"/>
                  </a:lnTo>
                  <a:lnTo>
                    <a:pt x="6" y="24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44" y="2"/>
                  </a:lnTo>
                  <a:lnTo>
                    <a:pt x="66" y="4"/>
                  </a:lnTo>
                  <a:lnTo>
                    <a:pt x="86" y="8"/>
                  </a:lnTo>
                  <a:lnTo>
                    <a:pt x="110" y="10"/>
                  </a:lnTo>
                  <a:lnTo>
                    <a:pt x="134" y="18"/>
                  </a:lnTo>
                  <a:lnTo>
                    <a:pt x="146" y="20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72" y="28"/>
                  </a:lnTo>
                  <a:lnTo>
                    <a:pt x="18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7" name="Freeform 115"/>
            <p:cNvSpPr>
              <a:spLocks noChangeAspect="1"/>
            </p:cNvSpPr>
            <p:nvPr/>
          </p:nvSpPr>
          <p:spPr bwMode="auto">
            <a:xfrm>
              <a:off x="2462" y="1477"/>
              <a:ext cx="196" cy="189"/>
            </a:xfrm>
            <a:custGeom>
              <a:avLst/>
              <a:gdLst>
                <a:gd name="T0" fmla="*/ 418 w 190"/>
                <a:gd name="T1" fmla="*/ 1188 h 174"/>
                <a:gd name="T2" fmla="*/ 390 w 190"/>
                <a:gd name="T3" fmla="*/ 1263 h 174"/>
                <a:gd name="T4" fmla="*/ 366 w 190"/>
                <a:gd name="T5" fmla="*/ 1296 h 174"/>
                <a:gd name="T6" fmla="*/ 332 w 190"/>
                <a:gd name="T7" fmla="*/ 1272 h 174"/>
                <a:gd name="T8" fmla="*/ 300 w 190"/>
                <a:gd name="T9" fmla="*/ 1229 h 174"/>
                <a:gd name="T10" fmla="*/ 273 w 190"/>
                <a:gd name="T11" fmla="*/ 1272 h 174"/>
                <a:gd name="T12" fmla="*/ 265 w 190"/>
                <a:gd name="T13" fmla="*/ 1387 h 174"/>
                <a:gd name="T14" fmla="*/ 229 w 190"/>
                <a:gd name="T15" fmla="*/ 1441 h 174"/>
                <a:gd name="T16" fmla="*/ 209 w 190"/>
                <a:gd name="T17" fmla="*/ 1387 h 174"/>
                <a:gd name="T18" fmla="*/ 170 w 190"/>
                <a:gd name="T19" fmla="*/ 1378 h 174"/>
                <a:gd name="T20" fmla="*/ 86 w 190"/>
                <a:gd name="T21" fmla="*/ 1290 h 174"/>
                <a:gd name="T22" fmla="*/ 104 w 190"/>
                <a:gd name="T23" fmla="*/ 1263 h 174"/>
                <a:gd name="T24" fmla="*/ 117 w 190"/>
                <a:gd name="T25" fmla="*/ 1075 h 174"/>
                <a:gd name="T26" fmla="*/ 117 w 190"/>
                <a:gd name="T27" fmla="*/ 855 h 174"/>
                <a:gd name="T28" fmla="*/ 86 w 190"/>
                <a:gd name="T29" fmla="*/ 634 h 174"/>
                <a:gd name="T30" fmla="*/ 68 w 190"/>
                <a:gd name="T31" fmla="*/ 584 h 174"/>
                <a:gd name="T32" fmla="*/ 8 w 190"/>
                <a:gd name="T33" fmla="*/ 521 h 174"/>
                <a:gd name="T34" fmla="*/ 2 w 190"/>
                <a:gd name="T35" fmla="*/ 471 h 174"/>
                <a:gd name="T36" fmla="*/ 6 w 190"/>
                <a:gd name="T37" fmla="*/ 400 h 174"/>
                <a:gd name="T38" fmla="*/ 42 w 190"/>
                <a:gd name="T39" fmla="*/ 343 h 174"/>
                <a:gd name="T40" fmla="*/ 56 w 190"/>
                <a:gd name="T41" fmla="*/ 343 h 174"/>
                <a:gd name="T42" fmla="*/ 72 w 190"/>
                <a:gd name="T43" fmla="*/ 374 h 174"/>
                <a:gd name="T44" fmla="*/ 98 w 190"/>
                <a:gd name="T45" fmla="*/ 400 h 174"/>
                <a:gd name="T46" fmla="*/ 104 w 190"/>
                <a:gd name="T47" fmla="*/ 343 h 174"/>
                <a:gd name="T48" fmla="*/ 92 w 190"/>
                <a:gd name="T49" fmla="*/ 312 h 174"/>
                <a:gd name="T50" fmla="*/ 110 w 190"/>
                <a:gd name="T51" fmla="*/ 243 h 174"/>
                <a:gd name="T52" fmla="*/ 133 w 190"/>
                <a:gd name="T53" fmla="*/ 278 h 174"/>
                <a:gd name="T54" fmla="*/ 155 w 190"/>
                <a:gd name="T55" fmla="*/ 278 h 174"/>
                <a:gd name="T56" fmla="*/ 160 w 190"/>
                <a:gd name="T57" fmla="*/ 206 h 174"/>
                <a:gd name="T58" fmla="*/ 193 w 190"/>
                <a:gd name="T59" fmla="*/ 136 h 174"/>
                <a:gd name="T60" fmla="*/ 205 w 190"/>
                <a:gd name="T61" fmla="*/ 70 h 174"/>
                <a:gd name="T62" fmla="*/ 232 w 190"/>
                <a:gd name="T63" fmla="*/ 0 h 174"/>
                <a:gd name="T64" fmla="*/ 257 w 190"/>
                <a:gd name="T65" fmla="*/ 83 h 174"/>
                <a:gd name="T66" fmla="*/ 285 w 190"/>
                <a:gd name="T67" fmla="*/ 115 h 174"/>
                <a:gd name="T68" fmla="*/ 291 w 190"/>
                <a:gd name="T69" fmla="*/ 175 h 174"/>
                <a:gd name="T70" fmla="*/ 313 w 190"/>
                <a:gd name="T71" fmla="*/ 190 h 174"/>
                <a:gd name="T72" fmla="*/ 319 w 190"/>
                <a:gd name="T73" fmla="*/ 206 h 174"/>
                <a:gd name="T74" fmla="*/ 337 w 190"/>
                <a:gd name="T75" fmla="*/ 264 h 174"/>
                <a:gd name="T76" fmla="*/ 372 w 190"/>
                <a:gd name="T77" fmla="*/ 278 h 174"/>
                <a:gd name="T78" fmla="*/ 405 w 190"/>
                <a:gd name="T79" fmla="*/ 328 h 174"/>
                <a:gd name="T80" fmla="*/ 418 w 190"/>
                <a:gd name="T81" fmla="*/ 406 h 174"/>
                <a:gd name="T82" fmla="*/ 405 w 190"/>
                <a:gd name="T83" fmla="*/ 565 h 174"/>
                <a:gd name="T84" fmla="*/ 396 w 190"/>
                <a:gd name="T85" fmla="*/ 604 h 174"/>
                <a:gd name="T86" fmla="*/ 382 w 190"/>
                <a:gd name="T87" fmla="*/ 656 h 174"/>
                <a:gd name="T88" fmla="*/ 359 w 190"/>
                <a:gd name="T89" fmla="*/ 770 h 174"/>
                <a:gd name="T90" fmla="*/ 366 w 190"/>
                <a:gd name="T91" fmla="*/ 836 h 174"/>
                <a:gd name="T92" fmla="*/ 372 w 190"/>
                <a:gd name="T93" fmla="*/ 774 h 174"/>
                <a:gd name="T94" fmla="*/ 386 w 190"/>
                <a:gd name="T95" fmla="*/ 774 h 174"/>
                <a:gd name="T96" fmla="*/ 390 w 190"/>
                <a:gd name="T97" fmla="*/ 908 h 174"/>
                <a:gd name="T98" fmla="*/ 399 w 190"/>
                <a:gd name="T99" fmla="*/ 927 h 174"/>
                <a:gd name="T100" fmla="*/ 382 w 190"/>
                <a:gd name="T101" fmla="*/ 997 h 174"/>
                <a:gd name="T102" fmla="*/ 409 w 190"/>
                <a:gd name="T103" fmla="*/ 1163 h 174"/>
                <a:gd name="T104" fmla="*/ 425 w 190"/>
                <a:gd name="T105" fmla="*/ 1188 h 1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0"/>
                <a:gd name="T160" fmla="*/ 0 h 174"/>
                <a:gd name="T161" fmla="*/ 190 w 190"/>
                <a:gd name="T162" fmla="*/ 174 h 1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0" h="174">
                  <a:moveTo>
                    <a:pt x="190" y="138"/>
                  </a:moveTo>
                  <a:lnTo>
                    <a:pt x="186" y="138"/>
                  </a:lnTo>
                  <a:lnTo>
                    <a:pt x="180" y="142"/>
                  </a:lnTo>
                  <a:lnTo>
                    <a:pt x="174" y="146"/>
                  </a:lnTo>
                  <a:lnTo>
                    <a:pt x="170" y="150"/>
                  </a:lnTo>
                  <a:lnTo>
                    <a:pt x="164" y="152"/>
                  </a:lnTo>
                  <a:lnTo>
                    <a:pt x="156" y="150"/>
                  </a:lnTo>
                  <a:lnTo>
                    <a:pt x="148" y="148"/>
                  </a:lnTo>
                  <a:lnTo>
                    <a:pt x="142" y="144"/>
                  </a:lnTo>
                  <a:lnTo>
                    <a:pt x="134" y="144"/>
                  </a:lnTo>
                  <a:lnTo>
                    <a:pt x="128" y="144"/>
                  </a:lnTo>
                  <a:lnTo>
                    <a:pt x="122" y="148"/>
                  </a:lnTo>
                  <a:lnTo>
                    <a:pt x="118" y="154"/>
                  </a:lnTo>
                  <a:lnTo>
                    <a:pt x="118" y="162"/>
                  </a:lnTo>
                  <a:lnTo>
                    <a:pt x="118" y="174"/>
                  </a:lnTo>
                  <a:lnTo>
                    <a:pt x="102" y="168"/>
                  </a:lnTo>
                  <a:lnTo>
                    <a:pt x="96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76" y="160"/>
                  </a:lnTo>
                  <a:lnTo>
                    <a:pt x="64" y="158"/>
                  </a:lnTo>
                  <a:lnTo>
                    <a:pt x="40" y="150"/>
                  </a:lnTo>
                  <a:lnTo>
                    <a:pt x="44" y="148"/>
                  </a:lnTo>
                  <a:lnTo>
                    <a:pt x="46" y="146"/>
                  </a:lnTo>
                  <a:lnTo>
                    <a:pt x="50" y="136"/>
                  </a:lnTo>
                  <a:lnTo>
                    <a:pt x="52" y="124"/>
                  </a:lnTo>
                  <a:lnTo>
                    <a:pt x="52" y="114"/>
                  </a:lnTo>
                  <a:lnTo>
                    <a:pt x="52" y="100"/>
                  </a:lnTo>
                  <a:lnTo>
                    <a:pt x="46" y="86"/>
                  </a:lnTo>
                  <a:lnTo>
                    <a:pt x="40" y="74"/>
                  </a:lnTo>
                  <a:lnTo>
                    <a:pt x="36" y="70"/>
                  </a:lnTo>
                  <a:lnTo>
                    <a:pt x="32" y="68"/>
                  </a:lnTo>
                  <a:lnTo>
                    <a:pt x="12" y="64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6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30" y="42"/>
                  </a:lnTo>
                  <a:lnTo>
                    <a:pt x="34" y="44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2" y="36"/>
                  </a:lnTo>
                  <a:lnTo>
                    <a:pt x="42" y="28"/>
                  </a:lnTo>
                  <a:lnTo>
                    <a:pt x="48" y="28"/>
                  </a:lnTo>
                  <a:lnTo>
                    <a:pt x="54" y="30"/>
                  </a:lnTo>
                  <a:lnTo>
                    <a:pt x="60" y="32"/>
                  </a:lnTo>
                  <a:lnTo>
                    <a:pt x="66" y="32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24"/>
                  </a:lnTo>
                  <a:lnTo>
                    <a:pt x="78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4" y="2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4" y="10"/>
                  </a:lnTo>
                  <a:lnTo>
                    <a:pt x="120" y="12"/>
                  </a:lnTo>
                  <a:lnTo>
                    <a:pt x="128" y="14"/>
                  </a:lnTo>
                  <a:lnTo>
                    <a:pt x="128" y="18"/>
                  </a:lnTo>
                  <a:lnTo>
                    <a:pt x="130" y="20"/>
                  </a:lnTo>
                  <a:lnTo>
                    <a:pt x="134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2" y="24"/>
                  </a:lnTo>
                  <a:lnTo>
                    <a:pt x="146" y="28"/>
                  </a:lnTo>
                  <a:lnTo>
                    <a:pt x="150" y="30"/>
                  </a:lnTo>
                  <a:lnTo>
                    <a:pt x="160" y="30"/>
                  </a:lnTo>
                  <a:lnTo>
                    <a:pt x="166" y="32"/>
                  </a:lnTo>
                  <a:lnTo>
                    <a:pt x="172" y="34"/>
                  </a:lnTo>
                  <a:lnTo>
                    <a:pt x="180" y="38"/>
                  </a:lnTo>
                  <a:lnTo>
                    <a:pt x="188" y="40"/>
                  </a:lnTo>
                  <a:lnTo>
                    <a:pt x="186" y="48"/>
                  </a:lnTo>
                  <a:lnTo>
                    <a:pt x="184" y="58"/>
                  </a:lnTo>
                  <a:lnTo>
                    <a:pt x="180" y="66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4" y="74"/>
                  </a:lnTo>
                  <a:lnTo>
                    <a:pt x="170" y="76"/>
                  </a:lnTo>
                  <a:lnTo>
                    <a:pt x="166" y="80"/>
                  </a:lnTo>
                  <a:lnTo>
                    <a:pt x="160" y="88"/>
                  </a:lnTo>
                  <a:lnTo>
                    <a:pt x="160" y="96"/>
                  </a:lnTo>
                  <a:lnTo>
                    <a:pt x="164" y="96"/>
                  </a:lnTo>
                  <a:lnTo>
                    <a:pt x="164" y="94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2" y="90"/>
                  </a:lnTo>
                  <a:lnTo>
                    <a:pt x="174" y="102"/>
                  </a:lnTo>
                  <a:lnTo>
                    <a:pt x="174" y="104"/>
                  </a:lnTo>
                  <a:lnTo>
                    <a:pt x="176" y="106"/>
                  </a:lnTo>
                  <a:lnTo>
                    <a:pt x="178" y="108"/>
                  </a:lnTo>
                  <a:lnTo>
                    <a:pt x="178" y="110"/>
                  </a:lnTo>
                  <a:lnTo>
                    <a:pt x="170" y="116"/>
                  </a:lnTo>
                  <a:lnTo>
                    <a:pt x="178" y="128"/>
                  </a:lnTo>
                  <a:lnTo>
                    <a:pt x="182" y="134"/>
                  </a:lnTo>
                  <a:lnTo>
                    <a:pt x="188" y="138"/>
                  </a:lnTo>
                  <a:lnTo>
                    <a:pt x="190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8" name="Freeform 116"/>
            <p:cNvSpPr>
              <a:spLocks noChangeAspect="1"/>
            </p:cNvSpPr>
            <p:nvPr/>
          </p:nvSpPr>
          <p:spPr bwMode="auto">
            <a:xfrm>
              <a:off x="2621" y="1401"/>
              <a:ext cx="138" cy="152"/>
            </a:xfrm>
            <a:custGeom>
              <a:avLst/>
              <a:gdLst>
                <a:gd name="T0" fmla="*/ 24 w 136"/>
                <a:gd name="T1" fmla="*/ 1168 h 140"/>
                <a:gd name="T2" fmla="*/ 70 w 136"/>
                <a:gd name="T3" fmla="*/ 1165 h 140"/>
                <a:gd name="T4" fmla="*/ 82 w 136"/>
                <a:gd name="T5" fmla="*/ 1168 h 140"/>
                <a:gd name="T6" fmla="*/ 92 w 136"/>
                <a:gd name="T7" fmla="*/ 1186 h 140"/>
                <a:gd name="T8" fmla="*/ 121 w 136"/>
                <a:gd name="T9" fmla="*/ 1186 h 140"/>
                <a:gd name="T10" fmla="*/ 162 w 136"/>
                <a:gd name="T11" fmla="*/ 1165 h 140"/>
                <a:gd name="T12" fmla="*/ 160 w 136"/>
                <a:gd name="T13" fmla="*/ 1095 h 140"/>
                <a:gd name="T14" fmla="*/ 166 w 136"/>
                <a:gd name="T15" fmla="*/ 1031 h 140"/>
                <a:gd name="T16" fmla="*/ 175 w 136"/>
                <a:gd name="T17" fmla="*/ 989 h 140"/>
                <a:gd name="T18" fmla="*/ 160 w 136"/>
                <a:gd name="T19" fmla="*/ 864 h 140"/>
                <a:gd name="T20" fmla="*/ 145 w 136"/>
                <a:gd name="T21" fmla="*/ 772 h 140"/>
                <a:gd name="T22" fmla="*/ 181 w 136"/>
                <a:gd name="T23" fmla="*/ 622 h 140"/>
                <a:gd name="T24" fmla="*/ 196 w 136"/>
                <a:gd name="T25" fmla="*/ 622 h 140"/>
                <a:gd name="T26" fmla="*/ 184 w 136"/>
                <a:gd name="T27" fmla="*/ 421 h 140"/>
                <a:gd name="T28" fmla="*/ 175 w 136"/>
                <a:gd name="T29" fmla="*/ 134 h 140"/>
                <a:gd name="T30" fmla="*/ 168 w 136"/>
                <a:gd name="T31" fmla="*/ 69 h 140"/>
                <a:gd name="T32" fmla="*/ 156 w 136"/>
                <a:gd name="T33" fmla="*/ 4 h 140"/>
                <a:gd name="T34" fmla="*/ 133 w 136"/>
                <a:gd name="T35" fmla="*/ 69 h 140"/>
                <a:gd name="T36" fmla="*/ 113 w 136"/>
                <a:gd name="T37" fmla="*/ 134 h 140"/>
                <a:gd name="T38" fmla="*/ 96 w 136"/>
                <a:gd name="T39" fmla="*/ 69 h 140"/>
                <a:gd name="T40" fmla="*/ 68 w 136"/>
                <a:gd name="T41" fmla="*/ 0 h 140"/>
                <a:gd name="T42" fmla="*/ 72 w 136"/>
                <a:gd name="T43" fmla="*/ 96 h 140"/>
                <a:gd name="T44" fmla="*/ 78 w 136"/>
                <a:gd name="T45" fmla="*/ 157 h 140"/>
                <a:gd name="T46" fmla="*/ 68 w 136"/>
                <a:gd name="T47" fmla="*/ 157 h 140"/>
                <a:gd name="T48" fmla="*/ 64 w 136"/>
                <a:gd name="T49" fmla="*/ 185 h 140"/>
                <a:gd name="T50" fmla="*/ 32 w 136"/>
                <a:gd name="T51" fmla="*/ 170 h 140"/>
                <a:gd name="T52" fmla="*/ 24 w 136"/>
                <a:gd name="T53" fmla="*/ 157 h 140"/>
                <a:gd name="T54" fmla="*/ 16 w 136"/>
                <a:gd name="T55" fmla="*/ 257 h 140"/>
                <a:gd name="T56" fmla="*/ 14 w 136"/>
                <a:gd name="T57" fmla="*/ 373 h 140"/>
                <a:gd name="T58" fmla="*/ 12 w 136"/>
                <a:gd name="T59" fmla="*/ 440 h 140"/>
                <a:gd name="T60" fmla="*/ 6 w 136"/>
                <a:gd name="T61" fmla="*/ 512 h 140"/>
                <a:gd name="T62" fmla="*/ 2 w 136"/>
                <a:gd name="T63" fmla="*/ 603 h 140"/>
                <a:gd name="T64" fmla="*/ 6 w 136"/>
                <a:gd name="T65" fmla="*/ 655 h 140"/>
                <a:gd name="T66" fmla="*/ 6 w 136"/>
                <a:gd name="T67" fmla="*/ 712 h 140"/>
                <a:gd name="T68" fmla="*/ 10 w 136"/>
                <a:gd name="T69" fmla="*/ 796 h 140"/>
                <a:gd name="T70" fmla="*/ 10 w 136"/>
                <a:gd name="T71" fmla="*/ 864 h 140"/>
                <a:gd name="T72" fmla="*/ 22 w 136"/>
                <a:gd name="T73" fmla="*/ 910 h 140"/>
                <a:gd name="T74" fmla="*/ 60 w 136"/>
                <a:gd name="T75" fmla="*/ 927 h 140"/>
                <a:gd name="T76" fmla="*/ 30 w 136"/>
                <a:gd name="T77" fmla="*/ 1095 h 140"/>
                <a:gd name="T78" fmla="*/ 26 w 136"/>
                <a:gd name="T79" fmla="*/ 1168 h 1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0"/>
                <a:gd name="T122" fmla="*/ 136 w 136"/>
                <a:gd name="T123" fmla="*/ 140 h 14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0">
                  <a:moveTo>
                    <a:pt x="26" y="138"/>
                  </a:moveTo>
                  <a:lnTo>
                    <a:pt x="24" y="138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2" y="136"/>
                  </a:lnTo>
                  <a:lnTo>
                    <a:pt x="56" y="138"/>
                  </a:lnTo>
                  <a:lnTo>
                    <a:pt x="62" y="140"/>
                  </a:lnTo>
                  <a:lnTo>
                    <a:pt x="66" y="140"/>
                  </a:lnTo>
                  <a:lnTo>
                    <a:pt x="80" y="140"/>
                  </a:lnTo>
                  <a:lnTo>
                    <a:pt x="86" y="140"/>
                  </a:lnTo>
                  <a:lnTo>
                    <a:pt x="94" y="136"/>
                  </a:lnTo>
                  <a:lnTo>
                    <a:pt x="110" y="136"/>
                  </a:lnTo>
                  <a:lnTo>
                    <a:pt x="110" y="134"/>
                  </a:lnTo>
                  <a:lnTo>
                    <a:pt x="108" y="130"/>
                  </a:lnTo>
                  <a:lnTo>
                    <a:pt x="110" y="124"/>
                  </a:lnTo>
                  <a:lnTo>
                    <a:pt x="114" y="122"/>
                  </a:lnTo>
                  <a:lnTo>
                    <a:pt x="118" y="118"/>
                  </a:lnTo>
                  <a:lnTo>
                    <a:pt x="122" y="116"/>
                  </a:lnTo>
                  <a:lnTo>
                    <a:pt x="116" y="110"/>
                  </a:lnTo>
                  <a:lnTo>
                    <a:pt x="108" y="102"/>
                  </a:lnTo>
                  <a:lnTo>
                    <a:pt x="100" y="96"/>
                  </a:lnTo>
                  <a:lnTo>
                    <a:pt x="98" y="90"/>
                  </a:lnTo>
                  <a:lnTo>
                    <a:pt x="96" y="86"/>
                  </a:lnTo>
                  <a:lnTo>
                    <a:pt x="12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6" y="64"/>
                  </a:lnTo>
                  <a:lnTo>
                    <a:pt x="128" y="50"/>
                  </a:lnTo>
                  <a:lnTo>
                    <a:pt x="122" y="36"/>
                  </a:lnTo>
                  <a:lnTo>
                    <a:pt x="122" y="16"/>
                  </a:lnTo>
                  <a:lnTo>
                    <a:pt x="118" y="12"/>
                  </a:lnTo>
                  <a:lnTo>
                    <a:pt x="116" y="8"/>
                  </a:lnTo>
                  <a:lnTo>
                    <a:pt x="110" y="6"/>
                  </a:lnTo>
                  <a:lnTo>
                    <a:pt x="104" y="4"/>
                  </a:lnTo>
                  <a:lnTo>
                    <a:pt x="98" y="4"/>
                  </a:lnTo>
                  <a:lnTo>
                    <a:pt x="92" y="8"/>
                  </a:lnTo>
                  <a:lnTo>
                    <a:pt x="86" y="10"/>
                  </a:lnTo>
                  <a:lnTo>
                    <a:pt x="82" y="16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56" y="0"/>
                  </a:lnTo>
                  <a:lnTo>
                    <a:pt x="42" y="0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54" y="22"/>
                  </a:lnTo>
                  <a:lnTo>
                    <a:pt x="52" y="18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16" y="20"/>
                  </a:lnTo>
                  <a:lnTo>
                    <a:pt x="16" y="30"/>
                  </a:lnTo>
                  <a:lnTo>
                    <a:pt x="14" y="38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2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4" y="66"/>
                  </a:lnTo>
                  <a:lnTo>
                    <a:pt x="2" y="70"/>
                  </a:lnTo>
                  <a:lnTo>
                    <a:pt x="0" y="72"/>
                  </a:lnTo>
                  <a:lnTo>
                    <a:pt x="6" y="76"/>
                  </a:lnTo>
                  <a:lnTo>
                    <a:pt x="8" y="82"/>
                  </a:lnTo>
                  <a:lnTo>
                    <a:pt x="6" y="84"/>
                  </a:lnTo>
                  <a:lnTo>
                    <a:pt x="6" y="86"/>
                  </a:lnTo>
                  <a:lnTo>
                    <a:pt x="10" y="94"/>
                  </a:lnTo>
                  <a:lnTo>
                    <a:pt x="10" y="98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22" y="106"/>
                  </a:lnTo>
                  <a:lnTo>
                    <a:pt x="28" y="108"/>
                  </a:lnTo>
                  <a:lnTo>
                    <a:pt x="34" y="110"/>
                  </a:lnTo>
                  <a:lnTo>
                    <a:pt x="32" y="122"/>
                  </a:lnTo>
                  <a:lnTo>
                    <a:pt x="30" y="130"/>
                  </a:lnTo>
                  <a:lnTo>
                    <a:pt x="26" y="136"/>
                  </a:lnTo>
                  <a:lnTo>
                    <a:pt x="26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79" name="Freeform 117"/>
            <p:cNvSpPr>
              <a:spLocks noChangeAspect="1"/>
            </p:cNvSpPr>
            <p:nvPr/>
          </p:nvSpPr>
          <p:spPr bwMode="auto">
            <a:xfrm>
              <a:off x="2745" y="1400"/>
              <a:ext cx="154" cy="119"/>
            </a:xfrm>
            <a:custGeom>
              <a:avLst/>
              <a:gdLst>
                <a:gd name="T0" fmla="*/ 218 w 151"/>
                <a:gd name="T1" fmla="*/ 835 h 110"/>
                <a:gd name="T2" fmla="*/ 213 w 151"/>
                <a:gd name="T3" fmla="*/ 835 h 110"/>
                <a:gd name="T4" fmla="*/ 197 w 151"/>
                <a:gd name="T5" fmla="*/ 820 h 110"/>
                <a:gd name="T6" fmla="*/ 177 w 151"/>
                <a:gd name="T7" fmla="*/ 809 h 110"/>
                <a:gd name="T8" fmla="*/ 162 w 151"/>
                <a:gd name="T9" fmla="*/ 820 h 110"/>
                <a:gd name="T10" fmla="*/ 150 w 151"/>
                <a:gd name="T11" fmla="*/ 835 h 110"/>
                <a:gd name="T12" fmla="*/ 147 w 151"/>
                <a:gd name="T13" fmla="*/ 835 h 110"/>
                <a:gd name="T14" fmla="*/ 147 w 151"/>
                <a:gd name="T15" fmla="*/ 820 h 110"/>
                <a:gd name="T16" fmla="*/ 144 w 151"/>
                <a:gd name="T17" fmla="*/ 784 h 110"/>
                <a:gd name="T18" fmla="*/ 135 w 151"/>
                <a:gd name="T19" fmla="*/ 784 h 110"/>
                <a:gd name="T20" fmla="*/ 129 w 151"/>
                <a:gd name="T21" fmla="*/ 784 h 110"/>
                <a:gd name="T22" fmla="*/ 124 w 151"/>
                <a:gd name="T23" fmla="*/ 784 h 110"/>
                <a:gd name="T24" fmla="*/ 120 w 151"/>
                <a:gd name="T25" fmla="*/ 772 h 110"/>
                <a:gd name="T26" fmla="*/ 116 w 151"/>
                <a:gd name="T27" fmla="*/ 725 h 110"/>
                <a:gd name="T28" fmla="*/ 104 w 151"/>
                <a:gd name="T29" fmla="*/ 714 h 110"/>
                <a:gd name="T30" fmla="*/ 92 w 151"/>
                <a:gd name="T31" fmla="*/ 699 h 110"/>
                <a:gd name="T32" fmla="*/ 76 w 151"/>
                <a:gd name="T33" fmla="*/ 687 h 110"/>
                <a:gd name="T34" fmla="*/ 72 w 151"/>
                <a:gd name="T35" fmla="*/ 648 h 110"/>
                <a:gd name="T36" fmla="*/ 70 w 151"/>
                <a:gd name="T37" fmla="*/ 687 h 110"/>
                <a:gd name="T38" fmla="*/ 66 w 151"/>
                <a:gd name="T39" fmla="*/ 687 h 110"/>
                <a:gd name="T40" fmla="*/ 64 w 151"/>
                <a:gd name="T41" fmla="*/ 687 h 110"/>
                <a:gd name="T42" fmla="*/ 62 w 151"/>
                <a:gd name="T43" fmla="*/ 648 h 110"/>
                <a:gd name="T44" fmla="*/ 14 w 151"/>
                <a:gd name="T45" fmla="*/ 591 h 110"/>
                <a:gd name="T46" fmla="*/ 14 w 151"/>
                <a:gd name="T47" fmla="*/ 510 h 110"/>
                <a:gd name="T48" fmla="*/ 6 w 151"/>
                <a:gd name="T49" fmla="*/ 402 h 110"/>
                <a:gd name="T50" fmla="*/ 0 w 151"/>
                <a:gd name="T51" fmla="*/ 294 h 110"/>
                <a:gd name="T52" fmla="*/ 0 w 151"/>
                <a:gd name="T53" fmla="*/ 141 h 110"/>
                <a:gd name="T54" fmla="*/ 4 w 151"/>
                <a:gd name="T55" fmla="*/ 141 h 110"/>
                <a:gd name="T56" fmla="*/ 14 w 151"/>
                <a:gd name="T57" fmla="*/ 120 h 110"/>
                <a:gd name="T58" fmla="*/ 52 w 151"/>
                <a:gd name="T59" fmla="*/ 75 h 110"/>
                <a:gd name="T60" fmla="*/ 70 w 151"/>
                <a:gd name="T61" fmla="*/ 0 h 110"/>
                <a:gd name="T62" fmla="*/ 100 w 151"/>
                <a:gd name="T63" fmla="*/ 0 h 110"/>
                <a:gd name="T64" fmla="*/ 104 w 151"/>
                <a:gd name="T65" fmla="*/ 4 h 110"/>
                <a:gd name="T66" fmla="*/ 104 w 151"/>
                <a:gd name="T67" fmla="*/ 6 h 110"/>
                <a:gd name="T68" fmla="*/ 116 w 151"/>
                <a:gd name="T69" fmla="*/ 64 h 110"/>
                <a:gd name="T70" fmla="*/ 135 w 151"/>
                <a:gd name="T71" fmla="*/ 6 h 110"/>
                <a:gd name="T72" fmla="*/ 201 w 151"/>
                <a:gd name="T73" fmla="*/ 6 h 110"/>
                <a:gd name="T74" fmla="*/ 209 w 151"/>
                <a:gd name="T75" fmla="*/ 75 h 110"/>
                <a:gd name="T76" fmla="*/ 215 w 151"/>
                <a:gd name="T77" fmla="*/ 88 h 110"/>
                <a:gd name="T78" fmla="*/ 221 w 151"/>
                <a:gd name="T79" fmla="*/ 103 h 110"/>
                <a:gd name="T80" fmla="*/ 223 w 151"/>
                <a:gd name="T81" fmla="*/ 120 h 110"/>
                <a:gd name="T82" fmla="*/ 229 w 151"/>
                <a:gd name="T83" fmla="*/ 169 h 110"/>
                <a:gd name="T84" fmla="*/ 232 w 151"/>
                <a:gd name="T85" fmla="*/ 232 h 110"/>
                <a:gd name="T86" fmla="*/ 232 w 151"/>
                <a:gd name="T87" fmla="*/ 273 h 110"/>
                <a:gd name="T88" fmla="*/ 239 w 151"/>
                <a:gd name="T89" fmla="*/ 319 h 110"/>
                <a:gd name="T90" fmla="*/ 229 w 151"/>
                <a:gd name="T91" fmla="*/ 357 h 110"/>
                <a:gd name="T92" fmla="*/ 226 w 151"/>
                <a:gd name="T93" fmla="*/ 372 h 110"/>
                <a:gd name="T94" fmla="*/ 223 w 151"/>
                <a:gd name="T95" fmla="*/ 386 h 110"/>
                <a:gd name="T96" fmla="*/ 226 w 151"/>
                <a:gd name="T97" fmla="*/ 452 h 110"/>
                <a:gd name="T98" fmla="*/ 235 w 151"/>
                <a:gd name="T99" fmla="*/ 510 h 110"/>
                <a:gd name="T100" fmla="*/ 250 w 151"/>
                <a:gd name="T101" fmla="*/ 648 h 110"/>
                <a:gd name="T102" fmla="*/ 242 w 151"/>
                <a:gd name="T103" fmla="*/ 687 h 110"/>
                <a:gd name="T104" fmla="*/ 232 w 151"/>
                <a:gd name="T105" fmla="*/ 725 h 110"/>
                <a:gd name="T106" fmla="*/ 221 w 151"/>
                <a:gd name="T107" fmla="*/ 848 h 110"/>
                <a:gd name="T108" fmla="*/ 218 w 151"/>
                <a:gd name="T109" fmla="*/ 835 h 1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1"/>
                <a:gd name="T166" fmla="*/ 0 h 110"/>
                <a:gd name="T167" fmla="*/ 151 w 151"/>
                <a:gd name="T168" fmla="*/ 110 h 1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1" h="110">
                  <a:moveTo>
                    <a:pt x="130" y="108"/>
                  </a:moveTo>
                  <a:lnTo>
                    <a:pt x="126" y="108"/>
                  </a:lnTo>
                  <a:lnTo>
                    <a:pt x="118" y="106"/>
                  </a:lnTo>
                  <a:lnTo>
                    <a:pt x="108" y="104"/>
                  </a:lnTo>
                  <a:lnTo>
                    <a:pt x="98" y="106"/>
                  </a:lnTo>
                  <a:lnTo>
                    <a:pt x="90" y="108"/>
                  </a:lnTo>
                  <a:lnTo>
                    <a:pt x="88" y="108"/>
                  </a:lnTo>
                  <a:lnTo>
                    <a:pt x="88" y="106"/>
                  </a:lnTo>
                  <a:lnTo>
                    <a:pt x="86" y="102"/>
                  </a:lnTo>
                  <a:lnTo>
                    <a:pt x="80" y="102"/>
                  </a:lnTo>
                  <a:lnTo>
                    <a:pt x="76" y="102"/>
                  </a:lnTo>
                  <a:lnTo>
                    <a:pt x="74" y="102"/>
                  </a:lnTo>
                  <a:lnTo>
                    <a:pt x="72" y="100"/>
                  </a:lnTo>
                  <a:lnTo>
                    <a:pt x="70" y="94"/>
                  </a:lnTo>
                  <a:lnTo>
                    <a:pt x="64" y="92"/>
                  </a:lnTo>
                  <a:lnTo>
                    <a:pt x="58" y="90"/>
                  </a:lnTo>
                  <a:lnTo>
                    <a:pt x="50" y="88"/>
                  </a:lnTo>
                  <a:lnTo>
                    <a:pt x="46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6" y="84"/>
                  </a:lnTo>
                  <a:lnTo>
                    <a:pt x="14" y="76"/>
                  </a:lnTo>
                  <a:lnTo>
                    <a:pt x="14" y="66"/>
                  </a:lnTo>
                  <a:lnTo>
                    <a:pt x="6" y="52"/>
                  </a:lnTo>
                  <a:lnTo>
                    <a:pt x="0" y="3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14" y="16"/>
                  </a:lnTo>
                  <a:lnTo>
                    <a:pt x="26" y="1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70" y="8"/>
                  </a:lnTo>
                  <a:lnTo>
                    <a:pt x="80" y="6"/>
                  </a:lnTo>
                  <a:lnTo>
                    <a:pt x="120" y="6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4" y="16"/>
                  </a:lnTo>
                  <a:lnTo>
                    <a:pt x="138" y="22"/>
                  </a:lnTo>
                  <a:lnTo>
                    <a:pt x="140" y="30"/>
                  </a:lnTo>
                  <a:lnTo>
                    <a:pt x="140" y="36"/>
                  </a:lnTo>
                  <a:lnTo>
                    <a:pt x="144" y="42"/>
                  </a:lnTo>
                  <a:lnTo>
                    <a:pt x="138" y="46"/>
                  </a:lnTo>
                  <a:lnTo>
                    <a:pt x="136" y="48"/>
                  </a:lnTo>
                  <a:lnTo>
                    <a:pt x="134" y="50"/>
                  </a:lnTo>
                  <a:lnTo>
                    <a:pt x="136" y="58"/>
                  </a:lnTo>
                  <a:lnTo>
                    <a:pt x="142" y="66"/>
                  </a:lnTo>
                  <a:lnTo>
                    <a:pt x="151" y="84"/>
                  </a:lnTo>
                  <a:lnTo>
                    <a:pt x="146" y="88"/>
                  </a:lnTo>
                  <a:lnTo>
                    <a:pt x="140" y="94"/>
                  </a:lnTo>
                  <a:lnTo>
                    <a:pt x="132" y="110"/>
                  </a:lnTo>
                  <a:lnTo>
                    <a:pt x="130" y="10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0" name="Freeform 118"/>
            <p:cNvSpPr>
              <a:spLocks noChangeAspect="1"/>
            </p:cNvSpPr>
            <p:nvPr/>
          </p:nvSpPr>
          <p:spPr bwMode="auto">
            <a:xfrm>
              <a:off x="2953" y="1886"/>
              <a:ext cx="200" cy="213"/>
            </a:xfrm>
            <a:custGeom>
              <a:avLst/>
              <a:gdLst>
                <a:gd name="T0" fmla="*/ 316 w 196"/>
                <a:gd name="T1" fmla="*/ 1501 h 196"/>
                <a:gd name="T2" fmla="*/ 296 w 196"/>
                <a:gd name="T3" fmla="*/ 1578 h 196"/>
                <a:gd name="T4" fmla="*/ 266 w 196"/>
                <a:gd name="T5" fmla="*/ 1701 h 196"/>
                <a:gd name="T6" fmla="*/ 14 w 196"/>
                <a:gd name="T7" fmla="*/ 1646 h 196"/>
                <a:gd name="T8" fmla="*/ 8 w 196"/>
                <a:gd name="T9" fmla="*/ 414 h 196"/>
                <a:gd name="T10" fmla="*/ 2 w 196"/>
                <a:gd name="T11" fmla="*/ 343 h 196"/>
                <a:gd name="T12" fmla="*/ 0 w 196"/>
                <a:gd name="T13" fmla="*/ 246 h 196"/>
                <a:gd name="T14" fmla="*/ 4 w 196"/>
                <a:gd name="T15" fmla="*/ 176 h 196"/>
                <a:gd name="T16" fmla="*/ 2 w 196"/>
                <a:gd name="T17" fmla="*/ 116 h 196"/>
                <a:gd name="T18" fmla="*/ 0 w 196"/>
                <a:gd name="T19" fmla="*/ 83 h 196"/>
                <a:gd name="T20" fmla="*/ 2 w 196"/>
                <a:gd name="T21" fmla="*/ 4 h 196"/>
                <a:gd name="T22" fmla="*/ 66 w 196"/>
                <a:gd name="T23" fmla="*/ 83 h 196"/>
                <a:gd name="T24" fmla="*/ 127 w 196"/>
                <a:gd name="T25" fmla="*/ 137 h 196"/>
                <a:gd name="T26" fmla="*/ 151 w 196"/>
                <a:gd name="T27" fmla="*/ 70 h 196"/>
                <a:gd name="T28" fmla="*/ 180 w 196"/>
                <a:gd name="T29" fmla="*/ 2 h 196"/>
                <a:gd name="T30" fmla="*/ 196 w 196"/>
                <a:gd name="T31" fmla="*/ 59 h 196"/>
                <a:gd name="T32" fmla="*/ 214 w 196"/>
                <a:gd name="T33" fmla="*/ 83 h 196"/>
                <a:gd name="T34" fmla="*/ 239 w 196"/>
                <a:gd name="T35" fmla="*/ 70 h 196"/>
                <a:gd name="T36" fmla="*/ 252 w 196"/>
                <a:gd name="T37" fmla="*/ 70 h 196"/>
                <a:gd name="T38" fmla="*/ 266 w 196"/>
                <a:gd name="T39" fmla="*/ 137 h 196"/>
                <a:gd name="T40" fmla="*/ 284 w 196"/>
                <a:gd name="T41" fmla="*/ 291 h 196"/>
                <a:gd name="T42" fmla="*/ 280 w 196"/>
                <a:gd name="T43" fmla="*/ 519 h 196"/>
                <a:gd name="T44" fmla="*/ 289 w 196"/>
                <a:gd name="T45" fmla="*/ 621 h 196"/>
                <a:gd name="T46" fmla="*/ 277 w 196"/>
                <a:gd name="T47" fmla="*/ 621 h 196"/>
                <a:gd name="T48" fmla="*/ 262 w 196"/>
                <a:gd name="T49" fmla="*/ 621 h 196"/>
                <a:gd name="T50" fmla="*/ 242 w 196"/>
                <a:gd name="T51" fmla="*/ 483 h 196"/>
                <a:gd name="T52" fmla="*/ 220 w 196"/>
                <a:gd name="T53" fmla="*/ 291 h 196"/>
                <a:gd name="T54" fmla="*/ 226 w 196"/>
                <a:gd name="T55" fmla="*/ 439 h 196"/>
                <a:gd name="T56" fmla="*/ 284 w 196"/>
                <a:gd name="T57" fmla="*/ 950 h 196"/>
                <a:gd name="T58" fmla="*/ 304 w 196"/>
                <a:gd name="T59" fmla="*/ 1113 h 196"/>
                <a:gd name="T60" fmla="*/ 320 w 196"/>
                <a:gd name="T61" fmla="*/ 1283 h 196"/>
                <a:gd name="T62" fmla="*/ 329 w 196"/>
                <a:gd name="T63" fmla="*/ 1501 h 19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6"/>
                <a:gd name="T97" fmla="*/ 0 h 196"/>
                <a:gd name="T98" fmla="*/ 196 w 196"/>
                <a:gd name="T99" fmla="*/ 196 h 19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6" h="196">
                  <a:moveTo>
                    <a:pt x="194" y="172"/>
                  </a:moveTo>
                  <a:lnTo>
                    <a:pt x="188" y="172"/>
                  </a:lnTo>
                  <a:lnTo>
                    <a:pt x="184" y="176"/>
                  </a:lnTo>
                  <a:lnTo>
                    <a:pt x="174" y="182"/>
                  </a:lnTo>
                  <a:lnTo>
                    <a:pt x="168" y="190"/>
                  </a:lnTo>
                  <a:lnTo>
                    <a:pt x="158" y="196"/>
                  </a:lnTo>
                  <a:lnTo>
                    <a:pt x="152" y="190"/>
                  </a:lnTo>
                  <a:lnTo>
                    <a:pt x="14" y="190"/>
                  </a:lnTo>
                  <a:lnTo>
                    <a:pt x="8" y="5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40" y="10"/>
                  </a:lnTo>
                  <a:lnTo>
                    <a:pt x="58" y="14"/>
                  </a:lnTo>
                  <a:lnTo>
                    <a:pt x="74" y="16"/>
                  </a:lnTo>
                  <a:lnTo>
                    <a:pt x="82" y="14"/>
                  </a:lnTo>
                  <a:lnTo>
                    <a:pt x="90" y="8"/>
                  </a:lnTo>
                  <a:lnTo>
                    <a:pt x="98" y="4"/>
                  </a:lnTo>
                  <a:lnTo>
                    <a:pt x="108" y="2"/>
                  </a:lnTo>
                  <a:lnTo>
                    <a:pt x="112" y="2"/>
                  </a:lnTo>
                  <a:lnTo>
                    <a:pt x="116" y="6"/>
                  </a:lnTo>
                  <a:lnTo>
                    <a:pt x="120" y="8"/>
                  </a:lnTo>
                  <a:lnTo>
                    <a:pt x="126" y="10"/>
                  </a:lnTo>
                  <a:lnTo>
                    <a:pt x="134" y="10"/>
                  </a:lnTo>
                  <a:lnTo>
                    <a:pt x="142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10"/>
                  </a:lnTo>
                  <a:lnTo>
                    <a:pt x="158" y="16"/>
                  </a:lnTo>
                  <a:lnTo>
                    <a:pt x="164" y="24"/>
                  </a:lnTo>
                  <a:lnTo>
                    <a:pt x="168" y="34"/>
                  </a:lnTo>
                  <a:lnTo>
                    <a:pt x="170" y="46"/>
                  </a:lnTo>
                  <a:lnTo>
                    <a:pt x="166" y="60"/>
                  </a:lnTo>
                  <a:lnTo>
                    <a:pt x="166" y="68"/>
                  </a:lnTo>
                  <a:lnTo>
                    <a:pt x="170" y="72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52" y="68"/>
                  </a:lnTo>
                  <a:lnTo>
                    <a:pt x="144" y="56"/>
                  </a:lnTo>
                  <a:lnTo>
                    <a:pt x="138" y="44"/>
                  </a:lnTo>
                  <a:lnTo>
                    <a:pt x="130" y="34"/>
                  </a:lnTo>
                  <a:lnTo>
                    <a:pt x="132" y="42"/>
                  </a:lnTo>
                  <a:lnTo>
                    <a:pt x="134" y="50"/>
                  </a:lnTo>
                  <a:lnTo>
                    <a:pt x="146" y="72"/>
                  </a:lnTo>
                  <a:lnTo>
                    <a:pt x="168" y="110"/>
                  </a:lnTo>
                  <a:lnTo>
                    <a:pt x="174" y="120"/>
                  </a:lnTo>
                  <a:lnTo>
                    <a:pt x="180" y="128"/>
                  </a:lnTo>
                  <a:lnTo>
                    <a:pt x="186" y="136"/>
                  </a:lnTo>
                  <a:lnTo>
                    <a:pt x="190" y="148"/>
                  </a:lnTo>
                  <a:lnTo>
                    <a:pt x="192" y="162"/>
                  </a:lnTo>
                  <a:lnTo>
                    <a:pt x="196" y="172"/>
                  </a:lnTo>
                  <a:lnTo>
                    <a:pt x="194" y="1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1" name="Freeform 119"/>
            <p:cNvSpPr>
              <a:spLocks noChangeAspect="1"/>
            </p:cNvSpPr>
            <p:nvPr/>
          </p:nvSpPr>
          <p:spPr bwMode="auto">
            <a:xfrm>
              <a:off x="2696" y="1851"/>
              <a:ext cx="271" cy="293"/>
            </a:xfrm>
            <a:custGeom>
              <a:avLst/>
              <a:gdLst>
                <a:gd name="T0" fmla="*/ 463 w 265"/>
                <a:gd name="T1" fmla="*/ 721 h 270"/>
                <a:gd name="T2" fmla="*/ 456 w 265"/>
                <a:gd name="T3" fmla="*/ 640 h 270"/>
                <a:gd name="T4" fmla="*/ 448 w 265"/>
                <a:gd name="T5" fmla="*/ 527 h 270"/>
                <a:gd name="T6" fmla="*/ 453 w 265"/>
                <a:gd name="T7" fmla="*/ 474 h 270"/>
                <a:gd name="T8" fmla="*/ 458 w 265"/>
                <a:gd name="T9" fmla="*/ 403 h 270"/>
                <a:gd name="T10" fmla="*/ 448 w 265"/>
                <a:gd name="T11" fmla="*/ 371 h 270"/>
                <a:gd name="T12" fmla="*/ 448 w 265"/>
                <a:gd name="T13" fmla="*/ 340 h 270"/>
                <a:gd name="T14" fmla="*/ 458 w 265"/>
                <a:gd name="T15" fmla="*/ 267 h 270"/>
                <a:gd name="T16" fmla="*/ 399 w 265"/>
                <a:gd name="T17" fmla="*/ 155 h 270"/>
                <a:gd name="T18" fmla="*/ 377 w 265"/>
                <a:gd name="T19" fmla="*/ 59 h 270"/>
                <a:gd name="T20" fmla="*/ 365 w 265"/>
                <a:gd name="T21" fmla="*/ 4 h 270"/>
                <a:gd name="T22" fmla="*/ 324 w 265"/>
                <a:gd name="T23" fmla="*/ 95 h 270"/>
                <a:gd name="T24" fmla="*/ 307 w 265"/>
                <a:gd name="T25" fmla="*/ 215 h 270"/>
                <a:gd name="T26" fmla="*/ 307 w 265"/>
                <a:gd name="T27" fmla="*/ 315 h 270"/>
                <a:gd name="T28" fmla="*/ 314 w 265"/>
                <a:gd name="T29" fmla="*/ 351 h 270"/>
                <a:gd name="T30" fmla="*/ 303 w 265"/>
                <a:gd name="T31" fmla="*/ 437 h 270"/>
                <a:gd name="T32" fmla="*/ 283 w 265"/>
                <a:gd name="T33" fmla="*/ 480 h 270"/>
                <a:gd name="T34" fmla="*/ 264 w 265"/>
                <a:gd name="T35" fmla="*/ 474 h 270"/>
                <a:gd name="T36" fmla="*/ 235 w 265"/>
                <a:gd name="T37" fmla="*/ 371 h 270"/>
                <a:gd name="T38" fmla="*/ 211 w 265"/>
                <a:gd name="T39" fmla="*/ 315 h 270"/>
                <a:gd name="T40" fmla="*/ 193 w 265"/>
                <a:gd name="T41" fmla="*/ 315 h 270"/>
                <a:gd name="T42" fmla="*/ 173 w 265"/>
                <a:gd name="T43" fmla="*/ 267 h 270"/>
                <a:gd name="T44" fmla="*/ 157 w 265"/>
                <a:gd name="T45" fmla="*/ 168 h 270"/>
                <a:gd name="T46" fmla="*/ 142 w 265"/>
                <a:gd name="T47" fmla="*/ 132 h 270"/>
                <a:gd name="T48" fmla="*/ 73 w 265"/>
                <a:gd name="T49" fmla="*/ 59 h 270"/>
                <a:gd name="T50" fmla="*/ 54 w 265"/>
                <a:gd name="T51" fmla="*/ 4 h 270"/>
                <a:gd name="T52" fmla="*/ 54 w 265"/>
                <a:gd name="T53" fmla="*/ 112 h 270"/>
                <a:gd name="T54" fmla="*/ 18 w 265"/>
                <a:gd name="T55" fmla="*/ 215 h 270"/>
                <a:gd name="T56" fmla="*/ 8 w 265"/>
                <a:gd name="T57" fmla="*/ 315 h 270"/>
                <a:gd name="T58" fmla="*/ 10 w 265"/>
                <a:gd name="T59" fmla="*/ 371 h 270"/>
                <a:gd name="T60" fmla="*/ 0 w 265"/>
                <a:gd name="T61" fmla="*/ 511 h 270"/>
                <a:gd name="T62" fmla="*/ 0 w 265"/>
                <a:gd name="T63" fmla="*/ 613 h 270"/>
                <a:gd name="T64" fmla="*/ 4 w 265"/>
                <a:gd name="T65" fmla="*/ 721 h 270"/>
                <a:gd name="T66" fmla="*/ 6 w 265"/>
                <a:gd name="T67" fmla="*/ 1075 h 270"/>
                <a:gd name="T68" fmla="*/ 0 w 265"/>
                <a:gd name="T69" fmla="*/ 1185 h 270"/>
                <a:gd name="T70" fmla="*/ 4 w 265"/>
                <a:gd name="T71" fmla="*/ 1260 h 270"/>
                <a:gd name="T72" fmla="*/ 12 w 265"/>
                <a:gd name="T73" fmla="*/ 1427 h 270"/>
                <a:gd name="T74" fmla="*/ 56 w 265"/>
                <a:gd name="T75" fmla="*/ 1491 h 270"/>
                <a:gd name="T76" fmla="*/ 64 w 265"/>
                <a:gd name="T77" fmla="*/ 1559 h 270"/>
                <a:gd name="T78" fmla="*/ 73 w 265"/>
                <a:gd name="T79" fmla="*/ 1644 h 270"/>
                <a:gd name="T80" fmla="*/ 101 w 265"/>
                <a:gd name="T81" fmla="*/ 1644 h 270"/>
                <a:gd name="T82" fmla="*/ 127 w 265"/>
                <a:gd name="T83" fmla="*/ 1681 h 270"/>
                <a:gd name="T84" fmla="*/ 139 w 265"/>
                <a:gd name="T85" fmla="*/ 1759 h 270"/>
                <a:gd name="T86" fmla="*/ 443 w 265"/>
                <a:gd name="T87" fmla="*/ 2263 h 270"/>
                <a:gd name="T88" fmla="*/ 473 w 265"/>
                <a:gd name="T89" fmla="*/ 2184 h 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5"/>
                <a:gd name="T136" fmla="*/ 0 h 270"/>
                <a:gd name="T137" fmla="*/ 265 w 265"/>
                <a:gd name="T138" fmla="*/ 270 h 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5" h="270">
                  <a:moveTo>
                    <a:pt x="265" y="222"/>
                  </a:moveTo>
                  <a:lnTo>
                    <a:pt x="259" y="86"/>
                  </a:lnTo>
                  <a:lnTo>
                    <a:pt x="259" y="80"/>
                  </a:lnTo>
                  <a:lnTo>
                    <a:pt x="255" y="76"/>
                  </a:lnTo>
                  <a:lnTo>
                    <a:pt x="253" y="72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3" y="56"/>
                  </a:lnTo>
                  <a:lnTo>
                    <a:pt x="255" y="52"/>
                  </a:lnTo>
                  <a:lnTo>
                    <a:pt x="257" y="48"/>
                  </a:lnTo>
                  <a:lnTo>
                    <a:pt x="253" y="46"/>
                  </a:lnTo>
                  <a:lnTo>
                    <a:pt x="251" y="44"/>
                  </a:lnTo>
                  <a:lnTo>
                    <a:pt x="251" y="42"/>
                  </a:lnTo>
                  <a:lnTo>
                    <a:pt x="251" y="40"/>
                  </a:lnTo>
                  <a:lnTo>
                    <a:pt x="253" y="36"/>
                  </a:lnTo>
                  <a:lnTo>
                    <a:pt x="257" y="32"/>
                  </a:lnTo>
                  <a:lnTo>
                    <a:pt x="229" y="22"/>
                  </a:lnTo>
                  <a:lnTo>
                    <a:pt x="223" y="18"/>
                  </a:lnTo>
                  <a:lnTo>
                    <a:pt x="217" y="12"/>
                  </a:lnTo>
                  <a:lnTo>
                    <a:pt x="211" y="6"/>
                  </a:lnTo>
                  <a:lnTo>
                    <a:pt x="207" y="4"/>
                  </a:lnTo>
                  <a:lnTo>
                    <a:pt x="203" y="4"/>
                  </a:lnTo>
                  <a:lnTo>
                    <a:pt x="192" y="6"/>
                  </a:lnTo>
                  <a:lnTo>
                    <a:pt x="182" y="12"/>
                  </a:lnTo>
                  <a:lnTo>
                    <a:pt x="174" y="22"/>
                  </a:lnTo>
                  <a:lnTo>
                    <a:pt x="172" y="26"/>
                  </a:lnTo>
                  <a:lnTo>
                    <a:pt x="170" y="30"/>
                  </a:lnTo>
                  <a:lnTo>
                    <a:pt x="172" y="38"/>
                  </a:lnTo>
                  <a:lnTo>
                    <a:pt x="174" y="40"/>
                  </a:lnTo>
                  <a:lnTo>
                    <a:pt x="176" y="42"/>
                  </a:lnTo>
                  <a:lnTo>
                    <a:pt x="174" y="48"/>
                  </a:lnTo>
                  <a:lnTo>
                    <a:pt x="170" y="52"/>
                  </a:lnTo>
                  <a:lnTo>
                    <a:pt x="166" y="56"/>
                  </a:lnTo>
                  <a:lnTo>
                    <a:pt x="158" y="58"/>
                  </a:lnTo>
                  <a:lnTo>
                    <a:pt x="154" y="58"/>
                  </a:lnTo>
                  <a:lnTo>
                    <a:pt x="148" y="56"/>
                  </a:lnTo>
                  <a:lnTo>
                    <a:pt x="140" y="50"/>
                  </a:lnTo>
                  <a:lnTo>
                    <a:pt x="132" y="44"/>
                  </a:lnTo>
                  <a:lnTo>
                    <a:pt x="122" y="40"/>
                  </a:lnTo>
                  <a:lnTo>
                    <a:pt x="118" y="38"/>
                  </a:lnTo>
                  <a:lnTo>
                    <a:pt x="112" y="38"/>
                  </a:lnTo>
                  <a:lnTo>
                    <a:pt x="108" y="38"/>
                  </a:lnTo>
                  <a:lnTo>
                    <a:pt x="104" y="36"/>
                  </a:lnTo>
                  <a:lnTo>
                    <a:pt x="98" y="32"/>
                  </a:lnTo>
                  <a:lnTo>
                    <a:pt x="94" y="26"/>
                  </a:lnTo>
                  <a:lnTo>
                    <a:pt x="90" y="20"/>
                  </a:lnTo>
                  <a:lnTo>
                    <a:pt x="86" y="18"/>
                  </a:lnTo>
                  <a:lnTo>
                    <a:pt x="80" y="16"/>
                  </a:lnTo>
                  <a:lnTo>
                    <a:pt x="56" y="10"/>
                  </a:lnTo>
                  <a:lnTo>
                    <a:pt x="44" y="6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8" y="10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18" y="26"/>
                  </a:lnTo>
                  <a:lnTo>
                    <a:pt x="12" y="32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4" y="56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2" y="80"/>
                  </a:lnTo>
                  <a:lnTo>
                    <a:pt x="4" y="86"/>
                  </a:lnTo>
                  <a:lnTo>
                    <a:pt x="4" y="94"/>
                  </a:lnTo>
                  <a:lnTo>
                    <a:pt x="6" y="128"/>
                  </a:lnTo>
                  <a:lnTo>
                    <a:pt x="2" y="134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4" y="150"/>
                  </a:lnTo>
                  <a:lnTo>
                    <a:pt x="10" y="164"/>
                  </a:lnTo>
                  <a:lnTo>
                    <a:pt x="12" y="170"/>
                  </a:lnTo>
                  <a:lnTo>
                    <a:pt x="18" y="174"/>
                  </a:lnTo>
                  <a:lnTo>
                    <a:pt x="30" y="178"/>
                  </a:lnTo>
                  <a:lnTo>
                    <a:pt x="34" y="180"/>
                  </a:lnTo>
                  <a:lnTo>
                    <a:pt x="38" y="186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8" y="196"/>
                  </a:lnTo>
                  <a:lnTo>
                    <a:pt x="58" y="196"/>
                  </a:lnTo>
                  <a:lnTo>
                    <a:pt x="64" y="198"/>
                  </a:lnTo>
                  <a:lnTo>
                    <a:pt x="70" y="200"/>
                  </a:lnTo>
                  <a:lnTo>
                    <a:pt x="74" y="204"/>
                  </a:lnTo>
                  <a:lnTo>
                    <a:pt x="78" y="210"/>
                  </a:lnTo>
                  <a:lnTo>
                    <a:pt x="110" y="196"/>
                  </a:lnTo>
                  <a:lnTo>
                    <a:pt x="247" y="270"/>
                  </a:lnTo>
                  <a:lnTo>
                    <a:pt x="251" y="262"/>
                  </a:lnTo>
                  <a:lnTo>
                    <a:pt x="265" y="262"/>
                  </a:lnTo>
                  <a:lnTo>
                    <a:pt x="265" y="2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2" name="Freeform 120"/>
            <p:cNvSpPr>
              <a:spLocks noChangeAspect="1"/>
            </p:cNvSpPr>
            <p:nvPr/>
          </p:nvSpPr>
          <p:spPr bwMode="auto">
            <a:xfrm>
              <a:off x="2390" y="1769"/>
              <a:ext cx="349" cy="388"/>
            </a:xfrm>
            <a:custGeom>
              <a:avLst/>
              <a:gdLst>
                <a:gd name="T0" fmla="*/ 200 w 342"/>
                <a:gd name="T1" fmla="*/ 310 h 358"/>
                <a:gd name="T2" fmla="*/ 226 w 342"/>
                <a:gd name="T3" fmla="*/ 230 h 358"/>
                <a:gd name="T4" fmla="*/ 266 w 342"/>
                <a:gd name="T5" fmla="*/ 131 h 358"/>
                <a:gd name="T6" fmla="*/ 339 w 342"/>
                <a:gd name="T7" fmla="*/ 59 h 358"/>
                <a:gd name="T8" fmla="*/ 369 w 342"/>
                <a:gd name="T9" fmla="*/ 59 h 358"/>
                <a:gd name="T10" fmla="*/ 384 w 342"/>
                <a:gd name="T11" fmla="*/ 81 h 358"/>
                <a:gd name="T12" fmla="*/ 400 w 342"/>
                <a:gd name="T13" fmla="*/ 69 h 358"/>
                <a:gd name="T14" fmla="*/ 409 w 342"/>
                <a:gd name="T15" fmla="*/ 4 h 358"/>
                <a:gd name="T16" fmla="*/ 454 w 342"/>
                <a:gd name="T17" fmla="*/ 2 h 358"/>
                <a:gd name="T18" fmla="*/ 471 w 342"/>
                <a:gd name="T19" fmla="*/ 95 h 358"/>
                <a:gd name="T20" fmla="*/ 468 w 342"/>
                <a:gd name="T21" fmla="*/ 310 h 358"/>
                <a:gd name="T22" fmla="*/ 464 w 342"/>
                <a:gd name="T23" fmla="*/ 428 h 358"/>
                <a:gd name="T24" fmla="*/ 454 w 342"/>
                <a:gd name="T25" fmla="*/ 473 h 358"/>
                <a:gd name="T26" fmla="*/ 447 w 342"/>
                <a:gd name="T27" fmla="*/ 545 h 358"/>
                <a:gd name="T28" fmla="*/ 459 w 342"/>
                <a:gd name="T29" fmla="*/ 641 h 358"/>
                <a:gd name="T30" fmla="*/ 468 w 342"/>
                <a:gd name="T31" fmla="*/ 698 h 358"/>
                <a:gd name="T32" fmla="*/ 481 w 342"/>
                <a:gd name="T33" fmla="*/ 788 h 358"/>
                <a:gd name="T34" fmla="*/ 493 w 342"/>
                <a:gd name="T35" fmla="*/ 891 h 358"/>
                <a:gd name="T36" fmla="*/ 503 w 342"/>
                <a:gd name="T37" fmla="*/ 1091 h 358"/>
                <a:gd name="T38" fmla="*/ 508 w 342"/>
                <a:gd name="T39" fmla="*/ 1219 h 358"/>
                <a:gd name="T40" fmla="*/ 513 w 342"/>
                <a:gd name="T41" fmla="*/ 1317 h 358"/>
                <a:gd name="T42" fmla="*/ 518 w 342"/>
                <a:gd name="T43" fmla="*/ 1658 h 358"/>
                <a:gd name="T44" fmla="*/ 508 w 342"/>
                <a:gd name="T45" fmla="*/ 1763 h 358"/>
                <a:gd name="T46" fmla="*/ 513 w 342"/>
                <a:gd name="T47" fmla="*/ 1832 h 358"/>
                <a:gd name="T48" fmla="*/ 529 w 342"/>
                <a:gd name="T49" fmla="*/ 1987 h 358"/>
                <a:gd name="T50" fmla="*/ 559 w 342"/>
                <a:gd name="T51" fmla="*/ 2048 h 358"/>
                <a:gd name="T52" fmla="*/ 571 w 342"/>
                <a:gd name="T53" fmla="*/ 2129 h 358"/>
                <a:gd name="T54" fmla="*/ 452 w 342"/>
                <a:gd name="T55" fmla="*/ 2607 h 358"/>
                <a:gd name="T56" fmla="*/ 332 w 342"/>
                <a:gd name="T57" fmla="*/ 2903 h 358"/>
                <a:gd name="T58" fmla="*/ 312 w 342"/>
                <a:gd name="T59" fmla="*/ 2739 h 358"/>
                <a:gd name="T60" fmla="*/ 277 w 342"/>
                <a:gd name="T61" fmla="*/ 2640 h 358"/>
                <a:gd name="T62" fmla="*/ 270 w 342"/>
                <a:gd name="T63" fmla="*/ 2569 h 358"/>
                <a:gd name="T64" fmla="*/ 0 w 342"/>
                <a:gd name="T65" fmla="*/ 1388 h 358"/>
                <a:gd name="T66" fmla="*/ 20 w 342"/>
                <a:gd name="T67" fmla="*/ 1263 h 358"/>
                <a:gd name="T68" fmla="*/ 82 w 342"/>
                <a:gd name="T69" fmla="*/ 1154 h 358"/>
                <a:gd name="T70" fmla="*/ 98 w 342"/>
                <a:gd name="T71" fmla="*/ 1076 h 358"/>
                <a:gd name="T72" fmla="*/ 122 w 342"/>
                <a:gd name="T73" fmla="*/ 1009 h 358"/>
                <a:gd name="T74" fmla="*/ 133 w 342"/>
                <a:gd name="T75" fmla="*/ 986 h 358"/>
                <a:gd name="T76" fmla="*/ 133 w 342"/>
                <a:gd name="T77" fmla="*/ 891 h 358"/>
                <a:gd name="T78" fmla="*/ 154 w 342"/>
                <a:gd name="T79" fmla="*/ 840 h 358"/>
                <a:gd name="T80" fmla="*/ 172 w 342"/>
                <a:gd name="T81" fmla="*/ 816 h 358"/>
                <a:gd name="T82" fmla="*/ 200 w 342"/>
                <a:gd name="T83" fmla="*/ 816 h 358"/>
                <a:gd name="T84" fmla="*/ 208 w 342"/>
                <a:gd name="T85" fmla="*/ 768 h 358"/>
                <a:gd name="T86" fmla="*/ 172 w 342"/>
                <a:gd name="T87" fmla="*/ 320 h 3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2"/>
                <a:gd name="T133" fmla="*/ 0 h 358"/>
                <a:gd name="T134" fmla="*/ 342 w 342"/>
                <a:gd name="T135" fmla="*/ 358 h 3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2" h="358">
                  <a:moveTo>
                    <a:pt x="106" y="40"/>
                  </a:moveTo>
                  <a:lnTo>
                    <a:pt x="118" y="38"/>
                  </a:lnTo>
                  <a:lnTo>
                    <a:pt x="126" y="34"/>
                  </a:lnTo>
                  <a:lnTo>
                    <a:pt x="134" y="28"/>
                  </a:lnTo>
                  <a:lnTo>
                    <a:pt x="142" y="22"/>
                  </a:lnTo>
                  <a:lnTo>
                    <a:pt x="158" y="16"/>
                  </a:lnTo>
                  <a:lnTo>
                    <a:pt x="178" y="10"/>
                  </a:lnTo>
                  <a:lnTo>
                    <a:pt x="200" y="6"/>
                  </a:lnTo>
                  <a:lnTo>
                    <a:pt x="214" y="6"/>
                  </a:lnTo>
                  <a:lnTo>
                    <a:pt x="218" y="6"/>
                  </a:lnTo>
                  <a:lnTo>
                    <a:pt x="222" y="8"/>
                  </a:lnTo>
                  <a:lnTo>
                    <a:pt x="226" y="10"/>
                  </a:lnTo>
                  <a:lnTo>
                    <a:pt x="230" y="10"/>
                  </a:lnTo>
                  <a:lnTo>
                    <a:pt x="236" y="8"/>
                  </a:lnTo>
                  <a:lnTo>
                    <a:pt x="240" y="6"/>
                  </a:lnTo>
                  <a:lnTo>
                    <a:pt x="242" y="4"/>
                  </a:lnTo>
                  <a:lnTo>
                    <a:pt x="248" y="2"/>
                  </a:lnTo>
                  <a:lnTo>
                    <a:pt x="268" y="2"/>
                  </a:lnTo>
                  <a:lnTo>
                    <a:pt x="280" y="0"/>
                  </a:lnTo>
                  <a:lnTo>
                    <a:pt x="278" y="12"/>
                  </a:lnTo>
                  <a:lnTo>
                    <a:pt x="276" y="24"/>
                  </a:lnTo>
                  <a:lnTo>
                    <a:pt x="276" y="38"/>
                  </a:lnTo>
                  <a:lnTo>
                    <a:pt x="276" y="44"/>
                  </a:lnTo>
                  <a:lnTo>
                    <a:pt x="274" y="52"/>
                  </a:lnTo>
                  <a:lnTo>
                    <a:pt x="272" y="56"/>
                  </a:lnTo>
                  <a:lnTo>
                    <a:pt x="268" y="58"/>
                  </a:lnTo>
                  <a:lnTo>
                    <a:pt x="264" y="62"/>
                  </a:lnTo>
                  <a:lnTo>
                    <a:pt x="264" y="66"/>
                  </a:lnTo>
                  <a:lnTo>
                    <a:pt x="264" y="72"/>
                  </a:lnTo>
                  <a:lnTo>
                    <a:pt x="270" y="78"/>
                  </a:lnTo>
                  <a:lnTo>
                    <a:pt x="274" y="82"/>
                  </a:lnTo>
                  <a:lnTo>
                    <a:pt x="276" y="86"/>
                  </a:lnTo>
                  <a:lnTo>
                    <a:pt x="280" y="92"/>
                  </a:lnTo>
                  <a:lnTo>
                    <a:pt x="284" y="98"/>
                  </a:lnTo>
                  <a:lnTo>
                    <a:pt x="288" y="104"/>
                  </a:lnTo>
                  <a:lnTo>
                    <a:pt x="292" y="110"/>
                  </a:lnTo>
                  <a:lnTo>
                    <a:pt x="298" y="138"/>
                  </a:lnTo>
                  <a:lnTo>
                    <a:pt x="298" y="136"/>
                  </a:lnTo>
                  <a:lnTo>
                    <a:pt x="300" y="142"/>
                  </a:lnTo>
                  <a:lnTo>
                    <a:pt x="300" y="150"/>
                  </a:lnTo>
                  <a:lnTo>
                    <a:pt x="302" y="156"/>
                  </a:lnTo>
                  <a:lnTo>
                    <a:pt x="304" y="162"/>
                  </a:lnTo>
                  <a:lnTo>
                    <a:pt x="304" y="170"/>
                  </a:lnTo>
                  <a:lnTo>
                    <a:pt x="306" y="204"/>
                  </a:lnTo>
                  <a:lnTo>
                    <a:pt x="302" y="210"/>
                  </a:lnTo>
                  <a:lnTo>
                    <a:pt x="300" y="218"/>
                  </a:lnTo>
                  <a:lnTo>
                    <a:pt x="302" y="222"/>
                  </a:lnTo>
                  <a:lnTo>
                    <a:pt x="304" y="226"/>
                  </a:lnTo>
                  <a:lnTo>
                    <a:pt x="310" y="240"/>
                  </a:lnTo>
                  <a:lnTo>
                    <a:pt x="312" y="246"/>
                  </a:lnTo>
                  <a:lnTo>
                    <a:pt x="318" y="250"/>
                  </a:lnTo>
                  <a:lnTo>
                    <a:pt x="330" y="254"/>
                  </a:lnTo>
                  <a:lnTo>
                    <a:pt x="334" y="256"/>
                  </a:lnTo>
                  <a:lnTo>
                    <a:pt x="338" y="262"/>
                  </a:lnTo>
                  <a:lnTo>
                    <a:pt x="342" y="272"/>
                  </a:lnTo>
                  <a:lnTo>
                    <a:pt x="266" y="322"/>
                  </a:lnTo>
                  <a:lnTo>
                    <a:pt x="238" y="352"/>
                  </a:lnTo>
                  <a:lnTo>
                    <a:pt x="196" y="358"/>
                  </a:lnTo>
                  <a:lnTo>
                    <a:pt x="196" y="342"/>
                  </a:lnTo>
                  <a:lnTo>
                    <a:pt x="184" y="338"/>
                  </a:lnTo>
                  <a:lnTo>
                    <a:pt x="172" y="334"/>
                  </a:lnTo>
                  <a:lnTo>
                    <a:pt x="164" y="326"/>
                  </a:lnTo>
                  <a:lnTo>
                    <a:pt x="160" y="320"/>
                  </a:lnTo>
                  <a:lnTo>
                    <a:pt x="160" y="316"/>
                  </a:lnTo>
                  <a:lnTo>
                    <a:pt x="0" y="196"/>
                  </a:lnTo>
                  <a:lnTo>
                    <a:pt x="0" y="172"/>
                  </a:lnTo>
                  <a:lnTo>
                    <a:pt x="10" y="160"/>
                  </a:lnTo>
                  <a:lnTo>
                    <a:pt x="20" y="156"/>
                  </a:lnTo>
                  <a:lnTo>
                    <a:pt x="36" y="150"/>
                  </a:lnTo>
                  <a:lnTo>
                    <a:pt x="52" y="142"/>
                  </a:lnTo>
                  <a:lnTo>
                    <a:pt x="58" y="138"/>
                  </a:lnTo>
                  <a:lnTo>
                    <a:pt x="60" y="134"/>
                  </a:lnTo>
                  <a:lnTo>
                    <a:pt x="66" y="128"/>
                  </a:lnTo>
                  <a:lnTo>
                    <a:pt x="72" y="126"/>
                  </a:lnTo>
                  <a:lnTo>
                    <a:pt x="76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8" y="110"/>
                  </a:lnTo>
                  <a:lnTo>
                    <a:pt x="86" y="108"/>
                  </a:lnTo>
                  <a:lnTo>
                    <a:pt x="92" y="104"/>
                  </a:lnTo>
                  <a:lnTo>
                    <a:pt x="98" y="100"/>
                  </a:lnTo>
                  <a:lnTo>
                    <a:pt x="104" y="100"/>
                  </a:lnTo>
                  <a:lnTo>
                    <a:pt x="114" y="100"/>
                  </a:lnTo>
                  <a:lnTo>
                    <a:pt x="118" y="100"/>
                  </a:lnTo>
                  <a:lnTo>
                    <a:pt x="120" y="98"/>
                  </a:lnTo>
                  <a:lnTo>
                    <a:pt x="122" y="94"/>
                  </a:lnTo>
                  <a:lnTo>
                    <a:pt x="112" y="66"/>
                  </a:lnTo>
                  <a:lnTo>
                    <a:pt x="104" y="40"/>
                  </a:lnTo>
                  <a:lnTo>
                    <a:pt x="106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3" name="Freeform 121"/>
            <p:cNvSpPr>
              <a:spLocks noChangeAspect="1"/>
            </p:cNvSpPr>
            <p:nvPr/>
          </p:nvSpPr>
          <p:spPr bwMode="auto">
            <a:xfrm>
              <a:off x="2316" y="1796"/>
              <a:ext cx="198" cy="181"/>
            </a:xfrm>
            <a:custGeom>
              <a:avLst/>
              <a:gdLst>
                <a:gd name="T0" fmla="*/ 123 w 194"/>
                <a:gd name="T1" fmla="*/ 1555 h 166"/>
                <a:gd name="T2" fmla="*/ 123 w 194"/>
                <a:gd name="T3" fmla="*/ 1377 h 166"/>
                <a:gd name="T4" fmla="*/ 140 w 194"/>
                <a:gd name="T5" fmla="*/ 1263 h 166"/>
                <a:gd name="T6" fmla="*/ 155 w 194"/>
                <a:gd name="T7" fmla="*/ 1239 h 166"/>
                <a:gd name="T8" fmla="*/ 182 w 194"/>
                <a:gd name="T9" fmla="*/ 1162 h 166"/>
                <a:gd name="T10" fmla="*/ 212 w 194"/>
                <a:gd name="T11" fmla="*/ 1090 h 166"/>
                <a:gd name="T12" fmla="*/ 220 w 194"/>
                <a:gd name="T13" fmla="*/ 1061 h 166"/>
                <a:gd name="T14" fmla="*/ 224 w 194"/>
                <a:gd name="T15" fmla="*/ 1036 h 166"/>
                <a:gd name="T16" fmla="*/ 234 w 194"/>
                <a:gd name="T17" fmla="*/ 966 h 166"/>
                <a:gd name="T18" fmla="*/ 244 w 194"/>
                <a:gd name="T19" fmla="*/ 956 h 166"/>
                <a:gd name="T20" fmla="*/ 250 w 194"/>
                <a:gd name="T21" fmla="*/ 942 h 166"/>
                <a:gd name="T22" fmla="*/ 254 w 194"/>
                <a:gd name="T23" fmla="*/ 897 h 166"/>
                <a:gd name="T24" fmla="*/ 254 w 194"/>
                <a:gd name="T25" fmla="*/ 886 h 166"/>
                <a:gd name="T26" fmla="*/ 254 w 194"/>
                <a:gd name="T27" fmla="*/ 804 h 166"/>
                <a:gd name="T28" fmla="*/ 267 w 194"/>
                <a:gd name="T29" fmla="*/ 771 h 166"/>
                <a:gd name="T30" fmla="*/ 279 w 194"/>
                <a:gd name="T31" fmla="*/ 745 h 166"/>
                <a:gd name="T32" fmla="*/ 291 w 194"/>
                <a:gd name="T33" fmla="*/ 692 h 166"/>
                <a:gd name="T34" fmla="*/ 300 w 194"/>
                <a:gd name="T35" fmla="*/ 692 h 166"/>
                <a:gd name="T36" fmla="*/ 315 w 194"/>
                <a:gd name="T37" fmla="*/ 692 h 166"/>
                <a:gd name="T38" fmla="*/ 321 w 194"/>
                <a:gd name="T39" fmla="*/ 692 h 166"/>
                <a:gd name="T40" fmla="*/ 325 w 194"/>
                <a:gd name="T41" fmla="*/ 684 h 166"/>
                <a:gd name="T42" fmla="*/ 328 w 194"/>
                <a:gd name="T43" fmla="*/ 635 h 166"/>
                <a:gd name="T44" fmla="*/ 312 w 194"/>
                <a:gd name="T45" fmla="*/ 378 h 166"/>
                <a:gd name="T46" fmla="*/ 300 w 194"/>
                <a:gd name="T47" fmla="*/ 126 h 166"/>
                <a:gd name="T48" fmla="*/ 303 w 194"/>
                <a:gd name="T49" fmla="*/ 126 h 166"/>
                <a:gd name="T50" fmla="*/ 267 w 194"/>
                <a:gd name="T51" fmla="*/ 149 h 166"/>
                <a:gd name="T52" fmla="*/ 247 w 194"/>
                <a:gd name="T53" fmla="*/ 126 h 166"/>
                <a:gd name="T54" fmla="*/ 230 w 194"/>
                <a:gd name="T55" fmla="*/ 106 h 166"/>
                <a:gd name="T56" fmla="*/ 227 w 194"/>
                <a:gd name="T57" fmla="*/ 89 h 166"/>
                <a:gd name="T58" fmla="*/ 224 w 194"/>
                <a:gd name="T59" fmla="*/ 63 h 166"/>
                <a:gd name="T60" fmla="*/ 220 w 194"/>
                <a:gd name="T61" fmla="*/ 2 h 166"/>
                <a:gd name="T62" fmla="*/ 215 w 194"/>
                <a:gd name="T63" fmla="*/ 0 h 166"/>
                <a:gd name="T64" fmla="*/ 210 w 194"/>
                <a:gd name="T65" fmla="*/ 2 h 166"/>
                <a:gd name="T66" fmla="*/ 202 w 194"/>
                <a:gd name="T67" fmla="*/ 4 h 166"/>
                <a:gd name="T68" fmla="*/ 194 w 194"/>
                <a:gd name="T69" fmla="*/ 149 h 166"/>
                <a:gd name="T70" fmla="*/ 186 w 194"/>
                <a:gd name="T71" fmla="*/ 268 h 166"/>
                <a:gd name="T72" fmla="*/ 178 w 194"/>
                <a:gd name="T73" fmla="*/ 346 h 166"/>
                <a:gd name="T74" fmla="*/ 164 w 194"/>
                <a:gd name="T75" fmla="*/ 412 h 166"/>
                <a:gd name="T76" fmla="*/ 149 w 194"/>
                <a:gd name="T77" fmla="*/ 449 h 166"/>
                <a:gd name="T78" fmla="*/ 137 w 194"/>
                <a:gd name="T79" fmla="*/ 532 h 166"/>
                <a:gd name="T80" fmla="*/ 119 w 194"/>
                <a:gd name="T81" fmla="*/ 616 h 166"/>
                <a:gd name="T82" fmla="*/ 111 w 194"/>
                <a:gd name="T83" fmla="*/ 672 h 166"/>
                <a:gd name="T84" fmla="*/ 107 w 194"/>
                <a:gd name="T85" fmla="*/ 733 h 166"/>
                <a:gd name="T86" fmla="*/ 107 w 194"/>
                <a:gd name="T87" fmla="*/ 823 h 166"/>
                <a:gd name="T88" fmla="*/ 103 w 194"/>
                <a:gd name="T89" fmla="*/ 966 h 166"/>
                <a:gd name="T90" fmla="*/ 95 w 194"/>
                <a:gd name="T91" fmla="*/ 1090 h 166"/>
                <a:gd name="T92" fmla="*/ 87 w 194"/>
                <a:gd name="T93" fmla="*/ 1157 h 166"/>
                <a:gd name="T94" fmla="*/ 75 w 194"/>
                <a:gd name="T95" fmla="*/ 1221 h 166"/>
                <a:gd name="T96" fmla="*/ 60 w 194"/>
                <a:gd name="T97" fmla="*/ 1331 h 166"/>
                <a:gd name="T98" fmla="*/ 52 w 194"/>
                <a:gd name="T99" fmla="*/ 1377 h 166"/>
                <a:gd name="T100" fmla="*/ 20 w 194"/>
                <a:gd name="T101" fmla="*/ 1426 h 166"/>
                <a:gd name="T102" fmla="*/ 12 w 194"/>
                <a:gd name="T103" fmla="*/ 1464 h 166"/>
                <a:gd name="T104" fmla="*/ 4 w 194"/>
                <a:gd name="T105" fmla="*/ 1500 h 166"/>
                <a:gd name="T106" fmla="*/ 0 w 194"/>
                <a:gd name="T107" fmla="*/ 1568 h 166"/>
                <a:gd name="T108" fmla="*/ 123 w 194"/>
                <a:gd name="T109" fmla="*/ 1555 h 1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4"/>
                <a:gd name="T166" fmla="*/ 0 h 166"/>
                <a:gd name="T167" fmla="*/ 194 w 194"/>
                <a:gd name="T168" fmla="*/ 166 h 16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4" h="166">
                  <a:moveTo>
                    <a:pt x="72" y="164"/>
                  </a:moveTo>
                  <a:lnTo>
                    <a:pt x="72" y="146"/>
                  </a:lnTo>
                  <a:lnTo>
                    <a:pt x="82" y="134"/>
                  </a:lnTo>
                  <a:lnTo>
                    <a:pt x="92" y="130"/>
                  </a:lnTo>
                  <a:lnTo>
                    <a:pt x="108" y="124"/>
                  </a:lnTo>
                  <a:lnTo>
                    <a:pt x="124" y="116"/>
                  </a:lnTo>
                  <a:lnTo>
                    <a:pt x="130" y="112"/>
                  </a:lnTo>
                  <a:lnTo>
                    <a:pt x="132" y="108"/>
                  </a:lnTo>
                  <a:lnTo>
                    <a:pt x="138" y="102"/>
                  </a:lnTo>
                  <a:lnTo>
                    <a:pt x="144" y="100"/>
                  </a:lnTo>
                  <a:lnTo>
                    <a:pt x="148" y="98"/>
                  </a:lnTo>
                  <a:lnTo>
                    <a:pt x="150" y="96"/>
                  </a:lnTo>
                  <a:lnTo>
                    <a:pt x="150" y="94"/>
                  </a:lnTo>
                  <a:lnTo>
                    <a:pt x="150" y="84"/>
                  </a:lnTo>
                  <a:lnTo>
                    <a:pt x="158" y="82"/>
                  </a:lnTo>
                  <a:lnTo>
                    <a:pt x="164" y="78"/>
                  </a:lnTo>
                  <a:lnTo>
                    <a:pt x="170" y="74"/>
                  </a:lnTo>
                  <a:lnTo>
                    <a:pt x="176" y="74"/>
                  </a:lnTo>
                  <a:lnTo>
                    <a:pt x="186" y="74"/>
                  </a:lnTo>
                  <a:lnTo>
                    <a:pt x="190" y="74"/>
                  </a:lnTo>
                  <a:lnTo>
                    <a:pt x="192" y="72"/>
                  </a:lnTo>
                  <a:lnTo>
                    <a:pt x="194" y="68"/>
                  </a:lnTo>
                  <a:lnTo>
                    <a:pt x="184" y="40"/>
                  </a:lnTo>
                  <a:lnTo>
                    <a:pt x="176" y="14"/>
                  </a:lnTo>
                  <a:lnTo>
                    <a:pt x="178" y="14"/>
                  </a:lnTo>
                  <a:lnTo>
                    <a:pt x="158" y="16"/>
                  </a:lnTo>
                  <a:lnTo>
                    <a:pt x="146" y="14"/>
                  </a:lnTo>
                  <a:lnTo>
                    <a:pt x="136" y="12"/>
                  </a:lnTo>
                  <a:lnTo>
                    <a:pt x="134" y="10"/>
                  </a:lnTo>
                  <a:lnTo>
                    <a:pt x="132" y="6"/>
                  </a:lnTo>
                  <a:lnTo>
                    <a:pt x="130" y="2"/>
                  </a:lnTo>
                  <a:lnTo>
                    <a:pt x="126" y="0"/>
                  </a:lnTo>
                  <a:lnTo>
                    <a:pt x="122" y="2"/>
                  </a:lnTo>
                  <a:lnTo>
                    <a:pt x="118" y="4"/>
                  </a:lnTo>
                  <a:lnTo>
                    <a:pt x="114" y="16"/>
                  </a:lnTo>
                  <a:lnTo>
                    <a:pt x="110" y="28"/>
                  </a:lnTo>
                  <a:lnTo>
                    <a:pt x="106" y="36"/>
                  </a:lnTo>
                  <a:lnTo>
                    <a:pt x="98" y="44"/>
                  </a:lnTo>
                  <a:lnTo>
                    <a:pt x="88" y="48"/>
                  </a:lnTo>
                  <a:lnTo>
                    <a:pt x="80" y="56"/>
                  </a:lnTo>
                  <a:lnTo>
                    <a:pt x="70" y="64"/>
                  </a:lnTo>
                  <a:lnTo>
                    <a:pt x="66" y="70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62" y="102"/>
                  </a:lnTo>
                  <a:lnTo>
                    <a:pt x="58" y="116"/>
                  </a:lnTo>
                  <a:lnTo>
                    <a:pt x="54" y="122"/>
                  </a:lnTo>
                  <a:lnTo>
                    <a:pt x="48" y="128"/>
                  </a:lnTo>
                  <a:lnTo>
                    <a:pt x="34" y="140"/>
                  </a:lnTo>
                  <a:lnTo>
                    <a:pt x="26" y="146"/>
                  </a:lnTo>
                  <a:lnTo>
                    <a:pt x="20" y="150"/>
                  </a:lnTo>
                  <a:lnTo>
                    <a:pt x="12" y="154"/>
                  </a:lnTo>
                  <a:lnTo>
                    <a:pt x="4" y="158"/>
                  </a:lnTo>
                  <a:lnTo>
                    <a:pt x="0" y="166"/>
                  </a:lnTo>
                  <a:lnTo>
                    <a:pt x="72" y="1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4" name="Freeform 122"/>
            <p:cNvSpPr>
              <a:spLocks noChangeAspect="1"/>
            </p:cNvSpPr>
            <p:nvPr/>
          </p:nvSpPr>
          <p:spPr bwMode="auto">
            <a:xfrm>
              <a:off x="2770" y="2064"/>
              <a:ext cx="185" cy="341"/>
            </a:xfrm>
            <a:custGeom>
              <a:avLst/>
              <a:gdLst>
                <a:gd name="T0" fmla="*/ 319 w 181"/>
                <a:gd name="T1" fmla="*/ 1265 h 314"/>
                <a:gd name="T2" fmla="*/ 292 w 181"/>
                <a:gd name="T3" fmla="*/ 1321 h 314"/>
                <a:gd name="T4" fmla="*/ 279 w 181"/>
                <a:gd name="T5" fmla="*/ 1436 h 314"/>
                <a:gd name="T6" fmla="*/ 267 w 181"/>
                <a:gd name="T7" fmla="*/ 1569 h 314"/>
                <a:gd name="T8" fmla="*/ 262 w 181"/>
                <a:gd name="T9" fmla="*/ 1778 h 314"/>
                <a:gd name="T10" fmla="*/ 255 w 181"/>
                <a:gd name="T11" fmla="*/ 1847 h 314"/>
                <a:gd name="T12" fmla="*/ 274 w 181"/>
                <a:gd name="T13" fmla="*/ 1881 h 314"/>
                <a:gd name="T14" fmla="*/ 282 w 181"/>
                <a:gd name="T15" fmla="*/ 1995 h 314"/>
                <a:gd name="T16" fmla="*/ 292 w 181"/>
                <a:gd name="T17" fmla="*/ 2085 h 314"/>
                <a:gd name="T18" fmla="*/ 270 w 181"/>
                <a:gd name="T19" fmla="*/ 2085 h 314"/>
                <a:gd name="T20" fmla="*/ 247 w 181"/>
                <a:gd name="T21" fmla="*/ 2171 h 314"/>
                <a:gd name="T22" fmla="*/ 234 w 181"/>
                <a:gd name="T23" fmla="*/ 2353 h 314"/>
                <a:gd name="T24" fmla="*/ 224 w 181"/>
                <a:gd name="T25" fmla="*/ 2371 h 314"/>
                <a:gd name="T26" fmla="*/ 167 w 181"/>
                <a:gd name="T27" fmla="*/ 2410 h 314"/>
                <a:gd name="T28" fmla="*/ 159 w 181"/>
                <a:gd name="T29" fmla="*/ 2523 h 314"/>
                <a:gd name="T30" fmla="*/ 144 w 181"/>
                <a:gd name="T31" fmla="*/ 2587 h 314"/>
                <a:gd name="T32" fmla="*/ 96 w 181"/>
                <a:gd name="T33" fmla="*/ 2650 h 314"/>
                <a:gd name="T34" fmla="*/ 84 w 181"/>
                <a:gd name="T35" fmla="*/ 2617 h 314"/>
                <a:gd name="T36" fmla="*/ 68 w 181"/>
                <a:gd name="T37" fmla="*/ 2656 h 314"/>
                <a:gd name="T38" fmla="*/ 64 w 181"/>
                <a:gd name="T39" fmla="*/ 2656 h 314"/>
                <a:gd name="T40" fmla="*/ 58 w 181"/>
                <a:gd name="T41" fmla="*/ 2511 h 314"/>
                <a:gd name="T42" fmla="*/ 14 w 181"/>
                <a:gd name="T43" fmla="*/ 2353 h 314"/>
                <a:gd name="T44" fmla="*/ 10 w 181"/>
                <a:gd name="T45" fmla="*/ 2286 h 314"/>
                <a:gd name="T46" fmla="*/ 20 w 181"/>
                <a:gd name="T47" fmla="*/ 2252 h 314"/>
                <a:gd name="T48" fmla="*/ 56 w 181"/>
                <a:gd name="T49" fmla="*/ 2183 h 314"/>
                <a:gd name="T50" fmla="*/ 54 w 181"/>
                <a:gd name="T51" fmla="*/ 2098 h 314"/>
                <a:gd name="T52" fmla="*/ 54 w 181"/>
                <a:gd name="T53" fmla="*/ 1881 h 314"/>
                <a:gd name="T54" fmla="*/ 18 w 181"/>
                <a:gd name="T55" fmla="*/ 1759 h 314"/>
                <a:gd name="T56" fmla="*/ 10 w 181"/>
                <a:gd name="T57" fmla="*/ 1712 h 314"/>
                <a:gd name="T58" fmla="*/ 4 w 181"/>
                <a:gd name="T59" fmla="*/ 1655 h 314"/>
                <a:gd name="T60" fmla="*/ 2 w 181"/>
                <a:gd name="T61" fmla="*/ 1521 h 314"/>
                <a:gd name="T62" fmla="*/ 8 w 181"/>
                <a:gd name="T63" fmla="*/ 1373 h 314"/>
                <a:gd name="T64" fmla="*/ 50 w 181"/>
                <a:gd name="T65" fmla="*/ 1190 h 314"/>
                <a:gd name="T66" fmla="*/ 58 w 181"/>
                <a:gd name="T67" fmla="*/ 1077 h 314"/>
                <a:gd name="T68" fmla="*/ 58 w 181"/>
                <a:gd name="T69" fmla="*/ 655 h 314"/>
                <a:gd name="T70" fmla="*/ 62 w 181"/>
                <a:gd name="T71" fmla="*/ 578 h 314"/>
                <a:gd name="T72" fmla="*/ 62 w 181"/>
                <a:gd name="T73" fmla="*/ 434 h 314"/>
                <a:gd name="T74" fmla="*/ 50 w 181"/>
                <a:gd name="T75" fmla="*/ 190 h 314"/>
                <a:gd name="T76" fmla="*/ 22 w 181"/>
                <a:gd name="T77" fmla="*/ 59 h 314"/>
                <a:gd name="T78" fmla="*/ 307 w 181"/>
                <a:gd name="T79" fmla="*/ 628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1"/>
                <a:gd name="T121" fmla="*/ 0 h 314"/>
                <a:gd name="T122" fmla="*/ 181 w 181"/>
                <a:gd name="T123" fmla="*/ 314 h 31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1" h="314">
                  <a:moveTo>
                    <a:pt x="175" y="72"/>
                  </a:moveTo>
                  <a:lnTo>
                    <a:pt x="181" y="148"/>
                  </a:lnTo>
                  <a:lnTo>
                    <a:pt x="171" y="150"/>
                  </a:lnTo>
                  <a:lnTo>
                    <a:pt x="165" y="154"/>
                  </a:lnTo>
                  <a:lnTo>
                    <a:pt x="159" y="160"/>
                  </a:lnTo>
                  <a:lnTo>
                    <a:pt x="157" y="168"/>
                  </a:lnTo>
                  <a:lnTo>
                    <a:pt x="153" y="176"/>
                  </a:lnTo>
                  <a:lnTo>
                    <a:pt x="151" y="184"/>
                  </a:lnTo>
                  <a:lnTo>
                    <a:pt x="151" y="204"/>
                  </a:lnTo>
                  <a:lnTo>
                    <a:pt x="149" y="208"/>
                  </a:lnTo>
                  <a:lnTo>
                    <a:pt x="145" y="214"/>
                  </a:lnTo>
                  <a:lnTo>
                    <a:pt x="145" y="216"/>
                  </a:lnTo>
                  <a:lnTo>
                    <a:pt x="147" y="216"/>
                  </a:lnTo>
                  <a:lnTo>
                    <a:pt x="155" y="220"/>
                  </a:lnTo>
                  <a:lnTo>
                    <a:pt x="157" y="228"/>
                  </a:lnTo>
                  <a:lnTo>
                    <a:pt x="159" y="232"/>
                  </a:lnTo>
                  <a:lnTo>
                    <a:pt x="163" y="236"/>
                  </a:lnTo>
                  <a:lnTo>
                    <a:pt x="165" y="244"/>
                  </a:lnTo>
                  <a:lnTo>
                    <a:pt x="157" y="244"/>
                  </a:lnTo>
                  <a:lnTo>
                    <a:pt x="153" y="244"/>
                  </a:lnTo>
                  <a:lnTo>
                    <a:pt x="149" y="246"/>
                  </a:lnTo>
                  <a:lnTo>
                    <a:pt x="141" y="254"/>
                  </a:lnTo>
                  <a:lnTo>
                    <a:pt x="137" y="264"/>
                  </a:lnTo>
                  <a:lnTo>
                    <a:pt x="133" y="274"/>
                  </a:lnTo>
                  <a:lnTo>
                    <a:pt x="131" y="276"/>
                  </a:lnTo>
                  <a:lnTo>
                    <a:pt x="127" y="278"/>
                  </a:lnTo>
                  <a:lnTo>
                    <a:pt x="116" y="280"/>
                  </a:lnTo>
                  <a:lnTo>
                    <a:pt x="96" y="282"/>
                  </a:lnTo>
                  <a:lnTo>
                    <a:pt x="94" y="290"/>
                  </a:lnTo>
                  <a:lnTo>
                    <a:pt x="92" y="296"/>
                  </a:lnTo>
                  <a:lnTo>
                    <a:pt x="88" y="300"/>
                  </a:lnTo>
                  <a:lnTo>
                    <a:pt x="82" y="304"/>
                  </a:lnTo>
                  <a:lnTo>
                    <a:pt x="68" y="308"/>
                  </a:lnTo>
                  <a:lnTo>
                    <a:pt x="56" y="310"/>
                  </a:lnTo>
                  <a:lnTo>
                    <a:pt x="52" y="308"/>
                  </a:lnTo>
                  <a:lnTo>
                    <a:pt x="50" y="306"/>
                  </a:lnTo>
                  <a:lnTo>
                    <a:pt x="46" y="308"/>
                  </a:lnTo>
                  <a:lnTo>
                    <a:pt x="42" y="312"/>
                  </a:lnTo>
                  <a:lnTo>
                    <a:pt x="40" y="314"/>
                  </a:lnTo>
                  <a:lnTo>
                    <a:pt x="38" y="312"/>
                  </a:lnTo>
                  <a:lnTo>
                    <a:pt x="36" y="302"/>
                  </a:lnTo>
                  <a:lnTo>
                    <a:pt x="32" y="294"/>
                  </a:lnTo>
                  <a:lnTo>
                    <a:pt x="22" y="282"/>
                  </a:lnTo>
                  <a:lnTo>
                    <a:pt x="14" y="274"/>
                  </a:lnTo>
                  <a:lnTo>
                    <a:pt x="8" y="270"/>
                  </a:lnTo>
                  <a:lnTo>
                    <a:pt x="10" y="268"/>
                  </a:lnTo>
                  <a:lnTo>
                    <a:pt x="12" y="266"/>
                  </a:lnTo>
                  <a:lnTo>
                    <a:pt x="20" y="264"/>
                  </a:lnTo>
                  <a:lnTo>
                    <a:pt x="38" y="264"/>
                  </a:lnTo>
                  <a:lnTo>
                    <a:pt x="30" y="256"/>
                  </a:lnTo>
                  <a:lnTo>
                    <a:pt x="30" y="252"/>
                  </a:lnTo>
                  <a:lnTo>
                    <a:pt x="28" y="246"/>
                  </a:lnTo>
                  <a:lnTo>
                    <a:pt x="30" y="226"/>
                  </a:lnTo>
                  <a:lnTo>
                    <a:pt x="28" y="220"/>
                  </a:lnTo>
                  <a:lnTo>
                    <a:pt x="24" y="214"/>
                  </a:lnTo>
                  <a:lnTo>
                    <a:pt x="18" y="206"/>
                  </a:lnTo>
                  <a:lnTo>
                    <a:pt x="14" y="200"/>
                  </a:lnTo>
                  <a:lnTo>
                    <a:pt x="10" y="202"/>
                  </a:lnTo>
                  <a:lnTo>
                    <a:pt x="8" y="200"/>
                  </a:lnTo>
                  <a:lnTo>
                    <a:pt x="4" y="194"/>
                  </a:lnTo>
                  <a:lnTo>
                    <a:pt x="0" y="188"/>
                  </a:lnTo>
                  <a:lnTo>
                    <a:pt x="2" y="178"/>
                  </a:lnTo>
                  <a:lnTo>
                    <a:pt x="4" y="168"/>
                  </a:lnTo>
                  <a:lnTo>
                    <a:pt x="8" y="160"/>
                  </a:lnTo>
                  <a:lnTo>
                    <a:pt x="14" y="154"/>
                  </a:lnTo>
                  <a:lnTo>
                    <a:pt x="24" y="140"/>
                  </a:lnTo>
                  <a:lnTo>
                    <a:pt x="28" y="134"/>
                  </a:lnTo>
                  <a:lnTo>
                    <a:pt x="32" y="126"/>
                  </a:lnTo>
                  <a:lnTo>
                    <a:pt x="32" y="82"/>
                  </a:lnTo>
                  <a:lnTo>
                    <a:pt x="32" y="76"/>
                  </a:lnTo>
                  <a:lnTo>
                    <a:pt x="34" y="72"/>
                  </a:lnTo>
                  <a:lnTo>
                    <a:pt x="36" y="68"/>
                  </a:lnTo>
                  <a:lnTo>
                    <a:pt x="38" y="62"/>
                  </a:lnTo>
                  <a:lnTo>
                    <a:pt x="36" y="50"/>
                  </a:lnTo>
                  <a:lnTo>
                    <a:pt x="30" y="36"/>
                  </a:lnTo>
                  <a:lnTo>
                    <a:pt x="24" y="22"/>
                  </a:lnTo>
                  <a:lnTo>
                    <a:pt x="20" y="8"/>
                  </a:lnTo>
                  <a:lnTo>
                    <a:pt x="22" y="6"/>
                  </a:lnTo>
                  <a:lnTo>
                    <a:pt x="38" y="0"/>
                  </a:lnTo>
                  <a:lnTo>
                    <a:pt x="175" y="74"/>
                  </a:lnTo>
                  <a:lnTo>
                    <a:pt x="175" y="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5" name="Freeform 123"/>
            <p:cNvSpPr>
              <a:spLocks noChangeAspect="1"/>
            </p:cNvSpPr>
            <p:nvPr/>
          </p:nvSpPr>
          <p:spPr bwMode="auto">
            <a:xfrm>
              <a:off x="2918" y="2073"/>
              <a:ext cx="290" cy="412"/>
            </a:xfrm>
            <a:custGeom>
              <a:avLst/>
              <a:gdLst>
                <a:gd name="T0" fmla="*/ 20 w 284"/>
                <a:gd name="T1" fmla="*/ 1910 h 380"/>
                <a:gd name="T2" fmla="*/ 52 w 284"/>
                <a:gd name="T3" fmla="*/ 2047 h 380"/>
                <a:gd name="T4" fmla="*/ 56 w 284"/>
                <a:gd name="T5" fmla="*/ 2164 h 380"/>
                <a:gd name="T6" fmla="*/ 68 w 284"/>
                <a:gd name="T7" fmla="*/ 2295 h 380"/>
                <a:gd name="T8" fmla="*/ 70 w 284"/>
                <a:gd name="T9" fmla="*/ 2336 h 380"/>
                <a:gd name="T10" fmla="*/ 93 w 284"/>
                <a:gd name="T11" fmla="*/ 2406 h 380"/>
                <a:gd name="T12" fmla="*/ 97 w 284"/>
                <a:gd name="T13" fmla="*/ 2473 h 380"/>
                <a:gd name="T14" fmla="*/ 113 w 284"/>
                <a:gd name="T15" fmla="*/ 2544 h 380"/>
                <a:gd name="T16" fmla="*/ 147 w 284"/>
                <a:gd name="T17" fmla="*/ 2698 h 380"/>
                <a:gd name="T18" fmla="*/ 159 w 284"/>
                <a:gd name="T19" fmla="*/ 2796 h 380"/>
                <a:gd name="T20" fmla="*/ 159 w 284"/>
                <a:gd name="T21" fmla="*/ 2861 h 380"/>
                <a:gd name="T22" fmla="*/ 180 w 284"/>
                <a:gd name="T23" fmla="*/ 2949 h 380"/>
                <a:gd name="T24" fmla="*/ 208 w 284"/>
                <a:gd name="T25" fmla="*/ 2990 h 380"/>
                <a:gd name="T26" fmla="*/ 214 w 284"/>
                <a:gd name="T27" fmla="*/ 2956 h 380"/>
                <a:gd name="T28" fmla="*/ 230 w 284"/>
                <a:gd name="T29" fmla="*/ 2956 h 380"/>
                <a:gd name="T30" fmla="*/ 246 w 284"/>
                <a:gd name="T31" fmla="*/ 2990 h 380"/>
                <a:gd name="T32" fmla="*/ 267 w 284"/>
                <a:gd name="T33" fmla="*/ 3113 h 380"/>
                <a:gd name="T34" fmla="*/ 291 w 284"/>
                <a:gd name="T35" fmla="*/ 3068 h 380"/>
                <a:gd name="T36" fmla="*/ 344 w 284"/>
                <a:gd name="T37" fmla="*/ 3068 h 380"/>
                <a:gd name="T38" fmla="*/ 366 w 284"/>
                <a:gd name="T39" fmla="*/ 3003 h 380"/>
                <a:gd name="T40" fmla="*/ 418 w 284"/>
                <a:gd name="T41" fmla="*/ 2956 h 380"/>
                <a:gd name="T42" fmla="*/ 406 w 284"/>
                <a:gd name="T43" fmla="*/ 2842 h 380"/>
                <a:gd name="T44" fmla="*/ 392 w 284"/>
                <a:gd name="T45" fmla="*/ 2746 h 380"/>
                <a:gd name="T46" fmla="*/ 383 w 284"/>
                <a:gd name="T47" fmla="*/ 2593 h 380"/>
                <a:gd name="T48" fmla="*/ 351 w 284"/>
                <a:gd name="T49" fmla="*/ 2488 h 380"/>
                <a:gd name="T50" fmla="*/ 333 w 284"/>
                <a:gd name="T51" fmla="*/ 2406 h 380"/>
                <a:gd name="T52" fmla="*/ 337 w 284"/>
                <a:gd name="T53" fmla="*/ 2379 h 380"/>
                <a:gd name="T54" fmla="*/ 354 w 284"/>
                <a:gd name="T55" fmla="*/ 2336 h 380"/>
                <a:gd name="T56" fmla="*/ 366 w 284"/>
                <a:gd name="T57" fmla="*/ 2206 h 380"/>
                <a:gd name="T58" fmla="*/ 366 w 284"/>
                <a:gd name="T59" fmla="*/ 2056 h 380"/>
                <a:gd name="T60" fmla="*/ 376 w 284"/>
                <a:gd name="T61" fmla="*/ 1968 h 380"/>
                <a:gd name="T62" fmla="*/ 392 w 284"/>
                <a:gd name="T63" fmla="*/ 1874 h 380"/>
                <a:gd name="T64" fmla="*/ 408 w 284"/>
                <a:gd name="T65" fmla="*/ 1674 h 380"/>
                <a:gd name="T66" fmla="*/ 428 w 284"/>
                <a:gd name="T67" fmla="*/ 1488 h 380"/>
                <a:gd name="T68" fmla="*/ 428 w 284"/>
                <a:gd name="T69" fmla="*/ 1251 h 380"/>
                <a:gd name="T70" fmla="*/ 436 w 284"/>
                <a:gd name="T71" fmla="*/ 1102 h 380"/>
                <a:gd name="T72" fmla="*/ 442 w 284"/>
                <a:gd name="T73" fmla="*/ 958 h 380"/>
                <a:gd name="T74" fmla="*/ 470 w 284"/>
                <a:gd name="T75" fmla="*/ 905 h 380"/>
                <a:gd name="T76" fmla="*/ 490 w 284"/>
                <a:gd name="T77" fmla="*/ 797 h 380"/>
                <a:gd name="T78" fmla="*/ 474 w 284"/>
                <a:gd name="T79" fmla="*/ 735 h 380"/>
                <a:gd name="T80" fmla="*/ 462 w 284"/>
                <a:gd name="T81" fmla="*/ 667 h 380"/>
                <a:gd name="T82" fmla="*/ 446 w 284"/>
                <a:gd name="T83" fmla="*/ 514 h 380"/>
                <a:gd name="T84" fmla="*/ 436 w 284"/>
                <a:gd name="T85" fmla="*/ 250 h 380"/>
                <a:gd name="T86" fmla="*/ 424 w 284"/>
                <a:gd name="T87" fmla="*/ 95 h 380"/>
                <a:gd name="T88" fmla="*/ 399 w 284"/>
                <a:gd name="T89" fmla="*/ 4 h 380"/>
                <a:gd name="T90" fmla="*/ 383 w 284"/>
                <a:gd name="T91" fmla="*/ 0 h 380"/>
                <a:gd name="T92" fmla="*/ 358 w 284"/>
                <a:gd name="T93" fmla="*/ 81 h 380"/>
                <a:gd name="T94" fmla="*/ 330 w 284"/>
                <a:gd name="T95" fmla="*/ 196 h 380"/>
                <a:gd name="T96" fmla="*/ 77 w 284"/>
                <a:gd name="T97" fmla="*/ 154 h 380"/>
                <a:gd name="T98" fmla="*/ 60 w 284"/>
                <a:gd name="T99" fmla="*/ 475 h 380"/>
                <a:gd name="T100" fmla="*/ 62 w 284"/>
                <a:gd name="T101" fmla="*/ 1154 h 380"/>
                <a:gd name="T102" fmla="*/ 20 w 284"/>
                <a:gd name="T103" fmla="*/ 1187 h 380"/>
                <a:gd name="T104" fmla="*/ 12 w 284"/>
                <a:gd name="T105" fmla="*/ 1313 h 380"/>
                <a:gd name="T106" fmla="*/ 6 w 284"/>
                <a:gd name="T107" fmla="*/ 1435 h 380"/>
                <a:gd name="T108" fmla="*/ 4 w 284"/>
                <a:gd name="T109" fmla="*/ 1634 h 380"/>
                <a:gd name="T110" fmla="*/ 0 w 284"/>
                <a:gd name="T111" fmla="*/ 1698 h 380"/>
                <a:gd name="T112" fmla="*/ 10 w 284"/>
                <a:gd name="T113" fmla="*/ 1731 h 380"/>
                <a:gd name="T114" fmla="*/ 14 w 284"/>
                <a:gd name="T115" fmla="*/ 1829 h 380"/>
                <a:gd name="T116" fmla="*/ 20 w 284"/>
                <a:gd name="T117" fmla="*/ 1927 h 3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4"/>
                <a:gd name="T178" fmla="*/ 0 h 380"/>
                <a:gd name="T179" fmla="*/ 284 w 284"/>
                <a:gd name="T180" fmla="*/ 380 h 3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4" h="380">
                  <a:moveTo>
                    <a:pt x="18" y="234"/>
                  </a:moveTo>
                  <a:lnTo>
                    <a:pt x="20" y="234"/>
                  </a:lnTo>
                  <a:lnTo>
                    <a:pt x="22" y="242"/>
                  </a:lnTo>
                  <a:lnTo>
                    <a:pt x="26" y="250"/>
                  </a:lnTo>
                  <a:lnTo>
                    <a:pt x="28" y="258"/>
                  </a:lnTo>
                  <a:lnTo>
                    <a:pt x="30" y="266"/>
                  </a:lnTo>
                  <a:lnTo>
                    <a:pt x="30" y="280"/>
                  </a:lnTo>
                  <a:lnTo>
                    <a:pt x="42" y="280"/>
                  </a:lnTo>
                  <a:lnTo>
                    <a:pt x="42" y="284"/>
                  </a:lnTo>
                  <a:lnTo>
                    <a:pt x="44" y="286"/>
                  </a:lnTo>
                  <a:lnTo>
                    <a:pt x="50" y="290"/>
                  </a:lnTo>
                  <a:lnTo>
                    <a:pt x="56" y="294"/>
                  </a:lnTo>
                  <a:lnTo>
                    <a:pt x="58" y="296"/>
                  </a:lnTo>
                  <a:lnTo>
                    <a:pt x="58" y="302"/>
                  </a:lnTo>
                  <a:lnTo>
                    <a:pt x="62" y="308"/>
                  </a:lnTo>
                  <a:lnTo>
                    <a:pt x="66" y="312"/>
                  </a:lnTo>
                  <a:lnTo>
                    <a:pt x="76" y="322"/>
                  </a:lnTo>
                  <a:lnTo>
                    <a:pt x="86" y="330"/>
                  </a:lnTo>
                  <a:lnTo>
                    <a:pt x="90" y="334"/>
                  </a:lnTo>
                  <a:lnTo>
                    <a:pt x="94" y="340"/>
                  </a:lnTo>
                  <a:lnTo>
                    <a:pt x="94" y="346"/>
                  </a:lnTo>
                  <a:lnTo>
                    <a:pt x="94" y="350"/>
                  </a:lnTo>
                  <a:lnTo>
                    <a:pt x="96" y="352"/>
                  </a:lnTo>
                  <a:lnTo>
                    <a:pt x="106" y="360"/>
                  </a:lnTo>
                  <a:lnTo>
                    <a:pt x="112" y="362"/>
                  </a:lnTo>
                  <a:lnTo>
                    <a:pt x="120" y="366"/>
                  </a:lnTo>
                  <a:lnTo>
                    <a:pt x="120" y="362"/>
                  </a:lnTo>
                  <a:lnTo>
                    <a:pt x="124" y="362"/>
                  </a:lnTo>
                  <a:lnTo>
                    <a:pt x="128" y="366"/>
                  </a:lnTo>
                  <a:lnTo>
                    <a:pt x="134" y="362"/>
                  </a:lnTo>
                  <a:lnTo>
                    <a:pt x="142" y="362"/>
                  </a:lnTo>
                  <a:lnTo>
                    <a:pt x="144" y="366"/>
                  </a:lnTo>
                  <a:lnTo>
                    <a:pt x="146" y="372"/>
                  </a:lnTo>
                  <a:lnTo>
                    <a:pt x="156" y="380"/>
                  </a:lnTo>
                  <a:lnTo>
                    <a:pt x="160" y="378"/>
                  </a:lnTo>
                  <a:lnTo>
                    <a:pt x="168" y="376"/>
                  </a:lnTo>
                  <a:lnTo>
                    <a:pt x="192" y="376"/>
                  </a:lnTo>
                  <a:lnTo>
                    <a:pt x="200" y="376"/>
                  </a:lnTo>
                  <a:lnTo>
                    <a:pt x="206" y="372"/>
                  </a:lnTo>
                  <a:lnTo>
                    <a:pt x="212" y="368"/>
                  </a:lnTo>
                  <a:lnTo>
                    <a:pt x="216" y="362"/>
                  </a:lnTo>
                  <a:lnTo>
                    <a:pt x="244" y="362"/>
                  </a:lnTo>
                  <a:lnTo>
                    <a:pt x="240" y="354"/>
                  </a:lnTo>
                  <a:lnTo>
                    <a:pt x="236" y="348"/>
                  </a:lnTo>
                  <a:lnTo>
                    <a:pt x="232" y="342"/>
                  </a:lnTo>
                  <a:lnTo>
                    <a:pt x="228" y="336"/>
                  </a:lnTo>
                  <a:lnTo>
                    <a:pt x="226" y="322"/>
                  </a:lnTo>
                  <a:lnTo>
                    <a:pt x="222" y="318"/>
                  </a:lnTo>
                  <a:lnTo>
                    <a:pt x="218" y="314"/>
                  </a:lnTo>
                  <a:lnTo>
                    <a:pt x="204" y="304"/>
                  </a:lnTo>
                  <a:lnTo>
                    <a:pt x="198" y="298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6" y="290"/>
                  </a:lnTo>
                  <a:lnTo>
                    <a:pt x="200" y="288"/>
                  </a:lnTo>
                  <a:lnTo>
                    <a:pt x="206" y="286"/>
                  </a:lnTo>
                  <a:lnTo>
                    <a:pt x="210" y="282"/>
                  </a:lnTo>
                  <a:lnTo>
                    <a:pt x="212" y="270"/>
                  </a:lnTo>
                  <a:lnTo>
                    <a:pt x="212" y="262"/>
                  </a:lnTo>
                  <a:lnTo>
                    <a:pt x="212" y="252"/>
                  </a:lnTo>
                  <a:lnTo>
                    <a:pt x="214" y="242"/>
                  </a:lnTo>
                  <a:lnTo>
                    <a:pt x="218" y="240"/>
                  </a:lnTo>
                  <a:lnTo>
                    <a:pt x="226" y="238"/>
                  </a:lnTo>
                  <a:lnTo>
                    <a:pt x="228" y="228"/>
                  </a:lnTo>
                  <a:lnTo>
                    <a:pt x="230" y="218"/>
                  </a:lnTo>
                  <a:lnTo>
                    <a:pt x="238" y="204"/>
                  </a:lnTo>
                  <a:lnTo>
                    <a:pt x="248" y="190"/>
                  </a:lnTo>
                  <a:lnTo>
                    <a:pt x="250" y="182"/>
                  </a:lnTo>
                  <a:lnTo>
                    <a:pt x="250" y="174"/>
                  </a:lnTo>
                  <a:lnTo>
                    <a:pt x="250" y="152"/>
                  </a:lnTo>
                  <a:lnTo>
                    <a:pt x="252" y="144"/>
                  </a:lnTo>
                  <a:lnTo>
                    <a:pt x="254" y="136"/>
                  </a:lnTo>
                  <a:lnTo>
                    <a:pt x="256" y="128"/>
                  </a:lnTo>
                  <a:lnTo>
                    <a:pt x="256" y="116"/>
                  </a:lnTo>
                  <a:lnTo>
                    <a:pt x="264" y="114"/>
                  </a:lnTo>
                  <a:lnTo>
                    <a:pt x="272" y="110"/>
                  </a:lnTo>
                  <a:lnTo>
                    <a:pt x="280" y="104"/>
                  </a:lnTo>
                  <a:lnTo>
                    <a:pt x="284" y="98"/>
                  </a:lnTo>
                  <a:lnTo>
                    <a:pt x="280" y="94"/>
                  </a:lnTo>
                  <a:lnTo>
                    <a:pt x="276" y="90"/>
                  </a:lnTo>
                  <a:lnTo>
                    <a:pt x="272" y="86"/>
                  </a:lnTo>
                  <a:lnTo>
                    <a:pt x="268" y="82"/>
                  </a:lnTo>
                  <a:lnTo>
                    <a:pt x="264" y="72"/>
                  </a:lnTo>
                  <a:lnTo>
                    <a:pt x="260" y="62"/>
                  </a:lnTo>
                  <a:lnTo>
                    <a:pt x="256" y="40"/>
                  </a:lnTo>
                  <a:lnTo>
                    <a:pt x="254" y="30"/>
                  </a:lnTo>
                  <a:lnTo>
                    <a:pt x="250" y="20"/>
                  </a:lnTo>
                  <a:lnTo>
                    <a:pt x="246" y="12"/>
                  </a:lnTo>
                  <a:lnTo>
                    <a:pt x="238" y="8"/>
                  </a:lnTo>
                  <a:lnTo>
                    <a:pt x="232" y="4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8" y="4"/>
                  </a:lnTo>
                  <a:lnTo>
                    <a:pt x="208" y="10"/>
                  </a:lnTo>
                  <a:lnTo>
                    <a:pt x="202" y="18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48" y="1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0" y="66"/>
                  </a:lnTo>
                  <a:lnTo>
                    <a:pt x="36" y="140"/>
                  </a:lnTo>
                  <a:lnTo>
                    <a:pt x="26" y="142"/>
                  </a:lnTo>
                  <a:lnTo>
                    <a:pt x="20" y="146"/>
                  </a:lnTo>
                  <a:lnTo>
                    <a:pt x="14" y="152"/>
                  </a:lnTo>
                  <a:lnTo>
                    <a:pt x="12" y="160"/>
                  </a:lnTo>
                  <a:lnTo>
                    <a:pt x="8" y="168"/>
                  </a:lnTo>
                  <a:lnTo>
                    <a:pt x="6" y="176"/>
                  </a:lnTo>
                  <a:lnTo>
                    <a:pt x="6" y="196"/>
                  </a:lnTo>
                  <a:lnTo>
                    <a:pt x="4" y="200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08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4" y="224"/>
                  </a:lnTo>
                  <a:lnTo>
                    <a:pt x="18" y="228"/>
                  </a:lnTo>
                  <a:lnTo>
                    <a:pt x="20" y="236"/>
                  </a:lnTo>
                  <a:lnTo>
                    <a:pt x="18" y="2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6" name="Freeform 124"/>
            <p:cNvSpPr>
              <a:spLocks noChangeAspect="1"/>
            </p:cNvSpPr>
            <p:nvPr/>
          </p:nvSpPr>
          <p:spPr bwMode="auto">
            <a:xfrm>
              <a:off x="3116" y="2179"/>
              <a:ext cx="258" cy="308"/>
            </a:xfrm>
            <a:custGeom>
              <a:avLst/>
              <a:gdLst>
                <a:gd name="T0" fmla="*/ 302 w 252"/>
                <a:gd name="T1" fmla="*/ 785 h 284"/>
                <a:gd name="T2" fmla="*/ 288 w 252"/>
                <a:gd name="T3" fmla="*/ 917 h 284"/>
                <a:gd name="T4" fmla="*/ 274 w 252"/>
                <a:gd name="T5" fmla="*/ 1070 h 284"/>
                <a:gd name="T6" fmla="*/ 284 w 252"/>
                <a:gd name="T7" fmla="*/ 1147 h 284"/>
                <a:gd name="T8" fmla="*/ 309 w 252"/>
                <a:gd name="T9" fmla="*/ 1096 h 284"/>
                <a:gd name="T10" fmla="*/ 312 w 252"/>
                <a:gd name="T11" fmla="*/ 1254 h 284"/>
                <a:gd name="T12" fmla="*/ 343 w 252"/>
                <a:gd name="T13" fmla="*/ 1425 h 284"/>
                <a:gd name="T14" fmla="*/ 386 w 252"/>
                <a:gd name="T15" fmla="*/ 1542 h 284"/>
                <a:gd name="T16" fmla="*/ 440 w 252"/>
                <a:gd name="T17" fmla="*/ 1600 h 284"/>
                <a:gd name="T18" fmla="*/ 454 w 252"/>
                <a:gd name="T19" fmla="*/ 1721 h 284"/>
                <a:gd name="T20" fmla="*/ 402 w 252"/>
                <a:gd name="T21" fmla="*/ 1980 h 284"/>
                <a:gd name="T22" fmla="*/ 386 w 252"/>
                <a:gd name="T23" fmla="*/ 2077 h 284"/>
                <a:gd name="T24" fmla="*/ 373 w 252"/>
                <a:gd name="T25" fmla="*/ 2107 h 284"/>
                <a:gd name="T26" fmla="*/ 356 w 252"/>
                <a:gd name="T27" fmla="*/ 2084 h 284"/>
                <a:gd name="T28" fmla="*/ 327 w 252"/>
                <a:gd name="T29" fmla="*/ 2147 h 284"/>
                <a:gd name="T30" fmla="*/ 291 w 252"/>
                <a:gd name="T31" fmla="*/ 2255 h 284"/>
                <a:gd name="T32" fmla="*/ 274 w 252"/>
                <a:gd name="T33" fmla="*/ 2273 h 284"/>
                <a:gd name="T34" fmla="*/ 255 w 252"/>
                <a:gd name="T35" fmla="*/ 2237 h 284"/>
                <a:gd name="T36" fmla="*/ 243 w 252"/>
                <a:gd name="T37" fmla="*/ 2222 h 284"/>
                <a:gd name="T38" fmla="*/ 231 w 252"/>
                <a:gd name="T39" fmla="*/ 2237 h 284"/>
                <a:gd name="T40" fmla="*/ 214 w 252"/>
                <a:gd name="T41" fmla="*/ 2328 h 284"/>
                <a:gd name="T42" fmla="*/ 204 w 252"/>
                <a:gd name="T43" fmla="*/ 2341 h 284"/>
                <a:gd name="T44" fmla="*/ 172 w 252"/>
                <a:gd name="T45" fmla="*/ 2312 h 284"/>
                <a:gd name="T46" fmla="*/ 124 w 252"/>
                <a:gd name="T47" fmla="*/ 2213 h 284"/>
                <a:gd name="T48" fmla="*/ 85 w 252"/>
                <a:gd name="T49" fmla="*/ 2168 h 284"/>
                <a:gd name="T50" fmla="*/ 81 w 252"/>
                <a:gd name="T51" fmla="*/ 2107 h 284"/>
                <a:gd name="T52" fmla="*/ 65 w 252"/>
                <a:gd name="T53" fmla="*/ 2001 h 284"/>
                <a:gd name="T54" fmla="*/ 58 w 252"/>
                <a:gd name="T55" fmla="*/ 1843 h 284"/>
                <a:gd name="T56" fmla="*/ 50 w 252"/>
                <a:gd name="T57" fmla="*/ 1772 h 284"/>
                <a:gd name="T58" fmla="*/ 4 w 252"/>
                <a:gd name="T59" fmla="*/ 1644 h 284"/>
                <a:gd name="T60" fmla="*/ 0 w 252"/>
                <a:gd name="T61" fmla="*/ 1600 h 284"/>
                <a:gd name="T62" fmla="*/ 6 w 252"/>
                <a:gd name="T63" fmla="*/ 1561 h 284"/>
                <a:gd name="T64" fmla="*/ 16 w 252"/>
                <a:gd name="T65" fmla="*/ 1516 h 284"/>
                <a:gd name="T66" fmla="*/ 18 w 252"/>
                <a:gd name="T67" fmla="*/ 1356 h 284"/>
                <a:gd name="T68" fmla="*/ 20 w 252"/>
                <a:gd name="T69" fmla="*/ 1178 h 284"/>
                <a:gd name="T70" fmla="*/ 58 w 252"/>
                <a:gd name="T71" fmla="*/ 1156 h 284"/>
                <a:gd name="T72" fmla="*/ 62 w 252"/>
                <a:gd name="T73" fmla="*/ 987 h 284"/>
                <a:gd name="T74" fmla="*/ 97 w 252"/>
                <a:gd name="T75" fmla="*/ 765 h 284"/>
                <a:gd name="T76" fmla="*/ 101 w 252"/>
                <a:gd name="T77" fmla="*/ 621 h 284"/>
                <a:gd name="T78" fmla="*/ 105 w 252"/>
                <a:gd name="T79" fmla="*/ 376 h 284"/>
                <a:gd name="T80" fmla="*/ 117 w 252"/>
                <a:gd name="T81" fmla="*/ 251 h 284"/>
                <a:gd name="T82" fmla="*/ 130 w 252"/>
                <a:gd name="T83" fmla="*/ 131 h 284"/>
                <a:gd name="T84" fmla="*/ 156 w 252"/>
                <a:gd name="T85" fmla="*/ 59 h 284"/>
                <a:gd name="T86" fmla="*/ 176 w 252"/>
                <a:gd name="T87" fmla="*/ 95 h 284"/>
                <a:gd name="T88" fmla="*/ 201 w 252"/>
                <a:gd name="T89" fmla="*/ 367 h 284"/>
                <a:gd name="T90" fmla="*/ 217 w 252"/>
                <a:gd name="T91" fmla="*/ 408 h 284"/>
                <a:gd name="T92" fmla="*/ 270 w 252"/>
                <a:gd name="T93" fmla="*/ 607 h 284"/>
                <a:gd name="T94" fmla="*/ 312 w 252"/>
                <a:gd name="T95" fmla="*/ 839 h 2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4"/>
                <a:gd name="T146" fmla="*/ 252 w 252"/>
                <a:gd name="T147" fmla="*/ 284 h 2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4">
                  <a:moveTo>
                    <a:pt x="170" y="102"/>
                  </a:moveTo>
                  <a:lnTo>
                    <a:pt x="164" y="96"/>
                  </a:lnTo>
                  <a:lnTo>
                    <a:pt x="170" y="102"/>
                  </a:lnTo>
                  <a:lnTo>
                    <a:pt x="156" y="112"/>
                  </a:lnTo>
                  <a:lnTo>
                    <a:pt x="150" y="120"/>
                  </a:lnTo>
                  <a:lnTo>
                    <a:pt x="148" y="130"/>
                  </a:lnTo>
                  <a:lnTo>
                    <a:pt x="150" y="136"/>
                  </a:lnTo>
                  <a:lnTo>
                    <a:pt x="154" y="138"/>
                  </a:lnTo>
                  <a:lnTo>
                    <a:pt x="162" y="138"/>
                  </a:lnTo>
                  <a:lnTo>
                    <a:pt x="168" y="134"/>
                  </a:lnTo>
                  <a:lnTo>
                    <a:pt x="168" y="142"/>
                  </a:lnTo>
                  <a:lnTo>
                    <a:pt x="170" y="152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6" y="180"/>
                  </a:lnTo>
                  <a:lnTo>
                    <a:pt x="210" y="186"/>
                  </a:lnTo>
                  <a:lnTo>
                    <a:pt x="224" y="192"/>
                  </a:lnTo>
                  <a:lnTo>
                    <a:pt x="238" y="194"/>
                  </a:lnTo>
                  <a:lnTo>
                    <a:pt x="252" y="196"/>
                  </a:lnTo>
                  <a:lnTo>
                    <a:pt x="246" y="208"/>
                  </a:lnTo>
                  <a:lnTo>
                    <a:pt x="236" y="218"/>
                  </a:lnTo>
                  <a:lnTo>
                    <a:pt x="218" y="240"/>
                  </a:lnTo>
                  <a:lnTo>
                    <a:pt x="214" y="248"/>
                  </a:lnTo>
                  <a:lnTo>
                    <a:pt x="210" y="252"/>
                  </a:lnTo>
                  <a:lnTo>
                    <a:pt x="208" y="254"/>
                  </a:lnTo>
                  <a:lnTo>
                    <a:pt x="202" y="256"/>
                  </a:lnTo>
                  <a:lnTo>
                    <a:pt x="198" y="254"/>
                  </a:lnTo>
                  <a:lnTo>
                    <a:pt x="192" y="254"/>
                  </a:lnTo>
                  <a:lnTo>
                    <a:pt x="186" y="256"/>
                  </a:lnTo>
                  <a:lnTo>
                    <a:pt x="178" y="260"/>
                  </a:lnTo>
                  <a:lnTo>
                    <a:pt x="168" y="268"/>
                  </a:lnTo>
                  <a:lnTo>
                    <a:pt x="158" y="274"/>
                  </a:lnTo>
                  <a:lnTo>
                    <a:pt x="154" y="276"/>
                  </a:lnTo>
                  <a:lnTo>
                    <a:pt x="148" y="276"/>
                  </a:lnTo>
                  <a:lnTo>
                    <a:pt x="142" y="276"/>
                  </a:lnTo>
                  <a:lnTo>
                    <a:pt x="138" y="272"/>
                  </a:lnTo>
                  <a:lnTo>
                    <a:pt x="136" y="270"/>
                  </a:lnTo>
                  <a:lnTo>
                    <a:pt x="132" y="270"/>
                  </a:lnTo>
                  <a:lnTo>
                    <a:pt x="128" y="270"/>
                  </a:lnTo>
                  <a:lnTo>
                    <a:pt x="126" y="272"/>
                  </a:lnTo>
                  <a:lnTo>
                    <a:pt x="122" y="276"/>
                  </a:lnTo>
                  <a:lnTo>
                    <a:pt x="116" y="282"/>
                  </a:lnTo>
                  <a:lnTo>
                    <a:pt x="114" y="284"/>
                  </a:lnTo>
                  <a:lnTo>
                    <a:pt x="110" y="284"/>
                  </a:lnTo>
                  <a:lnTo>
                    <a:pt x="102" y="284"/>
                  </a:lnTo>
                  <a:lnTo>
                    <a:pt x="94" y="280"/>
                  </a:lnTo>
                  <a:lnTo>
                    <a:pt x="80" y="274"/>
                  </a:lnTo>
                  <a:lnTo>
                    <a:pt x="66" y="268"/>
                  </a:lnTo>
                  <a:lnTo>
                    <a:pt x="58" y="266"/>
                  </a:lnTo>
                  <a:lnTo>
                    <a:pt x="48" y="264"/>
                  </a:lnTo>
                  <a:lnTo>
                    <a:pt x="50" y="264"/>
                  </a:lnTo>
                  <a:lnTo>
                    <a:pt x="46" y="256"/>
                  </a:lnTo>
                  <a:lnTo>
                    <a:pt x="42" y="250"/>
                  </a:lnTo>
                  <a:lnTo>
                    <a:pt x="38" y="244"/>
                  </a:lnTo>
                  <a:lnTo>
                    <a:pt x="34" y="238"/>
                  </a:lnTo>
                  <a:lnTo>
                    <a:pt x="32" y="224"/>
                  </a:lnTo>
                  <a:lnTo>
                    <a:pt x="28" y="220"/>
                  </a:lnTo>
                  <a:lnTo>
                    <a:pt x="24" y="216"/>
                  </a:lnTo>
                  <a:lnTo>
                    <a:pt x="10" y="206"/>
                  </a:lnTo>
                  <a:lnTo>
                    <a:pt x="4" y="200"/>
                  </a:lnTo>
                  <a:lnTo>
                    <a:pt x="0" y="196"/>
                  </a:lnTo>
                  <a:lnTo>
                    <a:pt x="0" y="194"/>
                  </a:lnTo>
                  <a:lnTo>
                    <a:pt x="2" y="192"/>
                  </a:lnTo>
                  <a:lnTo>
                    <a:pt x="6" y="190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8" y="172"/>
                  </a:lnTo>
                  <a:lnTo>
                    <a:pt x="18" y="164"/>
                  </a:lnTo>
                  <a:lnTo>
                    <a:pt x="18" y="154"/>
                  </a:lnTo>
                  <a:lnTo>
                    <a:pt x="20" y="144"/>
                  </a:lnTo>
                  <a:lnTo>
                    <a:pt x="24" y="142"/>
                  </a:lnTo>
                  <a:lnTo>
                    <a:pt x="32" y="140"/>
                  </a:lnTo>
                  <a:lnTo>
                    <a:pt x="34" y="130"/>
                  </a:lnTo>
                  <a:lnTo>
                    <a:pt x="36" y="120"/>
                  </a:lnTo>
                  <a:lnTo>
                    <a:pt x="44" y="106"/>
                  </a:lnTo>
                  <a:lnTo>
                    <a:pt x="54" y="92"/>
                  </a:lnTo>
                  <a:lnTo>
                    <a:pt x="56" y="84"/>
                  </a:lnTo>
                  <a:lnTo>
                    <a:pt x="56" y="76"/>
                  </a:lnTo>
                  <a:lnTo>
                    <a:pt x="56" y="54"/>
                  </a:lnTo>
                  <a:lnTo>
                    <a:pt x="58" y="46"/>
                  </a:lnTo>
                  <a:lnTo>
                    <a:pt x="60" y="38"/>
                  </a:lnTo>
                  <a:lnTo>
                    <a:pt x="62" y="30"/>
                  </a:lnTo>
                  <a:lnTo>
                    <a:pt x="62" y="18"/>
                  </a:lnTo>
                  <a:lnTo>
                    <a:pt x="70" y="16"/>
                  </a:lnTo>
                  <a:lnTo>
                    <a:pt x="78" y="12"/>
                  </a:lnTo>
                  <a:lnTo>
                    <a:pt x="86" y="6"/>
                  </a:lnTo>
                  <a:lnTo>
                    <a:pt x="90" y="0"/>
                  </a:lnTo>
                  <a:lnTo>
                    <a:pt x="96" y="12"/>
                  </a:lnTo>
                  <a:lnTo>
                    <a:pt x="102" y="3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8" y="50"/>
                  </a:lnTo>
                  <a:lnTo>
                    <a:pt x="134" y="62"/>
                  </a:lnTo>
                  <a:lnTo>
                    <a:pt x="146" y="74"/>
                  </a:lnTo>
                  <a:lnTo>
                    <a:pt x="164" y="96"/>
                  </a:lnTo>
                  <a:lnTo>
                    <a:pt x="170" y="1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7" name="Freeform 125"/>
            <p:cNvSpPr>
              <a:spLocks noChangeAspect="1"/>
            </p:cNvSpPr>
            <p:nvPr/>
          </p:nvSpPr>
          <p:spPr bwMode="auto">
            <a:xfrm>
              <a:off x="3258" y="2305"/>
              <a:ext cx="183" cy="284"/>
            </a:xfrm>
            <a:custGeom>
              <a:avLst/>
              <a:gdLst>
                <a:gd name="T0" fmla="*/ 26 w 180"/>
                <a:gd name="T1" fmla="*/ 1253 h 262"/>
                <a:gd name="T2" fmla="*/ 68 w 180"/>
                <a:gd name="T3" fmla="*/ 1165 h 262"/>
                <a:gd name="T4" fmla="*/ 80 w 180"/>
                <a:gd name="T5" fmla="*/ 1127 h 262"/>
                <a:gd name="T6" fmla="*/ 90 w 180"/>
                <a:gd name="T7" fmla="*/ 1148 h 262"/>
                <a:gd name="T8" fmla="*/ 105 w 180"/>
                <a:gd name="T9" fmla="*/ 1095 h 262"/>
                <a:gd name="T10" fmla="*/ 121 w 180"/>
                <a:gd name="T11" fmla="*/ 999 h 262"/>
                <a:gd name="T12" fmla="*/ 165 w 180"/>
                <a:gd name="T13" fmla="*/ 753 h 262"/>
                <a:gd name="T14" fmla="*/ 153 w 180"/>
                <a:gd name="T15" fmla="*/ 641 h 262"/>
                <a:gd name="T16" fmla="*/ 105 w 180"/>
                <a:gd name="T17" fmla="*/ 563 h 262"/>
                <a:gd name="T18" fmla="*/ 74 w 180"/>
                <a:gd name="T19" fmla="*/ 464 h 262"/>
                <a:gd name="T20" fmla="*/ 58 w 180"/>
                <a:gd name="T21" fmla="*/ 293 h 262"/>
                <a:gd name="T22" fmla="*/ 30 w 180"/>
                <a:gd name="T23" fmla="*/ 154 h 262"/>
                <a:gd name="T24" fmla="*/ 68 w 180"/>
                <a:gd name="T25" fmla="*/ 95 h 262"/>
                <a:gd name="T26" fmla="*/ 68 w 180"/>
                <a:gd name="T27" fmla="*/ 154 h 262"/>
                <a:gd name="T28" fmla="*/ 78 w 180"/>
                <a:gd name="T29" fmla="*/ 212 h 262"/>
                <a:gd name="T30" fmla="*/ 88 w 180"/>
                <a:gd name="T31" fmla="*/ 249 h 262"/>
                <a:gd name="T32" fmla="*/ 105 w 180"/>
                <a:gd name="T33" fmla="*/ 212 h 262"/>
                <a:gd name="T34" fmla="*/ 121 w 180"/>
                <a:gd name="T35" fmla="*/ 181 h 262"/>
                <a:gd name="T36" fmla="*/ 159 w 180"/>
                <a:gd name="T37" fmla="*/ 167 h 262"/>
                <a:gd name="T38" fmla="*/ 195 w 180"/>
                <a:gd name="T39" fmla="*/ 112 h 262"/>
                <a:gd name="T40" fmla="*/ 225 w 180"/>
                <a:gd name="T41" fmla="*/ 112 h 262"/>
                <a:gd name="T42" fmla="*/ 241 w 180"/>
                <a:gd name="T43" fmla="*/ 69 h 262"/>
                <a:gd name="T44" fmla="*/ 252 w 180"/>
                <a:gd name="T45" fmla="*/ 2 h 262"/>
                <a:gd name="T46" fmla="*/ 265 w 180"/>
                <a:gd name="T47" fmla="*/ 2 h 262"/>
                <a:gd name="T48" fmla="*/ 268 w 180"/>
                <a:gd name="T49" fmla="*/ 69 h 262"/>
                <a:gd name="T50" fmla="*/ 265 w 180"/>
                <a:gd name="T51" fmla="*/ 230 h 262"/>
                <a:gd name="T52" fmla="*/ 255 w 180"/>
                <a:gd name="T53" fmla="*/ 439 h 262"/>
                <a:gd name="T54" fmla="*/ 207 w 180"/>
                <a:gd name="T55" fmla="*/ 982 h 262"/>
                <a:gd name="T56" fmla="*/ 159 w 180"/>
                <a:gd name="T57" fmla="*/ 1367 h 262"/>
                <a:gd name="T58" fmla="*/ 113 w 180"/>
                <a:gd name="T59" fmla="*/ 1596 h 262"/>
                <a:gd name="T60" fmla="*/ 72 w 180"/>
                <a:gd name="T61" fmla="*/ 1815 h 262"/>
                <a:gd name="T62" fmla="*/ 12 w 180"/>
                <a:gd name="T63" fmla="*/ 2137 h 262"/>
                <a:gd name="T64" fmla="*/ 0 w 180"/>
                <a:gd name="T65" fmla="*/ 2066 h 262"/>
                <a:gd name="T66" fmla="*/ 16 w 180"/>
                <a:gd name="T67" fmla="*/ 1279 h 2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0"/>
                <a:gd name="T103" fmla="*/ 0 h 262"/>
                <a:gd name="T104" fmla="*/ 180 w 180"/>
                <a:gd name="T105" fmla="*/ 262 h 2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0" h="262">
                  <a:moveTo>
                    <a:pt x="18" y="158"/>
                  </a:moveTo>
                  <a:lnTo>
                    <a:pt x="26" y="154"/>
                  </a:lnTo>
                  <a:lnTo>
                    <a:pt x="34" y="148"/>
                  </a:lnTo>
                  <a:lnTo>
                    <a:pt x="42" y="144"/>
                  </a:lnTo>
                  <a:lnTo>
                    <a:pt x="48" y="140"/>
                  </a:lnTo>
                  <a:lnTo>
                    <a:pt x="54" y="138"/>
                  </a:lnTo>
                  <a:lnTo>
                    <a:pt x="60" y="138"/>
                  </a:lnTo>
                  <a:lnTo>
                    <a:pt x="64" y="140"/>
                  </a:lnTo>
                  <a:lnTo>
                    <a:pt x="70" y="138"/>
                  </a:lnTo>
                  <a:lnTo>
                    <a:pt x="72" y="136"/>
                  </a:lnTo>
                  <a:lnTo>
                    <a:pt x="76" y="132"/>
                  </a:lnTo>
                  <a:lnTo>
                    <a:pt x="80" y="124"/>
                  </a:lnTo>
                  <a:lnTo>
                    <a:pt x="98" y="102"/>
                  </a:lnTo>
                  <a:lnTo>
                    <a:pt x="108" y="92"/>
                  </a:lnTo>
                  <a:lnTo>
                    <a:pt x="114" y="80"/>
                  </a:lnTo>
                  <a:lnTo>
                    <a:pt x="100" y="78"/>
                  </a:lnTo>
                  <a:lnTo>
                    <a:pt x="86" y="76"/>
                  </a:lnTo>
                  <a:lnTo>
                    <a:pt x="72" y="70"/>
                  </a:lnTo>
                  <a:lnTo>
                    <a:pt x="58" y="64"/>
                  </a:lnTo>
                  <a:lnTo>
                    <a:pt x="48" y="56"/>
                  </a:lnTo>
                  <a:lnTo>
                    <a:pt x="38" y="48"/>
                  </a:lnTo>
                  <a:lnTo>
                    <a:pt x="32" y="36"/>
                  </a:lnTo>
                  <a:lnTo>
                    <a:pt x="30" y="26"/>
                  </a:lnTo>
                  <a:lnTo>
                    <a:pt x="30" y="18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30"/>
                  </a:lnTo>
                  <a:lnTo>
                    <a:pt x="62" y="30"/>
                  </a:lnTo>
                  <a:lnTo>
                    <a:pt x="68" y="30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4" y="22"/>
                  </a:lnTo>
                  <a:lnTo>
                    <a:pt x="104" y="20"/>
                  </a:lnTo>
                  <a:lnTo>
                    <a:pt x="114" y="18"/>
                  </a:lnTo>
                  <a:lnTo>
                    <a:pt x="128" y="14"/>
                  </a:lnTo>
                  <a:lnTo>
                    <a:pt x="142" y="14"/>
                  </a:lnTo>
                  <a:lnTo>
                    <a:pt x="146" y="14"/>
                  </a:lnTo>
                  <a:lnTo>
                    <a:pt x="150" y="12"/>
                  </a:lnTo>
                  <a:lnTo>
                    <a:pt x="156" y="8"/>
                  </a:lnTo>
                  <a:lnTo>
                    <a:pt x="160" y="2"/>
                  </a:lnTo>
                  <a:lnTo>
                    <a:pt x="164" y="2"/>
                  </a:lnTo>
                  <a:lnTo>
                    <a:pt x="168" y="0"/>
                  </a:lnTo>
                  <a:lnTo>
                    <a:pt x="174" y="2"/>
                  </a:lnTo>
                  <a:lnTo>
                    <a:pt x="180" y="2"/>
                  </a:lnTo>
                  <a:lnTo>
                    <a:pt x="176" y="8"/>
                  </a:lnTo>
                  <a:lnTo>
                    <a:pt x="174" y="16"/>
                  </a:lnTo>
                  <a:lnTo>
                    <a:pt x="174" y="28"/>
                  </a:lnTo>
                  <a:lnTo>
                    <a:pt x="172" y="40"/>
                  </a:lnTo>
                  <a:lnTo>
                    <a:pt x="166" y="54"/>
                  </a:lnTo>
                  <a:lnTo>
                    <a:pt x="156" y="82"/>
                  </a:lnTo>
                  <a:lnTo>
                    <a:pt x="136" y="120"/>
                  </a:lnTo>
                  <a:lnTo>
                    <a:pt x="114" y="152"/>
                  </a:lnTo>
                  <a:lnTo>
                    <a:pt x="104" y="168"/>
                  </a:lnTo>
                  <a:lnTo>
                    <a:pt x="90" y="182"/>
                  </a:lnTo>
                  <a:lnTo>
                    <a:pt x="76" y="196"/>
                  </a:lnTo>
                  <a:lnTo>
                    <a:pt x="60" y="210"/>
                  </a:lnTo>
                  <a:lnTo>
                    <a:pt x="46" y="222"/>
                  </a:lnTo>
                  <a:lnTo>
                    <a:pt x="34" y="234"/>
                  </a:lnTo>
                  <a:lnTo>
                    <a:pt x="12" y="262"/>
                  </a:lnTo>
                  <a:lnTo>
                    <a:pt x="6" y="258"/>
                  </a:lnTo>
                  <a:lnTo>
                    <a:pt x="0" y="254"/>
                  </a:lnTo>
                  <a:lnTo>
                    <a:pt x="0" y="182"/>
                  </a:lnTo>
                  <a:lnTo>
                    <a:pt x="16" y="158"/>
                  </a:lnTo>
                  <a:lnTo>
                    <a:pt x="18" y="1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8" name="Freeform 126"/>
            <p:cNvSpPr>
              <a:spLocks noChangeAspect="1"/>
            </p:cNvSpPr>
            <p:nvPr/>
          </p:nvSpPr>
          <p:spPr bwMode="auto">
            <a:xfrm>
              <a:off x="2790" y="2326"/>
              <a:ext cx="226" cy="180"/>
            </a:xfrm>
            <a:custGeom>
              <a:avLst/>
              <a:gdLst>
                <a:gd name="T0" fmla="*/ 391 w 221"/>
                <a:gd name="T1" fmla="*/ 961 h 166"/>
                <a:gd name="T2" fmla="*/ 391 w 221"/>
                <a:gd name="T3" fmla="*/ 875 h 166"/>
                <a:gd name="T4" fmla="*/ 377 w 221"/>
                <a:gd name="T5" fmla="*/ 785 h 166"/>
                <a:gd name="T6" fmla="*/ 342 w 221"/>
                <a:gd name="T7" fmla="*/ 646 h 166"/>
                <a:gd name="T8" fmla="*/ 327 w 221"/>
                <a:gd name="T9" fmla="*/ 558 h 166"/>
                <a:gd name="T10" fmla="*/ 323 w 221"/>
                <a:gd name="T11" fmla="*/ 487 h 166"/>
                <a:gd name="T12" fmla="*/ 302 w 221"/>
                <a:gd name="T13" fmla="*/ 432 h 166"/>
                <a:gd name="T14" fmla="*/ 299 w 221"/>
                <a:gd name="T15" fmla="*/ 375 h 166"/>
                <a:gd name="T16" fmla="*/ 280 w 221"/>
                <a:gd name="T17" fmla="*/ 266 h 166"/>
                <a:gd name="T18" fmla="*/ 270 w 221"/>
                <a:gd name="T19" fmla="*/ 131 h 166"/>
                <a:gd name="T20" fmla="*/ 258 w 221"/>
                <a:gd name="T21" fmla="*/ 0 h 166"/>
                <a:gd name="T22" fmla="*/ 258 w 221"/>
                <a:gd name="T23" fmla="*/ 2 h 166"/>
                <a:gd name="T24" fmla="*/ 236 w 221"/>
                <a:gd name="T25" fmla="*/ 2 h 166"/>
                <a:gd name="T26" fmla="*/ 216 w 221"/>
                <a:gd name="T27" fmla="*/ 95 h 166"/>
                <a:gd name="T28" fmla="*/ 204 w 221"/>
                <a:gd name="T29" fmla="*/ 266 h 166"/>
                <a:gd name="T30" fmla="*/ 192 w 221"/>
                <a:gd name="T31" fmla="*/ 294 h 166"/>
                <a:gd name="T32" fmla="*/ 136 w 221"/>
                <a:gd name="T33" fmla="*/ 325 h 166"/>
                <a:gd name="T34" fmla="*/ 130 w 221"/>
                <a:gd name="T35" fmla="*/ 441 h 166"/>
                <a:gd name="T36" fmla="*/ 109 w 221"/>
                <a:gd name="T37" fmla="*/ 514 h 166"/>
                <a:gd name="T38" fmla="*/ 62 w 221"/>
                <a:gd name="T39" fmla="*/ 558 h 166"/>
                <a:gd name="T40" fmla="*/ 56 w 221"/>
                <a:gd name="T41" fmla="*/ 518 h 166"/>
                <a:gd name="T42" fmla="*/ 22 w 221"/>
                <a:gd name="T43" fmla="*/ 573 h 166"/>
                <a:gd name="T44" fmla="*/ 18 w 221"/>
                <a:gd name="T45" fmla="*/ 573 h 166"/>
                <a:gd name="T46" fmla="*/ 8 w 221"/>
                <a:gd name="T47" fmla="*/ 673 h 166"/>
                <a:gd name="T48" fmla="*/ 0 w 221"/>
                <a:gd name="T49" fmla="*/ 836 h 166"/>
                <a:gd name="T50" fmla="*/ 2 w 221"/>
                <a:gd name="T51" fmla="*/ 995 h 166"/>
                <a:gd name="T52" fmla="*/ 20 w 221"/>
                <a:gd name="T53" fmla="*/ 1251 h 166"/>
                <a:gd name="T54" fmla="*/ 60 w 221"/>
                <a:gd name="T55" fmla="*/ 1290 h 166"/>
                <a:gd name="T56" fmla="*/ 73 w 221"/>
                <a:gd name="T57" fmla="*/ 1213 h 166"/>
                <a:gd name="T58" fmla="*/ 120 w 221"/>
                <a:gd name="T59" fmla="*/ 1213 h 166"/>
                <a:gd name="T60" fmla="*/ 127 w 221"/>
                <a:gd name="T61" fmla="*/ 1060 h 166"/>
                <a:gd name="T62" fmla="*/ 136 w 221"/>
                <a:gd name="T63" fmla="*/ 995 h 166"/>
                <a:gd name="T64" fmla="*/ 148 w 221"/>
                <a:gd name="T65" fmla="*/ 978 h 166"/>
                <a:gd name="T66" fmla="*/ 169 w 221"/>
                <a:gd name="T67" fmla="*/ 983 h 166"/>
                <a:gd name="T68" fmla="*/ 216 w 221"/>
                <a:gd name="T69" fmla="*/ 1079 h 166"/>
                <a:gd name="T70" fmla="*/ 244 w 221"/>
                <a:gd name="T71" fmla="*/ 1095 h 166"/>
                <a:gd name="T72" fmla="*/ 251 w 221"/>
                <a:gd name="T73" fmla="*/ 1066 h 166"/>
                <a:gd name="T74" fmla="*/ 258 w 221"/>
                <a:gd name="T75" fmla="*/ 1010 h 166"/>
                <a:gd name="T76" fmla="*/ 270 w 221"/>
                <a:gd name="T77" fmla="*/ 1042 h 166"/>
                <a:gd name="T78" fmla="*/ 288 w 221"/>
                <a:gd name="T79" fmla="*/ 995 h 166"/>
                <a:gd name="T80" fmla="*/ 309 w 221"/>
                <a:gd name="T81" fmla="*/ 983 h 166"/>
                <a:gd name="T82" fmla="*/ 334 w 221"/>
                <a:gd name="T83" fmla="*/ 931 h 166"/>
                <a:gd name="T84" fmla="*/ 358 w 221"/>
                <a:gd name="T85" fmla="*/ 931 h 166"/>
                <a:gd name="T86" fmla="*/ 395 w 221"/>
                <a:gd name="T87" fmla="*/ 961 h 1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1"/>
                <a:gd name="T133" fmla="*/ 0 h 166"/>
                <a:gd name="T134" fmla="*/ 221 w 221"/>
                <a:gd name="T135" fmla="*/ 166 h 1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1" h="166">
                  <a:moveTo>
                    <a:pt x="221" y="118"/>
                  </a:moveTo>
                  <a:lnTo>
                    <a:pt x="219" y="116"/>
                  </a:lnTo>
                  <a:lnTo>
                    <a:pt x="219" y="112"/>
                  </a:lnTo>
                  <a:lnTo>
                    <a:pt x="219" y="106"/>
                  </a:lnTo>
                  <a:lnTo>
                    <a:pt x="215" y="100"/>
                  </a:lnTo>
                  <a:lnTo>
                    <a:pt x="211" y="96"/>
                  </a:lnTo>
                  <a:lnTo>
                    <a:pt x="201" y="88"/>
                  </a:lnTo>
                  <a:lnTo>
                    <a:pt x="191" y="78"/>
                  </a:lnTo>
                  <a:lnTo>
                    <a:pt x="187" y="74"/>
                  </a:lnTo>
                  <a:lnTo>
                    <a:pt x="183" y="68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5" y="56"/>
                  </a:lnTo>
                  <a:lnTo>
                    <a:pt x="169" y="52"/>
                  </a:lnTo>
                  <a:lnTo>
                    <a:pt x="167" y="50"/>
                  </a:lnTo>
                  <a:lnTo>
                    <a:pt x="167" y="46"/>
                  </a:lnTo>
                  <a:lnTo>
                    <a:pt x="155" y="46"/>
                  </a:lnTo>
                  <a:lnTo>
                    <a:pt x="155" y="32"/>
                  </a:lnTo>
                  <a:lnTo>
                    <a:pt x="153" y="24"/>
                  </a:lnTo>
                  <a:lnTo>
                    <a:pt x="151" y="16"/>
                  </a:lnTo>
                  <a:lnTo>
                    <a:pt x="147" y="8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5" y="2"/>
                  </a:lnTo>
                  <a:lnTo>
                    <a:pt x="137" y="2"/>
                  </a:lnTo>
                  <a:lnTo>
                    <a:pt x="133" y="2"/>
                  </a:lnTo>
                  <a:lnTo>
                    <a:pt x="129" y="4"/>
                  </a:lnTo>
                  <a:lnTo>
                    <a:pt x="121" y="12"/>
                  </a:lnTo>
                  <a:lnTo>
                    <a:pt x="117" y="22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07" y="36"/>
                  </a:lnTo>
                  <a:lnTo>
                    <a:pt x="96" y="38"/>
                  </a:lnTo>
                  <a:lnTo>
                    <a:pt x="76" y="40"/>
                  </a:lnTo>
                  <a:lnTo>
                    <a:pt x="74" y="48"/>
                  </a:lnTo>
                  <a:lnTo>
                    <a:pt x="72" y="54"/>
                  </a:lnTo>
                  <a:lnTo>
                    <a:pt x="68" y="58"/>
                  </a:lnTo>
                  <a:lnTo>
                    <a:pt x="62" y="62"/>
                  </a:lnTo>
                  <a:lnTo>
                    <a:pt x="48" y="66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2" y="70"/>
                  </a:lnTo>
                  <a:lnTo>
                    <a:pt x="20" y="72"/>
                  </a:lnTo>
                  <a:lnTo>
                    <a:pt x="18" y="70"/>
                  </a:lnTo>
                  <a:lnTo>
                    <a:pt x="14" y="74"/>
                  </a:lnTo>
                  <a:lnTo>
                    <a:pt x="8" y="82"/>
                  </a:lnTo>
                  <a:lnTo>
                    <a:pt x="2" y="92"/>
                  </a:lnTo>
                  <a:lnTo>
                    <a:pt x="0" y="102"/>
                  </a:lnTo>
                  <a:lnTo>
                    <a:pt x="0" y="112"/>
                  </a:lnTo>
                  <a:lnTo>
                    <a:pt x="2" y="122"/>
                  </a:lnTo>
                  <a:lnTo>
                    <a:pt x="10" y="138"/>
                  </a:lnTo>
                  <a:lnTo>
                    <a:pt x="20" y="152"/>
                  </a:lnTo>
                  <a:lnTo>
                    <a:pt x="30" y="166"/>
                  </a:lnTo>
                  <a:lnTo>
                    <a:pt x="34" y="158"/>
                  </a:lnTo>
                  <a:lnTo>
                    <a:pt x="38" y="152"/>
                  </a:lnTo>
                  <a:lnTo>
                    <a:pt x="44" y="148"/>
                  </a:lnTo>
                  <a:lnTo>
                    <a:pt x="56" y="148"/>
                  </a:lnTo>
                  <a:lnTo>
                    <a:pt x="66" y="148"/>
                  </a:lnTo>
                  <a:lnTo>
                    <a:pt x="68" y="138"/>
                  </a:lnTo>
                  <a:lnTo>
                    <a:pt x="70" y="128"/>
                  </a:lnTo>
                  <a:lnTo>
                    <a:pt x="72" y="124"/>
                  </a:lnTo>
                  <a:lnTo>
                    <a:pt x="76" y="122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90" y="118"/>
                  </a:lnTo>
                  <a:lnTo>
                    <a:pt x="96" y="120"/>
                  </a:lnTo>
                  <a:lnTo>
                    <a:pt x="109" y="126"/>
                  </a:lnTo>
                  <a:lnTo>
                    <a:pt x="121" y="132"/>
                  </a:lnTo>
                  <a:lnTo>
                    <a:pt x="129" y="134"/>
                  </a:lnTo>
                  <a:lnTo>
                    <a:pt x="137" y="134"/>
                  </a:lnTo>
                  <a:lnTo>
                    <a:pt x="139" y="134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5" y="124"/>
                  </a:lnTo>
                  <a:lnTo>
                    <a:pt x="149" y="126"/>
                  </a:lnTo>
                  <a:lnTo>
                    <a:pt x="151" y="126"/>
                  </a:lnTo>
                  <a:lnTo>
                    <a:pt x="157" y="124"/>
                  </a:lnTo>
                  <a:lnTo>
                    <a:pt x="161" y="122"/>
                  </a:lnTo>
                  <a:lnTo>
                    <a:pt x="167" y="120"/>
                  </a:lnTo>
                  <a:lnTo>
                    <a:pt x="173" y="120"/>
                  </a:lnTo>
                  <a:lnTo>
                    <a:pt x="185" y="120"/>
                  </a:lnTo>
                  <a:lnTo>
                    <a:pt x="187" y="114"/>
                  </a:lnTo>
                  <a:lnTo>
                    <a:pt x="191" y="112"/>
                  </a:lnTo>
                  <a:lnTo>
                    <a:pt x="199" y="114"/>
                  </a:lnTo>
                  <a:lnTo>
                    <a:pt x="207" y="116"/>
                  </a:lnTo>
                  <a:lnTo>
                    <a:pt x="221" y="116"/>
                  </a:lnTo>
                  <a:lnTo>
                    <a:pt x="221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89" name="Freeform 127"/>
            <p:cNvSpPr>
              <a:spLocks noChangeAspect="1"/>
            </p:cNvSpPr>
            <p:nvPr/>
          </p:nvSpPr>
          <p:spPr bwMode="auto">
            <a:xfrm>
              <a:off x="3135" y="2466"/>
              <a:ext cx="138" cy="197"/>
            </a:xfrm>
            <a:custGeom>
              <a:avLst/>
              <a:gdLst>
                <a:gd name="T0" fmla="*/ 187 w 136"/>
                <a:gd name="T1" fmla="*/ 89 h 182"/>
                <a:gd name="T2" fmla="*/ 178 w 136"/>
                <a:gd name="T3" fmla="*/ 89 h 182"/>
                <a:gd name="T4" fmla="*/ 172 w 136"/>
                <a:gd name="T5" fmla="*/ 65 h 182"/>
                <a:gd name="T6" fmla="*/ 170 w 136"/>
                <a:gd name="T7" fmla="*/ 6 h 182"/>
                <a:gd name="T8" fmla="*/ 166 w 136"/>
                <a:gd name="T9" fmla="*/ 6 h 182"/>
                <a:gd name="T10" fmla="*/ 162 w 136"/>
                <a:gd name="T11" fmla="*/ 6 h 182"/>
                <a:gd name="T12" fmla="*/ 160 w 136"/>
                <a:gd name="T13" fmla="*/ 65 h 182"/>
                <a:gd name="T14" fmla="*/ 156 w 136"/>
                <a:gd name="T15" fmla="*/ 89 h 182"/>
                <a:gd name="T16" fmla="*/ 145 w 136"/>
                <a:gd name="T17" fmla="*/ 143 h 182"/>
                <a:gd name="T18" fmla="*/ 141 w 136"/>
                <a:gd name="T19" fmla="*/ 156 h 182"/>
                <a:gd name="T20" fmla="*/ 133 w 136"/>
                <a:gd name="T21" fmla="*/ 156 h 182"/>
                <a:gd name="T22" fmla="*/ 117 w 136"/>
                <a:gd name="T23" fmla="*/ 156 h 182"/>
                <a:gd name="T24" fmla="*/ 102 w 136"/>
                <a:gd name="T25" fmla="*/ 122 h 182"/>
                <a:gd name="T26" fmla="*/ 88 w 136"/>
                <a:gd name="T27" fmla="*/ 76 h 182"/>
                <a:gd name="T28" fmla="*/ 76 w 136"/>
                <a:gd name="T29" fmla="*/ 4 h 182"/>
                <a:gd name="T30" fmla="*/ 68 w 136"/>
                <a:gd name="T31" fmla="*/ 2 h 182"/>
                <a:gd name="T32" fmla="*/ 32 w 136"/>
                <a:gd name="T33" fmla="*/ 0 h 182"/>
                <a:gd name="T34" fmla="*/ 4 w 136"/>
                <a:gd name="T35" fmla="*/ 0 h 182"/>
                <a:gd name="T36" fmla="*/ 0 w 136"/>
                <a:gd name="T37" fmla="*/ 6 h 182"/>
                <a:gd name="T38" fmla="*/ 4 w 136"/>
                <a:gd name="T39" fmla="*/ 104 h 182"/>
                <a:gd name="T40" fmla="*/ 8 w 136"/>
                <a:gd name="T41" fmla="*/ 169 h 182"/>
                <a:gd name="T42" fmla="*/ 16 w 136"/>
                <a:gd name="T43" fmla="*/ 281 h 182"/>
                <a:gd name="T44" fmla="*/ 18 w 136"/>
                <a:gd name="T45" fmla="*/ 329 h 182"/>
                <a:gd name="T46" fmla="*/ 18 w 136"/>
                <a:gd name="T47" fmla="*/ 366 h 182"/>
                <a:gd name="T48" fmla="*/ 18 w 136"/>
                <a:gd name="T49" fmla="*/ 403 h 182"/>
                <a:gd name="T50" fmla="*/ 18 w 136"/>
                <a:gd name="T51" fmla="*/ 436 h 182"/>
                <a:gd name="T52" fmla="*/ 0 w 136"/>
                <a:gd name="T53" fmla="*/ 646 h 182"/>
                <a:gd name="T54" fmla="*/ 0 w 136"/>
                <a:gd name="T55" fmla="*/ 843 h 182"/>
                <a:gd name="T56" fmla="*/ 92 w 136"/>
                <a:gd name="T57" fmla="*/ 1156 h 182"/>
                <a:gd name="T58" fmla="*/ 92 w 136"/>
                <a:gd name="T59" fmla="*/ 1233 h 182"/>
                <a:gd name="T60" fmla="*/ 137 w 136"/>
                <a:gd name="T61" fmla="*/ 1426 h 182"/>
                <a:gd name="T62" fmla="*/ 145 w 136"/>
                <a:gd name="T63" fmla="*/ 1402 h 182"/>
                <a:gd name="T64" fmla="*/ 153 w 136"/>
                <a:gd name="T65" fmla="*/ 1330 h 182"/>
                <a:gd name="T66" fmla="*/ 168 w 136"/>
                <a:gd name="T67" fmla="*/ 1106 h 182"/>
                <a:gd name="T68" fmla="*/ 190 w 136"/>
                <a:gd name="T69" fmla="*/ 890 h 182"/>
                <a:gd name="T70" fmla="*/ 181 w 136"/>
                <a:gd name="T71" fmla="*/ 872 h 182"/>
                <a:gd name="T72" fmla="*/ 172 w 136"/>
                <a:gd name="T73" fmla="*/ 827 h 182"/>
                <a:gd name="T74" fmla="*/ 172 w 136"/>
                <a:gd name="T75" fmla="*/ 271 h 182"/>
                <a:gd name="T76" fmla="*/ 187 w 136"/>
                <a:gd name="T77" fmla="*/ 122 h 182"/>
                <a:gd name="T78" fmla="*/ 196 w 136"/>
                <a:gd name="T79" fmla="*/ 89 h 182"/>
                <a:gd name="T80" fmla="*/ 187 w 136"/>
                <a:gd name="T81" fmla="*/ 89 h 1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6"/>
                <a:gd name="T124" fmla="*/ 0 h 182"/>
                <a:gd name="T125" fmla="*/ 136 w 136"/>
                <a:gd name="T126" fmla="*/ 182 h 1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6" h="182">
                  <a:moveTo>
                    <a:pt x="130" y="12"/>
                  </a:moveTo>
                  <a:lnTo>
                    <a:pt x="124" y="12"/>
                  </a:lnTo>
                  <a:lnTo>
                    <a:pt x="120" y="8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8" y="18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4" y="20"/>
                  </a:lnTo>
                  <a:lnTo>
                    <a:pt x="76" y="16"/>
                  </a:lnTo>
                  <a:lnTo>
                    <a:pt x="62" y="10"/>
                  </a:lnTo>
                  <a:lnTo>
                    <a:pt x="50" y="4"/>
                  </a:lnTo>
                  <a:lnTo>
                    <a:pt x="42" y="2"/>
                  </a:lnTo>
                  <a:lnTo>
                    <a:pt x="32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22"/>
                  </a:lnTo>
                  <a:lnTo>
                    <a:pt x="16" y="36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18" y="52"/>
                  </a:lnTo>
                  <a:lnTo>
                    <a:pt x="18" y="56"/>
                  </a:lnTo>
                  <a:lnTo>
                    <a:pt x="0" y="82"/>
                  </a:lnTo>
                  <a:lnTo>
                    <a:pt x="0" y="108"/>
                  </a:lnTo>
                  <a:lnTo>
                    <a:pt x="66" y="148"/>
                  </a:lnTo>
                  <a:lnTo>
                    <a:pt x="66" y="158"/>
                  </a:lnTo>
                  <a:lnTo>
                    <a:pt x="94" y="182"/>
                  </a:lnTo>
                  <a:lnTo>
                    <a:pt x="98" y="178"/>
                  </a:lnTo>
                  <a:lnTo>
                    <a:pt x="102" y="170"/>
                  </a:lnTo>
                  <a:lnTo>
                    <a:pt x="116" y="140"/>
                  </a:lnTo>
                  <a:lnTo>
                    <a:pt x="132" y="114"/>
                  </a:lnTo>
                  <a:lnTo>
                    <a:pt x="126" y="110"/>
                  </a:lnTo>
                  <a:lnTo>
                    <a:pt x="120" y="106"/>
                  </a:lnTo>
                  <a:lnTo>
                    <a:pt x="120" y="34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0" name="Freeform 128"/>
            <p:cNvSpPr>
              <a:spLocks noChangeAspect="1"/>
            </p:cNvSpPr>
            <p:nvPr/>
          </p:nvSpPr>
          <p:spPr bwMode="auto">
            <a:xfrm>
              <a:off x="3057" y="2466"/>
              <a:ext cx="96" cy="126"/>
            </a:xfrm>
            <a:custGeom>
              <a:avLst/>
              <a:gdLst>
                <a:gd name="T0" fmla="*/ 139 w 94"/>
                <a:gd name="T1" fmla="*/ 0 h 116"/>
                <a:gd name="T2" fmla="*/ 133 w 94"/>
                <a:gd name="T3" fmla="*/ 59 h 116"/>
                <a:gd name="T4" fmla="*/ 139 w 94"/>
                <a:gd name="T5" fmla="*/ 115 h 116"/>
                <a:gd name="T6" fmla="*/ 145 w 94"/>
                <a:gd name="T7" fmla="*/ 190 h 116"/>
                <a:gd name="T8" fmla="*/ 157 w 94"/>
                <a:gd name="T9" fmla="*/ 312 h 116"/>
                <a:gd name="T10" fmla="*/ 160 w 94"/>
                <a:gd name="T11" fmla="*/ 368 h 116"/>
                <a:gd name="T12" fmla="*/ 160 w 94"/>
                <a:gd name="T13" fmla="*/ 400 h 116"/>
                <a:gd name="T14" fmla="*/ 160 w 94"/>
                <a:gd name="T15" fmla="*/ 441 h 116"/>
                <a:gd name="T16" fmla="*/ 160 w 94"/>
                <a:gd name="T17" fmla="*/ 479 h 116"/>
                <a:gd name="T18" fmla="*/ 133 w 94"/>
                <a:gd name="T19" fmla="*/ 711 h 116"/>
                <a:gd name="T20" fmla="*/ 133 w 94"/>
                <a:gd name="T21" fmla="*/ 927 h 116"/>
                <a:gd name="T22" fmla="*/ 20 w 94"/>
                <a:gd name="T23" fmla="*/ 914 h 116"/>
                <a:gd name="T24" fmla="*/ 14 w 94"/>
                <a:gd name="T25" fmla="*/ 931 h 116"/>
                <a:gd name="T26" fmla="*/ 10 w 94"/>
                <a:gd name="T27" fmla="*/ 997 h 116"/>
                <a:gd name="T28" fmla="*/ 0 w 94"/>
                <a:gd name="T29" fmla="*/ 997 h 116"/>
                <a:gd name="T30" fmla="*/ 0 w 94"/>
                <a:gd name="T31" fmla="*/ 805 h 116"/>
                <a:gd name="T32" fmla="*/ 6 w 94"/>
                <a:gd name="T33" fmla="*/ 711 h 116"/>
                <a:gd name="T34" fmla="*/ 12 w 94"/>
                <a:gd name="T35" fmla="*/ 604 h 116"/>
                <a:gd name="T36" fmla="*/ 18 w 94"/>
                <a:gd name="T37" fmla="*/ 519 h 116"/>
                <a:gd name="T38" fmla="*/ 52 w 94"/>
                <a:gd name="T39" fmla="*/ 441 h 116"/>
                <a:gd name="T40" fmla="*/ 52 w 94"/>
                <a:gd name="T41" fmla="*/ 368 h 116"/>
                <a:gd name="T42" fmla="*/ 22 w 94"/>
                <a:gd name="T43" fmla="*/ 328 h 116"/>
                <a:gd name="T44" fmla="*/ 22 w 94"/>
                <a:gd name="T45" fmla="*/ 264 h 116"/>
                <a:gd name="T46" fmla="*/ 20 w 94"/>
                <a:gd name="T47" fmla="*/ 161 h 116"/>
                <a:gd name="T48" fmla="*/ 50 w 94"/>
                <a:gd name="T49" fmla="*/ 136 h 116"/>
                <a:gd name="T50" fmla="*/ 58 w 94"/>
                <a:gd name="T51" fmla="*/ 115 h 116"/>
                <a:gd name="T52" fmla="*/ 93 w 94"/>
                <a:gd name="T53" fmla="*/ 115 h 116"/>
                <a:gd name="T54" fmla="*/ 113 w 94"/>
                <a:gd name="T55" fmla="*/ 98 h 116"/>
                <a:gd name="T56" fmla="*/ 133 w 94"/>
                <a:gd name="T57" fmla="*/ 59 h 116"/>
                <a:gd name="T58" fmla="*/ 139 w 94"/>
                <a:gd name="T59" fmla="*/ 0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116"/>
                <a:gd name="T92" fmla="*/ 94 w 94"/>
                <a:gd name="T93" fmla="*/ 116 h 1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116">
                  <a:moveTo>
                    <a:pt x="80" y="0"/>
                  </a:moveTo>
                  <a:lnTo>
                    <a:pt x="76" y="6"/>
                  </a:lnTo>
                  <a:lnTo>
                    <a:pt x="80" y="14"/>
                  </a:lnTo>
                  <a:lnTo>
                    <a:pt x="84" y="22"/>
                  </a:lnTo>
                  <a:lnTo>
                    <a:pt x="92" y="36"/>
                  </a:lnTo>
                  <a:lnTo>
                    <a:pt x="94" y="42"/>
                  </a:lnTo>
                  <a:lnTo>
                    <a:pt x="94" y="46"/>
                  </a:lnTo>
                  <a:lnTo>
                    <a:pt x="94" y="52"/>
                  </a:lnTo>
                  <a:lnTo>
                    <a:pt x="94" y="56"/>
                  </a:lnTo>
                  <a:lnTo>
                    <a:pt x="76" y="82"/>
                  </a:lnTo>
                  <a:lnTo>
                    <a:pt x="76" y="108"/>
                  </a:lnTo>
                  <a:lnTo>
                    <a:pt x="20" y="106"/>
                  </a:lnTo>
                  <a:lnTo>
                    <a:pt x="14" y="110"/>
                  </a:lnTo>
                  <a:lnTo>
                    <a:pt x="10" y="116"/>
                  </a:lnTo>
                  <a:lnTo>
                    <a:pt x="0" y="116"/>
                  </a:lnTo>
                  <a:lnTo>
                    <a:pt x="0" y="94"/>
                  </a:lnTo>
                  <a:lnTo>
                    <a:pt x="6" y="82"/>
                  </a:lnTo>
                  <a:lnTo>
                    <a:pt x="12" y="70"/>
                  </a:lnTo>
                  <a:lnTo>
                    <a:pt x="18" y="60"/>
                  </a:lnTo>
                  <a:lnTo>
                    <a:pt x="26" y="52"/>
                  </a:lnTo>
                  <a:lnTo>
                    <a:pt x="26" y="42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32" y="14"/>
                  </a:lnTo>
                  <a:lnTo>
                    <a:pt x="56" y="14"/>
                  </a:lnTo>
                  <a:lnTo>
                    <a:pt x="66" y="12"/>
                  </a:lnTo>
                  <a:lnTo>
                    <a:pt x="76" y="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1" name="Freeform 129"/>
            <p:cNvSpPr>
              <a:spLocks noChangeAspect="1"/>
            </p:cNvSpPr>
            <p:nvPr/>
          </p:nvSpPr>
          <p:spPr bwMode="auto">
            <a:xfrm>
              <a:off x="3053" y="2580"/>
              <a:ext cx="200" cy="233"/>
            </a:xfrm>
            <a:custGeom>
              <a:avLst/>
              <a:gdLst>
                <a:gd name="T0" fmla="*/ 136 w 196"/>
                <a:gd name="T1" fmla="*/ 2 h 214"/>
                <a:gd name="T2" fmla="*/ 246 w 196"/>
                <a:gd name="T3" fmla="*/ 483 h 214"/>
                <a:gd name="T4" fmla="*/ 289 w 196"/>
                <a:gd name="T5" fmla="*/ 729 h 214"/>
                <a:gd name="T6" fmla="*/ 284 w 196"/>
                <a:gd name="T7" fmla="*/ 820 h 214"/>
                <a:gd name="T8" fmla="*/ 277 w 196"/>
                <a:gd name="T9" fmla="*/ 893 h 214"/>
                <a:gd name="T10" fmla="*/ 280 w 196"/>
                <a:gd name="T11" fmla="*/ 1009 h 214"/>
                <a:gd name="T12" fmla="*/ 296 w 196"/>
                <a:gd name="T13" fmla="*/ 1065 h 214"/>
                <a:gd name="T14" fmla="*/ 298 w 196"/>
                <a:gd name="T15" fmla="*/ 1239 h 214"/>
                <a:gd name="T16" fmla="*/ 302 w 196"/>
                <a:gd name="T17" fmla="*/ 1532 h 214"/>
                <a:gd name="T18" fmla="*/ 314 w 196"/>
                <a:gd name="T19" fmla="*/ 1640 h 214"/>
                <a:gd name="T20" fmla="*/ 329 w 196"/>
                <a:gd name="T21" fmla="*/ 1740 h 214"/>
                <a:gd name="T22" fmla="*/ 304 w 196"/>
                <a:gd name="T23" fmla="*/ 1771 h 214"/>
                <a:gd name="T24" fmla="*/ 277 w 196"/>
                <a:gd name="T25" fmla="*/ 1841 h 214"/>
                <a:gd name="T26" fmla="*/ 242 w 196"/>
                <a:gd name="T27" fmla="*/ 1896 h 214"/>
                <a:gd name="T28" fmla="*/ 236 w 196"/>
                <a:gd name="T29" fmla="*/ 1933 h 214"/>
                <a:gd name="T30" fmla="*/ 222 w 196"/>
                <a:gd name="T31" fmla="*/ 1933 h 214"/>
                <a:gd name="T32" fmla="*/ 214 w 196"/>
                <a:gd name="T33" fmla="*/ 1918 h 214"/>
                <a:gd name="T34" fmla="*/ 208 w 196"/>
                <a:gd name="T35" fmla="*/ 1967 h 214"/>
                <a:gd name="T36" fmla="*/ 151 w 196"/>
                <a:gd name="T37" fmla="*/ 1933 h 214"/>
                <a:gd name="T38" fmla="*/ 145 w 196"/>
                <a:gd name="T39" fmla="*/ 1667 h 214"/>
                <a:gd name="T40" fmla="*/ 139 w 196"/>
                <a:gd name="T41" fmla="*/ 1568 h 214"/>
                <a:gd name="T42" fmla="*/ 78 w 196"/>
                <a:gd name="T43" fmla="*/ 1459 h 214"/>
                <a:gd name="T44" fmla="*/ 60 w 196"/>
                <a:gd name="T45" fmla="*/ 1383 h 214"/>
                <a:gd name="T46" fmla="*/ 52 w 196"/>
                <a:gd name="T47" fmla="*/ 1349 h 214"/>
                <a:gd name="T48" fmla="*/ 22 w 196"/>
                <a:gd name="T49" fmla="*/ 1321 h 214"/>
                <a:gd name="T50" fmla="*/ 18 w 196"/>
                <a:gd name="T51" fmla="*/ 1160 h 214"/>
                <a:gd name="T52" fmla="*/ 12 w 196"/>
                <a:gd name="T53" fmla="*/ 1065 h 214"/>
                <a:gd name="T54" fmla="*/ 2 w 196"/>
                <a:gd name="T55" fmla="*/ 978 h 214"/>
                <a:gd name="T56" fmla="*/ 2 w 196"/>
                <a:gd name="T57" fmla="*/ 893 h 214"/>
                <a:gd name="T58" fmla="*/ 2 w 196"/>
                <a:gd name="T59" fmla="*/ 820 h 214"/>
                <a:gd name="T60" fmla="*/ 0 w 196"/>
                <a:gd name="T61" fmla="*/ 758 h 214"/>
                <a:gd name="T62" fmla="*/ 4 w 196"/>
                <a:gd name="T63" fmla="*/ 659 h 214"/>
                <a:gd name="T64" fmla="*/ 22 w 196"/>
                <a:gd name="T65" fmla="*/ 492 h 214"/>
                <a:gd name="T66" fmla="*/ 24 w 196"/>
                <a:gd name="T67" fmla="*/ 408 h 214"/>
                <a:gd name="T68" fmla="*/ 22 w 196"/>
                <a:gd name="T69" fmla="*/ 375 h 214"/>
                <a:gd name="T70" fmla="*/ 18 w 196"/>
                <a:gd name="T71" fmla="*/ 321 h 214"/>
                <a:gd name="T72" fmla="*/ 22 w 196"/>
                <a:gd name="T73" fmla="*/ 271 h 214"/>
                <a:gd name="T74" fmla="*/ 24 w 196"/>
                <a:gd name="T75" fmla="*/ 210 h 214"/>
                <a:gd name="T76" fmla="*/ 52 w 196"/>
                <a:gd name="T77" fmla="*/ 163 h 214"/>
                <a:gd name="T78" fmla="*/ 22 w 196"/>
                <a:gd name="T79" fmla="*/ 63 h 214"/>
                <a:gd name="T80" fmla="*/ 24 w 196"/>
                <a:gd name="T81" fmla="*/ 0 h 2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214"/>
                <a:gd name="T125" fmla="*/ 196 w 196"/>
                <a:gd name="T126" fmla="*/ 214 h 2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214">
                  <a:moveTo>
                    <a:pt x="24" y="0"/>
                  </a:moveTo>
                  <a:lnTo>
                    <a:pt x="80" y="2"/>
                  </a:lnTo>
                  <a:lnTo>
                    <a:pt x="146" y="42"/>
                  </a:lnTo>
                  <a:lnTo>
                    <a:pt x="146" y="52"/>
                  </a:lnTo>
                  <a:lnTo>
                    <a:pt x="174" y="76"/>
                  </a:lnTo>
                  <a:lnTo>
                    <a:pt x="170" y="80"/>
                  </a:lnTo>
                  <a:lnTo>
                    <a:pt x="170" y="86"/>
                  </a:lnTo>
                  <a:lnTo>
                    <a:pt x="168" y="90"/>
                  </a:lnTo>
                  <a:lnTo>
                    <a:pt x="166" y="94"/>
                  </a:lnTo>
                  <a:lnTo>
                    <a:pt x="164" y="98"/>
                  </a:lnTo>
                  <a:lnTo>
                    <a:pt x="164" y="104"/>
                  </a:lnTo>
                  <a:lnTo>
                    <a:pt x="166" y="110"/>
                  </a:lnTo>
                  <a:lnTo>
                    <a:pt x="170" y="114"/>
                  </a:lnTo>
                  <a:lnTo>
                    <a:pt x="174" y="118"/>
                  </a:lnTo>
                  <a:lnTo>
                    <a:pt x="176" y="124"/>
                  </a:lnTo>
                  <a:lnTo>
                    <a:pt x="176" y="136"/>
                  </a:lnTo>
                  <a:lnTo>
                    <a:pt x="176" y="152"/>
                  </a:lnTo>
                  <a:lnTo>
                    <a:pt x="178" y="168"/>
                  </a:lnTo>
                  <a:lnTo>
                    <a:pt x="182" y="174"/>
                  </a:lnTo>
                  <a:lnTo>
                    <a:pt x="186" y="180"/>
                  </a:lnTo>
                  <a:lnTo>
                    <a:pt x="190" y="186"/>
                  </a:lnTo>
                  <a:lnTo>
                    <a:pt x="196" y="190"/>
                  </a:lnTo>
                  <a:lnTo>
                    <a:pt x="188" y="192"/>
                  </a:lnTo>
                  <a:lnTo>
                    <a:pt x="180" y="194"/>
                  </a:lnTo>
                  <a:lnTo>
                    <a:pt x="174" y="198"/>
                  </a:lnTo>
                  <a:lnTo>
                    <a:pt x="164" y="202"/>
                  </a:lnTo>
                  <a:lnTo>
                    <a:pt x="150" y="206"/>
                  </a:lnTo>
                  <a:lnTo>
                    <a:pt x="144" y="208"/>
                  </a:lnTo>
                  <a:lnTo>
                    <a:pt x="142" y="210"/>
                  </a:lnTo>
                  <a:lnTo>
                    <a:pt x="140" y="212"/>
                  </a:lnTo>
                  <a:lnTo>
                    <a:pt x="136" y="212"/>
                  </a:lnTo>
                  <a:lnTo>
                    <a:pt x="132" y="212"/>
                  </a:lnTo>
                  <a:lnTo>
                    <a:pt x="130" y="210"/>
                  </a:lnTo>
                  <a:lnTo>
                    <a:pt x="126" y="210"/>
                  </a:lnTo>
                  <a:lnTo>
                    <a:pt x="124" y="212"/>
                  </a:lnTo>
                  <a:lnTo>
                    <a:pt x="122" y="214"/>
                  </a:lnTo>
                  <a:lnTo>
                    <a:pt x="118" y="214"/>
                  </a:lnTo>
                  <a:lnTo>
                    <a:pt x="90" y="212"/>
                  </a:lnTo>
                  <a:lnTo>
                    <a:pt x="88" y="184"/>
                  </a:lnTo>
                  <a:lnTo>
                    <a:pt x="86" y="182"/>
                  </a:lnTo>
                  <a:lnTo>
                    <a:pt x="84" y="178"/>
                  </a:lnTo>
                  <a:lnTo>
                    <a:pt x="82" y="172"/>
                  </a:lnTo>
                  <a:lnTo>
                    <a:pt x="66" y="172"/>
                  </a:lnTo>
                  <a:lnTo>
                    <a:pt x="50" y="160"/>
                  </a:lnTo>
                  <a:lnTo>
                    <a:pt x="44" y="156"/>
                  </a:lnTo>
                  <a:lnTo>
                    <a:pt x="34" y="152"/>
                  </a:lnTo>
                  <a:lnTo>
                    <a:pt x="28" y="150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22" y="144"/>
                  </a:lnTo>
                  <a:lnTo>
                    <a:pt x="20" y="136"/>
                  </a:lnTo>
                  <a:lnTo>
                    <a:pt x="18" y="128"/>
                  </a:lnTo>
                  <a:lnTo>
                    <a:pt x="18" y="122"/>
                  </a:lnTo>
                  <a:lnTo>
                    <a:pt x="12" y="118"/>
                  </a:lnTo>
                  <a:lnTo>
                    <a:pt x="8" y="112"/>
                  </a:lnTo>
                  <a:lnTo>
                    <a:pt x="2" y="108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4" y="72"/>
                  </a:lnTo>
                  <a:lnTo>
                    <a:pt x="12" y="62"/>
                  </a:lnTo>
                  <a:lnTo>
                    <a:pt x="22" y="54"/>
                  </a:lnTo>
                  <a:lnTo>
                    <a:pt x="24" y="50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18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2" name="Freeform 130"/>
            <p:cNvSpPr>
              <a:spLocks noChangeAspect="1"/>
            </p:cNvSpPr>
            <p:nvPr/>
          </p:nvSpPr>
          <p:spPr bwMode="auto">
            <a:xfrm>
              <a:off x="2755" y="2448"/>
              <a:ext cx="329" cy="402"/>
            </a:xfrm>
            <a:custGeom>
              <a:avLst/>
              <a:gdLst>
                <a:gd name="T0" fmla="*/ 547 w 321"/>
                <a:gd name="T1" fmla="*/ 2366 h 370"/>
                <a:gd name="T2" fmla="*/ 524 w 321"/>
                <a:gd name="T3" fmla="*/ 2476 h 370"/>
                <a:gd name="T4" fmla="*/ 524 w 321"/>
                <a:gd name="T5" fmla="*/ 2937 h 370"/>
                <a:gd name="T6" fmla="*/ 563 w 321"/>
                <a:gd name="T7" fmla="*/ 3023 h 370"/>
                <a:gd name="T8" fmla="*/ 550 w 321"/>
                <a:gd name="T9" fmla="*/ 3184 h 370"/>
                <a:gd name="T10" fmla="*/ 533 w 321"/>
                <a:gd name="T11" fmla="*/ 3127 h 370"/>
                <a:gd name="T12" fmla="*/ 491 w 321"/>
                <a:gd name="T13" fmla="*/ 2964 h 370"/>
                <a:gd name="T14" fmla="*/ 472 w 321"/>
                <a:gd name="T15" fmla="*/ 2923 h 370"/>
                <a:gd name="T16" fmla="*/ 456 w 321"/>
                <a:gd name="T17" fmla="*/ 2964 h 370"/>
                <a:gd name="T18" fmla="*/ 423 w 321"/>
                <a:gd name="T19" fmla="*/ 2885 h 370"/>
                <a:gd name="T20" fmla="*/ 376 w 321"/>
                <a:gd name="T21" fmla="*/ 2785 h 370"/>
                <a:gd name="T22" fmla="*/ 339 w 321"/>
                <a:gd name="T23" fmla="*/ 2793 h 370"/>
                <a:gd name="T24" fmla="*/ 321 w 321"/>
                <a:gd name="T25" fmla="*/ 2714 h 370"/>
                <a:gd name="T26" fmla="*/ 307 w 321"/>
                <a:gd name="T27" fmla="*/ 2590 h 370"/>
                <a:gd name="T28" fmla="*/ 307 w 321"/>
                <a:gd name="T29" fmla="*/ 2131 h 370"/>
                <a:gd name="T30" fmla="*/ 272 w 321"/>
                <a:gd name="T31" fmla="*/ 2131 h 370"/>
                <a:gd name="T32" fmla="*/ 222 w 321"/>
                <a:gd name="T33" fmla="*/ 2108 h 370"/>
                <a:gd name="T34" fmla="*/ 212 w 321"/>
                <a:gd name="T35" fmla="*/ 2243 h 370"/>
                <a:gd name="T36" fmla="*/ 165 w 321"/>
                <a:gd name="T37" fmla="*/ 2243 h 370"/>
                <a:gd name="T38" fmla="*/ 132 w 321"/>
                <a:gd name="T39" fmla="*/ 2033 h 370"/>
                <a:gd name="T40" fmla="*/ 0 w 321"/>
                <a:gd name="T41" fmla="*/ 1856 h 370"/>
                <a:gd name="T42" fmla="*/ 8 w 321"/>
                <a:gd name="T43" fmla="*/ 1710 h 370"/>
                <a:gd name="T44" fmla="*/ 20 w 321"/>
                <a:gd name="T45" fmla="*/ 1696 h 370"/>
                <a:gd name="T46" fmla="*/ 54 w 321"/>
                <a:gd name="T47" fmla="*/ 1660 h 370"/>
                <a:gd name="T48" fmla="*/ 60 w 321"/>
                <a:gd name="T49" fmla="*/ 1710 h 370"/>
                <a:gd name="T50" fmla="*/ 87 w 321"/>
                <a:gd name="T51" fmla="*/ 1676 h 370"/>
                <a:gd name="T52" fmla="*/ 116 w 321"/>
                <a:gd name="T53" fmla="*/ 1437 h 370"/>
                <a:gd name="T54" fmla="*/ 129 w 321"/>
                <a:gd name="T55" fmla="*/ 1271 h 370"/>
                <a:gd name="T56" fmla="*/ 145 w 321"/>
                <a:gd name="T57" fmla="*/ 1095 h 370"/>
                <a:gd name="T58" fmla="*/ 165 w 321"/>
                <a:gd name="T59" fmla="*/ 1008 h 370"/>
                <a:gd name="T60" fmla="*/ 161 w 321"/>
                <a:gd name="T61" fmla="*/ 912 h 370"/>
                <a:gd name="T62" fmla="*/ 198 w 321"/>
                <a:gd name="T63" fmla="*/ 400 h 370"/>
                <a:gd name="T64" fmla="*/ 191 w 321"/>
                <a:gd name="T65" fmla="*/ 336 h 370"/>
                <a:gd name="T66" fmla="*/ 198 w 321"/>
                <a:gd name="T67" fmla="*/ 136 h 370"/>
                <a:gd name="T68" fmla="*/ 216 w 321"/>
                <a:gd name="T69" fmla="*/ 59 h 370"/>
                <a:gd name="T70" fmla="*/ 246 w 321"/>
                <a:gd name="T71" fmla="*/ 70 h 370"/>
                <a:gd name="T72" fmla="*/ 307 w 321"/>
                <a:gd name="T73" fmla="*/ 190 h 370"/>
                <a:gd name="T74" fmla="*/ 331 w 321"/>
                <a:gd name="T75" fmla="*/ 161 h 370"/>
                <a:gd name="T76" fmla="*/ 347 w 321"/>
                <a:gd name="T77" fmla="*/ 115 h 370"/>
                <a:gd name="T78" fmla="*/ 370 w 321"/>
                <a:gd name="T79" fmla="*/ 83 h 370"/>
                <a:gd name="T80" fmla="*/ 415 w 321"/>
                <a:gd name="T81" fmla="*/ 70 h 370"/>
                <a:gd name="T82" fmla="*/ 441 w 321"/>
                <a:gd name="T83" fmla="*/ 2 h 370"/>
                <a:gd name="T84" fmla="*/ 503 w 321"/>
                <a:gd name="T85" fmla="*/ 98 h 370"/>
                <a:gd name="T86" fmla="*/ 529 w 321"/>
                <a:gd name="T87" fmla="*/ 136 h 370"/>
                <a:gd name="T88" fmla="*/ 556 w 321"/>
                <a:gd name="T89" fmla="*/ 136 h 370"/>
                <a:gd name="T90" fmla="*/ 578 w 321"/>
                <a:gd name="T91" fmla="*/ 224 h 370"/>
                <a:gd name="T92" fmla="*/ 601 w 321"/>
                <a:gd name="T93" fmla="*/ 473 h 370"/>
                <a:gd name="T94" fmla="*/ 592 w 321"/>
                <a:gd name="T95" fmla="*/ 658 h 370"/>
                <a:gd name="T96" fmla="*/ 560 w 321"/>
                <a:gd name="T97" fmla="*/ 950 h 370"/>
                <a:gd name="T98" fmla="*/ 544 w 321"/>
                <a:gd name="T99" fmla="*/ 1226 h 370"/>
                <a:gd name="T100" fmla="*/ 544 w 321"/>
                <a:gd name="T101" fmla="*/ 1405 h 370"/>
                <a:gd name="T102" fmla="*/ 547 w 321"/>
                <a:gd name="T103" fmla="*/ 1494 h 370"/>
                <a:gd name="T104" fmla="*/ 550 w 321"/>
                <a:gd name="T105" fmla="*/ 1599 h 370"/>
                <a:gd name="T106" fmla="*/ 550 w 321"/>
                <a:gd name="T107" fmla="*/ 1782 h 370"/>
                <a:gd name="T108" fmla="*/ 560 w 321"/>
                <a:gd name="T109" fmla="*/ 1862 h 370"/>
                <a:gd name="T110" fmla="*/ 556 w 321"/>
                <a:gd name="T111" fmla="*/ 1998 h 370"/>
                <a:gd name="T112" fmla="*/ 586 w 321"/>
                <a:gd name="T113" fmla="*/ 2108 h 370"/>
                <a:gd name="T114" fmla="*/ 592 w 321"/>
                <a:gd name="T115" fmla="*/ 2299 h 370"/>
                <a:gd name="T116" fmla="*/ 599 w 321"/>
                <a:gd name="T117" fmla="*/ 2299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1"/>
                <a:gd name="T178" fmla="*/ 0 h 370"/>
                <a:gd name="T179" fmla="*/ 321 w 321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1" h="370">
                  <a:moveTo>
                    <a:pt x="315" y="266"/>
                  </a:moveTo>
                  <a:lnTo>
                    <a:pt x="301" y="268"/>
                  </a:lnTo>
                  <a:lnTo>
                    <a:pt x="289" y="274"/>
                  </a:lnTo>
                  <a:lnTo>
                    <a:pt x="283" y="276"/>
                  </a:lnTo>
                  <a:lnTo>
                    <a:pt x="279" y="280"/>
                  </a:lnTo>
                  <a:lnTo>
                    <a:pt x="277" y="286"/>
                  </a:lnTo>
                  <a:lnTo>
                    <a:pt x="275" y="292"/>
                  </a:lnTo>
                  <a:lnTo>
                    <a:pt x="275" y="332"/>
                  </a:lnTo>
                  <a:lnTo>
                    <a:pt x="277" y="340"/>
                  </a:lnTo>
                  <a:lnTo>
                    <a:pt x="279" y="344"/>
                  </a:lnTo>
                  <a:lnTo>
                    <a:pt x="285" y="348"/>
                  </a:lnTo>
                  <a:lnTo>
                    <a:pt x="297" y="348"/>
                  </a:lnTo>
                  <a:lnTo>
                    <a:pt x="297" y="360"/>
                  </a:lnTo>
                  <a:lnTo>
                    <a:pt x="295" y="364"/>
                  </a:lnTo>
                  <a:lnTo>
                    <a:pt x="291" y="368"/>
                  </a:lnTo>
                  <a:lnTo>
                    <a:pt x="287" y="370"/>
                  </a:lnTo>
                  <a:lnTo>
                    <a:pt x="285" y="370"/>
                  </a:lnTo>
                  <a:lnTo>
                    <a:pt x="281" y="362"/>
                  </a:lnTo>
                  <a:lnTo>
                    <a:pt x="277" y="358"/>
                  </a:lnTo>
                  <a:lnTo>
                    <a:pt x="267" y="350"/>
                  </a:lnTo>
                  <a:lnTo>
                    <a:pt x="259" y="342"/>
                  </a:lnTo>
                  <a:lnTo>
                    <a:pt x="255" y="340"/>
                  </a:lnTo>
                  <a:lnTo>
                    <a:pt x="255" y="336"/>
                  </a:lnTo>
                  <a:lnTo>
                    <a:pt x="249" y="338"/>
                  </a:lnTo>
                  <a:lnTo>
                    <a:pt x="247" y="340"/>
                  </a:lnTo>
                  <a:lnTo>
                    <a:pt x="245" y="340"/>
                  </a:lnTo>
                  <a:lnTo>
                    <a:pt x="241" y="342"/>
                  </a:lnTo>
                  <a:lnTo>
                    <a:pt x="235" y="340"/>
                  </a:lnTo>
                  <a:lnTo>
                    <a:pt x="227" y="338"/>
                  </a:lnTo>
                  <a:lnTo>
                    <a:pt x="223" y="334"/>
                  </a:lnTo>
                  <a:lnTo>
                    <a:pt x="221" y="330"/>
                  </a:lnTo>
                  <a:lnTo>
                    <a:pt x="205" y="324"/>
                  </a:lnTo>
                  <a:lnTo>
                    <a:pt x="199" y="322"/>
                  </a:lnTo>
                  <a:lnTo>
                    <a:pt x="191" y="322"/>
                  </a:lnTo>
                  <a:lnTo>
                    <a:pt x="183" y="322"/>
                  </a:lnTo>
                  <a:lnTo>
                    <a:pt x="179" y="324"/>
                  </a:lnTo>
                  <a:lnTo>
                    <a:pt x="175" y="324"/>
                  </a:lnTo>
                  <a:lnTo>
                    <a:pt x="167" y="322"/>
                  </a:lnTo>
                  <a:lnTo>
                    <a:pt x="169" y="314"/>
                  </a:lnTo>
                  <a:lnTo>
                    <a:pt x="169" y="310"/>
                  </a:lnTo>
                  <a:lnTo>
                    <a:pt x="167" y="302"/>
                  </a:lnTo>
                  <a:lnTo>
                    <a:pt x="163" y="300"/>
                  </a:lnTo>
                  <a:lnTo>
                    <a:pt x="163" y="296"/>
                  </a:lnTo>
                  <a:lnTo>
                    <a:pt x="165" y="272"/>
                  </a:lnTo>
                  <a:lnTo>
                    <a:pt x="163" y="248"/>
                  </a:lnTo>
                  <a:lnTo>
                    <a:pt x="157" y="250"/>
                  </a:lnTo>
                  <a:lnTo>
                    <a:pt x="149" y="250"/>
                  </a:lnTo>
                  <a:lnTo>
                    <a:pt x="143" y="248"/>
                  </a:lnTo>
                  <a:lnTo>
                    <a:pt x="141" y="246"/>
                  </a:lnTo>
                  <a:lnTo>
                    <a:pt x="139" y="244"/>
                  </a:lnTo>
                  <a:lnTo>
                    <a:pt x="118" y="244"/>
                  </a:lnTo>
                  <a:lnTo>
                    <a:pt x="118" y="252"/>
                  </a:lnTo>
                  <a:lnTo>
                    <a:pt x="116" y="258"/>
                  </a:lnTo>
                  <a:lnTo>
                    <a:pt x="112" y="260"/>
                  </a:lnTo>
                  <a:lnTo>
                    <a:pt x="104" y="260"/>
                  </a:lnTo>
                  <a:lnTo>
                    <a:pt x="92" y="260"/>
                  </a:lnTo>
                  <a:lnTo>
                    <a:pt x="88" y="260"/>
                  </a:lnTo>
                  <a:lnTo>
                    <a:pt x="84" y="258"/>
                  </a:lnTo>
                  <a:lnTo>
                    <a:pt x="76" y="248"/>
                  </a:lnTo>
                  <a:lnTo>
                    <a:pt x="70" y="236"/>
                  </a:lnTo>
                  <a:lnTo>
                    <a:pt x="70" y="222"/>
                  </a:lnTo>
                  <a:lnTo>
                    <a:pt x="2" y="222"/>
                  </a:lnTo>
                  <a:lnTo>
                    <a:pt x="0" y="214"/>
                  </a:lnTo>
                  <a:lnTo>
                    <a:pt x="2" y="204"/>
                  </a:lnTo>
                  <a:lnTo>
                    <a:pt x="4" y="200"/>
                  </a:lnTo>
                  <a:lnTo>
                    <a:pt x="8" y="198"/>
                  </a:lnTo>
                  <a:lnTo>
                    <a:pt x="14" y="198"/>
                  </a:lnTo>
                  <a:lnTo>
                    <a:pt x="16" y="198"/>
                  </a:lnTo>
                  <a:lnTo>
                    <a:pt x="20" y="196"/>
                  </a:lnTo>
                  <a:lnTo>
                    <a:pt x="22" y="194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4" y="198"/>
                  </a:lnTo>
                  <a:lnTo>
                    <a:pt x="38" y="198"/>
                  </a:lnTo>
                  <a:lnTo>
                    <a:pt x="44" y="198"/>
                  </a:lnTo>
                  <a:lnTo>
                    <a:pt x="48" y="194"/>
                  </a:lnTo>
                  <a:lnTo>
                    <a:pt x="52" y="188"/>
                  </a:lnTo>
                  <a:lnTo>
                    <a:pt x="56" y="180"/>
                  </a:lnTo>
                  <a:lnTo>
                    <a:pt x="60" y="166"/>
                  </a:lnTo>
                  <a:lnTo>
                    <a:pt x="60" y="152"/>
                  </a:lnTo>
                  <a:lnTo>
                    <a:pt x="64" y="150"/>
                  </a:lnTo>
                  <a:lnTo>
                    <a:pt x="68" y="146"/>
                  </a:lnTo>
                  <a:lnTo>
                    <a:pt x="70" y="134"/>
                  </a:lnTo>
                  <a:lnTo>
                    <a:pt x="74" y="130"/>
                  </a:lnTo>
                  <a:lnTo>
                    <a:pt x="78" y="126"/>
                  </a:lnTo>
                  <a:lnTo>
                    <a:pt x="82" y="124"/>
                  </a:lnTo>
                  <a:lnTo>
                    <a:pt x="86" y="120"/>
                  </a:lnTo>
                  <a:lnTo>
                    <a:pt x="88" y="116"/>
                  </a:lnTo>
                  <a:lnTo>
                    <a:pt x="86" y="112"/>
                  </a:lnTo>
                  <a:lnTo>
                    <a:pt x="86" y="108"/>
                  </a:lnTo>
                  <a:lnTo>
                    <a:pt x="86" y="104"/>
                  </a:lnTo>
                  <a:lnTo>
                    <a:pt x="98" y="72"/>
                  </a:lnTo>
                  <a:lnTo>
                    <a:pt x="102" y="58"/>
                  </a:lnTo>
                  <a:lnTo>
                    <a:pt x="104" y="46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102" y="26"/>
                  </a:lnTo>
                  <a:lnTo>
                    <a:pt x="104" y="16"/>
                  </a:lnTo>
                  <a:lnTo>
                    <a:pt x="106" y="12"/>
                  </a:lnTo>
                  <a:lnTo>
                    <a:pt x="110" y="10"/>
                  </a:lnTo>
                  <a:lnTo>
                    <a:pt x="114" y="6"/>
                  </a:lnTo>
                  <a:lnTo>
                    <a:pt x="118" y="6"/>
                  </a:lnTo>
                  <a:lnTo>
                    <a:pt x="124" y="6"/>
                  </a:lnTo>
                  <a:lnTo>
                    <a:pt x="130" y="8"/>
                  </a:lnTo>
                  <a:lnTo>
                    <a:pt x="143" y="14"/>
                  </a:lnTo>
                  <a:lnTo>
                    <a:pt x="155" y="20"/>
                  </a:lnTo>
                  <a:lnTo>
                    <a:pt x="163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83" y="14"/>
                  </a:lnTo>
                  <a:lnTo>
                    <a:pt x="185" y="14"/>
                  </a:lnTo>
                  <a:lnTo>
                    <a:pt x="191" y="12"/>
                  </a:lnTo>
                  <a:lnTo>
                    <a:pt x="195" y="10"/>
                  </a:lnTo>
                  <a:lnTo>
                    <a:pt x="201" y="8"/>
                  </a:lnTo>
                  <a:lnTo>
                    <a:pt x="207" y="8"/>
                  </a:lnTo>
                  <a:lnTo>
                    <a:pt x="219" y="8"/>
                  </a:lnTo>
                  <a:lnTo>
                    <a:pt x="221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41" y="4"/>
                  </a:lnTo>
                  <a:lnTo>
                    <a:pt x="255" y="4"/>
                  </a:lnTo>
                  <a:lnTo>
                    <a:pt x="265" y="12"/>
                  </a:lnTo>
                  <a:lnTo>
                    <a:pt x="271" y="16"/>
                  </a:lnTo>
                  <a:lnTo>
                    <a:pt x="279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20"/>
                  </a:lnTo>
                  <a:lnTo>
                    <a:pt x="293" y="16"/>
                  </a:lnTo>
                  <a:lnTo>
                    <a:pt x="301" y="16"/>
                  </a:lnTo>
                  <a:lnTo>
                    <a:pt x="303" y="20"/>
                  </a:lnTo>
                  <a:lnTo>
                    <a:pt x="305" y="26"/>
                  </a:lnTo>
                  <a:lnTo>
                    <a:pt x="315" y="34"/>
                  </a:lnTo>
                  <a:lnTo>
                    <a:pt x="317" y="46"/>
                  </a:lnTo>
                  <a:lnTo>
                    <a:pt x="317" y="54"/>
                  </a:lnTo>
                  <a:lnTo>
                    <a:pt x="321" y="58"/>
                  </a:lnTo>
                  <a:lnTo>
                    <a:pt x="321" y="68"/>
                  </a:lnTo>
                  <a:lnTo>
                    <a:pt x="313" y="76"/>
                  </a:lnTo>
                  <a:lnTo>
                    <a:pt x="307" y="86"/>
                  </a:lnTo>
                  <a:lnTo>
                    <a:pt x="301" y="98"/>
                  </a:lnTo>
                  <a:lnTo>
                    <a:pt x="295" y="110"/>
                  </a:lnTo>
                  <a:lnTo>
                    <a:pt x="295" y="132"/>
                  </a:lnTo>
                  <a:lnTo>
                    <a:pt x="291" y="136"/>
                  </a:lnTo>
                  <a:lnTo>
                    <a:pt x="287" y="142"/>
                  </a:lnTo>
                  <a:lnTo>
                    <a:pt x="285" y="148"/>
                  </a:lnTo>
                  <a:lnTo>
                    <a:pt x="285" y="158"/>
                  </a:lnTo>
                  <a:lnTo>
                    <a:pt x="287" y="162"/>
                  </a:lnTo>
                  <a:lnTo>
                    <a:pt x="291" y="164"/>
                  </a:lnTo>
                  <a:lnTo>
                    <a:pt x="291" y="168"/>
                  </a:lnTo>
                  <a:lnTo>
                    <a:pt x="289" y="172"/>
                  </a:lnTo>
                  <a:lnTo>
                    <a:pt x="289" y="176"/>
                  </a:lnTo>
                  <a:lnTo>
                    <a:pt x="289" y="180"/>
                  </a:lnTo>
                  <a:lnTo>
                    <a:pt x="291" y="186"/>
                  </a:lnTo>
                  <a:lnTo>
                    <a:pt x="295" y="194"/>
                  </a:lnTo>
                  <a:lnTo>
                    <a:pt x="291" y="200"/>
                  </a:lnTo>
                  <a:lnTo>
                    <a:pt x="291" y="206"/>
                  </a:lnTo>
                  <a:lnTo>
                    <a:pt x="291" y="210"/>
                  </a:lnTo>
                  <a:lnTo>
                    <a:pt x="293" y="212"/>
                  </a:lnTo>
                  <a:lnTo>
                    <a:pt x="295" y="216"/>
                  </a:lnTo>
                  <a:lnTo>
                    <a:pt x="293" y="220"/>
                  </a:lnTo>
                  <a:lnTo>
                    <a:pt x="293" y="222"/>
                  </a:lnTo>
                  <a:lnTo>
                    <a:pt x="293" y="230"/>
                  </a:lnTo>
                  <a:lnTo>
                    <a:pt x="299" y="234"/>
                  </a:lnTo>
                  <a:lnTo>
                    <a:pt x="303" y="240"/>
                  </a:lnTo>
                  <a:lnTo>
                    <a:pt x="309" y="244"/>
                  </a:lnTo>
                  <a:lnTo>
                    <a:pt x="309" y="250"/>
                  </a:lnTo>
                  <a:lnTo>
                    <a:pt x="311" y="258"/>
                  </a:lnTo>
                  <a:lnTo>
                    <a:pt x="313" y="266"/>
                  </a:lnTo>
                  <a:lnTo>
                    <a:pt x="315" y="268"/>
                  </a:lnTo>
                  <a:lnTo>
                    <a:pt x="317" y="270"/>
                  </a:lnTo>
                  <a:lnTo>
                    <a:pt x="315" y="2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3" name="Freeform 131"/>
            <p:cNvSpPr>
              <a:spLocks noChangeAspect="1"/>
            </p:cNvSpPr>
            <p:nvPr/>
          </p:nvSpPr>
          <p:spPr bwMode="auto">
            <a:xfrm>
              <a:off x="3064" y="2787"/>
              <a:ext cx="189" cy="347"/>
            </a:xfrm>
            <a:custGeom>
              <a:avLst/>
              <a:gdLst>
                <a:gd name="T0" fmla="*/ 60 w 186"/>
                <a:gd name="T1" fmla="*/ 2541 h 320"/>
                <a:gd name="T2" fmla="*/ 62 w 186"/>
                <a:gd name="T3" fmla="*/ 2431 h 320"/>
                <a:gd name="T4" fmla="*/ 72 w 186"/>
                <a:gd name="T5" fmla="*/ 2363 h 320"/>
                <a:gd name="T6" fmla="*/ 99 w 186"/>
                <a:gd name="T7" fmla="*/ 2282 h 320"/>
                <a:gd name="T8" fmla="*/ 119 w 186"/>
                <a:gd name="T9" fmla="*/ 2206 h 320"/>
                <a:gd name="T10" fmla="*/ 127 w 186"/>
                <a:gd name="T11" fmla="*/ 1920 h 320"/>
                <a:gd name="T12" fmla="*/ 123 w 186"/>
                <a:gd name="T13" fmla="*/ 1814 h 320"/>
                <a:gd name="T14" fmla="*/ 115 w 186"/>
                <a:gd name="T15" fmla="*/ 1709 h 320"/>
                <a:gd name="T16" fmla="*/ 107 w 186"/>
                <a:gd name="T17" fmla="*/ 1606 h 320"/>
                <a:gd name="T18" fmla="*/ 107 w 186"/>
                <a:gd name="T19" fmla="*/ 1534 h 320"/>
                <a:gd name="T20" fmla="*/ 123 w 186"/>
                <a:gd name="T21" fmla="*/ 1432 h 320"/>
                <a:gd name="T22" fmla="*/ 152 w 186"/>
                <a:gd name="T23" fmla="*/ 1353 h 320"/>
                <a:gd name="T24" fmla="*/ 165 w 186"/>
                <a:gd name="T25" fmla="*/ 1251 h 320"/>
                <a:gd name="T26" fmla="*/ 180 w 186"/>
                <a:gd name="T27" fmla="*/ 1140 h 320"/>
                <a:gd name="T28" fmla="*/ 244 w 186"/>
                <a:gd name="T29" fmla="*/ 962 h 320"/>
                <a:gd name="T30" fmla="*/ 263 w 186"/>
                <a:gd name="T31" fmla="*/ 836 h 320"/>
                <a:gd name="T32" fmla="*/ 271 w 186"/>
                <a:gd name="T33" fmla="*/ 673 h 320"/>
                <a:gd name="T34" fmla="*/ 274 w 186"/>
                <a:gd name="T35" fmla="*/ 487 h 320"/>
                <a:gd name="T36" fmla="*/ 279 w 186"/>
                <a:gd name="T37" fmla="*/ 432 h 320"/>
                <a:gd name="T38" fmla="*/ 276 w 186"/>
                <a:gd name="T39" fmla="*/ 95 h 320"/>
                <a:gd name="T40" fmla="*/ 268 w 186"/>
                <a:gd name="T41" fmla="*/ 2 h 320"/>
                <a:gd name="T42" fmla="*/ 250 w 186"/>
                <a:gd name="T43" fmla="*/ 69 h 320"/>
                <a:gd name="T44" fmla="*/ 210 w 186"/>
                <a:gd name="T45" fmla="*/ 131 h 320"/>
                <a:gd name="T46" fmla="*/ 198 w 186"/>
                <a:gd name="T47" fmla="*/ 167 h 320"/>
                <a:gd name="T48" fmla="*/ 189 w 186"/>
                <a:gd name="T49" fmla="*/ 181 h 320"/>
                <a:gd name="T50" fmla="*/ 180 w 186"/>
                <a:gd name="T51" fmla="*/ 167 h 320"/>
                <a:gd name="T52" fmla="*/ 171 w 186"/>
                <a:gd name="T53" fmla="*/ 181 h 320"/>
                <a:gd name="T54" fmla="*/ 162 w 186"/>
                <a:gd name="T55" fmla="*/ 196 h 320"/>
                <a:gd name="T56" fmla="*/ 111 w 186"/>
                <a:gd name="T57" fmla="*/ 250 h 320"/>
                <a:gd name="T58" fmla="*/ 111 w 186"/>
                <a:gd name="T59" fmla="*/ 375 h 320"/>
                <a:gd name="T60" fmla="*/ 131 w 186"/>
                <a:gd name="T61" fmla="*/ 514 h 320"/>
                <a:gd name="T62" fmla="*/ 150 w 186"/>
                <a:gd name="T63" fmla="*/ 656 h 320"/>
                <a:gd name="T64" fmla="*/ 150 w 186"/>
                <a:gd name="T65" fmla="*/ 785 h 320"/>
                <a:gd name="T66" fmla="*/ 146 w 186"/>
                <a:gd name="T67" fmla="*/ 894 h 320"/>
                <a:gd name="T68" fmla="*/ 135 w 186"/>
                <a:gd name="T69" fmla="*/ 931 h 320"/>
                <a:gd name="T70" fmla="*/ 127 w 186"/>
                <a:gd name="T71" fmla="*/ 978 h 320"/>
                <a:gd name="T72" fmla="*/ 123 w 186"/>
                <a:gd name="T73" fmla="*/ 1010 h 320"/>
                <a:gd name="T74" fmla="*/ 103 w 186"/>
                <a:gd name="T75" fmla="*/ 962 h 320"/>
                <a:gd name="T76" fmla="*/ 103 w 186"/>
                <a:gd name="T77" fmla="*/ 807 h 320"/>
                <a:gd name="T78" fmla="*/ 107 w 186"/>
                <a:gd name="T79" fmla="*/ 646 h 320"/>
                <a:gd name="T80" fmla="*/ 86 w 186"/>
                <a:gd name="T81" fmla="*/ 646 h 320"/>
                <a:gd name="T82" fmla="*/ 80 w 186"/>
                <a:gd name="T83" fmla="*/ 573 h 320"/>
                <a:gd name="T84" fmla="*/ 62 w 186"/>
                <a:gd name="T85" fmla="*/ 621 h 320"/>
                <a:gd name="T86" fmla="*/ 12 w 186"/>
                <a:gd name="T87" fmla="*/ 673 h 320"/>
                <a:gd name="T88" fmla="*/ 0 w 186"/>
                <a:gd name="T89" fmla="*/ 744 h 320"/>
                <a:gd name="T90" fmla="*/ 18 w 186"/>
                <a:gd name="T91" fmla="*/ 905 h 320"/>
                <a:gd name="T92" fmla="*/ 64 w 186"/>
                <a:gd name="T93" fmla="*/ 978 h 320"/>
                <a:gd name="T94" fmla="*/ 72 w 186"/>
                <a:gd name="T95" fmla="*/ 1067 h 320"/>
                <a:gd name="T96" fmla="*/ 72 w 186"/>
                <a:gd name="T97" fmla="*/ 1194 h 320"/>
                <a:gd name="T98" fmla="*/ 68 w 186"/>
                <a:gd name="T99" fmla="*/ 1315 h 320"/>
                <a:gd name="T100" fmla="*/ 68 w 186"/>
                <a:gd name="T101" fmla="*/ 1496 h 320"/>
                <a:gd name="T102" fmla="*/ 64 w 186"/>
                <a:gd name="T103" fmla="*/ 1663 h 320"/>
                <a:gd name="T104" fmla="*/ 20 w 186"/>
                <a:gd name="T105" fmla="*/ 1838 h 320"/>
                <a:gd name="T106" fmla="*/ 14 w 186"/>
                <a:gd name="T107" fmla="*/ 1997 h 320"/>
                <a:gd name="T108" fmla="*/ 22 w 186"/>
                <a:gd name="T109" fmla="*/ 2136 h 320"/>
                <a:gd name="T110" fmla="*/ 22 w 186"/>
                <a:gd name="T111" fmla="*/ 2282 h 320"/>
                <a:gd name="T112" fmla="*/ 20 w 186"/>
                <a:gd name="T113" fmla="*/ 2629 h 320"/>
                <a:gd name="T114" fmla="*/ 58 w 186"/>
                <a:gd name="T115" fmla="*/ 2629 h 3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86"/>
                <a:gd name="T175" fmla="*/ 0 h 320"/>
                <a:gd name="T176" fmla="*/ 186 w 186"/>
                <a:gd name="T177" fmla="*/ 320 h 3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86" h="320">
                  <a:moveTo>
                    <a:pt x="32" y="320"/>
                  </a:moveTo>
                  <a:lnTo>
                    <a:pt x="34" y="310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40" y="290"/>
                  </a:lnTo>
                  <a:lnTo>
                    <a:pt x="46" y="288"/>
                  </a:lnTo>
                  <a:lnTo>
                    <a:pt x="54" y="284"/>
                  </a:lnTo>
                  <a:lnTo>
                    <a:pt x="70" y="278"/>
                  </a:lnTo>
                  <a:lnTo>
                    <a:pt x="76" y="274"/>
                  </a:lnTo>
                  <a:lnTo>
                    <a:pt x="80" y="268"/>
                  </a:lnTo>
                  <a:lnTo>
                    <a:pt x="84" y="250"/>
                  </a:lnTo>
                  <a:lnTo>
                    <a:pt x="84" y="234"/>
                  </a:lnTo>
                  <a:lnTo>
                    <a:pt x="84" y="226"/>
                  </a:lnTo>
                  <a:lnTo>
                    <a:pt x="82" y="220"/>
                  </a:lnTo>
                  <a:lnTo>
                    <a:pt x="78" y="212"/>
                  </a:lnTo>
                  <a:lnTo>
                    <a:pt x="78" y="208"/>
                  </a:lnTo>
                  <a:lnTo>
                    <a:pt x="78" y="200"/>
                  </a:lnTo>
                  <a:lnTo>
                    <a:pt x="74" y="196"/>
                  </a:lnTo>
                  <a:lnTo>
                    <a:pt x="74" y="192"/>
                  </a:lnTo>
                  <a:lnTo>
                    <a:pt x="74" y="186"/>
                  </a:lnTo>
                  <a:lnTo>
                    <a:pt x="76" y="182"/>
                  </a:lnTo>
                  <a:lnTo>
                    <a:pt x="82" y="174"/>
                  </a:lnTo>
                  <a:lnTo>
                    <a:pt x="92" y="168"/>
                  </a:lnTo>
                  <a:lnTo>
                    <a:pt x="100" y="164"/>
                  </a:lnTo>
                  <a:lnTo>
                    <a:pt x="106" y="160"/>
                  </a:lnTo>
                  <a:lnTo>
                    <a:pt x="110" y="152"/>
                  </a:lnTo>
                  <a:lnTo>
                    <a:pt x="116" y="144"/>
                  </a:lnTo>
                  <a:lnTo>
                    <a:pt x="120" y="138"/>
                  </a:lnTo>
                  <a:lnTo>
                    <a:pt x="140" y="126"/>
                  </a:lnTo>
                  <a:lnTo>
                    <a:pt x="160" y="116"/>
                  </a:lnTo>
                  <a:lnTo>
                    <a:pt x="168" y="108"/>
                  </a:lnTo>
                  <a:lnTo>
                    <a:pt x="174" y="102"/>
                  </a:lnTo>
                  <a:lnTo>
                    <a:pt x="180" y="92"/>
                  </a:lnTo>
                  <a:lnTo>
                    <a:pt x="180" y="82"/>
                  </a:lnTo>
                  <a:lnTo>
                    <a:pt x="180" y="72"/>
                  </a:lnTo>
                  <a:lnTo>
                    <a:pt x="182" y="60"/>
                  </a:lnTo>
                  <a:lnTo>
                    <a:pt x="182" y="54"/>
                  </a:lnTo>
                  <a:lnTo>
                    <a:pt x="186" y="52"/>
                  </a:lnTo>
                  <a:lnTo>
                    <a:pt x="184" y="24"/>
                  </a:lnTo>
                  <a:lnTo>
                    <a:pt x="184" y="12"/>
                  </a:lnTo>
                  <a:lnTo>
                    <a:pt x="186" y="0"/>
                  </a:lnTo>
                  <a:lnTo>
                    <a:pt x="178" y="2"/>
                  </a:lnTo>
                  <a:lnTo>
                    <a:pt x="170" y="4"/>
                  </a:lnTo>
                  <a:lnTo>
                    <a:pt x="164" y="8"/>
                  </a:lnTo>
                  <a:lnTo>
                    <a:pt x="154" y="12"/>
                  </a:lnTo>
                  <a:lnTo>
                    <a:pt x="140" y="16"/>
                  </a:lnTo>
                  <a:lnTo>
                    <a:pt x="134" y="18"/>
                  </a:lnTo>
                  <a:lnTo>
                    <a:pt x="132" y="20"/>
                  </a:lnTo>
                  <a:lnTo>
                    <a:pt x="130" y="22"/>
                  </a:lnTo>
                  <a:lnTo>
                    <a:pt x="126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80" y="22"/>
                  </a:lnTo>
                  <a:lnTo>
                    <a:pt x="76" y="30"/>
                  </a:lnTo>
                  <a:lnTo>
                    <a:pt x="74" y="40"/>
                  </a:lnTo>
                  <a:lnTo>
                    <a:pt x="76" y="46"/>
                  </a:lnTo>
                  <a:lnTo>
                    <a:pt x="78" y="52"/>
                  </a:lnTo>
                  <a:lnTo>
                    <a:pt x="86" y="62"/>
                  </a:lnTo>
                  <a:lnTo>
                    <a:pt x="94" y="74"/>
                  </a:lnTo>
                  <a:lnTo>
                    <a:pt x="98" y="80"/>
                  </a:lnTo>
                  <a:lnTo>
                    <a:pt x="98" y="86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84" y="118"/>
                  </a:lnTo>
                  <a:lnTo>
                    <a:pt x="84" y="128"/>
                  </a:lnTo>
                  <a:lnTo>
                    <a:pt x="82" y="124"/>
                  </a:lnTo>
                  <a:lnTo>
                    <a:pt x="76" y="120"/>
                  </a:lnTo>
                  <a:lnTo>
                    <a:pt x="72" y="116"/>
                  </a:lnTo>
                  <a:lnTo>
                    <a:pt x="70" y="108"/>
                  </a:lnTo>
                  <a:lnTo>
                    <a:pt x="72" y="98"/>
                  </a:lnTo>
                  <a:lnTo>
                    <a:pt x="74" y="90"/>
                  </a:lnTo>
                  <a:lnTo>
                    <a:pt x="74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56" y="76"/>
                  </a:lnTo>
                  <a:lnTo>
                    <a:pt x="54" y="70"/>
                  </a:lnTo>
                  <a:lnTo>
                    <a:pt x="46" y="70"/>
                  </a:lnTo>
                  <a:lnTo>
                    <a:pt x="36" y="76"/>
                  </a:lnTo>
                  <a:lnTo>
                    <a:pt x="24" y="78"/>
                  </a:lnTo>
                  <a:lnTo>
                    <a:pt x="12" y="82"/>
                  </a:lnTo>
                  <a:lnTo>
                    <a:pt x="6" y="86"/>
                  </a:lnTo>
                  <a:lnTo>
                    <a:pt x="0" y="90"/>
                  </a:lnTo>
                  <a:lnTo>
                    <a:pt x="2" y="106"/>
                  </a:lnTo>
                  <a:lnTo>
                    <a:pt x="18" y="110"/>
                  </a:lnTo>
                  <a:lnTo>
                    <a:pt x="32" y="114"/>
                  </a:lnTo>
                  <a:lnTo>
                    <a:pt x="38" y="118"/>
                  </a:lnTo>
                  <a:lnTo>
                    <a:pt x="42" y="124"/>
                  </a:lnTo>
                  <a:lnTo>
                    <a:pt x="46" y="130"/>
                  </a:lnTo>
                  <a:lnTo>
                    <a:pt x="46" y="138"/>
                  </a:lnTo>
                  <a:lnTo>
                    <a:pt x="46" y="146"/>
                  </a:lnTo>
                  <a:lnTo>
                    <a:pt x="44" y="154"/>
                  </a:lnTo>
                  <a:lnTo>
                    <a:pt x="42" y="160"/>
                  </a:lnTo>
                  <a:lnTo>
                    <a:pt x="42" y="170"/>
                  </a:lnTo>
                  <a:lnTo>
                    <a:pt x="42" y="182"/>
                  </a:lnTo>
                  <a:lnTo>
                    <a:pt x="40" y="192"/>
                  </a:lnTo>
                  <a:lnTo>
                    <a:pt x="38" y="202"/>
                  </a:lnTo>
                  <a:lnTo>
                    <a:pt x="32" y="212"/>
                  </a:lnTo>
                  <a:lnTo>
                    <a:pt x="20" y="224"/>
                  </a:lnTo>
                  <a:lnTo>
                    <a:pt x="14" y="234"/>
                  </a:lnTo>
                  <a:lnTo>
                    <a:pt x="14" y="244"/>
                  </a:lnTo>
                  <a:lnTo>
                    <a:pt x="18" y="252"/>
                  </a:lnTo>
                  <a:lnTo>
                    <a:pt x="22" y="260"/>
                  </a:lnTo>
                  <a:lnTo>
                    <a:pt x="24" y="270"/>
                  </a:lnTo>
                  <a:lnTo>
                    <a:pt x="22" y="278"/>
                  </a:lnTo>
                  <a:lnTo>
                    <a:pt x="20" y="284"/>
                  </a:lnTo>
                  <a:lnTo>
                    <a:pt x="20" y="320"/>
                  </a:lnTo>
                  <a:lnTo>
                    <a:pt x="30" y="320"/>
                  </a:lnTo>
                  <a:lnTo>
                    <a:pt x="32" y="3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4" name="Freeform 132"/>
            <p:cNvSpPr>
              <a:spLocks noChangeAspect="1"/>
            </p:cNvSpPr>
            <p:nvPr/>
          </p:nvSpPr>
          <p:spPr bwMode="auto">
            <a:xfrm>
              <a:off x="2817" y="3033"/>
              <a:ext cx="281" cy="272"/>
            </a:xfrm>
            <a:custGeom>
              <a:avLst/>
              <a:gdLst>
                <a:gd name="T0" fmla="*/ 474 w 275"/>
                <a:gd name="T1" fmla="*/ 735 h 252"/>
                <a:gd name="T2" fmla="*/ 481 w 275"/>
                <a:gd name="T3" fmla="*/ 793 h 252"/>
                <a:gd name="T4" fmla="*/ 481 w 275"/>
                <a:gd name="T5" fmla="*/ 854 h 252"/>
                <a:gd name="T6" fmla="*/ 468 w 275"/>
                <a:gd name="T7" fmla="*/ 935 h 252"/>
                <a:gd name="T8" fmla="*/ 426 w 275"/>
                <a:gd name="T9" fmla="*/ 1074 h 252"/>
                <a:gd name="T10" fmla="*/ 387 w 275"/>
                <a:gd name="T11" fmla="*/ 1331 h 252"/>
                <a:gd name="T12" fmla="*/ 341 w 275"/>
                <a:gd name="T13" fmla="*/ 1551 h 252"/>
                <a:gd name="T14" fmla="*/ 306 w 275"/>
                <a:gd name="T15" fmla="*/ 1627 h 252"/>
                <a:gd name="T16" fmla="*/ 275 w 275"/>
                <a:gd name="T17" fmla="*/ 1669 h 252"/>
                <a:gd name="T18" fmla="*/ 245 w 275"/>
                <a:gd name="T19" fmla="*/ 1722 h 252"/>
                <a:gd name="T20" fmla="*/ 212 w 275"/>
                <a:gd name="T21" fmla="*/ 1738 h 252"/>
                <a:gd name="T22" fmla="*/ 154 w 275"/>
                <a:gd name="T23" fmla="*/ 1722 h 252"/>
                <a:gd name="T24" fmla="*/ 145 w 275"/>
                <a:gd name="T25" fmla="*/ 1777 h 252"/>
                <a:gd name="T26" fmla="*/ 107 w 275"/>
                <a:gd name="T27" fmla="*/ 1777 h 252"/>
                <a:gd name="T28" fmla="*/ 79 w 275"/>
                <a:gd name="T29" fmla="*/ 1834 h 252"/>
                <a:gd name="T30" fmla="*/ 22 w 275"/>
                <a:gd name="T31" fmla="*/ 1646 h 252"/>
                <a:gd name="T32" fmla="*/ 22 w 275"/>
                <a:gd name="T33" fmla="*/ 1573 h 252"/>
                <a:gd name="T34" fmla="*/ 22 w 275"/>
                <a:gd name="T35" fmla="*/ 1573 h 252"/>
                <a:gd name="T36" fmla="*/ 52 w 275"/>
                <a:gd name="T37" fmla="*/ 1439 h 252"/>
                <a:gd name="T38" fmla="*/ 20 w 275"/>
                <a:gd name="T39" fmla="*/ 1352 h 252"/>
                <a:gd name="T40" fmla="*/ 16 w 275"/>
                <a:gd name="T41" fmla="*/ 1294 h 252"/>
                <a:gd name="T42" fmla="*/ 10 w 275"/>
                <a:gd name="T43" fmla="*/ 1097 h 252"/>
                <a:gd name="T44" fmla="*/ 0 w 275"/>
                <a:gd name="T45" fmla="*/ 953 h 252"/>
                <a:gd name="T46" fmla="*/ 6 w 275"/>
                <a:gd name="T47" fmla="*/ 883 h 252"/>
                <a:gd name="T48" fmla="*/ 14 w 275"/>
                <a:gd name="T49" fmla="*/ 944 h 252"/>
                <a:gd name="T50" fmla="*/ 52 w 275"/>
                <a:gd name="T51" fmla="*/ 997 h 252"/>
                <a:gd name="T52" fmla="*/ 71 w 275"/>
                <a:gd name="T53" fmla="*/ 997 h 252"/>
                <a:gd name="T54" fmla="*/ 91 w 275"/>
                <a:gd name="T55" fmla="*/ 935 h 252"/>
                <a:gd name="T56" fmla="*/ 103 w 275"/>
                <a:gd name="T57" fmla="*/ 423 h 252"/>
                <a:gd name="T58" fmla="*/ 128 w 275"/>
                <a:gd name="T59" fmla="*/ 516 h 252"/>
                <a:gd name="T60" fmla="*/ 131 w 275"/>
                <a:gd name="T61" fmla="*/ 585 h 252"/>
                <a:gd name="T62" fmla="*/ 125 w 275"/>
                <a:gd name="T63" fmla="*/ 701 h 252"/>
                <a:gd name="T64" fmla="*/ 167 w 275"/>
                <a:gd name="T65" fmla="*/ 650 h 252"/>
                <a:gd name="T66" fmla="*/ 199 w 275"/>
                <a:gd name="T67" fmla="*/ 493 h 252"/>
                <a:gd name="T68" fmla="*/ 219 w 275"/>
                <a:gd name="T69" fmla="*/ 479 h 252"/>
                <a:gd name="T70" fmla="*/ 235 w 275"/>
                <a:gd name="T71" fmla="*/ 542 h 252"/>
                <a:gd name="T72" fmla="*/ 260 w 275"/>
                <a:gd name="T73" fmla="*/ 542 h 252"/>
                <a:gd name="T74" fmla="*/ 275 w 275"/>
                <a:gd name="T75" fmla="*/ 465 h 252"/>
                <a:gd name="T76" fmla="*/ 287 w 275"/>
                <a:gd name="T77" fmla="*/ 392 h 252"/>
                <a:gd name="T78" fmla="*/ 296 w 275"/>
                <a:gd name="T79" fmla="*/ 363 h 252"/>
                <a:gd name="T80" fmla="*/ 323 w 275"/>
                <a:gd name="T81" fmla="*/ 247 h 252"/>
                <a:gd name="T82" fmla="*/ 356 w 275"/>
                <a:gd name="T83" fmla="*/ 84 h 252"/>
                <a:gd name="T84" fmla="*/ 380 w 275"/>
                <a:gd name="T85" fmla="*/ 2 h 252"/>
                <a:gd name="T86" fmla="*/ 408 w 275"/>
                <a:gd name="T87" fmla="*/ 2 h 252"/>
                <a:gd name="T88" fmla="*/ 429 w 275"/>
                <a:gd name="T89" fmla="*/ 6 h 252"/>
                <a:gd name="T90" fmla="*/ 448 w 275"/>
                <a:gd name="T91" fmla="*/ 133 h 252"/>
                <a:gd name="T92" fmla="*/ 461 w 275"/>
                <a:gd name="T93" fmla="*/ 247 h 252"/>
                <a:gd name="T94" fmla="*/ 461 w 275"/>
                <a:gd name="T95" fmla="*/ 380 h 252"/>
                <a:gd name="T96" fmla="*/ 458 w 275"/>
                <a:gd name="T97" fmla="*/ 683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5"/>
                <a:gd name="T148" fmla="*/ 0 h 252"/>
                <a:gd name="T149" fmla="*/ 275 w 275"/>
                <a:gd name="T150" fmla="*/ 252 h 2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5" h="252">
                  <a:moveTo>
                    <a:pt x="273" y="94"/>
                  </a:moveTo>
                  <a:lnTo>
                    <a:pt x="271" y="100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5" y="112"/>
                  </a:lnTo>
                  <a:lnTo>
                    <a:pt x="275" y="116"/>
                  </a:lnTo>
                  <a:lnTo>
                    <a:pt x="273" y="122"/>
                  </a:lnTo>
                  <a:lnTo>
                    <a:pt x="267" y="128"/>
                  </a:lnTo>
                  <a:lnTo>
                    <a:pt x="253" y="136"/>
                  </a:lnTo>
                  <a:lnTo>
                    <a:pt x="243" y="146"/>
                  </a:lnTo>
                  <a:lnTo>
                    <a:pt x="235" y="158"/>
                  </a:lnTo>
                  <a:lnTo>
                    <a:pt x="221" y="182"/>
                  </a:lnTo>
                  <a:lnTo>
                    <a:pt x="205" y="202"/>
                  </a:lnTo>
                  <a:lnTo>
                    <a:pt x="195" y="212"/>
                  </a:lnTo>
                  <a:lnTo>
                    <a:pt x="185" y="220"/>
                  </a:lnTo>
                  <a:lnTo>
                    <a:pt x="175" y="222"/>
                  </a:lnTo>
                  <a:lnTo>
                    <a:pt x="167" y="224"/>
                  </a:lnTo>
                  <a:lnTo>
                    <a:pt x="157" y="228"/>
                  </a:lnTo>
                  <a:lnTo>
                    <a:pt x="147" y="232"/>
                  </a:lnTo>
                  <a:lnTo>
                    <a:pt x="141" y="236"/>
                  </a:lnTo>
                  <a:lnTo>
                    <a:pt x="135" y="238"/>
                  </a:lnTo>
                  <a:lnTo>
                    <a:pt x="121" y="238"/>
                  </a:lnTo>
                  <a:lnTo>
                    <a:pt x="105" y="236"/>
                  </a:lnTo>
                  <a:lnTo>
                    <a:pt x="89" y="236"/>
                  </a:lnTo>
                  <a:lnTo>
                    <a:pt x="87" y="240"/>
                  </a:lnTo>
                  <a:lnTo>
                    <a:pt x="83" y="244"/>
                  </a:lnTo>
                  <a:lnTo>
                    <a:pt x="72" y="244"/>
                  </a:lnTo>
                  <a:lnTo>
                    <a:pt x="62" y="244"/>
                  </a:lnTo>
                  <a:lnTo>
                    <a:pt x="54" y="248"/>
                  </a:lnTo>
                  <a:lnTo>
                    <a:pt x="48" y="252"/>
                  </a:lnTo>
                  <a:lnTo>
                    <a:pt x="30" y="236"/>
                  </a:lnTo>
                  <a:lnTo>
                    <a:pt x="22" y="226"/>
                  </a:lnTo>
                  <a:lnTo>
                    <a:pt x="20" y="220"/>
                  </a:lnTo>
                  <a:lnTo>
                    <a:pt x="22" y="216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4" y="208"/>
                  </a:lnTo>
                  <a:lnTo>
                    <a:pt x="26" y="198"/>
                  </a:lnTo>
                  <a:lnTo>
                    <a:pt x="24" y="192"/>
                  </a:lnTo>
                  <a:lnTo>
                    <a:pt x="20" y="186"/>
                  </a:lnTo>
                  <a:lnTo>
                    <a:pt x="16" y="182"/>
                  </a:lnTo>
                  <a:lnTo>
                    <a:pt x="16" y="178"/>
                  </a:lnTo>
                  <a:lnTo>
                    <a:pt x="14" y="162"/>
                  </a:lnTo>
                  <a:lnTo>
                    <a:pt x="10" y="150"/>
                  </a:lnTo>
                  <a:lnTo>
                    <a:pt x="6" y="142"/>
                  </a:lnTo>
                  <a:lnTo>
                    <a:pt x="0" y="132"/>
                  </a:lnTo>
                  <a:lnTo>
                    <a:pt x="4" y="126"/>
                  </a:lnTo>
                  <a:lnTo>
                    <a:pt x="6" y="122"/>
                  </a:lnTo>
                  <a:lnTo>
                    <a:pt x="10" y="122"/>
                  </a:lnTo>
                  <a:lnTo>
                    <a:pt x="14" y="130"/>
                  </a:lnTo>
                  <a:lnTo>
                    <a:pt x="20" y="134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0" y="132"/>
                  </a:lnTo>
                  <a:lnTo>
                    <a:pt x="54" y="128"/>
                  </a:lnTo>
                  <a:lnTo>
                    <a:pt x="60" y="124"/>
                  </a:lnTo>
                  <a:lnTo>
                    <a:pt x="60" y="58"/>
                  </a:lnTo>
                  <a:lnTo>
                    <a:pt x="64" y="60"/>
                  </a:lnTo>
                  <a:lnTo>
                    <a:pt x="72" y="70"/>
                  </a:lnTo>
                  <a:lnTo>
                    <a:pt x="74" y="74"/>
                  </a:lnTo>
                  <a:lnTo>
                    <a:pt x="74" y="80"/>
                  </a:lnTo>
                  <a:lnTo>
                    <a:pt x="72" y="88"/>
                  </a:lnTo>
                  <a:lnTo>
                    <a:pt x="70" y="96"/>
                  </a:lnTo>
                  <a:lnTo>
                    <a:pt x="89" y="96"/>
                  </a:lnTo>
                  <a:lnTo>
                    <a:pt x="97" y="90"/>
                  </a:lnTo>
                  <a:lnTo>
                    <a:pt x="105" y="78"/>
                  </a:lnTo>
                  <a:lnTo>
                    <a:pt x="113" y="68"/>
                  </a:lnTo>
                  <a:lnTo>
                    <a:pt x="119" y="64"/>
                  </a:lnTo>
                  <a:lnTo>
                    <a:pt x="125" y="66"/>
                  </a:lnTo>
                  <a:lnTo>
                    <a:pt x="131" y="70"/>
                  </a:lnTo>
                  <a:lnTo>
                    <a:pt x="135" y="74"/>
                  </a:lnTo>
                  <a:lnTo>
                    <a:pt x="141" y="76"/>
                  </a:lnTo>
                  <a:lnTo>
                    <a:pt x="149" y="74"/>
                  </a:lnTo>
                  <a:lnTo>
                    <a:pt x="153" y="70"/>
                  </a:lnTo>
                  <a:lnTo>
                    <a:pt x="157" y="64"/>
                  </a:lnTo>
                  <a:lnTo>
                    <a:pt x="159" y="58"/>
                  </a:lnTo>
                  <a:lnTo>
                    <a:pt x="163" y="54"/>
                  </a:lnTo>
                  <a:lnTo>
                    <a:pt x="165" y="52"/>
                  </a:lnTo>
                  <a:lnTo>
                    <a:pt x="169" y="50"/>
                  </a:lnTo>
                  <a:lnTo>
                    <a:pt x="173" y="48"/>
                  </a:lnTo>
                  <a:lnTo>
                    <a:pt x="185" y="34"/>
                  </a:lnTo>
                  <a:lnTo>
                    <a:pt x="197" y="20"/>
                  </a:lnTo>
                  <a:lnTo>
                    <a:pt x="203" y="12"/>
                  </a:lnTo>
                  <a:lnTo>
                    <a:pt x="209" y="6"/>
                  </a:lnTo>
                  <a:lnTo>
                    <a:pt x="217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39" y="4"/>
                  </a:lnTo>
                  <a:lnTo>
                    <a:pt x="245" y="6"/>
                  </a:lnTo>
                  <a:lnTo>
                    <a:pt x="255" y="8"/>
                  </a:lnTo>
                  <a:lnTo>
                    <a:pt x="255" y="18"/>
                  </a:lnTo>
                  <a:lnTo>
                    <a:pt x="259" y="26"/>
                  </a:lnTo>
                  <a:lnTo>
                    <a:pt x="263" y="34"/>
                  </a:lnTo>
                  <a:lnTo>
                    <a:pt x="265" y="44"/>
                  </a:lnTo>
                  <a:lnTo>
                    <a:pt x="263" y="52"/>
                  </a:lnTo>
                  <a:lnTo>
                    <a:pt x="261" y="58"/>
                  </a:lnTo>
                  <a:lnTo>
                    <a:pt x="261" y="94"/>
                  </a:lnTo>
                  <a:lnTo>
                    <a:pt x="273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5" name="Freeform 133"/>
            <p:cNvSpPr>
              <a:spLocks noChangeAspect="1"/>
            </p:cNvSpPr>
            <p:nvPr/>
          </p:nvSpPr>
          <p:spPr bwMode="auto">
            <a:xfrm>
              <a:off x="2979" y="2896"/>
              <a:ext cx="131" cy="145"/>
            </a:xfrm>
            <a:custGeom>
              <a:avLst/>
              <a:gdLst>
                <a:gd name="T0" fmla="*/ 150 w 128"/>
                <a:gd name="T1" fmla="*/ 0 h 134"/>
                <a:gd name="T2" fmla="*/ 150 w 128"/>
                <a:gd name="T3" fmla="*/ 6 h 134"/>
                <a:gd name="T4" fmla="*/ 182 w 128"/>
                <a:gd name="T5" fmla="*/ 76 h 134"/>
                <a:gd name="T6" fmla="*/ 209 w 128"/>
                <a:gd name="T7" fmla="*/ 104 h 134"/>
                <a:gd name="T8" fmla="*/ 219 w 128"/>
                <a:gd name="T9" fmla="*/ 143 h 134"/>
                <a:gd name="T10" fmla="*/ 225 w 128"/>
                <a:gd name="T11" fmla="*/ 183 h 134"/>
                <a:gd name="T12" fmla="*/ 231 w 128"/>
                <a:gd name="T13" fmla="*/ 232 h 134"/>
                <a:gd name="T14" fmla="*/ 231 w 128"/>
                <a:gd name="T15" fmla="*/ 294 h 134"/>
                <a:gd name="T16" fmla="*/ 231 w 128"/>
                <a:gd name="T17" fmla="*/ 357 h 134"/>
                <a:gd name="T18" fmla="*/ 229 w 128"/>
                <a:gd name="T19" fmla="*/ 418 h 134"/>
                <a:gd name="T20" fmla="*/ 225 w 128"/>
                <a:gd name="T21" fmla="*/ 467 h 134"/>
                <a:gd name="T22" fmla="*/ 225 w 128"/>
                <a:gd name="T23" fmla="*/ 546 h 134"/>
                <a:gd name="T24" fmla="*/ 225 w 128"/>
                <a:gd name="T25" fmla="*/ 640 h 134"/>
                <a:gd name="T26" fmla="*/ 221 w 128"/>
                <a:gd name="T27" fmla="*/ 716 h 134"/>
                <a:gd name="T28" fmla="*/ 219 w 128"/>
                <a:gd name="T29" fmla="*/ 785 h 134"/>
                <a:gd name="T30" fmla="*/ 209 w 128"/>
                <a:gd name="T31" fmla="*/ 874 h 134"/>
                <a:gd name="T32" fmla="*/ 186 w 128"/>
                <a:gd name="T33" fmla="*/ 961 h 134"/>
                <a:gd name="T34" fmla="*/ 174 w 128"/>
                <a:gd name="T35" fmla="*/ 1040 h 134"/>
                <a:gd name="T36" fmla="*/ 154 w 128"/>
                <a:gd name="T37" fmla="*/ 1029 h 134"/>
                <a:gd name="T38" fmla="*/ 144 w 128"/>
                <a:gd name="T39" fmla="*/ 1023 h 134"/>
                <a:gd name="T40" fmla="*/ 135 w 128"/>
                <a:gd name="T41" fmla="*/ 992 h 134"/>
                <a:gd name="T42" fmla="*/ 123 w 128"/>
                <a:gd name="T43" fmla="*/ 971 h 134"/>
                <a:gd name="T44" fmla="*/ 104 w 128"/>
                <a:gd name="T45" fmla="*/ 992 h 134"/>
                <a:gd name="T46" fmla="*/ 96 w 128"/>
                <a:gd name="T47" fmla="*/ 951 h 134"/>
                <a:gd name="T48" fmla="*/ 88 w 128"/>
                <a:gd name="T49" fmla="*/ 951 h 134"/>
                <a:gd name="T50" fmla="*/ 80 w 128"/>
                <a:gd name="T51" fmla="*/ 945 h 134"/>
                <a:gd name="T52" fmla="*/ 68 w 128"/>
                <a:gd name="T53" fmla="*/ 917 h 134"/>
                <a:gd name="T54" fmla="*/ 62 w 128"/>
                <a:gd name="T55" fmla="*/ 897 h 134"/>
                <a:gd name="T56" fmla="*/ 62 w 128"/>
                <a:gd name="T57" fmla="*/ 849 h 134"/>
                <a:gd name="T58" fmla="*/ 60 w 128"/>
                <a:gd name="T59" fmla="*/ 759 h 134"/>
                <a:gd name="T60" fmla="*/ 58 w 128"/>
                <a:gd name="T61" fmla="*/ 716 h 134"/>
                <a:gd name="T62" fmla="*/ 54 w 128"/>
                <a:gd name="T63" fmla="*/ 689 h 134"/>
                <a:gd name="T64" fmla="*/ 20 w 128"/>
                <a:gd name="T65" fmla="*/ 640 h 134"/>
                <a:gd name="T66" fmla="*/ 12 w 128"/>
                <a:gd name="T67" fmla="*/ 591 h 134"/>
                <a:gd name="T68" fmla="*/ 8 w 128"/>
                <a:gd name="T69" fmla="*/ 546 h 134"/>
                <a:gd name="T70" fmla="*/ 6 w 128"/>
                <a:gd name="T71" fmla="*/ 511 h 134"/>
                <a:gd name="T72" fmla="*/ 8 w 128"/>
                <a:gd name="T73" fmla="*/ 503 h 134"/>
                <a:gd name="T74" fmla="*/ 6 w 128"/>
                <a:gd name="T75" fmla="*/ 483 h 134"/>
                <a:gd name="T76" fmla="*/ 4 w 128"/>
                <a:gd name="T77" fmla="*/ 452 h 134"/>
                <a:gd name="T78" fmla="*/ 0 w 128"/>
                <a:gd name="T79" fmla="*/ 403 h 134"/>
                <a:gd name="T80" fmla="*/ 0 w 128"/>
                <a:gd name="T81" fmla="*/ 372 h 134"/>
                <a:gd name="T82" fmla="*/ 4 w 128"/>
                <a:gd name="T83" fmla="*/ 357 h 134"/>
                <a:gd name="T84" fmla="*/ 12 w 128"/>
                <a:gd name="T85" fmla="*/ 357 h 134"/>
                <a:gd name="T86" fmla="*/ 18 w 128"/>
                <a:gd name="T87" fmla="*/ 372 h 134"/>
                <a:gd name="T88" fmla="*/ 48 w 128"/>
                <a:gd name="T89" fmla="*/ 372 h 134"/>
                <a:gd name="T90" fmla="*/ 58 w 128"/>
                <a:gd name="T91" fmla="*/ 294 h 134"/>
                <a:gd name="T92" fmla="*/ 80 w 128"/>
                <a:gd name="T93" fmla="*/ 198 h 134"/>
                <a:gd name="T94" fmla="*/ 104 w 128"/>
                <a:gd name="T95" fmla="*/ 122 h 134"/>
                <a:gd name="T96" fmla="*/ 114 w 128"/>
                <a:gd name="T97" fmla="*/ 89 h 134"/>
                <a:gd name="T98" fmla="*/ 108 w 128"/>
                <a:gd name="T99" fmla="*/ 65 h 134"/>
                <a:gd name="T100" fmla="*/ 108 w 128"/>
                <a:gd name="T101" fmla="*/ 6 h 134"/>
                <a:gd name="T102" fmla="*/ 114 w 128"/>
                <a:gd name="T103" fmla="*/ 4 h 134"/>
                <a:gd name="T104" fmla="*/ 123 w 128"/>
                <a:gd name="T105" fmla="*/ 2 h 134"/>
                <a:gd name="T106" fmla="*/ 135 w 128"/>
                <a:gd name="T107" fmla="*/ 0 h 134"/>
                <a:gd name="T108" fmla="*/ 147 w 128"/>
                <a:gd name="T109" fmla="*/ 0 h 134"/>
                <a:gd name="T110" fmla="*/ 150 w 128"/>
                <a:gd name="T111" fmla="*/ 0 h 1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8"/>
                <a:gd name="T169" fmla="*/ 0 h 134"/>
                <a:gd name="T170" fmla="*/ 128 w 128"/>
                <a:gd name="T171" fmla="*/ 134 h 1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8" h="134">
                  <a:moveTo>
                    <a:pt x="84" y="0"/>
                  </a:moveTo>
                  <a:lnTo>
                    <a:pt x="84" y="6"/>
                  </a:lnTo>
                  <a:lnTo>
                    <a:pt x="100" y="10"/>
                  </a:lnTo>
                  <a:lnTo>
                    <a:pt x="114" y="14"/>
                  </a:lnTo>
                  <a:lnTo>
                    <a:pt x="120" y="18"/>
                  </a:lnTo>
                  <a:lnTo>
                    <a:pt x="124" y="24"/>
                  </a:lnTo>
                  <a:lnTo>
                    <a:pt x="128" y="30"/>
                  </a:lnTo>
                  <a:lnTo>
                    <a:pt x="128" y="38"/>
                  </a:lnTo>
                  <a:lnTo>
                    <a:pt x="128" y="46"/>
                  </a:lnTo>
                  <a:lnTo>
                    <a:pt x="126" y="54"/>
                  </a:lnTo>
                  <a:lnTo>
                    <a:pt x="124" y="60"/>
                  </a:lnTo>
                  <a:lnTo>
                    <a:pt x="124" y="70"/>
                  </a:lnTo>
                  <a:lnTo>
                    <a:pt x="124" y="82"/>
                  </a:lnTo>
                  <a:lnTo>
                    <a:pt x="122" y="92"/>
                  </a:lnTo>
                  <a:lnTo>
                    <a:pt x="120" y="102"/>
                  </a:lnTo>
                  <a:lnTo>
                    <a:pt x="114" y="112"/>
                  </a:lnTo>
                  <a:lnTo>
                    <a:pt x="102" y="124"/>
                  </a:lnTo>
                  <a:lnTo>
                    <a:pt x="96" y="134"/>
                  </a:lnTo>
                  <a:lnTo>
                    <a:pt x="86" y="132"/>
                  </a:lnTo>
                  <a:lnTo>
                    <a:pt x="80" y="130"/>
                  </a:lnTo>
                  <a:lnTo>
                    <a:pt x="74" y="128"/>
                  </a:lnTo>
                  <a:lnTo>
                    <a:pt x="66" y="126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50" y="122"/>
                  </a:lnTo>
                  <a:lnTo>
                    <a:pt x="46" y="120"/>
                  </a:lnTo>
                  <a:lnTo>
                    <a:pt x="40" y="118"/>
                  </a:lnTo>
                  <a:lnTo>
                    <a:pt x="36" y="116"/>
                  </a:lnTo>
                  <a:lnTo>
                    <a:pt x="36" y="110"/>
                  </a:lnTo>
                  <a:lnTo>
                    <a:pt x="34" y="98"/>
                  </a:lnTo>
                  <a:lnTo>
                    <a:pt x="32" y="92"/>
                  </a:lnTo>
                  <a:lnTo>
                    <a:pt x="28" y="88"/>
                  </a:lnTo>
                  <a:lnTo>
                    <a:pt x="20" y="82"/>
                  </a:lnTo>
                  <a:lnTo>
                    <a:pt x="12" y="76"/>
                  </a:lnTo>
                  <a:lnTo>
                    <a:pt x="8" y="70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4" y="58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6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32" y="38"/>
                  </a:lnTo>
                  <a:lnTo>
                    <a:pt x="46" y="26"/>
                  </a:lnTo>
                  <a:lnTo>
                    <a:pt x="58" y="16"/>
                  </a:lnTo>
                  <a:lnTo>
                    <a:pt x="62" y="12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6" name="Freeform 134"/>
            <p:cNvSpPr>
              <a:spLocks noChangeAspect="1"/>
            </p:cNvSpPr>
            <p:nvPr/>
          </p:nvSpPr>
          <p:spPr bwMode="auto">
            <a:xfrm>
              <a:off x="2922" y="2737"/>
              <a:ext cx="205" cy="211"/>
            </a:xfrm>
            <a:custGeom>
              <a:avLst/>
              <a:gdLst>
                <a:gd name="T0" fmla="*/ 166 w 200"/>
                <a:gd name="T1" fmla="*/ 1647 h 194"/>
                <a:gd name="T2" fmla="*/ 216 w 200"/>
                <a:gd name="T3" fmla="*/ 1437 h 194"/>
                <a:gd name="T4" fmla="*/ 220 w 200"/>
                <a:gd name="T5" fmla="*/ 1364 h 194"/>
                <a:gd name="T6" fmla="*/ 222 w 200"/>
                <a:gd name="T7" fmla="*/ 1335 h 194"/>
                <a:gd name="T8" fmla="*/ 246 w 200"/>
                <a:gd name="T9" fmla="*/ 1292 h 194"/>
                <a:gd name="T10" fmla="*/ 268 w 200"/>
                <a:gd name="T11" fmla="*/ 1234 h 194"/>
                <a:gd name="T12" fmla="*/ 263 w 200"/>
                <a:gd name="T13" fmla="*/ 1209 h 194"/>
                <a:gd name="T14" fmla="*/ 285 w 200"/>
                <a:gd name="T15" fmla="*/ 1132 h 194"/>
                <a:gd name="T16" fmla="*/ 330 w 200"/>
                <a:gd name="T17" fmla="*/ 1090 h 194"/>
                <a:gd name="T18" fmla="*/ 351 w 200"/>
                <a:gd name="T19" fmla="*/ 923 h 194"/>
                <a:gd name="T20" fmla="*/ 358 w 200"/>
                <a:gd name="T21" fmla="*/ 781 h 194"/>
                <a:gd name="T22" fmla="*/ 364 w 200"/>
                <a:gd name="T23" fmla="*/ 658 h 194"/>
                <a:gd name="T24" fmla="*/ 364 w 200"/>
                <a:gd name="T25" fmla="*/ 521 h 194"/>
                <a:gd name="T26" fmla="*/ 376 w 200"/>
                <a:gd name="T27" fmla="*/ 444 h 194"/>
                <a:gd name="T28" fmla="*/ 372 w 200"/>
                <a:gd name="T29" fmla="*/ 317 h 194"/>
                <a:gd name="T30" fmla="*/ 338 w 200"/>
                <a:gd name="T31" fmla="*/ 137 h 194"/>
                <a:gd name="T32" fmla="*/ 306 w 200"/>
                <a:gd name="T33" fmla="*/ 70 h 194"/>
                <a:gd name="T34" fmla="*/ 292 w 200"/>
                <a:gd name="T35" fmla="*/ 4 h 194"/>
                <a:gd name="T36" fmla="*/ 263 w 200"/>
                <a:gd name="T37" fmla="*/ 2 h 194"/>
                <a:gd name="T38" fmla="*/ 227 w 200"/>
                <a:gd name="T39" fmla="*/ 83 h 194"/>
                <a:gd name="T40" fmla="*/ 216 w 200"/>
                <a:gd name="T41" fmla="*/ 176 h 194"/>
                <a:gd name="T42" fmla="*/ 212 w 200"/>
                <a:gd name="T43" fmla="*/ 581 h 194"/>
                <a:gd name="T44" fmla="*/ 220 w 200"/>
                <a:gd name="T45" fmla="*/ 687 h 194"/>
                <a:gd name="T46" fmla="*/ 255 w 200"/>
                <a:gd name="T47" fmla="*/ 730 h 194"/>
                <a:gd name="T48" fmla="*/ 251 w 200"/>
                <a:gd name="T49" fmla="*/ 868 h 194"/>
                <a:gd name="T50" fmla="*/ 234 w 200"/>
                <a:gd name="T51" fmla="*/ 923 h 194"/>
                <a:gd name="T52" fmla="*/ 222 w 200"/>
                <a:gd name="T53" fmla="*/ 849 h 194"/>
                <a:gd name="T54" fmla="*/ 200 w 200"/>
                <a:gd name="T55" fmla="*/ 740 h 194"/>
                <a:gd name="T56" fmla="*/ 174 w 200"/>
                <a:gd name="T57" fmla="*/ 658 h 194"/>
                <a:gd name="T58" fmla="*/ 162 w 200"/>
                <a:gd name="T59" fmla="*/ 632 h 194"/>
                <a:gd name="T60" fmla="*/ 154 w 200"/>
                <a:gd name="T61" fmla="*/ 658 h 194"/>
                <a:gd name="T62" fmla="*/ 136 w 200"/>
                <a:gd name="T63" fmla="*/ 658 h 194"/>
                <a:gd name="T64" fmla="*/ 116 w 200"/>
                <a:gd name="T65" fmla="*/ 605 h 194"/>
                <a:gd name="T66" fmla="*/ 60 w 200"/>
                <a:gd name="T67" fmla="*/ 491 h 194"/>
                <a:gd name="T68" fmla="*/ 58 w 200"/>
                <a:gd name="T69" fmla="*/ 812 h 194"/>
                <a:gd name="T70" fmla="*/ 52 w 200"/>
                <a:gd name="T71" fmla="*/ 846 h 194"/>
                <a:gd name="T72" fmla="*/ 0 w 200"/>
                <a:gd name="T73" fmla="*/ 1437 h 194"/>
                <a:gd name="T74" fmla="*/ 46 w 200"/>
                <a:gd name="T75" fmla="*/ 1647 h 194"/>
                <a:gd name="T76" fmla="*/ 56 w 200"/>
                <a:gd name="T77" fmla="*/ 1647 h 194"/>
                <a:gd name="T78" fmla="*/ 79 w 200"/>
                <a:gd name="T79" fmla="*/ 1647 h 194"/>
                <a:gd name="T80" fmla="*/ 104 w 200"/>
                <a:gd name="T81" fmla="*/ 1691 h 194"/>
                <a:gd name="T82" fmla="*/ 146 w 200"/>
                <a:gd name="T83" fmla="*/ 1723 h 1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0"/>
                <a:gd name="T127" fmla="*/ 0 h 194"/>
                <a:gd name="T128" fmla="*/ 200 w 200"/>
                <a:gd name="T129" fmla="*/ 194 h 1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0" h="194">
                  <a:moveTo>
                    <a:pt x="78" y="194"/>
                  </a:moveTo>
                  <a:lnTo>
                    <a:pt x="88" y="184"/>
                  </a:lnTo>
                  <a:lnTo>
                    <a:pt x="102" y="172"/>
                  </a:lnTo>
                  <a:lnTo>
                    <a:pt x="114" y="162"/>
                  </a:lnTo>
                  <a:lnTo>
                    <a:pt x="118" y="158"/>
                  </a:lnTo>
                  <a:lnTo>
                    <a:pt x="116" y="154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22" y="148"/>
                  </a:lnTo>
                  <a:lnTo>
                    <a:pt x="130" y="146"/>
                  </a:lnTo>
                  <a:lnTo>
                    <a:pt x="138" y="146"/>
                  </a:lnTo>
                  <a:lnTo>
                    <a:pt x="140" y="140"/>
                  </a:lnTo>
                  <a:lnTo>
                    <a:pt x="140" y="138"/>
                  </a:lnTo>
                  <a:lnTo>
                    <a:pt x="138" y="136"/>
                  </a:lnTo>
                  <a:lnTo>
                    <a:pt x="144" y="132"/>
                  </a:lnTo>
                  <a:lnTo>
                    <a:pt x="150" y="128"/>
                  </a:lnTo>
                  <a:lnTo>
                    <a:pt x="162" y="124"/>
                  </a:lnTo>
                  <a:lnTo>
                    <a:pt x="174" y="122"/>
                  </a:lnTo>
                  <a:lnTo>
                    <a:pt x="184" y="116"/>
                  </a:lnTo>
                  <a:lnTo>
                    <a:pt x="184" y="104"/>
                  </a:lnTo>
                  <a:lnTo>
                    <a:pt x="186" y="96"/>
                  </a:lnTo>
                  <a:lnTo>
                    <a:pt x="188" y="88"/>
                  </a:lnTo>
                  <a:lnTo>
                    <a:pt x="194" y="82"/>
                  </a:lnTo>
                  <a:lnTo>
                    <a:pt x="192" y="74"/>
                  </a:lnTo>
                  <a:lnTo>
                    <a:pt x="192" y="64"/>
                  </a:lnTo>
                  <a:lnTo>
                    <a:pt x="192" y="58"/>
                  </a:lnTo>
                  <a:lnTo>
                    <a:pt x="196" y="54"/>
                  </a:lnTo>
                  <a:lnTo>
                    <a:pt x="198" y="50"/>
                  </a:lnTo>
                  <a:lnTo>
                    <a:pt x="200" y="46"/>
                  </a:lnTo>
                  <a:lnTo>
                    <a:pt x="196" y="36"/>
                  </a:lnTo>
                  <a:lnTo>
                    <a:pt x="194" y="28"/>
                  </a:lnTo>
                  <a:lnTo>
                    <a:pt x="178" y="16"/>
                  </a:lnTo>
                  <a:lnTo>
                    <a:pt x="172" y="12"/>
                  </a:lnTo>
                  <a:lnTo>
                    <a:pt x="162" y="8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0"/>
                  </a:lnTo>
                  <a:lnTo>
                    <a:pt x="138" y="2"/>
                  </a:lnTo>
                  <a:lnTo>
                    <a:pt x="126" y="8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4" y="20"/>
                  </a:lnTo>
                  <a:lnTo>
                    <a:pt x="112" y="26"/>
                  </a:lnTo>
                  <a:lnTo>
                    <a:pt x="112" y="66"/>
                  </a:lnTo>
                  <a:lnTo>
                    <a:pt x="114" y="74"/>
                  </a:lnTo>
                  <a:lnTo>
                    <a:pt x="116" y="78"/>
                  </a:lnTo>
                  <a:lnTo>
                    <a:pt x="122" y="82"/>
                  </a:lnTo>
                  <a:lnTo>
                    <a:pt x="134" y="82"/>
                  </a:lnTo>
                  <a:lnTo>
                    <a:pt x="134" y="94"/>
                  </a:lnTo>
                  <a:lnTo>
                    <a:pt x="132" y="98"/>
                  </a:lnTo>
                  <a:lnTo>
                    <a:pt x="128" y="102"/>
                  </a:lnTo>
                  <a:lnTo>
                    <a:pt x="124" y="104"/>
                  </a:lnTo>
                  <a:lnTo>
                    <a:pt x="122" y="104"/>
                  </a:lnTo>
                  <a:lnTo>
                    <a:pt x="118" y="96"/>
                  </a:lnTo>
                  <a:lnTo>
                    <a:pt x="114" y="92"/>
                  </a:lnTo>
                  <a:lnTo>
                    <a:pt x="104" y="84"/>
                  </a:lnTo>
                  <a:lnTo>
                    <a:pt x="96" y="76"/>
                  </a:lnTo>
                  <a:lnTo>
                    <a:pt x="92" y="74"/>
                  </a:lnTo>
                  <a:lnTo>
                    <a:pt x="92" y="70"/>
                  </a:lnTo>
                  <a:lnTo>
                    <a:pt x="86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8" y="76"/>
                  </a:lnTo>
                  <a:lnTo>
                    <a:pt x="72" y="74"/>
                  </a:lnTo>
                  <a:lnTo>
                    <a:pt x="64" y="72"/>
                  </a:lnTo>
                  <a:lnTo>
                    <a:pt x="60" y="68"/>
                  </a:lnTo>
                  <a:lnTo>
                    <a:pt x="58" y="64"/>
                  </a:lnTo>
                  <a:lnTo>
                    <a:pt x="34" y="56"/>
                  </a:lnTo>
                  <a:lnTo>
                    <a:pt x="34" y="88"/>
                  </a:lnTo>
                  <a:lnTo>
                    <a:pt x="32" y="92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0" y="94"/>
                  </a:lnTo>
                  <a:lnTo>
                    <a:pt x="0" y="162"/>
                  </a:lnTo>
                  <a:lnTo>
                    <a:pt x="18" y="182"/>
                  </a:lnTo>
                  <a:lnTo>
                    <a:pt x="20" y="184"/>
                  </a:lnTo>
                  <a:lnTo>
                    <a:pt x="24" y="186"/>
                  </a:lnTo>
                  <a:lnTo>
                    <a:pt x="30" y="184"/>
                  </a:lnTo>
                  <a:lnTo>
                    <a:pt x="38" y="182"/>
                  </a:lnTo>
                  <a:lnTo>
                    <a:pt x="44" y="184"/>
                  </a:lnTo>
                  <a:lnTo>
                    <a:pt x="50" y="188"/>
                  </a:lnTo>
                  <a:lnTo>
                    <a:pt x="56" y="190"/>
                  </a:lnTo>
                  <a:lnTo>
                    <a:pt x="62" y="194"/>
                  </a:lnTo>
                  <a:lnTo>
                    <a:pt x="78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7" name="Freeform 135"/>
            <p:cNvSpPr>
              <a:spLocks noChangeAspect="1"/>
            </p:cNvSpPr>
            <p:nvPr/>
          </p:nvSpPr>
          <p:spPr bwMode="auto">
            <a:xfrm>
              <a:off x="2741" y="2689"/>
              <a:ext cx="216" cy="257"/>
            </a:xfrm>
            <a:custGeom>
              <a:avLst/>
              <a:gdLst>
                <a:gd name="T0" fmla="*/ 313 w 211"/>
                <a:gd name="T1" fmla="*/ 2163 h 236"/>
                <a:gd name="T2" fmla="*/ 210 w 211"/>
                <a:gd name="T3" fmla="*/ 2147 h 236"/>
                <a:gd name="T4" fmla="*/ 200 w 211"/>
                <a:gd name="T5" fmla="*/ 2076 h 236"/>
                <a:gd name="T6" fmla="*/ 54 w 211"/>
                <a:gd name="T7" fmla="*/ 2041 h 236"/>
                <a:gd name="T8" fmla="*/ 48 w 211"/>
                <a:gd name="T9" fmla="*/ 2018 h 236"/>
                <a:gd name="T10" fmla="*/ 4 w 211"/>
                <a:gd name="T11" fmla="*/ 2041 h 236"/>
                <a:gd name="T12" fmla="*/ 0 w 211"/>
                <a:gd name="T13" fmla="*/ 1930 h 236"/>
                <a:gd name="T14" fmla="*/ 4 w 211"/>
                <a:gd name="T15" fmla="*/ 1773 h 236"/>
                <a:gd name="T16" fmla="*/ 6 w 211"/>
                <a:gd name="T17" fmla="*/ 1598 h 236"/>
                <a:gd name="T18" fmla="*/ 14 w 211"/>
                <a:gd name="T19" fmla="*/ 1405 h 236"/>
                <a:gd name="T20" fmla="*/ 52 w 211"/>
                <a:gd name="T21" fmla="*/ 1216 h 236"/>
                <a:gd name="T22" fmla="*/ 62 w 211"/>
                <a:gd name="T23" fmla="*/ 1031 h 236"/>
                <a:gd name="T24" fmla="*/ 60 w 211"/>
                <a:gd name="T25" fmla="*/ 823 h 236"/>
                <a:gd name="T26" fmla="*/ 52 w 211"/>
                <a:gd name="T27" fmla="*/ 659 h 236"/>
                <a:gd name="T28" fmla="*/ 50 w 211"/>
                <a:gd name="T29" fmla="*/ 511 h 236"/>
                <a:gd name="T30" fmla="*/ 54 w 211"/>
                <a:gd name="T31" fmla="*/ 444 h 236"/>
                <a:gd name="T32" fmla="*/ 54 w 211"/>
                <a:gd name="T33" fmla="*/ 322 h 236"/>
                <a:gd name="T34" fmla="*/ 16 w 211"/>
                <a:gd name="T35" fmla="*/ 0 h 236"/>
                <a:gd name="T36" fmla="*/ 152 w 211"/>
                <a:gd name="T37" fmla="*/ 125 h 236"/>
                <a:gd name="T38" fmla="*/ 180 w 211"/>
                <a:gd name="T39" fmla="*/ 322 h 236"/>
                <a:gd name="T40" fmla="*/ 197 w 211"/>
                <a:gd name="T41" fmla="*/ 347 h 236"/>
                <a:gd name="T42" fmla="*/ 230 w 211"/>
                <a:gd name="T43" fmla="*/ 347 h 236"/>
                <a:gd name="T44" fmla="*/ 241 w 211"/>
                <a:gd name="T45" fmla="*/ 272 h 236"/>
                <a:gd name="T46" fmla="*/ 282 w 211"/>
                <a:gd name="T47" fmla="*/ 194 h 236"/>
                <a:gd name="T48" fmla="*/ 289 w 211"/>
                <a:gd name="T49" fmla="*/ 230 h 236"/>
                <a:gd name="T50" fmla="*/ 313 w 211"/>
                <a:gd name="T51" fmla="*/ 250 h 236"/>
                <a:gd name="T52" fmla="*/ 328 w 211"/>
                <a:gd name="T53" fmla="*/ 453 h 236"/>
                <a:gd name="T54" fmla="*/ 325 w 211"/>
                <a:gd name="T55" fmla="*/ 718 h 236"/>
                <a:gd name="T56" fmla="*/ 336 w 211"/>
                <a:gd name="T57" fmla="*/ 808 h 236"/>
                <a:gd name="T58" fmla="*/ 333 w 211"/>
                <a:gd name="T59" fmla="*/ 926 h 236"/>
                <a:gd name="T60" fmla="*/ 357 w 211"/>
                <a:gd name="T61" fmla="*/ 942 h 236"/>
                <a:gd name="T62" fmla="*/ 377 w 211"/>
                <a:gd name="T63" fmla="*/ 926 h 236"/>
                <a:gd name="T64" fmla="*/ 387 w 211"/>
                <a:gd name="T65" fmla="*/ 1216 h 236"/>
                <a:gd name="T66" fmla="*/ 377 w 211"/>
                <a:gd name="T67" fmla="*/ 1261 h 236"/>
                <a:gd name="T68" fmla="*/ 325 w 211"/>
                <a:gd name="T69" fmla="*/ 1261 h 236"/>
                <a:gd name="T70" fmla="*/ 359 w 211"/>
                <a:gd name="T71" fmla="*/ 2076 h 2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1"/>
                <a:gd name="T109" fmla="*/ 0 h 236"/>
                <a:gd name="T110" fmla="*/ 211 w 211"/>
                <a:gd name="T111" fmla="*/ 236 h 2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1" h="236">
                  <a:moveTo>
                    <a:pt x="195" y="228"/>
                  </a:moveTo>
                  <a:lnTo>
                    <a:pt x="171" y="236"/>
                  </a:lnTo>
                  <a:lnTo>
                    <a:pt x="124" y="236"/>
                  </a:lnTo>
                  <a:lnTo>
                    <a:pt x="114" y="232"/>
                  </a:lnTo>
                  <a:lnTo>
                    <a:pt x="112" y="230"/>
                  </a:lnTo>
                  <a:lnTo>
                    <a:pt x="108" y="226"/>
                  </a:lnTo>
                  <a:lnTo>
                    <a:pt x="34" y="226"/>
                  </a:lnTo>
                  <a:lnTo>
                    <a:pt x="28" y="222"/>
                  </a:lnTo>
                  <a:lnTo>
                    <a:pt x="26" y="220"/>
                  </a:lnTo>
                  <a:lnTo>
                    <a:pt x="22" y="220"/>
                  </a:lnTo>
                  <a:lnTo>
                    <a:pt x="10" y="222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10"/>
                  </a:lnTo>
                  <a:lnTo>
                    <a:pt x="4" y="202"/>
                  </a:lnTo>
                  <a:lnTo>
                    <a:pt x="4" y="194"/>
                  </a:lnTo>
                  <a:lnTo>
                    <a:pt x="4" y="188"/>
                  </a:lnTo>
                  <a:lnTo>
                    <a:pt x="6" y="174"/>
                  </a:lnTo>
                  <a:lnTo>
                    <a:pt x="10" y="162"/>
                  </a:lnTo>
                  <a:lnTo>
                    <a:pt x="14" y="152"/>
                  </a:lnTo>
                  <a:lnTo>
                    <a:pt x="20" y="142"/>
                  </a:lnTo>
                  <a:lnTo>
                    <a:pt x="26" y="132"/>
                  </a:lnTo>
                  <a:lnTo>
                    <a:pt x="32" y="122"/>
                  </a:lnTo>
                  <a:lnTo>
                    <a:pt x="36" y="112"/>
                  </a:lnTo>
                  <a:lnTo>
                    <a:pt x="36" y="100"/>
                  </a:lnTo>
                  <a:lnTo>
                    <a:pt x="34" y="90"/>
                  </a:lnTo>
                  <a:lnTo>
                    <a:pt x="30" y="80"/>
                  </a:lnTo>
                  <a:lnTo>
                    <a:pt x="26" y="72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6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36"/>
                  </a:lnTo>
                  <a:lnTo>
                    <a:pt x="24" y="26"/>
                  </a:lnTo>
                  <a:lnTo>
                    <a:pt x="16" y="0"/>
                  </a:lnTo>
                  <a:lnTo>
                    <a:pt x="84" y="0"/>
                  </a:lnTo>
                  <a:lnTo>
                    <a:pt x="84" y="14"/>
                  </a:lnTo>
                  <a:lnTo>
                    <a:pt x="90" y="26"/>
                  </a:lnTo>
                  <a:lnTo>
                    <a:pt x="98" y="36"/>
                  </a:lnTo>
                  <a:lnTo>
                    <a:pt x="102" y="38"/>
                  </a:lnTo>
                  <a:lnTo>
                    <a:pt x="106" y="38"/>
                  </a:lnTo>
                  <a:lnTo>
                    <a:pt x="118" y="38"/>
                  </a:lnTo>
                  <a:lnTo>
                    <a:pt x="126" y="38"/>
                  </a:lnTo>
                  <a:lnTo>
                    <a:pt x="130" y="36"/>
                  </a:lnTo>
                  <a:lnTo>
                    <a:pt x="132" y="30"/>
                  </a:lnTo>
                  <a:lnTo>
                    <a:pt x="132" y="22"/>
                  </a:lnTo>
                  <a:lnTo>
                    <a:pt x="153" y="22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63" y="28"/>
                  </a:lnTo>
                  <a:lnTo>
                    <a:pt x="171" y="28"/>
                  </a:lnTo>
                  <a:lnTo>
                    <a:pt x="177" y="26"/>
                  </a:lnTo>
                  <a:lnTo>
                    <a:pt x="179" y="50"/>
                  </a:lnTo>
                  <a:lnTo>
                    <a:pt x="177" y="74"/>
                  </a:lnTo>
                  <a:lnTo>
                    <a:pt x="177" y="78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3" y="92"/>
                  </a:lnTo>
                  <a:lnTo>
                    <a:pt x="181" y="100"/>
                  </a:lnTo>
                  <a:lnTo>
                    <a:pt x="189" y="102"/>
                  </a:lnTo>
                  <a:lnTo>
                    <a:pt x="193" y="102"/>
                  </a:lnTo>
                  <a:lnTo>
                    <a:pt x="197" y="100"/>
                  </a:lnTo>
                  <a:lnTo>
                    <a:pt x="205" y="100"/>
                  </a:lnTo>
                  <a:lnTo>
                    <a:pt x="211" y="100"/>
                  </a:lnTo>
                  <a:lnTo>
                    <a:pt x="211" y="132"/>
                  </a:lnTo>
                  <a:lnTo>
                    <a:pt x="209" y="136"/>
                  </a:lnTo>
                  <a:lnTo>
                    <a:pt x="205" y="138"/>
                  </a:lnTo>
                  <a:lnTo>
                    <a:pt x="203" y="138"/>
                  </a:lnTo>
                  <a:lnTo>
                    <a:pt x="177" y="138"/>
                  </a:lnTo>
                  <a:lnTo>
                    <a:pt x="177" y="206"/>
                  </a:lnTo>
                  <a:lnTo>
                    <a:pt x="195" y="226"/>
                  </a:lnTo>
                  <a:lnTo>
                    <a:pt x="195" y="2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8" name="Freeform 136"/>
            <p:cNvSpPr>
              <a:spLocks noChangeAspect="1"/>
            </p:cNvSpPr>
            <p:nvPr/>
          </p:nvSpPr>
          <p:spPr bwMode="auto">
            <a:xfrm>
              <a:off x="2876" y="2941"/>
              <a:ext cx="163" cy="195"/>
            </a:xfrm>
            <a:custGeom>
              <a:avLst/>
              <a:gdLst>
                <a:gd name="T0" fmla="*/ 195 w 159"/>
                <a:gd name="T1" fmla="*/ 6 h 180"/>
                <a:gd name="T2" fmla="*/ 195 w 159"/>
                <a:gd name="T3" fmla="*/ 78 h 180"/>
                <a:gd name="T4" fmla="*/ 201 w 159"/>
                <a:gd name="T5" fmla="*/ 127 h 180"/>
                <a:gd name="T6" fmla="*/ 205 w 159"/>
                <a:gd name="T7" fmla="*/ 163 h 180"/>
                <a:gd name="T8" fmla="*/ 207 w 159"/>
                <a:gd name="T9" fmla="*/ 177 h 180"/>
                <a:gd name="T10" fmla="*/ 205 w 159"/>
                <a:gd name="T11" fmla="*/ 192 h 180"/>
                <a:gd name="T12" fmla="*/ 207 w 159"/>
                <a:gd name="T13" fmla="*/ 225 h 180"/>
                <a:gd name="T14" fmla="*/ 215 w 159"/>
                <a:gd name="T15" fmla="*/ 271 h 180"/>
                <a:gd name="T16" fmla="*/ 228 w 159"/>
                <a:gd name="T17" fmla="*/ 319 h 180"/>
                <a:gd name="T18" fmla="*/ 245 w 159"/>
                <a:gd name="T19" fmla="*/ 366 h 180"/>
                <a:gd name="T20" fmla="*/ 252 w 159"/>
                <a:gd name="T21" fmla="*/ 396 h 180"/>
                <a:gd name="T22" fmla="*/ 257 w 159"/>
                <a:gd name="T23" fmla="*/ 463 h 180"/>
                <a:gd name="T24" fmla="*/ 262 w 159"/>
                <a:gd name="T25" fmla="*/ 546 h 180"/>
                <a:gd name="T26" fmla="*/ 262 w 159"/>
                <a:gd name="T27" fmla="*/ 592 h 180"/>
                <a:gd name="T28" fmla="*/ 270 w 159"/>
                <a:gd name="T29" fmla="*/ 607 h 180"/>
                <a:gd name="T30" fmla="*/ 282 w 159"/>
                <a:gd name="T31" fmla="*/ 638 h 180"/>
                <a:gd name="T32" fmla="*/ 289 w 159"/>
                <a:gd name="T33" fmla="*/ 641 h 180"/>
                <a:gd name="T34" fmla="*/ 296 w 159"/>
                <a:gd name="T35" fmla="*/ 641 h 180"/>
                <a:gd name="T36" fmla="*/ 303 w 159"/>
                <a:gd name="T37" fmla="*/ 692 h 180"/>
                <a:gd name="T38" fmla="*/ 289 w 159"/>
                <a:gd name="T39" fmla="*/ 720 h 180"/>
                <a:gd name="T40" fmla="*/ 277 w 159"/>
                <a:gd name="T41" fmla="*/ 752 h 180"/>
                <a:gd name="T42" fmla="*/ 257 w 159"/>
                <a:gd name="T43" fmla="*/ 879 h 180"/>
                <a:gd name="T44" fmla="*/ 238 w 159"/>
                <a:gd name="T45" fmla="*/ 963 h 180"/>
                <a:gd name="T46" fmla="*/ 217 w 159"/>
                <a:gd name="T47" fmla="*/ 1063 h 180"/>
                <a:gd name="T48" fmla="*/ 211 w 159"/>
                <a:gd name="T49" fmla="*/ 1069 h 180"/>
                <a:gd name="T50" fmla="*/ 205 w 159"/>
                <a:gd name="T51" fmla="*/ 1077 h 180"/>
                <a:gd name="T52" fmla="*/ 201 w 159"/>
                <a:gd name="T53" fmla="*/ 1117 h 180"/>
                <a:gd name="T54" fmla="*/ 195 w 159"/>
                <a:gd name="T55" fmla="*/ 1141 h 180"/>
                <a:gd name="T56" fmla="*/ 190 w 159"/>
                <a:gd name="T57" fmla="*/ 1181 h 180"/>
                <a:gd name="T58" fmla="*/ 180 w 159"/>
                <a:gd name="T59" fmla="*/ 1236 h 180"/>
                <a:gd name="T60" fmla="*/ 172 w 159"/>
                <a:gd name="T61" fmla="*/ 1261 h 180"/>
                <a:gd name="T62" fmla="*/ 156 w 159"/>
                <a:gd name="T63" fmla="*/ 1279 h 180"/>
                <a:gd name="T64" fmla="*/ 144 w 159"/>
                <a:gd name="T65" fmla="*/ 1261 h 180"/>
                <a:gd name="T66" fmla="*/ 137 w 159"/>
                <a:gd name="T67" fmla="*/ 1236 h 180"/>
                <a:gd name="T68" fmla="*/ 128 w 159"/>
                <a:gd name="T69" fmla="*/ 1210 h 180"/>
                <a:gd name="T70" fmla="*/ 119 w 159"/>
                <a:gd name="T71" fmla="*/ 1181 h 180"/>
                <a:gd name="T72" fmla="*/ 103 w 159"/>
                <a:gd name="T73" fmla="*/ 1217 h 180"/>
                <a:gd name="T74" fmla="*/ 86 w 159"/>
                <a:gd name="T75" fmla="*/ 1305 h 180"/>
                <a:gd name="T76" fmla="*/ 70 w 159"/>
                <a:gd name="T77" fmla="*/ 1400 h 180"/>
                <a:gd name="T78" fmla="*/ 57 w 159"/>
                <a:gd name="T79" fmla="*/ 1437 h 180"/>
                <a:gd name="T80" fmla="*/ 12 w 159"/>
                <a:gd name="T81" fmla="*/ 1437 h 180"/>
                <a:gd name="T82" fmla="*/ 14 w 159"/>
                <a:gd name="T83" fmla="*/ 1369 h 180"/>
                <a:gd name="T84" fmla="*/ 16 w 159"/>
                <a:gd name="T85" fmla="*/ 1312 h 180"/>
                <a:gd name="T86" fmla="*/ 16 w 159"/>
                <a:gd name="T87" fmla="*/ 1261 h 180"/>
                <a:gd name="T88" fmla="*/ 14 w 159"/>
                <a:gd name="T89" fmla="*/ 1236 h 180"/>
                <a:gd name="T90" fmla="*/ 6 w 159"/>
                <a:gd name="T91" fmla="*/ 1155 h 180"/>
                <a:gd name="T92" fmla="*/ 0 w 159"/>
                <a:gd name="T93" fmla="*/ 1141 h 180"/>
                <a:gd name="T94" fmla="*/ 0 w 159"/>
                <a:gd name="T95" fmla="*/ 666 h 180"/>
                <a:gd name="T96" fmla="*/ 47 w 159"/>
                <a:gd name="T97" fmla="*/ 666 h 180"/>
                <a:gd name="T98" fmla="*/ 47 w 159"/>
                <a:gd name="T99" fmla="*/ 92 h 180"/>
                <a:gd name="T100" fmla="*/ 82 w 159"/>
                <a:gd name="T101" fmla="*/ 78 h 180"/>
                <a:gd name="T102" fmla="*/ 125 w 159"/>
                <a:gd name="T103" fmla="*/ 6 h 180"/>
                <a:gd name="T104" fmla="*/ 131 w 159"/>
                <a:gd name="T105" fmla="*/ 108 h 180"/>
                <a:gd name="T106" fmla="*/ 156 w 159"/>
                <a:gd name="T107" fmla="*/ 6 h 180"/>
                <a:gd name="T108" fmla="*/ 168 w 159"/>
                <a:gd name="T109" fmla="*/ 2 h 180"/>
                <a:gd name="T110" fmla="*/ 180 w 159"/>
                <a:gd name="T111" fmla="*/ 0 h 180"/>
                <a:gd name="T112" fmla="*/ 190 w 159"/>
                <a:gd name="T113" fmla="*/ 2 h 180"/>
                <a:gd name="T114" fmla="*/ 195 w 159"/>
                <a:gd name="T115" fmla="*/ 0 h 180"/>
                <a:gd name="T116" fmla="*/ 195 w 159"/>
                <a:gd name="T117" fmla="*/ 4 h 180"/>
                <a:gd name="T118" fmla="*/ 195 w 159"/>
                <a:gd name="T119" fmla="*/ 6 h 1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9"/>
                <a:gd name="T181" fmla="*/ 0 h 180"/>
                <a:gd name="T182" fmla="*/ 159 w 159"/>
                <a:gd name="T183" fmla="*/ 180 h 18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9" h="180">
                  <a:moveTo>
                    <a:pt x="101" y="6"/>
                  </a:moveTo>
                  <a:lnTo>
                    <a:pt x="101" y="10"/>
                  </a:lnTo>
                  <a:lnTo>
                    <a:pt x="105" y="16"/>
                  </a:lnTo>
                  <a:lnTo>
                    <a:pt x="107" y="20"/>
                  </a:lnTo>
                  <a:lnTo>
                    <a:pt x="109" y="22"/>
                  </a:lnTo>
                  <a:lnTo>
                    <a:pt x="107" y="24"/>
                  </a:lnTo>
                  <a:lnTo>
                    <a:pt x="109" y="28"/>
                  </a:lnTo>
                  <a:lnTo>
                    <a:pt x="113" y="34"/>
                  </a:lnTo>
                  <a:lnTo>
                    <a:pt x="121" y="40"/>
                  </a:lnTo>
                  <a:lnTo>
                    <a:pt x="129" y="46"/>
                  </a:lnTo>
                  <a:lnTo>
                    <a:pt x="133" y="50"/>
                  </a:lnTo>
                  <a:lnTo>
                    <a:pt x="135" y="56"/>
                  </a:lnTo>
                  <a:lnTo>
                    <a:pt x="137" y="68"/>
                  </a:lnTo>
                  <a:lnTo>
                    <a:pt x="137" y="74"/>
                  </a:lnTo>
                  <a:lnTo>
                    <a:pt x="141" y="76"/>
                  </a:lnTo>
                  <a:lnTo>
                    <a:pt x="147" y="78"/>
                  </a:lnTo>
                  <a:lnTo>
                    <a:pt x="151" y="80"/>
                  </a:lnTo>
                  <a:lnTo>
                    <a:pt x="155" y="80"/>
                  </a:lnTo>
                  <a:lnTo>
                    <a:pt x="159" y="86"/>
                  </a:lnTo>
                  <a:lnTo>
                    <a:pt x="151" y="90"/>
                  </a:lnTo>
                  <a:lnTo>
                    <a:pt x="145" y="94"/>
                  </a:lnTo>
                  <a:lnTo>
                    <a:pt x="135" y="108"/>
                  </a:lnTo>
                  <a:lnTo>
                    <a:pt x="125" y="120"/>
                  </a:lnTo>
                  <a:lnTo>
                    <a:pt x="115" y="132"/>
                  </a:lnTo>
                  <a:lnTo>
                    <a:pt x="111" y="134"/>
                  </a:lnTo>
                  <a:lnTo>
                    <a:pt x="107" y="136"/>
                  </a:lnTo>
                  <a:lnTo>
                    <a:pt x="105" y="138"/>
                  </a:lnTo>
                  <a:lnTo>
                    <a:pt x="101" y="142"/>
                  </a:lnTo>
                  <a:lnTo>
                    <a:pt x="99" y="148"/>
                  </a:lnTo>
                  <a:lnTo>
                    <a:pt x="95" y="154"/>
                  </a:lnTo>
                  <a:lnTo>
                    <a:pt x="91" y="158"/>
                  </a:lnTo>
                  <a:lnTo>
                    <a:pt x="83" y="160"/>
                  </a:lnTo>
                  <a:lnTo>
                    <a:pt x="77" y="158"/>
                  </a:lnTo>
                  <a:lnTo>
                    <a:pt x="73" y="154"/>
                  </a:lnTo>
                  <a:lnTo>
                    <a:pt x="67" y="150"/>
                  </a:lnTo>
                  <a:lnTo>
                    <a:pt x="61" y="148"/>
                  </a:lnTo>
                  <a:lnTo>
                    <a:pt x="55" y="152"/>
                  </a:lnTo>
                  <a:lnTo>
                    <a:pt x="47" y="162"/>
                  </a:lnTo>
                  <a:lnTo>
                    <a:pt x="39" y="174"/>
                  </a:lnTo>
                  <a:lnTo>
                    <a:pt x="31" y="180"/>
                  </a:lnTo>
                  <a:lnTo>
                    <a:pt x="12" y="180"/>
                  </a:lnTo>
                  <a:lnTo>
                    <a:pt x="14" y="172"/>
                  </a:lnTo>
                  <a:lnTo>
                    <a:pt x="16" y="164"/>
                  </a:lnTo>
                  <a:lnTo>
                    <a:pt x="16" y="158"/>
                  </a:lnTo>
                  <a:lnTo>
                    <a:pt x="14" y="154"/>
                  </a:lnTo>
                  <a:lnTo>
                    <a:pt x="6" y="144"/>
                  </a:lnTo>
                  <a:lnTo>
                    <a:pt x="0" y="142"/>
                  </a:lnTo>
                  <a:lnTo>
                    <a:pt x="0" y="84"/>
                  </a:lnTo>
                  <a:lnTo>
                    <a:pt x="21" y="84"/>
                  </a:lnTo>
                  <a:lnTo>
                    <a:pt x="21" y="12"/>
                  </a:lnTo>
                  <a:lnTo>
                    <a:pt x="45" y="10"/>
                  </a:lnTo>
                  <a:lnTo>
                    <a:pt x="65" y="6"/>
                  </a:lnTo>
                  <a:lnTo>
                    <a:pt x="69" y="14"/>
                  </a:lnTo>
                  <a:lnTo>
                    <a:pt x="83" y="6"/>
                  </a:lnTo>
                  <a:lnTo>
                    <a:pt x="89" y="2"/>
                  </a:lnTo>
                  <a:lnTo>
                    <a:pt x="95" y="0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1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299" name="Freeform 137"/>
            <p:cNvSpPr>
              <a:spLocks noChangeAspect="1"/>
            </p:cNvSpPr>
            <p:nvPr/>
          </p:nvSpPr>
          <p:spPr bwMode="auto">
            <a:xfrm>
              <a:off x="2281" y="2296"/>
              <a:ext cx="121" cy="112"/>
            </a:xfrm>
            <a:custGeom>
              <a:avLst/>
              <a:gdLst>
                <a:gd name="T0" fmla="*/ 61 w 118"/>
                <a:gd name="T1" fmla="*/ 439 h 104"/>
                <a:gd name="T2" fmla="*/ 85 w 118"/>
                <a:gd name="T3" fmla="*/ 353 h 104"/>
                <a:gd name="T4" fmla="*/ 118 w 118"/>
                <a:gd name="T5" fmla="*/ 353 h 104"/>
                <a:gd name="T6" fmla="*/ 127 w 118"/>
                <a:gd name="T7" fmla="*/ 401 h 104"/>
                <a:gd name="T8" fmla="*/ 133 w 118"/>
                <a:gd name="T9" fmla="*/ 509 h 104"/>
                <a:gd name="T10" fmla="*/ 147 w 118"/>
                <a:gd name="T11" fmla="*/ 559 h 104"/>
                <a:gd name="T12" fmla="*/ 171 w 118"/>
                <a:gd name="T13" fmla="*/ 582 h 104"/>
                <a:gd name="T14" fmla="*/ 175 w 118"/>
                <a:gd name="T15" fmla="*/ 698 h 104"/>
                <a:gd name="T16" fmla="*/ 198 w 118"/>
                <a:gd name="T17" fmla="*/ 727 h 104"/>
                <a:gd name="T18" fmla="*/ 204 w 118"/>
                <a:gd name="T19" fmla="*/ 698 h 104"/>
                <a:gd name="T20" fmla="*/ 214 w 118"/>
                <a:gd name="T21" fmla="*/ 677 h 104"/>
                <a:gd name="T22" fmla="*/ 218 w 118"/>
                <a:gd name="T23" fmla="*/ 602 h 104"/>
                <a:gd name="T24" fmla="*/ 210 w 118"/>
                <a:gd name="T25" fmla="*/ 582 h 104"/>
                <a:gd name="T26" fmla="*/ 218 w 118"/>
                <a:gd name="T27" fmla="*/ 548 h 104"/>
                <a:gd name="T28" fmla="*/ 220 w 118"/>
                <a:gd name="T29" fmla="*/ 509 h 104"/>
                <a:gd name="T30" fmla="*/ 214 w 118"/>
                <a:gd name="T31" fmla="*/ 380 h 104"/>
                <a:gd name="T32" fmla="*/ 218 w 118"/>
                <a:gd name="T33" fmla="*/ 328 h 104"/>
                <a:gd name="T34" fmla="*/ 214 w 118"/>
                <a:gd name="T35" fmla="*/ 320 h 104"/>
                <a:gd name="T36" fmla="*/ 200 w 118"/>
                <a:gd name="T37" fmla="*/ 190 h 104"/>
                <a:gd name="T38" fmla="*/ 184 w 118"/>
                <a:gd name="T39" fmla="*/ 58 h 104"/>
                <a:gd name="T40" fmla="*/ 167 w 118"/>
                <a:gd name="T41" fmla="*/ 58 h 104"/>
                <a:gd name="T42" fmla="*/ 147 w 118"/>
                <a:gd name="T43" fmla="*/ 67 h 104"/>
                <a:gd name="T44" fmla="*/ 102 w 118"/>
                <a:gd name="T45" fmla="*/ 6 h 104"/>
                <a:gd name="T46" fmla="*/ 81 w 118"/>
                <a:gd name="T47" fmla="*/ 58 h 104"/>
                <a:gd name="T48" fmla="*/ 58 w 118"/>
                <a:gd name="T49" fmla="*/ 4 h 104"/>
                <a:gd name="T50" fmla="*/ 18 w 118"/>
                <a:gd name="T51" fmla="*/ 0 h 104"/>
                <a:gd name="T52" fmla="*/ 18 w 118"/>
                <a:gd name="T53" fmla="*/ 58 h 104"/>
                <a:gd name="T54" fmla="*/ 16 w 118"/>
                <a:gd name="T55" fmla="*/ 78 h 104"/>
                <a:gd name="T56" fmla="*/ 18 w 118"/>
                <a:gd name="T57" fmla="*/ 121 h 104"/>
                <a:gd name="T58" fmla="*/ 8 w 118"/>
                <a:gd name="T59" fmla="*/ 151 h 104"/>
                <a:gd name="T60" fmla="*/ 0 w 118"/>
                <a:gd name="T61" fmla="*/ 163 h 104"/>
                <a:gd name="T62" fmla="*/ 50 w 118"/>
                <a:gd name="T63" fmla="*/ 380 h 1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8"/>
                <a:gd name="T97" fmla="*/ 0 h 104"/>
                <a:gd name="T98" fmla="*/ 118 w 118"/>
                <a:gd name="T99" fmla="*/ 104 h 1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8" h="104">
                  <a:moveTo>
                    <a:pt x="30" y="70"/>
                  </a:moveTo>
                  <a:lnTo>
                    <a:pt x="34" y="64"/>
                  </a:lnTo>
                  <a:lnTo>
                    <a:pt x="40" y="58"/>
                  </a:lnTo>
                  <a:lnTo>
                    <a:pt x="46" y="52"/>
                  </a:lnTo>
                  <a:lnTo>
                    <a:pt x="54" y="50"/>
                  </a:lnTo>
                  <a:lnTo>
                    <a:pt x="60" y="52"/>
                  </a:lnTo>
                  <a:lnTo>
                    <a:pt x="64" y="54"/>
                  </a:lnTo>
                  <a:lnTo>
                    <a:pt x="66" y="58"/>
                  </a:lnTo>
                  <a:lnTo>
                    <a:pt x="68" y="64"/>
                  </a:lnTo>
                  <a:lnTo>
                    <a:pt x="70" y="74"/>
                  </a:lnTo>
                  <a:lnTo>
                    <a:pt x="74" y="84"/>
                  </a:lnTo>
                  <a:lnTo>
                    <a:pt x="78" y="82"/>
                  </a:lnTo>
                  <a:lnTo>
                    <a:pt x="82" y="80"/>
                  </a:lnTo>
                  <a:lnTo>
                    <a:pt x="90" y="84"/>
                  </a:lnTo>
                  <a:lnTo>
                    <a:pt x="90" y="96"/>
                  </a:lnTo>
                  <a:lnTo>
                    <a:pt x="92" y="102"/>
                  </a:lnTo>
                  <a:lnTo>
                    <a:pt x="96" y="104"/>
                  </a:lnTo>
                  <a:lnTo>
                    <a:pt x="102" y="10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08" y="102"/>
                  </a:lnTo>
                  <a:lnTo>
                    <a:pt x="112" y="98"/>
                  </a:lnTo>
                  <a:lnTo>
                    <a:pt x="114" y="90"/>
                  </a:lnTo>
                  <a:lnTo>
                    <a:pt x="114" y="88"/>
                  </a:lnTo>
                  <a:lnTo>
                    <a:pt x="112" y="86"/>
                  </a:lnTo>
                  <a:lnTo>
                    <a:pt x="110" y="84"/>
                  </a:lnTo>
                  <a:lnTo>
                    <a:pt x="110" y="82"/>
                  </a:lnTo>
                  <a:lnTo>
                    <a:pt x="114" y="80"/>
                  </a:lnTo>
                  <a:lnTo>
                    <a:pt x="118" y="78"/>
                  </a:lnTo>
                  <a:lnTo>
                    <a:pt x="116" y="74"/>
                  </a:lnTo>
                  <a:lnTo>
                    <a:pt x="114" y="68"/>
                  </a:lnTo>
                  <a:lnTo>
                    <a:pt x="112" y="56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8" y="48"/>
                  </a:lnTo>
                  <a:lnTo>
                    <a:pt x="112" y="46"/>
                  </a:lnTo>
                  <a:lnTo>
                    <a:pt x="108" y="42"/>
                  </a:lnTo>
                  <a:lnTo>
                    <a:pt x="104" y="28"/>
                  </a:lnTo>
                  <a:lnTo>
                    <a:pt x="100" y="14"/>
                  </a:lnTo>
                  <a:lnTo>
                    <a:pt x="96" y="8"/>
                  </a:lnTo>
                  <a:lnTo>
                    <a:pt x="90" y="6"/>
                  </a:lnTo>
                  <a:lnTo>
                    <a:pt x="88" y="8"/>
                  </a:lnTo>
                  <a:lnTo>
                    <a:pt x="86" y="10"/>
                  </a:lnTo>
                  <a:lnTo>
                    <a:pt x="78" y="10"/>
                  </a:lnTo>
                  <a:lnTo>
                    <a:pt x="64" y="8"/>
                  </a:lnTo>
                  <a:lnTo>
                    <a:pt x="54" y="6"/>
                  </a:lnTo>
                  <a:lnTo>
                    <a:pt x="50" y="6"/>
                  </a:lnTo>
                  <a:lnTo>
                    <a:pt x="44" y="8"/>
                  </a:lnTo>
                  <a:lnTo>
                    <a:pt x="38" y="6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16" y="46"/>
                  </a:lnTo>
                  <a:lnTo>
                    <a:pt x="24" y="56"/>
                  </a:lnTo>
                  <a:lnTo>
                    <a:pt x="30" y="7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0" name="Freeform 138"/>
            <p:cNvSpPr>
              <a:spLocks noChangeAspect="1"/>
            </p:cNvSpPr>
            <p:nvPr/>
          </p:nvSpPr>
          <p:spPr bwMode="auto">
            <a:xfrm>
              <a:off x="2336" y="2383"/>
              <a:ext cx="72" cy="83"/>
            </a:xfrm>
            <a:custGeom>
              <a:avLst/>
              <a:gdLst>
                <a:gd name="T0" fmla="*/ 140 w 70"/>
                <a:gd name="T1" fmla="*/ 748 h 76"/>
                <a:gd name="T2" fmla="*/ 124 w 70"/>
                <a:gd name="T3" fmla="*/ 740 h 76"/>
                <a:gd name="T4" fmla="*/ 115 w 70"/>
                <a:gd name="T5" fmla="*/ 685 h 76"/>
                <a:gd name="T6" fmla="*/ 87 w 70"/>
                <a:gd name="T7" fmla="*/ 594 h 76"/>
                <a:gd name="T8" fmla="*/ 50 w 70"/>
                <a:gd name="T9" fmla="*/ 456 h 76"/>
                <a:gd name="T10" fmla="*/ 2 w 70"/>
                <a:gd name="T11" fmla="*/ 321 h 76"/>
                <a:gd name="T12" fmla="*/ 0 w 70"/>
                <a:gd name="T13" fmla="*/ 298 h 76"/>
                <a:gd name="T14" fmla="*/ 6 w 70"/>
                <a:gd name="T15" fmla="*/ 257 h 76"/>
                <a:gd name="T16" fmla="*/ 12 w 70"/>
                <a:gd name="T17" fmla="*/ 197 h 76"/>
                <a:gd name="T18" fmla="*/ 16 w 70"/>
                <a:gd name="T19" fmla="*/ 133 h 76"/>
                <a:gd name="T20" fmla="*/ 44 w 70"/>
                <a:gd name="T21" fmla="*/ 79 h 76"/>
                <a:gd name="T22" fmla="*/ 46 w 70"/>
                <a:gd name="T23" fmla="*/ 4 h 76"/>
                <a:gd name="T24" fmla="*/ 50 w 70"/>
                <a:gd name="T25" fmla="*/ 2 h 76"/>
                <a:gd name="T26" fmla="*/ 55 w 70"/>
                <a:gd name="T27" fmla="*/ 0 h 76"/>
                <a:gd name="T28" fmla="*/ 71 w 70"/>
                <a:gd name="T29" fmla="*/ 4 h 76"/>
                <a:gd name="T30" fmla="*/ 71 w 70"/>
                <a:gd name="T31" fmla="*/ 158 h 76"/>
                <a:gd name="T32" fmla="*/ 75 w 70"/>
                <a:gd name="T33" fmla="*/ 215 h 76"/>
                <a:gd name="T34" fmla="*/ 83 w 70"/>
                <a:gd name="T35" fmla="*/ 235 h 76"/>
                <a:gd name="T36" fmla="*/ 98 w 70"/>
                <a:gd name="T37" fmla="*/ 235 h 76"/>
                <a:gd name="T38" fmla="*/ 98 w 70"/>
                <a:gd name="T39" fmla="*/ 215 h 76"/>
                <a:gd name="T40" fmla="*/ 110 w 70"/>
                <a:gd name="T41" fmla="*/ 215 h 76"/>
                <a:gd name="T42" fmla="*/ 115 w 70"/>
                <a:gd name="T43" fmla="*/ 257 h 76"/>
                <a:gd name="T44" fmla="*/ 118 w 70"/>
                <a:gd name="T45" fmla="*/ 298 h 76"/>
                <a:gd name="T46" fmla="*/ 115 w 70"/>
                <a:gd name="T47" fmla="*/ 355 h 76"/>
                <a:gd name="T48" fmla="*/ 115 w 70"/>
                <a:gd name="T49" fmla="*/ 400 h 76"/>
                <a:gd name="T50" fmla="*/ 118 w 70"/>
                <a:gd name="T51" fmla="*/ 437 h 76"/>
                <a:gd name="T52" fmla="*/ 128 w 70"/>
                <a:gd name="T53" fmla="*/ 477 h 76"/>
                <a:gd name="T54" fmla="*/ 140 w 70"/>
                <a:gd name="T55" fmla="*/ 521 h 76"/>
                <a:gd name="T56" fmla="*/ 144 w 70"/>
                <a:gd name="T57" fmla="*/ 553 h 76"/>
                <a:gd name="T58" fmla="*/ 144 w 70"/>
                <a:gd name="T59" fmla="*/ 571 h 76"/>
                <a:gd name="T60" fmla="*/ 136 w 70"/>
                <a:gd name="T61" fmla="*/ 748 h 76"/>
                <a:gd name="T62" fmla="*/ 140 w 70"/>
                <a:gd name="T63" fmla="*/ 748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0"/>
                <a:gd name="T97" fmla="*/ 0 h 76"/>
                <a:gd name="T98" fmla="*/ 70 w 70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0" h="76">
                  <a:moveTo>
                    <a:pt x="68" y="76"/>
                  </a:moveTo>
                  <a:lnTo>
                    <a:pt x="60" y="74"/>
                  </a:lnTo>
                  <a:lnTo>
                    <a:pt x="54" y="70"/>
                  </a:lnTo>
                  <a:lnTo>
                    <a:pt x="44" y="60"/>
                  </a:lnTo>
                  <a:lnTo>
                    <a:pt x="24" y="46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6" y="26"/>
                  </a:lnTo>
                  <a:lnTo>
                    <a:pt x="12" y="20"/>
                  </a:lnTo>
                  <a:lnTo>
                    <a:pt x="16" y="14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6" y="4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52" y="22"/>
                  </a:lnTo>
                  <a:lnTo>
                    <a:pt x="54" y="26"/>
                  </a:lnTo>
                  <a:lnTo>
                    <a:pt x="56" y="30"/>
                  </a:lnTo>
                  <a:lnTo>
                    <a:pt x="54" y="36"/>
                  </a:lnTo>
                  <a:lnTo>
                    <a:pt x="54" y="40"/>
                  </a:lnTo>
                  <a:lnTo>
                    <a:pt x="56" y="44"/>
                  </a:lnTo>
                  <a:lnTo>
                    <a:pt x="62" y="48"/>
                  </a:lnTo>
                  <a:lnTo>
                    <a:pt x="68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6" y="76"/>
                  </a:lnTo>
                  <a:lnTo>
                    <a:pt x="68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1" name="Freeform 139"/>
            <p:cNvSpPr>
              <a:spLocks noChangeAspect="1"/>
            </p:cNvSpPr>
            <p:nvPr/>
          </p:nvSpPr>
          <p:spPr bwMode="auto">
            <a:xfrm>
              <a:off x="2439" y="2244"/>
              <a:ext cx="134" cy="114"/>
            </a:xfrm>
            <a:custGeom>
              <a:avLst/>
              <a:gdLst>
                <a:gd name="T0" fmla="*/ 193 w 132"/>
                <a:gd name="T1" fmla="*/ 351 h 106"/>
                <a:gd name="T2" fmla="*/ 187 w 132"/>
                <a:gd name="T3" fmla="*/ 326 h 106"/>
                <a:gd name="T4" fmla="*/ 178 w 132"/>
                <a:gd name="T5" fmla="*/ 304 h 106"/>
                <a:gd name="T6" fmla="*/ 169 w 132"/>
                <a:gd name="T7" fmla="*/ 304 h 106"/>
                <a:gd name="T8" fmla="*/ 164 w 132"/>
                <a:gd name="T9" fmla="*/ 282 h 106"/>
                <a:gd name="T10" fmla="*/ 164 w 132"/>
                <a:gd name="T11" fmla="*/ 251 h 106"/>
                <a:gd name="T12" fmla="*/ 164 w 132"/>
                <a:gd name="T13" fmla="*/ 228 h 106"/>
                <a:gd name="T14" fmla="*/ 164 w 132"/>
                <a:gd name="T15" fmla="*/ 183 h 106"/>
                <a:gd name="T16" fmla="*/ 162 w 132"/>
                <a:gd name="T17" fmla="*/ 158 h 106"/>
                <a:gd name="T18" fmla="*/ 158 w 132"/>
                <a:gd name="T19" fmla="*/ 137 h 106"/>
                <a:gd name="T20" fmla="*/ 152 w 132"/>
                <a:gd name="T21" fmla="*/ 118 h 106"/>
                <a:gd name="T22" fmla="*/ 144 w 132"/>
                <a:gd name="T23" fmla="*/ 76 h 106"/>
                <a:gd name="T24" fmla="*/ 144 w 132"/>
                <a:gd name="T25" fmla="*/ 0 h 106"/>
                <a:gd name="T26" fmla="*/ 98 w 132"/>
                <a:gd name="T27" fmla="*/ 57 h 106"/>
                <a:gd name="T28" fmla="*/ 76 w 132"/>
                <a:gd name="T29" fmla="*/ 102 h 106"/>
                <a:gd name="T30" fmla="*/ 72 w 132"/>
                <a:gd name="T31" fmla="*/ 118 h 106"/>
                <a:gd name="T32" fmla="*/ 70 w 132"/>
                <a:gd name="T33" fmla="*/ 137 h 106"/>
                <a:gd name="T34" fmla="*/ 66 w 132"/>
                <a:gd name="T35" fmla="*/ 170 h 106"/>
                <a:gd name="T36" fmla="*/ 62 w 132"/>
                <a:gd name="T37" fmla="*/ 212 h 106"/>
                <a:gd name="T38" fmla="*/ 60 w 132"/>
                <a:gd name="T39" fmla="*/ 228 h 106"/>
                <a:gd name="T40" fmla="*/ 30 w 132"/>
                <a:gd name="T41" fmla="*/ 228 h 106"/>
                <a:gd name="T42" fmla="*/ 22 w 132"/>
                <a:gd name="T43" fmla="*/ 212 h 106"/>
                <a:gd name="T44" fmla="*/ 22 w 132"/>
                <a:gd name="T45" fmla="*/ 290 h 106"/>
                <a:gd name="T46" fmla="*/ 22 w 132"/>
                <a:gd name="T47" fmla="*/ 330 h 106"/>
                <a:gd name="T48" fmla="*/ 20 w 132"/>
                <a:gd name="T49" fmla="*/ 355 h 106"/>
                <a:gd name="T50" fmla="*/ 12 w 132"/>
                <a:gd name="T51" fmla="*/ 382 h 106"/>
                <a:gd name="T52" fmla="*/ 6 w 132"/>
                <a:gd name="T53" fmla="*/ 424 h 106"/>
                <a:gd name="T54" fmla="*/ 4 w 132"/>
                <a:gd name="T55" fmla="*/ 448 h 106"/>
                <a:gd name="T56" fmla="*/ 4 w 132"/>
                <a:gd name="T57" fmla="*/ 475 h 106"/>
                <a:gd name="T58" fmla="*/ 2 w 132"/>
                <a:gd name="T59" fmla="*/ 527 h 106"/>
                <a:gd name="T60" fmla="*/ 0 w 132"/>
                <a:gd name="T61" fmla="*/ 567 h 106"/>
                <a:gd name="T62" fmla="*/ 4 w 132"/>
                <a:gd name="T63" fmla="*/ 610 h 106"/>
                <a:gd name="T64" fmla="*/ 8 w 132"/>
                <a:gd name="T65" fmla="*/ 644 h 106"/>
                <a:gd name="T66" fmla="*/ 14 w 132"/>
                <a:gd name="T67" fmla="*/ 679 h 106"/>
                <a:gd name="T68" fmla="*/ 20 w 132"/>
                <a:gd name="T69" fmla="*/ 686 h 106"/>
                <a:gd name="T70" fmla="*/ 24 w 132"/>
                <a:gd name="T71" fmla="*/ 686 h 106"/>
                <a:gd name="T72" fmla="*/ 26 w 132"/>
                <a:gd name="T73" fmla="*/ 679 h 106"/>
                <a:gd name="T74" fmla="*/ 30 w 132"/>
                <a:gd name="T75" fmla="*/ 670 h 106"/>
                <a:gd name="T76" fmla="*/ 60 w 132"/>
                <a:gd name="T77" fmla="*/ 670 h 106"/>
                <a:gd name="T78" fmla="*/ 64 w 132"/>
                <a:gd name="T79" fmla="*/ 670 h 106"/>
                <a:gd name="T80" fmla="*/ 66 w 132"/>
                <a:gd name="T81" fmla="*/ 679 h 106"/>
                <a:gd name="T82" fmla="*/ 68 w 132"/>
                <a:gd name="T83" fmla="*/ 706 h 106"/>
                <a:gd name="T84" fmla="*/ 72 w 132"/>
                <a:gd name="T85" fmla="*/ 706 h 106"/>
                <a:gd name="T86" fmla="*/ 72 w 132"/>
                <a:gd name="T87" fmla="*/ 627 h 106"/>
                <a:gd name="T88" fmla="*/ 72 w 132"/>
                <a:gd name="T89" fmla="*/ 512 h 106"/>
                <a:gd name="T90" fmla="*/ 80 w 132"/>
                <a:gd name="T91" fmla="*/ 512 h 106"/>
                <a:gd name="T92" fmla="*/ 88 w 132"/>
                <a:gd name="T93" fmla="*/ 512 h 106"/>
                <a:gd name="T94" fmla="*/ 116 w 132"/>
                <a:gd name="T95" fmla="*/ 512 h 106"/>
                <a:gd name="T96" fmla="*/ 166 w 132"/>
                <a:gd name="T97" fmla="*/ 512 h 106"/>
                <a:gd name="T98" fmla="*/ 166 w 132"/>
                <a:gd name="T99" fmla="*/ 490 h 106"/>
                <a:gd name="T100" fmla="*/ 169 w 132"/>
                <a:gd name="T101" fmla="*/ 475 h 106"/>
                <a:gd name="T102" fmla="*/ 178 w 132"/>
                <a:gd name="T103" fmla="*/ 469 h 106"/>
                <a:gd name="T104" fmla="*/ 190 w 132"/>
                <a:gd name="T105" fmla="*/ 439 h 106"/>
                <a:gd name="T106" fmla="*/ 193 w 132"/>
                <a:gd name="T107" fmla="*/ 424 h 106"/>
                <a:gd name="T108" fmla="*/ 193 w 132"/>
                <a:gd name="T109" fmla="*/ 405 h 106"/>
                <a:gd name="T110" fmla="*/ 193 w 132"/>
                <a:gd name="T111" fmla="*/ 355 h 106"/>
                <a:gd name="T112" fmla="*/ 193 w 132"/>
                <a:gd name="T113" fmla="*/ 351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06"/>
                <a:gd name="T173" fmla="*/ 132 w 132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06">
                  <a:moveTo>
                    <a:pt x="132" y="52"/>
                  </a:moveTo>
                  <a:lnTo>
                    <a:pt x="128" y="48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2" y="42"/>
                  </a:lnTo>
                  <a:lnTo>
                    <a:pt x="112" y="38"/>
                  </a:lnTo>
                  <a:lnTo>
                    <a:pt x="112" y="34"/>
                  </a:lnTo>
                  <a:lnTo>
                    <a:pt x="112" y="28"/>
                  </a:lnTo>
                  <a:lnTo>
                    <a:pt x="110" y="24"/>
                  </a:lnTo>
                  <a:lnTo>
                    <a:pt x="106" y="20"/>
                  </a:lnTo>
                  <a:lnTo>
                    <a:pt x="100" y="18"/>
                  </a:lnTo>
                  <a:lnTo>
                    <a:pt x="96" y="12"/>
                  </a:lnTo>
                  <a:lnTo>
                    <a:pt x="96" y="0"/>
                  </a:lnTo>
                  <a:lnTo>
                    <a:pt x="72" y="8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0" y="26"/>
                  </a:lnTo>
                  <a:lnTo>
                    <a:pt x="36" y="32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22" y="32"/>
                  </a:lnTo>
                  <a:lnTo>
                    <a:pt x="22" y="44"/>
                  </a:lnTo>
                  <a:lnTo>
                    <a:pt x="22" y="50"/>
                  </a:lnTo>
                  <a:lnTo>
                    <a:pt x="20" y="54"/>
                  </a:lnTo>
                  <a:lnTo>
                    <a:pt x="12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2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4" y="92"/>
                  </a:lnTo>
                  <a:lnTo>
                    <a:pt x="8" y="98"/>
                  </a:lnTo>
                  <a:lnTo>
                    <a:pt x="14" y="102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6" y="102"/>
                  </a:lnTo>
                  <a:lnTo>
                    <a:pt x="30" y="100"/>
                  </a:lnTo>
                  <a:lnTo>
                    <a:pt x="34" y="100"/>
                  </a:lnTo>
                  <a:lnTo>
                    <a:pt x="38" y="100"/>
                  </a:lnTo>
                  <a:lnTo>
                    <a:pt x="40" y="102"/>
                  </a:lnTo>
                  <a:lnTo>
                    <a:pt x="42" y="106"/>
                  </a:lnTo>
                  <a:lnTo>
                    <a:pt x="46" y="106"/>
                  </a:lnTo>
                  <a:lnTo>
                    <a:pt x="46" y="94"/>
                  </a:lnTo>
                  <a:lnTo>
                    <a:pt x="46" y="78"/>
                  </a:lnTo>
                  <a:lnTo>
                    <a:pt x="54" y="78"/>
                  </a:lnTo>
                  <a:lnTo>
                    <a:pt x="62" y="78"/>
                  </a:lnTo>
                  <a:lnTo>
                    <a:pt x="82" y="78"/>
                  </a:lnTo>
                  <a:lnTo>
                    <a:pt x="114" y="78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22" y="70"/>
                  </a:lnTo>
                  <a:lnTo>
                    <a:pt x="130" y="66"/>
                  </a:lnTo>
                  <a:lnTo>
                    <a:pt x="132" y="64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2" name="Freeform 140"/>
            <p:cNvSpPr>
              <a:spLocks noChangeAspect="1"/>
            </p:cNvSpPr>
            <p:nvPr/>
          </p:nvSpPr>
          <p:spPr bwMode="auto">
            <a:xfrm>
              <a:off x="2385" y="2337"/>
              <a:ext cx="106" cy="129"/>
            </a:xfrm>
            <a:custGeom>
              <a:avLst/>
              <a:gdLst>
                <a:gd name="T0" fmla="*/ 6 w 104"/>
                <a:gd name="T1" fmla="*/ 654 h 118"/>
                <a:gd name="T2" fmla="*/ 12 w 104"/>
                <a:gd name="T3" fmla="*/ 525 h 118"/>
                <a:gd name="T4" fmla="*/ 10 w 104"/>
                <a:gd name="T5" fmla="*/ 480 h 118"/>
                <a:gd name="T6" fmla="*/ 8 w 104"/>
                <a:gd name="T7" fmla="*/ 439 h 118"/>
                <a:gd name="T8" fmla="*/ 16 w 104"/>
                <a:gd name="T9" fmla="*/ 402 h 118"/>
                <a:gd name="T10" fmla="*/ 12 w 104"/>
                <a:gd name="T11" fmla="*/ 306 h 118"/>
                <a:gd name="T12" fmla="*/ 12 w 104"/>
                <a:gd name="T13" fmla="*/ 114 h 118"/>
                <a:gd name="T14" fmla="*/ 16 w 104"/>
                <a:gd name="T15" fmla="*/ 95 h 118"/>
                <a:gd name="T16" fmla="*/ 54 w 104"/>
                <a:gd name="T17" fmla="*/ 67 h 118"/>
                <a:gd name="T18" fmla="*/ 68 w 104"/>
                <a:gd name="T19" fmla="*/ 95 h 118"/>
                <a:gd name="T20" fmla="*/ 78 w 104"/>
                <a:gd name="T21" fmla="*/ 0 h 118"/>
                <a:gd name="T22" fmla="*/ 94 w 104"/>
                <a:gd name="T23" fmla="*/ 114 h 118"/>
                <a:gd name="T24" fmla="*/ 118 w 104"/>
                <a:gd name="T25" fmla="*/ 181 h 118"/>
                <a:gd name="T26" fmla="*/ 130 w 104"/>
                <a:gd name="T27" fmla="*/ 164 h 118"/>
                <a:gd name="T28" fmla="*/ 142 w 104"/>
                <a:gd name="T29" fmla="*/ 137 h 118"/>
                <a:gd name="T30" fmla="*/ 151 w 104"/>
                <a:gd name="T31" fmla="*/ 164 h 118"/>
                <a:gd name="T32" fmla="*/ 160 w 104"/>
                <a:gd name="T33" fmla="*/ 198 h 118"/>
                <a:gd name="T34" fmla="*/ 169 w 104"/>
                <a:gd name="T35" fmla="*/ 337 h 118"/>
                <a:gd name="T36" fmla="*/ 166 w 104"/>
                <a:gd name="T37" fmla="*/ 520 h 118"/>
                <a:gd name="T38" fmla="*/ 154 w 104"/>
                <a:gd name="T39" fmla="*/ 679 h 118"/>
                <a:gd name="T40" fmla="*/ 157 w 104"/>
                <a:gd name="T41" fmla="*/ 935 h 118"/>
                <a:gd name="T42" fmla="*/ 166 w 104"/>
                <a:gd name="T43" fmla="*/ 1074 h 118"/>
                <a:gd name="T44" fmla="*/ 148 w 104"/>
                <a:gd name="T45" fmla="*/ 1074 h 118"/>
                <a:gd name="T46" fmla="*/ 122 w 104"/>
                <a:gd name="T47" fmla="*/ 1067 h 118"/>
                <a:gd name="T48" fmla="*/ 90 w 104"/>
                <a:gd name="T49" fmla="*/ 1074 h 118"/>
                <a:gd name="T50" fmla="*/ 60 w 104"/>
                <a:gd name="T51" fmla="*/ 1174 h 118"/>
                <a:gd name="T52" fmla="*/ 20 w 104"/>
                <a:gd name="T53" fmla="*/ 1197 h 118"/>
                <a:gd name="T54" fmla="*/ 22 w 104"/>
                <a:gd name="T55" fmla="*/ 995 h 118"/>
                <a:gd name="T56" fmla="*/ 14 w 104"/>
                <a:gd name="T57" fmla="*/ 910 h 118"/>
                <a:gd name="T58" fmla="*/ 6 w 104"/>
                <a:gd name="T59" fmla="*/ 832 h 118"/>
                <a:gd name="T60" fmla="*/ 8 w 104"/>
                <a:gd name="T61" fmla="*/ 742 h 118"/>
                <a:gd name="T62" fmla="*/ 4 w 104"/>
                <a:gd name="T63" fmla="*/ 654 h 118"/>
                <a:gd name="T64" fmla="*/ 0 w 104"/>
                <a:gd name="T65" fmla="*/ 679 h 1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18"/>
                <a:gd name="T101" fmla="*/ 104 w 104"/>
                <a:gd name="T102" fmla="*/ 118 h 1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18">
                  <a:moveTo>
                    <a:pt x="4" y="64"/>
                  </a:moveTo>
                  <a:lnTo>
                    <a:pt x="6" y="64"/>
                  </a:lnTo>
                  <a:lnTo>
                    <a:pt x="10" y="60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2" y="42"/>
                  </a:lnTo>
                  <a:lnTo>
                    <a:pt x="16" y="40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10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2" y="8"/>
                  </a:lnTo>
                  <a:lnTo>
                    <a:pt x="28" y="6"/>
                  </a:lnTo>
                  <a:lnTo>
                    <a:pt x="38" y="2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0"/>
                  </a:lnTo>
                  <a:lnTo>
                    <a:pt x="56" y="6"/>
                  </a:lnTo>
                  <a:lnTo>
                    <a:pt x="60" y="12"/>
                  </a:lnTo>
                  <a:lnTo>
                    <a:pt x="66" y="16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78" y="16"/>
                  </a:lnTo>
                  <a:lnTo>
                    <a:pt x="82" y="14"/>
                  </a:lnTo>
                  <a:lnTo>
                    <a:pt x="86" y="14"/>
                  </a:lnTo>
                  <a:lnTo>
                    <a:pt x="90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8" y="20"/>
                  </a:lnTo>
                  <a:lnTo>
                    <a:pt x="102" y="30"/>
                  </a:lnTo>
                  <a:lnTo>
                    <a:pt x="104" y="34"/>
                  </a:lnTo>
                  <a:lnTo>
                    <a:pt x="104" y="40"/>
                  </a:lnTo>
                  <a:lnTo>
                    <a:pt x="102" y="50"/>
                  </a:lnTo>
                  <a:lnTo>
                    <a:pt x="98" y="58"/>
                  </a:lnTo>
                  <a:lnTo>
                    <a:pt x="94" y="66"/>
                  </a:lnTo>
                  <a:lnTo>
                    <a:pt x="92" y="76"/>
                  </a:lnTo>
                  <a:lnTo>
                    <a:pt x="96" y="92"/>
                  </a:lnTo>
                  <a:lnTo>
                    <a:pt x="98" y="100"/>
                  </a:lnTo>
                  <a:lnTo>
                    <a:pt x="102" y="106"/>
                  </a:lnTo>
                  <a:lnTo>
                    <a:pt x="102" y="112"/>
                  </a:lnTo>
                  <a:lnTo>
                    <a:pt x="90" y="106"/>
                  </a:lnTo>
                  <a:lnTo>
                    <a:pt x="82" y="104"/>
                  </a:lnTo>
                  <a:lnTo>
                    <a:pt x="74" y="104"/>
                  </a:lnTo>
                  <a:lnTo>
                    <a:pt x="64" y="104"/>
                  </a:lnTo>
                  <a:lnTo>
                    <a:pt x="58" y="106"/>
                  </a:lnTo>
                  <a:lnTo>
                    <a:pt x="46" y="110"/>
                  </a:lnTo>
                  <a:lnTo>
                    <a:pt x="34" y="116"/>
                  </a:lnTo>
                  <a:lnTo>
                    <a:pt x="28" y="118"/>
                  </a:lnTo>
                  <a:lnTo>
                    <a:pt x="20" y="118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0" y="94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4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3" name="Freeform 141"/>
            <p:cNvSpPr>
              <a:spLocks noChangeAspect="1"/>
            </p:cNvSpPr>
            <p:nvPr/>
          </p:nvSpPr>
          <p:spPr bwMode="auto">
            <a:xfrm>
              <a:off x="2479" y="2329"/>
              <a:ext cx="80" cy="129"/>
            </a:xfrm>
            <a:custGeom>
              <a:avLst/>
              <a:gdLst>
                <a:gd name="T0" fmla="*/ 149 w 78"/>
                <a:gd name="T1" fmla="*/ 629 h 120"/>
                <a:gd name="T2" fmla="*/ 128 w 78"/>
                <a:gd name="T3" fmla="*/ 674 h 120"/>
                <a:gd name="T4" fmla="*/ 102 w 78"/>
                <a:gd name="T5" fmla="*/ 692 h 120"/>
                <a:gd name="T6" fmla="*/ 69 w 78"/>
                <a:gd name="T7" fmla="*/ 769 h 120"/>
                <a:gd name="T8" fmla="*/ 56 w 78"/>
                <a:gd name="T9" fmla="*/ 779 h 120"/>
                <a:gd name="T10" fmla="*/ 18 w 78"/>
                <a:gd name="T11" fmla="*/ 788 h 120"/>
                <a:gd name="T12" fmla="*/ 10 w 78"/>
                <a:gd name="T13" fmla="*/ 788 h 120"/>
                <a:gd name="T14" fmla="*/ 4 w 78"/>
                <a:gd name="T15" fmla="*/ 665 h 120"/>
                <a:gd name="T16" fmla="*/ 0 w 78"/>
                <a:gd name="T17" fmla="*/ 549 h 120"/>
                <a:gd name="T18" fmla="*/ 2 w 78"/>
                <a:gd name="T19" fmla="*/ 482 h 120"/>
                <a:gd name="T20" fmla="*/ 6 w 78"/>
                <a:gd name="T21" fmla="*/ 436 h 120"/>
                <a:gd name="T22" fmla="*/ 10 w 78"/>
                <a:gd name="T23" fmla="*/ 379 h 120"/>
                <a:gd name="T24" fmla="*/ 12 w 78"/>
                <a:gd name="T25" fmla="*/ 325 h 120"/>
                <a:gd name="T26" fmla="*/ 12 w 78"/>
                <a:gd name="T27" fmla="*/ 281 h 120"/>
                <a:gd name="T28" fmla="*/ 10 w 78"/>
                <a:gd name="T29" fmla="*/ 247 h 120"/>
                <a:gd name="T30" fmla="*/ 6 w 78"/>
                <a:gd name="T31" fmla="*/ 183 h 120"/>
                <a:gd name="T32" fmla="*/ 6 w 78"/>
                <a:gd name="T33" fmla="*/ 102 h 120"/>
                <a:gd name="T34" fmla="*/ 6 w 78"/>
                <a:gd name="T35" fmla="*/ 0 h 120"/>
                <a:gd name="T36" fmla="*/ 14 w 78"/>
                <a:gd name="T37" fmla="*/ 0 h 120"/>
                <a:gd name="T38" fmla="*/ 48 w 78"/>
                <a:gd name="T39" fmla="*/ 0 h 120"/>
                <a:gd name="T40" fmla="*/ 77 w 78"/>
                <a:gd name="T41" fmla="*/ 0 h 120"/>
                <a:gd name="T42" fmla="*/ 102 w 78"/>
                <a:gd name="T43" fmla="*/ 0 h 120"/>
                <a:gd name="T44" fmla="*/ 108 w 78"/>
                <a:gd name="T45" fmla="*/ 6 h 120"/>
                <a:gd name="T46" fmla="*/ 114 w 78"/>
                <a:gd name="T47" fmla="*/ 76 h 120"/>
                <a:gd name="T48" fmla="*/ 119 w 78"/>
                <a:gd name="T49" fmla="*/ 102 h 120"/>
                <a:gd name="T50" fmla="*/ 122 w 78"/>
                <a:gd name="T51" fmla="*/ 147 h 120"/>
                <a:gd name="T52" fmla="*/ 119 w 78"/>
                <a:gd name="T53" fmla="*/ 183 h 120"/>
                <a:gd name="T54" fmla="*/ 119 w 78"/>
                <a:gd name="T55" fmla="*/ 197 h 120"/>
                <a:gd name="T56" fmla="*/ 122 w 78"/>
                <a:gd name="T57" fmla="*/ 212 h 120"/>
                <a:gd name="T58" fmla="*/ 125 w 78"/>
                <a:gd name="T59" fmla="*/ 247 h 120"/>
                <a:gd name="T60" fmla="*/ 125 w 78"/>
                <a:gd name="T61" fmla="*/ 286 h 120"/>
                <a:gd name="T62" fmla="*/ 125 w 78"/>
                <a:gd name="T63" fmla="*/ 325 h 120"/>
                <a:gd name="T64" fmla="*/ 128 w 78"/>
                <a:gd name="T65" fmla="*/ 353 h 120"/>
                <a:gd name="T66" fmla="*/ 128 w 78"/>
                <a:gd name="T67" fmla="*/ 518 h 120"/>
                <a:gd name="T68" fmla="*/ 122 w 78"/>
                <a:gd name="T69" fmla="*/ 542 h 120"/>
                <a:gd name="T70" fmla="*/ 131 w 78"/>
                <a:gd name="T71" fmla="*/ 590 h 120"/>
                <a:gd name="T72" fmla="*/ 145 w 78"/>
                <a:gd name="T73" fmla="*/ 639 h 120"/>
                <a:gd name="T74" fmla="*/ 149 w 78"/>
                <a:gd name="T75" fmla="*/ 629 h 1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8"/>
                <a:gd name="T115" fmla="*/ 0 h 120"/>
                <a:gd name="T116" fmla="*/ 78 w 78"/>
                <a:gd name="T117" fmla="*/ 120 h 1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8" h="120">
                  <a:moveTo>
                    <a:pt x="78" y="96"/>
                  </a:moveTo>
                  <a:lnTo>
                    <a:pt x="66" y="102"/>
                  </a:lnTo>
                  <a:lnTo>
                    <a:pt x="54" y="106"/>
                  </a:lnTo>
                  <a:lnTo>
                    <a:pt x="38" y="116"/>
                  </a:lnTo>
                  <a:lnTo>
                    <a:pt x="30" y="118"/>
                  </a:lnTo>
                  <a:lnTo>
                    <a:pt x="18" y="120"/>
                  </a:lnTo>
                  <a:lnTo>
                    <a:pt x="10" y="120"/>
                  </a:lnTo>
                  <a:lnTo>
                    <a:pt x="4" y="100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6" y="66"/>
                  </a:lnTo>
                  <a:lnTo>
                    <a:pt x="10" y="5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0" y="38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60" y="16"/>
                  </a:lnTo>
                  <a:lnTo>
                    <a:pt x="62" y="22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2" y="32"/>
                  </a:lnTo>
                  <a:lnTo>
                    <a:pt x="64" y="38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6" y="54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8" y="90"/>
                  </a:lnTo>
                  <a:lnTo>
                    <a:pt x="76" y="98"/>
                  </a:lnTo>
                  <a:lnTo>
                    <a:pt x="78" y="9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4" name="Freeform 142"/>
            <p:cNvSpPr>
              <a:spLocks noChangeAspect="1"/>
            </p:cNvSpPr>
            <p:nvPr/>
          </p:nvSpPr>
          <p:spPr bwMode="auto">
            <a:xfrm>
              <a:off x="2584" y="2268"/>
              <a:ext cx="206" cy="201"/>
            </a:xfrm>
            <a:custGeom>
              <a:avLst/>
              <a:gdLst>
                <a:gd name="T0" fmla="*/ 134 w 202"/>
                <a:gd name="T1" fmla="*/ 1370 h 186"/>
                <a:gd name="T2" fmla="*/ 88 w 202"/>
                <a:gd name="T3" fmla="*/ 1389 h 186"/>
                <a:gd name="T4" fmla="*/ 68 w 202"/>
                <a:gd name="T5" fmla="*/ 1231 h 186"/>
                <a:gd name="T6" fmla="*/ 60 w 202"/>
                <a:gd name="T7" fmla="*/ 1112 h 186"/>
                <a:gd name="T8" fmla="*/ 18 w 202"/>
                <a:gd name="T9" fmla="*/ 1061 h 186"/>
                <a:gd name="T10" fmla="*/ 0 w 202"/>
                <a:gd name="T11" fmla="*/ 720 h 186"/>
                <a:gd name="T12" fmla="*/ 14 w 202"/>
                <a:gd name="T13" fmla="*/ 547 h 186"/>
                <a:gd name="T14" fmla="*/ 14 w 202"/>
                <a:gd name="T15" fmla="*/ 396 h 186"/>
                <a:gd name="T16" fmla="*/ 14 w 202"/>
                <a:gd name="T17" fmla="*/ 213 h 186"/>
                <a:gd name="T18" fmla="*/ 24 w 202"/>
                <a:gd name="T19" fmla="*/ 62 h 186"/>
                <a:gd name="T20" fmla="*/ 62 w 202"/>
                <a:gd name="T21" fmla="*/ 0 h 186"/>
                <a:gd name="T22" fmla="*/ 76 w 202"/>
                <a:gd name="T23" fmla="*/ 0 h 186"/>
                <a:gd name="T24" fmla="*/ 96 w 202"/>
                <a:gd name="T25" fmla="*/ 62 h 186"/>
                <a:gd name="T26" fmla="*/ 112 w 202"/>
                <a:gd name="T27" fmla="*/ 115 h 186"/>
                <a:gd name="T28" fmla="*/ 128 w 202"/>
                <a:gd name="T29" fmla="*/ 115 h 186"/>
                <a:gd name="T30" fmla="*/ 134 w 202"/>
                <a:gd name="T31" fmla="*/ 84 h 186"/>
                <a:gd name="T32" fmla="*/ 152 w 202"/>
                <a:gd name="T33" fmla="*/ 84 h 186"/>
                <a:gd name="T34" fmla="*/ 164 w 202"/>
                <a:gd name="T35" fmla="*/ 134 h 186"/>
                <a:gd name="T36" fmla="*/ 191 w 202"/>
                <a:gd name="T37" fmla="*/ 134 h 186"/>
                <a:gd name="T38" fmla="*/ 215 w 202"/>
                <a:gd name="T39" fmla="*/ 72 h 186"/>
                <a:gd name="T40" fmla="*/ 239 w 202"/>
                <a:gd name="T41" fmla="*/ 62 h 186"/>
                <a:gd name="T42" fmla="*/ 251 w 202"/>
                <a:gd name="T43" fmla="*/ 84 h 186"/>
                <a:gd name="T44" fmla="*/ 275 w 202"/>
                <a:gd name="T45" fmla="*/ 84 h 186"/>
                <a:gd name="T46" fmla="*/ 304 w 202"/>
                <a:gd name="T47" fmla="*/ 0 h 186"/>
                <a:gd name="T48" fmla="*/ 316 w 202"/>
                <a:gd name="T49" fmla="*/ 84 h 186"/>
                <a:gd name="T50" fmla="*/ 328 w 202"/>
                <a:gd name="T51" fmla="*/ 213 h 186"/>
                <a:gd name="T52" fmla="*/ 332 w 202"/>
                <a:gd name="T53" fmla="*/ 372 h 186"/>
                <a:gd name="T54" fmla="*/ 316 w 202"/>
                <a:gd name="T55" fmla="*/ 372 h 186"/>
                <a:gd name="T56" fmla="*/ 304 w 202"/>
                <a:gd name="T57" fmla="*/ 570 h 186"/>
                <a:gd name="T58" fmla="*/ 286 w 202"/>
                <a:gd name="T59" fmla="*/ 749 h 186"/>
                <a:gd name="T60" fmla="*/ 279 w 202"/>
                <a:gd name="T61" fmla="*/ 778 h 186"/>
                <a:gd name="T62" fmla="*/ 269 w 202"/>
                <a:gd name="T63" fmla="*/ 807 h 186"/>
                <a:gd name="T64" fmla="*/ 259 w 202"/>
                <a:gd name="T65" fmla="*/ 967 h 186"/>
                <a:gd name="T66" fmla="*/ 245 w 202"/>
                <a:gd name="T67" fmla="*/ 1096 h 186"/>
                <a:gd name="T68" fmla="*/ 235 w 202"/>
                <a:gd name="T69" fmla="*/ 1096 h 186"/>
                <a:gd name="T70" fmla="*/ 229 w 202"/>
                <a:gd name="T71" fmla="*/ 1018 h 186"/>
                <a:gd name="T72" fmla="*/ 207 w 202"/>
                <a:gd name="T73" fmla="*/ 1045 h 186"/>
                <a:gd name="T74" fmla="*/ 183 w 202"/>
                <a:gd name="T75" fmla="*/ 1112 h 186"/>
                <a:gd name="T76" fmla="*/ 170 w 202"/>
                <a:gd name="T77" fmla="*/ 1211 h 186"/>
                <a:gd name="T78" fmla="*/ 167 w 202"/>
                <a:gd name="T79" fmla="*/ 1355 h 186"/>
                <a:gd name="T80" fmla="*/ 158 w 202"/>
                <a:gd name="T81" fmla="*/ 1355 h 1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2"/>
                <a:gd name="T124" fmla="*/ 0 h 186"/>
                <a:gd name="T125" fmla="*/ 202 w 202"/>
                <a:gd name="T126" fmla="*/ 186 h 1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2" h="186">
                  <a:moveTo>
                    <a:pt x="96" y="180"/>
                  </a:moveTo>
                  <a:lnTo>
                    <a:pt x="80" y="182"/>
                  </a:lnTo>
                  <a:lnTo>
                    <a:pt x="62" y="186"/>
                  </a:lnTo>
                  <a:lnTo>
                    <a:pt x="56" y="184"/>
                  </a:lnTo>
                  <a:lnTo>
                    <a:pt x="50" y="178"/>
                  </a:lnTo>
                  <a:lnTo>
                    <a:pt x="42" y="164"/>
                  </a:lnTo>
                  <a:lnTo>
                    <a:pt x="38" y="156"/>
                  </a:lnTo>
                  <a:lnTo>
                    <a:pt x="34" y="148"/>
                  </a:lnTo>
                  <a:lnTo>
                    <a:pt x="26" y="144"/>
                  </a:lnTo>
                  <a:lnTo>
                    <a:pt x="18" y="142"/>
                  </a:lnTo>
                  <a:lnTo>
                    <a:pt x="0" y="144"/>
                  </a:lnTo>
                  <a:lnTo>
                    <a:pt x="0" y="96"/>
                  </a:lnTo>
                  <a:lnTo>
                    <a:pt x="10" y="82"/>
                  </a:lnTo>
                  <a:lnTo>
                    <a:pt x="14" y="72"/>
                  </a:lnTo>
                  <a:lnTo>
                    <a:pt x="16" y="64"/>
                  </a:lnTo>
                  <a:lnTo>
                    <a:pt x="14" y="52"/>
                  </a:lnTo>
                  <a:lnTo>
                    <a:pt x="10" y="44"/>
                  </a:lnTo>
                  <a:lnTo>
                    <a:pt x="14" y="28"/>
                  </a:lnTo>
                  <a:lnTo>
                    <a:pt x="20" y="14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60" y="8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2" y="18"/>
                  </a:lnTo>
                  <a:lnTo>
                    <a:pt x="76" y="16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4" y="10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8" y="20"/>
                  </a:lnTo>
                  <a:lnTo>
                    <a:pt x="116" y="18"/>
                  </a:lnTo>
                  <a:lnTo>
                    <a:pt x="122" y="14"/>
                  </a:lnTo>
                  <a:lnTo>
                    <a:pt x="128" y="10"/>
                  </a:lnTo>
                  <a:lnTo>
                    <a:pt x="138" y="8"/>
                  </a:lnTo>
                  <a:lnTo>
                    <a:pt x="144" y="8"/>
                  </a:lnTo>
                  <a:lnTo>
                    <a:pt x="148" y="10"/>
                  </a:lnTo>
                  <a:lnTo>
                    <a:pt x="152" y="12"/>
                  </a:lnTo>
                  <a:lnTo>
                    <a:pt x="160" y="14"/>
                  </a:lnTo>
                  <a:lnTo>
                    <a:pt x="166" y="12"/>
                  </a:lnTo>
                  <a:lnTo>
                    <a:pt x="172" y="8"/>
                  </a:lnTo>
                  <a:lnTo>
                    <a:pt x="182" y="0"/>
                  </a:lnTo>
                  <a:lnTo>
                    <a:pt x="186" y="6"/>
                  </a:lnTo>
                  <a:lnTo>
                    <a:pt x="190" y="12"/>
                  </a:lnTo>
                  <a:lnTo>
                    <a:pt x="194" y="24"/>
                  </a:lnTo>
                  <a:lnTo>
                    <a:pt x="198" y="28"/>
                  </a:lnTo>
                  <a:lnTo>
                    <a:pt x="202" y="32"/>
                  </a:lnTo>
                  <a:lnTo>
                    <a:pt x="200" y="50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6" y="64"/>
                  </a:lnTo>
                  <a:lnTo>
                    <a:pt x="182" y="76"/>
                  </a:lnTo>
                  <a:lnTo>
                    <a:pt x="176" y="88"/>
                  </a:lnTo>
                  <a:lnTo>
                    <a:pt x="172" y="100"/>
                  </a:lnTo>
                  <a:lnTo>
                    <a:pt x="170" y="102"/>
                  </a:lnTo>
                  <a:lnTo>
                    <a:pt x="168" y="104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0" y="116"/>
                  </a:lnTo>
                  <a:lnTo>
                    <a:pt x="156" y="130"/>
                  </a:lnTo>
                  <a:lnTo>
                    <a:pt x="152" y="140"/>
                  </a:lnTo>
                  <a:lnTo>
                    <a:pt x="148" y="144"/>
                  </a:lnTo>
                  <a:lnTo>
                    <a:pt x="144" y="146"/>
                  </a:lnTo>
                  <a:lnTo>
                    <a:pt x="142" y="144"/>
                  </a:lnTo>
                  <a:lnTo>
                    <a:pt x="140" y="142"/>
                  </a:lnTo>
                  <a:lnTo>
                    <a:pt x="138" y="134"/>
                  </a:lnTo>
                  <a:lnTo>
                    <a:pt x="130" y="136"/>
                  </a:lnTo>
                  <a:lnTo>
                    <a:pt x="124" y="140"/>
                  </a:lnTo>
                  <a:lnTo>
                    <a:pt x="118" y="144"/>
                  </a:lnTo>
                  <a:lnTo>
                    <a:pt x="112" y="148"/>
                  </a:lnTo>
                  <a:lnTo>
                    <a:pt x="108" y="156"/>
                  </a:lnTo>
                  <a:lnTo>
                    <a:pt x="104" y="162"/>
                  </a:lnTo>
                  <a:lnTo>
                    <a:pt x="102" y="170"/>
                  </a:lnTo>
                  <a:lnTo>
                    <a:pt x="102" y="180"/>
                  </a:lnTo>
                  <a:lnTo>
                    <a:pt x="100" y="180"/>
                  </a:lnTo>
                  <a:lnTo>
                    <a:pt x="96" y="1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5" name="Freeform 143"/>
            <p:cNvSpPr>
              <a:spLocks noChangeAspect="1"/>
            </p:cNvSpPr>
            <p:nvPr/>
          </p:nvSpPr>
          <p:spPr bwMode="auto">
            <a:xfrm>
              <a:off x="2686" y="2281"/>
              <a:ext cx="135" cy="241"/>
            </a:xfrm>
            <a:custGeom>
              <a:avLst/>
              <a:gdLst>
                <a:gd name="T0" fmla="*/ 2 w 132"/>
                <a:gd name="T1" fmla="*/ 1334 h 222"/>
                <a:gd name="T2" fmla="*/ 8 w 132"/>
                <a:gd name="T3" fmla="*/ 1216 h 222"/>
                <a:gd name="T4" fmla="*/ 18 w 132"/>
                <a:gd name="T5" fmla="*/ 1117 h 222"/>
                <a:gd name="T6" fmla="*/ 56 w 132"/>
                <a:gd name="T7" fmla="*/ 1062 h 222"/>
                <a:gd name="T8" fmla="*/ 66 w 132"/>
                <a:gd name="T9" fmla="*/ 1093 h 222"/>
                <a:gd name="T10" fmla="*/ 74 w 132"/>
                <a:gd name="T11" fmla="*/ 1126 h 222"/>
                <a:gd name="T12" fmla="*/ 90 w 132"/>
                <a:gd name="T13" fmla="*/ 1087 h 222"/>
                <a:gd name="T14" fmla="*/ 106 w 132"/>
                <a:gd name="T15" fmla="*/ 880 h 222"/>
                <a:gd name="T16" fmla="*/ 115 w 132"/>
                <a:gd name="T17" fmla="*/ 789 h 222"/>
                <a:gd name="T18" fmla="*/ 127 w 132"/>
                <a:gd name="T19" fmla="*/ 769 h 222"/>
                <a:gd name="T20" fmla="*/ 136 w 132"/>
                <a:gd name="T21" fmla="*/ 652 h 222"/>
                <a:gd name="T22" fmla="*/ 151 w 132"/>
                <a:gd name="T23" fmla="*/ 440 h 222"/>
                <a:gd name="T24" fmla="*/ 165 w 132"/>
                <a:gd name="T25" fmla="*/ 320 h 222"/>
                <a:gd name="T26" fmla="*/ 181 w 132"/>
                <a:gd name="T27" fmla="*/ 170 h 222"/>
                <a:gd name="T28" fmla="*/ 165 w 132"/>
                <a:gd name="T29" fmla="*/ 96 h 222"/>
                <a:gd name="T30" fmla="*/ 161 w 132"/>
                <a:gd name="T31" fmla="*/ 2 h 222"/>
                <a:gd name="T32" fmla="*/ 177 w 132"/>
                <a:gd name="T33" fmla="*/ 59 h 222"/>
                <a:gd name="T34" fmla="*/ 197 w 132"/>
                <a:gd name="T35" fmla="*/ 170 h 222"/>
                <a:gd name="T36" fmla="*/ 197 w 132"/>
                <a:gd name="T37" fmla="*/ 388 h 222"/>
                <a:gd name="T38" fmla="*/ 201 w 132"/>
                <a:gd name="T39" fmla="*/ 478 h 222"/>
                <a:gd name="T40" fmla="*/ 181 w 132"/>
                <a:gd name="T41" fmla="*/ 538 h 222"/>
                <a:gd name="T42" fmla="*/ 161 w 132"/>
                <a:gd name="T43" fmla="*/ 568 h 222"/>
                <a:gd name="T44" fmla="*/ 169 w 132"/>
                <a:gd name="T45" fmla="*/ 617 h 222"/>
                <a:gd name="T46" fmla="*/ 205 w 132"/>
                <a:gd name="T47" fmla="*/ 789 h 222"/>
                <a:gd name="T48" fmla="*/ 215 w 132"/>
                <a:gd name="T49" fmla="*/ 948 h 222"/>
                <a:gd name="T50" fmla="*/ 197 w 132"/>
                <a:gd name="T51" fmla="*/ 1062 h 222"/>
                <a:gd name="T52" fmla="*/ 181 w 132"/>
                <a:gd name="T53" fmla="*/ 1216 h 222"/>
                <a:gd name="T54" fmla="*/ 185 w 132"/>
                <a:gd name="T55" fmla="*/ 1391 h 222"/>
                <a:gd name="T56" fmla="*/ 219 w 132"/>
                <a:gd name="T57" fmla="*/ 1644 h 222"/>
                <a:gd name="T58" fmla="*/ 235 w 132"/>
                <a:gd name="T59" fmla="*/ 1878 h 222"/>
                <a:gd name="T60" fmla="*/ 205 w 132"/>
                <a:gd name="T61" fmla="*/ 1878 h 222"/>
                <a:gd name="T62" fmla="*/ 189 w 132"/>
                <a:gd name="T63" fmla="*/ 1843 h 222"/>
                <a:gd name="T64" fmla="*/ 145 w 132"/>
                <a:gd name="T65" fmla="*/ 1810 h 222"/>
                <a:gd name="T66" fmla="*/ 78 w 132"/>
                <a:gd name="T67" fmla="*/ 1843 h 222"/>
                <a:gd name="T68" fmla="*/ 22 w 132"/>
                <a:gd name="T69" fmla="*/ 1779 h 222"/>
                <a:gd name="T70" fmla="*/ 20 w 132"/>
                <a:gd name="T71" fmla="*/ 1644 h 222"/>
                <a:gd name="T72" fmla="*/ 22 w 132"/>
                <a:gd name="T73" fmla="*/ 1519 h 222"/>
                <a:gd name="T74" fmla="*/ 8 w 132"/>
                <a:gd name="T75" fmla="*/ 1475 h 222"/>
                <a:gd name="T76" fmla="*/ 0 w 132"/>
                <a:gd name="T77" fmla="*/ 1430 h 2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32"/>
                <a:gd name="T118" fmla="*/ 0 h 222"/>
                <a:gd name="T119" fmla="*/ 132 w 132"/>
                <a:gd name="T120" fmla="*/ 222 h 22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32" h="222">
                  <a:moveTo>
                    <a:pt x="2" y="168"/>
                  </a:moveTo>
                  <a:lnTo>
                    <a:pt x="2" y="158"/>
                  </a:lnTo>
                  <a:lnTo>
                    <a:pt x="4" y="150"/>
                  </a:lnTo>
                  <a:lnTo>
                    <a:pt x="8" y="144"/>
                  </a:lnTo>
                  <a:lnTo>
                    <a:pt x="12" y="136"/>
                  </a:lnTo>
                  <a:lnTo>
                    <a:pt x="18" y="132"/>
                  </a:lnTo>
                  <a:lnTo>
                    <a:pt x="24" y="128"/>
                  </a:lnTo>
                  <a:lnTo>
                    <a:pt x="30" y="124"/>
                  </a:lnTo>
                  <a:lnTo>
                    <a:pt x="38" y="122"/>
                  </a:lnTo>
                  <a:lnTo>
                    <a:pt x="40" y="130"/>
                  </a:lnTo>
                  <a:lnTo>
                    <a:pt x="42" y="132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2" y="128"/>
                  </a:lnTo>
                  <a:lnTo>
                    <a:pt x="56" y="118"/>
                  </a:lnTo>
                  <a:lnTo>
                    <a:pt x="60" y="104"/>
                  </a:lnTo>
                  <a:lnTo>
                    <a:pt x="62" y="94"/>
                  </a:lnTo>
                  <a:lnTo>
                    <a:pt x="64" y="94"/>
                  </a:lnTo>
                  <a:lnTo>
                    <a:pt x="68" y="92"/>
                  </a:lnTo>
                  <a:lnTo>
                    <a:pt x="70" y="90"/>
                  </a:lnTo>
                  <a:lnTo>
                    <a:pt x="72" y="88"/>
                  </a:lnTo>
                  <a:lnTo>
                    <a:pt x="76" y="76"/>
                  </a:lnTo>
                  <a:lnTo>
                    <a:pt x="82" y="64"/>
                  </a:lnTo>
                  <a:lnTo>
                    <a:pt x="86" y="52"/>
                  </a:lnTo>
                  <a:lnTo>
                    <a:pt x="90" y="38"/>
                  </a:lnTo>
                  <a:lnTo>
                    <a:pt x="94" y="38"/>
                  </a:lnTo>
                  <a:lnTo>
                    <a:pt x="100" y="38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4" y="1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6" y="0"/>
                  </a:lnTo>
                  <a:lnTo>
                    <a:pt x="100" y="6"/>
                  </a:lnTo>
                  <a:lnTo>
                    <a:pt x="106" y="14"/>
                  </a:lnTo>
                  <a:lnTo>
                    <a:pt x="110" y="20"/>
                  </a:lnTo>
                  <a:lnTo>
                    <a:pt x="112" y="26"/>
                  </a:lnTo>
                  <a:lnTo>
                    <a:pt x="110" y="46"/>
                  </a:lnTo>
                  <a:lnTo>
                    <a:pt x="112" y="52"/>
                  </a:lnTo>
                  <a:lnTo>
                    <a:pt x="112" y="56"/>
                  </a:lnTo>
                  <a:lnTo>
                    <a:pt x="120" y="64"/>
                  </a:lnTo>
                  <a:lnTo>
                    <a:pt x="102" y="64"/>
                  </a:lnTo>
                  <a:lnTo>
                    <a:pt x="94" y="66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96" y="74"/>
                  </a:lnTo>
                  <a:lnTo>
                    <a:pt x="104" y="82"/>
                  </a:lnTo>
                  <a:lnTo>
                    <a:pt x="114" y="94"/>
                  </a:lnTo>
                  <a:lnTo>
                    <a:pt x="118" y="102"/>
                  </a:lnTo>
                  <a:lnTo>
                    <a:pt x="120" y="112"/>
                  </a:lnTo>
                  <a:lnTo>
                    <a:pt x="116" y="116"/>
                  </a:lnTo>
                  <a:lnTo>
                    <a:pt x="110" y="124"/>
                  </a:lnTo>
                  <a:lnTo>
                    <a:pt x="104" y="134"/>
                  </a:lnTo>
                  <a:lnTo>
                    <a:pt x="102" y="144"/>
                  </a:lnTo>
                  <a:lnTo>
                    <a:pt x="102" y="154"/>
                  </a:lnTo>
                  <a:lnTo>
                    <a:pt x="104" y="164"/>
                  </a:lnTo>
                  <a:lnTo>
                    <a:pt x="112" y="180"/>
                  </a:lnTo>
                  <a:lnTo>
                    <a:pt x="122" y="194"/>
                  </a:lnTo>
                  <a:lnTo>
                    <a:pt x="132" y="208"/>
                  </a:lnTo>
                  <a:lnTo>
                    <a:pt x="132" y="22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82" y="218"/>
                  </a:lnTo>
                  <a:lnTo>
                    <a:pt x="82" y="214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20" y="218"/>
                  </a:lnTo>
                  <a:lnTo>
                    <a:pt x="22" y="210"/>
                  </a:lnTo>
                  <a:lnTo>
                    <a:pt x="22" y="202"/>
                  </a:lnTo>
                  <a:lnTo>
                    <a:pt x="20" y="194"/>
                  </a:lnTo>
                  <a:lnTo>
                    <a:pt x="20" y="186"/>
                  </a:lnTo>
                  <a:lnTo>
                    <a:pt x="22" y="180"/>
                  </a:lnTo>
                  <a:lnTo>
                    <a:pt x="14" y="178"/>
                  </a:lnTo>
                  <a:lnTo>
                    <a:pt x="8" y="174"/>
                  </a:lnTo>
                  <a:lnTo>
                    <a:pt x="4" y="170"/>
                  </a:lnTo>
                  <a:lnTo>
                    <a:pt x="0" y="168"/>
                  </a:lnTo>
                  <a:lnTo>
                    <a:pt x="2" y="16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6" name="Freeform 144"/>
            <p:cNvSpPr>
              <a:spLocks noChangeAspect="1"/>
            </p:cNvSpPr>
            <p:nvPr/>
          </p:nvSpPr>
          <p:spPr bwMode="auto">
            <a:xfrm>
              <a:off x="2695" y="2513"/>
              <a:ext cx="95" cy="128"/>
            </a:xfrm>
            <a:custGeom>
              <a:avLst/>
              <a:gdLst>
                <a:gd name="T0" fmla="*/ 38 w 94"/>
                <a:gd name="T1" fmla="*/ 231 h 118"/>
                <a:gd name="T2" fmla="*/ 40 w 94"/>
                <a:gd name="T3" fmla="*/ 231 h 118"/>
                <a:gd name="T4" fmla="*/ 38 w 94"/>
                <a:gd name="T5" fmla="*/ 167 h 118"/>
                <a:gd name="T6" fmla="*/ 38 w 94"/>
                <a:gd name="T7" fmla="*/ 0 h 118"/>
                <a:gd name="T8" fmla="*/ 38 w 94"/>
                <a:gd name="T9" fmla="*/ 213 h 118"/>
                <a:gd name="T10" fmla="*/ 28 w 94"/>
                <a:gd name="T11" fmla="*/ 213 h 118"/>
                <a:gd name="T12" fmla="*/ 20 w 94"/>
                <a:gd name="T13" fmla="*/ 213 h 118"/>
                <a:gd name="T14" fmla="*/ 8 w 94"/>
                <a:gd name="T15" fmla="*/ 196 h 118"/>
                <a:gd name="T16" fmla="*/ 2 w 94"/>
                <a:gd name="T17" fmla="*/ 376 h 118"/>
                <a:gd name="T18" fmla="*/ 0 w 94"/>
                <a:gd name="T19" fmla="*/ 443 h 118"/>
                <a:gd name="T20" fmla="*/ 0 w 94"/>
                <a:gd name="T21" fmla="*/ 515 h 118"/>
                <a:gd name="T22" fmla="*/ 0 w 94"/>
                <a:gd name="T23" fmla="*/ 609 h 118"/>
                <a:gd name="T24" fmla="*/ 4 w 94"/>
                <a:gd name="T25" fmla="*/ 683 h 118"/>
                <a:gd name="T26" fmla="*/ 8 w 94"/>
                <a:gd name="T27" fmla="*/ 722 h 118"/>
                <a:gd name="T28" fmla="*/ 14 w 94"/>
                <a:gd name="T29" fmla="*/ 778 h 118"/>
                <a:gd name="T30" fmla="*/ 28 w 94"/>
                <a:gd name="T31" fmla="*/ 887 h 118"/>
                <a:gd name="T32" fmla="*/ 34 w 94"/>
                <a:gd name="T33" fmla="*/ 921 h 118"/>
                <a:gd name="T34" fmla="*/ 40 w 94"/>
                <a:gd name="T35" fmla="*/ 982 h 118"/>
                <a:gd name="T36" fmla="*/ 44 w 94"/>
                <a:gd name="T37" fmla="*/ 975 h 118"/>
                <a:gd name="T38" fmla="*/ 46 w 94"/>
                <a:gd name="T39" fmla="*/ 946 h 118"/>
                <a:gd name="T40" fmla="*/ 74 w 94"/>
                <a:gd name="T41" fmla="*/ 921 h 118"/>
                <a:gd name="T42" fmla="*/ 46 w 94"/>
                <a:gd name="T43" fmla="*/ 903 h 118"/>
                <a:gd name="T44" fmla="*/ 46 w 94"/>
                <a:gd name="T45" fmla="*/ 887 h 118"/>
                <a:gd name="T46" fmla="*/ 44 w 94"/>
                <a:gd name="T47" fmla="*/ 859 h 118"/>
                <a:gd name="T48" fmla="*/ 44 w 94"/>
                <a:gd name="T49" fmla="*/ 844 h 118"/>
                <a:gd name="T50" fmla="*/ 46 w 94"/>
                <a:gd name="T51" fmla="*/ 792 h 118"/>
                <a:gd name="T52" fmla="*/ 74 w 94"/>
                <a:gd name="T53" fmla="*/ 778 h 118"/>
                <a:gd name="T54" fmla="*/ 84 w 94"/>
                <a:gd name="T55" fmla="*/ 754 h 118"/>
                <a:gd name="T56" fmla="*/ 84 w 94"/>
                <a:gd name="T57" fmla="*/ 713 h 118"/>
                <a:gd name="T58" fmla="*/ 88 w 94"/>
                <a:gd name="T59" fmla="*/ 683 h 118"/>
                <a:gd name="T60" fmla="*/ 92 w 94"/>
                <a:gd name="T61" fmla="*/ 704 h 118"/>
                <a:gd name="T62" fmla="*/ 94 w 94"/>
                <a:gd name="T63" fmla="*/ 722 h 118"/>
                <a:gd name="T64" fmla="*/ 96 w 94"/>
                <a:gd name="T65" fmla="*/ 767 h 118"/>
                <a:gd name="T66" fmla="*/ 100 w 94"/>
                <a:gd name="T67" fmla="*/ 778 h 118"/>
                <a:gd name="T68" fmla="*/ 104 w 94"/>
                <a:gd name="T69" fmla="*/ 767 h 118"/>
                <a:gd name="T70" fmla="*/ 108 w 94"/>
                <a:gd name="T71" fmla="*/ 754 h 118"/>
                <a:gd name="T72" fmla="*/ 110 w 94"/>
                <a:gd name="T73" fmla="*/ 767 h 118"/>
                <a:gd name="T74" fmla="*/ 112 w 94"/>
                <a:gd name="T75" fmla="*/ 767 h 118"/>
                <a:gd name="T76" fmla="*/ 116 w 94"/>
                <a:gd name="T77" fmla="*/ 754 h 118"/>
                <a:gd name="T78" fmla="*/ 116 w 94"/>
                <a:gd name="T79" fmla="*/ 713 h 118"/>
                <a:gd name="T80" fmla="*/ 118 w 94"/>
                <a:gd name="T81" fmla="*/ 652 h 118"/>
                <a:gd name="T82" fmla="*/ 118 w 94"/>
                <a:gd name="T83" fmla="*/ 471 h 118"/>
                <a:gd name="T84" fmla="*/ 114 w 94"/>
                <a:gd name="T85" fmla="*/ 443 h 118"/>
                <a:gd name="T86" fmla="*/ 112 w 94"/>
                <a:gd name="T87" fmla="*/ 408 h 118"/>
                <a:gd name="T88" fmla="*/ 110 w 94"/>
                <a:gd name="T89" fmla="*/ 376 h 118"/>
                <a:gd name="T90" fmla="*/ 110 w 94"/>
                <a:gd name="T91" fmla="*/ 347 h 118"/>
                <a:gd name="T92" fmla="*/ 112 w 94"/>
                <a:gd name="T93" fmla="*/ 313 h 118"/>
                <a:gd name="T94" fmla="*/ 114 w 94"/>
                <a:gd name="T95" fmla="*/ 287 h 118"/>
                <a:gd name="T96" fmla="*/ 118 w 94"/>
                <a:gd name="T97" fmla="*/ 266 h 118"/>
                <a:gd name="T98" fmla="*/ 120 w 94"/>
                <a:gd name="T99" fmla="*/ 231 h 118"/>
                <a:gd name="T100" fmla="*/ 118 w 94"/>
                <a:gd name="T101" fmla="*/ 181 h 118"/>
                <a:gd name="T102" fmla="*/ 112 w 94"/>
                <a:gd name="T103" fmla="*/ 167 h 118"/>
                <a:gd name="T104" fmla="*/ 106 w 94"/>
                <a:gd name="T105" fmla="*/ 154 h 118"/>
                <a:gd name="T106" fmla="*/ 98 w 94"/>
                <a:gd name="T107" fmla="*/ 154 h 118"/>
                <a:gd name="T108" fmla="*/ 100 w 94"/>
                <a:gd name="T109" fmla="*/ 2 h 118"/>
                <a:gd name="T110" fmla="*/ 38 w 94"/>
                <a:gd name="T111" fmla="*/ 0 h 118"/>
                <a:gd name="T112" fmla="*/ 38 w 94"/>
                <a:gd name="T113" fmla="*/ 231 h 1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118"/>
                <a:gd name="T173" fmla="*/ 94 w 94"/>
                <a:gd name="T174" fmla="*/ 118 h 1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118">
                  <a:moveTo>
                    <a:pt x="38" y="28"/>
                  </a:moveTo>
                  <a:lnTo>
                    <a:pt x="40" y="28"/>
                  </a:lnTo>
                  <a:lnTo>
                    <a:pt x="38" y="20"/>
                  </a:lnTo>
                  <a:lnTo>
                    <a:pt x="38" y="0"/>
                  </a:lnTo>
                  <a:lnTo>
                    <a:pt x="38" y="26"/>
                  </a:lnTo>
                  <a:lnTo>
                    <a:pt x="28" y="26"/>
                  </a:lnTo>
                  <a:lnTo>
                    <a:pt x="20" y="26"/>
                  </a:lnTo>
                  <a:lnTo>
                    <a:pt x="8" y="24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4" y="82"/>
                  </a:lnTo>
                  <a:lnTo>
                    <a:pt x="8" y="88"/>
                  </a:lnTo>
                  <a:lnTo>
                    <a:pt x="14" y="94"/>
                  </a:lnTo>
                  <a:lnTo>
                    <a:pt x="28" y="106"/>
                  </a:lnTo>
                  <a:lnTo>
                    <a:pt x="34" y="112"/>
                  </a:lnTo>
                  <a:lnTo>
                    <a:pt x="40" y="118"/>
                  </a:lnTo>
                  <a:lnTo>
                    <a:pt x="44" y="116"/>
                  </a:lnTo>
                  <a:lnTo>
                    <a:pt x="46" y="114"/>
                  </a:lnTo>
                  <a:lnTo>
                    <a:pt x="48" y="112"/>
                  </a:lnTo>
                  <a:lnTo>
                    <a:pt x="46" y="108"/>
                  </a:lnTo>
                  <a:lnTo>
                    <a:pt x="46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8" y="94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62" y="82"/>
                  </a:lnTo>
                  <a:lnTo>
                    <a:pt x="66" y="84"/>
                  </a:lnTo>
                  <a:lnTo>
                    <a:pt x="68" y="88"/>
                  </a:lnTo>
                  <a:lnTo>
                    <a:pt x="70" y="92"/>
                  </a:lnTo>
                  <a:lnTo>
                    <a:pt x="74" y="94"/>
                  </a:lnTo>
                  <a:lnTo>
                    <a:pt x="78" y="92"/>
                  </a:lnTo>
                  <a:lnTo>
                    <a:pt x="82" y="90"/>
                  </a:lnTo>
                  <a:lnTo>
                    <a:pt x="84" y="92"/>
                  </a:lnTo>
                  <a:lnTo>
                    <a:pt x="86" y="92"/>
                  </a:lnTo>
                  <a:lnTo>
                    <a:pt x="90" y="90"/>
                  </a:lnTo>
                  <a:lnTo>
                    <a:pt x="90" y="86"/>
                  </a:lnTo>
                  <a:lnTo>
                    <a:pt x="92" y="78"/>
                  </a:lnTo>
                  <a:lnTo>
                    <a:pt x="92" y="56"/>
                  </a:lnTo>
                  <a:lnTo>
                    <a:pt x="88" y="54"/>
                  </a:lnTo>
                  <a:lnTo>
                    <a:pt x="86" y="50"/>
                  </a:lnTo>
                  <a:lnTo>
                    <a:pt x="84" y="46"/>
                  </a:lnTo>
                  <a:lnTo>
                    <a:pt x="84" y="42"/>
                  </a:lnTo>
                  <a:lnTo>
                    <a:pt x="86" y="38"/>
                  </a:lnTo>
                  <a:lnTo>
                    <a:pt x="88" y="34"/>
                  </a:lnTo>
                  <a:lnTo>
                    <a:pt x="92" y="32"/>
                  </a:lnTo>
                  <a:lnTo>
                    <a:pt x="94" y="28"/>
                  </a:lnTo>
                  <a:lnTo>
                    <a:pt x="92" y="22"/>
                  </a:lnTo>
                  <a:lnTo>
                    <a:pt x="86" y="20"/>
                  </a:lnTo>
                  <a:lnTo>
                    <a:pt x="80" y="18"/>
                  </a:lnTo>
                  <a:lnTo>
                    <a:pt x="72" y="18"/>
                  </a:lnTo>
                  <a:lnTo>
                    <a:pt x="74" y="2"/>
                  </a:lnTo>
                  <a:lnTo>
                    <a:pt x="38" y="0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7" name="Freeform 145"/>
            <p:cNvSpPr>
              <a:spLocks noChangeAspect="1"/>
            </p:cNvSpPr>
            <p:nvPr/>
          </p:nvSpPr>
          <p:spPr bwMode="auto">
            <a:xfrm>
              <a:off x="2735" y="2487"/>
              <a:ext cx="126" cy="180"/>
            </a:xfrm>
            <a:custGeom>
              <a:avLst/>
              <a:gdLst>
                <a:gd name="T0" fmla="*/ 28 w 124"/>
                <a:gd name="T1" fmla="*/ 1290 h 166"/>
                <a:gd name="T2" fmla="*/ 22 w 124"/>
                <a:gd name="T3" fmla="*/ 1290 h 166"/>
                <a:gd name="T4" fmla="*/ 12 w 124"/>
                <a:gd name="T5" fmla="*/ 1359 h 166"/>
                <a:gd name="T6" fmla="*/ 0 w 124"/>
                <a:gd name="T7" fmla="*/ 1162 h 166"/>
                <a:gd name="T8" fmla="*/ 6 w 124"/>
                <a:gd name="T9" fmla="*/ 1137 h 166"/>
                <a:gd name="T10" fmla="*/ 6 w 124"/>
                <a:gd name="T11" fmla="*/ 1079 h 166"/>
                <a:gd name="T12" fmla="*/ 4 w 124"/>
                <a:gd name="T13" fmla="*/ 1060 h 166"/>
                <a:gd name="T14" fmla="*/ 6 w 124"/>
                <a:gd name="T15" fmla="*/ 983 h 166"/>
                <a:gd name="T16" fmla="*/ 18 w 124"/>
                <a:gd name="T17" fmla="*/ 931 h 166"/>
                <a:gd name="T18" fmla="*/ 22 w 124"/>
                <a:gd name="T19" fmla="*/ 875 h 166"/>
                <a:gd name="T20" fmla="*/ 28 w 124"/>
                <a:gd name="T21" fmla="*/ 912 h 166"/>
                <a:gd name="T22" fmla="*/ 60 w 124"/>
                <a:gd name="T23" fmla="*/ 978 h 166"/>
                <a:gd name="T24" fmla="*/ 68 w 124"/>
                <a:gd name="T25" fmla="*/ 931 h 166"/>
                <a:gd name="T26" fmla="*/ 72 w 124"/>
                <a:gd name="T27" fmla="*/ 961 h 166"/>
                <a:gd name="T28" fmla="*/ 76 w 124"/>
                <a:gd name="T29" fmla="*/ 905 h 166"/>
                <a:gd name="T30" fmla="*/ 78 w 124"/>
                <a:gd name="T31" fmla="*/ 656 h 166"/>
                <a:gd name="T32" fmla="*/ 72 w 124"/>
                <a:gd name="T33" fmla="*/ 605 h 166"/>
                <a:gd name="T34" fmla="*/ 70 w 124"/>
                <a:gd name="T35" fmla="*/ 550 h 166"/>
                <a:gd name="T36" fmla="*/ 74 w 124"/>
                <a:gd name="T37" fmla="*/ 475 h 166"/>
                <a:gd name="T38" fmla="*/ 80 w 124"/>
                <a:gd name="T39" fmla="*/ 432 h 166"/>
                <a:gd name="T40" fmla="*/ 72 w 124"/>
                <a:gd name="T41" fmla="*/ 367 h 166"/>
                <a:gd name="T42" fmla="*/ 58 w 124"/>
                <a:gd name="T43" fmla="*/ 346 h 166"/>
                <a:gd name="T44" fmla="*/ 84 w 124"/>
                <a:gd name="T45" fmla="*/ 231 h 166"/>
                <a:gd name="T46" fmla="*/ 92 w 124"/>
                <a:gd name="T47" fmla="*/ 266 h 166"/>
                <a:gd name="T48" fmla="*/ 127 w 124"/>
                <a:gd name="T49" fmla="*/ 266 h 166"/>
                <a:gd name="T50" fmla="*/ 135 w 124"/>
                <a:gd name="T51" fmla="*/ 81 h 166"/>
                <a:gd name="T52" fmla="*/ 150 w 124"/>
                <a:gd name="T53" fmla="*/ 0 h 166"/>
                <a:gd name="T54" fmla="*/ 180 w 124"/>
                <a:gd name="T55" fmla="*/ 0 h 166"/>
                <a:gd name="T56" fmla="*/ 183 w 124"/>
                <a:gd name="T57" fmla="*/ 4 h 166"/>
                <a:gd name="T58" fmla="*/ 186 w 124"/>
                <a:gd name="T59" fmla="*/ 81 h 166"/>
                <a:gd name="T60" fmla="*/ 177 w 124"/>
                <a:gd name="T61" fmla="*/ 294 h 166"/>
                <a:gd name="T62" fmla="*/ 159 w 124"/>
                <a:gd name="T63" fmla="*/ 596 h 166"/>
                <a:gd name="T64" fmla="*/ 162 w 124"/>
                <a:gd name="T65" fmla="*/ 656 h 166"/>
                <a:gd name="T66" fmla="*/ 154 w 124"/>
                <a:gd name="T67" fmla="*/ 716 h 166"/>
                <a:gd name="T68" fmla="*/ 146 w 124"/>
                <a:gd name="T69" fmla="*/ 771 h 166"/>
                <a:gd name="T70" fmla="*/ 135 w 124"/>
                <a:gd name="T71" fmla="*/ 905 h 166"/>
                <a:gd name="T72" fmla="*/ 119 w 124"/>
                <a:gd name="T73" fmla="*/ 961 h 166"/>
                <a:gd name="T74" fmla="*/ 111 w 124"/>
                <a:gd name="T75" fmla="*/ 1177 h 166"/>
                <a:gd name="T76" fmla="*/ 95 w 124"/>
                <a:gd name="T77" fmla="*/ 1290 h 166"/>
                <a:gd name="T78" fmla="*/ 84 w 124"/>
                <a:gd name="T79" fmla="*/ 1328 h 166"/>
                <a:gd name="T80" fmla="*/ 78 w 124"/>
                <a:gd name="T81" fmla="*/ 1315 h 166"/>
                <a:gd name="T82" fmla="*/ 74 w 124"/>
                <a:gd name="T83" fmla="*/ 1276 h 166"/>
                <a:gd name="T84" fmla="*/ 68 w 124"/>
                <a:gd name="T85" fmla="*/ 1290 h 166"/>
                <a:gd name="T86" fmla="*/ 62 w 124"/>
                <a:gd name="T87" fmla="*/ 1328 h 166"/>
                <a:gd name="T88" fmla="*/ 28 w 124"/>
                <a:gd name="T89" fmla="*/ 1328 h 1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4"/>
                <a:gd name="T136" fmla="*/ 0 h 166"/>
                <a:gd name="T137" fmla="*/ 124 w 124"/>
                <a:gd name="T138" fmla="*/ 166 h 1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4" h="166">
                  <a:moveTo>
                    <a:pt x="28" y="162"/>
                  </a:moveTo>
                  <a:lnTo>
                    <a:pt x="28" y="158"/>
                  </a:lnTo>
                  <a:lnTo>
                    <a:pt x="26" y="156"/>
                  </a:lnTo>
                  <a:lnTo>
                    <a:pt x="22" y="158"/>
                  </a:lnTo>
                  <a:lnTo>
                    <a:pt x="18" y="160"/>
                  </a:lnTo>
                  <a:lnTo>
                    <a:pt x="12" y="166"/>
                  </a:lnTo>
                  <a:lnTo>
                    <a:pt x="4" y="146"/>
                  </a:lnTo>
                  <a:lnTo>
                    <a:pt x="0" y="142"/>
                  </a:lnTo>
                  <a:lnTo>
                    <a:pt x="4" y="140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6" y="120"/>
                  </a:lnTo>
                  <a:lnTo>
                    <a:pt x="8" y="118"/>
                  </a:lnTo>
                  <a:lnTo>
                    <a:pt x="18" y="114"/>
                  </a:lnTo>
                  <a:lnTo>
                    <a:pt x="18" y="110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28" y="112"/>
                  </a:lnTo>
                  <a:lnTo>
                    <a:pt x="30" y="116"/>
                  </a:lnTo>
                  <a:lnTo>
                    <a:pt x="34" y="118"/>
                  </a:lnTo>
                  <a:lnTo>
                    <a:pt x="38" y="116"/>
                  </a:lnTo>
                  <a:lnTo>
                    <a:pt x="42" y="114"/>
                  </a:lnTo>
                  <a:lnTo>
                    <a:pt x="44" y="116"/>
                  </a:lnTo>
                  <a:lnTo>
                    <a:pt x="46" y="116"/>
                  </a:lnTo>
                  <a:lnTo>
                    <a:pt x="50" y="114"/>
                  </a:lnTo>
                  <a:lnTo>
                    <a:pt x="50" y="110"/>
                  </a:lnTo>
                  <a:lnTo>
                    <a:pt x="52" y="102"/>
                  </a:lnTo>
                  <a:lnTo>
                    <a:pt x="52" y="80"/>
                  </a:lnTo>
                  <a:lnTo>
                    <a:pt x="48" y="78"/>
                  </a:lnTo>
                  <a:lnTo>
                    <a:pt x="46" y="74"/>
                  </a:lnTo>
                  <a:lnTo>
                    <a:pt x="44" y="70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2" y="56"/>
                  </a:lnTo>
                  <a:lnTo>
                    <a:pt x="54" y="52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42"/>
                  </a:lnTo>
                  <a:lnTo>
                    <a:pt x="32" y="42"/>
                  </a:lnTo>
                  <a:lnTo>
                    <a:pt x="34" y="28"/>
                  </a:lnTo>
                  <a:lnTo>
                    <a:pt x="58" y="28"/>
                  </a:lnTo>
                  <a:lnTo>
                    <a:pt x="62" y="30"/>
                  </a:lnTo>
                  <a:lnTo>
                    <a:pt x="66" y="32"/>
                  </a:lnTo>
                  <a:lnTo>
                    <a:pt x="78" y="32"/>
                  </a:lnTo>
                  <a:lnTo>
                    <a:pt x="84" y="32"/>
                  </a:lnTo>
                  <a:lnTo>
                    <a:pt x="84" y="18"/>
                  </a:lnTo>
                  <a:lnTo>
                    <a:pt x="88" y="10"/>
                  </a:lnTo>
                  <a:lnTo>
                    <a:pt x="92" y="4"/>
                  </a:lnTo>
                  <a:lnTo>
                    <a:pt x="98" y="0"/>
                  </a:lnTo>
                  <a:lnTo>
                    <a:pt x="11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4" y="10"/>
                  </a:lnTo>
                  <a:lnTo>
                    <a:pt x="122" y="22"/>
                  </a:lnTo>
                  <a:lnTo>
                    <a:pt x="118" y="36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6"/>
                  </a:lnTo>
                  <a:lnTo>
                    <a:pt x="108" y="80"/>
                  </a:lnTo>
                  <a:lnTo>
                    <a:pt x="106" y="84"/>
                  </a:lnTo>
                  <a:lnTo>
                    <a:pt x="102" y="88"/>
                  </a:lnTo>
                  <a:lnTo>
                    <a:pt x="98" y="90"/>
                  </a:lnTo>
                  <a:lnTo>
                    <a:pt x="94" y="94"/>
                  </a:lnTo>
                  <a:lnTo>
                    <a:pt x="90" y="98"/>
                  </a:lnTo>
                  <a:lnTo>
                    <a:pt x="88" y="110"/>
                  </a:lnTo>
                  <a:lnTo>
                    <a:pt x="84" y="114"/>
                  </a:lnTo>
                  <a:lnTo>
                    <a:pt x="80" y="116"/>
                  </a:lnTo>
                  <a:lnTo>
                    <a:pt x="80" y="130"/>
                  </a:lnTo>
                  <a:lnTo>
                    <a:pt x="76" y="144"/>
                  </a:lnTo>
                  <a:lnTo>
                    <a:pt x="72" y="152"/>
                  </a:lnTo>
                  <a:lnTo>
                    <a:pt x="68" y="158"/>
                  </a:lnTo>
                  <a:lnTo>
                    <a:pt x="64" y="162"/>
                  </a:lnTo>
                  <a:lnTo>
                    <a:pt x="58" y="162"/>
                  </a:lnTo>
                  <a:lnTo>
                    <a:pt x="54" y="162"/>
                  </a:lnTo>
                  <a:lnTo>
                    <a:pt x="52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2" y="158"/>
                  </a:lnTo>
                  <a:lnTo>
                    <a:pt x="40" y="160"/>
                  </a:lnTo>
                  <a:lnTo>
                    <a:pt x="36" y="162"/>
                  </a:lnTo>
                  <a:lnTo>
                    <a:pt x="34" y="162"/>
                  </a:lnTo>
                  <a:lnTo>
                    <a:pt x="28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8" name="Freeform 146"/>
            <p:cNvSpPr>
              <a:spLocks noChangeAspect="1"/>
            </p:cNvSpPr>
            <p:nvPr/>
          </p:nvSpPr>
          <p:spPr bwMode="auto">
            <a:xfrm>
              <a:off x="2741" y="2928"/>
              <a:ext cx="232" cy="252"/>
            </a:xfrm>
            <a:custGeom>
              <a:avLst/>
              <a:gdLst>
                <a:gd name="T0" fmla="*/ 342 w 227"/>
                <a:gd name="T1" fmla="*/ 70 h 232"/>
                <a:gd name="T2" fmla="*/ 300 w 227"/>
                <a:gd name="T3" fmla="*/ 136 h 232"/>
                <a:gd name="T4" fmla="*/ 218 w 227"/>
                <a:gd name="T5" fmla="*/ 136 h 232"/>
                <a:gd name="T6" fmla="*/ 203 w 227"/>
                <a:gd name="T7" fmla="*/ 98 h 232"/>
                <a:gd name="T8" fmla="*/ 199 w 227"/>
                <a:gd name="T9" fmla="*/ 83 h 232"/>
                <a:gd name="T10" fmla="*/ 191 w 227"/>
                <a:gd name="T11" fmla="*/ 59 h 232"/>
                <a:gd name="T12" fmla="*/ 60 w 227"/>
                <a:gd name="T13" fmla="*/ 59 h 232"/>
                <a:gd name="T14" fmla="*/ 54 w 227"/>
                <a:gd name="T15" fmla="*/ 2 h 232"/>
                <a:gd name="T16" fmla="*/ 52 w 227"/>
                <a:gd name="T17" fmla="*/ 0 h 232"/>
                <a:gd name="T18" fmla="*/ 22 w 227"/>
                <a:gd name="T19" fmla="*/ 0 h 232"/>
                <a:gd name="T20" fmla="*/ 10 w 227"/>
                <a:gd name="T21" fmla="*/ 2 h 232"/>
                <a:gd name="T22" fmla="*/ 4 w 227"/>
                <a:gd name="T23" fmla="*/ 2 h 232"/>
                <a:gd name="T24" fmla="*/ 0 w 227"/>
                <a:gd name="T25" fmla="*/ 0 h 232"/>
                <a:gd name="T26" fmla="*/ 2 w 227"/>
                <a:gd name="T27" fmla="*/ 136 h 232"/>
                <a:gd name="T28" fmla="*/ 6 w 227"/>
                <a:gd name="T29" fmla="*/ 278 h 232"/>
                <a:gd name="T30" fmla="*/ 14 w 227"/>
                <a:gd name="T31" fmla="*/ 374 h 232"/>
                <a:gd name="T32" fmla="*/ 22 w 227"/>
                <a:gd name="T33" fmla="*/ 495 h 232"/>
                <a:gd name="T34" fmla="*/ 56 w 227"/>
                <a:gd name="T35" fmla="*/ 604 h 232"/>
                <a:gd name="T36" fmla="*/ 64 w 227"/>
                <a:gd name="T37" fmla="*/ 711 h 232"/>
                <a:gd name="T38" fmla="*/ 68 w 227"/>
                <a:gd name="T39" fmla="*/ 836 h 232"/>
                <a:gd name="T40" fmla="*/ 71 w 227"/>
                <a:gd name="T41" fmla="*/ 958 h 232"/>
                <a:gd name="T42" fmla="*/ 71 w 227"/>
                <a:gd name="T43" fmla="*/ 1172 h 232"/>
                <a:gd name="T44" fmla="*/ 75 w 227"/>
                <a:gd name="T45" fmla="*/ 1387 h 232"/>
                <a:gd name="T46" fmla="*/ 79 w 227"/>
                <a:gd name="T47" fmla="*/ 1596 h 232"/>
                <a:gd name="T48" fmla="*/ 87 w 227"/>
                <a:gd name="T49" fmla="*/ 1700 h 232"/>
                <a:gd name="T50" fmla="*/ 95 w 227"/>
                <a:gd name="T51" fmla="*/ 1779 h 232"/>
                <a:gd name="T52" fmla="*/ 111 w 227"/>
                <a:gd name="T53" fmla="*/ 1861 h 232"/>
                <a:gd name="T54" fmla="*/ 132 w 227"/>
                <a:gd name="T55" fmla="*/ 1958 h 232"/>
                <a:gd name="T56" fmla="*/ 138 w 227"/>
                <a:gd name="T57" fmla="*/ 1908 h 232"/>
                <a:gd name="T58" fmla="*/ 141 w 227"/>
                <a:gd name="T59" fmla="*/ 1861 h 232"/>
                <a:gd name="T60" fmla="*/ 147 w 227"/>
                <a:gd name="T61" fmla="*/ 1861 h 232"/>
                <a:gd name="T62" fmla="*/ 153 w 227"/>
                <a:gd name="T63" fmla="*/ 1932 h 232"/>
                <a:gd name="T64" fmla="*/ 163 w 227"/>
                <a:gd name="T65" fmla="*/ 1970 h 232"/>
                <a:gd name="T66" fmla="*/ 175 w 227"/>
                <a:gd name="T67" fmla="*/ 1999 h 232"/>
                <a:gd name="T68" fmla="*/ 191 w 227"/>
                <a:gd name="T69" fmla="*/ 1999 h 232"/>
                <a:gd name="T70" fmla="*/ 208 w 227"/>
                <a:gd name="T71" fmla="*/ 1999 h 232"/>
                <a:gd name="T72" fmla="*/ 218 w 227"/>
                <a:gd name="T73" fmla="*/ 1958 h 232"/>
                <a:gd name="T74" fmla="*/ 225 w 227"/>
                <a:gd name="T75" fmla="*/ 1925 h 232"/>
                <a:gd name="T76" fmla="*/ 235 w 227"/>
                <a:gd name="T77" fmla="*/ 1888 h 232"/>
                <a:gd name="T78" fmla="*/ 232 w 227"/>
                <a:gd name="T79" fmla="*/ 1322 h 232"/>
                <a:gd name="T80" fmla="*/ 232 w 227"/>
                <a:gd name="T81" fmla="*/ 836 h 232"/>
                <a:gd name="T82" fmla="*/ 270 w 227"/>
                <a:gd name="T83" fmla="*/ 836 h 232"/>
                <a:gd name="T84" fmla="*/ 270 w 227"/>
                <a:gd name="T85" fmla="*/ 206 h 232"/>
                <a:gd name="T86" fmla="*/ 312 w 227"/>
                <a:gd name="T87" fmla="*/ 190 h 232"/>
                <a:gd name="T88" fmla="*/ 347 w 227"/>
                <a:gd name="T89" fmla="*/ 161 h 232"/>
                <a:gd name="T90" fmla="*/ 355 w 227"/>
                <a:gd name="T91" fmla="*/ 224 h 232"/>
                <a:gd name="T92" fmla="*/ 379 w 227"/>
                <a:gd name="T93" fmla="*/ 161 h 232"/>
                <a:gd name="T94" fmla="*/ 389 w 227"/>
                <a:gd name="T95" fmla="*/ 115 h 232"/>
                <a:gd name="T96" fmla="*/ 399 w 227"/>
                <a:gd name="T97" fmla="*/ 98 h 232"/>
                <a:gd name="T98" fmla="*/ 389 w 227"/>
                <a:gd name="T99" fmla="*/ 70 h 232"/>
                <a:gd name="T100" fmla="*/ 379 w 227"/>
                <a:gd name="T101" fmla="*/ 59 h 232"/>
                <a:gd name="T102" fmla="*/ 366 w 227"/>
                <a:gd name="T103" fmla="*/ 70 h 232"/>
                <a:gd name="T104" fmla="*/ 355 w 227"/>
                <a:gd name="T105" fmla="*/ 83 h 232"/>
                <a:gd name="T106" fmla="*/ 347 w 227"/>
                <a:gd name="T107" fmla="*/ 70 h 232"/>
                <a:gd name="T108" fmla="*/ 342 w 227"/>
                <a:gd name="T109" fmla="*/ 59 h 232"/>
                <a:gd name="T110" fmla="*/ 342 w 227"/>
                <a:gd name="T111" fmla="*/ 70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7"/>
                <a:gd name="T169" fmla="*/ 0 h 232"/>
                <a:gd name="T170" fmla="*/ 227 w 227"/>
                <a:gd name="T171" fmla="*/ 232 h 23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7" h="232">
                  <a:moveTo>
                    <a:pt x="195" y="8"/>
                  </a:moveTo>
                  <a:lnTo>
                    <a:pt x="171" y="16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12" y="10"/>
                  </a:lnTo>
                  <a:lnTo>
                    <a:pt x="108" y="6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0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16"/>
                  </a:lnTo>
                  <a:lnTo>
                    <a:pt x="6" y="32"/>
                  </a:lnTo>
                  <a:lnTo>
                    <a:pt x="14" y="44"/>
                  </a:lnTo>
                  <a:lnTo>
                    <a:pt x="22" y="58"/>
                  </a:lnTo>
                  <a:lnTo>
                    <a:pt x="30" y="70"/>
                  </a:lnTo>
                  <a:lnTo>
                    <a:pt x="38" y="82"/>
                  </a:lnTo>
                  <a:lnTo>
                    <a:pt x="42" y="96"/>
                  </a:lnTo>
                  <a:lnTo>
                    <a:pt x="44" y="112"/>
                  </a:lnTo>
                  <a:lnTo>
                    <a:pt x="44" y="136"/>
                  </a:lnTo>
                  <a:lnTo>
                    <a:pt x="46" y="162"/>
                  </a:lnTo>
                  <a:lnTo>
                    <a:pt x="48" y="186"/>
                  </a:lnTo>
                  <a:lnTo>
                    <a:pt x="52" y="198"/>
                  </a:lnTo>
                  <a:lnTo>
                    <a:pt x="56" y="208"/>
                  </a:lnTo>
                  <a:lnTo>
                    <a:pt x="64" y="218"/>
                  </a:lnTo>
                  <a:lnTo>
                    <a:pt x="74" y="228"/>
                  </a:lnTo>
                  <a:lnTo>
                    <a:pt x="78" y="222"/>
                  </a:lnTo>
                  <a:lnTo>
                    <a:pt x="80" y="218"/>
                  </a:lnTo>
                  <a:lnTo>
                    <a:pt x="84" y="218"/>
                  </a:lnTo>
                  <a:lnTo>
                    <a:pt x="88" y="226"/>
                  </a:lnTo>
                  <a:lnTo>
                    <a:pt x="94" y="230"/>
                  </a:lnTo>
                  <a:lnTo>
                    <a:pt x="100" y="232"/>
                  </a:lnTo>
                  <a:lnTo>
                    <a:pt x="108" y="232"/>
                  </a:lnTo>
                  <a:lnTo>
                    <a:pt x="118" y="232"/>
                  </a:lnTo>
                  <a:lnTo>
                    <a:pt x="124" y="228"/>
                  </a:lnTo>
                  <a:lnTo>
                    <a:pt x="128" y="224"/>
                  </a:lnTo>
                  <a:lnTo>
                    <a:pt x="134" y="220"/>
                  </a:lnTo>
                  <a:lnTo>
                    <a:pt x="132" y="154"/>
                  </a:lnTo>
                  <a:lnTo>
                    <a:pt x="132" y="96"/>
                  </a:lnTo>
                  <a:lnTo>
                    <a:pt x="153" y="96"/>
                  </a:lnTo>
                  <a:lnTo>
                    <a:pt x="153" y="24"/>
                  </a:lnTo>
                  <a:lnTo>
                    <a:pt x="177" y="22"/>
                  </a:lnTo>
                  <a:lnTo>
                    <a:pt x="197" y="18"/>
                  </a:lnTo>
                  <a:lnTo>
                    <a:pt x="201" y="26"/>
                  </a:lnTo>
                  <a:lnTo>
                    <a:pt x="215" y="18"/>
                  </a:lnTo>
                  <a:lnTo>
                    <a:pt x="221" y="14"/>
                  </a:lnTo>
                  <a:lnTo>
                    <a:pt x="227" y="12"/>
                  </a:lnTo>
                  <a:lnTo>
                    <a:pt x="221" y="8"/>
                  </a:lnTo>
                  <a:lnTo>
                    <a:pt x="215" y="6"/>
                  </a:lnTo>
                  <a:lnTo>
                    <a:pt x="207" y="8"/>
                  </a:lnTo>
                  <a:lnTo>
                    <a:pt x="201" y="10"/>
                  </a:lnTo>
                  <a:lnTo>
                    <a:pt x="197" y="8"/>
                  </a:lnTo>
                  <a:lnTo>
                    <a:pt x="195" y="6"/>
                  </a:lnTo>
                  <a:lnTo>
                    <a:pt x="195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09" name="Freeform 147"/>
            <p:cNvSpPr>
              <a:spLocks noChangeAspect="1"/>
            </p:cNvSpPr>
            <p:nvPr/>
          </p:nvSpPr>
          <p:spPr bwMode="auto">
            <a:xfrm>
              <a:off x="3127" y="1877"/>
              <a:ext cx="364" cy="347"/>
            </a:xfrm>
            <a:custGeom>
              <a:avLst/>
              <a:gdLst>
                <a:gd name="T0" fmla="*/ 428 w 356"/>
                <a:gd name="T1" fmla="*/ 646 h 320"/>
                <a:gd name="T2" fmla="*/ 439 w 356"/>
                <a:gd name="T3" fmla="*/ 710 h 320"/>
                <a:gd name="T4" fmla="*/ 454 w 356"/>
                <a:gd name="T5" fmla="*/ 771 h 320"/>
                <a:gd name="T6" fmla="*/ 467 w 356"/>
                <a:gd name="T7" fmla="*/ 905 h 320"/>
                <a:gd name="T8" fmla="*/ 485 w 356"/>
                <a:gd name="T9" fmla="*/ 1043 h 320"/>
                <a:gd name="T10" fmla="*/ 496 w 356"/>
                <a:gd name="T11" fmla="*/ 1154 h 320"/>
                <a:gd name="T12" fmla="*/ 513 w 356"/>
                <a:gd name="T13" fmla="*/ 1260 h 320"/>
                <a:gd name="T14" fmla="*/ 536 w 356"/>
                <a:gd name="T15" fmla="*/ 1380 h 320"/>
                <a:gd name="T16" fmla="*/ 634 w 356"/>
                <a:gd name="T17" fmla="*/ 1441 h 320"/>
                <a:gd name="T18" fmla="*/ 538 w 356"/>
                <a:gd name="T19" fmla="*/ 2136 h 320"/>
                <a:gd name="T20" fmla="*/ 364 w 356"/>
                <a:gd name="T21" fmla="*/ 2629 h 320"/>
                <a:gd name="T22" fmla="*/ 319 w 356"/>
                <a:gd name="T23" fmla="*/ 2386 h 320"/>
                <a:gd name="T24" fmla="*/ 309 w 356"/>
                <a:gd name="T25" fmla="*/ 2386 h 320"/>
                <a:gd name="T26" fmla="*/ 291 w 356"/>
                <a:gd name="T27" fmla="*/ 2337 h 320"/>
                <a:gd name="T28" fmla="*/ 283 w 356"/>
                <a:gd name="T29" fmla="*/ 2386 h 320"/>
                <a:gd name="T30" fmla="*/ 276 w 356"/>
                <a:gd name="T31" fmla="*/ 2463 h 320"/>
                <a:gd name="T32" fmla="*/ 255 w 356"/>
                <a:gd name="T33" fmla="*/ 2337 h 320"/>
                <a:gd name="T34" fmla="*/ 224 w 356"/>
                <a:gd name="T35" fmla="*/ 2179 h 320"/>
                <a:gd name="T36" fmla="*/ 207 w 356"/>
                <a:gd name="T37" fmla="*/ 1997 h 320"/>
                <a:gd name="T38" fmla="*/ 185 w 356"/>
                <a:gd name="T39" fmla="*/ 1887 h 320"/>
                <a:gd name="T40" fmla="*/ 154 w 356"/>
                <a:gd name="T41" fmla="*/ 1759 h 320"/>
                <a:gd name="T42" fmla="*/ 154 w 356"/>
                <a:gd name="T43" fmla="*/ 1759 h 320"/>
                <a:gd name="T44" fmla="*/ 145 w 356"/>
                <a:gd name="T45" fmla="*/ 1432 h 320"/>
                <a:gd name="T46" fmla="*/ 109 w 356"/>
                <a:gd name="T47" fmla="*/ 1251 h 320"/>
                <a:gd name="T48" fmla="*/ 73 w 356"/>
                <a:gd name="T49" fmla="*/ 1083 h 320"/>
                <a:gd name="T50" fmla="*/ 16 w 356"/>
                <a:gd name="T51" fmla="*/ 673 h 320"/>
                <a:gd name="T52" fmla="*/ 4 w 356"/>
                <a:gd name="T53" fmla="*/ 573 h 320"/>
                <a:gd name="T54" fmla="*/ 18 w 356"/>
                <a:gd name="T55" fmla="*/ 487 h 320"/>
                <a:gd name="T56" fmla="*/ 52 w 356"/>
                <a:gd name="T57" fmla="*/ 398 h 320"/>
                <a:gd name="T58" fmla="*/ 62 w 356"/>
                <a:gd name="T59" fmla="*/ 367 h 320"/>
                <a:gd name="T60" fmla="*/ 81 w 356"/>
                <a:gd name="T61" fmla="*/ 312 h 320"/>
                <a:gd name="T62" fmla="*/ 119 w 356"/>
                <a:gd name="T63" fmla="*/ 0 h 320"/>
                <a:gd name="T64" fmla="*/ 231 w 356"/>
                <a:gd name="T65" fmla="*/ 231 h 320"/>
                <a:gd name="T66" fmla="*/ 244 w 356"/>
                <a:gd name="T67" fmla="*/ 277 h 320"/>
                <a:gd name="T68" fmla="*/ 255 w 356"/>
                <a:gd name="T69" fmla="*/ 375 h 320"/>
                <a:gd name="T70" fmla="*/ 345 w 356"/>
                <a:gd name="T71" fmla="*/ 475 h 320"/>
                <a:gd name="T72" fmla="*/ 380 w 356"/>
                <a:gd name="T73" fmla="*/ 518 h 320"/>
                <a:gd name="T74" fmla="*/ 424 w 356"/>
                <a:gd name="T75" fmla="*/ 558 h 3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320"/>
                <a:gd name="T116" fmla="*/ 356 w 356"/>
                <a:gd name="T117" fmla="*/ 320 h 3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320">
                  <a:moveTo>
                    <a:pt x="238" y="66"/>
                  </a:moveTo>
                  <a:lnTo>
                    <a:pt x="240" y="78"/>
                  </a:lnTo>
                  <a:lnTo>
                    <a:pt x="242" y="84"/>
                  </a:lnTo>
                  <a:lnTo>
                    <a:pt x="246" y="86"/>
                  </a:lnTo>
                  <a:lnTo>
                    <a:pt x="250" y="90"/>
                  </a:lnTo>
                  <a:lnTo>
                    <a:pt x="254" y="94"/>
                  </a:lnTo>
                  <a:lnTo>
                    <a:pt x="260" y="102"/>
                  </a:lnTo>
                  <a:lnTo>
                    <a:pt x="262" y="110"/>
                  </a:lnTo>
                  <a:lnTo>
                    <a:pt x="266" y="118"/>
                  </a:lnTo>
                  <a:lnTo>
                    <a:pt x="272" y="126"/>
                  </a:lnTo>
                  <a:lnTo>
                    <a:pt x="276" y="134"/>
                  </a:lnTo>
                  <a:lnTo>
                    <a:pt x="278" y="140"/>
                  </a:lnTo>
                  <a:lnTo>
                    <a:pt x="276" y="146"/>
                  </a:lnTo>
                  <a:lnTo>
                    <a:pt x="288" y="154"/>
                  </a:lnTo>
                  <a:lnTo>
                    <a:pt x="300" y="158"/>
                  </a:lnTo>
                  <a:lnTo>
                    <a:pt x="300" y="168"/>
                  </a:lnTo>
                  <a:lnTo>
                    <a:pt x="348" y="170"/>
                  </a:lnTo>
                  <a:lnTo>
                    <a:pt x="356" y="176"/>
                  </a:lnTo>
                  <a:lnTo>
                    <a:pt x="356" y="212"/>
                  </a:lnTo>
                  <a:lnTo>
                    <a:pt x="302" y="260"/>
                  </a:lnTo>
                  <a:lnTo>
                    <a:pt x="250" y="272"/>
                  </a:lnTo>
                  <a:lnTo>
                    <a:pt x="204" y="320"/>
                  </a:lnTo>
                  <a:lnTo>
                    <a:pt x="202" y="296"/>
                  </a:lnTo>
                  <a:lnTo>
                    <a:pt x="180" y="290"/>
                  </a:lnTo>
                  <a:lnTo>
                    <a:pt x="176" y="288"/>
                  </a:lnTo>
                  <a:lnTo>
                    <a:pt x="174" y="290"/>
                  </a:lnTo>
                  <a:lnTo>
                    <a:pt x="168" y="288"/>
                  </a:lnTo>
                  <a:lnTo>
                    <a:pt x="164" y="284"/>
                  </a:lnTo>
                  <a:lnTo>
                    <a:pt x="160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0"/>
                  </a:lnTo>
                  <a:lnTo>
                    <a:pt x="152" y="294"/>
                  </a:lnTo>
                  <a:lnTo>
                    <a:pt x="144" y="284"/>
                  </a:lnTo>
                  <a:lnTo>
                    <a:pt x="132" y="272"/>
                  </a:lnTo>
                  <a:lnTo>
                    <a:pt x="126" y="266"/>
                  </a:lnTo>
                  <a:lnTo>
                    <a:pt x="124" y="258"/>
                  </a:lnTo>
                  <a:lnTo>
                    <a:pt x="116" y="244"/>
                  </a:lnTo>
                  <a:lnTo>
                    <a:pt x="110" y="236"/>
                  </a:lnTo>
                  <a:lnTo>
                    <a:pt x="104" y="230"/>
                  </a:lnTo>
                  <a:lnTo>
                    <a:pt x="96" y="224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2" y="214"/>
                  </a:lnTo>
                  <a:lnTo>
                    <a:pt x="82" y="174"/>
                  </a:lnTo>
                  <a:lnTo>
                    <a:pt x="72" y="162"/>
                  </a:lnTo>
                  <a:lnTo>
                    <a:pt x="62" y="152"/>
                  </a:lnTo>
                  <a:lnTo>
                    <a:pt x="52" y="144"/>
                  </a:lnTo>
                  <a:lnTo>
                    <a:pt x="44" y="132"/>
                  </a:lnTo>
                  <a:lnTo>
                    <a:pt x="26" y="98"/>
                  </a:lnTo>
                  <a:lnTo>
                    <a:pt x="16" y="82"/>
                  </a:lnTo>
                  <a:lnTo>
                    <a:pt x="10" y="76"/>
                  </a:lnTo>
                  <a:lnTo>
                    <a:pt x="4" y="70"/>
                  </a:lnTo>
                  <a:lnTo>
                    <a:pt x="0" y="58"/>
                  </a:lnTo>
                  <a:lnTo>
                    <a:pt x="18" y="60"/>
                  </a:lnTo>
                  <a:lnTo>
                    <a:pt x="22" y="56"/>
                  </a:lnTo>
                  <a:lnTo>
                    <a:pt x="26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34" y="10"/>
                  </a:lnTo>
                  <a:lnTo>
                    <a:pt x="66" y="0"/>
                  </a:lnTo>
                  <a:lnTo>
                    <a:pt x="126" y="26"/>
                  </a:lnTo>
                  <a:lnTo>
                    <a:pt x="130" y="28"/>
                  </a:lnTo>
                  <a:lnTo>
                    <a:pt x="134" y="32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4" y="46"/>
                  </a:lnTo>
                  <a:lnTo>
                    <a:pt x="164" y="58"/>
                  </a:lnTo>
                  <a:lnTo>
                    <a:pt x="194" y="58"/>
                  </a:lnTo>
                  <a:lnTo>
                    <a:pt x="210" y="62"/>
                  </a:lnTo>
                  <a:lnTo>
                    <a:pt x="214" y="64"/>
                  </a:lnTo>
                  <a:lnTo>
                    <a:pt x="218" y="68"/>
                  </a:lnTo>
                  <a:lnTo>
                    <a:pt x="238" y="68"/>
                  </a:lnTo>
                  <a:lnTo>
                    <a:pt x="23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10" name="Freeform 148"/>
            <p:cNvSpPr>
              <a:spLocks noChangeAspect="1"/>
            </p:cNvSpPr>
            <p:nvPr/>
          </p:nvSpPr>
          <p:spPr bwMode="auto">
            <a:xfrm>
              <a:off x="2876" y="1440"/>
              <a:ext cx="285" cy="176"/>
            </a:xfrm>
            <a:custGeom>
              <a:avLst/>
              <a:gdLst>
                <a:gd name="T0" fmla="*/ 108 w 279"/>
                <a:gd name="T1" fmla="*/ 772 h 162"/>
                <a:gd name="T2" fmla="*/ 80 w 279"/>
                <a:gd name="T3" fmla="*/ 839 h 162"/>
                <a:gd name="T4" fmla="*/ 55 w 279"/>
                <a:gd name="T5" fmla="*/ 805 h 162"/>
                <a:gd name="T6" fmla="*/ 12 w 279"/>
                <a:gd name="T7" fmla="*/ 777 h 162"/>
                <a:gd name="T8" fmla="*/ 0 w 279"/>
                <a:gd name="T9" fmla="*/ 712 h 162"/>
                <a:gd name="T10" fmla="*/ 6 w 279"/>
                <a:gd name="T11" fmla="*/ 558 h 162"/>
                <a:gd name="T12" fmla="*/ 16 w 279"/>
                <a:gd name="T13" fmla="*/ 406 h 162"/>
                <a:gd name="T14" fmla="*/ 16 w 279"/>
                <a:gd name="T15" fmla="*/ 278 h 162"/>
                <a:gd name="T16" fmla="*/ 6 w 279"/>
                <a:gd name="T17" fmla="*/ 136 h 162"/>
                <a:gd name="T18" fmla="*/ 80 w 279"/>
                <a:gd name="T19" fmla="*/ 83 h 162"/>
                <a:gd name="T20" fmla="*/ 147 w 279"/>
                <a:gd name="T21" fmla="*/ 161 h 162"/>
                <a:gd name="T22" fmla="*/ 211 w 279"/>
                <a:gd name="T23" fmla="*/ 161 h 162"/>
                <a:gd name="T24" fmla="*/ 237 w 279"/>
                <a:gd name="T25" fmla="*/ 59 h 162"/>
                <a:gd name="T26" fmla="*/ 292 w 279"/>
                <a:gd name="T27" fmla="*/ 0 h 162"/>
                <a:gd name="T28" fmla="*/ 311 w 279"/>
                <a:gd name="T29" fmla="*/ 136 h 162"/>
                <a:gd name="T30" fmla="*/ 341 w 279"/>
                <a:gd name="T31" fmla="*/ 224 h 162"/>
                <a:gd name="T32" fmla="*/ 348 w 279"/>
                <a:gd name="T33" fmla="*/ 328 h 162"/>
                <a:gd name="T34" fmla="*/ 378 w 279"/>
                <a:gd name="T35" fmla="*/ 374 h 162"/>
                <a:gd name="T36" fmla="*/ 415 w 279"/>
                <a:gd name="T37" fmla="*/ 406 h 162"/>
                <a:gd name="T38" fmla="*/ 465 w 279"/>
                <a:gd name="T39" fmla="*/ 473 h 162"/>
                <a:gd name="T40" fmla="*/ 485 w 279"/>
                <a:gd name="T41" fmla="*/ 558 h 162"/>
                <a:gd name="T42" fmla="*/ 482 w 279"/>
                <a:gd name="T43" fmla="*/ 658 h 162"/>
                <a:gd name="T44" fmla="*/ 485 w 279"/>
                <a:gd name="T45" fmla="*/ 777 h 162"/>
                <a:gd name="T46" fmla="*/ 447 w 279"/>
                <a:gd name="T47" fmla="*/ 805 h 162"/>
                <a:gd name="T48" fmla="*/ 437 w 279"/>
                <a:gd name="T49" fmla="*/ 917 h 162"/>
                <a:gd name="T50" fmla="*/ 403 w 279"/>
                <a:gd name="T51" fmla="*/ 929 h 162"/>
                <a:gd name="T52" fmla="*/ 369 w 279"/>
                <a:gd name="T53" fmla="*/ 1010 h 162"/>
                <a:gd name="T54" fmla="*/ 339 w 279"/>
                <a:gd name="T55" fmla="*/ 1079 h 162"/>
                <a:gd name="T56" fmla="*/ 353 w 279"/>
                <a:gd name="T57" fmla="*/ 1131 h 162"/>
                <a:gd name="T58" fmla="*/ 381 w 279"/>
                <a:gd name="T59" fmla="*/ 1219 h 162"/>
                <a:gd name="T60" fmla="*/ 387 w 279"/>
                <a:gd name="T61" fmla="*/ 1278 h 162"/>
                <a:gd name="T62" fmla="*/ 361 w 279"/>
                <a:gd name="T63" fmla="*/ 1324 h 162"/>
                <a:gd name="T64" fmla="*/ 327 w 279"/>
                <a:gd name="T65" fmla="*/ 1401 h 162"/>
                <a:gd name="T66" fmla="*/ 318 w 279"/>
                <a:gd name="T67" fmla="*/ 1219 h 162"/>
                <a:gd name="T68" fmla="*/ 311 w 279"/>
                <a:gd name="T69" fmla="*/ 1119 h 162"/>
                <a:gd name="T70" fmla="*/ 306 w 279"/>
                <a:gd name="T71" fmla="*/ 1079 h 162"/>
                <a:gd name="T72" fmla="*/ 281 w 279"/>
                <a:gd name="T73" fmla="*/ 1079 h 162"/>
                <a:gd name="T74" fmla="*/ 262 w 279"/>
                <a:gd name="T75" fmla="*/ 1006 h 162"/>
                <a:gd name="T76" fmla="*/ 241 w 279"/>
                <a:gd name="T77" fmla="*/ 1030 h 162"/>
                <a:gd name="T78" fmla="*/ 231 w 279"/>
                <a:gd name="T79" fmla="*/ 1119 h 162"/>
                <a:gd name="T80" fmla="*/ 213 w 279"/>
                <a:gd name="T81" fmla="*/ 1191 h 162"/>
                <a:gd name="T82" fmla="*/ 193 w 279"/>
                <a:gd name="T83" fmla="*/ 1176 h 162"/>
                <a:gd name="T84" fmla="*/ 165 w 279"/>
                <a:gd name="T85" fmla="*/ 1170 h 162"/>
                <a:gd name="T86" fmla="*/ 185 w 279"/>
                <a:gd name="T87" fmla="*/ 1006 h 162"/>
                <a:gd name="T88" fmla="*/ 217 w 279"/>
                <a:gd name="T89" fmla="*/ 1010 h 162"/>
                <a:gd name="T90" fmla="*/ 201 w 279"/>
                <a:gd name="T91" fmla="*/ 844 h 162"/>
                <a:gd name="T92" fmla="*/ 165 w 279"/>
                <a:gd name="T93" fmla="*/ 712 h 162"/>
                <a:gd name="T94" fmla="*/ 141 w 279"/>
                <a:gd name="T95" fmla="*/ 724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9"/>
                <a:gd name="T145" fmla="*/ 0 h 162"/>
                <a:gd name="T146" fmla="*/ 279 w 279"/>
                <a:gd name="T147" fmla="*/ 162 h 1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9" h="162">
                  <a:moveTo>
                    <a:pt x="71" y="88"/>
                  </a:moveTo>
                  <a:lnTo>
                    <a:pt x="63" y="88"/>
                  </a:lnTo>
                  <a:lnTo>
                    <a:pt x="59" y="92"/>
                  </a:lnTo>
                  <a:lnTo>
                    <a:pt x="49" y="96"/>
                  </a:lnTo>
                  <a:lnTo>
                    <a:pt x="41" y="96"/>
                  </a:lnTo>
                  <a:lnTo>
                    <a:pt x="29" y="94"/>
                  </a:lnTo>
                  <a:lnTo>
                    <a:pt x="18" y="92"/>
                  </a:lnTo>
                  <a:lnTo>
                    <a:pt x="12" y="90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2" y="70"/>
                  </a:lnTo>
                  <a:lnTo>
                    <a:pt x="6" y="64"/>
                  </a:lnTo>
                  <a:lnTo>
                    <a:pt x="12" y="56"/>
                  </a:lnTo>
                  <a:lnTo>
                    <a:pt x="16" y="48"/>
                  </a:lnTo>
                  <a:lnTo>
                    <a:pt x="23" y="42"/>
                  </a:lnTo>
                  <a:lnTo>
                    <a:pt x="16" y="32"/>
                  </a:lnTo>
                  <a:lnTo>
                    <a:pt x="12" y="22"/>
                  </a:lnTo>
                  <a:lnTo>
                    <a:pt x="6" y="16"/>
                  </a:lnTo>
                  <a:lnTo>
                    <a:pt x="25" y="12"/>
                  </a:lnTo>
                  <a:lnTo>
                    <a:pt x="49" y="10"/>
                  </a:lnTo>
                  <a:lnTo>
                    <a:pt x="69" y="12"/>
                  </a:lnTo>
                  <a:lnTo>
                    <a:pt x="85" y="18"/>
                  </a:lnTo>
                  <a:lnTo>
                    <a:pt x="103" y="16"/>
                  </a:lnTo>
                  <a:lnTo>
                    <a:pt x="121" y="18"/>
                  </a:lnTo>
                  <a:lnTo>
                    <a:pt x="125" y="8"/>
                  </a:lnTo>
                  <a:lnTo>
                    <a:pt x="137" y="6"/>
                  </a:lnTo>
                  <a:lnTo>
                    <a:pt x="149" y="6"/>
                  </a:lnTo>
                  <a:lnTo>
                    <a:pt x="167" y="0"/>
                  </a:lnTo>
                  <a:lnTo>
                    <a:pt x="179" y="8"/>
                  </a:lnTo>
                  <a:lnTo>
                    <a:pt x="179" y="16"/>
                  </a:lnTo>
                  <a:lnTo>
                    <a:pt x="181" y="24"/>
                  </a:lnTo>
                  <a:lnTo>
                    <a:pt x="197" y="26"/>
                  </a:lnTo>
                  <a:lnTo>
                    <a:pt x="199" y="32"/>
                  </a:lnTo>
                  <a:lnTo>
                    <a:pt x="201" y="38"/>
                  </a:lnTo>
                  <a:lnTo>
                    <a:pt x="213" y="40"/>
                  </a:lnTo>
                  <a:lnTo>
                    <a:pt x="217" y="44"/>
                  </a:lnTo>
                  <a:lnTo>
                    <a:pt x="233" y="40"/>
                  </a:lnTo>
                  <a:lnTo>
                    <a:pt x="239" y="48"/>
                  </a:lnTo>
                  <a:lnTo>
                    <a:pt x="251" y="52"/>
                  </a:lnTo>
                  <a:lnTo>
                    <a:pt x="267" y="54"/>
                  </a:lnTo>
                  <a:lnTo>
                    <a:pt x="279" y="60"/>
                  </a:lnTo>
                  <a:lnTo>
                    <a:pt x="279" y="64"/>
                  </a:lnTo>
                  <a:lnTo>
                    <a:pt x="271" y="70"/>
                  </a:lnTo>
                  <a:lnTo>
                    <a:pt x="277" y="76"/>
                  </a:lnTo>
                  <a:lnTo>
                    <a:pt x="279" y="84"/>
                  </a:lnTo>
                  <a:lnTo>
                    <a:pt x="279" y="90"/>
                  </a:lnTo>
                  <a:lnTo>
                    <a:pt x="261" y="90"/>
                  </a:lnTo>
                  <a:lnTo>
                    <a:pt x="257" y="94"/>
                  </a:lnTo>
                  <a:lnTo>
                    <a:pt x="251" y="98"/>
                  </a:lnTo>
                  <a:lnTo>
                    <a:pt x="251" y="106"/>
                  </a:lnTo>
                  <a:lnTo>
                    <a:pt x="243" y="108"/>
                  </a:lnTo>
                  <a:lnTo>
                    <a:pt x="233" y="108"/>
                  </a:lnTo>
                  <a:lnTo>
                    <a:pt x="223" y="114"/>
                  </a:lnTo>
                  <a:lnTo>
                    <a:pt x="211" y="118"/>
                  </a:lnTo>
                  <a:lnTo>
                    <a:pt x="203" y="124"/>
                  </a:lnTo>
                  <a:lnTo>
                    <a:pt x="195" y="124"/>
                  </a:lnTo>
                  <a:lnTo>
                    <a:pt x="197" y="128"/>
                  </a:lnTo>
                  <a:lnTo>
                    <a:pt x="203" y="132"/>
                  </a:lnTo>
                  <a:lnTo>
                    <a:pt x="209" y="138"/>
                  </a:lnTo>
                  <a:lnTo>
                    <a:pt x="219" y="142"/>
                  </a:lnTo>
                  <a:lnTo>
                    <a:pt x="227" y="146"/>
                  </a:lnTo>
                  <a:lnTo>
                    <a:pt x="223" y="148"/>
                  </a:lnTo>
                  <a:lnTo>
                    <a:pt x="215" y="152"/>
                  </a:lnTo>
                  <a:lnTo>
                    <a:pt x="207" y="154"/>
                  </a:lnTo>
                  <a:lnTo>
                    <a:pt x="199" y="158"/>
                  </a:lnTo>
                  <a:lnTo>
                    <a:pt x="189" y="162"/>
                  </a:lnTo>
                  <a:lnTo>
                    <a:pt x="189" y="148"/>
                  </a:lnTo>
                  <a:lnTo>
                    <a:pt x="183" y="142"/>
                  </a:lnTo>
                  <a:lnTo>
                    <a:pt x="169" y="136"/>
                  </a:lnTo>
                  <a:lnTo>
                    <a:pt x="179" y="130"/>
                  </a:lnTo>
                  <a:lnTo>
                    <a:pt x="185" y="124"/>
                  </a:lnTo>
                  <a:lnTo>
                    <a:pt x="177" y="124"/>
                  </a:lnTo>
                  <a:lnTo>
                    <a:pt x="171" y="126"/>
                  </a:lnTo>
                  <a:lnTo>
                    <a:pt x="161" y="124"/>
                  </a:lnTo>
                  <a:lnTo>
                    <a:pt x="157" y="118"/>
                  </a:lnTo>
                  <a:lnTo>
                    <a:pt x="151" y="116"/>
                  </a:lnTo>
                  <a:lnTo>
                    <a:pt x="141" y="116"/>
                  </a:lnTo>
                  <a:lnTo>
                    <a:pt x="139" y="120"/>
                  </a:lnTo>
                  <a:lnTo>
                    <a:pt x="137" y="126"/>
                  </a:lnTo>
                  <a:lnTo>
                    <a:pt x="133" y="130"/>
                  </a:lnTo>
                  <a:lnTo>
                    <a:pt x="127" y="136"/>
                  </a:lnTo>
                  <a:lnTo>
                    <a:pt x="123" y="138"/>
                  </a:lnTo>
                  <a:lnTo>
                    <a:pt x="119" y="136"/>
                  </a:lnTo>
                  <a:lnTo>
                    <a:pt x="111" y="136"/>
                  </a:lnTo>
                  <a:lnTo>
                    <a:pt x="101" y="142"/>
                  </a:lnTo>
                  <a:lnTo>
                    <a:pt x="97" y="134"/>
                  </a:lnTo>
                  <a:lnTo>
                    <a:pt x="107" y="128"/>
                  </a:lnTo>
                  <a:lnTo>
                    <a:pt x="107" y="116"/>
                  </a:lnTo>
                  <a:lnTo>
                    <a:pt x="115" y="118"/>
                  </a:lnTo>
                  <a:lnTo>
                    <a:pt x="125" y="118"/>
                  </a:lnTo>
                  <a:lnTo>
                    <a:pt x="119" y="106"/>
                  </a:lnTo>
                  <a:lnTo>
                    <a:pt x="115" y="98"/>
                  </a:lnTo>
                  <a:lnTo>
                    <a:pt x="105" y="86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1" y="84"/>
                  </a:lnTo>
                  <a:lnTo>
                    <a:pt x="71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11" name="Freeform 149"/>
            <p:cNvSpPr>
              <a:spLocks noChangeAspect="1"/>
            </p:cNvSpPr>
            <p:nvPr/>
          </p:nvSpPr>
          <p:spPr bwMode="auto">
            <a:xfrm>
              <a:off x="2883" y="1364"/>
              <a:ext cx="145" cy="96"/>
            </a:xfrm>
            <a:custGeom>
              <a:avLst/>
              <a:gdLst>
                <a:gd name="T0" fmla="*/ 185 w 143"/>
                <a:gd name="T1" fmla="*/ 743 h 88"/>
                <a:gd name="T2" fmla="*/ 171 w 143"/>
                <a:gd name="T3" fmla="*/ 745 h 88"/>
                <a:gd name="T4" fmla="*/ 167 w 143"/>
                <a:gd name="T5" fmla="*/ 842 h 88"/>
                <a:gd name="T6" fmla="*/ 158 w 143"/>
                <a:gd name="T7" fmla="*/ 823 h 88"/>
                <a:gd name="T8" fmla="*/ 138 w 143"/>
                <a:gd name="T9" fmla="*/ 823 h 88"/>
                <a:gd name="T10" fmla="*/ 118 w 143"/>
                <a:gd name="T11" fmla="*/ 823 h 88"/>
                <a:gd name="T12" fmla="*/ 105 w 143"/>
                <a:gd name="T13" fmla="*/ 842 h 88"/>
                <a:gd name="T14" fmla="*/ 93 w 143"/>
                <a:gd name="T15" fmla="*/ 812 h 88"/>
                <a:gd name="T16" fmla="*/ 83 w 143"/>
                <a:gd name="T17" fmla="*/ 755 h 88"/>
                <a:gd name="T18" fmla="*/ 69 w 143"/>
                <a:gd name="T19" fmla="*/ 755 h 88"/>
                <a:gd name="T20" fmla="*/ 35 w 143"/>
                <a:gd name="T21" fmla="*/ 745 h 88"/>
                <a:gd name="T22" fmla="*/ 25 w 143"/>
                <a:gd name="T23" fmla="*/ 755 h 88"/>
                <a:gd name="T24" fmla="*/ 17 w 143"/>
                <a:gd name="T25" fmla="*/ 794 h 88"/>
                <a:gd name="T26" fmla="*/ 0 w 143"/>
                <a:gd name="T27" fmla="*/ 823 h 88"/>
                <a:gd name="T28" fmla="*/ 0 w 143"/>
                <a:gd name="T29" fmla="*/ 745 h 88"/>
                <a:gd name="T30" fmla="*/ 10 w 143"/>
                <a:gd name="T31" fmla="*/ 708 h 88"/>
                <a:gd name="T32" fmla="*/ 8 w 143"/>
                <a:gd name="T33" fmla="*/ 633 h 88"/>
                <a:gd name="T34" fmla="*/ 4 w 143"/>
                <a:gd name="T35" fmla="*/ 533 h 88"/>
                <a:gd name="T36" fmla="*/ 4 w 143"/>
                <a:gd name="T37" fmla="*/ 481 h 88"/>
                <a:gd name="T38" fmla="*/ 12 w 143"/>
                <a:gd name="T39" fmla="*/ 458 h 88"/>
                <a:gd name="T40" fmla="*/ 19 w 143"/>
                <a:gd name="T41" fmla="*/ 346 h 88"/>
                <a:gd name="T42" fmla="*/ 29 w 143"/>
                <a:gd name="T43" fmla="*/ 249 h 88"/>
                <a:gd name="T44" fmla="*/ 29 w 143"/>
                <a:gd name="T45" fmla="*/ 176 h 88"/>
                <a:gd name="T46" fmla="*/ 33 w 143"/>
                <a:gd name="T47" fmla="*/ 176 h 88"/>
                <a:gd name="T48" fmla="*/ 69 w 143"/>
                <a:gd name="T49" fmla="*/ 176 h 88"/>
                <a:gd name="T50" fmla="*/ 75 w 143"/>
                <a:gd name="T51" fmla="*/ 127 h 88"/>
                <a:gd name="T52" fmla="*/ 79 w 143"/>
                <a:gd name="T53" fmla="*/ 63 h 88"/>
                <a:gd name="T54" fmla="*/ 89 w 143"/>
                <a:gd name="T55" fmla="*/ 4 h 88"/>
                <a:gd name="T56" fmla="*/ 101 w 143"/>
                <a:gd name="T57" fmla="*/ 0 h 88"/>
                <a:gd name="T58" fmla="*/ 118 w 143"/>
                <a:gd name="T59" fmla="*/ 4 h 88"/>
                <a:gd name="T60" fmla="*/ 154 w 143"/>
                <a:gd name="T61" fmla="*/ 4 h 88"/>
                <a:gd name="T62" fmla="*/ 165 w 143"/>
                <a:gd name="T63" fmla="*/ 152 h 88"/>
                <a:gd name="T64" fmla="*/ 169 w 143"/>
                <a:gd name="T65" fmla="*/ 249 h 88"/>
                <a:gd name="T66" fmla="*/ 171 w 143"/>
                <a:gd name="T67" fmla="*/ 291 h 88"/>
                <a:gd name="T68" fmla="*/ 177 w 143"/>
                <a:gd name="T69" fmla="*/ 346 h 88"/>
                <a:gd name="T70" fmla="*/ 182 w 143"/>
                <a:gd name="T71" fmla="*/ 404 h 88"/>
                <a:gd name="T72" fmla="*/ 185 w 143"/>
                <a:gd name="T73" fmla="*/ 420 h 88"/>
                <a:gd name="T74" fmla="*/ 200 w 143"/>
                <a:gd name="T75" fmla="*/ 441 h 88"/>
                <a:gd name="T76" fmla="*/ 203 w 143"/>
                <a:gd name="T77" fmla="*/ 524 h 88"/>
                <a:gd name="T78" fmla="*/ 191 w 143"/>
                <a:gd name="T79" fmla="*/ 533 h 88"/>
                <a:gd name="T80" fmla="*/ 175 w 143"/>
                <a:gd name="T81" fmla="*/ 533 h 88"/>
                <a:gd name="T82" fmla="*/ 179 w 143"/>
                <a:gd name="T83" fmla="*/ 633 h 88"/>
                <a:gd name="T84" fmla="*/ 185 w 143"/>
                <a:gd name="T85" fmla="*/ 743 h 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88"/>
                <a:gd name="T131" fmla="*/ 143 w 143"/>
                <a:gd name="T132" fmla="*/ 88 h 8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88">
                  <a:moveTo>
                    <a:pt x="131" y="76"/>
                  </a:moveTo>
                  <a:lnTo>
                    <a:pt x="119" y="78"/>
                  </a:lnTo>
                  <a:lnTo>
                    <a:pt x="115" y="88"/>
                  </a:lnTo>
                  <a:lnTo>
                    <a:pt x="107" y="86"/>
                  </a:lnTo>
                  <a:lnTo>
                    <a:pt x="97" y="86"/>
                  </a:lnTo>
                  <a:lnTo>
                    <a:pt x="87" y="86"/>
                  </a:lnTo>
                  <a:lnTo>
                    <a:pt x="79" y="88"/>
                  </a:lnTo>
                  <a:lnTo>
                    <a:pt x="67" y="84"/>
                  </a:lnTo>
                  <a:lnTo>
                    <a:pt x="57" y="80"/>
                  </a:lnTo>
                  <a:lnTo>
                    <a:pt x="43" y="80"/>
                  </a:lnTo>
                  <a:lnTo>
                    <a:pt x="35" y="78"/>
                  </a:lnTo>
                  <a:lnTo>
                    <a:pt x="25" y="80"/>
                  </a:lnTo>
                  <a:lnTo>
                    <a:pt x="17" y="8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0" y="74"/>
                  </a:lnTo>
                  <a:lnTo>
                    <a:pt x="8" y="66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12" y="48"/>
                  </a:lnTo>
                  <a:lnTo>
                    <a:pt x="19" y="36"/>
                  </a:lnTo>
                  <a:lnTo>
                    <a:pt x="29" y="26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43" y="18"/>
                  </a:lnTo>
                  <a:lnTo>
                    <a:pt x="49" y="14"/>
                  </a:lnTo>
                  <a:lnTo>
                    <a:pt x="53" y="6"/>
                  </a:lnTo>
                  <a:lnTo>
                    <a:pt x="63" y="4"/>
                  </a:lnTo>
                  <a:lnTo>
                    <a:pt x="75" y="0"/>
                  </a:lnTo>
                  <a:lnTo>
                    <a:pt x="87" y="4"/>
                  </a:lnTo>
                  <a:lnTo>
                    <a:pt x="105" y="4"/>
                  </a:lnTo>
                  <a:lnTo>
                    <a:pt x="113" y="16"/>
                  </a:lnTo>
                  <a:lnTo>
                    <a:pt x="117" y="26"/>
                  </a:lnTo>
                  <a:lnTo>
                    <a:pt x="119" y="30"/>
                  </a:lnTo>
                  <a:lnTo>
                    <a:pt x="125" y="36"/>
                  </a:lnTo>
                  <a:lnTo>
                    <a:pt x="129" y="42"/>
                  </a:lnTo>
                  <a:lnTo>
                    <a:pt x="131" y="44"/>
                  </a:lnTo>
                  <a:lnTo>
                    <a:pt x="141" y="46"/>
                  </a:lnTo>
                  <a:lnTo>
                    <a:pt x="143" y="54"/>
                  </a:lnTo>
                  <a:lnTo>
                    <a:pt x="135" y="56"/>
                  </a:lnTo>
                  <a:lnTo>
                    <a:pt x="123" y="56"/>
                  </a:lnTo>
                  <a:lnTo>
                    <a:pt x="127" y="66"/>
                  </a:lnTo>
                  <a:lnTo>
                    <a:pt x="131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12" name="Freeform 150"/>
            <p:cNvSpPr>
              <a:spLocks noChangeAspect="1"/>
            </p:cNvSpPr>
            <p:nvPr/>
          </p:nvSpPr>
          <p:spPr bwMode="auto">
            <a:xfrm>
              <a:off x="3253" y="1706"/>
              <a:ext cx="364" cy="309"/>
            </a:xfrm>
            <a:custGeom>
              <a:avLst/>
              <a:gdLst>
                <a:gd name="T0" fmla="*/ 193 w 356"/>
                <a:gd name="T1" fmla="*/ 1390 h 286"/>
                <a:gd name="T2" fmla="*/ 276 w 356"/>
                <a:gd name="T3" fmla="*/ 1699 h 286"/>
                <a:gd name="T4" fmla="*/ 345 w 356"/>
                <a:gd name="T5" fmla="*/ 1915 h 286"/>
                <a:gd name="T6" fmla="*/ 394 w 356"/>
                <a:gd name="T7" fmla="*/ 1915 h 286"/>
                <a:gd name="T8" fmla="*/ 439 w 356"/>
                <a:gd name="T9" fmla="*/ 1836 h 286"/>
                <a:gd name="T10" fmla="*/ 454 w 356"/>
                <a:gd name="T11" fmla="*/ 1891 h 286"/>
                <a:gd name="T12" fmla="*/ 459 w 356"/>
                <a:gd name="T13" fmla="*/ 2001 h 286"/>
                <a:gd name="T14" fmla="*/ 538 w 356"/>
                <a:gd name="T15" fmla="*/ 2130 h 286"/>
                <a:gd name="T16" fmla="*/ 588 w 356"/>
                <a:gd name="T17" fmla="*/ 2139 h 286"/>
                <a:gd name="T18" fmla="*/ 600 w 356"/>
                <a:gd name="T19" fmla="*/ 2001 h 286"/>
                <a:gd name="T20" fmla="*/ 630 w 356"/>
                <a:gd name="T21" fmla="*/ 1915 h 286"/>
                <a:gd name="T22" fmla="*/ 616 w 356"/>
                <a:gd name="T23" fmla="*/ 1829 h 286"/>
                <a:gd name="T24" fmla="*/ 602 w 356"/>
                <a:gd name="T25" fmla="*/ 1693 h 286"/>
                <a:gd name="T26" fmla="*/ 570 w 356"/>
                <a:gd name="T27" fmla="*/ 1578 h 286"/>
                <a:gd name="T28" fmla="*/ 538 w 356"/>
                <a:gd name="T29" fmla="*/ 1499 h 286"/>
                <a:gd name="T30" fmla="*/ 551 w 356"/>
                <a:gd name="T31" fmla="*/ 1390 h 286"/>
                <a:gd name="T32" fmla="*/ 566 w 356"/>
                <a:gd name="T33" fmla="*/ 1277 h 286"/>
                <a:gd name="T34" fmla="*/ 536 w 356"/>
                <a:gd name="T35" fmla="*/ 1198 h 286"/>
                <a:gd name="T36" fmla="*/ 518 w 356"/>
                <a:gd name="T37" fmla="*/ 953 h 286"/>
                <a:gd name="T38" fmla="*/ 521 w 356"/>
                <a:gd name="T39" fmla="*/ 756 h 286"/>
                <a:gd name="T40" fmla="*/ 525 w 356"/>
                <a:gd name="T41" fmla="*/ 590 h 286"/>
                <a:gd name="T42" fmla="*/ 507 w 356"/>
                <a:gd name="T43" fmla="*/ 507 h 286"/>
                <a:gd name="T44" fmla="*/ 430 w 356"/>
                <a:gd name="T45" fmla="*/ 334 h 286"/>
                <a:gd name="T46" fmla="*/ 371 w 356"/>
                <a:gd name="T47" fmla="*/ 245 h 286"/>
                <a:gd name="T48" fmla="*/ 309 w 356"/>
                <a:gd name="T49" fmla="*/ 344 h 286"/>
                <a:gd name="T50" fmla="*/ 267 w 356"/>
                <a:gd name="T51" fmla="*/ 434 h 286"/>
                <a:gd name="T52" fmla="*/ 181 w 356"/>
                <a:gd name="T53" fmla="*/ 372 h 286"/>
                <a:gd name="T54" fmla="*/ 148 w 356"/>
                <a:gd name="T55" fmla="*/ 252 h 286"/>
                <a:gd name="T56" fmla="*/ 127 w 356"/>
                <a:gd name="T57" fmla="*/ 155 h 286"/>
                <a:gd name="T58" fmla="*/ 101 w 356"/>
                <a:gd name="T59" fmla="*/ 6 h 286"/>
                <a:gd name="T60" fmla="*/ 62 w 356"/>
                <a:gd name="T61" fmla="*/ 180 h 286"/>
                <a:gd name="T62" fmla="*/ 22 w 356"/>
                <a:gd name="T63" fmla="*/ 167 h 286"/>
                <a:gd name="T64" fmla="*/ 4 w 356"/>
                <a:gd name="T65" fmla="*/ 0 h 286"/>
                <a:gd name="T66" fmla="*/ 0 w 356"/>
                <a:gd name="T67" fmla="*/ 98 h 286"/>
                <a:gd name="T68" fmla="*/ 6 w 356"/>
                <a:gd name="T69" fmla="*/ 334 h 286"/>
                <a:gd name="T70" fmla="*/ 20 w 356"/>
                <a:gd name="T71" fmla="*/ 507 h 286"/>
                <a:gd name="T72" fmla="*/ 85 w 356"/>
                <a:gd name="T73" fmla="*/ 637 h 286"/>
                <a:gd name="T74" fmla="*/ 66 w 356"/>
                <a:gd name="T75" fmla="*/ 859 h 286"/>
                <a:gd name="T76" fmla="*/ 85 w 356"/>
                <a:gd name="T77" fmla="*/ 1013 h 286"/>
                <a:gd name="T78" fmla="*/ 136 w 356"/>
                <a:gd name="T79" fmla="*/ 1150 h 286"/>
                <a:gd name="T80" fmla="*/ 145 w 356"/>
                <a:gd name="T81" fmla="*/ 1300 h 286"/>
                <a:gd name="T82" fmla="*/ 169 w 356"/>
                <a:gd name="T83" fmla="*/ 1408 h 2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6"/>
                <a:gd name="T127" fmla="*/ 0 h 286"/>
                <a:gd name="T128" fmla="*/ 356 w 356"/>
                <a:gd name="T129" fmla="*/ 286 h 2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6" h="286">
                  <a:moveTo>
                    <a:pt x="102" y="198"/>
                  </a:moveTo>
                  <a:lnTo>
                    <a:pt x="106" y="194"/>
                  </a:lnTo>
                  <a:lnTo>
                    <a:pt x="108" y="186"/>
                  </a:lnTo>
                  <a:lnTo>
                    <a:pt x="120" y="194"/>
                  </a:lnTo>
                  <a:lnTo>
                    <a:pt x="132" y="204"/>
                  </a:lnTo>
                  <a:lnTo>
                    <a:pt x="154" y="228"/>
                  </a:lnTo>
                  <a:lnTo>
                    <a:pt x="166" y="240"/>
                  </a:lnTo>
                  <a:lnTo>
                    <a:pt x="178" y="248"/>
                  </a:lnTo>
                  <a:lnTo>
                    <a:pt x="194" y="256"/>
                  </a:lnTo>
                  <a:lnTo>
                    <a:pt x="202" y="256"/>
                  </a:lnTo>
                  <a:lnTo>
                    <a:pt x="212" y="258"/>
                  </a:lnTo>
                  <a:lnTo>
                    <a:pt x="222" y="256"/>
                  </a:lnTo>
                  <a:lnTo>
                    <a:pt x="230" y="252"/>
                  </a:lnTo>
                  <a:lnTo>
                    <a:pt x="238" y="248"/>
                  </a:lnTo>
                  <a:lnTo>
                    <a:pt x="246" y="246"/>
                  </a:lnTo>
                  <a:lnTo>
                    <a:pt x="252" y="246"/>
                  </a:lnTo>
                  <a:lnTo>
                    <a:pt x="254" y="248"/>
                  </a:lnTo>
                  <a:lnTo>
                    <a:pt x="254" y="252"/>
                  </a:lnTo>
                  <a:lnTo>
                    <a:pt x="256" y="258"/>
                  </a:lnTo>
                  <a:lnTo>
                    <a:pt x="254" y="266"/>
                  </a:lnTo>
                  <a:lnTo>
                    <a:pt x="258" y="268"/>
                  </a:lnTo>
                  <a:lnTo>
                    <a:pt x="264" y="272"/>
                  </a:lnTo>
                  <a:lnTo>
                    <a:pt x="282" y="278"/>
                  </a:lnTo>
                  <a:lnTo>
                    <a:pt x="302" y="284"/>
                  </a:lnTo>
                  <a:lnTo>
                    <a:pt x="316" y="286"/>
                  </a:lnTo>
                  <a:lnTo>
                    <a:pt x="324" y="286"/>
                  </a:lnTo>
                  <a:lnTo>
                    <a:pt x="330" y="286"/>
                  </a:lnTo>
                  <a:lnTo>
                    <a:pt x="330" y="278"/>
                  </a:lnTo>
                  <a:lnTo>
                    <a:pt x="332" y="274"/>
                  </a:lnTo>
                  <a:lnTo>
                    <a:pt x="336" y="268"/>
                  </a:lnTo>
                  <a:lnTo>
                    <a:pt x="340" y="264"/>
                  </a:lnTo>
                  <a:lnTo>
                    <a:pt x="350" y="258"/>
                  </a:lnTo>
                  <a:lnTo>
                    <a:pt x="354" y="256"/>
                  </a:lnTo>
                  <a:lnTo>
                    <a:pt x="356" y="252"/>
                  </a:lnTo>
                  <a:lnTo>
                    <a:pt x="352" y="248"/>
                  </a:lnTo>
                  <a:lnTo>
                    <a:pt x="346" y="244"/>
                  </a:lnTo>
                  <a:lnTo>
                    <a:pt x="344" y="236"/>
                  </a:lnTo>
                  <a:lnTo>
                    <a:pt x="342" y="228"/>
                  </a:lnTo>
                  <a:lnTo>
                    <a:pt x="338" y="226"/>
                  </a:lnTo>
                  <a:lnTo>
                    <a:pt x="332" y="226"/>
                  </a:lnTo>
                  <a:lnTo>
                    <a:pt x="326" y="220"/>
                  </a:lnTo>
                  <a:lnTo>
                    <a:pt x="320" y="212"/>
                  </a:lnTo>
                  <a:lnTo>
                    <a:pt x="314" y="206"/>
                  </a:lnTo>
                  <a:lnTo>
                    <a:pt x="308" y="204"/>
                  </a:lnTo>
                  <a:lnTo>
                    <a:pt x="302" y="200"/>
                  </a:lnTo>
                  <a:lnTo>
                    <a:pt x="304" y="196"/>
                  </a:lnTo>
                  <a:lnTo>
                    <a:pt x="306" y="192"/>
                  </a:lnTo>
                  <a:lnTo>
                    <a:pt x="310" y="186"/>
                  </a:lnTo>
                  <a:lnTo>
                    <a:pt x="316" y="178"/>
                  </a:lnTo>
                  <a:lnTo>
                    <a:pt x="318" y="174"/>
                  </a:lnTo>
                  <a:lnTo>
                    <a:pt x="318" y="170"/>
                  </a:lnTo>
                  <a:lnTo>
                    <a:pt x="310" y="168"/>
                  </a:lnTo>
                  <a:lnTo>
                    <a:pt x="304" y="164"/>
                  </a:lnTo>
                  <a:lnTo>
                    <a:pt x="300" y="160"/>
                  </a:lnTo>
                  <a:lnTo>
                    <a:pt x="298" y="154"/>
                  </a:lnTo>
                  <a:lnTo>
                    <a:pt x="294" y="140"/>
                  </a:lnTo>
                  <a:lnTo>
                    <a:pt x="290" y="128"/>
                  </a:lnTo>
                  <a:lnTo>
                    <a:pt x="290" y="120"/>
                  </a:lnTo>
                  <a:lnTo>
                    <a:pt x="290" y="112"/>
                  </a:lnTo>
                  <a:lnTo>
                    <a:pt x="292" y="102"/>
                  </a:lnTo>
                  <a:lnTo>
                    <a:pt x="294" y="92"/>
                  </a:lnTo>
                  <a:lnTo>
                    <a:pt x="294" y="82"/>
                  </a:lnTo>
                  <a:lnTo>
                    <a:pt x="294" y="78"/>
                  </a:lnTo>
                  <a:lnTo>
                    <a:pt x="292" y="74"/>
                  </a:lnTo>
                  <a:lnTo>
                    <a:pt x="288" y="70"/>
                  </a:lnTo>
                  <a:lnTo>
                    <a:pt x="284" y="68"/>
                  </a:lnTo>
                  <a:lnTo>
                    <a:pt x="276" y="66"/>
                  </a:lnTo>
                  <a:lnTo>
                    <a:pt x="268" y="62"/>
                  </a:lnTo>
                  <a:lnTo>
                    <a:pt x="242" y="44"/>
                  </a:lnTo>
                  <a:lnTo>
                    <a:pt x="226" y="36"/>
                  </a:lnTo>
                  <a:lnTo>
                    <a:pt x="216" y="32"/>
                  </a:lnTo>
                  <a:lnTo>
                    <a:pt x="208" y="32"/>
                  </a:lnTo>
                  <a:lnTo>
                    <a:pt x="198" y="34"/>
                  </a:lnTo>
                  <a:lnTo>
                    <a:pt x="188" y="36"/>
                  </a:lnTo>
                  <a:lnTo>
                    <a:pt x="174" y="46"/>
                  </a:lnTo>
                  <a:lnTo>
                    <a:pt x="168" y="50"/>
                  </a:lnTo>
                  <a:lnTo>
                    <a:pt x="160" y="54"/>
                  </a:lnTo>
                  <a:lnTo>
                    <a:pt x="150" y="58"/>
                  </a:lnTo>
                  <a:lnTo>
                    <a:pt x="136" y="58"/>
                  </a:lnTo>
                  <a:lnTo>
                    <a:pt x="120" y="56"/>
                  </a:lnTo>
                  <a:lnTo>
                    <a:pt x="102" y="50"/>
                  </a:lnTo>
                  <a:lnTo>
                    <a:pt x="94" y="44"/>
                  </a:lnTo>
                  <a:lnTo>
                    <a:pt x="88" y="38"/>
                  </a:lnTo>
                  <a:lnTo>
                    <a:pt x="84" y="34"/>
                  </a:lnTo>
                  <a:lnTo>
                    <a:pt x="82" y="28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8" y="14"/>
                  </a:lnTo>
                  <a:lnTo>
                    <a:pt x="66" y="6"/>
                  </a:lnTo>
                  <a:lnTo>
                    <a:pt x="58" y="6"/>
                  </a:lnTo>
                  <a:lnTo>
                    <a:pt x="46" y="16"/>
                  </a:lnTo>
                  <a:lnTo>
                    <a:pt x="40" y="22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2" y="22"/>
                  </a:lnTo>
                  <a:lnTo>
                    <a:pt x="16" y="14"/>
                  </a:lnTo>
                  <a:lnTo>
                    <a:pt x="10" y="6"/>
                  </a:lnTo>
                  <a:lnTo>
                    <a:pt x="4" y="0"/>
                  </a:lnTo>
                  <a:lnTo>
                    <a:pt x="4" y="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4" y="34"/>
                  </a:lnTo>
                  <a:lnTo>
                    <a:pt x="6" y="44"/>
                  </a:lnTo>
                  <a:lnTo>
                    <a:pt x="10" y="56"/>
                  </a:lnTo>
                  <a:lnTo>
                    <a:pt x="16" y="56"/>
                  </a:lnTo>
                  <a:lnTo>
                    <a:pt x="20" y="68"/>
                  </a:lnTo>
                  <a:lnTo>
                    <a:pt x="28" y="76"/>
                  </a:lnTo>
                  <a:lnTo>
                    <a:pt x="38" y="80"/>
                  </a:lnTo>
                  <a:lnTo>
                    <a:pt x="50" y="84"/>
                  </a:lnTo>
                  <a:lnTo>
                    <a:pt x="44" y="98"/>
                  </a:lnTo>
                  <a:lnTo>
                    <a:pt x="42" y="106"/>
                  </a:lnTo>
                  <a:lnTo>
                    <a:pt x="40" y="114"/>
                  </a:lnTo>
                  <a:lnTo>
                    <a:pt x="42" y="122"/>
                  </a:lnTo>
                  <a:lnTo>
                    <a:pt x="44" y="128"/>
                  </a:lnTo>
                  <a:lnTo>
                    <a:pt x="50" y="134"/>
                  </a:lnTo>
                  <a:lnTo>
                    <a:pt x="54" y="138"/>
                  </a:lnTo>
                  <a:lnTo>
                    <a:pt x="66" y="146"/>
                  </a:lnTo>
                  <a:lnTo>
                    <a:pt x="76" y="154"/>
                  </a:lnTo>
                  <a:lnTo>
                    <a:pt x="80" y="158"/>
                  </a:lnTo>
                  <a:lnTo>
                    <a:pt x="80" y="164"/>
                  </a:lnTo>
                  <a:lnTo>
                    <a:pt x="82" y="174"/>
                  </a:lnTo>
                  <a:lnTo>
                    <a:pt x="86" y="180"/>
                  </a:lnTo>
                  <a:lnTo>
                    <a:pt x="92" y="186"/>
                  </a:lnTo>
                  <a:lnTo>
                    <a:pt x="96" y="190"/>
                  </a:lnTo>
                  <a:lnTo>
                    <a:pt x="100" y="19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13" name="Freeform 151"/>
            <p:cNvSpPr>
              <a:spLocks noChangeAspect="1"/>
            </p:cNvSpPr>
            <p:nvPr/>
          </p:nvSpPr>
          <p:spPr bwMode="auto">
            <a:xfrm>
              <a:off x="3278" y="2159"/>
              <a:ext cx="180" cy="124"/>
            </a:xfrm>
            <a:custGeom>
              <a:avLst/>
              <a:gdLst>
                <a:gd name="T0" fmla="*/ 315 w 176"/>
                <a:gd name="T1" fmla="*/ 308 h 114"/>
                <a:gd name="T2" fmla="*/ 277 w 176"/>
                <a:gd name="T3" fmla="*/ 70 h 114"/>
                <a:gd name="T4" fmla="*/ 277 w 176"/>
                <a:gd name="T5" fmla="*/ 0 h 114"/>
                <a:gd name="T6" fmla="*/ 182 w 176"/>
                <a:gd name="T7" fmla="*/ 98 h 114"/>
                <a:gd name="T8" fmla="*/ 98 w 176"/>
                <a:gd name="T9" fmla="*/ 530 h 114"/>
                <a:gd name="T10" fmla="*/ 94 w 176"/>
                <a:gd name="T11" fmla="*/ 318 h 114"/>
                <a:gd name="T12" fmla="*/ 58 w 176"/>
                <a:gd name="T13" fmla="*/ 268 h 114"/>
                <a:gd name="T14" fmla="*/ 54 w 176"/>
                <a:gd name="T15" fmla="*/ 246 h 114"/>
                <a:gd name="T16" fmla="*/ 52 w 176"/>
                <a:gd name="T17" fmla="*/ 268 h 114"/>
                <a:gd name="T18" fmla="*/ 20 w 176"/>
                <a:gd name="T19" fmla="*/ 246 h 114"/>
                <a:gd name="T20" fmla="*/ 16 w 176"/>
                <a:gd name="T21" fmla="*/ 208 h 114"/>
                <a:gd name="T22" fmla="*/ 12 w 176"/>
                <a:gd name="T23" fmla="*/ 226 h 114"/>
                <a:gd name="T24" fmla="*/ 10 w 176"/>
                <a:gd name="T25" fmla="*/ 268 h 114"/>
                <a:gd name="T26" fmla="*/ 8 w 176"/>
                <a:gd name="T27" fmla="*/ 318 h 114"/>
                <a:gd name="T28" fmla="*/ 6 w 176"/>
                <a:gd name="T29" fmla="*/ 364 h 114"/>
                <a:gd name="T30" fmla="*/ 4 w 176"/>
                <a:gd name="T31" fmla="*/ 431 h 114"/>
                <a:gd name="T32" fmla="*/ 0 w 176"/>
                <a:gd name="T33" fmla="*/ 522 h 114"/>
                <a:gd name="T34" fmla="*/ 10 w 176"/>
                <a:gd name="T35" fmla="*/ 742 h 114"/>
                <a:gd name="T36" fmla="*/ 14 w 176"/>
                <a:gd name="T37" fmla="*/ 871 h 114"/>
                <a:gd name="T38" fmla="*/ 16 w 176"/>
                <a:gd name="T39" fmla="*/ 1012 h 114"/>
                <a:gd name="T40" fmla="*/ 48 w 176"/>
                <a:gd name="T41" fmla="*/ 1012 h 114"/>
                <a:gd name="T42" fmla="*/ 58 w 176"/>
                <a:gd name="T43" fmla="*/ 1012 h 114"/>
                <a:gd name="T44" fmla="*/ 70 w 176"/>
                <a:gd name="T45" fmla="*/ 955 h 114"/>
                <a:gd name="T46" fmla="*/ 82 w 176"/>
                <a:gd name="T47" fmla="*/ 925 h 114"/>
                <a:gd name="T48" fmla="*/ 98 w 176"/>
                <a:gd name="T49" fmla="*/ 886 h 114"/>
                <a:gd name="T50" fmla="*/ 127 w 176"/>
                <a:gd name="T51" fmla="*/ 850 h 114"/>
                <a:gd name="T52" fmla="*/ 145 w 176"/>
                <a:gd name="T53" fmla="*/ 846 h 114"/>
                <a:gd name="T54" fmla="*/ 162 w 176"/>
                <a:gd name="T55" fmla="*/ 801 h 114"/>
                <a:gd name="T56" fmla="*/ 182 w 176"/>
                <a:gd name="T57" fmla="*/ 781 h 114"/>
                <a:gd name="T58" fmla="*/ 194 w 176"/>
                <a:gd name="T59" fmla="*/ 742 h 114"/>
                <a:gd name="T60" fmla="*/ 202 w 176"/>
                <a:gd name="T61" fmla="*/ 716 h 114"/>
                <a:gd name="T62" fmla="*/ 205 w 176"/>
                <a:gd name="T63" fmla="*/ 658 h 114"/>
                <a:gd name="T64" fmla="*/ 215 w 176"/>
                <a:gd name="T65" fmla="*/ 633 h 114"/>
                <a:gd name="T66" fmla="*/ 250 w 176"/>
                <a:gd name="T67" fmla="*/ 605 h 114"/>
                <a:gd name="T68" fmla="*/ 269 w 176"/>
                <a:gd name="T69" fmla="*/ 572 h 114"/>
                <a:gd name="T70" fmla="*/ 287 w 176"/>
                <a:gd name="T71" fmla="*/ 522 h 114"/>
                <a:gd name="T72" fmla="*/ 294 w 176"/>
                <a:gd name="T73" fmla="*/ 469 h 114"/>
                <a:gd name="T74" fmla="*/ 296 w 176"/>
                <a:gd name="T75" fmla="*/ 409 h 114"/>
                <a:gd name="T76" fmla="*/ 303 w 176"/>
                <a:gd name="T77" fmla="*/ 342 h 114"/>
                <a:gd name="T78" fmla="*/ 308 w 176"/>
                <a:gd name="T79" fmla="*/ 318 h 114"/>
                <a:gd name="T80" fmla="*/ 315 w 176"/>
                <a:gd name="T81" fmla="*/ 308 h 1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6"/>
                <a:gd name="T124" fmla="*/ 0 h 114"/>
                <a:gd name="T125" fmla="*/ 176 w 176"/>
                <a:gd name="T126" fmla="*/ 114 h 1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6" h="114">
                  <a:moveTo>
                    <a:pt x="176" y="34"/>
                  </a:moveTo>
                  <a:lnTo>
                    <a:pt x="154" y="8"/>
                  </a:lnTo>
                  <a:lnTo>
                    <a:pt x="154" y="0"/>
                  </a:lnTo>
                  <a:lnTo>
                    <a:pt x="102" y="12"/>
                  </a:lnTo>
                  <a:lnTo>
                    <a:pt x="56" y="60"/>
                  </a:lnTo>
                  <a:lnTo>
                    <a:pt x="54" y="36"/>
                  </a:lnTo>
                  <a:lnTo>
                    <a:pt x="32" y="30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24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4" y="48"/>
                  </a:lnTo>
                  <a:lnTo>
                    <a:pt x="0" y="58"/>
                  </a:lnTo>
                  <a:lnTo>
                    <a:pt x="10" y="84"/>
                  </a:lnTo>
                  <a:lnTo>
                    <a:pt x="14" y="98"/>
                  </a:lnTo>
                  <a:lnTo>
                    <a:pt x="16" y="114"/>
                  </a:lnTo>
                  <a:lnTo>
                    <a:pt x="22" y="114"/>
                  </a:lnTo>
                  <a:lnTo>
                    <a:pt x="32" y="114"/>
                  </a:lnTo>
                  <a:lnTo>
                    <a:pt x="42" y="108"/>
                  </a:lnTo>
                  <a:lnTo>
                    <a:pt x="48" y="104"/>
                  </a:lnTo>
                  <a:lnTo>
                    <a:pt x="56" y="100"/>
                  </a:lnTo>
                  <a:lnTo>
                    <a:pt x="70" y="96"/>
                  </a:lnTo>
                  <a:lnTo>
                    <a:pt x="82" y="94"/>
                  </a:lnTo>
                  <a:lnTo>
                    <a:pt x="92" y="90"/>
                  </a:lnTo>
                  <a:lnTo>
                    <a:pt x="102" y="88"/>
                  </a:lnTo>
                  <a:lnTo>
                    <a:pt x="108" y="84"/>
                  </a:lnTo>
                  <a:lnTo>
                    <a:pt x="112" y="80"/>
                  </a:lnTo>
                  <a:lnTo>
                    <a:pt x="114" y="74"/>
                  </a:lnTo>
                  <a:lnTo>
                    <a:pt x="120" y="72"/>
                  </a:lnTo>
                  <a:lnTo>
                    <a:pt x="140" y="68"/>
                  </a:lnTo>
                  <a:lnTo>
                    <a:pt x="150" y="64"/>
                  </a:lnTo>
                  <a:lnTo>
                    <a:pt x="160" y="58"/>
                  </a:lnTo>
                  <a:lnTo>
                    <a:pt x="164" y="52"/>
                  </a:lnTo>
                  <a:lnTo>
                    <a:pt x="166" y="46"/>
                  </a:lnTo>
                  <a:lnTo>
                    <a:pt x="170" y="38"/>
                  </a:lnTo>
                  <a:lnTo>
                    <a:pt x="172" y="36"/>
                  </a:lnTo>
                  <a:lnTo>
                    <a:pt x="176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14" name="Freeform 152"/>
            <p:cNvSpPr>
              <a:spLocks noChangeAspect="1"/>
            </p:cNvSpPr>
            <p:nvPr/>
          </p:nvSpPr>
          <p:spPr bwMode="auto">
            <a:xfrm>
              <a:off x="2849" y="1535"/>
              <a:ext cx="155" cy="94"/>
            </a:xfrm>
            <a:custGeom>
              <a:avLst/>
              <a:gdLst>
                <a:gd name="T0" fmla="*/ 79 w 151"/>
                <a:gd name="T1" fmla="*/ 783 h 86"/>
                <a:gd name="T2" fmla="*/ 67 w 151"/>
                <a:gd name="T3" fmla="*/ 749 h 86"/>
                <a:gd name="T4" fmla="*/ 54 w 151"/>
                <a:gd name="T5" fmla="*/ 709 h 86"/>
                <a:gd name="T6" fmla="*/ 48 w 151"/>
                <a:gd name="T7" fmla="*/ 678 h 86"/>
                <a:gd name="T8" fmla="*/ 46 w 151"/>
                <a:gd name="T9" fmla="*/ 627 h 86"/>
                <a:gd name="T10" fmla="*/ 18 w 151"/>
                <a:gd name="T11" fmla="*/ 581 h 86"/>
                <a:gd name="T12" fmla="*/ 14 w 151"/>
                <a:gd name="T13" fmla="*/ 569 h 86"/>
                <a:gd name="T14" fmla="*/ 12 w 151"/>
                <a:gd name="T15" fmla="*/ 569 h 86"/>
                <a:gd name="T16" fmla="*/ 12 w 151"/>
                <a:gd name="T17" fmla="*/ 525 h 86"/>
                <a:gd name="T18" fmla="*/ 8 w 151"/>
                <a:gd name="T19" fmla="*/ 519 h 86"/>
                <a:gd name="T20" fmla="*/ 6 w 151"/>
                <a:gd name="T21" fmla="*/ 439 h 86"/>
                <a:gd name="T22" fmla="*/ 0 w 151"/>
                <a:gd name="T23" fmla="*/ 435 h 86"/>
                <a:gd name="T24" fmla="*/ 2 w 151"/>
                <a:gd name="T25" fmla="*/ 402 h 86"/>
                <a:gd name="T26" fmla="*/ 8 w 151"/>
                <a:gd name="T27" fmla="*/ 402 h 86"/>
                <a:gd name="T28" fmla="*/ 14 w 151"/>
                <a:gd name="T29" fmla="*/ 398 h 86"/>
                <a:gd name="T30" fmla="*/ 18 w 151"/>
                <a:gd name="T31" fmla="*/ 337 h 86"/>
                <a:gd name="T32" fmla="*/ 46 w 151"/>
                <a:gd name="T33" fmla="*/ 333 h 86"/>
                <a:gd name="T34" fmla="*/ 48 w 151"/>
                <a:gd name="T35" fmla="*/ 258 h 86"/>
                <a:gd name="T36" fmla="*/ 50 w 151"/>
                <a:gd name="T37" fmla="*/ 181 h 86"/>
                <a:gd name="T38" fmla="*/ 54 w 151"/>
                <a:gd name="T39" fmla="*/ 137 h 86"/>
                <a:gd name="T40" fmla="*/ 59 w 151"/>
                <a:gd name="T41" fmla="*/ 95 h 86"/>
                <a:gd name="T42" fmla="*/ 67 w 151"/>
                <a:gd name="T43" fmla="*/ 80 h 86"/>
                <a:gd name="T44" fmla="*/ 71 w 151"/>
                <a:gd name="T45" fmla="*/ 2 h 86"/>
                <a:gd name="T46" fmla="*/ 116 w 151"/>
                <a:gd name="T47" fmla="*/ 80 h 86"/>
                <a:gd name="T48" fmla="*/ 142 w 151"/>
                <a:gd name="T49" fmla="*/ 95 h 86"/>
                <a:gd name="T50" fmla="*/ 154 w 151"/>
                <a:gd name="T51" fmla="*/ 80 h 86"/>
                <a:gd name="T52" fmla="*/ 166 w 151"/>
                <a:gd name="T53" fmla="*/ 67 h 86"/>
                <a:gd name="T54" fmla="*/ 180 w 151"/>
                <a:gd name="T55" fmla="*/ 2 h 86"/>
                <a:gd name="T56" fmla="*/ 193 w 151"/>
                <a:gd name="T57" fmla="*/ 0 h 86"/>
                <a:gd name="T58" fmla="*/ 206 w 151"/>
                <a:gd name="T59" fmla="*/ 2 h 86"/>
                <a:gd name="T60" fmla="*/ 217 w 151"/>
                <a:gd name="T61" fmla="*/ 80 h 86"/>
                <a:gd name="T62" fmla="*/ 226 w 151"/>
                <a:gd name="T63" fmla="*/ 137 h 86"/>
                <a:gd name="T64" fmla="*/ 234 w 151"/>
                <a:gd name="T65" fmla="*/ 216 h 86"/>
                <a:gd name="T66" fmla="*/ 241 w 151"/>
                <a:gd name="T67" fmla="*/ 402 h 86"/>
                <a:gd name="T68" fmla="*/ 246 w 151"/>
                <a:gd name="T69" fmla="*/ 480 h 86"/>
                <a:gd name="T70" fmla="*/ 250 w 151"/>
                <a:gd name="T71" fmla="*/ 543 h 86"/>
                <a:gd name="T72" fmla="*/ 268 w 151"/>
                <a:gd name="T73" fmla="*/ 519 h 86"/>
                <a:gd name="T74" fmla="*/ 285 w 151"/>
                <a:gd name="T75" fmla="*/ 480 h 86"/>
                <a:gd name="T76" fmla="*/ 293 w 151"/>
                <a:gd name="T77" fmla="*/ 519 h 86"/>
                <a:gd name="T78" fmla="*/ 297 w 151"/>
                <a:gd name="T79" fmla="*/ 543 h 86"/>
                <a:gd name="T80" fmla="*/ 297 w 151"/>
                <a:gd name="T81" fmla="*/ 581 h 86"/>
                <a:gd name="T82" fmla="*/ 293 w 151"/>
                <a:gd name="T83" fmla="*/ 620 h 86"/>
                <a:gd name="T84" fmla="*/ 289 w 151"/>
                <a:gd name="T85" fmla="*/ 620 h 86"/>
                <a:gd name="T86" fmla="*/ 278 w 151"/>
                <a:gd name="T87" fmla="*/ 620 h 86"/>
                <a:gd name="T88" fmla="*/ 271 w 151"/>
                <a:gd name="T89" fmla="*/ 749 h 86"/>
                <a:gd name="T90" fmla="*/ 264 w 151"/>
                <a:gd name="T91" fmla="*/ 885 h 86"/>
                <a:gd name="T92" fmla="*/ 241 w 151"/>
                <a:gd name="T93" fmla="*/ 812 h 86"/>
                <a:gd name="T94" fmla="*/ 229 w 151"/>
                <a:gd name="T95" fmla="*/ 783 h 86"/>
                <a:gd name="T96" fmla="*/ 222 w 151"/>
                <a:gd name="T97" fmla="*/ 783 h 86"/>
                <a:gd name="T98" fmla="*/ 206 w 151"/>
                <a:gd name="T99" fmla="*/ 812 h 86"/>
                <a:gd name="T100" fmla="*/ 200 w 151"/>
                <a:gd name="T101" fmla="*/ 830 h 86"/>
                <a:gd name="T102" fmla="*/ 193 w 151"/>
                <a:gd name="T103" fmla="*/ 885 h 86"/>
                <a:gd name="T104" fmla="*/ 180 w 151"/>
                <a:gd name="T105" fmla="*/ 885 h 86"/>
                <a:gd name="T106" fmla="*/ 131 w 151"/>
                <a:gd name="T107" fmla="*/ 885 h 86"/>
                <a:gd name="T108" fmla="*/ 125 w 151"/>
                <a:gd name="T109" fmla="*/ 847 h 86"/>
                <a:gd name="T110" fmla="*/ 116 w 151"/>
                <a:gd name="T111" fmla="*/ 847 h 86"/>
                <a:gd name="T112" fmla="*/ 104 w 151"/>
                <a:gd name="T113" fmla="*/ 847 h 86"/>
                <a:gd name="T114" fmla="*/ 89 w 151"/>
                <a:gd name="T115" fmla="*/ 830 h 86"/>
                <a:gd name="T116" fmla="*/ 83 w 151"/>
                <a:gd name="T117" fmla="*/ 812 h 86"/>
                <a:gd name="T118" fmla="*/ 79 w 151"/>
                <a:gd name="T119" fmla="*/ 783 h 86"/>
                <a:gd name="T120" fmla="*/ 75 w 151"/>
                <a:gd name="T121" fmla="*/ 783 h 86"/>
                <a:gd name="T122" fmla="*/ 79 w 151"/>
                <a:gd name="T123" fmla="*/ 783 h 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1"/>
                <a:gd name="T187" fmla="*/ 0 h 86"/>
                <a:gd name="T188" fmla="*/ 151 w 151"/>
                <a:gd name="T189" fmla="*/ 86 h 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1" h="86">
                  <a:moveTo>
                    <a:pt x="42" y="78"/>
                  </a:moveTo>
                  <a:lnTo>
                    <a:pt x="36" y="74"/>
                  </a:lnTo>
                  <a:lnTo>
                    <a:pt x="28" y="70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8" y="40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2" y="26"/>
                  </a:lnTo>
                  <a:lnTo>
                    <a:pt x="24" y="18"/>
                  </a:lnTo>
                  <a:lnTo>
                    <a:pt x="28" y="14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38" y="2"/>
                  </a:lnTo>
                  <a:lnTo>
                    <a:pt x="57" y="8"/>
                  </a:lnTo>
                  <a:lnTo>
                    <a:pt x="73" y="10"/>
                  </a:lnTo>
                  <a:lnTo>
                    <a:pt x="79" y="8"/>
                  </a:lnTo>
                  <a:lnTo>
                    <a:pt x="85" y="6"/>
                  </a:lnTo>
                  <a:lnTo>
                    <a:pt x="91" y="2"/>
                  </a:lnTo>
                  <a:lnTo>
                    <a:pt x="97" y="0"/>
                  </a:lnTo>
                  <a:lnTo>
                    <a:pt x="105" y="2"/>
                  </a:lnTo>
                  <a:lnTo>
                    <a:pt x="111" y="8"/>
                  </a:lnTo>
                  <a:lnTo>
                    <a:pt x="115" y="14"/>
                  </a:lnTo>
                  <a:lnTo>
                    <a:pt x="119" y="22"/>
                  </a:lnTo>
                  <a:lnTo>
                    <a:pt x="123" y="40"/>
                  </a:lnTo>
                  <a:lnTo>
                    <a:pt x="125" y="48"/>
                  </a:lnTo>
                  <a:lnTo>
                    <a:pt x="127" y="54"/>
                  </a:lnTo>
                  <a:lnTo>
                    <a:pt x="135" y="50"/>
                  </a:lnTo>
                  <a:lnTo>
                    <a:pt x="145" y="48"/>
                  </a:lnTo>
                  <a:lnTo>
                    <a:pt x="149" y="50"/>
                  </a:lnTo>
                  <a:lnTo>
                    <a:pt x="151" y="54"/>
                  </a:lnTo>
                  <a:lnTo>
                    <a:pt x="151" y="58"/>
                  </a:lnTo>
                  <a:lnTo>
                    <a:pt x="149" y="60"/>
                  </a:lnTo>
                  <a:lnTo>
                    <a:pt x="147" y="60"/>
                  </a:lnTo>
                  <a:lnTo>
                    <a:pt x="141" y="60"/>
                  </a:lnTo>
                  <a:lnTo>
                    <a:pt x="137" y="74"/>
                  </a:lnTo>
                  <a:lnTo>
                    <a:pt x="133" y="86"/>
                  </a:lnTo>
                  <a:lnTo>
                    <a:pt x="123" y="80"/>
                  </a:lnTo>
                  <a:lnTo>
                    <a:pt x="117" y="78"/>
                  </a:lnTo>
                  <a:lnTo>
                    <a:pt x="113" y="78"/>
                  </a:lnTo>
                  <a:lnTo>
                    <a:pt x="105" y="80"/>
                  </a:lnTo>
                  <a:lnTo>
                    <a:pt x="101" y="82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67" y="86"/>
                  </a:lnTo>
                  <a:lnTo>
                    <a:pt x="63" y="84"/>
                  </a:lnTo>
                  <a:lnTo>
                    <a:pt x="57" y="84"/>
                  </a:lnTo>
                  <a:lnTo>
                    <a:pt x="53" y="84"/>
                  </a:lnTo>
                  <a:lnTo>
                    <a:pt x="47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42" y="7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15" name="Freeform 153"/>
            <p:cNvSpPr>
              <a:spLocks noChangeAspect="1"/>
            </p:cNvSpPr>
            <p:nvPr/>
          </p:nvSpPr>
          <p:spPr bwMode="auto">
            <a:xfrm>
              <a:off x="2324" y="2033"/>
              <a:ext cx="282" cy="315"/>
            </a:xfrm>
            <a:custGeom>
              <a:avLst/>
              <a:gdLst>
                <a:gd name="T0" fmla="*/ 8 w 276"/>
                <a:gd name="T1" fmla="*/ 1630 h 290"/>
                <a:gd name="T2" fmla="*/ 16 w 276"/>
                <a:gd name="T3" fmla="*/ 1575 h 290"/>
                <a:gd name="T4" fmla="*/ 20 w 276"/>
                <a:gd name="T5" fmla="*/ 1618 h 290"/>
                <a:gd name="T6" fmla="*/ 52 w 276"/>
                <a:gd name="T7" fmla="*/ 1596 h 290"/>
                <a:gd name="T8" fmla="*/ 56 w 276"/>
                <a:gd name="T9" fmla="*/ 1575 h 290"/>
                <a:gd name="T10" fmla="*/ 60 w 276"/>
                <a:gd name="T11" fmla="*/ 1618 h 290"/>
                <a:gd name="T12" fmla="*/ 64 w 276"/>
                <a:gd name="T13" fmla="*/ 1630 h 290"/>
                <a:gd name="T14" fmla="*/ 75 w 276"/>
                <a:gd name="T15" fmla="*/ 1596 h 290"/>
                <a:gd name="T16" fmla="*/ 200 w 276"/>
                <a:gd name="T17" fmla="*/ 1523 h 290"/>
                <a:gd name="T18" fmla="*/ 196 w 276"/>
                <a:gd name="T19" fmla="*/ 1452 h 290"/>
                <a:gd name="T20" fmla="*/ 164 w 276"/>
                <a:gd name="T21" fmla="*/ 0 h 290"/>
                <a:gd name="T22" fmla="*/ 391 w 276"/>
                <a:gd name="T23" fmla="*/ 614 h 290"/>
                <a:gd name="T24" fmla="*/ 397 w 276"/>
                <a:gd name="T25" fmla="*/ 711 h 290"/>
                <a:gd name="T26" fmla="*/ 433 w 276"/>
                <a:gd name="T27" fmla="*/ 805 h 290"/>
                <a:gd name="T28" fmla="*/ 454 w 276"/>
                <a:gd name="T29" fmla="*/ 990 h 290"/>
                <a:gd name="T30" fmla="*/ 482 w 276"/>
                <a:gd name="T31" fmla="*/ 1402 h 290"/>
                <a:gd name="T32" fmla="*/ 464 w 276"/>
                <a:gd name="T33" fmla="*/ 1565 h 290"/>
                <a:gd name="T34" fmla="*/ 433 w 276"/>
                <a:gd name="T35" fmla="*/ 1618 h 290"/>
                <a:gd name="T36" fmla="*/ 387 w 276"/>
                <a:gd name="T37" fmla="*/ 1630 h 290"/>
                <a:gd name="T38" fmla="*/ 285 w 276"/>
                <a:gd name="T39" fmla="*/ 1797 h 290"/>
                <a:gd name="T40" fmla="*/ 273 w 276"/>
                <a:gd name="T41" fmla="*/ 1840 h 290"/>
                <a:gd name="T42" fmla="*/ 256 w 276"/>
                <a:gd name="T43" fmla="*/ 1932 h 290"/>
                <a:gd name="T44" fmla="*/ 246 w 276"/>
                <a:gd name="T45" fmla="*/ 1952 h 290"/>
                <a:gd name="T46" fmla="*/ 233 w 276"/>
                <a:gd name="T47" fmla="*/ 2045 h 290"/>
                <a:gd name="T48" fmla="*/ 230 w 276"/>
                <a:gd name="T49" fmla="*/ 2120 h 290"/>
                <a:gd name="T50" fmla="*/ 207 w 276"/>
                <a:gd name="T51" fmla="*/ 2213 h 290"/>
                <a:gd name="T52" fmla="*/ 204 w 276"/>
                <a:gd name="T53" fmla="*/ 2280 h 290"/>
                <a:gd name="T54" fmla="*/ 196 w 276"/>
                <a:gd name="T55" fmla="*/ 2420 h 290"/>
                <a:gd name="T56" fmla="*/ 176 w 276"/>
                <a:gd name="T57" fmla="*/ 2487 h 290"/>
                <a:gd name="T58" fmla="*/ 152 w 276"/>
                <a:gd name="T59" fmla="*/ 2458 h 290"/>
                <a:gd name="T60" fmla="*/ 134 w 276"/>
                <a:gd name="T61" fmla="*/ 2487 h 290"/>
                <a:gd name="T62" fmla="*/ 115 w 276"/>
                <a:gd name="T63" fmla="*/ 2437 h 290"/>
                <a:gd name="T64" fmla="*/ 99 w 276"/>
                <a:gd name="T65" fmla="*/ 2192 h 290"/>
                <a:gd name="T66" fmla="*/ 79 w 276"/>
                <a:gd name="T67" fmla="*/ 2120 h 290"/>
                <a:gd name="T68" fmla="*/ 71 w 276"/>
                <a:gd name="T69" fmla="*/ 2171 h 290"/>
                <a:gd name="T70" fmla="*/ 22 w 276"/>
                <a:gd name="T71" fmla="*/ 2139 h 290"/>
                <a:gd name="T72" fmla="*/ 12 w 276"/>
                <a:gd name="T73" fmla="*/ 2066 h 290"/>
                <a:gd name="T74" fmla="*/ 8 w 276"/>
                <a:gd name="T75" fmla="*/ 1924 h 290"/>
                <a:gd name="T76" fmla="*/ 0 w 276"/>
                <a:gd name="T77" fmla="*/ 1711 h 290"/>
                <a:gd name="T78" fmla="*/ 2 w 276"/>
                <a:gd name="T79" fmla="*/ 1734 h 2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6"/>
                <a:gd name="T121" fmla="*/ 0 h 290"/>
                <a:gd name="T122" fmla="*/ 276 w 276"/>
                <a:gd name="T123" fmla="*/ 290 h 29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6" h="290">
                  <a:moveTo>
                    <a:pt x="2" y="202"/>
                  </a:moveTo>
                  <a:lnTo>
                    <a:pt x="8" y="190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22" y="182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6" y="186"/>
                  </a:lnTo>
                  <a:lnTo>
                    <a:pt x="28" y="186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8" y="190"/>
                  </a:lnTo>
                  <a:lnTo>
                    <a:pt x="42" y="188"/>
                  </a:lnTo>
                  <a:lnTo>
                    <a:pt x="46" y="186"/>
                  </a:lnTo>
                  <a:lnTo>
                    <a:pt x="112" y="186"/>
                  </a:lnTo>
                  <a:lnTo>
                    <a:pt x="114" y="178"/>
                  </a:lnTo>
                  <a:lnTo>
                    <a:pt x="116" y="170"/>
                  </a:lnTo>
                  <a:lnTo>
                    <a:pt x="112" y="170"/>
                  </a:lnTo>
                  <a:lnTo>
                    <a:pt x="110" y="166"/>
                  </a:lnTo>
                  <a:lnTo>
                    <a:pt x="96" y="0"/>
                  </a:lnTo>
                  <a:lnTo>
                    <a:pt x="126" y="0"/>
                  </a:lnTo>
                  <a:lnTo>
                    <a:pt x="224" y="72"/>
                  </a:lnTo>
                  <a:lnTo>
                    <a:pt x="224" y="76"/>
                  </a:lnTo>
                  <a:lnTo>
                    <a:pt x="228" y="82"/>
                  </a:lnTo>
                  <a:lnTo>
                    <a:pt x="236" y="90"/>
                  </a:lnTo>
                  <a:lnTo>
                    <a:pt x="248" y="94"/>
                  </a:lnTo>
                  <a:lnTo>
                    <a:pt x="260" y="98"/>
                  </a:lnTo>
                  <a:lnTo>
                    <a:pt x="260" y="114"/>
                  </a:lnTo>
                  <a:lnTo>
                    <a:pt x="276" y="112"/>
                  </a:lnTo>
                  <a:lnTo>
                    <a:pt x="276" y="164"/>
                  </a:lnTo>
                  <a:lnTo>
                    <a:pt x="270" y="174"/>
                  </a:lnTo>
                  <a:lnTo>
                    <a:pt x="266" y="182"/>
                  </a:lnTo>
                  <a:lnTo>
                    <a:pt x="258" y="186"/>
                  </a:lnTo>
                  <a:lnTo>
                    <a:pt x="248" y="188"/>
                  </a:lnTo>
                  <a:lnTo>
                    <a:pt x="234" y="188"/>
                  </a:lnTo>
                  <a:lnTo>
                    <a:pt x="222" y="190"/>
                  </a:lnTo>
                  <a:lnTo>
                    <a:pt x="200" y="196"/>
                  </a:lnTo>
                  <a:lnTo>
                    <a:pt x="162" y="210"/>
                  </a:lnTo>
                  <a:lnTo>
                    <a:pt x="158" y="212"/>
                  </a:lnTo>
                  <a:lnTo>
                    <a:pt x="156" y="214"/>
                  </a:lnTo>
                  <a:lnTo>
                    <a:pt x="152" y="220"/>
                  </a:lnTo>
                  <a:lnTo>
                    <a:pt x="148" y="226"/>
                  </a:lnTo>
                  <a:lnTo>
                    <a:pt x="146" y="228"/>
                  </a:lnTo>
                  <a:lnTo>
                    <a:pt x="142" y="228"/>
                  </a:lnTo>
                  <a:lnTo>
                    <a:pt x="134" y="226"/>
                  </a:lnTo>
                  <a:lnTo>
                    <a:pt x="134" y="238"/>
                  </a:lnTo>
                  <a:lnTo>
                    <a:pt x="134" y="244"/>
                  </a:lnTo>
                  <a:lnTo>
                    <a:pt x="132" y="248"/>
                  </a:lnTo>
                  <a:lnTo>
                    <a:pt x="124" y="252"/>
                  </a:lnTo>
                  <a:lnTo>
                    <a:pt x="118" y="258"/>
                  </a:lnTo>
                  <a:lnTo>
                    <a:pt x="116" y="262"/>
                  </a:lnTo>
                  <a:lnTo>
                    <a:pt x="116" y="266"/>
                  </a:lnTo>
                  <a:lnTo>
                    <a:pt x="114" y="274"/>
                  </a:lnTo>
                  <a:lnTo>
                    <a:pt x="112" y="282"/>
                  </a:lnTo>
                  <a:lnTo>
                    <a:pt x="108" y="286"/>
                  </a:lnTo>
                  <a:lnTo>
                    <a:pt x="102" y="290"/>
                  </a:lnTo>
                  <a:lnTo>
                    <a:pt x="98" y="282"/>
                  </a:lnTo>
                  <a:lnTo>
                    <a:pt x="88" y="286"/>
                  </a:lnTo>
                  <a:lnTo>
                    <a:pt x="82" y="288"/>
                  </a:lnTo>
                  <a:lnTo>
                    <a:pt x="76" y="290"/>
                  </a:lnTo>
                  <a:lnTo>
                    <a:pt x="70" y="288"/>
                  </a:lnTo>
                  <a:lnTo>
                    <a:pt x="66" y="284"/>
                  </a:lnTo>
                  <a:lnTo>
                    <a:pt x="62" y="270"/>
                  </a:lnTo>
                  <a:lnTo>
                    <a:pt x="58" y="256"/>
                  </a:lnTo>
                  <a:lnTo>
                    <a:pt x="54" y="250"/>
                  </a:lnTo>
                  <a:lnTo>
                    <a:pt x="48" y="248"/>
                  </a:lnTo>
                  <a:lnTo>
                    <a:pt x="46" y="250"/>
                  </a:lnTo>
                  <a:lnTo>
                    <a:pt x="44" y="252"/>
                  </a:lnTo>
                  <a:lnTo>
                    <a:pt x="36" y="252"/>
                  </a:lnTo>
                  <a:lnTo>
                    <a:pt x="22" y="250"/>
                  </a:lnTo>
                  <a:lnTo>
                    <a:pt x="12" y="248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8" y="224"/>
                  </a:lnTo>
                  <a:lnTo>
                    <a:pt x="4" y="214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2" y="2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16" name="Freeform 154"/>
            <p:cNvSpPr>
              <a:spLocks noChangeAspect="1"/>
            </p:cNvSpPr>
            <p:nvPr/>
          </p:nvSpPr>
          <p:spPr bwMode="auto">
            <a:xfrm>
              <a:off x="2536" y="2064"/>
              <a:ext cx="273" cy="252"/>
            </a:xfrm>
            <a:custGeom>
              <a:avLst/>
              <a:gdLst>
                <a:gd name="T0" fmla="*/ 459 w 266"/>
                <a:gd name="T1" fmla="*/ 115 h 232"/>
                <a:gd name="T2" fmla="*/ 442 w 266"/>
                <a:gd name="T3" fmla="*/ 4 h 232"/>
                <a:gd name="T4" fmla="*/ 420 w 266"/>
                <a:gd name="T5" fmla="*/ 0 h 232"/>
                <a:gd name="T6" fmla="*/ 393 w 266"/>
                <a:gd name="T7" fmla="*/ 0 h 232"/>
                <a:gd name="T8" fmla="*/ 238 w 266"/>
                <a:gd name="T9" fmla="*/ 434 h 232"/>
                <a:gd name="T10" fmla="*/ 132 w 266"/>
                <a:gd name="T11" fmla="*/ 723 h 232"/>
                <a:gd name="T12" fmla="*/ 123 w 266"/>
                <a:gd name="T13" fmla="*/ 1263 h 232"/>
                <a:gd name="T14" fmla="*/ 94 w 266"/>
                <a:gd name="T15" fmla="*/ 1366 h 232"/>
                <a:gd name="T16" fmla="*/ 18 w 266"/>
                <a:gd name="T17" fmla="*/ 1387 h 232"/>
                <a:gd name="T18" fmla="*/ 0 w 266"/>
                <a:gd name="T19" fmla="*/ 1528 h 232"/>
                <a:gd name="T20" fmla="*/ 10 w 266"/>
                <a:gd name="T21" fmla="*/ 1596 h 232"/>
                <a:gd name="T22" fmla="*/ 16 w 266"/>
                <a:gd name="T23" fmla="*/ 1661 h 232"/>
                <a:gd name="T24" fmla="*/ 16 w 266"/>
                <a:gd name="T25" fmla="*/ 1757 h 232"/>
                <a:gd name="T26" fmla="*/ 46 w 266"/>
                <a:gd name="T27" fmla="*/ 1814 h 232"/>
                <a:gd name="T28" fmla="*/ 58 w 266"/>
                <a:gd name="T29" fmla="*/ 1840 h 232"/>
                <a:gd name="T30" fmla="*/ 66 w 266"/>
                <a:gd name="T31" fmla="*/ 1888 h 232"/>
                <a:gd name="T32" fmla="*/ 94 w 266"/>
                <a:gd name="T33" fmla="*/ 1932 h 232"/>
                <a:gd name="T34" fmla="*/ 120 w 266"/>
                <a:gd name="T35" fmla="*/ 1855 h 232"/>
                <a:gd name="T36" fmla="*/ 135 w 266"/>
                <a:gd name="T37" fmla="*/ 1692 h 232"/>
                <a:gd name="T38" fmla="*/ 159 w 266"/>
                <a:gd name="T39" fmla="*/ 1618 h 232"/>
                <a:gd name="T40" fmla="*/ 190 w 266"/>
                <a:gd name="T41" fmla="*/ 1618 h 232"/>
                <a:gd name="T42" fmla="*/ 208 w 266"/>
                <a:gd name="T43" fmla="*/ 1692 h 232"/>
                <a:gd name="T44" fmla="*/ 222 w 266"/>
                <a:gd name="T45" fmla="*/ 1757 h 232"/>
                <a:gd name="T46" fmla="*/ 238 w 266"/>
                <a:gd name="T47" fmla="*/ 1757 h 232"/>
                <a:gd name="T48" fmla="*/ 246 w 266"/>
                <a:gd name="T49" fmla="*/ 1711 h 232"/>
                <a:gd name="T50" fmla="*/ 271 w 266"/>
                <a:gd name="T51" fmla="*/ 1711 h 232"/>
                <a:gd name="T52" fmla="*/ 285 w 266"/>
                <a:gd name="T53" fmla="*/ 1772 h 232"/>
                <a:gd name="T54" fmla="*/ 316 w 266"/>
                <a:gd name="T55" fmla="*/ 1772 h 232"/>
                <a:gd name="T56" fmla="*/ 342 w 266"/>
                <a:gd name="T57" fmla="*/ 1700 h 232"/>
                <a:gd name="T58" fmla="*/ 373 w 266"/>
                <a:gd name="T59" fmla="*/ 1692 h 232"/>
                <a:gd name="T60" fmla="*/ 387 w 266"/>
                <a:gd name="T61" fmla="*/ 1711 h 232"/>
                <a:gd name="T62" fmla="*/ 417 w 266"/>
                <a:gd name="T63" fmla="*/ 1711 h 232"/>
                <a:gd name="T64" fmla="*/ 447 w 266"/>
                <a:gd name="T65" fmla="*/ 1618 h 232"/>
                <a:gd name="T66" fmla="*/ 454 w 266"/>
                <a:gd name="T67" fmla="*/ 1441 h 232"/>
                <a:gd name="T68" fmla="*/ 475 w 266"/>
                <a:gd name="T69" fmla="*/ 1322 h 232"/>
                <a:gd name="T70" fmla="*/ 502 w 266"/>
                <a:gd name="T71" fmla="*/ 1163 h 232"/>
                <a:gd name="T72" fmla="*/ 510 w 266"/>
                <a:gd name="T73" fmla="*/ 711 h 232"/>
                <a:gd name="T74" fmla="*/ 513 w 266"/>
                <a:gd name="T75" fmla="*/ 614 h 232"/>
                <a:gd name="T76" fmla="*/ 522 w 266"/>
                <a:gd name="T77" fmla="*/ 521 h 232"/>
                <a:gd name="T78" fmla="*/ 508 w 266"/>
                <a:gd name="T79" fmla="*/ 312 h 232"/>
                <a:gd name="T80" fmla="*/ 487 w 266"/>
                <a:gd name="T81" fmla="*/ 70 h 2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232"/>
                <a:gd name="T125" fmla="*/ 266 w 266"/>
                <a:gd name="T126" fmla="*/ 232 h 2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232">
                  <a:moveTo>
                    <a:pt x="250" y="6"/>
                  </a:moveTo>
                  <a:lnTo>
                    <a:pt x="234" y="14"/>
                  </a:lnTo>
                  <a:lnTo>
                    <a:pt x="230" y="8"/>
                  </a:lnTo>
                  <a:lnTo>
                    <a:pt x="226" y="4"/>
                  </a:lnTo>
                  <a:lnTo>
                    <a:pt x="220" y="2"/>
                  </a:lnTo>
                  <a:lnTo>
                    <a:pt x="214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22" y="50"/>
                  </a:lnTo>
                  <a:lnTo>
                    <a:pt x="94" y="80"/>
                  </a:lnTo>
                  <a:lnTo>
                    <a:pt x="68" y="84"/>
                  </a:lnTo>
                  <a:lnTo>
                    <a:pt x="68" y="136"/>
                  </a:lnTo>
                  <a:lnTo>
                    <a:pt x="62" y="146"/>
                  </a:lnTo>
                  <a:lnTo>
                    <a:pt x="58" y="154"/>
                  </a:lnTo>
                  <a:lnTo>
                    <a:pt x="50" y="158"/>
                  </a:lnTo>
                  <a:lnTo>
                    <a:pt x="40" y="160"/>
                  </a:lnTo>
                  <a:lnTo>
                    <a:pt x="18" y="16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4" y="184"/>
                  </a:lnTo>
                  <a:lnTo>
                    <a:pt x="10" y="186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6" y="200"/>
                  </a:lnTo>
                  <a:lnTo>
                    <a:pt x="16" y="204"/>
                  </a:lnTo>
                  <a:lnTo>
                    <a:pt x="16" y="208"/>
                  </a:lnTo>
                  <a:lnTo>
                    <a:pt x="20" y="212"/>
                  </a:lnTo>
                  <a:lnTo>
                    <a:pt x="26" y="212"/>
                  </a:lnTo>
                  <a:lnTo>
                    <a:pt x="32" y="214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46" y="220"/>
                  </a:lnTo>
                  <a:lnTo>
                    <a:pt x="50" y="226"/>
                  </a:lnTo>
                  <a:lnTo>
                    <a:pt x="56" y="232"/>
                  </a:lnTo>
                  <a:lnTo>
                    <a:pt x="60" y="216"/>
                  </a:lnTo>
                  <a:lnTo>
                    <a:pt x="66" y="202"/>
                  </a:lnTo>
                  <a:lnTo>
                    <a:pt x="70" y="196"/>
                  </a:lnTo>
                  <a:lnTo>
                    <a:pt x="76" y="192"/>
                  </a:lnTo>
                  <a:lnTo>
                    <a:pt x="82" y="188"/>
                  </a:lnTo>
                  <a:lnTo>
                    <a:pt x="92" y="188"/>
                  </a:lnTo>
                  <a:lnTo>
                    <a:pt x="96" y="188"/>
                  </a:lnTo>
                  <a:lnTo>
                    <a:pt x="100" y="190"/>
                  </a:lnTo>
                  <a:lnTo>
                    <a:pt x="106" y="196"/>
                  </a:lnTo>
                  <a:lnTo>
                    <a:pt x="112" y="202"/>
                  </a:lnTo>
                  <a:lnTo>
                    <a:pt x="114" y="204"/>
                  </a:lnTo>
                  <a:lnTo>
                    <a:pt x="118" y="206"/>
                  </a:lnTo>
                  <a:lnTo>
                    <a:pt x="122" y="204"/>
                  </a:lnTo>
                  <a:lnTo>
                    <a:pt x="124" y="202"/>
                  </a:lnTo>
                  <a:lnTo>
                    <a:pt x="126" y="200"/>
                  </a:lnTo>
                  <a:lnTo>
                    <a:pt x="130" y="198"/>
                  </a:lnTo>
                  <a:lnTo>
                    <a:pt x="138" y="200"/>
                  </a:lnTo>
                  <a:lnTo>
                    <a:pt x="142" y="204"/>
                  </a:lnTo>
                  <a:lnTo>
                    <a:pt x="146" y="206"/>
                  </a:lnTo>
                  <a:lnTo>
                    <a:pt x="154" y="208"/>
                  </a:lnTo>
                  <a:lnTo>
                    <a:pt x="162" y="206"/>
                  </a:lnTo>
                  <a:lnTo>
                    <a:pt x="168" y="202"/>
                  </a:lnTo>
                  <a:lnTo>
                    <a:pt x="174" y="198"/>
                  </a:lnTo>
                  <a:lnTo>
                    <a:pt x="184" y="196"/>
                  </a:lnTo>
                  <a:lnTo>
                    <a:pt x="190" y="196"/>
                  </a:lnTo>
                  <a:lnTo>
                    <a:pt x="194" y="198"/>
                  </a:lnTo>
                  <a:lnTo>
                    <a:pt x="198" y="200"/>
                  </a:lnTo>
                  <a:lnTo>
                    <a:pt x="206" y="202"/>
                  </a:lnTo>
                  <a:lnTo>
                    <a:pt x="212" y="200"/>
                  </a:lnTo>
                  <a:lnTo>
                    <a:pt x="218" y="196"/>
                  </a:lnTo>
                  <a:lnTo>
                    <a:pt x="228" y="188"/>
                  </a:lnTo>
                  <a:lnTo>
                    <a:pt x="230" y="178"/>
                  </a:lnTo>
                  <a:lnTo>
                    <a:pt x="232" y="168"/>
                  </a:lnTo>
                  <a:lnTo>
                    <a:pt x="236" y="160"/>
                  </a:lnTo>
                  <a:lnTo>
                    <a:pt x="242" y="154"/>
                  </a:lnTo>
                  <a:lnTo>
                    <a:pt x="252" y="140"/>
                  </a:lnTo>
                  <a:lnTo>
                    <a:pt x="256" y="134"/>
                  </a:lnTo>
                  <a:lnTo>
                    <a:pt x="260" y="126"/>
                  </a:lnTo>
                  <a:lnTo>
                    <a:pt x="260" y="82"/>
                  </a:lnTo>
                  <a:lnTo>
                    <a:pt x="260" y="76"/>
                  </a:lnTo>
                  <a:lnTo>
                    <a:pt x="262" y="72"/>
                  </a:lnTo>
                  <a:lnTo>
                    <a:pt x="264" y="68"/>
                  </a:lnTo>
                  <a:lnTo>
                    <a:pt x="266" y="62"/>
                  </a:lnTo>
                  <a:lnTo>
                    <a:pt x="264" y="50"/>
                  </a:lnTo>
                  <a:lnTo>
                    <a:pt x="258" y="36"/>
                  </a:lnTo>
                  <a:lnTo>
                    <a:pt x="252" y="22"/>
                  </a:lnTo>
                  <a:lnTo>
                    <a:pt x="248" y="8"/>
                  </a:lnTo>
                  <a:lnTo>
                    <a:pt x="25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317" name="Group 155"/>
            <p:cNvGrpSpPr>
              <a:grpSpLocks noChangeAspect="1"/>
            </p:cNvGrpSpPr>
            <p:nvPr/>
          </p:nvGrpSpPr>
          <p:grpSpPr bwMode="auto">
            <a:xfrm>
              <a:off x="2655" y="926"/>
              <a:ext cx="1670" cy="169"/>
              <a:chOff x="2801" y="1280"/>
              <a:chExt cx="1633" cy="156"/>
            </a:xfrm>
          </p:grpSpPr>
          <p:sp>
            <p:nvSpPr>
              <p:cNvPr id="50431" name="Freeform 156"/>
              <p:cNvSpPr>
                <a:spLocks noChangeAspect="1"/>
              </p:cNvSpPr>
              <p:nvPr/>
            </p:nvSpPr>
            <p:spPr bwMode="auto">
              <a:xfrm>
                <a:off x="3664" y="1280"/>
                <a:ext cx="112" cy="32"/>
              </a:xfrm>
              <a:custGeom>
                <a:avLst/>
                <a:gdLst>
                  <a:gd name="T0" fmla="*/ 112 w 112"/>
                  <a:gd name="T1" fmla="*/ 28 h 32"/>
                  <a:gd name="T2" fmla="*/ 104 w 112"/>
                  <a:gd name="T3" fmla="*/ 30 h 32"/>
                  <a:gd name="T4" fmla="*/ 98 w 112"/>
                  <a:gd name="T5" fmla="*/ 30 h 32"/>
                  <a:gd name="T6" fmla="*/ 88 w 112"/>
                  <a:gd name="T7" fmla="*/ 28 h 32"/>
                  <a:gd name="T8" fmla="*/ 86 w 112"/>
                  <a:gd name="T9" fmla="*/ 30 h 32"/>
                  <a:gd name="T10" fmla="*/ 84 w 112"/>
                  <a:gd name="T11" fmla="*/ 32 h 32"/>
                  <a:gd name="T12" fmla="*/ 82 w 112"/>
                  <a:gd name="T13" fmla="*/ 32 h 32"/>
                  <a:gd name="T14" fmla="*/ 68 w 112"/>
                  <a:gd name="T15" fmla="*/ 30 h 32"/>
                  <a:gd name="T16" fmla="*/ 52 w 112"/>
                  <a:gd name="T17" fmla="*/ 26 h 32"/>
                  <a:gd name="T18" fmla="*/ 46 w 112"/>
                  <a:gd name="T19" fmla="*/ 24 h 32"/>
                  <a:gd name="T20" fmla="*/ 40 w 112"/>
                  <a:gd name="T21" fmla="*/ 20 h 32"/>
                  <a:gd name="T22" fmla="*/ 38 w 112"/>
                  <a:gd name="T23" fmla="*/ 16 h 32"/>
                  <a:gd name="T24" fmla="*/ 38 w 112"/>
                  <a:gd name="T25" fmla="*/ 10 h 32"/>
                  <a:gd name="T26" fmla="*/ 20 w 112"/>
                  <a:gd name="T27" fmla="*/ 10 h 32"/>
                  <a:gd name="T28" fmla="*/ 10 w 112"/>
                  <a:gd name="T29" fmla="*/ 10 h 32"/>
                  <a:gd name="T30" fmla="*/ 4 w 112"/>
                  <a:gd name="T31" fmla="*/ 8 h 32"/>
                  <a:gd name="T32" fmla="*/ 2 w 112"/>
                  <a:gd name="T33" fmla="*/ 6 h 32"/>
                  <a:gd name="T34" fmla="*/ 0 w 112"/>
                  <a:gd name="T35" fmla="*/ 4 h 32"/>
                  <a:gd name="T36" fmla="*/ 2 w 112"/>
                  <a:gd name="T37" fmla="*/ 2 h 32"/>
                  <a:gd name="T38" fmla="*/ 4 w 112"/>
                  <a:gd name="T39" fmla="*/ 2 h 32"/>
                  <a:gd name="T40" fmla="*/ 12 w 112"/>
                  <a:gd name="T41" fmla="*/ 0 h 32"/>
                  <a:gd name="T42" fmla="*/ 26 w 112"/>
                  <a:gd name="T43" fmla="*/ 0 h 32"/>
                  <a:gd name="T44" fmla="*/ 36 w 112"/>
                  <a:gd name="T45" fmla="*/ 0 h 32"/>
                  <a:gd name="T46" fmla="*/ 46 w 112"/>
                  <a:gd name="T47" fmla="*/ 2 h 32"/>
                  <a:gd name="T48" fmla="*/ 54 w 112"/>
                  <a:gd name="T49" fmla="*/ 4 h 32"/>
                  <a:gd name="T50" fmla="*/ 58 w 112"/>
                  <a:gd name="T51" fmla="*/ 8 h 32"/>
                  <a:gd name="T52" fmla="*/ 58 w 112"/>
                  <a:gd name="T53" fmla="*/ 10 h 32"/>
                  <a:gd name="T54" fmla="*/ 50 w 112"/>
                  <a:gd name="T55" fmla="*/ 10 h 32"/>
                  <a:gd name="T56" fmla="*/ 64 w 112"/>
                  <a:gd name="T57" fmla="*/ 12 h 32"/>
                  <a:gd name="T58" fmla="*/ 70 w 112"/>
                  <a:gd name="T59" fmla="*/ 14 h 32"/>
                  <a:gd name="T60" fmla="*/ 74 w 112"/>
                  <a:gd name="T61" fmla="*/ 16 h 32"/>
                  <a:gd name="T62" fmla="*/ 78 w 112"/>
                  <a:gd name="T63" fmla="*/ 14 h 32"/>
                  <a:gd name="T64" fmla="*/ 82 w 112"/>
                  <a:gd name="T65" fmla="*/ 12 h 32"/>
                  <a:gd name="T66" fmla="*/ 92 w 112"/>
                  <a:gd name="T67" fmla="*/ 14 h 32"/>
                  <a:gd name="T68" fmla="*/ 98 w 112"/>
                  <a:gd name="T69" fmla="*/ 18 h 32"/>
                  <a:gd name="T70" fmla="*/ 108 w 112"/>
                  <a:gd name="T71" fmla="*/ 28 h 32"/>
                  <a:gd name="T72" fmla="*/ 112 w 112"/>
                  <a:gd name="T73" fmla="*/ 28 h 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32"/>
                  <a:gd name="T113" fmla="*/ 112 w 112"/>
                  <a:gd name="T114" fmla="*/ 32 h 3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32">
                    <a:moveTo>
                      <a:pt x="112" y="28"/>
                    </a:moveTo>
                    <a:lnTo>
                      <a:pt x="104" y="30"/>
                    </a:lnTo>
                    <a:lnTo>
                      <a:pt x="98" y="30"/>
                    </a:lnTo>
                    <a:lnTo>
                      <a:pt x="88" y="28"/>
                    </a:lnTo>
                    <a:lnTo>
                      <a:pt x="86" y="30"/>
                    </a:lnTo>
                    <a:lnTo>
                      <a:pt x="84" y="32"/>
                    </a:lnTo>
                    <a:lnTo>
                      <a:pt x="82" y="32"/>
                    </a:lnTo>
                    <a:lnTo>
                      <a:pt x="68" y="30"/>
                    </a:lnTo>
                    <a:lnTo>
                      <a:pt x="52" y="26"/>
                    </a:lnTo>
                    <a:lnTo>
                      <a:pt x="46" y="24"/>
                    </a:lnTo>
                    <a:lnTo>
                      <a:pt x="40" y="20"/>
                    </a:lnTo>
                    <a:lnTo>
                      <a:pt x="38" y="16"/>
                    </a:lnTo>
                    <a:lnTo>
                      <a:pt x="38" y="10"/>
                    </a:lnTo>
                    <a:lnTo>
                      <a:pt x="20" y="10"/>
                    </a:lnTo>
                    <a:lnTo>
                      <a:pt x="10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2"/>
                    </a:lnTo>
                    <a:lnTo>
                      <a:pt x="54" y="4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0" y="10"/>
                    </a:lnTo>
                    <a:lnTo>
                      <a:pt x="64" y="12"/>
                    </a:lnTo>
                    <a:lnTo>
                      <a:pt x="70" y="14"/>
                    </a:lnTo>
                    <a:lnTo>
                      <a:pt x="74" y="16"/>
                    </a:lnTo>
                    <a:lnTo>
                      <a:pt x="78" y="14"/>
                    </a:lnTo>
                    <a:lnTo>
                      <a:pt x="82" y="12"/>
                    </a:lnTo>
                    <a:lnTo>
                      <a:pt x="92" y="14"/>
                    </a:lnTo>
                    <a:lnTo>
                      <a:pt x="98" y="18"/>
                    </a:lnTo>
                    <a:lnTo>
                      <a:pt x="108" y="28"/>
                    </a:lnTo>
                    <a:lnTo>
                      <a:pt x="112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32" name="Freeform 157"/>
              <p:cNvSpPr>
                <a:spLocks noChangeAspect="1"/>
              </p:cNvSpPr>
              <p:nvPr/>
            </p:nvSpPr>
            <p:spPr bwMode="auto">
              <a:xfrm>
                <a:off x="3788" y="1302"/>
                <a:ext cx="56" cy="24"/>
              </a:xfrm>
              <a:custGeom>
                <a:avLst/>
                <a:gdLst>
                  <a:gd name="T0" fmla="*/ 6 w 56"/>
                  <a:gd name="T1" fmla="*/ 24 h 24"/>
                  <a:gd name="T2" fmla="*/ 4 w 56"/>
                  <a:gd name="T3" fmla="*/ 22 h 24"/>
                  <a:gd name="T4" fmla="*/ 2 w 56"/>
                  <a:gd name="T5" fmla="*/ 20 h 24"/>
                  <a:gd name="T6" fmla="*/ 0 w 56"/>
                  <a:gd name="T7" fmla="*/ 18 h 24"/>
                  <a:gd name="T8" fmla="*/ 0 w 56"/>
                  <a:gd name="T9" fmla="*/ 6 h 24"/>
                  <a:gd name="T10" fmla="*/ 4 w 56"/>
                  <a:gd name="T11" fmla="*/ 2 h 24"/>
                  <a:gd name="T12" fmla="*/ 6 w 56"/>
                  <a:gd name="T13" fmla="*/ 0 h 24"/>
                  <a:gd name="T14" fmla="*/ 14 w 56"/>
                  <a:gd name="T15" fmla="*/ 0 h 24"/>
                  <a:gd name="T16" fmla="*/ 22 w 56"/>
                  <a:gd name="T17" fmla="*/ 4 h 24"/>
                  <a:gd name="T18" fmla="*/ 34 w 56"/>
                  <a:gd name="T19" fmla="*/ 6 h 24"/>
                  <a:gd name="T20" fmla="*/ 56 w 56"/>
                  <a:gd name="T21" fmla="*/ 10 h 24"/>
                  <a:gd name="T22" fmla="*/ 54 w 56"/>
                  <a:gd name="T23" fmla="*/ 14 h 24"/>
                  <a:gd name="T24" fmla="*/ 50 w 56"/>
                  <a:gd name="T25" fmla="*/ 16 h 24"/>
                  <a:gd name="T26" fmla="*/ 42 w 56"/>
                  <a:gd name="T27" fmla="*/ 18 h 24"/>
                  <a:gd name="T28" fmla="*/ 30 w 56"/>
                  <a:gd name="T29" fmla="*/ 18 h 24"/>
                  <a:gd name="T30" fmla="*/ 22 w 56"/>
                  <a:gd name="T31" fmla="*/ 20 h 24"/>
                  <a:gd name="T32" fmla="*/ 14 w 56"/>
                  <a:gd name="T33" fmla="*/ 22 h 24"/>
                  <a:gd name="T34" fmla="*/ 6 w 56"/>
                  <a:gd name="T35" fmla="*/ 24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6"/>
                  <a:gd name="T55" fmla="*/ 0 h 24"/>
                  <a:gd name="T56" fmla="*/ 56 w 56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6" h="24">
                    <a:moveTo>
                      <a:pt x="6" y="24"/>
                    </a:moveTo>
                    <a:lnTo>
                      <a:pt x="4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2" y="18"/>
                    </a:lnTo>
                    <a:lnTo>
                      <a:pt x="30" y="18"/>
                    </a:lnTo>
                    <a:lnTo>
                      <a:pt x="22" y="20"/>
                    </a:lnTo>
                    <a:lnTo>
                      <a:pt x="14" y="22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33" name="Freeform 158"/>
              <p:cNvSpPr>
                <a:spLocks noChangeAspect="1"/>
              </p:cNvSpPr>
              <p:nvPr/>
            </p:nvSpPr>
            <p:spPr bwMode="auto">
              <a:xfrm>
                <a:off x="4264" y="1346"/>
                <a:ext cx="100" cy="20"/>
              </a:xfrm>
              <a:custGeom>
                <a:avLst/>
                <a:gdLst>
                  <a:gd name="T0" fmla="*/ 78 w 100"/>
                  <a:gd name="T1" fmla="*/ 14 h 20"/>
                  <a:gd name="T2" fmla="*/ 78 w 100"/>
                  <a:gd name="T3" fmla="*/ 20 h 20"/>
                  <a:gd name="T4" fmla="*/ 42 w 100"/>
                  <a:gd name="T5" fmla="*/ 20 h 20"/>
                  <a:gd name="T6" fmla="*/ 30 w 100"/>
                  <a:gd name="T7" fmla="*/ 20 h 20"/>
                  <a:gd name="T8" fmla="*/ 16 w 100"/>
                  <a:gd name="T9" fmla="*/ 20 h 20"/>
                  <a:gd name="T10" fmla="*/ 10 w 100"/>
                  <a:gd name="T11" fmla="*/ 18 h 20"/>
                  <a:gd name="T12" fmla="*/ 4 w 100"/>
                  <a:gd name="T13" fmla="*/ 14 h 20"/>
                  <a:gd name="T14" fmla="*/ 0 w 100"/>
                  <a:gd name="T15" fmla="*/ 12 h 20"/>
                  <a:gd name="T16" fmla="*/ 0 w 100"/>
                  <a:gd name="T17" fmla="*/ 6 h 20"/>
                  <a:gd name="T18" fmla="*/ 0 w 100"/>
                  <a:gd name="T19" fmla="*/ 4 h 20"/>
                  <a:gd name="T20" fmla="*/ 4 w 100"/>
                  <a:gd name="T21" fmla="*/ 2 h 20"/>
                  <a:gd name="T22" fmla="*/ 10 w 100"/>
                  <a:gd name="T23" fmla="*/ 0 h 20"/>
                  <a:gd name="T24" fmla="*/ 16 w 100"/>
                  <a:gd name="T25" fmla="*/ 0 h 20"/>
                  <a:gd name="T26" fmla="*/ 22 w 100"/>
                  <a:gd name="T27" fmla="*/ 4 h 20"/>
                  <a:gd name="T28" fmla="*/ 28 w 100"/>
                  <a:gd name="T29" fmla="*/ 6 h 20"/>
                  <a:gd name="T30" fmla="*/ 34 w 100"/>
                  <a:gd name="T31" fmla="*/ 6 h 20"/>
                  <a:gd name="T32" fmla="*/ 38 w 100"/>
                  <a:gd name="T33" fmla="*/ 6 h 20"/>
                  <a:gd name="T34" fmla="*/ 38 w 100"/>
                  <a:gd name="T35" fmla="*/ 4 h 20"/>
                  <a:gd name="T36" fmla="*/ 40 w 100"/>
                  <a:gd name="T37" fmla="*/ 2 h 20"/>
                  <a:gd name="T38" fmla="*/ 44 w 100"/>
                  <a:gd name="T39" fmla="*/ 2 h 20"/>
                  <a:gd name="T40" fmla="*/ 58 w 100"/>
                  <a:gd name="T41" fmla="*/ 2 h 20"/>
                  <a:gd name="T42" fmla="*/ 74 w 100"/>
                  <a:gd name="T43" fmla="*/ 4 h 20"/>
                  <a:gd name="T44" fmla="*/ 90 w 100"/>
                  <a:gd name="T45" fmla="*/ 8 h 20"/>
                  <a:gd name="T46" fmla="*/ 96 w 100"/>
                  <a:gd name="T47" fmla="*/ 10 h 20"/>
                  <a:gd name="T48" fmla="*/ 100 w 100"/>
                  <a:gd name="T49" fmla="*/ 14 h 20"/>
                  <a:gd name="T50" fmla="*/ 88 w 100"/>
                  <a:gd name="T51" fmla="*/ 18 h 20"/>
                  <a:gd name="T52" fmla="*/ 82 w 100"/>
                  <a:gd name="T53" fmla="*/ 18 h 20"/>
                  <a:gd name="T54" fmla="*/ 78 w 100"/>
                  <a:gd name="T55" fmla="*/ 14 h 2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0"/>
                  <a:gd name="T85" fmla="*/ 0 h 20"/>
                  <a:gd name="T86" fmla="*/ 100 w 100"/>
                  <a:gd name="T87" fmla="*/ 20 h 2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0" h="20">
                    <a:moveTo>
                      <a:pt x="78" y="14"/>
                    </a:moveTo>
                    <a:lnTo>
                      <a:pt x="78" y="20"/>
                    </a:lnTo>
                    <a:lnTo>
                      <a:pt x="42" y="20"/>
                    </a:lnTo>
                    <a:lnTo>
                      <a:pt x="30" y="20"/>
                    </a:lnTo>
                    <a:lnTo>
                      <a:pt x="16" y="20"/>
                    </a:lnTo>
                    <a:lnTo>
                      <a:pt x="10" y="18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4"/>
                    </a:lnTo>
                    <a:lnTo>
                      <a:pt x="28" y="6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4" y="4"/>
                    </a:lnTo>
                    <a:lnTo>
                      <a:pt x="90" y="8"/>
                    </a:lnTo>
                    <a:lnTo>
                      <a:pt x="96" y="10"/>
                    </a:lnTo>
                    <a:lnTo>
                      <a:pt x="100" y="14"/>
                    </a:lnTo>
                    <a:lnTo>
                      <a:pt x="88" y="18"/>
                    </a:lnTo>
                    <a:lnTo>
                      <a:pt x="82" y="18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34" name="Freeform 159"/>
              <p:cNvSpPr>
                <a:spLocks noChangeAspect="1"/>
              </p:cNvSpPr>
              <p:nvPr/>
            </p:nvSpPr>
            <p:spPr bwMode="auto">
              <a:xfrm>
                <a:off x="4378" y="1354"/>
                <a:ext cx="56" cy="16"/>
              </a:xfrm>
              <a:custGeom>
                <a:avLst/>
                <a:gdLst>
                  <a:gd name="T0" fmla="*/ 46 w 56"/>
                  <a:gd name="T1" fmla="*/ 16 h 16"/>
                  <a:gd name="T2" fmla="*/ 34 w 56"/>
                  <a:gd name="T3" fmla="*/ 16 h 16"/>
                  <a:gd name="T4" fmla="*/ 20 w 56"/>
                  <a:gd name="T5" fmla="*/ 12 h 16"/>
                  <a:gd name="T6" fmla="*/ 6 w 56"/>
                  <a:gd name="T7" fmla="*/ 8 h 16"/>
                  <a:gd name="T8" fmla="*/ 2 w 56"/>
                  <a:gd name="T9" fmla="*/ 4 h 16"/>
                  <a:gd name="T10" fmla="*/ 0 w 56"/>
                  <a:gd name="T11" fmla="*/ 0 h 16"/>
                  <a:gd name="T12" fmla="*/ 8 w 56"/>
                  <a:gd name="T13" fmla="*/ 0 h 16"/>
                  <a:gd name="T14" fmla="*/ 20 w 56"/>
                  <a:gd name="T15" fmla="*/ 4 h 16"/>
                  <a:gd name="T16" fmla="*/ 32 w 56"/>
                  <a:gd name="T17" fmla="*/ 4 h 16"/>
                  <a:gd name="T18" fmla="*/ 44 w 56"/>
                  <a:gd name="T19" fmla="*/ 6 h 16"/>
                  <a:gd name="T20" fmla="*/ 50 w 56"/>
                  <a:gd name="T21" fmla="*/ 6 h 16"/>
                  <a:gd name="T22" fmla="*/ 56 w 56"/>
                  <a:gd name="T23" fmla="*/ 8 h 16"/>
                  <a:gd name="T24" fmla="*/ 52 w 56"/>
                  <a:gd name="T25" fmla="*/ 14 h 16"/>
                  <a:gd name="T26" fmla="*/ 46 w 56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16"/>
                  <a:gd name="T44" fmla="*/ 56 w 5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16">
                    <a:moveTo>
                      <a:pt x="46" y="16"/>
                    </a:moveTo>
                    <a:lnTo>
                      <a:pt x="34" y="16"/>
                    </a:lnTo>
                    <a:lnTo>
                      <a:pt x="2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0" y="4"/>
                    </a:lnTo>
                    <a:lnTo>
                      <a:pt x="32" y="4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6" y="8"/>
                    </a:lnTo>
                    <a:lnTo>
                      <a:pt x="52" y="14"/>
                    </a:lnTo>
                    <a:lnTo>
                      <a:pt x="46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35" name="Freeform 160"/>
              <p:cNvSpPr>
                <a:spLocks noChangeAspect="1"/>
              </p:cNvSpPr>
              <p:nvPr/>
            </p:nvSpPr>
            <p:spPr bwMode="auto">
              <a:xfrm>
                <a:off x="3308" y="1336"/>
                <a:ext cx="156" cy="100"/>
              </a:xfrm>
              <a:custGeom>
                <a:avLst/>
                <a:gdLst>
                  <a:gd name="T0" fmla="*/ 40 w 156"/>
                  <a:gd name="T1" fmla="*/ 100 h 100"/>
                  <a:gd name="T2" fmla="*/ 36 w 156"/>
                  <a:gd name="T3" fmla="*/ 98 h 100"/>
                  <a:gd name="T4" fmla="*/ 32 w 156"/>
                  <a:gd name="T5" fmla="*/ 92 h 100"/>
                  <a:gd name="T6" fmla="*/ 24 w 156"/>
                  <a:gd name="T7" fmla="*/ 82 h 100"/>
                  <a:gd name="T8" fmla="*/ 16 w 156"/>
                  <a:gd name="T9" fmla="*/ 82 h 100"/>
                  <a:gd name="T10" fmla="*/ 8 w 156"/>
                  <a:gd name="T11" fmla="*/ 82 h 100"/>
                  <a:gd name="T12" fmla="*/ 4 w 156"/>
                  <a:gd name="T13" fmla="*/ 80 h 100"/>
                  <a:gd name="T14" fmla="*/ 0 w 156"/>
                  <a:gd name="T15" fmla="*/ 78 h 100"/>
                  <a:gd name="T16" fmla="*/ 0 w 156"/>
                  <a:gd name="T17" fmla="*/ 74 h 100"/>
                  <a:gd name="T18" fmla="*/ 4 w 156"/>
                  <a:gd name="T19" fmla="*/ 72 h 100"/>
                  <a:gd name="T20" fmla="*/ 6 w 156"/>
                  <a:gd name="T21" fmla="*/ 70 h 100"/>
                  <a:gd name="T22" fmla="*/ 10 w 156"/>
                  <a:gd name="T23" fmla="*/ 64 h 100"/>
                  <a:gd name="T24" fmla="*/ 12 w 156"/>
                  <a:gd name="T25" fmla="*/ 58 h 100"/>
                  <a:gd name="T26" fmla="*/ 16 w 156"/>
                  <a:gd name="T27" fmla="*/ 58 h 100"/>
                  <a:gd name="T28" fmla="*/ 22 w 156"/>
                  <a:gd name="T29" fmla="*/ 56 h 100"/>
                  <a:gd name="T30" fmla="*/ 24 w 156"/>
                  <a:gd name="T31" fmla="*/ 44 h 100"/>
                  <a:gd name="T32" fmla="*/ 26 w 156"/>
                  <a:gd name="T33" fmla="*/ 36 h 100"/>
                  <a:gd name="T34" fmla="*/ 32 w 156"/>
                  <a:gd name="T35" fmla="*/ 30 h 100"/>
                  <a:gd name="T36" fmla="*/ 38 w 156"/>
                  <a:gd name="T37" fmla="*/ 24 h 100"/>
                  <a:gd name="T38" fmla="*/ 54 w 156"/>
                  <a:gd name="T39" fmla="*/ 18 h 100"/>
                  <a:gd name="T40" fmla="*/ 72 w 156"/>
                  <a:gd name="T41" fmla="*/ 10 h 100"/>
                  <a:gd name="T42" fmla="*/ 106 w 156"/>
                  <a:gd name="T43" fmla="*/ 10 h 100"/>
                  <a:gd name="T44" fmla="*/ 122 w 156"/>
                  <a:gd name="T45" fmla="*/ 2 h 100"/>
                  <a:gd name="T46" fmla="*/ 130 w 156"/>
                  <a:gd name="T47" fmla="*/ 0 h 100"/>
                  <a:gd name="T48" fmla="*/ 140 w 156"/>
                  <a:gd name="T49" fmla="*/ 0 h 100"/>
                  <a:gd name="T50" fmla="*/ 150 w 156"/>
                  <a:gd name="T51" fmla="*/ 0 h 100"/>
                  <a:gd name="T52" fmla="*/ 156 w 156"/>
                  <a:gd name="T53" fmla="*/ 2 h 100"/>
                  <a:gd name="T54" fmla="*/ 156 w 156"/>
                  <a:gd name="T55" fmla="*/ 6 h 100"/>
                  <a:gd name="T56" fmla="*/ 154 w 156"/>
                  <a:gd name="T57" fmla="*/ 10 h 100"/>
                  <a:gd name="T58" fmla="*/ 148 w 156"/>
                  <a:gd name="T59" fmla="*/ 12 h 100"/>
                  <a:gd name="T60" fmla="*/ 132 w 156"/>
                  <a:gd name="T61" fmla="*/ 16 h 100"/>
                  <a:gd name="T62" fmla="*/ 92 w 156"/>
                  <a:gd name="T63" fmla="*/ 28 h 100"/>
                  <a:gd name="T64" fmla="*/ 74 w 156"/>
                  <a:gd name="T65" fmla="*/ 34 h 100"/>
                  <a:gd name="T66" fmla="*/ 58 w 156"/>
                  <a:gd name="T67" fmla="*/ 42 h 100"/>
                  <a:gd name="T68" fmla="*/ 54 w 156"/>
                  <a:gd name="T69" fmla="*/ 48 h 100"/>
                  <a:gd name="T70" fmla="*/ 48 w 156"/>
                  <a:gd name="T71" fmla="*/ 54 h 100"/>
                  <a:gd name="T72" fmla="*/ 44 w 156"/>
                  <a:gd name="T73" fmla="*/ 60 h 100"/>
                  <a:gd name="T74" fmla="*/ 42 w 156"/>
                  <a:gd name="T75" fmla="*/ 66 h 100"/>
                  <a:gd name="T76" fmla="*/ 44 w 156"/>
                  <a:gd name="T77" fmla="*/ 74 h 100"/>
                  <a:gd name="T78" fmla="*/ 48 w 156"/>
                  <a:gd name="T79" fmla="*/ 80 h 100"/>
                  <a:gd name="T80" fmla="*/ 52 w 156"/>
                  <a:gd name="T81" fmla="*/ 84 h 100"/>
                  <a:gd name="T82" fmla="*/ 58 w 156"/>
                  <a:gd name="T83" fmla="*/ 86 h 100"/>
                  <a:gd name="T84" fmla="*/ 72 w 156"/>
                  <a:gd name="T85" fmla="*/ 92 h 100"/>
                  <a:gd name="T86" fmla="*/ 78 w 156"/>
                  <a:gd name="T87" fmla="*/ 94 h 100"/>
                  <a:gd name="T88" fmla="*/ 82 w 156"/>
                  <a:gd name="T89" fmla="*/ 98 h 100"/>
                  <a:gd name="T90" fmla="*/ 72 w 156"/>
                  <a:gd name="T91" fmla="*/ 98 h 100"/>
                  <a:gd name="T92" fmla="*/ 62 w 156"/>
                  <a:gd name="T93" fmla="*/ 98 h 100"/>
                  <a:gd name="T94" fmla="*/ 40 w 156"/>
                  <a:gd name="T95" fmla="*/ 10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6"/>
                  <a:gd name="T145" fmla="*/ 0 h 100"/>
                  <a:gd name="T146" fmla="*/ 156 w 156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6" h="100">
                    <a:moveTo>
                      <a:pt x="40" y="100"/>
                    </a:moveTo>
                    <a:lnTo>
                      <a:pt x="36" y="98"/>
                    </a:lnTo>
                    <a:lnTo>
                      <a:pt x="32" y="92"/>
                    </a:lnTo>
                    <a:lnTo>
                      <a:pt x="24" y="82"/>
                    </a:lnTo>
                    <a:lnTo>
                      <a:pt x="16" y="82"/>
                    </a:lnTo>
                    <a:lnTo>
                      <a:pt x="8" y="82"/>
                    </a:lnTo>
                    <a:lnTo>
                      <a:pt x="4" y="80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4" y="72"/>
                    </a:lnTo>
                    <a:lnTo>
                      <a:pt x="6" y="70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6" y="58"/>
                    </a:lnTo>
                    <a:lnTo>
                      <a:pt x="22" y="56"/>
                    </a:lnTo>
                    <a:lnTo>
                      <a:pt x="24" y="44"/>
                    </a:lnTo>
                    <a:lnTo>
                      <a:pt x="26" y="36"/>
                    </a:lnTo>
                    <a:lnTo>
                      <a:pt x="32" y="30"/>
                    </a:lnTo>
                    <a:lnTo>
                      <a:pt x="38" y="24"/>
                    </a:lnTo>
                    <a:lnTo>
                      <a:pt x="54" y="18"/>
                    </a:lnTo>
                    <a:lnTo>
                      <a:pt x="72" y="10"/>
                    </a:lnTo>
                    <a:lnTo>
                      <a:pt x="106" y="10"/>
                    </a:lnTo>
                    <a:lnTo>
                      <a:pt x="122" y="2"/>
                    </a:lnTo>
                    <a:lnTo>
                      <a:pt x="130" y="0"/>
                    </a:lnTo>
                    <a:lnTo>
                      <a:pt x="140" y="0"/>
                    </a:lnTo>
                    <a:lnTo>
                      <a:pt x="150" y="0"/>
                    </a:lnTo>
                    <a:lnTo>
                      <a:pt x="156" y="2"/>
                    </a:lnTo>
                    <a:lnTo>
                      <a:pt x="156" y="6"/>
                    </a:lnTo>
                    <a:lnTo>
                      <a:pt x="154" y="10"/>
                    </a:lnTo>
                    <a:lnTo>
                      <a:pt x="148" y="12"/>
                    </a:lnTo>
                    <a:lnTo>
                      <a:pt x="132" y="16"/>
                    </a:lnTo>
                    <a:lnTo>
                      <a:pt x="92" y="28"/>
                    </a:lnTo>
                    <a:lnTo>
                      <a:pt x="74" y="34"/>
                    </a:lnTo>
                    <a:lnTo>
                      <a:pt x="58" y="42"/>
                    </a:lnTo>
                    <a:lnTo>
                      <a:pt x="54" y="48"/>
                    </a:lnTo>
                    <a:lnTo>
                      <a:pt x="48" y="54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44" y="74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58" y="86"/>
                    </a:lnTo>
                    <a:lnTo>
                      <a:pt x="72" y="92"/>
                    </a:lnTo>
                    <a:lnTo>
                      <a:pt x="78" y="94"/>
                    </a:lnTo>
                    <a:lnTo>
                      <a:pt x="82" y="98"/>
                    </a:lnTo>
                    <a:lnTo>
                      <a:pt x="72" y="98"/>
                    </a:lnTo>
                    <a:lnTo>
                      <a:pt x="62" y="98"/>
                    </a:lnTo>
                    <a:lnTo>
                      <a:pt x="40" y="10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36" name="Freeform 161"/>
              <p:cNvSpPr>
                <a:spLocks noChangeAspect="1"/>
              </p:cNvSpPr>
              <p:nvPr/>
            </p:nvSpPr>
            <p:spPr bwMode="auto">
              <a:xfrm>
                <a:off x="2801" y="1292"/>
                <a:ext cx="152" cy="54"/>
              </a:xfrm>
              <a:custGeom>
                <a:avLst/>
                <a:gdLst>
                  <a:gd name="T0" fmla="*/ 10 w 152"/>
                  <a:gd name="T1" fmla="*/ 22 h 54"/>
                  <a:gd name="T2" fmla="*/ 6 w 152"/>
                  <a:gd name="T3" fmla="*/ 22 h 54"/>
                  <a:gd name="T4" fmla="*/ 2 w 152"/>
                  <a:gd name="T5" fmla="*/ 18 h 54"/>
                  <a:gd name="T6" fmla="*/ 0 w 152"/>
                  <a:gd name="T7" fmla="*/ 10 h 54"/>
                  <a:gd name="T8" fmla="*/ 0 w 152"/>
                  <a:gd name="T9" fmla="*/ 4 h 54"/>
                  <a:gd name="T10" fmla="*/ 4 w 152"/>
                  <a:gd name="T11" fmla="*/ 2 h 54"/>
                  <a:gd name="T12" fmla="*/ 14 w 152"/>
                  <a:gd name="T13" fmla="*/ 2 h 54"/>
                  <a:gd name="T14" fmla="*/ 28 w 152"/>
                  <a:gd name="T15" fmla="*/ 4 h 54"/>
                  <a:gd name="T16" fmla="*/ 40 w 152"/>
                  <a:gd name="T17" fmla="*/ 6 h 54"/>
                  <a:gd name="T18" fmla="*/ 58 w 152"/>
                  <a:gd name="T19" fmla="*/ 12 h 54"/>
                  <a:gd name="T20" fmla="*/ 54 w 152"/>
                  <a:gd name="T21" fmla="*/ 6 h 54"/>
                  <a:gd name="T22" fmla="*/ 58 w 152"/>
                  <a:gd name="T23" fmla="*/ 2 h 54"/>
                  <a:gd name="T24" fmla="*/ 64 w 152"/>
                  <a:gd name="T25" fmla="*/ 0 h 54"/>
                  <a:gd name="T26" fmla="*/ 68 w 152"/>
                  <a:gd name="T27" fmla="*/ 0 h 54"/>
                  <a:gd name="T28" fmla="*/ 72 w 152"/>
                  <a:gd name="T29" fmla="*/ 2 h 54"/>
                  <a:gd name="T30" fmla="*/ 76 w 152"/>
                  <a:gd name="T31" fmla="*/ 4 h 54"/>
                  <a:gd name="T32" fmla="*/ 80 w 152"/>
                  <a:gd name="T33" fmla="*/ 4 h 54"/>
                  <a:gd name="T34" fmla="*/ 84 w 152"/>
                  <a:gd name="T35" fmla="*/ 12 h 54"/>
                  <a:gd name="T36" fmla="*/ 88 w 152"/>
                  <a:gd name="T37" fmla="*/ 14 h 54"/>
                  <a:gd name="T38" fmla="*/ 100 w 152"/>
                  <a:gd name="T39" fmla="*/ 14 h 54"/>
                  <a:gd name="T40" fmla="*/ 128 w 152"/>
                  <a:gd name="T41" fmla="*/ 22 h 54"/>
                  <a:gd name="T42" fmla="*/ 142 w 152"/>
                  <a:gd name="T43" fmla="*/ 28 h 54"/>
                  <a:gd name="T44" fmla="*/ 152 w 152"/>
                  <a:gd name="T45" fmla="*/ 34 h 54"/>
                  <a:gd name="T46" fmla="*/ 144 w 152"/>
                  <a:gd name="T47" fmla="*/ 40 h 54"/>
                  <a:gd name="T48" fmla="*/ 136 w 152"/>
                  <a:gd name="T49" fmla="*/ 42 h 54"/>
                  <a:gd name="T50" fmla="*/ 128 w 152"/>
                  <a:gd name="T51" fmla="*/ 42 h 54"/>
                  <a:gd name="T52" fmla="*/ 122 w 152"/>
                  <a:gd name="T53" fmla="*/ 38 h 54"/>
                  <a:gd name="T54" fmla="*/ 114 w 152"/>
                  <a:gd name="T55" fmla="*/ 30 h 54"/>
                  <a:gd name="T56" fmla="*/ 104 w 152"/>
                  <a:gd name="T57" fmla="*/ 22 h 54"/>
                  <a:gd name="T58" fmla="*/ 100 w 152"/>
                  <a:gd name="T59" fmla="*/ 20 h 54"/>
                  <a:gd name="T60" fmla="*/ 94 w 152"/>
                  <a:gd name="T61" fmla="*/ 18 h 54"/>
                  <a:gd name="T62" fmla="*/ 88 w 152"/>
                  <a:gd name="T63" fmla="*/ 20 h 54"/>
                  <a:gd name="T64" fmla="*/ 86 w 152"/>
                  <a:gd name="T65" fmla="*/ 24 h 54"/>
                  <a:gd name="T66" fmla="*/ 86 w 152"/>
                  <a:gd name="T67" fmla="*/ 38 h 54"/>
                  <a:gd name="T68" fmla="*/ 82 w 152"/>
                  <a:gd name="T69" fmla="*/ 38 h 54"/>
                  <a:gd name="T70" fmla="*/ 80 w 152"/>
                  <a:gd name="T71" fmla="*/ 40 h 54"/>
                  <a:gd name="T72" fmla="*/ 76 w 152"/>
                  <a:gd name="T73" fmla="*/ 46 h 54"/>
                  <a:gd name="T74" fmla="*/ 74 w 152"/>
                  <a:gd name="T75" fmla="*/ 52 h 54"/>
                  <a:gd name="T76" fmla="*/ 72 w 152"/>
                  <a:gd name="T77" fmla="*/ 54 h 54"/>
                  <a:gd name="T78" fmla="*/ 68 w 152"/>
                  <a:gd name="T79" fmla="*/ 54 h 54"/>
                  <a:gd name="T80" fmla="*/ 60 w 152"/>
                  <a:gd name="T81" fmla="*/ 52 h 54"/>
                  <a:gd name="T82" fmla="*/ 52 w 152"/>
                  <a:gd name="T83" fmla="*/ 50 h 54"/>
                  <a:gd name="T84" fmla="*/ 38 w 152"/>
                  <a:gd name="T85" fmla="*/ 38 h 54"/>
                  <a:gd name="T86" fmla="*/ 26 w 152"/>
                  <a:gd name="T87" fmla="*/ 28 h 54"/>
                  <a:gd name="T88" fmla="*/ 18 w 152"/>
                  <a:gd name="T89" fmla="*/ 24 h 54"/>
                  <a:gd name="T90" fmla="*/ 10 w 152"/>
                  <a:gd name="T91" fmla="*/ 22 h 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52"/>
                  <a:gd name="T139" fmla="*/ 0 h 54"/>
                  <a:gd name="T140" fmla="*/ 152 w 152"/>
                  <a:gd name="T141" fmla="*/ 54 h 5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52" h="54">
                    <a:moveTo>
                      <a:pt x="10" y="22"/>
                    </a:moveTo>
                    <a:lnTo>
                      <a:pt x="6" y="22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4" y="2"/>
                    </a:lnTo>
                    <a:lnTo>
                      <a:pt x="28" y="4"/>
                    </a:lnTo>
                    <a:lnTo>
                      <a:pt x="40" y="6"/>
                    </a:lnTo>
                    <a:lnTo>
                      <a:pt x="58" y="12"/>
                    </a:lnTo>
                    <a:lnTo>
                      <a:pt x="54" y="6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12"/>
                    </a:lnTo>
                    <a:lnTo>
                      <a:pt x="88" y="14"/>
                    </a:lnTo>
                    <a:lnTo>
                      <a:pt x="100" y="14"/>
                    </a:lnTo>
                    <a:lnTo>
                      <a:pt x="128" y="22"/>
                    </a:lnTo>
                    <a:lnTo>
                      <a:pt x="142" y="28"/>
                    </a:lnTo>
                    <a:lnTo>
                      <a:pt x="152" y="34"/>
                    </a:lnTo>
                    <a:lnTo>
                      <a:pt x="144" y="40"/>
                    </a:lnTo>
                    <a:lnTo>
                      <a:pt x="136" y="42"/>
                    </a:lnTo>
                    <a:lnTo>
                      <a:pt x="128" y="42"/>
                    </a:lnTo>
                    <a:lnTo>
                      <a:pt x="122" y="38"/>
                    </a:lnTo>
                    <a:lnTo>
                      <a:pt x="114" y="30"/>
                    </a:lnTo>
                    <a:lnTo>
                      <a:pt x="104" y="22"/>
                    </a:lnTo>
                    <a:lnTo>
                      <a:pt x="100" y="20"/>
                    </a:lnTo>
                    <a:lnTo>
                      <a:pt x="94" y="18"/>
                    </a:lnTo>
                    <a:lnTo>
                      <a:pt x="88" y="20"/>
                    </a:lnTo>
                    <a:lnTo>
                      <a:pt x="86" y="24"/>
                    </a:lnTo>
                    <a:lnTo>
                      <a:pt x="86" y="38"/>
                    </a:lnTo>
                    <a:lnTo>
                      <a:pt x="82" y="38"/>
                    </a:lnTo>
                    <a:lnTo>
                      <a:pt x="80" y="40"/>
                    </a:lnTo>
                    <a:lnTo>
                      <a:pt x="76" y="46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68" y="54"/>
                    </a:lnTo>
                    <a:lnTo>
                      <a:pt x="60" y="52"/>
                    </a:lnTo>
                    <a:lnTo>
                      <a:pt x="52" y="50"/>
                    </a:lnTo>
                    <a:lnTo>
                      <a:pt x="38" y="38"/>
                    </a:lnTo>
                    <a:lnTo>
                      <a:pt x="26" y="28"/>
                    </a:lnTo>
                    <a:lnTo>
                      <a:pt x="18" y="2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37" name="Freeform 162"/>
              <p:cNvSpPr>
                <a:spLocks noChangeAspect="1"/>
              </p:cNvSpPr>
              <p:nvPr/>
            </p:nvSpPr>
            <p:spPr bwMode="auto">
              <a:xfrm>
                <a:off x="2883" y="1284"/>
                <a:ext cx="90" cy="20"/>
              </a:xfrm>
              <a:custGeom>
                <a:avLst/>
                <a:gdLst>
                  <a:gd name="T0" fmla="*/ 32 w 90"/>
                  <a:gd name="T1" fmla="*/ 20 h 20"/>
                  <a:gd name="T2" fmla="*/ 24 w 90"/>
                  <a:gd name="T3" fmla="*/ 18 h 20"/>
                  <a:gd name="T4" fmla="*/ 16 w 90"/>
                  <a:gd name="T5" fmla="*/ 16 h 20"/>
                  <a:gd name="T6" fmla="*/ 6 w 90"/>
                  <a:gd name="T7" fmla="*/ 12 h 20"/>
                  <a:gd name="T8" fmla="*/ 0 w 90"/>
                  <a:gd name="T9" fmla="*/ 6 h 20"/>
                  <a:gd name="T10" fmla="*/ 6 w 90"/>
                  <a:gd name="T11" fmla="*/ 4 h 20"/>
                  <a:gd name="T12" fmla="*/ 14 w 90"/>
                  <a:gd name="T13" fmla="*/ 2 h 20"/>
                  <a:gd name="T14" fmla="*/ 22 w 90"/>
                  <a:gd name="T15" fmla="*/ 0 h 20"/>
                  <a:gd name="T16" fmla="*/ 28 w 90"/>
                  <a:gd name="T17" fmla="*/ 2 h 20"/>
                  <a:gd name="T18" fmla="*/ 42 w 90"/>
                  <a:gd name="T19" fmla="*/ 4 h 20"/>
                  <a:gd name="T20" fmla="*/ 58 w 90"/>
                  <a:gd name="T21" fmla="*/ 4 h 20"/>
                  <a:gd name="T22" fmla="*/ 76 w 90"/>
                  <a:gd name="T23" fmla="*/ 6 h 20"/>
                  <a:gd name="T24" fmla="*/ 90 w 90"/>
                  <a:gd name="T25" fmla="*/ 8 h 20"/>
                  <a:gd name="T26" fmla="*/ 84 w 90"/>
                  <a:gd name="T27" fmla="*/ 14 h 20"/>
                  <a:gd name="T28" fmla="*/ 78 w 90"/>
                  <a:gd name="T29" fmla="*/ 16 h 20"/>
                  <a:gd name="T30" fmla="*/ 72 w 90"/>
                  <a:gd name="T31" fmla="*/ 20 h 20"/>
                  <a:gd name="T32" fmla="*/ 66 w 90"/>
                  <a:gd name="T33" fmla="*/ 20 h 20"/>
                  <a:gd name="T34" fmla="*/ 50 w 90"/>
                  <a:gd name="T35" fmla="*/ 20 h 20"/>
                  <a:gd name="T36" fmla="*/ 32 w 90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0"/>
                  <a:gd name="T58" fmla="*/ 0 h 20"/>
                  <a:gd name="T59" fmla="*/ 90 w 90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0" h="20">
                    <a:moveTo>
                      <a:pt x="32" y="20"/>
                    </a:moveTo>
                    <a:lnTo>
                      <a:pt x="24" y="18"/>
                    </a:lnTo>
                    <a:lnTo>
                      <a:pt x="16" y="1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2" y="4"/>
                    </a:lnTo>
                    <a:lnTo>
                      <a:pt x="58" y="4"/>
                    </a:lnTo>
                    <a:lnTo>
                      <a:pt x="76" y="6"/>
                    </a:lnTo>
                    <a:lnTo>
                      <a:pt x="90" y="8"/>
                    </a:lnTo>
                    <a:lnTo>
                      <a:pt x="84" y="14"/>
                    </a:lnTo>
                    <a:lnTo>
                      <a:pt x="78" y="16"/>
                    </a:lnTo>
                    <a:lnTo>
                      <a:pt x="72" y="20"/>
                    </a:lnTo>
                    <a:lnTo>
                      <a:pt x="66" y="20"/>
                    </a:lnTo>
                    <a:lnTo>
                      <a:pt x="50" y="20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318" name="Freeform 163"/>
            <p:cNvSpPr>
              <a:spLocks noChangeAspect="1"/>
            </p:cNvSpPr>
            <p:nvPr/>
          </p:nvSpPr>
          <p:spPr bwMode="auto">
            <a:xfrm>
              <a:off x="3127" y="1851"/>
              <a:ext cx="66" cy="91"/>
            </a:xfrm>
            <a:custGeom>
              <a:avLst/>
              <a:gdLst>
                <a:gd name="T0" fmla="*/ 0 w 66"/>
                <a:gd name="T1" fmla="*/ 658 h 84"/>
                <a:gd name="T2" fmla="*/ 18 w 66"/>
                <a:gd name="T3" fmla="*/ 666 h 84"/>
                <a:gd name="T4" fmla="*/ 22 w 66"/>
                <a:gd name="T5" fmla="*/ 641 h 84"/>
                <a:gd name="T6" fmla="*/ 26 w 66"/>
                <a:gd name="T7" fmla="*/ 589 h 84"/>
                <a:gd name="T8" fmla="*/ 32 w 66"/>
                <a:gd name="T9" fmla="*/ 546 h 84"/>
                <a:gd name="T10" fmla="*/ 36 w 66"/>
                <a:gd name="T11" fmla="*/ 546 h 84"/>
                <a:gd name="T12" fmla="*/ 40 w 66"/>
                <a:gd name="T13" fmla="*/ 503 h 84"/>
                <a:gd name="T14" fmla="*/ 48 w 66"/>
                <a:gd name="T15" fmla="*/ 503 h 84"/>
                <a:gd name="T16" fmla="*/ 34 w 66"/>
                <a:gd name="T17" fmla="*/ 271 h 84"/>
                <a:gd name="T18" fmla="*/ 66 w 66"/>
                <a:gd name="T19" fmla="*/ 192 h 84"/>
                <a:gd name="T20" fmla="*/ 58 w 66"/>
                <a:gd name="T21" fmla="*/ 0 h 84"/>
                <a:gd name="T22" fmla="*/ 26 w 66"/>
                <a:gd name="T23" fmla="*/ 150 h 84"/>
                <a:gd name="T24" fmla="*/ 24 w 66"/>
                <a:gd name="T25" fmla="*/ 150 h 84"/>
                <a:gd name="T26" fmla="*/ 20 w 66"/>
                <a:gd name="T27" fmla="*/ 150 h 84"/>
                <a:gd name="T28" fmla="*/ 14 w 66"/>
                <a:gd name="T29" fmla="*/ 108 h 84"/>
                <a:gd name="T30" fmla="*/ 4 w 66"/>
                <a:gd name="T31" fmla="*/ 78 h 84"/>
                <a:gd name="T32" fmla="*/ 4 w 66"/>
                <a:gd name="T33" fmla="*/ 108 h 84"/>
                <a:gd name="T34" fmla="*/ 4 w 66"/>
                <a:gd name="T35" fmla="*/ 287 h 84"/>
                <a:gd name="T36" fmla="*/ 6 w 66"/>
                <a:gd name="T37" fmla="*/ 271 h 84"/>
                <a:gd name="T38" fmla="*/ 0 w 66"/>
                <a:gd name="T39" fmla="*/ 589 h 84"/>
                <a:gd name="T40" fmla="*/ 0 w 66"/>
                <a:gd name="T41" fmla="*/ 658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84"/>
                <a:gd name="T65" fmla="*/ 66 w 66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84">
                  <a:moveTo>
                    <a:pt x="0" y="82"/>
                  </a:moveTo>
                  <a:lnTo>
                    <a:pt x="18" y="84"/>
                  </a:lnTo>
                  <a:lnTo>
                    <a:pt x="22" y="80"/>
                  </a:lnTo>
                  <a:lnTo>
                    <a:pt x="26" y="72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2"/>
                  </a:lnTo>
                  <a:lnTo>
                    <a:pt x="48" y="62"/>
                  </a:lnTo>
                  <a:lnTo>
                    <a:pt x="34" y="34"/>
                  </a:lnTo>
                  <a:lnTo>
                    <a:pt x="66" y="24"/>
                  </a:lnTo>
                  <a:lnTo>
                    <a:pt x="58" y="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4" y="14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4" y="36"/>
                  </a:lnTo>
                  <a:lnTo>
                    <a:pt x="6" y="34"/>
                  </a:lnTo>
                  <a:lnTo>
                    <a:pt x="0" y="7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19" name="Freeform 164"/>
            <p:cNvSpPr>
              <a:spLocks noChangeAspect="1"/>
            </p:cNvSpPr>
            <p:nvPr/>
          </p:nvSpPr>
          <p:spPr bwMode="auto">
            <a:xfrm>
              <a:off x="3409" y="2001"/>
              <a:ext cx="100" cy="61"/>
            </a:xfrm>
            <a:custGeom>
              <a:avLst/>
              <a:gdLst>
                <a:gd name="T0" fmla="*/ 122 w 98"/>
                <a:gd name="T1" fmla="*/ 517 h 56"/>
                <a:gd name="T2" fmla="*/ 163 w 98"/>
                <a:gd name="T3" fmla="*/ 174 h 56"/>
                <a:gd name="T4" fmla="*/ 157 w 98"/>
                <a:gd name="T5" fmla="*/ 75 h 56"/>
                <a:gd name="T6" fmla="*/ 148 w 98"/>
                <a:gd name="T7" fmla="*/ 106 h 56"/>
                <a:gd name="T8" fmla="*/ 145 w 98"/>
                <a:gd name="T9" fmla="*/ 89 h 56"/>
                <a:gd name="T10" fmla="*/ 142 w 98"/>
                <a:gd name="T11" fmla="*/ 63 h 56"/>
                <a:gd name="T12" fmla="*/ 136 w 98"/>
                <a:gd name="T13" fmla="*/ 0 h 56"/>
                <a:gd name="T14" fmla="*/ 139 w 98"/>
                <a:gd name="T15" fmla="*/ 2 h 56"/>
                <a:gd name="T16" fmla="*/ 122 w 98"/>
                <a:gd name="T17" fmla="*/ 125 h 56"/>
                <a:gd name="T18" fmla="*/ 102 w 98"/>
                <a:gd name="T19" fmla="*/ 245 h 56"/>
                <a:gd name="T20" fmla="*/ 90 w 98"/>
                <a:gd name="T21" fmla="*/ 293 h 56"/>
                <a:gd name="T22" fmla="*/ 74 w 98"/>
                <a:gd name="T23" fmla="*/ 317 h 56"/>
                <a:gd name="T24" fmla="*/ 66 w 98"/>
                <a:gd name="T25" fmla="*/ 347 h 56"/>
                <a:gd name="T26" fmla="*/ 54 w 98"/>
                <a:gd name="T27" fmla="*/ 347 h 56"/>
                <a:gd name="T28" fmla="*/ 22 w 98"/>
                <a:gd name="T29" fmla="*/ 347 h 56"/>
                <a:gd name="T30" fmla="*/ 14 w 98"/>
                <a:gd name="T31" fmla="*/ 317 h 56"/>
                <a:gd name="T32" fmla="*/ 2 w 98"/>
                <a:gd name="T33" fmla="*/ 245 h 56"/>
                <a:gd name="T34" fmla="*/ 0 w 98"/>
                <a:gd name="T35" fmla="*/ 293 h 56"/>
                <a:gd name="T36" fmla="*/ 12 w 98"/>
                <a:gd name="T37" fmla="*/ 376 h 56"/>
                <a:gd name="T38" fmla="*/ 24 w 98"/>
                <a:gd name="T39" fmla="*/ 410 h 56"/>
                <a:gd name="T40" fmla="*/ 24 w 98"/>
                <a:gd name="T41" fmla="*/ 497 h 56"/>
                <a:gd name="T42" fmla="*/ 122 w 98"/>
                <a:gd name="T43" fmla="*/ 517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8"/>
                <a:gd name="T67" fmla="*/ 0 h 56"/>
                <a:gd name="T68" fmla="*/ 98 w 98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8" h="56">
                  <a:moveTo>
                    <a:pt x="72" y="56"/>
                  </a:moveTo>
                  <a:lnTo>
                    <a:pt x="98" y="18"/>
                  </a:lnTo>
                  <a:lnTo>
                    <a:pt x="94" y="8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0" y="0"/>
                  </a:lnTo>
                  <a:lnTo>
                    <a:pt x="82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56" y="32"/>
                  </a:lnTo>
                  <a:lnTo>
                    <a:pt x="48" y="34"/>
                  </a:lnTo>
                  <a:lnTo>
                    <a:pt x="40" y="38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14" y="34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12" y="40"/>
                  </a:lnTo>
                  <a:lnTo>
                    <a:pt x="24" y="44"/>
                  </a:lnTo>
                  <a:lnTo>
                    <a:pt x="24" y="54"/>
                  </a:lnTo>
                  <a:lnTo>
                    <a:pt x="72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20" name="Freeform 165"/>
            <p:cNvSpPr>
              <a:spLocks noChangeAspect="1"/>
            </p:cNvSpPr>
            <p:nvPr/>
          </p:nvSpPr>
          <p:spPr bwMode="auto">
            <a:xfrm>
              <a:off x="2864" y="1302"/>
              <a:ext cx="64" cy="38"/>
            </a:xfrm>
            <a:custGeom>
              <a:avLst/>
              <a:gdLst>
                <a:gd name="T0" fmla="*/ 89 w 63"/>
                <a:gd name="T1" fmla="*/ 144 h 36"/>
                <a:gd name="T2" fmla="*/ 83 w 63"/>
                <a:gd name="T3" fmla="*/ 104 h 36"/>
                <a:gd name="T4" fmla="*/ 79 w 63"/>
                <a:gd name="T5" fmla="*/ 61 h 36"/>
                <a:gd name="T6" fmla="*/ 83 w 63"/>
                <a:gd name="T7" fmla="*/ 61 h 36"/>
                <a:gd name="T8" fmla="*/ 85 w 63"/>
                <a:gd name="T9" fmla="*/ 55 h 36"/>
                <a:gd name="T10" fmla="*/ 85 w 63"/>
                <a:gd name="T11" fmla="*/ 4 h 36"/>
                <a:gd name="T12" fmla="*/ 81 w 63"/>
                <a:gd name="T13" fmla="*/ 6 h 36"/>
                <a:gd name="T14" fmla="*/ 75 w 63"/>
                <a:gd name="T15" fmla="*/ 6 h 36"/>
                <a:gd name="T16" fmla="*/ 67 w 63"/>
                <a:gd name="T17" fmla="*/ 4 h 36"/>
                <a:gd name="T18" fmla="*/ 61 w 63"/>
                <a:gd name="T19" fmla="*/ 0 h 36"/>
                <a:gd name="T20" fmla="*/ 26 w 63"/>
                <a:gd name="T21" fmla="*/ 0 h 36"/>
                <a:gd name="T22" fmla="*/ 16 w 63"/>
                <a:gd name="T23" fmla="*/ 2 h 36"/>
                <a:gd name="T24" fmla="*/ 6 w 63"/>
                <a:gd name="T25" fmla="*/ 6 h 36"/>
                <a:gd name="T26" fmla="*/ 2 w 63"/>
                <a:gd name="T27" fmla="*/ 8 h 36"/>
                <a:gd name="T28" fmla="*/ 0 w 63"/>
                <a:gd name="T29" fmla="*/ 44 h 36"/>
                <a:gd name="T30" fmla="*/ 2 w 63"/>
                <a:gd name="T31" fmla="*/ 61 h 36"/>
                <a:gd name="T32" fmla="*/ 6 w 63"/>
                <a:gd name="T33" fmla="*/ 76 h 36"/>
                <a:gd name="T34" fmla="*/ 12 w 63"/>
                <a:gd name="T35" fmla="*/ 94 h 36"/>
                <a:gd name="T36" fmla="*/ 20 w 63"/>
                <a:gd name="T37" fmla="*/ 104 h 36"/>
                <a:gd name="T38" fmla="*/ 28 w 63"/>
                <a:gd name="T39" fmla="*/ 94 h 36"/>
                <a:gd name="T40" fmla="*/ 59 w 63"/>
                <a:gd name="T41" fmla="*/ 94 h 36"/>
                <a:gd name="T42" fmla="*/ 63 w 63"/>
                <a:gd name="T43" fmla="*/ 104 h 36"/>
                <a:gd name="T44" fmla="*/ 67 w 63"/>
                <a:gd name="T45" fmla="*/ 122 h 36"/>
                <a:gd name="T46" fmla="*/ 69 w 63"/>
                <a:gd name="T47" fmla="*/ 136 h 36"/>
                <a:gd name="T48" fmla="*/ 73 w 63"/>
                <a:gd name="T49" fmla="*/ 144 h 36"/>
                <a:gd name="T50" fmla="*/ 75 w 63"/>
                <a:gd name="T51" fmla="*/ 144 h 36"/>
                <a:gd name="T52" fmla="*/ 77 w 63"/>
                <a:gd name="T53" fmla="*/ 129 h 36"/>
                <a:gd name="T54" fmla="*/ 81 w 63"/>
                <a:gd name="T55" fmla="*/ 129 h 36"/>
                <a:gd name="T56" fmla="*/ 85 w 63"/>
                <a:gd name="T57" fmla="*/ 136 h 36"/>
                <a:gd name="T58" fmla="*/ 89 w 63"/>
                <a:gd name="T59" fmla="*/ 144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36"/>
                <a:gd name="T92" fmla="*/ 63 w 63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36">
                  <a:moveTo>
                    <a:pt x="63" y="36"/>
                  </a:moveTo>
                  <a:lnTo>
                    <a:pt x="57" y="26"/>
                  </a:lnTo>
                  <a:lnTo>
                    <a:pt x="53" y="16"/>
                  </a:lnTo>
                  <a:lnTo>
                    <a:pt x="57" y="16"/>
                  </a:lnTo>
                  <a:lnTo>
                    <a:pt x="59" y="14"/>
                  </a:lnTo>
                  <a:lnTo>
                    <a:pt x="59" y="4"/>
                  </a:lnTo>
                  <a:lnTo>
                    <a:pt x="55" y="6"/>
                  </a:lnTo>
                  <a:lnTo>
                    <a:pt x="49" y="6"/>
                  </a:lnTo>
                  <a:lnTo>
                    <a:pt x="41" y="4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2" y="24"/>
                  </a:lnTo>
                  <a:lnTo>
                    <a:pt x="20" y="26"/>
                  </a:lnTo>
                  <a:lnTo>
                    <a:pt x="28" y="24"/>
                  </a:lnTo>
                  <a:lnTo>
                    <a:pt x="33" y="24"/>
                  </a:lnTo>
                  <a:lnTo>
                    <a:pt x="37" y="26"/>
                  </a:lnTo>
                  <a:lnTo>
                    <a:pt x="41" y="30"/>
                  </a:lnTo>
                  <a:lnTo>
                    <a:pt x="43" y="34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4"/>
                  </a:lnTo>
                  <a:lnTo>
                    <a:pt x="63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321" name="Group 166"/>
            <p:cNvGrpSpPr>
              <a:grpSpLocks noChangeAspect="1"/>
            </p:cNvGrpSpPr>
            <p:nvPr/>
          </p:nvGrpSpPr>
          <p:grpSpPr bwMode="auto">
            <a:xfrm>
              <a:off x="2827" y="976"/>
              <a:ext cx="2236" cy="706"/>
              <a:chOff x="2969" y="1326"/>
              <a:chExt cx="2187" cy="650"/>
            </a:xfrm>
          </p:grpSpPr>
          <p:sp>
            <p:nvSpPr>
              <p:cNvPr id="50429" name="Freeform 167"/>
              <p:cNvSpPr>
                <a:spLocks noChangeAspect="1"/>
              </p:cNvSpPr>
              <p:nvPr/>
            </p:nvSpPr>
            <p:spPr bwMode="auto">
              <a:xfrm>
                <a:off x="3042" y="1326"/>
                <a:ext cx="2114" cy="650"/>
              </a:xfrm>
              <a:custGeom>
                <a:avLst/>
                <a:gdLst>
                  <a:gd name="T0" fmla="*/ 1096 w 2114"/>
                  <a:gd name="T1" fmla="*/ 482 h 650"/>
                  <a:gd name="T2" fmla="*/ 1098 w 2114"/>
                  <a:gd name="T3" fmla="*/ 444 h 650"/>
                  <a:gd name="T4" fmla="*/ 1190 w 2114"/>
                  <a:gd name="T5" fmla="*/ 470 h 650"/>
                  <a:gd name="T6" fmla="*/ 1344 w 2114"/>
                  <a:gd name="T7" fmla="*/ 476 h 650"/>
                  <a:gd name="T8" fmla="*/ 1426 w 2114"/>
                  <a:gd name="T9" fmla="*/ 468 h 650"/>
                  <a:gd name="T10" fmla="*/ 1446 w 2114"/>
                  <a:gd name="T11" fmla="*/ 414 h 650"/>
                  <a:gd name="T12" fmla="*/ 1618 w 2114"/>
                  <a:gd name="T13" fmla="*/ 500 h 650"/>
                  <a:gd name="T14" fmla="*/ 1696 w 2114"/>
                  <a:gd name="T15" fmla="*/ 532 h 650"/>
                  <a:gd name="T16" fmla="*/ 1708 w 2114"/>
                  <a:gd name="T17" fmla="*/ 618 h 650"/>
                  <a:gd name="T18" fmla="*/ 1764 w 2114"/>
                  <a:gd name="T19" fmla="*/ 530 h 650"/>
                  <a:gd name="T20" fmla="*/ 1664 w 2114"/>
                  <a:gd name="T21" fmla="*/ 402 h 650"/>
                  <a:gd name="T22" fmla="*/ 1604 w 2114"/>
                  <a:gd name="T23" fmla="*/ 378 h 650"/>
                  <a:gd name="T24" fmla="*/ 1648 w 2114"/>
                  <a:gd name="T25" fmla="*/ 306 h 650"/>
                  <a:gd name="T26" fmla="*/ 1794 w 2114"/>
                  <a:gd name="T27" fmla="*/ 306 h 650"/>
                  <a:gd name="T28" fmla="*/ 1820 w 2114"/>
                  <a:gd name="T29" fmla="*/ 268 h 650"/>
                  <a:gd name="T30" fmla="*/ 1878 w 2114"/>
                  <a:gd name="T31" fmla="*/ 272 h 650"/>
                  <a:gd name="T32" fmla="*/ 1908 w 2114"/>
                  <a:gd name="T33" fmla="*/ 404 h 650"/>
                  <a:gd name="T34" fmla="*/ 1986 w 2114"/>
                  <a:gd name="T35" fmla="*/ 418 h 650"/>
                  <a:gd name="T36" fmla="*/ 1982 w 2114"/>
                  <a:gd name="T37" fmla="*/ 378 h 650"/>
                  <a:gd name="T38" fmla="*/ 1918 w 2114"/>
                  <a:gd name="T39" fmla="*/ 294 h 650"/>
                  <a:gd name="T40" fmla="*/ 2046 w 2114"/>
                  <a:gd name="T41" fmla="*/ 234 h 650"/>
                  <a:gd name="T42" fmla="*/ 2006 w 2114"/>
                  <a:gd name="T43" fmla="*/ 188 h 650"/>
                  <a:gd name="T44" fmla="*/ 2106 w 2114"/>
                  <a:gd name="T45" fmla="*/ 194 h 650"/>
                  <a:gd name="T46" fmla="*/ 1952 w 2114"/>
                  <a:gd name="T47" fmla="*/ 142 h 650"/>
                  <a:gd name="T48" fmla="*/ 1782 w 2114"/>
                  <a:gd name="T49" fmla="*/ 138 h 650"/>
                  <a:gd name="T50" fmla="*/ 1626 w 2114"/>
                  <a:gd name="T51" fmla="*/ 114 h 650"/>
                  <a:gd name="T52" fmla="*/ 1454 w 2114"/>
                  <a:gd name="T53" fmla="*/ 72 h 650"/>
                  <a:gd name="T54" fmla="*/ 1354 w 2114"/>
                  <a:gd name="T55" fmla="*/ 68 h 650"/>
                  <a:gd name="T56" fmla="*/ 1220 w 2114"/>
                  <a:gd name="T57" fmla="*/ 100 h 650"/>
                  <a:gd name="T58" fmla="*/ 992 w 2114"/>
                  <a:gd name="T59" fmla="*/ 60 h 650"/>
                  <a:gd name="T60" fmla="*/ 820 w 2114"/>
                  <a:gd name="T61" fmla="*/ 0 h 650"/>
                  <a:gd name="T62" fmla="*/ 664 w 2114"/>
                  <a:gd name="T63" fmla="*/ 34 h 650"/>
                  <a:gd name="T64" fmla="*/ 594 w 2114"/>
                  <a:gd name="T65" fmla="*/ 80 h 650"/>
                  <a:gd name="T66" fmla="*/ 540 w 2114"/>
                  <a:gd name="T67" fmla="*/ 72 h 650"/>
                  <a:gd name="T68" fmla="*/ 522 w 2114"/>
                  <a:gd name="T69" fmla="*/ 86 h 650"/>
                  <a:gd name="T70" fmla="*/ 480 w 2114"/>
                  <a:gd name="T71" fmla="*/ 122 h 650"/>
                  <a:gd name="T72" fmla="*/ 430 w 2114"/>
                  <a:gd name="T73" fmla="*/ 124 h 650"/>
                  <a:gd name="T74" fmla="*/ 360 w 2114"/>
                  <a:gd name="T75" fmla="*/ 136 h 650"/>
                  <a:gd name="T76" fmla="*/ 270 w 2114"/>
                  <a:gd name="T77" fmla="*/ 152 h 650"/>
                  <a:gd name="T78" fmla="*/ 214 w 2114"/>
                  <a:gd name="T79" fmla="*/ 178 h 650"/>
                  <a:gd name="T80" fmla="*/ 142 w 2114"/>
                  <a:gd name="T81" fmla="*/ 224 h 650"/>
                  <a:gd name="T82" fmla="*/ 144 w 2114"/>
                  <a:gd name="T83" fmla="*/ 184 h 650"/>
                  <a:gd name="T84" fmla="*/ 32 w 2114"/>
                  <a:gd name="T85" fmla="*/ 122 h 650"/>
                  <a:gd name="T86" fmla="*/ 22 w 2114"/>
                  <a:gd name="T87" fmla="*/ 158 h 650"/>
                  <a:gd name="T88" fmla="*/ 30 w 2114"/>
                  <a:gd name="T89" fmla="*/ 198 h 650"/>
                  <a:gd name="T90" fmla="*/ 50 w 2114"/>
                  <a:gd name="T91" fmla="*/ 258 h 650"/>
                  <a:gd name="T92" fmla="*/ 18 w 2114"/>
                  <a:gd name="T93" fmla="*/ 322 h 650"/>
                  <a:gd name="T94" fmla="*/ 74 w 2114"/>
                  <a:gd name="T95" fmla="*/ 362 h 650"/>
                  <a:gd name="T96" fmla="*/ 118 w 2114"/>
                  <a:gd name="T97" fmla="*/ 414 h 650"/>
                  <a:gd name="T98" fmla="*/ 192 w 2114"/>
                  <a:gd name="T99" fmla="*/ 472 h 650"/>
                  <a:gd name="T100" fmla="*/ 248 w 2114"/>
                  <a:gd name="T101" fmla="*/ 498 h 650"/>
                  <a:gd name="T102" fmla="*/ 222 w 2114"/>
                  <a:gd name="T103" fmla="*/ 558 h 650"/>
                  <a:gd name="T104" fmla="*/ 306 w 2114"/>
                  <a:gd name="T105" fmla="*/ 610 h 650"/>
                  <a:gd name="T106" fmla="*/ 390 w 2114"/>
                  <a:gd name="T107" fmla="*/ 650 h 650"/>
                  <a:gd name="T108" fmla="*/ 378 w 2114"/>
                  <a:gd name="T109" fmla="*/ 564 h 650"/>
                  <a:gd name="T110" fmla="*/ 358 w 2114"/>
                  <a:gd name="T111" fmla="*/ 512 h 650"/>
                  <a:gd name="T112" fmla="*/ 432 w 2114"/>
                  <a:gd name="T113" fmla="*/ 446 h 650"/>
                  <a:gd name="T114" fmla="*/ 556 w 2114"/>
                  <a:gd name="T115" fmla="*/ 434 h 650"/>
                  <a:gd name="T116" fmla="*/ 736 w 2114"/>
                  <a:gd name="T117" fmla="*/ 410 h 650"/>
                  <a:gd name="T118" fmla="*/ 898 w 2114"/>
                  <a:gd name="T119" fmla="*/ 468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14"/>
                  <a:gd name="T181" fmla="*/ 0 h 650"/>
                  <a:gd name="T182" fmla="*/ 2114 w 2114"/>
                  <a:gd name="T183" fmla="*/ 650 h 65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14" h="650">
                    <a:moveTo>
                      <a:pt x="970" y="490"/>
                    </a:moveTo>
                    <a:lnTo>
                      <a:pt x="980" y="480"/>
                    </a:lnTo>
                    <a:lnTo>
                      <a:pt x="992" y="472"/>
                    </a:lnTo>
                    <a:lnTo>
                      <a:pt x="1006" y="466"/>
                    </a:lnTo>
                    <a:lnTo>
                      <a:pt x="1020" y="464"/>
                    </a:lnTo>
                    <a:lnTo>
                      <a:pt x="1028" y="466"/>
                    </a:lnTo>
                    <a:lnTo>
                      <a:pt x="1036" y="468"/>
                    </a:lnTo>
                    <a:lnTo>
                      <a:pt x="1054" y="474"/>
                    </a:lnTo>
                    <a:lnTo>
                      <a:pt x="1074" y="480"/>
                    </a:lnTo>
                    <a:lnTo>
                      <a:pt x="1084" y="482"/>
                    </a:lnTo>
                    <a:lnTo>
                      <a:pt x="1096" y="482"/>
                    </a:lnTo>
                    <a:lnTo>
                      <a:pt x="1102" y="482"/>
                    </a:lnTo>
                    <a:lnTo>
                      <a:pt x="1106" y="480"/>
                    </a:lnTo>
                    <a:lnTo>
                      <a:pt x="1110" y="478"/>
                    </a:lnTo>
                    <a:lnTo>
                      <a:pt x="1112" y="474"/>
                    </a:lnTo>
                    <a:lnTo>
                      <a:pt x="1112" y="470"/>
                    </a:lnTo>
                    <a:lnTo>
                      <a:pt x="1110" y="466"/>
                    </a:lnTo>
                    <a:lnTo>
                      <a:pt x="1104" y="460"/>
                    </a:lnTo>
                    <a:lnTo>
                      <a:pt x="1100" y="454"/>
                    </a:lnTo>
                    <a:lnTo>
                      <a:pt x="1098" y="450"/>
                    </a:lnTo>
                    <a:lnTo>
                      <a:pt x="1096" y="446"/>
                    </a:lnTo>
                    <a:lnTo>
                      <a:pt x="1098" y="444"/>
                    </a:lnTo>
                    <a:lnTo>
                      <a:pt x="1100" y="444"/>
                    </a:lnTo>
                    <a:lnTo>
                      <a:pt x="1106" y="442"/>
                    </a:lnTo>
                    <a:lnTo>
                      <a:pt x="1126" y="442"/>
                    </a:lnTo>
                    <a:lnTo>
                      <a:pt x="1146" y="446"/>
                    </a:lnTo>
                    <a:lnTo>
                      <a:pt x="1156" y="450"/>
                    </a:lnTo>
                    <a:lnTo>
                      <a:pt x="1162" y="456"/>
                    </a:lnTo>
                    <a:lnTo>
                      <a:pt x="1168" y="464"/>
                    </a:lnTo>
                    <a:lnTo>
                      <a:pt x="1172" y="468"/>
                    </a:lnTo>
                    <a:lnTo>
                      <a:pt x="1176" y="470"/>
                    </a:lnTo>
                    <a:lnTo>
                      <a:pt x="1182" y="472"/>
                    </a:lnTo>
                    <a:lnTo>
                      <a:pt x="1190" y="470"/>
                    </a:lnTo>
                    <a:lnTo>
                      <a:pt x="1206" y="468"/>
                    </a:lnTo>
                    <a:lnTo>
                      <a:pt x="1220" y="470"/>
                    </a:lnTo>
                    <a:lnTo>
                      <a:pt x="1234" y="472"/>
                    </a:lnTo>
                    <a:lnTo>
                      <a:pt x="1246" y="478"/>
                    </a:lnTo>
                    <a:lnTo>
                      <a:pt x="1274" y="490"/>
                    </a:lnTo>
                    <a:lnTo>
                      <a:pt x="1288" y="492"/>
                    </a:lnTo>
                    <a:lnTo>
                      <a:pt x="1304" y="494"/>
                    </a:lnTo>
                    <a:lnTo>
                      <a:pt x="1312" y="494"/>
                    </a:lnTo>
                    <a:lnTo>
                      <a:pt x="1320" y="492"/>
                    </a:lnTo>
                    <a:lnTo>
                      <a:pt x="1332" y="484"/>
                    </a:lnTo>
                    <a:lnTo>
                      <a:pt x="1344" y="476"/>
                    </a:lnTo>
                    <a:lnTo>
                      <a:pt x="1350" y="474"/>
                    </a:lnTo>
                    <a:lnTo>
                      <a:pt x="1358" y="474"/>
                    </a:lnTo>
                    <a:lnTo>
                      <a:pt x="1366" y="474"/>
                    </a:lnTo>
                    <a:lnTo>
                      <a:pt x="1378" y="478"/>
                    </a:lnTo>
                    <a:lnTo>
                      <a:pt x="1402" y="486"/>
                    </a:lnTo>
                    <a:lnTo>
                      <a:pt x="1412" y="486"/>
                    </a:lnTo>
                    <a:lnTo>
                      <a:pt x="1422" y="484"/>
                    </a:lnTo>
                    <a:lnTo>
                      <a:pt x="1424" y="482"/>
                    </a:lnTo>
                    <a:lnTo>
                      <a:pt x="1426" y="478"/>
                    </a:lnTo>
                    <a:lnTo>
                      <a:pt x="1426" y="474"/>
                    </a:lnTo>
                    <a:lnTo>
                      <a:pt x="1426" y="468"/>
                    </a:lnTo>
                    <a:lnTo>
                      <a:pt x="1424" y="456"/>
                    </a:lnTo>
                    <a:lnTo>
                      <a:pt x="1422" y="446"/>
                    </a:lnTo>
                    <a:lnTo>
                      <a:pt x="1416" y="438"/>
                    </a:lnTo>
                    <a:lnTo>
                      <a:pt x="1412" y="434"/>
                    </a:lnTo>
                    <a:lnTo>
                      <a:pt x="1408" y="432"/>
                    </a:lnTo>
                    <a:lnTo>
                      <a:pt x="1410" y="426"/>
                    </a:lnTo>
                    <a:lnTo>
                      <a:pt x="1412" y="422"/>
                    </a:lnTo>
                    <a:lnTo>
                      <a:pt x="1416" y="418"/>
                    </a:lnTo>
                    <a:lnTo>
                      <a:pt x="1422" y="416"/>
                    </a:lnTo>
                    <a:lnTo>
                      <a:pt x="1432" y="414"/>
                    </a:lnTo>
                    <a:lnTo>
                      <a:pt x="1446" y="414"/>
                    </a:lnTo>
                    <a:lnTo>
                      <a:pt x="1468" y="416"/>
                    </a:lnTo>
                    <a:lnTo>
                      <a:pt x="1486" y="422"/>
                    </a:lnTo>
                    <a:lnTo>
                      <a:pt x="1500" y="430"/>
                    </a:lnTo>
                    <a:lnTo>
                      <a:pt x="1512" y="440"/>
                    </a:lnTo>
                    <a:lnTo>
                      <a:pt x="1536" y="462"/>
                    </a:lnTo>
                    <a:lnTo>
                      <a:pt x="1548" y="472"/>
                    </a:lnTo>
                    <a:lnTo>
                      <a:pt x="1560" y="480"/>
                    </a:lnTo>
                    <a:lnTo>
                      <a:pt x="1574" y="486"/>
                    </a:lnTo>
                    <a:lnTo>
                      <a:pt x="1590" y="490"/>
                    </a:lnTo>
                    <a:lnTo>
                      <a:pt x="1604" y="494"/>
                    </a:lnTo>
                    <a:lnTo>
                      <a:pt x="1618" y="500"/>
                    </a:lnTo>
                    <a:lnTo>
                      <a:pt x="1624" y="508"/>
                    </a:lnTo>
                    <a:lnTo>
                      <a:pt x="1630" y="516"/>
                    </a:lnTo>
                    <a:lnTo>
                      <a:pt x="1638" y="522"/>
                    </a:lnTo>
                    <a:lnTo>
                      <a:pt x="1644" y="524"/>
                    </a:lnTo>
                    <a:lnTo>
                      <a:pt x="1650" y="524"/>
                    </a:lnTo>
                    <a:lnTo>
                      <a:pt x="1662" y="522"/>
                    </a:lnTo>
                    <a:lnTo>
                      <a:pt x="1668" y="518"/>
                    </a:lnTo>
                    <a:lnTo>
                      <a:pt x="1676" y="512"/>
                    </a:lnTo>
                    <a:lnTo>
                      <a:pt x="1684" y="506"/>
                    </a:lnTo>
                    <a:lnTo>
                      <a:pt x="1692" y="520"/>
                    </a:lnTo>
                    <a:lnTo>
                      <a:pt x="1696" y="532"/>
                    </a:lnTo>
                    <a:lnTo>
                      <a:pt x="1698" y="546"/>
                    </a:lnTo>
                    <a:lnTo>
                      <a:pt x="1698" y="560"/>
                    </a:lnTo>
                    <a:lnTo>
                      <a:pt x="1698" y="566"/>
                    </a:lnTo>
                    <a:lnTo>
                      <a:pt x="1698" y="576"/>
                    </a:lnTo>
                    <a:lnTo>
                      <a:pt x="1690" y="570"/>
                    </a:lnTo>
                    <a:lnTo>
                      <a:pt x="1678" y="566"/>
                    </a:lnTo>
                    <a:lnTo>
                      <a:pt x="1678" y="582"/>
                    </a:lnTo>
                    <a:lnTo>
                      <a:pt x="1686" y="590"/>
                    </a:lnTo>
                    <a:lnTo>
                      <a:pt x="1692" y="598"/>
                    </a:lnTo>
                    <a:lnTo>
                      <a:pt x="1700" y="622"/>
                    </a:lnTo>
                    <a:lnTo>
                      <a:pt x="1708" y="618"/>
                    </a:lnTo>
                    <a:lnTo>
                      <a:pt x="1718" y="616"/>
                    </a:lnTo>
                    <a:lnTo>
                      <a:pt x="1732" y="618"/>
                    </a:lnTo>
                    <a:lnTo>
                      <a:pt x="1738" y="618"/>
                    </a:lnTo>
                    <a:lnTo>
                      <a:pt x="1744" y="616"/>
                    </a:lnTo>
                    <a:lnTo>
                      <a:pt x="1750" y="614"/>
                    </a:lnTo>
                    <a:lnTo>
                      <a:pt x="1754" y="610"/>
                    </a:lnTo>
                    <a:lnTo>
                      <a:pt x="1760" y="598"/>
                    </a:lnTo>
                    <a:lnTo>
                      <a:pt x="1762" y="586"/>
                    </a:lnTo>
                    <a:lnTo>
                      <a:pt x="1764" y="570"/>
                    </a:lnTo>
                    <a:lnTo>
                      <a:pt x="1764" y="556"/>
                    </a:lnTo>
                    <a:lnTo>
                      <a:pt x="1764" y="530"/>
                    </a:lnTo>
                    <a:lnTo>
                      <a:pt x="1762" y="510"/>
                    </a:lnTo>
                    <a:lnTo>
                      <a:pt x="1756" y="490"/>
                    </a:lnTo>
                    <a:lnTo>
                      <a:pt x="1748" y="468"/>
                    </a:lnTo>
                    <a:lnTo>
                      <a:pt x="1736" y="448"/>
                    </a:lnTo>
                    <a:lnTo>
                      <a:pt x="1722" y="430"/>
                    </a:lnTo>
                    <a:lnTo>
                      <a:pt x="1706" y="414"/>
                    </a:lnTo>
                    <a:lnTo>
                      <a:pt x="1696" y="410"/>
                    </a:lnTo>
                    <a:lnTo>
                      <a:pt x="1688" y="406"/>
                    </a:lnTo>
                    <a:lnTo>
                      <a:pt x="1678" y="402"/>
                    </a:lnTo>
                    <a:lnTo>
                      <a:pt x="1668" y="402"/>
                    </a:lnTo>
                    <a:lnTo>
                      <a:pt x="1664" y="402"/>
                    </a:lnTo>
                    <a:lnTo>
                      <a:pt x="1662" y="402"/>
                    </a:lnTo>
                    <a:lnTo>
                      <a:pt x="1658" y="410"/>
                    </a:lnTo>
                    <a:lnTo>
                      <a:pt x="1648" y="404"/>
                    </a:lnTo>
                    <a:lnTo>
                      <a:pt x="1642" y="396"/>
                    </a:lnTo>
                    <a:lnTo>
                      <a:pt x="1636" y="388"/>
                    </a:lnTo>
                    <a:lnTo>
                      <a:pt x="1628" y="380"/>
                    </a:lnTo>
                    <a:lnTo>
                      <a:pt x="1622" y="384"/>
                    </a:lnTo>
                    <a:lnTo>
                      <a:pt x="1612" y="388"/>
                    </a:lnTo>
                    <a:lnTo>
                      <a:pt x="1602" y="392"/>
                    </a:lnTo>
                    <a:lnTo>
                      <a:pt x="1602" y="380"/>
                    </a:lnTo>
                    <a:lnTo>
                      <a:pt x="1604" y="378"/>
                    </a:lnTo>
                    <a:lnTo>
                      <a:pt x="1606" y="374"/>
                    </a:lnTo>
                    <a:lnTo>
                      <a:pt x="1612" y="368"/>
                    </a:lnTo>
                    <a:lnTo>
                      <a:pt x="1614" y="364"/>
                    </a:lnTo>
                    <a:lnTo>
                      <a:pt x="1616" y="358"/>
                    </a:lnTo>
                    <a:lnTo>
                      <a:pt x="1616" y="346"/>
                    </a:lnTo>
                    <a:lnTo>
                      <a:pt x="1618" y="334"/>
                    </a:lnTo>
                    <a:lnTo>
                      <a:pt x="1618" y="330"/>
                    </a:lnTo>
                    <a:lnTo>
                      <a:pt x="1620" y="324"/>
                    </a:lnTo>
                    <a:lnTo>
                      <a:pt x="1628" y="316"/>
                    </a:lnTo>
                    <a:lnTo>
                      <a:pt x="1636" y="310"/>
                    </a:lnTo>
                    <a:lnTo>
                      <a:pt x="1648" y="306"/>
                    </a:lnTo>
                    <a:lnTo>
                      <a:pt x="1660" y="304"/>
                    </a:lnTo>
                    <a:lnTo>
                      <a:pt x="1686" y="306"/>
                    </a:lnTo>
                    <a:lnTo>
                      <a:pt x="1710" y="306"/>
                    </a:lnTo>
                    <a:lnTo>
                      <a:pt x="1728" y="308"/>
                    </a:lnTo>
                    <a:lnTo>
                      <a:pt x="1744" y="312"/>
                    </a:lnTo>
                    <a:lnTo>
                      <a:pt x="1756" y="316"/>
                    </a:lnTo>
                    <a:lnTo>
                      <a:pt x="1770" y="318"/>
                    </a:lnTo>
                    <a:lnTo>
                      <a:pt x="1778" y="316"/>
                    </a:lnTo>
                    <a:lnTo>
                      <a:pt x="1784" y="314"/>
                    </a:lnTo>
                    <a:lnTo>
                      <a:pt x="1790" y="310"/>
                    </a:lnTo>
                    <a:lnTo>
                      <a:pt x="1794" y="306"/>
                    </a:lnTo>
                    <a:lnTo>
                      <a:pt x="1788" y="304"/>
                    </a:lnTo>
                    <a:lnTo>
                      <a:pt x="1782" y="298"/>
                    </a:lnTo>
                    <a:lnTo>
                      <a:pt x="1778" y="290"/>
                    </a:lnTo>
                    <a:lnTo>
                      <a:pt x="1776" y="280"/>
                    </a:lnTo>
                    <a:lnTo>
                      <a:pt x="1776" y="272"/>
                    </a:lnTo>
                    <a:lnTo>
                      <a:pt x="1778" y="270"/>
                    </a:lnTo>
                    <a:lnTo>
                      <a:pt x="1780" y="266"/>
                    </a:lnTo>
                    <a:lnTo>
                      <a:pt x="1784" y="264"/>
                    </a:lnTo>
                    <a:lnTo>
                      <a:pt x="1790" y="264"/>
                    </a:lnTo>
                    <a:lnTo>
                      <a:pt x="1806" y="264"/>
                    </a:lnTo>
                    <a:lnTo>
                      <a:pt x="1820" y="268"/>
                    </a:lnTo>
                    <a:lnTo>
                      <a:pt x="1830" y="274"/>
                    </a:lnTo>
                    <a:lnTo>
                      <a:pt x="1840" y="280"/>
                    </a:lnTo>
                    <a:lnTo>
                      <a:pt x="1850" y="282"/>
                    </a:lnTo>
                    <a:lnTo>
                      <a:pt x="1850" y="274"/>
                    </a:lnTo>
                    <a:lnTo>
                      <a:pt x="1850" y="268"/>
                    </a:lnTo>
                    <a:lnTo>
                      <a:pt x="1852" y="260"/>
                    </a:lnTo>
                    <a:lnTo>
                      <a:pt x="1850" y="246"/>
                    </a:lnTo>
                    <a:lnTo>
                      <a:pt x="1866" y="246"/>
                    </a:lnTo>
                    <a:lnTo>
                      <a:pt x="1868" y="256"/>
                    </a:lnTo>
                    <a:lnTo>
                      <a:pt x="1872" y="264"/>
                    </a:lnTo>
                    <a:lnTo>
                      <a:pt x="1878" y="272"/>
                    </a:lnTo>
                    <a:lnTo>
                      <a:pt x="1884" y="278"/>
                    </a:lnTo>
                    <a:lnTo>
                      <a:pt x="1876" y="288"/>
                    </a:lnTo>
                    <a:lnTo>
                      <a:pt x="1868" y="304"/>
                    </a:lnTo>
                    <a:lnTo>
                      <a:pt x="1862" y="320"/>
                    </a:lnTo>
                    <a:lnTo>
                      <a:pt x="1860" y="336"/>
                    </a:lnTo>
                    <a:lnTo>
                      <a:pt x="1860" y="344"/>
                    </a:lnTo>
                    <a:lnTo>
                      <a:pt x="1864" y="354"/>
                    </a:lnTo>
                    <a:lnTo>
                      <a:pt x="1868" y="362"/>
                    </a:lnTo>
                    <a:lnTo>
                      <a:pt x="1874" y="370"/>
                    </a:lnTo>
                    <a:lnTo>
                      <a:pt x="1890" y="388"/>
                    </a:lnTo>
                    <a:lnTo>
                      <a:pt x="1908" y="404"/>
                    </a:lnTo>
                    <a:lnTo>
                      <a:pt x="1948" y="434"/>
                    </a:lnTo>
                    <a:lnTo>
                      <a:pt x="1964" y="450"/>
                    </a:lnTo>
                    <a:lnTo>
                      <a:pt x="1976" y="464"/>
                    </a:lnTo>
                    <a:lnTo>
                      <a:pt x="1982" y="454"/>
                    </a:lnTo>
                    <a:lnTo>
                      <a:pt x="1984" y="446"/>
                    </a:lnTo>
                    <a:lnTo>
                      <a:pt x="1982" y="440"/>
                    </a:lnTo>
                    <a:lnTo>
                      <a:pt x="1976" y="432"/>
                    </a:lnTo>
                    <a:lnTo>
                      <a:pt x="1974" y="428"/>
                    </a:lnTo>
                    <a:lnTo>
                      <a:pt x="1976" y="426"/>
                    </a:lnTo>
                    <a:lnTo>
                      <a:pt x="1980" y="422"/>
                    </a:lnTo>
                    <a:lnTo>
                      <a:pt x="1986" y="418"/>
                    </a:lnTo>
                    <a:lnTo>
                      <a:pt x="1978" y="412"/>
                    </a:lnTo>
                    <a:lnTo>
                      <a:pt x="1974" y="408"/>
                    </a:lnTo>
                    <a:lnTo>
                      <a:pt x="1974" y="402"/>
                    </a:lnTo>
                    <a:lnTo>
                      <a:pt x="1974" y="398"/>
                    </a:lnTo>
                    <a:lnTo>
                      <a:pt x="1976" y="394"/>
                    </a:lnTo>
                    <a:lnTo>
                      <a:pt x="1986" y="392"/>
                    </a:lnTo>
                    <a:lnTo>
                      <a:pt x="1986" y="390"/>
                    </a:lnTo>
                    <a:lnTo>
                      <a:pt x="1988" y="388"/>
                    </a:lnTo>
                    <a:lnTo>
                      <a:pt x="1988" y="384"/>
                    </a:lnTo>
                    <a:lnTo>
                      <a:pt x="1986" y="382"/>
                    </a:lnTo>
                    <a:lnTo>
                      <a:pt x="1982" y="378"/>
                    </a:lnTo>
                    <a:lnTo>
                      <a:pt x="1974" y="378"/>
                    </a:lnTo>
                    <a:lnTo>
                      <a:pt x="1962" y="378"/>
                    </a:lnTo>
                    <a:lnTo>
                      <a:pt x="1976" y="362"/>
                    </a:lnTo>
                    <a:lnTo>
                      <a:pt x="1962" y="350"/>
                    </a:lnTo>
                    <a:lnTo>
                      <a:pt x="1940" y="338"/>
                    </a:lnTo>
                    <a:lnTo>
                      <a:pt x="1930" y="330"/>
                    </a:lnTo>
                    <a:lnTo>
                      <a:pt x="1922" y="324"/>
                    </a:lnTo>
                    <a:lnTo>
                      <a:pt x="1916" y="316"/>
                    </a:lnTo>
                    <a:lnTo>
                      <a:pt x="1914" y="310"/>
                    </a:lnTo>
                    <a:lnTo>
                      <a:pt x="1916" y="302"/>
                    </a:lnTo>
                    <a:lnTo>
                      <a:pt x="1918" y="294"/>
                    </a:lnTo>
                    <a:lnTo>
                      <a:pt x="1924" y="288"/>
                    </a:lnTo>
                    <a:lnTo>
                      <a:pt x="1928" y="286"/>
                    </a:lnTo>
                    <a:lnTo>
                      <a:pt x="1962" y="286"/>
                    </a:lnTo>
                    <a:lnTo>
                      <a:pt x="1974" y="284"/>
                    </a:lnTo>
                    <a:lnTo>
                      <a:pt x="1986" y="280"/>
                    </a:lnTo>
                    <a:lnTo>
                      <a:pt x="1996" y="276"/>
                    </a:lnTo>
                    <a:lnTo>
                      <a:pt x="2006" y="270"/>
                    </a:lnTo>
                    <a:lnTo>
                      <a:pt x="2028" y="256"/>
                    </a:lnTo>
                    <a:lnTo>
                      <a:pt x="2038" y="250"/>
                    </a:lnTo>
                    <a:lnTo>
                      <a:pt x="2052" y="244"/>
                    </a:lnTo>
                    <a:lnTo>
                      <a:pt x="2046" y="234"/>
                    </a:lnTo>
                    <a:lnTo>
                      <a:pt x="2040" y="228"/>
                    </a:lnTo>
                    <a:lnTo>
                      <a:pt x="2032" y="224"/>
                    </a:lnTo>
                    <a:lnTo>
                      <a:pt x="2022" y="222"/>
                    </a:lnTo>
                    <a:lnTo>
                      <a:pt x="2002" y="220"/>
                    </a:lnTo>
                    <a:lnTo>
                      <a:pt x="1992" y="218"/>
                    </a:lnTo>
                    <a:lnTo>
                      <a:pt x="1982" y="212"/>
                    </a:lnTo>
                    <a:lnTo>
                      <a:pt x="1996" y="208"/>
                    </a:lnTo>
                    <a:lnTo>
                      <a:pt x="2006" y="202"/>
                    </a:lnTo>
                    <a:lnTo>
                      <a:pt x="2000" y="196"/>
                    </a:lnTo>
                    <a:lnTo>
                      <a:pt x="1994" y="190"/>
                    </a:lnTo>
                    <a:lnTo>
                      <a:pt x="2006" y="188"/>
                    </a:lnTo>
                    <a:lnTo>
                      <a:pt x="2020" y="192"/>
                    </a:lnTo>
                    <a:lnTo>
                      <a:pt x="2052" y="200"/>
                    </a:lnTo>
                    <a:lnTo>
                      <a:pt x="2082" y="208"/>
                    </a:lnTo>
                    <a:lnTo>
                      <a:pt x="2094" y="212"/>
                    </a:lnTo>
                    <a:lnTo>
                      <a:pt x="2106" y="212"/>
                    </a:lnTo>
                    <a:lnTo>
                      <a:pt x="2110" y="212"/>
                    </a:lnTo>
                    <a:lnTo>
                      <a:pt x="2114" y="210"/>
                    </a:lnTo>
                    <a:lnTo>
                      <a:pt x="2114" y="208"/>
                    </a:lnTo>
                    <a:lnTo>
                      <a:pt x="2114" y="204"/>
                    </a:lnTo>
                    <a:lnTo>
                      <a:pt x="2112" y="200"/>
                    </a:lnTo>
                    <a:lnTo>
                      <a:pt x="2106" y="194"/>
                    </a:lnTo>
                    <a:lnTo>
                      <a:pt x="2104" y="190"/>
                    </a:lnTo>
                    <a:lnTo>
                      <a:pt x="2100" y="186"/>
                    </a:lnTo>
                    <a:lnTo>
                      <a:pt x="2084" y="178"/>
                    </a:lnTo>
                    <a:lnTo>
                      <a:pt x="2066" y="174"/>
                    </a:lnTo>
                    <a:lnTo>
                      <a:pt x="2046" y="172"/>
                    </a:lnTo>
                    <a:lnTo>
                      <a:pt x="2036" y="172"/>
                    </a:lnTo>
                    <a:lnTo>
                      <a:pt x="2032" y="172"/>
                    </a:lnTo>
                    <a:lnTo>
                      <a:pt x="2028" y="174"/>
                    </a:lnTo>
                    <a:lnTo>
                      <a:pt x="2006" y="162"/>
                    </a:lnTo>
                    <a:lnTo>
                      <a:pt x="1980" y="152"/>
                    </a:lnTo>
                    <a:lnTo>
                      <a:pt x="1952" y="142"/>
                    </a:lnTo>
                    <a:lnTo>
                      <a:pt x="1920" y="134"/>
                    </a:lnTo>
                    <a:lnTo>
                      <a:pt x="1890" y="130"/>
                    </a:lnTo>
                    <a:lnTo>
                      <a:pt x="1858" y="126"/>
                    </a:lnTo>
                    <a:lnTo>
                      <a:pt x="1826" y="122"/>
                    </a:lnTo>
                    <a:lnTo>
                      <a:pt x="1798" y="122"/>
                    </a:lnTo>
                    <a:lnTo>
                      <a:pt x="1790" y="120"/>
                    </a:lnTo>
                    <a:lnTo>
                      <a:pt x="1778" y="118"/>
                    </a:lnTo>
                    <a:lnTo>
                      <a:pt x="1774" y="118"/>
                    </a:lnTo>
                    <a:lnTo>
                      <a:pt x="1772" y="122"/>
                    </a:lnTo>
                    <a:lnTo>
                      <a:pt x="1774" y="128"/>
                    </a:lnTo>
                    <a:lnTo>
                      <a:pt x="1782" y="138"/>
                    </a:lnTo>
                    <a:lnTo>
                      <a:pt x="1766" y="138"/>
                    </a:lnTo>
                    <a:lnTo>
                      <a:pt x="1756" y="132"/>
                    </a:lnTo>
                    <a:lnTo>
                      <a:pt x="1742" y="128"/>
                    </a:lnTo>
                    <a:lnTo>
                      <a:pt x="1728" y="126"/>
                    </a:lnTo>
                    <a:lnTo>
                      <a:pt x="1712" y="126"/>
                    </a:lnTo>
                    <a:lnTo>
                      <a:pt x="1678" y="128"/>
                    </a:lnTo>
                    <a:lnTo>
                      <a:pt x="1662" y="128"/>
                    </a:lnTo>
                    <a:lnTo>
                      <a:pt x="1648" y="126"/>
                    </a:lnTo>
                    <a:lnTo>
                      <a:pt x="1638" y="124"/>
                    </a:lnTo>
                    <a:lnTo>
                      <a:pt x="1632" y="120"/>
                    </a:lnTo>
                    <a:lnTo>
                      <a:pt x="1626" y="114"/>
                    </a:lnTo>
                    <a:lnTo>
                      <a:pt x="1620" y="108"/>
                    </a:lnTo>
                    <a:lnTo>
                      <a:pt x="1610" y="104"/>
                    </a:lnTo>
                    <a:lnTo>
                      <a:pt x="1590" y="102"/>
                    </a:lnTo>
                    <a:lnTo>
                      <a:pt x="1562" y="102"/>
                    </a:lnTo>
                    <a:lnTo>
                      <a:pt x="1522" y="106"/>
                    </a:lnTo>
                    <a:lnTo>
                      <a:pt x="1510" y="106"/>
                    </a:lnTo>
                    <a:lnTo>
                      <a:pt x="1498" y="102"/>
                    </a:lnTo>
                    <a:lnTo>
                      <a:pt x="1490" y="96"/>
                    </a:lnTo>
                    <a:lnTo>
                      <a:pt x="1480" y="90"/>
                    </a:lnTo>
                    <a:lnTo>
                      <a:pt x="1464" y="76"/>
                    </a:lnTo>
                    <a:lnTo>
                      <a:pt x="1454" y="72"/>
                    </a:lnTo>
                    <a:lnTo>
                      <a:pt x="1444" y="70"/>
                    </a:lnTo>
                    <a:lnTo>
                      <a:pt x="1438" y="72"/>
                    </a:lnTo>
                    <a:lnTo>
                      <a:pt x="1434" y="74"/>
                    </a:lnTo>
                    <a:lnTo>
                      <a:pt x="1432" y="82"/>
                    </a:lnTo>
                    <a:lnTo>
                      <a:pt x="1426" y="82"/>
                    </a:lnTo>
                    <a:lnTo>
                      <a:pt x="1410" y="84"/>
                    </a:lnTo>
                    <a:lnTo>
                      <a:pt x="1400" y="82"/>
                    </a:lnTo>
                    <a:lnTo>
                      <a:pt x="1388" y="80"/>
                    </a:lnTo>
                    <a:lnTo>
                      <a:pt x="1374" y="76"/>
                    </a:lnTo>
                    <a:lnTo>
                      <a:pt x="1360" y="70"/>
                    </a:lnTo>
                    <a:lnTo>
                      <a:pt x="1354" y="68"/>
                    </a:lnTo>
                    <a:lnTo>
                      <a:pt x="1348" y="68"/>
                    </a:lnTo>
                    <a:lnTo>
                      <a:pt x="1342" y="72"/>
                    </a:lnTo>
                    <a:lnTo>
                      <a:pt x="1338" y="78"/>
                    </a:lnTo>
                    <a:lnTo>
                      <a:pt x="1332" y="88"/>
                    </a:lnTo>
                    <a:lnTo>
                      <a:pt x="1328" y="94"/>
                    </a:lnTo>
                    <a:lnTo>
                      <a:pt x="1324" y="96"/>
                    </a:lnTo>
                    <a:lnTo>
                      <a:pt x="1314" y="100"/>
                    </a:lnTo>
                    <a:lnTo>
                      <a:pt x="1302" y="102"/>
                    </a:lnTo>
                    <a:lnTo>
                      <a:pt x="1278" y="104"/>
                    </a:lnTo>
                    <a:lnTo>
                      <a:pt x="1234" y="102"/>
                    </a:lnTo>
                    <a:lnTo>
                      <a:pt x="1220" y="100"/>
                    </a:lnTo>
                    <a:lnTo>
                      <a:pt x="1208" y="96"/>
                    </a:lnTo>
                    <a:lnTo>
                      <a:pt x="1196" y="90"/>
                    </a:lnTo>
                    <a:lnTo>
                      <a:pt x="1186" y="84"/>
                    </a:lnTo>
                    <a:lnTo>
                      <a:pt x="1174" y="76"/>
                    </a:lnTo>
                    <a:lnTo>
                      <a:pt x="1162" y="70"/>
                    </a:lnTo>
                    <a:lnTo>
                      <a:pt x="1146" y="66"/>
                    </a:lnTo>
                    <a:lnTo>
                      <a:pt x="1126" y="64"/>
                    </a:lnTo>
                    <a:lnTo>
                      <a:pt x="1114" y="62"/>
                    </a:lnTo>
                    <a:lnTo>
                      <a:pt x="1094" y="60"/>
                    </a:lnTo>
                    <a:lnTo>
                      <a:pt x="1052" y="58"/>
                    </a:lnTo>
                    <a:lnTo>
                      <a:pt x="992" y="60"/>
                    </a:lnTo>
                    <a:lnTo>
                      <a:pt x="964" y="58"/>
                    </a:lnTo>
                    <a:lnTo>
                      <a:pt x="932" y="56"/>
                    </a:lnTo>
                    <a:lnTo>
                      <a:pt x="946" y="48"/>
                    </a:lnTo>
                    <a:lnTo>
                      <a:pt x="952" y="42"/>
                    </a:lnTo>
                    <a:lnTo>
                      <a:pt x="956" y="36"/>
                    </a:lnTo>
                    <a:lnTo>
                      <a:pt x="940" y="28"/>
                    </a:lnTo>
                    <a:lnTo>
                      <a:pt x="916" y="20"/>
                    </a:lnTo>
                    <a:lnTo>
                      <a:pt x="890" y="12"/>
                    </a:lnTo>
                    <a:lnTo>
                      <a:pt x="860" y="4"/>
                    </a:lnTo>
                    <a:lnTo>
                      <a:pt x="832" y="2"/>
                    </a:lnTo>
                    <a:lnTo>
                      <a:pt x="820" y="0"/>
                    </a:lnTo>
                    <a:lnTo>
                      <a:pt x="808" y="2"/>
                    </a:lnTo>
                    <a:lnTo>
                      <a:pt x="798" y="4"/>
                    </a:lnTo>
                    <a:lnTo>
                      <a:pt x="790" y="8"/>
                    </a:lnTo>
                    <a:lnTo>
                      <a:pt x="786" y="14"/>
                    </a:lnTo>
                    <a:lnTo>
                      <a:pt x="782" y="22"/>
                    </a:lnTo>
                    <a:lnTo>
                      <a:pt x="764" y="20"/>
                    </a:lnTo>
                    <a:lnTo>
                      <a:pt x="744" y="18"/>
                    </a:lnTo>
                    <a:lnTo>
                      <a:pt x="718" y="20"/>
                    </a:lnTo>
                    <a:lnTo>
                      <a:pt x="690" y="26"/>
                    </a:lnTo>
                    <a:lnTo>
                      <a:pt x="676" y="30"/>
                    </a:lnTo>
                    <a:lnTo>
                      <a:pt x="664" y="34"/>
                    </a:lnTo>
                    <a:lnTo>
                      <a:pt x="654" y="40"/>
                    </a:lnTo>
                    <a:lnTo>
                      <a:pt x="648" y="48"/>
                    </a:lnTo>
                    <a:lnTo>
                      <a:pt x="654" y="48"/>
                    </a:lnTo>
                    <a:lnTo>
                      <a:pt x="664" y="54"/>
                    </a:lnTo>
                    <a:lnTo>
                      <a:pt x="652" y="56"/>
                    </a:lnTo>
                    <a:lnTo>
                      <a:pt x="640" y="58"/>
                    </a:lnTo>
                    <a:lnTo>
                      <a:pt x="622" y="58"/>
                    </a:lnTo>
                    <a:lnTo>
                      <a:pt x="606" y="60"/>
                    </a:lnTo>
                    <a:lnTo>
                      <a:pt x="618" y="78"/>
                    </a:lnTo>
                    <a:lnTo>
                      <a:pt x="604" y="78"/>
                    </a:lnTo>
                    <a:lnTo>
                      <a:pt x="594" y="80"/>
                    </a:lnTo>
                    <a:lnTo>
                      <a:pt x="590" y="84"/>
                    </a:lnTo>
                    <a:lnTo>
                      <a:pt x="588" y="88"/>
                    </a:lnTo>
                    <a:lnTo>
                      <a:pt x="586" y="92"/>
                    </a:lnTo>
                    <a:lnTo>
                      <a:pt x="588" y="96"/>
                    </a:lnTo>
                    <a:lnTo>
                      <a:pt x="590" y="102"/>
                    </a:lnTo>
                    <a:lnTo>
                      <a:pt x="582" y="100"/>
                    </a:lnTo>
                    <a:lnTo>
                      <a:pt x="576" y="96"/>
                    </a:lnTo>
                    <a:lnTo>
                      <a:pt x="564" y="88"/>
                    </a:lnTo>
                    <a:lnTo>
                      <a:pt x="554" y="78"/>
                    </a:lnTo>
                    <a:lnTo>
                      <a:pt x="548" y="76"/>
                    </a:lnTo>
                    <a:lnTo>
                      <a:pt x="540" y="72"/>
                    </a:lnTo>
                    <a:lnTo>
                      <a:pt x="540" y="76"/>
                    </a:lnTo>
                    <a:lnTo>
                      <a:pt x="538" y="84"/>
                    </a:lnTo>
                    <a:lnTo>
                      <a:pt x="540" y="90"/>
                    </a:lnTo>
                    <a:lnTo>
                      <a:pt x="544" y="96"/>
                    </a:lnTo>
                    <a:lnTo>
                      <a:pt x="552" y="102"/>
                    </a:lnTo>
                    <a:lnTo>
                      <a:pt x="562" y="108"/>
                    </a:lnTo>
                    <a:lnTo>
                      <a:pt x="562" y="132"/>
                    </a:lnTo>
                    <a:lnTo>
                      <a:pt x="550" y="124"/>
                    </a:lnTo>
                    <a:lnTo>
                      <a:pt x="542" y="116"/>
                    </a:lnTo>
                    <a:lnTo>
                      <a:pt x="530" y="94"/>
                    </a:lnTo>
                    <a:lnTo>
                      <a:pt x="522" y="86"/>
                    </a:lnTo>
                    <a:lnTo>
                      <a:pt x="514" y="78"/>
                    </a:lnTo>
                    <a:lnTo>
                      <a:pt x="500" y="72"/>
                    </a:lnTo>
                    <a:lnTo>
                      <a:pt x="484" y="70"/>
                    </a:lnTo>
                    <a:lnTo>
                      <a:pt x="476" y="72"/>
                    </a:lnTo>
                    <a:lnTo>
                      <a:pt x="470" y="76"/>
                    </a:lnTo>
                    <a:lnTo>
                      <a:pt x="466" y="84"/>
                    </a:lnTo>
                    <a:lnTo>
                      <a:pt x="466" y="94"/>
                    </a:lnTo>
                    <a:lnTo>
                      <a:pt x="466" y="100"/>
                    </a:lnTo>
                    <a:lnTo>
                      <a:pt x="470" y="108"/>
                    </a:lnTo>
                    <a:lnTo>
                      <a:pt x="474" y="116"/>
                    </a:lnTo>
                    <a:lnTo>
                      <a:pt x="480" y="122"/>
                    </a:lnTo>
                    <a:lnTo>
                      <a:pt x="488" y="128"/>
                    </a:lnTo>
                    <a:lnTo>
                      <a:pt x="496" y="134"/>
                    </a:lnTo>
                    <a:lnTo>
                      <a:pt x="504" y="136"/>
                    </a:lnTo>
                    <a:lnTo>
                      <a:pt x="514" y="138"/>
                    </a:lnTo>
                    <a:lnTo>
                      <a:pt x="504" y="144"/>
                    </a:lnTo>
                    <a:lnTo>
                      <a:pt x="494" y="144"/>
                    </a:lnTo>
                    <a:lnTo>
                      <a:pt x="484" y="142"/>
                    </a:lnTo>
                    <a:lnTo>
                      <a:pt x="474" y="140"/>
                    </a:lnTo>
                    <a:lnTo>
                      <a:pt x="452" y="130"/>
                    </a:lnTo>
                    <a:lnTo>
                      <a:pt x="442" y="126"/>
                    </a:lnTo>
                    <a:lnTo>
                      <a:pt x="430" y="124"/>
                    </a:lnTo>
                    <a:lnTo>
                      <a:pt x="394" y="124"/>
                    </a:lnTo>
                    <a:lnTo>
                      <a:pt x="396" y="128"/>
                    </a:lnTo>
                    <a:lnTo>
                      <a:pt x="398" y="138"/>
                    </a:lnTo>
                    <a:lnTo>
                      <a:pt x="398" y="142"/>
                    </a:lnTo>
                    <a:lnTo>
                      <a:pt x="396" y="142"/>
                    </a:lnTo>
                    <a:lnTo>
                      <a:pt x="390" y="140"/>
                    </a:lnTo>
                    <a:lnTo>
                      <a:pt x="382" y="132"/>
                    </a:lnTo>
                    <a:lnTo>
                      <a:pt x="376" y="130"/>
                    </a:lnTo>
                    <a:lnTo>
                      <a:pt x="372" y="130"/>
                    </a:lnTo>
                    <a:lnTo>
                      <a:pt x="366" y="132"/>
                    </a:lnTo>
                    <a:lnTo>
                      <a:pt x="360" y="136"/>
                    </a:lnTo>
                    <a:lnTo>
                      <a:pt x="346" y="144"/>
                    </a:lnTo>
                    <a:lnTo>
                      <a:pt x="338" y="146"/>
                    </a:lnTo>
                    <a:lnTo>
                      <a:pt x="330" y="148"/>
                    </a:lnTo>
                    <a:lnTo>
                      <a:pt x="326" y="146"/>
                    </a:lnTo>
                    <a:lnTo>
                      <a:pt x="324" y="142"/>
                    </a:lnTo>
                    <a:lnTo>
                      <a:pt x="320" y="140"/>
                    </a:lnTo>
                    <a:lnTo>
                      <a:pt x="312" y="138"/>
                    </a:lnTo>
                    <a:lnTo>
                      <a:pt x="302" y="140"/>
                    </a:lnTo>
                    <a:lnTo>
                      <a:pt x="290" y="142"/>
                    </a:lnTo>
                    <a:lnTo>
                      <a:pt x="280" y="146"/>
                    </a:lnTo>
                    <a:lnTo>
                      <a:pt x="270" y="152"/>
                    </a:lnTo>
                    <a:lnTo>
                      <a:pt x="254" y="162"/>
                    </a:lnTo>
                    <a:lnTo>
                      <a:pt x="240" y="174"/>
                    </a:lnTo>
                    <a:lnTo>
                      <a:pt x="234" y="168"/>
                    </a:lnTo>
                    <a:lnTo>
                      <a:pt x="232" y="162"/>
                    </a:lnTo>
                    <a:lnTo>
                      <a:pt x="230" y="154"/>
                    </a:lnTo>
                    <a:lnTo>
                      <a:pt x="230" y="144"/>
                    </a:lnTo>
                    <a:lnTo>
                      <a:pt x="206" y="144"/>
                    </a:lnTo>
                    <a:lnTo>
                      <a:pt x="208" y="154"/>
                    </a:lnTo>
                    <a:lnTo>
                      <a:pt x="210" y="160"/>
                    </a:lnTo>
                    <a:lnTo>
                      <a:pt x="212" y="168"/>
                    </a:lnTo>
                    <a:lnTo>
                      <a:pt x="214" y="178"/>
                    </a:lnTo>
                    <a:lnTo>
                      <a:pt x="204" y="178"/>
                    </a:lnTo>
                    <a:lnTo>
                      <a:pt x="194" y="180"/>
                    </a:lnTo>
                    <a:lnTo>
                      <a:pt x="186" y="184"/>
                    </a:lnTo>
                    <a:lnTo>
                      <a:pt x="180" y="188"/>
                    </a:lnTo>
                    <a:lnTo>
                      <a:pt x="170" y="198"/>
                    </a:lnTo>
                    <a:lnTo>
                      <a:pt x="160" y="210"/>
                    </a:lnTo>
                    <a:lnTo>
                      <a:pt x="142" y="204"/>
                    </a:lnTo>
                    <a:lnTo>
                      <a:pt x="128" y="202"/>
                    </a:lnTo>
                    <a:lnTo>
                      <a:pt x="136" y="212"/>
                    </a:lnTo>
                    <a:lnTo>
                      <a:pt x="140" y="220"/>
                    </a:lnTo>
                    <a:lnTo>
                      <a:pt x="142" y="224"/>
                    </a:lnTo>
                    <a:lnTo>
                      <a:pt x="128" y="224"/>
                    </a:lnTo>
                    <a:lnTo>
                      <a:pt x="118" y="222"/>
                    </a:lnTo>
                    <a:lnTo>
                      <a:pt x="110" y="216"/>
                    </a:lnTo>
                    <a:lnTo>
                      <a:pt x="102" y="210"/>
                    </a:lnTo>
                    <a:lnTo>
                      <a:pt x="92" y="192"/>
                    </a:lnTo>
                    <a:lnTo>
                      <a:pt x="82" y="178"/>
                    </a:lnTo>
                    <a:lnTo>
                      <a:pt x="92" y="178"/>
                    </a:lnTo>
                    <a:lnTo>
                      <a:pt x="104" y="182"/>
                    </a:lnTo>
                    <a:lnTo>
                      <a:pt x="118" y="184"/>
                    </a:lnTo>
                    <a:lnTo>
                      <a:pt x="134" y="186"/>
                    </a:lnTo>
                    <a:lnTo>
                      <a:pt x="144" y="184"/>
                    </a:lnTo>
                    <a:lnTo>
                      <a:pt x="154" y="182"/>
                    </a:lnTo>
                    <a:lnTo>
                      <a:pt x="170" y="174"/>
                    </a:lnTo>
                    <a:lnTo>
                      <a:pt x="168" y="168"/>
                    </a:lnTo>
                    <a:lnTo>
                      <a:pt x="162" y="162"/>
                    </a:lnTo>
                    <a:lnTo>
                      <a:pt x="156" y="156"/>
                    </a:lnTo>
                    <a:lnTo>
                      <a:pt x="150" y="152"/>
                    </a:lnTo>
                    <a:lnTo>
                      <a:pt x="130" y="146"/>
                    </a:lnTo>
                    <a:lnTo>
                      <a:pt x="108" y="140"/>
                    </a:lnTo>
                    <a:lnTo>
                      <a:pt x="60" y="132"/>
                    </a:lnTo>
                    <a:lnTo>
                      <a:pt x="40" y="126"/>
                    </a:lnTo>
                    <a:lnTo>
                      <a:pt x="32" y="122"/>
                    </a:lnTo>
                    <a:lnTo>
                      <a:pt x="26" y="118"/>
                    </a:lnTo>
                    <a:lnTo>
                      <a:pt x="26" y="130"/>
                    </a:lnTo>
                    <a:lnTo>
                      <a:pt x="8" y="134"/>
                    </a:lnTo>
                    <a:lnTo>
                      <a:pt x="2" y="138"/>
                    </a:lnTo>
                    <a:lnTo>
                      <a:pt x="2" y="142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4" y="152"/>
                    </a:lnTo>
                    <a:lnTo>
                      <a:pt x="12" y="154"/>
                    </a:lnTo>
                    <a:lnTo>
                      <a:pt x="20" y="156"/>
                    </a:lnTo>
                    <a:lnTo>
                      <a:pt x="22" y="158"/>
                    </a:lnTo>
                    <a:lnTo>
                      <a:pt x="22" y="160"/>
                    </a:lnTo>
                    <a:lnTo>
                      <a:pt x="22" y="164"/>
                    </a:lnTo>
                    <a:lnTo>
                      <a:pt x="20" y="168"/>
                    </a:lnTo>
                    <a:lnTo>
                      <a:pt x="16" y="170"/>
                    </a:lnTo>
                    <a:lnTo>
                      <a:pt x="16" y="174"/>
                    </a:lnTo>
                    <a:lnTo>
                      <a:pt x="16" y="176"/>
                    </a:lnTo>
                    <a:lnTo>
                      <a:pt x="18" y="178"/>
                    </a:lnTo>
                    <a:lnTo>
                      <a:pt x="20" y="176"/>
                    </a:lnTo>
                    <a:lnTo>
                      <a:pt x="26" y="174"/>
                    </a:lnTo>
                    <a:lnTo>
                      <a:pt x="26" y="186"/>
                    </a:lnTo>
                    <a:lnTo>
                      <a:pt x="30" y="198"/>
                    </a:lnTo>
                    <a:lnTo>
                      <a:pt x="34" y="206"/>
                    </a:lnTo>
                    <a:lnTo>
                      <a:pt x="36" y="210"/>
                    </a:lnTo>
                    <a:lnTo>
                      <a:pt x="40" y="212"/>
                    </a:lnTo>
                    <a:lnTo>
                      <a:pt x="40" y="216"/>
                    </a:lnTo>
                    <a:lnTo>
                      <a:pt x="42" y="222"/>
                    </a:lnTo>
                    <a:lnTo>
                      <a:pt x="44" y="226"/>
                    </a:lnTo>
                    <a:lnTo>
                      <a:pt x="44" y="232"/>
                    </a:lnTo>
                    <a:lnTo>
                      <a:pt x="54" y="238"/>
                    </a:lnTo>
                    <a:lnTo>
                      <a:pt x="62" y="244"/>
                    </a:lnTo>
                    <a:lnTo>
                      <a:pt x="62" y="256"/>
                    </a:lnTo>
                    <a:lnTo>
                      <a:pt x="50" y="258"/>
                    </a:lnTo>
                    <a:lnTo>
                      <a:pt x="42" y="264"/>
                    </a:lnTo>
                    <a:lnTo>
                      <a:pt x="30" y="278"/>
                    </a:lnTo>
                    <a:lnTo>
                      <a:pt x="36" y="284"/>
                    </a:lnTo>
                    <a:lnTo>
                      <a:pt x="40" y="286"/>
                    </a:lnTo>
                    <a:lnTo>
                      <a:pt x="44" y="288"/>
                    </a:lnTo>
                    <a:lnTo>
                      <a:pt x="36" y="296"/>
                    </a:lnTo>
                    <a:lnTo>
                      <a:pt x="30" y="302"/>
                    </a:lnTo>
                    <a:lnTo>
                      <a:pt x="24" y="304"/>
                    </a:lnTo>
                    <a:lnTo>
                      <a:pt x="22" y="314"/>
                    </a:lnTo>
                    <a:lnTo>
                      <a:pt x="16" y="316"/>
                    </a:lnTo>
                    <a:lnTo>
                      <a:pt x="18" y="322"/>
                    </a:lnTo>
                    <a:lnTo>
                      <a:pt x="22" y="332"/>
                    </a:lnTo>
                    <a:lnTo>
                      <a:pt x="28" y="342"/>
                    </a:lnTo>
                    <a:lnTo>
                      <a:pt x="32" y="352"/>
                    </a:lnTo>
                    <a:lnTo>
                      <a:pt x="34" y="362"/>
                    </a:lnTo>
                    <a:lnTo>
                      <a:pt x="34" y="364"/>
                    </a:lnTo>
                    <a:lnTo>
                      <a:pt x="36" y="364"/>
                    </a:lnTo>
                    <a:lnTo>
                      <a:pt x="38" y="364"/>
                    </a:lnTo>
                    <a:lnTo>
                      <a:pt x="46" y="362"/>
                    </a:lnTo>
                    <a:lnTo>
                      <a:pt x="54" y="358"/>
                    </a:lnTo>
                    <a:lnTo>
                      <a:pt x="64" y="362"/>
                    </a:lnTo>
                    <a:lnTo>
                      <a:pt x="74" y="362"/>
                    </a:lnTo>
                    <a:lnTo>
                      <a:pt x="86" y="362"/>
                    </a:lnTo>
                    <a:lnTo>
                      <a:pt x="96" y="374"/>
                    </a:lnTo>
                    <a:lnTo>
                      <a:pt x="96" y="384"/>
                    </a:lnTo>
                    <a:lnTo>
                      <a:pt x="102" y="388"/>
                    </a:lnTo>
                    <a:lnTo>
                      <a:pt x="108" y="398"/>
                    </a:lnTo>
                    <a:lnTo>
                      <a:pt x="112" y="402"/>
                    </a:lnTo>
                    <a:lnTo>
                      <a:pt x="116" y="402"/>
                    </a:lnTo>
                    <a:lnTo>
                      <a:pt x="122" y="404"/>
                    </a:lnTo>
                    <a:lnTo>
                      <a:pt x="122" y="402"/>
                    </a:lnTo>
                    <a:lnTo>
                      <a:pt x="124" y="412"/>
                    </a:lnTo>
                    <a:lnTo>
                      <a:pt x="118" y="414"/>
                    </a:lnTo>
                    <a:lnTo>
                      <a:pt x="104" y="416"/>
                    </a:lnTo>
                    <a:lnTo>
                      <a:pt x="110" y="432"/>
                    </a:lnTo>
                    <a:lnTo>
                      <a:pt x="122" y="434"/>
                    </a:lnTo>
                    <a:lnTo>
                      <a:pt x="142" y="428"/>
                    </a:lnTo>
                    <a:lnTo>
                      <a:pt x="154" y="436"/>
                    </a:lnTo>
                    <a:lnTo>
                      <a:pt x="154" y="444"/>
                    </a:lnTo>
                    <a:lnTo>
                      <a:pt x="154" y="452"/>
                    </a:lnTo>
                    <a:lnTo>
                      <a:pt x="172" y="452"/>
                    </a:lnTo>
                    <a:lnTo>
                      <a:pt x="176" y="466"/>
                    </a:lnTo>
                    <a:lnTo>
                      <a:pt x="188" y="468"/>
                    </a:lnTo>
                    <a:lnTo>
                      <a:pt x="192" y="472"/>
                    </a:lnTo>
                    <a:lnTo>
                      <a:pt x="208" y="468"/>
                    </a:lnTo>
                    <a:lnTo>
                      <a:pt x="212" y="476"/>
                    </a:lnTo>
                    <a:lnTo>
                      <a:pt x="222" y="478"/>
                    </a:lnTo>
                    <a:lnTo>
                      <a:pt x="230" y="480"/>
                    </a:lnTo>
                    <a:lnTo>
                      <a:pt x="240" y="482"/>
                    </a:lnTo>
                    <a:lnTo>
                      <a:pt x="246" y="484"/>
                    </a:lnTo>
                    <a:lnTo>
                      <a:pt x="252" y="486"/>
                    </a:lnTo>
                    <a:lnTo>
                      <a:pt x="254" y="488"/>
                    </a:lnTo>
                    <a:lnTo>
                      <a:pt x="254" y="490"/>
                    </a:lnTo>
                    <a:lnTo>
                      <a:pt x="252" y="492"/>
                    </a:lnTo>
                    <a:lnTo>
                      <a:pt x="248" y="498"/>
                    </a:lnTo>
                    <a:lnTo>
                      <a:pt x="252" y="506"/>
                    </a:lnTo>
                    <a:lnTo>
                      <a:pt x="254" y="514"/>
                    </a:lnTo>
                    <a:lnTo>
                      <a:pt x="254" y="518"/>
                    </a:lnTo>
                    <a:lnTo>
                      <a:pt x="236" y="518"/>
                    </a:lnTo>
                    <a:lnTo>
                      <a:pt x="228" y="526"/>
                    </a:lnTo>
                    <a:lnTo>
                      <a:pt x="228" y="534"/>
                    </a:lnTo>
                    <a:lnTo>
                      <a:pt x="242" y="536"/>
                    </a:lnTo>
                    <a:lnTo>
                      <a:pt x="232" y="542"/>
                    </a:lnTo>
                    <a:lnTo>
                      <a:pt x="222" y="546"/>
                    </a:lnTo>
                    <a:lnTo>
                      <a:pt x="230" y="556"/>
                    </a:lnTo>
                    <a:lnTo>
                      <a:pt x="222" y="558"/>
                    </a:lnTo>
                    <a:lnTo>
                      <a:pt x="222" y="570"/>
                    </a:lnTo>
                    <a:lnTo>
                      <a:pt x="208" y="572"/>
                    </a:lnTo>
                    <a:lnTo>
                      <a:pt x="212" y="576"/>
                    </a:lnTo>
                    <a:lnTo>
                      <a:pt x="216" y="580"/>
                    </a:lnTo>
                    <a:lnTo>
                      <a:pt x="222" y="584"/>
                    </a:lnTo>
                    <a:lnTo>
                      <a:pt x="234" y="586"/>
                    </a:lnTo>
                    <a:lnTo>
                      <a:pt x="258" y="604"/>
                    </a:lnTo>
                    <a:lnTo>
                      <a:pt x="268" y="604"/>
                    </a:lnTo>
                    <a:lnTo>
                      <a:pt x="280" y="604"/>
                    </a:lnTo>
                    <a:lnTo>
                      <a:pt x="292" y="608"/>
                    </a:lnTo>
                    <a:lnTo>
                      <a:pt x="306" y="610"/>
                    </a:lnTo>
                    <a:lnTo>
                      <a:pt x="316" y="612"/>
                    </a:lnTo>
                    <a:lnTo>
                      <a:pt x="328" y="620"/>
                    </a:lnTo>
                    <a:lnTo>
                      <a:pt x="342" y="620"/>
                    </a:lnTo>
                    <a:lnTo>
                      <a:pt x="360" y="626"/>
                    </a:lnTo>
                    <a:lnTo>
                      <a:pt x="364" y="634"/>
                    </a:lnTo>
                    <a:lnTo>
                      <a:pt x="374" y="636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8" y="644"/>
                    </a:lnTo>
                    <a:lnTo>
                      <a:pt x="388" y="648"/>
                    </a:lnTo>
                    <a:lnTo>
                      <a:pt x="390" y="650"/>
                    </a:lnTo>
                    <a:lnTo>
                      <a:pt x="398" y="650"/>
                    </a:lnTo>
                    <a:lnTo>
                      <a:pt x="404" y="644"/>
                    </a:lnTo>
                    <a:lnTo>
                      <a:pt x="408" y="642"/>
                    </a:lnTo>
                    <a:lnTo>
                      <a:pt x="396" y="622"/>
                    </a:lnTo>
                    <a:lnTo>
                      <a:pt x="390" y="612"/>
                    </a:lnTo>
                    <a:lnTo>
                      <a:pt x="384" y="600"/>
                    </a:lnTo>
                    <a:lnTo>
                      <a:pt x="376" y="592"/>
                    </a:lnTo>
                    <a:lnTo>
                      <a:pt x="370" y="590"/>
                    </a:lnTo>
                    <a:lnTo>
                      <a:pt x="370" y="582"/>
                    </a:lnTo>
                    <a:lnTo>
                      <a:pt x="376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6" y="562"/>
                    </a:lnTo>
                    <a:lnTo>
                      <a:pt x="394" y="556"/>
                    </a:lnTo>
                    <a:lnTo>
                      <a:pt x="402" y="548"/>
                    </a:lnTo>
                    <a:lnTo>
                      <a:pt x="398" y="542"/>
                    </a:lnTo>
                    <a:lnTo>
                      <a:pt x="392" y="534"/>
                    </a:lnTo>
                    <a:lnTo>
                      <a:pt x="384" y="520"/>
                    </a:lnTo>
                    <a:lnTo>
                      <a:pt x="368" y="520"/>
                    </a:lnTo>
                    <a:lnTo>
                      <a:pt x="368" y="510"/>
                    </a:lnTo>
                    <a:lnTo>
                      <a:pt x="362" y="512"/>
                    </a:lnTo>
                    <a:lnTo>
                      <a:pt x="358" y="512"/>
                    </a:lnTo>
                    <a:lnTo>
                      <a:pt x="358" y="510"/>
                    </a:lnTo>
                    <a:lnTo>
                      <a:pt x="358" y="508"/>
                    </a:lnTo>
                    <a:lnTo>
                      <a:pt x="358" y="496"/>
                    </a:lnTo>
                    <a:lnTo>
                      <a:pt x="358" y="494"/>
                    </a:lnTo>
                    <a:lnTo>
                      <a:pt x="358" y="478"/>
                    </a:lnTo>
                    <a:lnTo>
                      <a:pt x="368" y="468"/>
                    </a:lnTo>
                    <a:lnTo>
                      <a:pt x="376" y="480"/>
                    </a:lnTo>
                    <a:lnTo>
                      <a:pt x="386" y="476"/>
                    </a:lnTo>
                    <a:lnTo>
                      <a:pt x="384" y="462"/>
                    </a:lnTo>
                    <a:lnTo>
                      <a:pt x="408" y="442"/>
                    </a:lnTo>
                    <a:lnTo>
                      <a:pt x="432" y="446"/>
                    </a:lnTo>
                    <a:lnTo>
                      <a:pt x="450" y="452"/>
                    </a:lnTo>
                    <a:lnTo>
                      <a:pt x="466" y="464"/>
                    </a:lnTo>
                    <a:lnTo>
                      <a:pt x="476" y="462"/>
                    </a:lnTo>
                    <a:lnTo>
                      <a:pt x="488" y="466"/>
                    </a:lnTo>
                    <a:lnTo>
                      <a:pt x="494" y="458"/>
                    </a:lnTo>
                    <a:lnTo>
                      <a:pt x="528" y="458"/>
                    </a:lnTo>
                    <a:lnTo>
                      <a:pt x="540" y="466"/>
                    </a:lnTo>
                    <a:lnTo>
                      <a:pt x="574" y="464"/>
                    </a:lnTo>
                    <a:lnTo>
                      <a:pt x="574" y="452"/>
                    </a:lnTo>
                    <a:lnTo>
                      <a:pt x="550" y="442"/>
                    </a:lnTo>
                    <a:lnTo>
                      <a:pt x="556" y="434"/>
                    </a:lnTo>
                    <a:lnTo>
                      <a:pt x="556" y="422"/>
                    </a:lnTo>
                    <a:lnTo>
                      <a:pt x="572" y="420"/>
                    </a:lnTo>
                    <a:lnTo>
                      <a:pt x="558" y="414"/>
                    </a:lnTo>
                    <a:lnTo>
                      <a:pt x="552" y="400"/>
                    </a:lnTo>
                    <a:lnTo>
                      <a:pt x="574" y="400"/>
                    </a:lnTo>
                    <a:lnTo>
                      <a:pt x="648" y="386"/>
                    </a:lnTo>
                    <a:lnTo>
                      <a:pt x="658" y="374"/>
                    </a:lnTo>
                    <a:lnTo>
                      <a:pt x="688" y="378"/>
                    </a:lnTo>
                    <a:lnTo>
                      <a:pt x="700" y="398"/>
                    </a:lnTo>
                    <a:lnTo>
                      <a:pt x="736" y="402"/>
                    </a:lnTo>
                    <a:lnTo>
                      <a:pt x="736" y="410"/>
                    </a:lnTo>
                    <a:lnTo>
                      <a:pt x="754" y="410"/>
                    </a:lnTo>
                    <a:lnTo>
                      <a:pt x="772" y="394"/>
                    </a:lnTo>
                    <a:lnTo>
                      <a:pt x="782" y="394"/>
                    </a:lnTo>
                    <a:lnTo>
                      <a:pt x="782" y="402"/>
                    </a:lnTo>
                    <a:lnTo>
                      <a:pt x="800" y="412"/>
                    </a:lnTo>
                    <a:lnTo>
                      <a:pt x="856" y="462"/>
                    </a:lnTo>
                    <a:lnTo>
                      <a:pt x="864" y="464"/>
                    </a:lnTo>
                    <a:lnTo>
                      <a:pt x="864" y="454"/>
                    </a:lnTo>
                    <a:lnTo>
                      <a:pt x="876" y="456"/>
                    </a:lnTo>
                    <a:lnTo>
                      <a:pt x="878" y="464"/>
                    </a:lnTo>
                    <a:lnTo>
                      <a:pt x="898" y="468"/>
                    </a:lnTo>
                    <a:lnTo>
                      <a:pt x="906" y="458"/>
                    </a:lnTo>
                    <a:lnTo>
                      <a:pt x="948" y="486"/>
                    </a:lnTo>
                    <a:lnTo>
                      <a:pt x="970" y="49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30" name="Freeform 168"/>
              <p:cNvSpPr>
                <a:spLocks noChangeAspect="1"/>
              </p:cNvSpPr>
              <p:nvPr/>
            </p:nvSpPr>
            <p:spPr bwMode="auto">
              <a:xfrm>
                <a:off x="2969" y="1704"/>
                <a:ext cx="42" cy="18"/>
              </a:xfrm>
              <a:custGeom>
                <a:avLst/>
                <a:gdLst>
                  <a:gd name="T0" fmla="*/ 40 w 42"/>
                  <a:gd name="T1" fmla="*/ 18 h 18"/>
                  <a:gd name="T2" fmla="*/ 42 w 42"/>
                  <a:gd name="T3" fmla="*/ 6 h 18"/>
                  <a:gd name="T4" fmla="*/ 36 w 42"/>
                  <a:gd name="T5" fmla="*/ 4 h 18"/>
                  <a:gd name="T6" fmla="*/ 30 w 42"/>
                  <a:gd name="T7" fmla="*/ 2 h 18"/>
                  <a:gd name="T8" fmla="*/ 22 w 42"/>
                  <a:gd name="T9" fmla="*/ 2 h 18"/>
                  <a:gd name="T10" fmla="*/ 14 w 42"/>
                  <a:gd name="T11" fmla="*/ 0 h 18"/>
                  <a:gd name="T12" fmla="*/ 12 w 42"/>
                  <a:gd name="T13" fmla="*/ 8 h 18"/>
                  <a:gd name="T14" fmla="*/ 8 w 42"/>
                  <a:gd name="T15" fmla="*/ 8 h 18"/>
                  <a:gd name="T16" fmla="*/ 4 w 42"/>
                  <a:gd name="T17" fmla="*/ 10 h 18"/>
                  <a:gd name="T18" fmla="*/ 2 w 42"/>
                  <a:gd name="T19" fmla="*/ 14 h 18"/>
                  <a:gd name="T20" fmla="*/ 0 w 42"/>
                  <a:gd name="T21" fmla="*/ 18 h 18"/>
                  <a:gd name="T22" fmla="*/ 40 w 42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18"/>
                  <a:gd name="T38" fmla="*/ 42 w 42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18">
                    <a:moveTo>
                      <a:pt x="40" y="18"/>
                    </a:moveTo>
                    <a:lnTo>
                      <a:pt x="42" y="6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322" name="Freeform 169"/>
            <p:cNvSpPr>
              <a:spLocks noChangeAspect="1"/>
            </p:cNvSpPr>
            <p:nvPr/>
          </p:nvSpPr>
          <p:spPr bwMode="auto">
            <a:xfrm>
              <a:off x="2385" y="1666"/>
              <a:ext cx="45" cy="103"/>
            </a:xfrm>
            <a:custGeom>
              <a:avLst/>
              <a:gdLst>
                <a:gd name="T0" fmla="*/ 52 w 44"/>
                <a:gd name="T1" fmla="*/ 1023 h 94"/>
                <a:gd name="T2" fmla="*/ 18 w 44"/>
                <a:gd name="T3" fmla="*/ 1023 h 94"/>
                <a:gd name="T4" fmla="*/ 14 w 44"/>
                <a:gd name="T5" fmla="*/ 1023 h 94"/>
                <a:gd name="T6" fmla="*/ 10 w 44"/>
                <a:gd name="T7" fmla="*/ 1023 h 94"/>
                <a:gd name="T8" fmla="*/ 8 w 44"/>
                <a:gd name="T9" fmla="*/ 855 h 94"/>
                <a:gd name="T10" fmla="*/ 10 w 44"/>
                <a:gd name="T11" fmla="*/ 757 h 94"/>
                <a:gd name="T12" fmla="*/ 8 w 44"/>
                <a:gd name="T13" fmla="*/ 736 h 94"/>
                <a:gd name="T14" fmla="*/ 4 w 44"/>
                <a:gd name="T15" fmla="*/ 711 h 94"/>
                <a:gd name="T16" fmla="*/ 0 w 44"/>
                <a:gd name="T17" fmla="*/ 691 h 94"/>
                <a:gd name="T18" fmla="*/ 0 w 44"/>
                <a:gd name="T19" fmla="*/ 649 h 94"/>
                <a:gd name="T20" fmla="*/ 0 w 44"/>
                <a:gd name="T21" fmla="*/ 582 h 94"/>
                <a:gd name="T22" fmla="*/ 2 w 44"/>
                <a:gd name="T23" fmla="*/ 540 h 94"/>
                <a:gd name="T24" fmla="*/ 6 w 44"/>
                <a:gd name="T25" fmla="*/ 438 h 94"/>
                <a:gd name="T26" fmla="*/ 12 w 44"/>
                <a:gd name="T27" fmla="*/ 342 h 94"/>
                <a:gd name="T28" fmla="*/ 14 w 44"/>
                <a:gd name="T29" fmla="*/ 281 h 94"/>
                <a:gd name="T30" fmla="*/ 14 w 44"/>
                <a:gd name="T31" fmla="*/ 234 h 94"/>
                <a:gd name="T32" fmla="*/ 14 w 44"/>
                <a:gd name="T33" fmla="*/ 195 h 94"/>
                <a:gd name="T34" fmla="*/ 12 w 44"/>
                <a:gd name="T35" fmla="*/ 178 h 94"/>
                <a:gd name="T36" fmla="*/ 10 w 44"/>
                <a:gd name="T37" fmla="*/ 148 h 94"/>
                <a:gd name="T38" fmla="*/ 10 w 44"/>
                <a:gd name="T39" fmla="*/ 123 h 94"/>
                <a:gd name="T40" fmla="*/ 10 w 44"/>
                <a:gd name="T41" fmla="*/ 4 h 94"/>
                <a:gd name="T42" fmla="*/ 12 w 44"/>
                <a:gd name="T43" fmla="*/ 0 h 94"/>
                <a:gd name="T44" fmla="*/ 18 w 44"/>
                <a:gd name="T45" fmla="*/ 2 h 94"/>
                <a:gd name="T46" fmla="*/ 50 w 44"/>
                <a:gd name="T47" fmla="*/ 4 h 94"/>
                <a:gd name="T48" fmla="*/ 66 w 44"/>
                <a:gd name="T49" fmla="*/ 4 h 94"/>
                <a:gd name="T50" fmla="*/ 70 w 44"/>
                <a:gd name="T51" fmla="*/ 85 h 94"/>
                <a:gd name="T52" fmla="*/ 74 w 44"/>
                <a:gd name="T53" fmla="*/ 123 h 94"/>
                <a:gd name="T54" fmla="*/ 70 w 44"/>
                <a:gd name="T55" fmla="*/ 256 h 94"/>
                <a:gd name="T56" fmla="*/ 62 w 44"/>
                <a:gd name="T57" fmla="*/ 369 h 94"/>
                <a:gd name="T58" fmla="*/ 58 w 44"/>
                <a:gd name="T59" fmla="*/ 450 h 94"/>
                <a:gd name="T60" fmla="*/ 56 w 44"/>
                <a:gd name="T61" fmla="*/ 559 h 94"/>
                <a:gd name="T62" fmla="*/ 58 w 44"/>
                <a:gd name="T63" fmla="*/ 593 h 94"/>
                <a:gd name="T64" fmla="*/ 58 w 44"/>
                <a:gd name="T65" fmla="*/ 672 h 94"/>
                <a:gd name="T66" fmla="*/ 58 w 44"/>
                <a:gd name="T67" fmla="*/ 736 h 94"/>
                <a:gd name="T68" fmla="*/ 56 w 44"/>
                <a:gd name="T69" fmla="*/ 779 h 94"/>
                <a:gd name="T70" fmla="*/ 58 w 44"/>
                <a:gd name="T71" fmla="*/ 792 h 94"/>
                <a:gd name="T72" fmla="*/ 60 w 44"/>
                <a:gd name="T73" fmla="*/ 839 h 94"/>
                <a:gd name="T74" fmla="*/ 58 w 44"/>
                <a:gd name="T75" fmla="*/ 883 h 94"/>
                <a:gd name="T76" fmla="*/ 56 w 44"/>
                <a:gd name="T77" fmla="*/ 908 h 94"/>
                <a:gd name="T78" fmla="*/ 54 w 44"/>
                <a:gd name="T79" fmla="*/ 937 h 94"/>
                <a:gd name="T80" fmla="*/ 54 w 44"/>
                <a:gd name="T81" fmla="*/ 995 h 94"/>
                <a:gd name="T82" fmla="*/ 52 w 44"/>
                <a:gd name="T83" fmla="*/ 1023 h 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94"/>
                <a:gd name="T128" fmla="*/ 44 w 44"/>
                <a:gd name="T129" fmla="*/ 94 h 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94">
                  <a:moveTo>
                    <a:pt x="26" y="94"/>
                  </a:moveTo>
                  <a:lnTo>
                    <a:pt x="18" y="94"/>
                  </a:lnTo>
                  <a:lnTo>
                    <a:pt x="14" y="94"/>
                  </a:lnTo>
                  <a:lnTo>
                    <a:pt x="10" y="94"/>
                  </a:lnTo>
                  <a:lnTo>
                    <a:pt x="8" y="80"/>
                  </a:lnTo>
                  <a:lnTo>
                    <a:pt x="10" y="70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4" y="4"/>
                  </a:lnTo>
                  <a:lnTo>
                    <a:pt x="40" y="4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2" y="24"/>
                  </a:lnTo>
                  <a:lnTo>
                    <a:pt x="36" y="34"/>
                  </a:lnTo>
                  <a:lnTo>
                    <a:pt x="32" y="42"/>
                  </a:lnTo>
                  <a:lnTo>
                    <a:pt x="30" y="52"/>
                  </a:lnTo>
                  <a:lnTo>
                    <a:pt x="32" y="56"/>
                  </a:lnTo>
                  <a:lnTo>
                    <a:pt x="32" y="62"/>
                  </a:lnTo>
                  <a:lnTo>
                    <a:pt x="32" y="68"/>
                  </a:lnTo>
                  <a:lnTo>
                    <a:pt x="30" y="72"/>
                  </a:lnTo>
                  <a:lnTo>
                    <a:pt x="32" y="74"/>
                  </a:lnTo>
                  <a:lnTo>
                    <a:pt x="34" y="78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23" name="Freeform 170"/>
            <p:cNvSpPr>
              <a:spLocks noChangeAspect="1"/>
            </p:cNvSpPr>
            <p:nvPr/>
          </p:nvSpPr>
          <p:spPr bwMode="auto">
            <a:xfrm>
              <a:off x="2570" y="1471"/>
              <a:ext cx="59" cy="39"/>
            </a:xfrm>
            <a:custGeom>
              <a:avLst/>
              <a:gdLst>
                <a:gd name="T0" fmla="*/ 76 w 58"/>
                <a:gd name="T1" fmla="*/ 287 h 36"/>
                <a:gd name="T2" fmla="*/ 74 w 58"/>
                <a:gd name="T3" fmla="*/ 287 h 36"/>
                <a:gd name="T4" fmla="*/ 74 w 58"/>
                <a:gd name="T5" fmla="*/ 271 h 36"/>
                <a:gd name="T6" fmla="*/ 74 w 58"/>
                <a:gd name="T7" fmla="*/ 236 h 36"/>
                <a:gd name="T8" fmla="*/ 76 w 58"/>
                <a:gd name="T9" fmla="*/ 201 h 36"/>
                <a:gd name="T10" fmla="*/ 78 w 58"/>
                <a:gd name="T11" fmla="*/ 186 h 36"/>
                <a:gd name="T12" fmla="*/ 82 w 58"/>
                <a:gd name="T13" fmla="*/ 172 h 36"/>
                <a:gd name="T14" fmla="*/ 84 w 58"/>
                <a:gd name="T15" fmla="*/ 147 h 36"/>
                <a:gd name="T16" fmla="*/ 82 w 58"/>
                <a:gd name="T17" fmla="*/ 107 h 36"/>
                <a:gd name="T18" fmla="*/ 80 w 58"/>
                <a:gd name="T19" fmla="*/ 91 h 36"/>
                <a:gd name="T20" fmla="*/ 74 w 58"/>
                <a:gd name="T21" fmla="*/ 6 h 36"/>
                <a:gd name="T22" fmla="*/ 58 w 58"/>
                <a:gd name="T23" fmla="*/ 0 h 36"/>
                <a:gd name="T24" fmla="*/ 18 w 58"/>
                <a:gd name="T25" fmla="*/ 4 h 36"/>
                <a:gd name="T26" fmla="*/ 14 w 58"/>
                <a:gd name="T27" fmla="*/ 2 h 36"/>
                <a:gd name="T28" fmla="*/ 12 w 58"/>
                <a:gd name="T29" fmla="*/ 0 h 36"/>
                <a:gd name="T30" fmla="*/ 0 w 58"/>
                <a:gd name="T31" fmla="*/ 6 h 36"/>
                <a:gd name="T32" fmla="*/ 4 w 58"/>
                <a:gd name="T33" fmla="*/ 78 h 36"/>
                <a:gd name="T34" fmla="*/ 10 w 58"/>
                <a:gd name="T35" fmla="*/ 126 h 36"/>
                <a:gd name="T36" fmla="*/ 16 w 58"/>
                <a:gd name="T37" fmla="*/ 147 h 36"/>
                <a:gd name="T38" fmla="*/ 24 w 58"/>
                <a:gd name="T39" fmla="*/ 159 h 36"/>
                <a:gd name="T40" fmla="*/ 24 w 58"/>
                <a:gd name="T41" fmla="*/ 186 h 36"/>
                <a:gd name="T42" fmla="*/ 26 w 58"/>
                <a:gd name="T43" fmla="*/ 201 h 36"/>
                <a:gd name="T44" fmla="*/ 56 w 58"/>
                <a:gd name="T45" fmla="*/ 218 h 36"/>
                <a:gd name="T46" fmla="*/ 62 w 58"/>
                <a:gd name="T47" fmla="*/ 218 h 36"/>
                <a:gd name="T48" fmla="*/ 62 w 58"/>
                <a:gd name="T49" fmla="*/ 236 h 36"/>
                <a:gd name="T50" fmla="*/ 64 w 58"/>
                <a:gd name="T51" fmla="*/ 236 h 36"/>
                <a:gd name="T52" fmla="*/ 66 w 58"/>
                <a:gd name="T53" fmla="*/ 271 h 36"/>
                <a:gd name="T54" fmla="*/ 68 w 58"/>
                <a:gd name="T55" fmla="*/ 287 h 36"/>
                <a:gd name="T56" fmla="*/ 76 w 58"/>
                <a:gd name="T57" fmla="*/ 287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36"/>
                <a:gd name="T89" fmla="*/ 58 w 58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36">
                  <a:moveTo>
                    <a:pt x="50" y="36"/>
                  </a:moveTo>
                  <a:lnTo>
                    <a:pt x="48" y="36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6" y="22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6" y="18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4"/>
                  </a:lnTo>
                  <a:lnTo>
                    <a:pt x="42" y="36"/>
                  </a:lnTo>
                  <a:lnTo>
                    <a:pt x="50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24" name="Freeform 171"/>
            <p:cNvSpPr>
              <a:spLocks noChangeAspect="1"/>
            </p:cNvSpPr>
            <p:nvPr/>
          </p:nvSpPr>
          <p:spPr bwMode="auto">
            <a:xfrm>
              <a:off x="2581" y="1423"/>
              <a:ext cx="55" cy="56"/>
            </a:xfrm>
            <a:custGeom>
              <a:avLst/>
              <a:gdLst>
                <a:gd name="T0" fmla="*/ 80 w 54"/>
                <a:gd name="T1" fmla="*/ 0 h 52"/>
                <a:gd name="T2" fmla="*/ 80 w 54"/>
                <a:gd name="T3" fmla="*/ 67 h 52"/>
                <a:gd name="T4" fmla="*/ 78 w 54"/>
                <a:gd name="T5" fmla="*/ 121 h 52"/>
                <a:gd name="T6" fmla="*/ 78 w 54"/>
                <a:gd name="T7" fmla="*/ 163 h 52"/>
                <a:gd name="T8" fmla="*/ 80 w 54"/>
                <a:gd name="T9" fmla="*/ 163 h 52"/>
                <a:gd name="T10" fmla="*/ 76 w 54"/>
                <a:gd name="T11" fmla="*/ 221 h 52"/>
                <a:gd name="T12" fmla="*/ 72 w 54"/>
                <a:gd name="T13" fmla="*/ 244 h 52"/>
                <a:gd name="T14" fmla="*/ 70 w 54"/>
                <a:gd name="T15" fmla="*/ 276 h 52"/>
                <a:gd name="T16" fmla="*/ 68 w 54"/>
                <a:gd name="T17" fmla="*/ 320 h 52"/>
                <a:gd name="T18" fmla="*/ 66 w 54"/>
                <a:gd name="T19" fmla="*/ 345 h 52"/>
                <a:gd name="T20" fmla="*/ 64 w 54"/>
                <a:gd name="T21" fmla="*/ 353 h 52"/>
                <a:gd name="T22" fmla="*/ 56 w 54"/>
                <a:gd name="T23" fmla="*/ 320 h 52"/>
                <a:gd name="T24" fmla="*/ 20 w 54"/>
                <a:gd name="T25" fmla="*/ 304 h 52"/>
                <a:gd name="T26" fmla="*/ 6 w 54"/>
                <a:gd name="T27" fmla="*/ 328 h 52"/>
                <a:gd name="T28" fmla="*/ 2 w 54"/>
                <a:gd name="T29" fmla="*/ 320 h 52"/>
                <a:gd name="T30" fmla="*/ 0 w 54"/>
                <a:gd name="T31" fmla="*/ 304 h 52"/>
                <a:gd name="T32" fmla="*/ 10 w 54"/>
                <a:gd name="T33" fmla="*/ 262 h 52"/>
                <a:gd name="T34" fmla="*/ 14 w 54"/>
                <a:gd name="T35" fmla="*/ 221 h 52"/>
                <a:gd name="T36" fmla="*/ 18 w 54"/>
                <a:gd name="T37" fmla="*/ 163 h 52"/>
                <a:gd name="T38" fmla="*/ 22 w 54"/>
                <a:gd name="T39" fmla="*/ 121 h 52"/>
                <a:gd name="T40" fmla="*/ 24 w 54"/>
                <a:gd name="T41" fmla="*/ 90 h 52"/>
                <a:gd name="T42" fmla="*/ 56 w 54"/>
                <a:gd name="T43" fmla="*/ 90 h 52"/>
                <a:gd name="T44" fmla="*/ 58 w 54"/>
                <a:gd name="T45" fmla="*/ 58 h 52"/>
                <a:gd name="T46" fmla="*/ 66 w 54"/>
                <a:gd name="T47" fmla="*/ 4 h 52"/>
                <a:gd name="T48" fmla="*/ 72 w 54"/>
                <a:gd name="T49" fmla="*/ 2 h 52"/>
                <a:gd name="T50" fmla="*/ 80 w 54"/>
                <a:gd name="T51" fmla="*/ 0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4"/>
                <a:gd name="T79" fmla="*/ 0 h 52"/>
                <a:gd name="T80" fmla="*/ 54 w 54"/>
                <a:gd name="T81" fmla="*/ 52 h 5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4" h="52">
                  <a:moveTo>
                    <a:pt x="54" y="0"/>
                  </a:moveTo>
                  <a:lnTo>
                    <a:pt x="54" y="10"/>
                  </a:lnTo>
                  <a:lnTo>
                    <a:pt x="52" y="18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0" y="32"/>
                  </a:lnTo>
                  <a:lnTo>
                    <a:pt x="46" y="36"/>
                  </a:lnTo>
                  <a:lnTo>
                    <a:pt x="44" y="40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0" y="46"/>
                  </a:lnTo>
                  <a:lnTo>
                    <a:pt x="20" y="44"/>
                  </a:lnTo>
                  <a:lnTo>
                    <a:pt x="6" y="48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10" y="38"/>
                  </a:lnTo>
                  <a:lnTo>
                    <a:pt x="14" y="32"/>
                  </a:lnTo>
                  <a:lnTo>
                    <a:pt x="18" y="24"/>
                  </a:lnTo>
                  <a:lnTo>
                    <a:pt x="22" y="18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25" name="Freeform 172"/>
            <p:cNvSpPr>
              <a:spLocks noChangeAspect="1"/>
            </p:cNvSpPr>
            <p:nvPr/>
          </p:nvSpPr>
          <p:spPr bwMode="auto">
            <a:xfrm>
              <a:off x="2653" y="1340"/>
              <a:ext cx="34" cy="61"/>
            </a:xfrm>
            <a:custGeom>
              <a:avLst/>
              <a:gdLst>
                <a:gd name="T0" fmla="*/ 24 w 34"/>
                <a:gd name="T1" fmla="*/ 517 h 56"/>
                <a:gd name="T2" fmla="*/ 10 w 34"/>
                <a:gd name="T3" fmla="*/ 517 h 56"/>
                <a:gd name="T4" fmla="*/ 12 w 34"/>
                <a:gd name="T5" fmla="*/ 517 h 56"/>
                <a:gd name="T6" fmla="*/ 14 w 34"/>
                <a:gd name="T7" fmla="*/ 497 h 56"/>
                <a:gd name="T8" fmla="*/ 6 w 34"/>
                <a:gd name="T9" fmla="*/ 497 h 56"/>
                <a:gd name="T10" fmla="*/ 6 w 34"/>
                <a:gd name="T11" fmla="*/ 419 h 56"/>
                <a:gd name="T12" fmla="*/ 4 w 34"/>
                <a:gd name="T13" fmla="*/ 376 h 56"/>
                <a:gd name="T14" fmla="*/ 2 w 34"/>
                <a:gd name="T15" fmla="*/ 317 h 56"/>
                <a:gd name="T16" fmla="*/ 0 w 34"/>
                <a:gd name="T17" fmla="*/ 267 h 56"/>
                <a:gd name="T18" fmla="*/ 2 w 34"/>
                <a:gd name="T19" fmla="*/ 225 h 56"/>
                <a:gd name="T20" fmla="*/ 4 w 34"/>
                <a:gd name="T21" fmla="*/ 190 h 56"/>
                <a:gd name="T22" fmla="*/ 14 w 34"/>
                <a:gd name="T23" fmla="*/ 106 h 56"/>
                <a:gd name="T24" fmla="*/ 30 w 34"/>
                <a:gd name="T25" fmla="*/ 0 h 56"/>
                <a:gd name="T26" fmla="*/ 30 w 34"/>
                <a:gd name="T27" fmla="*/ 125 h 56"/>
                <a:gd name="T28" fmla="*/ 28 w 34"/>
                <a:gd name="T29" fmla="*/ 174 h 56"/>
                <a:gd name="T30" fmla="*/ 30 w 34"/>
                <a:gd name="T31" fmla="*/ 190 h 56"/>
                <a:gd name="T32" fmla="*/ 34 w 34"/>
                <a:gd name="T33" fmla="*/ 207 h 56"/>
                <a:gd name="T34" fmla="*/ 32 w 34"/>
                <a:gd name="T35" fmla="*/ 245 h 56"/>
                <a:gd name="T36" fmla="*/ 30 w 34"/>
                <a:gd name="T37" fmla="*/ 273 h 56"/>
                <a:gd name="T38" fmla="*/ 28 w 34"/>
                <a:gd name="T39" fmla="*/ 273 h 56"/>
                <a:gd name="T40" fmla="*/ 24 w 34"/>
                <a:gd name="T41" fmla="*/ 293 h 56"/>
                <a:gd name="T42" fmla="*/ 26 w 34"/>
                <a:gd name="T43" fmla="*/ 347 h 56"/>
                <a:gd name="T44" fmla="*/ 30 w 34"/>
                <a:gd name="T45" fmla="*/ 410 h 56"/>
                <a:gd name="T46" fmla="*/ 24 w 34"/>
                <a:gd name="T47" fmla="*/ 410 h 56"/>
                <a:gd name="T48" fmla="*/ 24 w 34"/>
                <a:gd name="T49" fmla="*/ 517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56"/>
                <a:gd name="T77" fmla="*/ 34 w 34"/>
                <a:gd name="T78" fmla="*/ 56 h 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56">
                  <a:moveTo>
                    <a:pt x="24" y="56"/>
                  </a:moveTo>
                  <a:lnTo>
                    <a:pt x="10" y="56"/>
                  </a:lnTo>
                  <a:lnTo>
                    <a:pt x="12" y="56"/>
                  </a:lnTo>
                  <a:lnTo>
                    <a:pt x="14" y="54"/>
                  </a:lnTo>
                  <a:lnTo>
                    <a:pt x="6" y="54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14" y="12"/>
                  </a:lnTo>
                  <a:lnTo>
                    <a:pt x="30" y="0"/>
                  </a:lnTo>
                  <a:lnTo>
                    <a:pt x="30" y="14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4" y="22"/>
                  </a:lnTo>
                  <a:lnTo>
                    <a:pt x="32" y="26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4" y="32"/>
                  </a:lnTo>
                  <a:lnTo>
                    <a:pt x="26" y="38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26" name="Freeform 173"/>
            <p:cNvSpPr>
              <a:spLocks noChangeAspect="1"/>
            </p:cNvSpPr>
            <p:nvPr/>
          </p:nvSpPr>
          <p:spPr bwMode="auto">
            <a:xfrm>
              <a:off x="2627" y="1548"/>
              <a:ext cx="68" cy="36"/>
            </a:xfrm>
            <a:custGeom>
              <a:avLst/>
              <a:gdLst>
                <a:gd name="T0" fmla="*/ 117 w 66"/>
                <a:gd name="T1" fmla="*/ 99 h 32"/>
                <a:gd name="T2" fmla="*/ 105 w 66"/>
                <a:gd name="T3" fmla="*/ 2 h 32"/>
                <a:gd name="T4" fmla="*/ 78 w 66"/>
                <a:gd name="T5" fmla="*/ 0 h 32"/>
                <a:gd name="T6" fmla="*/ 58 w 66"/>
                <a:gd name="T7" fmla="*/ 0 h 32"/>
                <a:gd name="T8" fmla="*/ 44 w 66"/>
                <a:gd name="T9" fmla="*/ 2 h 32"/>
                <a:gd name="T10" fmla="*/ 46 w 66"/>
                <a:gd name="T11" fmla="*/ 2 h 32"/>
                <a:gd name="T12" fmla="*/ 46 w 66"/>
                <a:gd name="T13" fmla="*/ 0 h 32"/>
                <a:gd name="T14" fmla="*/ 44 w 66"/>
                <a:gd name="T15" fmla="*/ 2 h 32"/>
                <a:gd name="T16" fmla="*/ 16 w 66"/>
                <a:gd name="T17" fmla="*/ 99 h 32"/>
                <a:gd name="T18" fmla="*/ 14 w 66"/>
                <a:gd name="T19" fmla="*/ 159 h 32"/>
                <a:gd name="T20" fmla="*/ 10 w 66"/>
                <a:gd name="T21" fmla="*/ 201 h 32"/>
                <a:gd name="T22" fmla="*/ 6 w 66"/>
                <a:gd name="T23" fmla="*/ 287 h 32"/>
                <a:gd name="T24" fmla="*/ 0 w 66"/>
                <a:gd name="T25" fmla="*/ 459 h 32"/>
                <a:gd name="T26" fmla="*/ 0 w 66"/>
                <a:gd name="T27" fmla="*/ 651 h 32"/>
                <a:gd name="T28" fmla="*/ 4 w 66"/>
                <a:gd name="T29" fmla="*/ 651 h 32"/>
                <a:gd name="T30" fmla="*/ 4 w 66"/>
                <a:gd name="T31" fmla="*/ 580 h 32"/>
                <a:gd name="T32" fmla="*/ 6 w 66"/>
                <a:gd name="T33" fmla="*/ 515 h 32"/>
                <a:gd name="T34" fmla="*/ 10 w 66"/>
                <a:gd name="T35" fmla="*/ 550 h 32"/>
                <a:gd name="T36" fmla="*/ 12 w 66"/>
                <a:gd name="T37" fmla="*/ 515 h 32"/>
                <a:gd name="T38" fmla="*/ 12 w 66"/>
                <a:gd name="T39" fmla="*/ 669 h 32"/>
                <a:gd name="T40" fmla="*/ 58 w 66"/>
                <a:gd name="T41" fmla="*/ 669 h 32"/>
                <a:gd name="T42" fmla="*/ 62 w 66"/>
                <a:gd name="T43" fmla="*/ 651 h 32"/>
                <a:gd name="T44" fmla="*/ 66 w 66"/>
                <a:gd name="T45" fmla="*/ 580 h 32"/>
                <a:gd name="T46" fmla="*/ 70 w 66"/>
                <a:gd name="T47" fmla="*/ 550 h 32"/>
                <a:gd name="T48" fmla="*/ 82 w 66"/>
                <a:gd name="T49" fmla="*/ 651 h 32"/>
                <a:gd name="T50" fmla="*/ 93 w 66"/>
                <a:gd name="T51" fmla="*/ 669 h 32"/>
                <a:gd name="T52" fmla="*/ 105 w 66"/>
                <a:gd name="T53" fmla="*/ 669 h 32"/>
                <a:gd name="T54" fmla="*/ 105 w 66"/>
                <a:gd name="T55" fmla="*/ 550 h 32"/>
                <a:gd name="T56" fmla="*/ 114 w 66"/>
                <a:gd name="T57" fmla="*/ 515 h 32"/>
                <a:gd name="T58" fmla="*/ 125 w 66"/>
                <a:gd name="T59" fmla="*/ 459 h 32"/>
                <a:gd name="T60" fmla="*/ 141 w 66"/>
                <a:gd name="T61" fmla="*/ 408 h 32"/>
                <a:gd name="T62" fmla="*/ 141 w 66"/>
                <a:gd name="T63" fmla="*/ 287 h 32"/>
                <a:gd name="T64" fmla="*/ 133 w 66"/>
                <a:gd name="T65" fmla="*/ 287 h 32"/>
                <a:gd name="T66" fmla="*/ 125 w 66"/>
                <a:gd name="T67" fmla="*/ 254 h 32"/>
                <a:gd name="T68" fmla="*/ 117 w 66"/>
                <a:gd name="T69" fmla="*/ 159 h 32"/>
                <a:gd name="T70" fmla="*/ 117 w 66"/>
                <a:gd name="T71" fmla="*/ 99 h 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32"/>
                <a:gd name="T110" fmla="*/ 66 w 66"/>
                <a:gd name="T111" fmla="*/ 32 h 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32">
                  <a:moveTo>
                    <a:pt x="54" y="4"/>
                  </a:moveTo>
                  <a:lnTo>
                    <a:pt x="48" y="2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40" y="30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2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2" y="14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27" name="Freeform 174"/>
            <p:cNvSpPr>
              <a:spLocks noChangeAspect="1"/>
            </p:cNvSpPr>
            <p:nvPr/>
          </p:nvSpPr>
          <p:spPr bwMode="auto">
            <a:xfrm>
              <a:off x="2681" y="1521"/>
              <a:ext cx="117" cy="51"/>
            </a:xfrm>
            <a:custGeom>
              <a:avLst/>
              <a:gdLst>
                <a:gd name="T0" fmla="*/ 120 w 114"/>
                <a:gd name="T1" fmla="*/ 46 h 48"/>
                <a:gd name="T2" fmla="*/ 132 w 114"/>
                <a:gd name="T3" fmla="*/ 46 h 48"/>
                <a:gd name="T4" fmla="*/ 143 w 114"/>
                <a:gd name="T5" fmla="*/ 6 h 48"/>
                <a:gd name="T6" fmla="*/ 147 w 114"/>
                <a:gd name="T7" fmla="*/ 4 h 48"/>
                <a:gd name="T8" fmla="*/ 155 w 114"/>
                <a:gd name="T9" fmla="*/ 2 h 48"/>
                <a:gd name="T10" fmla="*/ 163 w 114"/>
                <a:gd name="T11" fmla="*/ 0 h 48"/>
                <a:gd name="T12" fmla="*/ 176 w 114"/>
                <a:gd name="T13" fmla="*/ 2 h 48"/>
                <a:gd name="T14" fmla="*/ 191 w 114"/>
                <a:gd name="T15" fmla="*/ 4 h 48"/>
                <a:gd name="T16" fmla="*/ 201 w 114"/>
                <a:gd name="T17" fmla="*/ 6 h 48"/>
                <a:gd name="T18" fmla="*/ 211 w 114"/>
                <a:gd name="T19" fmla="*/ 6 h 48"/>
                <a:gd name="T20" fmla="*/ 215 w 114"/>
                <a:gd name="T21" fmla="*/ 66 h 48"/>
                <a:gd name="T22" fmla="*/ 223 w 114"/>
                <a:gd name="T23" fmla="*/ 84 h 48"/>
                <a:gd name="T24" fmla="*/ 211 w 114"/>
                <a:gd name="T25" fmla="*/ 121 h 48"/>
                <a:gd name="T26" fmla="*/ 208 w 114"/>
                <a:gd name="T27" fmla="*/ 155 h 48"/>
                <a:gd name="T28" fmla="*/ 201 w 114"/>
                <a:gd name="T29" fmla="*/ 198 h 48"/>
                <a:gd name="T30" fmla="*/ 194 w 114"/>
                <a:gd name="T31" fmla="*/ 211 h 48"/>
                <a:gd name="T32" fmla="*/ 163 w 114"/>
                <a:gd name="T33" fmla="*/ 211 h 48"/>
                <a:gd name="T34" fmla="*/ 155 w 114"/>
                <a:gd name="T35" fmla="*/ 223 h 48"/>
                <a:gd name="T36" fmla="*/ 151 w 114"/>
                <a:gd name="T37" fmla="*/ 233 h 48"/>
                <a:gd name="T38" fmla="*/ 135 w 114"/>
                <a:gd name="T39" fmla="*/ 233 h 48"/>
                <a:gd name="T40" fmla="*/ 113 w 114"/>
                <a:gd name="T41" fmla="*/ 223 h 48"/>
                <a:gd name="T42" fmla="*/ 87 w 114"/>
                <a:gd name="T43" fmla="*/ 206 h 48"/>
                <a:gd name="T44" fmla="*/ 71 w 114"/>
                <a:gd name="T45" fmla="*/ 198 h 48"/>
                <a:gd name="T46" fmla="*/ 54 w 114"/>
                <a:gd name="T47" fmla="*/ 186 h 48"/>
                <a:gd name="T48" fmla="*/ 50 w 114"/>
                <a:gd name="T49" fmla="*/ 186 h 48"/>
                <a:gd name="T50" fmla="*/ 50 w 114"/>
                <a:gd name="T51" fmla="*/ 198 h 48"/>
                <a:gd name="T52" fmla="*/ 12 w 114"/>
                <a:gd name="T53" fmla="*/ 198 h 48"/>
                <a:gd name="T54" fmla="*/ 8 w 114"/>
                <a:gd name="T55" fmla="*/ 198 h 48"/>
                <a:gd name="T56" fmla="*/ 4 w 114"/>
                <a:gd name="T57" fmla="*/ 186 h 48"/>
                <a:gd name="T58" fmla="*/ 0 w 114"/>
                <a:gd name="T59" fmla="*/ 165 h 48"/>
                <a:gd name="T60" fmla="*/ 0 w 114"/>
                <a:gd name="T61" fmla="*/ 146 h 48"/>
                <a:gd name="T62" fmla="*/ 6 w 114"/>
                <a:gd name="T63" fmla="*/ 146 h 48"/>
                <a:gd name="T64" fmla="*/ 46 w 114"/>
                <a:gd name="T65" fmla="*/ 146 h 48"/>
                <a:gd name="T66" fmla="*/ 52 w 114"/>
                <a:gd name="T67" fmla="*/ 146 h 48"/>
                <a:gd name="T68" fmla="*/ 63 w 114"/>
                <a:gd name="T69" fmla="*/ 129 h 48"/>
                <a:gd name="T70" fmla="*/ 95 w 114"/>
                <a:gd name="T71" fmla="*/ 129 h 48"/>
                <a:gd name="T72" fmla="*/ 95 w 114"/>
                <a:gd name="T73" fmla="*/ 121 h 48"/>
                <a:gd name="T74" fmla="*/ 91 w 114"/>
                <a:gd name="T75" fmla="*/ 95 h 48"/>
                <a:gd name="T76" fmla="*/ 95 w 114"/>
                <a:gd name="T77" fmla="*/ 66 h 48"/>
                <a:gd name="T78" fmla="*/ 107 w 114"/>
                <a:gd name="T79" fmla="*/ 58 h 48"/>
                <a:gd name="T80" fmla="*/ 117 w 114"/>
                <a:gd name="T81" fmla="*/ 46 h 48"/>
                <a:gd name="T82" fmla="*/ 123 w 114"/>
                <a:gd name="T83" fmla="*/ 6 h 48"/>
                <a:gd name="T84" fmla="*/ 120 w 114"/>
                <a:gd name="T85" fmla="*/ 46 h 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4"/>
                <a:gd name="T130" fmla="*/ 0 h 48"/>
                <a:gd name="T131" fmla="*/ 114 w 114"/>
                <a:gd name="T132" fmla="*/ 48 h 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4" h="48">
                  <a:moveTo>
                    <a:pt x="60" y="8"/>
                  </a:moveTo>
                  <a:lnTo>
                    <a:pt x="68" y="8"/>
                  </a:lnTo>
                  <a:lnTo>
                    <a:pt x="74" y="6"/>
                  </a:lnTo>
                  <a:lnTo>
                    <a:pt x="76" y="4"/>
                  </a:lnTo>
                  <a:lnTo>
                    <a:pt x="80" y="2"/>
                  </a:lnTo>
                  <a:lnTo>
                    <a:pt x="84" y="0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0" y="14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106" y="32"/>
                  </a:lnTo>
                  <a:lnTo>
                    <a:pt x="102" y="40"/>
                  </a:lnTo>
                  <a:lnTo>
                    <a:pt x="98" y="44"/>
                  </a:lnTo>
                  <a:lnTo>
                    <a:pt x="84" y="44"/>
                  </a:lnTo>
                  <a:lnTo>
                    <a:pt x="80" y="46"/>
                  </a:lnTo>
                  <a:lnTo>
                    <a:pt x="78" y="48"/>
                  </a:lnTo>
                  <a:lnTo>
                    <a:pt x="70" y="48"/>
                  </a:lnTo>
                  <a:lnTo>
                    <a:pt x="56" y="46"/>
                  </a:lnTo>
                  <a:lnTo>
                    <a:pt x="46" y="42"/>
                  </a:lnTo>
                  <a:lnTo>
                    <a:pt x="38" y="40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20" y="30"/>
                  </a:lnTo>
                  <a:lnTo>
                    <a:pt x="26" y="30"/>
                  </a:lnTo>
                  <a:lnTo>
                    <a:pt x="34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28" name="Freeform 175"/>
            <p:cNvSpPr>
              <a:spLocks noChangeAspect="1"/>
            </p:cNvSpPr>
            <p:nvPr/>
          </p:nvSpPr>
          <p:spPr bwMode="auto">
            <a:xfrm>
              <a:off x="2784" y="1529"/>
              <a:ext cx="105" cy="59"/>
            </a:xfrm>
            <a:custGeom>
              <a:avLst/>
              <a:gdLst>
                <a:gd name="T0" fmla="*/ 130 w 102"/>
                <a:gd name="T1" fmla="*/ 506 h 54"/>
                <a:gd name="T2" fmla="*/ 126 w 102"/>
                <a:gd name="T3" fmla="*/ 480 h 54"/>
                <a:gd name="T4" fmla="*/ 119 w 102"/>
                <a:gd name="T5" fmla="*/ 439 h 54"/>
                <a:gd name="T6" fmla="*/ 95 w 102"/>
                <a:gd name="T7" fmla="*/ 506 h 54"/>
                <a:gd name="T8" fmla="*/ 80 w 102"/>
                <a:gd name="T9" fmla="*/ 524 h 54"/>
                <a:gd name="T10" fmla="*/ 64 w 102"/>
                <a:gd name="T11" fmla="*/ 532 h 54"/>
                <a:gd name="T12" fmla="*/ 56 w 102"/>
                <a:gd name="T13" fmla="*/ 532 h 54"/>
                <a:gd name="T14" fmla="*/ 48 w 102"/>
                <a:gd name="T15" fmla="*/ 524 h 54"/>
                <a:gd name="T16" fmla="*/ 16 w 102"/>
                <a:gd name="T17" fmla="*/ 463 h 54"/>
                <a:gd name="T18" fmla="*/ 8 w 102"/>
                <a:gd name="T19" fmla="*/ 402 h 54"/>
                <a:gd name="T20" fmla="*/ 0 w 102"/>
                <a:gd name="T21" fmla="*/ 365 h 54"/>
                <a:gd name="T22" fmla="*/ 4 w 102"/>
                <a:gd name="T23" fmla="*/ 325 h 54"/>
                <a:gd name="T24" fmla="*/ 6 w 102"/>
                <a:gd name="T25" fmla="*/ 236 h 54"/>
                <a:gd name="T26" fmla="*/ 10 w 102"/>
                <a:gd name="T27" fmla="*/ 164 h 54"/>
                <a:gd name="T28" fmla="*/ 14 w 102"/>
                <a:gd name="T29" fmla="*/ 95 h 54"/>
                <a:gd name="T30" fmla="*/ 46 w 102"/>
                <a:gd name="T31" fmla="*/ 137 h 54"/>
                <a:gd name="T32" fmla="*/ 60 w 102"/>
                <a:gd name="T33" fmla="*/ 164 h 54"/>
                <a:gd name="T34" fmla="*/ 95 w 102"/>
                <a:gd name="T35" fmla="*/ 95 h 54"/>
                <a:gd name="T36" fmla="*/ 119 w 102"/>
                <a:gd name="T37" fmla="*/ 67 h 54"/>
                <a:gd name="T38" fmla="*/ 130 w 102"/>
                <a:gd name="T39" fmla="*/ 2 h 54"/>
                <a:gd name="T40" fmla="*/ 134 w 102"/>
                <a:gd name="T41" fmla="*/ 0 h 54"/>
                <a:gd name="T42" fmla="*/ 142 w 102"/>
                <a:gd name="T43" fmla="*/ 0 h 54"/>
                <a:gd name="T44" fmla="*/ 159 w 102"/>
                <a:gd name="T45" fmla="*/ 0 h 54"/>
                <a:gd name="T46" fmla="*/ 179 w 102"/>
                <a:gd name="T47" fmla="*/ 2 h 54"/>
                <a:gd name="T48" fmla="*/ 191 w 102"/>
                <a:gd name="T49" fmla="*/ 2 h 54"/>
                <a:gd name="T50" fmla="*/ 191 w 102"/>
                <a:gd name="T51" fmla="*/ 0 h 54"/>
                <a:gd name="T52" fmla="*/ 195 w 102"/>
                <a:gd name="T53" fmla="*/ 2 h 54"/>
                <a:gd name="T54" fmla="*/ 200 w 102"/>
                <a:gd name="T55" fmla="*/ 4 h 54"/>
                <a:gd name="T56" fmla="*/ 215 w 102"/>
                <a:gd name="T57" fmla="*/ 80 h 54"/>
                <a:gd name="T58" fmla="*/ 212 w 102"/>
                <a:gd name="T59" fmla="*/ 137 h 54"/>
                <a:gd name="T60" fmla="*/ 203 w 102"/>
                <a:gd name="T61" fmla="*/ 164 h 54"/>
                <a:gd name="T62" fmla="*/ 195 w 102"/>
                <a:gd name="T63" fmla="*/ 198 h 54"/>
                <a:gd name="T64" fmla="*/ 188 w 102"/>
                <a:gd name="T65" fmla="*/ 236 h 54"/>
                <a:gd name="T66" fmla="*/ 184 w 102"/>
                <a:gd name="T67" fmla="*/ 325 h 54"/>
                <a:gd name="T68" fmla="*/ 179 w 102"/>
                <a:gd name="T69" fmla="*/ 388 h 54"/>
                <a:gd name="T70" fmla="*/ 174 w 102"/>
                <a:gd name="T71" fmla="*/ 402 h 54"/>
                <a:gd name="T72" fmla="*/ 164 w 102"/>
                <a:gd name="T73" fmla="*/ 439 h 54"/>
                <a:gd name="T74" fmla="*/ 150 w 102"/>
                <a:gd name="T75" fmla="*/ 463 h 54"/>
                <a:gd name="T76" fmla="*/ 138 w 102"/>
                <a:gd name="T77" fmla="*/ 463 h 54"/>
                <a:gd name="T78" fmla="*/ 134 w 102"/>
                <a:gd name="T79" fmla="*/ 480 h 54"/>
                <a:gd name="T80" fmla="*/ 130 w 102"/>
                <a:gd name="T81" fmla="*/ 506 h 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2"/>
                <a:gd name="T124" fmla="*/ 0 h 54"/>
                <a:gd name="T125" fmla="*/ 102 w 102"/>
                <a:gd name="T126" fmla="*/ 54 h 5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2" h="54">
                  <a:moveTo>
                    <a:pt x="62" y="50"/>
                  </a:moveTo>
                  <a:lnTo>
                    <a:pt x="60" y="48"/>
                  </a:lnTo>
                  <a:lnTo>
                    <a:pt x="56" y="44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2" y="54"/>
                  </a:lnTo>
                  <a:lnTo>
                    <a:pt x="28" y="54"/>
                  </a:lnTo>
                  <a:lnTo>
                    <a:pt x="22" y="52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6" y="24"/>
                  </a:lnTo>
                  <a:lnTo>
                    <a:pt x="10" y="16"/>
                  </a:lnTo>
                  <a:lnTo>
                    <a:pt x="14" y="10"/>
                  </a:lnTo>
                  <a:lnTo>
                    <a:pt x="20" y="14"/>
                  </a:lnTo>
                  <a:lnTo>
                    <a:pt x="30" y="16"/>
                  </a:lnTo>
                  <a:lnTo>
                    <a:pt x="46" y="10"/>
                  </a:lnTo>
                  <a:lnTo>
                    <a:pt x="56" y="6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102" y="8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88" y="24"/>
                  </a:lnTo>
                  <a:lnTo>
                    <a:pt x="86" y="32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8" y="44"/>
                  </a:lnTo>
                  <a:lnTo>
                    <a:pt x="72" y="46"/>
                  </a:lnTo>
                  <a:lnTo>
                    <a:pt x="66" y="46"/>
                  </a:lnTo>
                  <a:lnTo>
                    <a:pt x="64" y="48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29" name="Freeform 176"/>
            <p:cNvSpPr>
              <a:spLocks noChangeAspect="1"/>
            </p:cNvSpPr>
            <p:nvPr/>
          </p:nvSpPr>
          <p:spPr bwMode="auto">
            <a:xfrm>
              <a:off x="2890" y="1621"/>
              <a:ext cx="97" cy="61"/>
            </a:xfrm>
            <a:custGeom>
              <a:avLst/>
              <a:gdLst>
                <a:gd name="T0" fmla="*/ 11 w 95"/>
                <a:gd name="T1" fmla="*/ 487 h 56"/>
                <a:gd name="T2" fmla="*/ 11 w 95"/>
                <a:gd name="T3" fmla="*/ 385 h 56"/>
                <a:gd name="T4" fmla="*/ 7 w 95"/>
                <a:gd name="T5" fmla="*/ 376 h 56"/>
                <a:gd name="T6" fmla="*/ 4 w 95"/>
                <a:gd name="T7" fmla="*/ 347 h 56"/>
                <a:gd name="T8" fmla="*/ 2 w 95"/>
                <a:gd name="T9" fmla="*/ 317 h 56"/>
                <a:gd name="T10" fmla="*/ 4 w 95"/>
                <a:gd name="T11" fmla="*/ 245 h 56"/>
                <a:gd name="T12" fmla="*/ 9 w 95"/>
                <a:gd name="T13" fmla="*/ 174 h 56"/>
                <a:gd name="T14" fmla="*/ 4 w 95"/>
                <a:gd name="T15" fmla="*/ 106 h 56"/>
                <a:gd name="T16" fmla="*/ 2 w 95"/>
                <a:gd name="T17" fmla="*/ 63 h 56"/>
                <a:gd name="T18" fmla="*/ 0 w 95"/>
                <a:gd name="T19" fmla="*/ 4 h 56"/>
                <a:gd name="T20" fmla="*/ 0 w 95"/>
                <a:gd name="T21" fmla="*/ 2 h 56"/>
                <a:gd name="T22" fmla="*/ 0 w 95"/>
                <a:gd name="T23" fmla="*/ 0 h 56"/>
                <a:gd name="T24" fmla="*/ 2 w 95"/>
                <a:gd name="T25" fmla="*/ 0 h 56"/>
                <a:gd name="T26" fmla="*/ 4 w 95"/>
                <a:gd name="T27" fmla="*/ 2 h 56"/>
                <a:gd name="T28" fmla="*/ 7 w 95"/>
                <a:gd name="T29" fmla="*/ 4 h 56"/>
                <a:gd name="T30" fmla="*/ 13 w 95"/>
                <a:gd name="T31" fmla="*/ 63 h 56"/>
                <a:gd name="T32" fmla="*/ 17 w 95"/>
                <a:gd name="T33" fmla="*/ 63 h 56"/>
                <a:gd name="T34" fmla="*/ 23 w 95"/>
                <a:gd name="T35" fmla="*/ 63 h 56"/>
                <a:gd name="T36" fmla="*/ 53 w 95"/>
                <a:gd name="T37" fmla="*/ 75 h 56"/>
                <a:gd name="T38" fmla="*/ 82 w 95"/>
                <a:gd name="T39" fmla="*/ 75 h 56"/>
                <a:gd name="T40" fmla="*/ 94 w 95"/>
                <a:gd name="T41" fmla="*/ 75 h 56"/>
                <a:gd name="T42" fmla="*/ 102 w 95"/>
                <a:gd name="T43" fmla="*/ 4 h 56"/>
                <a:gd name="T44" fmla="*/ 110 w 95"/>
                <a:gd name="T45" fmla="*/ 2 h 56"/>
                <a:gd name="T46" fmla="*/ 128 w 95"/>
                <a:gd name="T47" fmla="*/ 0 h 56"/>
                <a:gd name="T48" fmla="*/ 134 w 95"/>
                <a:gd name="T49" fmla="*/ 0 h 56"/>
                <a:gd name="T50" fmla="*/ 143 w 95"/>
                <a:gd name="T51" fmla="*/ 2 h 56"/>
                <a:gd name="T52" fmla="*/ 158 w 95"/>
                <a:gd name="T53" fmla="*/ 75 h 56"/>
                <a:gd name="T54" fmla="*/ 155 w 95"/>
                <a:gd name="T55" fmla="*/ 125 h 56"/>
                <a:gd name="T56" fmla="*/ 155 w 95"/>
                <a:gd name="T57" fmla="*/ 225 h 56"/>
                <a:gd name="T58" fmla="*/ 155 w 95"/>
                <a:gd name="T59" fmla="*/ 293 h 56"/>
                <a:gd name="T60" fmla="*/ 161 w 95"/>
                <a:gd name="T61" fmla="*/ 376 h 56"/>
                <a:gd name="T62" fmla="*/ 134 w 95"/>
                <a:gd name="T63" fmla="*/ 385 h 56"/>
                <a:gd name="T64" fmla="*/ 118 w 95"/>
                <a:gd name="T65" fmla="*/ 410 h 56"/>
                <a:gd name="T66" fmla="*/ 114 w 95"/>
                <a:gd name="T67" fmla="*/ 419 h 56"/>
                <a:gd name="T68" fmla="*/ 110 w 95"/>
                <a:gd name="T69" fmla="*/ 447 h 56"/>
                <a:gd name="T70" fmla="*/ 106 w 95"/>
                <a:gd name="T71" fmla="*/ 456 h 56"/>
                <a:gd name="T72" fmla="*/ 102 w 95"/>
                <a:gd name="T73" fmla="*/ 497 h 56"/>
                <a:gd name="T74" fmla="*/ 94 w 95"/>
                <a:gd name="T75" fmla="*/ 497 h 56"/>
                <a:gd name="T76" fmla="*/ 90 w 95"/>
                <a:gd name="T77" fmla="*/ 517 h 56"/>
                <a:gd name="T78" fmla="*/ 86 w 95"/>
                <a:gd name="T79" fmla="*/ 517 h 56"/>
                <a:gd name="T80" fmla="*/ 74 w 95"/>
                <a:gd name="T81" fmla="*/ 517 h 56"/>
                <a:gd name="T82" fmla="*/ 69 w 95"/>
                <a:gd name="T83" fmla="*/ 497 h 56"/>
                <a:gd name="T84" fmla="*/ 65 w 95"/>
                <a:gd name="T85" fmla="*/ 487 h 56"/>
                <a:gd name="T86" fmla="*/ 61 w 95"/>
                <a:gd name="T87" fmla="*/ 456 h 56"/>
                <a:gd name="T88" fmla="*/ 55 w 95"/>
                <a:gd name="T89" fmla="*/ 487 h 56"/>
                <a:gd name="T90" fmla="*/ 23 w 95"/>
                <a:gd name="T91" fmla="*/ 497 h 56"/>
                <a:gd name="T92" fmla="*/ 17 w 95"/>
                <a:gd name="T93" fmla="*/ 497 h 56"/>
                <a:gd name="T94" fmla="*/ 11 w 95"/>
                <a:gd name="T95" fmla="*/ 497 h 56"/>
                <a:gd name="T96" fmla="*/ 11 w 95"/>
                <a:gd name="T97" fmla="*/ 487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5"/>
                <a:gd name="T148" fmla="*/ 0 h 56"/>
                <a:gd name="T149" fmla="*/ 95 w 95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5" h="56">
                  <a:moveTo>
                    <a:pt x="11" y="52"/>
                  </a:moveTo>
                  <a:lnTo>
                    <a:pt x="11" y="42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7" y="4"/>
                  </a:lnTo>
                  <a:lnTo>
                    <a:pt x="13" y="6"/>
                  </a:lnTo>
                  <a:lnTo>
                    <a:pt x="17" y="6"/>
                  </a:lnTo>
                  <a:lnTo>
                    <a:pt x="23" y="6"/>
                  </a:lnTo>
                  <a:lnTo>
                    <a:pt x="27" y="8"/>
                  </a:lnTo>
                  <a:lnTo>
                    <a:pt x="51" y="8"/>
                  </a:lnTo>
                  <a:lnTo>
                    <a:pt x="57" y="8"/>
                  </a:lnTo>
                  <a:lnTo>
                    <a:pt x="61" y="4"/>
                  </a:lnTo>
                  <a:lnTo>
                    <a:pt x="65" y="2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93" y="8"/>
                  </a:lnTo>
                  <a:lnTo>
                    <a:pt x="91" y="14"/>
                  </a:lnTo>
                  <a:lnTo>
                    <a:pt x="91" y="24"/>
                  </a:lnTo>
                  <a:lnTo>
                    <a:pt x="91" y="32"/>
                  </a:lnTo>
                  <a:lnTo>
                    <a:pt x="95" y="40"/>
                  </a:lnTo>
                  <a:lnTo>
                    <a:pt x="77" y="42"/>
                  </a:lnTo>
                  <a:lnTo>
                    <a:pt x="69" y="44"/>
                  </a:lnTo>
                  <a:lnTo>
                    <a:pt x="67" y="46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1" y="54"/>
                  </a:lnTo>
                  <a:lnTo>
                    <a:pt x="57" y="54"/>
                  </a:lnTo>
                  <a:lnTo>
                    <a:pt x="55" y="56"/>
                  </a:lnTo>
                  <a:lnTo>
                    <a:pt x="53" y="56"/>
                  </a:lnTo>
                  <a:lnTo>
                    <a:pt x="47" y="56"/>
                  </a:lnTo>
                  <a:lnTo>
                    <a:pt x="43" y="54"/>
                  </a:lnTo>
                  <a:lnTo>
                    <a:pt x="39" y="52"/>
                  </a:lnTo>
                  <a:lnTo>
                    <a:pt x="35" y="50"/>
                  </a:lnTo>
                  <a:lnTo>
                    <a:pt x="29" y="52"/>
                  </a:lnTo>
                  <a:lnTo>
                    <a:pt x="23" y="54"/>
                  </a:lnTo>
                  <a:lnTo>
                    <a:pt x="17" y="54"/>
                  </a:lnTo>
                  <a:lnTo>
                    <a:pt x="11" y="54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0" name="Freeform 177"/>
            <p:cNvSpPr>
              <a:spLocks noChangeAspect="1"/>
            </p:cNvSpPr>
            <p:nvPr/>
          </p:nvSpPr>
          <p:spPr bwMode="auto">
            <a:xfrm>
              <a:off x="2659" y="1766"/>
              <a:ext cx="70" cy="156"/>
            </a:xfrm>
            <a:custGeom>
              <a:avLst/>
              <a:gdLst>
                <a:gd name="T0" fmla="*/ 68 w 68"/>
                <a:gd name="T1" fmla="*/ 1109 h 144"/>
                <a:gd name="T2" fmla="*/ 68 w 68"/>
                <a:gd name="T3" fmla="*/ 1123 h 144"/>
                <a:gd name="T4" fmla="*/ 56 w 68"/>
                <a:gd name="T5" fmla="*/ 897 h 144"/>
                <a:gd name="T6" fmla="*/ 50 w 68"/>
                <a:gd name="T7" fmla="*/ 845 h 144"/>
                <a:gd name="T8" fmla="*/ 46 w 68"/>
                <a:gd name="T9" fmla="*/ 805 h 144"/>
                <a:gd name="T10" fmla="*/ 16 w 68"/>
                <a:gd name="T11" fmla="*/ 752 h 144"/>
                <a:gd name="T12" fmla="*/ 12 w 68"/>
                <a:gd name="T13" fmla="*/ 705 h 144"/>
                <a:gd name="T14" fmla="*/ 10 w 68"/>
                <a:gd name="T15" fmla="*/ 666 h 144"/>
                <a:gd name="T16" fmla="*/ 6 w 68"/>
                <a:gd name="T17" fmla="*/ 641 h 144"/>
                <a:gd name="T18" fmla="*/ 0 w 68"/>
                <a:gd name="T19" fmla="*/ 592 h 144"/>
                <a:gd name="T20" fmla="*/ 0 w 68"/>
                <a:gd name="T21" fmla="*/ 546 h 144"/>
                <a:gd name="T22" fmla="*/ 0 w 68"/>
                <a:gd name="T23" fmla="*/ 512 h 144"/>
                <a:gd name="T24" fmla="*/ 4 w 68"/>
                <a:gd name="T25" fmla="*/ 474 h 144"/>
                <a:gd name="T26" fmla="*/ 8 w 68"/>
                <a:gd name="T27" fmla="*/ 465 h 144"/>
                <a:gd name="T28" fmla="*/ 10 w 68"/>
                <a:gd name="T29" fmla="*/ 429 h 144"/>
                <a:gd name="T30" fmla="*/ 12 w 68"/>
                <a:gd name="T31" fmla="*/ 366 h 144"/>
                <a:gd name="T32" fmla="*/ 12 w 68"/>
                <a:gd name="T33" fmla="*/ 318 h 144"/>
                <a:gd name="T34" fmla="*/ 12 w 68"/>
                <a:gd name="T35" fmla="*/ 201 h 144"/>
                <a:gd name="T36" fmla="*/ 12 w 68"/>
                <a:gd name="T37" fmla="*/ 126 h 144"/>
                <a:gd name="T38" fmla="*/ 14 w 68"/>
                <a:gd name="T39" fmla="*/ 6 h 144"/>
                <a:gd name="T40" fmla="*/ 14 w 68"/>
                <a:gd name="T41" fmla="*/ 4 h 144"/>
                <a:gd name="T42" fmla="*/ 16 w 68"/>
                <a:gd name="T43" fmla="*/ 2 h 144"/>
                <a:gd name="T44" fmla="*/ 48 w 68"/>
                <a:gd name="T45" fmla="*/ 0 h 144"/>
                <a:gd name="T46" fmla="*/ 64 w 68"/>
                <a:gd name="T47" fmla="*/ 0 h 144"/>
                <a:gd name="T48" fmla="*/ 76 w 68"/>
                <a:gd name="T49" fmla="*/ 0 h 144"/>
                <a:gd name="T50" fmla="*/ 84 w 68"/>
                <a:gd name="T51" fmla="*/ 2 h 144"/>
                <a:gd name="T52" fmla="*/ 95 w 68"/>
                <a:gd name="T53" fmla="*/ 4 h 144"/>
                <a:gd name="T54" fmla="*/ 113 w 68"/>
                <a:gd name="T55" fmla="*/ 6 h 144"/>
                <a:gd name="T56" fmla="*/ 107 w 68"/>
                <a:gd name="T57" fmla="*/ 78 h 144"/>
                <a:gd name="T58" fmla="*/ 101 w 68"/>
                <a:gd name="T59" fmla="*/ 107 h 144"/>
                <a:gd name="T60" fmla="*/ 101 w 68"/>
                <a:gd name="T61" fmla="*/ 147 h 144"/>
                <a:gd name="T62" fmla="*/ 95 w 68"/>
                <a:gd name="T63" fmla="*/ 172 h 144"/>
                <a:gd name="T64" fmla="*/ 101 w 68"/>
                <a:gd name="T65" fmla="*/ 201 h 144"/>
                <a:gd name="T66" fmla="*/ 107 w 68"/>
                <a:gd name="T67" fmla="*/ 236 h 144"/>
                <a:gd name="T68" fmla="*/ 116 w 68"/>
                <a:gd name="T69" fmla="*/ 256 h 144"/>
                <a:gd name="T70" fmla="*/ 119 w 68"/>
                <a:gd name="T71" fmla="*/ 287 h 144"/>
                <a:gd name="T72" fmla="*/ 116 w 68"/>
                <a:gd name="T73" fmla="*/ 366 h 144"/>
                <a:gd name="T74" fmla="*/ 107 w 68"/>
                <a:gd name="T75" fmla="*/ 396 h 144"/>
                <a:gd name="T76" fmla="*/ 95 w 68"/>
                <a:gd name="T77" fmla="*/ 447 h 144"/>
                <a:gd name="T78" fmla="*/ 89 w 68"/>
                <a:gd name="T79" fmla="*/ 503 h 144"/>
                <a:gd name="T80" fmla="*/ 95 w 68"/>
                <a:gd name="T81" fmla="*/ 524 h 144"/>
                <a:gd name="T82" fmla="*/ 107 w 68"/>
                <a:gd name="T83" fmla="*/ 556 h 144"/>
                <a:gd name="T84" fmla="*/ 122 w 68"/>
                <a:gd name="T85" fmla="*/ 568 h 144"/>
                <a:gd name="T86" fmla="*/ 142 w 68"/>
                <a:gd name="T87" fmla="*/ 615 h 144"/>
                <a:gd name="T88" fmla="*/ 134 w 68"/>
                <a:gd name="T89" fmla="*/ 652 h 144"/>
                <a:gd name="T90" fmla="*/ 134 w 68"/>
                <a:gd name="T91" fmla="*/ 705 h 144"/>
                <a:gd name="T92" fmla="*/ 134 w 68"/>
                <a:gd name="T93" fmla="*/ 743 h 144"/>
                <a:gd name="T94" fmla="*/ 134 w 68"/>
                <a:gd name="T95" fmla="*/ 780 h 144"/>
                <a:gd name="T96" fmla="*/ 116 w 68"/>
                <a:gd name="T97" fmla="*/ 829 h 144"/>
                <a:gd name="T98" fmla="*/ 101 w 68"/>
                <a:gd name="T99" fmla="*/ 883 h 144"/>
                <a:gd name="T100" fmla="*/ 89 w 68"/>
                <a:gd name="T101" fmla="*/ 916 h 144"/>
                <a:gd name="T102" fmla="*/ 89 w 68"/>
                <a:gd name="T103" fmla="*/ 963 h 144"/>
                <a:gd name="T104" fmla="*/ 95 w 68"/>
                <a:gd name="T105" fmla="*/ 973 h 144"/>
                <a:gd name="T106" fmla="*/ 80 w 68"/>
                <a:gd name="T107" fmla="*/ 1069 h 144"/>
                <a:gd name="T108" fmla="*/ 72 w 68"/>
                <a:gd name="T109" fmla="*/ 1109 h 144"/>
                <a:gd name="T110" fmla="*/ 72 w 68"/>
                <a:gd name="T111" fmla="*/ 1154 h 144"/>
                <a:gd name="T112" fmla="*/ 68 w 68"/>
                <a:gd name="T113" fmla="*/ 1109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144"/>
                <a:gd name="T173" fmla="*/ 68 w 68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144">
                  <a:moveTo>
                    <a:pt x="34" y="138"/>
                  </a:moveTo>
                  <a:lnTo>
                    <a:pt x="34" y="140"/>
                  </a:lnTo>
                  <a:lnTo>
                    <a:pt x="28" y="112"/>
                  </a:lnTo>
                  <a:lnTo>
                    <a:pt x="24" y="106"/>
                  </a:lnTo>
                  <a:lnTo>
                    <a:pt x="20" y="100"/>
                  </a:lnTo>
                  <a:lnTo>
                    <a:pt x="16" y="94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6" y="80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12" y="26"/>
                  </a:lnTo>
                  <a:lnTo>
                    <a:pt x="12" y="1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0" y="10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46" y="22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4" y="32"/>
                  </a:lnTo>
                  <a:lnTo>
                    <a:pt x="56" y="36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6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50" y="70"/>
                  </a:lnTo>
                  <a:lnTo>
                    <a:pt x="58" y="72"/>
                  </a:lnTo>
                  <a:lnTo>
                    <a:pt x="68" y="78"/>
                  </a:lnTo>
                  <a:lnTo>
                    <a:pt x="64" y="82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8"/>
                  </a:lnTo>
                  <a:lnTo>
                    <a:pt x="54" y="104"/>
                  </a:lnTo>
                  <a:lnTo>
                    <a:pt x="48" y="110"/>
                  </a:lnTo>
                  <a:lnTo>
                    <a:pt x="44" y="116"/>
                  </a:lnTo>
                  <a:lnTo>
                    <a:pt x="44" y="120"/>
                  </a:lnTo>
                  <a:lnTo>
                    <a:pt x="46" y="122"/>
                  </a:lnTo>
                  <a:lnTo>
                    <a:pt x="40" y="134"/>
                  </a:lnTo>
                  <a:lnTo>
                    <a:pt x="36" y="138"/>
                  </a:lnTo>
                  <a:lnTo>
                    <a:pt x="36" y="144"/>
                  </a:lnTo>
                  <a:lnTo>
                    <a:pt x="34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1" name="Freeform 178"/>
            <p:cNvSpPr>
              <a:spLocks noChangeAspect="1"/>
            </p:cNvSpPr>
            <p:nvPr/>
          </p:nvSpPr>
          <p:spPr bwMode="auto">
            <a:xfrm>
              <a:off x="2250" y="1975"/>
              <a:ext cx="203" cy="277"/>
            </a:xfrm>
            <a:custGeom>
              <a:avLst/>
              <a:gdLst>
                <a:gd name="T0" fmla="*/ 251 w 198"/>
                <a:gd name="T1" fmla="*/ 0 h 256"/>
                <a:gd name="T2" fmla="*/ 256 w 198"/>
                <a:gd name="T3" fmla="*/ 0 h 256"/>
                <a:gd name="T4" fmla="*/ 256 w 198"/>
                <a:gd name="T5" fmla="*/ 269 h 256"/>
                <a:gd name="T6" fmla="*/ 151 w 198"/>
                <a:gd name="T7" fmla="*/ 269 h 256"/>
                <a:gd name="T8" fmla="*/ 151 w 198"/>
                <a:gd name="T9" fmla="*/ 648 h 256"/>
                <a:gd name="T10" fmla="*/ 133 w 198"/>
                <a:gd name="T11" fmla="*/ 689 h 256"/>
                <a:gd name="T12" fmla="*/ 121 w 198"/>
                <a:gd name="T13" fmla="*/ 748 h 256"/>
                <a:gd name="T14" fmla="*/ 118 w 198"/>
                <a:gd name="T15" fmla="*/ 961 h 256"/>
                <a:gd name="T16" fmla="*/ 0 w 198"/>
                <a:gd name="T17" fmla="*/ 961 h 256"/>
                <a:gd name="T18" fmla="*/ 2 w 198"/>
                <a:gd name="T19" fmla="*/ 1025 h 256"/>
                <a:gd name="T20" fmla="*/ 6 w 198"/>
                <a:gd name="T21" fmla="*/ 1068 h 256"/>
                <a:gd name="T22" fmla="*/ 10 w 198"/>
                <a:gd name="T23" fmla="*/ 1123 h 256"/>
                <a:gd name="T24" fmla="*/ 12 w 198"/>
                <a:gd name="T25" fmla="*/ 1150 h 256"/>
                <a:gd name="T26" fmla="*/ 10 w 198"/>
                <a:gd name="T27" fmla="*/ 1175 h 256"/>
                <a:gd name="T28" fmla="*/ 8 w 198"/>
                <a:gd name="T29" fmla="*/ 1215 h 256"/>
                <a:gd name="T30" fmla="*/ 6 w 198"/>
                <a:gd name="T31" fmla="*/ 1244 h 256"/>
                <a:gd name="T32" fmla="*/ 6 w 198"/>
                <a:gd name="T33" fmla="*/ 1271 h 256"/>
                <a:gd name="T34" fmla="*/ 6 w 198"/>
                <a:gd name="T35" fmla="*/ 1298 h 256"/>
                <a:gd name="T36" fmla="*/ 10 w 198"/>
                <a:gd name="T37" fmla="*/ 1317 h 256"/>
                <a:gd name="T38" fmla="*/ 14 w 198"/>
                <a:gd name="T39" fmla="*/ 1393 h 256"/>
                <a:gd name="T40" fmla="*/ 12 w 198"/>
                <a:gd name="T41" fmla="*/ 1393 h 256"/>
                <a:gd name="T42" fmla="*/ 14 w 198"/>
                <a:gd name="T43" fmla="*/ 1465 h 256"/>
                <a:gd name="T44" fmla="*/ 12 w 198"/>
                <a:gd name="T45" fmla="*/ 1547 h 256"/>
                <a:gd name="T46" fmla="*/ 10 w 198"/>
                <a:gd name="T47" fmla="*/ 1632 h 256"/>
                <a:gd name="T48" fmla="*/ 6 w 198"/>
                <a:gd name="T49" fmla="*/ 1715 h 256"/>
                <a:gd name="T50" fmla="*/ 10 w 198"/>
                <a:gd name="T51" fmla="*/ 1715 h 256"/>
                <a:gd name="T52" fmla="*/ 12 w 198"/>
                <a:gd name="T53" fmla="*/ 1715 h 256"/>
                <a:gd name="T54" fmla="*/ 16 w 198"/>
                <a:gd name="T55" fmla="*/ 1715 h 256"/>
                <a:gd name="T56" fmla="*/ 18 w 198"/>
                <a:gd name="T57" fmla="*/ 1701 h 256"/>
                <a:gd name="T58" fmla="*/ 48 w 198"/>
                <a:gd name="T59" fmla="*/ 1674 h 256"/>
                <a:gd name="T60" fmla="*/ 54 w 198"/>
                <a:gd name="T61" fmla="*/ 1674 h 256"/>
                <a:gd name="T62" fmla="*/ 64 w 198"/>
                <a:gd name="T63" fmla="*/ 1701 h 256"/>
                <a:gd name="T64" fmla="*/ 80 w 198"/>
                <a:gd name="T65" fmla="*/ 1720 h 256"/>
                <a:gd name="T66" fmla="*/ 92 w 198"/>
                <a:gd name="T67" fmla="*/ 1765 h 256"/>
                <a:gd name="T68" fmla="*/ 100 w 198"/>
                <a:gd name="T69" fmla="*/ 1803 h 256"/>
                <a:gd name="T70" fmla="*/ 124 w 198"/>
                <a:gd name="T71" fmla="*/ 1911 h 256"/>
                <a:gd name="T72" fmla="*/ 130 w 198"/>
                <a:gd name="T73" fmla="*/ 1953 h 256"/>
                <a:gd name="T74" fmla="*/ 139 w 198"/>
                <a:gd name="T75" fmla="*/ 1995 h 256"/>
                <a:gd name="T76" fmla="*/ 151 w 198"/>
                <a:gd name="T77" fmla="*/ 1899 h 256"/>
                <a:gd name="T78" fmla="*/ 159 w 198"/>
                <a:gd name="T79" fmla="*/ 1856 h 256"/>
                <a:gd name="T80" fmla="*/ 167 w 198"/>
                <a:gd name="T81" fmla="*/ 1856 h 256"/>
                <a:gd name="T82" fmla="*/ 179 w 198"/>
                <a:gd name="T83" fmla="*/ 1841 h 256"/>
                <a:gd name="T84" fmla="*/ 175 w 198"/>
                <a:gd name="T85" fmla="*/ 1870 h 256"/>
                <a:gd name="T86" fmla="*/ 179 w 198"/>
                <a:gd name="T87" fmla="*/ 1911 h 256"/>
                <a:gd name="T88" fmla="*/ 189 w 198"/>
                <a:gd name="T89" fmla="*/ 1861 h 256"/>
                <a:gd name="T90" fmla="*/ 194 w 198"/>
                <a:gd name="T91" fmla="*/ 1861 h 256"/>
                <a:gd name="T92" fmla="*/ 196 w 198"/>
                <a:gd name="T93" fmla="*/ 1856 h 256"/>
                <a:gd name="T94" fmla="*/ 200 w 198"/>
                <a:gd name="T95" fmla="*/ 1861 h 256"/>
                <a:gd name="T96" fmla="*/ 204 w 198"/>
                <a:gd name="T97" fmla="*/ 1870 h 256"/>
                <a:gd name="T98" fmla="*/ 206 w 198"/>
                <a:gd name="T99" fmla="*/ 1899 h 256"/>
                <a:gd name="T100" fmla="*/ 210 w 198"/>
                <a:gd name="T101" fmla="*/ 1899 h 256"/>
                <a:gd name="T102" fmla="*/ 216 w 198"/>
                <a:gd name="T103" fmla="*/ 1870 h 256"/>
                <a:gd name="T104" fmla="*/ 225 w 198"/>
                <a:gd name="T105" fmla="*/ 1861 h 256"/>
                <a:gd name="T106" fmla="*/ 352 w 198"/>
                <a:gd name="T107" fmla="*/ 1861 h 256"/>
                <a:gd name="T108" fmla="*/ 356 w 198"/>
                <a:gd name="T109" fmla="*/ 1803 h 256"/>
                <a:gd name="T110" fmla="*/ 360 w 198"/>
                <a:gd name="T111" fmla="*/ 1728 h 256"/>
                <a:gd name="T112" fmla="*/ 352 w 198"/>
                <a:gd name="T113" fmla="*/ 1728 h 256"/>
                <a:gd name="T114" fmla="*/ 349 w 198"/>
                <a:gd name="T115" fmla="*/ 1715 h 256"/>
                <a:gd name="T116" fmla="*/ 321 w 198"/>
                <a:gd name="T117" fmla="*/ 418 h 256"/>
                <a:gd name="T118" fmla="*/ 378 w 198"/>
                <a:gd name="T119" fmla="*/ 418 h 256"/>
                <a:gd name="T120" fmla="*/ 261 w 198"/>
                <a:gd name="T121" fmla="*/ 6 h 256"/>
                <a:gd name="T122" fmla="*/ 251 w 198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256"/>
                <a:gd name="T188" fmla="*/ 198 w 198"/>
                <a:gd name="T189" fmla="*/ 256 h 2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256">
                  <a:moveTo>
                    <a:pt x="132" y="0"/>
                  </a:moveTo>
                  <a:lnTo>
                    <a:pt x="134" y="0"/>
                  </a:ln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2" y="132"/>
                  </a:lnTo>
                  <a:lnTo>
                    <a:pt x="6" y="138"/>
                  </a:lnTo>
                  <a:lnTo>
                    <a:pt x="10" y="144"/>
                  </a:lnTo>
                  <a:lnTo>
                    <a:pt x="12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60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10" y="170"/>
                  </a:lnTo>
                  <a:lnTo>
                    <a:pt x="14" y="178"/>
                  </a:lnTo>
                  <a:lnTo>
                    <a:pt x="12" y="178"/>
                  </a:lnTo>
                  <a:lnTo>
                    <a:pt x="14" y="188"/>
                  </a:lnTo>
                  <a:lnTo>
                    <a:pt x="12" y="200"/>
                  </a:lnTo>
                  <a:lnTo>
                    <a:pt x="10" y="210"/>
                  </a:lnTo>
                  <a:lnTo>
                    <a:pt x="6" y="220"/>
                  </a:lnTo>
                  <a:lnTo>
                    <a:pt x="10" y="220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8" y="218"/>
                  </a:lnTo>
                  <a:lnTo>
                    <a:pt x="22" y="216"/>
                  </a:lnTo>
                  <a:lnTo>
                    <a:pt x="28" y="216"/>
                  </a:lnTo>
                  <a:lnTo>
                    <a:pt x="36" y="218"/>
                  </a:lnTo>
                  <a:lnTo>
                    <a:pt x="44" y="222"/>
                  </a:lnTo>
                  <a:lnTo>
                    <a:pt x="50" y="226"/>
                  </a:lnTo>
                  <a:lnTo>
                    <a:pt x="54" y="232"/>
                  </a:lnTo>
                  <a:lnTo>
                    <a:pt x="64" y="246"/>
                  </a:lnTo>
                  <a:lnTo>
                    <a:pt x="68" y="252"/>
                  </a:lnTo>
                  <a:lnTo>
                    <a:pt x="74" y="256"/>
                  </a:lnTo>
                  <a:lnTo>
                    <a:pt x="80" y="244"/>
                  </a:lnTo>
                  <a:lnTo>
                    <a:pt x="84" y="238"/>
                  </a:lnTo>
                  <a:lnTo>
                    <a:pt x="88" y="238"/>
                  </a:lnTo>
                  <a:lnTo>
                    <a:pt x="94" y="236"/>
                  </a:lnTo>
                  <a:lnTo>
                    <a:pt x="92" y="242"/>
                  </a:lnTo>
                  <a:lnTo>
                    <a:pt x="94" y="246"/>
                  </a:lnTo>
                  <a:lnTo>
                    <a:pt x="98" y="240"/>
                  </a:lnTo>
                  <a:lnTo>
                    <a:pt x="100" y="240"/>
                  </a:lnTo>
                  <a:lnTo>
                    <a:pt x="102" y="238"/>
                  </a:lnTo>
                  <a:lnTo>
                    <a:pt x="104" y="240"/>
                  </a:lnTo>
                  <a:lnTo>
                    <a:pt x="106" y="242"/>
                  </a:lnTo>
                  <a:lnTo>
                    <a:pt x="108" y="244"/>
                  </a:lnTo>
                  <a:lnTo>
                    <a:pt x="110" y="244"/>
                  </a:lnTo>
                  <a:lnTo>
                    <a:pt x="114" y="242"/>
                  </a:lnTo>
                  <a:lnTo>
                    <a:pt x="118" y="240"/>
                  </a:lnTo>
                  <a:lnTo>
                    <a:pt x="184" y="240"/>
                  </a:lnTo>
                  <a:lnTo>
                    <a:pt x="186" y="232"/>
                  </a:lnTo>
                  <a:lnTo>
                    <a:pt x="188" y="224"/>
                  </a:lnTo>
                  <a:lnTo>
                    <a:pt x="184" y="224"/>
                  </a:lnTo>
                  <a:lnTo>
                    <a:pt x="182" y="220"/>
                  </a:lnTo>
                  <a:lnTo>
                    <a:pt x="168" y="54"/>
                  </a:lnTo>
                  <a:lnTo>
                    <a:pt x="198" y="54"/>
                  </a:lnTo>
                  <a:lnTo>
                    <a:pt x="136" y="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2" name="Freeform 179"/>
            <p:cNvSpPr>
              <a:spLocks noChangeAspect="1"/>
            </p:cNvSpPr>
            <p:nvPr/>
          </p:nvSpPr>
          <p:spPr bwMode="auto">
            <a:xfrm>
              <a:off x="3267" y="2283"/>
              <a:ext cx="36" cy="46"/>
            </a:xfrm>
            <a:custGeom>
              <a:avLst/>
              <a:gdLst>
                <a:gd name="T0" fmla="*/ 66 w 34"/>
                <a:gd name="T1" fmla="*/ 0 h 42"/>
                <a:gd name="T2" fmla="*/ 104 w 34"/>
                <a:gd name="T3" fmla="*/ 85 h 42"/>
                <a:gd name="T4" fmla="*/ 138 w 34"/>
                <a:gd name="T5" fmla="*/ 148 h 42"/>
                <a:gd name="T6" fmla="*/ 146 w 34"/>
                <a:gd name="T7" fmla="*/ 212 h 42"/>
                <a:gd name="T8" fmla="*/ 138 w 34"/>
                <a:gd name="T9" fmla="*/ 278 h 42"/>
                <a:gd name="T10" fmla="*/ 116 w 34"/>
                <a:gd name="T11" fmla="*/ 313 h 42"/>
                <a:gd name="T12" fmla="*/ 93 w 34"/>
                <a:gd name="T13" fmla="*/ 376 h 42"/>
                <a:gd name="T14" fmla="*/ 66 w 34"/>
                <a:gd name="T15" fmla="*/ 437 h 42"/>
                <a:gd name="T16" fmla="*/ 6 w 34"/>
                <a:gd name="T17" fmla="*/ 450 h 42"/>
                <a:gd name="T18" fmla="*/ 2 w 34"/>
                <a:gd name="T19" fmla="*/ 437 h 42"/>
                <a:gd name="T20" fmla="*/ 0 w 34"/>
                <a:gd name="T21" fmla="*/ 365 h 42"/>
                <a:gd name="T22" fmla="*/ 2 w 34"/>
                <a:gd name="T23" fmla="*/ 254 h 42"/>
                <a:gd name="T24" fmla="*/ 8 w 34"/>
                <a:gd name="T25" fmla="*/ 177 h 42"/>
                <a:gd name="T26" fmla="*/ 93 w 34"/>
                <a:gd name="T27" fmla="*/ 71 h 42"/>
                <a:gd name="T28" fmla="*/ 66 w 3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42"/>
                <a:gd name="T47" fmla="*/ 34 w 34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42">
                  <a:moveTo>
                    <a:pt x="16" y="0"/>
                  </a:moveTo>
                  <a:lnTo>
                    <a:pt x="24" y="8"/>
                  </a:lnTo>
                  <a:lnTo>
                    <a:pt x="32" y="14"/>
                  </a:lnTo>
                  <a:lnTo>
                    <a:pt x="34" y="2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6" y="42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2" y="24"/>
                  </a:lnTo>
                  <a:lnTo>
                    <a:pt x="8" y="16"/>
                  </a:lnTo>
                  <a:lnTo>
                    <a:pt x="22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3" name="Freeform 180"/>
            <p:cNvSpPr>
              <a:spLocks noChangeAspect="1"/>
            </p:cNvSpPr>
            <p:nvPr/>
          </p:nvSpPr>
          <p:spPr bwMode="auto">
            <a:xfrm>
              <a:off x="2246" y="2209"/>
              <a:ext cx="90" cy="96"/>
            </a:xfrm>
            <a:custGeom>
              <a:avLst/>
              <a:gdLst>
                <a:gd name="T0" fmla="*/ 6 w 88"/>
                <a:gd name="T1" fmla="*/ 812 h 88"/>
                <a:gd name="T2" fmla="*/ 4 w 88"/>
                <a:gd name="T3" fmla="*/ 755 h 88"/>
                <a:gd name="T4" fmla="*/ 4 w 88"/>
                <a:gd name="T5" fmla="*/ 708 h 88"/>
                <a:gd name="T6" fmla="*/ 4 w 88"/>
                <a:gd name="T7" fmla="*/ 649 h 88"/>
                <a:gd name="T8" fmla="*/ 16 w 88"/>
                <a:gd name="T9" fmla="*/ 649 h 88"/>
                <a:gd name="T10" fmla="*/ 56 w 88"/>
                <a:gd name="T11" fmla="*/ 633 h 88"/>
                <a:gd name="T12" fmla="*/ 56 w 88"/>
                <a:gd name="T13" fmla="*/ 595 h 88"/>
                <a:gd name="T14" fmla="*/ 62 w 88"/>
                <a:gd name="T15" fmla="*/ 624 h 88"/>
                <a:gd name="T16" fmla="*/ 74 w 88"/>
                <a:gd name="T17" fmla="*/ 649 h 88"/>
                <a:gd name="T18" fmla="*/ 82 w 88"/>
                <a:gd name="T19" fmla="*/ 633 h 88"/>
                <a:gd name="T20" fmla="*/ 90 w 88"/>
                <a:gd name="T21" fmla="*/ 595 h 88"/>
                <a:gd name="T22" fmla="*/ 66 w 88"/>
                <a:gd name="T23" fmla="*/ 573 h 88"/>
                <a:gd name="T24" fmla="*/ 60 w 88"/>
                <a:gd name="T25" fmla="*/ 560 h 88"/>
                <a:gd name="T26" fmla="*/ 58 w 88"/>
                <a:gd name="T27" fmla="*/ 524 h 88"/>
                <a:gd name="T28" fmla="*/ 54 w 88"/>
                <a:gd name="T29" fmla="*/ 533 h 88"/>
                <a:gd name="T30" fmla="*/ 50 w 88"/>
                <a:gd name="T31" fmla="*/ 560 h 88"/>
                <a:gd name="T32" fmla="*/ 48 w 88"/>
                <a:gd name="T33" fmla="*/ 573 h 88"/>
                <a:gd name="T34" fmla="*/ 18 w 88"/>
                <a:gd name="T35" fmla="*/ 595 h 88"/>
                <a:gd name="T36" fmla="*/ 6 w 88"/>
                <a:gd name="T37" fmla="*/ 595 h 88"/>
                <a:gd name="T38" fmla="*/ 6 w 88"/>
                <a:gd name="T39" fmla="*/ 533 h 88"/>
                <a:gd name="T40" fmla="*/ 8 w 88"/>
                <a:gd name="T41" fmla="*/ 481 h 88"/>
                <a:gd name="T42" fmla="*/ 6 w 88"/>
                <a:gd name="T43" fmla="*/ 420 h 88"/>
                <a:gd name="T44" fmla="*/ 4 w 88"/>
                <a:gd name="T45" fmla="*/ 385 h 88"/>
                <a:gd name="T46" fmla="*/ 2 w 88"/>
                <a:gd name="T47" fmla="*/ 346 h 88"/>
                <a:gd name="T48" fmla="*/ 0 w 88"/>
                <a:gd name="T49" fmla="*/ 304 h 88"/>
                <a:gd name="T50" fmla="*/ 2 w 88"/>
                <a:gd name="T51" fmla="*/ 249 h 88"/>
                <a:gd name="T52" fmla="*/ 4 w 88"/>
                <a:gd name="T53" fmla="*/ 176 h 88"/>
                <a:gd name="T54" fmla="*/ 10 w 88"/>
                <a:gd name="T55" fmla="*/ 4 h 88"/>
                <a:gd name="T56" fmla="*/ 14 w 88"/>
                <a:gd name="T57" fmla="*/ 4 h 88"/>
                <a:gd name="T58" fmla="*/ 16 w 88"/>
                <a:gd name="T59" fmla="*/ 4 h 88"/>
                <a:gd name="T60" fmla="*/ 20 w 88"/>
                <a:gd name="T61" fmla="*/ 4 h 88"/>
                <a:gd name="T62" fmla="*/ 48 w 88"/>
                <a:gd name="T63" fmla="*/ 2 h 88"/>
                <a:gd name="T64" fmla="*/ 52 w 88"/>
                <a:gd name="T65" fmla="*/ 0 h 88"/>
                <a:gd name="T66" fmla="*/ 58 w 88"/>
                <a:gd name="T67" fmla="*/ 0 h 88"/>
                <a:gd name="T68" fmla="*/ 66 w 88"/>
                <a:gd name="T69" fmla="*/ 2 h 88"/>
                <a:gd name="T70" fmla="*/ 82 w 88"/>
                <a:gd name="T71" fmla="*/ 63 h 88"/>
                <a:gd name="T72" fmla="*/ 94 w 88"/>
                <a:gd name="T73" fmla="*/ 89 h 88"/>
                <a:gd name="T74" fmla="*/ 102 w 88"/>
                <a:gd name="T75" fmla="*/ 152 h 88"/>
                <a:gd name="T76" fmla="*/ 124 w 88"/>
                <a:gd name="T77" fmla="*/ 291 h 88"/>
                <a:gd name="T78" fmla="*/ 130 w 88"/>
                <a:gd name="T79" fmla="*/ 346 h 88"/>
                <a:gd name="T80" fmla="*/ 139 w 88"/>
                <a:gd name="T81" fmla="*/ 385 h 88"/>
                <a:gd name="T82" fmla="*/ 139 w 88"/>
                <a:gd name="T83" fmla="*/ 362 h 88"/>
                <a:gd name="T84" fmla="*/ 136 w 88"/>
                <a:gd name="T85" fmla="*/ 362 h 88"/>
                <a:gd name="T86" fmla="*/ 142 w 88"/>
                <a:gd name="T87" fmla="*/ 500 h 88"/>
                <a:gd name="T88" fmla="*/ 148 w 88"/>
                <a:gd name="T89" fmla="*/ 595 h 88"/>
                <a:gd name="T90" fmla="*/ 154 w 88"/>
                <a:gd name="T91" fmla="*/ 691 h 88"/>
                <a:gd name="T92" fmla="*/ 154 w 88"/>
                <a:gd name="T93" fmla="*/ 745 h 88"/>
                <a:gd name="T94" fmla="*/ 154 w 88"/>
                <a:gd name="T95" fmla="*/ 823 h 88"/>
                <a:gd name="T96" fmla="*/ 148 w 88"/>
                <a:gd name="T97" fmla="*/ 823 h 88"/>
                <a:gd name="T98" fmla="*/ 139 w 88"/>
                <a:gd name="T99" fmla="*/ 842 h 88"/>
                <a:gd name="T100" fmla="*/ 130 w 88"/>
                <a:gd name="T101" fmla="*/ 823 h 88"/>
                <a:gd name="T102" fmla="*/ 121 w 88"/>
                <a:gd name="T103" fmla="*/ 812 h 88"/>
                <a:gd name="T104" fmla="*/ 106 w 88"/>
                <a:gd name="T105" fmla="*/ 794 h 88"/>
                <a:gd name="T106" fmla="*/ 90 w 88"/>
                <a:gd name="T107" fmla="*/ 755 h 88"/>
                <a:gd name="T108" fmla="*/ 66 w 88"/>
                <a:gd name="T109" fmla="*/ 755 h 88"/>
                <a:gd name="T110" fmla="*/ 54 w 88"/>
                <a:gd name="T111" fmla="*/ 794 h 88"/>
                <a:gd name="T112" fmla="*/ 18 w 88"/>
                <a:gd name="T113" fmla="*/ 812 h 88"/>
                <a:gd name="T114" fmla="*/ 6 w 88"/>
                <a:gd name="T115" fmla="*/ 812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8"/>
                <a:gd name="T175" fmla="*/ 0 h 88"/>
                <a:gd name="T176" fmla="*/ 88 w 88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8" h="88">
                  <a:moveTo>
                    <a:pt x="6" y="84"/>
                  </a:moveTo>
                  <a:lnTo>
                    <a:pt x="4" y="80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16" y="68"/>
                  </a:lnTo>
                  <a:lnTo>
                    <a:pt x="30" y="66"/>
                  </a:lnTo>
                  <a:lnTo>
                    <a:pt x="30" y="62"/>
                  </a:lnTo>
                  <a:lnTo>
                    <a:pt x="36" y="64"/>
                  </a:lnTo>
                  <a:lnTo>
                    <a:pt x="44" y="68"/>
                  </a:lnTo>
                  <a:lnTo>
                    <a:pt x="48" y="66"/>
                  </a:lnTo>
                  <a:lnTo>
                    <a:pt x="52" y="62"/>
                  </a:lnTo>
                  <a:lnTo>
                    <a:pt x="40" y="60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8" y="62"/>
                  </a:lnTo>
                  <a:lnTo>
                    <a:pt x="6" y="62"/>
                  </a:lnTo>
                  <a:lnTo>
                    <a:pt x="6" y="56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8" y="6"/>
                  </a:lnTo>
                  <a:lnTo>
                    <a:pt x="54" y="10"/>
                  </a:lnTo>
                  <a:lnTo>
                    <a:pt x="58" y="16"/>
                  </a:lnTo>
                  <a:lnTo>
                    <a:pt x="68" y="30"/>
                  </a:lnTo>
                  <a:lnTo>
                    <a:pt x="72" y="36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80" y="52"/>
                  </a:lnTo>
                  <a:lnTo>
                    <a:pt x="84" y="62"/>
                  </a:lnTo>
                  <a:lnTo>
                    <a:pt x="88" y="72"/>
                  </a:lnTo>
                  <a:lnTo>
                    <a:pt x="88" y="78"/>
                  </a:lnTo>
                  <a:lnTo>
                    <a:pt x="88" y="86"/>
                  </a:lnTo>
                  <a:lnTo>
                    <a:pt x="84" y="86"/>
                  </a:lnTo>
                  <a:lnTo>
                    <a:pt x="78" y="88"/>
                  </a:lnTo>
                  <a:lnTo>
                    <a:pt x="72" y="86"/>
                  </a:lnTo>
                  <a:lnTo>
                    <a:pt x="66" y="84"/>
                  </a:lnTo>
                  <a:lnTo>
                    <a:pt x="60" y="82"/>
                  </a:lnTo>
                  <a:lnTo>
                    <a:pt x="52" y="80"/>
                  </a:lnTo>
                  <a:lnTo>
                    <a:pt x="40" y="80"/>
                  </a:lnTo>
                  <a:lnTo>
                    <a:pt x="28" y="82"/>
                  </a:lnTo>
                  <a:lnTo>
                    <a:pt x="18" y="84"/>
                  </a:lnTo>
                  <a:lnTo>
                    <a:pt x="6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4" name="Freeform 181"/>
            <p:cNvSpPr>
              <a:spLocks noChangeAspect="1"/>
            </p:cNvSpPr>
            <p:nvPr/>
          </p:nvSpPr>
          <p:spPr bwMode="auto">
            <a:xfrm>
              <a:off x="2550" y="2302"/>
              <a:ext cx="51" cy="129"/>
            </a:xfrm>
            <a:custGeom>
              <a:avLst/>
              <a:gdLst>
                <a:gd name="T0" fmla="*/ 74 w 48"/>
                <a:gd name="T1" fmla="*/ 1197 h 118"/>
                <a:gd name="T2" fmla="*/ 155 w 48"/>
                <a:gd name="T3" fmla="*/ 1124 h 118"/>
                <a:gd name="T4" fmla="*/ 155 w 48"/>
                <a:gd name="T5" fmla="*/ 654 h 118"/>
                <a:gd name="T6" fmla="*/ 206 w 48"/>
                <a:gd name="T7" fmla="*/ 520 h 118"/>
                <a:gd name="T8" fmla="*/ 223 w 48"/>
                <a:gd name="T9" fmla="*/ 402 h 118"/>
                <a:gd name="T10" fmla="*/ 233 w 48"/>
                <a:gd name="T11" fmla="*/ 333 h 118"/>
                <a:gd name="T12" fmla="*/ 223 w 48"/>
                <a:gd name="T13" fmla="*/ 198 h 118"/>
                <a:gd name="T14" fmla="*/ 206 w 48"/>
                <a:gd name="T15" fmla="*/ 114 h 118"/>
                <a:gd name="T16" fmla="*/ 175 w 48"/>
                <a:gd name="T17" fmla="*/ 67 h 118"/>
                <a:gd name="T18" fmla="*/ 155 w 48"/>
                <a:gd name="T19" fmla="*/ 0 h 118"/>
                <a:gd name="T20" fmla="*/ 107 w 48"/>
                <a:gd name="T21" fmla="*/ 2 h 118"/>
                <a:gd name="T22" fmla="*/ 107 w 48"/>
                <a:gd name="T23" fmla="*/ 0 h 118"/>
                <a:gd name="T24" fmla="*/ 107 w 48"/>
                <a:gd name="T25" fmla="*/ 67 h 118"/>
                <a:gd name="T26" fmla="*/ 107 w 48"/>
                <a:gd name="T27" fmla="*/ 95 h 118"/>
                <a:gd name="T28" fmla="*/ 95 w 48"/>
                <a:gd name="T29" fmla="*/ 114 h 118"/>
                <a:gd name="T30" fmla="*/ 58 w 48"/>
                <a:gd name="T31" fmla="*/ 164 h 118"/>
                <a:gd name="T32" fmla="*/ 6 w 48"/>
                <a:gd name="T33" fmla="*/ 181 h 118"/>
                <a:gd name="T34" fmla="*/ 4 w 48"/>
                <a:gd name="T35" fmla="*/ 198 h 118"/>
                <a:gd name="T36" fmla="*/ 4 w 48"/>
                <a:gd name="T37" fmla="*/ 236 h 118"/>
                <a:gd name="T38" fmla="*/ 0 w 48"/>
                <a:gd name="T39" fmla="*/ 282 h 118"/>
                <a:gd name="T40" fmla="*/ 0 w 48"/>
                <a:gd name="T41" fmla="*/ 337 h 118"/>
                <a:gd name="T42" fmla="*/ 0 w 48"/>
                <a:gd name="T43" fmla="*/ 398 h 118"/>
                <a:gd name="T44" fmla="*/ 2 w 48"/>
                <a:gd name="T45" fmla="*/ 435 h 118"/>
                <a:gd name="T46" fmla="*/ 52 w 48"/>
                <a:gd name="T47" fmla="*/ 480 h 118"/>
                <a:gd name="T48" fmla="*/ 52 w 48"/>
                <a:gd name="T49" fmla="*/ 525 h 118"/>
                <a:gd name="T50" fmla="*/ 52 w 48"/>
                <a:gd name="T51" fmla="*/ 687 h 118"/>
                <a:gd name="T52" fmla="*/ 58 w 48"/>
                <a:gd name="T53" fmla="*/ 817 h 118"/>
                <a:gd name="T54" fmla="*/ 58 w 48"/>
                <a:gd name="T55" fmla="*/ 935 h 118"/>
                <a:gd name="T56" fmla="*/ 66 w 48"/>
                <a:gd name="T57" fmla="*/ 1166 h 118"/>
                <a:gd name="T58" fmla="*/ 74 w 48"/>
                <a:gd name="T59" fmla="*/ 1197 h 1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18"/>
                <a:gd name="T92" fmla="*/ 48 w 48"/>
                <a:gd name="T93" fmla="*/ 118 h 1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18">
                  <a:moveTo>
                    <a:pt x="16" y="118"/>
                  </a:moveTo>
                  <a:lnTo>
                    <a:pt x="32" y="112"/>
                  </a:lnTo>
                  <a:lnTo>
                    <a:pt x="32" y="64"/>
                  </a:lnTo>
                  <a:lnTo>
                    <a:pt x="42" y="50"/>
                  </a:lnTo>
                  <a:lnTo>
                    <a:pt x="46" y="40"/>
                  </a:lnTo>
                  <a:lnTo>
                    <a:pt x="48" y="32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3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2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10" y="68"/>
                  </a:lnTo>
                  <a:lnTo>
                    <a:pt x="12" y="80"/>
                  </a:lnTo>
                  <a:lnTo>
                    <a:pt x="12" y="92"/>
                  </a:lnTo>
                  <a:lnTo>
                    <a:pt x="14" y="114"/>
                  </a:lnTo>
                  <a:lnTo>
                    <a:pt x="16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5" name="Freeform 182"/>
            <p:cNvSpPr>
              <a:spLocks noChangeAspect="1"/>
            </p:cNvSpPr>
            <p:nvPr/>
          </p:nvSpPr>
          <p:spPr bwMode="auto">
            <a:xfrm>
              <a:off x="3324" y="1918"/>
              <a:ext cx="46" cy="33"/>
            </a:xfrm>
            <a:custGeom>
              <a:avLst/>
              <a:gdLst>
                <a:gd name="T0" fmla="*/ 138 w 44"/>
                <a:gd name="T1" fmla="*/ 354 h 30"/>
                <a:gd name="T2" fmla="*/ 72 w 44"/>
                <a:gd name="T3" fmla="*/ 354 h 30"/>
                <a:gd name="T4" fmla="*/ 60 w 44"/>
                <a:gd name="T5" fmla="*/ 317 h 30"/>
                <a:gd name="T6" fmla="*/ 51 w 44"/>
                <a:gd name="T7" fmla="*/ 288 h 30"/>
                <a:gd name="T8" fmla="*/ 0 w 44"/>
                <a:gd name="T9" fmla="*/ 238 h 30"/>
                <a:gd name="T10" fmla="*/ 4 w 44"/>
                <a:gd name="T11" fmla="*/ 119 h 30"/>
                <a:gd name="T12" fmla="*/ 8 w 44"/>
                <a:gd name="T13" fmla="*/ 4 h 30"/>
                <a:gd name="T14" fmla="*/ 43 w 44"/>
                <a:gd name="T15" fmla="*/ 0 h 30"/>
                <a:gd name="T16" fmla="*/ 55 w 44"/>
                <a:gd name="T17" fmla="*/ 0 h 30"/>
                <a:gd name="T18" fmla="*/ 66 w 44"/>
                <a:gd name="T19" fmla="*/ 2 h 30"/>
                <a:gd name="T20" fmla="*/ 78 w 44"/>
                <a:gd name="T21" fmla="*/ 2 h 30"/>
                <a:gd name="T22" fmla="*/ 102 w 44"/>
                <a:gd name="T23" fmla="*/ 2 h 30"/>
                <a:gd name="T24" fmla="*/ 72 w 44"/>
                <a:gd name="T25" fmla="*/ 4 h 30"/>
                <a:gd name="T26" fmla="*/ 78 w 44"/>
                <a:gd name="T27" fmla="*/ 144 h 30"/>
                <a:gd name="T28" fmla="*/ 94 w 44"/>
                <a:gd name="T29" fmla="*/ 196 h 30"/>
                <a:gd name="T30" fmla="*/ 126 w 44"/>
                <a:gd name="T31" fmla="*/ 262 h 30"/>
                <a:gd name="T32" fmla="*/ 132 w 44"/>
                <a:gd name="T33" fmla="*/ 317 h 30"/>
                <a:gd name="T34" fmla="*/ 138 w 44"/>
                <a:gd name="T35" fmla="*/ 338 h 30"/>
                <a:gd name="T36" fmla="*/ 138 w 44"/>
                <a:gd name="T37" fmla="*/ 354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30"/>
                <a:gd name="T59" fmla="*/ 44 w 44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30">
                  <a:moveTo>
                    <a:pt x="44" y="30"/>
                  </a:moveTo>
                  <a:lnTo>
                    <a:pt x="24" y="30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0" y="20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26" y="12"/>
                  </a:lnTo>
                  <a:lnTo>
                    <a:pt x="30" y="16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6" name="Freeform 183"/>
            <p:cNvSpPr>
              <a:spLocks noChangeAspect="1"/>
            </p:cNvSpPr>
            <p:nvPr/>
          </p:nvSpPr>
          <p:spPr bwMode="auto">
            <a:xfrm>
              <a:off x="2948" y="1527"/>
              <a:ext cx="56" cy="58"/>
            </a:xfrm>
            <a:custGeom>
              <a:avLst/>
              <a:gdLst>
                <a:gd name="T0" fmla="*/ 63 w 54"/>
                <a:gd name="T1" fmla="*/ 349 h 54"/>
                <a:gd name="T2" fmla="*/ 55 w 54"/>
                <a:gd name="T3" fmla="*/ 259 h 54"/>
                <a:gd name="T4" fmla="*/ 51 w 54"/>
                <a:gd name="T5" fmla="*/ 169 h 54"/>
                <a:gd name="T6" fmla="*/ 43 w 54"/>
                <a:gd name="T7" fmla="*/ 96 h 54"/>
                <a:gd name="T8" fmla="*/ 10 w 54"/>
                <a:gd name="T9" fmla="*/ 62 h 54"/>
                <a:gd name="T10" fmla="*/ 0 w 54"/>
                <a:gd name="T11" fmla="*/ 54 h 54"/>
                <a:gd name="T12" fmla="*/ 47 w 54"/>
                <a:gd name="T13" fmla="*/ 0 h 54"/>
                <a:gd name="T14" fmla="*/ 63 w 54"/>
                <a:gd name="T15" fmla="*/ 2 h 54"/>
                <a:gd name="T16" fmla="*/ 84 w 54"/>
                <a:gd name="T17" fmla="*/ 6 h 54"/>
                <a:gd name="T18" fmla="*/ 115 w 54"/>
                <a:gd name="T19" fmla="*/ 111 h 54"/>
                <a:gd name="T20" fmla="*/ 123 w 54"/>
                <a:gd name="T21" fmla="*/ 169 h 54"/>
                <a:gd name="T22" fmla="*/ 138 w 54"/>
                <a:gd name="T23" fmla="*/ 245 h 54"/>
                <a:gd name="T24" fmla="*/ 90 w 54"/>
                <a:gd name="T25" fmla="*/ 231 h 54"/>
                <a:gd name="T26" fmla="*/ 90 w 54"/>
                <a:gd name="T27" fmla="*/ 307 h 54"/>
                <a:gd name="T28" fmla="*/ 63 w 54"/>
                <a:gd name="T29" fmla="*/ 349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54"/>
                <a:gd name="T47" fmla="*/ 54 w 54"/>
                <a:gd name="T48" fmla="*/ 54 h 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54">
                  <a:moveTo>
                    <a:pt x="26" y="54"/>
                  </a:moveTo>
                  <a:lnTo>
                    <a:pt x="22" y="40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18" y="0"/>
                  </a:lnTo>
                  <a:lnTo>
                    <a:pt x="26" y="2"/>
                  </a:lnTo>
                  <a:lnTo>
                    <a:pt x="34" y="6"/>
                  </a:lnTo>
                  <a:lnTo>
                    <a:pt x="44" y="18"/>
                  </a:lnTo>
                  <a:lnTo>
                    <a:pt x="48" y="26"/>
                  </a:lnTo>
                  <a:lnTo>
                    <a:pt x="54" y="38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7" name="Freeform 184"/>
            <p:cNvSpPr>
              <a:spLocks noChangeAspect="1"/>
            </p:cNvSpPr>
            <p:nvPr/>
          </p:nvSpPr>
          <p:spPr bwMode="auto">
            <a:xfrm>
              <a:off x="3173" y="1632"/>
              <a:ext cx="115" cy="51"/>
            </a:xfrm>
            <a:custGeom>
              <a:avLst/>
              <a:gdLst>
                <a:gd name="T0" fmla="*/ 64 w 112"/>
                <a:gd name="T1" fmla="*/ 165 h 48"/>
                <a:gd name="T2" fmla="*/ 80 w 112"/>
                <a:gd name="T3" fmla="*/ 165 h 48"/>
                <a:gd name="T4" fmla="*/ 97 w 112"/>
                <a:gd name="T5" fmla="*/ 165 h 48"/>
                <a:gd name="T6" fmla="*/ 118 w 112"/>
                <a:gd name="T7" fmla="*/ 175 h 48"/>
                <a:gd name="T8" fmla="*/ 127 w 112"/>
                <a:gd name="T9" fmla="*/ 206 h 48"/>
                <a:gd name="T10" fmla="*/ 130 w 112"/>
                <a:gd name="T11" fmla="*/ 211 h 48"/>
                <a:gd name="T12" fmla="*/ 130 w 112"/>
                <a:gd name="T13" fmla="*/ 223 h 48"/>
                <a:gd name="T14" fmla="*/ 153 w 112"/>
                <a:gd name="T15" fmla="*/ 223 h 48"/>
                <a:gd name="T16" fmla="*/ 174 w 112"/>
                <a:gd name="T17" fmla="*/ 223 h 48"/>
                <a:gd name="T18" fmla="*/ 179 w 112"/>
                <a:gd name="T19" fmla="*/ 198 h 48"/>
                <a:gd name="T20" fmla="*/ 196 w 112"/>
                <a:gd name="T21" fmla="*/ 211 h 48"/>
                <a:gd name="T22" fmla="*/ 203 w 112"/>
                <a:gd name="T23" fmla="*/ 233 h 48"/>
                <a:gd name="T24" fmla="*/ 221 w 112"/>
                <a:gd name="T25" fmla="*/ 233 h 48"/>
                <a:gd name="T26" fmla="*/ 214 w 112"/>
                <a:gd name="T27" fmla="*/ 206 h 48"/>
                <a:gd name="T28" fmla="*/ 209 w 112"/>
                <a:gd name="T29" fmla="*/ 175 h 48"/>
                <a:gd name="T30" fmla="*/ 218 w 112"/>
                <a:gd name="T31" fmla="*/ 155 h 48"/>
                <a:gd name="T32" fmla="*/ 199 w 112"/>
                <a:gd name="T33" fmla="*/ 146 h 48"/>
                <a:gd name="T34" fmla="*/ 189 w 112"/>
                <a:gd name="T35" fmla="*/ 107 h 48"/>
                <a:gd name="T36" fmla="*/ 157 w 112"/>
                <a:gd name="T37" fmla="*/ 74 h 48"/>
                <a:gd name="T38" fmla="*/ 124 w 112"/>
                <a:gd name="T39" fmla="*/ 74 h 48"/>
                <a:gd name="T40" fmla="*/ 92 w 112"/>
                <a:gd name="T41" fmla="*/ 46 h 48"/>
                <a:gd name="T42" fmla="*/ 72 w 112"/>
                <a:gd name="T43" fmla="*/ 6 h 48"/>
                <a:gd name="T44" fmla="*/ 52 w 112"/>
                <a:gd name="T45" fmla="*/ 4 h 48"/>
                <a:gd name="T46" fmla="*/ 14 w 112"/>
                <a:gd name="T47" fmla="*/ 0 h 48"/>
                <a:gd name="T48" fmla="*/ 0 w 112"/>
                <a:gd name="T49" fmla="*/ 0 h 48"/>
                <a:gd name="T50" fmla="*/ 4 w 112"/>
                <a:gd name="T51" fmla="*/ 2 h 48"/>
                <a:gd name="T52" fmla="*/ 8 w 112"/>
                <a:gd name="T53" fmla="*/ 6 h 48"/>
                <a:gd name="T54" fmla="*/ 16 w 112"/>
                <a:gd name="T55" fmla="*/ 52 h 48"/>
                <a:gd name="T56" fmla="*/ 46 w 112"/>
                <a:gd name="T57" fmla="*/ 66 h 48"/>
                <a:gd name="T58" fmla="*/ 54 w 112"/>
                <a:gd name="T59" fmla="*/ 74 h 48"/>
                <a:gd name="T60" fmla="*/ 56 w 112"/>
                <a:gd name="T61" fmla="*/ 107 h 48"/>
                <a:gd name="T62" fmla="*/ 56 w 112"/>
                <a:gd name="T63" fmla="*/ 121 h 48"/>
                <a:gd name="T64" fmla="*/ 60 w 112"/>
                <a:gd name="T65" fmla="*/ 129 h 48"/>
                <a:gd name="T66" fmla="*/ 64 w 112"/>
                <a:gd name="T67" fmla="*/ 146 h 48"/>
                <a:gd name="T68" fmla="*/ 64 w 112"/>
                <a:gd name="T69" fmla="*/ 165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48"/>
                <a:gd name="T107" fmla="*/ 112 w 112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48">
                  <a:moveTo>
                    <a:pt x="34" y="34"/>
                  </a:moveTo>
                  <a:lnTo>
                    <a:pt x="42" y="34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2"/>
                  </a:lnTo>
                  <a:lnTo>
                    <a:pt x="66" y="44"/>
                  </a:lnTo>
                  <a:lnTo>
                    <a:pt x="66" y="46"/>
                  </a:lnTo>
                  <a:lnTo>
                    <a:pt x="78" y="46"/>
                  </a:lnTo>
                  <a:lnTo>
                    <a:pt x="88" y="46"/>
                  </a:lnTo>
                  <a:lnTo>
                    <a:pt x="90" y="40"/>
                  </a:lnTo>
                  <a:lnTo>
                    <a:pt x="98" y="44"/>
                  </a:lnTo>
                  <a:lnTo>
                    <a:pt x="102" y="48"/>
                  </a:lnTo>
                  <a:lnTo>
                    <a:pt x="112" y="48"/>
                  </a:lnTo>
                  <a:lnTo>
                    <a:pt x="108" y="42"/>
                  </a:lnTo>
                  <a:lnTo>
                    <a:pt x="106" y="36"/>
                  </a:lnTo>
                  <a:lnTo>
                    <a:pt x="110" y="32"/>
                  </a:lnTo>
                  <a:lnTo>
                    <a:pt x="100" y="30"/>
                  </a:lnTo>
                  <a:lnTo>
                    <a:pt x="94" y="22"/>
                  </a:lnTo>
                  <a:lnTo>
                    <a:pt x="80" y="16"/>
                  </a:lnTo>
                  <a:lnTo>
                    <a:pt x="62" y="16"/>
                  </a:lnTo>
                  <a:lnTo>
                    <a:pt x="48" y="8"/>
                  </a:lnTo>
                  <a:lnTo>
                    <a:pt x="38" y="6"/>
                  </a:lnTo>
                  <a:lnTo>
                    <a:pt x="26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0" y="14"/>
                  </a:lnTo>
                  <a:lnTo>
                    <a:pt x="28" y="16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2" y="26"/>
                  </a:lnTo>
                  <a:lnTo>
                    <a:pt x="34" y="3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8" name="Freeform 185"/>
            <p:cNvSpPr>
              <a:spLocks noChangeAspect="1"/>
            </p:cNvSpPr>
            <p:nvPr/>
          </p:nvSpPr>
          <p:spPr bwMode="auto">
            <a:xfrm>
              <a:off x="3264" y="1666"/>
              <a:ext cx="82" cy="69"/>
            </a:xfrm>
            <a:custGeom>
              <a:avLst/>
              <a:gdLst>
                <a:gd name="T0" fmla="*/ 99 w 80"/>
                <a:gd name="T1" fmla="*/ 6 h 64"/>
                <a:gd name="T2" fmla="*/ 91 w 80"/>
                <a:gd name="T3" fmla="*/ 59 h 64"/>
                <a:gd name="T4" fmla="*/ 79 w 80"/>
                <a:gd name="T5" fmla="*/ 93 h 64"/>
                <a:gd name="T6" fmla="*/ 67 w 80"/>
                <a:gd name="T7" fmla="*/ 93 h 64"/>
                <a:gd name="T8" fmla="*/ 60 w 80"/>
                <a:gd name="T9" fmla="*/ 69 h 64"/>
                <a:gd name="T10" fmla="*/ 54 w 80"/>
                <a:gd name="T11" fmla="*/ 6 h 64"/>
                <a:gd name="T12" fmla="*/ 48 w 80"/>
                <a:gd name="T13" fmla="*/ 0 h 64"/>
                <a:gd name="T14" fmla="*/ 18 w 80"/>
                <a:gd name="T15" fmla="*/ 4 h 64"/>
                <a:gd name="T16" fmla="*/ 46 w 80"/>
                <a:gd name="T17" fmla="*/ 69 h 64"/>
                <a:gd name="T18" fmla="*/ 50 w 80"/>
                <a:gd name="T19" fmla="*/ 108 h 64"/>
                <a:gd name="T20" fmla="*/ 46 w 80"/>
                <a:gd name="T21" fmla="*/ 108 h 64"/>
                <a:gd name="T22" fmla="*/ 14 w 80"/>
                <a:gd name="T23" fmla="*/ 108 h 64"/>
                <a:gd name="T24" fmla="*/ 10 w 80"/>
                <a:gd name="T25" fmla="*/ 80 h 64"/>
                <a:gd name="T26" fmla="*/ 2 w 80"/>
                <a:gd name="T27" fmla="*/ 59 h 64"/>
                <a:gd name="T28" fmla="*/ 0 w 80"/>
                <a:gd name="T29" fmla="*/ 93 h 64"/>
                <a:gd name="T30" fmla="*/ 6 w 80"/>
                <a:gd name="T31" fmla="*/ 146 h 64"/>
                <a:gd name="T32" fmla="*/ 8 w 80"/>
                <a:gd name="T33" fmla="*/ 157 h 64"/>
                <a:gd name="T34" fmla="*/ 10 w 80"/>
                <a:gd name="T35" fmla="*/ 182 h 64"/>
                <a:gd name="T36" fmla="*/ 12 w 80"/>
                <a:gd name="T37" fmla="*/ 211 h 64"/>
                <a:gd name="T38" fmla="*/ 14 w 80"/>
                <a:gd name="T39" fmla="*/ 243 h 64"/>
                <a:gd name="T40" fmla="*/ 46 w 80"/>
                <a:gd name="T41" fmla="*/ 264 h 64"/>
                <a:gd name="T42" fmla="*/ 54 w 80"/>
                <a:gd name="T43" fmla="*/ 298 h 64"/>
                <a:gd name="T44" fmla="*/ 60 w 80"/>
                <a:gd name="T45" fmla="*/ 394 h 64"/>
                <a:gd name="T46" fmla="*/ 71 w 80"/>
                <a:gd name="T47" fmla="*/ 354 h 64"/>
                <a:gd name="T48" fmla="*/ 79 w 80"/>
                <a:gd name="T49" fmla="*/ 307 h 64"/>
                <a:gd name="T50" fmla="*/ 87 w 80"/>
                <a:gd name="T51" fmla="*/ 298 h 64"/>
                <a:gd name="T52" fmla="*/ 104 w 80"/>
                <a:gd name="T53" fmla="*/ 298 h 64"/>
                <a:gd name="T54" fmla="*/ 110 w 80"/>
                <a:gd name="T55" fmla="*/ 339 h 64"/>
                <a:gd name="T56" fmla="*/ 110 w 80"/>
                <a:gd name="T57" fmla="*/ 354 h 64"/>
                <a:gd name="T58" fmla="*/ 110 w 80"/>
                <a:gd name="T59" fmla="*/ 394 h 64"/>
                <a:gd name="T60" fmla="*/ 120 w 80"/>
                <a:gd name="T61" fmla="*/ 412 h 64"/>
                <a:gd name="T62" fmla="*/ 123 w 80"/>
                <a:gd name="T63" fmla="*/ 425 h 64"/>
                <a:gd name="T64" fmla="*/ 126 w 80"/>
                <a:gd name="T65" fmla="*/ 440 h 64"/>
                <a:gd name="T66" fmla="*/ 135 w 80"/>
                <a:gd name="T67" fmla="*/ 447 h 64"/>
                <a:gd name="T68" fmla="*/ 141 w 80"/>
                <a:gd name="T69" fmla="*/ 196 h 64"/>
                <a:gd name="T70" fmla="*/ 149 w 80"/>
                <a:gd name="T71" fmla="*/ 196 h 64"/>
                <a:gd name="T72" fmla="*/ 135 w 80"/>
                <a:gd name="T73" fmla="*/ 157 h 64"/>
                <a:gd name="T74" fmla="*/ 126 w 80"/>
                <a:gd name="T75" fmla="*/ 108 h 64"/>
                <a:gd name="T76" fmla="*/ 116 w 80"/>
                <a:gd name="T77" fmla="*/ 80 h 64"/>
                <a:gd name="T78" fmla="*/ 99 w 80"/>
                <a:gd name="T79" fmla="*/ 6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64"/>
                <a:gd name="T122" fmla="*/ 80 w 80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64">
                  <a:moveTo>
                    <a:pt x="54" y="6"/>
                  </a:moveTo>
                  <a:lnTo>
                    <a:pt x="50" y="8"/>
                  </a:lnTo>
                  <a:lnTo>
                    <a:pt x="44" y="14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20" y="1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10" y="26"/>
                  </a:lnTo>
                  <a:lnTo>
                    <a:pt x="12" y="30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42"/>
                  </a:lnTo>
                  <a:lnTo>
                    <a:pt x="34" y="56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6" y="42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6"/>
                  </a:lnTo>
                  <a:lnTo>
                    <a:pt x="62" y="58"/>
                  </a:lnTo>
                  <a:lnTo>
                    <a:pt x="64" y="60"/>
                  </a:lnTo>
                  <a:lnTo>
                    <a:pt x="66" y="62"/>
                  </a:lnTo>
                  <a:lnTo>
                    <a:pt x="72" y="64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72" y="22"/>
                  </a:lnTo>
                  <a:lnTo>
                    <a:pt x="66" y="16"/>
                  </a:lnTo>
                  <a:lnTo>
                    <a:pt x="60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39" name="Freeform 186"/>
            <p:cNvSpPr>
              <a:spLocks noChangeAspect="1"/>
            </p:cNvSpPr>
            <p:nvPr/>
          </p:nvSpPr>
          <p:spPr bwMode="auto">
            <a:xfrm>
              <a:off x="3047" y="2580"/>
              <a:ext cx="32" cy="39"/>
            </a:xfrm>
            <a:custGeom>
              <a:avLst/>
              <a:gdLst>
                <a:gd name="T0" fmla="*/ 28 w 32"/>
                <a:gd name="T1" fmla="*/ 236 h 36"/>
                <a:gd name="T2" fmla="*/ 30 w 32"/>
                <a:gd name="T3" fmla="*/ 218 h 36"/>
                <a:gd name="T4" fmla="*/ 30 w 32"/>
                <a:gd name="T5" fmla="*/ 186 h 36"/>
                <a:gd name="T6" fmla="*/ 32 w 32"/>
                <a:gd name="T7" fmla="*/ 186 h 36"/>
                <a:gd name="T8" fmla="*/ 32 w 32"/>
                <a:gd name="T9" fmla="*/ 147 h 36"/>
                <a:gd name="T10" fmla="*/ 30 w 32"/>
                <a:gd name="T11" fmla="*/ 91 h 36"/>
                <a:gd name="T12" fmla="*/ 28 w 32"/>
                <a:gd name="T13" fmla="*/ 6 h 36"/>
                <a:gd name="T14" fmla="*/ 28 w 32"/>
                <a:gd name="T15" fmla="*/ 0 h 36"/>
                <a:gd name="T16" fmla="*/ 30 w 32"/>
                <a:gd name="T17" fmla="*/ 0 h 36"/>
                <a:gd name="T18" fmla="*/ 24 w 32"/>
                <a:gd name="T19" fmla="*/ 4 h 36"/>
                <a:gd name="T20" fmla="*/ 20 w 32"/>
                <a:gd name="T21" fmla="*/ 78 h 36"/>
                <a:gd name="T22" fmla="*/ 10 w 32"/>
                <a:gd name="T23" fmla="*/ 78 h 36"/>
                <a:gd name="T24" fmla="*/ 2 w 32"/>
                <a:gd name="T25" fmla="*/ 159 h 36"/>
                <a:gd name="T26" fmla="*/ 0 w 32"/>
                <a:gd name="T27" fmla="*/ 201 h 36"/>
                <a:gd name="T28" fmla="*/ 0 w 32"/>
                <a:gd name="T29" fmla="*/ 256 h 36"/>
                <a:gd name="T30" fmla="*/ 0 w 32"/>
                <a:gd name="T31" fmla="*/ 271 h 36"/>
                <a:gd name="T32" fmla="*/ 0 w 32"/>
                <a:gd name="T33" fmla="*/ 287 h 36"/>
                <a:gd name="T34" fmla="*/ 14 w 32"/>
                <a:gd name="T35" fmla="*/ 287 h 36"/>
                <a:gd name="T36" fmla="*/ 16 w 32"/>
                <a:gd name="T37" fmla="*/ 256 h 36"/>
                <a:gd name="T38" fmla="*/ 16 w 32"/>
                <a:gd name="T39" fmla="*/ 236 h 36"/>
                <a:gd name="T40" fmla="*/ 18 w 32"/>
                <a:gd name="T41" fmla="*/ 218 h 36"/>
                <a:gd name="T42" fmla="*/ 28 w 32"/>
                <a:gd name="T43" fmla="*/ 218 h 36"/>
                <a:gd name="T44" fmla="*/ 28 w 32"/>
                <a:gd name="T45" fmla="*/ 236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36"/>
                <a:gd name="T71" fmla="*/ 32 w 32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36">
                  <a:moveTo>
                    <a:pt x="28" y="30"/>
                  </a:moveTo>
                  <a:lnTo>
                    <a:pt x="30" y="28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4" y="4"/>
                  </a:lnTo>
                  <a:lnTo>
                    <a:pt x="20" y="10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8" y="28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0" name="Freeform 187"/>
            <p:cNvSpPr>
              <a:spLocks noChangeAspect="1"/>
            </p:cNvSpPr>
            <p:nvPr/>
          </p:nvSpPr>
          <p:spPr bwMode="auto">
            <a:xfrm>
              <a:off x="3047" y="2611"/>
              <a:ext cx="31" cy="48"/>
            </a:xfrm>
            <a:custGeom>
              <a:avLst/>
              <a:gdLst>
                <a:gd name="T0" fmla="*/ 0 w 30"/>
                <a:gd name="T1" fmla="*/ 75 h 44"/>
                <a:gd name="T2" fmla="*/ 2 w 30"/>
                <a:gd name="T3" fmla="*/ 106 h 44"/>
                <a:gd name="T4" fmla="*/ 6 w 30"/>
                <a:gd name="T5" fmla="*/ 127 h 44"/>
                <a:gd name="T6" fmla="*/ 6 w 30"/>
                <a:gd name="T7" fmla="*/ 176 h 44"/>
                <a:gd name="T8" fmla="*/ 4 w 30"/>
                <a:gd name="T9" fmla="*/ 209 h 44"/>
                <a:gd name="T10" fmla="*/ 4 w 30"/>
                <a:gd name="T11" fmla="*/ 249 h 44"/>
                <a:gd name="T12" fmla="*/ 4 w 30"/>
                <a:gd name="T13" fmla="*/ 291 h 44"/>
                <a:gd name="T14" fmla="*/ 6 w 30"/>
                <a:gd name="T15" fmla="*/ 346 h 44"/>
                <a:gd name="T16" fmla="*/ 10 w 30"/>
                <a:gd name="T17" fmla="*/ 420 h 44"/>
                <a:gd name="T18" fmla="*/ 42 w 30"/>
                <a:gd name="T19" fmla="*/ 346 h 44"/>
                <a:gd name="T20" fmla="*/ 55 w 30"/>
                <a:gd name="T21" fmla="*/ 291 h 44"/>
                <a:gd name="T22" fmla="*/ 63 w 30"/>
                <a:gd name="T23" fmla="*/ 228 h 44"/>
                <a:gd name="T24" fmla="*/ 67 w 30"/>
                <a:gd name="T25" fmla="*/ 192 h 44"/>
                <a:gd name="T26" fmla="*/ 67 w 30"/>
                <a:gd name="T27" fmla="*/ 152 h 44"/>
                <a:gd name="T28" fmla="*/ 67 w 30"/>
                <a:gd name="T29" fmla="*/ 127 h 44"/>
                <a:gd name="T30" fmla="*/ 63 w 30"/>
                <a:gd name="T31" fmla="*/ 106 h 44"/>
                <a:gd name="T32" fmla="*/ 59 w 30"/>
                <a:gd name="T33" fmla="*/ 89 h 44"/>
                <a:gd name="T34" fmla="*/ 55 w 30"/>
                <a:gd name="T35" fmla="*/ 75 h 44"/>
                <a:gd name="T36" fmla="*/ 59 w 30"/>
                <a:gd name="T37" fmla="*/ 4 h 44"/>
                <a:gd name="T38" fmla="*/ 63 w 30"/>
                <a:gd name="T39" fmla="*/ 2 h 44"/>
                <a:gd name="T40" fmla="*/ 44 w 30"/>
                <a:gd name="T41" fmla="*/ 0 h 44"/>
                <a:gd name="T42" fmla="*/ 42 w 30"/>
                <a:gd name="T43" fmla="*/ 2 h 44"/>
                <a:gd name="T44" fmla="*/ 42 w 30"/>
                <a:gd name="T45" fmla="*/ 4 h 44"/>
                <a:gd name="T46" fmla="*/ 14 w 30"/>
                <a:gd name="T47" fmla="*/ 75 h 44"/>
                <a:gd name="T48" fmla="*/ 0 w 30"/>
                <a:gd name="T49" fmla="*/ 75 h 44"/>
                <a:gd name="T50" fmla="*/ 0 w 30"/>
                <a:gd name="T51" fmla="*/ 63 h 44"/>
                <a:gd name="T52" fmla="*/ 0 w 30"/>
                <a:gd name="T53" fmla="*/ 4 h 44"/>
                <a:gd name="T54" fmla="*/ 0 w 30"/>
                <a:gd name="T55" fmla="*/ 75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"/>
                <a:gd name="T85" fmla="*/ 0 h 44"/>
                <a:gd name="T86" fmla="*/ 30 w 30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" h="44">
                  <a:moveTo>
                    <a:pt x="0" y="8"/>
                  </a:moveTo>
                  <a:lnTo>
                    <a:pt x="2" y="12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6" y="36"/>
                  </a:lnTo>
                  <a:lnTo>
                    <a:pt x="24" y="30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1" name="Freeform 188"/>
            <p:cNvSpPr>
              <a:spLocks noChangeAspect="1"/>
            </p:cNvSpPr>
            <p:nvPr/>
          </p:nvSpPr>
          <p:spPr bwMode="auto">
            <a:xfrm>
              <a:off x="2998" y="3173"/>
              <a:ext cx="37" cy="42"/>
            </a:xfrm>
            <a:custGeom>
              <a:avLst/>
              <a:gdLst>
                <a:gd name="T0" fmla="*/ 57 w 36"/>
                <a:gd name="T1" fmla="*/ 0 h 38"/>
                <a:gd name="T2" fmla="*/ 48 w 36"/>
                <a:gd name="T3" fmla="*/ 0 h 38"/>
                <a:gd name="T4" fmla="*/ 8 w 36"/>
                <a:gd name="T5" fmla="*/ 126 h 38"/>
                <a:gd name="T6" fmla="*/ 2 w 36"/>
                <a:gd name="T7" fmla="*/ 242 h 38"/>
                <a:gd name="T8" fmla="*/ 0 w 36"/>
                <a:gd name="T9" fmla="*/ 295 h 38"/>
                <a:gd name="T10" fmla="*/ 0 w 36"/>
                <a:gd name="T11" fmla="*/ 357 h 38"/>
                <a:gd name="T12" fmla="*/ 2 w 36"/>
                <a:gd name="T13" fmla="*/ 464 h 38"/>
                <a:gd name="T14" fmla="*/ 6 w 36"/>
                <a:gd name="T15" fmla="*/ 486 h 38"/>
                <a:gd name="T16" fmla="*/ 10 w 36"/>
                <a:gd name="T17" fmla="*/ 513 h 38"/>
                <a:gd name="T18" fmla="*/ 14 w 36"/>
                <a:gd name="T19" fmla="*/ 513 h 38"/>
                <a:gd name="T20" fmla="*/ 44 w 36"/>
                <a:gd name="T21" fmla="*/ 464 h 38"/>
                <a:gd name="T22" fmla="*/ 52 w 36"/>
                <a:gd name="T23" fmla="*/ 380 h 38"/>
                <a:gd name="T24" fmla="*/ 65 w 36"/>
                <a:gd name="T25" fmla="*/ 242 h 38"/>
                <a:gd name="T26" fmla="*/ 69 w 36"/>
                <a:gd name="T27" fmla="*/ 126 h 38"/>
                <a:gd name="T28" fmla="*/ 61 w 36"/>
                <a:gd name="T29" fmla="*/ 84 h 38"/>
                <a:gd name="T30" fmla="*/ 57 w 36"/>
                <a:gd name="T31" fmla="*/ 4 h 38"/>
                <a:gd name="T32" fmla="*/ 57 w 36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8"/>
                <a:gd name="T53" fmla="*/ 36 w 36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8">
                  <a:moveTo>
                    <a:pt x="30" y="0"/>
                  </a:moveTo>
                  <a:lnTo>
                    <a:pt x="22" y="0"/>
                  </a:lnTo>
                  <a:lnTo>
                    <a:pt x="8" y="10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6" y="28"/>
                  </a:lnTo>
                  <a:lnTo>
                    <a:pt x="34" y="18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2" name="Freeform 189"/>
            <p:cNvSpPr>
              <a:spLocks noChangeAspect="1"/>
            </p:cNvSpPr>
            <p:nvPr/>
          </p:nvSpPr>
          <p:spPr bwMode="auto">
            <a:xfrm>
              <a:off x="3061" y="3115"/>
              <a:ext cx="23" cy="28"/>
            </a:xfrm>
            <a:custGeom>
              <a:avLst/>
              <a:gdLst>
                <a:gd name="T0" fmla="*/ 66 w 22"/>
                <a:gd name="T1" fmla="*/ 121 h 26"/>
                <a:gd name="T2" fmla="*/ 55 w 22"/>
                <a:gd name="T3" fmla="*/ 163 h 26"/>
                <a:gd name="T4" fmla="*/ 51 w 22"/>
                <a:gd name="T5" fmla="*/ 176 h 26"/>
                <a:gd name="T6" fmla="*/ 47 w 22"/>
                <a:gd name="T7" fmla="*/ 176 h 26"/>
                <a:gd name="T8" fmla="*/ 6 w 22"/>
                <a:gd name="T9" fmla="*/ 176 h 26"/>
                <a:gd name="T10" fmla="*/ 2 w 22"/>
                <a:gd name="T11" fmla="*/ 151 h 26"/>
                <a:gd name="T12" fmla="*/ 0 w 22"/>
                <a:gd name="T13" fmla="*/ 121 h 26"/>
                <a:gd name="T14" fmla="*/ 0 w 22"/>
                <a:gd name="T15" fmla="*/ 78 h 26"/>
                <a:gd name="T16" fmla="*/ 0 w 22"/>
                <a:gd name="T17" fmla="*/ 58 h 26"/>
                <a:gd name="T18" fmla="*/ 2 w 22"/>
                <a:gd name="T19" fmla="*/ 6 h 26"/>
                <a:gd name="T20" fmla="*/ 8 w 22"/>
                <a:gd name="T21" fmla="*/ 2 h 26"/>
                <a:gd name="T22" fmla="*/ 47 w 22"/>
                <a:gd name="T23" fmla="*/ 0 h 26"/>
                <a:gd name="T24" fmla="*/ 66 w 22"/>
                <a:gd name="T25" fmla="*/ 0 h 26"/>
                <a:gd name="T26" fmla="*/ 66 w 22"/>
                <a:gd name="T27" fmla="*/ 12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6"/>
                <a:gd name="T44" fmla="*/ 22 w 22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6">
                  <a:moveTo>
                    <a:pt x="22" y="18"/>
                  </a:moveTo>
                  <a:lnTo>
                    <a:pt x="18" y="24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3" name="Freeform 190"/>
            <p:cNvSpPr>
              <a:spLocks noChangeAspect="1"/>
            </p:cNvSpPr>
            <p:nvPr/>
          </p:nvSpPr>
          <p:spPr bwMode="auto">
            <a:xfrm>
              <a:off x="3110" y="2767"/>
              <a:ext cx="54" cy="158"/>
            </a:xfrm>
            <a:custGeom>
              <a:avLst/>
              <a:gdLst>
                <a:gd name="T0" fmla="*/ 0 w 52"/>
                <a:gd name="T1" fmla="*/ 689 h 146"/>
                <a:gd name="T2" fmla="*/ 8 w 52"/>
                <a:gd name="T3" fmla="*/ 689 h 146"/>
                <a:gd name="T4" fmla="*/ 10 w 52"/>
                <a:gd name="T5" fmla="*/ 736 h 146"/>
                <a:gd name="T6" fmla="*/ 41 w 52"/>
                <a:gd name="T7" fmla="*/ 755 h 146"/>
                <a:gd name="T8" fmla="*/ 53 w 52"/>
                <a:gd name="T9" fmla="*/ 755 h 146"/>
                <a:gd name="T10" fmla="*/ 71 w 52"/>
                <a:gd name="T11" fmla="*/ 755 h 146"/>
                <a:gd name="T12" fmla="*/ 71 w 52"/>
                <a:gd name="T13" fmla="*/ 840 h 146"/>
                <a:gd name="T14" fmla="*/ 65 w 52"/>
                <a:gd name="T15" fmla="*/ 907 h 146"/>
                <a:gd name="T16" fmla="*/ 61 w 52"/>
                <a:gd name="T17" fmla="*/ 982 h 146"/>
                <a:gd name="T18" fmla="*/ 65 w 52"/>
                <a:gd name="T19" fmla="*/ 1042 h 146"/>
                <a:gd name="T20" fmla="*/ 77 w 52"/>
                <a:gd name="T21" fmla="*/ 1069 h 146"/>
                <a:gd name="T22" fmla="*/ 96 w 52"/>
                <a:gd name="T23" fmla="*/ 1108 h 146"/>
                <a:gd name="T24" fmla="*/ 104 w 52"/>
                <a:gd name="T25" fmla="*/ 1136 h 146"/>
                <a:gd name="T26" fmla="*/ 104 w 52"/>
                <a:gd name="T27" fmla="*/ 1063 h 146"/>
                <a:gd name="T28" fmla="*/ 109 w 52"/>
                <a:gd name="T29" fmla="*/ 1042 h 146"/>
                <a:gd name="T30" fmla="*/ 113 w 52"/>
                <a:gd name="T31" fmla="*/ 1036 h 146"/>
                <a:gd name="T32" fmla="*/ 121 w 52"/>
                <a:gd name="T33" fmla="*/ 993 h 146"/>
                <a:gd name="T34" fmla="*/ 126 w 52"/>
                <a:gd name="T35" fmla="*/ 982 h 146"/>
                <a:gd name="T36" fmla="*/ 131 w 52"/>
                <a:gd name="T37" fmla="*/ 945 h 146"/>
                <a:gd name="T38" fmla="*/ 136 w 52"/>
                <a:gd name="T39" fmla="*/ 887 h 146"/>
                <a:gd name="T40" fmla="*/ 136 w 52"/>
                <a:gd name="T41" fmla="*/ 817 h 146"/>
                <a:gd name="T42" fmla="*/ 136 w 52"/>
                <a:gd name="T43" fmla="*/ 760 h 146"/>
                <a:gd name="T44" fmla="*/ 126 w 52"/>
                <a:gd name="T45" fmla="*/ 717 h 146"/>
                <a:gd name="T46" fmla="*/ 109 w 52"/>
                <a:gd name="T47" fmla="*/ 628 h 146"/>
                <a:gd name="T48" fmla="*/ 83 w 52"/>
                <a:gd name="T49" fmla="*/ 551 h 146"/>
                <a:gd name="T50" fmla="*/ 77 w 52"/>
                <a:gd name="T51" fmla="*/ 503 h 146"/>
                <a:gd name="T52" fmla="*/ 71 w 52"/>
                <a:gd name="T53" fmla="*/ 457 h 146"/>
                <a:gd name="T54" fmla="*/ 77 w 52"/>
                <a:gd name="T55" fmla="*/ 372 h 146"/>
                <a:gd name="T56" fmla="*/ 89 w 52"/>
                <a:gd name="T57" fmla="*/ 317 h 146"/>
                <a:gd name="T58" fmla="*/ 83 w 52"/>
                <a:gd name="T59" fmla="*/ 89 h 146"/>
                <a:gd name="T60" fmla="*/ 77 w 52"/>
                <a:gd name="T61" fmla="*/ 76 h 146"/>
                <a:gd name="T62" fmla="*/ 71 w 52"/>
                <a:gd name="T63" fmla="*/ 6 h 146"/>
                <a:gd name="T64" fmla="*/ 65 w 52"/>
                <a:gd name="T65" fmla="*/ 0 h 146"/>
                <a:gd name="T66" fmla="*/ 10 w 52"/>
                <a:gd name="T67" fmla="*/ 0 h 146"/>
                <a:gd name="T68" fmla="*/ 12 w 52"/>
                <a:gd name="T69" fmla="*/ 65 h 146"/>
                <a:gd name="T70" fmla="*/ 45 w 52"/>
                <a:gd name="T71" fmla="*/ 143 h 146"/>
                <a:gd name="T72" fmla="*/ 41 w 52"/>
                <a:gd name="T73" fmla="*/ 169 h 146"/>
                <a:gd name="T74" fmla="*/ 12 w 52"/>
                <a:gd name="T75" fmla="*/ 198 h 146"/>
                <a:gd name="T76" fmla="*/ 8 w 52"/>
                <a:gd name="T77" fmla="*/ 232 h 146"/>
                <a:gd name="T78" fmla="*/ 8 w 52"/>
                <a:gd name="T79" fmla="*/ 277 h 146"/>
                <a:gd name="T80" fmla="*/ 8 w 52"/>
                <a:gd name="T81" fmla="*/ 360 h 146"/>
                <a:gd name="T82" fmla="*/ 10 w 52"/>
                <a:gd name="T83" fmla="*/ 422 h 146"/>
                <a:gd name="T84" fmla="*/ 6 w 52"/>
                <a:gd name="T85" fmla="*/ 470 h 146"/>
                <a:gd name="T86" fmla="*/ 2 w 52"/>
                <a:gd name="T87" fmla="*/ 511 h 146"/>
                <a:gd name="T88" fmla="*/ 0 w 52"/>
                <a:gd name="T89" fmla="*/ 554 h 146"/>
                <a:gd name="T90" fmla="*/ 0 w 52"/>
                <a:gd name="T91" fmla="*/ 600 h 146"/>
                <a:gd name="T92" fmla="*/ 0 w 52"/>
                <a:gd name="T93" fmla="*/ 645 h 146"/>
                <a:gd name="T94" fmla="*/ 0 w 52"/>
                <a:gd name="T95" fmla="*/ 669 h 146"/>
                <a:gd name="T96" fmla="*/ 4 w 52"/>
                <a:gd name="T97" fmla="*/ 669 h 146"/>
                <a:gd name="T98" fmla="*/ 0 w 52"/>
                <a:gd name="T99" fmla="*/ 689 h 1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2"/>
                <a:gd name="T151" fmla="*/ 0 h 146"/>
                <a:gd name="T152" fmla="*/ 52 w 52"/>
                <a:gd name="T153" fmla="*/ 146 h 1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2" h="146">
                  <a:moveTo>
                    <a:pt x="0" y="88"/>
                  </a:moveTo>
                  <a:lnTo>
                    <a:pt x="8" y="88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20" y="96"/>
                  </a:lnTo>
                  <a:lnTo>
                    <a:pt x="28" y="96"/>
                  </a:lnTo>
                  <a:lnTo>
                    <a:pt x="28" y="108"/>
                  </a:lnTo>
                  <a:lnTo>
                    <a:pt x="26" y="116"/>
                  </a:lnTo>
                  <a:lnTo>
                    <a:pt x="24" y="126"/>
                  </a:lnTo>
                  <a:lnTo>
                    <a:pt x="26" y="134"/>
                  </a:lnTo>
                  <a:lnTo>
                    <a:pt x="30" y="138"/>
                  </a:lnTo>
                  <a:lnTo>
                    <a:pt x="36" y="142"/>
                  </a:lnTo>
                  <a:lnTo>
                    <a:pt x="38" y="146"/>
                  </a:lnTo>
                  <a:lnTo>
                    <a:pt x="38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6" y="128"/>
                  </a:lnTo>
                  <a:lnTo>
                    <a:pt x="48" y="126"/>
                  </a:lnTo>
                  <a:lnTo>
                    <a:pt x="50" y="120"/>
                  </a:lnTo>
                  <a:lnTo>
                    <a:pt x="52" y="114"/>
                  </a:lnTo>
                  <a:lnTo>
                    <a:pt x="52" y="104"/>
                  </a:lnTo>
                  <a:lnTo>
                    <a:pt x="52" y="98"/>
                  </a:lnTo>
                  <a:lnTo>
                    <a:pt x="48" y="92"/>
                  </a:lnTo>
                  <a:lnTo>
                    <a:pt x="40" y="80"/>
                  </a:lnTo>
                  <a:lnTo>
                    <a:pt x="32" y="70"/>
                  </a:lnTo>
                  <a:lnTo>
                    <a:pt x="30" y="64"/>
                  </a:lnTo>
                  <a:lnTo>
                    <a:pt x="28" y="58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0"/>
                  </a:lnTo>
                  <a:lnTo>
                    <a:pt x="10" y="0"/>
                  </a:lnTo>
                  <a:lnTo>
                    <a:pt x="12" y="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2" y="26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6"/>
                  </a:lnTo>
                  <a:lnTo>
                    <a:pt x="10" y="54"/>
                  </a:lnTo>
                  <a:lnTo>
                    <a:pt x="6" y="60"/>
                  </a:lnTo>
                  <a:lnTo>
                    <a:pt x="2" y="66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4" y="86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4" name="Freeform 191"/>
            <p:cNvSpPr>
              <a:spLocks noChangeAspect="1"/>
            </p:cNvSpPr>
            <p:nvPr/>
          </p:nvSpPr>
          <p:spPr bwMode="auto">
            <a:xfrm>
              <a:off x="2250" y="2268"/>
              <a:ext cx="49" cy="15"/>
            </a:xfrm>
            <a:custGeom>
              <a:avLst/>
              <a:gdLst>
                <a:gd name="T0" fmla="*/ 0 w 48"/>
                <a:gd name="T1" fmla="*/ 54 h 14"/>
                <a:gd name="T2" fmla="*/ 14 w 48"/>
                <a:gd name="T3" fmla="*/ 54 h 14"/>
                <a:gd name="T4" fmla="*/ 18 w 48"/>
                <a:gd name="T5" fmla="*/ 6 h 14"/>
                <a:gd name="T6" fmla="*/ 20 w 48"/>
                <a:gd name="T7" fmla="*/ 4 h 14"/>
                <a:gd name="T8" fmla="*/ 24 w 48"/>
                <a:gd name="T9" fmla="*/ 2 h 14"/>
                <a:gd name="T10" fmla="*/ 54 w 48"/>
                <a:gd name="T11" fmla="*/ 0 h 14"/>
                <a:gd name="T12" fmla="*/ 56 w 48"/>
                <a:gd name="T13" fmla="*/ 4 h 14"/>
                <a:gd name="T14" fmla="*/ 62 w 48"/>
                <a:gd name="T15" fmla="*/ 6 h 14"/>
                <a:gd name="T16" fmla="*/ 76 w 48"/>
                <a:gd name="T17" fmla="*/ 54 h 14"/>
                <a:gd name="T18" fmla="*/ 70 w 48"/>
                <a:gd name="T19" fmla="*/ 71 h 14"/>
                <a:gd name="T20" fmla="*/ 66 w 48"/>
                <a:gd name="T21" fmla="*/ 81 h 14"/>
                <a:gd name="T22" fmla="*/ 58 w 48"/>
                <a:gd name="T23" fmla="*/ 62 h 14"/>
                <a:gd name="T24" fmla="*/ 52 w 48"/>
                <a:gd name="T25" fmla="*/ 54 h 14"/>
                <a:gd name="T26" fmla="*/ 52 w 48"/>
                <a:gd name="T27" fmla="*/ 71 h 14"/>
                <a:gd name="T28" fmla="*/ 12 w 48"/>
                <a:gd name="T29" fmla="*/ 81 h 14"/>
                <a:gd name="T30" fmla="*/ 0 w 48"/>
                <a:gd name="T31" fmla="*/ 81 h 14"/>
                <a:gd name="T32" fmla="*/ 2 w 48"/>
                <a:gd name="T33" fmla="*/ 54 h 14"/>
                <a:gd name="T34" fmla="*/ 0 w 48"/>
                <a:gd name="T35" fmla="*/ 54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"/>
                <a:gd name="T55" fmla="*/ 0 h 14"/>
                <a:gd name="T56" fmla="*/ 48 w 48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" h="14">
                  <a:moveTo>
                    <a:pt x="0" y="8"/>
                  </a:moveTo>
                  <a:lnTo>
                    <a:pt x="14" y="8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0" y="4"/>
                  </a:lnTo>
                  <a:lnTo>
                    <a:pt x="36" y="6"/>
                  </a:lnTo>
                  <a:lnTo>
                    <a:pt x="48" y="8"/>
                  </a:lnTo>
                  <a:lnTo>
                    <a:pt x="44" y="12"/>
                  </a:lnTo>
                  <a:lnTo>
                    <a:pt x="40" y="14"/>
                  </a:lnTo>
                  <a:lnTo>
                    <a:pt x="32" y="10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12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5" name="Freeform 192"/>
            <p:cNvSpPr>
              <a:spLocks noChangeAspect="1"/>
            </p:cNvSpPr>
            <p:nvPr/>
          </p:nvSpPr>
          <p:spPr bwMode="auto">
            <a:xfrm>
              <a:off x="2253" y="2296"/>
              <a:ext cx="46" cy="28"/>
            </a:xfrm>
            <a:custGeom>
              <a:avLst/>
              <a:gdLst>
                <a:gd name="T0" fmla="*/ 0 w 46"/>
                <a:gd name="T1" fmla="*/ 4 h 26"/>
                <a:gd name="T2" fmla="*/ 12 w 46"/>
                <a:gd name="T3" fmla="*/ 4 h 26"/>
                <a:gd name="T4" fmla="*/ 22 w 46"/>
                <a:gd name="T5" fmla="*/ 2 h 26"/>
                <a:gd name="T6" fmla="*/ 34 w 46"/>
                <a:gd name="T7" fmla="*/ 0 h 26"/>
                <a:gd name="T8" fmla="*/ 46 w 46"/>
                <a:gd name="T9" fmla="*/ 0 h 26"/>
                <a:gd name="T10" fmla="*/ 46 w 46"/>
                <a:gd name="T11" fmla="*/ 4 h 26"/>
                <a:gd name="T12" fmla="*/ 46 w 46"/>
                <a:gd name="T13" fmla="*/ 58 h 26"/>
                <a:gd name="T14" fmla="*/ 42 w 46"/>
                <a:gd name="T15" fmla="*/ 58 h 26"/>
                <a:gd name="T16" fmla="*/ 44 w 46"/>
                <a:gd name="T17" fmla="*/ 78 h 26"/>
                <a:gd name="T18" fmla="*/ 46 w 46"/>
                <a:gd name="T19" fmla="*/ 78 h 26"/>
                <a:gd name="T20" fmla="*/ 46 w 46"/>
                <a:gd name="T21" fmla="*/ 121 h 26"/>
                <a:gd name="T22" fmla="*/ 40 w 46"/>
                <a:gd name="T23" fmla="*/ 140 h 26"/>
                <a:gd name="T24" fmla="*/ 36 w 46"/>
                <a:gd name="T25" fmla="*/ 151 h 26"/>
                <a:gd name="T26" fmla="*/ 32 w 46"/>
                <a:gd name="T27" fmla="*/ 163 h 26"/>
                <a:gd name="T28" fmla="*/ 28 w 46"/>
                <a:gd name="T29" fmla="*/ 163 h 26"/>
                <a:gd name="T30" fmla="*/ 28 w 46"/>
                <a:gd name="T31" fmla="*/ 176 h 26"/>
                <a:gd name="T32" fmla="*/ 22 w 46"/>
                <a:gd name="T33" fmla="*/ 121 h 26"/>
                <a:gd name="T34" fmla="*/ 18 w 46"/>
                <a:gd name="T35" fmla="*/ 90 h 26"/>
                <a:gd name="T36" fmla="*/ 12 w 46"/>
                <a:gd name="T37" fmla="*/ 78 h 26"/>
                <a:gd name="T38" fmla="*/ 6 w 46"/>
                <a:gd name="T39" fmla="*/ 67 h 26"/>
                <a:gd name="T40" fmla="*/ 0 w 46"/>
                <a:gd name="T41" fmla="*/ 4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0" y="4"/>
                  </a:moveTo>
                  <a:lnTo>
                    <a:pt x="12" y="4"/>
                  </a:lnTo>
                  <a:lnTo>
                    <a:pt x="22" y="2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8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2" y="18"/>
                  </a:lnTo>
                  <a:lnTo>
                    <a:pt x="18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6" name="Freeform 193"/>
            <p:cNvSpPr>
              <a:spLocks noChangeAspect="1"/>
            </p:cNvSpPr>
            <p:nvPr/>
          </p:nvSpPr>
          <p:spPr bwMode="auto">
            <a:xfrm>
              <a:off x="2311" y="2350"/>
              <a:ext cx="45" cy="68"/>
            </a:xfrm>
            <a:custGeom>
              <a:avLst/>
              <a:gdLst>
                <a:gd name="T0" fmla="*/ 52 w 44"/>
                <a:gd name="T1" fmla="*/ 693 h 62"/>
                <a:gd name="T2" fmla="*/ 18 w 44"/>
                <a:gd name="T3" fmla="*/ 594 h 62"/>
                <a:gd name="T4" fmla="*/ 10 w 44"/>
                <a:gd name="T5" fmla="*/ 537 h 62"/>
                <a:gd name="T6" fmla="*/ 6 w 44"/>
                <a:gd name="T7" fmla="*/ 447 h 62"/>
                <a:gd name="T8" fmla="*/ 2 w 44"/>
                <a:gd name="T9" fmla="*/ 345 h 62"/>
                <a:gd name="T10" fmla="*/ 0 w 44"/>
                <a:gd name="T11" fmla="*/ 218 h 62"/>
                <a:gd name="T12" fmla="*/ 4 w 44"/>
                <a:gd name="T13" fmla="*/ 150 h 62"/>
                <a:gd name="T14" fmla="*/ 10 w 44"/>
                <a:gd name="T15" fmla="*/ 87 h 62"/>
                <a:gd name="T16" fmla="*/ 16 w 44"/>
                <a:gd name="T17" fmla="*/ 2 h 62"/>
                <a:gd name="T18" fmla="*/ 50 w 44"/>
                <a:gd name="T19" fmla="*/ 0 h 62"/>
                <a:gd name="T20" fmla="*/ 56 w 44"/>
                <a:gd name="T21" fmla="*/ 2 h 62"/>
                <a:gd name="T22" fmla="*/ 60 w 44"/>
                <a:gd name="T23" fmla="*/ 4 h 62"/>
                <a:gd name="T24" fmla="*/ 62 w 44"/>
                <a:gd name="T25" fmla="*/ 87 h 62"/>
                <a:gd name="T26" fmla="*/ 64 w 44"/>
                <a:gd name="T27" fmla="*/ 150 h 62"/>
                <a:gd name="T28" fmla="*/ 66 w 44"/>
                <a:gd name="T29" fmla="*/ 262 h 62"/>
                <a:gd name="T30" fmla="*/ 74 w 44"/>
                <a:gd name="T31" fmla="*/ 374 h 62"/>
                <a:gd name="T32" fmla="*/ 70 w 44"/>
                <a:gd name="T33" fmla="*/ 415 h 62"/>
                <a:gd name="T34" fmla="*/ 66 w 44"/>
                <a:gd name="T35" fmla="*/ 490 h 62"/>
                <a:gd name="T36" fmla="*/ 62 w 44"/>
                <a:gd name="T37" fmla="*/ 547 h 62"/>
                <a:gd name="T38" fmla="*/ 56 w 44"/>
                <a:gd name="T39" fmla="*/ 609 h 62"/>
                <a:gd name="T40" fmla="*/ 50 w 44"/>
                <a:gd name="T41" fmla="*/ 658 h 62"/>
                <a:gd name="T42" fmla="*/ 52 w 44"/>
                <a:gd name="T43" fmla="*/ 69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"/>
                <a:gd name="T67" fmla="*/ 0 h 62"/>
                <a:gd name="T68" fmla="*/ 44 w 44"/>
                <a:gd name="T69" fmla="*/ 62 h 6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" h="62">
                  <a:moveTo>
                    <a:pt x="26" y="62"/>
                  </a:moveTo>
                  <a:lnTo>
                    <a:pt x="18" y="54"/>
                  </a:lnTo>
                  <a:lnTo>
                    <a:pt x="10" y="48"/>
                  </a:lnTo>
                  <a:lnTo>
                    <a:pt x="6" y="40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10" y="8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4"/>
                  </a:lnTo>
                  <a:lnTo>
                    <a:pt x="42" y="38"/>
                  </a:lnTo>
                  <a:lnTo>
                    <a:pt x="40" y="44"/>
                  </a:lnTo>
                  <a:lnTo>
                    <a:pt x="36" y="50"/>
                  </a:lnTo>
                  <a:lnTo>
                    <a:pt x="30" y="56"/>
                  </a:lnTo>
                  <a:lnTo>
                    <a:pt x="24" y="60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7" name="Freeform 194"/>
            <p:cNvSpPr>
              <a:spLocks noChangeAspect="1"/>
            </p:cNvSpPr>
            <p:nvPr/>
          </p:nvSpPr>
          <p:spPr bwMode="auto">
            <a:xfrm>
              <a:off x="2535" y="2329"/>
              <a:ext cx="32" cy="106"/>
            </a:xfrm>
            <a:custGeom>
              <a:avLst/>
              <a:gdLst>
                <a:gd name="T0" fmla="*/ 22 w 32"/>
                <a:gd name="T1" fmla="*/ 757 h 98"/>
                <a:gd name="T2" fmla="*/ 14 w 32"/>
                <a:gd name="T3" fmla="*/ 692 h 98"/>
                <a:gd name="T4" fmla="*/ 8 w 32"/>
                <a:gd name="T5" fmla="*/ 636 h 98"/>
                <a:gd name="T6" fmla="*/ 12 w 32"/>
                <a:gd name="T7" fmla="*/ 619 h 98"/>
                <a:gd name="T8" fmla="*/ 12 w 32"/>
                <a:gd name="T9" fmla="*/ 418 h 98"/>
                <a:gd name="T10" fmla="*/ 10 w 32"/>
                <a:gd name="T11" fmla="*/ 370 h 98"/>
                <a:gd name="T12" fmla="*/ 10 w 32"/>
                <a:gd name="T13" fmla="*/ 342 h 98"/>
                <a:gd name="T14" fmla="*/ 10 w 32"/>
                <a:gd name="T15" fmla="*/ 292 h 98"/>
                <a:gd name="T16" fmla="*/ 8 w 32"/>
                <a:gd name="T17" fmla="*/ 250 h 98"/>
                <a:gd name="T18" fmla="*/ 6 w 32"/>
                <a:gd name="T19" fmla="*/ 231 h 98"/>
                <a:gd name="T20" fmla="*/ 6 w 32"/>
                <a:gd name="T21" fmla="*/ 214 h 98"/>
                <a:gd name="T22" fmla="*/ 8 w 32"/>
                <a:gd name="T23" fmla="*/ 169 h 98"/>
                <a:gd name="T24" fmla="*/ 6 w 32"/>
                <a:gd name="T25" fmla="*/ 120 h 98"/>
                <a:gd name="T26" fmla="*/ 4 w 32"/>
                <a:gd name="T27" fmla="*/ 88 h 98"/>
                <a:gd name="T28" fmla="*/ 2 w 32"/>
                <a:gd name="T29" fmla="*/ 6 h 98"/>
                <a:gd name="T30" fmla="*/ 0 w 32"/>
                <a:gd name="T31" fmla="*/ 0 h 98"/>
                <a:gd name="T32" fmla="*/ 20 w 32"/>
                <a:gd name="T33" fmla="*/ 0 h 98"/>
                <a:gd name="T34" fmla="*/ 16 w 32"/>
                <a:gd name="T35" fmla="*/ 4 h 98"/>
                <a:gd name="T36" fmla="*/ 16 w 32"/>
                <a:gd name="T37" fmla="*/ 75 h 98"/>
                <a:gd name="T38" fmla="*/ 16 w 32"/>
                <a:gd name="T39" fmla="*/ 103 h 98"/>
                <a:gd name="T40" fmla="*/ 18 w 32"/>
                <a:gd name="T41" fmla="*/ 141 h 98"/>
                <a:gd name="T42" fmla="*/ 26 w 32"/>
                <a:gd name="T43" fmla="*/ 183 h 98"/>
                <a:gd name="T44" fmla="*/ 26 w 32"/>
                <a:gd name="T45" fmla="*/ 214 h 98"/>
                <a:gd name="T46" fmla="*/ 26 w 32"/>
                <a:gd name="T47" fmla="*/ 342 h 98"/>
                <a:gd name="T48" fmla="*/ 28 w 32"/>
                <a:gd name="T49" fmla="*/ 433 h 98"/>
                <a:gd name="T50" fmla="*/ 28 w 32"/>
                <a:gd name="T51" fmla="*/ 529 h 98"/>
                <a:gd name="T52" fmla="*/ 30 w 32"/>
                <a:gd name="T53" fmla="*/ 692 h 98"/>
                <a:gd name="T54" fmla="*/ 30 w 32"/>
                <a:gd name="T55" fmla="*/ 706 h 98"/>
                <a:gd name="T56" fmla="*/ 32 w 32"/>
                <a:gd name="T57" fmla="*/ 725 h 98"/>
                <a:gd name="T58" fmla="*/ 22 w 32"/>
                <a:gd name="T59" fmla="*/ 757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98"/>
                <a:gd name="T92" fmla="*/ 32 w 32"/>
                <a:gd name="T93" fmla="*/ 98 h 9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98">
                  <a:moveTo>
                    <a:pt x="22" y="98"/>
                  </a:moveTo>
                  <a:lnTo>
                    <a:pt x="14" y="90"/>
                  </a:lnTo>
                  <a:lnTo>
                    <a:pt x="8" y="82"/>
                  </a:lnTo>
                  <a:lnTo>
                    <a:pt x="12" y="80"/>
                  </a:lnTo>
                  <a:lnTo>
                    <a:pt x="12" y="54"/>
                  </a:lnTo>
                  <a:lnTo>
                    <a:pt x="10" y="48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2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8" y="18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44"/>
                  </a:lnTo>
                  <a:lnTo>
                    <a:pt x="28" y="56"/>
                  </a:lnTo>
                  <a:lnTo>
                    <a:pt x="28" y="68"/>
                  </a:lnTo>
                  <a:lnTo>
                    <a:pt x="30" y="90"/>
                  </a:lnTo>
                  <a:lnTo>
                    <a:pt x="30" y="92"/>
                  </a:lnTo>
                  <a:lnTo>
                    <a:pt x="32" y="94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8" name="Freeform 195"/>
            <p:cNvSpPr>
              <a:spLocks noChangeAspect="1"/>
            </p:cNvSpPr>
            <p:nvPr/>
          </p:nvSpPr>
          <p:spPr bwMode="auto">
            <a:xfrm>
              <a:off x="2702" y="2513"/>
              <a:ext cx="31" cy="29"/>
            </a:xfrm>
            <a:custGeom>
              <a:avLst/>
              <a:gdLst>
                <a:gd name="T0" fmla="*/ 67 w 30"/>
                <a:gd name="T1" fmla="*/ 441 h 26"/>
                <a:gd name="T2" fmla="*/ 47 w 30"/>
                <a:gd name="T3" fmla="*/ 441 h 26"/>
                <a:gd name="T4" fmla="*/ 12 w 30"/>
                <a:gd name="T5" fmla="*/ 441 h 26"/>
                <a:gd name="T6" fmla="*/ 0 w 30"/>
                <a:gd name="T7" fmla="*/ 407 h 26"/>
                <a:gd name="T8" fmla="*/ 6 w 30"/>
                <a:gd name="T9" fmla="*/ 2 h 26"/>
                <a:gd name="T10" fmla="*/ 67 w 30"/>
                <a:gd name="T11" fmla="*/ 4 h 26"/>
                <a:gd name="T12" fmla="*/ 67 w 30"/>
                <a:gd name="T13" fmla="*/ 0 h 26"/>
                <a:gd name="T14" fmla="*/ 67 w 30"/>
                <a:gd name="T15" fmla="*/ 44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26"/>
                <a:gd name="T26" fmla="*/ 30 w 30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26">
                  <a:moveTo>
                    <a:pt x="30" y="26"/>
                  </a:moveTo>
                  <a:lnTo>
                    <a:pt x="20" y="26"/>
                  </a:lnTo>
                  <a:lnTo>
                    <a:pt x="12" y="26"/>
                  </a:lnTo>
                  <a:lnTo>
                    <a:pt x="0" y="24"/>
                  </a:lnTo>
                  <a:lnTo>
                    <a:pt x="6" y="2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49" name="Freeform 196"/>
            <p:cNvSpPr>
              <a:spLocks noChangeAspect="1"/>
            </p:cNvSpPr>
            <p:nvPr/>
          </p:nvSpPr>
          <p:spPr bwMode="auto">
            <a:xfrm>
              <a:off x="2747" y="2656"/>
              <a:ext cx="17" cy="26"/>
            </a:xfrm>
            <a:custGeom>
              <a:avLst/>
              <a:gdLst>
                <a:gd name="T0" fmla="*/ 44 w 16"/>
                <a:gd name="T1" fmla="*/ 192 h 24"/>
                <a:gd name="T2" fmla="*/ 0 w 16"/>
                <a:gd name="T3" fmla="*/ 78 h 24"/>
                <a:gd name="T4" fmla="*/ 6 w 16"/>
                <a:gd name="T5" fmla="*/ 4 h 24"/>
                <a:gd name="T6" fmla="*/ 50 w 16"/>
                <a:gd name="T7" fmla="*/ 2 h 24"/>
                <a:gd name="T8" fmla="*/ 63 w 16"/>
                <a:gd name="T9" fmla="*/ 0 h 24"/>
                <a:gd name="T10" fmla="*/ 71 w 16"/>
                <a:gd name="T11" fmla="*/ 2 h 24"/>
                <a:gd name="T12" fmla="*/ 71 w 16"/>
                <a:gd name="T13" fmla="*/ 56 h 24"/>
                <a:gd name="T14" fmla="*/ 56 w 16"/>
                <a:gd name="T15" fmla="*/ 66 h 24"/>
                <a:gd name="T16" fmla="*/ 50 w 16"/>
                <a:gd name="T17" fmla="*/ 92 h 24"/>
                <a:gd name="T18" fmla="*/ 44 w 16"/>
                <a:gd name="T19" fmla="*/ 177 h 24"/>
                <a:gd name="T20" fmla="*/ 44 w 16"/>
                <a:gd name="T21" fmla="*/ 19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4"/>
                <a:gd name="T35" fmla="*/ 16 w 16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4">
                  <a:moveTo>
                    <a:pt x="8" y="24"/>
                  </a:moveTo>
                  <a:lnTo>
                    <a:pt x="0" y="10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50" name="Freeform 197"/>
            <p:cNvSpPr>
              <a:spLocks noChangeAspect="1"/>
            </p:cNvSpPr>
            <p:nvPr/>
          </p:nvSpPr>
          <p:spPr bwMode="auto">
            <a:xfrm>
              <a:off x="3078" y="1796"/>
              <a:ext cx="21" cy="16"/>
            </a:xfrm>
            <a:custGeom>
              <a:avLst/>
              <a:gdLst>
                <a:gd name="T0" fmla="*/ 10 w 22"/>
                <a:gd name="T1" fmla="*/ 450 h 14"/>
                <a:gd name="T2" fmla="*/ 0 w 22"/>
                <a:gd name="T3" fmla="*/ 450 h 14"/>
                <a:gd name="T4" fmla="*/ 0 w 22"/>
                <a:gd name="T5" fmla="*/ 318 h 14"/>
                <a:gd name="T6" fmla="*/ 2 w 22"/>
                <a:gd name="T7" fmla="*/ 243 h 14"/>
                <a:gd name="T8" fmla="*/ 4 w 22"/>
                <a:gd name="T9" fmla="*/ 143 h 14"/>
                <a:gd name="T10" fmla="*/ 8 w 22"/>
                <a:gd name="T11" fmla="*/ 0 h 14"/>
                <a:gd name="T12" fmla="*/ 10 w 22"/>
                <a:gd name="T13" fmla="*/ 143 h 14"/>
                <a:gd name="T14" fmla="*/ 11 w 22"/>
                <a:gd name="T15" fmla="*/ 143 h 14"/>
                <a:gd name="T16" fmla="*/ 11 w 22"/>
                <a:gd name="T17" fmla="*/ 0 h 14"/>
                <a:gd name="T18" fmla="*/ 11 w 22"/>
                <a:gd name="T19" fmla="*/ 186 h 14"/>
                <a:gd name="T20" fmla="*/ 11 w 22"/>
                <a:gd name="T21" fmla="*/ 318 h 14"/>
                <a:gd name="T22" fmla="*/ 10 w 22"/>
                <a:gd name="T23" fmla="*/ 45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4"/>
                <a:gd name="T38" fmla="*/ 22 w 22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4">
                  <a:moveTo>
                    <a:pt x="10" y="14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18" y="1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99CC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51" name="Freeform 198"/>
            <p:cNvSpPr>
              <a:spLocks noChangeAspect="1"/>
            </p:cNvSpPr>
            <p:nvPr/>
          </p:nvSpPr>
          <p:spPr bwMode="auto">
            <a:xfrm>
              <a:off x="3151" y="1113"/>
              <a:ext cx="28" cy="17"/>
            </a:xfrm>
            <a:custGeom>
              <a:avLst/>
              <a:gdLst>
                <a:gd name="T0" fmla="*/ 28 w 28"/>
                <a:gd name="T1" fmla="*/ 50 h 16"/>
                <a:gd name="T2" fmla="*/ 22 w 28"/>
                <a:gd name="T3" fmla="*/ 63 h 16"/>
                <a:gd name="T4" fmla="*/ 14 w 28"/>
                <a:gd name="T5" fmla="*/ 71 h 16"/>
                <a:gd name="T6" fmla="*/ 8 w 28"/>
                <a:gd name="T7" fmla="*/ 71 h 16"/>
                <a:gd name="T8" fmla="*/ 4 w 28"/>
                <a:gd name="T9" fmla="*/ 56 h 16"/>
                <a:gd name="T10" fmla="*/ 2 w 28"/>
                <a:gd name="T11" fmla="*/ 44 h 16"/>
                <a:gd name="T12" fmla="*/ 0 w 28"/>
                <a:gd name="T13" fmla="*/ 2 h 16"/>
                <a:gd name="T14" fmla="*/ 8 w 28"/>
                <a:gd name="T15" fmla="*/ 0 h 16"/>
                <a:gd name="T16" fmla="*/ 12 w 28"/>
                <a:gd name="T17" fmla="*/ 2 h 16"/>
                <a:gd name="T18" fmla="*/ 16 w 28"/>
                <a:gd name="T19" fmla="*/ 2 h 16"/>
                <a:gd name="T20" fmla="*/ 20 w 28"/>
                <a:gd name="T21" fmla="*/ 4 h 16"/>
                <a:gd name="T22" fmla="*/ 28 w 28"/>
                <a:gd name="T23" fmla="*/ 5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16"/>
                <a:gd name="T38" fmla="*/ 28 w 28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16">
                  <a:moveTo>
                    <a:pt x="28" y="10"/>
                  </a:moveTo>
                  <a:lnTo>
                    <a:pt x="22" y="14"/>
                  </a:lnTo>
                  <a:lnTo>
                    <a:pt x="14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352" name="Group 199"/>
            <p:cNvGrpSpPr>
              <a:grpSpLocks noChangeAspect="1"/>
            </p:cNvGrpSpPr>
            <p:nvPr/>
          </p:nvGrpSpPr>
          <p:grpSpPr bwMode="auto">
            <a:xfrm>
              <a:off x="2860" y="1672"/>
              <a:ext cx="111" cy="142"/>
              <a:chOff x="3001" y="1968"/>
              <a:chExt cx="109" cy="130"/>
            </a:xfrm>
          </p:grpSpPr>
          <p:sp>
            <p:nvSpPr>
              <p:cNvPr id="50427" name="Freeform 200"/>
              <p:cNvSpPr>
                <a:spLocks noChangeAspect="1"/>
              </p:cNvSpPr>
              <p:nvPr/>
            </p:nvSpPr>
            <p:spPr bwMode="auto">
              <a:xfrm>
                <a:off x="3001" y="1968"/>
                <a:ext cx="101" cy="106"/>
              </a:xfrm>
              <a:custGeom>
                <a:avLst/>
                <a:gdLst>
                  <a:gd name="T0" fmla="*/ 22 w 101"/>
                  <a:gd name="T1" fmla="*/ 14 h 106"/>
                  <a:gd name="T2" fmla="*/ 39 w 101"/>
                  <a:gd name="T3" fmla="*/ 10 h 106"/>
                  <a:gd name="T4" fmla="*/ 41 w 101"/>
                  <a:gd name="T5" fmla="*/ 4 h 106"/>
                  <a:gd name="T6" fmla="*/ 47 w 101"/>
                  <a:gd name="T7" fmla="*/ 6 h 106"/>
                  <a:gd name="T8" fmla="*/ 59 w 101"/>
                  <a:gd name="T9" fmla="*/ 4 h 106"/>
                  <a:gd name="T10" fmla="*/ 69 w 101"/>
                  <a:gd name="T11" fmla="*/ 4 h 106"/>
                  <a:gd name="T12" fmla="*/ 77 w 101"/>
                  <a:gd name="T13" fmla="*/ 8 h 106"/>
                  <a:gd name="T14" fmla="*/ 85 w 101"/>
                  <a:gd name="T15" fmla="*/ 8 h 106"/>
                  <a:gd name="T16" fmla="*/ 91 w 101"/>
                  <a:gd name="T17" fmla="*/ 6 h 106"/>
                  <a:gd name="T18" fmla="*/ 95 w 101"/>
                  <a:gd name="T19" fmla="*/ 0 h 106"/>
                  <a:gd name="T20" fmla="*/ 97 w 101"/>
                  <a:gd name="T21" fmla="*/ 6 h 106"/>
                  <a:gd name="T22" fmla="*/ 101 w 101"/>
                  <a:gd name="T23" fmla="*/ 18 h 106"/>
                  <a:gd name="T24" fmla="*/ 65 w 101"/>
                  <a:gd name="T25" fmla="*/ 22 h 106"/>
                  <a:gd name="T26" fmla="*/ 63 w 101"/>
                  <a:gd name="T27" fmla="*/ 26 h 106"/>
                  <a:gd name="T28" fmla="*/ 61 w 101"/>
                  <a:gd name="T29" fmla="*/ 32 h 106"/>
                  <a:gd name="T30" fmla="*/ 51 w 101"/>
                  <a:gd name="T31" fmla="*/ 28 h 106"/>
                  <a:gd name="T32" fmla="*/ 43 w 101"/>
                  <a:gd name="T33" fmla="*/ 24 h 106"/>
                  <a:gd name="T34" fmla="*/ 45 w 101"/>
                  <a:gd name="T35" fmla="*/ 30 h 106"/>
                  <a:gd name="T36" fmla="*/ 49 w 101"/>
                  <a:gd name="T37" fmla="*/ 42 h 106"/>
                  <a:gd name="T38" fmla="*/ 59 w 101"/>
                  <a:gd name="T39" fmla="*/ 52 h 106"/>
                  <a:gd name="T40" fmla="*/ 77 w 101"/>
                  <a:gd name="T41" fmla="*/ 66 h 106"/>
                  <a:gd name="T42" fmla="*/ 73 w 101"/>
                  <a:gd name="T43" fmla="*/ 70 h 106"/>
                  <a:gd name="T44" fmla="*/ 65 w 101"/>
                  <a:gd name="T45" fmla="*/ 74 h 106"/>
                  <a:gd name="T46" fmla="*/ 57 w 101"/>
                  <a:gd name="T47" fmla="*/ 70 h 106"/>
                  <a:gd name="T48" fmla="*/ 63 w 101"/>
                  <a:gd name="T49" fmla="*/ 80 h 106"/>
                  <a:gd name="T50" fmla="*/ 51 w 101"/>
                  <a:gd name="T51" fmla="*/ 80 h 106"/>
                  <a:gd name="T52" fmla="*/ 55 w 101"/>
                  <a:gd name="T53" fmla="*/ 92 h 106"/>
                  <a:gd name="T54" fmla="*/ 59 w 101"/>
                  <a:gd name="T55" fmla="*/ 106 h 106"/>
                  <a:gd name="T56" fmla="*/ 47 w 101"/>
                  <a:gd name="T57" fmla="*/ 98 h 106"/>
                  <a:gd name="T58" fmla="*/ 41 w 101"/>
                  <a:gd name="T59" fmla="*/ 92 h 106"/>
                  <a:gd name="T60" fmla="*/ 32 w 101"/>
                  <a:gd name="T61" fmla="*/ 90 h 106"/>
                  <a:gd name="T62" fmla="*/ 26 w 101"/>
                  <a:gd name="T63" fmla="*/ 84 h 106"/>
                  <a:gd name="T64" fmla="*/ 20 w 101"/>
                  <a:gd name="T65" fmla="*/ 64 h 106"/>
                  <a:gd name="T66" fmla="*/ 12 w 101"/>
                  <a:gd name="T67" fmla="*/ 50 h 106"/>
                  <a:gd name="T68" fmla="*/ 4 w 101"/>
                  <a:gd name="T69" fmla="*/ 34 h 106"/>
                  <a:gd name="T70" fmla="*/ 12 w 101"/>
                  <a:gd name="T71" fmla="*/ 24 h 1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1"/>
                  <a:gd name="T109" fmla="*/ 0 h 106"/>
                  <a:gd name="T110" fmla="*/ 101 w 101"/>
                  <a:gd name="T111" fmla="*/ 106 h 1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1" h="106">
                    <a:moveTo>
                      <a:pt x="14" y="16"/>
                    </a:moveTo>
                    <a:lnTo>
                      <a:pt x="22" y="14"/>
                    </a:lnTo>
                    <a:lnTo>
                      <a:pt x="32" y="12"/>
                    </a:lnTo>
                    <a:lnTo>
                      <a:pt x="39" y="10"/>
                    </a:lnTo>
                    <a:lnTo>
                      <a:pt x="41" y="8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3" y="6"/>
                    </a:lnTo>
                    <a:lnTo>
                      <a:pt x="59" y="4"/>
                    </a:lnTo>
                    <a:lnTo>
                      <a:pt x="65" y="2"/>
                    </a:lnTo>
                    <a:lnTo>
                      <a:pt x="69" y="4"/>
                    </a:lnTo>
                    <a:lnTo>
                      <a:pt x="73" y="6"/>
                    </a:lnTo>
                    <a:lnTo>
                      <a:pt x="77" y="8"/>
                    </a:lnTo>
                    <a:lnTo>
                      <a:pt x="83" y="8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91" y="6"/>
                    </a:lnTo>
                    <a:lnTo>
                      <a:pt x="93" y="2"/>
                    </a:lnTo>
                    <a:lnTo>
                      <a:pt x="95" y="0"/>
                    </a:lnTo>
                    <a:lnTo>
                      <a:pt x="97" y="4"/>
                    </a:lnTo>
                    <a:lnTo>
                      <a:pt x="97" y="6"/>
                    </a:lnTo>
                    <a:lnTo>
                      <a:pt x="101" y="8"/>
                    </a:lnTo>
                    <a:lnTo>
                      <a:pt x="101" y="18"/>
                    </a:lnTo>
                    <a:lnTo>
                      <a:pt x="63" y="18"/>
                    </a:lnTo>
                    <a:lnTo>
                      <a:pt x="65" y="22"/>
                    </a:lnTo>
                    <a:lnTo>
                      <a:pt x="67" y="26"/>
                    </a:lnTo>
                    <a:lnTo>
                      <a:pt x="63" y="26"/>
                    </a:lnTo>
                    <a:lnTo>
                      <a:pt x="61" y="28"/>
                    </a:lnTo>
                    <a:lnTo>
                      <a:pt x="61" y="32"/>
                    </a:lnTo>
                    <a:lnTo>
                      <a:pt x="55" y="30"/>
                    </a:lnTo>
                    <a:lnTo>
                      <a:pt x="51" y="28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30"/>
                    </a:lnTo>
                    <a:lnTo>
                      <a:pt x="45" y="36"/>
                    </a:lnTo>
                    <a:lnTo>
                      <a:pt x="49" y="42"/>
                    </a:lnTo>
                    <a:lnTo>
                      <a:pt x="53" y="48"/>
                    </a:lnTo>
                    <a:lnTo>
                      <a:pt x="59" y="52"/>
                    </a:lnTo>
                    <a:lnTo>
                      <a:pt x="71" y="60"/>
                    </a:lnTo>
                    <a:lnTo>
                      <a:pt x="77" y="66"/>
                    </a:lnTo>
                    <a:lnTo>
                      <a:pt x="81" y="70"/>
                    </a:lnTo>
                    <a:lnTo>
                      <a:pt x="73" y="70"/>
                    </a:lnTo>
                    <a:lnTo>
                      <a:pt x="69" y="74"/>
                    </a:lnTo>
                    <a:lnTo>
                      <a:pt x="65" y="74"/>
                    </a:lnTo>
                    <a:lnTo>
                      <a:pt x="61" y="72"/>
                    </a:lnTo>
                    <a:lnTo>
                      <a:pt x="57" y="70"/>
                    </a:lnTo>
                    <a:lnTo>
                      <a:pt x="59" y="76"/>
                    </a:lnTo>
                    <a:lnTo>
                      <a:pt x="63" y="80"/>
                    </a:lnTo>
                    <a:lnTo>
                      <a:pt x="57" y="82"/>
                    </a:lnTo>
                    <a:lnTo>
                      <a:pt x="51" y="80"/>
                    </a:lnTo>
                    <a:lnTo>
                      <a:pt x="53" y="88"/>
                    </a:lnTo>
                    <a:lnTo>
                      <a:pt x="55" y="92"/>
                    </a:lnTo>
                    <a:lnTo>
                      <a:pt x="57" y="98"/>
                    </a:lnTo>
                    <a:lnTo>
                      <a:pt x="59" y="106"/>
                    </a:lnTo>
                    <a:lnTo>
                      <a:pt x="53" y="100"/>
                    </a:lnTo>
                    <a:lnTo>
                      <a:pt x="47" y="98"/>
                    </a:lnTo>
                    <a:lnTo>
                      <a:pt x="43" y="96"/>
                    </a:lnTo>
                    <a:lnTo>
                      <a:pt x="41" y="92"/>
                    </a:lnTo>
                    <a:lnTo>
                      <a:pt x="37" y="92"/>
                    </a:lnTo>
                    <a:lnTo>
                      <a:pt x="32" y="90"/>
                    </a:lnTo>
                    <a:lnTo>
                      <a:pt x="28" y="88"/>
                    </a:lnTo>
                    <a:lnTo>
                      <a:pt x="26" y="84"/>
                    </a:lnTo>
                    <a:lnTo>
                      <a:pt x="22" y="74"/>
                    </a:lnTo>
                    <a:lnTo>
                      <a:pt x="20" y="64"/>
                    </a:lnTo>
                    <a:lnTo>
                      <a:pt x="18" y="56"/>
                    </a:lnTo>
                    <a:lnTo>
                      <a:pt x="12" y="50"/>
                    </a:lnTo>
                    <a:lnTo>
                      <a:pt x="0" y="40"/>
                    </a:lnTo>
                    <a:lnTo>
                      <a:pt x="4" y="34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28" name="Freeform 201"/>
              <p:cNvSpPr>
                <a:spLocks noChangeAspect="1"/>
              </p:cNvSpPr>
              <p:nvPr/>
            </p:nvSpPr>
            <p:spPr bwMode="auto">
              <a:xfrm>
                <a:off x="3064" y="2090"/>
                <a:ext cx="46" cy="8"/>
              </a:xfrm>
              <a:custGeom>
                <a:avLst/>
                <a:gdLst>
                  <a:gd name="T0" fmla="*/ 22 w 46"/>
                  <a:gd name="T1" fmla="*/ 2 h 8"/>
                  <a:gd name="T2" fmla="*/ 10 w 46"/>
                  <a:gd name="T3" fmla="*/ 2 h 8"/>
                  <a:gd name="T4" fmla="*/ 0 w 46"/>
                  <a:gd name="T5" fmla="*/ 0 h 8"/>
                  <a:gd name="T6" fmla="*/ 4 w 46"/>
                  <a:gd name="T7" fmla="*/ 2 h 8"/>
                  <a:gd name="T8" fmla="*/ 10 w 46"/>
                  <a:gd name="T9" fmla="*/ 6 h 8"/>
                  <a:gd name="T10" fmla="*/ 24 w 46"/>
                  <a:gd name="T11" fmla="*/ 8 h 8"/>
                  <a:gd name="T12" fmla="*/ 36 w 46"/>
                  <a:gd name="T13" fmla="*/ 8 h 8"/>
                  <a:gd name="T14" fmla="*/ 46 w 46"/>
                  <a:gd name="T15" fmla="*/ 6 h 8"/>
                  <a:gd name="T16" fmla="*/ 40 w 46"/>
                  <a:gd name="T17" fmla="*/ 2 h 8"/>
                  <a:gd name="T18" fmla="*/ 34 w 46"/>
                  <a:gd name="T19" fmla="*/ 0 h 8"/>
                  <a:gd name="T20" fmla="*/ 22 w 46"/>
                  <a:gd name="T21" fmla="*/ 2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8"/>
                  <a:gd name="T35" fmla="*/ 46 w 46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8">
                    <a:moveTo>
                      <a:pt x="22" y="2"/>
                    </a:moveTo>
                    <a:lnTo>
                      <a:pt x="1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6"/>
                    </a:lnTo>
                    <a:lnTo>
                      <a:pt x="24" y="8"/>
                    </a:lnTo>
                    <a:lnTo>
                      <a:pt x="36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3175">
                <a:solidFill>
                  <a:srgbClr val="3A59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353" name="Freeform 202"/>
            <p:cNvSpPr>
              <a:spLocks noChangeAspect="1"/>
            </p:cNvSpPr>
            <p:nvPr/>
          </p:nvSpPr>
          <p:spPr bwMode="auto">
            <a:xfrm>
              <a:off x="2573" y="1709"/>
              <a:ext cx="17" cy="11"/>
            </a:xfrm>
            <a:custGeom>
              <a:avLst/>
              <a:gdLst>
                <a:gd name="T0" fmla="*/ 71 w 16"/>
                <a:gd name="T1" fmla="*/ 76 h 10"/>
                <a:gd name="T2" fmla="*/ 56 w 16"/>
                <a:gd name="T3" fmla="*/ 0 h 10"/>
                <a:gd name="T4" fmla="*/ 6 w 16"/>
                <a:gd name="T5" fmla="*/ 0 h 10"/>
                <a:gd name="T6" fmla="*/ 4 w 16"/>
                <a:gd name="T7" fmla="*/ 0 h 10"/>
                <a:gd name="T8" fmla="*/ 2 w 16"/>
                <a:gd name="T9" fmla="*/ 2 h 10"/>
                <a:gd name="T10" fmla="*/ 0 w 16"/>
                <a:gd name="T11" fmla="*/ 111 h 10"/>
                <a:gd name="T12" fmla="*/ 71 w 16"/>
                <a:gd name="T13" fmla="*/ 111 h 10"/>
                <a:gd name="T14" fmla="*/ 63 w 16"/>
                <a:gd name="T15" fmla="*/ 4 h 10"/>
                <a:gd name="T16" fmla="*/ 50 w 16"/>
                <a:gd name="T17" fmla="*/ 2 h 10"/>
                <a:gd name="T18" fmla="*/ 71 w 16"/>
                <a:gd name="T19" fmla="*/ 76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0"/>
                <a:gd name="T32" fmla="*/ 16 w 16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0">
                  <a:moveTo>
                    <a:pt x="16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16" y="10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54" name="Freeform 203"/>
            <p:cNvSpPr>
              <a:spLocks noChangeAspect="1"/>
            </p:cNvSpPr>
            <p:nvPr/>
          </p:nvSpPr>
          <p:spPr bwMode="auto">
            <a:xfrm>
              <a:off x="2678" y="1646"/>
              <a:ext cx="9" cy="33"/>
            </a:xfrm>
            <a:custGeom>
              <a:avLst/>
              <a:gdLst>
                <a:gd name="T0" fmla="*/ 0 w 10"/>
                <a:gd name="T1" fmla="*/ 354 h 30"/>
                <a:gd name="T2" fmla="*/ 0 w 10"/>
                <a:gd name="T3" fmla="*/ 144 h 30"/>
                <a:gd name="T4" fmla="*/ 2 w 10"/>
                <a:gd name="T5" fmla="*/ 81 h 30"/>
                <a:gd name="T6" fmla="*/ 5 w 10"/>
                <a:gd name="T7" fmla="*/ 0 h 30"/>
                <a:gd name="T8" fmla="*/ 5 w 10"/>
                <a:gd name="T9" fmla="*/ 81 h 30"/>
                <a:gd name="T10" fmla="*/ 5 w 10"/>
                <a:gd name="T11" fmla="*/ 119 h 30"/>
                <a:gd name="T12" fmla="*/ 5 w 10"/>
                <a:gd name="T13" fmla="*/ 354 h 30"/>
                <a:gd name="T14" fmla="*/ 0 w 10"/>
                <a:gd name="T15" fmla="*/ 35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0"/>
                <a:gd name="T26" fmla="*/ 10 w 10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0">
                  <a:moveTo>
                    <a:pt x="0" y="30"/>
                  </a:move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55" name="Freeform 204"/>
            <p:cNvSpPr>
              <a:spLocks noChangeAspect="1"/>
            </p:cNvSpPr>
            <p:nvPr/>
          </p:nvSpPr>
          <p:spPr bwMode="auto">
            <a:xfrm>
              <a:off x="2664" y="1683"/>
              <a:ext cx="28" cy="47"/>
            </a:xfrm>
            <a:custGeom>
              <a:avLst/>
              <a:gdLst>
                <a:gd name="T0" fmla="*/ 12 w 28"/>
                <a:gd name="T1" fmla="*/ 147 h 42"/>
                <a:gd name="T2" fmla="*/ 16 w 28"/>
                <a:gd name="T3" fmla="*/ 4 h 42"/>
                <a:gd name="T4" fmla="*/ 20 w 28"/>
                <a:gd name="T5" fmla="*/ 0 h 42"/>
                <a:gd name="T6" fmla="*/ 24 w 28"/>
                <a:gd name="T7" fmla="*/ 4 h 42"/>
                <a:gd name="T8" fmla="*/ 28 w 28"/>
                <a:gd name="T9" fmla="*/ 147 h 42"/>
                <a:gd name="T10" fmla="*/ 28 w 28"/>
                <a:gd name="T11" fmla="*/ 659 h 42"/>
                <a:gd name="T12" fmla="*/ 24 w 28"/>
                <a:gd name="T13" fmla="*/ 716 h 42"/>
                <a:gd name="T14" fmla="*/ 20 w 28"/>
                <a:gd name="T15" fmla="*/ 737 h 42"/>
                <a:gd name="T16" fmla="*/ 14 w 28"/>
                <a:gd name="T17" fmla="*/ 780 h 42"/>
                <a:gd name="T18" fmla="*/ 10 w 28"/>
                <a:gd name="T19" fmla="*/ 716 h 42"/>
                <a:gd name="T20" fmla="*/ 10 w 28"/>
                <a:gd name="T21" fmla="*/ 659 h 42"/>
                <a:gd name="T22" fmla="*/ 10 w 28"/>
                <a:gd name="T23" fmla="*/ 589 h 42"/>
                <a:gd name="T24" fmla="*/ 10 w 28"/>
                <a:gd name="T25" fmla="*/ 263 h 42"/>
                <a:gd name="T26" fmla="*/ 4 w 28"/>
                <a:gd name="T27" fmla="*/ 232 h 42"/>
                <a:gd name="T28" fmla="*/ 0 w 28"/>
                <a:gd name="T29" fmla="*/ 147 h 42"/>
                <a:gd name="T30" fmla="*/ 4 w 28"/>
                <a:gd name="T31" fmla="*/ 117 h 42"/>
                <a:gd name="T32" fmla="*/ 8 w 28"/>
                <a:gd name="T33" fmla="*/ 117 h 42"/>
                <a:gd name="T34" fmla="*/ 12 w 28"/>
                <a:gd name="T35" fmla="*/ 147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"/>
                <a:gd name="T55" fmla="*/ 0 h 42"/>
                <a:gd name="T56" fmla="*/ 28 w 28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" h="42">
                  <a:moveTo>
                    <a:pt x="12" y="8"/>
                  </a:moveTo>
                  <a:lnTo>
                    <a:pt x="16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14" y="42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6"/>
                  </a:lnTo>
                  <a:lnTo>
                    <a:pt x="8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356" name="Group 205"/>
            <p:cNvGrpSpPr>
              <a:grpSpLocks noChangeAspect="1"/>
            </p:cNvGrpSpPr>
            <p:nvPr/>
          </p:nvGrpSpPr>
          <p:grpSpPr bwMode="auto">
            <a:xfrm>
              <a:off x="2636" y="1562"/>
              <a:ext cx="201" cy="215"/>
              <a:chOff x="2783" y="1866"/>
              <a:chExt cx="196" cy="198"/>
            </a:xfrm>
          </p:grpSpPr>
          <p:sp>
            <p:nvSpPr>
              <p:cNvPr id="50425" name="Freeform 206"/>
              <p:cNvSpPr>
                <a:spLocks noChangeAspect="1"/>
              </p:cNvSpPr>
              <p:nvPr/>
            </p:nvSpPr>
            <p:spPr bwMode="auto">
              <a:xfrm>
                <a:off x="2783" y="1866"/>
                <a:ext cx="196" cy="174"/>
              </a:xfrm>
              <a:custGeom>
                <a:avLst/>
                <a:gdLst>
                  <a:gd name="T0" fmla="*/ 12 w 196"/>
                  <a:gd name="T1" fmla="*/ 56 h 174"/>
                  <a:gd name="T2" fmla="*/ 0 w 196"/>
                  <a:gd name="T3" fmla="*/ 38 h 174"/>
                  <a:gd name="T4" fmla="*/ 8 w 196"/>
                  <a:gd name="T5" fmla="*/ 30 h 174"/>
                  <a:gd name="T6" fmla="*/ 4 w 196"/>
                  <a:gd name="T7" fmla="*/ 26 h 174"/>
                  <a:gd name="T8" fmla="*/ 2 w 196"/>
                  <a:gd name="T9" fmla="*/ 20 h 174"/>
                  <a:gd name="T10" fmla="*/ 20 w 196"/>
                  <a:gd name="T11" fmla="*/ 18 h 174"/>
                  <a:gd name="T12" fmla="*/ 24 w 196"/>
                  <a:gd name="T13" fmla="*/ 14 h 174"/>
                  <a:gd name="T14" fmla="*/ 34 w 196"/>
                  <a:gd name="T15" fmla="*/ 20 h 174"/>
                  <a:gd name="T16" fmla="*/ 38 w 196"/>
                  <a:gd name="T17" fmla="*/ 14 h 174"/>
                  <a:gd name="T18" fmla="*/ 48 w 196"/>
                  <a:gd name="T19" fmla="*/ 10 h 174"/>
                  <a:gd name="T20" fmla="*/ 56 w 196"/>
                  <a:gd name="T21" fmla="*/ 2 h 174"/>
                  <a:gd name="T22" fmla="*/ 68 w 196"/>
                  <a:gd name="T23" fmla="*/ 0 h 174"/>
                  <a:gd name="T24" fmla="*/ 80 w 196"/>
                  <a:gd name="T25" fmla="*/ 0 h 174"/>
                  <a:gd name="T26" fmla="*/ 102 w 196"/>
                  <a:gd name="T27" fmla="*/ 8 h 174"/>
                  <a:gd name="T28" fmla="*/ 94 w 196"/>
                  <a:gd name="T29" fmla="*/ 26 h 174"/>
                  <a:gd name="T30" fmla="*/ 92 w 196"/>
                  <a:gd name="T31" fmla="*/ 34 h 174"/>
                  <a:gd name="T32" fmla="*/ 90 w 196"/>
                  <a:gd name="T33" fmla="*/ 48 h 174"/>
                  <a:gd name="T34" fmla="*/ 94 w 196"/>
                  <a:gd name="T35" fmla="*/ 56 h 174"/>
                  <a:gd name="T36" fmla="*/ 112 w 196"/>
                  <a:gd name="T37" fmla="*/ 66 h 174"/>
                  <a:gd name="T38" fmla="*/ 122 w 196"/>
                  <a:gd name="T39" fmla="*/ 72 h 174"/>
                  <a:gd name="T40" fmla="*/ 128 w 196"/>
                  <a:gd name="T41" fmla="*/ 86 h 174"/>
                  <a:gd name="T42" fmla="*/ 138 w 196"/>
                  <a:gd name="T43" fmla="*/ 96 h 174"/>
                  <a:gd name="T44" fmla="*/ 146 w 196"/>
                  <a:gd name="T45" fmla="*/ 98 h 174"/>
                  <a:gd name="T46" fmla="*/ 150 w 196"/>
                  <a:gd name="T47" fmla="*/ 100 h 174"/>
                  <a:gd name="T48" fmla="*/ 158 w 196"/>
                  <a:gd name="T49" fmla="*/ 110 h 174"/>
                  <a:gd name="T50" fmla="*/ 184 w 196"/>
                  <a:gd name="T51" fmla="*/ 122 h 174"/>
                  <a:gd name="T52" fmla="*/ 196 w 196"/>
                  <a:gd name="T53" fmla="*/ 132 h 174"/>
                  <a:gd name="T54" fmla="*/ 184 w 196"/>
                  <a:gd name="T55" fmla="*/ 132 h 174"/>
                  <a:gd name="T56" fmla="*/ 174 w 196"/>
                  <a:gd name="T57" fmla="*/ 126 h 174"/>
                  <a:gd name="T58" fmla="*/ 162 w 196"/>
                  <a:gd name="T59" fmla="*/ 128 h 174"/>
                  <a:gd name="T60" fmla="*/ 162 w 196"/>
                  <a:gd name="T61" fmla="*/ 136 h 174"/>
                  <a:gd name="T62" fmla="*/ 168 w 196"/>
                  <a:gd name="T63" fmla="*/ 142 h 174"/>
                  <a:gd name="T64" fmla="*/ 174 w 196"/>
                  <a:gd name="T65" fmla="*/ 148 h 174"/>
                  <a:gd name="T66" fmla="*/ 174 w 196"/>
                  <a:gd name="T67" fmla="*/ 154 h 174"/>
                  <a:gd name="T68" fmla="*/ 164 w 196"/>
                  <a:gd name="T69" fmla="*/ 154 h 174"/>
                  <a:gd name="T70" fmla="*/ 164 w 196"/>
                  <a:gd name="T71" fmla="*/ 166 h 174"/>
                  <a:gd name="T72" fmla="*/ 156 w 196"/>
                  <a:gd name="T73" fmla="*/ 174 h 174"/>
                  <a:gd name="T74" fmla="*/ 150 w 196"/>
                  <a:gd name="T75" fmla="*/ 168 h 174"/>
                  <a:gd name="T76" fmla="*/ 156 w 196"/>
                  <a:gd name="T77" fmla="*/ 158 h 174"/>
                  <a:gd name="T78" fmla="*/ 156 w 196"/>
                  <a:gd name="T79" fmla="*/ 146 h 174"/>
                  <a:gd name="T80" fmla="*/ 150 w 196"/>
                  <a:gd name="T81" fmla="*/ 136 h 174"/>
                  <a:gd name="T82" fmla="*/ 136 w 196"/>
                  <a:gd name="T83" fmla="*/ 128 h 174"/>
                  <a:gd name="T84" fmla="*/ 114 w 196"/>
                  <a:gd name="T85" fmla="*/ 112 h 174"/>
                  <a:gd name="T86" fmla="*/ 78 w 196"/>
                  <a:gd name="T87" fmla="*/ 90 h 174"/>
                  <a:gd name="T88" fmla="*/ 60 w 196"/>
                  <a:gd name="T89" fmla="*/ 68 h 174"/>
                  <a:gd name="T90" fmla="*/ 44 w 196"/>
                  <a:gd name="T91" fmla="*/ 52 h 174"/>
                  <a:gd name="T92" fmla="*/ 34 w 196"/>
                  <a:gd name="T93" fmla="*/ 50 h 174"/>
                  <a:gd name="T94" fmla="*/ 26 w 196"/>
                  <a:gd name="T95" fmla="*/ 58 h 174"/>
                  <a:gd name="T96" fmla="*/ 18 w 196"/>
                  <a:gd name="T97" fmla="*/ 60 h 1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6"/>
                  <a:gd name="T148" fmla="*/ 0 h 174"/>
                  <a:gd name="T149" fmla="*/ 196 w 196"/>
                  <a:gd name="T150" fmla="*/ 174 h 1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6" h="174">
                    <a:moveTo>
                      <a:pt x="18" y="60"/>
                    </a:moveTo>
                    <a:lnTo>
                      <a:pt x="12" y="56"/>
                    </a:lnTo>
                    <a:lnTo>
                      <a:pt x="8" y="5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8" y="10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6" y="4"/>
                    </a:lnTo>
                    <a:lnTo>
                      <a:pt x="102" y="8"/>
                    </a:lnTo>
                    <a:lnTo>
                      <a:pt x="102" y="18"/>
                    </a:lnTo>
                    <a:lnTo>
                      <a:pt x="94" y="26"/>
                    </a:lnTo>
                    <a:lnTo>
                      <a:pt x="92" y="30"/>
                    </a:lnTo>
                    <a:lnTo>
                      <a:pt x="92" y="34"/>
                    </a:lnTo>
                    <a:lnTo>
                      <a:pt x="90" y="40"/>
                    </a:lnTo>
                    <a:lnTo>
                      <a:pt x="90" y="48"/>
                    </a:lnTo>
                    <a:lnTo>
                      <a:pt x="90" y="52"/>
                    </a:lnTo>
                    <a:lnTo>
                      <a:pt x="94" y="56"/>
                    </a:lnTo>
                    <a:lnTo>
                      <a:pt x="102" y="62"/>
                    </a:lnTo>
                    <a:lnTo>
                      <a:pt x="112" y="66"/>
                    </a:lnTo>
                    <a:lnTo>
                      <a:pt x="116" y="68"/>
                    </a:lnTo>
                    <a:lnTo>
                      <a:pt x="122" y="72"/>
                    </a:lnTo>
                    <a:lnTo>
                      <a:pt x="126" y="78"/>
                    </a:lnTo>
                    <a:lnTo>
                      <a:pt x="128" y="86"/>
                    </a:lnTo>
                    <a:lnTo>
                      <a:pt x="132" y="92"/>
                    </a:lnTo>
                    <a:lnTo>
                      <a:pt x="138" y="96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8" y="96"/>
                    </a:lnTo>
                    <a:lnTo>
                      <a:pt x="150" y="100"/>
                    </a:lnTo>
                    <a:lnTo>
                      <a:pt x="154" y="106"/>
                    </a:lnTo>
                    <a:lnTo>
                      <a:pt x="158" y="110"/>
                    </a:lnTo>
                    <a:lnTo>
                      <a:pt x="170" y="116"/>
                    </a:lnTo>
                    <a:lnTo>
                      <a:pt x="184" y="122"/>
                    </a:lnTo>
                    <a:lnTo>
                      <a:pt x="190" y="128"/>
                    </a:lnTo>
                    <a:lnTo>
                      <a:pt x="196" y="132"/>
                    </a:lnTo>
                    <a:lnTo>
                      <a:pt x="190" y="134"/>
                    </a:lnTo>
                    <a:lnTo>
                      <a:pt x="184" y="132"/>
                    </a:lnTo>
                    <a:lnTo>
                      <a:pt x="180" y="130"/>
                    </a:lnTo>
                    <a:lnTo>
                      <a:pt x="174" y="126"/>
                    </a:lnTo>
                    <a:lnTo>
                      <a:pt x="168" y="126"/>
                    </a:lnTo>
                    <a:lnTo>
                      <a:pt x="162" y="128"/>
                    </a:lnTo>
                    <a:lnTo>
                      <a:pt x="162" y="132"/>
                    </a:lnTo>
                    <a:lnTo>
                      <a:pt x="162" y="136"/>
                    </a:lnTo>
                    <a:lnTo>
                      <a:pt x="164" y="138"/>
                    </a:lnTo>
                    <a:lnTo>
                      <a:pt x="168" y="142"/>
                    </a:lnTo>
                    <a:lnTo>
                      <a:pt x="172" y="146"/>
                    </a:lnTo>
                    <a:lnTo>
                      <a:pt x="174" y="148"/>
                    </a:lnTo>
                    <a:lnTo>
                      <a:pt x="174" y="150"/>
                    </a:lnTo>
                    <a:lnTo>
                      <a:pt x="174" y="154"/>
                    </a:lnTo>
                    <a:lnTo>
                      <a:pt x="172" y="156"/>
                    </a:lnTo>
                    <a:lnTo>
                      <a:pt x="164" y="154"/>
                    </a:lnTo>
                    <a:lnTo>
                      <a:pt x="164" y="162"/>
                    </a:lnTo>
                    <a:lnTo>
                      <a:pt x="164" y="166"/>
                    </a:lnTo>
                    <a:lnTo>
                      <a:pt x="160" y="170"/>
                    </a:lnTo>
                    <a:lnTo>
                      <a:pt x="156" y="174"/>
                    </a:lnTo>
                    <a:lnTo>
                      <a:pt x="150" y="174"/>
                    </a:lnTo>
                    <a:lnTo>
                      <a:pt x="150" y="168"/>
                    </a:lnTo>
                    <a:lnTo>
                      <a:pt x="154" y="162"/>
                    </a:lnTo>
                    <a:lnTo>
                      <a:pt x="156" y="158"/>
                    </a:lnTo>
                    <a:lnTo>
                      <a:pt x="156" y="152"/>
                    </a:lnTo>
                    <a:lnTo>
                      <a:pt x="156" y="146"/>
                    </a:lnTo>
                    <a:lnTo>
                      <a:pt x="154" y="142"/>
                    </a:lnTo>
                    <a:lnTo>
                      <a:pt x="150" y="136"/>
                    </a:lnTo>
                    <a:lnTo>
                      <a:pt x="144" y="132"/>
                    </a:lnTo>
                    <a:lnTo>
                      <a:pt x="136" y="128"/>
                    </a:lnTo>
                    <a:lnTo>
                      <a:pt x="126" y="120"/>
                    </a:lnTo>
                    <a:lnTo>
                      <a:pt x="114" y="112"/>
                    </a:lnTo>
                    <a:lnTo>
                      <a:pt x="90" y="98"/>
                    </a:lnTo>
                    <a:lnTo>
                      <a:pt x="78" y="90"/>
                    </a:lnTo>
                    <a:lnTo>
                      <a:pt x="68" y="80"/>
                    </a:lnTo>
                    <a:lnTo>
                      <a:pt x="60" y="68"/>
                    </a:lnTo>
                    <a:lnTo>
                      <a:pt x="56" y="54"/>
                    </a:lnTo>
                    <a:lnTo>
                      <a:pt x="44" y="52"/>
                    </a:lnTo>
                    <a:lnTo>
                      <a:pt x="38" y="48"/>
                    </a:lnTo>
                    <a:lnTo>
                      <a:pt x="34" y="50"/>
                    </a:lnTo>
                    <a:lnTo>
                      <a:pt x="30" y="54"/>
                    </a:lnTo>
                    <a:lnTo>
                      <a:pt x="26" y="58"/>
                    </a:lnTo>
                    <a:lnTo>
                      <a:pt x="20" y="60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26" name="Freeform 207"/>
              <p:cNvSpPr>
                <a:spLocks noChangeAspect="1"/>
              </p:cNvSpPr>
              <p:nvPr/>
            </p:nvSpPr>
            <p:spPr bwMode="auto">
              <a:xfrm>
                <a:off x="2885" y="2038"/>
                <a:ext cx="44" cy="26"/>
              </a:xfrm>
              <a:custGeom>
                <a:avLst/>
                <a:gdLst>
                  <a:gd name="T0" fmla="*/ 44 w 44"/>
                  <a:gd name="T1" fmla="*/ 12 h 26"/>
                  <a:gd name="T2" fmla="*/ 42 w 44"/>
                  <a:gd name="T3" fmla="*/ 16 h 26"/>
                  <a:gd name="T4" fmla="*/ 42 w 44"/>
                  <a:gd name="T5" fmla="*/ 20 h 26"/>
                  <a:gd name="T6" fmla="*/ 42 w 44"/>
                  <a:gd name="T7" fmla="*/ 24 h 26"/>
                  <a:gd name="T8" fmla="*/ 42 w 44"/>
                  <a:gd name="T9" fmla="*/ 26 h 26"/>
                  <a:gd name="T10" fmla="*/ 32 w 44"/>
                  <a:gd name="T11" fmla="*/ 24 h 26"/>
                  <a:gd name="T12" fmla="*/ 18 w 44"/>
                  <a:gd name="T13" fmla="*/ 16 h 26"/>
                  <a:gd name="T14" fmla="*/ 4 w 44"/>
                  <a:gd name="T15" fmla="*/ 10 h 26"/>
                  <a:gd name="T16" fmla="*/ 0 w 44"/>
                  <a:gd name="T17" fmla="*/ 6 h 26"/>
                  <a:gd name="T18" fmla="*/ 0 w 44"/>
                  <a:gd name="T19" fmla="*/ 2 h 26"/>
                  <a:gd name="T20" fmla="*/ 2 w 44"/>
                  <a:gd name="T21" fmla="*/ 0 h 26"/>
                  <a:gd name="T22" fmla="*/ 8 w 44"/>
                  <a:gd name="T23" fmla="*/ 0 h 26"/>
                  <a:gd name="T24" fmla="*/ 20 w 44"/>
                  <a:gd name="T25" fmla="*/ 2 h 26"/>
                  <a:gd name="T26" fmla="*/ 28 w 44"/>
                  <a:gd name="T27" fmla="*/ 4 h 26"/>
                  <a:gd name="T28" fmla="*/ 34 w 44"/>
                  <a:gd name="T29" fmla="*/ 2 h 26"/>
                  <a:gd name="T30" fmla="*/ 44 w 44"/>
                  <a:gd name="T31" fmla="*/ 0 h 26"/>
                  <a:gd name="T32" fmla="*/ 44 w 44"/>
                  <a:gd name="T33" fmla="*/ 4 h 26"/>
                  <a:gd name="T34" fmla="*/ 44 w 44"/>
                  <a:gd name="T35" fmla="*/ 12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26"/>
                  <a:gd name="T56" fmla="*/ 44 w 44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26">
                    <a:moveTo>
                      <a:pt x="44" y="12"/>
                    </a:moveTo>
                    <a:lnTo>
                      <a:pt x="42" y="16"/>
                    </a:lnTo>
                    <a:lnTo>
                      <a:pt x="42" y="20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32" y="24"/>
                    </a:lnTo>
                    <a:lnTo>
                      <a:pt x="18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28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44" y="4"/>
                    </a:lnTo>
                    <a:lnTo>
                      <a:pt x="4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357" name="Freeform 208"/>
            <p:cNvSpPr>
              <a:spLocks noChangeAspect="1"/>
            </p:cNvSpPr>
            <p:nvPr/>
          </p:nvSpPr>
          <p:spPr bwMode="auto">
            <a:xfrm>
              <a:off x="2687" y="1373"/>
              <a:ext cx="28" cy="35"/>
            </a:xfrm>
            <a:custGeom>
              <a:avLst/>
              <a:gdLst>
                <a:gd name="T0" fmla="*/ 90 w 26"/>
                <a:gd name="T1" fmla="*/ 4 h 32"/>
                <a:gd name="T2" fmla="*/ 90 w 26"/>
                <a:gd name="T3" fmla="*/ 116 h 32"/>
                <a:gd name="T4" fmla="*/ 140 w 26"/>
                <a:gd name="T5" fmla="*/ 81 h 32"/>
                <a:gd name="T6" fmla="*/ 176 w 26"/>
                <a:gd name="T7" fmla="*/ 4 h 32"/>
                <a:gd name="T8" fmla="*/ 176 w 26"/>
                <a:gd name="T9" fmla="*/ 166 h 32"/>
                <a:gd name="T10" fmla="*/ 163 w 26"/>
                <a:gd name="T11" fmla="*/ 218 h 32"/>
                <a:gd name="T12" fmla="*/ 140 w 26"/>
                <a:gd name="T13" fmla="*/ 284 h 32"/>
                <a:gd name="T14" fmla="*/ 121 w 26"/>
                <a:gd name="T15" fmla="*/ 334 h 32"/>
                <a:gd name="T16" fmla="*/ 104 w 26"/>
                <a:gd name="T17" fmla="*/ 334 h 32"/>
                <a:gd name="T18" fmla="*/ 104 w 26"/>
                <a:gd name="T19" fmla="*/ 306 h 32"/>
                <a:gd name="T20" fmla="*/ 90 w 26"/>
                <a:gd name="T21" fmla="*/ 260 h 32"/>
                <a:gd name="T22" fmla="*/ 78 w 26"/>
                <a:gd name="T23" fmla="*/ 218 h 32"/>
                <a:gd name="T24" fmla="*/ 58 w 26"/>
                <a:gd name="T25" fmla="*/ 139 h 32"/>
                <a:gd name="T26" fmla="*/ 2 w 26"/>
                <a:gd name="T27" fmla="*/ 97 h 32"/>
                <a:gd name="T28" fmla="*/ 0 w 26"/>
                <a:gd name="T29" fmla="*/ 68 h 32"/>
                <a:gd name="T30" fmla="*/ 0 w 26"/>
                <a:gd name="T31" fmla="*/ 4 h 32"/>
                <a:gd name="T32" fmla="*/ 2 w 26"/>
                <a:gd name="T33" fmla="*/ 2 h 32"/>
                <a:gd name="T34" fmla="*/ 6 w 26"/>
                <a:gd name="T35" fmla="*/ 0 h 32"/>
                <a:gd name="T36" fmla="*/ 58 w 26"/>
                <a:gd name="T37" fmla="*/ 0 h 32"/>
                <a:gd name="T38" fmla="*/ 67 w 26"/>
                <a:gd name="T39" fmla="*/ 0 h 32"/>
                <a:gd name="T40" fmla="*/ 90 w 26"/>
                <a:gd name="T41" fmla="*/ 4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32"/>
                <a:gd name="T65" fmla="*/ 26 w 26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32">
                  <a:moveTo>
                    <a:pt x="14" y="4"/>
                  </a:moveTo>
                  <a:lnTo>
                    <a:pt x="14" y="12"/>
                  </a:lnTo>
                  <a:lnTo>
                    <a:pt x="20" y="8"/>
                  </a:lnTo>
                  <a:lnTo>
                    <a:pt x="26" y="4"/>
                  </a:lnTo>
                  <a:lnTo>
                    <a:pt x="26" y="16"/>
                  </a:lnTo>
                  <a:lnTo>
                    <a:pt x="24" y="22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58" name="Freeform 209"/>
            <p:cNvSpPr>
              <a:spLocks noChangeAspect="1"/>
            </p:cNvSpPr>
            <p:nvPr/>
          </p:nvSpPr>
          <p:spPr bwMode="auto">
            <a:xfrm>
              <a:off x="2957" y="1664"/>
              <a:ext cx="36" cy="29"/>
            </a:xfrm>
            <a:custGeom>
              <a:avLst/>
              <a:gdLst>
                <a:gd name="T0" fmla="*/ 30 w 36"/>
                <a:gd name="T1" fmla="*/ 0 h 26"/>
                <a:gd name="T2" fmla="*/ 12 w 36"/>
                <a:gd name="T3" fmla="*/ 2 h 26"/>
                <a:gd name="T4" fmla="*/ 4 w 36"/>
                <a:gd name="T5" fmla="*/ 4 h 26"/>
                <a:gd name="T6" fmla="*/ 2 w 36"/>
                <a:gd name="T7" fmla="*/ 107 h 26"/>
                <a:gd name="T8" fmla="*/ 0 w 36"/>
                <a:gd name="T9" fmla="*/ 133 h 26"/>
                <a:gd name="T10" fmla="*/ 2 w 36"/>
                <a:gd name="T11" fmla="*/ 205 h 26"/>
                <a:gd name="T12" fmla="*/ 2 w 36"/>
                <a:gd name="T13" fmla="*/ 254 h 26"/>
                <a:gd name="T14" fmla="*/ 6 w 36"/>
                <a:gd name="T15" fmla="*/ 283 h 26"/>
                <a:gd name="T16" fmla="*/ 6 w 36"/>
                <a:gd name="T17" fmla="*/ 441 h 26"/>
                <a:gd name="T18" fmla="*/ 14 w 36"/>
                <a:gd name="T19" fmla="*/ 407 h 26"/>
                <a:gd name="T20" fmla="*/ 22 w 36"/>
                <a:gd name="T21" fmla="*/ 352 h 26"/>
                <a:gd name="T22" fmla="*/ 36 w 36"/>
                <a:gd name="T23" fmla="*/ 133 h 26"/>
                <a:gd name="T24" fmla="*/ 32 w 36"/>
                <a:gd name="T25" fmla="*/ 107 h 26"/>
                <a:gd name="T26" fmla="*/ 28 w 36"/>
                <a:gd name="T27" fmla="*/ 0 h 26"/>
                <a:gd name="T28" fmla="*/ 30 w 3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26"/>
                <a:gd name="T47" fmla="*/ 36 w 3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26">
                  <a:moveTo>
                    <a:pt x="30" y="0"/>
                  </a:moveTo>
                  <a:lnTo>
                    <a:pt x="12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6" y="26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59" name="Freeform 210"/>
            <p:cNvSpPr>
              <a:spLocks noChangeAspect="1"/>
            </p:cNvSpPr>
            <p:nvPr/>
          </p:nvSpPr>
          <p:spPr bwMode="auto">
            <a:xfrm>
              <a:off x="3108" y="1855"/>
              <a:ext cx="25" cy="73"/>
            </a:xfrm>
            <a:custGeom>
              <a:avLst/>
              <a:gdLst>
                <a:gd name="T0" fmla="*/ 48 w 24"/>
                <a:gd name="T1" fmla="*/ 0 h 68"/>
                <a:gd name="T2" fmla="*/ 60 w 24"/>
                <a:gd name="T3" fmla="*/ 0 h 68"/>
                <a:gd name="T4" fmla="*/ 60 w 24"/>
                <a:gd name="T5" fmla="*/ 62 h 68"/>
                <a:gd name="T6" fmla="*/ 52 w 24"/>
                <a:gd name="T7" fmla="*/ 62 h 68"/>
                <a:gd name="T8" fmla="*/ 44 w 24"/>
                <a:gd name="T9" fmla="*/ 188 h 68"/>
                <a:gd name="T10" fmla="*/ 65 w 24"/>
                <a:gd name="T11" fmla="*/ 188 h 68"/>
                <a:gd name="T12" fmla="*/ 52 w 24"/>
                <a:gd name="T13" fmla="*/ 434 h 68"/>
                <a:gd name="T14" fmla="*/ 44 w 24"/>
                <a:gd name="T15" fmla="*/ 354 h 68"/>
                <a:gd name="T16" fmla="*/ 6 w 24"/>
                <a:gd name="T17" fmla="*/ 277 h 68"/>
                <a:gd name="T18" fmla="*/ 2 w 24"/>
                <a:gd name="T19" fmla="*/ 240 h 68"/>
                <a:gd name="T20" fmla="*/ 0 w 24"/>
                <a:gd name="T21" fmla="*/ 202 h 68"/>
                <a:gd name="T22" fmla="*/ 2 w 24"/>
                <a:gd name="T23" fmla="*/ 175 h 68"/>
                <a:gd name="T24" fmla="*/ 6 w 24"/>
                <a:gd name="T25" fmla="*/ 142 h 68"/>
                <a:gd name="T26" fmla="*/ 40 w 24"/>
                <a:gd name="T27" fmla="*/ 83 h 68"/>
                <a:gd name="T28" fmla="*/ 48 w 24"/>
                <a:gd name="T29" fmla="*/ 0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68"/>
                <a:gd name="T47" fmla="*/ 24 w 24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68">
                  <a:moveTo>
                    <a:pt x="16" y="0"/>
                  </a:moveTo>
                  <a:lnTo>
                    <a:pt x="22" y="0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4" y="30"/>
                  </a:lnTo>
                  <a:lnTo>
                    <a:pt x="24" y="30"/>
                  </a:lnTo>
                  <a:lnTo>
                    <a:pt x="18" y="68"/>
                  </a:lnTo>
                  <a:lnTo>
                    <a:pt x="14" y="56"/>
                  </a:lnTo>
                  <a:lnTo>
                    <a:pt x="6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2" y="1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60" name="Freeform 211"/>
            <p:cNvSpPr>
              <a:spLocks noChangeAspect="1"/>
            </p:cNvSpPr>
            <p:nvPr/>
          </p:nvSpPr>
          <p:spPr bwMode="auto">
            <a:xfrm>
              <a:off x="3404" y="2001"/>
              <a:ext cx="19" cy="27"/>
            </a:xfrm>
            <a:custGeom>
              <a:avLst/>
              <a:gdLst>
                <a:gd name="T0" fmla="*/ 0 w 18"/>
                <a:gd name="T1" fmla="*/ 12 h 26"/>
                <a:gd name="T2" fmla="*/ 2 w 18"/>
                <a:gd name="T3" fmla="*/ 10 h 26"/>
                <a:gd name="T4" fmla="*/ 4 w 18"/>
                <a:gd name="T5" fmla="*/ 8 h 26"/>
                <a:gd name="T6" fmla="*/ 2 w 18"/>
                <a:gd name="T7" fmla="*/ 0 h 26"/>
                <a:gd name="T8" fmla="*/ 49 w 18"/>
                <a:gd name="T9" fmla="*/ 0 h 26"/>
                <a:gd name="T10" fmla="*/ 55 w 18"/>
                <a:gd name="T11" fmla="*/ 6 h 26"/>
                <a:gd name="T12" fmla="*/ 61 w 18"/>
                <a:gd name="T13" fmla="*/ 10 h 26"/>
                <a:gd name="T14" fmla="*/ 68 w 18"/>
                <a:gd name="T15" fmla="*/ 12 h 26"/>
                <a:gd name="T16" fmla="*/ 61 w 18"/>
                <a:gd name="T17" fmla="*/ 45 h 26"/>
                <a:gd name="T18" fmla="*/ 49 w 18"/>
                <a:gd name="T19" fmla="*/ 53 h 26"/>
                <a:gd name="T20" fmla="*/ 6 w 18"/>
                <a:gd name="T21" fmla="*/ 65 h 26"/>
                <a:gd name="T22" fmla="*/ 4 w 18"/>
                <a:gd name="T23" fmla="*/ 53 h 26"/>
                <a:gd name="T24" fmla="*/ 0 w 18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6"/>
                <a:gd name="T41" fmla="*/ 18 w 1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6">
                  <a:moveTo>
                    <a:pt x="0" y="12"/>
                  </a:moveTo>
                  <a:lnTo>
                    <a:pt x="2" y="10"/>
                  </a:lnTo>
                  <a:lnTo>
                    <a:pt x="4" y="8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6" y="26"/>
                  </a:lnTo>
                  <a:lnTo>
                    <a:pt x="4" y="2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61" name="Freeform 212"/>
            <p:cNvSpPr>
              <a:spLocks noChangeAspect="1"/>
            </p:cNvSpPr>
            <p:nvPr/>
          </p:nvSpPr>
          <p:spPr bwMode="auto">
            <a:xfrm>
              <a:off x="3491" y="1994"/>
              <a:ext cx="14" cy="20"/>
            </a:xfrm>
            <a:custGeom>
              <a:avLst/>
              <a:gdLst>
                <a:gd name="T0" fmla="*/ 2 w 14"/>
                <a:gd name="T1" fmla="*/ 120 h 18"/>
                <a:gd name="T2" fmla="*/ 8 w 14"/>
                <a:gd name="T3" fmla="*/ 0 h 18"/>
                <a:gd name="T4" fmla="*/ 12 w 14"/>
                <a:gd name="T5" fmla="*/ 97 h 18"/>
                <a:gd name="T6" fmla="*/ 14 w 14"/>
                <a:gd name="T7" fmla="*/ 224 h 18"/>
                <a:gd name="T8" fmla="*/ 8 w 14"/>
                <a:gd name="T9" fmla="*/ 277 h 18"/>
                <a:gd name="T10" fmla="*/ 6 w 14"/>
                <a:gd name="T11" fmla="*/ 249 h 18"/>
                <a:gd name="T12" fmla="*/ 4 w 14"/>
                <a:gd name="T13" fmla="*/ 182 h 18"/>
                <a:gd name="T14" fmla="*/ 0 w 14"/>
                <a:gd name="T15" fmla="*/ 97 h 18"/>
                <a:gd name="T16" fmla="*/ 2 w 14"/>
                <a:gd name="T17" fmla="*/ 12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8"/>
                <a:gd name="T29" fmla="*/ 14 w 14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8">
                  <a:moveTo>
                    <a:pt x="2" y="8"/>
                  </a:moveTo>
                  <a:lnTo>
                    <a:pt x="8" y="0"/>
                  </a:lnTo>
                  <a:lnTo>
                    <a:pt x="12" y="6"/>
                  </a:lnTo>
                  <a:lnTo>
                    <a:pt x="14" y="14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62" name="Freeform 213"/>
            <p:cNvSpPr>
              <a:spLocks noChangeAspect="1"/>
            </p:cNvSpPr>
            <p:nvPr/>
          </p:nvSpPr>
          <p:spPr bwMode="auto">
            <a:xfrm>
              <a:off x="2550" y="1653"/>
              <a:ext cx="17" cy="9"/>
            </a:xfrm>
            <a:custGeom>
              <a:avLst/>
              <a:gdLst>
                <a:gd name="T0" fmla="*/ 63 w 16"/>
                <a:gd name="T1" fmla="*/ 99 h 8"/>
                <a:gd name="T2" fmla="*/ 56 w 16"/>
                <a:gd name="T3" fmla="*/ 125 h 8"/>
                <a:gd name="T4" fmla="*/ 6 w 16"/>
                <a:gd name="T5" fmla="*/ 159 h 8"/>
                <a:gd name="T6" fmla="*/ 2 w 16"/>
                <a:gd name="T7" fmla="*/ 159 h 8"/>
                <a:gd name="T8" fmla="*/ 0 w 16"/>
                <a:gd name="T9" fmla="*/ 125 h 8"/>
                <a:gd name="T10" fmla="*/ 0 w 16"/>
                <a:gd name="T11" fmla="*/ 99 h 8"/>
                <a:gd name="T12" fmla="*/ 2 w 16"/>
                <a:gd name="T13" fmla="*/ 0 h 8"/>
                <a:gd name="T14" fmla="*/ 6 w 16"/>
                <a:gd name="T15" fmla="*/ 0 h 8"/>
                <a:gd name="T16" fmla="*/ 44 w 16"/>
                <a:gd name="T17" fmla="*/ 0 h 8"/>
                <a:gd name="T18" fmla="*/ 50 w 16"/>
                <a:gd name="T19" fmla="*/ 2 h 8"/>
                <a:gd name="T20" fmla="*/ 71 w 16"/>
                <a:gd name="T21" fmla="*/ 125 h 8"/>
                <a:gd name="T22" fmla="*/ 63 w 16"/>
                <a:gd name="T23" fmla="*/ 99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8"/>
                <a:gd name="T38" fmla="*/ 16 w 16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8">
                  <a:moveTo>
                    <a:pt x="14" y="4"/>
                  </a:moveTo>
                  <a:lnTo>
                    <a:pt x="12" y="6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6" y="6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63" name="Freeform 214"/>
            <p:cNvSpPr>
              <a:spLocks noChangeAspect="1"/>
            </p:cNvSpPr>
            <p:nvPr/>
          </p:nvSpPr>
          <p:spPr bwMode="auto">
            <a:xfrm>
              <a:off x="2618" y="1495"/>
              <a:ext cx="15" cy="17"/>
            </a:xfrm>
            <a:custGeom>
              <a:avLst/>
              <a:gdLst>
                <a:gd name="T0" fmla="*/ 54 w 14"/>
                <a:gd name="T1" fmla="*/ 0 h 16"/>
                <a:gd name="T2" fmla="*/ 6 w 14"/>
                <a:gd name="T3" fmla="*/ 2 h 16"/>
                <a:gd name="T4" fmla="*/ 4 w 14"/>
                <a:gd name="T5" fmla="*/ 4 h 16"/>
                <a:gd name="T6" fmla="*/ 2 w 14"/>
                <a:gd name="T7" fmla="*/ 6 h 16"/>
                <a:gd name="T8" fmla="*/ 0 w 14"/>
                <a:gd name="T9" fmla="*/ 44 h 16"/>
                <a:gd name="T10" fmla="*/ 2 w 14"/>
                <a:gd name="T11" fmla="*/ 56 h 16"/>
                <a:gd name="T12" fmla="*/ 2 w 14"/>
                <a:gd name="T13" fmla="*/ 63 h 16"/>
                <a:gd name="T14" fmla="*/ 54 w 14"/>
                <a:gd name="T15" fmla="*/ 63 h 16"/>
                <a:gd name="T16" fmla="*/ 81 w 14"/>
                <a:gd name="T17" fmla="*/ 71 h 16"/>
                <a:gd name="T18" fmla="*/ 71 w 14"/>
                <a:gd name="T19" fmla="*/ 71 h 16"/>
                <a:gd name="T20" fmla="*/ 71 w 14"/>
                <a:gd name="T21" fmla="*/ 56 h 16"/>
                <a:gd name="T22" fmla="*/ 71 w 14"/>
                <a:gd name="T23" fmla="*/ 44 h 16"/>
                <a:gd name="T24" fmla="*/ 54 w 14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6"/>
                <a:gd name="T41" fmla="*/ 14 w 1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6">
                  <a:moveTo>
                    <a:pt x="8" y="0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64" name="Freeform 215"/>
            <p:cNvSpPr>
              <a:spLocks noChangeAspect="1"/>
            </p:cNvSpPr>
            <p:nvPr/>
          </p:nvSpPr>
          <p:spPr bwMode="auto">
            <a:xfrm>
              <a:off x="2792" y="1501"/>
              <a:ext cx="88" cy="46"/>
            </a:xfrm>
            <a:custGeom>
              <a:avLst/>
              <a:gdLst>
                <a:gd name="T0" fmla="*/ 50 w 86"/>
                <a:gd name="T1" fmla="*/ 0 h 42"/>
                <a:gd name="T2" fmla="*/ 52 w 86"/>
                <a:gd name="T3" fmla="*/ 71 h 42"/>
                <a:gd name="T4" fmla="*/ 54 w 86"/>
                <a:gd name="T5" fmla="*/ 85 h 42"/>
                <a:gd name="T6" fmla="*/ 56 w 86"/>
                <a:gd name="T7" fmla="*/ 85 h 42"/>
                <a:gd name="T8" fmla="*/ 60 w 86"/>
                <a:gd name="T9" fmla="*/ 85 h 42"/>
                <a:gd name="T10" fmla="*/ 67 w 86"/>
                <a:gd name="T11" fmla="*/ 85 h 42"/>
                <a:gd name="T12" fmla="*/ 71 w 86"/>
                <a:gd name="T13" fmla="*/ 123 h 42"/>
                <a:gd name="T14" fmla="*/ 71 w 86"/>
                <a:gd name="T15" fmla="*/ 148 h 42"/>
                <a:gd name="T16" fmla="*/ 75 w 86"/>
                <a:gd name="T17" fmla="*/ 148 h 42"/>
                <a:gd name="T18" fmla="*/ 91 w 86"/>
                <a:gd name="T19" fmla="*/ 123 h 42"/>
                <a:gd name="T20" fmla="*/ 112 w 86"/>
                <a:gd name="T21" fmla="*/ 102 h 42"/>
                <a:gd name="T22" fmla="*/ 132 w 86"/>
                <a:gd name="T23" fmla="*/ 123 h 42"/>
                <a:gd name="T24" fmla="*/ 144 w 86"/>
                <a:gd name="T25" fmla="*/ 148 h 42"/>
                <a:gd name="T26" fmla="*/ 150 w 86"/>
                <a:gd name="T27" fmla="*/ 148 h 42"/>
                <a:gd name="T28" fmla="*/ 153 w 86"/>
                <a:gd name="T29" fmla="*/ 177 h 42"/>
                <a:gd name="T30" fmla="*/ 147 w 86"/>
                <a:gd name="T31" fmla="*/ 278 h 42"/>
                <a:gd name="T32" fmla="*/ 147 w 86"/>
                <a:gd name="T33" fmla="*/ 304 h 42"/>
                <a:gd name="T34" fmla="*/ 138 w 86"/>
                <a:gd name="T35" fmla="*/ 304 h 42"/>
                <a:gd name="T36" fmla="*/ 126 w 86"/>
                <a:gd name="T37" fmla="*/ 278 h 42"/>
                <a:gd name="T38" fmla="*/ 107 w 86"/>
                <a:gd name="T39" fmla="*/ 278 h 42"/>
                <a:gd name="T40" fmla="*/ 99 w 86"/>
                <a:gd name="T41" fmla="*/ 278 h 42"/>
                <a:gd name="T42" fmla="*/ 95 w 86"/>
                <a:gd name="T43" fmla="*/ 304 h 42"/>
                <a:gd name="T44" fmla="*/ 83 w 86"/>
                <a:gd name="T45" fmla="*/ 342 h 42"/>
                <a:gd name="T46" fmla="*/ 64 w 86"/>
                <a:gd name="T47" fmla="*/ 376 h 42"/>
                <a:gd name="T48" fmla="*/ 48 w 86"/>
                <a:gd name="T49" fmla="*/ 450 h 42"/>
                <a:gd name="T50" fmla="*/ 12 w 86"/>
                <a:gd name="T51" fmla="*/ 437 h 42"/>
                <a:gd name="T52" fmla="*/ 6 w 86"/>
                <a:gd name="T53" fmla="*/ 376 h 42"/>
                <a:gd name="T54" fmla="*/ 2 w 86"/>
                <a:gd name="T55" fmla="*/ 342 h 42"/>
                <a:gd name="T56" fmla="*/ 0 w 86"/>
                <a:gd name="T57" fmla="*/ 254 h 42"/>
                <a:gd name="T58" fmla="*/ 6 w 86"/>
                <a:gd name="T59" fmla="*/ 194 h 42"/>
                <a:gd name="T60" fmla="*/ 12 w 86"/>
                <a:gd name="T61" fmla="*/ 177 h 42"/>
                <a:gd name="T62" fmla="*/ 18 w 86"/>
                <a:gd name="T63" fmla="*/ 123 h 42"/>
                <a:gd name="T64" fmla="*/ 20 w 86"/>
                <a:gd name="T65" fmla="*/ 102 h 42"/>
                <a:gd name="T66" fmla="*/ 20 w 86"/>
                <a:gd name="T67" fmla="*/ 71 h 42"/>
                <a:gd name="T68" fmla="*/ 48 w 86"/>
                <a:gd name="T69" fmla="*/ 71 h 42"/>
                <a:gd name="T70" fmla="*/ 50 w 86"/>
                <a:gd name="T71" fmla="*/ 0 h 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42"/>
                <a:gd name="T110" fmla="*/ 86 w 86"/>
                <a:gd name="T111" fmla="*/ 42 h 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42">
                  <a:moveTo>
                    <a:pt x="24" y="0"/>
                  </a:moveTo>
                  <a:lnTo>
                    <a:pt x="26" y="6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52" y="12"/>
                  </a:lnTo>
                  <a:lnTo>
                    <a:pt x="62" y="10"/>
                  </a:lnTo>
                  <a:lnTo>
                    <a:pt x="72" y="12"/>
                  </a:lnTo>
                  <a:lnTo>
                    <a:pt x="80" y="14"/>
                  </a:lnTo>
                  <a:lnTo>
                    <a:pt x="84" y="14"/>
                  </a:lnTo>
                  <a:lnTo>
                    <a:pt x="86" y="1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6" y="28"/>
                  </a:lnTo>
                  <a:lnTo>
                    <a:pt x="68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2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6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65" name="Freeform 216"/>
            <p:cNvSpPr>
              <a:spLocks noChangeAspect="1"/>
            </p:cNvSpPr>
            <p:nvPr/>
          </p:nvSpPr>
          <p:spPr bwMode="auto">
            <a:xfrm>
              <a:off x="3241" y="1682"/>
              <a:ext cx="57" cy="48"/>
            </a:xfrm>
            <a:custGeom>
              <a:avLst/>
              <a:gdLst>
                <a:gd name="T0" fmla="*/ 0 w 56"/>
                <a:gd name="T1" fmla="*/ 0 h 44"/>
                <a:gd name="T2" fmla="*/ 22 w 56"/>
                <a:gd name="T3" fmla="*/ 0 h 44"/>
                <a:gd name="T4" fmla="*/ 54 w 56"/>
                <a:gd name="T5" fmla="*/ 63 h 44"/>
                <a:gd name="T6" fmla="*/ 56 w 56"/>
                <a:gd name="T7" fmla="*/ 63 h 44"/>
                <a:gd name="T8" fmla="*/ 58 w 56"/>
                <a:gd name="T9" fmla="*/ 89 h 44"/>
                <a:gd name="T10" fmla="*/ 60 w 56"/>
                <a:gd name="T11" fmla="*/ 152 h 44"/>
                <a:gd name="T12" fmla="*/ 66 w 56"/>
                <a:gd name="T13" fmla="*/ 209 h 44"/>
                <a:gd name="T14" fmla="*/ 68 w 56"/>
                <a:gd name="T15" fmla="*/ 228 h 44"/>
                <a:gd name="T16" fmla="*/ 76 w 56"/>
                <a:gd name="T17" fmla="*/ 272 h 44"/>
                <a:gd name="T18" fmla="*/ 82 w 56"/>
                <a:gd name="T19" fmla="*/ 404 h 44"/>
                <a:gd name="T20" fmla="*/ 76 w 56"/>
                <a:gd name="T21" fmla="*/ 420 h 44"/>
                <a:gd name="T22" fmla="*/ 70 w 56"/>
                <a:gd name="T23" fmla="*/ 385 h 44"/>
                <a:gd name="T24" fmla="*/ 66 w 56"/>
                <a:gd name="T25" fmla="*/ 346 h 44"/>
                <a:gd name="T26" fmla="*/ 60 w 56"/>
                <a:gd name="T27" fmla="*/ 304 h 44"/>
                <a:gd name="T28" fmla="*/ 26 w 56"/>
                <a:gd name="T29" fmla="*/ 324 h 44"/>
                <a:gd name="T30" fmla="*/ 22 w 56"/>
                <a:gd name="T31" fmla="*/ 272 h 44"/>
                <a:gd name="T32" fmla="*/ 18 w 56"/>
                <a:gd name="T33" fmla="*/ 228 h 44"/>
                <a:gd name="T34" fmla="*/ 12 w 56"/>
                <a:gd name="T35" fmla="*/ 192 h 44"/>
                <a:gd name="T36" fmla="*/ 2 w 56"/>
                <a:gd name="T37" fmla="*/ 176 h 44"/>
                <a:gd name="T38" fmla="*/ 2 w 56"/>
                <a:gd name="T39" fmla="*/ 89 h 44"/>
                <a:gd name="T40" fmla="*/ 0 w 56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44"/>
                <a:gd name="T65" fmla="*/ 56 w 56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44">
                  <a:moveTo>
                    <a:pt x="0" y="0"/>
                  </a:moveTo>
                  <a:lnTo>
                    <a:pt x="22" y="0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24"/>
                  </a:lnTo>
                  <a:lnTo>
                    <a:pt x="50" y="28"/>
                  </a:lnTo>
                  <a:lnTo>
                    <a:pt x="56" y="42"/>
                  </a:lnTo>
                  <a:lnTo>
                    <a:pt x="50" y="44"/>
                  </a:lnTo>
                  <a:lnTo>
                    <a:pt x="44" y="40"/>
                  </a:lnTo>
                  <a:lnTo>
                    <a:pt x="40" y="36"/>
                  </a:lnTo>
                  <a:lnTo>
                    <a:pt x="34" y="32"/>
                  </a:lnTo>
                  <a:lnTo>
                    <a:pt x="26" y="34"/>
                  </a:lnTo>
                  <a:lnTo>
                    <a:pt x="22" y="28"/>
                  </a:lnTo>
                  <a:lnTo>
                    <a:pt x="18" y="24"/>
                  </a:lnTo>
                  <a:lnTo>
                    <a:pt x="12" y="20"/>
                  </a:lnTo>
                  <a:lnTo>
                    <a:pt x="2" y="18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366" name="Group 217"/>
            <p:cNvGrpSpPr>
              <a:grpSpLocks noChangeAspect="1"/>
            </p:cNvGrpSpPr>
            <p:nvPr/>
          </p:nvGrpSpPr>
          <p:grpSpPr bwMode="auto">
            <a:xfrm>
              <a:off x="2957" y="1659"/>
              <a:ext cx="304" cy="135"/>
              <a:chOff x="3096" y="1956"/>
              <a:chExt cx="298" cy="124"/>
            </a:xfrm>
          </p:grpSpPr>
          <p:sp>
            <p:nvSpPr>
              <p:cNvPr id="50423" name="Freeform 218"/>
              <p:cNvSpPr>
                <a:spLocks noChangeAspect="1"/>
              </p:cNvSpPr>
              <p:nvPr/>
            </p:nvSpPr>
            <p:spPr bwMode="auto">
              <a:xfrm>
                <a:off x="3096" y="1956"/>
                <a:ext cx="298" cy="124"/>
              </a:xfrm>
              <a:custGeom>
                <a:avLst/>
                <a:gdLst>
                  <a:gd name="T0" fmla="*/ 178 w 298"/>
                  <a:gd name="T1" fmla="*/ 104 h 124"/>
                  <a:gd name="T2" fmla="*/ 184 w 298"/>
                  <a:gd name="T3" fmla="*/ 108 h 124"/>
                  <a:gd name="T4" fmla="*/ 196 w 298"/>
                  <a:gd name="T5" fmla="*/ 110 h 124"/>
                  <a:gd name="T6" fmla="*/ 208 w 298"/>
                  <a:gd name="T7" fmla="*/ 106 h 124"/>
                  <a:gd name="T8" fmla="*/ 220 w 298"/>
                  <a:gd name="T9" fmla="*/ 110 h 124"/>
                  <a:gd name="T10" fmla="*/ 230 w 298"/>
                  <a:gd name="T11" fmla="*/ 108 h 124"/>
                  <a:gd name="T12" fmla="*/ 240 w 298"/>
                  <a:gd name="T13" fmla="*/ 102 h 124"/>
                  <a:gd name="T14" fmla="*/ 250 w 298"/>
                  <a:gd name="T15" fmla="*/ 104 h 124"/>
                  <a:gd name="T16" fmla="*/ 272 w 298"/>
                  <a:gd name="T17" fmla="*/ 98 h 124"/>
                  <a:gd name="T18" fmla="*/ 290 w 298"/>
                  <a:gd name="T19" fmla="*/ 98 h 124"/>
                  <a:gd name="T20" fmla="*/ 298 w 298"/>
                  <a:gd name="T21" fmla="*/ 96 h 124"/>
                  <a:gd name="T22" fmla="*/ 294 w 298"/>
                  <a:gd name="T23" fmla="*/ 76 h 124"/>
                  <a:gd name="T24" fmla="*/ 290 w 298"/>
                  <a:gd name="T25" fmla="*/ 56 h 124"/>
                  <a:gd name="T26" fmla="*/ 294 w 298"/>
                  <a:gd name="T27" fmla="*/ 48 h 124"/>
                  <a:gd name="T28" fmla="*/ 288 w 298"/>
                  <a:gd name="T29" fmla="*/ 38 h 124"/>
                  <a:gd name="T30" fmla="*/ 280 w 298"/>
                  <a:gd name="T31" fmla="*/ 34 h 124"/>
                  <a:gd name="T32" fmla="*/ 278 w 298"/>
                  <a:gd name="T33" fmla="*/ 22 h 124"/>
                  <a:gd name="T34" fmla="*/ 270 w 298"/>
                  <a:gd name="T35" fmla="*/ 10 h 124"/>
                  <a:gd name="T36" fmla="*/ 244 w 298"/>
                  <a:gd name="T37" fmla="*/ 10 h 124"/>
                  <a:gd name="T38" fmla="*/ 208 w 298"/>
                  <a:gd name="T39" fmla="*/ 18 h 124"/>
                  <a:gd name="T40" fmla="*/ 182 w 298"/>
                  <a:gd name="T41" fmla="*/ 20 h 124"/>
                  <a:gd name="T42" fmla="*/ 160 w 298"/>
                  <a:gd name="T43" fmla="*/ 10 h 124"/>
                  <a:gd name="T44" fmla="*/ 134 w 298"/>
                  <a:gd name="T45" fmla="*/ 0 h 124"/>
                  <a:gd name="T46" fmla="*/ 110 w 298"/>
                  <a:gd name="T47" fmla="*/ 2 h 124"/>
                  <a:gd name="T48" fmla="*/ 90 w 298"/>
                  <a:gd name="T49" fmla="*/ 12 h 124"/>
                  <a:gd name="T50" fmla="*/ 70 w 298"/>
                  <a:gd name="T51" fmla="*/ 16 h 124"/>
                  <a:gd name="T52" fmla="*/ 64 w 298"/>
                  <a:gd name="T53" fmla="*/ 12 h 124"/>
                  <a:gd name="T54" fmla="*/ 50 w 298"/>
                  <a:gd name="T55" fmla="*/ 14 h 124"/>
                  <a:gd name="T56" fmla="*/ 38 w 298"/>
                  <a:gd name="T57" fmla="*/ 16 h 124"/>
                  <a:gd name="T58" fmla="*/ 48 w 298"/>
                  <a:gd name="T59" fmla="*/ 26 h 124"/>
                  <a:gd name="T60" fmla="*/ 14 w 298"/>
                  <a:gd name="T61" fmla="*/ 30 h 124"/>
                  <a:gd name="T62" fmla="*/ 0 w 298"/>
                  <a:gd name="T63" fmla="*/ 42 h 124"/>
                  <a:gd name="T64" fmla="*/ 4 w 298"/>
                  <a:gd name="T65" fmla="*/ 46 h 124"/>
                  <a:gd name="T66" fmla="*/ 10 w 298"/>
                  <a:gd name="T67" fmla="*/ 50 h 124"/>
                  <a:gd name="T68" fmla="*/ 16 w 298"/>
                  <a:gd name="T69" fmla="*/ 58 h 124"/>
                  <a:gd name="T70" fmla="*/ 12 w 298"/>
                  <a:gd name="T71" fmla="*/ 64 h 124"/>
                  <a:gd name="T72" fmla="*/ 20 w 298"/>
                  <a:gd name="T73" fmla="*/ 70 h 124"/>
                  <a:gd name="T74" fmla="*/ 24 w 298"/>
                  <a:gd name="T75" fmla="*/ 82 h 124"/>
                  <a:gd name="T76" fmla="*/ 32 w 298"/>
                  <a:gd name="T77" fmla="*/ 92 h 124"/>
                  <a:gd name="T78" fmla="*/ 50 w 298"/>
                  <a:gd name="T79" fmla="*/ 104 h 124"/>
                  <a:gd name="T80" fmla="*/ 82 w 298"/>
                  <a:gd name="T81" fmla="*/ 112 h 124"/>
                  <a:gd name="T82" fmla="*/ 84 w 298"/>
                  <a:gd name="T83" fmla="*/ 104 h 124"/>
                  <a:gd name="T84" fmla="*/ 80 w 298"/>
                  <a:gd name="T85" fmla="*/ 100 h 124"/>
                  <a:gd name="T86" fmla="*/ 88 w 298"/>
                  <a:gd name="T87" fmla="*/ 98 h 124"/>
                  <a:gd name="T88" fmla="*/ 98 w 298"/>
                  <a:gd name="T89" fmla="*/ 100 h 124"/>
                  <a:gd name="T90" fmla="*/ 112 w 298"/>
                  <a:gd name="T91" fmla="*/ 114 h 124"/>
                  <a:gd name="T92" fmla="*/ 122 w 298"/>
                  <a:gd name="T93" fmla="*/ 116 h 124"/>
                  <a:gd name="T94" fmla="*/ 130 w 298"/>
                  <a:gd name="T95" fmla="*/ 114 h 124"/>
                  <a:gd name="T96" fmla="*/ 142 w 298"/>
                  <a:gd name="T97" fmla="*/ 100 h 124"/>
                  <a:gd name="T98" fmla="*/ 148 w 298"/>
                  <a:gd name="T99" fmla="*/ 98 h 124"/>
                  <a:gd name="T100" fmla="*/ 154 w 298"/>
                  <a:gd name="T101" fmla="*/ 100 h 124"/>
                  <a:gd name="T102" fmla="*/ 160 w 298"/>
                  <a:gd name="T103" fmla="*/ 104 h 124"/>
                  <a:gd name="T104" fmla="*/ 166 w 298"/>
                  <a:gd name="T105" fmla="*/ 100 h 124"/>
                  <a:gd name="T106" fmla="*/ 174 w 298"/>
                  <a:gd name="T107" fmla="*/ 104 h 124"/>
                  <a:gd name="T108" fmla="*/ 168 w 298"/>
                  <a:gd name="T109" fmla="*/ 106 h 124"/>
                  <a:gd name="T110" fmla="*/ 172 w 298"/>
                  <a:gd name="T111" fmla="*/ 124 h 1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8"/>
                  <a:gd name="T169" fmla="*/ 0 h 124"/>
                  <a:gd name="T170" fmla="*/ 298 w 298"/>
                  <a:gd name="T171" fmla="*/ 124 h 1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8" h="124">
                    <a:moveTo>
                      <a:pt x="178" y="122"/>
                    </a:moveTo>
                    <a:lnTo>
                      <a:pt x="178" y="104"/>
                    </a:lnTo>
                    <a:lnTo>
                      <a:pt x="182" y="104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96" y="110"/>
                    </a:lnTo>
                    <a:lnTo>
                      <a:pt x="202" y="108"/>
                    </a:lnTo>
                    <a:lnTo>
                      <a:pt x="208" y="106"/>
                    </a:lnTo>
                    <a:lnTo>
                      <a:pt x="214" y="108"/>
                    </a:lnTo>
                    <a:lnTo>
                      <a:pt x="220" y="110"/>
                    </a:lnTo>
                    <a:lnTo>
                      <a:pt x="226" y="110"/>
                    </a:lnTo>
                    <a:lnTo>
                      <a:pt x="230" y="108"/>
                    </a:lnTo>
                    <a:lnTo>
                      <a:pt x="236" y="104"/>
                    </a:lnTo>
                    <a:lnTo>
                      <a:pt x="240" y="102"/>
                    </a:lnTo>
                    <a:lnTo>
                      <a:pt x="244" y="102"/>
                    </a:lnTo>
                    <a:lnTo>
                      <a:pt x="250" y="104"/>
                    </a:lnTo>
                    <a:lnTo>
                      <a:pt x="262" y="102"/>
                    </a:lnTo>
                    <a:lnTo>
                      <a:pt x="272" y="98"/>
                    </a:lnTo>
                    <a:lnTo>
                      <a:pt x="270" y="98"/>
                    </a:lnTo>
                    <a:lnTo>
                      <a:pt x="290" y="98"/>
                    </a:lnTo>
                    <a:lnTo>
                      <a:pt x="294" y="98"/>
                    </a:lnTo>
                    <a:lnTo>
                      <a:pt x="298" y="96"/>
                    </a:lnTo>
                    <a:lnTo>
                      <a:pt x="296" y="86"/>
                    </a:lnTo>
                    <a:lnTo>
                      <a:pt x="294" y="76"/>
                    </a:lnTo>
                    <a:lnTo>
                      <a:pt x="292" y="66"/>
                    </a:lnTo>
                    <a:lnTo>
                      <a:pt x="290" y="56"/>
                    </a:lnTo>
                    <a:lnTo>
                      <a:pt x="292" y="56"/>
                    </a:lnTo>
                    <a:lnTo>
                      <a:pt x="294" y="48"/>
                    </a:lnTo>
                    <a:lnTo>
                      <a:pt x="294" y="42"/>
                    </a:lnTo>
                    <a:lnTo>
                      <a:pt x="288" y="38"/>
                    </a:lnTo>
                    <a:lnTo>
                      <a:pt x="280" y="38"/>
                    </a:lnTo>
                    <a:lnTo>
                      <a:pt x="280" y="34"/>
                    </a:lnTo>
                    <a:lnTo>
                      <a:pt x="280" y="30"/>
                    </a:lnTo>
                    <a:lnTo>
                      <a:pt x="278" y="22"/>
                    </a:lnTo>
                    <a:lnTo>
                      <a:pt x="276" y="16"/>
                    </a:lnTo>
                    <a:lnTo>
                      <a:pt x="270" y="10"/>
                    </a:lnTo>
                    <a:lnTo>
                      <a:pt x="260" y="8"/>
                    </a:lnTo>
                    <a:lnTo>
                      <a:pt x="244" y="10"/>
                    </a:lnTo>
                    <a:lnTo>
                      <a:pt x="226" y="14"/>
                    </a:lnTo>
                    <a:lnTo>
                      <a:pt x="208" y="18"/>
                    </a:lnTo>
                    <a:lnTo>
                      <a:pt x="190" y="20"/>
                    </a:lnTo>
                    <a:lnTo>
                      <a:pt x="182" y="20"/>
                    </a:lnTo>
                    <a:lnTo>
                      <a:pt x="174" y="16"/>
                    </a:lnTo>
                    <a:lnTo>
                      <a:pt x="160" y="10"/>
                    </a:lnTo>
                    <a:lnTo>
                      <a:pt x="144" y="2"/>
                    </a:lnTo>
                    <a:lnTo>
                      <a:pt x="134" y="0"/>
                    </a:lnTo>
                    <a:lnTo>
                      <a:pt x="124" y="0"/>
                    </a:lnTo>
                    <a:lnTo>
                      <a:pt x="110" y="2"/>
                    </a:lnTo>
                    <a:lnTo>
                      <a:pt x="100" y="6"/>
                    </a:lnTo>
                    <a:lnTo>
                      <a:pt x="90" y="12"/>
                    </a:lnTo>
                    <a:lnTo>
                      <a:pt x="82" y="16"/>
                    </a:lnTo>
                    <a:lnTo>
                      <a:pt x="70" y="16"/>
                    </a:lnTo>
                    <a:lnTo>
                      <a:pt x="66" y="16"/>
                    </a:lnTo>
                    <a:lnTo>
                      <a:pt x="64" y="12"/>
                    </a:lnTo>
                    <a:lnTo>
                      <a:pt x="56" y="14"/>
                    </a:lnTo>
                    <a:lnTo>
                      <a:pt x="50" y="14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42" y="20"/>
                    </a:lnTo>
                    <a:lnTo>
                      <a:pt x="48" y="26"/>
                    </a:lnTo>
                    <a:lnTo>
                      <a:pt x="34" y="28"/>
                    </a:lnTo>
                    <a:lnTo>
                      <a:pt x="14" y="30"/>
                    </a:lnTo>
                    <a:lnTo>
                      <a:pt x="6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6" y="58"/>
                    </a:lnTo>
                    <a:lnTo>
                      <a:pt x="14" y="62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20" y="70"/>
                    </a:lnTo>
                    <a:lnTo>
                      <a:pt x="20" y="76"/>
                    </a:lnTo>
                    <a:lnTo>
                      <a:pt x="24" y="82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6" y="96"/>
                    </a:lnTo>
                    <a:lnTo>
                      <a:pt x="50" y="104"/>
                    </a:lnTo>
                    <a:lnTo>
                      <a:pt x="66" y="108"/>
                    </a:lnTo>
                    <a:lnTo>
                      <a:pt x="82" y="112"/>
                    </a:lnTo>
                    <a:lnTo>
                      <a:pt x="84" y="108"/>
                    </a:lnTo>
                    <a:lnTo>
                      <a:pt x="84" y="104"/>
                    </a:lnTo>
                    <a:lnTo>
                      <a:pt x="82" y="102"/>
                    </a:lnTo>
                    <a:lnTo>
                      <a:pt x="80" y="100"/>
                    </a:lnTo>
                    <a:lnTo>
                      <a:pt x="84" y="100"/>
                    </a:lnTo>
                    <a:lnTo>
                      <a:pt x="88" y="98"/>
                    </a:lnTo>
                    <a:lnTo>
                      <a:pt x="94" y="98"/>
                    </a:lnTo>
                    <a:lnTo>
                      <a:pt x="98" y="100"/>
                    </a:lnTo>
                    <a:lnTo>
                      <a:pt x="106" y="106"/>
                    </a:lnTo>
                    <a:lnTo>
                      <a:pt x="112" y="114"/>
                    </a:lnTo>
                    <a:lnTo>
                      <a:pt x="116" y="116"/>
                    </a:lnTo>
                    <a:lnTo>
                      <a:pt x="122" y="116"/>
                    </a:lnTo>
                    <a:lnTo>
                      <a:pt x="126" y="116"/>
                    </a:lnTo>
                    <a:lnTo>
                      <a:pt x="130" y="114"/>
                    </a:lnTo>
                    <a:lnTo>
                      <a:pt x="136" y="106"/>
                    </a:lnTo>
                    <a:lnTo>
                      <a:pt x="142" y="100"/>
                    </a:lnTo>
                    <a:lnTo>
                      <a:pt x="144" y="98"/>
                    </a:lnTo>
                    <a:lnTo>
                      <a:pt x="148" y="98"/>
                    </a:lnTo>
                    <a:lnTo>
                      <a:pt x="152" y="98"/>
                    </a:lnTo>
                    <a:lnTo>
                      <a:pt x="154" y="100"/>
                    </a:lnTo>
                    <a:lnTo>
                      <a:pt x="158" y="102"/>
                    </a:lnTo>
                    <a:lnTo>
                      <a:pt x="160" y="104"/>
                    </a:lnTo>
                    <a:lnTo>
                      <a:pt x="164" y="102"/>
                    </a:lnTo>
                    <a:lnTo>
                      <a:pt x="166" y="100"/>
                    </a:lnTo>
                    <a:lnTo>
                      <a:pt x="176" y="100"/>
                    </a:lnTo>
                    <a:lnTo>
                      <a:pt x="174" y="104"/>
                    </a:lnTo>
                    <a:lnTo>
                      <a:pt x="172" y="106"/>
                    </a:lnTo>
                    <a:lnTo>
                      <a:pt x="168" y="106"/>
                    </a:lnTo>
                    <a:lnTo>
                      <a:pt x="170" y="116"/>
                    </a:lnTo>
                    <a:lnTo>
                      <a:pt x="172" y="124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50424" name="Freeform 219"/>
              <p:cNvSpPr>
                <a:spLocks noChangeAspect="1"/>
              </p:cNvSpPr>
              <p:nvPr/>
            </p:nvSpPr>
            <p:spPr bwMode="auto">
              <a:xfrm>
                <a:off x="3096" y="1960"/>
                <a:ext cx="36" cy="26"/>
              </a:xfrm>
              <a:custGeom>
                <a:avLst/>
                <a:gdLst>
                  <a:gd name="T0" fmla="*/ 30 w 36"/>
                  <a:gd name="T1" fmla="*/ 0 h 26"/>
                  <a:gd name="T2" fmla="*/ 12 w 36"/>
                  <a:gd name="T3" fmla="*/ 2 h 26"/>
                  <a:gd name="T4" fmla="*/ 4 w 36"/>
                  <a:gd name="T5" fmla="*/ 4 h 26"/>
                  <a:gd name="T6" fmla="*/ 2 w 36"/>
                  <a:gd name="T7" fmla="*/ 6 h 26"/>
                  <a:gd name="T8" fmla="*/ 0 w 36"/>
                  <a:gd name="T9" fmla="*/ 8 h 26"/>
                  <a:gd name="T10" fmla="*/ 2 w 36"/>
                  <a:gd name="T11" fmla="*/ 12 h 26"/>
                  <a:gd name="T12" fmla="*/ 2 w 36"/>
                  <a:gd name="T13" fmla="*/ 14 h 26"/>
                  <a:gd name="T14" fmla="*/ 6 w 36"/>
                  <a:gd name="T15" fmla="*/ 16 h 26"/>
                  <a:gd name="T16" fmla="*/ 6 w 36"/>
                  <a:gd name="T17" fmla="*/ 26 h 26"/>
                  <a:gd name="T18" fmla="*/ 14 w 36"/>
                  <a:gd name="T19" fmla="*/ 24 h 26"/>
                  <a:gd name="T20" fmla="*/ 22 w 36"/>
                  <a:gd name="T21" fmla="*/ 20 h 26"/>
                  <a:gd name="T22" fmla="*/ 36 w 36"/>
                  <a:gd name="T23" fmla="*/ 8 h 26"/>
                  <a:gd name="T24" fmla="*/ 32 w 36"/>
                  <a:gd name="T25" fmla="*/ 6 h 26"/>
                  <a:gd name="T26" fmla="*/ 28 w 36"/>
                  <a:gd name="T27" fmla="*/ 0 h 26"/>
                  <a:gd name="T28" fmla="*/ 30 w 3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26"/>
                  <a:gd name="T47" fmla="*/ 36 w 36"/>
                  <a:gd name="T48" fmla="*/ 26 h 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26">
                    <a:moveTo>
                      <a:pt x="30" y="0"/>
                    </a:moveTo>
                    <a:lnTo>
                      <a:pt x="12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6" y="26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0367" name="Freeform 220"/>
            <p:cNvSpPr>
              <a:spLocks noChangeAspect="1"/>
            </p:cNvSpPr>
            <p:nvPr/>
          </p:nvSpPr>
          <p:spPr bwMode="auto">
            <a:xfrm>
              <a:off x="3124" y="1820"/>
              <a:ext cx="21" cy="35"/>
            </a:xfrm>
            <a:custGeom>
              <a:avLst/>
              <a:gdLst>
                <a:gd name="T0" fmla="*/ 0 w 20"/>
                <a:gd name="T1" fmla="*/ 334 h 32"/>
                <a:gd name="T2" fmla="*/ 8 w 20"/>
                <a:gd name="T3" fmla="*/ 0 h 32"/>
                <a:gd name="T4" fmla="*/ 66 w 20"/>
                <a:gd name="T5" fmla="*/ 4 h 32"/>
                <a:gd name="T6" fmla="*/ 54 w 20"/>
                <a:gd name="T7" fmla="*/ 139 h 32"/>
                <a:gd name="T8" fmla="*/ 45 w 20"/>
                <a:gd name="T9" fmla="*/ 166 h 32"/>
                <a:gd name="T10" fmla="*/ 8 w 20"/>
                <a:gd name="T11" fmla="*/ 166 h 32"/>
                <a:gd name="T12" fmla="*/ 10 w 20"/>
                <a:gd name="T13" fmla="*/ 199 h 32"/>
                <a:gd name="T14" fmla="*/ 45 w 20"/>
                <a:gd name="T15" fmla="*/ 218 h 32"/>
                <a:gd name="T16" fmla="*/ 10 w 20"/>
                <a:gd name="T17" fmla="*/ 284 h 32"/>
                <a:gd name="T18" fmla="*/ 6 w 20"/>
                <a:gd name="T19" fmla="*/ 334 h 32"/>
                <a:gd name="T20" fmla="*/ 0 w 20"/>
                <a:gd name="T21" fmla="*/ 33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32"/>
                <a:gd name="T35" fmla="*/ 20 w 20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32">
                  <a:moveTo>
                    <a:pt x="0" y="32"/>
                  </a:moveTo>
                  <a:lnTo>
                    <a:pt x="8" y="0"/>
                  </a:lnTo>
                  <a:lnTo>
                    <a:pt x="20" y="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68" name="Freeform 221"/>
            <p:cNvSpPr>
              <a:spLocks noChangeAspect="1"/>
            </p:cNvSpPr>
            <p:nvPr/>
          </p:nvSpPr>
          <p:spPr bwMode="auto">
            <a:xfrm>
              <a:off x="3267" y="1716"/>
              <a:ext cx="25" cy="16"/>
            </a:xfrm>
            <a:custGeom>
              <a:avLst/>
              <a:gdLst>
                <a:gd name="T0" fmla="*/ 0 w 24"/>
                <a:gd name="T1" fmla="*/ 2 h 14"/>
                <a:gd name="T2" fmla="*/ 8 w 24"/>
                <a:gd name="T3" fmla="*/ 0 h 14"/>
                <a:gd name="T4" fmla="*/ 44 w 24"/>
                <a:gd name="T5" fmla="*/ 143 h 14"/>
                <a:gd name="T6" fmla="*/ 65 w 24"/>
                <a:gd name="T7" fmla="*/ 394 h 14"/>
                <a:gd name="T8" fmla="*/ 48 w 24"/>
                <a:gd name="T9" fmla="*/ 450 h 14"/>
                <a:gd name="T10" fmla="*/ 40 w 24"/>
                <a:gd name="T11" fmla="*/ 394 h 14"/>
                <a:gd name="T12" fmla="*/ 6 w 24"/>
                <a:gd name="T13" fmla="*/ 318 h 14"/>
                <a:gd name="T14" fmla="*/ 0 w 24"/>
                <a:gd name="T15" fmla="*/ 2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4"/>
                <a:gd name="T26" fmla="*/ 24 w 2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4">
                  <a:moveTo>
                    <a:pt x="0" y="2"/>
                  </a:moveTo>
                  <a:lnTo>
                    <a:pt x="8" y="0"/>
                  </a:lnTo>
                  <a:lnTo>
                    <a:pt x="14" y="4"/>
                  </a:lnTo>
                  <a:lnTo>
                    <a:pt x="24" y="12"/>
                  </a:lnTo>
                  <a:lnTo>
                    <a:pt x="16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69" name="Freeform 222"/>
            <p:cNvSpPr>
              <a:spLocks noChangeAspect="1"/>
            </p:cNvSpPr>
            <p:nvPr/>
          </p:nvSpPr>
          <p:spPr bwMode="auto">
            <a:xfrm>
              <a:off x="1259" y="2316"/>
              <a:ext cx="233" cy="237"/>
            </a:xfrm>
            <a:custGeom>
              <a:avLst/>
              <a:gdLst>
                <a:gd name="T0" fmla="*/ 386 w 228"/>
                <a:gd name="T1" fmla="*/ 657 h 218"/>
                <a:gd name="T2" fmla="*/ 376 w 228"/>
                <a:gd name="T3" fmla="*/ 787 h 218"/>
                <a:gd name="T4" fmla="*/ 356 w 228"/>
                <a:gd name="T5" fmla="*/ 1031 h 218"/>
                <a:gd name="T6" fmla="*/ 370 w 228"/>
                <a:gd name="T7" fmla="*/ 1121 h 218"/>
                <a:gd name="T8" fmla="*/ 364 w 228"/>
                <a:gd name="T9" fmla="*/ 1276 h 218"/>
                <a:gd name="T10" fmla="*/ 320 w 228"/>
                <a:gd name="T11" fmla="*/ 1382 h 218"/>
                <a:gd name="T12" fmla="*/ 283 w 228"/>
                <a:gd name="T13" fmla="*/ 1395 h 218"/>
                <a:gd name="T14" fmla="*/ 266 w 228"/>
                <a:gd name="T15" fmla="*/ 1517 h 218"/>
                <a:gd name="T16" fmla="*/ 287 w 228"/>
                <a:gd name="T17" fmla="*/ 1651 h 218"/>
                <a:gd name="T18" fmla="*/ 231 w 228"/>
                <a:gd name="T19" fmla="*/ 1875 h 218"/>
                <a:gd name="T20" fmla="*/ 190 w 228"/>
                <a:gd name="T21" fmla="*/ 1910 h 218"/>
                <a:gd name="T22" fmla="*/ 174 w 228"/>
                <a:gd name="T23" fmla="*/ 1737 h 218"/>
                <a:gd name="T24" fmla="*/ 159 w 228"/>
                <a:gd name="T25" fmla="*/ 1566 h 218"/>
                <a:gd name="T26" fmla="*/ 166 w 228"/>
                <a:gd name="T27" fmla="*/ 1476 h 218"/>
                <a:gd name="T28" fmla="*/ 159 w 228"/>
                <a:gd name="T29" fmla="*/ 1382 h 218"/>
                <a:gd name="T30" fmla="*/ 153 w 228"/>
                <a:gd name="T31" fmla="*/ 1212 h 218"/>
                <a:gd name="T32" fmla="*/ 156 w 228"/>
                <a:gd name="T33" fmla="*/ 960 h 218"/>
                <a:gd name="T34" fmla="*/ 126 w 228"/>
                <a:gd name="T35" fmla="*/ 1003 h 218"/>
                <a:gd name="T36" fmla="*/ 91 w 228"/>
                <a:gd name="T37" fmla="*/ 927 h 218"/>
                <a:gd name="T38" fmla="*/ 52 w 228"/>
                <a:gd name="T39" fmla="*/ 846 h 218"/>
                <a:gd name="T40" fmla="*/ 12 w 228"/>
                <a:gd name="T41" fmla="*/ 778 h 218"/>
                <a:gd name="T42" fmla="*/ 16 w 228"/>
                <a:gd name="T43" fmla="*/ 657 h 218"/>
                <a:gd name="T44" fmla="*/ 8 w 228"/>
                <a:gd name="T45" fmla="*/ 525 h 218"/>
                <a:gd name="T46" fmla="*/ 0 w 228"/>
                <a:gd name="T47" fmla="*/ 404 h 218"/>
                <a:gd name="T48" fmla="*/ 18 w 228"/>
                <a:gd name="T49" fmla="*/ 137 h 218"/>
                <a:gd name="T50" fmla="*/ 58 w 228"/>
                <a:gd name="T51" fmla="*/ 137 h 218"/>
                <a:gd name="T52" fmla="*/ 52 w 228"/>
                <a:gd name="T53" fmla="*/ 267 h 218"/>
                <a:gd name="T54" fmla="*/ 56 w 228"/>
                <a:gd name="T55" fmla="*/ 439 h 218"/>
                <a:gd name="T56" fmla="*/ 66 w 228"/>
                <a:gd name="T57" fmla="*/ 404 h 218"/>
                <a:gd name="T58" fmla="*/ 64 w 228"/>
                <a:gd name="T59" fmla="*/ 284 h 218"/>
                <a:gd name="T60" fmla="*/ 60 w 228"/>
                <a:gd name="T61" fmla="*/ 176 h 218"/>
                <a:gd name="T62" fmla="*/ 91 w 228"/>
                <a:gd name="T63" fmla="*/ 4 h 218"/>
                <a:gd name="T64" fmla="*/ 126 w 228"/>
                <a:gd name="T65" fmla="*/ 4 h 218"/>
                <a:gd name="T66" fmla="*/ 153 w 228"/>
                <a:gd name="T67" fmla="*/ 98 h 218"/>
                <a:gd name="T68" fmla="*/ 202 w 228"/>
                <a:gd name="T69" fmla="*/ 191 h 218"/>
                <a:gd name="T70" fmla="*/ 234 w 228"/>
                <a:gd name="T71" fmla="*/ 246 h 218"/>
                <a:gd name="T72" fmla="*/ 306 w 228"/>
                <a:gd name="T73" fmla="*/ 176 h 218"/>
                <a:gd name="T74" fmla="*/ 327 w 228"/>
                <a:gd name="T75" fmla="*/ 162 h 218"/>
                <a:gd name="T76" fmla="*/ 327 w 228"/>
                <a:gd name="T77" fmla="*/ 315 h 218"/>
                <a:gd name="T78" fmla="*/ 359 w 228"/>
                <a:gd name="T79" fmla="*/ 345 h 218"/>
                <a:gd name="T80" fmla="*/ 370 w 228"/>
                <a:gd name="T81" fmla="*/ 477 h 218"/>
                <a:gd name="T82" fmla="*/ 383 w 228"/>
                <a:gd name="T83" fmla="*/ 511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218"/>
                <a:gd name="T128" fmla="*/ 228 w 228"/>
                <a:gd name="T129" fmla="*/ 218 h 2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218">
                  <a:moveTo>
                    <a:pt x="228" y="60"/>
                  </a:moveTo>
                  <a:lnTo>
                    <a:pt x="224" y="68"/>
                  </a:lnTo>
                  <a:lnTo>
                    <a:pt x="220" y="74"/>
                  </a:lnTo>
                  <a:lnTo>
                    <a:pt x="214" y="78"/>
                  </a:lnTo>
                  <a:lnTo>
                    <a:pt x="212" y="84"/>
                  </a:lnTo>
                  <a:lnTo>
                    <a:pt x="214" y="90"/>
                  </a:lnTo>
                  <a:lnTo>
                    <a:pt x="220" y="94"/>
                  </a:lnTo>
                  <a:lnTo>
                    <a:pt x="202" y="104"/>
                  </a:lnTo>
                  <a:lnTo>
                    <a:pt x="202" y="118"/>
                  </a:lnTo>
                  <a:lnTo>
                    <a:pt x="204" y="122"/>
                  </a:lnTo>
                  <a:lnTo>
                    <a:pt x="206" y="124"/>
                  </a:lnTo>
                  <a:lnTo>
                    <a:pt x="210" y="128"/>
                  </a:lnTo>
                  <a:lnTo>
                    <a:pt x="210" y="132"/>
                  </a:lnTo>
                  <a:lnTo>
                    <a:pt x="210" y="138"/>
                  </a:lnTo>
                  <a:lnTo>
                    <a:pt x="206" y="144"/>
                  </a:lnTo>
                  <a:lnTo>
                    <a:pt x="202" y="146"/>
                  </a:lnTo>
                  <a:lnTo>
                    <a:pt x="196" y="150"/>
                  </a:lnTo>
                  <a:lnTo>
                    <a:pt x="182" y="156"/>
                  </a:lnTo>
                  <a:lnTo>
                    <a:pt x="178" y="160"/>
                  </a:lnTo>
                  <a:lnTo>
                    <a:pt x="174" y="164"/>
                  </a:lnTo>
                  <a:lnTo>
                    <a:pt x="160" y="158"/>
                  </a:lnTo>
                  <a:lnTo>
                    <a:pt x="154" y="154"/>
                  </a:lnTo>
                  <a:lnTo>
                    <a:pt x="144" y="152"/>
                  </a:lnTo>
                  <a:lnTo>
                    <a:pt x="152" y="172"/>
                  </a:lnTo>
                  <a:lnTo>
                    <a:pt x="156" y="182"/>
                  </a:lnTo>
                  <a:lnTo>
                    <a:pt x="158" y="184"/>
                  </a:lnTo>
                  <a:lnTo>
                    <a:pt x="162" y="188"/>
                  </a:lnTo>
                  <a:lnTo>
                    <a:pt x="156" y="198"/>
                  </a:lnTo>
                  <a:lnTo>
                    <a:pt x="144" y="208"/>
                  </a:lnTo>
                  <a:lnTo>
                    <a:pt x="132" y="214"/>
                  </a:lnTo>
                  <a:lnTo>
                    <a:pt x="124" y="218"/>
                  </a:lnTo>
                  <a:lnTo>
                    <a:pt x="116" y="218"/>
                  </a:lnTo>
                  <a:lnTo>
                    <a:pt x="108" y="218"/>
                  </a:lnTo>
                  <a:lnTo>
                    <a:pt x="104" y="216"/>
                  </a:lnTo>
                  <a:lnTo>
                    <a:pt x="102" y="212"/>
                  </a:lnTo>
                  <a:lnTo>
                    <a:pt x="100" y="198"/>
                  </a:lnTo>
                  <a:lnTo>
                    <a:pt x="96" y="188"/>
                  </a:lnTo>
                  <a:lnTo>
                    <a:pt x="92" y="182"/>
                  </a:lnTo>
                  <a:lnTo>
                    <a:pt x="92" y="178"/>
                  </a:lnTo>
                  <a:lnTo>
                    <a:pt x="92" y="174"/>
                  </a:lnTo>
                  <a:lnTo>
                    <a:pt x="94" y="172"/>
                  </a:lnTo>
                  <a:lnTo>
                    <a:pt x="96" y="168"/>
                  </a:lnTo>
                  <a:lnTo>
                    <a:pt x="96" y="166"/>
                  </a:lnTo>
                  <a:lnTo>
                    <a:pt x="94" y="160"/>
                  </a:lnTo>
                  <a:lnTo>
                    <a:pt x="92" y="156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8" y="138"/>
                  </a:lnTo>
                  <a:lnTo>
                    <a:pt x="90" y="128"/>
                  </a:lnTo>
                  <a:lnTo>
                    <a:pt x="98" y="110"/>
                  </a:lnTo>
                  <a:lnTo>
                    <a:pt x="90" y="110"/>
                  </a:lnTo>
                  <a:lnTo>
                    <a:pt x="84" y="112"/>
                  </a:lnTo>
                  <a:lnTo>
                    <a:pt x="78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58" y="110"/>
                  </a:lnTo>
                  <a:lnTo>
                    <a:pt x="54" y="106"/>
                  </a:lnTo>
                  <a:lnTo>
                    <a:pt x="52" y="100"/>
                  </a:lnTo>
                  <a:lnTo>
                    <a:pt x="40" y="98"/>
                  </a:lnTo>
                  <a:lnTo>
                    <a:pt x="26" y="96"/>
                  </a:lnTo>
                  <a:lnTo>
                    <a:pt x="20" y="94"/>
                  </a:lnTo>
                  <a:lnTo>
                    <a:pt x="16" y="92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12" y="80"/>
                  </a:lnTo>
                  <a:lnTo>
                    <a:pt x="16" y="74"/>
                  </a:lnTo>
                  <a:lnTo>
                    <a:pt x="14" y="68"/>
                  </a:lnTo>
                  <a:lnTo>
                    <a:pt x="10" y="64"/>
                  </a:lnTo>
                  <a:lnTo>
                    <a:pt x="8" y="60"/>
                  </a:lnTo>
                  <a:lnTo>
                    <a:pt x="6" y="54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8" y="16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6" y="46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2" y="40"/>
                  </a:lnTo>
                  <a:lnTo>
                    <a:pt x="40" y="36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46" y="10"/>
                  </a:lnTo>
                  <a:lnTo>
                    <a:pt x="54" y="4"/>
                  </a:lnTo>
                  <a:lnTo>
                    <a:pt x="62" y="0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80" y="6"/>
                  </a:lnTo>
                  <a:lnTo>
                    <a:pt x="88" y="12"/>
                  </a:lnTo>
                  <a:lnTo>
                    <a:pt x="94" y="18"/>
                  </a:lnTo>
                  <a:lnTo>
                    <a:pt x="100" y="20"/>
                  </a:lnTo>
                  <a:lnTo>
                    <a:pt x="114" y="22"/>
                  </a:lnTo>
                  <a:lnTo>
                    <a:pt x="122" y="22"/>
                  </a:lnTo>
                  <a:lnTo>
                    <a:pt x="128" y="26"/>
                  </a:lnTo>
                  <a:lnTo>
                    <a:pt x="134" y="28"/>
                  </a:lnTo>
                  <a:lnTo>
                    <a:pt x="140" y="30"/>
                  </a:lnTo>
                  <a:lnTo>
                    <a:pt x="156" y="26"/>
                  </a:lnTo>
                  <a:lnTo>
                    <a:pt x="174" y="20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2" y="24"/>
                  </a:lnTo>
                  <a:lnTo>
                    <a:pt x="182" y="28"/>
                  </a:lnTo>
                  <a:lnTo>
                    <a:pt x="186" y="36"/>
                  </a:lnTo>
                  <a:lnTo>
                    <a:pt x="192" y="34"/>
                  </a:lnTo>
                  <a:lnTo>
                    <a:pt x="196" y="36"/>
                  </a:lnTo>
                  <a:lnTo>
                    <a:pt x="204" y="40"/>
                  </a:lnTo>
                  <a:lnTo>
                    <a:pt x="208" y="42"/>
                  </a:lnTo>
                  <a:lnTo>
                    <a:pt x="210" y="48"/>
                  </a:lnTo>
                  <a:lnTo>
                    <a:pt x="210" y="54"/>
                  </a:lnTo>
                  <a:lnTo>
                    <a:pt x="206" y="60"/>
                  </a:lnTo>
                  <a:lnTo>
                    <a:pt x="214" y="58"/>
                  </a:lnTo>
                  <a:lnTo>
                    <a:pt x="218" y="58"/>
                  </a:lnTo>
                  <a:lnTo>
                    <a:pt x="222" y="60"/>
                  </a:lnTo>
                  <a:lnTo>
                    <a:pt x="22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0" name="Freeform 223"/>
            <p:cNvSpPr>
              <a:spLocks noChangeAspect="1"/>
            </p:cNvSpPr>
            <p:nvPr/>
          </p:nvSpPr>
          <p:spPr bwMode="auto">
            <a:xfrm>
              <a:off x="113" y="1084"/>
              <a:ext cx="632" cy="324"/>
            </a:xfrm>
            <a:custGeom>
              <a:avLst/>
              <a:gdLst>
                <a:gd name="T0" fmla="*/ 723 w 618"/>
                <a:gd name="T1" fmla="*/ 1739 h 298"/>
                <a:gd name="T2" fmla="*/ 674 w 618"/>
                <a:gd name="T3" fmla="*/ 1652 h 298"/>
                <a:gd name="T4" fmla="*/ 652 w 618"/>
                <a:gd name="T5" fmla="*/ 1586 h 298"/>
                <a:gd name="T6" fmla="*/ 596 w 618"/>
                <a:gd name="T7" fmla="*/ 1739 h 298"/>
                <a:gd name="T8" fmla="*/ 545 w 618"/>
                <a:gd name="T9" fmla="*/ 1810 h 298"/>
                <a:gd name="T10" fmla="*/ 505 w 618"/>
                <a:gd name="T11" fmla="*/ 1816 h 298"/>
                <a:gd name="T12" fmla="*/ 551 w 618"/>
                <a:gd name="T13" fmla="*/ 1669 h 298"/>
                <a:gd name="T14" fmla="*/ 545 w 618"/>
                <a:gd name="T15" fmla="*/ 1644 h 298"/>
                <a:gd name="T16" fmla="*/ 472 w 618"/>
                <a:gd name="T17" fmla="*/ 1810 h 298"/>
                <a:gd name="T18" fmla="*/ 445 w 618"/>
                <a:gd name="T19" fmla="*/ 1901 h 298"/>
                <a:gd name="T20" fmla="*/ 396 w 618"/>
                <a:gd name="T21" fmla="*/ 2029 h 298"/>
                <a:gd name="T22" fmla="*/ 331 w 618"/>
                <a:gd name="T23" fmla="*/ 2121 h 298"/>
                <a:gd name="T24" fmla="*/ 296 w 618"/>
                <a:gd name="T25" fmla="*/ 2216 h 298"/>
                <a:gd name="T26" fmla="*/ 165 w 618"/>
                <a:gd name="T27" fmla="*/ 2430 h 298"/>
                <a:gd name="T28" fmla="*/ 124 w 618"/>
                <a:gd name="T29" fmla="*/ 2483 h 298"/>
                <a:gd name="T30" fmla="*/ 89 w 618"/>
                <a:gd name="T31" fmla="*/ 2507 h 298"/>
                <a:gd name="T32" fmla="*/ 16 w 618"/>
                <a:gd name="T33" fmla="*/ 2619 h 298"/>
                <a:gd name="T34" fmla="*/ 16 w 618"/>
                <a:gd name="T35" fmla="*/ 2537 h 298"/>
                <a:gd name="T36" fmla="*/ 145 w 618"/>
                <a:gd name="T37" fmla="*/ 2409 h 298"/>
                <a:gd name="T38" fmla="*/ 173 w 618"/>
                <a:gd name="T39" fmla="*/ 2332 h 298"/>
                <a:gd name="T40" fmla="*/ 231 w 618"/>
                <a:gd name="T41" fmla="*/ 2235 h 298"/>
                <a:gd name="T42" fmla="*/ 317 w 618"/>
                <a:gd name="T43" fmla="*/ 1953 h 298"/>
                <a:gd name="T44" fmla="*/ 283 w 618"/>
                <a:gd name="T45" fmla="*/ 1974 h 298"/>
                <a:gd name="T46" fmla="*/ 274 w 618"/>
                <a:gd name="T47" fmla="*/ 1901 h 298"/>
                <a:gd name="T48" fmla="*/ 239 w 618"/>
                <a:gd name="T49" fmla="*/ 1968 h 298"/>
                <a:gd name="T50" fmla="*/ 241 w 618"/>
                <a:gd name="T51" fmla="*/ 1866 h 298"/>
                <a:gd name="T52" fmla="*/ 252 w 618"/>
                <a:gd name="T53" fmla="*/ 1753 h 298"/>
                <a:gd name="T54" fmla="*/ 225 w 618"/>
                <a:gd name="T55" fmla="*/ 1753 h 298"/>
                <a:gd name="T56" fmla="*/ 215 w 618"/>
                <a:gd name="T57" fmla="*/ 1518 h 298"/>
                <a:gd name="T58" fmla="*/ 322 w 618"/>
                <a:gd name="T59" fmla="*/ 1244 h 298"/>
                <a:gd name="T60" fmla="*/ 433 w 618"/>
                <a:gd name="T61" fmla="*/ 1135 h 298"/>
                <a:gd name="T62" fmla="*/ 476 w 618"/>
                <a:gd name="T63" fmla="*/ 999 h 298"/>
                <a:gd name="T64" fmla="*/ 426 w 618"/>
                <a:gd name="T65" fmla="*/ 1044 h 298"/>
                <a:gd name="T66" fmla="*/ 360 w 618"/>
                <a:gd name="T67" fmla="*/ 960 h 298"/>
                <a:gd name="T68" fmla="*/ 487 w 618"/>
                <a:gd name="T69" fmla="*/ 683 h 298"/>
                <a:gd name="T70" fmla="*/ 498 w 618"/>
                <a:gd name="T71" fmla="*/ 778 h 298"/>
                <a:gd name="T72" fmla="*/ 523 w 618"/>
                <a:gd name="T73" fmla="*/ 774 h 298"/>
                <a:gd name="T74" fmla="*/ 521 w 618"/>
                <a:gd name="T75" fmla="*/ 658 h 298"/>
                <a:gd name="T76" fmla="*/ 516 w 618"/>
                <a:gd name="T77" fmla="*/ 564 h 298"/>
                <a:gd name="T78" fmla="*/ 511 w 618"/>
                <a:gd name="T79" fmla="*/ 439 h 298"/>
                <a:gd name="T80" fmla="*/ 570 w 618"/>
                <a:gd name="T81" fmla="*/ 372 h 298"/>
                <a:gd name="T82" fmla="*/ 624 w 618"/>
                <a:gd name="T83" fmla="*/ 267 h 298"/>
                <a:gd name="T84" fmla="*/ 740 w 618"/>
                <a:gd name="T85" fmla="*/ 83 h 298"/>
                <a:gd name="T86" fmla="*/ 856 w 618"/>
                <a:gd name="T87" fmla="*/ 2 h 298"/>
                <a:gd name="T88" fmla="*/ 909 w 618"/>
                <a:gd name="T89" fmla="*/ 59 h 298"/>
                <a:gd name="T90" fmla="*/ 982 w 618"/>
                <a:gd name="T91" fmla="*/ 98 h 298"/>
                <a:gd name="T92" fmla="*/ 1028 w 618"/>
                <a:gd name="T93" fmla="*/ 162 h 298"/>
                <a:gd name="T94" fmla="*/ 1082 w 618"/>
                <a:gd name="T95" fmla="*/ 191 h 298"/>
                <a:gd name="T96" fmla="*/ 770 w 618"/>
                <a:gd name="T97" fmla="*/ 1695 h 2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18"/>
                <a:gd name="T148" fmla="*/ 0 h 298"/>
                <a:gd name="T149" fmla="*/ 618 w 618"/>
                <a:gd name="T150" fmla="*/ 298 h 29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18" h="298">
                  <a:moveTo>
                    <a:pt x="430" y="192"/>
                  </a:moveTo>
                  <a:lnTo>
                    <a:pt x="418" y="196"/>
                  </a:lnTo>
                  <a:lnTo>
                    <a:pt x="404" y="198"/>
                  </a:lnTo>
                  <a:lnTo>
                    <a:pt x="394" y="196"/>
                  </a:lnTo>
                  <a:lnTo>
                    <a:pt x="384" y="194"/>
                  </a:lnTo>
                  <a:lnTo>
                    <a:pt x="376" y="188"/>
                  </a:lnTo>
                  <a:lnTo>
                    <a:pt x="374" y="184"/>
                  </a:lnTo>
                  <a:lnTo>
                    <a:pt x="372" y="180"/>
                  </a:lnTo>
                  <a:lnTo>
                    <a:pt x="364" y="180"/>
                  </a:lnTo>
                  <a:lnTo>
                    <a:pt x="348" y="190"/>
                  </a:lnTo>
                  <a:lnTo>
                    <a:pt x="342" y="196"/>
                  </a:lnTo>
                  <a:lnTo>
                    <a:pt x="332" y="198"/>
                  </a:lnTo>
                  <a:lnTo>
                    <a:pt x="322" y="198"/>
                  </a:lnTo>
                  <a:lnTo>
                    <a:pt x="312" y="202"/>
                  </a:lnTo>
                  <a:lnTo>
                    <a:pt x="304" y="206"/>
                  </a:lnTo>
                  <a:lnTo>
                    <a:pt x="294" y="214"/>
                  </a:lnTo>
                  <a:lnTo>
                    <a:pt x="278" y="214"/>
                  </a:lnTo>
                  <a:lnTo>
                    <a:pt x="282" y="208"/>
                  </a:lnTo>
                  <a:lnTo>
                    <a:pt x="286" y="204"/>
                  </a:lnTo>
                  <a:lnTo>
                    <a:pt x="298" y="196"/>
                  </a:lnTo>
                  <a:lnTo>
                    <a:pt x="308" y="190"/>
                  </a:lnTo>
                  <a:lnTo>
                    <a:pt x="320" y="182"/>
                  </a:lnTo>
                  <a:lnTo>
                    <a:pt x="312" y="182"/>
                  </a:lnTo>
                  <a:lnTo>
                    <a:pt x="304" y="186"/>
                  </a:lnTo>
                  <a:lnTo>
                    <a:pt x="288" y="194"/>
                  </a:lnTo>
                  <a:lnTo>
                    <a:pt x="272" y="204"/>
                  </a:lnTo>
                  <a:lnTo>
                    <a:pt x="264" y="206"/>
                  </a:lnTo>
                  <a:lnTo>
                    <a:pt x="258" y="208"/>
                  </a:lnTo>
                  <a:lnTo>
                    <a:pt x="252" y="210"/>
                  </a:lnTo>
                  <a:lnTo>
                    <a:pt x="248" y="216"/>
                  </a:lnTo>
                  <a:lnTo>
                    <a:pt x="242" y="222"/>
                  </a:lnTo>
                  <a:lnTo>
                    <a:pt x="234" y="226"/>
                  </a:lnTo>
                  <a:lnTo>
                    <a:pt x="222" y="230"/>
                  </a:lnTo>
                  <a:lnTo>
                    <a:pt x="210" y="234"/>
                  </a:lnTo>
                  <a:lnTo>
                    <a:pt x="198" y="236"/>
                  </a:lnTo>
                  <a:lnTo>
                    <a:pt x="186" y="240"/>
                  </a:lnTo>
                  <a:lnTo>
                    <a:pt x="178" y="246"/>
                  </a:lnTo>
                  <a:lnTo>
                    <a:pt x="172" y="250"/>
                  </a:lnTo>
                  <a:lnTo>
                    <a:pt x="166" y="252"/>
                  </a:lnTo>
                  <a:lnTo>
                    <a:pt x="142" y="258"/>
                  </a:lnTo>
                  <a:lnTo>
                    <a:pt x="118" y="266"/>
                  </a:lnTo>
                  <a:lnTo>
                    <a:pt x="94" y="276"/>
                  </a:lnTo>
                  <a:lnTo>
                    <a:pt x="70" y="286"/>
                  </a:lnTo>
                  <a:lnTo>
                    <a:pt x="70" y="284"/>
                  </a:lnTo>
                  <a:lnTo>
                    <a:pt x="68" y="282"/>
                  </a:lnTo>
                  <a:lnTo>
                    <a:pt x="66" y="282"/>
                  </a:lnTo>
                  <a:lnTo>
                    <a:pt x="60" y="282"/>
                  </a:lnTo>
                  <a:lnTo>
                    <a:pt x="52" y="284"/>
                  </a:lnTo>
                  <a:lnTo>
                    <a:pt x="38" y="290"/>
                  </a:lnTo>
                  <a:lnTo>
                    <a:pt x="24" y="296"/>
                  </a:lnTo>
                  <a:lnTo>
                    <a:pt x="16" y="298"/>
                  </a:lnTo>
                  <a:lnTo>
                    <a:pt x="10" y="298"/>
                  </a:lnTo>
                  <a:lnTo>
                    <a:pt x="0" y="298"/>
                  </a:lnTo>
                  <a:lnTo>
                    <a:pt x="16" y="290"/>
                  </a:lnTo>
                  <a:lnTo>
                    <a:pt x="40" y="282"/>
                  </a:lnTo>
                  <a:lnTo>
                    <a:pt x="64" y="276"/>
                  </a:lnTo>
                  <a:lnTo>
                    <a:pt x="82" y="274"/>
                  </a:lnTo>
                  <a:lnTo>
                    <a:pt x="88" y="274"/>
                  </a:lnTo>
                  <a:lnTo>
                    <a:pt x="92" y="272"/>
                  </a:lnTo>
                  <a:lnTo>
                    <a:pt x="98" y="266"/>
                  </a:lnTo>
                  <a:lnTo>
                    <a:pt x="104" y="262"/>
                  </a:lnTo>
                  <a:lnTo>
                    <a:pt x="110" y="260"/>
                  </a:lnTo>
                  <a:lnTo>
                    <a:pt x="130" y="254"/>
                  </a:lnTo>
                  <a:lnTo>
                    <a:pt x="146" y="248"/>
                  </a:lnTo>
                  <a:lnTo>
                    <a:pt x="180" y="226"/>
                  </a:lnTo>
                  <a:lnTo>
                    <a:pt x="178" y="222"/>
                  </a:lnTo>
                  <a:lnTo>
                    <a:pt x="174" y="218"/>
                  </a:lnTo>
                  <a:lnTo>
                    <a:pt x="166" y="226"/>
                  </a:lnTo>
                  <a:lnTo>
                    <a:pt x="158" y="226"/>
                  </a:lnTo>
                  <a:lnTo>
                    <a:pt x="158" y="218"/>
                  </a:lnTo>
                  <a:lnTo>
                    <a:pt x="156" y="216"/>
                  </a:lnTo>
                  <a:lnTo>
                    <a:pt x="152" y="216"/>
                  </a:lnTo>
                  <a:lnTo>
                    <a:pt x="146" y="216"/>
                  </a:lnTo>
                  <a:lnTo>
                    <a:pt x="142" y="218"/>
                  </a:lnTo>
                  <a:lnTo>
                    <a:pt x="134" y="224"/>
                  </a:lnTo>
                  <a:lnTo>
                    <a:pt x="122" y="224"/>
                  </a:lnTo>
                  <a:lnTo>
                    <a:pt x="128" y="218"/>
                  </a:lnTo>
                  <a:lnTo>
                    <a:pt x="136" y="212"/>
                  </a:lnTo>
                  <a:lnTo>
                    <a:pt x="142" y="206"/>
                  </a:lnTo>
                  <a:lnTo>
                    <a:pt x="146" y="200"/>
                  </a:lnTo>
                  <a:lnTo>
                    <a:pt x="142" y="200"/>
                  </a:lnTo>
                  <a:lnTo>
                    <a:pt x="138" y="200"/>
                  </a:lnTo>
                  <a:lnTo>
                    <a:pt x="130" y="200"/>
                  </a:lnTo>
                  <a:lnTo>
                    <a:pt x="126" y="200"/>
                  </a:lnTo>
                  <a:lnTo>
                    <a:pt x="122" y="198"/>
                  </a:lnTo>
                  <a:lnTo>
                    <a:pt x="120" y="190"/>
                  </a:lnTo>
                  <a:lnTo>
                    <a:pt x="120" y="172"/>
                  </a:lnTo>
                  <a:lnTo>
                    <a:pt x="164" y="138"/>
                  </a:lnTo>
                  <a:lnTo>
                    <a:pt x="170" y="140"/>
                  </a:lnTo>
                  <a:lnTo>
                    <a:pt x="180" y="142"/>
                  </a:lnTo>
                  <a:lnTo>
                    <a:pt x="204" y="140"/>
                  </a:lnTo>
                  <a:lnTo>
                    <a:pt x="230" y="134"/>
                  </a:lnTo>
                  <a:lnTo>
                    <a:pt x="242" y="130"/>
                  </a:lnTo>
                  <a:lnTo>
                    <a:pt x="254" y="124"/>
                  </a:lnTo>
                  <a:lnTo>
                    <a:pt x="262" y="118"/>
                  </a:lnTo>
                  <a:lnTo>
                    <a:pt x="266" y="112"/>
                  </a:lnTo>
                  <a:lnTo>
                    <a:pt x="252" y="116"/>
                  </a:lnTo>
                  <a:lnTo>
                    <a:pt x="246" y="118"/>
                  </a:lnTo>
                  <a:lnTo>
                    <a:pt x="238" y="120"/>
                  </a:lnTo>
                  <a:lnTo>
                    <a:pt x="228" y="118"/>
                  </a:lnTo>
                  <a:lnTo>
                    <a:pt x="218" y="116"/>
                  </a:lnTo>
                  <a:lnTo>
                    <a:pt x="200" y="110"/>
                  </a:lnTo>
                  <a:lnTo>
                    <a:pt x="252" y="74"/>
                  </a:lnTo>
                  <a:lnTo>
                    <a:pt x="260" y="76"/>
                  </a:lnTo>
                  <a:lnTo>
                    <a:pt x="272" y="78"/>
                  </a:lnTo>
                  <a:lnTo>
                    <a:pt x="272" y="84"/>
                  </a:lnTo>
                  <a:lnTo>
                    <a:pt x="274" y="86"/>
                  </a:lnTo>
                  <a:lnTo>
                    <a:pt x="278" y="88"/>
                  </a:lnTo>
                  <a:lnTo>
                    <a:pt x="284" y="88"/>
                  </a:lnTo>
                  <a:lnTo>
                    <a:pt x="288" y="88"/>
                  </a:lnTo>
                  <a:lnTo>
                    <a:pt x="292" y="86"/>
                  </a:lnTo>
                  <a:lnTo>
                    <a:pt x="294" y="82"/>
                  </a:lnTo>
                  <a:lnTo>
                    <a:pt x="296" y="76"/>
                  </a:lnTo>
                  <a:lnTo>
                    <a:pt x="290" y="74"/>
                  </a:lnTo>
                  <a:lnTo>
                    <a:pt x="288" y="72"/>
                  </a:lnTo>
                  <a:lnTo>
                    <a:pt x="288" y="70"/>
                  </a:lnTo>
                  <a:lnTo>
                    <a:pt x="288" y="64"/>
                  </a:lnTo>
                  <a:lnTo>
                    <a:pt x="286" y="62"/>
                  </a:lnTo>
                  <a:lnTo>
                    <a:pt x="286" y="58"/>
                  </a:lnTo>
                  <a:lnTo>
                    <a:pt x="286" y="50"/>
                  </a:lnTo>
                  <a:lnTo>
                    <a:pt x="302" y="38"/>
                  </a:lnTo>
                  <a:lnTo>
                    <a:pt x="310" y="40"/>
                  </a:lnTo>
                  <a:lnTo>
                    <a:pt x="318" y="42"/>
                  </a:lnTo>
                  <a:lnTo>
                    <a:pt x="330" y="40"/>
                  </a:lnTo>
                  <a:lnTo>
                    <a:pt x="342" y="34"/>
                  </a:lnTo>
                  <a:lnTo>
                    <a:pt x="348" y="30"/>
                  </a:lnTo>
                  <a:lnTo>
                    <a:pt x="358" y="24"/>
                  </a:lnTo>
                  <a:lnTo>
                    <a:pt x="384" y="16"/>
                  </a:lnTo>
                  <a:lnTo>
                    <a:pt x="414" y="10"/>
                  </a:lnTo>
                  <a:lnTo>
                    <a:pt x="442" y="4"/>
                  </a:lnTo>
                  <a:lnTo>
                    <a:pt x="470" y="0"/>
                  </a:lnTo>
                  <a:lnTo>
                    <a:pt x="478" y="2"/>
                  </a:lnTo>
                  <a:lnTo>
                    <a:pt x="486" y="4"/>
                  </a:lnTo>
                  <a:lnTo>
                    <a:pt x="496" y="6"/>
                  </a:lnTo>
                  <a:lnTo>
                    <a:pt x="508" y="6"/>
                  </a:lnTo>
                  <a:lnTo>
                    <a:pt x="510" y="12"/>
                  </a:lnTo>
                  <a:lnTo>
                    <a:pt x="512" y="12"/>
                  </a:lnTo>
                  <a:lnTo>
                    <a:pt x="548" y="12"/>
                  </a:lnTo>
                  <a:lnTo>
                    <a:pt x="554" y="16"/>
                  </a:lnTo>
                  <a:lnTo>
                    <a:pt x="560" y="18"/>
                  </a:lnTo>
                  <a:lnTo>
                    <a:pt x="574" y="18"/>
                  </a:lnTo>
                  <a:lnTo>
                    <a:pt x="590" y="18"/>
                  </a:lnTo>
                  <a:lnTo>
                    <a:pt x="596" y="20"/>
                  </a:lnTo>
                  <a:lnTo>
                    <a:pt x="604" y="22"/>
                  </a:lnTo>
                  <a:lnTo>
                    <a:pt x="618" y="22"/>
                  </a:lnTo>
                  <a:lnTo>
                    <a:pt x="432" y="192"/>
                  </a:lnTo>
                  <a:lnTo>
                    <a:pt x="430" y="1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1" name="Freeform 224"/>
            <p:cNvSpPr>
              <a:spLocks noChangeAspect="1"/>
            </p:cNvSpPr>
            <p:nvPr/>
          </p:nvSpPr>
          <p:spPr bwMode="auto">
            <a:xfrm>
              <a:off x="555" y="1033"/>
              <a:ext cx="1160" cy="629"/>
            </a:xfrm>
            <a:custGeom>
              <a:avLst/>
              <a:gdLst>
                <a:gd name="T0" fmla="*/ 1627 w 1134"/>
                <a:gd name="T1" fmla="*/ 1630 h 580"/>
                <a:gd name="T2" fmla="*/ 1739 w 1134"/>
                <a:gd name="T3" fmla="*/ 1644 h 580"/>
                <a:gd name="T4" fmla="*/ 1801 w 1134"/>
                <a:gd name="T5" fmla="*/ 1922 h 580"/>
                <a:gd name="T6" fmla="*/ 1812 w 1134"/>
                <a:gd name="T7" fmla="*/ 2255 h 580"/>
                <a:gd name="T8" fmla="*/ 1905 w 1134"/>
                <a:gd name="T9" fmla="*/ 1943 h 580"/>
                <a:gd name="T10" fmla="*/ 1949 w 1134"/>
                <a:gd name="T11" fmla="*/ 2347 h 580"/>
                <a:gd name="T12" fmla="*/ 1954 w 1134"/>
                <a:gd name="T13" fmla="*/ 2653 h 580"/>
                <a:gd name="T14" fmla="*/ 2011 w 1134"/>
                <a:gd name="T15" fmla="*/ 2870 h 580"/>
                <a:gd name="T16" fmla="*/ 2016 w 1134"/>
                <a:gd name="T17" fmla="*/ 3255 h 580"/>
                <a:gd name="T18" fmla="*/ 1810 w 1134"/>
                <a:gd name="T19" fmla="*/ 3464 h 580"/>
                <a:gd name="T20" fmla="*/ 1659 w 1134"/>
                <a:gd name="T21" fmla="*/ 3740 h 580"/>
                <a:gd name="T22" fmla="*/ 1758 w 1134"/>
                <a:gd name="T23" fmla="*/ 3810 h 580"/>
                <a:gd name="T24" fmla="*/ 1732 w 1134"/>
                <a:gd name="T25" fmla="*/ 4133 h 580"/>
                <a:gd name="T26" fmla="*/ 1847 w 1134"/>
                <a:gd name="T27" fmla="*/ 4025 h 580"/>
                <a:gd name="T28" fmla="*/ 1830 w 1134"/>
                <a:gd name="T29" fmla="*/ 4234 h 580"/>
                <a:gd name="T30" fmla="*/ 1682 w 1134"/>
                <a:gd name="T31" fmla="*/ 4553 h 580"/>
                <a:gd name="T32" fmla="*/ 1702 w 1134"/>
                <a:gd name="T33" fmla="*/ 4316 h 580"/>
                <a:gd name="T34" fmla="*/ 1561 w 1134"/>
                <a:gd name="T35" fmla="*/ 4133 h 580"/>
                <a:gd name="T36" fmla="*/ 1388 w 1134"/>
                <a:gd name="T37" fmla="*/ 4454 h 580"/>
                <a:gd name="T38" fmla="*/ 1250 w 1134"/>
                <a:gd name="T39" fmla="*/ 4690 h 580"/>
                <a:gd name="T40" fmla="*/ 1161 w 1134"/>
                <a:gd name="T41" fmla="*/ 4791 h 580"/>
                <a:gd name="T42" fmla="*/ 1247 w 1134"/>
                <a:gd name="T43" fmla="*/ 4300 h 580"/>
                <a:gd name="T44" fmla="*/ 1261 w 1134"/>
                <a:gd name="T45" fmla="*/ 4122 h 580"/>
                <a:gd name="T46" fmla="*/ 1187 w 1134"/>
                <a:gd name="T47" fmla="*/ 3913 h 580"/>
                <a:gd name="T48" fmla="*/ 1137 w 1134"/>
                <a:gd name="T49" fmla="*/ 3673 h 580"/>
                <a:gd name="T50" fmla="*/ 963 w 1134"/>
                <a:gd name="T51" fmla="*/ 3810 h 580"/>
                <a:gd name="T52" fmla="*/ 152 w 1134"/>
                <a:gd name="T53" fmla="*/ 3564 h 580"/>
                <a:gd name="T54" fmla="*/ 102 w 1134"/>
                <a:gd name="T55" fmla="*/ 3127 h 580"/>
                <a:gd name="T56" fmla="*/ 90 w 1134"/>
                <a:gd name="T57" fmla="*/ 2883 h 580"/>
                <a:gd name="T58" fmla="*/ 66 w 1134"/>
                <a:gd name="T59" fmla="*/ 2576 h 580"/>
                <a:gd name="T60" fmla="*/ 56 w 1134"/>
                <a:gd name="T61" fmla="*/ 2084 h 580"/>
                <a:gd name="T62" fmla="*/ 346 w 1134"/>
                <a:gd name="T63" fmla="*/ 607 h 580"/>
                <a:gd name="T64" fmla="*/ 469 w 1134"/>
                <a:gd name="T65" fmla="*/ 649 h 580"/>
                <a:gd name="T66" fmla="*/ 681 w 1134"/>
                <a:gd name="T67" fmla="*/ 519 h 580"/>
                <a:gd name="T68" fmla="*/ 734 w 1134"/>
                <a:gd name="T69" fmla="*/ 649 h 580"/>
                <a:gd name="T70" fmla="*/ 879 w 1134"/>
                <a:gd name="T71" fmla="*/ 719 h 580"/>
                <a:gd name="T72" fmla="*/ 894 w 1134"/>
                <a:gd name="T73" fmla="*/ 839 h 580"/>
                <a:gd name="T74" fmla="*/ 1005 w 1134"/>
                <a:gd name="T75" fmla="*/ 851 h 580"/>
                <a:gd name="T76" fmla="*/ 1106 w 1134"/>
                <a:gd name="T77" fmla="*/ 710 h 580"/>
                <a:gd name="T78" fmla="*/ 1263 w 1134"/>
                <a:gd name="T79" fmla="*/ 827 h 580"/>
                <a:gd name="T80" fmla="*/ 1320 w 1134"/>
                <a:gd name="T81" fmla="*/ 917 h 580"/>
                <a:gd name="T82" fmla="*/ 1369 w 1134"/>
                <a:gd name="T83" fmla="*/ 573 h 580"/>
                <a:gd name="T84" fmla="*/ 1451 w 1134"/>
                <a:gd name="T85" fmla="*/ 181 h 580"/>
                <a:gd name="T86" fmla="*/ 1567 w 1134"/>
                <a:gd name="T87" fmla="*/ 95 h 580"/>
                <a:gd name="T88" fmla="*/ 1456 w 1134"/>
                <a:gd name="T89" fmla="*/ 551 h 580"/>
                <a:gd name="T90" fmla="*/ 1488 w 1134"/>
                <a:gd name="T91" fmla="*/ 695 h 580"/>
                <a:gd name="T92" fmla="*/ 1496 w 1134"/>
                <a:gd name="T93" fmla="*/ 906 h 580"/>
                <a:gd name="T94" fmla="*/ 1591 w 1134"/>
                <a:gd name="T95" fmla="*/ 621 h 580"/>
                <a:gd name="T96" fmla="*/ 1640 w 1134"/>
                <a:gd name="T97" fmla="*/ 763 h 580"/>
                <a:gd name="T98" fmla="*/ 1555 w 1134"/>
                <a:gd name="T99" fmla="*/ 1118 h 580"/>
                <a:gd name="T100" fmla="*/ 1381 w 1134"/>
                <a:gd name="T101" fmla="*/ 1443 h 580"/>
                <a:gd name="T102" fmla="*/ 1222 w 1134"/>
                <a:gd name="T103" fmla="*/ 1764 h 580"/>
                <a:gd name="T104" fmla="*/ 1163 w 1134"/>
                <a:gd name="T105" fmla="*/ 2347 h 580"/>
                <a:gd name="T106" fmla="*/ 1253 w 1134"/>
                <a:gd name="T107" fmla="*/ 2545 h 580"/>
                <a:gd name="T108" fmla="*/ 1381 w 1134"/>
                <a:gd name="T109" fmla="*/ 2738 h 580"/>
                <a:gd name="T110" fmla="*/ 1381 w 1134"/>
                <a:gd name="T111" fmla="*/ 3325 h 580"/>
                <a:gd name="T112" fmla="*/ 1460 w 1134"/>
                <a:gd name="T113" fmla="*/ 2738 h 580"/>
                <a:gd name="T114" fmla="*/ 1549 w 1134"/>
                <a:gd name="T115" fmla="*/ 2285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2" name="Freeform 225"/>
            <p:cNvSpPr>
              <a:spLocks noChangeAspect="1"/>
            </p:cNvSpPr>
            <p:nvPr/>
          </p:nvSpPr>
          <p:spPr bwMode="auto">
            <a:xfrm>
              <a:off x="1626" y="1466"/>
              <a:ext cx="105" cy="105"/>
            </a:xfrm>
            <a:custGeom>
              <a:avLst/>
              <a:gdLst>
                <a:gd name="T0" fmla="*/ 159 w 102"/>
                <a:gd name="T1" fmla="*/ 825 h 96"/>
                <a:gd name="T2" fmla="*/ 130 w 102"/>
                <a:gd name="T3" fmla="*/ 895 h 96"/>
                <a:gd name="T4" fmla="*/ 113 w 102"/>
                <a:gd name="T5" fmla="*/ 918 h 96"/>
                <a:gd name="T6" fmla="*/ 116 w 102"/>
                <a:gd name="T7" fmla="*/ 839 h 96"/>
                <a:gd name="T8" fmla="*/ 95 w 102"/>
                <a:gd name="T9" fmla="*/ 781 h 96"/>
                <a:gd name="T10" fmla="*/ 6 w 102"/>
                <a:gd name="T11" fmla="*/ 781 h 96"/>
                <a:gd name="T12" fmla="*/ 0 w 102"/>
                <a:gd name="T13" fmla="*/ 748 h 96"/>
                <a:gd name="T14" fmla="*/ 4 w 102"/>
                <a:gd name="T15" fmla="*/ 698 h 96"/>
                <a:gd name="T16" fmla="*/ 10 w 102"/>
                <a:gd name="T17" fmla="*/ 586 h 96"/>
                <a:gd name="T18" fmla="*/ 50 w 102"/>
                <a:gd name="T19" fmla="*/ 533 h 96"/>
                <a:gd name="T20" fmla="*/ 52 w 102"/>
                <a:gd name="T21" fmla="*/ 448 h 96"/>
                <a:gd name="T22" fmla="*/ 72 w 102"/>
                <a:gd name="T23" fmla="*/ 334 h 96"/>
                <a:gd name="T24" fmla="*/ 101 w 102"/>
                <a:gd name="T25" fmla="*/ 219 h 96"/>
                <a:gd name="T26" fmla="*/ 138 w 102"/>
                <a:gd name="T27" fmla="*/ 69 h 96"/>
                <a:gd name="T28" fmla="*/ 159 w 102"/>
                <a:gd name="T29" fmla="*/ 0 h 96"/>
                <a:gd name="T30" fmla="*/ 169 w 102"/>
                <a:gd name="T31" fmla="*/ 4 h 96"/>
                <a:gd name="T32" fmla="*/ 164 w 102"/>
                <a:gd name="T33" fmla="*/ 82 h 96"/>
                <a:gd name="T34" fmla="*/ 126 w 102"/>
                <a:gd name="T35" fmla="*/ 262 h 96"/>
                <a:gd name="T36" fmla="*/ 126 w 102"/>
                <a:gd name="T37" fmla="*/ 334 h 96"/>
                <a:gd name="T38" fmla="*/ 142 w 102"/>
                <a:gd name="T39" fmla="*/ 262 h 96"/>
                <a:gd name="T40" fmla="*/ 146 w 102"/>
                <a:gd name="T41" fmla="*/ 343 h 96"/>
                <a:gd name="T42" fmla="*/ 154 w 102"/>
                <a:gd name="T43" fmla="*/ 436 h 96"/>
                <a:gd name="T44" fmla="*/ 159 w 102"/>
                <a:gd name="T45" fmla="*/ 477 h 96"/>
                <a:gd name="T46" fmla="*/ 169 w 102"/>
                <a:gd name="T47" fmla="*/ 436 h 96"/>
                <a:gd name="T48" fmla="*/ 184 w 102"/>
                <a:gd name="T49" fmla="*/ 410 h 96"/>
                <a:gd name="T50" fmla="*/ 207 w 102"/>
                <a:gd name="T51" fmla="*/ 448 h 96"/>
                <a:gd name="T52" fmla="*/ 207 w 102"/>
                <a:gd name="T53" fmla="*/ 522 h 96"/>
                <a:gd name="T54" fmla="*/ 188 w 102"/>
                <a:gd name="T55" fmla="*/ 553 h 96"/>
                <a:gd name="T56" fmla="*/ 195 w 102"/>
                <a:gd name="T57" fmla="*/ 576 h 96"/>
                <a:gd name="T58" fmla="*/ 212 w 102"/>
                <a:gd name="T59" fmla="*/ 586 h 96"/>
                <a:gd name="T60" fmla="*/ 203 w 102"/>
                <a:gd name="T61" fmla="*/ 638 h 96"/>
                <a:gd name="T62" fmla="*/ 207 w 102"/>
                <a:gd name="T63" fmla="*/ 698 h 96"/>
                <a:gd name="T64" fmla="*/ 191 w 102"/>
                <a:gd name="T65" fmla="*/ 763 h 96"/>
                <a:gd name="T66" fmla="*/ 200 w 102"/>
                <a:gd name="T67" fmla="*/ 781 h 96"/>
                <a:gd name="T68" fmla="*/ 215 w 102"/>
                <a:gd name="T69" fmla="*/ 763 h 96"/>
                <a:gd name="T70" fmla="*/ 203 w 102"/>
                <a:gd name="T71" fmla="*/ 902 h 96"/>
                <a:gd name="T72" fmla="*/ 184 w 102"/>
                <a:gd name="T73" fmla="*/ 987 h 96"/>
                <a:gd name="T74" fmla="*/ 174 w 102"/>
                <a:gd name="T75" fmla="*/ 936 h 96"/>
                <a:gd name="T76" fmla="*/ 184 w 102"/>
                <a:gd name="T77" fmla="*/ 895 h 96"/>
                <a:gd name="T78" fmla="*/ 159 w 102"/>
                <a:gd name="T79" fmla="*/ 902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3" name="Freeform 226"/>
            <p:cNvSpPr>
              <a:spLocks noChangeAspect="1"/>
            </p:cNvSpPr>
            <p:nvPr/>
          </p:nvSpPr>
          <p:spPr bwMode="auto">
            <a:xfrm>
              <a:off x="993" y="1028"/>
              <a:ext cx="155" cy="67"/>
            </a:xfrm>
            <a:custGeom>
              <a:avLst/>
              <a:gdLst>
                <a:gd name="T0" fmla="*/ 0 w 152"/>
                <a:gd name="T1" fmla="*/ 339 h 62"/>
                <a:gd name="T2" fmla="*/ 4 w 152"/>
                <a:gd name="T3" fmla="*/ 339 h 62"/>
                <a:gd name="T4" fmla="*/ 10 w 152"/>
                <a:gd name="T5" fmla="*/ 339 h 62"/>
                <a:gd name="T6" fmla="*/ 14 w 152"/>
                <a:gd name="T7" fmla="*/ 339 h 62"/>
                <a:gd name="T8" fmla="*/ 18 w 152"/>
                <a:gd name="T9" fmla="*/ 366 h 62"/>
                <a:gd name="T10" fmla="*/ 20 w 152"/>
                <a:gd name="T11" fmla="*/ 396 h 62"/>
                <a:gd name="T12" fmla="*/ 18 w 152"/>
                <a:gd name="T13" fmla="*/ 452 h 62"/>
                <a:gd name="T14" fmla="*/ 20 w 152"/>
                <a:gd name="T15" fmla="*/ 468 h 62"/>
                <a:gd name="T16" fmla="*/ 52 w 152"/>
                <a:gd name="T17" fmla="*/ 434 h 62"/>
                <a:gd name="T18" fmla="*/ 60 w 152"/>
                <a:gd name="T19" fmla="*/ 396 h 62"/>
                <a:gd name="T20" fmla="*/ 66 w 152"/>
                <a:gd name="T21" fmla="*/ 366 h 62"/>
                <a:gd name="T22" fmla="*/ 80 w 152"/>
                <a:gd name="T23" fmla="*/ 366 h 62"/>
                <a:gd name="T24" fmla="*/ 92 w 152"/>
                <a:gd name="T25" fmla="*/ 366 h 62"/>
                <a:gd name="T26" fmla="*/ 104 w 152"/>
                <a:gd name="T27" fmla="*/ 344 h 62"/>
                <a:gd name="T28" fmla="*/ 124 w 152"/>
                <a:gd name="T29" fmla="*/ 294 h 62"/>
                <a:gd name="T30" fmla="*/ 140 w 152"/>
                <a:gd name="T31" fmla="*/ 271 h 62"/>
                <a:gd name="T32" fmla="*/ 173 w 152"/>
                <a:gd name="T33" fmla="*/ 249 h 62"/>
                <a:gd name="T34" fmla="*/ 218 w 152"/>
                <a:gd name="T35" fmla="*/ 197 h 62"/>
                <a:gd name="T36" fmla="*/ 235 w 152"/>
                <a:gd name="T37" fmla="*/ 168 h 62"/>
                <a:gd name="T38" fmla="*/ 251 w 152"/>
                <a:gd name="T39" fmla="*/ 116 h 62"/>
                <a:gd name="T40" fmla="*/ 237 w 152"/>
                <a:gd name="T41" fmla="*/ 63 h 62"/>
                <a:gd name="T42" fmla="*/ 228 w 152"/>
                <a:gd name="T43" fmla="*/ 4 h 62"/>
                <a:gd name="T44" fmla="*/ 220 w 152"/>
                <a:gd name="T45" fmla="*/ 4 h 62"/>
                <a:gd name="T46" fmla="*/ 211 w 152"/>
                <a:gd name="T47" fmla="*/ 4 h 62"/>
                <a:gd name="T48" fmla="*/ 211 w 152"/>
                <a:gd name="T49" fmla="*/ 73 h 62"/>
                <a:gd name="T50" fmla="*/ 199 w 152"/>
                <a:gd name="T51" fmla="*/ 63 h 62"/>
                <a:gd name="T52" fmla="*/ 187 w 152"/>
                <a:gd name="T53" fmla="*/ 6 h 62"/>
                <a:gd name="T54" fmla="*/ 176 w 152"/>
                <a:gd name="T55" fmla="*/ 2 h 62"/>
                <a:gd name="T56" fmla="*/ 167 w 152"/>
                <a:gd name="T57" fmla="*/ 0 h 62"/>
                <a:gd name="T58" fmla="*/ 137 w 152"/>
                <a:gd name="T59" fmla="*/ 2 h 62"/>
                <a:gd name="T60" fmla="*/ 104 w 152"/>
                <a:gd name="T61" fmla="*/ 4 h 62"/>
                <a:gd name="T62" fmla="*/ 80 w 152"/>
                <a:gd name="T63" fmla="*/ 116 h 62"/>
                <a:gd name="T64" fmla="*/ 72 w 152"/>
                <a:gd name="T65" fmla="*/ 155 h 62"/>
                <a:gd name="T66" fmla="*/ 66 w 152"/>
                <a:gd name="T67" fmla="*/ 182 h 62"/>
                <a:gd name="T68" fmla="*/ 52 w 152"/>
                <a:gd name="T69" fmla="*/ 230 h 62"/>
                <a:gd name="T70" fmla="*/ 12 w 152"/>
                <a:gd name="T71" fmla="*/ 271 h 62"/>
                <a:gd name="T72" fmla="*/ 6 w 152"/>
                <a:gd name="T73" fmla="*/ 294 h 62"/>
                <a:gd name="T74" fmla="*/ 0 w 152"/>
                <a:gd name="T75" fmla="*/ 339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4" name="Freeform 227"/>
            <p:cNvSpPr>
              <a:spLocks noChangeAspect="1"/>
            </p:cNvSpPr>
            <p:nvPr/>
          </p:nvSpPr>
          <p:spPr bwMode="auto">
            <a:xfrm>
              <a:off x="1367" y="949"/>
              <a:ext cx="57" cy="31"/>
            </a:xfrm>
            <a:custGeom>
              <a:avLst/>
              <a:gdLst>
                <a:gd name="T0" fmla="*/ 64 w 56"/>
                <a:gd name="T1" fmla="*/ 397 h 28"/>
                <a:gd name="T2" fmla="*/ 60 w 56"/>
                <a:gd name="T3" fmla="*/ 375 h 28"/>
                <a:gd name="T4" fmla="*/ 58 w 56"/>
                <a:gd name="T5" fmla="*/ 344 h 28"/>
                <a:gd name="T6" fmla="*/ 54 w 56"/>
                <a:gd name="T7" fmla="*/ 254 h 28"/>
                <a:gd name="T8" fmla="*/ 22 w 56"/>
                <a:gd name="T9" fmla="*/ 254 h 28"/>
                <a:gd name="T10" fmla="*/ 14 w 56"/>
                <a:gd name="T11" fmla="*/ 254 h 28"/>
                <a:gd name="T12" fmla="*/ 6 w 56"/>
                <a:gd name="T13" fmla="*/ 254 h 28"/>
                <a:gd name="T14" fmla="*/ 0 w 56"/>
                <a:gd name="T15" fmla="*/ 229 h 28"/>
                <a:gd name="T16" fmla="*/ 10 w 56"/>
                <a:gd name="T17" fmla="*/ 92 h 28"/>
                <a:gd name="T18" fmla="*/ 16 w 56"/>
                <a:gd name="T19" fmla="*/ 2 h 28"/>
                <a:gd name="T20" fmla="*/ 26 w 56"/>
                <a:gd name="T21" fmla="*/ 0 h 28"/>
                <a:gd name="T22" fmla="*/ 56 w 56"/>
                <a:gd name="T23" fmla="*/ 2 h 28"/>
                <a:gd name="T24" fmla="*/ 58 w 56"/>
                <a:gd name="T25" fmla="*/ 4 h 28"/>
                <a:gd name="T26" fmla="*/ 60 w 56"/>
                <a:gd name="T27" fmla="*/ 92 h 28"/>
                <a:gd name="T28" fmla="*/ 64 w 56"/>
                <a:gd name="T29" fmla="*/ 113 h 28"/>
                <a:gd name="T30" fmla="*/ 70 w 56"/>
                <a:gd name="T31" fmla="*/ 113 h 28"/>
                <a:gd name="T32" fmla="*/ 78 w 56"/>
                <a:gd name="T33" fmla="*/ 138 h 28"/>
                <a:gd name="T34" fmla="*/ 82 w 56"/>
                <a:gd name="T35" fmla="*/ 169 h 28"/>
                <a:gd name="T36" fmla="*/ 82 w 56"/>
                <a:gd name="T37" fmla="*/ 229 h 28"/>
                <a:gd name="T38" fmla="*/ 82 w 56"/>
                <a:gd name="T39" fmla="*/ 311 h 28"/>
                <a:gd name="T40" fmla="*/ 78 w 56"/>
                <a:gd name="T41" fmla="*/ 375 h 28"/>
                <a:gd name="T42" fmla="*/ 72 w 56"/>
                <a:gd name="T43" fmla="*/ 397 h 28"/>
                <a:gd name="T44" fmla="*/ 64 w 56"/>
                <a:gd name="T45" fmla="*/ 397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5" name="Freeform 228"/>
            <p:cNvSpPr>
              <a:spLocks noChangeAspect="1"/>
            </p:cNvSpPr>
            <p:nvPr/>
          </p:nvSpPr>
          <p:spPr bwMode="auto">
            <a:xfrm>
              <a:off x="1058" y="1039"/>
              <a:ext cx="223" cy="93"/>
            </a:xfrm>
            <a:custGeom>
              <a:avLst/>
              <a:gdLst>
                <a:gd name="T0" fmla="*/ 330 w 218"/>
                <a:gd name="T1" fmla="*/ 506 h 86"/>
                <a:gd name="T2" fmla="*/ 320 w 218"/>
                <a:gd name="T3" fmla="*/ 570 h 86"/>
                <a:gd name="T4" fmla="*/ 306 w 218"/>
                <a:gd name="T5" fmla="*/ 636 h 86"/>
                <a:gd name="T6" fmla="*/ 282 w 218"/>
                <a:gd name="T7" fmla="*/ 636 h 86"/>
                <a:gd name="T8" fmla="*/ 237 w 218"/>
                <a:gd name="T9" fmla="*/ 570 h 86"/>
                <a:gd name="T10" fmla="*/ 229 w 218"/>
                <a:gd name="T11" fmla="*/ 527 h 86"/>
                <a:gd name="T12" fmla="*/ 179 w 218"/>
                <a:gd name="T13" fmla="*/ 544 h 86"/>
                <a:gd name="T14" fmla="*/ 149 w 218"/>
                <a:gd name="T15" fmla="*/ 593 h 86"/>
                <a:gd name="T16" fmla="*/ 116 w 218"/>
                <a:gd name="T17" fmla="*/ 660 h 86"/>
                <a:gd name="T18" fmla="*/ 70 w 218"/>
                <a:gd name="T19" fmla="*/ 641 h 86"/>
                <a:gd name="T20" fmla="*/ 56 w 218"/>
                <a:gd name="T21" fmla="*/ 660 h 86"/>
                <a:gd name="T22" fmla="*/ 60 w 218"/>
                <a:gd name="T23" fmla="*/ 588 h 86"/>
                <a:gd name="T24" fmla="*/ 50 w 218"/>
                <a:gd name="T25" fmla="*/ 570 h 86"/>
                <a:gd name="T26" fmla="*/ 6 w 218"/>
                <a:gd name="T27" fmla="*/ 527 h 86"/>
                <a:gd name="T28" fmla="*/ 14 w 218"/>
                <a:gd name="T29" fmla="*/ 465 h 86"/>
                <a:gd name="T30" fmla="*/ 137 w 218"/>
                <a:gd name="T31" fmla="*/ 433 h 86"/>
                <a:gd name="T32" fmla="*/ 140 w 218"/>
                <a:gd name="T33" fmla="*/ 400 h 86"/>
                <a:gd name="T34" fmla="*/ 12 w 218"/>
                <a:gd name="T35" fmla="*/ 356 h 86"/>
                <a:gd name="T36" fmla="*/ 20 w 218"/>
                <a:gd name="T37" fmla="*/ 292 h 86"/>
                <a:gd name="T38" fmla="*/ 48 w 218"/>
                <a:gd name="T39" fmla="*/ 250 h 86"/>
                <a:gd name="T40" fmla="*/ 74 w 218"/>
                <a:gd name="T41" fmla="*/ 198 h 86"/>
                <a:gd name="T42" fmla="*/ 131 w 218"/>
                <a:gd name="T43" fmla="*/ 156 h 86"/>
                <a:gd name="T44" fmla="*/ 171 w 218"/>
                <a:gd name="T45" fmla="*/ 6 h 86"/>
                <a:gd name="T46" fmla="*/ 179 w 218"/>
                <a:gd name="T47" fmla="*/ 141 h 86"/>
                <a:gd name="T48" fmla="*/ 199 w 218"/>
                <a:gd name="T49" fmla="*/ 120 h 86"/>
                <a:gd name="T50" fmla="*/ 229 w 218"/>
                <a:gd name="T51" fmla="*/ 156 h 86"/>
                <a:gd name="T52" fmla="*/ 239 w 218"/>
                <a:gd name="T53" fmla="*/ 120 h 86"/>
                <a:gd name="T54" fmla="*/ 250 w 218"/>
                <a:gd name="T55" fmla="*/ 88 h 86"/>
                <a:gd name="T56" fmla="*/ 274 w 218"/>
                <a:gd name="T57" fmla="*/ 120 h 86"/>
                <a:gd name="T58" fmla="*/ 267 w 218"/>
                <a:gd name="T59" fmla="*/ 231 h 86"/>
                <a:gd name="T60" fmla="*/ 279 w 218"/>
                <a:gd name="T61" fmla="*/ 231 h 86"/>
                <a:gd name="T62" fmla="*/ 288 w 218"/>
                <a:gd name="T63" fmla="*/ 183 h 86"/>
                <a:gd name="T64" fmla="*/ 295 w 218"/>
                <a:gd name="T65" fmla="*/ 88 h 86"/>
                <a:gd name="T66" fmla="*/ 335 w 218"/>
                <a:gd name="T67" fmla="*/ 4 h 86"/>
                <a:gd name="T68" fmla="*/ 393 w 218"/>
                <a:gd name="T69" fmla="*/ 0 h 86"/>
                <a:gd name="T70" fmla="*/ 378 w 218"/>
                <a:gd name="T71" fmla="*/ 75 h 86"/>
                <a:gd name="T72" fmla="*/ 330 w 218"/>
                <a:gd name="T73" fmla="*/ 250 h 86"/>
                <a:gd name="T74" fmla="*/ 320 w 218"/>
                <a:gd name="T75" fmla="*/ 356 h 86"/>
                <a:gd name="T76" fmla="*/ 327 w 218"/>
                <a:gd name="T77" fmla="*/ 400 h 86"/>
                <a:gd name="T78" fmla="*/ 362 w 218"/>
                <a:gd name="T79" fmla="*/ 433 h 86"/>
                <a:gd name="T80" fmla="*/ 368 w 218"/>
                <a:gd name="T81" fmla="*/ 469 h 86"/>
                <a:gd name="T82" fmla="*/ 354 w 218"/>
                <a:gd name="T83" fmla="*/ 527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6" name="Freeform 229"/>
            <p:cNvSpPr>
              <a:spLocks noChangeAspect="1"/>
            </p:cNvSpPr>
            <p:nvPr/>
          </p:nvSpPr>
          <p:spPr bwMode="auto">
            <a:xfrm>
              <a:off x="1162" y="989"/>
              <a:ext cx="145" cy="37"/>
            </a:xfrm>
            <a:custGeom>
              <a:avLst/>
              <a:gdLst>
                <a:gd name="T0" fmla="*/ 64 w 142"/>
                <a:gd name="T1" fmla="*/ 308 h 34"/>
                <a:gd name="T2" fmla="*/ 60 w 142"/>
                <a:gd name="T3" fmla="*/ 291 h 34"/>
                <a:gd name="T4" fmla="*/ 56 w 142"/>
                <a:gd name="T5" fmla="*/ 291 h 34"/>
                <a:gd name="T6" fmla="*/ 60 w 142"/>
                <a:gd name="T7" fmla="*/ 247 h 34"/>
                <a:gd name="T8" fmla="*/ 66 w 142"/>
                <a:gd name="T9" fmla="*/ 227 h 34"/>
                <a:gd name="T10" fmla="*/ 20 w 142"/>
                <a:gd name="T11" fmla="*/ 209 h 34"/>
                <a:gd name="T12" fmla="*/ 0 w 142"/>
                <a:gd name="T13" fmla="*/ 192 h 34"/>
                <a:gd name="T14" fmla="*/ 2 w 142"/>
                <a:gd name="T15" fmla="*/ 176 h 34"/>
                <a:gd name="T16" fmla="*/ 8 w 142"/>
                <a:gd name="T17" fmla="*/ 162 h 34"/>
                <a:gd name="T18" fmla="*/ 52 w 142"/>
                <a:gd name="T19" fmla="*/ 89 h 34"/>
                <a:gd name="T20" fmla="*/ 70 w 142"/>
                <a:gd name="T21" fmla="*/ 4 h 34"/>
                <a:gd name="T22" fmla="*/ 97 w 142"/>
                <a:gd name="T23" fmla="*/ 0 h 34"/>
                <a:gd name="T24" fmla="*/ 101 w 142"/>
                <a:gd name="T25" fmla="*/ 63 h 34"/>
                <a:gd name="T26" fmla="*/ 105 w 142"/>
                <a:gd name="T27" fmla="*/ 63 h 34"/>
                <a:gd name="T28" fmla="*/ 122 w 142"/>
                <a:gd name="T29" fmla="*/ 63 h 34"/>
                <a:gd name="T30" fmla="*/ 122 w 142"/>
                <a:gd name="T31" fmla="*/ 125 h 34"/>
                <a:gd name="T32" fmla="*/ 126 w 142"/>
                <a:gd name="T33" fmla="*/ 162 h 34"/>
                <a:gd name="T34" fmla="*/ 129 w 142"/>
                <a:gd name="T35" fmla="*/ 176 h 34"/>
                <a:gd name="T36" fmla="*/ 138 w 142"/>
                <a:gd name="T37" fmla="*/ 176 h 34"/>
                <a:gd name="T38" fmla="*/ 156 w 142"/>
                <a:gd name="T39" fmla="*/ 162 h 34"/>
                <a:gd name="T40" fmla="*/ 168 w 142"/>
                <a:gd name="T41" fmla="*/ 125 h 34"/>
                <a:gd name="T42" fmla="*/ 184 w 142"/>
                <a:gd name="T43" fmla="*/ 63 h 34"/>
                <a:gd name="T44" fmla="*/ 200 w 142"/>
                <a:gd name="T45" fmla="*/ 0 h 34"/>
                <a:gd name="T46" fmla="*/ 214 w 142"/>
                <a:gd name="T47" fmla="*/ 0 h 34"/>
                <a:gd name="T48" fmla="*/ 214 w 142"/>
                <a:gd name="T49" fmla="*/ 75 h 34"/>
                <a:gd name="T50" fmla="*/ 208 w 142"/>
                <a:gd name="T51" fmla="*/ 106 h 34"/>
                <a:gd name="T52" fmla="*/ 224 w 142"/>
                <a:gd name="T53" fmla="*/ 125 h 34"/>
                <a:gd name="T54" fmla="*/ 244 w 142"/>
                <a:gd name="T55" fmla="*/ 125 h 34"/>
                <a:gd name="T56" fmla="*/ 220 w 142"/>
                <a:gd name="T57" fmla="*/ 209 h 34"/>
                <a:gd name="T58" fmla="*/ 208 w 142"/>
                <a:gd name="T59" fmla="*/ 269 h 34"/>
                <a:gd name="T60" fmla="*/ 192 w 142"/>
                <a:gd name="T61" fmla="*/ 269 h 34"/>
                <a:gd name="T62" fmla="*/ 180 w 142"/>
                <a:gd name="T63" fmla="*/ 269 h 34"/>
                <a:gd name="T64" fmla="*/ 172 w 142"/>
                <a:gd name="T65" fmla="*/ 247 h 34"/>
                <a:gd name="T66" fmla="*/ 165 w 142"/>
                <a:gd name="T67" fmla="*/ 227 h 34"/>
                <a:gd name="T68" fmla="*/ 156 w 142"/>
                <a:gd name="T69" fmla="*/ 209 h 34"/>
                <a:gd name="T70" fmla="*/ 135 w 142"/>
                <a:gd name="T71" fmla="*/ 227 h 34"/>
                <a:gd name="T72" fmla="*/ 113 w 142"/>
                <a:gd name="T73" fmla="*/ 269 h 34"/>
                <a:gd name="T74" fmla="*/ 85 w 142"/>
                <a:gd name="T75" fmla="*/ 291 h 34"/>
                <a:gd name="T76" fmla="*/ 64 w 142"/>
                <a:gd name="T77" fmla="*/ 308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7" name="Freeform 230"/>
            <p:cNvSpPr>
              <a:spLocks noChangeAspect="1"/>
            </p:cNvSpPr>
            <p:nvPr/>
          </p:nvSpPr>
          <p:spPr bwMode="auto">
            <a:xfrm>
              <a:off x="1244" y="957"/>
              <a:ext cx="72" cy="21"/>
            </a:xfrm>
            <a:custGeom>
              <a:avLst/>
              <a:gdLst>
                <a:gd name="T0" fmla="*/ 14 w 70"/>
                <a:gd name="T1" fmla="*/ 66 h 20"/>
                <a:gd name="T2" fmla="*/ 6 w 70"/>
                <a:gd name="T3" fmla="*/ 60 h 20"/>
                <a:gd name="T4" fmla="*/ 0 w 70"/>
                <a:gd name="T5" fmla="*/ 49 h 20"/>
                <a:gd name="T6" fmla="*/ 10 w 70"/>
                <a:gd name="T7" fmla="*/ 45 h 20"/>
                <a:gd name="T8" fmla="*/ 46 w 70"/>
                <a:gd name="T9" fmla="*/ 45 h 20"/>
                <a:gd name="T10" fmla="*/ 55 w 70"/>
                <a:gd name="T11" fmla="*/ 10 h 20"/>
                <a:gd name="T12" fmla="*/ 59 w 70"/>
                <a:gd name="T13" fmla="*/ 10 h 20"/>
                <a:gd name="T14" fmla="*/ 63 w 70"/>
                <a:gd name="T15" fmla="*/ 8 h 20"/>
                <a:gd name="T16" fmla="*/ 110 w 70"/>
                <a:gd name="T17" fmla="*/ 0 h 20"/>
                <a:gd name="T18" fmla="*/ 128 w 70"/>
                <a:gd name="T19" fmla="*/ 2 h 20"/>
                <a:gd name="T20" fmla="*/ 144 w 70"/>
                <a:gd name="T21" fmla="*/ 4 h 20"/>
                <a:gd name="T22" fmla="*/ 128 w 70"/>
                <a:gd name="T23" fmla="*/ 10 h 20"/>
                <a:gd name="T24" fmla="*/ 110 w 70"/>
                <a:gd name="T25" fmla="*/ 54 h 20"/>
                <a:gd name="T26" fmla="*/ 63 w 70"/>
                <a:gd name="T27" fmla="*/ 66 h 20"/>
                <a:gd name="T28" fmla="*/ 63 w 70"/>
                <a:gd name="T29" fmla="*/ 60 h 20"/>
                <a:gd name="T30" fmla="*/ 59 w 70"/>
                <a:gd name="T31" fmla="*/ 60 h 20"/>
                <a:gd name="T32" fmla="*/ 50 w 70"/>
                <a:gd name="T33" fmla="*/ 60 h 20"/>
                <a:gd name="T34" fmla="*/ 14 w 70"/>
                <a:gd name="T35" fmla="*/ 6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8" name="Freeform 231"/>
            <p:cNvSpPr>
              <a:spLocks noChangeAspect="1"/>
            </p:cNvSpPr>
            <p:nvPr/>
          </p:nvSpPr>
          <p:spPr bwMode="auto">
            <a:xfrm>
              <a:off x="1334" y="989"/>
              <a:ext cx="73" cy="28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67 h 26"/>
                <a:gd name="T4" fmla="*/ 24 w 72"/>
                <a:gd name="T5" fmla="*/ 78 h 26"/>
                <a:gd name="T6" fmla="*/ 26 w 72"/>
                <a:gd name="T7" fmla="*/ 5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62 w 72"/>
                <a:gd name="T15" fmla="*/ 58 h 26"/>
                <a:gd name="T16" fmla="*/ 68 w 72"/>
                <a:gd name="T17" fmla="*/ 78 h 26"/>
                <a:gd name="T18" fmla="*/ 70 w 72"/>
                <a:gd name="T19" fmla="*/ 4 h 26"/>
                <a:gd name="T20" fmla="*/ 72 w 72"/>
                <a:gd name="T21" fmla="*/ 0 h 26"/>
                <a:gd name="T22" fmla="*/ 76 w 72"/>
                <a:gd name="T23" fmla="*/ 0 h 26"/>
                <a:gd name="T24" fmla="*/ 86 w 72"/>
                <a:gd name="T25" fmla="*/ 2 h 26"/>
                <a:gd name="T26" fmla="*/ 92 w 72"/>
                <a:gd name="T27" fmla="*/ 2 h 26"/>
                <a:gd name="T28" fmla="*/ 96 w 72"/>
                <a:gd name="T29" fmla="*/ 0 h 26"/>
                <a:gd name="T30" fmla="*/ 98 w 72"/>
                <a:gd name="T31" fmla="*/ 6 h 26"/>
                <a:gd name="T32" fmla="*/ 94 w 72"/>
                <a:gd name="T33" fmla="*/ 78 h 26"/>
                <a:gd name="T34" fmla="*/ 86 w 72"/>
                <a:gd name="T35" fmla="*/ 121 h 26"/>
                <a:gd name="T36" fmla="*/ 76 w 72"/>
                <a:gd name="T37" fmla="*/ 151 h 26"/>
                <a:gd name="T38" fmla="*/ 72 w 72"/>
                <a:gd name="T39" fmla="*/ 151 h 26"/>
                <a:gd name="T40" fmla="*/ 66 w 72"/>
                <a:gd name="T41" fmla="*/ 151 h 26"/>
                <a:gd name="T42" fmla="*/ 62 w 72"/>
                <a:gd name="T43" fmla="*/ 176 h 26"/>
                <a:gd name="T44" fmla="*/ 30 w 72"/>
                <a:gd name="T45" fmla="*/ 176 h 26"/>
                <a:gd name="T46" fmla="*/ 26 w 72"/>
                <a:gd name="T47" fmla="*/ 176 h 26"/>
                <a:gd name="T48" fmla="*/ 22 w 72"/>
                <a:gd name="T49" fmla="*/ 163 h 26"/>
                <a:gd name="T50" fmla="*/ 20 w 72"/>
                <a:gd name="T51" fmla="*/ 151 h 26"/>
                <a:gd name="T52" fmla="*/ 20 w 72"/>
                <a:gd name="T53" fmla="*/ 104 h 26"/>
                <a:gd name="T54" fmla="*/ 6 w 72"/>
                <a:gd name="T55" fmla="*/ 104 h 26"/>
                <a:gd name="T56" fmla="*/ 2 w 72"/>
                <a:gd name="T57" fmla="*/ 90 h 26"/>
                <a:gd name="T58" fmla="*/ 0 w 72"/>
                <a:gd name="T59" fmla="*/ 67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67 h 26"/>
                <a:gd name="T74" fmla="*/ 18 w 72"/>
                <a:gd name="T75" fmla="*/ 5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79" name="Freeform 232"/>
            <p:cNvSpPr>
              <a:spLocks noChangeAspect="1"/>
            </p:cNvSpPr>
            <p:nvPr/>
          </p:nvSpPr>
          <p:spPr bwMode="auto">
            <a:xfrm>
              <a:off x="1438" y="957"/>
              <a:ext cx="40" cy="21"/>
            </a:xfrm>
            <a:custGeom>
              <a:avLst/>
              <a:gdLst>
                <a:gd name="T0" fmla="*/ 127 w 38"/>
                <a:gd name="T1" fmla="*/ 6 h 20"/>
                <a:gd name="T2" fmla="*/ 107 w 38"/>
                <a:gd name="T3" fmla="*/ 10 h 20"/>
                <a:gd name="T4" fmla="*/ 121 w 38"/>
                <a:gd name="T5" fmla="*/ 45 h 20"/>
                <a:gd name="T6" fmla="*/ 141 w 38"/>
                <a:gd name="T7" fmla="*/ 45 h 20"/>
                <a:gd name="T8" fmla="*/ 134 w 38"/>
                <a:gd name="T9" fmla="*/ 60 h 20"/>
                <a:gd name="T10" fmla="*/ 141 w 38"/>
                <a:gd name="T11" fmla="*/ 66 h 20"/>
                <a:gd name="T12" fmla="*/ 58 w 38"/>
                <a:gd name="T13" fmla="*/ 66 h 20"/>
                <a:gd name="T14" fmla="*/ 8 w 38"/>
                <a:gd name="T15" fmla="*/ 49 h 20"/>
                <a:gd name="T16" fmla="*/ 2 w 38"/>
                <a:gd name="T17" fmla="*/ 45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52 w 38"/>
                <a:gd name="T27" fmla="*/ 0 h 20"/>
                <a:gd name="T28" fmla="*/ 97 w 38"/>
                <a:gd name="T29" fmla="*/ 4 h 20"/>
                <a:gd name="T30" fmla="*/ 127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0" name="Freeform 233"/>
            <p:cNvSpPr>
              <a:spLocks noChangeAspect="1"/>
            </p:cNvSpPr>
            <p:nvPr/>
          </p:nvSpPr>
          <p:spPr bwMode="auto">
            <a:xfrm>
              <a:off x="1487" y="899"/>
              <a:ext cx="419" cy="100"/>
            </a:xfrm>
            <a:custGeom>
              <a:avLst/>
              <a:gdLst>
                <a:gd name="T0" fmla="*/ 320 w 410"/>
                <a:gd name="T1" fmla="*/ 534 h 92"/>
                <a:gd name="T2" fmla="*/ 299 w 410"/>
                <a:gd name="T3" fmla="*/ 477 h 92"/>
                <a:gd name="T4" fmla="*/ 293 w 410"/>
                <a:gd name="T5" fmla="*/ 612 h 92"/>
                <a:gd name="T6" fmla="*/ 279 w 410"/>
                <a:gd name="T7" fmla="*/ 676 h 92"/>
                <a:gd name="T8" fmla="*/ 263 w 410"/>
                <a:gd name="T9" fmla="*/ 676 h 92"/>
                <a:gd name="T10" fmla="*/ 248 w 410"/>
                <a:gd name="T11" fmla="*/ 622 h 92"/>
                <a:gd name="T12" fmla="*/ 255 w 410"/>
                <a:gd name="T13" fmla="*/ 665 h 92"/>
                <a:gd name="T14" fmla="*/ 248 w 410"/>
                <a:gd name="T15" fmla="*/ 777 h 92"/>
                <a:gd name="T16" fmla="*/ 218 w 410"/>
                <a:gd name="T17" fmla="*/ 799 h 92"/>
                <a:gd name="T18" fmla="*/ 202 w 410"/>
                <a:gd name="T19" fmla="*/ 777 h 92"/>
                <a:gd name="T20" fmla="*/ 83 w 410"/>
                <a:gd name="T21" fmla="*/ 745 h 92"/>
                <a:gd name="T22" fmla="*/ 56 w 410"/>
                <a:gd name="T23" fmla="*/ 777 h 92"/>
                <a:gd name="T24" fmla="*/ 52 w 410"/>
                <a:gd name="T25" fmla="*/ 745 h 92"/>
                <a:gd name="T26" fmla="*/ 52 w 410"/>
                <a:gd name="T27" fmla="*/ 676 h 92"/>
                <a:gd name="T28" fmla="*/ 64 w 410"/>
                <a:gd name="T29" fmla="*/ 676 h 92"/>
                <a:gd name="T30" fmla="*/ 95 w 410"/>
                <a:gd name="T31" fmla="*/ 655 h 92"/>
                <a:gd name="T32" fmla="*/ 107 w 410"/>
                <a:gd name="T33" fmla="*/ 572 h 92"/>
                <a:gd name="T34" fmla="*/ 132 w 410"/>
                <a:gd name="T35" fmla="*/ 603 h 92"/>
                <a:gd name="T36" fmla="*/ 144 w 410"/>
                <a:gd name="T37" fmla="*/ 622 h 92"/>
                <a:gd name="T38" fmla="*/ 144 w 410"/>
                <a:gd name="T39" fmla="*/ 563 h 92"/>
                <a:gd name="T40" fmla="*/ 138 w 410"/>
                <a:gd name="T41" fmla="*/ 477 h 92"/>
                <a:gd name="T42" fmla="*/ 126 w 410"/>
                <a:gd name="T43" fmla="*/ 477 h 92"/>
                <a:gd name="T44" fmla="*/ 91 w 410"/>
                <a:gd name="T45" fmla="*/ 484 h 92"/>
                <a:gd name="T46" fmla="*/ 64 w 410"/>
                <a:gd name="T47" fmla="*/ 511 h 92"/>
                <a:gd name="T48" fmla="*/ 12 w 410"/>
                <a:gd name="T49" fmla="*/ 484 h 92"/>
                <a:gd name="T50" fmla="*/ 4 w 410"/>
                <a:gd name="T51" fmla="*/ 439 h 92"/>
                <a:gd name="T52" fmla="*/ 0 w 410"/>
                <a:gd name="T53" fmla="*/ 372 h 92"/>
                <a:gd name="T54" fmla="*/ 8 w 410"/>
                <a:gd name="T55" fmla="*/ 291 h 92"/>
                <a:gd name="T56" fmla="*/ 75 w 410"/>
                <a:gd name="T57" fmla="*/ 226 h 92"/>
                <a:gd name="T58" fmla="*/ 147 w 410"/>
                <a:gd name="T59" fmla="*/ 246 h 92"/>
                <a:gd name="T60" fmla="*/ 182 w 410"/>
                <a:gd name="T61" fmla="*/ 336 h 92"/>
                <a:gd name="T62" fmla="*/ 198 w 410"/>
                <a:gd name="T63" fmla="*/ 343 h 92"/>
                <a:gd name="T64" fmla="*/ 205 w 410"/>
                <a:gd name="T65" fmla="*/ 284 h 92"/>
                <a:gd name="T66" fmla="*/ 221 w 410"/>
                <a:gd name="T67" fmla="*/ 246 h 92"/>
                <a:gd name="T68" fmla="*/ 248 w 410"/>
                <a:gd name="T69" fmla="*/ 291 h 92"/>
                <a:gd name="T70" fmla="*/ 271 w 410"/>
                <a:gd name="T71" fmla="*/ 336 h 92"/>
                <a:gd name="T72" fmla="*/ 263 w 410"/>
                <a:gd name="T73" fmla="*/ 284 h 92"/>
                <a:gd name="T74" fmla="*/ 228 w 410"/>
                <a:gd name="T75" fmla="*/ 226 h 92"/>
                <a:gd name="T76" fmla="*/ 186 w 410"/>
                <a:gd name="T77" fmla="*/ 226 h 92"/>
                <a:gd name="T78" fmla="*/ 153 w 410"/>
                <a:gd name="T79" fmla="*/ 226 h 92"/>
                <a:gd name="T80" fmla="*/ 147 w 410"/>
                <a:gd name="T81" fmla="*/ 191 h 92"/>
                <a:gd name="T82" fmla="*/ 156 w 410"/>
                <a:gd name="T83" fmla="*/ 116 h 92"/>
                <a:gd name="T84" fmla="*/ 238 w 410"/>
                <a:gd name="T85" fmla="*/ 116 h 92"/>
                <a:gd name="T86" fmla="*/ 267 w 410"/>
                <a:gd name="T87" fmla="*/ 83 h 92"/>
                <a:gd name="T88" fmla="*/ 299 w 410"/>
                <a:gd name="T89" fmla="*/ 70 h 92"/>
                <a:gd name="T90" fmla="*/ 315 w 410"/>
                <a:gd name="T91" fmla="*/ 83 h 92"/>
                <a:gd name="T92" fmla="*/ 327 w 410"/>
                <a:gd name="T93" fmla="*/ 98 h 92"/>
                <a:gd name="T94" fmla="*/ 383 w 410"/>
                <a:gd name="T95" fmla="*/ 4 h 92"/>
                <a:gd name="T96" fmla="*/ 477 w 410"/>
                <a:gd name="T97" fmla="*/ 0 h 92"/>
                <a:gd name="T98" fmla="*/ 618 w 410"/>
                <a:gd name="T99" fmla="*/ 2 h 92"/>
                <a:gd name="T100" fmla="*/ 689 w 410"/>
                <a:gd name="T101" fmla="*/ 59 h 92"/>
                <a:gd name="T102" fmla="*/ 697 w 410"/>
                <a:gd name="T103" fmla="*/ 162 h 92"/>
                <a:gd name="T104" fmla="*/ 630 w 410"/>
                <a:gd name="T105" fmla="*/ 226 h 92"/>
                <a:gd name="T106" fmla="*/ 598 w 410"/>
                <a:gd name="T107" fmla="*/ 226 h 92"/>
                <a:gd name="T108" fmla="*/ 588 w 410"/>
                <a:gd name="T109" fmla="*/ 226 h 92"/>
                <a:gd name="T110" fmla="*/ 588 w 410"/>
                <a:gd name="T111" fmla="*/ 246 h 92"/>
                <a:gd name="T112" fmla="*/ 534 w 410"/>
                <a:gd name="T113" fmla="*/ 246 h 92"/>
                <a:gd name="T114" fmla="*/ 496 w 410"/>
                <a:gd name="T115" fmla="*/ 291 h 92"/>
                <a:gd name="T116" fmla="*/ 455 w 410"/>
                <a:gd name="T117" fmla="*/ 343 h 92"/>
                <a:gd name="T118" fmla="*/ 408 w 410"/>
                <a:gd name="T119" fmla="*/ 343 h 92"/>
                <a:gd name="T120" fmla="*/ 392 w 410"/>
                <a:gd name="T121" fmla="*/ 383 h 92"/>
                <a:gd name="T122" fmla="*/ 374 w 410"/>
                <a:gd name="T123" fmla="*/ 484 h 92"/>
                <a:gd name="T124" fmla="*/ 329 w 410"/>
                <a:gd name="T125" fmla="*/ 563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1" name="Freeform 234"/>
            <p:cNvSpPr>
              <a:spLocks noChangeAspect="1"/>
            </p:cNvSpPr>
            <p:nvPr/>
          </p:nvSpPr>
          <p:spPr bwMode="auto">
            <a:xfrm>
              <a:off x="1426" y="1039"/>
              <a:ext cx="312" cy="219"/>
            </a:xfrm>
            <a:custGeom>
              <a:avLst/>
              <a:gdLst>
                <a:gd name="T0" fmla="*/ 220 w 306"/>
                <a:gd name="T1" fmla="*/ 81 h 202"/>
                <a:gd name="T2" fmla="*/ 233 w 306"/>
                <a:gd name="T3" fmla="*/ 2 h 202"/>
                <a:gd name="T4" fmla="*/ 281 w 306"/>
                <a:gd name="T5" fmla="*/ 4 h 202"/>
                <a:gd name="T6" fmla="*/ 309 w 306"/>
                <a:gd name="T7" fmla="*/ 112 h 202"/>
                <a:gd name="T8" fmla="*/ 309 w 306"/>
                <a:gd name="T9" fmla="*/ 167 h 202"/>
                <a:gd name="T10" fmla="*/ 327 w 306"/>
                <a:gd name="T11" fmla="*/ 249 h 202"/>
                <a:gd name="T12" fmla="*/ 347 w 306"/>
                <a:gd name="T13" fmla="*/ 293 h 202"/>
                <a:gd name="T14" fmla="*/ 378 w 306"/>
                <a:gd name="T15" fmla="*/ 312 h 202"/>
                <a:gd name="T16" fmla="*/ 420 w 306"/>
                <a:gd name="T17" fmla="*/ 558 h 202"/>
                <a:gd name="T18" fmla="*/ 388 w 306"/>
                <a:gd name="T19" fmla="*/ 643 h 202"/>
                <a:gd name="T20" fmla="*/ 417 w 306"/>
                <a:gd name="T21" fmla="*/ 712 h 202"/>
                <a:gd name="T22" fmla="*/ 461 w 306"/>
                <a:gd name="T23" fmla="*/ 850 h 202"/>
                <a:gd name="T24" fmla="*/ 477 w 306"/>
                <a:gd name="T25" fmla="*/ 907 h 202"/>
                <a:gd name="T26" fmla="*/ 500 w 306"/>
                <a:gd name="T27" fmla="*/ 924 h 202"/>
                <a:gd name="T28" fmla="*/ 490 w 306"/>
                <a:gd name="T29" fmla="*/ 991 h 202"/>
                <a:gd name="T30" fmla="*/ 468 w 306"/>
                <a:gd name="T31" fmla="*/ 1074 h 202"/>
                <a:gd name="T32" fmla="*/ 436 w 306"/>
                <a:gd name="T33" fmla="*/ 1156 h 202"/>
                <a:gd name="T34" fmla="*/ 413 w 306"/>
                <a:gd name="T35" fmla="*/ 1156 h 202"/>
                <a:gd name="T36" fmla="*/ 408 w 306"/>
                <a:gd name="T37" fmla="*/ 1049 h 202"/>
                <a:gd name="T38" fmla="*/ 378 w 306"/>
                <a:gd name="T39" fmla="*/ 1039 h 202"/>
                <a:gd name="T40" fmla="*/ 350 w 306"/>
                <a:gd name="T41" fmla="*/ 1065 h 202"/>
                <a:gd name="T42" fmla="*/ 368 w 306"/>
                <a:gd name="T43" fmla="*/ 1133 h 202"/>
                <a:gd name="T44" fmla="*/ 392 w 306"/>
                <a:gd name="T45" fmla="*/ 1253 h 202"/>
                <a:gd name="T46" fmla="*/ 388 w 306"/>
                <a:gd name="T47" fmla="*/ 1435 h 202"/>
                <a:gd name="T48" fmla="*/ 392 w 306"/>
                <a:gd name="T49" fmla="*/ 1548 h 202"/>
                <a:gd name="T50" fmla="*/ 347 w 306"/>
                <a:gd name="T51" fmla="*/ 1450 h 202"/>
                <a:gd name="T52" fmla="*/ 333 w 306"/>
                <a:gd name="T53" fmla="*/ 1383 h 202"/>
                <a:gd name="T54" fmla="*/ 309 w 306"/>
                <a:gd name="T55" fmla="*/ 1383 h 202"/>
                <a:gd name="T56" fmla="*/ 343 w 306"/>
                <a:gd name="T57" fmla="*/ 1631 h 202"/>
                <a:gd name="T58" fmla="*/ 312 w 306"/>
                <a:gd name="T59" fmla="*/ 1596 h 202"/>
                <a:gd name="T60" fmla="*/ 233 w 306"/>
                <a:gd name="T61" fmla="*/ 1499 h 202"/>
                <a:gd name="T62" fmla="*/ 237 w 306"/>
                <a:gd name="T63" fmla="*/ 1427 h 202"/>
                <a:gd name="T64" fmla="*/ 233 w 306"/>
                <a:gd name="T65" fmla="*/ 1368 h 202"/>
                <a:gd name="T66" fmla="*/ 217 w 306"/>
                <a:gd name="T67" fmla="*/ 1253 h 202"/>
                <a:gd name="T68" fmla="*/ 155 w 306"/>
                <a:gd name="T69" fmla="*/ 1274 h 202"/>
                <a:gd name="T70" fmla="*/ 111 w 306"/>
                <a:gd name="T71" fmla="*/ 1287 h 202"/>
                <a:gd name="T72" fmla="*/ 107 w 306"/>
                <a:gd name="T73" fmla="*/ 1248 h 202"/>
                <a:gd name="T74" fmla="*/ 152 w 306"/>
                <a:gd name="T75" fmla="*/ 1100 h 202"/>
                <a:gd name="T76" fmla="*/ 183 w 306"/>
                <a:gd name="T77" fmla="*/ 1156 h 202"/>
                <a:gd name="T78" fmla="*/ 217 w 306"/>
                <a:gd name="T79" fmla="*/ 1100 h 202"/>
                <a:gd name="T80" fmla="*/ 237 w 306"/>
                <a:gd name="T81" fmla="*/ 1002 h 202"/>
                <a:gd name="T82" fmla="*/ 271 w 306"/>
                <a:gd name="T83" fmla="*/ 734 h 202"/>
                <a:gd name="T84" fmla="*/ 253 w 306"/>
                <a:gd name="T85" fmla="*/ 656 h 202"/>
                <a:gd name="T86" fmla="*/ 237 w 306"/>
                <a:gd name="T87" fmla="*/ 643 h 202"/>
                <a:gd name="T88" fmla="*/ 225 w 306"/>
                <a:gd name="T89" fmla="*/ 547 h 202"/>
                <a:gd name="T90" fmla="*/ 199 w 306"/>
                <a:gd name="T91" fmla="*/ 475 h 202"/>
                <a:gd name="T92" fmla="*/ 176 w 306"/>
                <a:gd name="T93" fmla="*/ 547 h 202"/>
                <a:gd name="T94" fmla="*/ 158 w 306"/>
                <a:gd name="T95" fmla="*/ 567 h 202"/>
                <a:gd name="T96" fmla="*/ 137 w 306"/>
                <a:gd name="T97" fmla="*/ 513 h 202"/>
                <a:gd name="T98" fmla="*/ 60 w 306"/>
                <a:gd name="T99" fmla="*/ 482 h 202"/>
                <a:gd name="T100" fmla="*/ 24 w 306"/>
                <a:gd name="T101" fmla="*/ 397 h 202"/>
                <a:gd name="T102" fmla="*/ 12 w 306"/>
                <a:gd name="T103" fmla="*/ 439 h 202"/>
                <a:gd name="T104" fmla="*/ 2 w 306"/>
                <a:gd name="T105" fmla="*/ 405 h 202"/>
                <a:gd name="T106" fmla="*/ 16 w 306"/>
                <a:gd name="T107" fmla="*/ 345 h 202"/>
                <a:gd name="T108" fmla="*/ 4 w 306"/>
                <a:gd name="T109" fmla="*/ 266 h 202"/>
                <a:gd name="T110" fmla="*/ 14 w 306"/>
                <a:gd name="T111" fmla="*/ 154 h 202"/>
                <a:gd name="T112" fmla="*/ 95 w 306"/>
                <a:gd name="T113" fmla="*/ 59 h 202"/>
                <a:gd name="T114" fmla="*/ 146 w 306"/>
                <a:gd name="T115" fmla="*/ 0 h 202"/>
                <a:gd name="T116" fmla="*/ 111 w 306"/>
                <a:gd name="T117" fmla="*/ 95 h 202"/>
                <a:gd name="T118" fmla="*/ 83 w 306"/>
                <a:gd name="T119" fmla="*/ 181 h 202"/>
                <a:gd name="T120" fmla="*/ 103 w 306"/>
                <a:gd name="T121" fmla="*/ 196 h 202"/>
                <a:gd name="T122" fmla="*/ 137 w 306"/>
                <a:gd name="T123" fmla="*/ 95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2" name="Freeform 235"/>
            <p:cNvSpPr>
              <a:spLocks noChangeAspect="1"/>
            </p:cNvSpPr>
            <p:nvPr/>
          </p:nvSpPr>
          <p:spPr bwMode="auto">
            <a:xfrm>
              <a:off x="1559" y="1498"/>
              <a:ext cx="41" cy="23"/>
            </a:xfrm>
            <a:custGeom>
              <a:avLst/>
              <a:gdLst>
                <a:gd name="T0" fmla="*/ 71 w 40"/>
                <a:gd name="T1" fmla="*/ 747 h 20"/>
                <a:gd name="T2" fmla="*/ 52 w 40"/>
                <a:gd name="T3" fmla="*/ 698 h 20"/>
                <a:gd name="T4" fmla="*/ 18 w 40"/>
                <a:gd name="T5" fmla="*/ 698 h 20"/>
                <a:gd name="T6" fmla="*/ 10 w 40"/>
                <a:gd name="T7" fmla="*/ 528 h 20"/>
                <a:gd name="T8" fmla="*/ 2 w 40"/>
                <a:gd name="T9" fmla="*/ 302 h 20"/>
                <a:gd name="T10" fmla="*/ 0 w 40"/>
                <a:gd name="T11" fmla="*/ 173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48 w 40"/>
                <a:gd name="T19" fmla="*/ 2 h 20"/>
                <a:gd name="T20" fmla="*/ 56 w 40"/>
                <a:gd name="T21" fmla="*/ 229 h 20"/>
                <a:gd name="T22" fmla="*/ 63 w 40"/>
                <a:gd name="T23" fmla="*/ 459 h 20"/>
                <a:gd name="T24" fmla="*/ 67 w 40"/>
                <a:gd name="T25" fmla="*/ 607 h 20"/>
                <a:gd name="T26" fmla="*/ 71 w 40"/>
                <a:gd name="T27" fmla="*/ 747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3" name="Freeform 236"/>
            <p:cNvSpPr>
              <a:spLocks noChangeAspect="1"/>
            </p:cNvSpPr>
            <p:nvPr/>
          </p:nvSpPr>
          <p:spPr bwMode="auto">
            <a:xfrm>
              <a:off x="1116" y="976"/>
              <a:ext cx="103" cy="31"/>
            </a:xfrm>
            <a:custGeom>
              <a:avLst/>
              <a:gdLst>
                <a:gd name="T0" fmla="*/ 0 w 102"/>
                <a:gd name="T1" fmla="*/ 344 h 28"/>
                <a:gd name="T2" fmla="*/ 6 w 102"/>
                <a:gd name="T3" fmla="*/ 344 h 28"/>
                <a:gd name="T4" fmla="*/ 12 w 102"/>
                <a:gd name="T5" fmla="*/ 344 h 28"/>
                <a:gd name="T6" fmla="*/ 16 w 102"/>
                <a:gd name="T7" fmla="*/ 344 h 28"/>
                <a:gd name="T8" fmla="*/ 20 w 102"/>
                <a:gd name="T9" fmla="*/ 397 h 28"/>
                <a:gd name="T10" fmla="*/ 28 w 102"/>
                <a:gd name="T11" fmla="*/ 397 h 28"/>
                <a:gd name="T12" fmla="*/ 44 w 102"/>
                <a:gd name="T13" fmla="*/ 281 h 28"/>
                <a:gd name="T14" fmla="*/ 82 w 102"/>
                <a:gd name="T15" fmla="*/ 229 h 28"/>
                <a:gd name="T16" fmla="*/ 88 w 102"/>
                <a:gd name="T17" fmla="*/ 311 h 28"/>
                <a:gd name="T18" fmla="*/ 98 w 102"/>
                <a:gd name="T19" fmla="*/ 229 h 28"/>
                <a:gd name="T20" fmla="*/ 108 w 102"/>
                <a:gd name="T21" fmla="*/ 169 h 28"/>
                <a:gd name="T22" fmla="*/ 118 w 102"/>
                <a:gd name="T23" fmla="*/ 113 h 28"/>
                <a:gd name="T24" fmla="*/ 128 w 102"/>
                <a:gd name="T25" fmla="*/ 4 h 28"/>
                <a:gd name="T26" fmla="*/ 122 w 102"/>
                <a:gd name="T27" fmla="*/ 0 h 28"/>
                <a:gd name="T28" fmla="*/ 110 w 102"/>
                <a:gd name="T29" fmla="*/ 2 h 28"/>
                <a:gd name="T30" fmla="*/ 100 w 102"/>
                <a:gd name="T31" fmla="*/ 4 h 28"/>
                <a:gd name="T32" fmla="*/ 50 w 102"/>
                <a:gd name="T33" fmla="*/ 138 h 28"/>
                <a:gd name="T34" fmla="*/ 26 w 102"/>
                <a:gd name="T35" fmla="*/ 229 h 28"/>
                <a:gd name="T36" fmla="*/ 16 w 102"/>
                <a:gd name="T37" fmla="*/ 254 h 28"/>
                <a:gd name="T38" fmla="*/ 4 w 102"/>
                <a:gd name="T39" fmla="*/ 254 h 28"/>
                <a:gd name="T40" fmla="*/ 4 w 102"/>
                <a:gd name="T41" fmla="*/ 344 h 28"/>
                <a:gd name="T42" fmla="*/ 0 w 102"/>
                <a:gd name="T43" fmla="*/ 34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4" name="Freeform 237"/>
            <p:cNvSpPr>
              <a:spLocks noChangeAspect="1"/>
            </p:cNvSpPr>
            <p:nvPr/>
          </p:nvSpPr>
          <p:spPr bwMode="auto">
            <a:xfrm>
              <a:off x="1291" y="1033"/>
              <a:ext cx="79" cy="49"/>
            </a:xfrm>
            <a:custGeom>
              <a:avLst/>
              <a:gdLst>
                <a:gd name="T0" fmla="*/ 104 w 78"/>
                <a:gd name="T1" fmla="*/ 6 h 46"/>
                <a:gd name="T2" fmla="*/ 100 w 78"/>
                <a:gd name="T3" fmla="*/ 46 h 46"/>
                <a:gd name="T4" fmla="*/ 96 w 78"/>
                <a:gd name="T5" fmla="*/ 52 h 46"/>
                <a:gd name="T6" fmla="*/ 88 w 78"/>
                <a:gd name="T7" fmla="*/ 76 h 46"/>
                <a:gd name="T8" fmla="*/ 96 w 78"/>
                <a:gd name="T9" fmla="*/ 126 h 46"/>
                <a:gd name="T10" fmla="*/ 86 w 78"/>
                <a:gd name="T11" fmla="*/ 152 h 46"/>
                <a:gd name="T12" fmla="*/ 82 w 78"/>
                <a:gd name="T13" fmla="*/ 162 h 46"/>
                <a:gd name="T14" fmla="*/ 76 w 78"/>
                <a:gd name="T15" fmla="*/ 152 h 46"/>
                <a:gd name="T16" fmla="*/ 76 w 78"/>
                <a:gd name="T17" fmla="*/ 173 h 46"/>
                <a:gd name="T18" fmla="*/ 72 w 78"/>
                <a:gd name="T19" fmla="*/ 196 h 46"/>
                <a:gd name="T20" fmla="*/ 66 w 78"/>
                <a:gd name="T21" fmla="*/ 209 h 46"/>
                <a:gd name="T22" fmla="*/ 34 w 78"/>
                <a:gd name="T23" fmla="*/ 222 h 46"/>
                <a:gd name="T24" fmla="*/ 28 w 78"/>
                <a:gd name="T25" fmla="*/ 238 h 46"/>
                <a:gd name="T26" fmla="*/ 18 w 78"/>
                <a:gd name="T27" fmla="*/ 238 h 46"/>
                <a:gd name="T28" fmla="*/ 18 w 78"/>
                <a:gd name="T29" fmla="*/ 209 h 46"/>
                <a:gd name="T30" fmla="*/ 16 w 78"/>
                <a:gd name="T31" fmla="*/ 196 h 46"/>
                <a:gd name="T32" fmla="*/ 10 w 78"/>
                <a:gd name="T33" fmla="*/ 173 h 46"/>
                <a:gd name="T34" fmla="*/ 4 w 78"/>
                <a:gd name="T35" fmla="*/ 152 h 46"/>
                <a:gd name="T36" fmla="*/ 2 w 78"/>
                <a:gd name="T37" fmla="*/ 143 h 46"/>
                <a:gd name="T38" fmla="*/ 0 w 78"/>
                <a:gd name="T39" fmla="*/ 126 h 46"/>
                <a:gd name="T40" fmla="*/ 2 w 78"/>
                <a:gd name="T41" fmla="*/ 111 h 46"/>
                <a:gd name="T42" fmla="*/ 4 w 78"/>
                <a:gd name="T43" fmla="*/ 98 h 46"/>
                <a:gd name="T44" fmla="*/ 8 w 78"/>
                <a:gd name="T45" fmla="*/ 86 h 46"/>
                <a:gd name="T46" fmla="*/ 14 w 78"/>
                <a:gd name="T47" fmla="*/ 86 h 46"/>
                <a:gd name="T48" fmla="*/ 16 w 78"/>
                <a:gd name="T49" fmla="*/ 98 h 46"/>
                <a:gd name="T50" fmla="*/ 20 w 78"/>
                <a:gd name="T51" fmla="*/ 111 h 46"/>
                <a:gd name="T52" fmla="*/ 24 w 78"/>
                <a:gd name="T53" fmla="*/ 111 h 46"/>
                <a:gd name="T54" fmla="*/ 32 w 78"/>
                <a:gd name="T55" fmla="*/ 98 h 46"/>
                <a:gd name="T56" fmla="*/ 34 w 78"/>
                <a:gd name="T57" fmla="*/ 86 h 46"/>
                <a:gd name="T58" fmla="*/ 34 w 78"/>
                <a:gd name="T59" fmla="*/ 76 h 46"/>
                <a:gd name="T60" fmla="*/ 34 w 78"/>
                <a:gd name="T61" fmla="*/ 52 h 46"/>
                <a:gd name="T62" fmla="*/ 66 w 78"/>
                <a:gd name="T63" fmla="*/ 6 h 46"/>
                <a:gd name="T64" fmla="*/ 80 w 78"/>
                <a:gd name="T65" fmla="*/ 4 h 46"/>
                <a:gd name="T66" fmla="*/ 104 w 78"/>
                <a:gd name="T67" fmla="*/ 0 h 46"/>
                <a:gd name="T68" fmla="*/ 104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5" name="Freeform 238"/>
            <p:cNvSpPr>
              <a:spLocks noChangeAspect="1"/>
            </p:cNvSpPr>
            <p:nvPr/>
          </p:nvSpPr>
          <p:spPr bwMode="auto">
            <a:xfrm>
              <a:off x="1275" y="1105"/>
              <a:ext cx="44" cy="25"/>
            </a:xfrm>
            <a:custGeom>
              <a:avLst/>
              <a:gdLst>
                <a:gd name="T0" fmla="*/ 24 w 44"/>
                <a:gd name="T1" fmla="*/ 605 h 22"/>
                <a:gd name="T2" fmla="*/ 18 w 44"/>
                <a:gd name="T3" fmla="*/ 605 h 22"/>
                <a:gd name="T4" fmla="*/ 10 w 44"/>
                <a:gd name="T5" fmla="*/ 572 h 22"/>
                <a:gd name="T6" fmla="*/ 0 w 44"/>
                <a:gd name="T7" fmla="*/ 390 h 22"/>
                <a:gd name="T8" fmla="*/ 6 w 44"/>
                <a:gd name="T9" fmla="*/ 266 h 22"/>
                <a:gd name="T10" fmla="*/ 14 w 44"/>
                <a:gd name="T11" fmla="*/ 159 h 22"/>
                <a:gd name="T12" fmla="*/ 32 w 44"/>
                <a:gd name="T13" fmla="*/ 0 h 22"/>
                <a:gd name="T14" fmla="*/ 34 w 44"/>
                <a:gd name="T15" fmla="*/ 123 h 22"/>
                <a:gd name="T16" fmla="*/ 38 w 44"/>
                <a:gd name="T17" fmla="*/ 159 h 22"/>
                <a:gd name="T18" fmla="*/ 44 w 44"/>
                <a:gd name="T19" fmla="*/ 159 h 22"/>
                <a:gd name="T20" fmla="*/ 44 w 44"/>
                <a:gd name="T21" fmla="*/ 503 h 22"/>
                <a:gd name="T22" fmla="*/ 34 w 44"/>
                <a:gd name="T23" fmla="*/ 605 h 22"/>
                <a:gd name="T24" fmla="*/ 24 w 44"/>
                <a:gd name="T25" fmla="*/ 60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6" name="Freeform 239"/>
            <p:cNvSpPr>
              <a:spLocks noChangeAspect="1"/>
            </p:cNvSpPr>
            <p:nvPr/>
          </p:nvSpPr>
          <p:spPr bwMode="auto">
            <a:xfrm>
              <a:off x="1367" y="1182"/>
              <a:ext cx="88" cy="50"/>
            </a:xfrm>
            <a:custGeom>
              <a:avLst/>
              <a:gdLst>
                <a:gd name="T0" fmla="*/ 112 w 86"/>
                <a:gd name="T1" fmla="*/ 372 h 46"/>
                <a:gd name="T2" fmla="*/ 107 w 86"/>
                <a:gd name="T3" fmla="*/ 284 h 46"/>
                <a:gd name="T4" fmla="*/ 99 w 86"/>
                <a:gd name="T5" fmla="*/ 246 h 46"/>
                <a:gd name="T6" fmla="*/ 91 w 86"/>
                <a:gd name="T7" fmla="*/ 246 h 46"/>
                <a:gd name="T8" fmla="*/ 79 w 86"/>
                <a:gd name="T9" fmla="*/ 246 h 46"/>
                <a:gd name="T10" fmla="*/ 71 w 86"/>
                <a:gd name="T11" fmla="*/ 284 h 46"/>
                <a:gd name="T12" fmla="*/ 58 w 86"/>
                <a:gd name="T13" fmla="*/ 336 h 46"/>
                <a:gd name="T14" fmla="*/ 50 w 86"/>
                <a:gd name="T15" fmla="*/ 383 h 46"/>
                <a:gd name="T16" fmla="*/ 18 w 86"/>
                <a:gd name="T17" fmla="*/ 404 h 46"/>
                <a:gd name="T18" fmla="*/ 12 w 86"/>
                <a:gd name="T19" fmla="*/ 383 h 46"/>
                <a:gd name="T20" fmla="*/ 16 w 86"/>
                <a:gd name="T21" fmla="*/ 343 h 46"/>
                <a:gd name="T22" fmla="*/ 12 w 86"/>
                <a:gd name="T23" fmla="*/ 336 h 46"/>
                <a:gd name="T24" fmla="*/ 8 w 86"/>
                <a:gd name="T25" fmla="*/ 336 h 46"/>
                <a:gd name="T26" fmla="*/ 4 w 86"/>
                <a:gd name="T27" fmla="*/ 336 h 46"/>
                <a:gd name="T28" fmla="*/ 0 w 86"/>
                <a:gd name="T29" fmla="*/ 315 h 46"/>
                <a:gd name="T30" fmla="*/ 10 w 86"/>
                <a:gd name="T31" fmla="*/ 226 h 46"/>
                <a:gd name="T32" fmla="*/ 50 w 86"/>
                <a:gd name="T33" fmla="*/ 137 h 46"/>
                <a:gd name="T34" fmla="*/ 87 w 86"/>
                <a:gd name="T35" fmla="*/ 0 h 46"/>
                <a:gd name="T36" fmla="*/ 99 w 86"/>
                <a:gd name="T37" fmla="*/ 59 h 46"/>
                <a:gd name="T38" fmla="*/ 112 w 86"/>
                <a:gd name="T39" fmla="*/ 116 h 46"/>
                <a:gd name="T40" fmla="*/ 138 w 86"/>
                <a:gd name="T41" fmla="*/ 208 h 46"/>
                <a:gd name="T42" fmla="*/ 135 w 86"/>
                <a:gd name="T43" fmla="*/ 267 h 46"/>
                <a:gd name="T44" fmla="*/ 144 w 86"/>
                <a:gd name="T45" fmla="*/ 267 h 46"/>
                <a:gd name="T46" fmla="*/ 153 w 86"/>
                <a:gd name="T47" fmla="*/ 284 h 46"/>
                <a:gd name="T48" fmla="*/ 144 w 86"/>
                <a:gd name="T49" fmla="*/ 336 h 46"/>
                <a:gd name="T50" fmla="*/ 138 w 86"/>
                <a:gd name="T51" fmla="*/ 343 h 46"/>
                <a:gd name="T52" fmla="*/ 129 w 86"/>
                <a:gd name="T53" fmla="*/ 372 h 46"/>
                <a:gd name="T54" fmla="*/ 123 w 86"/>
                <a:gd name="T55" fmla="*/ 343 h 46"/>
                <a:gd name="T56" fmla="*/ 118 w 86"/>
                <a:gd name="T57" fmla="*/ 336 h 46"/>
                <a:gd name="T58" fmla="*/ 112 w 86"/>
                <a:gd name="T59" fmla="*/ 37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7" name="Freeform 240"/>
            <p:cNvSpPr>
              <a:spLocks noChangeAspect="1"/>
            </p:cNvSpPr>
            <p:nvPr/>
          </p:nvSpPr>
          <p:spPr bwMode="auto">
            <a:xfrm>
              <a:off x="1428" y="983"/>
              <a:ext cx="181" cy="43"/>
            </a:xfrm>
            <a:custGeom>
              <a:avLst/>
              <a:gdLst>
                <a:gd name="T0" fmla="*/ 63 w 176"/>
                <a:gd name="T1" fmla="*/ 158 h 40"/>
                <a:gd name="T2" fmla="*/ 79 w 176"/>
                <a:gd name="T3" fmla="*/ 118 h 40"/>
                <a:gd name="T4" fmla="*/ 67 w 176"/>
                <a:gd name="T5" fmla="*/ 102 h 40"/>
                <a:gd name="T6" fmla="*/ 59 w 176"/>
                <a:gd name="T7" fmla="*/ 102 h 40"/>
                <a:gd name="T8" fmla="*/ 50 w 176"/>
                <a:gd name="T9" fmla="*/ 102 h 40"/>
                <a:gd name="T10" fmla="*/ 14 w 176"/>
                <a:gd name="T11" fmla="*/ 118 h 40"/>
                <a:gd name="T12" fmla="*/ 10 w 176"/>
                <a:gd name="T13" fmla="*/ 102 h 40"/>
                <a:gd name="T14" fmla="*/ 6 w 176"/>
                <a:gd name="T15" fmla="*/ 88 h 40"/>
                <a:gd name="T16" fmla="*/ 0 w 176"/>
                <a:gd name="T17" fmla="*/ 6 h 40"/>
                <a:gd name="T18" fmla="*/ 10 w 176"/>
                <a:gd name="T19" fmla="*/ 2 h 40"/>
                <a:gd name="T20" fmla="*/ 48 w 176"/>
                <a:gd name="T21" fmla="*/ 0 h 40"/>
                <a:gd name="T22" fmla="*/ 59 w 176"/>
                <a:gd name="T23" fmla="*/ 2 h 40"/>
                <a:gd name="T24" fmla="*/ 71 w 176"/>
                <a:gd name="T25" fmla="*/ 6 h 40"/>
                <a:gd name="T26" fmla="*/ 83 w 176"/>
                <a:gd name="T27" fmla="*/ 57 h 40"/>
                <a:gd name="T28" fmla="*/ 98 w 176"/>
                <a:gd name="T29" fmla="*/ 66 h 40"/>
                <a:gd name="T30" fmla="*/ 128 w 176"/>
                <a:gd name="T31" fmla="*/ 66 h 40"/>
                <a:gd name="T32" fmla="*/ 136 w 176"/>
                <a:gd name="T33" fmla="*/ 57 h 40"/>
                <a:gd name="T34" fmla="*/ 144 w 176"/>
                <a:gd name="T35" fmla="*/ 6 h 40"/>
                <a:gd name="T36" fmla="*/ 152 w 176"/>
                <a:gd name="T37" fmla="*/ 6 h 40"/>
                <a:gd name="T38" fmla="*/ 140 w 176"/>
                <a:gd name="T39" fmla="*/ 66 h 40"/>
                <a:gd name="T40" fmla="*/ 136 w 176"/>
                <a:gd name="T41" fmla="*/ 76 h 40"/>
                <a:gd name="T42" fmla="*/ 132 w 176"/>
                <a:gd name="T43" fmla="*/ 102 h 40"/>
                <a:gd name="T44" fmla="*/ 136 w 176"/>
                <a:gd name="T45" fmla="*/ 118 h 40"/>
                <a:gd name="T46" fmla="*/ 136 w 176"/>
                <a:gd name="T47" fmla="*/ 137 h 40"/>
                <a:gd name="T48" fmla="*/ 148 w 176"/>
                <a:gd name="T49" fmla="*/ 147 h 40"/>
                <a:gd name="T50" fmla="*/ 180 w 176"/>
                <a:gd name="T51" fmla="*/ 147 h 40"/>
                <a:gd name="T52" fmla="*/ 209 w 176"/>
                <a:gd name="T53" fmla="*/ 147 h 40"/>
                <a:gd name="T54" fmla="*/ 239 w 176"/>
                <a:gd name="T55" fmla="*/ 137 h 40"/>
                <a:gd name="T56" fmla="*/ 268 w 176"/>
                <a:gd name="T57" fmla="*/ 118 h 40"/>
                <a:gd name="T58" fmla="*/ 300 w 176"/>
                <a:gd name="T59" fmla="*/ 118 h 40"/>
                <a:gd name="T60" fmla="*/ 324 w 176"/>
                <a:gd name="T61" fmla="*/ 118 h 40"/>
                <a:gd name="T62" fmla="*/ 341 w 176"/>
                <a:gd name="T63" fmla="*/ 137 h 40"/>
                <a:gd name="T64" fmla="*/ 363 w 176"/>
                <a:gd name="T65" fmla="*/ 158 h 40"/>
                <a:gd name="T66" fmla="*/ 356 w 176"/>
                <a:gd name="T67" fmla="*/ 212 h 40"/>
                <a:gd name="T68" fmla="*/ 347 w 176"/>
                <a:gd name="T69" fmla="*/ 247 h 40"/>
                <a:gd name="T70" fmla="*/ 333 w 176"/>
                <a:gd name="T71" fmla="*/ 263 h 40"/>
                <a:gd name="T72" fmla="*/ 315 w 176"/>
                <a:gd name="T73" fmla="*/ 263 h 40"/>
                <a:gd name="T74" fmla="*/ 292 w 176"/>
                <a:gd name="T75" fmla="*/ 263 h 40"/>
                <a:gd name="T76" fmla="*/ 276 w 176"/>
                <a:gd name="T77" fmla="*/ 247 h 40"/>
                <a:gd name="T78" fmla="*/ 266 w 176"/>
                <a:gd name="T79" fmla="*/ 247 h 40"/>
                <a:gd name="T80" fmla="*/ 245 w 176"/>
                <a:gd name="T81" fmla="*/ 234 h 40"/>
                <a:gd name="T82" fmla="*/ 231 w 176"/>
                <a:gd name="T83" fmla="*/ 234 h 40"/>
                <a:gd name="T84" fmla="*/ 214 w 176"/>
                <a:gd name="T85" fmla="*/ 228 h 40"/>
                <a:gd name="T86" fmla="*/ 202 w 176"/>
                <a:gd name="T87" fmla="*/ 212 h 40"/>
                <a:gd name="T88" fmla="*/ 191 w 176"/>
                <a:gd name="T89" fmla="*/ 212 h 40"/>
                <a:gd name="T90" fmla="*/ 175 w 176"/>
                <a:gd name="T91" fmla="*/ 228 h 40"/>
                <a:gd name="T92" fmla="*/ 160 w 176"/>
                <a:gd name="T93" fmla="*/ 234 h 40"/>
                <a:gd name="T94" fmla="*/ 152 w 176"/>
                <a:gd name="T95" fmla="*/ 263 h 40"/>
                <a:gd name="T96" fmla="*/ 140 w 176"/>
                <a:gd name="T97" fmla="*/ 263 h 40"/>
                <a:gd name="T98" fmla="*/ 92 w 176"/>
                <a:gd name="T99" fmla="*/ 247 h 40"/>
                <a:gd name="T100" fmla="*/ 67 w 176"/>
                <a:gd name="T101" fmla="*/ 247 h 40"/>
                <a:gd name="T102" fmla="*/ 59 w 176"/>
                <a:gd name="T103" fmla="*/ 247 h 40"/>
                <a:gd name="T104" fmla="*/ 52 w 176"/>
                <a:gd name="T105" fmla="*/ 263 h 40"/>
                <a:gd name="T106" fmla="*/ 52 w 176"/>
                <a:gd name="T107" fmla="*/ 212 h 40"/>
                <a:gd name="T108" fmla="*/ 59 w 176"/>
                <a:gd name="T109" fmla="*/ 170 h 40"/>
                <a:gd name="T110" fmla="*/ 67 w 176"/>
                <a:gd name="T111" fmla="*/ 147 h 40"/>
                <a:gd name="T112" fmla="*/ 79 w 176"/>
                <a:gd name="T113" fmla="*/ 137 h 40"/>
                <a:gd name="T114" fmla="*/ 63 w 176"/>
                <a:gd name="T115" fmla="*/ 158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8" name="Freeform 241"/>
            <p:cNvSpPr>
              <a:spLocks noChangeAspect="1"/>
            </p:cNvSpPr>
            <p:nvPr/>
          </p:nvSpPr>
          <p:spPr bwMode="auto">
            <a:xfrm>
              <a:off x="1401" y="1008"/>
              <a:ext cx="35" cy="15"/>
            </a:xfrm>
            <a:custGeom>
              <a:avLst/>
              <a:gdLst>
                <a:gd name="T0" fmla="*/ 68 w 34"/>
                <a:gd name="T1" fmla="*/ 54 h 14"/>
                <a:gd name="T2" fmla="*/ 60 w 34"/>
                <a:gd name="T3" fmla="*/ 71 h 14"/>
                <a:gd name="T4" fmla="*/ 52 w 34"/>
                <a:gd name="T5" fmla="*/ 81 h 14"/>
                <a:gd name="T6" fmla="*/ 48 w 34"/>
                <a:gd name="T7" fmla="*/ 81 h 14"/>
                <a:gd name="T8" fmla="*/ 12 w 34"/>
                <a:gd name="T9" fmla="*/ 71 h 14"/>
                <a:gd name="T10" fmla="*/ 0 w 34"/>
                <a:gd name="T11" fmla="*/ 62 h 14"/>
                <a:gd name="T12" fmla="*/ 8 w 34"/>
                <a:gd name="T13" fmla="*/ 4 h 14"/>
                <a:gd name="T14" fmla="*/ 44 w 34"/>
                <a:gd name="T15" fmla="*/ 0 h 14"/>
                <a:gd name="T16" fmla="*/ 50 w 34"/>
                <a:gd name="T17" fmla="*/ 0 h 14"/>
                <a:gd name="T18" fmla="*/ 56 w 34"/>
                <a:gd name="T19" fmla="*/ 2 h 14"/>
                <a:gd name="T20" fmla="*/ 64 w 34"/>
                <a:gd name="T21" fmla="*/ 4 h 14"/>
                <a:gd name="T22" fmla="*/ 68 w 34"/>
                <a:gd name="T23" fmla="*/ 54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89" name="Freeform 242"/>
            <p:cNvSpPr>
              <a:spLocks noChangeAspect="1"/>
            </p:cNvSpPr>
            <p:nvPr/>
          </p:nvSpPr>
          <p:spPr bwMode="auto">
            <a:xfrm>
              <a:off x="1541" y="1134"/>
              <a:ext cx="34" cy="20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97 h 18"/>
                <a:gd name="T10" fmla="*/ 30 w 34"/>
                <a:gd name="T11" fmla="*/ 148 h 18"/>
                <a:gd name="T12" fmla="*/ 24 w 34"/>
                <a:gd name="T13" fmla="*/ 224 h 18"/>
                <a:gd name="T14" fmla="*/ 16 w 34"/>
                <a:gd name="T15" fmla="*/ 277 h 18"/>
                <a:gd name="T16" fmla="*/ 6 w 34"/>
                <a:gd name="T17" fmla="*/ 277 h 18"/>
                <a:gd name="T18" fmla="*/ 2 w 34"/>
                <a:gd name="T19" fmla="*/ 249 h 18"/>
                <a:gd name="T20" fmla="*/ 0 w 34"/>
                <a:gd name="T21" fmla="*/ 224 h 18"/>
                <a:gd name="T22" fmla="*/ 2 w 34"/>
                <a:gd name="T23" fmla="*/ 148 h 18"/>
                <a:gd name="T24" fmla="*/ 8 w 34"/>
                <a:gd name="T25" fmla="*/ 97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0" name="Freeform 243"/>
            <p:cNvSpPr>
              <a:spLocks noChangeAspect="1"/>
            </p:cNvSpPr>
            <p:nvPr/>
          </p:nvSpPr>
          <p:spPr bwMode="auto">
            <a:xfrm>
              <a:off x="1651" y="2561"/>
              <a:ext cx="43" cy="42"/>
            </a:xfrm>
            <a:custGeom>
              <a:avLst/>
              <a:gdLst>
                <a:gd name="T0" fmla="*/ 0 w 42"/>
                <a:gd name="T1" fmla="*/ 326 h 38"/>
                <a:gd name="T2" fmla="*/ 4 w 42"/>
                <a:gd name="T3" fmla="*/ 437 h 38"/>
                <a:gd name="T4" fmla="*/ 18 w 42"/>
                <a:gd name="T5" fmla="*/ 486 h 38"/>
                <a:gd name="T6" fmla="*/ 54 w 42"/>
                <a:gd name="T7" fmla="*/ 513 h 38"/>
                <a:gd name="T8" fmla="*/ 56 w 42"/>
                <a:gd name="T9" fmla="*/ 486 h 38"/>
                <a:gd name="T10" fmla="*/ 60 w 42"/>
                <a:gd name="T11" fmla="*/ 464 h 38"/>
                <a:gd name="T12" fmla="*/ 64 w 42"/>
                <a:gd name="T13" fmla="*/ 326 h 38"/>
                <a:gd name="T14" fmla="*/ 68 w 42"/>
                <a:gd name="T15" fmla="*/ 188 h 38"/>
                <a:gd name="T16" fmla="*/ 72 w 42"/>
                <a:gd name="T17" fmla="*/ 103 h 38"/>
                <a:gd name="T18" fmla="*/ 58 w 42"/>
                <a:gd name="T19" fmla="*/ 84 h 38"/>
                <a:gd name="T20" fmla="*/ 50 w 42"/>
                <a:gd name="T21" fmla="*/ 4 h 38"/>
                <a:gd name="T22" fmla="*/ 16 w 42"/>
                <a:gd name="T23" fmla="*/ 0 h 38"/>
                <a:gd name="T24" fmla="*/ 10 w 42"/>
                <a:gd name="T25" fmla="*/ 0 h 38"/>
                <a:gd name="T26" fmla="*/ 8 w 42"/>
                <a:gd name="T27" fmla="*/ 0 h 38"/>
                <a:gd name="T28" fmla="*/ 6 w 42"/>
                <a:gd name="T29" fmla="*/ 2 h 38"/>
                <a:gd name="T30" fmla="*/ 4 w 42"/>
                <a:gd name="T31" fmla="*/ 84 h 38"/>
                <a:gd name="T32" fmla="*/ 2 w 42"/>
                <a:gd name="T33" fmla="*/ 219 h 38"/>
                <a:gd name="T34" fmla="*/ 0 w 42"/>
                <a:gd name="T35" fmla="*/ 326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2"/>
                <a:gd name="T55" fmla="*/ 0 h 38"/>
                <a:gd name="T56" fmla="*/ 42 w 42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2" h="38">
                  <a:moveTo>
                    <a:pt x="0" y="24"/>
                  </a:moveTo>
                  <a:lnTo>
                    <a:pt x="4" y="32"/>
                  </a:lnTo>
                  <a:lnTo>
                    <a:pt x="18" y="36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4" y="34"/>
                  </a:lnTo>
                  <a:lnTo>
                    <a:pt x="38" y="24"/>
                  </a:lnTo>
                  <a:lnTo>
                    <a:pt x="40" y="14"/>
                  </a:lnTo>
                  <a:lnTo>
                    <a:pt x="42" y="8"/>
                  </a:lnTo>
                  <a:lnTo>
                    <a:pt x="32" y="6"/>
                  </a:lnTo>
                  <a:lnTo>
                    <a:pt x="24" y="4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1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1" name="Freeform 244"/>
            <p:cNvSpPr>
              <a:spLocks noChangeAspect="1"/>
            </p:cNvSpPr>
            <p:nvPr/>
          </p:nvSpPr>
          <p:spPr bwMode="auto">
            <a:xfrm>
              <a:off x="1085" y="2070"/>
              <a:ext cx="177" cy="74"/>
            </a:xfrm>
            <a:custGeom>
              <a:avLst/>
              <a:gdLst>
                <a:gd name="T0" fmla="*/ 74 w 174"/>
                <a:gd name="T1" fmla="*/ 176 h 68"/>
                <a:gd name="T2" fmla="*/ 74 w 174"/>
                <a:gd name="T3" fmla="*/ 148 h 68"/>
                <a:gd name="T4" fmla="*/ 78 w 174"/>
                <a:gd name="T5" fmla="*/ 148 h 68"/>
                <a:gd name="T6" fmla="*/ 78 w 174"/>
                <a:gd name="T7" fmla="*/ 106 h 68"/>
                <a:gd name="T8" fmla="*/ 74 w 174"/>
                <a:gd name="T9" fmla="*/ 89 h 68"/>
                <a:gd name="T10" fmla="*/ 72 w 174"/>
                <a:gd name="T11" fmla="*/ 106 h 68"/>
                <a:gd name="T12" fmla="*/ 64 w 174"/>
                <a:gd name="T13" fmla="*/ 106 h 68"/>
                <a:gd name="T14" fmla="*/ 58 w 174"/>
                <a:gd name="T15" fmla="*/ 148 h 68"/>
                <a:gd name="T16" fmla="*/ 24 w 174"/>
                <a:gd name="T17" fmla="*/ 176 h 68"/>
                <a:gd name="T18" fmla="*/ 16 w 174"/>
                <a:gd name="T19" fmla="*/ 192 h 68"/>
                <a:gd name="T20" fmla="*/ 14 w 174"/>
                <a:gd name="T21" fmla="*/ 209 h 68"/>
                <a:gd name="T22" fmla="*/ 12 w 174"/>
                <a:gd name="T23" fmla="*/ 227 h 68"/>
                <a:gd name="T24" fmla="*/ 6 w 174"/>
                <a:gd name="T25" fmla="*/ 247 h 68"/>
                <a:gd name="T26" fmla="*/ 0 w 174"/>
                <a:gd name="T27" fmla="*/ 247 h 68"/>
                <a:gd name="T28" fmla="*/ 4 w 174"/>
                <a:gd name="T29" fmla="*/ 227 h 68"/>
                <a:gd name="T30" fmla="*/ 6 w 174"/>
                <a:gd name="T31" fmla="*/ 227 h 68"/>
                <a:gd name="T32" fmla="*/ 8 w 174"/>
                <a:gd name="T33" fmla="*/ 176 h 68"/>
                <a:gd name="T34" fmla="*/ 12 w 174"/>
                <a:gd name="T35" fmla="*/ 125 h 68"/>
                <a:gd name="T36" fmla="*/ 18 w 174"/>
                <a:gd name="T37" fmla="*/ 89 h 68"/>
                <a:gd name="T38" fmla="*/ 26 w 174"/>
                <a:gd name="T39" fmla="*/ 63 h 68"/>
                <a:gd name="T40" fmla="*/ 70 w 174"/>
                <a:gd name="T41" fmla="*/ 0 h 68"/>
                <a:gd name="T42" fmla="*/ 86 w 174"/>
                <a:gd name="T43" fmla="*/ 0 h 68"/>
                <a:gd name="T44" fmla="*/ 93 w 174"/>
                <a:gd name="T45" fmla="*/ 0 h 68"/>
                <a:gd name="T46" fmla="*/ 97 w 174"/>
                <a:gd name="T47" fmla="*/ 2 h 68"/>
                <a:gd name="T48" fmla="*/ 105 w 174"/>
                <a:gd name="T49" fmla="*/ 4 h 68"/>
                <a:gd name="T50" fmla="*/ 133 w 174"/>
                <a:gd name="T51" fmla="*/ 75 h 68"/>
                <a:gd name="T52" fmla="*/ 144 w 174"/>
                <a:gd name="T53" fmla="*/ 148 h 68"/>
                <a:gd name="T54" fmla="*/ 149 w 174"/>
                <a:gd name="T55" fmla="*/ 162 h 68"/>
                <a:gd name="T56" fmla="*/ 158 w 174"/>
                <a:gd name="T57" fmla="*/ 162 h 68"/>
                <a:gd name="T58" fmla="*/ 170 w 174"/>
                <a:gd name="T59" fmla="*/ 176 h 68"/>
                <a:gd name="T60" fmla="*/ 188 w 174"/>
                <a:gd name="T61" fmla="*/ 227 h 68"/>
                <a:gd name="T62" fmla="*/ 200 w 174"/>
                <a:gd name="T63" fmla="*/ 308 h 68"/>
                <a:gd name="T64" fmla="*/ 218 w 174"/>
                <a:gd name="T65" fmla="*/ 365 h 68"/>
                <a:gd name="T66" fmla="*/ 238 w 174"/>
                <a:gd name="T67" fmla="*/ 397 h 68"/>
                <a:gd name="T68" fmla="*/ 236 w 174"/>
                <a:gd name="T69" fmla="*/ 411 h 68"/>
                <a:gd name="T70" fmla="*/ 236 w 174"/>
                <a:gd name="T71" fmla="*/ 432 h 68"/>
                <a:gd name="T72" fmla="*/ 257 w 174"/>
                <a:gd name="T73" fmla="*/ 470 h 68"/>
                <a:gd name="T74" fmla="*/ 266 w 174"/>
                <a:gd name="T75" fmla="*/ 495 h 68"/>
                <a:gd name="T76" fmla="*/ 269 w 174"/>
                <a:gd name="T77" fmla="*/ 556 h 68"/>
                <a:gd name="T78" fmla="*/ 257 w 174"/>
                <a:gd name="T79" fmla="*/ 576 h 68"/>
                <a:gd name="T80" fmla="*/ 252 w 174"/>
                <a:gd name="T81" fmla="*/ 576 h 68"/>
                <a:gd name="T82" fmla="*/ 252 w 174"/>
                <a:gd name="T83" fmla="*/ 587 h 68"/>
                <a:gd name="T84" fmla="*/ 238 w 174"/>
                <a:gd name="T85" fmla="*/ 616 h 68"/>
                <a:gd name="T86" fmla="*/ 218 w 174"/>
                <a:gd name="T87" fmla="*/ 616 h 68"/>
                <a:gd name="T88" fmla="*/ 179 w 174"/>
                <a:gd name="T89" fmla="*/ 587 h 68"/>
                <a:gd name="T90" fmla="*/ 185 w 174"/>
                <a:gd name="T91" fmla="*/ 556 h 68"/>
                <a:gd name="T92" fmla="*/ 194 w 174"/>
                <a:gd name="T93" fmla="*/ 495 h 68"/>
                <a:gd name="T94" fmla="*/ 194 w 174"/>
                <a:gd name="T95" fmla="*/ 470 h 68"/>
                <a:gd name="T96" fmla="*/ 182 w 174"/>
                <a:gd name="T97" fmla="*/ 470 h 68"/>
                <a:gd name="T98" fmla="*/ 170 w 174"/>
                <a:gd name="T99" fmla="*/ 447 h 68"/>
                <a:gd name="T100" fmla="*/ 164 w 174"/>
                <a:gd name="T101" fmla="*/ 411 h 68"/>
                <a:gd name="T102" fmla="*/ 161 w 174"/>
                <a:gd name="T103" fmla="*/ 365 h 68"/>
                <a:gd name="T104" fmla="*/ 161 w 174"/>
                <a:gd name="T105" fmla="*/ 319 h 68"/>
                <a:gd name="T106" fmla="*/ 158 w 174"/>
                <a:gd name="T107" fmla="*/ 308 h 68"/>
                <a:gd name="T108" fmla="*/ 152 w 174"/>
                <a:gd name="T109" fmla="*/ 291 h 68"/>
                <a:gd name="T110" fmla="*/ 133 w 174"/>
                <a:gd name="T111" fmla="*/ 291 h 68"/>
                <a:gd name="T112" fmla="*/ 129 w 174"/>
                <a:gd name="T113" fmla="*/ 269 h 68"/>
                <a:gd name="T114" fmla="*/ 121 w 174"/>
                <a:gd name="T115" fmla="*/ 247 h 68"/>
                <a:gd name="T116" fmla="*/ 93 w 174"/>
                <a:gd name="T117" fmla="*/ 209 h 68"/>
                <a:gd name="T118" fmla="*/ 80 w 174"/>
                <a:gd name="T119" fmla="*/ 176 h 68"/>
                <a:gd name="T120" fmla="*/ 74 w 174"/>
                <a:gd name="T121" fmla="*/ 162 h 68"/>
                <a:gd name="T122" fmla="*/ 74 w 174"/>
                <a:gd name="T123" fmla="*/ 176 h 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4"/>
                <a:gd name="T187" fmla="*/ 0 h 68"/>
                <a:gd name="T188" fmla="*/ 174 w 174"/>
                <a:gd name="T189" fmla="*/ 68 h 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4" h="68">
                  <a:moveTo>
                    <a:pt x="48" y="20"/>
                  </a:move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0"/>
                  </a:lnTo>
                  <a:lnTo>
                    <a:pt x="46" y="12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18" y="10"/>
                  </a:lnTo>
                  <a:lnTo>
                    <a:pt x="26" y="6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2"/>
                  </a:lnTo>
                  <a:lnTo>
                    <a:pt x="70" y="4"/>
                  </a:lnTo>
                  <a:lnTo>
                    <a:pt x="84" y="8"/>
                  </a:lnTo>
                  <a:lnTo>
                    <a:pt x="92" y="16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0" y="20"/>
                  </a:lnTo>
                  <a:lnTo>
                    <a:pt x="122" y="26"/>
                  </a:lnTo>
                  <a:lnTo>
                    <a:pt x="130" y="34"/>
                  </a:lnTo>
                  <a:lnTo>
                    <a:pt x="140" y="40"/>
                  </a:lnTo>
                  <a:lnTo>
                    <a:pt x="152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66" y="52"/>
                  </a:lnTo>
                  <a:lnTo>
                    <a:pt x="172" y="56"/>
                  </a:lnTo>
                  <a:lnTo>
                    <a:pt x="174" y="62"/>
                  </a:lnTo>
                  <a:lnTo>
                    <a:pt x="166" y="64"/>
                  </a:lnTo>
                  <a:lnTo>
                    <a:pt x="162" y="64"/>
                  </a:lnTo>
                  <a:lnTo>
                    <a:pt x="162" y="66"/>
                  </a:lnTo>
                  <a:lnTo>
                    <a:pt x="152" y="68"/>
                  </a:lnTo>
                  <a:lnTo>
                    <a:pt x="140" y="68"/>
                  </a:lnTo>
                  <a:lnTo>
                    <a:pt x="116" y="66"/>
                  </a:lnTo>
                  <a:lnTo>
                    <a:pt x="120" y="62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18" y="52"/>
                  </a:lnTo>
                  <a:lnTo>
                    <a:pt x="110" y="50"/>
                  </a:lnTo>
                  <a:lnTo>
                    <a:pt x="106" y="46"/>
                  </a:lnTo>
                  <a:lnTo>
                    <a:pt x="104" y="40"/>
                  </a:lnTo>
                  <a:lnTo>
                    <a:pt x="104" y="36"/>
                  </a:lnTo>
                  <a:lnTo>
                    <a:pt x="102" y="34"/>
                  </a:lnTo>
                  <a:lnTo>
                    <a:pt x="98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64" y="24"/>
                  </a:lnTo>
                  <a:lnTo>
                    <a:pt x="54" y="20"/>
                  </a:lnTo>
                  <a:lnTo>
                    <a:pt x="48" y="18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2" name="Freeform 245"/>
            <p:cNvSpPr>
              <a:spLocks noChangeAspect="1"/>
            </p:cNvSpPr>
            <p:nvPr/>
          </p:nvSpPr>
          <p:spPr bwMode="auto">
            <a:xfrm>
              <a:off x="529" y="1519"/>
              <a:ext cx="956" cy="504"/>
            </a:xfrm>
            <a:custGeom>
              <a:avLst/>
              <a:gdLst>
                <a:gd name="T0" fmla="*/ 16 w 936"/>
                <a:gd name="T1" fmla="*/ 2382 h 464"/>
                <a:gd name="T2" fmla="*/ 127 w 936"/>
                <a:gd name="T3" fmla="*/ 2742 h 464"/>
                <a:gd name="T4" fmla="*/ 372 w 936"/>
                <a:gd name="T5" fmla="*/ 2919 h 464"/>
                <a:gd name="T6" fmla="*/ 422 w 936"/>
                <a:gd name="T7" fmla="*/ 3311 h 464"/>
                <a:gd name="T8" fmla="*/ 478 w 936"/>
                <a:gd name="T9" fmla="*/ 3276 h 464"/>
                <a:gd name="T10" fmla="*/ 539 w 936"/>
                <a:gd name="T11" fmla="*/ 3760 h 464"/>
                <a:gd name="T12" fmla="*/ 601 w 936"/>
                <a:gd name="T13" fmla="*/ 3693 h 464"/>
                <a:gd name="T14" fmla="*/ 653 w 936"/>
                <a:gd name="T15" fmla="*/ 3400 h 464"/>
                <a:gd name="T16" fmla="*/ 714 w 936"/>
                <a:gd name="T17" fmla="*/ 3235 h 464"/>
                <a:gd name="T18" fmla="*/ 760 w 936"/>
                <a:gd name="T19" fmla="*/ 3221 h 464"/>
                <a:gd name="T20" fmla="*/ 828 w 936"/>
                <a:gd name="T21" fmla="*/ 3292 h 464"/>
                <a:gd name="T22" fmla="*/ 862 w 936"/>
                <a:gd name="T23" fmla="*/ 3292 h 464"/>
                <a:gd name="T24" fmla="*/ 909 w 936"/>
                <a:gd name="T25" fmla="*/ 3103 h 464"/>
                <a:gd name="T26" fmla="*/ 974 w 936"/>
                <a:gd name="T27" fmla="*/ 3199 h 464"/>
                <a:gd name="T28" fmla="*/ 1030 w 936"/>
                <a:gd name="T29" fmla="*/ 3215 h 464"/>
                <a:gd name="T30" fmla="*/ 1041 w 936"/>
                <a:gd name="T31" fmla="*/ 3404 h 464"/>
                <a:gd name="T32" fmla="*/ 1041 w 936"/>
                <a:gd name="T33" fmla="*/ 3682 h 464"/>
                <a:gd name="T34" fmla="*/ 1088 w 936"/>
                <a:gd name="T35" fmla="*/ 3978 h 464"/>
                <a:gd name="T36" fmla="*/ 1102 w 936"/>
                <a:gd name="T37" fmla="*/ 3492 h 464"/>
                <a:gd name="T38" fmla="*/ 1126 w 936"/>
                <a:gd name="T39" fmla="*/ 2777 h 464"/>
                <a:gd name="T40" fmla="*/ 1175 w 936"/>
                <a:gd name="T41" fmla="*/ 2587 h 464"/>
                <a:gd name="T42" fmla="*/ 1215 w 936"/>
                <a:gd name="T43" fmla="*/ 2458 h 464"/>
                <a:gd name="T44" fmla="*/ 1261 w 936"/>
                <a:gd name="T45" fmla="*/ 2271 h 464"/>
                <a:gd name="T46" fmla="*/ 1295 w 936"/>
                <a:gd name="T47" fmla="*/ 2083 h 464"/>
                <a:gd name="T48" fmla="*/ 1288 w 936"/>
                <a:gd name="T49" fmla="*/ 1932 h 464"/>
                <a:gd name="T50" fmla="*/ 1307 w 936"/>
                <a:gd name="T51" fmla="*/ 1711 h 464"/>
                <a:gd name="T52" fmla="*/ 1338 w 936"/>
                <a:gd name="T53" fmla="*/ 1558 h 464"/>
                <a:gd name="T54" fmla="*/ 1364 w 936"/>
                <a:gd name="T55" fmla="*/ 1575 h 464"/>
                <a:gd name="T56" fmla="*/ 1405 w 936"/>
                <a:gd name="T57" fmla="*/ 1335 h 464"/>
                <a:gd name="T58" fmla="*/ 1462 w 936"/>
                <a:gd name="T59" fmla="*/ 1229 h 464"/>
                <a:gd name="T60" fmla="*/ 1504 w 936"/>
                <a:gd name="T61" fmla="*/ 1163 h 464"/>
                <a:gd name="T62" fmla="*/ 1496 w 936"/>
                <a:gd name="T63" fmla="*/ 997 h 464"/>
                <a:gd name="T64" fmla="*/ 1618 w 936"/>
                <a:gd name="T65" fmla="*/ 667 h 464"/>
                <a:gd name="T66" fmla="*/ 1562 w 936"/>
                <a:gd name="T67" fmla="*/ 343 h 464"/>
                <a:gd name="T68" fmla="*/ 1426 w 936"/>
                <a:gd name="T69" fmla="*/ 667 h 464"/>
                <a:gd name="T70" fmla="*/ 1313 w 936"/>
                <a:gd name="T71" fmla="*/ 927 h 464"/>
                <a:gd name="T72" fmla="*/ 1252 w 936"/>
                <a:gd name="T73" fmla="*/ 1119 h 464"/>
                <a:gd name="T74" fmla="*/ 1150 w 936"/>
                <a:gd name="T75" fmla="*/ 1163 h 464"/>
                <a:gd name="T76" fmla="*/ 1186 w 936"/>
                <a:gd name="T77" fmla="*/ 927 h 464"/>
                <a:gd name="T78" fmla="*/ 1164 w 936"/>
                <a:gd name="T79" fmla="*/ 836 h 464"/>
                <a:gd name="T80" fmla="*/ 1158 w 936"/>
                <a:gd name="T81" fmla="*/ 584 h 464"/>
                <a:gd name="T82" fmla="*/ 1082 w 936"/>
                <a:gd name="T83" fmla="*/ 931 h 464"/>
                <a:gd name="T84" fmla="*/ 1030 w 936"/>
                <a:gd name="T85" fmla="*/ 1188 h 464"/>
                <a:gd name="T86" fmla="*/ 1070 w 936"/>
                <a:gd name="T87" fmla="*/ 711 h 464"/>
                <a:gd name="T88" fmla="*/ 1167 w 936"/>
                <a:gd name="T89" fmla="*/ 519 h 464"/>
                <a:gd name="T90" fmla="*/ 1102 w 936"/>
                <a:gd name="T91" fmla="*/ 400 h 464"/>
                <a:gd name="T92" fmla="*/ 1051 w 936"/>
                <a:gd name="T93" fmla="*/ 343 h 464"/>
                <a:gd name="T94" fmla="*/ 1010 w 936"/>
                <a:gd name="T95" fmla="*/ 278 h 464"/>
                <a:gd name="T96" fmla="*/ 984 w 936"/>
                <a:gd name="T97" fmla="*/ 115 h 464"/>
                <a:gd name="T98" fmla="*/ 206 w 936"/>
                <a:gd name="T99" fmla="*/ 59 h 464"/>
                <a:gd name="T100" fmla="*/ 151 w 936"/>
                <a:gd name="T101" fmla="*/ 136 h 464"/>
                <a:gd name="T102" fmla="*/ 22 w 936"/>
                <a:gd name="T103" fmla="*/ 1041 h 464"/>
                <a:gd name="T104" fmla="*/ 2 w 936"/>
                <a:gd name="T105" fmla="*/ 1565 h 464"/>
                <a:gd name="T106" fmla="*/ 12 w 936"/>
                <a:gd name="T107" fmla="*/ 1779 h 464"/>
                <a:gd name="T108" fmla="*/ 2 w 936"/>
                <a:gd name="T109" fmla="*/ 1888 h 4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36"/>
                <a:gd name="T166" fmla="*/ 0 h 464"/>
                <a:gd name="T167" fmla="*/ 936 w 936"/>
                <a:gd name="T168" fmla="*/ 464 h 46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36" h="464">
                  <a:moveTo>
                    <a:pt x="6" y="242"/>
                  </a:moveTo>
                  <a:lnTo>
                    <a:pt x="6" y="244"/>
                  </a:lnTo>
                  <a:lnTo>
                    <a:pt x="4" y="246"/>
                  </a:lnTo>
                  <a:lnTo>
                    <a:pt x="2" y="252"/>
                  </a:lnTo>
                  <a:lnTo>
                    <a:pt x="4" y="262"/>
                  </a:lnTo>
                  <a:lnTo>
                    <a:pt x="8" y="272"/>
                  </a:lnTo>
                  <a:lnTo>
                    <a:pt x="16" y="278"/>
                  </a:lnTo>
                  <a:lnTo>
                    <a:pt x="28" y="282"/>
                  </a:lnTo>
                  <a:lnTo>
                    <a:pt x="32" y="284"/>
                  </a:lnTo>
                  <a:lnTo>
                    <a:pt x="36" y="286"/>
                  </a:lnTo>
                  <a:lnTo>
                    <a:pt x="44" y="298"/>
                  </a:lnTo>
                  <a:lnTo>
                    <a:pt x="48" y="310"/>
                  </a:lnTo>
                  <a:lnTo>
                    <a:pt x="50" y="322"/>
                  </a:lnTo>
                  <a:lnTo>
                    <a:pt x="72" y="320"/>
                  </a:lnTo>
                  <a:lnTo>
                    <a:pt x="80" y="320"/>
                  </a:lnTo>
                  <a:lnTo>
                    <a:pt x="86" y="322"/>
                  </a:lnTo>
                  <a:lnTo>
                    <a:pt x="134" y="348"/>
                  </a:lnTo>
                  <a:lnTo>
                    <a:pt x="188" y="348"/>
                  </a:lnTo>
                  <a:lnTo>
                    <a:pt x="192" y="338"/>
                  </a:lnTo>
                  <a:lnTo>
                    <a:pt x="208" y="340"/>
                  </a:lnTo>
                  <a:lnTo>
                    <a:pt x="214" y="340"/>
                  </a:lnTo>
                  <a:lnTo>
                    <a:pt x="220" y="338"/>
                  </a:lnTo>
                  <a:lnTo>
                    <a:pt x="222" y="346"/>
                  </a:lnTo>
                  <a:lnTo>
                    <a:pt x="228" y="352"/>
                  </a:lnTo>
                  <a:lnTo>
                    <a:pt x="232" y="356"/>
                  </a:lnTo>
                  <a:lnTo>
                    <a:pt x="236" y="360"/>
                  </a:lnTo>
                  <a:lnTo>
                    <a:pt x="242" y="382"/>
                  </a:lnTo>
                  <a:lnTo>
                    <a:pt x="244" y="386"/>
                  </a:lnTo>
                  <a:lnTo>
                    <a:pt x="248" y="390"/>
                  </a:lnTo>
                  <a:lnTo>
                    <a:pt x="252" y="392"/>
                  </a:lnTo>
                  <a:lnTo>
                    <a:pt x="256" y="392"/>
                  </a:lnTo>
                  <a:lnTo>
                    <a:pt x="262" y="390"/>
                  </a:lnTo>
                  <a:lnTo>
                    <a:pt x="268" y="386"/>
                  </a:lnTo>
                  <a:lnTo>
                    <a:pt x="274" y="380"/>
                  </a:lnTo>
                  <a:lnTo>
                    <a:pt x="276" y="380"/>
                  </a:lnTo>
                  <a:lnTo>
                    <a:pt x="282" y="378"/>
                  </a:lnTo>
                  <a:lnTo>
                    <a:pt x="290" y="380"/>
                  </a:lnTo>
                  <a:lnTo>
                    <a:pt x="296" y="384"/>
                  </a:lnTo>
                  <a:lnTo>
                    <a:pt x="300" y="392"/>
                  </a:lnTo>
                  <a:lnTo>
                    <a:pt x="304" y="400"/>
                  </a:lnTo>
                  <a:lnTo>
                    <a:pt x="308" y="420"/>
                  </a:lnTo>
                  <a:lnTo>
                    <a:pt x="310" y="438"/>
                  </a:lnTo>
                  <a:lnTo>
                    <a:pt x="312" y="442"/>
                  </a:lnTo>
                  <a:lnTo>
                    <a:pt x="316" y="444"/>
                  </a:lnTo>
                  <a:lnTo>
                    <a:pt x="324" y="450"/>
                  </a:lnTo>
                  <a:lnTo>
                    <a:pt x="344" y="456"/>
                  </a:lnTo>
                  <a:lnTo>
                    <a:pt x="346" y="456"/>
                  </a:lnTo>
                  <a:lnTo>
                    <a:pt x="346" y="438"/>
                  </a:lnTo>
                  <a:lnTo>
                    <a:pt x="346" y="430"/>
                  </a:lnTo>
                  <a:lnTo>
                    <a:pt x="348" y="422"/>
                  </a:lnTo>
                  <a:lnTo>
                    <a:pt x="352" y="416"/>
                  </a:lnTo>
                  <a:lnTo>
                    <a:pt x="358" y="410"/>
                  </a:lnTo>
                  <a:lnTo>
                    <a:pt x="364" y="404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76" y="396"/>
                  </a:lnTo>
                  <a:lnTo>
                    <a:pt x="384" y="394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2"/>
                  </a:lnTo>
                  <a:lnTo>
                    <a:pt x="402" y="378"/>
                  </a:lnTo>
                  <a:lnTo>
                    <a:pt x="406" y="376"/>
                  </a:lnTo>
                  <a:lnTo>
                    <a:pt x="412" y="378"/>
                  </a:lnTo>
                  <a:lnTo>
                    <a:pt x="414" y="376"/>
                  </a:lnTo>
                  <a:lnTo>
                    <a:pt x="416" y="374"/>
                  </a:lnTo>
                  <a:lnTo>
                    <a:pt x="418" y="372"/>
                  </a:lnTo>
                  <a:lnTo>
                    <a:pt x="422" y="372"/>
                  </a:lnTo>
                  <a:lnTo>
                    <a:pt x="428" y="372"/>
                  </a:lnTo>
                  <a:lnTo>
                    <a:pt x="434" y="374"/>
                  </a:lnTo>
                  <a:lnTo>
                    <a:pt x="438" y="376"/>
                  </a:lnTo>
                  <a:lnTo>
                    <a:pt x="444" y="378"/>
                  </a:lnTo>
                  <a:lnTo>
                    <a:pt x="450" y="376"/>
                  </a:lnTo>
                  <a:lnTo>
                    <a:pt x="456" y="376"/>
                  </a:lnTo>
                  <a:lnTo>
                    <a:pt x="462" y="382"/>
                  </a:lnTo>
                  <a:lnTo>
                    <a:pt x="466" y="384"/>
                  </a:lnTo>
                  <a:lnTo>
                    <a:pt x="472" y="386"/>
                  </a:lnTo>
                  <a:lnTo>
                    <a:pt x="478" y="384"/>
                  </a:lnTo>
                  <a:lnTo>
                    <a:pt x="484" y="382"/>
                  </a:lnTo>
                  <a:lnTo>
                    <a:pt x="486" y="384"/>
                  </a:lnTo>
                  <a:lnTo>
                    <a:pt x="488" y="386"/>
                  </a:lnTo>
                  <a:lnTo>
                    <a:pt x="490" y="388"/>
                  </a:lnTo>
                  <a:lnTo>
                    <a:pt x="494" y="388"/>
                  </a:lnTo>
                  <a:lnTo>
                    <a:pt x="496" y="388"/>
                  </a:lnTo>
                  <a:lnTo>
                    <a:pt x="496" y="384"/>
                  </a:lnTo>
                  <a:lnTo>
                    <a:pt x="492" y="382"/>
                  </a:lnTo>
                  <a:lnTo>
                    <a:pt x="490" y="378"/>
                  </a:lnTo>
                  <a:lnTo>
                    <a:pt x="490" y="364"/>
                  </a:lnTo>
                  <a:lnTo>
                    <a:pt x="500" y="362"/>
                  </a:lnTo>
                  <a:lnTo>
                    <a:pt x="510" y="360"/>
                  </a:lnTo>
                  <a:lnTo>
                    <a:pt x="522" y="364"/>
                  </a:lnTo>
                  <a:lnTo>
                    <a:pt x="526" y="362"/>
                  </a:lnTo>
                  <a:lnTo>
                    <a:pt x="530" y="360"/>
                  </a:lnTo>
                  <a:lnTo>
                    <a:pt x="548" y="360"/>
                  </a:lnTo>
                  <a:lnTo>
                    <a:pt x="550" y="362"/>
                  </a:lnTo>
                  <a:lnTo>
                    <a:pt x="554" y="364"/>
                  </a:lnTo>
                  <a:lnTo>
                    <a:pt x="560" y="366"/>
                  </a:lnTo>
                  <a:lnTo>
                    <a:pt x="562" y="370"/>
                  </a:lnTo>
                  <a:lnTo>
                    <a:pt x="562" y="372"/>
                  </a:lnTo>
                  <a:lnTo>
                    <a:pt x="562" y="376"/>
                  </a:lnTo>
                  <a:lnTo>
                    <a:pt x="564" y="376"/>
                  </a:lnTo>
                  <a:lnTo>
                    <a:pt x="570" y="374"/>
                  </a:lnTo>
                  <a:lnTo>
                    <a:pt x="572" y="372"/>
                  </a:lnTo>
                  <a:lnTo>
                    <a:pt x="582" y="368"/>
                  </a:lnTo>
                  <a:lnTo>
                    <a:pt x="590" y="370"/>
                  </a:lnTo>
                  <a:lnTo>
                    <a:pt x="594" y="374"/>
                  </a:lnTo>
                  <a:lnTo>
                    <a:pt x="594" y="378"/>
                  </a:lnTo>
                  <a:lnTo>
                    <a:pt x="596" y="382"/>
                  </a:lnTo>
                  <a:lnTo>
                    <a:pt x="598" y="386"/>
                  </a:lnTo>
                  <a:lnTo>
                    <a:pt x="600" y="388"/>
                  </a:lnTo>
                  <a:lnTo>
                    <a:pt x="604" y="390"/>
                  </a:lnTo>
                  <a:lnTo>
                    <a:pt x="602" y="396"/>
                  </a:lnTo>
                  <a:lnTo>
                    <a:pt x="600" y="398"/>
                  </a:lnTo>
                  <a:lnTo>
                    <a:pt x="598" y="402"/>
                  </a:lnTo>
                  <a:lnTo>
                    <a:pt x="598" y="406"/>
                  </a:lnTo>
                  <a:lnTo>
                    <a:pt x="600" y="410"/>
                  </a:lnTo>
                  <a:lnTo>
                    <a:pt x="602" y="414"/>
                  </a:lnTo>
                  <a:lnTo>
                    <a:pt x="600" y="416"/>
                  </a:lnTo>
                  <a:lnTo>
                    <a:pt x="600" y="418"/>
                  </a:lnTo>
                  <a:lnTo>
                    <a:pt x="600" y="428"/>
                  </a:lnTo>
                  <a:lnTo>
                    <a:pt x="606" y="436"/>
                  </a:lnTo>
                  <a:lnTo>
                    <a:pt x="606" y="446"/>
                  </a:lnTo>
                  <a:lnTo>
                    <a:pt x="608" y="452"/>
                  </a:lnTo>
                  <a:lnTo>
                    <a:pt x="612" y="458"/>
                  </a:lnTo>
                  <a:lnTo>
                    <a:pt x="616" y="462"/>
                  </a:lnTo>
                  <a:lnTo>
                    <a:pt x="622" y="464"/>
                  </a:lnTo>
                  <a:lnTo>
                    <a:pt x="628" y="464"/>
                  </a:lnTo>
                  <a:lnTo>
                    <a:pt x="628" y="458"/>
                  </a:lnTo>
                  <a:lnTo>
                    <a:pt x="632" y="450"/>
                  </a:lnTo>
                  <a:lnTo>
                    <a:pt x="634" y="444"/>
                  </a:lnTo>
                  <a:lnTo>
                    <a:pt x="636" y="438"/>
                  </a:lnTo>
                  <a:lnTo>
                    <a:pt x="636" y="426"/>
                  </a:lnTo>
                  <a:lnTo>
                    <a:pt x="638" y="416"/>
                  </a:lnTo>
                  <a:lnTo>
                    <a:pt x="636" y="406"/>
                  </a:lnTo>
                  <a:lnTo>
                    <a:pt x="632" y="396"/>
                  </a:lnTo>
                  <a:lnTo>
                    <a:pt x="630" y="384"/>
                  </a:lnTo>
                  <a:lnTo>
                    <a:pt x="628" y="372"/>
                  </a:lnTo>
                  <a:lnTo>
                    <a:pt x="630" y="356"/>
                  </a:lnTo>
                  <a:lnTo>
                    <a:pt x="634" y="344"/>
                  </a:lnTo>
                  <a:lnTo>
                    <a:pt x="642" y="332"/>
                  </a:lnTo>
                  <a:lnTo>
                    <a:pt x="650" y="322"/>
                  </a:lnTo>
                  <a:lnTo>
                    <a:pt x="654" y="322"/>
                  </a:lnTo>
                  <a:lnTo>
                    <a:pt x="658" y="320"/>
                  </a:lnTo>
                  <a:lnTo>
                    <a:pt x="662" y="316"/>
                  </a:lnTo>
                  <a:lnTo>
                    <a:pt x="664" y="314"/>
                  </a:lnTo>
                  <a:lnTo>
                    <a:pt x="670" y="312"/>
                  </a:lnTo>
                  <a:lnTo>
                    <a:pt x="672" y="310"/>
                  </a:lnTo>
                  <a:lnTo>
                    <a:pt x="678" y="302"/>
                  </a:lnTo>
                  <a:lnTo>
                    <a:pt x="682" y="296"/>
                  </a:lnTo>
                  <a:lnTo>
                    <a:pt x="686" y="294"/>
                  </a:lnTo>
                  <a:lnTo>
                    <a:pt x="692" y="294"/>
                  </a:lnTo>
                  <a:lnTo>
                    <a:pt x="692" y="290"/>
                  </a:lnTo>
                  <a:lnTo>
                    <a:pt x="694" y="292"/>
                  </a:lnTo>
                  <a:lnTo>
                    <a:pt x="698" y="290"/>
                  </a:lnTo>
                  <a:lnTo>
                    <a:pt x="702" y="286"/>
                  </a:lnTo>
                  <a:lnTo>
                    <a:pt x="706" y="282"/>
                  </a:lnTo>
                  <a:lnTo>
                    <a:pt x="710" y="278"/>
                  </a:lnTo>
                  <a:lnTo>
                    <a:pt x="718" y="276"/>
                  </a:lnTo>
                  <a:lnTo>
                    <a:pt x="722" y="276"/>
                  </a:lnTo>
                  <a:lnTo>
                    <a:pt x="728" y="272"/>
                  </a:lnTo>
                  <a:lnTo>
                    <a:pt x="726" y="268"/>
                  </a:lnTo>
                  <a:lnTo>
                    <a:pt x="728" y="264"/>
                  </a:lnTo>
                  <a:lnTo>
                    <a:pt x="740" y="260"/>
                  </a:lnTo>
                  <a:lnTo>
                    <a:pt x="742" y="258"/>
                  </a:lnTo>
                  <a:lnTo>
                    <a:pt x="744" y="256"/>
                  </a:lnTo>
                  <a:lnTo>
                    <a:pt x="748" y="254"/>
                  </a:lnTo>
                  <a:lnTo>
                    <a:pt x="750" y="250"/>
                  </a:lnTo>
                  <a:lnTo>
                    <a:pt x="748" y="246"/>
                  </a:lnTo>
                  <a:lnTo>
                    <a:pt x="748" y="242"/>
                  </a:lnTo>
                  <a:lnTo>
                    <a:pt x="746" y="238"/>
                  </a:lnTo>
                  <a:lnTo>
                    <a:pt x="744" y="234"/>
                  </a:lnTo>
                  <a:lnTo>
                    <a:pt x="742" y="230"/>
                  </a:lnTo>
                  <a:lnTo>
                    <a:pt x="738" y="228"/>
                  </a:lnTo>
                  <a:lnTo>
                    <a:pt x="746" y="228"/>
                  </a:lnTo>
                  <a:lnTo>
                    <a:pt x="744" y="228"/>
                  </a:lnTo>
                  <a:lnTo>
                    <a:pt x="744" y="226"/>
                  </a:lnTo>
                  <a:lnTo>
                    <a:pt x="746" y="222"/>
                  </a:lnTo>
                  <a:lnTo>
                    <a:pt x="752" y="224"/>
                  </a:lnTo>
                  <a:lnTo>
                    <a:pt x="756" y="222"/>
                  </a:lnTo>
                  <a:lnTo>
                    <a:pt x="758" y="220"/>
                  </a:lnTo>
                  <a:lnTo>
                    <a:pt x="758" y="212"/>
                  </a:lnTo>
                  <a:lnTo>
                    <a:pt x="754" y="204"/>
                  </a:lnTo>
                  <a:lnTo>
                    <a:pt x="754" y="200"/>
                  </a:lnTo>
                  <a:lnTo>
                    <a:pt x="758" y="206"/>
                  </a:lnTo>
                  <a:lnTo>
                    <a:pt x="760" y="210"/>
                  </a:lnTo>
                  <a:lnTo>
                    <a:pt x="766" y="210"/>
                  </a:lnTo>
                  <a:lnTo>
                    <a:pt x="768" y="210"/>
                  </a:lnTo>
                  <a:lnTo>
                    <a:pt x="770" y="208"/>
                  </a:lnTo>
                  <a:lnTo>
                    <a:pt x="772" y="200"/>
                  </a:lnTo>
                  <a:lnTo>
                    <a:pt x="772" y="180"/>
                  </a:lnTo>
                  <a:lnTo>
                    <a:pt x="772" y="184"/>
                  </a:lnTo>
                  <a:lnTo>
                    <a:pt x="772" y="186"/>
                  </a:lnTo>
                  <a:lnTo>
                    <a:pt x="774" y="186"/>
                  </a:lnTo>
                  <a:lnTo>
                    <a:pt x="774" y="190"/>
                  </a:lnTo>
                  <a:lnTo>
                    <a:pt x="776" y="194"/>
                  </a:lnTo>
                  <a:lnTo>
                    <a:pt x="780" y="188"/>
                  </a:lnTo>
                  <a:lnTo>
                    <a:pt x="786" y="184"/>
                  </a:lnTo>
                  <a:lnTo>
                    <a:pt x="788" y="184"/>
                  </a:lnTo>
                  <a:lnTo>
                    <a:pt x="794" y="176"/>
                  </a:lnTo>
                  <a:lnTo>
                    <a:pt x="800" y="168"/>
                  </a:lnTo>
                  <a:lnTo>
                    <a:pt x="798" y="160"/>
                  </a:lnTo>
                  <a:lnTo>
                    <a:pt x="800" y="158"/>
                  </a:lnTo>
                  <a:lnTo>
                    <a:pt x="802" y="156"/>
                  </a:lnTo>
                  <a:lnTo>
                    <a:pt x="812" y="156"/>
                  </a:lnTo>
                  <a:lnTo>
                    <a:pt x="822" y="156"/>
                  </a:lnTo>
                  <a:lnTo>
                    <a:pt x="828" y="152"/>
                  </a:lnTo>
                  <a:lnTo>
                    <a:pt x="808" y="152"/>
                  </a:lnTo>
                  <a:lnTo>
                    <a:pt x="816" y="150"/>
                  </a:lnTo>
                  <a:lnTo>
                    <a:pt x="826" y="150"/>
                  </a:lnTo>
                  <a:lnTo>
                    <a:pt x="834" y="148"/>
                  </a:lnTo>
                  <a:lnTo>
                    <a:pt x="844" y="144"/>
                  </a:lnTo>
                  <a:lnTo>
                    <a:pt x="848" y="140"/>
                  </a:lnTo>
                  <a:lnTo>
                    <a:pt x="850" y="138"/>
                  </a:lnTo>
                  <a:lnTo>
                    <a:pt x="862" y="140"/>
                  </a:lnTo>
                  <a:lnTo>
                    <a:pt x="868" y="138"/>
                  </a:lnTo>
                  <a:lnTo>
                    <a:pt x="872" y="136"/>
                  </a:lnTo>
                  <a:lnTo>
                    <a:pt x="870" y="132"/>
                  </a:lnTo>
                  <a:lnTo>
                    <a:pt x="868" y="134"/>
                  </a:lnTo>
                  <a:lnTo>
                    <a:pt x="866" y="136"/>
                  </a:lnTo>
                  <a:lnTo>
                    <a:pt x="860" y="136"/>
                  </a:lnTo>
                  <a:lnTo>
                    <a:pt x="862" y="134"/>
                  </a:lnTo>
                  <a:lnTo>
                    <a:pt x="862" y="130"/>
                  </a:lnTo>
                  <a:lnTo>
                    <a:pt x="860" y="126"/>
                  </a:lnTo>
                  <a:lnTo>
                    <a:pt x="862" y="120"/>
                  </a:lnTo>
                  <a:lnTo>
                    <a:pt x="864" y="116"/>
                  </a:lnTo>
                  <a:lnTo>
                    <a:pt x="866" y="110"/>
                  </a:lnTo>
                  <a:lnTo>
                    <a:pt x="868" y="104"/>
                  </a:lnTo>
                  <a:lnTo>
                    <a:pt x="874" y="100"/>
                  </a:lnTo>
                  <a:lnTo>
                    <a:pt x="882" y="96"/>
                  </a:lnTo>
                  <a:lnTo>
                    <a:pt x="900" y="90"/>
                  </a:lnTo>
                  <a:lnTo>
                    <a:pt x="918" y="84"/>
                  </a:lnTo>
                  <a:lnTo>
                    <a:pt x="934" y="78"/>
                  </a:lnTo>
                  <a:lnTo>
                    <a:pt x="928" y="58"/>
                  </a:lnTo>
                  <a:lnTo>
                    <a:pt x="928" y="52"/>
                  </a:lnTo>
                  <a:lnTo>
                    <a:pt x="930" y="48"/>
                  </a:lnTo>
                  <a:lnTo>
                    <a:pt x="936" y="40"/>
                  </a:lnTo>
                  <a:lnTo>
                    <a:pt x="916" y="34"/>
                  </a:lnTo>
                  <a:lnTo>
                    <a:pt x="908" y="36"/>
                  </a:lnTo>
                  <a:lnTo>
                    <a:pt x="902" y="40"/>
                  </a:lnTo>
                  <a:lnTo>
                    <a:pt x="892" y="54"/>
                  </a:lnTo>
                  <a:lnTo>
                    <a:pt x="886" y="62"/>
                  </a:lnTo>
                  <a:lnTo>
                    <a:pt x="880" y="70"/>
                  </a:lnTo>
                  <a:lnTo>
                    <a:pt x="874" y="74"/>
                  </a:lnTo>
                  <a:lnTo>
                    <a:pt x="864" y="76"/>
                  </a:lnTo>
                  <a:lnTo>
                    <a:pt x="858" y="78"/>
                  </a:lnTo>
                  <a:lnTo>
                    <a:pt x="822" y="78"/>
                  </a:lnTo>
                  <a:lnTo>
                    <a:pt x="814" y="82"/>
                  </a:lnTo>
                  <a:lnTo>
                    <a:pt x="806" y="86"/>
                  </a:lnTo>
                  <a:lnTo>
                    <a:pt x="792" y="96"/>
                  </a:lnTo>
                  <a:lnTo>
                    <a:pt x="778" y="106"/>
                  </a:lnTo>
                  <a:lnTo>
                    <a:pt x="772" y="108"/>
                  </a:lnTo>
                  <a:lnTo>
                    <a:pt x="764" y="110"/>
                  </a:lnTo>
                  <a:lnTo>
                    <a:pt x="758" y="108"/>
                  </a:lnTo>
                  <a:lnTo>
                    <a:pt x="752" y="106"/>
                  </a:lnTo>
                  <a:lnTo>
                    <a:pt x="746" y="106"/>
                  </a:lnTo>
                  <a:lnTo>
                    <a:pt x="744" y="108"/>
                  </a:lnTo>
                  <a:lnTo>
                    <a:pt x="740" y="112"/>
                  </a:lnTo>
                  <a:lnTo>
                    <a:pt x="736" y="118"/>
                  </a:lnTo>
                  <a:lnTo>
                    <a:pt x="734" y="124"/>
                  </a:lnTo>
                  <a:lnTo>
                    <a:pt x="722" y="130"/>
                  </a:lnTo>
                  <a:lnTo>
                    <a:pt x="706" y="136"/>
                  </a:lnTo>
                  <a:lnTo>
                    <a:pt x="690" y="142"/>
                  </a:lnTo>
                  <a:lnTo>
                    <a:pt x="678" y="146"/>
                  </a:lnTo>
                  <a:lnTo>
                    <a:pt x="668" y="144"/>
                  </a:lnTo>
                  <a:lnTo>
                    <a:pt x="664" y="142"/>
                  </a:lnTo>
                  <a:lnTo>
                    <a:pt x="664" y="140"/>
                  </a:lnTo>
                  <a:lnTo>
                    <a:pt x="664" y="134"/>
                  </a:lnTo>
                  <a:lnTo>
                    <a:pt x="668" y="130"/>
                  </a:lnTo>
                  <a:lnTo>
                    <a:pt x="676" y="126"/>
                  </a:lnTo>
                  <a:lnTo>
                    <a:pt x="684" y="120"/>
                  </a:lnTo>
                  <a:lnTo>
                    <a:pt x="688" y="116"/>
                  </a:lnTo>
                  <a:lnTo>
                    <a:pt x="688" y="112"/>
                  </a:lnTo>
                  <a:lnTo>
                    <a:pt x="686" y="110"/>
                  </a:lnTo>
                  <a:lnTo>
                    <a:pt x="684" y="108"/>
                  </a:lnTo>
                  <a:lnTo>
                    <a:pt x="686" y="102"/>
                  </a:lnTo>
                  <a:lnTo>
                    <a:pt x="684" y="100"/>
                  </a:lnTo>
                  <a:lnTo>
                    <a:pt x="682" y="94"/>
                  </a:lnTo>
                  <a:lnTo>
                    <a:pt x="678" y="98"/>
                  </a:lnTo>
                  <a:lnTo>
                    <a:pt x="676" y="102"/>
                  </a:lnTo>
                  <a:lnTo>
                    <a:pt x="668" y="102"/>
                  </a:lnTo>
                  <a:lnTo>
                    <a:pt x="672" y="96"/>
                  </a:lnTo>
                  <a:lnTo>
                    <a:pt x="678" y="92"/>
                  </a:lnTo>
                  <a:lnTo>
                    <a:pt x="682" y="84"/>
                  </a:lnTo>
                  <a:lnTo>
                    <a:pt x="684" y="76"/>
                  </a:lnTo>
                  <a:lnTo>
                    <a:pt x="684" y="72"/>
                  </a:lnTo>
                  <a:lnTo>
                    <a:pt x="680" y="70"/>
                  </a:lnTo>
                  <a:lnTo>
                    <a:pt x="676" y="68"/>
                  </a:lnTo>
                  <a:lnTo>
                    <a:pt x="668" y="68"/>
                  </a:lnTo>
                  <a:lnTo>
                    <a:pt x="664" y="68"/>
                  </a:lnTo>
                  <a:lnTo>
                    <a:pt x="656" y="76"/>
                  </a:lnTo>
                  <a:lnTo>
                    <a:pt x="646" y="82"/>
                  </a:lnTo>
                  <a:lnTo>
                    <a:pt x="636" y="88"/>
                  </a:lnTo>
                  <a:lnTo>
                    <a:pt x="628" y="98"/>
                  </a:lnTo>
                  <a:lnTo>
                    <a:pt x="626" y="102"/>
                  </a:lnTo>
                  <a:lnTo>
                    <a:pt x="624" y="110"/>
                  </a:lnTo>
                  <a:lnTo>
                    <a:pt x="622" y="124"/>
                  </a:lnTo>
                  <a:lnTo>
                    <a:pt x="618" y="130"/>
                  </a:lnTo>
                  <a:lnTo>
                    <a:pt x="614" y="136"/>
                  </a:lnTo>
                  <a:lnTo>
                    <a:pt x="608" y="140"/>
                  </a:lnTo>
                  <a:lnTo>
                    <a:pt x="600" y="142"/>
                  </a:lnTo>
                  <a:lnTo>
                    <a:pt x="596" y="140"/>
                  </a:lnTo>
                  <a:lnTo>
                    <a:pt x="594" y="138"/>
                  </a:lnTo>
                  <a:lnTo>
                    <a:pt x="592" y="136"/>
                  </a:lnTo>
                  <a:lnTo>
                    <a:pt x="594" y="130"/>
                  </a:lnTo>
                  <a:lnTo>
                    <a:pt x="596" y="122"/>
                  </a:lnTo>
                  <a:lnTo>
                    <a:pt x="602" y="108"/>
                  </a:lnTo>
                  <a:lnTo>
                    <a:pt x="610" y="96"/>
                  </a:lnTo>
                  <a:lnTo>
                    <a:pt x="618" y="86"/>
                  </a:lnTo>
                  <a:lnTo>
                    <a:pt x="618" y="82"/>
                  </a:lnTo>
                  <a:lnTo>
                    <a:pt x="620" y="78"/>
                  </a:lnTo>
                  <a:lnTo>
                    <a:pt x="628" y="70"/>
                  </a:lnTo>
                  <a:lnTo>
                    <a:pt x="638" y="64"/>
                  </a:lnTo>
                  <a:lnTo>
                    <a:pt x="646" y="62"/>
                  </a:lnTo>
                  <a:lnTo>
                    <a:pt x="666" y="62"/>
                  </a:lnTo>
                  <a:lnTo>
                    <a:pt x="670" y="60"/>
                  </a:lnTo>
                  <a:lnTo>
                    <a:pt x="674" y="60"/>
                  </a:lnTo>
                  <a:lnTo>
                    <a:pt x="682" y="54"/>
                  </a:lnTo>
                  <a:lnTo>
                    <a:pt x="672" y="52"/>
                  </a:lnTo>
                  <a:lnTo>
                    <a:pt x="664" y="52"/>
                  </a:lnTo>
                  <a:lnTo>
                    <a:pt x="658" y="52"/>
                  </a:lnTo>
                  <a:lnTo>
                    <a:pt x="652" y="50"/>
                  </a:lnTo>
                  <a:lnTo>
                    <a:pt x="640" y="48"/>
                  </a:lnTo>
                  <a:lnTo>
                    <a:pt x="636" y="46"/>
                  </a:lnTo>
                  <a:lnTo>
                    <a:pt x="634" y="42"/>
                  </a:lnTo>
                  <a:lnTo>
                    <a:pt x="634" y="38"/>
                  </a:lnTo>
                  <a:lnTo>
                    <a:pt x="628" y="38"/>
                  </a:lnTo>
                  <a:lnTo>
                    <a:pt x="626" y="38"/>
                  </a:lnTo>
                  <a:lnTo>
                    <a:pt x="624" y="36"/>
                  </a:lnTo>
                  <a:lnTo>
                    <a:pt x="630" y="32"/>
                  </a:lnTo>
                  <a:lnTo>
                    <a:pt x="606" y="40"/>
                  </a:lnTo>
                  <a:lnTo>
                    <a:pt x="592" y="42"/>
                  </a:lnTo>
                  <a:lnTo>
                    <a:pt x="580" y="44"/>
                  </a:lnTo>
                  <a:lnTo>
                    <a:pt x="576" y="44"/>
                  </a:lnTo>
                  <a:lnTo>
                    <a:pt x="572" y="44"/>
                  </a:lnTo>
                  <a:lnTo>
                    <a:pt x="568" y="42"/>
                  </a:lnTo>
                  <a:lnTo>
                    <a:pt x="576" y="36"/>
                  </a:lnTo>
                  <a:lnTo>
                    <a:pt x="584" y="32"/>
                  </a:lnTo>
                  <a:lnTo>
                    <a:pt x="594" y="28"/>
                  </a:lnTo>
                  <a:lnTo>
                    <a:pt x="604" y="22"/>
                  </a:lnTo>
                  <a:lnTo>
                    <a:pt x="590" y="20"/>
                  </a:lnTo>
                  <a:lnTo>
                    <a:pt x="580" y="16"/>
                  </a:lnTo>
                  <a:lnTo>
                    <a:pt x="580" y="18"/>
                  </a:lnTo>
                  <a:lnTo>
                    <a:pt x="574" y="16"/>
                  </a:lnTo>
                  <a:lnTo>
                    <a:pt x="568" y="14"/>
                  </a:lnTo>
                  <a:lnTo>
                    <a:pt x="560" y="14"/>
                  </a:lnTo>
                  <a:lnTo>
                    <a:pt x="554" y="12"/>
                  </a:lnTo>
                  <a:lnTo>
                    <a:pt x="548" y="10"/>
                  </a:lnTo>
                  <a:lnTo>
                    <a:pt x="544" y="6"/>
                  </a:lnTo>
                  <a:lnTo>
                    <a:pt x="544" y="0"/>
                  </a:lnTo>
                  <a:lnTo>
                    <a:pt x="120" y="0"/>
                  </a:lnTo>
                  <a:lnTo>
                    <a:pt x="118" y="6"/>
                  </a:lnTo>
                  <a:lnTo>
                    <a:pt x="114" y="14"/>
                  </a:lnTo>
                  <a:lnTo>
                    <a:pt x="112" y="22"/>
                  </a:lnTo>
                  <a:lnTo>
                    <a:pt x="108" y="24"/>
                  </a:lnTo>
                  <a:lnTo>
                    <a:pt x="104" y="26"/>
                  </a:lnTo>
                  <a:lnTo>
                    <a:pt x="102" y="22"/>
                  </a:lnTo>
                  <a:lnTo>
                    <a:pt x="100" y="20"/>
                  </a:lnTo>
                  <a:lnTo>
                    <a:pt x="88" y="16"/>
                  </a:lnTo>
                  <a:lnTo>
                    <a:pt x="84" y="28"/>
                  </a:lnTo>
                  <a:lnTo>
                    <a:pt x="70" y="54"/>
                  </a:lnTo>
                  <a:lnTo>
                    <a:pt x="52" y="84"/>
                  </a:lnTo>
                  <a:lnTo>
                    <a:pt x="44" y="96"/>
                  </a:lnTo>
                  <a:lnTo>
                    <a:pt x="34" y="104"/>
                  </a:lnTo>
                  <a:lnTo>
                    <a:pt x="28" y="112"/>
                  </a:lnTo>
                  <a:lnTo>
                    <a:pt x="22" y="122"/>
                  </a:lnTo>
                  <a:lnTo>
                    <a:pt x="16" y="134"/>
                  </a:lnTo>
                  <a:lnTo>
                    <a:pt x="14" y="146"/>
                  </a:lnTo>
                  <a:lnTo>
                    <a:pt x="10" y="156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8"/>
                  </a:lnTo>
                  <a:lnTo>
                    <a:pt x="2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90"/>
                  </a:lnTo>
                  <a:lnTo>
                    <a:pt x="2" y="202"/>
                  </a:lnTo>
                  <a:lnTo>
                    <a:pt x="4" y="212"/>
                  </a:lnTo>
                  <a:lnTo>
                    <a:pt x="8" y="210"/>
                  </a:lnTo>
                  <a:lnTo>
                    <a:pt x="12" y="208"/>
                  </a:lnTo>
                  <a:lnTo>
                    <a:pt x="20" y="210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8" y="214"/>
                  </a:lnTo>
                  <a:lnTo>
                    <a:pt x="10" y="218"/>
                  </a:lnTo>
                  <a:lnTo>
                    <a:pt x="4" y="216"/>
                  </a:lnTo>
                  <a:lnTo>
                    <a:pt x="2" y="220"/>
                  </a:lnTo>
                  <a:lnTo>
                    <a:pt x="4" y="228"/>
                  </a:lnTo>
                  <a:lnTo>
                    <a:pt x="6" y="230"/>
                  </a:lnTo>
                  <a:lnTo>
                    <a:pt x="8" y="232"/>
                  </a:lnTo>
                  <a:lnTo>
                    <a:pt x="8" y="236"/>
                  </a:lnTo>
                  <a:lnTo>
                    <a:pt x="8" y="238"/>
                  </a:lnTo>
                  <a:lnTo>
                    <a:pt x="6" y="2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3" name="Freeform 246"/>
            <p:cNvSpPr>
              <a:spLocks noChangeAspect="1"/>
            </p:cNvSpPr>
            <p:nvPr/>
          </p:nvSpPr>
          <p:spPr bwMode="auto">
            <a:xfrm>
              <a:off x="580" y="1866"/>
              <a:ext cx="470" cy="391"/>
            </a:xfrm>
            <a:custGeom>
              <a:avLst/>
              <a:gdLst>
                <a:gd name="T0" fmla="*/ 772 w 460"/>
                <a:gd name="T1" fmla="*/ 2279 h 360"/>
                <a:gd name="T2" fmla="*/ 804 w 460"/>
                <a:gd name="T3" fmla="*/ 1919 h 360"/>
                <a:gd name="T4" fmla="*/ 770 w 460"/>
                <a:gd name="T5" fmla="*/ 1851 h 360"/>
                <a:gd name="T6" fmla="*/ 693 w 460"/>
                <a:gd name="T7" fmla="*/ 1969 h 360"/>
                <a:gd name="T8" fmla="*/ 650 w 460"/>
                <a:gd name="T9" fmla="*/ 2323 h 360"/>
                <a:gd name="T10" fmla="*/ 559 w 460"/>
                <a:gd name="T11" fmla="*/ 2413 h 360"/>
                <a:gd name="T12" fmla="*/ 500 w 460"/>
                <a:gd name="T13" fmla="*/ 2174 h 360"/>
                <a:gd name="T14" fmla="*/ 479 w 460"/>
                <a:gd name="T15" fmla="*/ 1779 h 360"/>
                <a:gd name="T16" fmla="*/ 518 w 460"/>
                <a:gd name="T17" fmla="*/ 1169 h 360"/>
                <a:gd name="T18" fmla="*/ 455 w 460"/>
                <a:gd name="T19" fmla="*/ 1008 h 360"/>
                <a:gd name="T20" fmla="*/ 430 w 460"/>
                <a:gd name="T21" fmla="*/ 556 h 360"/>
                <a:gd name="T22" fmla="*/ 391 w 460"/>
                <a:gd name="T23" fmla="*/ 519 h 360"/>
                <a:gd name="T24" fmla="*/ 353 w 460"/>
                <a:gd name="T25" fmla="*/ 614 h 360"/>
                <a:gd name="T26" fmla="*/ 324 w 460"/>
                <a:gd name="T27" fmla="*/ 343 h 360"/>
                <a:gd name="T28" fmla="*/ 297 w 460"/>
                <a:gd name="T29" fmla="*/ 161 h 360"/>
                <a:gd name="T30" fmla="*/ 240 w 460"/>
                <a:gd name="T31" fmla="*/ 243 h 360"/>
                <a:gd name="T32" fmla="*/ 22 w 460"/>
                <a:gd name="T33" fmla="*/ 0 h 360"/>
                <a:gd name="T34" fmla="*/ 2 w 460"/>
                <a:gd name="T35" fmla="*/ 115 h 360"/>
                <a:gd name="T36" fmla="*/ 4 w 460"/>
                <a:gd name="T37" fmla="*/ 434 h 360"/>
                <a:gd name="T38" fmla="*/ 22 w 460"/>
                <a:gd name="T39" fmla="*/ 628 h 360"/>
                <a:gd name="T40" fmla="*/ 16 w 460"/>
                <a:gd name="T41" fmla="*/ 773 h 360"/>
                <a:gd name="T42" fmla="*/ 12 w 460"/>
                <a:gd name="T43" fmla="*/ 926 h 360"/>
                <a:gd name="T44" fmla="*/ 62 w 460"/>
                <a:gd name="T45" fmla="*/ 1083 h 360"/>
                <a:gd name="T46" fmla="*/ 71 w 460"/>
                <a:gd name="T47" fmla="*/ 1216 h 360"/>
                <a:gd name="T48" fmla="*/ 66 w 460"/>
                <a:gd name="T49" fmla="*/ 1353 h 360"/>
                <a:gd name="T50" fmla="*/ 99 w 460"/>
                <a:gd name="T51" fmla="*/ 1491 h 360"/>
                <a:gd name="T52" fmla="*/ 140 w 460"/>
                <a:gd name="T53" fmla="*/ 1618 h 360"/>
                <a:gd name="T54" fmla="*/ 125 w 460"/>
                <a:gd name="T55" fmla="*/ 1387 h 360"/>
                <a:gd name="T56" fmla="*/ 103 w 460"/>
                <a:gd name="T57" fmla="*/ 1169 h 360"/>
                <a:gd name="T58" fmla="*/ 83 w 460"/>
                <a:gd name="T59" fmla="*/ 931 h 360"/>
                <a:gd name="T60" fmla="*/ 64 w 460"/>
                <a:gd name="T61" fmla="*/ 565 h 360"/>
                <a:gd name="T62" fmla="*/ 58 w 460"/>
                <a:gd name="T63" fmla="*/ 519 h 360"/>
                <a:gd name="T64" fmla="*/ 58 w 460"/>
                <a:gd name="T65" fmla="*/ 206 h 360"/>
                <a:gd name="T66" fmla="*/ 75 w 460"/>
                <a:gd name="T67" fmla="*/ 206 h 360"/>
                <a:gd name="T68" fmla="*/ 99 w 460"/>
                <a:gd name="T69" fmla="*/ 490 h 360"/>
                <a:gd name="T70" fmla="*/ 91 w 460"/>
                <a:gd name="T71" fmla="*/ 656 h 360"/>
                <a:gd name="T72" fmla="*/ 115 w 460"/>
                <a:gd name="T73" fmla="*/ 773 h 360"/>
                <a:gd name="T74" fmla="*/ 143 w 460"/>
                <a:gd name="T75" fmla="*/ 958 h 360"/>
                <a:gd name="T76" fmla="*/ 161 w 460"/>
                <a:gd name="T77" fmla="*/ 1072 h 360"/>
                <a:gd name="T78" fmla="*/ 169 w 460"/>
                <a:gd name="T79" fmla="*/ 1289 h 360"/>
                <a:gd name="T80" fmla="*/ 230 w 460"/>
                <a:gd name="T81" fmla="*/ 1627 h 360"/>
                <a:gd name="T82" fmla="*/ 247 w 460"/>
                <a:gd name="T83" fmla="*/ 1919 h 360"/>
                <a:gd name="T84" fmla="*/ 240 w 460"/>
                <a:gd name="T85" fmla="*/ 2015 h 360"/>
                <a:gd name="T86" fmla="*/ 237 w 460"/>
                <a:gd name="T87" fmla="*/ 2174 h 360"/>
                <a:gd name="T88" fmla="*/ 285 w 460"/>
                <a:gd name="T89" fmla="*/ 2389 h 360"/>
                <a:gd name="T90" fmla="*/ 324 w 460"/>
                <a:gd name="T91" fmla="*/ 2483 h 360"/>
                <a:gd name="T92" fmla="*/ 385 w 460"/>
                <a:gd name="T93" fmla="*/ 2688 h 360"/>
                <a:gd name="T94" fmla="*/ 475 w 460"/>
                <a:gd name="T95" fmla="*/ 2876 h 360"/>
                <a:gd name="T96" fmla="*/ 525 w 460"/>
                <a:gd name="T97" fmla="*/ 2785 h 360"/>
                <a:gd name="T98" fmla="*/ 572 w 460"/>
                <a:gd name="T99" fmla="*/ 2858 h 360"/>
                <a:gd name="T100" fmla="*/ 618 w 460"/>
                <a:gd name="T101" fmla="*/ 2962 h 360"/>
                <a:gd name="T102" fmla="*/ 664 w 460"/>
                <a:gd name="T103" fmla="*/ 2804 h 360"/>
                <a:gd name="T104" fmla="*/ 647 w 460"/>
                <a:gd name="T105" fmla="*/ 2670 h 360"/>
                <a:gd name="T106" fmla="*/ 714 w 460"/>
                <a:gd name="T107" fmla="*/ 2559 h 360"/>
                <a:gd name="T108" fmla="*/ 732 w 460"/>
                <a:gd name="T109" fmla="*/ 2472 h 360"/>
                <a:gd name="T110" fmla="*/ 750 w 460"/>
                <a:gd name="T111" fmla="*/ 2472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0"/>
                <a:gd name="T169" fmla="*/ 0 h 360"/>
                <a:gd name="T170" fmla="*/ 460 w 460"/>
                <a:gd name="T171" fmla="*/ 360 h 3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0" h="360">
                  <a:moveTo>
                    <a:pt x="430" y="292"/>
                  </a:moveTo>
                  <a:lnTo>
                    <a:pt x="434" y="288"/>
                  </a:lnTo>
                  <a:lnTo>
                    <a:pt x="436" y="280"/>
                  </a:lnTo>
                  <a:lnTo>
                    <a:pt x="442" y="266"/>
                  </a:lnTo>
                  <a:lnTo>
                    <a:pt x="446" y="250"/>
                  </a:lnTo>
                  <a:lnTo>
                    <a:pt x="448" y="244"/>
                  </a:lnTo>
                  <a:lnTo>
                    <a:pt x="452" y="238"/>
                  </a:lnTo>
                  <a:lnTo>
                    <a:pt x="460" y="224"/>
                  </a:lnTo>
                  <a:lnTo>
                    <a:pt x="458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40" y="216"/>
                  </a:lnTo>
                  <a:lnTo>
                    <a:pt x="422" y="218"/>
                  </a:lnTo>
                  <a:lnTo>
                    <a:pt x="406" y="222"/>
                  </a:lnTo>
                  <a:lnTo>
                    <a:pt x="400" y="226"/>
                  </a:lnTo>
                  <a:lnTo>
                    <a:pt x="396" y="230"/>
                  </a:lnTo>
                  <a:lnTo>
                    <a:pt x="390" y="240"/>
                  </a:lnTo>
                  <a:lnTo>
                    <a:pt x="384" y="250"/>
                  </a:lnTo>
                  <a:lnTo>
                    <a:pt x="378" y="262"/>
                  </a:lnTo>
                  <a:lnTo>
                    <a:pt x="372" y="272"/>
                  </a:lnTo>
                  <a:lnTo>
                    <a:pt x="358" y="274"/>
                  </a:lnTo>
                  <a:lnTo>
                    <a:pt x="344" y="278"/>
                  </a:lnTo>
                  <a:lnTo>
                    <a:pt x="332" y="280"/>
                  </a:lnTo>
                  <a:lnTo>
                    <a:pt x="320" y="282"/>
                  </a:lnTo>
                  <a:lnTo>
                    <a:pt x="310" y="280"/>
                  </a:lnTo>
                  <a:lnTo>
                    <a:pt x="300" y="274"/>
                  </a:lnTo>
                  <a:lnTo>
                    <a:pt x="292" y="266"/>
                  </a:lnTo>
                  <a:lnTo>
                    <a:pt x="286" y="254"/>
                  </a:lnTo>
                  <a:lnTo>
                    <a:pt x="280" y="242"/>
                  </a:lnTo>
                  <a:lnTo>
                    <a:pt x="276" y="230"/>
                  </a:lnTo>
                  <a:lnTo>
                    <a:pt x="274" y="218"/>
                  </a:lnTo>
                  <a:lnTo>
                    <a:pt x="274" y="208"/>
                  </a:lnTo>
                  <a:lnTo>
                    <a:pt x="276" y="190"/>
                  </a:lnTo>
                  <a:lnTo>
                    <a:pt x="280" y="170"/>
                  </a:lnTo>
                  <a:lnTo>
                    <a:pt x="288" y="152"/>
                  </a:lnTo>
                  <a:lnTo>
                    <a:pt x="296" y="136"/>
                  </a:lnTo>
                  <a:lnTo>
                    <a:pt x="276" y="130"/>
                  </a:lnTo>
                  <a:lnTo>
                    <a:pt x="266" y="124"/>
                  </a:lnTo>
                  <a:lnTo>
                    <a:pt x="262" y="122"/>
                  </a:lnTo>
                  <a:lnTo>
                    <a:pt x="260" y="118"/>
                  </a:lnTo>
                  <a:lnTo>
                    <a:pt x="258" y="100"/>
                  </a:lnTo>
                  <a:lnTo>
                    <a:pt x="254" y="80"/>
                  </a:lnTo>
                  <a:lnTo>
                    <a:pt x="250" y="72"/>
                  </a:lnTo>
                  <a:lnTo>
                    <a:pt x="246" y="64"/>
                  </a:lnTo>
                  <a:lnTo>
                    <a:pt x="240" y="60"/>
                  </a:lnTo>
                  <a:lnTo>
                    <a:pt x="232" y="58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18" y="66"/>
                  </a:lnTo>
                  <a:lnTo>
                    <a:pt x="212" y="70"/>
                  </a:lnTo>
                  <a:lnTo>
                    <a:pt x="206" y="72"/>
                  </a:lnTo>
                  <a:lnTo>
                    <a:pt x="202" y="72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2" y="62"/>
                  </a:lnTo>
                  <a:lnTo>
                    <a:pt x="186" y="40"/>
                  </a:lnTo>
                  <a:lnTo>
                    <a:pt x="182" y="36"/>
                  </a:lnTo>
                  <a:lnTo>
                    <a:pt x="178" y="32"/>
                  </a:lnTo>
                  <a:lnTo>
                    <a:pt x="172" y="26"/>
                  </a:lnTo>
                  <a:lnTo>
                    <a:pt x="170" y="18"/>
                  </a:lnTo>
                  <a:lnTo>
                    <a:pt x="164" y="20"/>
                  </a:lnTo>
                  <a:lnTo>
                    <a:pt x="158" y="20"/>
                  </a:lnTo>
                  <a:lnTo>
                    <a:pt x="142" y="18"/>
                  </a:lnTo>
                  <a:lnTo>
                    <a:pt x="138" y="28"/>
                  </a:lnTo>
                  <a:lnTo>
                    <a:pt x="84" y="28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2" y="74"/>
                  </a:lnTo>
                  <a:lnTo>
                    <a:pt x="24" y="78"/>
                  </a:lnTo>
                  <a:lnTo>
                    <a:pt x="24" y="82"/>
                  </a:lnTo>
                  <a:lnTo>
                    <a:pt x="22" y="88"/>
                  </a:lnTo>
                  <a:lnTo>
                    <a:pt x="16" y="90"/>
                  </a:lnTo>
                  <a:lnTo>
                    <a:pt x="12" y="94"/>
                  </a:lnTo>
                  <a:lnTo>
                    <a:pt x="8" y="98"/>
                  </a:lnTo>
                  <a:lnTo>
                    <a:pt x="8" y="102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26" y="118"/>
                  </a:lnTo>
                  <a:lnTo>
                    <a:pt x="34" y="120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2"/>
                  </a:lnTo>
                  <a:lnTo>
                    <a:pt x="44" y="138"/>
                  </a:lnTo>
                  <a:lnTo>
                    <a:pt x="44" y="142"/>
                  </a:lnTo>
                  <a:lnTo>
                    <a:pt x="42" y="146"/>
                  </a:lnTo>
                  <a:lnTo>
                    <a:pt x="40" y="150"/>
                  </a:lnTo>
                  <a:lnTo>
                    <a:pt x="40" y="154"/>
                  </a:lnTo>
                  <a:lnTo>
                    <a:pt x="40" y="158"/>
                  </a:lnTo>
                  <a:lnTo>
                    <a:pt x="42" y="160"/>
                  </a:lnTo>
                  <a:lnTo>
                    <a:pt x="46" y="164"/>
                  </a:lnTo>
                  <a:lnTo>
                    <a:pt x="52" y="168"/>
                  </a:lnTo>
                  <a:lnTo>
                    <a:pt x="58" y="174"/>
                  </a:lnTo>
                  <a:lnTo>
                    <a:pt x="70" y="194"/>
                  </a:lnTo>
                  <a:lnTo>
                    <a:pt x="74" y="192"/>
                  </a:lnTo>
                  <a:lnTo>
                    <a:pt x="78" y="190"/>
                  </a:lnTo>
                  <a:lnTo>
                    <a:pt x="80" y="188"/>
                  </a:lnTo>
                  <a:lnTo>
                    <a:pt x="82" y="184"/>
                  </a:lnTo>
                  <a:lnTo>
                    <a:pt x="80" y="176"/>
                  </a:lnTo>
                  <a:lnTo>
                    <a:pt x="74" y="168"/>
                  </a:lnTo>
                  <a:lnTo>
                    <a:pt x="70" y="162"/>
                  </a:lnTo>
                  <a:lnTo>
                    <a:pt x="64" y="156"/>
                  </a:lnTo>
                  <a:lnTo>
                    <a:pt x="66" y="152"/>
                  </a:lnTo>
                  <a:lnTo>
                    <a:pt x="64" y="148"/>
                  </a:lnTo>
                  <a:lnTo>
                    <a:pt x="60" y="136"/>
                  </a:lnTo>
                  <a:lnTo>
                    <a:pt x="58" y="124"/>
                  </a:lnTo>
                  <a:lnTo>
                    <a:pt x="54" y="114"/>
                  </a:lnTo>
                  <a:lnTo>
                    <a:pt x="52" y="112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48" y="96"/>
                  </a:lnTo>
                  <a:lnTo>
                    <a:pt x="46" y="86"/>
                  </a:lnTo>
                  <a:lnTo>
                    <a:pt x="38" y="66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28" y="50"/>
                  </a:lnTo>
                  <a:lnTo>
                    <a:pt x="30" y="32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40" y="22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2" y="34"/>
                  </a:lnTo>
                  <a:lnTo>
                    <a:pt x="56" y="46"/>
                  </a:lnTo>
                  <a:lnTo>
                    <a:pt x="58" y="58"/>
                  </a:lnTo>
                  <a:lnTo>
                    <a:pt x="58" y="62"/>
                  </a:lnTo>
                  <a:lnTo>
                    <a:pt x="56" y="68"/>
                  </a:lnTo>
                  <a:lnTo>
                    <a:pt x="54" y="74"/>
                  </a:lnTo>
                  <a:lnTo>
                    <a:pt x="54" y="76"/>
                  </a:lnTo>
                  <a:lnTo>
                    <a:pt x="56" y="78"/>
                  </a:lnTo>
                  <a:lnTo>
                    <a:pt x="62" y="78"/>
                  </a:lnTo>
                  <a:lnTo>
                    <a:pt x="62" y="84"/>
                  </a:lnTo>
                  <a:lnTo>
                    <a:pt x="66" y="90"/>
                  </a:lnTo>
                  <a:lnTo>
                    <a:pt x="70" y="94"/>
                  </a:lnTo>
                  <a:lnTo>
                    <a:pt x="74" y="94"/>
                  </a:lnTo>
                  <a:lnTo>
                    <a:pt x="78" y="106"/>
                  </a:lnTo>
                  <a:lnTo>
                    <a:pt x="82" y="112"/>
                  </a:lnTo>
                  <a:lnTo>
                    <a:pt x="86" y="118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4" y="124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92" y="140"/>
                  </a:lnTo>
                  <a:lnTo>
                    <a:pt x="98" y="150"/>
                  </a:lnTo>
                  <a:lnTo>
                    <a:pt x="112" y="164"/>
                  </a:lnTo>
                  <a:lnTo>
                    <a:pt x="120" y="172"/>
                  </a:lnTo>
                  <a:lnTo>
                    <a:pt x="126" y="180"/>
                  </a:lnTo>
                  <a:lnTo>
                    <a:pt x="132" y="190"/>
                  </a:lnTo>
                  <a:lnTo>
                    <a:pt x="140" y="200"/>
                  </a:lnTo>
                  <a:lnTo>
                    <a:pt x="140" y="216"/>
                  </a:lnTo>
                  <a:lnTo>
                    <a:pt x="142" y="220"/>
                  </a:lnTo>
                  <a:lnTo>
                    <a:pt x="142" y="224"/>
                  </a:lnTo>
                  <a:lnTo>
                    <a:pt x="142" y="230"/>
                  </a:lnTo>
                  <a:lnTo>
                    <a:pt x="140" y="234"/>
                  </a:lnTo>
                  <a:lnTo>
                    <a:pt x="138" y="234"/>
                  </a:lnTo>
                  <a:lnTo>
                    <a:pt x="138" y="236"/>
                  </a:lnTo>
                  <a:lnTo>
                    <a:pt x="138" y="242"/>
                  </a:lnTo>
                  <a:lnTo>
                    <a:pt x="134" y="242"/>
                  </a:lnTo>
                  <a:lnTo>
                    <a:pt x="134" y="248"/>
                  </a:lnTo>
                  <a:lnTo>
                    <a:pt x="136" y="254"/>
                  </a:lnTo>
                  <a:lnTo>
                    <a:pt x="140" y="260"/>
                  </a:lnTo>
                  <a:lnTo>
                    <a:pt x="148" y="268"/>
                  </a:lnTo>
                  <a:lnTo>
                    <a:pt x="158" y="274"/>
                  </a:lnTo>
                  <a:lnTo>
                    <a:pt x="162" y="280"/>
                  </a:lnTo>
                  <a:lnTo>
                    <a:pt x="166" y="284"/>
                  </a:lnTo>
                  <a:lnTo>
                    <a:pt x="170" y="288"/>
                  </a:lnTo>
                  <a:lnTo>
                    <a:pt x="178" y="288"/>
                  </a:lnTo>
                  <a:lnTo>
                    <a:pt x="186" y="290"/>
                  </a:lnTo>
                  <a:lnTo>
                    <a:pt x="192" y="294"/>
                  </a:lnTo>
                  <a:lnTo>
                    <a:pt x="204" y="304"/>
                  </a:lnTo>
                  <a:lnTo>
                    <a:pt x="212" y="310"/>
                  </a:lnTo>
                  <a:lnTo>
                    <a:pt x="220" y="314"/>
                  </a:lnTo>
                  <a:lnTo>
                    <a:pt x="234" y="320"/>
                  </a:lnTo>
                  <a:lnTo>
                    <a:pt x="250" y="328"/>
                  </a:lnTo>
                  <a:lnTo>
                    <a:pt x="264" y="334"/>
                  </a:lnTo>
                  <a:lnTo>
                    <a:pt x="272" y="336"/>
                  </a:lnTo>
                  <a:lnTo>
                    <a:pt x="280" y="336"/>
                  </a:lnTo>
                  <a:lnTo>
                    <a:pt x="286" y="336"/>
                  </a:lnTo>
                  <a:lnTo>
                    <a:pt x="294" y="330"/>
                  </a:lnTo>
                  <a:lnTo>
                    <a:pt x="300" y="326"/>
                  </a:lnTo>
                  <a:lnTo>
                    <a:pt x="306" y="324"/>
                  </a:lnTo>
                  <a:lnTo>
                    <a:pt x="312" y="326"/>
                  </a:lnTo>
                  <a:lnTo>
                    <a:pt x="318" y="328"/>
                  </a:lnTo>
                  <a:lnTo>
                    <a:pt x="328" y="334"/>
                  </a:lnTo>
                  <a:lnTo>
                    <a:pt x="336" y="342"/>
                  </a:lnTo>
                  <a:lnTo>
                    <a:pt x="342" y="350"/>
                  </a:lnTo>
                  <a:lnTo>
                    <a:pt x="348" y="360"/>
                  </a:lnTo>
                  <a:lnTo>
                    <a:pt x="352" y="346"/>
                  </a:lnTo>
                  <a:lnTo>
                    <a:pt x="354" y="338"/>
                  </a:lnTo>
                  <a:lnTo>
                    <a:pt x="358" y="334"/>
                  </a:lnTo>
                  <a:lnTo>
                    <a:pt x="380" y="334"/>
                  </a:lnTo>
                  <a:lnTo>
                    <a:pt x="380" y="328"/>
                  </a:lnTo>
                  <a:lnTo>
                    <a:pt x="378" y="322"/>
                  </a:lnTo>
                  <a:lnTo>
                    <a:pt x="374" y="320"/>
                  </a:lnTo>
                  <a:lnTo>
                    <a:pt x="372" y="316"/>
                  </a:lnTo>
                  <a:lnTo>
                    <a:pt x="370" y="312"/>
                  </a:lnTo>
                  <a:lnTo>
                    <a:pt x="374" y="304"/>
                  </a:lnTo>
                  <a:lnTo>
                    <a:pt x="378" y="300"/>
                  </a:lnTo>
                  <a:lnTo>
                    <a:pt x="382" y="298"/>
                  </a:lnTo>
                  <a:lnTo>
                    <a:pt x="408" y="298"/>
                  </a:lnTo>
                  <a:lnTo>
                    <a:pt x="412" y="298"/>
                  </a:lnTo>
                  <a:lnTo>
                    <a:pt x="414" y="296"/>
                  </a:lnTo>
                  <a:lnTo>
                    <a:pt x="416" y="292"/>
                  </a:lnTo>
                  <a:lnTo>
                    <a:pt x="418" y="288"/>
                  </a:lnTo>
                  <a:lnTo>
                    <a:pt x="420" y="286"/>
                  </a:lnTo>
                  <a:lnTo>
                    <a:pt x="424" y="286"/>
                  </a:lnTo>
                  <a:lnTo>
                    <a:pt x="426" y="286"/>
                  </a:lnTo>
                  <a:lnTo>
                    <a:pt x="428" y="288"/>
                  </a:lnTo>
                  <a:lnTo>
                    <a:pt x="428" y="292"/>
                  </a:lnTo>
                  <a:lnTo>
                    <a:pt x="430" y="2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4" name="Freeform 247"/>
            <p:cNvSpPr>
              <a:spLocks noChangeAspect="1"/>
            </p:cNvSpPr>
            <p:nvPr/>
          </p:nvSpPr>
          <p:spPr bwMode="auto">
            <a:xfrm>
              <a:off x="1297" y="2142"/>
              <a:ext cx="64" cy="44"/>
            </a:xfrm>
            <a:custGeom>
              <a:avLst/>
              <a:gdLst>
                <a:gd name="T0" fmla="*/ 0 w 62"/>
                <a:gd name="T1" fmla="*/ 407 h 40"/>
                <a:gd name="T2" fmla="*/ 0 w 62"/>
                <a:gd name="T3" fmla="*/ 336 h 40"/>
                <a:gd name="T4" fmla="*/ 2 w 62"/>
                <a:gd name="T5" fmla="*/ 216 h 40"/>
                <a:gd name="T6" fmla="*/ 2 w 62"/>
                <a:gd name="T7" fmla="*/ 76 h 40"/>
                <a:gd name="T8" fmla="*/ 4 w 62"/>
                <a:gd name="T9" fmla="*/ 4 h 40"/>
                <a:gd name="T10" fmla="*/ 4 w 62"/>
                <a:gd name="T11" fmla="*/ 0 h 40"/>
                <a:gd name="T12" fmla="*/ 42 w 62"/>
                <a:gd name="T13" fmla="*/ 2 h 40"/>
                <a:gd name="T14" fmla="*/ 61 w 62"/>
                <a:gd name="T15" fmla="*/ 2 h 40"/>
                <a:gd name="T16" fmla="*/ 61 w 62"/>
                <a:gd name="T17" fmla="*/ 4 h 40"/>
                <a:gd name="T18" fmla="*/ 65 w 62"/>
                <a:gd name="T19" fmla="*/ 4 h 40"/>
                <a:gd name="T20" fmla="*/ 77 w 62"/>
                <a:gd name="T21" fmla="*/ 4 h 40"/>
                <a:gd name="T22" fmla="*/ 82 w 62"/>
                <a:gd name="T23" fmla="*/ 4 h 40"/>
                <a:gd name="T24" fmla="*/ 88 w 62"/>
                <a:gd name="T25" fmla="*/ 76 h 40"/>
                <a:gd name="T26" fmla="*/ 94 w 62"/>
                <a:gd name="T27" fmla="*/ 111 h 40"/>
                <a:gd name="T28" fmla="*/ 100 w 62"/>
                <a:gd name="T29" fmla="*/ 111 h 40"/>
                <a:gd name="T30" fmla="*/ 100 w 62"/>
                <a:gd name="T31" fmla="*/ 134 h 40"/>
                <a:gd name="T32" fmla="*/ 106 w 62"/>
                <a:gd name="T33" fmla="*/ 162 h 40"/>
                <a:gd name="T34" fmla="*/ 119 w 62"/>
                <a:gd name="T35" fmla="*/ 196 h 40"/>
                <a:gd name="T36" fmla="*/ 127 w 62"/>
                <a:gd name="T37" fmla="*/ 216 h 40"/>
                <a:gd name="T38" fmla="*/ 131 w 62"/>
                <a:gd name="T39" fmla="*/ 238 h 40"/>
                <a:gd name="T40" fmla="*/ 139 w 62"/>
                <a:gd name="T41" fmla="*/ 336 h 40"/>
                <a:gd name="T42" fmla="*/ 127 w 62"/>
                <a:gd name="T43" fmla="*/ 351 h 40"/>
                <a:gd name="T44" fmla="*/ 123 w 62"/>
                <a:gd name="T45" fmla="*/ 407 h 40"/>
                <a:gd name="T46" fmla="*/ 119 w 62"/>
                <a:gd name="T47" fmla="*/ 384 h 40"/>
                <a:gd name="T48" fmla="*/ 115 w 62"/>
                <a:gd name="T49" fmla="*/ 351 h 40"/>
                <a:gd name="T50" fmla="*/ 69 w 62"/>
                <a:gd name="T51" fmla="*/ 351 h 40"/>
                <a:gd name="T52" fmla="*/ 65 w 62"/>
                <a:gd name="T53" fmla="*/ 384 h 40"/>
                <a:gd name="T54" fmla="*/ 61 w 62"/>
                <a:gd name="T55" fmla="*/ 384 h 40"/>
                <a:gd name="T56" fmla="*/ 46 w 62"/>
                <a:gd name="T57" fmla="*/ 384 h 40"/>
                <a:gd name="T58" fmla="*/ 14 w 62"/>
                <a:gd name="T59" fmla="*/ 384 h 40"/>
                <a:gd name="T60" fmla="*/ 12 w 62"/>
                <a:gd name="T61" fmla="*/ 425 h 40"/>
                <a:gd name="T62" fmla="*/ 8 w 62"/>
                <a:gd name="T63" fmla="*/ 456 h 40"/>
                <a:gd name="T64" fmla="*/ 2 w 62"/>
                <a:gd name="T65" fmla="*/ 467 h 40"/>
                <a:gd name="T66" fmla="*/ 2 w 62"/>
                <a:gd name="T67" fmla="*/ 456 h 40"/>
                <a:gd name="T68" fmla="*/ 2 w 62"/>
                <a:gd name="T69" fmla="*/ 425 h 40"/>
                <a:gd name="T70" fmla="*/ 0 w 62"/>
                <a:gd name="T71" fmla="*/ 407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2"/>
                <a:gd name="T109" fmla="*/ 0 h 40"/>
                <a:gd name="T110" fmla="*/ 62 w 6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2" h="40">
                  <a:moveTo>
                    <a:pt x="0" y="34"/>
                  </a:moveTo>
                  <a:lnTo>
                    <a:pt x="0" y="28"/>
                  </a:lnTo>
                  <a:lnTo>
                    <a:pt x="2" y="1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1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52" y="16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2" y="28"/>
                  </a:lnTo>
                  <a:lnTo>
                    <a:pt x="56" y="30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50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0" y="32"/>
                  </a:lnTo>
                  <a:lnTo>
                    <a:pt x="14" y="32"/>
                  </a:lnTo>
                  <a:lnTo>
                    <a:pt x="12" y="36"/>
                  </a:lnTo>
                  <a:lnTo>
                    <a:pt x="8" y="38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5" name="Freeform 248"/>
            <p:cNvSpPr>
              <a:spLocks noChangeAspect="1"/>
            </p:cNvSpPr>
            <p:nvPr/>
          </p:nvSpPr>
          <p:spPr bwMode="auto">
            <a:xfrm>
              <a:off x="1188" y="2170"/>
              <a:ext cx="36" cy="17"/>
            </a:xfrm>
            <a:custGeom>
              <a:avLst/>
              <a:gdLst>
                <a:gd name="T0" fmla="*/ 0 w 34"/>
                <a:gd name="T1" fmla="*/ 44 h 16"/>
                <a:gd name="T2" fmla="*/ 0 w 34"/>
                <a:gd name="T3" fmla="*/ 4 h 16"/>
                <a:gd name="T4" fmla="*/ 2 w 34"/>
                <a:gd name="T5" fmla="*/ 2 h 16"/>
                <a:gd name="T6" fmla="*/ 8 w 34"/>
                <a:gd name="T7" fmla="*/ 0 h 16"/>
                <a:gd name="T8" fmla="*/ 59 w 34"/>
                <a:gd name="T9" fmla="*/ 0 h 16"/>
                <a:gd name="T10" fmla="*/ 93 w 34"/>
                <a:gd name="T11" fmla="*/ 4 h 16"/>
                <a:gd name="T12" fmla="*/ 146 w 34"/>
                <a:gd name="T13" fmla="*/ 56 h 16"/>
                <a:gd name="T14" fmla="*/ 123 w 34"/>
                <a:gd name="T15" fmla="*/ 63 h 16"/>
                <a:gd name="T16" fmla="*/ 93 w 34"/>
                <a:gd name="T17" fmla="*/ 71 h 16"/>
                <a:gd name="T18" fmla="*/ 47 w 34"/>
                <a:gd name="T19" fmla="*/ 63 h 16"/>
                <a:gd name="T20" fmla="*/ 4 w 34"/>
                <a:gd name="T21" fmla="*/ 50 h 16"/>
                <a:gd name="T22" fmla="*/ 0 w 34"/>
                <a:gd name="T23" fmla="*/ 6 h 16"/>
                <a:gd name="T24" fmla="*/ 0 w 34"/>
                <a:gd name="T25" fmla="*/ 44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6"/>
                <a:gd name="T41" fmla="*/ 34 w 3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6">
                  <a:moveTo>
                    <a:pt x="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34" y="12"/>
                  </a:lnTo>
                  <a:lnTo>
                    <a:pt x="28" y="14"/>
                  </a:lnTo>
                  <a:lnTo>
                    <a:pt x="22" y="16"/>
                  </a:lnTo>
                  <a:lnTo>
                    <a:pt x="10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6" name="Freeform 249"/>
            <p:cNvSpPr>
              <a:spLocks noChangeAspect="1"/>
            </p:cNvSpPr>
            <p:nvPr/>
          </p:nvSpPr>
          <p:spPr bwMode="auto">
            <a:xfrm>
              <a:off x="1254" y="2139"/>
              <a:ext cx="107" cy="47"/>
            </a:xfrm>
            <a:custGeom>
              <a:avLst/>
              <a:gdLst>
                <a:gd name="T0" fmla="*/ 88 w 104"/>
                <a:gd name="T1" fmla="*/ 780 h 42"/>
                <a:gd name="T2" fmla="*/ 88 w 104"/>
                <a:gd name="T3" fmla="*/ 737 h 42"/>
                <a:gd name="T4" fmla="*/ 88 w 104"/>
                <a:gd name="T5" fmla="*/ 659 h 42"/>
                <a:gd name="T6" fmla="*/ 14 w 104"/>
                <a:gd name="T7" fmla="*/ 659 h 42"/>
                <a:gd name="T8" fmla="*/ 4 w 104"/>
                <a:gd name="T9" fmla="*/ 640 h 42"/>
                <a:gd name="T10" fmla="*/ 2 w 104"/>
                <a:gd name="T11" fmla="*/ 589 h 42"/>
                <a:gd name="T12" fmla="*/ 0 w 104"/>
                <a:gd name="T13" fmla="*/ 516 h 42"/>
                <a:gd name="T14" fmla="*/ 14 w 104"/>
                <a:gd name="T15" fmla="*/ 457 h 42"/>
                <a:gd name="T16" fmla="*/ 46 w 104"/>
                <a:gd name="T17" fmla="*/ 470 h 42"/>
                <a:gd name="T18" fmla="*/ 52 w 104"/>
                <a:gd name="T19" fmla="*/ 516 h 42"/>
                <a:gd name="T20" fmla="*/ 60 w 104"/>
                <a:gd name="T21" fmla="*/ 470 h 42"/>
                <a:gd name="T22" fmla="*/ 64 w 104"/>
                <a:gd name="T23" fmla="*/ 412 h 42"/>
                <a:gd name="T24" fmla="*/ 60 w 104"/>
                <a:gd name="T25" fmla="*/ 368 h 42"/>
                <a:gd name="T26" fmla="*/ 60 w 104"/>
                <a:gd name="T27" fmla="*/ 294 h 42"/>
                <a:gd name="T28" fmla="*/ 60 w 104"/>
                <a:gd name="T29" fmla="*/ 185 h 42"/>
                <a:gd name="T30" fmla="*/ 50 w 104"/>
                <a:gd name="T31" fmla="*/ 147 h 42"/>
                <a:gd name="T32" fmla="*/ 48 w 104"/>
                <a:gd name="T33" fmla="*/ 117 h 42"/>
                <a:gd name="T34" fmla="*/ 48 w 104"/>
                <a:gd name="T35" fmla="*/ 2 h 42"/>
                <a:gd name="T36" fmla="*/ 52 w 104"/>
                <a:gd name="T37" fmla="*/ 2 h 42"/>
                <a:gd name="T38" fmla="*/ 60 w 104"/>
                <a:gd name="T39" fmla="*/ 0 h 42"/>
                <a:gd name="T40" fmla="*/ 106 w 104"/>
                <a:gd name="T41" fmla="*/ 2 h 42"/>
                <a:gd name="T42" fmla="*/ 144 w 104"/>
                <a:gd name="T43" fmla="*/ 4 h 42"/>
                <a:gd name="T44" fmla="*/ 144 w 104"/>
                <a:gd name="T45" fmla="*/ 117 h 42"/>
                <a:gd name="T46" fmla="*/ 148 w 104"/>
                <a:gd name="T47" fmla="*/ 117 h 42"/>
                <a:gd name="T48" fmla="*/ 161 w 104"/>
                <a:gd name="T49" fmla="*/ 117 h 42"/>
                <a:gd name="T50" fmla="*/ 166 w 104"/>
                <a:gd name="T51" fmla="*/ 117 h 42"/>
                <a:gd name="T52" fmla="*/ 171 w 104"/>
                <a:gd name="T53" fmla="*/ 147 h 42"/>
                <a:gd name="T54" fmla="*/ 176 w 104"/>
                <a:gd name="T55" fmla="*/ 232 h 42"/>
                <a:gd name="T56" fmla="*/ 181 w 104"/>
                <a:gd name="T57" fmla="*/ 232 h 42"/>
                <a:gd name="T58" fmla="*/ 181 w 104"/>
                <a:gd name="T59" fmla="*/ 263 h 42"/>
                <a:gd name="T60" fmla="*/ 186 w 104"/>
                <a:gd name="T61" fmla="*/ 294 h 42"/>
                <a:gd name="T62" fmla="*/ 197 w 104"/>
                <a:gd name="T63" fmla="*/ 329 h 42"/>
                <a:gd name="T64" fmla="*/ 205 w 104"/>
                <a:gd name="T65" fmla="*/ 368 h 42"/>
                <a:gd name="T66" fmla="*/ 209 w 104"/>
                <a:gd name="T67" fmla="*/ 412 h 42"/>
                <a:gd name="T68" fmla="*/ 217 w 104"/>
                <a:gd name="T69" fmla="*/ 572 h 42"/>
                <a:gd name="T70" fmla="*/ 205 w 104"/>
                <a:gd name="T71" fmla="*/ 589 h 42"/>
                <a:gd name="T72" fmla="*/ 200 w 104"/>
                <a:gd name="T73" fmla="*/ 659 h 42"/>
                <a:gd name="T74" fmla="*/ 197 w 104"/>
                <a:gd name="T75" fmla="*/ 640 h 42"/>
                <a:gd name="T76" fmla="*/ 193 w 104"/>
                <a:gd name="T77" fmla="*/ 589 h 42"/>
                <a:gd name="T78" fmla="*/ 152 w 104"/>
                <a:gd name="T79" fmla="*/ 589 h 42"/>
                <a:gd name="T80" fmla="*/ 148 w 104"/>
                <a:gd name="T81" fmla="*/ 640 h 42"/>
                <a:gd name="T82" fmla="*/ 144 w 104"/>
                <a:gd name="T83" fmla="*/ 640 h 42"/>
                <a:gd name="T84" fmla="*/ 128 w 104"/>
                <a:gd name="T85" fmla="*/ 640 h 42"/>
                <a:gd name="T86" fmla="*/ 118 w 104"/>
                <a:gd name="T87" fmla="*/ 640 h 42"/>
                <a:gd name="T88" fmla="*/ 115 w 104"/>
                <a:gd name="T89" fmla="*/ 716 h 42"/>
                <a:gd name="T90" fmla="*/ 106 w 104"/>
                <a:gd name="T91" fmla="*/ 737 h 42"/>
                <a:gd name="T92" fmla="*/ 88 w 104"/>
                <a:gd name="T93" fmla="*/ 780 h 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4"/>
                <a:gd name="T142" fmla="*/ 0 h 42"/>
                <a:gd name="T143" fmla="*/ 104 w 104"/>
                <a:gd name="T144" fmla="*/ 42 h 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4" h="42">
                  <a:moveTo>
                    <a:pt x="44" y="42"/>
                  </a:moveTo>
                  <a:lnTo>
                    <a:pt x="44" y="40"/>
                  </a:ln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5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6" y="14"/>
                  </a:lnTo>
                  <a:lnTo>
                    <a:pt x="88" y="16"/>
                  </a:lnTo>
                  <a:lnTo>
                    <a:pt x="94" y="18"/>
                  </a:lnTo>
                  <a:lnTo>
                    <a:pt x="98" y="20"/>
                  </a:lnTo>
                  <a:lnTo>
                    <a:pt x="100" y="22"/>
                  </a:lnTo>
                  <a:lnTo>
                    <a:pt x="104" y="30"/>
                  </a:lnTo>
                  <a:lnTo>
                    <a:pt x="98" y="32"/>
                  </a:lnTo>
                  <a:lnTo>
                    <a:pt x="96" y="36"/>
                  </a:lnTo>
                  <a:lnTo>
                    <a:pt x="94" y="34"/>
                  </a:lnTo>
                  <a:lnTo>
                    <a:pt x="92" y="32"/>
                  </a:lnTo>
                  <a:lnTo>
                    <a:pt x="74" y="32"/>
                  </a:lnTo>
                  <a:lnTo>
                    <a:pt x="72" y="34"/>
                  </a:lnTo>
                  <a:lnTo>
                    <a:pt x="70" y="34"/>
                  </a:lnTo>
                  <a:lnTo>
                    <a:pt x="62" y="34"/>
                  </a:lnTo>
                  <a:lnTo>
                    <a:pt x="56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7" name="Freeform 250"/>
            <p:cNvSpPr>
              <a:spLocks noChangeAspect="1"/>
            </p:cNvSpPr>
            <p:nvPr/>
          </p:nvSpPr>
          <p:spPr bwMode="auto">
            <a:xfrm>
              <a:off x="1376" y="2170"/>
              <a:ext cx="29" cy="13"/>
            </a:xfrm>
            <a:custGeom>
              <a:avLst/>
              <a:gdLst>
                <a:gd name="T0" fmla="*/ 10 w 28"/>
                <a:gd name="T1" fmla="*/ 2 h 12"/>
                <a:gd name="T2" fmla="*/ 58 w 28"/>
                <a:gd name="T3" fmla="*/ 0 h 12"/>
                <a:gd name="T4" fmla="*/ 62 w 28"/>
                <a:gd name="T5" fmla="*/ 2 h 12"/>
                <a:gd name="T6" fmla="*/ 66 w 28"/>
                <a:gd name="T7" fmla="*/ 56 h 12"/>
                <a:gd name="T8" fmla="*/ 62 w 28"/>
                <a:gd name="T9" fmla="*/ 66 h 12"/>
                <a:gd name="T10" fmla="*/ 54 w 28"/>
                <a:gd name="T11" fmla="*/ 78 h 12"/>
                <a:gd name="T12" fmla="*/ 12 w 28"/>
                <a:gd name="T13" fmla="*/ 92 h 12"/>
                <a:gd name="T14" fmla="*/ 4 w 28"/>
                <a:gd name="T15" fmla="*/ 78 h 12"/>
                <a:gd name="T16" fmla="*/ 0 w 28"/>
                <a:gd name="T17" fmla="*/ 66 h 12"/>
                <a:gd name="T18" fmla="*/ 0 w 28"/>
                <a:gd name="T19" fmla="*/ 2 h 12"/>
                <a:gd name="T20" fmla="*/ 10 w 28"/>
                <a:gd name="T21" fmla="*/ 2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12"/>
                <a:gd name="T35" fmla="*/ 28 w 28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12">
                  <a:moveTo>
                    <a:pt x="10" y="2"/>
                  </a:moveTo>
                  <a:lnTo>
                    <a:pt x="24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2" y="10"/>
                  </a:lnTo>
                  <a:lnTo>
                    <a:pt x="12" y="12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8" name="Freeform 251"/>
            <p:cNvSpPr>
              <a:spLocks noChangeAspect="1"/>
            </p:cNvSpPr>
            <p:nvPr/>
          </p:nvSpPr>
          <p:spPr bwMode="auto">
            <a:xfrm>
              <a:off x="1254" y="2139"/>
              <a:ext cx="47" cy="42"/>
            </a:xfrm>
            <a:custGeom>
              <a:avLst/>
              <a:gdLst>
                <a:gd name="T0" fmla="*/ 71 w 46"/>
                <a:gd name="T1" fmla="*/ 513 h 38"/>
                <a:gd name="T2" fmla="*/ 71 w 46"/>
                <a:gd name="T3" fmla="*/ 486 h 38"/>
                <a:gd name="T4" fmla="*/ 14 w 46"/>
                <a:gd name="T5" fmla="*/ 486 h 38"/>
                <a:gd name="T6" fmla="*/ 4 w 46"/>
                <a:gd name="T7" fmla="*/ 464 h 38"/>
                <a:gd name="T8" fmla="*/ 2 w 46"/>
                <a:gd name="T9" fmla="*/ 437 h 38"/>
                <a:gd name="T10" fmla="*/ 0 w 46"/>
                <a:gd name="T11" fmla="*/ 380 h 38"/>
                <a:gd name="T12" fmla="*/ 14 w 46"/>
                <a:gd name="T13" fmla="*/ 326 h 38"/>
                <a:gd name="T14" fmla="*/ 20 w 46"/>
                <a:gd name="T15" fmla="*/ 357 h 38"/>
                <a:gd name="T16" fmla="*/ 52 w 46"/>
                <a:gd name="T17" fmla="*/ 380 h 38"/>
                <a:gd name="T18" fmla="*/ 56 w 46"/>
                <a:gd name="T19" fmla="*/ 357 h 38"/>
                <a:gd name="T20" fmla="*/ 58 w 46"/>
                <a:gd name="T21" fmla="*/ 295 h 38"/>
                <a:gd name="T22" fmla="*/ 56 w 46"/>
                <a:gd name="T23" fmla="*/ 267 h 38"/>
                <a:gd name="T24" fmla="*/ 56 w 46"/>
                <a:gd name="T25" fmla="*/ 219 h 38"/>
                <a:gd name="T26" fmla="*/ 56 w 46"/>
                <a:gd name="T27" fmla="*/ 126 h 38"/>
                <a:gd name="T28" fmla="*/ 50 w 46"/>
                <a:gd name="T29" fmla="*/ 103 h 38"/>
                <a:gd name="T30" fmla="*/ 22 w 46"/>
                <a:gd name="T31" fmla="*/ 84 h 38"/>
                <a:gd name="T32" fmla="*/ 22 w 46"/>
                <a:gd name="T33" fmla="*/ 2 h 38"/>
                <a:gd name="T34" fmla="*/ 52 w 46"/>
                <a:gd name="T35" fmla="*/ 2 h 38"/>
                <a:gd name="T36" fmla="*/ 56 w 46"/>
                <a:gd name="T37" fmla="*/ 0 h 38"/>
                <a:gd name="T38" fmla="*/ 75 w 46"/>
                <a:gd name="T39" fmla="*/ 2 h 38"/>
                <a:gd name="T40" fmla="*/ 75 w 46"/>
                <a:gd name="T41" fmla="*/ 84 h 38"/>
                <a:gd name="T42" fmla="*/ 71 w 46"/>
                <a:gd name="T43" fmla="*/ 103 h 38"/>
                <a:gd name="T44" fmla="*/ 71 w 46"/>
                <a:gd name="T45" fmla="*/ 267 h 38"/>
                <a:gd name="T46" fmla="*/ 68 w 46"/>
                <a:gd name="T47" fmla="*/ 398 h 38"/>
                <a:gd name="T48" fmla="*/ 68 w 46"/>
                <a:gd name="T49" fmla="*/ 486 h 38"/>
                <a:gd name="T50" fmla="*/ 71 w 46"/>
                <a:gd name="T51" fmla="*/ 513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6"/>
                <a:gd name="T79" fmla="*/ 0 h 38"/>
                <a:gd name="T80" fmla="*/ 46 w 46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6" h="38">
                  <a:moveTo>
                    <a:pt x="44" y="38"/>
                  </a:move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46" y="2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20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4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399" name="Freeform 252"/>
            <p:cNvSpPr>
              <a:spLocks noChangeAspect="1"/>
            </p:cNvSpPr>
            <p:nvPr/>
          </p:nvSpPr>
          <p:spPr bwMode="auto">
            <a:xfrm>
              <a:off x="1461" y="2333"/>
              <a:ext cx="14" cy="15"/>
            </a:xfrm>
            <a:custGeom>
              <a:avLst/>
              <a:gdLst>
                <a:gd name="T0" fmla="*/ 10 w 14"/>
                <a:gd name="T1" fmla="*/ 81 h 14"/>
                <a:gd name="T2" fmla="*/ 12 w 14"/>
                <a:gd name="T3" fmla="*/ 62 h 14"/>
                <a:gd name="T4" fmla="*/ 14 w 14"/>
                <a:gd name="T5" fmla="*/ 54 h 14"/>
                <a:gd name="T6" fmla="*/ 14 w 14"/>
                <a:gd name="T7" fmla="*/ 4 h 14"/>
                <a:gd name="T8" fmla="*/ 12 w 14"/>
                <a:gd name="T9" fmla="*/ 2 h 14"/>
                <a:gd name="T10" fmla="*/ 8 w 14"/>
                <a:gd name="T11" fmla="*/ 0 h 14"/>
                <a:gd name="T12" fmla="*/ 0 w 14"/>
                <a:gd name="T13" fmla="*/ 71 h 14"/>
                <a:gd name="T14" fmla="*/ 10 w 14"/>
                <a:gd name="T15" fmla="*/ 81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4"/>
                <a:gd name="T26" fmla="*/ 14 w 1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4">
                  <a:moveTo>
                    <a:pt x="10" y="14"/>
                  </a:moveTo>
                  <a:lnTo>
                    <a:pt x="12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0" y="12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0" name="Freeform 253"/>
            <p:cNvSpPr>
              <a:spLocks noChangeAspect="1"/>
            </p:cNvSpPr>
            <p:nvPr/>
          </p:nvSpPr>
          <p:spPr bwMode="auto">
            <a:xfrm>
              <a:off x="1203" y="2033"/>
              <a:ext cx="10" cy="16"/>
            </a:xfrm>
            <a:custGeom>
              <a:avLst/>
              <a:gdLst>
                <a:gd name="T0" fmla="*/ 10 w 10"/>
                <a:gd name="T1" fmla="*/ 243 h 14"/>
                <a:gd name="T2" fmla="*/ 8 w 10"/>
                <a:gd name="T3" fmla="*/ 394 h 14"/>
                <a:gd name="T4" fmla="*/ 4 w 10"/>
                <a:gd name="T5" fmla="*/ 450 h 14"/>
                <a:gd name="T6" fmla="*/ 2 w 10"/>
                <a:gd name="T7" fmla="*/ 394 h 14"/>
                <a:gd name="T8" fmla="*/ 0 w 10"/>
                <a:gd name="T9" fmla="*/ 243 h 14"/>
                <a:gd name="T10" fmla="*/ 2 w 10"/>
                <a:gd name="T11" fmla="*/ 143 h 14"/>
                <a:gd name="T12" fmla="*/ 4 w 10"/>
                <a:gd name="T13" fmla="*/ 0 h 14"/>
                <a:gd name="T14" fmla="*/ 8 w 10"/>
                <a:gd name="T15" fmla="*/ 2 h 14"/>
                <a:gd name="T16" fmla="*/ 10 w 10"/>
                <a:gd name="T17" fmla="*/ 24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4"/>
                <a:gd name="T29" fmla="*/ 10 w 10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4">
                  <a:moveTo>
                    <a:pt x="10" y="8"/>
                  </a:moveTo>
                  <a:lnTo>
                    <a:pt x="8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0"/>
                  </a:lnTo>
                  <a:lnTo>
                    <a:pt x="8" y="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1" name="Freeform 254"/>
            <p:cNvSpPr>
              <a:spLocks noChangeAspect="1"/>
            </p:cNvSpPr>
            <p:nvPr/>
          </p:nvSpPr>
          <p:spPr bwMode="auto">
            <a:xfrm>
              <a:off x="1119" y="2539"/>
              <a:ext cx="97" cy="135"/>
            </a:xfrm>
            <a:custGeom>
              <a:avLst/>
              <a:gdLst>
                <a:gd name="T0" fmla="*/ 12 w 94"/>
                <a:gd name="T1" fmla="*/ 805 h 124"/>
                <a:gd name="T2" fmla="*/ 10 w 94"/>
                <a:gd name="T3" fmla="*/ 861 h 124"/>
                <a:gd name="T4" fmla="*/ 12 w 94"/>
                <a:gd name="T5" fmla="*/ 876 h 124"/>
                <a:gd name="T6" fmla="*/ 12 w 94"/>
                <a:gd name="T7" fmla="*/ 937 h 124"/>
                <a:gd name="T8" fmla="*/ 10 w 94"/>
                <a:gd name="T9" fmla="*/ 960 h 124"/>
                <a:gd name="T10" fmla="*/ 8 w 94"/>
                <a:gd name="T11" fmla="*/ 1007 h 124"/>
                <a:gd name="T12" fmla="*/ 46 w 94"/>
                <a:gd name="T13" fmla="*/ 1064 h 124"/>
                <a:gd name="T14" fmla="*/ 69 w 94"/>
                <a:gd name="T15" fmla="*/ 1131 h 124"/>
                <a:gd name="T16" fmla="*/ 77 w 94"/>
                <a:gd name="T17" fmla="*/ 1115 h 124"/>
                <a:gd name="T18" fmla="*/ 82 w 94"/>
                <a:gd name="T19" fmla="*/ 1064 h 124"/>
                <a:gd name="T20" fmla="*/ 100 w 94"/>
                <a:gd name="T21" fmla="*/ 960 h 124"/>
                <a:gd name="T22" fmla="*/ 114 w 94"/>
                <a:gd name="T23" fmla="*/ 849 h 124"/>
                <a:gd name="T24" fmla="*/ 122 w 94"/>
                <a:gd name="T25" fmla="*/ 805 h 124"/>
                <a:gd name="T26" fmla="*/ 134 w 94"/>
                <a:gd name="T27" fmla="*/ 757 h 124"/>
                <a:gd name="T28" fmla="*/ 162 w 94"/>
                <a:gd name="T29" fmla="*/ 687 h 124"/>
                <a:gd name="T30" fmla="*/ 191 w 94"/>
                <a:gd name="T31" fmla="*/ 624 h 124"/>
                <a:gd name="T32" fmla="*/ 203 w 94"/>
                <a:gd name="T33" fmla="*/ 511 h 124"/>
                <a:gd name="T34" fmla="*/ 207 w 94"/>
                <a:gd name="T35" fmla="*/ 450 h 124"/>
                <a:gd name="T36" fmla="*/ 207 w 94"/>
                <a:gd name="T37" fmla="*/ 379 h 124"/>
                <a:gd name="T38" fmla="*/ 211 w 94"/>
                <a:gd name="T39" fmla="*/ 375 h 124"/>
                <a:gd name="T40" fmla="*/ 207 w 94"/>
                <a:gd name="T41" fmla="*/ 292 h 124"/>
                <a:gd name="T42" fmla="*/ 203 w 94"/>
                <a:gd name="T43" fmla="*/ 248 h 124"/>
                <a:gd name="T44" fmla="*/ 207 w 94"/>
                <a:gd name="T45" fmla="*/ 228 h 124"/>
                <a:gd name="T46" fmla="*/ 172 w 94"/>
                <a:gd name="T47" fmla="*/ 192 h 124"/>
                <a:gd name="T48" fmla="*/ 134 w 94"/>
                <a:gd name="T49" fmla="*/ 148 h 124"/>
                <a:gd name="T50" fmla="*/ 106 w 94"/>
                <a:gd name="T51" fmla="*/ 75 h 124"/>
                <a:gd name="T52" fmla="*/ 77 w 94"/>
                <a:gd name="T53" fmla="*/ 0 h 124"/>
                <a:gd name="T54" fmla="*/ 65 w 94"/>
                <a:gd name="T55" fmla="*/ 0 h 124"/>
                <a:gd name="T56" fmla="*/ 49 w 94"/>
                <a:gd name="T57" fmla="*/ 0 h 124"/>
                <a:gd name="T58" fmla="*/ 42 w 94"/>
                <a:gd name="T59" fmla="*/ 4 h 124"/>
                <a:gd name="T60" fmla="*/ 14 w 94"/>
                <a:gd name="T61" fmla="*/ 75 h 124"/>
                <a:gd name="T62" fmla="*/ 14 w 94"/>
                <a:gd name="T63" fmla="*/ 106 h 124"/>
                <a:gd name="T64" fmla="*/ 12 w 94"/>
                <a:gd name="T65" fmla="*/ 209 h 124"/>
                <a:gd name="T66" fmla="*/ 6 w 94"/>
                <a:gd name="T67" fmla="*/ 375 h 124"/>
                <a:gd name="T68" fmla="*/ 2 w 94"/>
                <a:gd name="T69" fmla="*/ 490 h 124"/>
                <a:gd name="T70" fmla="*/ 0 w 94"/>
                <a:gd name="T71" fmla="*/ 605 h 124"/>
                <a:gd name="T72" fmla="*/ 4 w 94"/>
                <a:gd name="T73" fmla="*/ 659 h 124"/>
                <a:gd name="T74" fmla="*/ 6 w 94"/>
                <a:gd name="T75" fmla="*/ 679 h 124"/>
                <a:gd name="T76" fmla="*/ 10 w 94"/>
                <a:gd name="T77" fmla="*/ 679 h 124"/>
                <a:gd name="T78" fmla="*/ 42 w 94"/>
                <a:gd name="T79" fmla="*/ 659 h 124"/>
                <a:gd name="T80" fmla="*/ 46 w 94"/>
                <a:gd name="T81" fmla="*/ 624 h 124"/>
                <a:gd name="T82" fmla="*/ 46 w 94"/>
                <a:gd name="T83" fmla="*/ 687 h 124"/>
                <a:gd name="T84" fmla="*/ 46 w 94"/>
                <a:gd name="T85" fmla="*/ 744 h 124"/>
                <a:gd name="T86" fmla="*/ 14 w 94"/>
                <a:gd name="T87" fmla="*/ 805 h 124"/>
                <a:gd name="T88" fmla="*/ 8 w 94"/>
                <a:gd name="T89" fmla="*/ 814 h 124"/>
                <a:gd name="T90" fmla="*/ 12 w 94"/>
                <a:gd name="T91" fmla="*/ 805 h 1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4"/>
                <a:gd name="T139" fmla="*/ 0 h 124"/>
                <a:gd name="T140" fmla="*/ 94 w 94"/>
                <a:gd name="T141" fmla="*/ 124 h 1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4" h="124">
                  <a:moveTo>
                    <a:pt x="12" y="88"/>
                  </a:moveTo>
                  <a:lnTo>
                    <a:pt x="10" y="94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0" y="106"/>
                  </a:lnTo>
                  <a:lnTo>
                    <a:pt x="8" y="110"/>
                  </a:lnTo>
                  <a:lnTo>
                    <a:pt x="20" y="118"/>
                  </a:lnTo>
                  <a:lnTo>
                    <a:pt x="32" y="124"/>
                  </a:lnTo>
                  <a:lnTo>
                    <a:pt x="36" y="122"/>
                  </a:lnTo>
                  <a:lnTo>
                    <a:pt x="38" y="118"/>
                  </a:lnTo>
                  <a:lnTo>
                    <a:pt x="44" y="106"/>
                  </a:lnTo>
                  <a:lnTo>
                    <a:pt x="50" y="92"/>
                  </a:lnTo>
                  <a:lnTo>
                    <a:pt x="54" y="88"/>
                  </a:lnTo>
                  <a:lnTo>
                    <a:pt x="60" y="84"/>
                  </a:lnTo>
                  <a:lnTo>
                    <a:pt x="72" y="76"/>
                  </a:lnTo>
                  <a:lnTo>
                    <a:pt x="84" y="68"/>
                  </a:lnTo>
                  <a:lnTo>
                    <a:pt x="90" y="56"/>
                  </a:lnTo>
                  <a:lnTo>
                    <a:pt x="92" y="50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2" y="32"/>
                  </a:lnTo>
                  <a:lnTo>
                    <a:pt x="90" y="28"/>
                  </a:lnTo>
                  <a:lnTo>
                    <a:pt x="92" y="26"/>
                  </a:lnTo>
                  <a:lnTo>
                    <a:pt x="76" y="22"/>
                  </a:lnTo>
                  <a:lnTo>
                    <a:pt x="60" y="16"/>
                  </a:lnTo>
                  <a:lnTo>
                    <a:pt x="46" y="8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2" y="24"/>
                  </a:lnTo>
                  <a:lnTo>
                    <a:pt x="6" y="40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10" y="74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20" y="82"/>
                  </a:lnTo>
                  <a:lnTo>
                    <a:pt x="14" y="88"/>
                  </a:lnTo>
                  <a:lnTo>
                    <a:pt x="8" y="90"/>
                  </a:lnTo>
                  <a:lnTo>
                    <a:pt x="12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2" name="Freeform 255"/>
            <p:cNvSpPr>
              <a:spLocks noChangeAspect="1"/>
            </p:cNvSpPr>
            <p:nvPr/>
          </p:nvSpPr>
          <p:spPr bwMode="auto">
            <a:xfrm>
              <a:off x="1522" y="2431"/>
              <a:ext cx="73" cy="99"/>
            </a:xfrm>
            <a:custGeom>
              <a:avLst/>
              <a:gdLst>
                <a:gd name="T0" fmla="*/ 98 w 72"/>
                <a:gd name="T1" fmla="*/ 77 h 92"/>
                <a:gd name="T2" fmla="*/ 96 w 72"/>
                <a:gd name="T3" fmla="*/ 138 h 92"/>
                <a:gd name="T4" fmla="*/ 92 w 72"/>
                <a:gd name="T5" fmla="*/ 172 h 92"/>
                <a:gd name="T6" fmla="*/ 90 w 72"/>
                <a:gd name="T7" fmla="*/ 214 h 92"/>
                <a:gd name="T8" fmla="*/ 88 w 72"/>
                <a:gd name="T9" fmla="*/ 266 h 92"/>
                <a:gd name="T10" fmla="*/ 90 w 72"/>
                <a:gd name="T11" fmla="*/ 308 h 92"/>
                <a:gd name="T12" fmla="*/ 92 w 72"/>
                <a:gd name="T13" fmla="*/ 331 h 92"/>
                <a:gd name="T14" fmla="*/ 94 w 72"/>
                <a:gd name="T15" fmla="*/ 380 h 92"/>
                <a:gd name="T16" fmla="*/ 96 w 72"/>
                <a:gd name="T17" fmla="*/ 412 h 92"/>
                <a:gd name="T18" fmla="*/ 94 w 72"/>
                <a:gd name="T19" fmla="*/ 455 h 92"/>
                <a:gd name="T20" fmla="*/ 90 w 72"/>
                <a:gd name="T21" fmla="*/ 477 h 92"/>
                <a:gd name="T22" fmla="*/ 86 w 72"/>
                <a:gd name="T23" fmla="*/ 550 h 92"/>
                <a:gd name="T24" fmla="*/ 82 w 72"/>
                <a:gd name="T25" fmla="*/ 519 h 92"/>
                <a:gd name="T26" fmla="*/ 80 w 72"/>
                <a:gd name="T27" fmla="*/ 506 h 92"/>
                <a:gd name="T28" fmla="*/ 70 w 72"/>
                <a:gd name="T29" fmla="*/ 519 h 92"/>
                <a:gd name="T30" fmla="*/ 32 w 72"/>
                <a:gd name="T31" fmla="*/ 550 h 92"/>
                <a:gd name="T32" fmla="*/ 32 w 72"/>
                <a:gd name="T33" fmla="*/ 624 h 92"/>
                <a:gd name="T34" fmla="*/ 28 w 72"/>
                <a:gd name="T35" fmla="*/ 600 h 92"/>
                <a:gd name="T36" fmla="*/ 24 w 72"/>
                <a:gd name="T37" fmla="*/ 592 h 92"/>
                <a:gd name="T38" fmla="*/ 22 w 72"/>
                <a:gd name="T39" fmla="*/ 585 h 92"/>
                <a:gd name="T40" fmla="*/ 18 w 72"/>
                <a:gd name="T41" fmla="*/ 585 h 92"/>
                <a:gd name="T42" fmla="*/ 16 w 72"/>
                <a:gd name="T43" fmla="*/ 544 h 92"/>
                <a:gd name="T44" fmla="*/ 14 w 72"/>
                <a:gd name="T45" fmla="*/ 506 h 92"/>
                <a:gd name="T46" fmla="*/ 8 w 72"/>
                <a:gd name="T47" fmla="*/ 437 h 92"/>
                <a:gd name="T48" fmla="*/ 2 w 72"/>
                <a:gd name="T49" fmla="*/ 380 h 92"/>
                <a:gd name="T50" fmla="*/ 0 w 72"/>
                <a:gd name="T51" fmla="*/ 353 h 92"/>
                <a:gd name="T52" fmla="*/ 0 w 72"/>
                <a:gd name="T53" fmla="*/ 308 h 92"/>
                <a:gd name="T54" fmla="*/ 0 w 72"/>
                <a:gd name="T55" fmla="*/ 283 h 92"/>
                <a:gd name="T56" fmla="*/ 2 w 72"/>
                <a:gd name="T57" fmla="*/ 253 h 92"/>
                <a:gd name="T58" fmla="*/ 6 w 72"/>
                <a:gd name="T59" fmla="*/ 214 h 92"/>
                <a:gd name="T60" fmla="*/ 12 w 72"/>
                <a:gd name="T61" fmla="*/ 185 h 92"/>
                <a:gd name="T62" fmla="*/ 16 w 72"/>
                <a:gd name="T63" fmla="*/ 149 h 92"/>
                <a:gd name="T64" fmla="*/ 20 w 72"/>
                <a:gd name="T65" fmla="*/ 0 h 92"/>
                <a:gd name="T66" fmla="*/ 26 w 72"/>
                <a:gd name="T67" fmla="*/ 6 h 92"/>
                <a:gd name="T68" fmla="*/ 34 w 72"/>
                <a:gd name="T69" fmla="*/ 6 h 92"/>
                <a:gd name="T70" fmla="*/ 74 w 72"/>
                <a:gd name="T71" fmla="*/ 58 h 92"/>
                <a:gd name="T72" fmla="*/ 86 w 72"/>
                <a:gd name="T73" fmla="*/ 58 h 92"/>
                <a:gd name="T74" fmla="*/ 98 w 72"/>
                <a:gd name="T75" fmla="*/ 77 h 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92"/>
                <a:gd name="T116" fmla="*/ 72 w 72"/>
                <a:gd name="T117" fmla="*/ 92 h 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92">
                  <a:moveTo>
                    <a:pt x="72" y="12"/>
                  </a:moveTo>
                  <a:lnTo>
                    <a:pt x="70" y="20"/>
                  </a:lnTo>
                  <a:lnTo>
                    <a:pt x="66" y="26"/>
                  </a:lnTo>
                  <a:lnTo>
                    <a:pt x="64" y="32"/>
                  </a:lnTo>
                  <a:lnTo>
                    <a:pt x="62" y="40"/>
                  </a:lnTo>
                  <a:lnTo>
                    <a:pt x="64" y="46"/>
                  </a:lnTo>
                  <a:lnTo>
                    <a:pt x="66" y="50"/>
                  </a:lnTo>
                  <a:lnTo>
                    <a:pt x="68" y="56"/>
                  </a:lnTo>
                  <a:lnTo>
                    <a:pt x="70" y="62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82"/>
                  </a:lnTo>
                  <a:lnTo>
                    <a:pt x="56" y="78"/>
                  </a:lnTo>
                  <a:lnTo>
                    <a:pt x="54" y="74"/>
                  </a:lnTo>
                  <a:lnTo>
                    <a:pt x="44" y="78"/>
                  </a:lnTo>
                  <a:lnTo>
                    <a:pt x="32" y="82"/>
                  </a:lnTo>
                  <a:lnTo>
                    <a:pt x="32" y="92"/>
                  </a:lnTo>
                  <a:lnTo>
                    <a:pt x="28" y="90"/>
                  </a:lnTo>
                  <a:lnTo>
                    <a:pt x="24" y="88"/>
                  </a:lnTo>
                  <a:lnTo>
                    <a:pt x="22" y="86"/>
                  </a:lnTo>
                  <a:lnTo>
                    <a:pt x="18" y="86"/>
                  </a:lnTo>
                  <a:lnTo>
                    <a:pt x="16" y="80"/>
                  </a:lnTo>
                  <a:lnTo>
                    <a:pt x="14" y="74"/>
                  </a:lnTo>
                  <a:lnTo>
                    <a:pt x="8" y="64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2"/>
                  </a:lnTo>
                  <a:lnTo>
                    <a:pt x="12" y="28"/>
                  </a:lnTo>
                  <a:lnTo>
                    <a:pt x="16" y="22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4" y="6"/>
                  </a:lnTo>
                  <a:lnTo>
                    <a:pt x="48" y="8"/>
                  </a:lnTo>
                  <a:lnTo>
                    <a:pt x="60" y="8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3" name="Freeform 256"/>
            <p:cNvSpPr>
              <a:spLocks noChangeAspect="1"/>
            </p:cNvSpPr>
            <p:nvPr/>
          </p:nvSpPr>
          <p:spPr bwMode="auto">
            <a:xfrm>
              <a:off x="1244" y="2458"/>
              <a:ext cx="693" cy="815"/>
            </a:xfrm>
            <a:custGeom>
              <a:avLst/>
              <a:gdLst>
                <a:gd name="T0" fmla="*/ 626 w 678"/>
                <a:gd name="T1" fmla="*/ 509 h 750"/>
                <a:gd name="T2" fmla="*/ 557 w 678"/>
                <a:gd name="T3" fmla="*/ 450 h 750"/>
                <a:gd name="T4" fmla="*/ 513 w 678"/>
                <a:gd name="T5" fmla="*/ 519 h 750"/>
                <a:gd name="T6" fmla="*/ 453 w 678"/>
                <a:gd name="T7" fmla="*/ 660 h 750"/>
                <a:gd name="T8" fmla="*/ 424 w 678"/>
                <a:gd name="T9" fmla="*/ 368 h 750"/>
                <a:gd name="T10" fmla="*/ 416 w 678"/>
                <a:gd name="T11" fmla="*/ 98 h 750"/>
                <a:gd name="T12" fmla="*/ 381 w 678"/>
                <a:gd name="T13" fmla="*/ 115 h 750"/>
                <a:gd name="T14" fmla="*/ 297 w 678"/>
                <a:gd name="T15" fmla="*/ 190 h 750"/>
                <a:gd name="T16" fmla="*/ 299 w 678"/>
                <a:gd name="T17" fmla="*/ 566 h 750"/>
                <a:gd name="T18" fmla="*/ 209 w 678"/>
                <a:gd name="T19" fmla="*/ 724 h 750"/>
                <a:gd name="T20" fmla="*/ 132 w 678"/>
                <a:gd name="T21" fmla="*/ 607 h 750"/>
                <a:gd name="T22" fmla="*/ 138 w 678"/>
                <a:gd name="T23" fmla="*/ 779 h 750"/>
                <a:gd name="T24" fmla="*/ 123 w 678"/>
                <a:gd name="T25" fmla="*/ 991 h 750"/>
                <a:gd name="T26" fmla="*/ 108 w 678"/>
                <a:gd name="T27" fmla="*/ 1623 h 750"/>
                <a:gd name="T28" fmla="*/ 18 w 678"/>
                <a:gd name="T29" fmla="*/ 1811 h 750"/>
                <a:gd name="T30" fmla="*/ 0 w 678"/>
                <a:gd name="T31" fmla="*/ 2139 h 750"/>
                <a:gd name="T32" fmla="*/ 18 w 678"/>
                <a:gd name="T33" fmla="*/ 2483 h 750"/>
                <a:gd name="T34" fmla="*/ 84 w 678"/>
                <a:gd name="T35" fmla="*/ 2587 h 750"/>
                <a:gd name="T36" fmla="*/ 117 w 678"/>
                <a:gd name="T37" fmla="*/ 2760 h 750"/>
                <a:gd name="T38" fmla="*/ 195 w 678"/>
                <a:gd name="T39" fmla="*/ 2710 h 750"/>
                <a:gd name="T40" fmla="*/ 264 w 678"/>
                <a:gd name="T41" fmla="*/ 2600 h 750"/>
                <a:gd name="T42" fmla="*/ 299 w 678"/>
                <a:gd name="T43" fmla="*/ 3025 h 750"/>
                <a:gd name="T44" fmla="*/ 357 w 678"/>
                <a:gd name="T45" fmla="*/ 3126 h 750"/>
                <a:gd name="T46" fmla="*/ 401 w 678"/>
                <a:gd name="T47" fmla="*/ 3200 h 750"/>
                <a:gd name="T48" fmla="*/ 427 w 678"/>
                <a:gd name="T49" fmla="*/ 3507 h 750"/>
                <a:gd name="T50" fmla="*/ 483 w 678"/>
                <a:gd name="T51" fmla="*/ 3728 h 750"/>
                <a:gd name="T52" fmla="*/ 513 w 678"/>
                <a:gd name="T53" fmla="*/ 4011 h 750"/>
                <a:gd name="T54" fmla="*/ 513 w 678"/>
                <a:gd name="T55" fmla="*/ 4484 h 750"/>
                <a:gd name="T56" fmla="*/ 579 w 678"/>
                <a:gd name="T57" fmla="*/ 4737 h 750"/>
                <a:gd name="T58" fmla="*/ 621 w 678"/>
                <a:gd name="T59" fmla="*/ 4929 h 750"/>
                <a:gd name="T60" fmla="*/ 640 w 678"/>
                <a:gd name="T61" fmla="*/ 5244 h 750"/>
                <a:gd name="T62" fmla="*/ 646 w 678"/>
                <a:gd name="T63" fmla="*/ 5542 h 750"/>
                <a:gd name="T64" fmla="*/ 564 w 678"/>
                <a:gd name="T65" fmla="*/ 6030 h 750"/>
                <a:gd name="T66" fmla="*/ 721 w 678"/>
                <a:gd name="T67" fmla="*/ 6507 h 750"/>
                <a:gd name="T68" fmla="*/ 772 w 678"/>
                <a:gd name="T69" fmla="*/ 6099 h 750"/>
                <a:gd name="T70" fmla="*/ 815 w 678"/>
                <a:gd name="T71" fmla="*/ 5725 h 750"/>
                <a:gd name="T72" fmla="*/ 819 w 678"/>
                <a:gd name="T73" fmla="*/ 5159 h 750"/>
                <a:gd name="T74" fmla="*/ 967 w 678"/>
                <a:gd name="T75" fmla="*/ 4798 h 750"/>
                <a:gd name="T76" fmla="*/ 1059 w 678"/>
                <a:gd name="T77" fmla="*/ 4181 h 750"/>
                <a:gd name="T78" fmla="*/ 1068 w 678"/>
                <a:gd name="T79" fmla="*/ 3832 h 750"/>
                <a:gd name="T80" fmla="*/ 1070 w 678"/>
                <a:gd name="T81" fmla="*/ 3136 h 750"/>
                <a:gd name="T82" fmla="*/ 1119 w 678"/>
                <a:gd name="T83" fmla="*/ 2847 h 750"/>
                <a:gd name="T84" fmla="*/ 1192 w 678"/>
                <a:gd name="T85" fmla="*/ 2319 h 750"/>
                <a:gd name="T86" fmla="*/ 1179 w 678"/>
                <a:gd name="T87" fmla="*/ 1729 h 750"/>
                <a:gd name="T88" fmla="*/ 1098 w 678"/>
                <a:gd name="T89" fmla="*/ 1534 h 750"/>
                <a:gd name="T90" fmla="*/ 988 w 678"/>
                <a:gd name="T91" fmla="*/ 1333 h 750"/>
                <a:gd name="T92" fmla="*/ 922 w 678"/>
                <a:gd name="T93" fmla="*/ 1249 h 750"/>
                <a:gd name="T94" fmla="*/ 873 w 678"/>
                <a:gd name="T95" fmla="*/ 1100 h 750"/>
                <a:gd name="T96" fmla="*/ 784 w 678"/>
                <a:gd name="T97" fmla="*/ 950 h 750"/>
                <a:gd name="T98" fmla="*/ 721 w 678"/>
                <a:gd name="T99" fmla="*/ 1137 h 750"/>
                <a:gd name="T100" fmla="*/ 699 w 678"/>
                <a:gd name="T101" fmla="*/ 991 h 750"/>
                <a:gd name="T102" fmla="*/ 724 w 678"/>
                <a:gd name="T103" fmla="*/ 660 h 750"/>
                <a:gd name="T104" fmla="*/ 699 w 678"/>
                <a:gd name="T105" fmla="*/ 264 h 7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78"/>
                <a:gd name="T160" fmla="*/ 0 h 750"/>
                <a:gd name="T161" fmla="*/ 678 w 678"/>
                <a:gd name="T162" fmla="*/ 750 h 7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78" h="750">
                  <a:moveTo>
                    <a:pt x="388" y="14"/>
                  </a:moveTo>
                  <a:lnTo>
                    <a:pt x="382" y="28"/>
                  </a:lnTo>
                  <a:lnTo>
                    <a:pt x="374" y="42"/>
                  </a:lnTo>
                  <a:lnTo>
                    <a:pt x="368" y="48"/>
                  </a:lnTo>
                  <a:lnTo>
                    <a:pt x="362" y="54"/>
                  </a:lnTo>
                  <a:lnTo>
                    <a:pt x="354" y="58"/>
                  </a:lnTo>
                  <a:lnTo>
                    <a:pt x="344" y="58"/>
                  </a:lnTo>
                  <a:lnTo>
                    <a:pt x="338" y="58"/>
                  </a:lnTo>
                  <a:lnTo>
                    <a:pt x="332" y="56"/>
                  </a:lnTo>
                  <a:lnTo>
                    <a:pt x="328" y="54"/>
                  </a:lnTo>
                  <a:lnTo>
                    <a:pt x="326" y="48"/>
                  </a:lnTo>
                  <a:lnTo>
                    <a:pt x="316" y="52"/>
                  </a:lnTo>
                  <a:lnTo>
                    <a:pt x="304" y="56"/>
                  </a:lnTo>
                  <a:lnTo>
                    <a:pt x="304" y="66"/>
                  </a:lnTo>
                  <a:lnTo>
                    <a:pt x="300" y="64"/>
                  </a:lnTo>
                  <a:lnTo>
                    <a:pt x="296" y="62"/>
                  </a:lnTo>
                  <a:lnTo>
                    <a:pt x="294" y="60"/>
                  </a:lnTo>
                  <a:lnTo>
                    <a:pt x="290" y="60"/>
                  </a:lnTo>
                  <a:lnTo>
                    <a:pt x="284" y="60"/>
                  </a:lnTo>
                  <a:lnTo>
                    <a:pt x="280" y="62"/>
                  </a:lnTo>
                  <a:lnTo>
                    <a:pt x="274" y="68"/>
                  </a:lnTo>
                  <a:lnTo>
                    <a:pt x="266" y="74"/>
                  </a:lnTo>
                  <a:lnTo>
                    <a:pt x="262" y="76"/>
                  </a:lnTo>
                  <a:lnTo>
                    <a:pt x="256" y="76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4" y="66"/>
                  </a:lnTo>
                  <a:lnTo>
                    <a:pt x="240" y="58"/>
                  </a:lnTo>
                  <a:lnTo>
                    <a:pt x="238" y="48"/>
                  </a:lnTo>
                  <a:lnTo>
                    <a:pt x="240" y="42"/>
                  </a:lnTo>
                  <a:lnTo>
                    <a:pt x="242" y="36"/>
                  </a:lnTo>
                  <a:lnTo>
                    <a:pt x="244" y="32"/>
                  </a:lnTo>
                  <a:lnTo>
                    <a:pt x="244" y="28"/>
                  </a:lnTo>
                  <a:lnTo>
                    <a:pt x="244" y="22"/>
                  </a:lnTo>
                  <a:lnTo>
                    <a:pt x="240" y="16"/>
                  </a:lnTo>
                  <a:lnTo>
                    <a:pt x="236" y="12"/>
                  </a:lnTo>
                  <a:lnTo>
                    <a:pt x="236" y="8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24" y="6"/>
                  </a:lnTo>
                  <a:lnTo>
                    <a:pt x="220" y="12"/>
                  </a:lnTo>
                  <a:lnTo>
                    <a:pt x="216" y="14"/>
                  </a:lnTo>
                  <a:lnTo>
                    <a:pt x="210" y="18"/>
                  </a:lnTo>
                  <a:lnTo>
                    <a:pt x="196" y="24"/>
                  </a:lnTo>
                  <a:lnTo>
                    <a:pt x="192" y="28"/>
                  </a:lnTo>
                  <a:lnTo>
                    <a:pt x="188" y="32"/>
                  </a:lnTo>
                  <a:lnTo>
                    <a:pt x="174" y="26"/>
                  </a:lnTo>
                  <a:lnTo>
                    <a:pt x="168" y="22"/>
                  </a:lnTo>
                  <a:lnTo>
                    <a:pt x="158" y="20"/>
                  </a:lnTo>
                  <a:lnTo>
                    <a:pt x="166" y="40"/>
                  </a:lnTo>
                  <a:lnTo>
                    <a:pt x="170" y="50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70" y="66"/>
                  </a:lnTo>
                  <a:lnTo>
                    <a:pt x="158" y="76"/>
                  </a:lnTo>
                  <a:lnTo>
                    <a:pt x="146" y="82"/>
                  </a:lnTo>
                  <a:lnTo>
                    <a:pt x="138" y="86"/>
                  </a:lnTo>
                  <a:lnTo>
                    <a:pt x="130" y="86"/>
                  </a:lnTo>
                  <a:lnTo>
                    <a:pt x="122" y="86"/>
                  </a:lnTo>
                  <a:lnTo>
                    <a:pt x="118" y="84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112" y="58"/>
                  </a:lnTo>
                  <a:lnTo>
                    <a:pt x="98" y="66"/>
                  </a:lnTo>
                  <a:lnTo>
                    <a:pt x="86" y="68"/>
                  </a:lnTo>
                  <a:lnTo>
                    <a:pt x="74" y="70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2" y="76"/>
                  </a:lnTo>
                  <a:lnTo>
                    <a:pt x="74" y="80"/>
                  </a:lnTo>
                  <a:lnTo>
                    <a:pt x="78" y="82"/>
                  </a:lnTo>
                  <a:lnTo>
                    <a:pt x="78" y="90"/>
                  </a:lnTo>
                  <a:lnTo>
                    <a:pt x="72" y="90"/>
                  </a:lnTo>
                  <a:lnTo>
                    <a:pt x="68" y="92"/>
                  </a:lnTo>
                  <a:lnTo>
                    <a:pt x="64" y="96"/>
                  </a:lnTo>
                  <a:lnTo>
                    <a:pt x="62" y="100"/>
                  </a:lnTo>
                  <a:lnTo>
                    <a:pt x="64" y="106"/>
                  </a:lnTo>
                  <a:lnTo>
                    <a:pt x="68" y="112"/>
                  </a:lnTo>
                  <a:lnTo>
                    <a:pt x="72" y="118"/>
                  </a:lnTo>
                  <a:lnTo>
                    <a:pt x="74" y="124"/>
                  </a:lnTo>
                  <a:lnTo>
                    <a:pt x="72" y="150"/>
                  </a:lnTo>
                  <a:lnTo>
                    <a:pt x="68" y="180"/>
                  </a:lnTo>
                  <a:lnTo>
                    <a:pt x="66" y="184"/>
                  </a:lnTo>
                  <a:lnTo>
                    <a:pt x="62" y="186"/>
                  </a:lnTo>
                  <a:lnTo>
                    <a:pt x="50" y="190"/>
                  </a:lnTo>
                  <a:lnTo>
                    <a:pt x="38" y="192"/>
                  </a:lnTo>
                  <a:lnTo>
                    <a:pt x="28" y="194"/>
                  </a:lnTo>
                  <a:lnTo>
                    <a:pt x="22" y="198"/>
                  </a:lnTo>
                  <a:lnTo>
                    <a:pt x="20" y="202"/>
                  </a:lnTo>
                  <a:lnTo>
                    <a:pt x="18" y="210"/>
                  </a:lnTo>
                  <a:lnTo>
                    <a:pt x="16" y="220"/>
                  </a:lnTo>
                  <a:lnTo>
                    <a:pt x="12" y="232"/>
                  </a:lnTo>
                  <a:lnTo>
                    <a:pt x="10" y="236"/>
                  </a:lnTo>
                  <a:lnTo>
                    <a:pt x="6" y="238"/>
                  </a:lnTo>
                  <a:lnTo>
                    <a:pt x="2" y="242"/>
                  </a:lnTo>
                  <a:lnTo>
                    <a:pt x="0" y="248"/>
                  </a:lnTo>
                  <a:lnTo>
                    <a:pt x="2" y="254"/>
                  </a:lnTo>
                  <a:lnTo>
                    <a:pt x="4" y="258"/>
                  </a:lnTo>
                  <a:lnTo>
                    <a:pt x="10" y="266"/>
                  </a:lnTo>
                  <a:lnTo>
                    <a:pt x="16" y="274"/>
                  </a:lnTo>
                  <a:lnTo>
                    <a:pt x="18" y="280"/>
                  </a:lnTo>
                  <a:lnTo>
                    <a:pt x="18" y="286"/>
                  </a:lnTo>
                  <a:lnTo>
                    <a:pt x="26" y="288"/>
                  </a:lnTo>
                  <a:lnTo>
                    <a:pt x="32" y="292"/>
                  </a:lnTo>
                  <a:lnTo>
                    <a:pt x="38" y="298"/>
                  </a:lnTo>
                  <a:lnTo>
                    <a:pt x="44" y="300"/>
                  </a:lnTo>
                  <a:lnTo>
                    <a:pt x="48" y="298"/>
                  </a:lnTo>
                  <a:lnTo>
                    <a:pt x="50" y="298"/>
                  </a:lnTo>
                  <a:lnTo>
                    <a:pt x="52" y="290"/>
                  </a:lnTo>
                  <a:lnTo>
                    <a:pt x="62" y="290"/>
                  </a:lnTo>
                  <a:lnTo>
                    <a:pt x="62" y="308"/>
                  </a:lnTo>
                  <a:lnTo>
                    <a:pt x="62" y="314"/>
                  </a:lnTo>
                  <a:lnTo>
                    <a:pt x="64" y="316"/>
                  </a:lnTo>
                  <a:lnTo>
                    <a:pt x="66" y="318"/>
                  </a:lnTo>
                  <a:lnTo>
                    <a:pt x="70" y="318"/>
                  </a:lnTo>
                  <a:lnTo>
                    <a:pt x="72" y="318"/>
                  </a:lnTo>
                  <a:lnTo>
                    <a:pt x="82" y="322"/>
                  </a:lnTo>
                  <a:lnTo>
                    <a:pt x="92" y="322"/>
                  </a:lnTo>
                  <a:lnTo>
                    <a:pt x="102" y="318"/>
                  </a:lnTo>
                  <a:lnTo>
                    <a:pt x="110" y="312"/>
                  </a:lnTo>
                  <a:lnTo>
                    <a:pt x="124" y="300"/>
                  </a:lnTo>
                  <a:lnTo>
                    <a:pt x="132" y="296"/>
                  </a:lnTo>
                  <a:lnTo>
                    <a:pt x="140" y="294"/>
                  </a:lnTo>
                  <a:lnTo>
                    <a:pt x="146" y="294"/>
                  </a:lnTo>
                  <a:lnTo>
                    <a:pt x="148" y="296"/>
                  </a:lnTo>
                  <a:lnTo>
                    <a:pt x="150" y="300"/>
                  </a:lnTo>
                  <a:lnTo>
                    <a:pt x="150" y="306"/>
                  </a:lnTo>
                  <a:lnTo>
                    <a:pt x="148" y="316"/>
                  </a:lnTo>
                  <a:lnTo>
                    <a:pt x="150" y="326"/>
                  </a:lnTo>
                  <a:lnTo>
                    <a:pt x="154" y="334"/>
                  </a:lnTo>
                  <a:lnTo>
                    <a:pt x="160" y="342"/>
                  </a:lnTo>
                  <a:lnTo>
                    <a:pt x="170" y="348"/>
                  </a:lnTo>
                  <a:lnTo>
                    <a:pt x="180" y="352"/>
                  </a:lnTo>
                  <a:lnTo>
                    <a:pt x="186" y="350"/>
                  </a:lnTo>
                  <a:lnTo>
                    <a:pt x="188" y="352"/>
                  </a:lnTo>
                  <a:lnTo>
                    <a:pt x="192" y="356"/>
                  </a:lnTo>
                  <a:lnTo>
                    <a:pt x="196" y="358"/>
                  </a:lnTo>
                  <a:lnTo>
                    <a:pt x="202" y="360"/>
                  </a:lnTo>
                  <a:lnTo>
                    <a:pt x="202" y="366"/>
                  </a:lnTo>
                  <a:lnTo>
                    <a:pt x="204" y="368"/>
                  </a:lnTo>
                  <a:lnTo>
                    <a:pt x="208" y="368"/>
                  </a:lnTo>
                  <a:lnTo>
                    <a:pt x="212" y="368"/>
                  </a:lnTo>
                  <a:lnTo>
                    <a:pt x="224" y="366"/>
                  </a:lnTo>
                  <a:lnTo>
                    <a:pt x="228" y="368"/>
                  </a:lnTo>
                  <a:lnTo>
                    <a:pt x="232" y="370"/>
                  </a:lnTo>
                  <a:lnTo>
                    <a:pt x="236" y="380"/>
                  </a:lnTo>
                  <a:lnTo>
                    <a:pt x="238" y="392"/>
                  </a:lnTo>
                  <a:lnTo>
                    <a:pt x="240" y="394"/>
                  </a:lnTo>
                  <a:lnTo>
                    <a:pt x="242" y="396"/>
                  </a:lnTo>
                  <a:lnTo>
                    <a:pt x="242" y="404"/>
                  </a:lnTo>
                  <a:lnTo>
                    <a:pt x="244" y="410"/>
                  </a:lnTo>
                  <a:lnTo>
                    <a:pt x="246" y="414"/>
                  </a:lnTo>
                  <a:lnTo>
                    <a:pt x="250" y="418"/>
                  </a:lnTo>
                  <a:lnTo>
                    <a:pt x="260" y="420"/>
                  </a:lnTo>
                  <a:lnTo>
                    <a:pt x="274" y="424"/>
                  </a:lnTo>
                  <a:lnTo>
                    <a:pt x="274" y="430"/>
                  </a:lnTo>
                  <a:lnTo>
                    <a:pt x="274" y="434"/>
                  </a:lnTo>
                  <a:lnTo>
                    <a:pt x="278" y="438"/>
                  </a:lnTo>
                  <a:lnTo>
                    <a:pt x="280" y="442"/>
                  </a:lnTo>
                  <a:lnTo>
                    <a:pt x="288" y="450"/>
                  </a:lnTo>
                  <a:lnTo>
                    <a:pt x="290" y="454"/>
                  </a:lnTo>
                  <a:lnTo>
                    <a:pt x="290" y="462"/>
                  </a:lnTo>
                  <a:lnTo>
                    <a:pt x="290" y="468"/>
                  </a:lnTo>
                  <a:lnTo>
                    <a:pt x="286" y="476"/>
                  </a:lnTo>
                  <a:lnTo>
                    <a:pt x="284" y="482"/>
                  </a:lnTo>
                  <a:lnTo>
                    <a:pt x="284" y="488"/>
                  </a:lnTo>
                  <a:lnTo>
                    <a:pt x="284" y="498"/>
                  </a:lnTo>
                  <a:lnTo>
                    <a:pt x="290" y="516"/>
                  </a:lnTo>
                  <a:lnTo>
                    <a:pt x="296" y="532"/>
                  </a:lnTo>
                  <a:lnTo>
                    <a:pt x="298" y="536"/>
                  </a:lnTo>
                  <a:lnTo>
                    <a:pt x="302" y="538"/>
                  </a:lnTo>
                  <a:lnTo>
                    <a:pt x="314" y="540"/>
                  </a:lnTo>
                  <a:lnTo>
                    <a:pt x="322" y="542"/>
                  </a:lnTo>
                  <a:lnTo>
                    <a:pt x="328" y="546"/>
                  </a:lnTo>
                  <a:lnTo>
                    <a:pt x="332" y="552"/>
                  </a:lnTo>
                  <a:lnTo>
                    <a:pt x="338" y="564"/>
                  </a:lnTo>
                  <a:lnTo>
                    <a:pt x="344" y="576"/>
                  </a:lnTo>
                  <a:lnTo>
                    <a:pt x="346" y="572"/>
                  </a:lnTo>
                  <a:lnTo>
                    <a:pt x="350" y="570"/>
                  </a:lnTo>
                  <a:lnTo>
                    <a:pt x="352" y="568"/>
                  </a:lnTo>
                  <a:lnTo>
                    <a:pt x="356" y="570"/>
                  </a:lnTo>
                  <a:lnTo>
                    <a:pt x="356" y="574"/>
                  </a:lnTo>
                  <a:lnTo>
                    <a:pt x="356" y="580"/>
                  </a:lnTo>
                  <a:lnTo>
                    <a:pt x="356" y="594"/>
                  </a:lnTo>
                  <a:lnTo>
                    <a:pt x="356" y="610"/>
                  </a:lnTo>
                  <a:lnTo>
                    <a:pt x="362" y="604"/>
                  </a:lnTo>
                  <a:lnTo>
                    <a:pt x="370" y="604"/>
                  </a:lnTo>
                  <a:lnTo>
                    <a:pt x="372" y="614"/>
                  </a:lnTo>
                  <a:lnTo>
                    <a:pt x="374" y="624"/>
                  </a:lnTo>
                  <a:lnTo>
                    <a:pt x="374" y="630"/>
                  </a:lnTo>
                  <a:lnTo>
                    <a:pt x="372" y="634"/>
                  </a:lnTo>
                  <a:lnTo>
                    <a:pt x="366" y="640"/>
                  </a:lnTo>
                  <a:lnTo>
                    <a:pt x="350" y="646"/>
                  </a:lnTo>
                  <a:lnTo>
                    <a:pt x="342" y="656"/>
                  </a:lnTo>
                  <a:lnTo>
                    <a:pt x="332" y="668"/>
                  </a:lnTo>
                  <a:lnTo>
                    <a:pt x="324" y="682"/>
                  </a:lnTo>
                  <a:lnTo>
                    <a:pt x="320" y="690"/>
                  </a:lnTo>
                  <a:lnTo>
                    <a:pt x="320" y="696"/>
                  </a:lnTo>
                  <a:lnTo>
                    <a:pt x="330" y="696"/>
                  </a:lnTo>
                  <a:lnTo>
                    <a:pt x="342" y="700"/>
                  </a:lnTo>
                  <a:lnTo>
                    <a:pt x="354" y="708"/>
                  </a:lnTo>
                  <a:lnTo>
                    <a:pt x="366" y="716"/>
                  </a:lnTo>
                  <a:lnTo>
                    <a:pt x="388" y="734"/>
                  </a:lnTo>
                  <a:lnTo>
                    <a:pt x="408" y="750"/>
                  </a:lnTo>
                  <a:lnTo>
                    <a:pt x="410" y="736"/>
                  </a:lnTo>
                  <a:lnTo>
                    <a:pt x="412" y="724"/>
                  </a:lnTo>
                  <a:lnTo>
                    <a:pt x="420" y="722"/>
                  </a:lnTo>
                  <a:lnTo>
                    <a:pt x="426" y="718"/>
                  </a:lnTo>
                  <a:lnTo>
                    <a:pt x="432" y="712"/>
                  </a:lnTo>
                  <a:lnTo>
                    <a:pt x="436" y="704"/>
                  </a:lnTo>
                  <a:lnTo>
                    <a:pt x="444" y="686"/>
                  </a:lnTo>
                  <a:lnTo>
                    <a:pt x="450" y="670"/>
                  </a:lnTo>
                  <a:lnTo>
                    <a:pt x="454" y="666"/>
                  </a:lnTo>
                  <a:lnTo>
                    <a:pt x="456" y="666"/>
                  </a:lnTo>
                  <a:lnTo>
                    <a:pt x="458" y="664"/>
                  </a:lnTo>
                  <a:lnTo>
                    <a:pt x="462" y="660"/>
                  </a:lnTo>
                  <a:lnTo>
                    <a:pt x="468" y="640"/>
                  </a:lnTo>
                  <a:lnTo>
                    <a:pt x="466" y="638"/>
                  </a:lnTo>
                  <a:lnTo>
                    <a:pt x="464" y="636"/>
                  </a:lnTo>
                  <a:lnTo>
                    <a:pt x="460" y="632"/>
                  </a:lnTo>
                  <a:lnTo>
                    <a:pt x="460" y="602"/>
                  </a:lnTo>
                  <a:lnTo>
                    <a:pt x="464" y="594"/>
                  </a:lnTo>
                  <a:lnTo>
                    <a:pt x="470" y="586"/>
                  </a:lnTo>
                  <a:lnTo>
                    <a:pt x="488" y="574"/>
                  </a:lnTo>
                  <a:lnTo>
                    <a:pt x="506" y="562"/>
                  </a:lnTo>
                  <a:lnTo>
                    <a:pt x="524" y="554"/>
                  </a:lnTo>
                  <a:lnTo>
                    <a:pt x="534" y="552"/>
                  </a:lnTo>
                  <a:lnTo>
                    <a:pt x="548" y="552"/>
                  </a:lnTo>
                  <a:lnTo>
                    <a:pt x="560" y="550"/>
                  </a:lnTo>
                  <a:lnTo>
                    <a:pt x="566" y="548"/>
                  </a:lnTo>
                  <a:lnTo>
                    <a:pt x="568" y="544"/>
                  </a:lnTo>
                  <a:lnTo>
                    <a:pt x="578" y="530"/>
                  </a:lnTo>
                  <a:lnTo>
                    <a:pt x="586" y="514"/>
                  </a:lnTo>
                  <a:lnTo>
                    <a:pt x="600" y="482"/>
                  </a:lnTo>
                  <a:lnTo>
                    <a:pt x="602" y="470"/>
                  </a:lnTo>
                  <a:lnTo>
                    <a:pt x="604" y="460"/>
                  </a:lnTo>
                  <a:lnTo>
                    <a:pt x="604" y="452"/>
                  </a:lnTo>
                  <a:lnTo>
                    <a:pt x="606" y="448"/>
                  </a:lnTo>
                  <a:lnTo>
                    <a:pt x="610" y="444"/>
                  </a:lnTo>
                  <a:lnTo>
                    <a:pt x="604" y="442"/>
                  </a:lnTo>
                  <a:lnTo>
                    <a:pt x="614" y="408"/>
                  </a:lnTo>
                  <a:lnTo>
                    <a:pt x="612" y="394"/>
                  </a:lnTo>
                  <a:lnTo>
                    <a:pt x="610" y="386"/>
                  </a:lnTo>
                  <a:lnTo>
                    <a:pt x="610" y="376"/>
                  </a:lnTo>
                  <a:lnTo>
                    <a:pt x="608" y="366"/>
                  </a:lnTo>
                  <a:lnTo>
                    <a:pt x="606" y="362"/>
                  </a:lnTo>
                  <a:lnTo>
                    <a:pt x="608" y="356"/>
                  </a:lnTo>
                  <a:lnTo>
                    <a:pt x="610" y="352"/>
                  </a:lnTo>
                  <a:lnTo>
                    <a:pt x="614" y="350"/>
                  </a:lnTo>
                  <a:lnTo>
                    <a:pt x="622" y="350"/>
                  </a:lnTo>
                  <a:lnTo>
                    <a:pt x="628" y="340"/>
                  </a:lnTo>
                  <a:lnTo>
                    <a:pt x="634" y="328"/>
                  </a:lnTo>
                  <a:lnTo>
                    <a:pt x="634" y="326"/>
                  </a:lnTo>
                  <a:lnTo>
                    <a:pt x="640" y="316"/>
                  </a:lnTo>
                  <a:lnTo>
                    <a:pt x="646" y="306"/>
                  </a:lnTo>
                  <a:lnTo>
                    <a:pt x="660" y="288"/>
                  </a:lnTo>
                  <a:lnTo>
                    <a:pt x="668" y="278"/>
                  </a:lnTo>
                  <a:lnTo>
                    <a:pt x="674" y="268"/>
                  </a:lnTo>
                  <a:lnTo>
                    <a:pt x="676" y="254"/>
                  </a:lnTo>
                  <a:lnTo>
                    <a:pt x="678" y="240"/>
                  </a:lnTo>
                  <a:lnTo>
                    <a:pt x="678" y="224"/>
                  </a:lnTo>
                  <a:lnTo>
                    <a:pt x="674" y="210"/>
                  </a:lnTo>
                  <a:lnTo>
                    <a:pt x="672" y="206"/>
                  </a:lnTo>
                  <a:lnTo>
                    <a:pt x="668" y="200"/>
                  </a:lnTo>
                  <a:lnTo>
                    <a:pt x="664" y="198"/>
                  </a:lnTo>
                  <a:lnTo>
                    <a:pt x="660" y="196"/>
                  </a:lnTo>
                  <a:lnTo>
                    <a:pt x="648" y="196"/>
                  </a:lnTo>
                  <a:lnTo>
                    <a:pt x="638" y="190"/>
                  </a:lnTo>
                  <a:lnTo>
                    <a:pt x="630" y="184"/>
                  </a:lnTo>
                  <a:lnTo>
                    <a:pt x="622" y="178"/>
                  </a:lnTo>
                  <a:lnTo>
                    <a:pt x="608" y="164"/>
                  </a:lnTo>
                  <a:lnTo>
                    <a:pt x="598" y="158"/>
                  </a:lnTo>
                  <a:lnTo>
                    <a:pt x="588" y="152"/>
                  </a:lnTo>
                  <a:lnTo>
                    <a:pt x="578" y="152"/>
                  </a:lnTo>
                  <a:lnTo>
                    <a:pt x="570" y="152"/>
                  </a:lnTo>
                  <a:lnTo>
                    <a:pt x="560" y="154"/>
                  </a:lnTo>
                  <a:lnTo>
                    <a:pt x="550" y="152"/>
                  </a:lnTo>
                  <a:lnTo>
                    <a:pt x="546" y="150"/>
                  </a:lnTo>
                  <a:lnTo>
                    <a:pt x="542" y="146"/>
                  </a:lnTo>
                  <a:lnTo>
                    <a:pt x="536" y="144"/>
                  </a:lnTo>
                  <a:lnTo>
                    <a:pt x="530" y="142"/>
                  </a:lnTo>
                  <a:lnTo>
                    <a:pt x="522" y="144"/>
                  </a:lnTo>
                  <a:lnTo>
                    <a:pt x="516" y="146"/>
                  </a:lnTo>
                  <a:lnTo>
                    <a:pt x="512" y="150"/>
                  </a:lnTo>
                  <a:lnTo>
                    <a:pt x="506" y="152"/>
                  </a:lnTo>
                  <a:lnTo>
                    <a:pt x="504" y="142"/>
                  </a:lnTo>
                  <a:lnTo>
                    <a:pt x="500" y="134"/>
                  </a:lnTo>
                  <a:lnTo>
                    <a:pt x="494" y="128"/>
                  </a:lnTo>
                  <a:lnTo>
                    <a:pt x="488" y="122"/>
                  </a:lnTo>
                  <a:lnTo>
                    <a:pt x="480" y="118"/>
                  </a:lnTo>
                  <a:lnTo>
                    <a:pt x="472" y="114"/>
                  </a:lnTo>
                  <a:lnTo>
                    <a:pt x="462" y="112"/>
                  </a:lnTo>
                  <a:lnTo>
                    <a:pt x="454" y="112"/>
                  </a:lnTo>
                  <a:lnTo>
                    <a:pt x="444" y="110"/>
                  </a:lnTo>
                  <a:lnTo>
                    <a:pt x="442" y="122"/>
                  </a:lnTo>
                  <a:lnTo>
                    <a:pt x="436" y="130"/>
                  </a:lnTo>
                  <a:lnTo>
                    <a:pt x="430" y="136"/>
                  </a:lnTo>
                  <a:lnTo>
                    <a:pt x="424" y="144"/>
                  </a:lnTo>
                  <a:lnTo>
                    <a:pt x="422" y="132"/>
                  </a:lnTo>
                  <a:lnTo>
                    <a:pt x="408" y="132"/>
                  </a:lnTo>
                  <a:lnTo>
                    <a:pt x="398" y="130"/>
                  </a:lnTo>
                  <a:lnTo>
                    <a:pt x="386" y="130"/>
                  </a:lnTo>
                  <a:lnTo>
                    <a:pt x="374" y="128"/>
                  </a:lnTo>
                  <a:lnTo>
                    <a:pt x="384" y="124"/>
                  </a:lnTo>
                  <a:lnTo>
                    <a:pt x="394" y="120"/>
                  </a:lnTo>
                  <a:lnTo>
                    <a:pt x="396" y="112"/>
                  </a:lnTo>
                  <a:lnTo>
                    <a:pt x="384" y="114"/>
                  </a:lnTo>
                  <a:lnTo>
                    <a:pt x="390" y="104"/>
                  </a:lnTo>
                  <a:lnTo>
                    <a:pt x="398" y="92"/>
                  </a:lnTo>
                  <a:lnTo>
                    <a:pt x="402" y="88"/>
                  </a:lnTo>
                  <a:lnTo>
                    <a:pt x="408" y="82"/>
                  </a:lnTo>
                  <a:lnTo>
                    <a:pt x="410" y="76"/>
                  </a:lnTo>
                  <a:lnTo>
                    <a:pt x="414" y="68"/>
                  </a:lnTo>
                  <a:lnTo>
                    <a:pt x="404" y="60"/>
                  </a:lnTo>
                  <a:lnTo>
                    <a:pt x="398" y="54"/>
                  </a:lnTo>
                  <a:lnTo>
                    <a:pt x="396" y="46"/>
                  </a:lnTo>
                  <a:lnTo>
                    <a:pt x="396" y="38"/>
                  </a:lnTo>
                  <a:lnTo>
                    <a:pt x="396" y="30"/>
                  </a:lnTo>
                  <a:lnTo>
                    <a:pt x="396" y="22"/>
                  </a:lnTo>
                  <a:lnTo>
                    <a:pt x="392" y="16"/>
                  </a:lnTo>
                  <a:lnTo>
                    <a:pt x="38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4" name="Freeform 257"/>
            <p:cNvSpPr>
              <a:spLocks noChangeAspect="1"/>
            </p:cNvSpPr>
            <p:nvPr/>
          </p:nvSpPr>
          <p:spPr bwMode="auto">
            <a:xfrm>
              <a:off x="1584" y="2442"/>
              <a:ext cx="60" cy="80"/>
            </a:xfrm>
            <a:custGeom>
              <a:avLst/>
              <a:gdLst>
                <a:gd name="T0" fmla="*/ 60 w 60"/>
                <a:gd name="T1" fmla="*/ 250 h 74"/>
                <a:gd name="T2" fmla="*/ 56 w 60"/>
                <a:gd name="T3" fmla="*/ 231 h 74"/>
                <a:gd name="T4" fmla="*/ 50 w 60"/>
                <a:gd name="T5" fmla="*/ 342 h 74"/>
                <a:gd name="T6" fmla="*/ 42 w 60"/>
                <a:gd name="T7" fmla="*/ 441 h 74"/>
                <a:gd name="T8" fmla="*/ 36 w 60"/>
                <a:gd name="T9" fmla="*/ 488 h 74"/>
                <a:gd name="T10" fmla="*/ 30 w 60"/>
                <a:gd name="T11" fmla="*/ 533 h 74"/>
                <a:gd name="T12" fmla="*/ 22 w 60"/>
                <a:gd name="T13" fmla="*/ 558 h 74"/>
                <a:gd name="T14" fmla="*/ 12 w 60"/>
                <a:gd name="T15" fmla="*/ 558 h 74"/>
                <a:gd name="T16" fmla="*/ 6 w 60"/>
                <a:gd name="T17" fmla="*/ 558 h 74"/>
                <a:gd name="T18" fmla="*/ 0 w 60"/>
                <a:gd name="T19" fmla="*/ 548 h 74"/>
                <a:gd name="T20" fmla="*/ 4 w 60"/>
                <a:gd name="T21" fmla="*/ 469 h 74"/>
                <a:gd name="T22" fmla="*/ 8 w 60"/>
                <a:gd name="T23" fmla="*/ 441 h 74"/>
                <a:gd name="T24" fmla="*/ 10 w 60"/>
                <a:gd name="T25" fmla="*/ 400 h 74"/>
                <a:gd name="T26" fmla="*/ 8 w 60"/>
                <a:gd name="T27" fmla="*/ 349 h 74"/>
                <a:gd name="T28" fmla="*/ 6 w 60"/>
                <a:gd name="T29" fmla="*/ 299 h 74"/>
                <a:gd name="T30" fmla="*/ 4 w 60"/>
                <a:gd name="T31" fmla="*/ 271 h 74"/>
                <a:gd name="T32" fmla="*/ 2 w 60"/>
                <a:gd name="T33" fmla="*/ 231 h 74"/>
                <a:gd name="T34" fmla="*/ 4 w 60"/>
                <a:gd name="T35" fmla="*/ 169 h 74"/>
                <a:gd name="T36" fmla="*/ 8 w 60"/>
                <a:gd name="T37" fmla="*/ 118 h 74"/>
                <a:gd name="T38" fmla="*/ 10 w 60"/>
                <a:gd name="T39" fmla="*/ 74 h 74"/>
                <a:gd name="T40" fmla="*/ 12 w 60"/>
                <a:gd name="T41" fmla="*/ 0 h 74"/>
                <a:gd name="T42" fmla="*/ 26 w 60"/>
                <a:gd name="T43" fmla="*/ 6 h 74"/>
                <a:gd name="T44" fmla="*/ 36 w 60"/>
                <a:gd name="T45" fmla="*/ 86 h 74"/>
                <a:gd name="T46" fmla="*/ 46 w 60"/>
                <a:gd name="T47" fmla="*/ 156 h 74"/>
                <a:gd name="T48" fmla="*/ 56 w 60"/>
                <a:gd name="T49" fmla="*/ 231 h 74"/>
                <a:gd name="T50" fmla="*/ 60 w 60"/>
                <a:gd name="T51" fmla="*/ 250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74"/>
                <a:gd name="T80" fmla="*/ 60 w 60"/>
                <a:gd name="T81" fmla="*/ 74 h 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74">
                  <a:moveTo>
                    <a:pt x="60" y="32"/>
                  </a:moveTo>
                  <a:lnTo>
                    <a:pt x="56" y="30"/>
                  </a:lnTo>
                  <a:lnTo>
                    <a:pt x="50" y="44"/>
                  </a:lnTo>
                  <a:lnTo>
                    <a:pt x="42" y="58"/>
                  </a:lnTo>
                  <a:lnTo>
                    <a:pt x="36" y="64"/>
                  </a:lnTo>
                  <a:lnTo>
                    <a:pt x="30" y="70"/>
                  </a:lnTo>
                  <a:lnTo>
                    <a:pt x="22" y="74"/>
                  </a:lnTo>
                  <a:lnTo>
                    <a:pt x="12" y="74"/>
                  </a:lnTo>
                  <a:lnTo>
                    <a:pt x="6" y="74"/>
                  </a:lnTo>
                  <a:lnTo>
                    <a:pt x="0" y="72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2"/>
                  </a:lnTo>
                  <a:lnTo>
                    <a:pt x="8" y="46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  <a:lnTo>
                    <a:pt x="4" y="22"/>
                  </a:lnTo>
                  <a:lnTo>
                    <a:pt x="8" y="16"/>
                  </a:lnTo>
                  <a:lnTo>
                    <a:pt x="10" y="10"/>
                  </a:lnTo>
                  <a:lnTo>
                    <a:pt x="12" y="0"/>
                  </a:lnTo>
                  <a:lnTo>
                    <a:pt x="26" y="6"/>
                  </a:lnTo>
                  <a:lnTo>
                    <a:pt x="36" y="12"/>
                  </a:lnTo>
                  <a:lnTo>
                    <a:pt x="46" y="20"/>
                  </a:lnTo>
                  <a:lnTo>
                    <a:pt x="56" y="30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5" name="Freeform 258"/>
            <p:cNvSpPr>
              <a:spLocks noChangeAspect="1"/>
            </p:cNvSpPr>
            <p:nvPr/>
          </p:nvSpPr>
          <p:spPr bwMode="auto">
            <a:xfrm>
              <a:off x="1465" y="2381"/>
              <a:ext cx="76" cy="161"/>
            </a:xfrm>
            <a:custGeom>
              <a:avLst/>
              <a:gdLst>
                <a:gd name="T0" fmla="*/ 52 w 74"/>
                <a:gd name="T1" fmla="*/ 0 h 148"/>
                <a:gd name="T2" fmla="*/ 48 w 74"/>
                <a:gd name="T3" fmla="*/ 70 h 148"/>
                <a:gd name="T4" fmla="*/ 18 w 74"/>
                <a:gd name="T5" fmla="*/ 116 h 148"/>
                <a:gd name="T6" fmla="*/ 12 w 74"/>
                <a:gd name="T7" fmla="*/ 162 h 148"/>
                <a:gd name="T8" fmla="*/ 10 w 74"/>
                <a:gd name="T9" fmla="*/ 208 h 148"/>
                <a:gd name="T10" fmla="*/ 12 w 74"/>
                <a:gd name="T11" fmla="*/ 268 h 148"/>
                <a:gd name="T12" fmla="*/ 18 w 74"/>
                <a:gd name="T13" fmla="*/ 308 h 148"/>
                <a:gd name="T14" fmla="*/ 0 w 74"/>
                <a:gd name="T15" fmla="*/ 396 h 148"/>
                <a:gd name="T16" fmla="*/ 0 w 74"/>
                <a:gd name="T17" fmla="*/ 523 h 148"/>
                <a:gd name="T18" fmla="*/ 2 w 74"/>
                <a:gd name="T19" fmla="*/ 555 h 148"/>
                <a:gd name="T20" fmla="*/ 4 w 74"/>
                <a:gd name="T21" fmla="*/ 573 h 148"/>
                <a:gd name="T22" fmla="*/ 8 w 74"/>
                <a:gd name="T23" fmla="*/ 610 h 148"/>
                <a:gd name="T24" fmla="*/ 8 w 74"/>
                <a:gd name="T25" fmla="*/ 634 h 148"/>
                <a:gd name="T26" fmla="*/ 46 w 74"/>
                <a:gd name="T27" fmla="*/ 634 h 148"/>
                <a:gd name="T28" fmla="*/ 46 w 74"/>
                <a:gd name="T29" fmla="*/ 717 h 148"/>
                <a:gd name="T30" fmla="*/ 46 w 74"/>
                <a:gd name="T31" fmla="*/ 743 h 148"/>
                <a:gd name="T32" fmla="*/ 50 w 74"/>
                <a:gd name="T33" fmla="*/ 785 h 148"/>
                <a:gd name="T34" fmla="*/ 54 w 74"/>
                <a:gd name="T35" fmla="*/ 846 h 148"/>
                <a:gd name="T36" fmla="*/ 54 w 74"/>
                <a:gd name="T37" fmla="*/ 889 h 148"/>
                <a:gd name="T38" fmla="*/ 54 w 74"/>
                <a:gd name="T39" fmla="*/ 929 h 148"/>
                <a:gd name="T40" fmla="*/ 52 w 74"/>
                <a:gd name="T41" fmla="*/ 956 h 148"/>
                <a:gd name="T42" fmla="*/ 50 w 74"/>
                <a:gd name="T43" fmla="*/ 1013 h 148"/>
                <a:gd name="T44" fmla="*/ 48 w 74"/>
                <a:gd name="T45" fmla="*/ 1088 h 148"/>
                <a:gd name="T46" fmla="*/ 50 w 74"/>
                <a:gd name="T47" fmla="*/ 1151 h 148"/>
                <a:gd name="T48" fmla="*/ 54 w 74"/>
                <a:gd name="T49" fmla="*/ 1230 h 148"/>
                <a:gd name="T50" fmla="*/ 64 w 74"/>
                <a:gd name="T51" fmla="*/ 1302 h 148"/>
                <a:gd name="T52" fmla="*/ 68 w 74"/>
                <a:gd name="T53" fmla="*/ 1320 h 148"/>
                <a:gd name="T54" fmla="*/ 76 w 74"/>
                <a:gd name="T55" fmla="*/ 1320 h 148"/>
                <a:gd name="T56" fmla="*/ 88 w 74"/>
                <a:gd name="T57" fmla="*/ 1320 h 148"/>
                <a:gd name="T58" fmla="*/ 97 w 74"/>
                <a:gd name="T59" fmla="*/ 1302 h 148"/>
                <a:gd name="T60" fmla="*/ 118 w 74"/>
                <a:gd name="T61" fmla="*/ 1244 h 148"/>
                <a:gd name="T62" fmla="*/ 127 w 74"/>
                <a:gd name="T63" fmla="*/ 1197 h 148"/>
                <a:gd name="T64" fmla="*/ 134 w 74"/>
                <a:gd name="T65" fmla="*/ 1185 h 148"/>
                <a:gd name="T66" fmla="*/ 146 w 74"/>
                <a:gd name="T67" fmla="*/ 1185 h 148"/>
                <a:gd name="T68" fmla="*/ 142 w 74"/>
                <a:gd name="T69" fmla="*/ 1126 h 148"/>
                <a:gd name="T70" fmla="*/ 138 w 74"/>
                <a:gd name="T71" fmla="*/ 1088 h 148"/>
                <a:gd name="T72" fmla="*/ 127 w 74"/>
                <a:gd name="T73" fmla="*/ 1000 h 148"/>
                <a:gd name="T74" fmla="*/ 118 w 74"/>
                <a:gd name="T75" fmla="*/ 920 h 148"/>
                <a:gd name="T76" fmla="*/ 115 w 74"/>
                <a:gd name="T77" fmla="*/ 874 h 148"/>
                <a:gd name="T78" fmla="*/ 115 w 74"/>
                <a:gd name="T79" fmla="*/ 817 h 148"/>
                <a:gd name="T80" fmla="*/ 115 w 74"/>
                <a:gd name="T81" fmla="*/ 785 h 148"/>
                <a:gd name="T82" fmla="*/ 118 w 74"/>
                <a:gd name="T83" fmla="*/ 743 h 148"/>
                <a:gd name="T84" fmla="*/ 124 w 74"/>
                <a:gd name="T85" fmla="*/ 690 h 148"/>
                <a:gd name="T86" fmla="*/ 134 w 74"/>
                <a:gd name="T87" fmla="*/ 664 h 148"/>
                <a:gd name="T88" fmla="*/ 142 w 74"/>
                <a:gd name="T89" fmla="*/ 610 h 148"/>
                <a:gd name="T90" fmla="*/ 146 w 74"/>
                <a:gd name="T91" fmla="*/ 409 h 148"/>
                <a:gd name="T92" fmla="*/ 127 w 74"/>
                <a:gd name="T93" fmla="*/ 343 h 148"/>
                <a:gd name="T94" fmla="*/ 121 w 74"/>
                <a:gd name="T95" fmla="*/ 308 h 148"/>
                <a:gd name="T96" fmla="*/ 109 w 74"/>
                <a:gd name="T97" fmla="*/ 308 h 148"/>
                <a:gd name="T98" fmla="*/ 92 w 74"/>
                <a:gd name="T99" fmla="*/ 308 h 148"/>
                <a:gd name="T100" fmla="*/ 92 w 74"/>
                <a:gd name="T101" fmla="*/ 226 h 148"/>
                <a:gd name="T102" fmla="*/ 88 w 74"/>
                <a:gd name="T103" fmla="*/ 176 h 148"/>
                <a:gd name="T104" fmla="*/ 80 w 74"/>
                <a:gd name="T105" fmla="*/ 98 h 148"/>
                <a:gd name="T106" fmla="*/ 64 w 74"/>
                <a:gd name="T107" fmla="*/ 4 h 148"/>
                <a:gd name="T108" fmla="*/ 52 w 74"/>
                <a:gd name="T109" fmla="*/ 0 h 1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4"/>
                <a:gd name="T166" fmla="*/ 0 h 148"/>
                <a:gd name="T167" fmla="*/ 74 w 74"/>
                <a:gd name="T168" fmla="*/ 148 h 1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4" h="148">
                  <a:moveTo>
                    <a:pt x="26" y="0"/>
                  </a:moveTo>
                  <a:lnTo>
                    <a:pt x="22" y="8"/>
                  </a:lnTo>
                  <a:lnTo>
                    <a:pt x="18" y="14"/>
                  </a:lnTo>
                  <a:lnTo>
                    <a:pt x="12" y="18"/>
                  </a:lnTo>
                  <a:lnTo>
                    <a:pt x="10" y="24"/>
                  </a:lnTo>
                  <a:lnTo>
                    <a:pt x="12" y="30"/>
                  </a:lnTo>
                  <a:lnTo>
                    <a:pt x="18" y="34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20" y="72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8" y="94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6" y="108"/>
                  </a:lnTo>
                  <a:lnTo>
                    <a:pt x="24" y="114"/>
                  </a:lnTo>
                  <a:lnTo>
                    <a:pt x="22" y="120"/>
                  </a:lnTo>
                  <a:lnTo>
                    <a:pt x="24" y="130"/>
                  </a:lnTo>
                  <a:lnTo>
                    <a:pt x="28" y="138"/>
                  </a:lnTo>
                  <a:lnTo>
                    <a:pt x="34" y="146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6" y="148"/>
                  </a:lnTo>
                  <a:lnTo>
                    <a:pt x="50" y="146"/>
                  </a:lnTo>
                  <a:lnTo>
                    <a:pt x="58" y="140"/>
                  </a:lnTo>
                  <a:lnTo>
                    <a:pt x="64" y="134"/>
                  </a:lnTo>
                  <a:lnTo>
                    <a:pt x="68" y="132"/>
                  </a:lnTo>
                  <a:lnTo>
                    <a:pt x="74" y="132"/>
                  </a:lnTo>
                  <a:lnTo>
                    <a:pt x="72" y="126"/>
                  </a:lnTo>
                  <a:lnTo>
                    <a:pt x="70" y="120"/>
                  </a:lnTo>
                  <a:lnTo>
                    <a:pt x="64" y="110"/>
                  </a:lnTo>
                  <a:lnTo>
                    <a:pt x="58" y="102"/>
                  </a:lnTo>
                  <a:lnTo>
                    <a:pt x="56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8" y="74"/>
                  </a:lnTo>
                  <a:lnTo>
                    <a:pt x="72" y="68"/>
                  </a:lnTo>
                  <a:lnTo>
                    <a:pt x="74" y="46"/>
                  </a:lnTo>
                  <a:lnTo>
                    <a:pt x="64" y="38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26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4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6" name="Freeform 259"/>
            <p:cNvSpPr>
              <a:spLocks noChangeAspect="1"/>
            </p:cNvSpPr>
            <p:nvPr/>
          </p:nvSpPr>
          <p:spPr bwMode="auto">
            <a:xfrm>
              <a:off x="1322" y="2778"/>
              <a:ext cx="219" cy="278"/>
            </a:xfrm>
            <a:custGeom>
              <a:avLst/>
              <a:gdLst>
                <a:gd name="T0" fmla="*/ 12 w 214"/>
                <a:gd name="T1" fmla="*/ 324 h 256"/>
                <a:gd name="T2" fmla="*/ 20 w 214"/>
                <a:gd name="T3" fmla="*/ 471 h 256"/>
                <a:gd name="T4" fmla="*/ 16 w 214"/>
                <a:gd name="T5" fmla="*/ 805 h 256"/>
                <a:gd name="T6" fmla="*/ 14 w 214"/>
                <a:gd name="T7" fmla="*/ 874 h 256"/>
                <a:gd name="T8" fmla="*/ 14 w 214"/>
                <a:gd name="T9" fmla="*/ 1032 h 256"/>
                <a:gd name="T10" fmla="*/ 48 w 214"/>
                <a:gd name="T11" fmla="*/ 1097 h 256"/>
                <a:gd name="T12" fmla="*/ 16 w 214"/>
                <a:gd name="T13" fmla="*/ 1216 h 256"/>
                <a:gd name="T14" fmla="*/ 50 w 214"/>
                <a:gd name="T15" fmla="*/ 1436 h 256"/>
                <a:gd name="T16" fmla="*/ 58 w 214"/>
                <a:gd name="T17" fmla="*/ 1798 h 256"/>
                <a:gd name="T18" fmla="*/ 62 w 214"/>
                <a:gd name="T19" fmla="*/ 1852 h 256"/>
                <a:gd name="T20" fmla="*/ 71 w 214"/>
                <a:gd name="T21" fmla="*/ 1910 h 256"/>
                <a:gd name="T22" fmla="*/ 91 w 214"/>
                <a:gd name="T23" fmla="*/ 2164 h 256"/>
                <a:gd name="T24" fmla="*/ 103 w 214"/>
                <a:gd name="T25" fmla="*/ 2181 h 256"/>
                <a:gd name="T26" fmla="*/ 126 w 214"/>
                <a:gd name="T27" fmla="*/ 2121 h 256"/>
                <a:gd name="T28" fmla="*/ 154 w 214"/>
                <a:gd name="T29" fmla="*/ 2073 h 256"/>
                <a:gd name="T30" fmla="*/ 186 w 214"/>
                <a:gd name="T31" fmla="*/ 2115 h 256"/>
                <a:gd name="T32" fmla="*/ 205 w 214"/>
                <a:gd name="T33" fmla="*/ 2121 h 256"/>
                <a:gd name="T34" fmla="*/ 225 w 214"/>
                <a:gd name="T35" fmla="*/ 2077 h 256"/>
                <a:gd name="T36" fmla="*/ 254 w 214"/>
                <a:gd name="T37" fmla="*/ 1881 h 256"/>
                <a:gd name="T38" fmla="*/ 266 w 214"/>
                <a:gd name="T39" fmla="*/ 1710 h 256"/>
                <a:gd name="T40" fmla="*/ 288 w 214"/>
                <a:gd name="T41" fmla="*/ 1620 h 256"/>
                <a:gd name="T42" fmla="*/ 323 w 214"/>
                <a:gd name="T43" fmla="*/ 1568 h 256"/>
                <a:gd name="T44" fmla="*/ 355 w 214"/>
                <a:gd name="T45" fmla="*/ 1608 h 256"/>
                <a:gd name="T46" fmla="*/ 379 w 214"/>
                <a:gd name="T47" fmla="*/ 1575 h 256"/>
                <a:gd name="T48" fmla="*/ 389 w 214"/>
                <a:gd name="T49" fmla="*/ 1491 h 256"/>
                <a:gd name="T50" fmla="*/ 389 w 214"/>
                <a:gd name="T51" fmla="*/ 1373 h 256"/>
                <a:gd name="T52" fmla="*/ 371 w 214"/>
                <a:gd name="T53" fmla="*/ 1265 h 256"/>
                <a:gd name="T54" fmla="*/ 362 w 214"/>
                <a:gd name="T55" fmla="*/ 1189 h 256"/>
                <a:gd name="T56" fmla="*/ 362 w 214"/>
                <a:gd name="T57" fmla="*/ 1097 h 256"/>
                <a:gd name="T58" fmla="*/ 316 w 214"/>
                <a:gd name="T59" fmla="*/ 1072 h 256"/>
                <a:gd name="T60" fmla="*/ 305 w 214"/>
                <a:gd name="T61" fmla="*/ 991 h 256"/>
                <a:gd name="T62" fmla="*/ 302 w 214"/>
                <a:gd name="T63" fmla="*/ 874 h 256"/>
                <a:gd name="T64" fmla="*/ 295 w 214"/>
                <a:gd name="T65" fmla="*/ 838 h 256"/>
                <a:gd name="T66" fmla="*/ 284 w 214"/>
                <a:gd name="T67" fmla="*/ 655 h 256"/>
                <a:gd name="T68" fmla="*/ 270 w 214"/>
                <a:gd name="T69" fmla="*/ 614 h 256"/>
                <a:gd name="T70" fmla="*/ 239 w 214"/>
                <a:gd name="T71" fmla="*/ 628 h 256"/>
                <a:gd name="T72" fmla="*/ 229 w 214"/>
                <a:gd name="T73" fmla="*/ 614 h 256"/>
                <a:gd name="T74" fmla="*/ 219 w 214"/>
                <a:gd name="T75" fmla="*/ 555 h 256"/>
                <a:gd name="T76" fmla="*/ 205 w 214"/>
                <a:gd name="T77" fmla="*/ 490 h 256"/>
                <a:gd name="T78" fmla="*/ 190 w 214"/>
                <a:gd name="T79" fmla="*/ 490 h 256"/>
                <a:gd name="T80" fmla="*/ 150 w 214"/>
                <a:gd name="T81" fmla="*/ 406 h 256"/>
                <a:gd name="T82" fmla="*/ 135 w 214"/>
                <a:gd name="T83" fmla="*/ 274 h 256"/>
                <a:gd name="T84" fmla="*/ 135 w 214"/>
                <a:gd name="T85" fmla="*/ 98 h 256"/>
                <a:gd name="T86" fmla="*/ 132 w 214"/>
                <a:gd name="T87" fmla="*/ 2 h 256"/>
                <a:gd name="T88" fmla="*/ 118 w 214"/>
                <a:gd name="T89" fmla="*/ 0 h 256"/>
                <a:gd name="T90" fmla="*/ 87 w 214"/>
                <a:gd name="T91" fmla="*/ 59 h 256"/>
                <a:gd name="T92" fmla="*/ 54 w 214"/>
                <a:gd name="T93" fmla="*/ 190 h 256"/>
                <a:gd name="T94" fmla="*/ 10 w 214"/>
                <a:gd name="T95" fmla="*/ 243 h 256"/>
                <a:gd name="T96" fmla="*/ 8 w 214"/>
                <a:gd name="T97" fmla="*/ 224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256"/>
                <a:gd name="T149" fmla="*/ 214 w 214"/>
                <a:gd name="T150" fmla="*/ 256 h 2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256">
                  <a:moveTo>
                    <a:pt x="0" y="24"/>
                  </a:moveTo>
                  <a:lnTo>
                    <a:pt x="12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18" y="88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4" y="102"/>
                  </a:lnTo>
                  <a:lnTo>
                    <a:pt x="12" y="108"/>
                  </a:lnTo>
                  <a:lnTo>
                    <a:pt x="14" y="122"/>
                  </a:lnTo>
                  <a:lnTo>
                    <a:pt x="16" y="126"/>
                  </a:lnTo>
                  <a:lnTo>
                    <a:pt x="22" y="130"/>
                  </a:lnTo>
                  <a:lnTo>
                    <a:pt x="18" y="136"/>
                  </a:lnTo>
                  <a:lnTo>
                    <a:pt x="16" y="142"/>
                  </a:lnTo>
                  <a:lnTo>
                    <a:pt x="14" y="156"/>
                  </a:lnTo>
                  <a:lnTo>
                    <a:pt x="24" y="168"/>
                  </a:lnTo>
                  <a:lnTo>
                    <a:pt x="28" y="180"/>
                  </a:lnTo>
                  <a:lnTo>
                    <a:pt x="32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40" y="220"/>
                  </a:lnTo>
                  <a:lnTo>
                    <a:pt x="42" y="224"/>
                  </a:lnTo>
                  <a:lnTo>
                    <a:pt x="48" y="244"/>
                  </a:lnTo>
                  <a:lnTo>
                    <a:pt x="52" y="252"/>
                  </a:lnTo>
                  <a:lnTo>
                    <a:pt x="54" y="256"/>
                  </a:lnTo>
                  <a:lnTo>
                    <a:pt x="58" y="256"/>
                  </a:lnTo>
                  <a:lnTo>
                    <a:pt x="64" y="254"/>
                  </a:lnTo>
                  <a:lnTo>
                    <a:pt x="68" y="250"/>
                  </a:lnTo>
                  <a:lnTo>
                    <a:pt x="78" y="236"/>
                  </a:lnTo>
                  <a:lnTo>
                    <a:pt x="86" y="242"/>
                  </a:lnTo>
                  <a:lnTo>
                    <a:pt x="94" y="244"/>
                  </a:lnTo>
                  <a:lnTo>
                    <a:pt x="102" y="248"/>
                  </a:lnTo>
                  <a:lnTo>
                    <a:pt x="110" y="256"/>
                  </a:lnTo>
                  <a:lnTo>
                    <a:pt x="112" y="250"/>
                  </a:lnTo>
                  <a:lnTo>
                    <a:pt x="116" y="248"/>
                  </a:lnTo>
                  <a:lnTo>
                    <a:pt x="124" y="244"/>
                  </a:lnTo>
                  <a:lnTo>
                    <a:pt x="138" y="244"/>
                  </a:lnTo>
                  <a:lnTo>
                    <a:pt x="140" y="220"/>
                  </a:lnTo>
                  <a:lnTo>
                    <a:pt x="142" y="210"/>
                  </a:lnTo>
                  <a:lnTo>
                    <a:pt x="146" y="202"/>
                  </a:lnTo>
                  <a:lnTo>
                    <a:pt x="150" y="194"/>
                  </a:lnTo>
                  <a:lnTo>
                    <a:pt x="158" y="190"/>
                  </a:lnTo>
                  <a:lnTo>
                    <a:pt x="166" y="186"/>
                  </a:lnTo>
                  <a:lnTo>
                    <a:pt x="178" y="184"/>
                  </a:lnTo>
                  <a:lnTo>
                    <a:pt x="186" y="186"/>
                  </a:lnTo>
                  <a:lnTo>
                    <a:pt x="194" y="188"/>
                  </a:lnTo>
                  <a:lnTo>
                    <a:pt x="208" y="192"/>
                  </a:lnTo>
                  <a:lnTo>
                    <a:pt x="208" y="186"/>
                  </a:lnTo>
                  <a:lnTo>
                    <a:pt x="212" y="180"/>
                  </a:lnTo>
                  <a:lnTo>
                    <a:pt x="214" y="174"/>
                  </a:lnTo>
                  <a:lnTo>
                    <a:pt x="214" y="168"/>
                  </a:lnTo>
                  <a:lnTo>
                    <a:pt x="214" y="160"/>
                  </a:lnTo>
                  <a:lnTo>
                    <a:pt x="212" y="156"/>
                  </a:lnTo>
                  <a:lnTo>
                    <a:pt x="204" y="148"/>
                  </a:lnTo>
                  <a:lnTo>
                    <a:pt x="202" y="144"/>
                  </a:lnTo>
                  <a:lnTo>
                    <a:pt x="198" y="140"/>
                  </a:lnTo>
                  <a:lnTo>
                    <a:pt x="198" y="136"/>
                  </a:lnTo>
                  <a:lnTo>
                    <a:pt x="198" y="130"/>
                  </a:lnTo>
                  <a:lnTo>
                    <a:pt x="184" y="126"/>
                  </a:lnTo>
                  <a:lnTo>
                    <a:pt x="174" y="124"/>
                  </a:lnTo>
                  <a:lnTo>
                    <a:pt x="170" y="120"/>
                  </a:lnTo>
                  <a:lnTo>
                    <a:pt x="168" y="116"/>
                  </a:lnTo>
                  <a:lnTo>
                    <a:pt x="166" y="110"/>
                  </a:lnTo>
                  <a:lnTo>
                    <a:pt x="166" y="102"/>
                  </a:lnTo>
                  <a:lnTo>
                    <a:pt x="164" y="100"/>
                  </a:lnTo>
                  <a:lnTo>
                    <a:pt x="162" y="98"/>
                  </a:lnTo>
                  <a:lnTo>
                    <a:pt x="160" y="86"/>
                  </a:lnTo>
                  <a:lnTo>
                    <a:pt x="156" y="76"/>
                  </a:lnTo>
                  <a:lnTo>
                    <a:pt x="152" y="74"/>
                  </a:lnTo>
                  <a:lnTo>
                    <a:pt x="148" y="72"/>
                  </a:lnTo>
                  <a:lnTo>
                    <a:pt x="136" y="74"/>
                  </a:lnTo>
                  <a:lnTo>
                    <a:pt x="132" y="74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6" y="66"/>
                  </a:lnTo>
                  <a:lnTo>
                    <a:pt x="120" y="64"/>
                  </a:lnTo>
                  <a:lnTo>
                    <a:pt x="116" y="62"/>
                  </a:lnTo>
                  <a:lnTo>
                    <a:pt x="112" y="58"/>
                  </a:lnTo>
                  <a:lnTo>
                    <a:pt x="110" y="56"/>
                  </a:lnTo>
                  <a:lnTo>
                    <a:pt x="104" y="58"/>
                  </a:lnTo>
                  <a:lnTo>
                    <a:pt x="94" y="54"/>
                  </a:lnTo>
                  <a:lnTo>
                    <a:pt x="84" y="48"/>
                  </a:lnTo>
                  <a:lnTo>
                    <a:pt x="78" y="40"/>
                  </a:lnTo>
                  <a:lnTo>
                    <a:pt x="74" y="32"/>
                  </a:lnTo>
                  <a:lnTo>
                    <a:pt x="72" y="22"/>
                  </a:lnTo>
                  <a:lnTo>
                    <a:pt x="74" y="12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56" y="2"/>
                  </a:lnTo>
                  <a:lnTo>
                    <a:pt x="50" y="6"/>
                  </a:lnTo>
                  <a:lnTo>
                    <a:pt x="36" y="16"/>
                  </a:lnTo>
                  <a:lnTo>
                    <a:pt x="28" y="22"/>
                  </a:lnTo>
                  <a:lnTo>
                    <a:pt x="20" y="26"/>
                  </a:lnTo>
                  <a:lnTo>
                    <a:pt x="10" y="28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7" name="Freeform 260"/>
            <p:cNvSpPr>
              <a:spLocks noChangeAspect="1"/>
            </p:cNvSpPr>
            <p:nvPr/>
          </p:nvSpPr>
          <p:spPr bwMode="auto">
            <a:xfrm>
              <a:off x="1463" y="2978"/>
              <a:ext cx="147" cy="178"/>
            </a:xfrm>
            <a:custGeom>
              <a:avLst/>
              <a:gdLst>
                <a:gd name="T0" fmla="*/ 242 w 144"/>
                <a:gd name="T1" fmla="*/ 1068 h 164"/>
                <a:gd name="T2" fmla="*/ 244 w 144"/>
                <a:gd name="T3" fmla="*/ 1106 h 164"/>
                <a:gd name="T4" fmla="*/ 244 w 144"/>
                <a:gd name="T5" fmla="*/ 1181 h 164"/>
                <a:gd name="T6" fmla="*/ 244 w 144"/>
                <a:gd name="T7" fmla="*/ 1223 h 164"/>
                <a:gd name="T8" fmla="*/ 238 w 144"/>
                <a:gd name="T9" fmla="*/ 1267 h 164"/>
                <a:gd name="T10" fmla="*/ 224 w 144"/>
                <a:gd name="T11" fmla="*/ 1327 h 164"/>
                <a:gd name="T12" fmla="*/ 210 w 144"/>
                <a:gd name="T13" fmla="*/ 1365 h 164"/>
                <a:gd name="T14" fmla="*/ 186 w 144"/>
                <a:gd name="T15" fmla="*/ 1376 h 164"/>
                <a:gd name="T16" fmla="*/ 170 w 144"/>
                <a:gd name="T17" fmla="*/ 1376 h 164"/>
                <a:gd name="T18" fmla="*/ 158 w 144"/>
                <a:gd name="T19" fmla="*/ 1365 h 164"/>
                <a:gd name="T20" fmla="*/ 149 w 144"/>
                <a:gd name="T21" fmla="*/ 1351 h 164"/>
                <a:gd name="T22" fmla="*/ 137 w 144"/>
                <a:gd name="T23" fmla="*/ 1351 h 164"/>
                <a:gd name="T24" fmla="*/ 140 w 144"/>
                <a:gd name="T25" fmla="*/ 1267 h 164"/>
                <a:gd name="T26" fmla="*/ 146 w 144"/>
                <a:gd name="T27" fmla="*/ 1186 h 164"/>
                <a:gd name="T28" fmla="*/ 152 w 144"/>
                <a:gd name="T29" fmla="*/ 1123 h 164"/>
                <a:gd name="T30" fmla="*/ 155 w 144"/>
                <a:gd name="T31" fmla="*/ 1068 h 164"/>
                <a:gd name="T32" fmla="*/ 152 w 144"/>
                <a:gd name="T33" fmla="*/ 1006 h 164"/>
                <a:gd name="T34" fmla="*/ 149 w 144"/>
                <a:gd name="T35" fmla="*/ 991 h 164"/>
                <a:gd name="T36" fmla="*/ 143 w 144"/>
                <a:gd name="T37" fmla="*/ 974 h 164"/>
                <a:gd name="T38" fmla="*/ 134 w 144"/>
                <a:gd name="T39" fmla="*/ 974 h 164"/>
                <a:gd name="T40" fmla="*/ 120 w 144"/>
                <a:gd name="T41" fmla="*/ 939 h 164"/>
                <a:gd name="T42" fmla="*/ 116 w 144"/>
                <a:gd name="T43" fmla="*/ 923 h 164"/>
                <a:gd name="T44" fmla="*/ 112 w 144"/>
                <a:gd name="T45" fmla="*/ 905 h 164"/>
                <a:gd name="T46" fmla="*/ 108 w 144"/>
                <a:gd name="T47" fmla="*/ 854 h 164"/>
                <a:gd name="T48" fmla="*/ 96 w 144"/>
                <a:gd name="T49" fmla="*/ 841 h 164"/>
                <a:gd name="T50" fmla="*/ 80 w 144"/>
                <a:gd name="T51" fmla="*/ 834 h 164"/>
                <a:gd name="T52" fmla="*/ 70 w 144"/>
                <a:gd name="T53" fmla="*/ 805 h 164"/>
                <a:gd name="T54" fmla="*/ 64 w 144"/>
                <a:gd name="T55" fmla="*/ 805 h 164"/>
                <a:gd name="T56" fmla="*/ 60 w 144"/>
                <a:gd name="T57" fmla="*/ 787 h 164"/>
                <a:gd name="T58" fmla="*/ 52 w 144"/>
                <a:gd name="T59" fmla="*/ 742 h 164"/>
                <a:gd name="T60" fmla="*/ 14 w 144"/>
                <a:gd name="T61" fmla="*/ 606 h 164"/>
                <a:gd name="T62" fmla="*/ 6 w 144"/>
                <a:gd name="T63" fmla="*/ 567 h 164"/>
                <a:gd name="T64" fmla="*/ 4 w 144"/>
                <a:gd name="T65" fmla="*/ 534 h 164"/>
                <a:gd name="T66" fmla="*/ 4 w 144"/>
                <a:gd name="T67" fmla="*/ 511 h 164"/>
                <a:gd name="T68" fmla="*/ 0 w 144"/>
                <a:gd name="T69" fmla="*/ 511 h 164"/>
                <a:gd name="T70" fmla="*/ 2 w 144"/>
                <a:gd name="T71" fmla="*/ 300 h 164"/>
                <a:gd name="T72" fmla="*/ 4 w 144"/>
                <a:gd name="T73" fmla="*/ 216 h 164"/>
                <a:gd name="T74" fmla="*/ 8 w 144"/>
                <a:gd name="T75" fmla="*/ 156 h 164"/>
                <a:gd name="T76" fmla="*/ 12 w 144"/>
                <a:gd name="T77" fmla="*/ 81 h 164"/>
                <a:gd name="T78" fmla="*/ 20 w 144"/>
                <a:gd name="T79" fmla="*/ 59 h 164"/>
                <a:gd name="T80" fmla="*/ 54 w 144"/>
                <a:gd name="T81" fmla="*/ 2 h 164"/>
                <a:gd name="T82" fmla="*/ 66 w 144"/>
                <a:gd name="T83" fmla="*/ 0 h 164"/>
                <a:gd name="T84" fmla="*/ 76 w 144"/>
                <a:gd name="T85" fmla="*/ 2 h 164"/>
                <a:gd name="T86" fmla="*/ 92 w 144"/>
                <a:gd name="T87" fmla="*/ 4 h 164"/>
                <a:gd name="T88" fmla="*/ 120 w 144"/>
                <a:gd name="T89" fmla="*/ 81 h 164"/>
                <a:gd name="T90" fmla="*/ 120 w 144"/>
                <a:gd name="T91" fmla="*/ 169 h 164"/>
                <a:gd name="T92" fmla="*/ 131 w 144"/>
                <a:gd name="T93" fmla="*/ 315 h 164"/>
                <a:gd name="T94" fmla="*/ 140 w 144"/>
                <a:gd name="T95" fmla="*/ 453 h 164"/>
                <a:gd name="T96" fmla="*/ 143 w 144"/>
                <a:gd name="T97" fmla="*/ 481 h 164"/>
                <a:gd name="T98" fmla="*/ 149 w 144"/>
                <a:gd name="T99" fmla="*/ 511 h 164"/>
                <a:gd name="T100" fmla="*/ 167 w 144"/>
                <a:gd name="T101" fmla="*/ 520 h 164"/>
                <a:gd name="T102" fmla="*/ 182 w 144"/>
                <a:gd name="T103" fmla="*/ 534 h 164"/>
                <a:gd name="T104" fmla="*/ 194 w 144"/>
                <a:gd name="T105" fmla="*/ 567 h 164"/>
                <a:gd name="T106" fmla="*/ 202 w 144"/>
                <a:gd name="T107" fmla="*/ 615 h 164"/>
                <a:gd name="T108" fmla="*/ 213 w 144"/>
                <a:gd name="T109" fmla="*/ 721 h 164"/>
                <a:gd name="T110" fmla="*/ 222 w 144"/>
                <a:gd name="T111" fmla="*/ 834 h 164"/>
                <a:gd name="T112" fmla="*/ 224 w 144"/>
                <a:gd name="T113" fmla="*/ 787 h 164"/>
                <a:gd name="T114" fmla="*/ 232 w 144"/>
                <a:gd name="T115" fmla="*/ 775 h 164"/>
                <a:gd name="T116" fmla="*/ 234 w 144"/>
                <a:gd name="T117" fmla="*/ 768 h 164"/>
                <a:gd name="T118" fmla="*/ 242 w 144"/>
                <a:gd name="T119" fmla="*/ 775 h 164"/>
                <a:gd name="T120" fmla="*/ 242 w 144"/>
                <a:gd name="T121" fmla="*/ 805 h 164"/>
                <a:gd name="T122" fmla="*/ 242 w 144"/>
                <a:gd name="T123" fmla="*/ 854 h 164"/>
                <a:gd name="T124" fmla="*/ 242 w 144"/>
                <a:gd name="T125" fmla="*/ 1068 h 1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"/>
                <a:gd name="T190" fmla="*/ 0 h 164"/>
                <a:gd name="T191" fmla="*/ 144 w 144"/>
                <a:gd name="T192" fmla="*/ 164 h 1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" h="164">
                  <a:moveTo>
                    <a:pt x="142" y="126"/>
                  </a:moveTo>
                  <a:lnTo>
                    <a:pt x="144" y="132"/>
                  </a:lnTo>
                  <a:lnTo>
                    <a:pt x="144" y="140"/>
                  </a:lnTo>
                  <a:lnTo>
                    <a:pt x="144" y="146"/>
                  </a:lnTo>
                  <a:lnTo>
                    <a:pt x="140" y="150"/>
                  </a:lnTo>
                  <a:lnTo>
                    <a:pt x="132" y="158"/>
                  </a:lnTo>
                  <a:lnTo>
                    <a:pt x="122" y="162"/>
                  </a:lnTo>
                  <a:lnTo>
                    <a:pt x="110" y="164"/>
                  </a:lnTo>
                  <a:lnTo>
                    <a:pt x="102" y="164"/>
                  </a:lnTo>
                  <a:lnTo>
                    <a:pt x="94" y="162"/>
                  </a:lnTo>
                  <a:lnTo>
                    <a:pt x="88" y="160"/>
                  </a:lnTo>
                  <a:lnTo>
                    <a:pt x="80" y="160"/>
                  </a:lnTo>
                  <a:lnTo>
                    <a:pt x="82" y="150"/>
                  </a:lnTo>
                  <a:lnTo>
                    <a:pt x="86" y="142"/>
                  </a:lnTo>
                  <a:lnTo>
                    <a:pt x="90" y="134"/>
                  </a:lnTo>
                  <a:lnTo>
                    <a:pt x="92" y="126"/>
                  </a:lnTo>
                  <a:lnTo>
                    <a:pt x="90" y="120"/>
                  </a:lnTo>
                  <a:lnTo>
                    <a:pt x="88" y="118"/>
                  </a:lnTo>
                  <a:lnTo>
                    <a:pt x="84" y="114"/>
                  </a:lnTo>
                  <a:lnTo>
                    <a:pt x="78" y="114"/>
                  </a:lnTo>
                  <a:lnTo>
                    <a:pt x="70" y="112"/>
                  </a:lnTo>
                  <a:lnTo>
                    <a:pt x="68" y="110"/>
                  </a:lnTo>
                  <a:lnTo>
                    <a:pt x="66" y="106"/>
                  </a:lnTo>
                  <a:lnTo>
                    <a:pt x="64" y="102"/>
                  </a:lnTo>
                  <a:lnTo>
                    <a:pt x="58" y="100"/>
                  </a:lnTo>
                  <a:lnTo>
                    <a:pt x="50" y="98"/>
                  </a:lnTo>
                  <a:lnTo>
                    <a:pt x="44" y="96"/>
                  </a:lnTo>
                  <a:lnTo>
                    <a:pt x="38" y="96"/>
                  </a:lnTo>
                  <a:lnTo>
                    <a:pt x="34" y="94"/>
                  </a:lnTo>
                  <a:lnTo>
                    <a:pt x="26" y="88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20" y="6"/>
                  </a:lnTo>
                  <a:lnTo>
                    <a:pt x="28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56" y="4"/>
                  </a:lnTo>
                  <a:lnTo>
                    <a:pt x="70" y="10"/>
                  </a:lnTo>
                  <a:lnTo>
                    <a:pt x="70" y="20"/>
                  </a:lnTo>
                  <a:lnTo>
                    <a:pt x="76" y="38"/>
                  </a:lnTo>
                  <a:lnTo>
                    <a:pt x="82" y="54"/>
                  </a:lnTo>
                  <a:lnTo>
                    <a:pt x="84" y="58"/>
                  </a:lnTo>
                  <a:lnTo>
                    <a:pt x="88" y="60"/>
                  </a:lnTo>
                  <a:lnTo>
                    <a:pt x="100" y="62"/>
                  </a:lnTo>
                  <a:lnTo>
                    <a:pt x="108" y="64"/>
                  </a:lnTo>
                  <a:lnTo>
                    <a:pt x="114" y="68"/>
                  </a:lnTo>
                  <a:lnTo>
                    <a:pt x="118" y="74"/>
                  </a:lnTo>
                  <a:lnTo>
                    <a:pt x="124" y="86"/>
                  </a:lnTo>
                  <a:lnTo>
                    <a:pt x="130" y="98"/>
                  </a:lnTo>
                  <a:lnTo>
                    <a:pt x="132" y="94"/>
                  </a:lnTo>
                  <a:lnTo>
                    <a:pt x="136" y="92"/>
                  </a:lnTo>
                  <a:lnTo>
                    <a:pt x="138" y="90"/>
                  </a:lnTo>
                  <a:lnTo>
                    <a:pt x="142" y="92"/>
                  </a:lnTo>
                  <a:lnTo>
                    <a:pt x="142" y="96"/>
                  </a:lnTo>
                  <a:lnTo>
                    <a:pt x="142" y="102"/>
                  </a:lnTo>
                  <a:lnTo>
                    <a:pt x="142" y="1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8" name="Freeform 261"/>
            <p:cNvSpPr>
              <a:spLocks noChangeAspect="1"/>
            </p:cNvSpPr>
            <p:nvPr/>
          </p:nvSpPr>
          <p:spPr bwMode="auto">
            <a:xfrm>
              <a:off x="1116" y="2574"/>
              <a:ext cx="228" cy="388"/>
            </a:xfrm>
            <a:custGeom>
              <a:avLst/>
              <a:gdLst>
                <a:gd name="T0" fmla="*/ 294 w 224"/>
                <a:gd name="T1" fmla="*/ 2750 h 358"/>
                <a:gd name="T2" fmla="*/ 233 w 224"/>
                <a:gd name="T3" fmla="*/ 2527 h 358"/>
                <a:gd name="T4" fmla="*/ 167 w 224"/>
                <a:gd name="T5" fmla="*/ 2332 h 358"/>
                <a:gd name="T6" fmla="*/ 138 w 224"/>
                <a:gd name="T7" fmla="*/ 2018 h 358"/>
                <a:gd name="T8" fmla="*/ 82 w 224"/>
                <a:gd name="T9" fmla="*/ 1504 h 358"/>
                <a:gd name="T10" fmla="*/ 60 w 224"/>
                <a:gd name="T11" fmla="*/ 1154 h 358"/>
                <a:gd name="T12" fmla="*/ 20 w 224"/>
                <a:gd name="T13" fmla="*/ 978 h 358"/>
                <a:gd name="T14" fmla="*/ 2 w 224"/>
                <a:gd name="T15" fmla="*/ 891 h 358"/>
                <a:gd name="T16" fmla="*/ 0 w 224"/>
                <a:gd name="T17" fmla="*/ 562 h 358"/>
                <a:gd name="T18" fmla="*/ 12 w 224"/>
                <a:gd name="T19" fmla="*/ 473 h 358"/>
                <a:gd name="T20" fmla="*/ 16 w 224"/>
                <a:gd name="T21" fmla="*/ 516 h 358"/>
                <a:gd name="T22" fmla="*/ 12 w 224"/>
                <a:gd name="T23" fmla="*/ 641 h 358"/>
                <a:gd name="T24" fmla="*/ 66 w 224"/>
                <a:gd name="T25" fmla="*/ 727 h 358"/>
                <a:gd name="T26" fmla="*/ 80 w 224"/>
                <a:gd name="T27" fmla="*/ 479 h 358"/>
                <a:gd name="T28" fmla="*/ 120 w 224"/>
                <a:gd name="T29" fmla="*/ 364 h 358"/>
                <a:gd name="T30" fmla="*/ 152 w 224"/>
                <a:gd name="T31" fmla="*/ 154 h 358"/>
                <a:gd name="T32" fmla="*/ 152 w 224"/>
                <a:gd name="T33" fmla="*/ 0 h 358"/>
                <a:gd name="T34" fmla="*/ 179 w 224"/>
                <a:gd name="T35" fmla="*/ 69 h 358"/>
                <a:gd name="T36" fmla="*/ 209 w 224"/>
                <a:gd name="T37" fmla="*/ 230 h 358"/>
                <a:gd name="T38" fmla="*/ 244 w 224"/>
                <a:gd name="T39" fmla="*/ 364 h 358"/>
                <a:gd name="T40" fmla="*/ 254 w 224"/>
                <a:gd name="T41" fmla="*/ 320 h 358"/>
                <a:gd name="T42" fmla="*/ 271 w 224"/>
                <a:gd name="T43" fmla="*/ 374 h 358"/>
                <a:gd name="T44" fmla="*/ 291 w 224"/>
                <a:gd name="T45" fmla="*/ 345 h 358"/>
                <a:gd name="T46" fmla="*/ 294 w 224"/>
                <a:gd name="T47" fmla="*/ 464 h 358"/>
                <a:gd name="T48" fmla="*/ 288 w 224"/>
                <a:gd name="T49" fmla="*/ 556 h 358"/>
                <a:gd name="T50" fmla="*/ 304 w 224"/>
                <a:gd name="T51" fmla="*/ 641 h 358"/>
                <a:gd name="T52" fmla="*/ 258 w 224"/>
                <a:gd name="T53" fmla="*/ 698 h 358"/>
                <a:gd name="T54" fmla="*/ 233 w 224"/>
                <a:gd name="T55" fmla="*/ 775 h 358"/>
                <a:gd name="T56" fmla="*/ 221 w 224"/>
                <a:gd name="T57" fmla="*/ 1009 h 358"/>
                <a:gd name="T58" fmla="*/ 201 w 224"/>
                <a:gd name="T59" fmla="*/ 1091 h 358"/>
                <a:gd name="T60" fmla="*/ 205 w 224"/>
                <a:gd name="T61" fmla="*/ 1230 h 358"/>
                <a:gd name="T62" fmla="*/ 230 w 224"/>
                <a:gd name="T63" fmla="*/ 1421 h 358"/>
                <a:gd name="T64" fmla="*/ 249 w 224"/>
                <a:gd name="T65" fmla="*/ 1504 h 358"/>
                <a:gd name="T66" fmla="*/ 274 w 224"/>
                <a:gd name="T67" fmla="*/ 1552 h 358"/>
                <a:gd name="T68" fmla="*/ 298 w 224"/>
                <a:gd name="T69" fmla="*/ 1485 h 358"/>
                <a:gd name="T70" fmla="*/ 301 w 224"/>
                <a:gd name="T71" fmla="*/ 1697 h 358"/>
                <a:gd name="T72" fmla="*/ 315 w 224"/>
                <a:gd name="T73" fmla="*/ 1726 h 358"/>
                <a:gd name="T74" fmla="*/ 347 w 224"/>
                <a:gd name="T75" fmla="*/ 1890 h 358"/>
                <a:gd name="T76" fmla="*/ 345 w 224"/>
                <a:gd name="T77" fmla="*/ 2288 h 358"/>
                <a:gd name="T78" fmla="*/ 339 w 224"/>
                <a:gd name="T79" fmla="*/ 2398 h 358"/>
                <a:gd name="T80" fmla="*/ 353 w 224"/>
                <a:gd name="T81" fmla="*/ 2582 h 358"/>
                <a:gd name="T82" fmla="*/ 339 w 224"/>
                <a:gd name="T83" fmla="*/ 2801 h 358"/>
                <a:gd name="T84" fmla="*/ 315 w 224"/>
                <a:gd name="T85" fmla="*/ 2885 h 3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358"/>
                <a:gd name="T131" fmla="*/ 224 w 224"/>
                <a:gd name="T132" fmla="*/ 358 h 3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358">
                  <a:moveTo>
                    <a:pt x="200" y="358"/>
                  </a:moveTo>
                  <a:lnTo>
                    <a:pt x="194" y="348"/>
                  </a:lnTo>
                  <a:lnTo>
                    <a:pt x="186" y="340"/>
                  </a:lnTo>
                  <a:lnTo>
                    <a:pt x="166" y="322"/>
                  </a:lnTo>
                  <a:lnTo>
                    <a:pt x="156" y="316"/>
                  </a:lnTo>
                  <a:lnTo>
                    <a:pt x="146" y="312"/>
                  </a:lnTo>
                  <a:lnTo>
                    <a:pt x="126" y="302"/>
                  </a:lnTo>
                  <a:lnTo>
                    <a:pt x="116" y="296"/>
                  </a:lnTo>
                  <a:lnTo>
                    <a:pt x="106" y="288"/>
                  </a:lnTo>
                  <a:lnTo>
                    <a:pt x="100" y="280"/>
                  </a:lnTo>
                  <a:lnTo>
                    <a:pt x="96" y="272"/>
                  </a:lnTo>
                  <a:lnTo>
                    <a:pt x="86" y="248"/>
                  </a:lnTo>
                  <a:lnTo>
                    <a:pt x="76" y="228"/>
                  </a:lnTo>
                  <a:lnTo>
                    <a:pt x="66" y="208"/>
                  </a:lnTo>
                  <a:lnTo>
                    <a:pt x="56" y="186"/>
                  </a:lnTo>
                  <a:lnTo>
                    <a:pt x="50" y="170"/>
                  </a:lnTo>
                  <a:lnTo>
                    <a:pt x="42" y="156"/>
                  </a:lnTo>
                  <a:lnTo>
                    <a:pt x="34" y="142"/>
                  </a:lnTo>
                  <a:lnTo>
                    <a:pt x="26" y="126"/>
                  </a:lnTo>
                  <a:lnTo>
                    <a:pt x="24" y="122"/>
                  </a:lnTo>
                  <a:lnTo>
                    <a:pt x="20" y="120"/>
                  </a:lnTo>
                  <a:lnTo>
                    <a:pt x="12" y="116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6"/>
                  </a:lnTo>
                  <a:lnTo>
                    <a:pt x="0" y="88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4" y="64"/>
                  </a:lnTo>
                  <a:lnTo>
                    <a:pt x="12" y="58"/>
                  </a:lnTo>
                  <a:lnTo>
                    <a:pt x="16" y="56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4" y="74"/>
                  </a:lnTo>
                  <a:lnTo>
                    <a:pt x="12" y="78"/>
                  </a:lnTo>
                  <a:lnTo>
                    <a:pt x="24" y="86"/>
                  </a:lnTo>
                  <a:lnTo>
                    <a:pt x="36" y="92"/>
                  </a:lnTo>
                  <a:lnTo>
                    <a:pt x="40" y="90"/>
                  </a:lnTo>
                  <a:lnTo>
                    <a:pt x="42" y="86"/>
                  </a:lnTo>
                  <a:lnTo>
                    <a:pt x="48" y="74"/>
                  </a:lnTo>
                  <a:lnTo>
                    <a:pt x="54" y="60"/>
                  </a:lnTo>
                  <a:lnTo>
                    <a:pt x="58" y="56"/>
                  </a:lnTo>
                  <a:lnTo>
                    <a:pt x="64" y="52"/>
                  </a:lnTo>
                  <a:lnTo>
                    <a:pt x="76" y="44"/>
                  </a:lnTo>
                  <a:lnTo>
                    <a:pt x="88" y="36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6" y="10"/>
                  </a:lnTo>
                  <a:lnTo>
                    <a:pt x="98" y="8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32" y="28"/>
                  </a:lnTo>
                  <a:lnTo>
                    <a:pt x="136" y="36"/>
                  </a:lnTo>
                  <a:lnTo>
                    <a:pt x="138" y="44"/>
                  </a:lnTo>
                  <a:lnTo>
                    <a:pt x="154" y="44"/>
                  </a:lnTo>
                  <a:lnTo>
                    <a:pt x="156" y="44"/>
                  </a:lnTo>
                  <a:lnTo>
                    <a:pt x="158" y="42"/>
                  </a:lnTo>
                  <a:lnTo>
                    <a:pt x="162" y="40"/>
                  </a:lnTo>
                  <a:lnTo>
                    <a:pt x="164" y="40"/>
                  </a:lnTo>
                  <a:lnTo>
                    <a:pt x="168" y="42"/>
                  </a:lnTo>
                  <a:lnTo>
                    <a:pt x="172" y="46"/>
                  </a:lnTo>
                  <a:lnTo>
                    <a:pt x="172" y="42"/>
                  </a:lnTo>
                  <a:lnTo>
                    <a:pt x="176" y="40"/>
                  </a:lnTo>
                  <a:lnTo>
                    <a:pt x="184" y="42"/>
                  </a:lnTo>
                  <a:lnTo>
                    <a:pt x="190" y="46"/>
                  </a:lnTo>
                  <a:lnTo>
                    <a:pt x="188" y="52"/>
                  </a:lnTo>
                  <a:lnTo>
                    <a:pt x="186" y="56"/>
                  </a:lnTo>
                  <a:lnTo>
                    <a:pt x="182" y="60"/>
                  </a:lnTo>
                  <a:lnTo>
                    <a:pt x="180" y="64"/>
                  </a:lnTo>
                  <a:lnTo>
                    <a:pt x="182" y="68"/>
                  </a:lnTo>
                  <a:lnTo>
                    <a:pt x="186" y="70"/>
                  </a:lnTo>
                  <a:lnTo>
                    <a:pt x="194" y="74"/>
                  </a:lnTo>
                  <a:lnTo>
                    <a:pt x="192" y="78"/>
                  </a:lnTo>
                  <a:lnTo>
                    <a:pt x="188" y="80"/>
                  </a:lnTo>
                  <a:lnTo>
                    <a:pt x="176" y="84"/>
                  </a:lnTo>
                  <a:lnTo>
                    <a:pt x="164" y="86"/>
                  </a:lnTo>
                  <a:lnTo>
                    <a:pt x="154" y="88"/>
                  </a:lnTo>
                  <a:lnTo>
                    <a:pt x="148" y="92"/>
                  </a:lnTo>
                  <a:lnTo>
                    <a:pt x="146" y="96"/>
                  </a:lnTo>
                  <a:lnTo>
                    <a:pt x="144" y="104"/>
                  </a:lnTo>
                  <a:lnTo>
                    <a:pt x="142" y="114"/>
                  </a:lnTo>
                  <a:lnTo>
                    <a:pt x="138" y="126"/>
                  </a:lnTo>
                  <a:lnTo>
                    <a:pt x="136" y="130"/>
                  </a:lnTo>
                  <a:lnTo>
                    <a:pt x="132" y="132"/>
                  </a:lnTo>
                  <a:lnTo>
                    <a:pt x="128" y="136"/>
                  </a:lnTo>
                  <a:lnTo>
                    <a:pt x="126" y="142"/>
                  </a:lnTo>
                  <a:lnTo>
                    <a:pt x="128" y="148"/>
                  </a:lnTo>
                  <a:lnTo>
                    <a:pt x="130" y="152"/>
                  </a:lnTo>
                  <a:lnTo>
                    <a:pt x="136" y="160"/>
                  </a:lnTo>
                  <a:lnTo>
                    <a:pt x="142" y="168"/>
                  </a:lnTo>
                  <a:lnTo>
                    <a:pt x="144" y="174"/>
                  </a:lnTo>
                  <a:lnTo>
                    <a:pt x="144" y="180"/>
                  </a:lnTo>
                  <a:lnTo>
                    <a:pt x="152" y="182"/>
                  </a:lnTo>
                  <a:lnTo>
                    <a:pt x="158" y="186"/>
                  </a:lnTo>
                  <a:lnTo>
                    <a:pt x="164" y="192"/>
                  </a:lnTo>
                  <a:lnTo>
                    <a:pt x="170" y="194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8" y="184"/>
                  </a:lnTo>
                  <a:lnTo>
                    <a:pt x="188" y="184"/>
                  </a:lnTo>
                  <a:lnTo>
                    <a:pt x="188" y="202"/>
                  </a:lnTo>
                  <a:lnTo>
                    <a:pt x="188" y="208"/>
                  </a:lnTo>
                  <a:lnTo>
                    <a:pt x="190" y="210"/>
                  </a:lnTo>
                  <a:lnTo>
                    <a:pt x="192" y="212"/>
                  </a:lnTo>
                  <a:lnTo>
                    <a:pt x="196" y="212"/>
                  </a:lnTo>
                  <a:lnTo>
                    <a:pt x="198" y="212"/>
                  </a:lnTo>
                  <a:lnTo>
                    <a:pt x="206" y="214"/>
                  </a:lnTo>
                  <a:lnTo>
                    <a:pt x="216" y="226"/>
                  </a:lnTo>
                  <a:lnTo>
                    <a:pt x="220" y="234"/>
                  </a:lnTo>
                  <a:lnTo>
                    <a:pt x="222" y="242"/>
                  </a:lnTo>
                  <a:lnTo>
                    <a:pt x="220" y="276"/>
                  </a:lnTo>
                  <a:lnTo>
                    <a:pt x="218" y="282"/>
                  </a:lnTo>
                  <a:lnTo>
                    <a:pt x="218" y="286"/>
                  </a:lnTo>
                  <a:lnTo>
                    <a:pt x="216" y="290"/>
                  </a:lnTo>
                  <a:lnTo>
                    <a:pt x="214" y="296"/>
                  </a:lnTo>
                  <a:lnTo>
                    <a:pt x="216" y="310"/>
                  </a:lnTo>
                  <a:lnTo>
                    <a:pt x="218" y="314"/>
                  </a:lnTo>
                  <a:lnTo>
                    <a:pt x="224" y="318"/>
                  </a:lnTo>
                  <a:lnTo>
                    <a:pt x="218" y="328"/>
                  </a:lnTo>
                  <a:lnTo>
                    <a:pt x="216" y="338"/>
                  </a:lnTo>
                  <a:lnTo>
                    <a:pt x="214" y="346"/>
                  </a:lnTo>
                  <a:lnTo>
                    <a:pt x="210" y="350"/>
                  </a:lnTo>
                  <a:lnTo>
                    <a:pt x="204" y="354"/>
                  </a:lnTo>
                  <a:lnTo>
                    <a:pt x="198" y="356"/>
                  </a:lnTo>
                  <a:lnTo>
                    <a:pt x="200" y="3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09" name="Freeform 262"/>
            <p:cNvSpPr>
              <a:spLocks noChangeAspect="1"/>
            </p:cNvSpPr>
            <p:nvPr/>
          </p:nvSpPr>
          <p:spPr bwMode="auto">
            <a:xfrm>
              <a:off x="1569" y="3215"/>
              <a:ext cx="92" cy="95"/>
            </a:xfrm>
            <a:custGeom>
              <a:avLst/>
              <a:gdLst>
                <a:gd name="T0" fmla="*/ 2 w 90"/>
                <a:gd name="T1" fmla="*/ 0 h 88"/>
                <a:gd name="T2" fmla="*/ 12 w 90"/>
                <a:gd name="T3" fmla="*/ 0 h 88"/>
                <a:gd name="T4" fmla="*/ 50 w 90"/>
                <a:gd name="T5" fmla="*/ 4 h 88"/>
                <a:gd name="T6" fmla="*/ 62 w 90"/>
                <a:gd name="T7" fmla="*/ 84 h 88"/>
                <a:gd name="T8" fmla="*/ 80 w 90"/>
                <a:gd name="T9" fmla="*/ 152 h 88"/>
                <a:gd name="T10" fmla="*/ 126 w 90"/>
                <a:gd name="T11" fmla="*/ 280 h 88"/>
                <a:gd name="T12" fmla="*/ 156 w 90"/>
                <a:gd name="T13" fmla="*/ 398 h 88"/>
                <a:gd name="T14" fmla="*/ 147 w 90"/>
                <a:gd name="T15" fmla="*/ 484 h 88"/>
                <a:gd name="T16" fmla="*/ 138 w 90"/>
                <a:gd name="T17" fmla="*/ 566 h 88"/>
                <a:gd name="T18" fmla="*/ 126 w 90"/>
                <a:gd name="T19" fmla="*/ 632 h 88"/>
                <a:gd name="T20" fmla="*/ 117 w 90"/>
                <a:gd name="T21" fmla="*/ 648 h 88"/>
                <a:gd name="T22" fmla="*/ 108 w 90"/>
                <a:gd name="T23" fmla="*/ 648 h 88"/>
                <a:gd name="T24" fmla="*/ 68 w 90"/>
                <a:gd name="T25" fmla="*/ 632 h 88"/>
                <a:gd name="T26" fmla="*/ 52 w 90"/>
                <a:gd name="T27" fmla="*/ 601 h 88"/>
                <a:gd name="T28" fmla="*/ 12 w 90"/>
                <a:gd name="T29" fmla="*/ 557 h 88"/>
                <a:gd name="T30" fmla="*/ 0 w 90"/>
                <a:gd name="T31" fmla="*/ 516 h 88"/>
                <a:gd name="T32" fmla="*/ 2 w 9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88"/>
                <a:gd name="T53" fmla="*/ 90 w 90"/>
                <a:gd name="T54" fmla="*/ 88 h 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88">
                  <a:moveTo>
                    <a:pt x="2" y="0"/>
                  </a:moveTo>
                  <a:lnTo>
                    <a:pt x="12" y="0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8" y="20"/>
                  </a:lnTo>
                  <a:lnTo>
                    <a:pt x="70" y="38"/>
                  </a:lnTo>
                  <a:lnTo>
                    <a:pt x="90" y="54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0" y="86"/>
                  </a:lnTo>
                  <a:lnTo>
                    <a:pt x="66" y="88"/>
                  </a:lnTo>
                  <a:lnTo>
                    <a:pt x="62" y="88"/>
                  </a:lnTo>
                  <a:lnTo>
                    <a:pt x="42" y="86"/>
                  </a:lnTo>
                  <a:lnTo>
                    <a:pt x="26" y="82"/>
                  </a:lnTo>
                  <a:lnTo>
                    <a:pt x="12" y="76"/>
                  </a:lnTo>
                  <a:lnTo>
                    <a:pt x="0" y="7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0" name="Freeform 263"/>
            <p:cNvSpPr>
              <a:spLocks noChangeAspect="1"/>
            </p:cNvSpPr>
            <p:nvPr/>
          </p:nvSpPr>
          <p:spPr bwMode="auto">
            <a:xfrm>
              <a:off x="935" y="2189"/>
              <a:ext cx="79" cy="84"/>
            </a:xfrm>
            <a:custGeom>
              <a:avLst/>
              <a:gdLst>
                <a:gd name="T0" fmla="*/ 104 w 78"/>
                <a:gd name="T1" fmla="*/ 437 h 76"/>
                <a:gd name="T2" fmla="*/ 98 w 78"/>
                <a:gd name="T3" fmla="*/ 464 h 76"/>
                <a:gd name="T4" fmla="*/ 92 w 78"/>
                <a:gd name="T5" fmla="*/ 464 h 76"/>
                <a:gd name="T6" fmla="*/ 82 w 78"/>
                <a:gd name="T7" fmla="*/ 464 h 76"/>
                <a:gd name="T8" fmla="*/ 86 w 78"/>
                <a:gd name="T9" fmla="*/ 0 h 76"/>
                <a:gd name="T10" fmla="*/ 34 w 78"/>
                <a:gd name="T11" fmla="*/ 0 h 76"/>
                <a:gd name="T12" fmla="*/ 30 w 78"/>
                <a:gd name="T13" fmla="*/ 2 h 76"/>
                <a:gd name="T14" fmla="*/ 26 w 78"/>
                <a:gd name="T15" fmla="*/ 84 h 76"/>
                <a:gd name="T16" fmla="*/ 22 w 78"/>
                <a:gd name="T17" fmla="*/ 188 h 76"/>
                <a:gd name="T18" fmla="*/ 24 w 78"/>
                <a:gd name="T19" fmla="*/ 242 h 76"/>
                <a:gd name="T20" fmla="*/ 26 w 78"/>
                <a:gd name="T21" fmla="*/ 295 h 76"/>
                <a:gd name="T22" fmla="*/ 30 w 78"/>
                <a:gd name="T23" fmla="*/ 326 h 76"/>
                <a:gd name="T24" fmla="*/ 32 w 78"/>
                <a:gd name="T25" fmla="*/ 398 h 76"/>
                <a:gd name="T26" fmla="*/ 32 w 78"/>
                <a:gd name="T27" fmla="*/ 486 h 76"/>
                <a:gd name="T28" fmla="*/ 10 w 78"/>
                <a:gd name="T29" fmla="*/ 486 h 76"/>
                <a:gd name="T30" fmla="*/ 6 w 78"/>
                <a:gd name="T31" fmla="*/ 567 h 76"/>
                <a:gd name="T32" fmla="*/ 4 w 78"/>
                <a:gd name="T33" fmla="*/ 652 h 76"/>
                <a:gd name="T34" fmla="*/ 0 w 78"/>
                <a:gd name="T35" fmla="*/ 847 h 76"/>
                <a:gd name="T36" fmla="*/ 8 w 78"/>
                <a:gd name="T37" fmla="*/ 937 h 76"/>
                <a:gd name="T38" fmla="*/ 14 w 78"/>
                <a:gd name="T39" fmla="*/ 974 h 76"/>
                <a:gd name="T40" fmla="*/ 18 w 78"/>
                <a:gd name="T41" fmla="*/ 1009 h 76"/>
                <a:gd name="T42" fmla="*/ 28 w 78"/>
                <a:gd name="T43" fmla="*/ 1009 h 76"/>
                <a:gd name="T44" fmla="*/ 32 w 78"/>
                <a:gd name="T45" fmla="*/ 1009 h 76"/>
                <a:gd name="T46" fmla="*/ 36 w 78"/>
                <a:gd name="T47" fmla="*/ 1035 h 76"/>
                <a:gd name="T48" fmla="*/ 68 w 78"/>
                <a:gd name="T49" fmla="*/ 1009 h 76"/>
                <a:gd name="T50" fmla="*/ 70 w 78"/>
                <a:gd name="T51" fmla="*/ 932 h 76"/>
                <a:gd name="T52" fmla="*/ 76 w 78"/>
                <a:gd name="T53" fmla="*/ 932 h 76"/>
                <a:gd name="T54" fmla="*/ 80 w 78"/>
                <a:gd name="T55" fmla="*/ 802 h 76"/>
                <a:gd name="T56" fmla="*/ 84 w 78"/>
                <a:gd name="T57" fmla="*/ 726 h 76"/>
                <a:gd name="T58" fmla="*/ 94 w 78"/>
                <a:gd name="T59" fmla="*/ 627 h 76"/>
                <a:gd name="T60" fmla="*/ 98 w 78"/>
                <a:gd name="T61" fmla="*/ 513 h 76"/>
                <a:gd name="T62" fmla="*/ 104 w 78"/>
                <a:gd name="T63" fmla="*/ 437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"/>
                <a:gd name="T97" fmla="*/ 0 h 76"/>
                <a:gd name="T98" fmla="*/ 78 w 78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" h="76">
                  <a:moveTo>
                    <a:pt x="78" y="32"/>
                  </a:moveTo>
                  <a:lnTo>
                    <a:pt x="72" y="34"/>
                  </a:lnTo>
                  <a:lnTo>
                    <a:pt x="66" y="34"/>
                  </a:lnTo>
                  <a:lnTo>
                    <a:pt x="56" y="34"/>
                  </a:lnTo>
                  <a:lnTo>
                    <a:pt x="60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6"/>
                  </a:lnTo>
                  <a:lnTo>
                    <a:pt x="22" y="14"/>
                  </a:lnTo>
                  <a:lnTo>
                    <a:pt x="24" y="18"/>
                  </a:lnTo>
                  <a:lnTo>
                    <a:pt x="26" y="22"/>
                  </a:lnTo>
                  <a:lnTo>
                    <a:pt x="30" y="24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10" y="36"/>
                  </a:lnTo>
                  <a:lnTo>
                    <a:pt x="6" y="42"/>
                  </a:lnTo>
                  <a:lnTo>
                    <a:pt x="4" y="48"/>
                  </a:lnTo>
                  <a:lnTo>
                    <a:pt x="0" y="62"/>
                  </a:lnTo>
                  <a:lnTo>
                    <a:pt x="8" y="70"/>
                  </a:lnTo>
                  <a:lnTo>
                    <a:pt x="14" y="72"/>
                  </a:lnTo>
                  <a:lnTo>
                    <a:pt x="18" y="74"/>
                  </a:lnTo>
                  <a:lnTo>
                    <a:pt x="28" y="74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42" y="74"/>
                  </a:lnTo>
                  <a:lnTo>
                    <a:pt x="44" y="68"/>
                  </a:lnTo>
                  <a:lnTo>
                    <a:pt x="50" y="68"/>
                  </a:lnTo>
                  <a:lnTo>
                    <a:pt x="54" y="60"/>
                  </a:lnTo>
                  <a:lnTo>
                    <a:pt x="58" y="54"/>
                  </a:lnTo>
                  <a:lnTo>
                    <a:pt x="68" y="46"/>
                  </a:lnTo>
                  <a:lnTo>
                    <a:pt x="72" y="38"/>
                  </a:lnTo>
                  <a:lnTo>
                    <a:pt x="78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1" name="Freeform 264"/>
            <p:cNvSpPr>
              <a:spLocks noChangeAspect="1"/>
            </p:cNvSpPr>
            <p:nvPr/>
          </p:nvSpPr>
          <p:spPr bwMode="auto">
            <a:xfrm>
              <a:off x="972" y="2263"/>
              <a:ext cx="42" cy="20"/>
            </a:xfrm>
            <a:custGeom>
              <a:avLst/>
              <a:gdLst>
                <a:gd name="T0" fmla="*/ 40 w 42"/>
                <a:gd name="T1" fmla="*/ 277 h 18"/>
                <a:gd name="T2" fmla="*/ 42 w 42"/>
                <a:gd name="T3" fmla="*/ 277 h 18"/>
                <a:gd name="T4" fmla="*/ 26 w 42"/>
                <a:gd name="T5" fmla="*/ 277 h 18"/>
                <a:gd name="T6" fmla="*/ 12 w 42"/>
                <a:gd name="T7" fmla="*/ 224 h 18"/>
                <a:gd name="T8" fmla="*/ 4 w 42"/>
                <a:gd name="T9" fmla="*/ 182 h 18"/>
                <a:gd name="T10" fmla="*/ 0 w 42"/>
                <a:gd name="T11" fmla="*/ 120 h 18"/>
                <a:gd name="T12" fmla="*/ 6 w 42"/>
                <a:gd name="T13" fmla="*/ 97 h 18"/>
                <a:gd name="T14" fmla="*/ 8 w 42"/>
                <a:gd name="T15" fmla="*/ 0 h 18"/>
                <a:gd name="T16" fmla="*/ 14 w 42"/>
                <a:gd name="T17" fmla="*/ 0 h 18"/>
                <a:gd name="T18" fmla="*/ 18 w 42"/>
                <a:gd name="T19" fmla="*/ 2 h 18"/>
                <a:gd name="T20" fmla="*/ 22 w 42"/>
                <a:gd name="T21" fmla="*/ 4 h 18"/>
                <a:gd name="T22" fmla="*/ 26 w 42"/>
                <a:gd name="T23" fmla="*/ 120 h 18"/>
                <a:gd name="T24" fmla="*/ 32 w 42"/>
                <a:gd name="T25" fmla="*/ 148 h 18"/>
                <a:gd name="T26" fmla="*/ 36 w 42"/>
                <a:gd name="T27" fmla="*/ 148 h 18"/>
                <a:gd name="T28" fmla="*/ 38 w 42"/>
                <a:gd name="T29" fmla="*/ 182 h 18"/>
                <a:gd name="T30" fmla="*/ 40 w 42"/>
                <a:gd name="T31" fmla="*/ 249 h 18"/>
                <a:gd name="T32" fmla="*/ 40 w 42"/>
                <a:gd name="T33" fmla="*/ 277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40" y="18"/>
                  </a:moveTo>
                  <a:lnTo>
                    <a:pt x="42" y="18"/>
                  </a:lnTo>
                  <a:lnTo>
                    <a:pt x="26" y="18"/>
                  </a:lnTo>
                  <a:lnTo>
                    <a:pt x="12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6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2" y="10"/>
                  </a:lnTo>
                  <a:lnTo>
                    <a:pt x="36" y="10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2" name="Freeform 265"/>
            <p:cNvSpPr>
              <a:spLocks noChangeAspect="1"/>
            </p:cNvSpPr>
            <p:nvPr/>
          </p:nvSpPr>
          <p:spPr bwMode="auto">
            <a:xfrm>
              <a:off x="993" y="2176"/>
              <a:ext cx="26" cy="50"/>
            </a:xfrm>
            <a:custGeom>
              <a:avLst/>
              <a:gdLst>
                <a:gd name="T0" fmla="*/ 26 w 26"/>
                <a:gd name="T1" fmla="*/ 59 h 46"/>
                <a:gd name="T2" fmla="*/ 18 w 26"/>
                <a:gd name="T3" fmla="*/ 98 h 46"/>
                <a:gd name="T4" fmla="*/ 18 w 26"/>
                <a:gd name="T5" fmla="*/ 176 h 46"/>
                <a:gd name="T6" fmla="*/ 16 w 26"/>
                <a:gd name="T7" fmla="*/ 246 h 46"/>
                <a:gd name="T8" fmla="*/ 14 w 26"/>
                <a:gd name="T9" fmla="*/ 291 h 46"/>
                <a:gd name="T10" fmla="*/ 10 w 26"/>
                <a:gd name="T11" fmla="*/ 343 h 46"/>
                <a:gd name="T12" fmla="*/ 10 w 26"/>
                <a:gd name="T13" fmla="*/ 404 h 46"/>
                <a:gd name="T14" fmla="*/ 0 w 26"/>
                <a:gd name="T15" fmla="*/ 404 h 46"/>
                <a:gd name="T16" fmla="*/ 4 w 26"/>
                <a:gd name="T17" fmla="*/ 98 h 46"/>
                <a:gd name="T18" fmla="*/ 8 w 26"/>
                <a:gd name="T19" fmla="*/ 98 h 46"/>
                <a:gd name="T20" fmla="*/ 10 w 26"/>
                <a:gd name="T21" fmla="*/ 83 h 46"/>
                <a:gd name="T22" fmla="*/ 12 w 26"/>
                <a:gd name="T23" fmla="*/ 59 h 46"/>
                <a:gd name="T24" fmla="*/ 14 w 26"/>
                <a:gd name="T25" fmla="*/ 2 h 46"/>
                <a:gd name="T26" fmla="*/ 16 w 26"/>
                <a:gd name="T27" fmla="*/ 0 h 46"/>
                <a:gd name="T28" fmla="*/ 20 w 26"/>
                <a:gd name="T29" fmla="*/ 0 h 46"/>
                <a:gd name="T30" fmla="*/ 22 w 26"/>
                <a:gd name="T31" fmla="*/ 0 h 46"/>
                <a:gd name="T32" fmla="*/ 24 w 26"/>
                <a:gd name="T33" fmla="*/ 2 h 46"/>
                <a:gd name="T34" fmla="*/ 24 w 26"/>
                <a:gd name="T35" fmla="*/ 59 h 46"/>
                <a:gd name="T36" fmla="*/ 26 w 26"/>
                <a:gd name="T37" fmla="*/ 59 h 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46"/>
                <a:gd name="T59" fmla="*/ 26 w 26"/>
                <a:gd name="T60" fmla="*/ 46 h 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46">
                  <a:moveTo>
                    <a:pt x="26" y="6"/>
                  </a:moveTo>
                  <a:lnTo>
                    <a:pt x="18" y="12"/>
                  </a:lnTo>
                  <a:lnTo>
                    <a:pt x="18" y="20"/>
                  </a:lnTo>
                  <a:lnTo>
                    <a:pt x="16" y="28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6"/>
                  </a:lnTo>
                  <a:lnTo>
                    <a:pt x="0" y="4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3" name="Freeform 266"/>
            <p:cNvSpPr>
              <a:spLocks noChangeAspect="1"/>
            </p:cNvSpPr>
            <p:nvPr/>
          </p:nvSpPr>
          <p:spPr bwMode="auto">
            <a:xfrm>
              <a:off x="986" y="2223"/>
              <a:ext cx="108" cy="69"/>
            </a:xfrm>
            <a:custGeom>
              <a:avLst/>
              <a:gdLst>
                <a:gd name="T0" fmla="*/ 170 w 106"/>
                <a:gd name="T1" fmla="*/ 182 h 64"/>
                <a:gd name="T2" fmla="*/ 161 w 106"/>
                <a:gd name="T3" fmla="*/ 196 h 64"/>
                <a:gd name="T4" fmla="*/ 155 w 106"/>
                <a:gd name="T5" fmla="*/ 196 h 64"/>
                <a:gd name="T6" fmla="*/ 149 w 106"/>
                <a:gd name="T7" fmla="*/ 211 h 64"/>
                <a:gd name="T8" fmla="*/ 140 w 106"/>
                <a:gd name="T9" fmla="*/ 227 h 64"/>
                <a:gd name="T10" fmla="*/ 137 w 106"/>
                <a:gd name="T11" fmla="*/ 227 h 64"/>
                <a:gd name="T12" fmla="*/ 137 w 106"/>
                <a:gd name="T13" fmla="*/ 211 h 64"/>
                <a:gd name="T14" fmla="*/ 134 w 106"/>
                <a:gd name="T15" fmla="*/ 211 h 64"/>
                <a:gd name="T16" fmla="*/ 132 w 106"/>
                <a:gd name="T17" fmla="*/ 211 h 64"/>
                <a:gd name="T18" fmla="*/ 124 w 106"/>
                <a:gd name="T19" fmla="*/ 211 h 64"/>
                <a:gd name="T20" fmla="*/ 116 w 106"/>
                <a:gd name="T21" fmla="*/ 243 h 64"/>
                <a:gd name="T22" fmla="*/ 100 w 106"/>
                <a:gd name="T23" fmla="*/ 307 h 64"/>
                <a:gd name="T24" fmla="*/ 88 w 106"/>
                <a:gd name="T25" fmla="*/ 328 h 64"/>
                <a:gd name="T26" fmla="*/ 78 w 106"/>
                <a:gd name="T27" fmla="*/ 328 h 64"/>
                <a:gd name="T28" fmla="*/ 72 w 106"/>
                <a:gd name="T29" fmla="*/ 339 h 64"/>
                <a:gd name="T30" fmla="*/ 70 w 106"/>
                <a:gd name="T31" fmla="*/ 354 h 64"/>
                <a:gd name="T32" fmla="*/ 68 w 106"/>
                <a:gd name="T33" fmla="*/ 365 h 64"/>
                <a:gd name="T34" fmla="*/ 66 w 106"/>
                <a:gd name="T35" fmla="*/ 412 h 64"/>
                <a:gd name="T36" fmla="*/ 62 w 106"/>
                <a:gd name="T37" fmla="*/ 447 h 64"/>
                <a:gd name="T38" fmla="*/ 56 w 106"/>
                <a:gd name="T39" fmla="*/ 447 h 64"/>
                <a:gd name="T40" fmla="*/ 26 w 106"/>
                <a:gd name="T41" fmla="*/ 394 h 64"/>
                <a:gd name="T42" fmla="*/ 26 w 106"/>
                <a:gd name="T43" fmla="*/ 382 h 64"/>
                <a:gd name="T44" fmla="*/ 24 w 106"/>
                <a:gd name="T45" fmla="*/ 354 h 64"/>
                <a:gd name="T46" fmla="*/ 22 w 106"/>
                <a:gd name="T47" fmla="*/ 339 h 64"/>
                <a:gd name="T48" fmla="*/ 18 w 106"/>
                <a:gd name="T49" fmla="*/ 339 h 64"/>
                <a:gd name="T50" fmla="*/ 12 w 106"/>
                <a:gd name="T51" fmla="*/ 328 h 64"/>
                <a:gd name="T52" fmla="*/ 8 w 106"/>
                <a:gd name="T53" fmla="*/ 298 h 64"/>
                <a:gd name="T54" fmla="*/ 4 w 106"/>
                <a:gd name="T55" fmla="*/ 282 h 64"/>
                <a:gd name="T56" fmla="*/ 0 w 106"/>
                <a:gd name="T57" fmla="*/ 264 h 64"/>
                <a:gd name="T58" fmla="*/ 4 w 106"/>
                <a:gd name="T59" fmla="*/ 211 h 64"/>
                <a:gd name="T60" fmla="*/ 8 w 106"/>
                <a:gd name="T61" fmla="*/ 169 h 64"/>
                <a:gd name="T62" fmla="*/ 18 w 106"/>
                <a:gd name="T63" fmla="*/ 108 h 64"/>
                <a:gd name="T64" fmla="*/ 22 w 106"/>
                <a:gd name="T65" fmla="*/ 59 h 64"/>
                <a:gd name="T66" fmla="*/ 54 w 106"/>
                <a:gd name="T67" fmla="*/ 2 h 64"/>
                <a:gd name="T68" fmla="*/ 62 w 106"/>
                <a:gd name="T69" fmla="*/ 0 h 64"/>
                <a:gd name="T70" fmla="*/ 140 w 106"/>
                <a:gd name="T71" fmla="*/ 0 h 64"/>
                <a:gd name="T72" fmla="*/ 146 w 106"/>
                <a:gd name="T73" fmla="*/ 6 h 64"/>
                <a:gd name="T74" fmla="*/ 155 w 106"/>
                <a:gd name="T75" fmla="*/ 80 h 64"/>
                <a:gd name="T76" fmla="*/ 164 w 106"/>
                <a:gd name="T77" fmla="*/ 125 h 64"/>
                <a:gd name="T78" fmla="*/ 170 w 106"/>
                <a:gd name="T79" fmla="*/ 182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6"/>
                <a:gd name="T121" fmla="*/ 0 h 64"/>
                <a:gd name="T122" fmla="*/ 106 w 106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6" h="64">
                  <a:moveTo>
                    <a:pt x="106" y="26"/>
                  </a:moveTo>
                  <a:lnTo>
                    <a:pt x="100" y="28"/>
                  </a:lnTo>
                  <a:lnTo>
                    <a:pt x="96" y="28"/>
                  </a:lnTo>
                  <a:lnTo>
                    <a:pt x="92" y="30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6" y="30"/>
                  </a:lnTo>
                  <a:lnTo>
                    <a:pt x="72" y="34"/>
                  </a:lnTo>
                  <a:lnTo>
                    <a:pt x="64" y="44"/>
                  </a:lnTo>
                  <a:lnTo>
                    <a:pt x="58" y="46"/>
                  </a:lnTo>
                  <a:lnTo>
                    <a:pt x="52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2"/>
                  </a:lnTo>
                  <a:lnTo>
                    <a:pt x="40" y="58"/>
                  </a:lnTo>
                  <a:lnTo>
                    <a:pt x="36" y="64"/>
                  </a:lnTo>
                  <a:lnTo>
                    <a:pt x="30" y="64"/>
                  </a:lnTo>
                  <a:lnTo>
                    <a:pt x="26" y="56"/>
                  </a:lnTo>
                  <a:lnTo>
                    <a:pt x="26" y="54"/>
                  </a:lnTo>
                  <a:lnTo>
                    <a:pt x="24" y="50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38"/>
                  </a:lnTo>
                  <a:lnTo>
                    <a:pt x="4" y="30"/>
                  </a:lnTo>
                  <a:lnTo>
                    <a:pt x="8" y="24"/>
                  </a:lnTo>
                  <a:lnTo>
                    <a:pt x="18" y="16"/>
                  </a:lnTo>
                  <a:lnTo>
                    <a:pt x="22" y="8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86" y="0"/>
                  </a:lnTo>
                  <a:lnTo>
                    <a:pt x="90" y="6"/>
                  </a:lnTo>
                  <a:lnTo>
                    <a:pt x="96" y="12"/>
                  </a:lnTo>
                  <a:lnTo>
                    <a:pt x="102" y="18"/>
                  </a:lnTo>
                  <a:lnTo>
                    <a:pt x="106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4" name="Freeform 267"/>
            <p:cNvSpPr>
              <a:spLocks noChangeAspect="1"/>
            </p:cNvSpPr>
            <p:nvPr/>
          </p:nvSpPr>
          <p:spPr bwMode="auto">
            <a:xfrm>
              <a:off x="1017" y="2250"/>
              <a:ext cx="77" cy="89"/>
            </a:xfrm>
            <a:custGeom>
              <a:avLst/>
              <a:gdLst>
                <a:gd name="T0" fmla="*/ 102 w 76"/>
                <a:gd name="T1" fmla="*/ 0 h 82"/>
                <a:gd name="T2" fmla="*/ 102 w 76"/>
                <a:gd name="T3" fmla="*/ 2 h 82"/>
                <a:gd name="T4" fmla="*/ 100 w 76"/>
                <a:gd name="T5" fmla="*/ 81 h 82"/>
                <a:gd name="T6" fmla="*/ 98 w 76"/>
                <a:gd name="T7" fmla="*/ 169 h 82"/>
                <a:gd name="T8" fmla="*/ 96 w 76"/>
                <a:gd name="T9" fmla="*/ 234 h 82"/>
                <a:gd name="T10" fmla="*/ 94 w 76"/>
                <a:gd name="T11" fmla="*/ 315 h 82"/>
                <a:gd name="T12" fmla="*/ 94 w 76"/>
                <a:gd name="T13" fmla="*/ 384 h 82"/>
                <a:gd name="T14" fmla="*/ 90 w 76"/>
                <a:gd name="T15" fmla="*/ 437 h 82"/>
                <a:gd name="T16" fmla="*/ 86 w 76"/>
                <a:gd name="T17" fmla="*/ 474 h 82"/>
                <a:gd name="T18" fmla="*/ 86 w 76"/>
                <a:gd name="T19" fmla="*/ 534 h 82"/>
                <a:gd name="T20" fmla="*/ 86 w 76"/>
                <a:gd name="T21" fmla="*/ 606 h 82"/>
                <a:gd name="T22" fmla="*/ 90 w 76"/>
                <a:gd name="T23" fmla="*/ 701 h 82"/>
                <a:gd name="T24" fmla="*/ 70 w 76"/>
                <a:gd name="T25" fmla="*/ 668 h 82"/>
                <a:gd name="T26" fmla="*/ 28 w 76"/>
                <a:gd name="T27" fmla="*/ 646 h 82"/>
                <a:gd name="T28" fmla="*/ 26 w 76"/>
                <a:gd name="T29" fmla="*/ 595 h 82"/>
                <a:gd name="T30" fmla="*/ 24 w 76"/>
                <a:gd name="T31" fmla="*/ 558 h 82"/>
                <a:gd name="T32" fmla="*/ 16 w 76"/>
                <a:gd name="T33" fmla="*/ 520 h 82"/>
                <a:gd name="T34" fmla="*/ 8 w 76"/>
                <a:gd name="T35" fmla="*/ 437 h 82"/>
                <a:gd name="T36" fmla="*/ 0 w 76"/>
                <a:gd name="T37" fmla="*/ 315 h 82"/>
                <a:gd name="T38" fmla="*/ 6 w 76"/>
                <a:gd name="T39" fmla="*/ 315 h 82"/>
                <a:gd name="T40" fmla="*/ 10 w 76"/>
                <a:gd name="T41" fmla="*/ 267 h 82"/>
                <a:gd name="T42" fmla="*/ 12 w 76"/>
                <a:gd name="T43" fmla="*/ 216 h 82"/>
                <a:gd name="T44" fmla="*/ 14 w 76"/>
                <a:gd name="T45" fmla="*/ 199 h 82"/>
                <a:gd name="T46" fmla="*/ 16 w 76"/>
                <a:gd name="T47" fmla="*/ 183 h 82"/>
                <a:gd name="T48" fmla="*/ 22 w 76"/>
                <a:gd name="T49" fmla="*/ 169 h 82"/>
                <a:gd name="T50" fmla="*/ 28 w 76"/>
                <a:gd name="T51" fmla="*/ 169 h 82"/>
                <a:gd name="T52" fmla="*/ 34 w 76"/>
                <a:gd name="T53" fmla="*/ 156 h 82"/>
                <a:gd name="T54" fmla="*/ 68 w 76"/>
                <a:gd name="T55" fmla="*/ 69 h 82"/>
                <a:gd name="T56" fmla="*/ 72 w 76"/>
                <a:gd name="T57" fmla="*/ 4 h 82"/>
                <a:gd name="T58" fmla="*/ 76 w 76"/>
                <a:gd name="T59" fmla="*/ 4 h 82"/>
                <a:gd name="T60" fmla="*/ 78 w 76"/>
                <a:gd name="T61" fmla="*/ 4 h 82"/>
                <a:gd name="T62" fmla="*/ 80 w 76"/>
                <a:gd name="T63" fmla="*/ 4 h 82"/>
                <a:gd name="T64" fmla="*/ 80 w 76"/>
                <a:gd name="T65" fmla="*/ 59 h 82"/>
                <a:gd name="T66" fmla="*/ 82 w 76"/>
                <a:gd name="T67" fmla="*/ 59 h 82"/>
                <a:gd name="T68" fmla="*/ 88 w 76"/>
                <a:gd name="T69" fmla="*/ 4 h 82"/>
                <a:gd name="T70" fmla="*/ 92 w 76"/>
                <a:gd name="T71" fmla="*/ 2 h 82"/>
                <a:gd name="T72" fmla="*/ 96 w 76"/>
                <a:gd name="T73" fmla="*/ 2 h 82"/>
                <a:gd name="T74" fmla="*/ 102 w 76"/>
                <a:gd name="T75" fmla="*/ 0 h 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82"/>
                <a:gd name="T116" fmla="*/ 76 w 76"/>
                <a:gd name="T117" fmla="*/ 82 h 8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82">
                  <a:moveTo>
                    <a:pt x="76" y="0"/>
                  </a:moveTo>
                  <a:lnTo>
                    <a:pt x="76" y="2"/>
                  </a:lnTo>
                  <a:lnTo>
                    <a:pt x="74" y="10"/>
                  </a:lnTo>
                  <a:lnTo>
                    <a:pt x="72" y="20"/>
                  </a:lnTo>
                  <a:lnTo>
                    <a:pt x="70" y="28"/>
                  </a:lnTo>
                  <a:lnTo>
                    <a:pt x="68" y="38"/>
                  </a:lnTo>
                  <a:lnTo>
                    <a:pt x="68" y="46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64" y="82"/>
                  </a:lnTo>
                  <a:lnTo>
                    <a:pt x="44" y="80"/>
                  </a:lnTo>
                  <a:lnTo>
                    <a:pt x="28" y="76"/>
                  </a:lnTo>
                  <a:lnTo>
                    <a:pt x="26" y="70"/>
                  </a:lnTo>
                  <a:lnTo>
                    <a:pt x="24" y="66"/>
                  </a:lnTo>
                  <a:lnTo>
                    <a:pt x="16" y="62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10" y="32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2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5" name="Freeform 268"/>
            <p:cNvSpPr>
              <a:spLocks noChangeAspect="1"/>
            </p:cNvSpPr>
            <p:nvPr/>
          </p:nvSpPr>
          <p:spPr bwMode="auto">
            <a:xfrm>
              <a:off x="1039" y="2333"/>
              <a:ext cx="62" cy="52"/>
            </a:xfrm>
            <a:custGeom>
              <a:avLst/>
              <a:gdLst>
                <a:gd name="T0" fmla="*/ 99 w 60"/>
                <a:gd name="T1" fmla="*/ 56 h 48"/>
                <a:gd name="T2" fmla="*/ 118 w 60"/>
                <a:gd name="T3" fmla="*/ 163 h 48"/>
                <a:gd name="T4" fmla="*/ 138 w 60"/>
                <a:gd name="T5" fmla="*/ 244 h 48"/>
                <a:gd name="T6" fmla="*/ 118 w 60"/>
                <a:gd name="T7" fmla="*/ 244 h 48"/>
                <a:gd name="T8" fmla="*/ 118 w 60"/>
                <a:gd name="T9" fmla="*/ 394 h 48"/>
                <a:gd name="T10" fmla="*/ 81 w 60"/>
                <a:gd name="T11" fmla="*/ 364 h 48"/>
                <a:gd name="T12" fmla="*/ 87 w 60"/>
                <a:gd name="T13" fmla="*/ 319 h 48"/>
                <a:gd name="T14" fmla="*/ 87 w 60"/>
                <a:gd name="T15" fmla="*/ 288 h 48"/>
                <a:gd name="T16" fmla="*/ 59 w 60"/>
                <a:gd name="T17" fmla="*/ 192 h 48"/>
                <a:gd name="T18" fmla="*/ 47 w 60"/>
                <a:gd name="T19" fmla="*/ 150 h 48"/>
                <a:gd name="T20" fmla="*/ 14 w 60"/>
                <a:gd name="T21" fmla="*/ 127 h 48"/>
                <a:gd name="T22" fmla="*/ 44 w 60"/>
                <a:gd name="T23" fmla="*/ 192 h 48"/>
                <a:gd name="T24" fmla="*/ 14 w 60"/>
                <a:gd name="T25" fmla="*/ 192 h 48"/>
                <a:gd name="T26" fmla="*/ 10 w 60"/>
                <a:gd name="T27" fmla="*/ 192 h 48"/>
                <a:gd name="T28" fmla="*/ 6 w 60"/>
                <a:gd name="T29" fmla="*/ 177 h 48"/>
                <a:gd name="T30" fmla="*/ 2 w 60"/>
                <a:gd name="T31" fmla="*/ 150 h 48"/>
                <a:gd name="T32" fmla="*/ 0 w 60"/>
                <a:gd name="T33" fmla="*/ 108 h 48"/>
                <a:gd name="T34" fmla="*/ 2 w 60"/>
                <a:gd name="T35" fmla="*/ 78 h 48"/>
                <a:gd name="T36" fmla="*/ 4 w 60"/>
                <a:gd name="T37" fmla="*/ 56 h 48"/>
                <a:gd name="T38" fmla="*/ 4 w 60"/>
                <a:gd name="T39" fmla="*/ 4 h 48"/>
                <a:gd name="T40" fmla="*/ 6 w 60"/>
                <a:gd name="T41" fmla="*/ 0 h 48"/>
                <a:gd name="T42" fmla="*/ 51 w 60"/>
                <a:gd name="T43" fmla="*/ 4 h 48"/>
                <a:gd name="T44" fmla="*/ 99 w 60"/>
                <a:gd name="T45" fmla="*/ 56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48"/>
                <a:gd name="T71" fmla="*/ 60 w 60"/>
                <a:gd name="T72" fmla="*/ 48 h 4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48">
                  <a:moveTo>
                    <a:pt x="42" y="6"/>
                  </a:moveTo>
                  <a:lnTo>
                    <a:pt x="50" y="20"/>
                  </a:lnTo>
                  <a:lnTo>
                    <a:pt x="60" y="30"/>
                  </a:lnTo>
                  <a:lnTo>
                    <a:pt x="50" y="30"/>
                  </a:lnTo>
                  <a:lnTo>
                    <a:pt x="50" y="48"/>
                  </a:lnTo>
                  <a:lnTo>
                    <a:pt x="36" y="44"/>
                  </a:lnTo>
                  <a:lnTo>
                    <a:pt x="38" y="40"/>
                  </a:lnTo>
                  <a:lnTo>
                    <a:pt x="38" y="36"/>
                  </a:lnTo>
                  <a:lnTo>
                    <a:pt x="26" y="24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2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6" name="Freeform 269"/>
            <p:cNvSpPr>
              <a:spLocks noChangeAspect="1"/>
            </p:cNvSpPr>
            <p:nvPr/>
          </p:nvSpPr>
          <p:spPr bwMode="auto">
            <a:xfrm>
              <a:off x="1088" y="2358"/>
              <a:ext cx="99" cy="50"/>
            </a:xfrm>
            <a:custGeom>
              <a:avLst/>
              <a:gdLst>
                <a:gd name="T0" fmla="*/ 0 w 96"/>
                <a:gd name="T1" fmla="*/ 208 h 46"/>
                <a:gd name="T2" fmla="*/ 2 w 96"/>
                <a:gd name="T3" fmla="*/ 176 h 46"/>
                <a:gd name="T4" fmla="*/ 2 w 96"/>
                <a:gd name="T5" fmla="*/ 137 h 46"/>
                <a:gd name="T6" fmla="*/ 0 w 96"/>
                <a:gd name="T7" fmla="*/ 59 h 46"/>
                <a:gd name="T8" fmla="*/ 6 w 96"/>
                <a:gd name="T9" fmla="*/ 70 h 46"/>
                <a:gd name="T10" fmla="*/ 12 w 96"/>
                <a:gd name="T11" fmla="*/ 59 h 46"/>
                <a:gd name="T12" fmla="*/ 42 w 96"/>
                <a:gd name="T13" fmla="*/ 83 h 46"/>
                <a:gd name="T14" fmla="*/ 46 w 96"/>
                <a:gd name="T15" fmla="*/ 83 h 46"/>
                <a:gd name="T16" fmla="*/ 52 w 96"/>
                <a:gd name="T17" fmla="*/ 116 h 46"/>
                <a:gd name="T18" fmla="*/ 64 w 96"/>
                <a:gd name="T19" fmla="*/ 116 h 46"/>
                <a:gd name="T20" fmla="*/ 72 w 96"/>
                <a:gd name="T21" fmla="*/ 116 h 46"/>
                <a:gd name="T22" fmla="*/ 86 w 96"/>
                <a:gd name="T23" fmla="*/ 98 h 46"/>
                <a:gd name="T24" fmla="*/ 98 w 96"/>
                <a:gd name="T25" fmla="*/ 70 h 46"/>
                <a:gd name="T26" fmla="*/ 113 w 96"/>
                <a:gd name="T27" fmla="*/ 2 h 46"/>
                <a:gd name="T28" fmla="*/ 121 w 96"/>
                <a:gd name="T29" fmla="*/ 0 h 46"/>
                <a:gd name="T30" fmla="*/ 129 w 96"/>
                <a:gd name="T31" fmla="*/ 0 h 46"/>
                <a:gd name="T32" fmla="*/ 150 w 96"/>
                <a:gd name="T33" fmla="*/ 2 h 46"/>
                <a:gd name="T34" fmla="*/ 175 w 96"/>
                <a:gd name="T35" fmla="*/ 70 h 46"/>
                <a:gd name="T36" fmla="*/ 195 w 96"/>
                <a:gd name="T37" fmla="*/ 116 h 46"/>
                <a:gd name="T38" fmla="*/ 207 w 96"/>
                <a:gd name="T39" fmla="*/ 176 h 46"/>
                <a:gd name="T40" fmla="*/ 212 w 96"/>
                <a:gd name="T41" fmla="*/ 176 h 46"/>
                <a:gd name="T42" fmla="*/ 207 w 96"/>
                <a:gd name="T43" fmla="*/ 191 h 46"/>
                <a:gd name="T44" fmla="*/ 207 w 96"/>
                <a:gd name="T45" fmla="*/ 246 h 46"/>
                <a:gd name="T46" fmla="*/ 212 w 96"/>
                <a:gd name="T47" fmla="*/ 291 h 46"/>
                <a:gd name="T48" fmla="*/ 207 w 96"/>
                <a:gd name="T49" fmla="*/ 315 h 46"/>
                <a:gd name="T50" fmla="*/ 200 w 96"/>
                <a:gd name="T51" fmla="*/ 343 h 46"/>
                <a:gd name="T52" fmla="*/ 188 w 96"/>
                <a:gd name="T53" fmla="*/ 383 h 46"/>
                <a:gd name="T54" fmla="*/ 175 w 96"/>
                <a:gd name="T55" fmla="*/ 284 h 46"/>
                <a:gd name="T56" fmla="*/ 175 w 96"/>
                <a:gd name="T57" fmla="*/ 246 h 46"/>
                <a:gd name="T58" fmla="*/ 188 w 96"/>
                <a:gd name="T59" fmla="*/ 246 h 46"/>
                <a:gd name="T60" fmla="*/ 170 w 96"/>
                <a:gd name="T61" fmla="*/ 162 h 46"/>
                <a:gd name="T62" fmla="*/ 155 w 96"/>
                <a:gd name="T63" fmla="*/ 137 h 46"/>
                <a:gd name="T64" fmla="*/ 137 w 96"/>
                <a:gd name="T65" fmla="*/ 116 h 46"/>
                <a:gd name="T66" fmla="*/ 129 w 96"/>
                <a:gd name="T67" fmla="*/ 137 h 46"/>
                <a:gd name="T68" fmla="*/ 117 w 96"/>
                <a:gd name="T69" fmla="*/ 191 h 46"/>
                <a:gd name="T70" fmla="*/ 92 w 96"/>
                <a:gd name="T71" fmla="*/ 284 h 46"/>
                <a:gd name="T72" fmla="*/ 104 w 96"/>
                <a:gd name="T73" fmla="*/ 291 h 46"/>
                <a:gd name="T74" fmla="*/ 113 w 96"/>
                <a:gd name="T75" fmla="*/ 291 h 46"/>
                <a:gd name="T76" fmla="*/ 113 w 96"/>
                <a:gd name="T77" fmla="*/ 343 h 46"/>
                <a:gd name="T78" fmla="*/ 110 w 96"/>
                <a:gd name="T79" fmla="*/ 383 h 46"/>
                <a:gd name="T80" fmla="*/ 98 w 96"/>
                <a:gd name="T81" fmla="*/ 404 h 46"/>
                <a:gd name="T82" fmla="*/ 86 w 96"/>
                <a:gd name="T83" fmla="*/ 404 h 46"/>
                <a:gd name="T84" fmla="*/ 76 w 96"/>
                <a:gd name="T85" fmla="*/ 404 h 46"/>
                <a:gd name="T86" fmla="*/ 72 w 96"/>
                <a:gd name="T87" fmla="*/ 383 h 46"/>
                <a:gd name="T88" fmla="*/ 72 w 96"/>
                <a:gd name="T89" fmla="*/ 336 h 46"/>
                <a:gd name="T90" fmla="*/ 60 w 96"/>
                <a:gd name="T91" fmla="*/ 315 h 46"/>
                <a:gd name="T92" fmla="*/ 52 w 96"/>
                <a:gd name="T93" fmla="*/ 291 h 46"/>
                <a:gd name="T94" fmla="*/ 46 w 96"/>
                <a:gd name="T95" fmla="*/ 284 h 46"/>
                <a:gd name="T96" fmla="*/ 14 w 96"/>
                <a:gd name="T97" fmla="*/ 246 h 46"/>
                <a:gd name="T98" fmla="*/ 2 w 96"/>
                <a:gd name="T99" fmla="*/ 208 h 46"/>
                <a:gd name="T100" fmla="*/ 0 w 96"/>
                <a:gd name="T101" fmla="*/ 208 h 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"/>
                <a:gd name="T154" fmla="*/ 0 h 46"/>
                <a:gd name="T155" fmla="*/ 96 w 96"/>
                <a:gd name="T156" fmla="*/ 46 h 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" h="46">
                  <a:moveTo>
                    <a:pt x="0" y="24"/>
                  </a:moveTo>
                  <a:lnTo>
                    <a:pt x="2" y="20"/>
                  </a:lnTo>
                  <a:lnTo>
                    <a:pt x="2" y="1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6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4" y="14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50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78" y="8"/>
                  </a:lnTo>
                  <a:lnTo>
                    <a:pt x="88" y="14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0" y="40"/>
                  </a:lnTo>
                  <a:lnTo>
                    <a:pt x="84" y="44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76" y="18"/>
                  </a:lnTo>
                  <a:lnTo>
                    <a:pt x="70" y="16"/>
                  </a:lnTo>
                  <a:lnTo>
                    <a:pt x="62" y="14"/>
                  </a:lnTo>
                  <a:lnTo>
                    <a:pt x="58" y="16"/>
                  </a:lnTo>
                  <a:lnTo>
                    <a:pt x="52" y="22"/>
                  </a:lnTo>
                  <a:lnTo>
                    <a:pt x="42" y="32"/>
                  </a:lnTo>
                  <a:lnTo>
                    <a:pt x="46" y="34"/>
                  </a:lnTo>
                  <a:lnTo>
                    <a:pt x="50" y="34"/>
                  </a:lnTo>
                  <a:lnTo>
                    <a:pt x="50" y="40"/>
                  </a:lnTo>
                  <a:lnTo>
                    <a:pt x="48" y="44"/>
                  </a:lnTo>
                  <a:lnTo>
                    <a:pt x="44" y="46"/>
                  </a:lnTo>
                  <a:lnTo>
                    <a:pt x="40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28" y="36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28"/>
                  </a:lnTo>
                  <a:lnTo>
                    <a:pt x="2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7" name="Freeform 270"/>
            <p:cNvSpPr>
              <a:spLocks noChangeAspect="1"/>
            </p:cNvSpPr>
            <p:nvPr/>
          </p:nvSpPr>
          <p:spPr bwMode="auto">
            <a:xfrm>
              <a:off x="1156" y="2300"/>
              <a:ext cx="203" cy="354"/>
            </a:xfrm>
            <a:custGeom>
              <a:avLst/>
              <a:gdLst>
                <a:gd name="T0" fmla="*/ 6 w 198"/>
                <a:gd name="T1" fmla="*/ 1693 h 326"/>
                <a:gd name="T2" fmla="*/ 46 w 198"/>
                <a:gd name="T3" fmla="*/ 1568 h 326"/>
                <a:gd name="T4" fmla="*/ 56 w 198"/>
                <a:gd name="T5" fmla="*/ 1446 h 326"/>
                <a:gd name="T6" fmla="*/ 54 w 198"/>
                <a:gd name="T7" fmla="*/ 1093 h 326"/>
                <a:gd name="T8" fmla="*/ 50 w 198"/>
                <a:gd name="T9" fmla="*/ 919 h 326"/>
                <a:gd name="T10" fmla="*/ 46 w 198"/>
                <a:gd name="T11" fmla="*/ 805 h 326"/>
                <a:gd name="T12" fmla="*/ 54 w 198"/>
                <a:gd name="T13" fmla="*/ 710 h 326"/>
                <a:gd name="T14" fmla="*/ 60 w 198"/>
                <a:gd name="T15" fmla="*/ 667 h 326"/>
                <a:gd name="T16" fmla="*/ 92 w 198"/>
                <a:gd name="T17" fmla="*/ 565 h 326"/>
                <a:gd name="T18" fmla="*/ 118 w 198"/>
                <a:gd name="T19" fmla="*/ 490 h 326"/>
                <a:gd name="T20" fmla="*/ 127 w 198"/>
                <a:gd name="T21" fmla="*/ 309 h 326"/>
                <a:gd name="T22" fmla="*/ 147 w 198"/>
                <a:gd name="T23" fmla="*/ 222 h 326"/>
                <a:gd name="T24" fmla="*/ 175 w 198"/>
                <a:gd name="T25" fmla="*/ 173 h 326"/>
                <a:gd name="T26" fmla="*/ 244 w 198"/>
                <a:gd name="T27" fmla="*/ 4 h 326"/>
                <a:gd name="T28" fmla="*/ 263 w 198"/>
                <a:gd name="T29" fmla="*/ 69 h 326"/>
                <a:gd name="T30" fmla="*/ 244 w 198"/>
                <a:gd name="T31" fmla="*/ 173 h 326"/>
                <a:gd name="T32" fmla="*/ 196 w 198"/>
                <a:gd name="T33" fmla="*/ 441 h 326"/>
                <a:gd name="T34" fmla="*/ 204 w 198"/>
                <a:gd name="T35" fmla="*/ 578 h 326"/>
                <a:gd name="T36" fmla="*/ 216 w 198"/>
                <a:gd name="T37" fmla="*/ 710 h 326"/>
                <a:gd name="T38" fmla="*/ 210 w 198"/>
                <a:gd name="T39" fmla="*/ 838 h 326"/>
                <a:gd name="T40" fmla="*/ 227 w 198"/>
                <a:gd name="T41" fmla="*/ 919 h 326"/>
                <a:gd name="T42" fmla="*/ 290 w 198"/>
                <a:gd name="T43" fmla="*/ 987 h 326"/>
                <a:gd name="T44" fmla="*/ 313 w 198"/>
                <a:gd name="T45" fmla="*/ 1093 h 326"/>
                <a:gd name="T46" fmla="*/ 352 w 198"/>
                <a:gd name="T47" fmla="*/ 1075 h 326"/>
                <a:gd name="T48" fmla="*/ 364 w 198"/>
                <a:gd name="T49" fmla="*/ 1216 h 326"/>
                <a:gd name="T50" fmla="*/ 360 w 198"/>
                <a:gd name="T51" fmla="*/ 1404 h 326"/>
                <a:gd name="T52" fmla="*/ 374 w 198"/>
                <a:gd name="T53" fmla="*/ 1525 h 326"/>
                <a:gd name="T54" fmla="*/ 367 w 198"/>
                <a:gd name="T55" fmla="*/ 1607 h 326"/>
                <a:gd name="T56" fmla="*/ 378 w 198"/>
                <a:gd name="T57" fmla="*/ 1745 h 326"/>
                <a:gd name="T58" fmla="*/ 305 w 198"/>
                <a:gd name="T59" fmla="*/ 1842 h 326"/>
                <a:gd name="T60" fmla="*/ 300 w 198"/>
                <a:gd name="T61" fmla="*/ 1895 h 326"/>
                <a:gd name="T62" fmla="*/ 313 w 198"/>
                <a:gd name="T63" fmla="*/ 2008 h 326"/>
                <a:gd name="T64" fmla="*/ 286 w 198"/>
                <a:gd name="T65" fmla="*/ 2073 h 326"/>
                <a:gd name="T66" fmla="*/ 293 w 198"/>
                <a:gd name="T67" fmla="*/ 2185 h 326"/>
                <a:gd name="T68" fmla="*/ 300 w 198"/>
                <a:gd name="T69" fmla="*/ 2516 h 326"/>
                <a:gd name="T70" fmla="*/ 272 w 198"/>
                <a:gd name="T71" fmla="*/ 2722 h 326"/>
                <a:gd name="T72" fmla="*/ 279 w 198"/>
                <a:gd name="T73" fmla="*/ 2619 h 326"/>
                <a:gd name="T74" fmla="*/ 276 w 198"/>
                <a:gd name="T75" fmla="*/ 2500 h 326"/>
                <a:gd name="T76" fmla="*/ 251 w 198"/>
                <a:gd name="T77" fmla="*/ 2552 h 326"/>
                <a:gd name="T78" fmla="*/ 232 w 198"/>
                <a:gd name="T79" fmla="*/ 2493 h 326"/>
                <a:gd name="T80" fmla="*/ 216 w 198"/>
                <a:gd name="T81" fmla="*/ 2516 h 326"/>
                <a:gd name="T82" fmla="*/ 175 w 198"/>
                <a:gd name="T83" fmla="*/ 2373 h 326"/>
                <a:gd name="T84" fmla="*/ 139 w 198"/>
                <a:gd name="T85" fmla="*/ 2215 h 326"/>
                <a:gd name="T86" fmla="*/ 106 w 198"/>
                <a:gd name="T87" fmla="*/ 2164 h 326"/>
                <a:gd name="T88" fmla="*/ 72 w 198"/>
                <a:gd name="T89" fmla="*/ 2073 h 326"/>
                <a:gd name="T90" fmla="*/ 0 w 198"/>
                <a:gd name="T91" fmla="*/ 1879 h 3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8"/>
                <a:gd name="T139" fmla="*/ 0 h 326"/>
                <a:gd name="T140" fmla="*/ 198 w 198"/>
                <a:gd name="T141" fmla="*/ 326 h 3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8" h="326">
                  <a:moveTo>
                    <a:pt x="2" y="220"/>
                  </a:moveTo>
                  <a:lnTo>
                    <a:pt x="2" y="208"/>
                  </a:lnTo>
                  <a:lnTo>
                    <a:pt x="6" y="198"/>
                  </a:lnTo>
                  <a:lnTo>
                    <a:pt x="10" y="192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4" y="178"/>
                  </a:lnTo>
                  <a:lnTo>
                    <a:pt x="28" y="174"/>
                  </a:lnTo>
                  <a:lnTo>
                    <a:pt x="30" y="170"/>
                  </a:lnTo>
                  <a:lnTo>
                    <a:pt x="28" y="152"/>
                  </a:lnTo>
                  <a:lnTo>
                    <a:pt x="26" y="134"/>
                  </a:lnTo>
                  <a:lnTo>
                    <a:pt x="28" y="128"/>
                  </a:lnTo>
                  <a:lnTo>
                    <a:pt x="30" y="122"/>
                  </a:lnTo>
                  <a:lnTo>
                    <a:pt x="28" y="114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4" y="92"/>
                  </a:lnTo>
                  <a:lnTo>
                    <a:pt x="32" y="88"/>
                  </a:lnTo>
                  <a:lnTo>
                    <a:pt x="28" y="82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44" y="80"/>
                  </a:lnTo>
                  <a:lnTo>
                    <a:pt x="46" y="68"/>
                  </a:lnTo>
                  <a:lnTo>
                    <a:pt x="50" y="66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60" y="58"/>
                  </a:lnTo>
                  <a:lnTo>
                    <a:pt x="62" y="52"/>
                  </a:lnTo>
                  <a:lnTo>
                    <a:pt x="64" y="46"/>
                  </a:lnTo>
                  <a:lnTo>
                    <a:pt x="66" y="36"/>
                  </a:lnTo>
                  <a:lnTo>
                    <a:pt x="68" y="32"/>
                  </a:lnTo>
                  <a:lnTo>
                    <a:pt x="72" y="28"/>
                  </a:lnTo>
                  <a:lnTo>
                    <a:pt x="78" y="26"/>
                  </a:lnTo>
                  <a:lnTo>
                    <a:pt x="86" y="26"/>
                  </a:lnTo>
                  <a:lnTo>
                    <a:pt x="88" y="22"/>
                  </a:lnTo>
                  <a:lnTo>
                    <a:pt x="92" y="20"/>
                  </a:lnTo>
                  <a:lnTo>
                    <a:pt x="106" y="16"/>
                  </a:lnTo>
                  <a:lnTo>
                    <a:pt x="118" y="10"/>
                  </a:lnTo>
                  <a:lnTo>
                    <a:pt x="128" y="4"/>
                  </a:lnTo>
                  <a:lnTo>
                    <a:pt x="134" y="2"/>
                  </a:lnTo>
                  <a:lnTo>
                    <a:pt x="138" y="0"/>
                  </a:lnTo>
                  <a:lnTo>
                    <a:pt x="138" y="8"/>
                  </a:lnTo>
                  <a:lnTo>
                    <a:pt x="134" y="12"/>
                  </a:lnTo>
                  <a:lnTo>
                    <a:pt x="130" y="16"/>
                  </a:lnTo>
                  <a:lnTo>
                    <a:pt x="128" y="20"/>
                  </a:lnTo>
                  <a:lnTo>
                    <a:pt x="118" y="30"/>
                  </a:lnTo>
                  <a:lnTo>
                    <a:pt x="106" y="44"/>
                  </a:lnTo>
                  <a:lnTo>
                    <a:pt x="102" y="52"/>
                  </a:lnTo>
                  <a:lnTo>
                    <a:pt x="100" y="60"/>
                  </a:lnTo>
                  <a:lnTo>
                    <a:pt x="102" y="66"/>
                  </a:lnTo>
                  <a:lnTo>
                    <a:pt x="106" y="68"/>
                  </a:lnTo>
                  <a:lnTo>
                    <a:pt x="108" y="74"/>
                  </a:lnTo>
                  <a:lnTo>
                    <a:pt x="110" y="78"/>
                  </a:lnTo>
                  <a:lnTo>
                    <a:pt x="114" y="82"/>
                  </a:lnTo>
                  <a:lnTo>
                    <a:pt x="116" y="88"/>
                  </a:lnTo>
                  <a:lnTo>
                    <a:pt x="112" y="94"/>
                  </a:lnTo>
                  <a:lnTo>
                    <a:pt x="110" y="98"/>
                  </a:lnTo>
                  <a:lnTo>
                    <a:pt x="112" y="102"/>
                  </a:lnTo>
                  <a:lnTo>
                    <a:pt x="116" y="106"/>
                  </a:lnTo>
                  <a:lnTo>
                    <a:pt x="120" y="108"/>
                  </a:lnTo>
                  <a:lnTo>
                    <a:pt x="126" y="110"/>
                  </a:lnTo>
                  <a:lnTo>
                    <a:pt x="140" y="112"/>
                  </a:lnTo>
                  <a:lnTo>
                    <a:pt x="152" y="114"/>
                  </a:lnTo>
                  <a:lnTo>
                    <a:pt x="154" y="120"/>
                  </a:lnTo>
                  <a:lnTo>
                    <a:pt x="158" y="124"/>
                  </a:lnTo>
                  <a:lnTo>
                    <a:pt x="164" y="128"/>
                  </a:lnTo>
                  <a:lnTo>
                    <a:pt x="170" y="128"/>
                  </a:lnTo>
                  <a:lnTo>
                    <a:pt x="178" y="128"/>
                  </a:lnTo>
                  <a:lnTo>
                    <a:pt x="184" y="126"/>
                  </a:lnTo>
                  <a:lnTo>
                    <a:pt x="190" y="124"/>
                  </a:lnTo>
                  <a:lnTo>
                    <a:pt x="198" y="124"/>
                  </a:lnTo>
                  <a:lnTo>
                    <a:pt x="190" y="142"/>
                  </a:lnTo>
                  <a:lnTo>
                    <a:pt x="188" y="152"/>
                  </a:lnTo>
                  <a:lnTo>
                    <a:pt x="186" y="160"/>
                  </a:lnTo>
                  <a:lnTo>
                    <a:pt x="188" y="166"/>
                  </a:lnTo>
                  <a:lnTo>
                    <a:pt x="192" y="170"/>
                  </a:lnTo>
                  <a:lnTo>
                    <a:pt x="194" y="174"/>
                  </a:lnTo>
                  <a:lnTo>
                    <a:pt x="196" y="180"/>
                  </a:lnTo>
                  <a:lnTo>
                    <a:pt x="196" y="182"/>
                  </a:lnTo>
                  <a:lnTo>
                    <a:pt x="194" y="186"/>
                  </a:lnTo>
                  <a:lnTo>
                    <a:pt x="192" y="188"/>
                  </a:lnTo>
                  <a:lnTo>
                    <a:pt x="192" y="192"/>
                  </a:lnTo>
                  <a:lnTo>
                    <a:pt x="194" y="196"/>
                  </a:lnTo>
                  <a:lnTo>
                    <a:pt x="198" y="204"/>
                  </a:lnTo>
                  <a:lnTo>
                    <a:pt x="184" y="212"/>
                  </a:lnTo>
                  <a:lnTo>
                    <a:pt x="172" y="214"/>
                  </a:lnTo>
                  <a:lnTo>
                    <a:pt x="160" y="216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8" y="222"/>
                  </a:lnTo>
                  <a:lnTo>
                    <a:pt x="160" y="226"/>
                  </a:lnTo>
                  <a:lnTo>
                    <a:pt x="164" y="228"/>
                  </a:lnTo>
                  <a:lnTo>
                    <a:pt x="164" y="236"/>
                  </a:lnTo>
                  <a:lnTo>
                    <a:pt x="158" y="236"/>
                  </a:lnTo>
                  <a:lnTo>
                    <a:pt x="154" y="238"/>
                  </a:lnTo>
                  <a:lnTo>
                    <a:pt x="150" y="242"/>
                  </a:lnTo>
                  <a:lnTo>
                    <a:pt x="148" y="246"/>
                  </a:lnTo>
                  <a:lnTo>
                    <a:pt x="150" y="252"/>
                  </a:lnTo>
                  <a:lnTo>
                    <a:pt x="154" y="258"/>
                  </a:lnTo>
                  <a:lnTo>
                    <a:pt x="158" y="264"/>
                  </a:lnTo>
                  <a:lnTo>
                    <a:pt x="160" y="270"/>
                  </a:lnTo>
                  <a:lnTo>
                    <a:pt x="158" y="296"/>
                  </a:lnTo>
                  <a:lnTo>
                    <a:pt x="154" y="326"/>
                  </a:lnTo>
                  <a:lnTo>
                    <a:pt x="146" y="322"/>
                  </a:lnTo>
                  <a:lnTo>
                    <a:pt x="142" y="320"/>
                  </a:lnTo>
                  <a:lnTo>
                    <a:pt x="140" y="316"/>
                  </a:lnTo>
                  <a:lnTo>
                    <a:pt x="142" y="312"/>
                  </a:lnTo>
                  <a:lnTo>
                    <a:pt x="146" y="308"/>
                  </a:lnTo>
                  <a:lnTo>
                    <a:pt x="148" y="304"/>
                  </a:lnTo>
                  <a:lnTo>
                    <a:pt x="150" y="298"/>
                  </a:lnTo>
                  <a:lnTo>
                    <a:pt x="144" y="294"/>
                  </a:lnTo>
                  <a:lnTo>
                    <a:pt x="136" y="292"/>
                  </a:lnTo>
                  <a:lnTo>
                    <a:pt x="132" y="294"/>
                  </a:lnTo>
                  <a:lnTo>
                    <a:pt x="132" y="298"/>
                  </a:lnTo>
                  <a:lnTo>
                    <a:pt x="128" y="294"/>
                  </a:lnTo>
                  <a:lnTo>
                    <a:pt x="124" y="292"/>
                  </a:lnTo>
                  <a:lnTo>
                    <a:pt x="122" y="292"/>
                  </a:lnTo>
                  <a:lnTo>
                    <a:pt x="118" y="294"/>
                  </a:lnTo>
                  <a:lnTo>
                    <a:pt x="116" y="296"/>
                  </a:lnTo>
                  <a:lnTo>
                    <a:pt x="114" y="296"/>
                  </a:lnTo>
                  <a:lnTo>
                    <a:pt x="98" y="296"/>
                  </a:lnTo>
                  <a:lnTo>
                    <a:pt x="96" y="288"/>
                  </a:lnTo>
                  <a:lnTo>
                    <a:pt x="92" y="280"/>
                  </a:lnTo>
                  <a:lnTo>
                    <a:pt x="88" y="274"/>
                  </a:lnTo>
                  <a:lnTo>
                    <a:pt x="82" y="266"/>
                  </a:lnTo>
                  <a:lnTo>
                    <a:pt x="74" y="260"/>
                  </a:lnTo>
                  <a:lnTo>
                    <a:pt x="68" y="256"/>
                  </a:lnTo>
                  <a:lnTo>
                    <a:pt x="62" y="252"/>
                  </a:lnTo>
                  <a:lnTo>
                    <a:pt x="56" y="252"/>
                  </a:lnTo>
                  <a:lnTo>
                    <a:pt x="54" y="248"/>
                  </a:lnTo>
                  <a:lnTo>
                    <a:pt x="56" y="246"/>
                  </a:lnTo>
                  <a:lnTo>
                    <a:pt x="40" y="242"/>
                  </a:lnTo>
                  <a:lnTo>
                    <a:pt x="24" y="236"/>
                  </a:lnTo>
                  <a:lnTo>
                    <a:pt x="10" y="228"/>
                  </a:lnTo>
                  <a:lnTo>
                    <a:pt x="0" y="220"/>
                  </a:lnTo>
                  <a:lnTo>
                    <a:pt x="2" y="2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8" name="Freeform 271"/>
            <p:cNvSpPr>
              <a:spLocks noChangeAspect="1"/>
            </p:cNvSpPr>
            <p:nvPr/>
          </p:nvSpPr>
          <p:spPr bwMode="auto">
            <a:xfrm>
              <a:off x="2747" y="1582"/>
              <a:ext cx="45" cy="12"/>
            </a:xfrm>
            <a:custGeom>
              <a:avLst/>
              <a:gdLst>
                <a:gd name="T0" fmla="*/ 3084 w 38"/>
                <a:gd name="T1" fmla="*/ 0 h 10"/>
                <a:gd name="T2" fmla="*/ 1324 w 38"/>
                <a:gd name="T3" fmla="*/ 2 h 10"/>
                <a:gd name="T4" fmla="*/ 0 w 38"/>
                <a:gd name="T5" fmla="*/ 642 h 10"/>
                <a:gd name="T6" fmla="*/ 0 60000 65536"/>
                <a:gd name="T7" fmla="*/ 0 60000 65536"/>
                <a:gd name="T8" fmla="*/ 0 60000 65536"/>
                <a:gd name="T9" fmla="*/ 0 w 38"/>
                <a:gd name="T10" fmla="*/ 0 h 10"/>
                <a:gd name="T11" fmla="*/ 38 w 3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10">
                  <a:moveTo>
                    <a:pt x="38" y="0"/>
                  </a:moveTo>
                  <a:cubicBezTo>
                    <a:pt x="31" y="10"/>
                    <a:pt x="26" y="8"/>
                    <a:pt x="16" y="2"/>
                  </a:cubicBezTo>
                  <a:cubicBezTo>
                    <a:pt x="3" y="6"/>
                    <a:pt x="8" y="6"/>
                    <a:pt x="0" y="6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50419" name="Freeform 272"/>
            <p:cNvSpPr>
              <a:spLocks noChangeAspect="1"/>
            </p:cNvSpPr>
            <p:nvPr/>
          </p:nvSpPr>
          <p:spPr bwMode="auto">
            <a:xfrm>
              <a:off x="3535" y="3025"/>
              <a:ext cx="41" cy="42"/>
            </a:xfrm>
            <a:custGeom>
              <a:avLst/>
              <a:gdLst>
                <a:gd name="T0" fmla="*/ 1838 w 34"/>
                <a:gd name="T1" fmla="*/ 0 h 35"/>
                <a:gd name="T2" fmla="*/ 496 w 34"/>
                <a:gd name="T3" fmla="*/ 2 h 35"/>
                <a:gd name="T4" fmla="*/ 0 w 34"/>
                <a:gd name="T5" fmla="*/ 1597 h 35"/>
                <a:gd name="T6" fmla="*/ 3278 w 34"/>
                <a:gd name="T7" fmla="*/ 2299 h 35"/>
                <a:gd name="T8" fmla="*/ 1838 w 34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5"/>
                <a:gd name="T17" fmla="*/ 34 w 3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5">
                  <a:moveTo>
                    <a:pt x="14" y="0"/>
                  </a:moveTo>
                  <a:cubicBezTo>
                    <a:pt x="11" y="1"/>
                    <a:pt x="6" y="0"/>
                    <a:pt x="4" y="2"/>
                  </a:cubicBezTo>
                  <a:cubicBezTo>
                    <a:pt x="1" y="5"/>
                    <a:pt x="0" y="14"/>
                    <a:pt x="0" y="14"/>
                  </a:cubicBezTo>
                  <a:cubicBezTo>
                    <a:pt x="3" y="25"/>
                    <a:pt x="2" y="35"/>
                    <a:pt x="26" y="20"/>
                  </a:cubicBezTo>
                  <a:cubicBezTo>
                    <a:pt x="34" y="15"/>
                    <a:pt x="16" y="3"/>
                    <a:pt x="14" y="0"/>
                  </a:cubicBez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50420" name="Group 273"/>
            <p:cNvGrpSpPr>
              <a:grpSpLocks/>
            </p:cNvGrpSpPr>
            <p:nvPr/>
          </p:nvGrpSpPr>
          <p:grpSpPr bwMode="auto">
            <a:xfrm>
              <a:off x="1283" y="1626"/>
              <a:ext cx="117" cy="117"/>
              <a:chOff x="1280" y="1856"/>
              <a:chExt cx="1907" cy="1907"/>
            </a:xfrm>
          </p:grpSpPr>
          <p:sp>
            <p:nvSpPr>
              <p:cNvPr id="50421" name="Oval 274"/>
              <p:cNvSpPr>
                <a:spLocks noChangeArrowheads="1"/>
              </p:cNvSpPr>
              <p:nvPr/>
            </p:nvSpPr>
            <p:spPr bwMode="auto">
              <a:xfrm>
                <a:off x="1280" y="1856"/>
                <a:ext cx="1907" cy="1907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  <p:sp>
            <p:nvSpPr>
              <p:cNvPr id="50422" name="Oval 275"/>
              <p:cNvSpPr>
                <a:spLocks noChangeArrowheads="1"/>
              </p:cNvSpPr>
              <p:nvPr/>
            </p:nvSpPr>
            <p:spPr bwMode="auto">
              <a:xfrm rot="-2267483">
                <a:off x="1293" y="2045"/>
                <a:ext cx="1216" cy="720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</p:grpSp>
      </p:grpSp>
      <p:sp>
        <p:nvSpPr>
          <p:cNvPr id="50178" name="Rectangle 276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Airfare Predictions for 2012</a:t>
            </a:r>
            <a:br>
              <a:rPr lang="en-GB" smtClean="0"/>
            </a:br>
            <a:r>
              <a:rPr lang="en-GB" smtClean="0"/>
              <a:t>Asia-Pacific</a:t>
            </a:r>
            <a:endParaRPr lang="en-US" smtClean="0"/>
          </a:p>
        </p:txBody>
      </p:sp>
      <p:sp>
        <p:nvSpPr>
          <p:cNvPr id="50179" name="Text Box 278"/>
          <p:cNvSpPr txBox="1">
            <a:spLocks noChangeArrowheads="1"/>
          </p:cNvSpPr>
          <p:nvPr/>
        </p:nvSpPr>
        <p:spPr bwMode="auto">
          <a:xfrm>
            <a:off x="436563" y="5978525"/>
            <a:ext cx="6799262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000">
                <a:solidFill>
                  <a:srgbClr val="041E5B"/>
                </a:solidFill>
              </a:rPr>
              <a:t>Forecast of average development of air fares used by corporate clients 2012 against </a:t>
            </a:r>
            <a:r>
              <a:rPr lang="en-GB" sz="1000">
                <a:solidFill>
                  <a:srgbClr val="041E5B"/>
                </a:solidFill>
                <a:cs typeface="Arial" charset="0"/>
              </a:rPr>
              <a:t>2011 (in $ USD)</a:t>
            </a:r>
          </a:p>
        </p:txBody>
      </p:sp>
      <p:sp>
        <p:nvSpPr>
          <p:cNvPr id="50180" name="Oval 282"/>
          <p:cNvSpPr>
            <a:spLocks noChangeArrowheads="1"/>
          </p:cNvSpPr>
          <p:nvPr/>
        </p:nvSpPr>
        <p:spPr bwMode="auto">
          <a:xfrm>
            <a:off x="5507038" y="2563813"/>
            <a:ext cx="3313112" cy="3313112"/>
          </a:xfrm>
          <a:prstGeom prst="ellipse">
            <a:avLst/>
          </a:prstGeom>
          <a:solidFill>
            <a:srgbClr val="DC002E">
              <a:alpha val="50195"/>
            </a:srgbClr>
          </a:solidFill>
          <a:ln w="19050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 sz="1800"/>
          </a:p>
        </p:txBody>
      </p:sp>
      <p:graphicFrame>
        <p:nvGraphicFramePr>
          <p:cNvPr id="46387" name="Group 307"/>
          <p:cNvGraphicFramePr>
            <a:graphicFrameLocks noGrp="1"/>
          </p:cNvGraphicFramePr>
          <p:nvPr>
            <p:ph idx="4294967295"/>
          </p:nvPr>
        </p:nvGraphicFramePr>
        <p:xfrm>
          <a:off x="179388" y="3644900"/>
          <a:ext cx="5400675" cy="1557338"/>
        </p:xfrm>
        <a:graphic>
          <a:graphicData uri="http://schemas.openxmlformats.org/drawingml/2006/table">
            <a:tbl>
              <a:tblPr/>
              <a:tblGrid>
                <a:gridCol w="2379662"/>
                <a:gridCol w="1600200"/>
                <a:gridCol w="1420813"/>
              </a:tblGrid>
              <a:tr h="5603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Business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Economy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558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Intercontinental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+4%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+4%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Regional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+4</a:t>
                      </a: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0200" name="Text Box 306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50201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</a:t>
            </a:r>
            <a:r>
              <a:rPr lang="en-US" sz="1000"/>
              <a:t>, Sept. 2011 </a:t>
            </a:r>
            <a:endParaRPr lang="en-GB" sz="1000"/>
          </a:p>
        </p:txBody>
      </p:sp>
      <p:pic>
        <p:nvPicPr>
          <p:cNvPr id="50202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26988" y="1008063"/>
            <a:ext cx="8964613" cy="128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0203" name="TextBox 9"/>
          <p:cNvSpPr txBox="1">
            <a:spLocks noChangeArrowheads="1"/>
          </p:cNvSpPr>
          <p:nvPr/>
        </p:nvSpPr>
        <p:spPr bwMode="auto">
          <a:xfrm>
            <a:off x="444500" y="1206500"/>
            <a:ext cx="7993063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000" b="1">
                <a:solidFill>
                  <a:schemeClr val="bg1"/>
                </a:solidFill>
              </a:rPr>
              <a:t>Demand is increasing rapidly with the strength of  the region’s economic rebound</a:t>
            </a:r>
            <a:endParaRPr lang="en-US" sz="200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1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0063" y="1524000"/>
            <a:ext cx="7429500" cy="4657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264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mtClean="0"/>
              <a:t>Advance Booking</a:t>
            </a:r>
          </a:p>
        </p:txBody>
      </p:sp>
      <p:sp>
        <p:nvSpPr>
          <p:cNvPr id="112643" name="Rectangle 12"/>
          <p:cNvSpPr>
            <a:spLocks noChangeArrowheads="1"/>
          </p:cNvSpPr>
          <p:nvPr/>
        </p:nvSpPr>
        <p:spPr bwMode="auto">
          <a:xfrm>
            <a:off x="3492500" y="1268413"/>
            <a:ext cx="3167063" cy="647700"/>
          </a:xfrm>
          <a:prstGeom prst="rect">
            <a:avLst/>
          </a:prstGeom>
          <a:solidFill>
            <a:schemeClr val="bg1"/>
          </a:solidFill>
          <a:ln w="19050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GB" sz="1800"/>
          </a:p>
        </p:txBody>
      </p:sp>
      <p:pic>
        <p:nvPicPr>
          <p:cNvPr id="112644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125538"/>
            <a:ext cx="8347075" cy="1150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2645" name="TextBox 9"/>
          <p:cNvSpPr txBox="1">
            <a:spLocks noChangeArrowheads="1"/>
          </p:cNvSpPr>
          <p:nvPr/>
        </p:nvSpPr>
        <p:spPr bwMode="auto">
          <a:xfrm>
            <a:off x="323850" y="1268413"/>
            <a:ext cx="7272338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000" b="1">
                <a:solidFill>
                  <a:schemeClr val="bg1"/>
                </a:solidFill>
              </a:rPr>
              <a:t>Bookings made more than 14 days in advance remain at about 50% share of a fluctuating behavior pattern </a:t>
            </a:r>
          </a:p>
        </p:txBody>
      </p:sp>
      <p:sp>
        <p:nvSpPr>
          <p:cNvPr id="112646" name="Text Box 16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12647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sp>
        <p:nvSpPr>
          <p:cNvPr id="112648" name="Text Box 11"/>
          <p:cNvSpPr txBox="1">
            <a:spLocks noChangeArrowheads="1"/>
          </p:cNvSpPr>
          <p:nvPr/>
        </p:nvSpPr>
        <p:spPr bwMode="auto">
          <a:xfrm>
            <a:off x="6215063" y="2286000"/>
            <a:ext cx="1408112" cy="3048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41E5B"/>
                </a:solidFill>
              </a:rPr>
              <a:t>North America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AutoShape 18"/>
          <p:cNvSpPr>
            <a:spLocks noChangeArrowheads="1"/>
          </p:cNvSpPr>
          <p:nvPr/>
        </p:nvSpPr>
        <p:spPr bwMode="auto">
          <a:xfrm>
            <a:off x="384175" y="1371600"/>
            <a:ext cx="4568825" cy="9906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52226" name="AutoShape 19"/>
          <p:cNvSpPr>
            <a:spLocks noChangeArrowheads="1"/>
          </p:cNvSpPr>
          <p:nvPr/>
        </p:nvSpPr>
        <p:spPr bwMode="auto">
          <a:xfrm>
            <a:off x="5095875" y="1371600"/>
            <a:ext cx="3390900" cy="1524000"/>
          </a:xfrm>
          <a:prstGeom prst="roundRect">
            <a:avLst>
              <a:gd name="adj" fmla="val 7917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52227" name="AutoShape 20"/>
          <p:cNvSpPr>
            <a:spLocks noChangeArrowheads="1"/>
          </p:cNvSpPr>
          <p:nvPr/>
        </p:nvSpPr>
        <p:spPr bwMode="auto">
          <a:xfrm>
            <a:off x="381000" y="2514600"/>
            <a:ext cx="4572000" cy="1219200"/>
          </a:xfrm>
          <a:prstGeom prst="roundRect">
            <a:avLst>
              <a:gd name="adj" fmla="val 9375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52228" name="AutoShape 21"/>
          <p:cNvSpPr>
            <a:spLocks noChangeArrowheads="1"/>
          </p:cNvSpPr>
          <p:nvPr/>
        </p:nvSpPr>
        <p:spPr bwMode="auto">
          <a:xfrm>
            <a:off x="381000" y="3886200"/>
            <a:ext cx="4572000" cy="1295400"/>
          </a:xfrm>
          <a:prstGeom prst="roundRect">
            <a:avLst>
              <a:gd name="adj" fmla="val 7843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52229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Recommendations for Buyers – Air</a:t>
            </a:r>
            <a:endParaRPr lang="en-US" smtClean="0"/>
          </a:p>
        </p:txBody>
      </p:sp>
      <p:sp>
        <p:nvSpPr>
          <p:cNvPr id="52230" name="Rectangle 5"/>
          <p:cNvSpPr>
            <a:spLocks noGrp="1" noChangeArrowheads="1"/>
          </p:cNvSpPr>
          <p:nvPr>
            <p:ph type="body" idx="4294967295"/>
          </p:nvPr>
        </p:nvSpPr>
        <p:spPr>
          <a:xfrm>
            <a:off x="5137150" y="1447800"/>
            <a:ext cx="3359150" cy="2000250"/>
          </a:xfrm>
        </p:spPr>
        <p:txBody>
          <a:bodyPr/>
          <a:lstStyle/>
          <a:p>
            <a:pPr marL="0" indent="0" eaLnBrk="1" hangingPunct="1">
              <a:spcAft>
                <a:spcPct val="30000"/>
              </a:spcAft>
              <a:buFontTx/>
              <a:buNone/>
            </a:pPr>
            <a:r>
              <a:rPr lang="en-US" sz="1800" b="1" smtClean="0"/>
              <a:t>Be wary of significant over-commitment to volume or market-share targets during negotiations</a:t>
            </a:r>
          </a:p>
        </p:txBody>
      </p:sp>
      <p:sp>
        <p:nvSpPr>
          <p:cNvPr id="52231" name="Rectangle 7"/>
          <p:cNvSpPr>
            <a:spLocks noChangeArrowheads="1"/>
          </p:cNvSpPr>
          <p:nvPr/>
        </p:nvSpPr>
        <p:spPr bwMode="auto">
          <a:xfrm>
            <a:off x="488950" y="1524000"/>
            <a:ext cx="42354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90000"/>
              </a:lnSpc>
              <a:spcBef>
                <a:spcPct val="20000"/>
              </a:spcBef>
              <a:spcAft>
                <a:spcPct val="30000"/>
              </a:spcAft>
              <a:buSzPct val="150000"/>
            </a:pPr>
            <a:r>
              <a:rPr lang="en-US" sz="1800" b="1"/>
              <a:t>Negotiate hard on the pockets </a:t>
            </a:r>
            <a:br>
              <a:rPr lang="en-US" sz="1800" b="1"/>
            </a:br>
            <a:r>
              <a:rPr lang="en-US" sz="1800" b="1"/>
              <a:t>of over-capacity in the market</a:t>
            </a:r>
          </a:p>
        </p:txBody>
      </p:sp>
      <p:sp>
        <p:nvSpPr>
          <p:cNvPr id="52232" name="Rectangle 9"/>
          <p:cNvSpPr>
            <a:spLocks noChangeArrowheads="1"/>
          </p:cNvSpPr>
          <p:nvPr/>
        </p:nvSpPr>
        <p:spPr bwMode="auto">
          <a:xfrm>
            <a:off x="488950" y="2590800"/>
            <a:ext cx="47244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spcBef>
                <a:spcPct val="20000"/>
              </a:spcBef>
              <a:spcAft>
                <a:spcPct val="30000"/>
              </a:spcAft>
              <a:buSzPct val="150000"/>
            </a:pPr>
            <a:r>
              <a:rPr lang="en-US" sz="1800" b="1"/>
              <a:t>Joint ventures and other airline consolidations will pose an increasing challenge to managed air programs</a:t>
            </a:r>
          </a:p>
        </p:txBody>
      </p:sp>
      <p:sp>
        <p:nvSpPr>
          <p:cNvPr id="52233" name="Rectangle 13"/>
          <p:cNvSpPr>
            <a:spLocks noChangeArrowheads="1"/>
          </p:cNvSpPr>
          <p:nvPr/>
        </p:nvSpPr>
        <p:spPr bwMode="auto">
          <a:xfrm>
            <a:off x="488950" y="4038600"/>
            <a:ext cx="3962400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spcBef>
                <a:spcPct val="20000"/>
              </a:spcBef>
              <a:spcAft>
                <a:spcPct val="30000"/>
              </a:spcAft>
              <a:buSzPct val="150000"/>
            </a:pPr>
            <a:r>
              <a:rPr lang="en-US" sz="1800" b="1"/>
              <a:t>A reliable way to reduce average ticket price is to find ways to avoid last-minute purchases</a:t>
            </a:r>
          </a:p>
        </p:txBody>
      </p:sp>
      <p:sp>
        <p:nvSpPr>
          <p:cNvPr id="52234" name="Text Box 16"/>
          <p:cNvSpPr txBox="1">
            <a:spLocks noChangeArrowheads="1"/>
          </p:cNvSpPr>
          <p:nvPr/>
        </p:nvSpPr>
        <p:spPr bwMode="auto">
          <a:xfrm>
            <a:off x="468313" y="5635625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52235" name="Text Box 18"/>
          <p:cNvSpPr txBox="1">
            <a:spLocks noChangeArrowheads="1"/>
          </p:cNvSpPr>
          <p:nvPr/>
        </p:nvSpPr>
        <p:spPr bwMode="auto">
          <a:xfrm>
            <a:off x="395288" y="6003925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2011 </a:t>
            </a:r>
            <a:endParaRPr lang="en-GB" sz="1000"/>
          </a:p>
        </p:txBody>
      </p:sp>
      <p:pic>
        <p:nvPicPr>
          <p:cNvPr id="52236" name="Picture 17" descr="Air_passenger"/>
          <p:cNvPicPr>
            <a:picLocks noChangeAspect="1" noChangeArrowheads="1"/>
          </p:cNvPicPr>
          <p:nvPr/>
        </p:nvPicPr>
        <p:blipFill>
          <a:blip r:embed="rId3" cstate="print"/>
          <a:srcRect l="43349" t="16386" b="19075"/>
          <a:stretch>
            <a:fillRect/>
          </a:stretch>
        </p:blipFill>
        <p:spPr bwMode="auto">
          <a:xfrm>
            <a:off x="5029200" y="2971800"/>
            <a:ext cx="4114800" cy="3313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4" descr="http://bgnentrepreneur.net/wp-content/uploads/2009/06/rising-oil-price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72000" y="2820988"/>
            <a:ext cx="4572000" cy="3427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4274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Spotlight: Oil Prices</a:t>
            </a:r>
          </a:p>
        </p:txBody>
      </p:sp>
      <p:sp>
        <p:nvSpPr>
          <p:cNvPr id="54275" name="Content Placeholder 2"/>
          <p:cNvSpPr>
            <a:spLocks noGrp="1"/>
          </p:cNvSpPr>
          <p:nvPr>
            <p:ph idx="4294967295"/>
          </p:nvPr>
        </p:nvSpPr>
        <p:spPr>
          <a:xfrm>
            <a:off x="457200" y="1600200"/>
            <a:ext cx="5562600" cy="4525963"/>
          </a:xfrm>
        </p:spPr>
        <p:txBody>
          <a:bodyPr/>
          <a:lstStyle/>
          <a:p>
            <a:pPr eaLnBrk="1" hangingPunct="1">
              <a:lnSpc>
                <a:spcPct val="110000"/>
              </a:lnSpc>
            </a:pPr>
            <a:r>
              <a:rPr lang="en-GB" smtClean="0"/>
              <a:t>Fears of economic slowdown have moderated skyrocketing oil prices</a:t>
            </a:r>
            <a:endParaRPr lang="en-US" smtClean="0"/>
          </a:p>
          <a:p>
            <a:pPr eaLnBrk="1" hangingPunct="1">
              <a:lnSpc>
                <a:spcPct val="110000"/>
              </a:lnSpc>
            </a:pPr>
            <a:r>
              <a:rPr lang="en-US" smtClean="0"/>
              <a:t>Every US$10 rise in barrel price pushes </a:t>
            </a:r>
            <a:br>
              <a:rPr lang="en-US" smtClean="0"/>
            </a:br>
            <a:r>
              <a:rPr lang="en-US" smtClean="0"/>
              <a:t>up total ticket price by approximately 3% </a:t>
            </a:r>
            <a:br>
              <a:rPr lang="en-US" smtClean="0"/>
            </a:br>
            <a:r>
              <a:rPr lang="en-US" smtClean="0"/>
              <a:t>(higher fares and fuel surcharges)</a:t>
            </a:r>
          </a:p>
          <a:p>
            <a:pPr eaLnBrk="1" hangingPunct="1">
              <a:lnSpc>
                <a:spcPct val="110000"/>
              </a:lnSpc>
            </a:pPr>
            <a:r>
              <a:rPr lang="en-US" smtClean="0"/>
              <a:t>IMF forecasts US$105/barrel in 2012</a:t>
            </a:r>
          </a:p>
          <a:p>
            <a:pPr eaLnBrk="1" hangingPunct="1">
              <a:lnSpc>
                <a:spcPct val="110000"/>
              </a:lnSpc>
            </a:pPr>
            <a:r>
              <a:rPr lang="en-US" smtClean="0"/>
              <a:t>With a sharp rise in oil, Substantial </a:t>
            </a:r>
            <a:br>
              <a:rPr lang="en-US" smtClean="0"/>
            </a:br>
            <a:r>
              <a:rPr lang="en-US" smtClean="0"/>
              <a:t>increase in total ticket prices may </a:t>
            </a:r>
            <a:br>
              <a:rPr lang="en-US" smtClean="0"/>
            </a:br>
            <a:r>
              <a:rPr lang="en-US" smtClean="0"/>
              <a:t>prompt fall in corporate demand</a:t>
            </a:r>
            <a:endParaRPr lang="en-GB" smtClean="0"/>
          </a:p>
        </p:txBody>
      </p:sp>
      <p:sp>
        <p:nvSpPr>
          <p:cNvPr id="54276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 2011 </a:t>
            </a:r>
            <a:endParaRPr lang="en-GB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9" name="Up Arrow 6"/>
          <p:cNvSpPr>
            <a:spLocks noChangeArrowheads="1"/>
          </p:cNvSpPr>
          <p:nvPr/>
        </p:nvSpPr>
        <p:spPr bwMode="auto">
          <a:xfrm>
            <a:off x="1044575" y="1268413"/>
            <a:ext cx="1511300" cy="2303462"/>
          </a:xfrm>
          <a:prstGeom prst="upArrow">
            <a:avLst>
              <a:gd name="adj1" fmla="val 44528"/>
              <a:gd name="adj2" fmla="val 47376"/>
            </a:avLst>
          </a:prstGeom>
          <a:solidFill>
            <a:srgbClr val="163460">
              <a:alpha val="89999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  <a:effectLst>
            <a:outerShdw dist="53882" dir="2700000" algn="ctr" rotWithShape="0">
              <a:schemeClr val="bg2">
                <a:alpha val="50000"/>
              </a:schemeClr>
            </a:outerShdw>
          </a:effectLst>
        </p:spPr>
        <p:txBody>
          <a:bodyPr anchor="ctr"/>
          <a:lstStyle/>
          <a:p>
            <a:pPr>
              <a:defRPr/>
            </a:pPr>
            <a:endParaRPr lang="en-GB" sz="1800"/>
          </a:p>
        </p:txBody>
      </p:sp>
      <p:sp>
        <p:nvSpPr>
          <p:cNvPr id="84994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Spotlight: Ancillary Fees</a:t>
            </a:r>
            <a:br>
              <a:rPr lang="en-GB" smtClean="0"/>
            </a:br>
            <a:r>
              <a:rPr lang="en-GB" sz="2000" smtClean="0"/>
              <a:t>The Issues</a:t>
            </a:r>
            <a:endParaRPr lang="en-GB" smtClean="0"/>
          </a:p>
        </p:txBody>
      </p:sp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916238" y="1409700"/>
            <a:ext cx="5759450" cy="4540250"/>
          </a:xfrm>
          <a:prstGeom prst="rect">
            <a:avLst/>
          </a:prstGeom>
          <a:noFill/>
          <a:ln w="19050" cap="flat" cmpd="sng" algn="ctr">
            <a:noFill/>
            <a:prstDash val="solid"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</p:pic>
      <p:pic>
        <p:nvPicPr>
          <p:cNvPr id="84996" name="Picture 3" descr="C:\Documents and Settings\Bill Bond\My Documents\Presentationmania\Projects\2007\Advito 6-21-007\Artwork\Orange box 2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36625" y="2452688"/>
            <a:ext cx="1728788" cy="1192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4997" name="Rounded Rectangle 8"/>
          <p:cNvSpPr>
            <a:spLocks noChangeArrowheads="1"/>
          </p:cNvSpPr>
          <p:nvPr/>
        </p:nvSpPr>
        <p:spPr bwMode="auto">
          <a:xfrm>
            <a:off x="1042988" y="2600325"/>
            <a:ext cx="1441450" cy="647700"/>
          </a:xfrm>
          <a:prstGeom prst="roundRect">
            <a:avLst>
              <a:gd name="adj" fmla="val 16667"/>
            </a:avLst>
          </a:prstGeom>
          <a:noFill/>
          <a:ln w="19050" algn="ctr">
            <a:noFill/>
            <a:round/>
            <a:headEnd/>
            <a:tailEnd/>
          </a:ln>
        </p:spPr>
        <p:txBody>
          <a:bodyPr anchor="ctr"/>
          <a:lstStyle/>
          <a:p>
            <a:r>
              <a:rPr lang="en-GB" sz="1800" b="1">
                <a:solidFill>
                  <a:schemeClr val="bg1"/>
                </a:solidFill>
              </a:rPr>
              <a:t>Total price</a:t>
            </a:r>
          </a:p>
        </p:txBody>
      </p:sp>
      <p:sp>
        <p:nvSpPr>
          <p:cNvPr id="29711" name="Up Arrow 6"/>
          <p:cNvSpPr>
            <a:spLocks noChangeArrowheads="1"/>
          </p:cNvSpPr>
          <p:nvPr/>
        </p:nvSpPr>
        <p:spPr bwMode="auto">
          <a:xfrm rot="10800000">
            <a:off x="1044575" y="3646488"/>
            <a:ext cx="1511300" cy="2303462"/>
          </a:xfrm>
          <a:prstGeom prst="upArrow">
            <a:avLst>
              <a:gd name="adj1" fmla="val 44528"/>
              <a:gd name="adj2" fmla="val 47376"/>
            </a:avLst>
          </a:prstGeom>
          <a:solidFill>
            <a:srgbClr val="163460">
              <a:alpha val="89999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  <a:effectLst>
            <a:outerShdw dist="53882" dir="2700000" algn="ctr" rotWithShape="0">
              <a:schemeClr val="bg2">
                <a:alpha val="50000"/>
              </a:schemeClr>
            </a:outerShdw>
          </a:effectLst>
        </p:spPr>
        <p:txBody>
          <a:bodyPr rot="10800000" anchor="ctr"/>
          <a:lstStyle/>
          <a:p>
            <a:pPr>
              <a:defRPr/>
            </a:pPr>
            <a:endParaRPr lang="en-GB" sz="1800"/>
          </a:p>
        </p:txBody>
      </p:sp>
      <p:pic>
        <p:nvPicPr>
          <p:cNvPr id="84999" name="Picture 3" descr="C:\Documents and Settings\Bill Bond\My Documents\Presentationmania\Projects\2007\Advito 6-21-007\Artwork\Orange box 2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35038" y="3789363"/>
            <a:ext cx="1728787" cy="1192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5000" name="Rounded Rectangle 8"/>
          <p:cNvSpPr>
            <a:spLocks noChangeArrowheads="1"/>
          </p:cNvSpPr>
          <p:nvPr/>
        </p:nvSpPr>
        <p:spPr bwMode="auto">
          <a:xfrm>
            <a:off x="1042988" y="3933825"/>
            <a:ext cx="1441450" cy="647700"/>
          </a:xfrm>
          <a:prstGeom prst="roundRect">
            <a:avLst>
              <a:gd name="adj" fmla="val 16667"/>
            </a:avLst>
          </a:prstGeom>
          <a:noFill/>
          <a:ln w="19050" algn="ctr">
            <a:noFill/>
            <a:round/>
            <a:headEnd/>
            <a:tailEnd/>
          </a:ln>
        </p:spPr>
        <p:txBody>
          <a:bodyPr anchor="ctr"/>
          <a:lstStyle/>
          <a:p>
            <a:r>
              <a:rPr lang="en-GB" sz="1800" b="1">
                <a:solidFill>
                  <a:schemeClr val="bg1"/>
                </a:solidFill>
              </a:rPr>
              <a:t>Visibility</a:t>
            </a:r>
          </a:p>
          <a:p>
            <a:r>
              <a:rPr lang="en-GB" sz="1800" b="1">
                <a:solidFill>
                  <a:schemeClr val="bg1"/>
                </a:solidFill>
              </a:rPr>
              <a:t>Leverage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Spotlight: Ancillary Fees</a:t>
            </a:r>
            <a:br>
              <a:rPr lang="en-GB" smtClean="0"/>
            </a:br>
            <a:r>
              <a:rPr lang="en-GB" sz="2000" smtClean="0"/>
              <a:t>The Trends</a:t>
            </a:r>
            <a:endParaRPr lang="en-GB" smtClean="0"/>
          </a:p>
        </p:txBody>
      </p:sp>
      <p:sp>
        <p:nvSpPr>
          <p:cNvPr id="87042" name="Content Placeholder 2"/>
          <p:cNvSpPr>
            <a:spLocks noGrp="1"/>
          </p:cNvSpPr>
          <p:nvPr>
            <p:ph idx="4294967295"/>
          </p:nvPr>
        </p:nvSpPr>
        <p:spPr>
          <a:xfrm>
            <a:off x="457200" y="1336675"/>
            <a:ext cx="6400800" cy="4525963"/>
          </a:xfrm>
        </p:spPr>
        <p:txBody>
          <a:bodyPr/>
          <a:lstStyle/>
          <a:p>
            <a:pPr marL="0" indent="0" eaLnBrk="1" hangingPunct="1">
              <a:spcAft>
                <a:spcPct val="30000"/>
              </a:spcAft>
              <a:buFontTx/>
              <a:buNone/>
            </a:pPr>
            <a:r>
              <a:rPr lang="en-US" sz="1800" smtClean="0">
                <a:solidFill>
                  <a:schemeClr val="tx2"/>
                </a:solidFill>
              </a:rPr>
              <a:t>Airlines collected </a:t>
            </a:r>
            <a:r>
              <a:rPr lang="en-GB" sz="1800" smtClean="0">
                <a:solidFill>
                  <a:schemeClr val="tx2"/>
                </a:solidFill>
              </a:rPr>
              <a:t>$21.46bn in ancillary fee revenue in </a:t>
            </a:r>
            <a:br>
              <a:rPr lang="en-GB" sz="1800" smtClean="0">
                <a:solidFill>
                  <a:schemeClr val="tx2"/>
                </a:solidFill>
              </a:rPr>
            </a:br>
            <a:r>
              <a:rPr lang="en-GB" sz="1800" smtClean="0">
                <a:solidFill>
                  <a:schemeClr val="tx2"/>
                </a:solidFill>
              </a:rPr>
              <a:t>2010 – an increase of 59% YOY and 775% over 2007</a:t>
            </a:r>
            <a:endParaRPr lang="en-US" sz="1800" smtClean="0">
              <a:solidFill>
                <a:schemeClr val="tx2"/>
              </a:solidFill>
            </a:endParaRPr>
          </a:p>
          <a:p>
            <a:pPr marL="0" indent="0" eaLnBrk="1" hangingPunct="1">
              <a:spcAft>
                <a:spcPct val="40000"/>
              </a:spcAft>
              <a:buFontTx/>
              <a:buNone/>
            </a:pPr>
            <a:endParaRPr lang="en-US" sz="600" smtClean="0"/>
          </a:p>
          <a:p>
            <a:pPr marL="0" indent="0" eaLnBrk="1" hangingPunct="1">
              <a:spcAft>
                <a:spcPct val="100000"/>
              </a:spcAft>
              <a:buFontTx/>
              <a:buNone/>
            </a:pPr>
            <a:r>
              <a:rPr lang="en-US" sz="1800" smtClean="0"/>
              <a:t>Expect airlines to continue </a:t>
            </a:r>
            <a:r>
              <a:rPr lang="en-US" sz="1800" b="1" smtClean="0">
                <a:solidFill>
                  <a:srgbClr val="FF6600"/>
                </a:solidFill>
              </a:rPr>
              <a:t>experimenting</a:t>
            </a:r>
            <a:r>
              <a:rPr lang="en-US" sz="1800" smtClean="0"/>
              <a:t> with </a:t>
            </a:r>
            <a:br>
              <a:rPr lang="en-US" sz="1800" smtClean="0"/>
            </a:br>
            <a:r>
              <a:rPr lang="en-US" sz="1800" smtClean="0"/>
              <a:t>different forms of unbundling and merchandising</a:t>
            </a:r>
          </a:p>
          <a:p>
            <a:pPr marL="0" indent="0" eaLnBrk="1" hangingPunct="1">
              <a:spcAft>
                <a:spcPct val="10000"/>
              </a:spcAft>
              <a:buFontTx/>
              <a:buNone/>
            </a:pPr>
            <a:r>
              <a:rPr lang="en-US" sz="1800" smtClean="0"/>
              <a:t>Our recommendations to clients </a:t>
            </a:r>
            <a:endParaRPr lang="en-GB" sz="1800" smtClean="0"/>
          </a:p>
          <a:p>
            <a:pPr marL="627063" lvl="1" indent="0" eaLnBrk="1" hangingPunct="1">
              <a:spcAft>
                <a:spcPct val="40000"/>
              </a:spcAft>
              <a:buFontTx/>
              <a:buNone/>
            </a:pPr>
            <a:r>
              <a:rPr lang="en-US" sz="1800" i="1" smtClean="0"/>
              <a:t>Continue to </a:t>
            </a:r>
            <a:r>
              <a:rPr lang="en-US" sz="1800" b="1" i="1" smtClean="0">
                <a:solidFill>
                  <a:srgbClr val="FF6600"/>
                </a:solidFill>
              </a:rPr>
              <a:t>create policy</a:t>
            </a:r>
            <a:r>
              <a:rPr lang="en-US" sz="1800" i="1" smtClean="0"/>
              <a:t> on unbundled services, </a:t>
            </a:r>
            <a:br>
              <a:rPr lang="en-US" sz="1800" i="1" smtClean="0"/>
            </a:br>
            <a:r>
              <a:rPr lang="en-US" sz="1800" i="1" smtClean="0"/>
              <a:t>including specifying which can be reimbursed and </a:t>
            </a:r>
            <a:br>
              <a:rPr lang="en-US" sz="1800" i="1" smtClean="0"/>
            </a:br>
            <a:r>
              <a:rPr lang="en-US" sz="1800" i="1" smtClean="0"/>
              <a:t>which cannot</a:t>
            </a:r>
            <a:endParaRPr lang="en-GB" sz="1800" i="1" smtClean="0"/>
          </a:p>
          <a:p>
            <a:pPr marL="627063" lvl="1" indent="0" eaLnBrk="1" hangingPunct="1">
              <a:spcAft>
                <a:spcPct val="40000"/>
              </a:spcAft>
              <a:buFontTx/>
              <a:buNone/>
            </a:pPr>
            <a:r>
              <a:rPr lang="en-US" sz="1800" i="1" smtClean="0"/>
              <a:t>Press suppliers to provide adequate </a:t>
            </a:r>
            <a:r>
              <a:rPr lang="en-US" sz="1800" b="1" i="1" smtClean="0">
                <a:solidFill>
                  <a:srgbClr val="FF6600"/>
                </a:solidFill>
              </a:rPr>
              <a:t>reporting            </a:t>
            </a:r>
            <a:endParaRPr lang="en-GB" sz="1800" b="1" i="1" smtClean="0">
              <a:solidFill>
                <a:srgbClr val="FF6600"/>
              </a:solidFill>
            </a:endParaRPr>
          </a:p>
          <a:p>
            <a:pPr marL="627063" lvl="1" indent="0" eaLnBrk="1" hangingPunct="1">
              <a:spcAft>
                <a:spcPct val="40000"/>
              </a:spcAft>
              <a:buFontTx/>
              <a:buNone/>
            </a:pPr>
            <a:r>
              <a:rPr lang="en-US" sz="1800" i="1" smtClean="0"/>
              <a:t>Try to negotiate on </a:t>
            </a:r>
            <a:r>
              <a:rPr lang="en-US" sz="1800" b="1" i="1" smtClean="0">
                <a:solidFill>
                  <a:srgbClr val="FF6600"/>
                </a:solidFill>
              </a:rPr>
              <a:t>rebundled packages </a:t>
            </a:r>
            <a:r>
              <a:rPr lang="en-US" sz="1800" i="1" smtClean="0"/>
              <a:t>as part </a:t>
            </a:r>
            <a:br>
              <a:rPr lang="en-US" sz="1800" i="1" smtClean="0"/>
            </a:br>
            <a:r>
              <a:rPr lang="en-US" sz="1800" i="1" smtClean="0"/>
              <a:t>of corporate agreements</a:t>
            </a:r>
            <a:endParaRPr lang="en-GB" sz="1800" i="1" smtClean="0"/>
          </a:p>
        </p:txBody>
      </p:sp>
      <p:sp>
        <p:nvSpPr>
          <p:cNvPr id="87043" name="Rectangle 9"/>
          <p:cNvSpPr>
            <a:spLocks noChangeArrowheads="1"/>
          </p:cNvSpPr>
          <p:nvPr/>
        </p:nvSpPr>
        <p:spPr bwMode="auto">
          <a:xfrm>
            <a:off x="323850" y="1268413"/>
            <a:ext cx="6553200" cy="79216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en-GB" sz="1600" b="1">
              <a:solidFill>
                <a:schemeClr val="hlink"/>
              </a:solidFill>
            </a:endParaRPr>
          </a:p>
        </p:txBody>
      </p:sp>
      <p:sp>
        <p:nvSpPr>
          <p:cNvPr id="87044" name="Rectangle 10"/>
          <p:cNvSpPr>
            <a:spLocks noChangeArrowheads="1"/>
          </p:cNvSpPr>
          <p:nvPr/>
        </p:nvSpPr>
        <p:spPr bwMode="auto">
          <a:xfrm>
            <a:off x="323850" y="2114550"/>
            <a:ext cx="6553200" cy="792163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en-GB" sz="1600" b="1">
              <a:solidFill>
                <a:schemeClr val="hlink"/>
              </a:solidFill>
            </a:endParaRPr>
          </a:p>
        </p:txBody>
      </p:sp>
      <p:sp>
        <p:nvSpPr>
          <p:cNvPr id="87045" name="Rectangle 11"/>
          <p:cNvSpPr>
            <a:spLocks noChangeArrowheads="1"/>
          </p:cNvSpPr>
          <p:nvPr/>
        </p:nvSpPr>
        <p:spPr bwMode="auto">
          <a:xfrm>
            <a:off x="323850" y="2960688"/>
            <a:ext cx="6553200" cy="3060700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en-GB" sz="1600" b="1">
              <a:solidFill>
                <a:schemeClr val="hlink"/>
              </a:solidFill>
            </a:endParaRPr>
          </a:p>
        </p:txBody>
      </p:sp>
      <p:pic>
        <p:nvPicPr>
          <p:cNvPr id="87046" name="Picture 12" descr="Traveler_5_BCD_002_17Mar0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983413" y="1231900"/>
            <a:ext cx="2160587" cy="503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7047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2011 </a:t>
            </a:r>
            <a:endParaRPr lang="en-GB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Spotlight – Europe Card Payment Fees</a:t>
            </a:r>
            <a:endParaRPr lang="en-US" smtClean="0"/>
          </a:p>
        </p:txBody>
      </p:sp>
      <p:sp>
        <p:nvSpPr>
          <p:cNvPr id="95234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2011 </a:t>
            </a:r>
            <a:endParaRPr lang="en-GB" sz="1000"/>
          </a:p>
        </p:txBody>
      </p:sp>
      <p:pic>
        <p:nvPicPr>
          <p:cNvPr id="95235" name="Picture 8" descr="Europe_Brussels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29200" y="2363788"/>
            <a:ext cx="4114800" cy="3348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23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1609725"/>
            <a:ext cx="5181600" cy="4857750"/>
          </a:xfrm>
        </p:spPr>
        <p:txBody>
          <a:bodyPr/>
          <a:lstStyle/>
          <a:p>
            <a:pPr eaLnBrk="1" hangingPunct="1"/>
            <a:r>
              <a:rPr lang="en-GB" sz="1900" smtClean="0"/>
              <a:t>In 2011, BA and Lufthansa Group announced fees for credit card payments</a:t>
            </a:r>
          </a:p>
          <a:p>
            <a:pPr eaLnBrk="1" hangingPunct="1"/>
            <a:r>
              <a:rPr lang="en-GB" sz="1900" smtClean="0"/>
              <a:t>What should clients be doing?</a:t>
            </a:r>
          </a:p>
          <a:p>
            <a:pPr lvl="1" eaLnBrk="1" hangingPunct="1"/>
            <a:r>
              <a:rPr lang="en-GB" sz="1800" smtClean="0"/>
              <a:t>Prepare for other airlines to </a:t>
            </a:r>
            <a:br>
              <a:rPr lang="en-GB" sz="1800" smtClean="0"/>
            </a:br>
            <a:r>
              <a:rPr lang="en-GB" sz="1800" smtClean="0"/>
              <a:t>follow suit/expand similar </a:t>
            </a:r>
            <a:br>
              <a:rPr lang="en-GB" sz="1800" smtClean="0"/>
            </a:br>
            <a:r>
              <a:rPr lang="en-GB" sz="1800" smtClean="0"/>
              <a:t>fee systems</a:t>
            </a:r>
          </a:p>
          <a:p>
            <a:pPr lvl="1" eaLnBrk="1" hangingPunct="1"/>
            <a:r>
              <a:rPr lang="en-GB" sz="1800" smtClean="0"/>
              <a:t>Make the fees a topic for </a:t>
            </a:r>
            <a:br>
              <a:rPr lang="en-GB" sz="1800" smtClean="0"/>
            </a:br>
            <a:r>
              <a:rPr lang="en-GB" sz="1800" smtClean="0"/>
              <a:t>negotiation in upcoming deals</a:t>
            </a:r>
          </a:p>
          <a:p>
            <a:pPr lvl="1" eaLnBrk="1" hangingPunct="1"/>
            <a:r>
              <a:rPr lang="en-GB" sz="1800" smtClean="0"/>
              <a:t>Evaluate payment options</a:t>
            </a:r>
            <a:endParaRPr lang="en-US" sz="18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Rectangle 2"/>
          <p:cNvSpPr>
            <a:spLocks noGrp="1" noChangeArrowheads="1"/>
          </p:cNvSpPr>
          <p:nvPr>
            <p:ph type="title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Spotlight – EU Emissions Trading System</a:t>
            </a:r>
            <a:endParaRPr lang="en-US" smtClean="0"/>
          </a:p>
        </p:txBody>
      </p:sp>
      <p:sp>
        <p:nvSpPr>
          <p:cNvPr id="972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lnSpc>
                <a:spcPct val="120000"/>
              </a:lnSpc>
            </a:pPr>
            <a:r>
              <a:rPr lang="en-GB" sz="1700" smtClean="0"/>
              <a:t>EU will include all airlines in ETS </a:t>
            </a:r>
            <a:br>
              <a:rPr lang="en-GB" sz="1700" smtClean="0"/>
            </a:br>
            <a:r>
              <a:rPr lang="en-GB" sz="1700" smtClean="0"/>
              <a:t>as of Jan. 1, 2012</a:t>
            </a:r>
          </a:p>
          <a:p>
            <a:pPr eaLnBrk="1" hangingPunct="1">
              <a:lnSpc>
                <a:spcPct val="120000"/>
              </a:lnSpc>
            </a:pPr>
            <a:r>
              <a:rPr lang="en-GB" sz="1700" smtClean="0"/>
              <a:t>ETS sets a cap on permissible emissions; beyond that cap, companies must buy permits</a:t>
            </a:r>
          </a:p>
          <a:p>
            <a:pPr eaLnBrk="1" hangingPunct="1">
              <a:lnSpc>
                <a:spcPct val="120000"/>
              </a:lnSpc>
            </a:pPr>
            <a:r>
              <a:rPr lang="en-GB" sz="1700" smtClean="0"/>
              <a:t>N</a:t>
            </a:r>
            <a:r>
              <a:rPr lang="en-US" sz="1700" smtClean="0"/>
              <a:t>on-European airlines are </a:t>
            </a:r>
            <a:br>
              <a:rPr lang="en-US" sz="1700" smtClean="0"/>
            </a:br>
            <a:r>
              <a:rPr lang="en-US" sz="1700" smtClean="0"/>
              <a:t>fighting hard against being </a:t>
            </a:r>
            <a:br>
              <a:rPr lang="en-US" sz="1700" smtClean="0"/>
            </a:br>
            <a:r>
              <a:rPr lang="en-US" sz="1700" smtClean="0"/>
              <a:t>included in the ETS</a:t>
            </a:r>
          </a:p>
        </p:txBody>
      </p:sp>
      <p:sp>
        <p:nvSpPr>
          <p:cNvPr id="97283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2011 </a:t>
            </a:r>
            <a:endParaRPr lang="en-GB" sz="1000"/>
          </a:p>
        </p:txBody>
      </p:sp>
      <p:pic>
        <p:nvPicPr>
          <p:cNvPr id="97284" name="Picture 9" descr="BCD_8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00600" y="3352800"/>
            <a:ext cx="4343400" cy="289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7285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600200"/>
            <a:ext cx="4495800" cy="4525963"/>
          </a:xfrm>
        </p:spPr>
        <p:txBody>
          <a:bodyPr/>
          <a:lstStyle/>
          <a:p>
            <a:r>
              <a:rPr lang="en-US" sz="1800" smtClean="0"/>
              <a:t>How much the ETS will cost airlines?</a:t>
            </a:r>
          </a:p>
          <a:p>
            <a:r>
              <a:rPr lang="en-US" sz="1800" smtClean="0"/>
              <a:t>How much of that cost they will pass on to passengers?</a:t>
            </a:r>
          </a:p>
          <a:p>
            <a:r>
              <a:rPr lang="en-US" sz="1800" smtClean="0"/>
              <a:t>How they will pass it on?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AutoShape 22"/>
          <p:cNvSpPr>
            <a:spLocks noChangeArrowheads="1"/>
          </p:cNvSpPr>
          <p:nvPr/>
        </p:nvSpPr>
        <p:spPr bwMode="auto">
          <a:xfrm>
            <a:off x="609600" y="1447800"/>
            <a:ext cx="3662363" cy="12954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58370" name="AutoShape 23"/>
          <p:cNvSpPr>
            <a:spLocks noChangeArrowheads="1"/>
          </p:cNvSpPr>
          <p:nvPr/>
        </p:nvSpPr>
        <p:spPr bwMode="auto">
          <a:xfrm>
            <a:off x="609600" y="2971800"/>
            <a:ext cx="3675063" cy="11430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58371" name="AutoShape 24"/>
          <p:cNvSpPr>
            <a:spLocks noChangeArrowheads="1"/>
          </p:cNvSpPr>
          <p:nvPr/>
        </p:nvSpPr>
        <p:spPr bwMode="auto">
          <a:xfrm>
            <a:off x="609600" y="4343400"/>
            <a:ext cx="3675063" cy="13716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58372" name="AutoShape 25"/>
          <p:cNvSpPr>
            <a:spLocks noChangeArrowheads="1"/>
          </p:cNvSpPr>
          <p:nvPr/>
        </p:nvSpPr>
        <p:spPr bwMode="auto">
          <a:xfrm>
            <a:off x="4572000" y="1447800"/>
            <a:ext cx="4038600" cy="9906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120843" name="Text Box 11"/>
          <p:cNvSpPr txBox="1">
            <a:spLocks noChangeArrowheads="1"/>
          </p:cNvSpPr>
          <p:nvPr/>
        </p:nvSpPr>
        <p:spPr bwMode="auto">
          <a:xfrm>
            <a:off x="4699000" y="1568450"/>
            <a:ext cx="3911600" cy="915988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</a:rPr>
              <a:t>Demand will continue to rise, though at a</a:t>
            </a:r>
            <a:r>
              <a:rPr lang="en-US" sz="1800" b="1">
                <a:solidFill>
                  <a:schemeClr val="tx2"/>
                </a:solidFill>
              </a:rPr>
              <a:t> </a:t>
            </a:r>
            <a:r>
              <a:rPr lang="en-US" sz="2000" b="1">
                <a:solidFill>
                  <a:srgbClr val="FF6600"/>
                </a:solidFill>
              </a:rPr>
              <a:t>lower rate</a:t>
            </a:r>
            <a:r>
              <a:rPr lang="en-US" sz="1800" b="1">
                <a:solidFill>
                  <a:schemeClr val="tx2"/>
                </a:solidFill>
              </a:rPr>
              <a:t> </a:t>
            </a:r>
            <a:r>
              <a:rPr lang="en-US" sz="1600" b="1">
                <a:solidFill>
                  <a:schemeClr val="tx2"/>
                </a:solidFill>
              </a:rPr>
              <a:t>than 2011</a:t>
            </a:r>
          </a:p>
          <a:p>
            <a:pPr>
              <a:defRPr/>
            </a:pPr>
            <a:endParaRPr lang="en-US" sz="1800" b="1">
              <a:solidFill>
                <a:schemeClr val="tx2"/>
              </a:solidFill>
            </a:endParaRPr>
          </a:p>
        </p:txBody>
      </p:sp>
      <p:sp>
        <p:nvSpPr>
          <p:cNvPr id="120845" name="Text Box 13"/>
          <p:cNvSpPr txBox="1">
            <a:spLocks noChangeArrowheads="1"/>
          </p:cNvSpPr>
          <p:nvPr/>
        </p:nvSpPr>
        <p:spPr bwMode="auto">
          <a:xfrm>
            <a:off x="762000" y="4419600"/>
            <a:ext cx="3352800" cy="11303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</a:rPr>
              <a:t>Rates will rise 2- 6% percent in general, but with another double-digit jump in markets like</a:t>
            </a:r>
            <a:r>
              <a:rPr lang="en-US" sz="1800" b="1">
                <a:solidFill>
                  <a:schemeClr val="tx2"/>
                </a:solidFill>
              </a:rPr>
              <a:t> </a:t>
            </a:r>
            <a:r>
              <a:rPr lang="en-US" sz="2000" b="1">
                <a:solidFill>
                  <a:srgbClr val="FF6600"/>
                </a:solidFill>
              </a:rPr>
              <a:t>New York</a:t>
            </a:r>
          </a:p>
        </p:txBody>
      </p:sp>
      <p:sp>
        <p:nvSpPr>
          <p:cNvPr id="58375" name="TextBox 12"/>
          <p:cNvSpPr txBox="1">
            <a:spLocks noChangeArrowheads="1"/>
          </p:cNvSpPr>
          <p:nvPr/>
        </p:nvSpPr>
        <p:spPr bwMode="auto">
          <a:xfrm>
            <a:off x="755650" y="3062288"/>
            <a:ext cx="3511550" cy="976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>
                <a:solidFill>
                  <a:schemeClr val="tx2"/>
                </a:solidFill>
              </a:rPr>
              <a:t>New capacity will be</a:t>
            </a:r>
            <a:r>
              <a:rPr lang="en-US" sz="1800" b="1">
                <a:solidFill>
                  <a:schemeClr val="tx2"/>
                </a:solidFill>
              </a:rPr>
              <a:t> </a:t>
            </a:r>
            <a:r>
              <a:rPr lang="en-US" sz="2000" b="1">
                <a:solidFill>
                  <a:srgbClr val="FF6600"/>
                </a:solidFill>
              </a:rPr>
              <a:t>limited</a:t>
            </a:r>
            <a:r>
              <a:rPr lang="en-US" sz="1800" b="1">
                <a:solidFill>
                  <a:schemeClr val="tx2"/>
                </a:solidFill>
              </a:rPr>
              <a:t> in </a:t>
            </a:r>
            <a:r>
              <a:rPr lang="en-US" sz="1600" b="1">
                <a:solidFill>
                  <a:schemeClr val="tx2"/>
                </a:solidFill>
              </a:rPr>
              <a:t>N. America and Europe but</a:t>
            </a:r>
            <a:r>
              <a:rPr lang="en-US" sz="1800" b="1">
                <a:solidFill>
                  <a:schemeClr val="tx2"/>
                </a:solidFill>
              </a:rPr>
              <a:t> </a:t>
            </a:r>
            <a:r>
              <a:rPr lang="en-US" sz="2000" b="1">
                <a:solidFill>
                  <a:srgbClr val="FF6600"/>
                </a:solidFill>
              </a:rPr>
              <a:t>significant </a:t>
            </a:r>
            <a:r>
              <a:rPr lang="en-US" sz="1600" b="1">
                <a:solidFill>
                  <a:schemeClr val="tx2"/>
                </a:solidFill>
              </a:rPr>
              <a:t>in Asia-Pacific</a:t>
            </a:r>
            <a:endParaRPr lang="en-GB" sz="1600" b="1">
              <a:solidFill>
                <a:schemeClr val="tx2"/>
              </a:solidFill>
            </a:endParaRPr>
          </a:p>
        </p:txBody>
      </p:sp>
      <p:sp>
        <p:nvSpPr>
          <p:cNvPr id="2" name="Text Box 11"/>
          <p:cNvSpPr txBox="1">
            <a:spLocks noChangeArrowheads="1"/>
          </p:cNvSpPr>
          <p:nvPr/>
        </p:nvSpPr>
        <p:spPr bwMode="auto">
          <a:xfrm>
            <a:off x="762000" y="1600200"/>
            <a:ext cx="3321050" cy="915988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</a:rPr>
              <a:t>More chains will</a:t>
            </a:r>
            <a:r>
              <a:rPr lang="en-US" sz="1800" b="1">
                <a:solidFill>
                  <a:schemeClr val="tx2"/>
                </a:solidFill>
              </a:rPr>
              <a:t> </a:t>
            </a:r>
            <a:r>
              <a:rPr lang="en-US" sz="2000" b="1">
                <a:solidFill>
                  <a:srgbClr val="FF6600"/>
                </a:solidFill>
              </a:rPr>
              <a:t>demand</a:t>
            </a:r>
            <a:r>
              <a:rPr lang="en-US" sz="1800" b="1">
                <a:solidFill>
                  <a:schemeClr val="tx2"/>
                </a:solidFill>
              </a:rPr>
              <a:t> </a:t>
            </a:r>
            <a:r>
              <a:rPr lang="en-US" sz="1600" b="1">
                <a:solidFill>
                  <a:schemeClr val="tx2"/>
                </a:solidFill>
              </a:rPr>
              <a:t>heavy rate increases in opening 2012 negotiations</a:t>
            </a:r>
            <a:r>
              <a:rPr lang="en-US" sz="1800" b="1">
                <a:solidFill>
                  <a:schemeClr val="tx2"/>
                </a:solidFill>
              </a:rPr>
              <a:t> </a:t>
            </a:r>
          </a:p>
        </p:txBody>
      </p:sp>
      <p:pic>
        <p:nvPicPr>
          <p:cNvPr id="58377" name="Picture 17" descr="Hotel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52938" y="2554288"/>
            <a:ext cx="4691062" cy="3389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837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mtClean="0"/>
              <a:t>Hotel Outlook 2012</a:t>
            </a:r>
          </a:p>
        </p:txBody>
      </p:sp>
      <p:sp>
        <p:nvSpPr>
          <p:cNvPr id="58379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 2011 </a:t>
            </a:r>
            <a:endParaRPr lang="en-GB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mtClean="0"/>
              <a:t>State-of-the-Industry Overview</a:t>
            </a:r>
          </a:p>
        </p:txBody>
      </p:sp>
      <p:sp>
        <p:nvSpPr>
          <p:cNvPr id="31746" name="Rectangle 6"/>
          <p:cNvSpPr>
            <a:spLocks noChangeArrowheads="1"/>
          </p:cNvSpPr>
          <p:nvPr/>
        </p:nvSpPr>
        <p:spPr bwMode="auto">
          <a:xfrm>
            <a:off x="5476875" y="2535238"/>
            <a:ext cx="3516313" cy="476250"/>
          </a:xfrm>
          <a:prstGeom prst="rect">
            <a:avLst/>
          </a:prstGeom>
          <a:solidFill>
            <a:srgbClr val="FFFFFF">
              <a:alpha val="59999"/>
            </a:srgbClr>
          </a:solidFill>
          <a:ln w="9525">
            <a:solidFill>
              <a:srgbClr val="041E5B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514350" algn="r"/>
            <a:r>
              <a:rPr lang="en-US" sz="2000" b="1">
                <a:solidFill>
                  <a:srgbClr val="041D54"/>
                </a:solidFill>
              </a:rPr>
              <a:t>Airline</a:t>
            </a:r>
          </a:p>
        </p:txBody>
      </p:sp>
      <p:sp>
        <p:nvSpPr>
          <p:cNvPr id="31747" name="Rectangle 7"/>
          <p:cNvSpPr>
            <a:spLocks noChangeArrowheads="1"/>
          </p:cNvSpPr>
          <p:nvPr/>
        </p:nvSpPr>
        <p:spPr bwMode="auto">
          <a:xfrm>
            <a:off x="5476875" y="1981200"/>
            <a:ext cx="3516313" cy="476250"/>
          </a:xfrm>
          <a:prstGeom prst="rect">
            <a:avLst/>
          </a:prstGeom>
          <a:solidFill>
            <a:schemeClr val="bg1"/>
          </a:solidFill>
          <a:ln w="9525">
            <a:solidFill>
              <a:srgbClr val="041E5B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514350" algn="r"/>
            <a:r>
              <a:rPr lang="en-US" sz="2000" b="1">
                <a:solidFill>
                  <a:srgbClr val="041D54"/>
                </a:solidFill>
              </a:rPr>
              <a:t>Setting</a:t>
            </a:r>
          </a:p>
        </p:txBody>
      </p:sp>
      <p:sp>
        <p:nvSpPr>
          <p:cNvPr id="31748" name="Rectangle 8"/>
          <p:cNvSpPr>
            <a:spLocks noChangeArrowheads="1"/>
          </p:cNvSpPr>
          <p:nvPr/>
        </p:nvSpPr>
        <p:spPr bwMode="auto">
          <a:xfrm>
            <a:off x="5473700" y="3090863"/>
            <a:ext cx="3519488" cy="476250"/>
          </a:xfrm>
          <a:prstGeom prst="rect">
            <a:avLst/>
          </a:prstGeom>
          <a:solidFill>
            <a:srgbClr val="FFFFFF">
              <a:alpha val="38039"/>
            </a:srgbClr>
          </a:solidFill>
          <a:ln w="9525">
            <a:solidFill>
              <a:srgbClr val="041E5B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514350" algn="r"/>
            <a:r>
              <a:rPr lang="en-US" sz="2000" b="1">
                <a:solidFill>
                  <a:srgbClr val="041E5B"/>
                </a:solidFill>
              </a:rPr>
              <a:t>Hotel</a:t>
            </a:r>
          </a:p>
        </p:txBody>
      </p:sp>
      <p:sp>
        <p:nvSpPr>
          <p:cNvPr id="31749" name="Rectangle 9"/>
          <p:cNvSpPr>
            <a:spLocks noChangeArrowheads="1"/>
          </p:cNvSpPr>
          <p:nvPr/>
        </p:nvSpPr>
        <p:spPr bwMode="auto">
          <a:xfrm>
            <a:off x="5476875" y="4167188"/>
            <a:ext cx="3516313" cy="476250"/>
          </a:xfrm>
          <a:prstGeom prst="rect">
            <a:avLst/>
          </a:prstGeom>
          <a:solidFill>
            <a:srgbClr val="FFFFFF">
              <a:alpha val="59999"/>
            </a:srgbClr>
          </a:solidFill>
          <a:ln w="9525">
            <a:solidFill>
              <a:srgbClr val="041E5B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514350" algn="r"/>
            <a:r>
              <a:rPr lang="en-US" sz="2000" b="1">
                <a:solidFill>
                  <a:srgbClr val="041D54"/>
                </a:solidFill>
              </a:rPr>
              <a:t>Ground Transportation</a:t>
            </a:r>
          </a:p>
        </p:txBody>
      </p:sp>
      <p:sp>
        <p:nvSpPr>
          <p:cNvPr id="31750" name="Rectangle 10"/>
          <p:cNvSpPr>
            <a:spLocks noChangeArrowheads="1"/>
          </p:cNvSpPr>
          <p:nvPr/>
        </p:nvSpPr>
        <p:spPr bwMode="auto">
          <a:xfrm>
            <a:off x="5476875" y="3633788"/>
            <a:ext cx="3516313" cy="476250"/>
          </a:xfrm>
          <a:prstGeom prst="rect">
            <a:avLst/>
          </a:prstGeom>
          <a:solidFill>
            <a:srgbClr val="FFFFFF">
              <a:alpha val="59999"/>
            </a:srgbClr>
          </a:solidFill>
          <a:ln w="9525">
            <a:solidFill>
              <a:srgbClr val="041E5B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514350" algn="r"/>
            <a:r>
              <a:rPr lang="en-US" sz="2000" b="1">
                <a:solidFill>
                  <a:srgbClr val="041D54"/>
                </a:solidFill>
              </a:rPr>
              <a:t>Meetings</a:t>
            </a:r>
          </a:p>
        </p:txBody>
      </p:sp>
      <p:sp>
        <p:nvSpPr>
          <p:cNvPr id="443403" name="Rectangle 11"/>
          <p:cNvSpPr>
            <a:spLocks noChangeArrowheads="1"/>
          </p:cNvSpPr>
          <p:nvPr/>
        </p:nvSpPr>
        <p:spPr bwMode="auto">
          <a:xfrm>
            <a:off x="4779963" y="1700213"/>
            <a:ext cx="438150" cy="304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46275"/>
                  <a:invGamma/>
                  <a:alpha val="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/>
          </a:p>
        </p:txBody>
      </p:sp>
      <p:pic>
        <p:nvPicPr>
          <p:cNvPr id="31759" name="Picture 15" descr="IF_Front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1000" y="1676400"/>
            <a:ext cx="5454650" cy="3854450"/>
          </a:xfrm>
          <a:prstGeom prst="rect">
            <a:avLst/>
          </a:prstGeom>
          <a:noFill/>
          <a:effectLst>
            <a:outerShdw dist="102391" dir="3615307" algn="ctr" rotWithShape="0">
              <a:srgbClr val="808080">
                <a:alpha val="50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Hotel ADR: 2012 Forecast by Region </a:t>
            </a:r>
            <a:endParaRPr lang="en-US" smtClean="0"/>
          </a:p>
        </p:txBody>
      </p:sp>
      <p:sp>
        <p:nvSpPr>
          <p:cNvPr id="60418" name="Freeform 3"/>
          <p:cNvSpPr>
            <a:spLocks noChangeAspect="1"/>
          </p:cNvSpPr>
          <p:nvPr/>
        </p:nvSpPr>
        <p:spPr bwMode="auto">
          <a:xfrm>
            <a:off x="5081588" y="3260725"/>
            <a:ext cx="17462" cy="42863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19" name="Freeform 4"/>
          <p:cNvSpPr>
            <a:spLocks noChangeAspect="1"/>
          </p:cNvSpPr>
          <p:nvPr/>
        </p:nvSpPr>
        <p:spPr bwMode="auto">
          <a:xfrm>
            <a:off x="4473575" y="2725738"/>
            <a:ext cx="258763" cy="220662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420" name="Group 5"/>
          <p:cNvGrpSpPr>
            <a:grpSpLocks noChangeAspect="1"/>
          </p:cNvGrpSpPr>
          <p:nvPr/>
        </p:nvGrpSpPr>
        <p:grpSpPr bwMode="auto">
          <a:xfrm>
            <a:off x="5311775" y="2398713"/>
            <a:ext cx="990600" cy="688975"/>
            <a:chOff x="3400" y="1700"/>
            <a:chExt cx="610" cy="356"/>
          </a:xfrm>
        </p:grpSpPr>
        <p:sp>
          <p:nvSpPr>
            <p:cNvPr id="60698" name="Freeform 6"/>
            <p:cNvSpPr>
              <a:spLocks noChangeAspect="1"/>
            </p:cNvSpPr>
            <p:nvPr/>
          </p:nvSpPr>
          <p:spPr bwMode="auto">
            <a:xfrm>
              <a:off x="3400" y="1700"/>
              <a:ext cx="610" cy="290"/>
            </a:xfrm>
            <a:custGeom>
              <a:avLst/>
              <a:gdLst>
                <a:gd name="T0" fmla="*/ 118 w 610"/>
                <a:gd name="T1" fmla="*/ 258 h 290"/>
                <a:gd name="T2" fmla="*/ 116 w 610"/>
                <a:gd name="T3" fmla="*/ 272 h 290"/>
                <a:gd name="T4" fmla="*/ 108 w 610"/>
                <a:gd name="T5" fmla="*/ 252 h 290"/>
                <a:gd name="T6" fmla="*/ 98 w 610"/>
                <a:gd name="T7" fmla="*/ 240 h 290"/>
                <a:gd name="T8" fmla="*/ 76 w 610"/>
                <a:gd name="T9" fmla="*/ 226 h 290"/>
                <a:gd name="T10" fmla="*/ 62 w 610"/>
                <a:gd name="T11" fmla="*/ 206 h 290"/>
                <a:gd name="T12" fmla="*/ 80 w 610"/>
                <a:gd name="T13" fmla="*/ 210 h 290"/>
                <a:gd name="T14" fmla="*/ 86 w 610"/>
                <a:gd name="T15" fmla="*/ 194 h 290"/>
                <a:gd name="T16" fmla="*/ 98 w 610"/>
                <a:gd name="T17" fmla="*/ 182 h 290"/>
                <a:gd name="T18" fmla="*/ 92 w 610"/>
                <a:gd name="T19" fmla="*/ 162 h 290"/>
                <a:gd name="T20" fmla="*/ 82 w 610"/>
                <a:gd name="T21" fmla="*/ 166 h 290"/>
                <a:gd name="T22" fmla="*/ 68 w 610"/>
                <a:gd name="T23" fmla="*/ 162 h 290"/>
                <a:gd name="T24" fmla="*/ 44 w 610"/>
                <a:gd name="T25" fmla="*/ 174 h 290"/>
                <a:gd name="T26" fmla="*/ 26 w 610"/>
                <a:gd name="T27" fmla="*/ 148 h 290"/>
                <a:gd name="T28" fmla="*/ 8 w 610"/>
                <a:gd name="T29" fmla="*/ 138 h 290"/>
                <a:gd name="T30" fmla="*/ 0 w 610"/>
                <a:gd name="T31" fmla="*/ 138 h 290"/>
                <a:gd name="T32" fmla="*/ 0 w 610"/>
                <a:gd name="T33" fmla="*/ 118 h 290"/>
                <a:gd name="T34" fmla="*/ 8 w 610"/>
                <a:gd name="T35" fmla="*/ 94 h 290"/>
                <a:gd name="T36" fmla="*/ 28 w 610"/>
                <a:gd name="T37" fmla="*/ 102 h 290"/>
                <a:gd name="T38" fmla="*/ 50 w 610"/>
                <a:gd name="T39" fmla="*/ 70 h 290"/>
                <a:gd name="T40" fmla="*/ 92 w 610"/>
                <a:gd name="T41" fmla="*/ 78 h 290"/>
                <a:gd name="T42" fmla="*/ 118 w 610"/>
                <a:gd name="T43" fmla="*/ 88 h 290"/>
                <a:gd name="T44" fmla="*/ 136 w 610"/>
                <a:gd name="T45" fmla="*/ 84 h 290"/>
                <a:gd name="T46" fmla="*/ 182 w 610"/>
                <a:gd name="T47" fmla="*/ 92 h 290"/>
                <a:gd name="T48" fmla="*/ 200 w 610"/>
                <a:gd name="T49" fmla="*/ 92 h 290"/>
                <a:gd name="T50" fmla="*/ 218 w 610"/>
                <a:gd name="T51" fmla="*/ 76 h 290"/>
                <a:gd name="T52" fmla="*/ 196 w 610"/>
                <a:gd name="T53" fmla="*/ 60 h 290"/>
                <a:gd name="T54" fmla="*/ 216 w 610"/>
                <a:gd name="T55" fmla="*/ 46 h 290"/>
                <a:gd name="T56" fmla="*/ 194 w 610"/>
                <a:gd name="T57" fmla="*/ 28 h 290"/>
                <a:gd name="T58" fmla="*/ 290 w 610"/>
                <a:gd name="T59" fmla="*/ 10 h 290"/>
                <a:gd name="T60" fmla="*/ 330 w 610"/>
                <a:gd name="T61" fmla="*/ 4 h 290"/>
                <a:gd name="T62" fmla="*/ 380 w 610"/>
                <a:gd name="T63" fmla="*/ 28 h 290"/>
                <a:gd name="T64" fmla="*/ 396 w 610"/>
                <a:gd name="T65" fmla="*/ 36 h 290"/>
                <a:gd name="T66" fmla="*/ 424 w 610"/>
                <a:gd name="T67" fmla="*/ 20 h 290"/>
                <a:gd name="T68" fmla="*/ 442 w 610"/>
                <a:gd name="T69" fmla="*/ 38 h 290"/>
                <a:gd name="T70" fmla="*/ 506 w 610"/>
                <a:gd name="T71" fmla="*/ 90 h 290"/>
                <a:gd name="T72" fmla="*/ 518 w 610"/>
                <a:gd name="T73" fmla="*/ 82 h 290"/>
                <a:gd name="T74" fmla="*/ 542 w 610"/>
                <a:gd name="T75" fmla="*/ 94 h 290"/>
                <a:gd name="T76" fmla="*/ 572 w 610"/>
                <a:gd name="T77" fmla="*/ 102 h 290"/>
                <a:gd name="T78" fmla="*/ 610 w 610"/>
                <a:gd name="T79" fmla="*/ 116 h 290"/>
                <a:gd name="T80" fmla="*/ 584 w 610"/>
                <a:gd name="T81" fmla="*/ 140 h 290"/>
                <a:gd name="T82" fmla="*/ 588 w 610"/>
                <a:gd name="T83" fmla="*/ 160 h 290"/>
                <a:gd name="T84" fmla="*/ 570 w 610"/>
                <a:gd name="T85" fmla="*/ 164 h 290"/>
                <a:gd name="T86" fmla="*/ 560 w 610"/>
                <a:gd name="T87" fmla="*/ 172 h 290"/>
                <a:gd name="T88" fmla="*/ 558 w 610"/>
                <a:gd name="T89" fmla="*/ 196 h 290"/>
                <a:gd name="T90" fmla="*/ 534 w 610"/>
                <a:gd name="T91" fmla="*/ 196 h 290"/>
                <a:gd name="T92" fmla="*/ 546 w 610"/>
                <a:gd name="T93" fmla="*/ 226 h 290"/>
                <a:gd name="T94" fmla="*/ 542 w 610"/>
                <a:gd name="T95" fmla="*/ 252 h 290"/>
                <a:gd name="T96" fmla="*/ 514 w 610"/>
                <a:gd name="T97" fmla="*/ 246 h 290"/>
                <a:gd name="T98" fmla="*/ 480 w 610"/>
                <a:gd name="T99" fmla="*/ 246 h 290"/>
                <a:gd name="T100" fmla="*/ 448 w 610"/>
                <a:gd name="T101" fmla="*/ 244 h 290"/>
                <a:gd name="T102" fmla="*/ 426 w 610"/>
                <a:gd name="T103" fmla="*/ 246 h 290"/>
                <a:gd name="T104" fmla="*/ 414 w 610"/>
                <a:gd name="T105" fmla="*/ 260 h 290"/>
                <a:gd name="T106" fmla="*/ 386 w 610"/>
                <a:gd name="T107" fmla="*/ 274 h 290"/>
                <a:gd name="T108" fmla="*/ 380 w 610"/>
                <a:gd name="T109" fmla="*/ 290 h 290"/>
                <a:gd name="T110" fmla="*/ 370 w 610"/>
                <a:gd name="T111" fmla="*/ 280 h 290"/>
                <a:gd name="T112" fmla="*/ 344 w 610"/>
                <a:gd name="T113" fmla="*/ 264 h 290"/>
                <a:gd name="T114" fmla="*/ 332 w 610"/>
                <a:gd name="T115" fmla="*/ 250 h 290"/>
                <a:gd name="T116" fmla="*/ 262 w 610"/>
                <a:gd name="T117" fmla="*/ 234 h 290"/>
                <a:gd name="T118" fmla="*/ 198 w 610"/>
                <a:gd name="T119" fmla="*/ 192 h 290"/>
                <a:gd name="T120" fmla="*/ 174 w 610"/>
                <a:gd name="T121" fmla="*/ 274 h 290"/>
                <a:gd name="T122" fmla="*/ 150 w 610"/>
                <a:gd name="T123" fmla="*/ 260 h 290"/>
                <a:gd name="T124" fmla="*/ 126 w 610"/>
                <a:gd name="T125" fmla="*/ 256 h 2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10"/>
                <a:gd name="T190" fmla="*/ 0 h 290"/>
                <a:gd name="T191" fmla="*/ 610 w 610"/>
                <a:gd name="T192" fmla="*/ 290 h 29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10" h="290">
                  <a:moveTo>
                    <a:pt x="126" y="256"/>
                  </a:moveTo>
                  <a:lnTo>
                    <a:pt x="118" y="258"/>
                  </a:lnTo>
                  <a:lnTo>
                    <a:pt x="116" y="266"/>
                  </a:lnTo>
                  <a:lnTo>
                    <a:pt x="116" y="272"/>
                  </a:lnTo>
                  <a:lnTo>
                    <a:pt x="110" y="266"/>
                  </a:lnTo>
                  <a:lnTo>
                    <a:pt x="108" y="252"/>
                  </a:lnTo>
                  <a:lnTo>
                    <a:pt x="106" y="244"/>
                  </a:lnTo>
                  <a:lnTo>
                    <a:pt x="98" y="240"/>
                  </a:lnTo>
                  <a:lnTo>
                    <a:pt x="92" y="238"/>
                  </a:lnTo>
                  <a:lnTo>
                    <a:pt x="76" y="226"/>
                  </a:lnTo>
                  <a:lnTo>
                    <a:pt x="66" y="216"/>
                  </a:lnTo>
                  <a:lnTo>
                    <a:pt x="62" y="206"/>
                  </a:lnTo>
                  <a:lnTo>
                    <a:pt x="68" y="208"/>
                  </a:lnTo>
                  <a:lnTo>
                    <a:pt x="80" y="210"/>
                  </a:lnTo>
                  <a:lnTo>
                    <a:pt x="76" y="194"/>
                  </a:lnTo>
                  <a:lnTo>
                    <a:pt x="86" y="194"/>
                  </a:lnTo>
                  <a:lnTo>
                    <a:pt x="100" y="194"/>
                  </a:lnTo>
                  <a:lnTo>
                    <a:pt x="98" y="182"/>
                  </a:lnTo>
                  <a:lnTo>
                    <a:pt x="98" y="170"/>
                  </a:lnTo>
                  <a:lnTo>
                    <a:pt x="92" y="162"/>
                  </a:lnTo>
                  <a:lnTo>
                    <a:pt x="86" y="162"/>
                  </a:lnTo>
                  <a:lnTo>
                    <a:pt x="82" y="166"/>
                  </a:lnTo>
                  <a:lnTo>
                    <a:pt x="76" y="166"/>
                  </a:lnTo>
                  <a:lnTo>
                    <a:pt x="68" y="162"/>
                  </a:lnTo>
                  <a:lnTo>
                    <a:pt x="58" y="162"/>
                  </a:lnTo>
                  <a:lnTo>
                    <a:pt x="44" y="174"/>
                  </a:lnTo>
                  <a:lnTo>
                    <a:pt x="38" y="164"/>
                  </a:lnTo>
                  <a:lnTo>
                    <a:pt x="26" y="148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4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18"/>
                  </a:lnTo>
                  <a:lnTo>
                    <a:pt x="0" y="104"/>
                  </a:lnTo>
                  <a:lnTo>
                    <a:pt x="8" y="94"/>
                  </a:lnTo>
                  <a:lnTo>
                    <a:pt x="18" y="106"/>
                  </a:lnTo>
                  <a:lnTo>
                    <a:pt x="28" y="102"/>
                  </a:lnTo>
                  <a:lnTo>
                    <a:pt x="26" y="90"/>
                  </a:lnTo>
                  <a:lnTo>
                    <a:pt x="50" y="70"/>
                  </a:lnTo>
                  <a:lnTo>
                    <a:pt x="72" y="72"/>
                  </a:lnTo>
                  <a:lnTo>
                    <a:pt x="92" y="78"/>
                  </a:lnTo>
                  <a:lnTo>
                    <a:pt x="108" y="90"/>
                  </a:lnTo>
                  <a:lnTo>
                    <a:pt x="118" y="88"/>
                  </a:lnTo>
                  <a:lnTo>
                    <a:pt x="130" y="92"/>
                  </a:lnTo>
                  <a:lnTo>
                    <a:pt x="136" y="84"/>
                  </a:lnTo>
                  <a:lnTo>
                    <a:pt x="170" y="84"/>
                  </a:lnTo>
                  <a:lnTo>
                    <a:pt x="182" y="92"/>
                  </a:lnTo>
                  <a:lnTo>
                    <a:pt x="188" y="92"/>
                  </a:lnTo>
                  <a:lnTo>
                    <a:pt x="200" y="92"/>
                  </a:lnTo>
                  <a:lnTo>
                    <a:pt x="216" y="90"/>
                  </a:lnTo>
                  <a:lnTo>
                    <a:pt x="218" y="76"/>
                  </a:lnTo>
                  <a:lnTo>
                    <a:pt x="192" y="68"/>
                  </a:lnTo>
                  <a:lnTo>
                    <a:pt x="196" y="60"/>
                  </a:lnTo>
                  <a:lnTo>
                    <a:pt x="198" y="50"/>
                  </a:lnTo>
                  <a:lnTo>
                    <a:pt x="216" y="46"/>
                  </a:lnTo>
                  <a:lnTo>
                    <a:pt x="200" y="40"/>
                  </a:lnTo>
                  <a:lnTo>
                    <a:pt x="194" y="28"/>
                  </a:lnTo>
                  <a:lnTo>
                    <a:pt x="218" y="28"/>
                  </a:lnTo>
                  <a:lnTo>
                    <a:pt x="290" y="10"/>
                  </a:lnTo>
                  <a:lnTo>
                    <a:pt x="300" y="0"/>
                  </a:lnTo>
                  <a:lnTo>
                    <a:pt x="330" y="4"/>
                  </a:lnTo>
                  <a:lnTo>
                    <a:pt x="342" y="24"/>
                  </a:lnTo>
                  <a:lnTo>
                    <a:pt x="380" y="28"/>
                  </a:lnTo>
                  <a:lnTo>
                    <a:pt x="378" y="36"/>
                  </a:lnTo>
                  <a:lnTo>
                    <a:pt x="396" y="36"/>
                  </a:lnTo>
                  <a:lnTo>
                    <a:pt x="416" y="20"/>
                  </a:lnTo>
                  <a:lnTo>
                    <a:pt x="424" y="20"/>
                  </a:lnTo>
                  <a:lnTo>
                    <a:pt x="424" y="30"/>
                  </a:lnTo>
                  <a:lnTo>
                    <a:pt x="442" y="38"/>
                  </a:lnTo>
                  <a:lnTo>
                    <a:pt x="498" y="88"/>
                  </a:lnTo>
                  <a:lnTo>
                    <a:pt x="506" y="90"/>
                  </a:lnTo>
                  <a:lnTo>
                    <a:pt x="506" y="80"/>
                  </a:lnTo>
                  <a:lnTo>
                    <a:pt x="518" y="82"/>
                  </a:lnTo>
                  <a:lnTo>
                    <a:pt x="520" y="90"/>
                  </a:lnTo>
                  <a:lnTo>
                    <a:pt x="542" y="94"/>
                  </a:lnTo>
                  <a:lnTo>
                    <a:pt x="546" y="84"/>
                  </a:lnTo>
                  <a:lnTo>
                    <a:pt x="572" y="102"/>
                  </a:lnTo>
                  <a:lnTo>
                    <a:pt x="590" y="112"/>
                  </a:lnTo>
                  <a:lnTo>
                    <a:pt x="610" y="116"/>
                  </a:lnTo>
                  <a:lnTo>
                    <a:pt x="604" y="120"/>
                  </a:lnTo>
                  <a:lnTo>
                    <a:pt x="584" y="140"/>
                  </a:lnTo>
                  <a:lnTo>
                    <a:pt x="594" y="152"/>
                  </a:lnTo>
                  <a:lnTo>
                    <a:pt x="588" y="160"/>
                  </a:lnTo>
                  <a:lnTo>
                    <a:pt x="580" y="164"/>
                  </a:lnTo>
                  <a:lnTo>
                    <a:pt x="570" y="164"/>
                  </a:lnTo>
                  <a:lnTo>
                    <a:pt x="556" y="160"/>
                  </a:lnTo>
                  <a:lnTo>
                    <a:pt x="560" y="172"/>
                  </a:lnTo>
                  <a:lnTo>
                    <a:pt x="558" y="188"/>
                  </a:lnTo>
                  <a:lnTo>
                    <a:pt x="558" y="196"/>
                  </a:lnTo>
                  <a:lnTo>
                    <a:pt x="552" y="200"/>
                  </a:lnTo>
                  <a:lnTo>
                    <a:pt x="534" y="196"/>
                  </a:lnTo>
                  <a:lnTo>
                    <a:pt x="536" y="204"/>
                  </a:lnTo>
                  <a:lnTo>
                    <a:pt x="546" y="226"/>
                  </a:lnTo>
                  <a:lnTo>
                    <a:pt x="548" y="240"/>
                  </a:lnTo>
                  <a:lnTo>
                    <a:pt x="542" y="252"/>
                  </a:lnTo>
                  <a:lnTo>
                    <a:pt x="528" y="246"/>
                  </a:lnTo>
                  <a:lnTo>
                    <a:pt x="514" y="246"/>
                  </a:lnTo>
                  <a:lnTo>
                    <a:pt x="492" y="246"/>
                  </a:lnTo>
                  <a:lnTo>
                    <a:pt x="480" y="246"/>
                  </a:lnTo>
                  <a:lnTo>
                    <a:pt x="458" y="238"/>
                  </a:lnTo>
                  <a:lnTo>
                    <a:pt x="448" y="244"/>
                  </a:lnTo>
                  <a:lnTo>
                    <a:pt x="448" y="252"/>
                  </a:lnTo>
                  <a:lnTo>
                    <a:pt x="426" y="246"/>
                  </a:lnTo>
                  <a:lnTo>
                    <a:pt x="414" y="248"/>
                  </a:lnTo>
                  <a:lnTo>
                    <a:pt x="414" y="260"/>
                  </a:lnTo>
                  <a:lnTo>
                    <a:pt x="406" y="260"/>
                  </a:lnTo>
                  <a:lnTo>
                    <a:pt x="386" y="274"/>
                  </a:lnTo>
                  <a:lnTo>
                    <a:pt x="380" y="284"/>
                  </a:lnTo>
                  <a:lnTo>
                    <a:pt x="380" y="290"/>
                  </a:lnTo>
                  <a:lnTo>
                    <a:pt x="372" y="288"/>
                  </a:lnTo>
                  <a:lnTo>
                    <a:pt x="370" y="280"/>
                  </a:lnTo>
                  <a:lnTo>
                    <a:pt x="350" y="280"/>
                  </a:lnTo>
                  <a:lnTo>
                    <a:pt x="344" y="264"/>
                  </a:lnTo>
                  <a:lnTo>
                    <a:pt x="336" y="262"/>
                  </a:lnTo>
                  <a:lnTo>
                    <a:pt x="332" y="250"/>
                  </a:lnTo>
                  <a:lnTo>
                    <a:pt x="308" y="230"/>
                  </a:lnTo>
                  <a:lnTo>
                    <a:pt x="262" y="234"/>
                  </a:lnTo>
                  <a:lnTo>
                    <a:pt x="242" y="212"/>
                  </a:lnTo>
                  <a:lnTo>
                    <a:pt x="198" y="192"/>
                  </a:lnTo>
                  <a:lnTo>
                    <a:pt x="162" y="202"/>
                  </a:lnTo>
                  <a:lnTo>
                    <a:pt x="174" y="274"/>
                  </a:lnTo>
                  <a:lnTo>
                    <a:pt x="164" y="274"/>
                  </a:lnTo>
                  <a:lnTo>
                    <a:pt x="150" y="260"/>
                  </a:lnTo>
                  <a:lnTo>
                    <a:pt x="138" y="256"/>
                  </a:lnTo>
                  <a:lnTo>
                    <a:pt x="126" y="2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99" name="Freeform 7"/>
            <p:cNvSpPr>
              <a:spLocks noChangeAspect="1"/>
            </p:cNvSpPr>
            <p:nvPr/>
          </p:nvSpPr>
          <p:spPr bwMode="auto">
            <a:xfrm>
              <a:off x="3806" y="1938"/>
              <a:ext cx="136" cy="78"/>
            </a:xfrm>
            <a:custGeom>
              <a:avLst/>
              <a:gdLst>
                <a:gd name="T0" fmla="*/ 14 w 136"/>
                <a:gd name="T1" fmla="*/ 66 h 78"/>
                <a:gd name="T2" fmla="*/ 22 w 136"/>
                <a:gd name="T3" fmla="*/ 64 h 78"/>
                <a:gd name="T4" fmla="*/ 32 w 136"/>
                <a:gd name="T5" fmla="*/ 60 h 78"/>
                <a:gd name="T6" fmla="*/ 40 w 136"/>
                <a:gd name="T7" fmla="*/ 56 h 78"/>
                <a:gd name="T8" fmla="*/ 46 w 136"/>
                <a:gd name="T9" fmla="*/ 48 h 78"/>
                <a:gd name="T10" fmla="*/ 36 w 136"/>
                <a:gd name="T11" fmla="*/ 44 h 78"/>
                <a:gd name="T12" fmla="*/ 22 w 136"/>
                <a:gd name="T13" fmla="*/ 36 h 78"/>
                <a:gd name="T14" fmla="*/ 18 w 136"/>
                <a:gd name="T15" fmla="*/ 40 h 78"/>
                <a:gd name="T16" fmla="*/ 8 w 136"/>
                <a:gd name="T17" fmla="*/ 38 h 78"/>
                <a:gd name="T18" fmla="*/ 0 w 136"/>
                <a:gd name="T19" fmla="*/ 36 h 78"/>
                <a:gd name="T20" fmla="*/ 4 w 136"/>
                <a:gd name="T21" fmla="*/ 30 h 78"/>
                <a:gd name="T22" fmla="*/ 8 w 136"/>
                <a:gd name="T23" fmla="*/ 22 h 78"/>
                <a:gd name="T24" fmla="*/ 8 w 136"/>
                <a:gd name="T25" fmla="*/ 10 h 78"/>
                <a:gd name="T26" fmla="*/ 20 w 136"/>
                <a:gd name="T27" fmla="*/ 8 h 78"/>
                <a:gd name="T28" fmla="*/ 26 w 136"/>
                <a:gd name="T29" fmla="*/ 10 h 78"/>
                <a:gd name="T30" fmla="*/ 32 w 136"/>
                <a:gd name="T31" fmla="*/ 14 h 78"/>
                <a:gd name="T32" fmla="*/ 42 w 136"/>
                <a:gd name="T33" fmla="*/ 14 h 78"/>
                <a:gd name="T34" fmla="*/ 42 w 136"/>
                <a:gd name="T35" fmla="*/ 6 h 78"/>
                <a:gd name="T36" fmla="*/ 52 w 136"/>
                <a:gd name="T37" fmla="*/ 0 h 78"/>
                <a:gd name="T38" fmla="*/ 62 w 136"/>
                <a:gd name="T39" fmla="*/ 2 h 78"/>
                <a:gd name="T40" fmla="*/ 68 w 136"/>
                <a:gd name="T41" fmla="*/ 8 h 78"/>
                <a:gd name="T42" fmla="*/ 78 w 136"/>
                <a:gd name="T43" fmla="*/ 10 h 78"/>
                <a:gd name="T44" fmla="*/ 94 w 136"/>
                <a:gd name="T45" fmla="*/ 8 h 78"/>
                <a:gd name="T46" fmla="*/ 108 w 136"/>
                <a:gd name="T47" fmla="*/ 8 h 78"/>
                <a:gd name="T48" fmla="*/ 122 w 136"/>
                <a:gd name="T49" fmla="*/ 8 h 78"/>
                <a:gd name="T50" fmla="*/ 136 w 136"/>
                <a:gd name="T51" fmla="*/ 14 h 78"/>
                <a:gd name="T52" fmla="*/ 132 w 136"/>
                <a:gd name="T53" fmla="*/ 20 h 78"/>
                <a:gd name="T54" fmla="*/ 126 w 136"/>
                <a:gd name="T55" fmla="*/ 26 h 78"/>
                <a:gd name="T56" fmla="*/ 120 w 136"/>
                <a:gd name="T57" fmla="*/ 32 h 78"/>
                <a:gd name="T58" fmla="*/ 114 w 136"/>
                <a:gd name="T59" fmla="*/ 40 h 78"/>
                <a:gd name="T60" fmla="*/ 106 w 136"/>
                <a:gd name="T61" fmla="*/ 46 h 78"/>
                <a:gd name="T62" fmla="*/ 96 w 136"/>
                <a:gd name="T63" fmla="*/ 54 h 78"/>
                <a:gd name="T64" fmla="*/ 84 w 136"/>
                <a:gd name="T65" fmla="*/ 54 h 78"/>
                <a:gd name="T66" fmla="*/ 74 w 136"/>
                <a:gd name="T67" fmla="*/ 56 h 78"/>
                <a:gd name="T68" fmla="*/ 66 w 136"/>
                <a:gd name="T69" fmla="*/ 58 h 78"/>
                <a:gd name="T70" fmla="*/ 60 w 136"/>
                <a:gd name="T71" fmla="*/ 62 h 78"/>
                <a:gd name="T72" fmla="*/ 56 w 136"/>
                <a:gd name="T73" fmla="*/ 70 h 78"/>
                <a:gd name="T74" fmla="*/ 56 w 136"/>
                <a:gd name="T75" fmla="*/ 76 h 78"/>
                <a:gd name="T76" fmla="*/ 48 w 136"/>
                <a:gd name="T77" fmla="*/ 76 h 78"/>
                <a:gd name="T78" fmla="*/ 42 w 136"/>
                <a:gd name="T79" fmla="*/ 78 h 78"/>
                <a:gd name="T80" fmla="*/ 34 w 136"/>
                <a:gd name="T81" fmla="*/ 78 h 78"/>
                <a:gd name="T82" fmla="*/ 26 w 136"/>
                <a:gd name="T83" fmla="*/ 76 h 78"/>
                <a:gd name="T84" fmla="*/ 20 w 136"/>
                <a:gd name="T85" fmla="*/ 76 h 78"/>
                <a:gd name="T86" fmla="*/ 12 w 136"/>
                <a:gd name="T87" fmla="*/ 76 h 78"/>
                <a:gd name="T88" fmla="*/ 14 w 136"/>
                <a:gd name="T89" fmla="*/ 6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6"/>
                <a:gd name="T136" fmla="*/ 0 h 78"/>
                <a:gd name="T137" fmla="*/ 136 w 136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6" h="78">
                  <a:moveTo>
                    <a:pt x="14" y="66"/>
                  </a:moveTo>
                  <a:lnTo>
                    <a:pt x="22" y="64"/>
                  </a:lnTo>
                  <a:lnTo>
                    <a:pt x="32" y="60"/>
                  </a:lnTo>
                  <a:lnTo>
                    <a:pt x="40" y="56"/>
                  </a:lnTo>
                  <a:lnTo>
                    <a:pt x="46" y="48"/>
                  </a:lnTo>
                  <a:lnTo>
                    <a:pt x="36" y="44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8" y="10"/>
                  </a:lnTo>
                  <a:lnTo>
                    <a:pt x="20" y="8"/>
                  </a:lnTo>
                  <a:lnTo>
                    <a:pt x="26" y="10"/>
                  </a:lnTo>
                  <a:lnTo>
                    <a:pt x="32" y="14"/>
                  </a:lnTo>
                  <a:lnTo>
                    <a:pt x="42" y="14"/>
                  </a:lnTo>
                  <a:lnTo>
                    <a:pt x="42" y="6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68" y="8"/>
                  </a:lnTo>
                  <a:lnTo>
                    <a:pt x="78" y="10"/>
                  </a:lnTo>
                  <a:lnTo>
                    <a:pt x="94" y="8"/>
                  </a:lnTo>
                  <a:lnTo>
                    <a:pt x="108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32" y="20"/>
                  </a:lnTo>
                  <a:lnTo>
                    <a:pt x="126" y="26"/>
                  </a:lnTo>
                  <a:lnTo>
                    <a:pt x="120" y="32"/>
                  </a:lnTo>
                  <a:lnTo>
                    <a:pt x="114" y="40"/>
                  </a:lnTo>
                  <a:lnTo>
                    <a:pt x="106" y="46"/>
                  </a:lnTo>
                  <a:lnTo>
                    <a:pt x="96" y="54"/>
                  </a:lnTo>
                  <a:lnTo>
                    <a:pt x="84" y="54"/>
                  </a:lnTo>
                  <a:lnTo>
                    <a:pt x="74" y="56"/>
                  </a:lnTo>
                  <a:lnTo>
                    <a:pt x="66" y="58"/>
                  </a:lnTo>
                  <a:lnTo>
                    <a:pt x="60" y="62"/>
                  </a:lnTo>
                  <a:lnTo>
                    <a:pt x="56" y="70"/>
                  </a:lnTo>
                  <a:lnTo>
                    <a:pt x="56" y="76"/>
                  </a:lnTo>
                  <a:lnTo>
                    <a:pt x="48" y="76"/>
                  </a:lnTo>
                  <a:lnTo>
                    <a:pt x="42" y="78"/>
                  </a:lnTo>
                  <a:lnTo>
                    <a:pt x="34" y="78"/>
                  </a:lnTo>
                  <a:lnTo>
                    <a:pt x="26" y="76"/>
                  </a:lnTo>
                  <a:lnTo>
                    <a:pt x="20" y="76"/>
                  </a:lnTo>
                  <a:lnTo>
                    <a:pt x="12" y="76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700" name="Freeform 8"/>
            <p:cNvSpPr>
              <a:spLocks noChangeAspect="1"/>
            </p:cNvSpPr>
            <p:nvPr/>
          </p:nvSpPr>
          <p:spPr bwMode="auto">
            <a:xfrm>
              <a:off x="3770" y="1984"/>
              <a:ext cx="120" cy="72"/>
            </a:xfrm>
            <a:custGeom>
              <a:avLst/>
              <a:gdLst>
                <a:gd name="T0" fmla="*/ 0 w 120"/>
                <a:gd name="T1" fmla="*/ 28 h 72"/>
                <a:gd name="T2" fmla="*/ 16 w 120"/>
                <a:gd name="T3" fmla="*/ 28 h 72"/>
                <a:gd name="T4" fmla="*/ 18 w 120"/>
                <a:gd name="T5" fmla="*/ 18 h 72"/>
                <a:gd name="T6" fmla="*/ 24 w 120"/>
                <a:gd name="T7" fmla="*/ 16 h 72"/>
                <a:gd name="T8" fmla="*/ 24 w 120"/>
                <a:gd name="T9" fmla="*/ 4 h 72"/>
                <a:gd name="T10" fmla="*/ 34 w 120"/>
                <a:gd name="T11" fmla="*/ 6 h 72"/>
                <a:gd name="T12" fmla="*/ 40 w 120"/>
                <a:gd name="T13" fmla="*/ 0 h 72"/>
                <a:gd name="T14" fmla="*/ 48 w 120"/>
                <a:gd name="T15" fmla="*/ 6 h 72"/>
                <a:gd name="T16" fmla="*/ 48 w 120"/>
                <a:gd name="T17" fmla="*/ 10 h 72"/>
                <a:gd name="T18" fmla="*/ 40 w 120"/>
                <a:gd name="T19" fmla="*/ 14 h 72"/>
                <a:gd name="T20" fmla="*/ 34 w 120"/>
                <a:gd name="T21" fmla="*/ 18 h 72"/>
                <a:gd name="T22" fmla="*/ 44 w 120"/>
                <a:gd name="T23" fmla="*/ 18 h 72"/>
                <a:gd name="T24" fmla="*/ 50 w 120"/>
                <a:gd name="T25" fmla="*/ 20 h 72"/>
                <a:gd name="T26" fmla="*/ 48 w 120"/>
                <a:gd name="T27" fmla="*/ 30 h 72"/>
                <a:gd name="T28" fmla="*/ 62 w 120"/>
                <a:gd name="T29" fmla="*/ 30 h 72"/>
                <a:gd name="T30" fmla="*/ 70 w 120"/>
                <a:gd name="T31" fmla="*/ 32 h 72"/>
                <a:gd name="T32" fmla="*/ 78 w 120"/>
                <a:gd name="T33" fmla="*/ 32 h 72"/>
                <a:gd name="T34" fmla="*/ 92 w 120"/>
                <a:gd name="T35" fmla="*/ 30 h 72"/>
                <a:gd name="T36" fmla="*/ 96 w 120"/>
                <a:gd name="T37" fmla="*/ 34 h 72"/>
                <a:gd name="T38" fmla="*/ 106 w 120"/>
                <a:gd name="T39" fmla="*/ 40 h 72"/>
                <a:gd name="T40" fmla="*/ 112 w 120"/>
                <a:gd name="T41" fmla="*/ 46 h 72"/>
                <a:gd name="T42" fmla="*/ 116 w 120"/>
                <a:gd name="T43" fmla="*/ 52 h 72"/>
                <a:gd name="T44" fmla="*/ 120 w 120"/>
                <a:gd name="T45" fmla="*/ 62 h 72"/>
                <a:gd name="T46" fmla="*/ 114 w 120"/>
                <a:gd name="T47" fmla="*/ 62 h 72"/>
                <a:gd name="T48" fmla="*/ 106 w 120"/>
                <a:gd name="T49" fmla="*/ 64 h 72"/>
                <a:gd name="T50" fmla="*/ 98 w 120"/>
                <a:gd name="T51" fmla="*/ 66 h 72"/>
                <a:gd name="T52" fmla="*/ 90 w 120"/>
                <a:gd name="T53" fmla="*/ 70 h 72"/>
                <a:gd name="T54" fmla="*/ 82 w 120"/>
                <a:gd name="T55" fmla="*/ 72 h 72"/>
                <a:gd name="T56" fmla="*/ 80 w 120"/>
                <a:gd name="T57" fmla="*/ 72 h 72"/>
                <a:gd name="T58" fmla="*/ 76 w 120"/>
                <a:gd name="T59" fmla="*/ 72 h 72"/>
                <a:gd name="T60" fmla="*/ 74 w 120"/>
                <a:gd name="T61" fmla="*/ 70 h 72"/>
                <a:gd name="T62" fmla="*/ 66 w 120"/>
                <a:gd name="T63" fmla="*/ 62 h 72"/>
                <a:gd name="T64" fmla="*/ 62 w 120"/>
                <a:gd name="T65" fmla="*/ 54 h 72"/>
                <a:gd name="T66" fmla="*/ 58 w 120"/>
                <a:gd name="T67" fmla="*/ 40 h 72"/>
                <a:gd name="T68" fmla="*/ 52 w 120"/>
                <a:gd name="T69" fmla="*/ 42 h 72"/>
                <a:gd name="T70" fmla="*/ 46 w 120"/>
                <a:gd name="T71" fmla="*/ 48 h 72"/>
                <a:gd name="T72" fmla="*/ 42 w 120"/>
                <a:gd name="T73" fmla="*/ 54 h 72"/>
                <a:gd name="T74" fmla="*/ 36 w 120"/>
                <a:gd name="T75" fmla="*/ 60 h 72"/>
                <a:gd name="T76" fmla="*/ 32 w 120"/>
                <a:gd name="T77" fmla="*/ 64 h 72"/>
                <a:gd name="T78" fmla="*/ 26 w 120"/>
                <a:gd name="T79" fmla="*/ 68 h 72"/>
                <a:gd name="T80" fmla="*/ 14 w 120"/>
                <a:gd name="T81" fmla="*/ 70 h 72"/>
                <a:gd name="T82" fmla="*/ 18 w 120"/>
                <a:gd name="T83" fmla="*/ 60 h 72"/>
                <a:gd name="T84" fmla="*/ 18 w 120"/>
                <a:gd name="T85" fmla="*/ 50 h 72"/>
                <a:gd name="T86" fmla="*/ 14 w 120"/>
                <a:gd name="T87" fmla="*/ 44 h 72"/>
                <a:gd name="T88" fmla="*/ 8 w 120"/>
                <a:gd name="T89" fmla="*/ 40 h 72"/>
                <a:gd name="T90" fmla="*/ 0 w 120"/>
                <a:gd name="T91" fmla="*/ 34 h 72"/>
                <a:gd name="T92" fmla="*/ 0 w 120"/>
                <a:gd name="T93" fmla="*/ 28 h 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0"/>
                <a:gd name="T142" fmla="*/ 0 h 72"/>
                <a:gd name="T143" fmla="*/ 120 w 120"/>
                <a:gd name="T144" fmla="*/ 72 h 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0" h="72">
                  <a:moveTo>
                    <a:pt x="0" y="28"/>
                  </a:moveTo>
                  <a:lnTo>
                    <a:pt x="16" y="28"/>
                  </a:lnTo>
                  <a:lnTo>
                    <a:pt x="18" y="18"/>
                  </a:lnTo>
                  <a:lnTo>
                    <a:pt x="24" y="16"/>
                  </a:lnTo>
                  <a:lnTo>
                    <a:pt x="24" y="4"/>
                  </a:lnTo>
                  <a:lnTo>
                    <a:pt x="34" y="6"/>
                  </a:lnTo>
                  <a:lnTo>
                    <a:pt x="40" y="0"/>
                  </a:lnTo>
                  <a:lnTo>
                    <a:pt x="48" y="6"/>
                  </a:lnTo>
                  <a:lnTo>
                    <a:pt x="48" y="10"/>
                  </a:lnTo>
                  <a:lnTo>
                    <a:pt x="40" y="14"/>
                  </a:lnTo>
                  <a:lnTo>
                    <a:pt x="34" y="18"/>
                  </a:lnTo>
                  <a:lnTo>
                    <a:pt x="44" y="18"/>
                  </a:lnTo>
                  <a:lnTo>
                    <a:pt x="50" y="20"/>
                  </a:lnTo>
                  <a:lnTo>
                    <a:pt x="48" y="30"/>
                  </a:lnTo>
                  <a:lnTo>
                    <a:pt x="62" y="30"/>
                  </a:lnTo>
                  <a:lnTo>
                    <a:pt x="70" y="32"/>
                  </a:lnTo>
                  <a:lnTo>
                    <a:pt x="78" y="32"/>
                  </a:lnTo>
                  <a:lnTo>
                    <a:pt x="92" y="30"/>
                  </a:lnTo>
                  <a:lnTo>
                    <a:pt x="96" y="34"/>
                  </a:lnTo>
                  <a:lnTo>
                    <a:pt x="106" y="40"/>
                  </a:lnTo>
                  <a:lnTo>
                    <a:pt x="112" y="46"/>
                  </a:lnTo>
                  <a:lnTo>
                    <a:pt x="116" y="52"/>
                  </a:lnTo>
                  <a:lnTo>
                    <a:pt x="120" y="62"/>
                  </a:lnTo>
                  <a:lnTo>
                    <a:pt x="114" y="62"/>
                  </a:lnTo>
                  <a:lnTo>
                    <a:pt x="106" y="64"/>
                  </a:lnTo>
                  <a:lnTo>
                    <a:pt x="98" y="66"/>
                  </a:lnTo>
                  <a:lnTo>
                    <a:pt x="90" y="70"/>
                  </a:lnTo>
                  <a:lnTo>
                    <a:pt x="82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4" y="70"/>
                  </a:lnTo>
                  <a:lnTo>
                    <a:pt x="66" y="62"/>
                  </a:lnTo>
                  <a:lnTo>
                    <a:pt x="62" y="54"/>
                  </a:lnTo>
                  <a:lnTo>
                    <a:pt x="58" y="40"/>
                  </a:lnTo>
                  <a:lnTo>
                    <a:pt x="52" y="42"/>
                  </a:lnTo>
                  <a:lnTo>
                    <a:pt x="46" y="48"/>
                  </a:lnTo>
                  <a:lnTo>
                    <a:pt x="42" y="54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26" y="68"/>
                  </a:lnTo>
                  <a:lnTo>
                    <a:pt x="14" y="70"/>
                  </a:lnTo>
                  <a:lnTo>
                    <a:pt x="18" y="60"/>
                  </a:lnTo>
                  <a:lnTo>
                    <a:pt x="18" y="50"/>
                  </a:lnTo>
                  <a:lnTo>
                    <a:pt x="14" y="44"/>
                  </a:lnTo>
                  <a:lnTo>
                    <a:pt x="8" y="40"/>
                  </a:lnTo>
                  <a:lnTo>
                    <a:pt x="0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421" name="Freeform 9"/>
          <p:cNvSpPr>
            <a:spLocks noChangeAspect="1"/>
          </p:cNvSpPr>
          <p:nvPr/>
        </p:nvSpPr>
        <p:spPr bwMode="auto">
          <a:xfrm>
            <a:off x="6059488" y="2476500"/>
            <a:ext cx="1428750" cy="124460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22" name="Freeform 10"/>
          <p:cNvSpPr>
            <a:spLocks noChangeAspect="1"/>
          </p:cNvSpPr>
          <p:nvPr/>
        </p:nvSpPr>
        <p:spPr bwMode="auto">
          <a:xfrm>
            <a:off x="5761038" y="3027363"/>
            <a:ext cx="347662" cy="3524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23" name="Freeform 11"/>
          <p:cNvSpPr>
            <a:spLocks noChangeAspect="1"/>
          </p:cNvSpPr>
          <p:nvPr/>
        </p:nvSpPr>
        <p:spPr bwMode="auto">
          <a:xfrm>
            <a:off x="5575300" y="2768600"/>
            <a:ext cx="469900" cy="319088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24" name="Freeform 12"/>
          <p:cNvSpPr>
            <a:spLocks noChangeAspect="1"/>
          </p:cNvSpPr>
          <p:nvPr/>
        </p:nvSpPr>
        <p:spPr bwMode="auto">
          <a:xfrm>
            <a:off x="6026150" y="3135313"/>
            <a:ext cx="757238" cy="1046162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25" name="Freeform 13"/>
          <p:cNvSpPr>
            <a:spLocks noChangeAspect="1"/>
          </p:cNvSpPr>
          <p:nvPr/>
        </p:nvSpPr>
        <p:spPr bwMode="auto">
          <a:xfrm>
            <a:off x="4440238" y="2576513"/>
            <a:ext cx="157162" cy="84137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26" name="Freeform 14"/>
          <p:cNvSpPr>
            <a:spLocks noChangeAspect="1"/>
          </p:cNvSpPr>
          <p:nvPr/>
        </p:nvSpPr>
        <p:spPr bwMode="auto">
          <a:xfrm>
            <a:off x="4638675" y="2886075"/>
            <a:ext cx="49213" cy="106363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27" name="Freeform 15"/>
          <p:cNvSpPr>
            <a:spLocks noChangeAspect="1"/>
          </p:cNvSpPr>
          <p:nvPr/>
        </p:nvSpPr>
        <p:spPr bwMode="auto">
          <a:xfrm>
            <a:off x="4592638" y="2798763"/>
            <a:ext cx="115887" cy="87312"/>
          </a:xfrm>
          <a:custGeom>
            <a:avLst/>
            <a:gdLst>
              <a:gd name="T0" fmla="*/ 2147483647 w 62"/>
              <a:gd name="T1" fmla="*/ 2147483647 h 41"/>
              <a:gd name="T2" fmla="*/ 0 w 62"/>
              <a:gd name="T3" fmla="*/ 2147483647 h 41"/>
              <a:gd name="T4" fmla="*/ 2147483647 w 62"/>
              <a:gd name="T5" fmla="*/ 2147483647 h 41"/>
              <a:gd name="T6" fmla="*/ 2147483647 w 62"/>
              <a:gd name="T7" fmla="*/ 2147483647 h 41"/>
              <a:gd name="T8" fmla="*/ 0 60000 65536"/>
              <a:gd name="T9" fmla="*/ 0 60000 65536"/>
              <a:gd name="T10" fmla="*/ 0 60000 65536"/>
              <a:gd name="T11" fmla="*/ 0 60000 65536"/>
              <a:gd name="T12" fmla="*/ 0 w 62"/>
              <a:gd name="T13" fmla="*/ 0 h 41"/>
              <a:gd name="T14" fmla="*/ 62 w 62"/>
              <a:gd name="T15" fmla="*/ 41 h 4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2" h="41">
                <a:moveTo>
                  <a:pt x="24" y="41"/>
                </a:moveTo>
                <a:cubicBezTo>
                  <a:pt x="20" y="23"/>
                  <a:pt x="13" y="18"/>
                  <a:pt x="0" y="9"/>
                </a:cubicBezTo>
                <a:cubicBezTo>
                  <a:pt x="3" y="5"/>
                  <a:pt x="4" y="0"/>
                  <a:pt x="10" y="1"/>
                </a:cubicBezTo>
                <a:cubicBezTo>
                  <a:pt x="29" y="3"/>
                  <a:pt x="42" y="13"/>
                  <a:pt x="62" y="13"/>
                </a:cubicBezTo>
              </a:path>
            </a:pathLst>
          </a:custGeom>
          <a:solidFill>
            <a:schemeClr val="bg2">
              <a:alpha val="39999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28" name="Freeform 16"/>
          <p:cNvSpPr>
            <a:spLocks noChangeAspect="1"/>
          </p:cNvSpPr>
          <p:nvPr/>
        </p:nvSpPr>
        <p:spPr bwMode="auto">
          <a:xfrm>
            <a:off x="9048750" y="5159375"/>
            <a:ext cx="44450" cy="3492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29" name="Freeform 17"/>
          <p:cNvSpPr>
            <a:spLocks noChangeAspect="1"/>
          </p:cNvSpPr>
          <p:nvPr/>
        </p:nvSpPr>
        <p:spPr bwMode="auto">
          <a:xfrm>
            <a:off x="9094788" y="5118100"/>
            <a:ext cx="49212" cy="28575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0" name="Freeform 18"/>
          <p:cNvSpPr>
            <a:spLocks noChangeAspect="1"/>
          </p:cNvSpPr>
          <p:nvPr/>
        </p:nvSpPr>
        <p:spPr bwMode="auto">
          <a:xfrm>
            <a:off x="2217738" y="5187950"/>
            <a:ext cx="336550" cy="1409700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1" name="Freeform 19"/>
          <p:cNvSpPr>
            <a:spLocks noChangeAspect="1"/>
          </p:cNvSpPr>
          <p:nvPr/>
        </p:nvSpPr>
        <p:spPr bwMode="auto">
          <a:xfrm>
            <a:off x="2278063" y="5340350"/>
            <a:ext cx="428625" cy="1144588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2" name="Freeform 20"/>
          <p:cNvSpPr>
            <a:spLocks noChangeAspect="1"/>
          </p:cNvSpPr>
          <p:nvPr/>
        </p:nvSpPr>
        <p:spPr bwMode="auto">
          <a:xfrm>
            <a:off x="5578475" y="3535363"/>
            <a:ext cx="212725" cy="312737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3" name="Freeform 21"/>
          <p:cNvSpPr>
            <a:spLocks noChangeAspect="1"/>
          </p:cNvSpPr>
          <p:nvPr/>
        </p:nvSpPr>
        <p:spPr bwMode="auto">
          <a:xfrm>
            <a:off x="7708900" y="1822450"/>
            <a:ext cx="65088" cy="25400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4" name="Freeform 22"/>
          <p:cNvSpPr>
            <a:spLocks noChangeAspect="1"/>
          </p:cNvSpPr>
          <p:nvPr/>
        </p:nvSpPr>
        <p:spPr bwMode="auto">
          <a:xfrm>
            <a:off x="6945313" y="3609975"/>
            <a:ext cx="260350" cy="555625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5" name="Freeform 23"/>
          <p:cNvSpPr>
            <a:spLocks noChangeAspect="1"/>
          </p:cNvSpPr>
          <p:nvPr/>
        </p:nvSpPr>
        <p:spPr bwMode="auto">
          <a:xfrm>
            <a:off x="6997700" y="3937000"/>
            <a:ext cx="150813" cy="158750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6" name="Freeform 24"/>
          <p:cNvSpPr>
            <a:spLocks noChangeAspect="1"/>
          </p:cNvSpPr>
          <p:nvPr/>
        </p:nvSpPr>
        <p:spPr bwMode="auto">
          <a:xfrm>
            <a:off x="6896100" y="3633788"/>
            <a:ext cx="244475" cy="328612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7" name="Freeform 25"/>
          <p:cNvSpPr>
            <a:spLocks noChangeAspect="1"/>
          </p:cNvSpPr>
          <p:nvPr/>
        </p:nvSpPr>
        <p:spPr bwMode="auto">
          <a:xfrm>
            <a:off x="6842125" y="3713163"/>
            <a:ext cx="238125" cy="5683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8" name="Freeform 26"/>
          <p:cNvSpPr>
            <a:spLocks noChangeAspect="1"/>
          </p:cNvSpPr>
          <p:nvPr/>
        </p:nvSpPr>
        <p:spPr bwMode="auto">
          <a:xfrm>
            <a:off x="6550025" y="3492500"/>
            <a:ext cx="152400" cy="196850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39" name="Freeform 27"/>
          <p:cNvSpPr>
            <a:spLocks noChangeAspect="1"/>
          </p:cNvSpPr>
          <p:nvPr/>
        </p:nvSpPr>
        <p:spPr bwMode="auto">
          <a:xfrm>
            <a:off x="6316663" y="3346450"/>
            <a:ext cx="230187" cy="1460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40" name="Freeform 28"/>
          <p:cNvSpPr>
            <a:spLocks noChangeAspect="1"/>
          </p:cNvSpPr>
          <p:nvPr/>
        </p:nvSpPr>
        <p:spPr bwMode="auto">
          <a:xfrm>
            <a:off x="6292850" y="2530475"/>
            <a:ext cx="841375" cy="382588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41" name="Freeform 29"/>
          <p:cNvSpPr>
            <a:spLocks noChangeAspect="1"/>
          </p:cNvSpPr>
          <p:nvPr/>
        </p:nvSpPr>
        <p:spPr bwMode="auto">
          <a:xfrm>
            <a:off x="5505450" y="2881313"/>
            <a:ext cx="401638" cy="271462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42" name="Freeform 30"/>
          <p:cNvSpPr>
            <a:spLocks noChangeAspect="1"/>
          </p:cNvSpPr>
          <p:nvPr/>
        </p:nvSpPr>
        <p:spPr bwMode="auto">
          <a:xfrm>
            <a:off x="7202488" y="4902200"/>
            <a:ext cx="1109662" cy="1071563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443" name="Group 31"/>
          <p:cNvGrpSpPr>
            <a:grpSpLocks noChangeAspect="1"/>
          </p:cNvGrpSpPr>
          <p:nvPr/>
        </p:nvGrpSpPr>
        <p:grpSpPr bwMode="auto">
          <a:xfrm>
            <a:off x="8305800" y="5805488"/>
            <a:ext cx="511175" cy="468312"/>
            <a:chOff x="5244" y="3462"/>
            <a:chExt cx="314" cy="242"/>
          </a:xfrm>
        </p:grpSpPr>
        <p:sp>
          <p:nvSpPr>
            <p:cNvPr id="60696" name="Freeform 32"/>
            <p:cNvSpPr>
              <a:spLocks noChangeAspect="1"/>
            </p:cNvSpPr>
            <p:nvPr/>
          </p:nvSpPr>
          <p:spPr bwMode="auto">
            <a:xfrm>
              <a:off x="5244" y="3580"/>
              <a:ext cx="196" cy="124"/>
            </a:xfrm>
            <a:custGeom>
              <a:avLst/>
              <a:gdLst>
                <a:gd name="T0" fmla="*/ 116 w 196"/>
                <a:gd name="T1" fmla="*/ 46 h 124"/>
                <a:gd name="T2" fmla="*/ 128 w 196"/>
                <a:gd name="T3" fmla="*/ 36 h 124"/>
                <a:gd name="T4" fmla="*/ 140 w 196"/>
                <a:gd name="T5" fmla="*/ 26 h 124"/>
                <a:gd name="T6" fmla="*/ 148 w 196"/>
                <a:gd name="T7" fmla="*/ 24 h 124"/>
                <a:gd name="T8" fmla="*/ 154 w 196"/>
                <a:gd name="T9" fmla="*/ 20 h 124"/>
                <a:gd name="T10" fmla="*/ 164 w 196"/>
                <a:gd name="T11" fmla="*/ 8 h 124"/>
                <a:gd name="T12" fmla="*/ 172 w 196"/>
                <a:gd name="T13" fmla="*/ 2 h 124"/>
                <a:gd name="T14" fmla="*/ 178 w 196"/>
                <a:gd name="T15" fmla="*/ 0 h 124"/>
                <a:gd name="T16" fmla="*/ 184 w 196"/>
                <a:gd name="T17" fmla="*/ 2 h 124"/>
                <a:gd name="T18" fmla="*/ 180 w 196"/>
                <a:gd name="T19" fmla="*/ 8 h 124"/>
                <a:gd name="T20" fmla="*/ 178 w 196"/>
                <a:gd name="T21" fmla="*/ 16 h 124"/>
                <a:gd name="T22" fmla="*/ 184 w 196"/>
                <a:gd name="T23" fmla="*/ 14 h 124"/>
                <a:gd name="T24" fmla="*/ 188 w 196"/>
                <a:gd name="T25" fmla="*/ 12 h 124"/>
                <a:gd name="T26" fmla="*/ 196 w 196"/>
                <a:gd name="T27" fmla="*/ 8 h 124"/>
                <a:gd name="T28" fmla="*/ 196 w 196"/>
                <a:gd name="T29" fmla="*/ 18 h 124"/>
                <a:gd name="T30" fmla="*/ 190 w 196"/>
                <a:gd name="T31" fmla="*/ 20 h 124"/>
                <a:gd name="T32" fmla="*/ 188 w 196"/>
                <a:gd name="T33" fmla="*/ 24 h 124"/>
                <a:gd name="T34" fmla="*/ 184 w 196"/>
                <a:gd name="T35" fmla="*/ 32 h 124"/>
                <a:gd name="T36" fmla="*/ 180 w 196"/>
                <a:gd name="T37" fmla="*/ 36 h 124"/>
                <a:gd name="T38" fmla="*/ 176 w 196"/>
                <a:gd name="T39" fmla="*/ 38 h 124"/>
                <a:gd name="T40" fmla="*/ 168 w 196"/>
                <a:gd name="T41" fmla="*/ 40 h 124"/>
                <a:gd name="T42" fmla="*/ 150 w 196"/>
                <a:gd name="T43" fmla="*/ 50 h 124"/>
                <a:gd name="T44" fmla="*/ 140 w 196"/>
                <a:gd name="T45" fmla="*/ 56 h 124"/>
                <a:gd name="T46" fmla="*/ 138 w 196"/>
                <a:gd name="T47" fmla="*/ 58 h 124"/>
                <a:gd name="T48" fmla="*/ 136 w 196"/>
                <a:gd name="T49" fmla="*/ 62 h 124"/>
                <a:gd name="T50" fmla="*/ 136 w 196"/>
                <a:gd name="T51" fmla="*/ 66 h 124"/>
                <a:gd name="T52" fmla="*/ 130 w 196"/>
                <a:gd name="T53" fmla="*/ 70 h 124"/>
                <a:gd name="T54" fmla="*/ 122 w 196"/>
                <a:gd name="T55" fmla="*/ 70 h 124"/>
                <a:gd name="T56" fmla="*/ 108 w 196"/>
                <a:gd name="T57" fmla="*/ 72 h 124"/>
                <a:gd name="T58" fmla="*/ 100 w 196"/>
                <a:gd name="T59" fmla="*/ 76 h 124"/>
                <a:gd name="T60" fmla="*/ 92 w 196"/>
                <a:gd name="T61" fmla="*/ 84 h 124"/>
                <a:gd name="T62" fmla="*/ 78 w 196"/>
                <a:gd name="T63" fmla="*/ 98 h 124"/>
                <a:gd name="T64" fmla="*/ 74 w 196"/>
                <a:gd name="T65" fmla="*/ 102 h 124"/>
                <a:gd name="T66" fmla="*/ 70 w 196"/>
                <a:gd name="T67" fmla="*/ 106 h 124"/>
                <a:gd name="T68" fmla="*/ 58 w 196"/>
                <a:gd name="T69" fmla="*/ 108 h 124"/>
                <a:gd name="T70" fmla="*/ 52 w 196"/>
                <a:gd name="T71" fmla="*/ 112 h 124"/>
                <a:gd name="T72" fmla="*/ 44 w 196"/>
                <a:gd name="T73" fmla="*/ 118 h 124"/>
                <a:gd name="T74" fmla="*/ 38 w 196"/>
                <a:gd name="T75" fmla="*/ 122 h 124"/>
                <a:gd name="T76" fmla="*/ 28 w 196"/>
                <a:gd name="T77" fmla="*/ 124 h 124"/>
                <a:gd name="T78" fmla="*/ 20 w 196"/>
                <a:gd name="T79" fmla="*/ 122 h 124"/>
                <a:gd name="T80" fmla="*/ 10 w 196"/>
                <a:gd name="T81" fmla="*/ 116 h 124"/>
                <a:gd name="T82" fmla="*/ 2 w 196"/>
                <a:gd name="T83" fmla="*/ 110 h 124"/>
                <a:gd name="T84" fmla="*/ 0 w 196"/>
                <a:gd name="T85" fmla="*/ 108 h 124"/>
                <a:gd name="T86" fmla="*/ 0 w 196"/>
                <a:gd name="T87" fmla="*/ 104 h 124"/>
                <a:gd name="T88" fmla="*/ 8 w 196"/>
                <a:gd name="T89" fmla="*/ 98 h 124"/>
                <a:gd name="T90" fmla="*/ 20 w 196"/>
                <a:gd name="T91" fmla="*/ 92 h 124"/>
                <a:gd name="T92" fmla="*/ 32 w 196"/>
                <a:gd name="T93" fmla="*/ 84 h 124"/>
                <a:gd name="T94" fmla="*/ 42 w 196"/>
                <a:gd name="T95" fmla="*/ 78 h 124"/>
                <a:gd name="T96" fmla="*/ 66 w 196"/>
                <a:gd name="T97" fmla="*/ 66 h 124"/>
                <a:gd name="T98" fmla="*/ 72 w 196"/>
                <a:gd name="T99" fmla="*/ 64 h 124"/>
                <a:gd name="T100" fmla="*/ 76 w 196"/>
                <a:gd name="T101" fmla="*/ 64 h 124"/>
                <a:gd name="T102" fmla="*/ 86 w 196"/>
                <a:gd name="T103" fmla="*/ 64 h 124"/>
                <a:gd name="T104" fmla="*/ 102 w 196"/>
                <a:gd name="T105" fmla="*/ 56 h 124"/>
                <a:gd name="T106" fmla="*/ 118 w 196"/>
                <a:gd name="T107" fmla="*/ 46 h 124"/>
                <a:gd name="T108" fmla="*/ 116 w 196"/>
                <a:gd name="T109" fmla="*/ 46 h 1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6"/>
                <a:gd name="T166" fmla="*/ 0 h 124"/>
                <a:gd name="T167" fmla="*/ 196 w 196"/>
                <a:gd name="T168" fmla="*/ 124 h 12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6" h="124">
                  <a:moveTo>
                    <a:pt x="116" y="46"/>
                  </a:moveTo>
                  <a:lnTo>
                    <a:pt x="128" y="36"/>
                  </a:lnTo>
                  <a:lnTo>
                    <a:pt x="140" y="26"/>
                  </a:lnTo>
                  <a:lnTo>
                    <a:pt x="148" y="24"/>
                  </a:lnTo>
                  <a:lnTo>
                    <a:pt x="154" y="20"/>
                  </a:lnTo>
                  <a:lnTo>
                    <a:pt x="164" y="8"/>
                  </a:lnTo>
                  <a:lnTo>
                    <a:pt x="172" y="2"/>
                  </a:lnTo>
                  <a:lnTo>
                    <a:pt x="178" y="0"/>
                  </a:lnTo>
                  <a:lnTo>
                    <a:pt x="184" y="2"/>
                  </a:lnTo>
                  <a:lnTo>
                    <a:pt x="180" y="8"/>
                  </a:lnTo>
                  <a:lnTo>
                    <a:pt x="178" y="16"/>
                  </a:lnTo>
                  <a:lnTo>
                    <a:pt x="184" y="14"/>
                  </a:lnTo>
                  <a:lnTo>
                    <a:pt x="188" y="12"/>
                  </a:lnTo>
                  <a:lnTo>
                    <a:pt x="196" y="8"/>
                  </a:lnTo>
                  <a:lnTo>
                    <a:pt x="196" y="18"/>
                  </a:lnTo>
                  <a:lnTo>
                    <a:pt x="190" y="20"/>
                  </a:lnTo>
                  <a:lnTo>
                    <a:pt x="188" y="24"/>
                  </a:lnTo>
                  <a:lnTo>
                    <a:pt x="184" y="32"/>
                  </a:lnTo>
                  <a:lnTo>
                    <a:pt x="180" y="36"/>
                  </a:lnTo>
                  <a:lnTo>
                    <a:pt x="176" y="38"/>
                  </a:lnTo>
                  <a:lnTo>
                    <a:pt x="168" y="40"/>
                  </a:lnTo>
                  <a:lnTo>
                    <a:pt x="150" y="50"/>
                  </a:lnTo>
                  <a:lnTo>
                    <a:pt x="140" y="56"/>
                  </a:lnTo>
                  <a:lnTo>
                    <a:pt x="138" y="58"/>
                  </a:lnTo>
                  <a:lnTo>
                    <a:pt x="136" y="62"/>
                  </a:lnTo>
                  <a:lnTo>
                    <a:pt x="136" y="66"/>
                  </a:lnTo>
                  <a:lnTo>
                    <a:pt x="130" y="70"/>
                  </a:lnTo>
                  <a:lnTo>
                    <a:pt x="122" y="70"/>
                  </a:lnTo>
                  <a:lnTo>
                    <a:pt x="108" y="72"/>
                  </a:lnTo>
                  <a:lnTo>
                    <a:pt x="100" y="76"/>
                  </a:lnTo>
                  <a:lnTo>
                    <a:pt x="92" y="84"/>
                  </a:lnTo>
                  <a:lnTo>
                    <a:pt x="78" y="98"/>
                  </a:lnTo>
                  <a:lnTo>
                    <a:pt x="74" y="102"/>
                  </a:lnTo>
                  <a:lnTo>
                    <a:pt x="70" y="106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4" y="118"/>
                  </a:lnTo>
                  <a:lnTo>
                    <a:pt x="38" y="122"/>
                  </a:lnTo>
                  <a:lnTo>
                    <a:pt x="28" y="124"/>
                  </a:lnTo>
                  <a:lnTo>
                    <a:pt x="20" y="122"/>
                  </a:lnTo>
                  <a:lnTo>
                    <a:pt x="10" y="116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8" y="98"/>
                  </a:lnTo>
                  <a:lnTo>
                    <a:pt x="20" y="92"/>
                  </a:lnTo>
                  <a:lnTo>
                    <a:pt x="32" y="84"/>
                  </a:lnTo>
                  <a:lnTo>
                    <a:pt x="42" y="78"/>
                  </a:lnTo>
                  <a:lnTo>
                    <a:pt x="66" y="66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86" y="64"/>
                  </a:lnTo>
                  <a:lnTo>
                    <a:pt x="102" y="56"/>
                  </a:lnTo>
                  <a:lnTo>
                    <a:pt x="118" y="46"/>
                  </a:lnTo>
                  <a:lnTo>
                    <a:pt x="116" y="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97" name="Freeform 33"/>
            <p:cNvSpPr>
              <a:spLocks noChangeAspect="1"/>
            </p:cNvSpPr>
            <p:nvPr/>
          </p:nvSpPr>
          <p:spPr bwMode="auto">
            <a:xfrm>
              <a:off x="5444" y="3462"/>
              <a:ext cx="114" cy="142"/>
            </a:xfrm>
            <a:custGeom>
              <a:avLst/>
              <a:gdLst>
                <a:gd name="T0" fmla="*/ 2 w 114"/>
                <a:gd name="T1" fmla="*/ 140 h 142"/>
                <a:gd name="T2" fmla="*/ 0 w 114"/>
                <a:gd name="T3" fmla="*/ 132 h 142"/>
                <a:gd name="T4" fmla="*/ 8 w 114"/>
                <a:gd name="T5" fmla="*/ 130 h 142"/>
                <a:gd name="T6" fmla="*/ 20 w 114"/>
                <a:gd name="T7" fmla="*/ 124 h 142"/>
                <a:gd name="T8" fmla="*/ 26 w 114"/>
                <a:gd name="T9" fmla="*/ 112 h 142"/>
                <a:gd name="T10" fmla="*/ 14 w 114"/>
                <a:gd name="T11" fmla="*/ 102 h 142"/>
                <a:gd name="T12" fmla="*/ 16 w 114"/>
                <a:gd name="T13" fmla="*/ 94 h 142"/>
                <a:gd name="T14" fmla="*/ 20 w 114"/>
                <a:gd name="T15" fmla="*/ 90 h 142"/>
                <a:gd name="T16" fmla="*/ 28 w 114"/>
                <a:gd name="T17" fmla="*/ 90 h 142"/>
                <a:gd name="T18" fmla="*/ 38 w 114"/>
                <a:gd name="T19" fmla="*/ 84 h 142"/>
                <a:gd name="T20" fmla="*/ 48 w 114"/>
                <a:gd name="T21" fmla="*/ 74 h 142"/>
                <a:gd name="T22" fmla="*/ 56 w 114"/>
                <a:gd name="T23" fmla="*/ 58 h 142"/>
                <a:gd name="T24" fmla="*/ 62 w 114"/>
                <a:gd name="T25" fmla="*/ 38 h 142"/>
                <a:gd name="T26" fmla="*/ 56 w 114"/>
                <a:gd name="T27" fmla="*/ 32 h 142"/>
                <a:gd name="T28" fmla="*/ 56 w 114"/>
                <a:gd name="T29" fmla="*/ 24 h 142"/>
                <a:gd name="T30" fmla="*/ 56 w 114"/>
                <a:gd name="T31" fmla="*/ 18 h 142"/>
                <a:gd name="T32" fmla="*/ 58 w 114"/>
                <a:gd name="T33" fmla="*/ 6 h 142"/>
                <a:gd name="T34" fmla="*/ 62 w 114"/>
                <a:gd name="T35" fmla="*/ 0 h 142"/>
                <a:gd name="T36" fmla="*/ 70 w 114"/>
                <a:gd name="T37" fmla="*/ 10 h 142"/>
                <a:gd name="T38" fmla="*/ 76 w 114"/>
                <a:gd name="T39" fmla="*/ 22 h 142"/>
                <a:gd name="T40" fmla="*/ 74 w 114"/>
                <a:gd name="T41" fmla="*/ 28 h 142"/>
                <a:gd name="T42" fmla="*/ 68 w 114"/>
                <a:gd name="T43" fmla="*/ 34 h 142"/>
                <a:gd name="T44" fmla="*/ 66 w 114"/>
                <a:gd name="T45" fmla="*/ 42 h 142"/>
                <a:gd name="T46" fmla="*/ 66 w 114"/>
                <a:gd name="T47" fmla="*/ 50 h 142"/>
                <a:gd name="T48" fmla="*/ 72 w 114"/>
                <a:gd name="T49" fmla="*/ 50 h 142"/>
                <a:gd name="T50" fmla="*/ 80 w 114"/>
                <a:gd name="T51" fmla="*/ 42 h 142"/>
                <a:gd name="T52" fmla="*/ 80 w 114"/>
                <a:gd name="T53" fmla="*/ 48 h 142"/>
                <a:gd name="T54" fmla="*/ 76 w 114"/>
                <a:gd name="T55" fmla="*/ 56 h 142"/>
                <a:gd name="T56" fmla="*/ 78 w 114"/>
                <a:gd name="T57" fmla="*/ 66 h 142"/>
                <a:gd name="T58" fmla="*/ 84 w 114"/>
                <a:gd name="T59" fmla="*/ 70 h 142"/>
                <a:gd name="T60" fmla="*/ 96 w 114"/>
                <a:gd name="T61" fmla="*/ 66 h 142"/>
                <a:gd name="T62" fmla="*/ 104 w 114"/>
                <a:gd name="T63" fmla="*/ 62 h 142"/>
                <a:gd name="T64" fmla="*/ 112 w 114"/>
                <a:gd name="T65" fmla="*/ 66 h 142"/>
                <a:gd name="T66" fmla="*/ 112 w 114"/>
                <a:gd name="T67" fmla="*/ 70 h 142"/>
                <a:gd name="T68" fmla="*/ 104 w 114"/>
                <a:gd name="T69" fmla="*/ 76 h 142"/>
                <a:gd name="T70" fmla="*/ 82 w 114"/>
                <a:gd name="T71" fmla="*/ 96 h 142"/>
                <a:gd name="T72" fmla="*/ 74 w 114"/>
                <a:gd name="T73" fmla="*/ 94 h 142"/>
                <a:gd name="T74" fmla="*/ 62 w 114"/>
                <a:gd name="T75" fmla="*/ 100 h 142"/>
                <a:gd name="T76" fmla="*/ 48 w 114"/>
                <a:gd name="T77" fmla="*/ 116 h 142"/>
                <a:gd name="T78" fmla="*/ 20 w 114"/>
                <a:gd name="T79" fmla="*/ 138 h 142"/>
                <a:gd name="T80" fmla="*/ 8 w 114"/>
                <a:gd name="T81" fmla="*/ 142 h 1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4"/>
                <a:gd name="T124" fmla="*/ 0 h 142"/>
                <a:gd name="T125" fmla="*/ 114 w 114"/>
                <a:gd name="T126" fmla="*/ 142 h 14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4" h="142">
                  <a:moveTo>
                    <a:pt x="8" y="142"/>
                  </a:move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" y="130"/>
                  </a:lnTo>
                  <a:lnTo>
                    <a:pt x="8" y="130"/>
                  </a:lnTo>
                  <a:lnTo>
                    <a:pt x="14" y="126"/>
                  </a:lnTo>
                  <a:lnTo>
                    <a:pt x="20" y="124"/>
                  </a:lnTo>
                  <a:lnTo>
                    <a:pt x="24" y="118"/>
                  </a:lnTo>
                  <a:lnTo>
                    <a:pt x="26" y="112"/>
                  </a:lnTo>
                  <a:lnTo>
                    <a:pt x="18" y="106"/>
                  </a:lnTo>
                  <a:lnTo>
                    <a:pt x="14" y="102"/>
                  </a:lnTo>
                  <a:lnTo>
                    <a:pt x="14" y="98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20" y="90"/>
                  </a:lnTo>
                  <a:lnTo>
                    <a:pt x="22" y="90"/>
                  </a:lnTo>
                  <a:lnTo>
                    <a:pt x="28" y="90"/>
                  </a:lnTo>
                  <a:lnTo>
                    <a:pt x="34" y="88"/>
                  </a:lnTo>
                  <a:lnTo>
                    <a:pt x="38" y="84"/>
                  </a:lnTo>
                  <a:lnTo>
                    <a:pt x="44" y="76"/>
                  </a:lnTo>
                  <a:lnTo>
                    <a:pt x="48" y="74"/>
                  </a:lnTo>
                  <a:lnTo>
                    <a:pt x="52" y="68"/>
                  </a:lnTo>
                  <a:lnTo>
                    <a:pt x="56" y="58"/>
                  </a:lnTo>
                  <a:lnTo>
                    <a:pt x="58" y="48"/>
                  </a:lnTo>
                  <a:lnTo>
                    <a:pt x="62" y="38"/>
                  </a:lnTo>
                  <a:lnTo>
                    <a:pt x="58" y="36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56" y="18"/>
                  </a:lnTo>
                  <a:lnTo>
                    <a:pt x="56" y="16"/>
                  </a:lnTo>
                  <a:lnTo>
                    <a:pt x="58" y="6"/>
                  </a:lnTo>
                  <a:lnTo>
                    <a:pt x="60" y="2"/>
                  </a:lnTo>
                  <a:lnTo>
                    <a:pt x="62" y="0"/>
                  </a:lnTo>
                  <a:lnTo>
                    <a:pt x="66" y="6"/>
                  </a:lnTo>
                  <a:lnTo>
                    <a:pt x="70" y="10"/>
                  </a:lnTo>
                  <a:lnTo>
                    <a:pt x="74" y="16"/>
                  </a:lnTo>
                  <a:lnTo>
                    <a:pt x="76" y="22"/>
                  </a:lnTo>
                  <a:lnTo>
                    <a:pt x="76" y="26"/>
                  </a:lnTo>
                  <a:lnTo>
                    <a:pt x="74" y="28"/>
                  </a:lnTo>
                  <a:lnTo>
                    <a:pt x="70" y="30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6" y="50"/>
                  </a:lnTo>
                  <a:lnTo>
                    <a:pt x="68" y="52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78" y="52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8" y="66"/>
                  </a:lnTo>
                  <a:lnTo>
                    <a:pt x="82" y="68"/>
                  </a:lnTo>
                  <a:lnTo>
                    <a:pt x="84" y="70"/>
                  </a:lnTo>
                  <a:lnTo>
                    <a:pt x="90" y="68"/>
                  </a:lnTo>
                  <a:lnTo>
                    <a:pt x="96" y="66"/>
                  </a:lnTo>
                  <a:lnTo>
                    <a:pt x="100" y="64"/>
                  </a:lnTo>
                  <a:lnTo>
                    <a:pt x="104" y="62"/>
                  </a:lnTo>
                  <a:lnTo>
                    <a:pt x="110" y="64"/>
                  </a:lnTo>
                  <a:lnTo>
                    <a:pt x="112" y="66"/>
                  </a:lnTo>
                  <a:lnTo>
                    <a:pt x="114" y="68"/>
                  </a:lnTo>
                  <a:lnTo>
                    <a:pt x="112" y="70"/>
                  </a:lnTo>
                  <a:lnTo>
                    <a:pt x="110" y="74"/>
                  </a:lnTo>
                  <a:lnTo>
                    <a:pt x="104" y="76"/>
                  </a:lnTo>
                  <a:lnTo>
                    <a:pt x="86" y="94"/>
                  </a:lnTo>
                  <a:lnTo>
                    <a:pt x="82" y="96"/>
                  </a:lnTo>
                  <a:lnTo>
                    <a:pt x="78" y="94"/>
                  </a:lnTo>
                  <a:lnTo>
                    <a:pt x="74" y="94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8" y="106"/>
                  </a:lnTo>
                  <a:lnTo>
                    <a:pt x="48" y="116"/>
                  </a:lnTo>
                  <a:lnTo>
                    <a:pt x="34" y="128"/>
                  </a:lnTo>
                  <a:lnTo>
                    <a:pt x="20" y="138"/>
                  </a:lnTo>
                  <a:lnTo>
                    <a:pt x="14" y="140"/>
                  </a:lnTo>
                  <a:lnTo>
                    <a:pt x="8" y="1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444" name="Freeform 34"/>
          <p:cNvSpPr>
            <a:spLocks noChangeAspect="1"/>
          </p:cNvSpPr>
          <p:nvPr/>
        </p:nvSpPr>
        <p:spPr bwMode="auto">
          <a:xfrm>
            <a:off x="6378575" y="4125913"/>
            <a:ext cx="60325" cy="1428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45" name="Freeform 35"/>
          <p:cNvSpPr>
            <a:spLocks noChangeAspect="1"/>
          </p:cNvSpPr>
          <p:nvPr/>
        </p:nvSpPr>
        <p:spPr bwMode="auto">
          <a:xfrm>
            <a:off x="8089900" y="4586288"/>
            <a:ext cx="261938" cy="32067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46" name="Freeform 36"/>
          <p:cNvSpPr>
            <a:spLocks noChangeAspect="1"/>
          </p:cNvSpPr>
          <p:nvPr/>
        </p:nvSpPr>
        <p:spPr bwMode="auto">
          <a:xfrm>
            <a:off x="5867400" y="3213100"/>
            <a:ext cx="415925" cy="4984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47" name="Freeform 37"/>
          <p:cNvSpPr>
            <a:spLocks noChangeAspect="1"/>
          </p:cNvSpPr>
          <p:nvPr/>
        </p:nvSpPr>
        <p:spPr bwMode="auto">
          <a:xfrm>
            <a:off x="7461250" y="3021013"/>
            <a:ext cx="111125" cy="160337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48" name="Freeform 38"/>
          <p:cNvSpPr>
            <a:spLocks noChangeAspect="1"/>
          </p:cNvSpPr>
          <p:nvPr/>
        </p:nvSpPr>
        <p:spPr bwMode="auto">
          <a:xfrm>
            <a:off x="7364413" y="2857500"/>
            <a:ext cx="128587" cy="195263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49" name="Freeform 39"/>
          <p:cNvSpPr>
            <a:spLocks noChangeAspect="1"/>
          </p:cNvSpPr>
          <p:nvPr/>
        </p:nvSpPr>
        <p:spPr bwMode="auto">
          <a:xfrm>
            <a:off x="7439025" y="3535363"/>
            <a:ext cx="42863" cy="117475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0" name="Freeform 40"/>
          <p:cNvSpPr>
            <a:spLocks noChangeAspect="1"/>
          </p:cNvSpPr>
          <p:nvPr/>
        </p:nvSpPr>
        <p:spPr bwMode="auto">
          <a:xfrm>
            <a:off x="7150100" y="3729038"/>
            <a:ext cx="61913" cy="730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1" name="Freeform 41"/>
          <p:cNvSpPr>
            <a:spLocks noChangeAspect="1"/>
          </p:cNvSpPr>
          <p:nvPr/>
        </p:nvSpPr>
        <p:spPr bwMode="auto">
          <a:xfrm>
            <a:off x="6873875" y="4435475"/>
            <a:ext cx="22225" cy="30163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2" name="Freeform 42"/>
          <p:cNvSpPr>
            <a:spLocks noChangeAspect="1"/>
          </p:cNvSpPr>
          <p:nvPr/>
        </p:nvSpPr>
        <p:spPr bwMode="auto">
          <a:xfrm>
            <a:off x="7845425" y="6024563"/>
            <a:ext cx="112713" cy="120650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3" name="Freeform 43"/>
          <p:cNvSpPr>
            <a:spLocks noChangeAspect="1"/>
          </p:cNvSpPr>
          <p:nvPr/>
        </p:nvSpPr>
        <p:spPr bwMode="auto">
          <a:xfrm>
            <a:off x="8667750" y="5264150"/>
            <a:ext cx="68263" cy="88900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4" name="Freeform 44"/>
          <p:cNvSpPr>
            <a:spLocks noChangeAspect="1"/>
          </p:cNvSpPr>
          <p:nvPr/>
        </p:nvSpPr>
        <p:spPr bwMode="auto">
          <a:xfrm>
            <a:off x="7904163" y="4702175"/>
            <a:ext cx="19050" cy="3492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5" name="Freeform 45"/>
          <p:cNvSpPr>
            <a:spLocks noChangeAspect="1"/>
          </p:cNvSpPr>
          <p:nvPr/>
        </p:nvSpPr>
        <p:spPr bwMode="auto">
          <a:xfrm>
            <a:off x="8482013" y="4699000"/>
            <a:ext cx="28575" cy="61913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6" name="Freeform 46"/>
          <p:cNvSpPr>
            <a:spLocks noChangeAspect="1"/>
          </p:cNvSpPr>
          <p:nvPr/>
        </p:nvSpPr>
        <p:spPr bwMode="auto">
          <a:xfrm>
            <a:off x="8578850" y="4784725"/>
            <a:ext cx="39688" cy="33338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7" name="Freeform 47"/>
          <p:cNvSpPr>
            <a:spLocks noChangeAspect="1"/>
          </p:cNvSpPr>
          <p:nvPr/>
        </p:nvSpPr>
        <p:spPr bwMode="auto">
          <a:xfrm>
            <a:off x="8640763" y="4816475"/>
            <a:ext cx="23812" cy="4762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8" name="Freeform 48"/>
          <p:cNvSpPr>
            <a:spLocks noChangeAspect="1"/>
          </p:cNvSpPr>
          <p:nvPr/>
        </p:nvSpPr>
        <p:spPr bwMode="auto">
          <a:xfrm>
            <a:off x="8774113" y="5057775"/>
            <a:ext cx="15875" cy="3175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59" name="Freeform 49"/>
          <p:cNvSpPr>
            <a:spLocks noChangeAspect="1"/>
          </p:cNvSpPr>
          <p:nvPr/>
        </p:nvSpPr>
        <p:spPr bwMode="auto">
          <a:xfrm>
            <a:off x="8783638" y="5103813"/>
            <a:ext cx="20637" cy="2540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60" name="Freeform 50"/>
          <p:cNvSpPr>
            <a:spLocks noChangeAspect="1"/>
          </p:cNvSpPr>
          <p:nvPr/>
        </p:nvSpPr>
        <p:spPr bwMode="auto">
          <a:xfrm>
            <a:off x="6950075" y="4243388"/>
            <a:ext cx="125413" cy="211137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61" name="Freeform 51"/>
          <p:cNvSpPr>
            <a:spLocks noChangeAspect="1"/>
          </p:cNvSpPr>
          <p:nvPr/>
        </p:nvSpPr>
        <p:spPr bwMode="auto">
          <a:xfrm>
            <a:off x="7231063" y="4224338"/>
            <a:ext cx="261937" cy="234950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62" name="Freeform 52"/>
          <p:cNvSpPr>
            <a:spLocks noChangeAspect="1"/>
          </p:cNvSpPr>
          <p:nvPr/>
        </p:nvSpPr>
        <p:spPr bwMode="auto">
          <a:xfrm>
            <a:off x="6683375" y="3411538"/>
            <a:ext cx="233363" cy="658812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463" name="Group 53"/>
          <p:cNvGrpSpPr>
            <a:grpSpLocks noChangeAspect="1"/>
          </p:cNvGrpSpPr>
          <p:nvPr/>
        </p:nvGrpSpPr>
        <p:grpSpPr bwMode="auto">
          <a:xfrm>
            <a:off x="7608888" y="2774950"/>
            <a:ext cx="254000" cy="538163"/>
            <a:chOff x="4814" y="1894"/>
            <a:chExt cx="156" cy="280"/>
          </a:xfrm>
        </p:grpSpPr>
        <p:sp>
          <p:nvSpPr>
            <p:cNvPr id="60692" name="Freeform 54"/>
            <p:cNvSpPr>
              <a:spLocks noChangeAspect="1"/>
            </p:cNvSpPr>
            <p:nvPr/>
          </p:nvSpPr>
          <p:spPr bwMode="auto">
            <a:xfrm>
              <a:off x="4876" y="1894"/>
              <a:ext cx="88" cy="74"/>
            </a:xfrm>
            <a:custGeom>
              <a:avLst/>
              <a:gdLst>
                <a:gd name="T0" fmla="*/ 30 w 88"/>
                <a:gd name="T1" fmla="*/ 56 h 74"/>
                <a:gd name="T2" fmla="*/ 22 w 88"/>
                <a:gd name="T3" fmla="*/ 58 h 74"/>
                <a:gd name="T4" fmla="*/ 16 w 88"/>
                <a:gd name="T5" fmla="*/ 60 h 74"/>
                <a:gd name="T6" fmla="*/ 28 w 88"/>
                <a:gd name="T7" fmla="*/ 66 h 74"/>
                <a:gd name="T8" fmla="*/ 32 w 88"/>
                <a:gd name="T9" fmla="*/ 68 h 74"/>
                <a:gd name="T10" fmla="*/ 38 w 88"/>
                <a:gd name="T11" fmla="*/ 74 h 74"/>
                <a:gd name="T12" fmla="*/ 22 w 88"/>
                <a:gd name="T13" fmla="*/ 74 h 74"/>
                <a:gd name="T14" fmla="*/ 16 w 88"/>
                <a:gd name="T15" fmla="*/ 66 h 74"/>
                <a:gd name="T16" fmla="*/ 12 w 88"/>
                <a:gd name="T17" fmla="*/ 62 h 74"/>
                <a:gd name="T18" fmla="*/ 8 w 88"/>
                <a:gd name="T19" fmla="*/ 60 h 74"/>
                <a:gd name="T20" fmla="*/ 10 w 88"/>
                <a:gd name="T21" fmla="*/ 54 h 74"/>
                <a:gd name="T22" fmla="*/ 16 w 88"/>
                <a:gd name="T23" fmla="*/ 50 h 74"/>
                <a:gd name="T24" fmla="*/ 12 w 88"/>
                <a:gd name="T25" fmla="*/ 46 h 74"/>
                <a:gd name="T26" fmla="*/ 10 w 88"/>
                <a:gd name="T27" fmla="*/ 42 h 74"/>
                <a:gd name="T28" fmla="*/ 20 w 88"/>
                <a:gd name="T29" fmla="*/ 42 h 74"/>
                <a:gd name="T30" fmla="*/ 18 w 88"/>
                <a:gd name="T31" fmla="*/ 36 h 74"/>
                <a:gd name="T32" fmla="*/ 16 w 88"/>
                <a:gd name="T33" fmla="*/ 30 h 74"/>
                <a:gd name="T34" fmla="*/ 14 w 88"/>
                <a:gd name="T35" fmla="*/ 16 h 74"/>
                <a:gd name="T36" fmla="*/ 10 w 88"/>
                <a:gd name="T37" fmla="*/ 12 h 74"/>
                <a:gd name="T38" fmla="*/ 6 w 88"/>
                <a:gd name="T39" fmla="*/ 8 h 74"/>
                <a:gd name="T40" fmla="*/ 2 w 88"/>
                <a:gd name="T41" fmla="*/ 4 h 74"/>
                <a:gd name="T42" fmla="*/ 0 w 88"/>
                <a:gd name="T43" fmla="*/ 0 h 74"/>
                <a:gd name="T44" fmla="*/ 4 w 88"/>
                <a:gd name="T45" fmla="*/ 0 h 74"/>
                <a:gd name="T46" fmla="*/ 12 w 88"/>
                <a:gd name="T47" fmla="*/ 4 h 74"/>
                <a:gd name="T48" fmla="*/ 26 w 88"/>
                <a:gd name="T49" fmla="*/ 14 h 74"/>
                <a:gd name="T50" fmla="*/ 42 w 88"/>
                <a:gd name="T51" fmla="*/ 24 h 74"/>
                <a:gd name="T52" fmla="*/ 50 w 88"/>
                <a:gd name="T53" fmla="*/ 26 h 74"/>
                <a:gd name="T54" fmla="*/ 58 w 88"/>
                <a:gd name="T55" fmla="*/ 28 h 74"/>
                <a:gd name="T56" fmla="*/ 64 w 88"/>
                <a:gd name="T57" fmla="*/ 28 h 74"/>
                <a:gd name="T58" fmla="*/ 70 w 88"/>
                <a:gd name="T59" fmla="*/ 26 h 74"/>
                <a:gd name="T60" fmla="*/ 80 w 88"/>
                <a:gd name="T61" fmla="*/ 22 h 74"/>
                <a:gd name="T62" fmla="*/ 80 w 88"/>
                <a:gd name="T63" fmla="*/ 32 h 74"/>
                <a:gd name="T64" fmla="*/ 80 w 88"/>
                <a:gd name="T65" fmla="*/ 36 h 74"/>
                <a:gd name="T66" fmla="*/ 82 w 88"/>
                <a:gd name="T67" fmla="*/ 38 h 74"/>
                <a:gd name="T68" fmla="*/ 88 w 88"/>
                <a:gd name="T69" fmla="*/ 44 h 74"/>
                <a:gd name="T70" fmla="*/ 84 w 88"/>
                <a:gd name="T71" fmla="*/ 46 h 74"/>
                <a:gd name="T72" fmla="*/ 78 w 88"/>
                <a:gd name="T73" fmla="*/ 48 h 74"/>
                <a:gd name="T74" fmla="*/ 64 w 88"/>
                <a:gd name="T75" fmla="*/ 50 h 74"/>
                <a:gd name="T76" fmla="*/ 64 w 88"/>
                <a:gd name="T77" fmla="*/ 66 h 74"/>
                <a:gd name="T78" fmla="*/ 56 w 88"/>
                <a:gd name="T79" fmla="*/ 64 h 74"/>
                <a:gd name="T80" fmla="*/ 48 w 88"/>
                <a:gd name="T81" fmla="*/ 60 h 74"/>
                <a:gd name="T82" fmla="*/ 40 w 88"/>
                <a:gd name="T83" fmla="*/ 58 h 74"/>
                <a:gd name="T84" fmla="*/ 30 w 88"/>
                <a:gd name="T85" fmla="*/ 56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"/>
                <a:gd name="T130" fmla="*/ 0 h 74"/>
                <a:gd name="T131" fmla="*/ 88 w 88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" h="74">
                  <a:moveTo>
                    <a:pt x="30" y="56"/>
                  </a:moveTo>
                  <a:lnTo>
                    <a:pt x="22" y="58"/>
                  </a:lnTo>
                  <a:lnTo>
                    <a:pt x="16" y="60"/>
                  </a:lnTo>
                  <a:lnTo>
                    <a:pt x="28" y="66"/>
                  </a:lnTo>
                  <a:lnTo>
                    <a:pt x="32" y="68"/>
                  </a:lnTo>
                  <a:lnTo>
                    <a:pt x="38" y="74"/>
                  </a:lnTo>
                  <a:lnTo>
                    <a:pt x="22" y="74"/>
                  </a:lnTo>
                  <a:lnTo>
                    <a:pt x="16" y="66"/>
                  </a:lnTo>
                  <a:lnTo>
                    <a:pt x="12" y="62"/>
                  </a:lnTo>
                  <a:lnTo>
                    <a:pt x="8" y="60"/>
                  </a:lnTo>
                  <a:lnTo>
                    <a:pt x="10" y="54"/>
                  </a:lnTo>
                  <a:lnTo>
                    <a:pt x="16" y="50"/>
                  </a:lnTo>
                  <a:lnTo>
                    <a:pt x="12" y="46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18" y="36"/>
                  </a:lnTo>
                  <a:lnTo>
                    <a:pt x="16" y="30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4"/>
                  </a:lnTo>
                  <a:lnTo>
                    <a:pt x="26" y="14"/>
                  </a:lnTo>
                  <a:lnTo>
                    <a:pt x="42" y="24"/>
                  </a:lnTo>
                  <a:lnTo>
                    <a:pt x="50" y="26"/>
                  </a:lnTo>
                  <a:lnTo>
                    <a:pt x="58" y="28"/>
                  </a:lnTo>
                  <a:lnTo>
                    <a:pt x="64" y="28"/>
                  </a:lnTo>
                  <a:lnTo>
                    <a:pt x="70" y="26"/>
                  </a:lnTo>
                  <a:lnTo>
                    <a:pt x="80" y="2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8" y="44"/>
                  </a:lnTo>
                  <a:lnTo>
                    <a:pt x="84" y="46"/>
                  </a:lnTo>
                  <a:lnTo>
                    <a:pt x="78" y="48"/>
                  </a:lnTo>
                  <a:lnTo>
                    <a:pt x="64" y="50"/>
                  </a:lnTo>
                  <a:lnTo>
                    <a:pt x="64" y="66"/>
                  </a:lnTo>
                  <a:lnTo>
                    <a:pt x="56" y="64"/>
                  </a:lnTo>
                  <a:lnTo>
                    <a:pt x="48" y="60"/>
                  </a:lnTo>
                  <a:lnTo>
                    <a:pt x="40" y="58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93" name="Freeform 55"/>
            <p:cNvSpPr>
              <a:spLocks noChangeAspect="1"/>
            </p:cNvSpPr>
            <p:nvPr/>
          </p:nvSpPr>
          <p:spPr bwMode="auto">
            <a:xfrm>
              <a:off x="4824" y="1974"/>
              <a:ext cx="146" cy="158"/>
            </a:xfrm>
            <a:custGeom>
              <a:avLst/>
              <a:gdLst>
                <a:gd name="T0" fmla="*/ 84 w 146"/>
                <a:gd name="T1" fmla="*/ 6 h 158"/>
                <a:gd name="T2" fmla="*/ 92 w 146"/>
                <a:gd name="T3" fmla="*/ 0 h 158"/>
                <a:gd name="T4" fmla="*/ 118 w 146"/>
                <a:gd name="T5" fmla="*/ 24 h 158"/>
                <a:gd name="T6" fmla="*/ 128 w 146"/>
                <a:gd name="T7" fmla="*/ 40 h 158"/>
                <a:gd name="T8" fmla="*/ 132 w 146"/>
                <a:gd name="T9" fmla="*/ 56 h 158"/>
                <a:gd name="T10" fmla="*/ 128 w 146"/>
                <a:gd name="T11" fmla="*/ 64 h 158"/>
                <a:gd name="T12" fmla="*/ 146 w 146"/>
                <a:gd name="T13" fmla="*/ 108 h 158"/>
                <a:gd name="T14" fmla="*/ 142 w 146"/>
                <a:gd name="T15" fmla="*/ 122 h 158"/>
                <a:gd name="T16" fmla="*/ 136 w 146"/>
                <a:gd name="T17" fmla="*/ 122 h 158"/>
                <a:gd name="T18" fmla="*/ 140 w 146"/>
                <a:gd name="T19" fmla="*/ 114 h 158"/>
                <a:gd name="T20" fmla="*/ 128 w 146"/>
                <a:gd name="T21" fmla="*/ 118 h 158"/>
                <a:gd name="T22" fmla="*/ 124 w 146"/>
                <a:gd name="T23" fmla="*/ 124 h 158"/>
                <a:gd name="T24" fmla="*/ 116 w 146"/>
                <a:gd name="T25" fmla="*/ 128 h 158"/>
                <a:gd name="T26" fmla="*/ 108 w 146"/>
                <a:gd name="T27" fmla="*/ 130 h 158"/>
                <a:gd name="T28" fmla="*/ 94 w 146"/>
                <a:gd name="T29" fmla="*/ 128 h 158"/>
                <a:gd name="T30" fmla="*/ 88 w 146"/>
                <a:gd name="T31" fmla="*/ 128 h 158"/>
                <a:gd name="T32" fmla="*/ 92 w 146"/>
                <a:gd name="T33" fmla="*/ 136 h 158"/>
                <a:gd name="T34" fmla="*/ 92 w 146"/>
                <a:gd name="T35" fmla="*/ 148 h 158"/>
                <a:gd name="T36" fmla="*/ 80 w 146"/>
                <a:gd name="T37" fmla="*/ 154 h 158"/>
                <a:gd name="T38" fmla="*/ 72 w 146"/>
                <a:gd name="T39" fmla="*/ 140 h 158"/>
                <a:gd name="T40" fmla="*/ 58 w 146"/>
                <a:gd name="T41" fmla="*/ 130 h 158"/>
                <a:gd name="T42" fmla="*/ 42 w 146"/>
                <a:gd name="T43" fmla="*/ 134 h 158"/>
                <a:gd name="T44" fmla="*/ 22 w 146"/>
                <a:gd name="T45" fmla="*/ 138 h 158"/>
                <a:gd name="T46" fmla="*/ 8 w 146"/>
                <a:gd name="T47" fmla="*/ 144 h 158"/>
                <a:gd name="T48" fmla="*/ 0 w 146"/>
                <a:gd name="T49" fmla="*/ 140 h 158"/>
                <a:gd name="T50" fmla="*/ 6 w 146"/>
                <a:gd name="T51" fmla="*/ 134 h 158"/>
                <a:gd name="T52" fmla="*/ 16 w 146"/>
                <a:gd name="T53" fmla="*/ 124 h 158"/>
                <a:gd name="T54" fmla="*/ 26 w 146"/>
                <a:gd name="T55" fmla="*/ 114 h 158"/>
                <a:gd name="T56" fmla="*/ 36 w 146"/>
                <a:gd name="T57" fmla="*/ 112 h 158"/>
                <a:gd name="T58" fmla="*/ 46 w 146"/>
                <a:gd name="T59" fmla="*/ 108 h 158"/>
                <a:gd name="T60" fmla="*/ 56 w 146"/>
                <a:gd name="T61" fmla="*/ 108 h 158"/>
                <a:gd name="T62" fmla="*/ 64 w 146"/>
                <a:gd name="T63" fmla="*/ 116 h 158"/>
                <a:gd name="T64" fmla="*/ 68 w 146"/>
                <a:gd name="T65" fmla="*/ 108 h 158"/>
                <a:gd name="T66" fmla="*/ 64 w 146"/>
                <a:gd name="T67" fmla="*/ 100 h 158"/>
                <a:gd name="T68" fmla="*/ 70 w 146"/>
                <a:gd name="T69" fmla="*/ 92 h 158"/>
                <a:gd name="T70" fmla="*/ 74 w 146"/>
                <a:gd name="T71" fmla="*/ 86 h 158"/>
                <a:gd name="T72" fmla="*/ 74 w 146"/>
                <a:gd name="T73" fmla="*/ 78 h 158"/>
                <a:gd name="T74" fmla="*/ 74 w 146"/>
                <a:gd name="T75" fmla="*/ 88 h 158"/>
                <a:gd name="T76" fmla="*/ 88 w 146"/>
                <a:gd name="T77" fmla="*/ 84 h 158"/>
                <a:gd name="T78" fmla="*/ 96 w 146"/>
                <a:gd name="T79" fmla="*/ 76 h 158"/>
                <a:gd name="T80" fmla="*/ 102 w 146"/>
                <a:gd name="T81" fmla="*/ 52 h 158"/>
                <a:gd name="T82" fmla="*/ 100 w 146"/>
                <a:gd name="T83" fmla="*/ 42 h 158"/>
                <a:gd name="T84" fmla="*/ 90 w 146"/>
                <a:gd name="T85" fmla="*/ 28 h 158"/>
                <a:gd name="T86" fmla="*/ 86 w 146"/>
                <a:gd name="T87" fmla="*/ 20 h 158"/>
                <a:gd name="T88" fmla="*/ 82 w 146"/>
                <a:gd name="T89" fmla="*/ 12 h 1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6"/>
                <a:gd name="T136" fmla="*/ 0 h 158"/>
                <a:gd name="T137" fmla="*/ 146 w 146"/>
                <a:gd name="T138" fmla="*/ 158 h 1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6" h="158">
                  <a:moveTo>
                    <a:pt x="82" y="12"/>
                  </a:moveTo>
                  <a:lnTo>
                    <a:pt x="84" y="6"/>
                  </a:lnTo>
                  <a:lnTo>
                    <a:pt x="86" y="4"/>
                  </a:lnTo>
                  <a:lnTo>
                    <a:pt x="92" y="0"/>
                  </a:lnTo>
                  <a:lnTo>
                    <a:pt x="106" y="10"/>
                  </a:lnTo>
                  <a:lnTo>
                    <a:pt x="118" y="24"/>
                  </a:lnTo>
                  <a:lnTo>
                    <a:pt x="124" y="32"/>
                  </a:lnTo>
                  <a:lnTo>
                    <a:pt x="128" y="40"/>
                  </a:lnTo>
                  <a:lnTo>
                    <a:pt x="132" y="48"/>
                  </a:lnTo>
                  <a:lnTo>
                    <a:pt x="132" y="56"/>
                  </a:lnTo>
                  <a:lnTo>
                    <a:pt x="130" y="60"/>
                  </a:lnTo>
                  <a:lnTo>
                    <a:pt x="128" y="64"/>
                  </a:lnTo>
                  <a:lnTo>
                    <a:pt x="136" y="84"/>
                  </a:lnTo>
                  <a:lnTo>
                    <a:pt x="146" y="108"/>
                  </a:lnTo>
                  <a:lnTo>
                    <a:pt x="144" y="118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36" y="122"/>
                  </a:lnTo>
                  <a:lnTo>
                    <a:pt x="136" y="118"/>
                  </a:lnTo>
                  <a:lnTo>
                    <a:pt x="140" y="114"/>
                  </a:lnTo>
                  <a:lnTo>
                    <a:pt x="132" y="116"/>
                  </a:lnTo>
                  <a:lnTo>
                    <a:pt x="128" y="118"/>
                  </a:lnTo>
                  <a:lnTo>
                    <a:pt x="126" y="128"/>
                  </a:lnTo>
                  <a:lnTo>
                    <a:pt x="124" y="124"/>
                  </a:lnTo>
                  <a:lnTo>
                    <a:pt x="122" y="122"/>
                  </a:lnTo>
                  <a:lnTo>
                    <a:pt x="116" y="128"/>
                  </a:lnTo>
                  <a:lnTo>
                    <a:pt x="112" y="130"/>
                  </a:lnTo>
                  <a:lnTo>
                    <a:pt x="108" y="130"/>
                  </a:lnTo>
                  <a:lnTo>
                    <a:pt x="100" y="130"/>
                  </a:lnTo>
                  <a:lnTo>
                    <a:pt x="94" y="128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8" y="130"/>
                  </a:lnTo>
                  <a:lnTo>
                    <a:pt x="92" y="136"/>
                  </a:lnTo>
                  <a:lnTo>
                    <a:pt x="98" y="140"/>
                  </a:lnTo>
                  <a:lnTo>
                    <a:pt x="92" y="148"/>
                  </a:lnTo>
                  <a:lnTo>
                    <a:pt x="88" y="158"/>
                  </a:lnTo>
                  <a:lnTo>
                    <a:pt x="80" y="154"/>
                  </a:lnTo>
                  <a:lnTo>
                    <a:pt x="76" y="148"/>
                  </a:lnTo>
                  <a:lnTo>
                    <a:pt x="72" y="140"/>
                  </a:lnTo>
                  <a:lnTo>
                    <a:pt x="70" y="130"/>
                  </a:lnTo>
                  <a:lnTo>
                    <a:pt x="58" y="130"/>
                  </a:lnTo>
                  <a:lnTo>
                    <a:pt x="50" y="132"/>
                  </a:lnTo>
                  <a:lnTo>
                    <a:pt x="42" y="134"/>
                  </a:lnTo>
                  <a:lnTo>
                    <a:pt x="32" y="138"/>
                  </a:lnTo>
                  <a:lnTo>
                    <a:pt x="22" y="138"/>
                  </a:lnTo>
                  <a:lnTo>
                    <a:pt x="22" y="146"/>
                  </a:lnTo>
                  <a:lnTo>
                    <a:pt x="8" y="144"/>
                  </a:lnTo>
                  <a:lnTo>
                    <a:pt x="2" y="142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6" y="134"/>
                  </a:lnTo>
                  <a:lnTo>
                    <a:pt x="10" y="132"/>
                  </a:lnTo>
                  <a:lnTo>
                    <a:pt x="16" y="124"/>
                  </a:lnTo>
                  <a:lnTo>
                    <a:pt x="22" y="116"/>
                  </a:lnTo>
                  <a:lnTo>
                    <a:pt x="26" y="114"/>
                  </a:lnTo>
                  <a:lnTo>
                    <a:pt x="30" y="112"/>
                  </a:lnTo>
                  <a:lnTo>
                    <a:pt x="36" y="112"/>
                  </a:lnTo>
                  <a:lnTo>
                    <a:pt x="40" y="110"/>
                  </a:lnTo>
                  <a:lnTo>
                    <a:pt x="46" y="108"/>
                  </a:lnTo>
                  <a:lnTo>
                    <a:pt x="50" y="108"/>
                  </a:lnTo>
                  <a:lnTo>
                    <a:pt x="56" y="108"/>
                  </a:lnTo>
                  <a:lnTo>
                    <a:pt x="58" y="110"/>
                  </a:lnTo>
                  <a:lnTo>
                    <a:pt x="64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6" y="102"/>
                  </a:lnTo>
                  <a:lnTo>
                    <a:pt x="64" y="100"/>
                  </a:lnTo>
                  <a:lnTo>
                    <a:pt x="66" y="96"/>
                  </a:lnTo>
                  <a:lnTo>
                    <a:pt x="70" y="92"/>
                  </a:lnTo>
                  <a:lnTo>
                    <a:pt x="74" y="90"/>
                  </a:lnTo>
                  <a:lnTo>
                    <a:pt x="74" y="86"/>
                  </a:lnTo>
                  <a:lnTo>
                    <a:pt x="74" y="82"/>
                  </a:lnTo>
                  <a:lnTo>
                    <a:pt x="74" y="78"/>
                  </a:lnTo>
                  <a:lnTo>
                    <a:pt x="76" y="82"/>
                  </a:lnTo>
                  <a:lnTo>
                    <a:pt x="74" y="88"/>
                  </a:lnTo>
                  <a:lnTo>
                    <a:pt x="82" y="86"/>
                  </a:lnTo>
                  <a:lnTo>
                    <a:pt x="88" y="84"/>
                  </a:lnTo>
                  <a:lnTo>
                    <a:pt x="92" y="80"/>
                  </a:lnTo>
                  <a:lnTo>
                    <a:pt x="96" y="76"/>
                  </a:lnTo>
                  <a:lnTo>
                    <a:pt x="100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0" y="42"/>
                  </a:lnTo>
                  <a:lnTo>
                    <a:pt x="94" y="34"/>
                  </a:lnTo>
                  <a:lnTo>
                    <a:pt x="90" y="28"/>
                  </a:lnTo>
                  <a:lnTo>
                    <a:pt x="88" y="24"/>
                  </a:lnTo>
                  <a:lnTo>
                    <a:pt x="86" y="20"/>
                  </a:lnTo>
                  <a:lnTo>
                    <a:pt x="84" y="16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94" name="Freeform 56"/>
            <p:cNvSpPr>
              <a:spLocks noChangeAspect="1"/>
            </p:cNvSpPr>
            <p:nvPr/>
          </p:nvSpPr>
          <p:spPr bwMode="auto">
            <a:xfrm>
              <a:off x="4856" y="2112"/>
              <a:ext cx="36" cy="28"/>
            </a:xfrm>
            <a:custGeom>
              <a:avLst/>
              <a:gdLst>
                <a:gd name="T0" fmla="*/ 16 w 36"/>
                <a:gd name="T1" fmla="*/ 6 h 28"/>
                <a:gd name="T2" fmla="*/ 18 w 36"/>
                <a:gd name="T3" fmla="*/ 4 h 28"/>
                <a:gd name="T4" fmla="*/ 16 w 36"/>
                <a:gd name="T5" fmla="*/ 0 h 28"/>
                <a:gd name="T6" fmla="*/ 24 w 36"/>
                <a:gd name="T7" fmla="*/ 0 h 28"/>
                <a:gd name="T8" fmla="*/ 28 w 36"/>
                <a:gd name="T9" fmla="*/ 2 h 28"/>
                <a:gd name="T10" fmla="*/ 36 w 36"/>
                <a:gd name="T11" fmla="*/ 10 h 28"/>
                <a:gd name="T12" fmla="*/ 32 w 36"/>
                <a:gd name="T13" fmla="*/ 14 h 28"/>
                <a:gd name="T14" fmla="*/ 26 w 36"/>
                <a:gd name="T15" fmla="*/ 16 h 28"/>
                <a:gd name="T16" fmla="*/ 16 w 36"/>
                <a:gd name="T17" fmla="*/ 18 h 28"/>
                <a:gd name="T18" fmla="*/ 16 w 36"/>
                <a:gd name="T19" fmla="*/ 26 h 28"/>
                <a:gd name="T20" fmla="*/ 14 w 36"/>
                <a:gd name="T21" fmla="*/ 28 h 28"/>
                <a:gd name="T22" fmla="*/ 12 w 36"/>
                <a:gd name="T23" fmla="*/ 28 h 28"/>
                <a:gd name="T24" fmla="*/ 8 w 36"/>
                <a:gd name="T25" fmla="*/ 26 h 28"/>
                <a:gd name="T26" fmla="*/ 4 w 36"/>
                <a:gd name="T27" fmla="*/ 22 h 28"/>
                <a:gd name="T28" fmla="*/ 0 w 36"/>
                <a:gd name="T29" fmla="*/ 16 h 28"/>
                <a:gd name="T30" fmla="*/ 0 w 36"/>
                <a:gd name="T31" fmla="*/ 10 h 28"/>
                <a:gd name="T32" fmla="*/ 2 w 36"/>
                <a:gd name="T33" fmla="*/ 8 h 28"/>
                <a:gd name="T34" fmla="*/ 4 w 36"/>
                <a:gd name="T35" fmla="*/ 6 h 28"/>
                <a:gd name="T36" fmla="*/ 10 w 36"/>
                <a:gd name="T37" fmla="*/ 6 h 28"/>
                <a:gd name="T38" fmla="*/ 16 w 36"/>
                <a:gd name="T39" fmla="*/ 6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28"/>
                <a:gd name="T62" fmla="*/ 36 w 36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28">
                  <a:moveTo>
                    <a:pt x="16" y="6"/>
                  </a:moveTo>
                  <a:lnTo>
                    <a:pt x="18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6" y="10"/>
                  </a:lnTo>
                  <a:lnTo>
                    <a:pt x="32" y="14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16" y="26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10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95" name="Freeform 57"/>
            <p:cNvSpPr>
              <a:spLocks noChangeAspect="1"/>
            </p:cNvSpPr>
            <p:nvPr/>
          </p:nvSpPr>
          <p:spPr bwMode="auto">
            <a:xfrm>
              <a:off x="4814" y="2120"/>
              <a:ext cx="42" cy="54"/>
            </a:xfrm>
            <a:custGeom>
              <a:avLst/>
              <a:gdLst>
                <a:gd name="T0" fmla="*/ 12 w 42"/>
                <a:gd name="T1" fmla="*/ 24 h 54"/>
                <a:gd name="T2" fmla="*/ 4 w 42"/>
                <a:gd name="T3" fmla="*/ 20 h 54"/>
                <a:gd name="T4" fmla="*/ 2 w 42"/>
                <a:gd name="T5" fmla="*/ 16 h 54"/>
                <a:gd name="T6" fmla="*/ 0 w 42"/>
                <a:gd name="T7" fmla="*/ 12 h 54"/>
                <a:gd name="T8" fmla="*/ 2 w 42"/>
                <a:gd name="T9" fmla="*/ 8 h 54"/>
                <a:gd name="T10" fmla="*/ 6 w 42"/>
                <a:gd name="T11" fmla="*/ 4 h 54"/>
                <a:gd name="T12" fmla="*/ 14 w 42"/>
                <a:gd name="T13" fmla="*/ 0 h 54"/>
                <a:gd name="T14" fmla="*/ 18 w 42"/>
                <a:gd name="T15" fmla="*/ 4 h 54"/>
                <a:gd name="T16" fmla="*/ 20 w 42"/>
                <a:gd name="T17" fmla="*/ 6 h 54"/>
                <a:gd name="T18" fmla="*/ 30 w 42"/>
                <a:gd name="T19" fmla="*/ 6 h 54"/>
                <a:gd name="T20" fmla="*/ 32 w 42"/>
                <a:gd name="T21" fmla="*/ 12 h 54"/>
                <a:gd name="T22" fmla="*/ 34 w 42"/>
                <a:gd name="T23" fmla="*/ 16 h 54"/>
                <a:gd name="T24" fmla="*/ 42 w 42"/>
                <a:gd name="T25" fmla="*/ 22 h 54"/>
                <a:gd name="T26" fmla="*/ 38 w 42"/>
                <a:gd name="T27" fmla="*/ 26 h 54"/>
                <a:gd name="T28" fmla="*/ 36 w 42"/>
                <a:gd name="T29" fmla="*/ 30 h 54"/>
                <a:gd name="T30" fmla="*/ 38 w 42"/>
                <a:gd name="T31" fmla="*/ 34 h 54"/>
                <a:gd name="T32" fmla="*/ 40 w 42"/>
                <a:gd name="T33" fmla="*/ 38 h 54"/>
                <a:gd name="T34" fmla="*/ 40 w 42"/>
                <a:gd name="T35" fmla="*/ 42 h 54"/>
                <a:gd name="T36" fmla="*/ 42 w 42"/>
                <a:gd name="T37" fmla="*/ 44 h 54"/>
                <a:gd name="T38" fmla="*/ 40 w 42"/>
                <a:gd name="T39" fmla="*/ 50 h 54"/>
                <a:gd name="T40" fmla="*/ 40 w 42"/>
                <a:gd name="T41" fmla="*/ 54 h 54"/>
                <a:gd name="T42" fmla="*/ 34 w 42"/>
                <a:gd name="T43" fmla="*/ 52 h 54"/>
                <a:gd name="T44" fmla="*/ 26 w 42"/>
                <a:gd name="T45" fmla="*/ 48 h 54"/>
                <a:gd name="T46" fmla="*/ 20 w 42"/>
                <a:gd name="T47" fmla="*/ 44 h 54"/>
                <a:gd name="T48" fmla="*/ 18 w 42"/>
                <a:gd name="T49" fmla="*/ 38 h 54"/>
                <a:gd name="T50" fmla="*/ 18 w 42"/>
                <a:gd name="T51" fmla="*/ 32 h 54"/>
                <a:gd name="T52" fmla="*/ 12 w 42"/>
                <a:gd name="T53" fmla="*/ 24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54"/>
                <a:gd name="T83" fmla="*/ 42 w 42"/>
                <a:gd name="T84" fmla="*/ 54 h 5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54">
                  <a:moveTo>
                    <a:pt x="12" y="24"/>
                  </a:move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16"/>
                  </a:lnTo>
                  <a:lnTo>
                    <a:pt x="42" y="22"/>
                  </a:lnTo>
                  <a:lnTo>
                    <a:pt x="38" y="26"/>
                  </a:lnTo>
                  <a:lnTo>
                    <a:pt x="36" y="30"/>
                  </a:lnTo>
                  <a:lnTo>
                    <a:pt x="38" y="34"/>
                  </a:lnTo>
                  <a:lnTo>
                    <a:pt x="40" y="38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0" y="50"/>
                  </a:lnTo>
                  <a:lnTo>
                    <a:pt x="40" y="54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18" y="3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464" name="Freeform 58"/>
          <p:cNvSpPr>
            <a:spLocks noChangeAspect="1"/>
          </p:cNvSpPr>
          <p:nvPr/>
        </p:nvSpPr>
        <p:spPr bwMode="auto">
          <a:xfrm>
            <a:off x="8302625" y="4656138"/>
            <a:ext cx="114300" cy="80962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65" name="Freeform 59"/>
          <p:cNvSpPr>
            <a:spLocks noChangeAspect="1"/>
          </p:cNvSpPr>
          <p:nvPr/>
        </p:nvSpPr>
        <p:spPr bwMode="auto">
          <a:xfrm>
            <a:off x="7948613" y="4518025"/>
            <a:ext cx="19050" cy="22225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66" name="Freeform 60"/>
          <p:cNvSpPr>
            <a:spLocks noChangeAspect="1"/>
          </p:cNvSpPr>
          <p:nvPr/>
        </p:nvSpPr>
        <p:spPr bwMode="auto">
          <a:xfrm>
            <a:off x="7953375" y="4559300"/>
            <a:ext cx="23813" cy="14288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67" name="Freeform 61"/>
          <p:cNvSpPr>
            <a:spLocks noChangeAspect="1"/>
          </p:cNvSpPr>
          <p:nvPr/>
        </p:nvSpPr>
        <p:spPr bwMode="auto">
          <a:xfrm>
            <a:off x="7099300" y="4719638"/>
            <a:ext cx="280988" cy="103187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468" name="Group 62"/>
          <p:cNvGrpSpPr>
            <a:grpSpLocks noChangeAspect="1"/>
          </p:cNvGrpSpPr>
          <p:nvPr/>
        </p:nvGrpSpPr>
        <p:grpSpPr bwMode="auto">
          <a:xfrm>
            <a:off x="7429500" y="3789363"/>
            <a:ext cx="266700" cy="492125"/>
            <a:chOff x="4704" y="2420"/>
            <a:chExt cx="164" cy="254"/>
          </a:xfrm>
        </p:grpSpPr>
        <p:sp>
          <p:nvSpPr>
            <p:cNvPr id="60681" name="Freeform 63"/>
            <p:cNvSpPr>
              <a:spLocks noChangeAspect="1"/>
            </p:cNvSpPr>
            <p:nvPr/>
          </p:nvSpPr>
          <p:spPr bwMode="auto">
            <a:xfrm>
              <a:off x="4786" y="2590"/>
              <a:ext cx="82" cy="84"/>
            </a:xfrm>
            <a:custGeom>
              <a:avLst/>
              <a:gdLst>
                <a:gd name="T0" fmla="*/ 64 w 82"/>
                <a:gd name="T1" fmla="*/ 54 h 84"/>
                <a:gd name="T2" fmla="*/ 58 w 82"/>
                <a:gd name="T3" fmla="*/ 62 h 84"/>
                <a:gd name="T4" fmla="*/ 62 w 82"/>
                <a:gd name="T5" fmla="*/ 68 h 84"/>
                <a:gd name="T6" fmla="*/ 66 w 82"/>
                <a:gd name="T7" fmla="*/ 76 h 84"/>
                <a:gd name="T8" fmla="*/ 62 w 82"/>
                <a:gd name="T9" fmla="*/ 84 h 84"/>
                <a:gd name="T10" fmla="*/ 56 w 82"/>
                <a:gd name="T11" fmla="*/ 82 h 84"/>
                <a:gd name="T12" fmla="*/ 52 w 82"/>
                <a:gd name="T13" fmla="*/ 80 h 84"/>
                <a:gd name="T14" fmla="*/ 44 w 82"/>
                <a:gd name="T15" fmla="*/ 78 h 84"/>
                <a:gd name="T16" fmla="*/ 36 w 82"/>
                <a:gd name="T17" fmla="*/ 66 h 84"/>
                <a:gd name="T18" fmla="*/ 36 w 82"/>
                <a:gd name="T19" fmla="*/ 54 h 84"/>
                <a:gd name="T20" fmla="*/ 34 w 82"/>
                <a:gd name="T21" fmla="*/ 46 h 84"/>
                <a:gd name="T22" fmla="*/ 26 w 82"/>
                <a:gd name="T23" fmla="*/ 50 h 84"/>
                <a:gd name="T24" fmla="*/ 20 w 82"/>
                <a:gd name="T25" fmla="*/ 48 h 84"/>
                <a:gd name="T26" fmla="*/ 12 w 82"/>
                <a:gd name="T27" fmla="*/ 46 h 84"/>
                <a:gd name="T28" fmla="*/ 8 w 82"/>
                <a:gd name="T29" fmla="*/ 60 h 84"/>
                <a:gd name="T30" fmla="*/ 4 w 82"/>
                <a:gd name="T31" fmla="*/ 70 h 84"/>
                <a:gd name="T32" fmla="*/ 0 w 82"/>
                <a:gd name="T33" fmla="*/ 70 h 84"/>
                <a:gd name="T34" fmla="*/ 2 w 82"/>
                <a:gd name="T35" fmla="*/ 58 h 84"/>
                <a:gd name="T36" fmla="*/ 0 w 82"/>
                <a:gd name="T37" fmla="*/ 44 h 84"/>
                <a:gd name="T38" fmla="*/ 6 w 82"/>
                <a:gd name="T39" fmla="*/ 36 h 84"/>
                <a:gd name="T40" fmla="*/ 14 w 82"/>
                <a:gd name="T41" fmla="*/ 30 h 84"/>
                <a:gd name="T42" fmla="*/ 20 w 82"/>
                <a:gd name="T43" fmla="*/ 24 h 84"/>
                <a:gd name="T44" fmla="*/ 28 w 82"/>
                <a:gd name="T45" fmla="*/ 24 h 84"/>
                <a:gd name="T46" fmla="*/ 32 w 82"/>
                <a:gd name="T47" fmla="*/ 30 h 84"/>
                <a:gd name="T48" fmla="*/ 38 w 82"/>
                <a:gd name="T49" fmla="*/ 32 h 84"/>
                <a:gd name="T50" fmla="*/ 42 w 82"/>
                <a:gd name="T51" fmla="*/ 24 h 84"/>
                <a:gd name="T52" fmla="*/ 48 w 82"/>
                <a:gd name="T53" fmla="*/ 18 h 84"/>
                <a:gd name="T54" fmla="*/ 56 w 82"/>
                <a:gd name="T55" fmla="*/ 14 h 84"/>
                <a:gd name="T56" fmla="*/ 58 w 82"/>
                <a:gd name="T57" fmla="*/ 0 h 84"/>
                <a:gd name="T58" fmla="*/ 66 w 82"/>
                <a:gd name="T59" fmla="*/ 6 h 84"/>
                <a:gd name="T60" fmla="*/ 76 w 82"/>
                <a:gd name="T61" fmla="*/ 28 h 84"/>
                <a:gd name="T62" fmla="*/ 80 w 82"/>
                <a:gd name="T63" fmla="*/ 56 h 84"/>
                <a:gd name="T64" fmla="*/ 76 w 82"/>
                <a:gd name="T65" fmla="*/ 66 h 84"/>
                <a:gd name="T66" fmla="*/ 72 w 82"/>
                <a:gd name="T67" fmla="*/ 70 h 84"/>
                <a:gd name="T68" fmla="*/ 66 w 82"/>
                <a:gd name="T69" fmla="*/ 56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2"/>
                <a:gd name="T106" fmla="*/ 0 h 84"/>
                <a:gd name="T107" fmla="*/ 82 w 82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2" h="84">
                  <a:moveTo>
                    <a:pt x="68" y="60"/>
                  </a:moveTo>
                  <a:lnTo>
                    <a:pt x="64" y="54"/>
                  </a:lnTo>
                  <a:lnTo>
                    <a:pt x="60" y="58"/>
                  </a:lnTo>
                  <a:lnTo>
                    <a:pt x="58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2"/>
                  </a:lnTo>
                  <a:lnTo>
                    <a:pt x="66" y="76"/>
                  </a:lnTo>
                  <a:lnTo>
                    <a:pt x="64" y="82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56" y="82"/>
                  </a:lnTo>
                  <a:lnTo>
                    <a:pt x="56" y="78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4" y="78"/>
                  </a:lnTo>
                  <a:lnTo>
                    <a:pt x="38" y="74"/>
                  </a:lnTo>
                  <a:lnTo>
                    <a:pt x="36" y="66"/>
                  </a:lnTo>
                  <a:lnTo>
                    <a:pt x="34" y="58"/>
                  </a:lnTo>
                  <a:lnTo>
                    <a:pt x="36" y="54"/>
                  </a:lnTo>
                  <a:lnTo>
                    <a:pt x="38" y="52"/>
                  </a:lnTo>
                  <a:lnTo>
                    <a:pt x="34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0" y="52"/>
                  </a:lnTo>
                  <a:lnTo>
                    <a:pt x="8" y="60"/>
                  </a:lnTo>
                  <a:lnTo>
                    <a:pt x="6" y="68"/>
                  </a:lnTo>
                  <a:lnTo>
                    <a:pt x="4" y="70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6" y="36"/>
                  </a:lnTo>
                  <a:lnTo>
                    <a:pt x="10" y="34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8" y="24"/>
                  </a:lnTo>
                  <a:lnTo>
                    <a:pt x="30" y="28"/>
                  </a:lnTo>
                  <a:lnTo>
                    <a:pt x="32" y="30"/>
                  </a:lnTo>
                  <a:lnTo>
                    <a:pt x="34" y="32"/>
                  </a:lnTo>
                  <a:lnTo>
                    <a:pt x="38" y="32"/>
                  </a:lnTo>
                  <a:lnTo>
                    <a:pt x="38" y="28"/>
                  </a:lnTo>
                  <a:lnTo>
                    <a:pt x="42" y="24"/>
                  </a:lnTo>
                  <a:lnTo>
                    <a:pt x="44" y="20"/>
                  </a:lnTo>
                  <a:lnTo>
                    <a:pt x="48" y="18"/>
                  </a:lnTo>
                  <a:lnTo>
                    <a:pt x="52" y="16"/>
                  </a:lnTo>
                  <a:lnTo>
                    <a:pt x="56" y="14"/>
                  </a:lnTo>
                  <a:lnTo>
                    <a:pt x="56" y="6"/>
                  </a:lnTo>
                  <a:lnTo>
                    <a:pt x="58" y="0"/>
                  </a:lnTo>
                  <a:lnTo>
                    <a:pt x="62" y="2"/>
                  </a:lnTo>
                  <a:lnTo>
                    <a:pt x="66" y="6"/>
                  </a:lnTo>
                  <a:lnTo>
                    <a:pt x="72" y="14"/>
                  </a:lnTo>
                  <a:lnTo>
                    <a:pt x="76" y="28"/>
                  </a:lnTo>
                  <a:lnTo>
                    <a:pt x="82" y="52"/>
                  </a:lnTo>
                  <a:lnTo>
                    <a:pt x="80" y="56"/>
                  </a:lnTo>
                  <a:lnTo>
                    <a:pt x="78" y="60"/>
                  </a:lnTo>
                  <a:lnTo>
                    <a:pt x="76" y="66"/>
                  </a:lnTo>
                  <a:lnTo>
                    <a:pt x="74" y="72"/>
                  </a:lnTo>
                  <a:lnTo>
                    <a:pt x="72" y="70"/>
                  </a:lnTo>
                  <a:lnTo>
                    <a:pt x="70" y="64"/>
                  </a:lnTo>
                  <a:lnTo>
                    <a:pt x="66" y="56"/>
                  </a:lnTo>
                  <a:lnTo>
                    <a:pt x="6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82" name="Freeform 64"/>
            <p:cNvSpPr>
              <a:spLocks noChangeAspect="1"/>
            </p:cNvSpPr>
            <p:nvPr/>
          </p:nvSpPr>
          <p:spPr bwMode="auto">
            <a:xfrm>
              <a:off x="4704" y="2570"/>
              <a:ext cx="40" cy="46"/>
            </a:xfrm>
            <a:custGeom>
              <a:avLst/>
              <a:gdLst>
                <a:gd name="T0" fmla="*/ 4 w 40"/>
                <a:gd name="T1" fmla="*/ 46 h 46"/>
                <a:gd name="T2" fmla="*/ 0 w 40"/>
                <a:gd name="T3" fmla="*/ 46 h 46"/>
                <a:gd name="T4" fmla="*/ 2 w 40"/>
                <a:gd name="T5" fmla="*/ 40 h 46"/>
                <a:gd name="T6" fmla="*/ 6 w 40"/>
                <a:gd name="T7" fmla="*/ 36 h 46"/>
                <a:gd name="T8" fmla="*/ 16 w 40"/>
                <a:gd name="T9" fmla="*/ 26 h 46"/>
                <a:gd name="T10" fmla="*/ 26 w 40"/>
                <a:gd name="T11" fmla="*/ 18 h 46"/>
                <a:gd name="T12" fmla="*/ 32 w 40"/>
                <a:gd name="T13" fmla="*/ 8 h 46"/>
                <a:gd name="T14" fmla="*/ 34 w 40"/>
                <a:gd name="T15" fmla="*/ 4 h 46"/>
                <a:gd name="T16" fmla="*/ 36 w 40"/>
                <a:gd name="T17" fmla="*/ 0 h 46"/>
                <a:gd name="T18" fmla="*/ 36 w 40"/>
                <a:gd name="T19" fmla="*/ 4 h 46"/>
                <a:gd name="T20" fmla="*/ 38 w 40"/>
                <a:gd name="T21" fmla="*/ 6 h 46"/>
                <a:gd name="T22" fmla="*/ 40 w 40"/>
                <a:gd name="T23" fmla="*/ 10 h 46"/>
                <a:gd name="T24" fmla="*/ 38 w 40"/>
                <a:gd name="T25" fmla="*/ 12 h 46"/>
                <a:gd name="T26" fmla="*/ 34 w 40"/>
                <a:gd name="T27" fmla="*/ 14 h 46"/>
                <a:gd name="T28" fmla="*/ 34 w 40"/>
                <a:gd name="T29" fmla="*/ 18 h 46"/>
                <a:gd name="T30" fmla="*/ 32 w 40"/>
                <a:gd name="T31" fmla="*/ 20 h 46"/>
                <a:gd name="T32" fmla="*/ 24 w 40"/>
                <a:gd name="T33" fmla="*/ 20 h 46"/>
                <a:gd name="T34" fmla="*/ 22 w 40"/>
                <a:gd name="T35" fmla="*/ 30 h 46"/>
                <a:gd name="T36" fmla="*/ 16 w 40"/>
                <a:gd name="T37" fmla="*/ 38 h 46"/>
                <a:gd name="T38" fmla="*/ 10 w 40"/>
                <a:gd name="T39" fmla="*/ 42 h 46"/>
                <a:gd name="T40" fmla="*/ 4 w 40"/>
                <a:gd name="T41" fmla="*/ 46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46"/>
                <a:gd name="T65" fmla="*/ 40 w 40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46">
                  <a:moveTo>
                    <a:pt x="4" y="46"/>
                  </a:moveTo>
                  <a:lnTo>
                    <a:pt x="0" y="46"/>
                  </a:lnTo>
                  <a:lnTo>
                    <a:pt x="2" y="40"/>
                  </a:lnTo>
                  <a:lnTo>
                    <a:pt x="6" y="36"/>
                  </a:lnTo>
                  <a:lnTo>
                    <a:pt x="16" y="26"/>
                  </a:lnTo>
                  <a:lnTo>
                    <a:pt x="26" y="18"/>
                  </a:lnTo>
                  <a:lnTo>
                    <a:pt x="32" y="8"/>
                  </a:lnTo>
                  <a:lnTo>
                    <a:pt x="34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4" y="20"/>
                  </a:lnTo>
                  <a:lnTo>
                    <a:pt x="22" y="30"/>
                  </a:lnTo>
                  <a:lnTo>
                    <a:pt x="16" y="38"/>
                  </a:lnTo>
                  <a:lnTo>
                    <a:pt x="10" y="42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83" name="Freeform 65"/>
            <p:cNvSpPr>
              <a:spLocks noChangeAspect="1"/>
            </p:cNvSpPr>
            <p:nvPr/>
          </p:nvSpPr>
          <p:spPr bwMode="auto">
            <a:xfrm>
              <a:off x="4734" y="2420"/>
              <a:ext cx="80" cy="118"/>
            </a:xfrm>
            <a:custGeom>
              <a:avLst/>
              <a:gdLst>
                <a:gd name="T0" fmla="*/ 8 w 80"/>
                <a:gd name="T1" fmla="*/ 40 h 118"/>
                <a:gd name="T2" fmla="*/ 6 w 80"/>
                <a:gd name="T3" fmla="*/ 22 h 118"/>
                <a:gd name="T4" fmla="*/ 6 w 80"/>
                <a:gd name="T5" fmla="*/ 4 h 118"/>
                <a:gd name="T6" fmla="*/ 10 w 80"/>
                <a:gd name="T7" fmla="*/ 0 h 118"/>
                <a:gd name="T8" fmla="*/ 16 w 80"/>
                <a:gd name="T9" fmla="*/ 6 h 118"/>
                <a:gd name="T10" fmla="*/ 22 w 80"/>
                <a:gd name="T11" fmla="*/ 10 h 118"/>
                <a:gd name="T12" fmla="*/ 26 w 80"/>
                <a:gd name="T13" fmla="*/ 8 h 118"/>
                <a:gd name="T14" fmla="*/ 30 w 80"/>
                <a:gd name="T15" fmla="*/ 8 h 118"/>
                <a:gd name="T16" fmla="*/ 34 w 80"/>
                <a:gd name="T17" fmla="*/ 18 h 118"/>
                <a:gd name="T18" fmla="*/ 38 w 80"/>
                <a:gd name="T19" fmla="*/ 32 h 118"/>
                <a:gd name="T20" fmla="*/ 38 w 80"/>
                <a:gd name="T21" fmla="*/ 46 h 118"/>
                <a:gd name="T22" fmla="*/ 30 w 80"/>
                <a:gd name="T23" fmla="*/ 58 h 118"/>
                <a:gd name="T24" fmla="*/ 30 w 80"/>
                <a:gd name="T25" fmla="*/ 74 h 118"/>
                <a:gd name="T26" fmla="*/ 38 w 80"/>
                <a:gd name="T27" fmla="*/ 88 h 118"/>
                <a:gd name="T28" fmla="*/ 44 w 80"/>
                <a:gd name="T29" fmla="*/ 90 h 118"/>
                <a:gd name="T30" fmla="*/ 50 w 80"/>
                <a:gd name="T31" fmla="*/ 86 h 118"/>
                <a:gd name="T32" fmla="*/ 58 w 80"/>
                <a:gd name="T33" fmla="*/ 92 h 118"/>
                <a:gd name="T34" fmla="*/ 64 w 80"/>
                <a:gd name="T35" fmla="*/ 98 h 118"/>
                <a:gd name="T36" fmla="*/ 68 w 80"/>
                <a:gd name="T37" fmla="*/ 94 h 118"/>
                <a:gd name="T38" fmla="*/ 70 w 80"/>
                <a:gd name="T39" fmla="*/ 100 h 118"/>
                <a:gd name="T40" fmla="*/ 70 w 80"/>
                <a:gd name="T41" fmla="*/ 104 h 118"/>
                <a:gd name="T42" fmla="*/ 74 w 80"/>
                <a:gd name="T43" fmla="*/ 106 h 118"/>
                <a:gd name="T44" fmla="*/ 80 w 80"/>
                <a:gd name="T45" fmla="*/ 110 h 118"/>
                <a:gd name="T46" fmla="*/ 80 w 80"/>
                <a:gd name="T47" fmla="*/ 118 h 118"/>
                <a:gd name="T48" fmla="*/ 76 w 80"/>
                <a:gd name="T49" fmla="*/ 116 h 118"/>
                <a:gd name="T50" fmla="*/ 70 w 80"/>
                <a:gd name="T51" fmla="*/ 108 h 118"/>
                <a:gd name="T52" fmla="*/ 58 w 80"/>
                <a:gd name="T53" fmla="*/ 100 h 118"/>
                <a:gd name="T54" fmla="*/ 52 w 80"/>
                <a:gd name="T55" fmla="*/ 98 h 118"/>
                <a:gd name="T56" fmla="*/ 54 w 80"/>
                <a:gd name="T57" fmla="*/ 108 h 118"/>
                <a:gd name="T58" fmla="*/ 46 w 80"/>
                <a:gd name="T59" fmla="*/ 100 h 118"/>
                <a:gd name="T60" fmla="*/ 36 w 80"/>
                <a:gd name="T61" fmla="*/ 94 h 118"/>
                <a:gd name="T62" fmla="*/ 28 w 80"/>
                <a:gd name="T63" fmla="*/ 98 h 118"/>
                <a:gd name="T64" fmla="*/ 22 w 80"/>
                <a:gd name="T65" fmla="*/ 94 h 118"/>
                <a:gd name="T66" fmla="*/ 20 w 80"/>
                <a:gd name="T67" fmla="*/ 86 h 118"/>
                <a:gd name="T68" fmla="*/ 22 w 80"/>
                <a:gd name="T69" fmla="*/ 76 h 118"/>
                <a:gd name="T70" fmla="*/ 16 w 80"/>
                <a:gd name="T71" fmla="*/ 80 h 118"/>
                <a:gd name="T72" fmla="*/ 6 w 80"/>
                <a:gd name="T73" fmla="*/ 76 h 118"/>
                <a:gd name="T74" fmla="*/ 0 w 80"/>
                <a:gd name="T75" fmla="*/ 70 h 118"/>
                <a:gd name="T76" fmla="*/ 2 w 80"/>
                <a:gd name="T77" fmla="*/ 50 h 1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0"/>
                <a:gd name="T118" fmla="*/ 0 h 118"/>
                <a:gd name="T119" fmla="*/ 80 w 80"/>
                <a:gd name="T120" fmla="*/ 118 h 1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0" h="118">
                  <a:moveTo>
                    <a:pt x="4" y="50"/>
                  </a:moveTo>
                  <a:lnTo>
                    <a:pt x="8" y="40"/>
                  </a:lnTo>
                  <a:lnTo>
                    <a:pt x="8" y="3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8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8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4"/>
                  </a:lnTo>
                  <a:lnTo>
                    <a:pt x="38" y="32"/>
                  </a:lnTo>
                  <a:lnTo>
                    <a:pt x="40" y="38"/>
                  </a:lnTo>
                  <a:lnTo>
                    <a:pt x="38" y="46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6"/>
                  </a:lnTo>
                  <a:lnTo>
                    <a:pt x="30" y="74"/>
                  </a:lnTo>
                  <a:lnTo>
                    <a:pt x="34" y="82"/>
                  </a:lnTo>
                  <a:lnTo>
                    <a:pt x="38" y="88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6" y="86"/>
                  </a:lnTo>
                  <a:lnTo>
                    <a:pt x="50" y="86"/>
                  </a:lnTo>
                  <a:lnTo>
                    <a:pt x="54" y="88"/>
                  </a:lnTo>
                  <a:lnTo>
                    <a:pt x="58" y="92"/>
                  </a:lnTo>
                  <a:lnTo>
                    <a:pt x="60" y="96"/>
                  </a:lnTo>
                  <a:lnTo>
                    <a:pt x="64" y="98"/>
                  </a:lnTo>
                  <a:lnTo>
                    <a:pt x="66" y="96"/>
                  </a:lnTo>
                  <a:lnTo>
                    <a:pt x="68" y="94"/>
                  </a:lnTo>
                  <a:lnTo>
                    <a:pt x="72" y="96"/>
                  </a:lnTo>
                  <a:lnTo>
                    <a:pt x="70" y="100"/>
                  </a:lnTo>
                  <a:lnTo>
                    <a:pt x="68" y="102"/>
                  </a:lnTo>
                  <a:lnTo>
                    <a:pt x="70" y="104"/>
                  </a:lnTo>
                  <a:lnTo>
                    <a:pt x="72" y="102"/>
                  </a:lnTo>
                  <a:lnTo>
                    <a:pt x="74" y="106"/>
                  </a:lnTo>
                  <a:lnTo>
                    <a:pt x="74" y="108"/>
                  </a:lnTo>
                  <a:lnTo>
                    <a:pt x="80" y="110"/>
                  </a:lnTo>
                  <a:lnTo>
                    <a:pt x="80" y="114"/>
                  </a:lnTo>
                  <a:lnTo>
                    <a:pt x="80" y="118"/>
                  </a:lnTo>
                  <a:lnTo>
                    <a:pt x="78" y="118"/>
                  </a:lnTo>
                  <a:lnTo>
                    <a:pt x="76" y="116"/>
                  </a:lnTo>
                  <a:lnTo>
                    <a:pt x="74" y="114"/>
                  </a:lnTo>
                  <a:lnTo>
                    <a:pt x="70" y="108"/>
                  </a:lnTo>
                  <a:lnTo>
                    <a:pt x="64" y="104"/>
                  </a:lnTo>
                  <a:lnTo>
                    <a:pt x="58" y="100"/>
                  </a:lnTo>
                  <a:lnTo>
                    <a:pt x="54" y="96"/>
                  </a:lnTo>
                  <a:lnTo>
                    <a:pt x="52" y="98"/>
                  </a:lnTo>
                  <a:lnTo>
                    <a:pt x="52" y="102"/>
                  </a:lnTo>
                  <a:lnTo>
                    <a:pt x="54" y="108"/>
                  </a:lnTo>
                  <a:lnTo>
                    <a:pt x="48" y="106"/>
                  </a:lnTo>
                  <a:lnTo>
                    <a:pt x="46" y="100"/>
                  </a:lnTo>
                  <a:lnTo>
                    <a:pt x="42" y="96"/>
                  </a:lnTo>
                  <a:lnTo>
                    <a:pt x="36" y="94"/>
                  </a:lnTo>
                  <a:lnTo>
                    <a:pt x="32" y="96"/>
                  </a:lnTo>
                  <a:lnTo>
                    <a:pt x="28" y="98"/>
                  </a:lnTo>
                  <a:lnTo>
                    <a:pt x="24" y="96"/>
                  </a:lnTo>
                  <a:lnTo>
                    <a:pt x="22" y="94"/>
                  </a:lnTo>
                  <a:lnTo>
                    <a:pt x="18" y="90"/>
                  </a:lnTo>
                  <a:lnTo>
                    <a:pt x="20" y="86"/>
                  </a:lnTo>
                  <a:lnTo>
                    <a:pt x="22" y="82"/>
                  </a:lnTo>
                  <a:lnTo>
                    <a:pt x="22" y="76"/>
                  </a:lnTo>
                  <a:lnTo>
                    <a:pt x="18" y="76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6" y="76"/>
                  </a:lnTo>
                  <a:lnTo>
                    <a:pt x="2" y="74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2" y="50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84" name="Freeform 66"/>
            <p:cNvSpPr>
              <a:spLocks noChangeAspect="1"/>
            </p:cNvSpPr>
            <p:nvPr/>
          </p:nvSpPr>
          <p:spPr bwMode="auto">
            <a:xfrm>
              <a:off x="4818" y="2540"/>
              <a:ext cx="26" cy="46"/>
            </a:xfrm>
            <a:custGeom>
              <a:avLst/>
              <a:gdLst>
                <a:gd name="T0" fmla="*/ 24 w 26"/>
                <a:gd name="T1" fmla="*/ 30 h 46"/>
                <a:gd name="T2" fmla="*/ 14 w 26"/>
                <a:gd name="T3" fmla="*/ 30 h 46"/>
                <a:gd name="T4" fmla="*/ 16 w 26"/>
                <a:gd name="T5" fmla="*/ 38 h 46"/>
                <a:gd name="T6" fmla="*/ 20 w 26"/>
                <a:gd name="T7" fmla="*/ 42 h 46"/>
                <a:gd name="T8" fmla="*/ 20 w 26"/>
                <a:gd name="T9" fmla="*/ 46 h 46"/>
                <a:gd name="T10" fmla="*/ 14 w 26"/>
                <a:gd name="T11" fmla="*/ 46 h 46"/>
                <a:gd name="T12" fmla="*/ 12 w 26"/>
                <a:gd name="T13" fmla="*/ 46 h 46"/>
                <a:gd name="T14" fmla="*/ 10 w 26"/>
                <a:gd name="T15" fmla="*/ 44 h 46"/>
                <a:gd name="T16" fmla="*/ 10 w 26"/>
                <a:gd name="T17" fmla="*/ 40 h 46"/>
                <a:gd name="T18" fmla="*/ 12 w 26"/>
                <a:gd name="T19" fmla="*/ 38 h 46"/>
                <a:gd name="T20" fmla="*/ 12 w 26"/>
                <a:gd name="T21" fmla="*/ 34 h 46"/>
                <a:gd name="T22" fmla="*/ 8 w 26"/>
                <a:gd name="T23" fmla="*/ 34 h 46"/>
                <a:gd name="T24" fmla="*/ 6 w 26"/>
                <a:gd name="T25" fmla="*/ 32 h 46"/>
                <a:gd name="T26" fmla="*/ 2 w 26"/>
                <a:gd name="T27" fmla="*/ 26 h 46"/>
                <a:gd name="T28" fmla="*/ 2 w 26"/>
                <a:gd name="T29" fmla="*/ 24 h 46"/>
                <a:gd name="T30" fmla="*/ 10 w 26"/>
                <a:gd name="T31" fmla="*/ 24 h 46"/>
                <a:gd name="T32" fmla="*/ 12 w 26"/>
                <a:gd name="T33" fmla="*/ 22 h 46"/>
                <a:gd name="T34" fmla="*/ 14 w 26"/>
                <a:gd name="T35" fmla="*/ 20 h 46"/>
                <a:gd name="T36" fmla="*/ 12 w 26"/>
                <a:gd name="T37" fmla="*/ 14 h 46"/>
                <a:gd name="T38" fmla="*/ 6 w 26"/>
                <a:gd name="T39" fmla="*/ 10 h 46"/>
                <a:gd name="T40" fmla="*/ 2 w 26"/>
                <a:gd name="T41" fmla="*/ 6 h 46"/>
                <a:gd name="T42" fmla="*/ 0 w 26"/>
                <a:gd name="T43" fmla="*/ 2 h 46"/>
                <a:gd name="T44" fmla="*/ 4 w 26"/>
                <a:gd name="T45" fmla="*/ 0 h 46"/>
                <a:gd name="T46" fmla="*/ 12 w 26"/>
                <a:gd name="T47" fmla="*/ 0 h 46"/>
                <a:gd name="T48" fmla="*/ 18 w 26"/>
                <a:gd name="T49" fmla="*/ 2 h 46"/>
                <a:gd name="T50" fmla="*/ 18 w 26"/>
                <a:gd name="T51" fmla="*/ 8 h 46"/>
                <a:gd name="T52" fmla="*/ 22 w 26"/>
                <a:gd name="T53" fmla="*/ 8 h 46"/>
                <a:gd name="T54" fmla="*/ 22 w 26"/>
                <a:gd name="T55" fmla="*/ 18 h 46"/>
                <a:gd name="T56" fmla="*/ 26 w 26"/>
                <a:gd name="T57" fmla="*/ 24 h 46"/>
                <a:gd name="T58" fmla="*/ 24 w 26"/>
                <a:gd name="T59" fmla="*/ 30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46"/>
                <a:gd name="T92" fmla="*/ 26 w 2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46">
                  <a:moveTo>
                    <a:pt x="24" y="30"/>
                  </a:moveTo>
                  <a:lnTo>
                    <a:pt x="14" y="30"/>
                  </a:lnTo>
                  <a:lnTo>
                    <a:pt x="16" y="38"/>
                  </a:lnTo>
                  <a:lnTo>
                    <a:pt x="20" y="42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2" y="34"/>
                  </a:lnTo>
                  <a:lnTo>
                    <a:pt x="8" y="34"/>
                  </a:lnTo>
                  <a:lnTo>
                    <a:pt x="6" y="32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2" y="1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85" name="Freeform 67"/>
            <p:cNvSpPr>
              <a:spLocks noChangeAspect="1"/>
            </p:cNvSpPr>
            <p:nvPr/>
          </p:nvSpPr>
          <p:spPr bwMode="auto">
            <a:xfrm>
              <a:off x="4778" y="2552"/>
              <a:ext cx="22" cy="30"/>
            </a:xfrm>
            <a:custGeom>
              <a:avLst/>
              <a:gdLst>
                <a:gd name="T0" fmla="*/ 4 w 22"/>
                <a:gd name="T1" fmla="*/ 2 h 30"/>
                <a:gd name="T2" fmla="*/ 8 w 22"/>
                <a:gd name="T3" fmla="*/ 4 h 30"/>
                <a:gd name="T4" fmla="*/ 14 w 22"/>
                <a:gd name="T5" fmla="*/ 6 h 30"/>
                <a:gd name="T6" fmla="*/ 20 w 22"/>
                <a:gd name="T7" fmla="*/ 8 h 30"/>
                <a:gd name="T8" fmla="*/ 22 w 22"/>
                <a:gd name="T9" fmla="*/ 12 h 30"/>
                <a:gd name="T10" fmla="*/ 20 w 22"/>
                <a:gd name="T11" fmla="*/ 18 h 30"/>
                <a:gd name="T12" fmla="*/ 14 w 22"/>
                <a:gd name="T13" fmla="*/ 24 h 30"/>
                <a:gd name="T14" fmla="*/ 2 w 22"/>
                <a:gd name="T15" fmla="*/ 30 h 30"/>
                <a:gd name="T16" fmla="*/ 2 w 22"/>
                <a:gd name="T17" fmla="*/ 16 h 30"/>
                <a:gd name="T18" fmla="*/ 0 w 22"/>
                <a:gd name="T19" fmla="*/ 4 h 30"/>
                <a:gd name="T20" fmla="*/ 2 w 22"/>
                <a:gd name="T21" fmla="*/ 2 h 30"/>
                <a:gd name="T22" fmla="*/ 4 w 22"/>
                <a:gd name="T23" fmla="*/ 0 h 30"/>
                <a:gd name="T24" fmla="*/ 8 w 22"/>
                <a:gd name="T25" fmla="*/ 4 h 30"/>
                <a:gd name="T26" fmla="*/ 4 w 22"/>
                <a:gd name="T27" fmla="*/ 2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30"/>
                <a:gd name="T44" fmla="*/ 22 w 22"/>
                <a:gd name="T45" fmla="*/ 30 h 3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30">
                  <a:moveTo>
                    <a:pt x="4" y="2"/>
                  </a:moveTo>
                  <a:lnTo>
                    <a:pt x="8" y="4"/>
                  </a:lnTo>
                  <a:lnTo>
                    <a:pt x="14" y="6"/>
                  </a:lnTo>
                  <a:lnTo>
                    <a:pt x="20" y="8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4" y="24"/>
                  </a:lnTo>
                  <a:lnTo>
                    <a:pt x="2" y="30"/>
                  </a:lnTo>
                  <a:lnTo>
                    <a:pt x="2" y="1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86" name="Freeform 68"/>
            <p:cNvSpPr>
              <a:spLocks noChangeAspect="1"/>
            </p:cNvSpPr>
            <p:nvPr/>
          </p:nvSpPr>
          <p:spPr bwMode="auto">
            <a:xfrm>
              <a:off x="4792" y="2572"/>
              <a:ext cx="20" cy="36"/>
            </a:xfrm>
            <a:custGeom>
              <a:avLst/>
              <a:gdLst>
                <a:gd name="T0" fmla="*/ 20 w 20"/>
                <a:gd name="T1" fmla="*/ 6 h 36"/>
                <a:gd name="T2" fmla="*/ 18 w 20"/>
                <a:gd name="T3" fmla="*/ 12 h 36"/>
                <a:gd name="T4" fmla="*/ 16 w 20"/>
                <a:gd name="T5" fmla="*/ 16 h 36"/>
                <a:gd name="T6" fmla="*/ 14 w 20"/>
                <a:gd name="T7" fmla="*/ 20 h 36"/>
                <a:gd name="T8" fmla="*/ 14 w 20"/>
                <a:gd name="T9" fmla="*/ 26 h 36"/>
                <a:gd name="T10" fmla="*/ 14 w 20"/>
                <a:gd name="T11" fmla="*/ 28 h 36"/>
                <a:gd name="T12" fmla="*/ 14 w 20"/>
                <a:gd name="T13" fmla="*/ 30 h 36"/>
                <a:gd name="T14" fmla="*/ 16 w 20"/>
                <a:gd name="T15" fmla="*/ 34 h 36"/>
                <a:gd name="T16" fmla="*/ 16 w 20"/>
                <a:gd name="T17" fmla="*/ 36 h 36"/>
                <a:gd name="T18" fmla="*/ 12 w 20"/>
                <a:gd name="T19" fmla="*/ 36 h 36"/>
                <a:gd name="T20" fmla="*/ 6 w 20"/>
                <a:gd name="T21" fmla="*/ 30 h 36"/>
                <a:gd name="T22" fmla="*/ 2 w 20"/>
                <a:gd name="T23" fmla="*/ 26 h 36"/>
                <a:gd name="T24" fmla="*/ 0 w 20"/>
                <a:gd name="T25" fmla="*/ 20 h 36"/>
                <a:gd name="T26" fmla="*/ 2 w 20"/>
                <a:gd name="T27" fmla="*/ 18 h 36"/>
                <a:gd name="T28" fmla="*/ 6 w 20"/>
                <a:gd name="T29" fmla="*/ 18 h 36"/>
                <a:gd name="T30" fmla="*/ 6 w 20"/>
                <a:gd name="T31" fmla="*/ 8 h 36"/>
                <a:gd name="T32" fmla="*/ 8 w 20"/>
                <a:gd name="T33" fmla="*/ 2 h 36"/>
                <a:gd name="T34" fmla="*/ 10 w 20"/>
                <a:gd name="T35" fmla="*/ 0 h 36"/>
                <a:gd name="T36" fmla="*/ 14 w 20"/>
                <a:gd name="T37" fmla="*/ 0 h 36"/>
                <a:gd name="T38" fmla="*/ 18 w 20"/>
                <a:gd name="T39" fmla="*/ 2 h 36"/>
                <a:gd name="T40" fmla="*/ 20 w 20"/>
                <a:gd name="T41" fmla="*/ 4 h 36"/>
                <a:gd name="T42" fmla="*/ 20 w 20"/>
                <a:gd name="T43" fmla="*/ 6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"/>
                <a:gd name="T67" fmla="*/ 0 h 36"/>
                <a:gd name="T68" fmla="*/ 20 w 20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" h="36">
                  <a:moveTo>
                    <a:pt x="20" y="6"/>
                  </a:moveTo>
                  <a:lnTo>
                    <a:pt x="18" y="12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8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87" name="Freeform 69"/>
            <p:cNvSpPr>
              <a:spLocks noChangeAspect="1"/>
            </p:cNvSpPr>
            <p:nvPr/>
          </p:nvSpPr>
          <p:spPr bwMode="auto">
            <a:xfrm>
              <a:off x="4808" y="2572"/>
              <a:ext cx="12" cy="24"/>
            </a:xfrm>
            <a:custGeom>
              <a:avLst/>
              <a:gdLst>
                <a:gd name="T0" fmla="*/ 12 w 12"/>
                <a:gd name="T1" fmla="*/ 0 h 24"/>
                <a:gd name="T2" fmla="*/ 10 w 12"/>
                <a:gd name="T3" fmla="*/ 8 h 24"/>
                <a:gd name="T4" fmla="*/ 8 w 12"/>
                <a:gd name="T5" fmla="*/ 12 h 24"/>
                <a:gd name="T6" fmla="*/ 6 w 12"/>
                <a:gd name="T7" fmla="*/ 18 h 24"/>
                <a:gd name="T8" fmla="*/ 4 w 12"/>
                <a:gd name="T9" fmla="*/ 24 h 24"/>
                <a:gd name="T10" fmla="*/ 0 w 12"/>
                <a:gd name="T11" fmla="*/ 24 h 24"/>
                <a:gd name="T12" fmla="*/ 4 w 12"/>
                <a:gd name="T13" fmla="*/ 14 h 24"/>
                <a:gd name="T14" fmla="*/ 6 w 12"/>
                <a:gd name="T15" fmla="*/ 8 h 24"/>
                <a:gd name="T16" fmla="*/ 6 w 12"/>
                <a:gd name="T17" fmla="*/ 0 h 24"/>
                <a:gd name="T18" fmla="*/ 12 w 12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24"/>
                <a:gd name="T32" fmla="*/ 12 w 12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24">
                  <a:moveTo>
                    <a:pt x="12" y="0"/>
                  </a:moveTo>
                  <a:lnTo>
                    <a:pt x="10" y="8"/>
                  </a:lnTo>
                  <a:lnTo>
                    <a:pt x="8" y="12"/>
                  </a:lnTo>
                  <a:lnTo>
                    <a:pt x="6" y="1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14"/>
                  </a:lnTo>
                  <a:lnTo>
                    <a:pt x="6" y="8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88" name="Freeform 70"/>
            <p:cNvSpPr>
              <a:spLocks noChangeAspect="1"/>
            </p:cNvSpPr>
            <p:nvPr/>
          </p:nvSpPr>
          <p:spPr bwMode="auto">
            <a:xfrm>
              <a:off x="4814" y="2588"/>
              <a:ext cx="14" cy="12"/>
            </a:xfrm>
            <a:custGeom>
              <a:avLst/>
              <a:gdLst>
                <a:gd name="T0" fmla="*/ 14 w 14"/>
                <a:gd name="T1" fmla="*/ 0 h 12"/>
                <a:gd name="T2" fmla="*/ 12 w 14"/>
                <a:gd name="T3" fmla="*/ 4 h 12"/>
                <a:gd name="T4" fmla="*/ 10 w 14"/>
                <a:gd name="T5" fmla="*/ 8 h 12"/>
                <a:gd name="T6" fmla="*/ 8 w 14"/>
                <a:gd name="T7" fmla="*/ 10 h 12"/>
                <a:gd name="T8" fmla="*/ 4 w 14"/>
                <a:gd name="T9" fmla="*/ 12 h 12"/>
                <a:gd name="T10" fmla="*/ 2 w 14"/>
                <a:gd name="T11" fmla="*/ 10 h 12"/>
                <a:gd name="T12" fmla="*/ 0 w 14"/>
                <a:gd name="T13" fmla="*/ 8 h 12"/>
                <a:gd name="T14" fmla="*/ 2 w 14"/>
                <a:gd name="T15" fmla="*/ 4 h 12"/>
                <a:gd name="T16" fmla="*/ 6 w 14"/>
                <a:gd name="T17" fmla="*/ 0 h 12"/>
                <a:gd name="T18" fmla="*/ 10 w 14"/>
                <a:gd name="T19" fmla="*/ 0 h 12"/>
                <a:gd name="T20" fmla="*/ 14 w 14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89" name="Freeform 71"/>
            <p:cNvSpPr>
              <a:spLocks noChangeAspect="1"/>
            </p:cNvSpPr>
            <p:nvPr/>
          </p:nvSpPr>
          <p:spPr bwMode="auto">
            <a:xfrm>
              <a:off x="4800" y="2540"/>
              <a:ext cx="14" cy="16"/>
            </a:xfrm>
            <a:custGeom>
              <a:avLst/>
              <a:gdLst>
                <a:gd name="T0" fmla="*/ 0 w 14"/>
                <a:gd name="T1" fmla="*/ 8 h 16"/>
                <a:gd name="T2" fmla="*/ 0 w 14"/>
                <a:gd name="T3" fmla="*/ 0 h 16"/>
                <a:gd name="T4" fmla="*/ 4 w 14"/>
                <a:gd name="T5" fmla="*/ 0 h 16"/>
                <a:gd name="T6" fmla="*/ 8 w 14"/>
                <a:gd name="T7" fmla="*/ 4 h 16"/>
                <a:gd name="T8" fmla="*/ 10 w 14"/>
                <a:gd name="T9" fmla="*/ 6 h 16"/>
                <a:gd name="T10" fmla="*/ 14 w 14"/>
                <a:gd name="T11" fmla="*/ 10 h 16"/>
                <a:gd name="T12" fmla="*/ 14 w 14"/>
                <a:gd name="T13" fmla="*/ 14 h 16"/>
                <a:gd name="T14" fmla="*/ 14 w 14"/>
                <a:gd name="T15" fmla="*/ 16 h 16"/>
                <a:gd name="T16" fmla="*/ 12 w 14"/>
                <a:gd name="T17" fmla="*/ 14 h 16"/>
                <a:gd name="T18" fmla="*/ 8 w 14"/>
                <a:gd name="T19" fmla="*/ 8 h 16"/>
                <a:gd name="T20" fmla="*/ 0 w 14"/>
                <a:gd name="T21" fmla="*/ 8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6"/>
                <a:gd name="T35" fmla="*/ 14 w 14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6">
                  <a:moveTo>
                    <a:pt x="0" y="8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4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90" name="Freeform 72"/>
            <p:cNvSpPr>
              <a:spLocks noChangeAspect="1"/>
            </p:cNvSpPr>
            <p:nvPr/>
          </p:nvSpPr>
          <p:spPr bwMode="auto">
            <a:xfrm>
              <a:off x="4750" y="2522"/>
              <a:ext cx="20" cy="22"/>
            </a:xfrm>
            <a:custGeom>
              <a:avLst/>
              <a:gdLst>
                <a:gd name="T0" fmla="*/ 16 w 20"/>
                <a:gd name="T1" fmla="*/ 22 h 22"/>
                <a:gd name="T2" fmla="*/ 12 w 20"/>
                <a:gd name="T3" fmla="*/ 18 h 22"/>
                <a:gd name="T4" fmla="*/ 6 w 20"/>
                <a:gd name="T5" fmla="*/ 12 h 22"/>
                <a:gd name="T6" fmla="*/ 0 w 20"/>
                <a:gd name="T7" fmla="*/ 0 h 22"/>
                <a:gd name="T8" fmla="*/ 6 w 20"/>
                <a:gd name="T9" fmla="*/ 0 h 22"/>
                <a:gd name="T10" fmla="*/ 14 w 20"/>
                <a:gd name="T11" fmla="*/ 4 h 22"/>
                <a:gd name="T12" fmla="*/ 18 w 20"/>
                <a:gd name="T13" fmla="*/ 6 h 22"/>
                <a:gd name="T14" fmla="*/ 20 w 20"/>
                <a:gd name="T15" fmla="*/ 10 h 22"/>
                <a:gd name="T16" fmla="*/ 20 w 20"/>
                <a:gd name="T17" fmla="*/ 14 h 22"/>
                <a:gd name="T18" fmla="*/ 20 w 20"/>
                <a:gd name="T19" fmla="*/ 18 h 22"/>
                <a:gd name="T20" fmla="*/ 18 w 20"/>
                <a:gd name="T21" fmla="*/ 22 h 22"/>
                <a:gd name="T22" fmla="*/ 16 w 20"/>
                <a:gd name="T23" fmla="*/ 22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22"/>
                <a:gd name="T38" fmla="*/ 20 w 20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22">
                  <a:moveTo>
                    <a:pt x="16" y="22"/>
                  </a:moveTo>
                  <a:lnTo>
                    <a:pt x="12" y="18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91" name="Freeform 73"/>
            <p:cNvSpPr>
              <a:spLocks noChangeAspect="1"/>
            </p:cNvSpPr>
            <p:nvPr/>
          </p:nvSpPr>
          <p:spPr bwMode="auto">
            <a:xfrm>
              <a:off x="4772" y="2524"/>
              <a:ext cx="6" cy="2"/>
            </a:xfrm>
            <a:custGeom>
              <a:avLst/>
              <a:gdLst>
                <a:gd name="T0" fmla="*/ 0 w 6"/>
                <a:gd name="T1" fmla="*/ 2 h 2"/>
                <a:gd name="T2" fmla="*/ 4 w 6"/>
                <a:gd name="T3" fmla="*/ 2 h 2"/>
                <a:gd name="T4" fmla="*/ 6 w 6"/>
                <a:gd name="T5" fmla="*/ 2 h 2"/>
                <a:gd name="T6" fmla="*/ 4 w 6"/>
                <a:gd name="T7" fmla="*/ 0 h 2"/>
                <a:gd name="T8" fmla="*/ 0 w 6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0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469" name="Freeform 74"/>
          <p:cNvSpPr>
            <a:spLocks noChangeAspect="1"/>
          </p:cNvSpPr>
          <p:nvPr/>
        </p:nvSpPr>
        <p:spPr bwMode="auto">
          <a:xfrm>
            <a:off x="8528050" y="4751388"/>
            <a:ext cx="23813" cy="28575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70" name="Freeform 75"/>
          <p:cNvSpPr>
            <a:spLocks noChangeAspect="1"/>
          </p:cNvSpPr>
          <p:nvPr/>
        </p:nvSpPr>
        <p:spPr bwMode="auto">
          <a:xfrm>
            <a:off x="8655050" y="4887913"/>
            <a:ext cx="26988" cy="23812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71" name="Freeform 76"/>
          <p:cNvSpPr>
            <a:spLocks noChangeAspect="1"/>
          </p:cNvSpPr>
          <p:nvPr/>
        </p:nvSpPr>
        <p:spPr bwMode="auto">
          <a:xfrm>
            <a:off x="8605838" y="4854575"/>
            <a:ext cx="34925" cy="22225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72" name="Freeform 77"/>
          <p:cNvSpPr>
            <a:spLocks noChangeAspect="1"/>
          </p:cNvSpPr>
          <p:nvPr/>
        </p:nvSpPr>
        <p:spPr bwMode="auto">
          <a:xfrm>
            <a:off x="8528050" y="4787900"/>
            <a:ext cx="41275" cy="42863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73" name="Freeform 78"/>
          <p:cNvSpPr>
            <a:spLocks noChangeAspect="1"/>
          </p:cNvSpPr>
          <p:nvPr/>
        </p:nvSpPr>
        <p:spPr bwMode="auto">
          <a:xfrm>
            <a:off x="8388350" y="4600575"/>
            <a:ext cx="50800" cy="76200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474" name="Group 79"/>
          <p:cNvGrpSpPr>
            <a:grpSpLocks noChangeAspect="1"/>
          </p:cNvGrpSpPr>
          <p:nvPr/>
        </p:nvGrpSpPr>
        <p:grpSpPr bwMode="auto">
          <a:xfrm>
            <a:off x="6813550" y="4276725"/>
            <a:ext cx="1281113" cy="663575"/>
            <a:chOff x="4324" y="2672"/>
            <a:chExt cx="790" cy="342"/>
          </a:xfrm>
        </p:grpSpPr>
        <p:sp>
          <p:nvSpPr>
            <p:cNvPr id="60662" name="Freeform 80"/>
            <p:cNvSpPr>
              <a:spLocks noChangeAspect="1"/>
            </p:cNvSpPr>
            <p:nvPr/>
          </p:nvSpPr>
          <p:spPr bwMode="auto">
            <a:xfrm>
              <a:off x="4324" y="2672"/>
              <a:ext cx="190" cy="222"/>
            </a:xfrm>
            <a:custGeom>
              <a:avLst/>
              <a:gdLst>
                <a:gd name="T0" fmla="*/ 40 w 190"/>
                <a:gd name="T1" fmla="*/ 50 h 222"/>
                <a:gd name="T2" fmla="*/ 24 w 190"/>
                <a:gd name="T3" fmla="*/ 32 h 222"/>
                <a:gd name="T4" fmla="*/ 6 w 190"/>
                <a:gd name="T5" fmla="*/ 16 h 222"/>
                <a:gd name="T6" fmla="*/ 0 w 190"/>
                <a:gd name="T7" fmla="*/ 6 h 222"/>
                <a:gd name="T8" fmla="*/ 4 w 190"/>
                <a:gd name="T9" fmla="*/ 2 h 222"/>
                <a:gd name="T10" fmla="*/ 10 w 190"/>
                <a:gd name="T11" fmla="*/ 2 h 222"/>
                <a:gd name="T12" fmla="*/ 20 w 190"/>
                <a:gd name="T13" fmla="*/ 8 h 222"/>
                <a:gd name="T14" fmla="*/ 40 w 190"/>
                <a:gd name="T15" fmla="*/ 8 h 222"/>
                <a:gd name="T16" fmla="*/ 48 w 190"/>
                <a:gd name="T17" fmla="*/ 16 h 222"/>
                <a:gd name="T18" fmla="*/ 56 w 190"/>
                <a:gd name="T19" fmla="*/ 30 h 222"/>
                <a:gd name="T20" fmla="*/ 66 w 190"/>
                <a:gd name="T21" fmla="*/ 38 h 222"/>
                <a:gd name="T22" fmla="*/ 76 w 190"/>
                <a:gd name="T23" fmla="*/ 42 h 222"/>
                <a:gd name="T24" fmla="*/ 88 w 190"/>
                <a:gd name="T25" fmla="*/ 56 h 222"/>
                <a:gd name="T26" fmla="*/ 96 w 190"/>
                <a:gd name="T27" fmla="*/ 68 h 222"/>
                <a:gd name="T28" fmla="*/ 106 w 190"/>
                <a:gd name="T29" fmla="*/ 68 h 222"/>
                <a:gd name="T30" fmla="*/ 116 w 190"/>
                <a:gd name="T31" fmla="*/ 78 h 222"/>
                <a:gd name="T32" fmla="*/ 130 w 190"/>
                <a:gd name="T33" fmla="*/ 90 h 222"/>
                <a:gd name="T34" fmla="*/ 134 w 190"/>
                <a:gd name="T35" fmla="*/ 92 h 222"/>
                <a:gd name="T36" fmla="*/ 138 w 190"/>
                <a:gd name="T37" fmla="*/ 94 h 222"/>
                <a:gd name="T38" fmla="*/ 134 w 190"/>
                <a:gd name="T39" fmla="*/ 102 h 222"/>
                <a:gd name="T40" fmla="*/ 150 w 190"/>
                <a:gd name="T41" fmla="*/ 110 h 222"/>
                <a:gd name="T42" fmla="*/ 148 w 190"/>
                <a:gd name="T43" fmla="*/ 128 h 222"/>
                <a:gd name="T44" fmla="*/ 158 w 190"/>
                <a:gd name="T45" fmla="*/ 132 h 222"/>
                <a:gd name="T46" fmla="*/ 164 w 190"/>
                <a:gd name="T47" fmla="*/ 144 h 222"/>
                <a:gd name="T48" fmla="*/ 164 w 190"/>
                <a:gd name="T49" fmla="*/ 148 h 222"/>
                <a:gd name="T50" fmla="*/ 170 w 190"/>
                <a:gd name="T51" fmla="*/ 150 h 222"/>
                <a:gd name="T52" fmla="*/ 174 w 190"/>
                <a:gd name="T53" fmla="*/ 156 h 222"/>
                <a:gd name="T54" fmla="*/ 188 w 190"/>
                <a:gd name="T55" fmla="*/ 164 h 222"/>
                <a:gd name="T56" fmla="*/ 188 w 190"/>
                <a:gd name="T57" fmla="*/ 208 h 222"/>
                <a:gd name="T58" fmla="*/ 182 w 190"/>
                <a:gd name="T59" fmla="*/ 222 h 222"/>
                <a:gd name="T60" fmla="*/ 172 w 190"/>
                <a:gd name="T61" fmla="*/ 220 h 222"/>
                <a:gd name="T62" fmla="*/ 164 w 190"/>
                <a:gd name="T63" fmla="*/ 222 h 222"/>
                <a:gd name="T64" fmla="*/ 158 w 190"/>
                <a:gd name="T65" fmla="*/ 220 h 222"/>
                <a:gd name="T66" fmla="*/ 150 w 190"/>
                <a:gd name="T67" fmla="*/ 206 h 222"/>
                <a:gd name="T68" fmla="*/ 134 w 190"/>
                <a:gd name="T69" fmla="*/ 194 h 222"/>
                <a:gd name="T70" fmla="*/ 120 w 190"/>
                <a:gd name="T71" fmla="*/ 182 h 222"/>
                <a:gd name="T72" fmla="*/ 106 w 190"/>
                <a:gd name="T73" fmla="*/ 162 h 222"/>
                <a:gd name="T74" fmla="*/ 102 w 190"/>
                <a:gd name="T75" fmla="*/ 150 h 222"/>
                <a:gd name="T76" fmla="*/ 88 w 190"/>
                <a:gd name="T77" fmla="*/ 124 h 222"/>
                <a:gd name="T78" fmla="*/ 72 w 190"/>
                <a:gd name="T79" fmla="*/ 102 h 222"/>
                <a:gd name="T80" fmla="*/ 68 w 190"/>
                <a:gd name="T81" fmla="*/ 88 h 222"/>
                <a:gd name="T82" fmla="*/ 64 w 190"/>
                <a:gd name="T83" fmla="*/ 76 h 222"/>
                <a:gd name="T84" fmla="*/ 52 w 190"/>
                <a:gd name="T85" fmla="*/ 68 h 222"/>
                <a:gd name="T86" fmla="*/ 44 w 190"/>
                <a:gd name="T87" fmla="*/ 58 h 2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222"/>
                <a:gd name="T134" fmla="*/ 190 w 190"/>
                <a:gd name="T135" fmla="*/ 222 h 2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222">
                  <a:moveTo>
                    <a:pt x="46" y="58"/>
                  </a:moveTo>
                  <a:lnTo>
                    <a:pt x="40" y="50"/>
                  </a:lnTo>
                  <a:lnTo>
                    <a:pt x="34" y="42"/>
                  </a:lnTo>
                  <a:lnTo>
                    <a:pt x="24" y="32"/>
                  </a:lnTo>
                  <a:lnTo>
                    <a:pt x="18" y="26"/>
                  </a:lnTo>
                  <a:lnTo>
                    <a:pt x="6" y="16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2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8" y="16"/>
                  </a:lnTo>
                  <a:lnTo>
                    <a:pt x="52" y="22"/>
                  </a:lnTo>
                  <a:lnTo>
                    <a:pt x="56" y="30"/>
                  </a:lnTo>
                  <a:lnTo>
                    <a:pt x="64" y="36"/>
                  </a:lnTo>
                  <a:lnTo>
                    <a:pt x="66" y="38"/>
                  </a:lnTo>
                  <a:lnTo>
                    <a:pt x="70" y="40"/>
                  </a:lnTo>
                  <a:lnTo>
                    <a:pt x="76" y="42"/>
                  </a:lnTo>
                  <a:lnTo>
                    <a:pt x="80" y="46"/>
                  </a:lnTo>
                  <a:lnTo>
                    <a:pt x="88" y="56"/>
                  </a:lnTo>
                  <a:lnTo>
                    <a:pt x="94" y="64"/>
                  </a:lnTo>
                  <a:lnTo>
                    <a:pt x="96" y="68"/>
                  </a:lnTo>
                  <a:lnTo>
                    <a:pt x="100" y="70"/>
                  </a:lnTo>
                  <a:lnTo>
                    <a:pt x="106" y="68"/>
                  </a:lnTo>
                  <a:lnTo>
                    <a:pt x="108" y="72"/>
                  </a:lnTo>
                  <a:lnTo>
                    <a:pt x="116" y="78"/>
                  </a:lnTo>
                  <a:lnTo>
                    <a:pt x="128" y="86"/>
                  </a:lnTo>
                  <a:lnTo>
                    <a:pt x="130" y="90"/>
                  </a:lnTo>
                  <a:lnTo>
                    <a:pt x="132" y="94"/>
                  </a:lnTo>
                  <a:lnTo>
                    <a:pt x="134" y="92"/>
                  </a:lnTo>
                  <a:lnTo>
                    <a:pt x="138" y="90"/>
                  </a:lnTo>
                  <a:lnTo>
                    <a:pt x="138" y="94"/>
                  </a:lnTo>
                  <a:lnTo>
                    <a:pt x="136" y="98"/>
                  </a:lnTo>
                  <a:lnTo>
                    <a:pt x="134" y="102"/>
                  </a:lnTo>
                  <a:lnTo>
                    <a:pt x="150" y="102"/>
                  </a:lnTo>
                  <a:lnTo>
                    <a:pt x="150" y="110"/>
                  </a:lnTo>
                  <a:lnTo>
                    <a:pt x="146" y="124"/>
                  </a:lnTo>
                  <a:lnTo>
                    <a:pt x="148" y="128"/>
                  </a:lnTo>
                  <a:lnTo>
                    <a:pt x="152" y="130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64" y="144"/>
                  </a:lnTo>
                  <a:lnTo>
                    <a:pt x="164" y="152"/>
                  </a:lnTo>
                  <a:lnTo>
                    <a:pt x="164" y="148"/>
                  </a:lnTo>
                  <a:lnTo>
                    <a:pt x="168" y="148"/>
                  </a:lnTo>
                  <a:lnTo>
                    <a:pt x="170" y="150"/>
                  </a:lnTo>
                  <a:lnTo>
                    <a:pt x="172" y="152"/>
                  </a:lnTo>
                  <a:lnTo>
                    <a:pt x="174" y="156"/>
                  </a:lnTo>
                  <a:lnTo>
                    <a:pt x="184" y="162"/>
                  </a:lnTo>
                  <a:lnTo>
                    <a:pt x="188" y="164"/>
                  </a:lnTo>
                  <a:lnTo>
                    <a:pt x="190" y="170"/>
                  </a:lnTo>
                  <a:lnTo>
                    <a:pt x="188" y="208"/>
                  </a:lnTo>
                  <a:lnTo>
                    <a:pt x="186" y="220"/>
                  </a:lnTo>
                  <a:lnTo>
                    <a:pt x="182" y="222"/>
                  </a:lnTo>
                  <a:lnTo>
                    <a:pt x="176" y="222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4" y="222"/>
                  </a:lnTo>
                  <a:lnTo>
                    <a:pt x="160" y="222"/>
                  </a:lnTo>
                  <a:lnTo>
                    <a:pt x="158" y="220"/>
                  </a:lnTo>
                  <a:lnTo>
                    <a:pt x="154" y="214"/>
                  </a:lnTo>
                  <a:lnTo>
                    <a:pt x="150" y="20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26" y="190"/>
                  </a:lnTo>
                  <a:lnTo>
                    <a:pt x="120" y="182"/>
                  </a:lnTo>
                  <a:lnTo>
                    <a:pt x="112" y="172"/>
                  </a:lnTo>
                  <a:lnTo>
                    <a:pt x="106" y="162"/>
                  </a:lnTo>
                  <a:lnTo>
                    <a:pt x="104" y="156"/>
                  </a:lnTo>
                  <a:lnTo>
                    <a:pt x="102" y="150"/>
                  </a:lnTo>
                  <a:lnTo>
                    <a:pt x="94" y="136"/>
                  </a:lnTo>
                  <a:lnTo>
                    <a:pt x="88" y="124"/>
                  </a:lnTo>
                  <a:lnTo>
                    <a:pt x="82" y="112"/>
                  </a:lnTo>
                  <a:lnTo>
                    <a:pt x="72" y="102"/>
                  </a:lnTo>
                  <a:lnTo>
                    <a:pt x="70" y="96"/>
                  </a:lnTo>
                  <a:lnTo>
                    <a:pt x="68" y="88"/>
                  </a:lnTo>
                  <a:lnTo>
                    <a:pt x="66" y="82"/>
                  </a:lnTo>
                  <a:lnTo>
                    <a:pt x="64" y="76"/>
                  </a:lnTo>
                  <a:lnTo>
                    <a:pt x="58" y="72"/>
                  </a:lnTo>
                  <a:lnTo>
                    <a:pt x="52" y="68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6" y="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63" name="Freeform 81"/>
            <p:cNvSpPr>
              <a:spLocks noChangeAspect="1"/>
            </p:cNvSpPr>
            <p:nvPr/>
          </p:nvSpPr>
          <p:spPr bwMode="auto">
            <a:xfrm>
              <a:off x="4566" y="2706"/>
              <a:ext cx="172" cy="156"/>
            </a:xfrm>
            <a:custGeom>
              <a:avLst/>
              <a:gdLst>
                <a:gd name="T0" fmla="*/ 136 w 172"/>
                <a:gd name="T1" fmla="*/ 2 h 156"/>
                <a:gd name="T2" fmla="*/ 124 w 172"/>
                <a:gd name="T3" fmla="*/ 0 h 156"/>
                <a:gd name="T4" fmla="*/ 110 w 172"/>
                <a:gd name="T5" fmla="*/ 4 h 156"/>
                <a:gd name="T6" fmla="*/ 100 w 172"/>
                <a:gd name="T7" fmla="*/ 14 h 156"/>
                <a:gd name="T8" fmla="*/ 90 w 172"/>
                <a:gd name="T9" fmla="*/ 42 h 156"/>
                <a:gd name="T10" fmla="*/ 88 w 172"/>
                <a:gd name="T11" fmla="*/ 54 h 156"/>
                <a:gd name="T12" fmla="*/ 80 w 172"/>
                <a:gd name="T13" fmla="*/ 52 h 156"/>
                <a:gd name="T14" fmla="*/ 72 w 172"/>
                <a:gd name="T15" fmla="*/ 46 h 156"/>
                <a:gd name="T16" fmla="*/ 64 w 172"/>
                <a:gd name="T17" fmla="*/ 44 h 156"/>
                <a:gd name="T18" fmla="*/ 54 w 172"/>
                <a:gd name="T19" fmla="*/ 52 h 156"/>
                <a:gd name="T20" fmla="*/ 44 w 172"/>
                <a:gd name="T21" fmla="*/ 58 h 156"/>
                <a:gd name="T22" fmla="*/ 30 w 172"/>
                <a:gd name="T23" fmla="*/ 58 h 156"/>
                <a:gd name="T24" fmla="*/ 18 w 172"/>
                <a:gd name="T25" fmla="*/ 52 h 156"/>
                <a:gd name="T26" fmla="*/ 16 w 172"/>
                <a:gd name="T27" fmla="*/ 48 h 156"/>
                <a:gd name="T28" fmla="*/ 16 w 172"/>
                <a:gd name="T29" fmla="*/ 36 h 156"/>
                <a:gd name="T30" fmla="*/ 6 w 172"/>
                <a:gd name="T31" fmla="*/ 46 h 156"/>
                <a:gd name="T32" fmla="*/ 0 w 172"/>
                <a:gd name="T33" fmla="*/ 64 h 156"/>
                <a:gd name="T34" fmla="*/ 6 w 172"/>
                <a:gd name="T35" fmla="*/ 76 h 156"/>
                <a:gd name="T36" fmla="*/ 4 w 172"/>
                <a:gd name="T37" fmla="*/ 82 h 156"/>
                <a:gd name="T38" fmla="*/ 10 w 172"/>
                <a:gd name="T39" fmla="*/ 92 h 156"/>
                <a:gd name="T40" fmla="*/ 12 w 172"/>
                <a:gd name="T41" fmla="*/ 98 h 156"/>
                <a:gd name="T42" fmla="*/ 20 w 172"/>
                <a:gd name="T43" fmla="*/ 102 h 156"/>
                <a:gd name="T44" fmla="*/ 20 w 172"/>
                <a:gd name="T45" fmla="*/ 108 h 156"/>
                <a:gd name="T46" fmla="*/ 18 w 172"/>
                <a:gd name="T47" fmla="*/ 116 h 156"/>
                <a:gd name="T48" fmla="*/ 20 w 172"/>
                <a:gd name="T49" fmla="*/ 118 h 156"/>
                <a:gd name="T50" fmla="*/ 22 w 172"/>
                <a:gd name="T51" fmla="*/ 128 h 156"/>
                <a:gd name="T52" fmla="*/ 32 w 172"/>
                <a:gd name="T53" fmla="*/ 134 h 156"/>
                <a:gd name="T54" fmla="*/ 46 w 172"/>
                <a:gd name="T55" fmla="*/ 136 h 156"/>
                <a:gd name="T56" fmla="*/ 48 w 172"/>
                <a:gd name="T57" fmla="*/ 142 h 156"/>
                <a:gd name="T58" fmla="*/ 58 w 172"/>
                <a:gd name="T59" fmla="*/ 142 h 156"/>
                <a:gd name="T60" fmla="*/ 68 w 172"/>
                <a:gd name="T61" fmla="*/ 138 h 156"/>
                <a:gd name="T62" fmla="*/ 78 w 172"/>
                <a:gd name="T63" fmla="*/ 138 h 156"/>
                <a:gd name="T64" fmla="*/ 88 w 172"/>
                <a:gd name="T65" fmla="*/ 142 h 156"/>
                <a:gd name="T66" fmla="*/ 96 w 172"/>
                <a:gd name="T67" fmla="*/ 150 h 156"/>
                <a:gd name="T68" fmla="*/ 96 w 172"/>
                <a:gd name="T69" fmla="*/ 156 h 156"/>
                <a:gd name="T70" fmla="*/ 106 w 172"/>
                <a:gd name="T71" fmla="*/ 154 h 156"/>
                <a:gd name="T72" fmla="*/ 120 w 172"/>
                <a:gd name="T73" fmla="*/ 148 h 156"/>
                <a:gd name="T74" fmla="*/ 130 w 172"/>
                <a:gd name="T75" fmla="*/ 144 h 156"/>
                <a:gd name="T76" fmla="*/ 126 w 172"/>
                <a:gd name="T77" fmla="*/ 138 h 156"/>
                <a:gd name="T78" fmla="*/ 128 w 172"/>
                <a:gd name="T79" fmla="*/ 132 h 156"/>
                <a:gd name="T80" fmla="*/ 132 w 172"/>
                <a:gd name="T81" fmla="*/ 122 h 156"/>
                <a:gd name="T82" fmla="*/ 130 w 172"/>
                <a:gd name="T83" fmla="*/ 112 h 156"/>
                <a:gd name="T84" fmla="*/ 136 w 172"/>
                <a:gd name="T85" fmla="*/ 100 h 156"/>
                <a:gd name="T86" fmla="*/ 146 w 172"/>
                <a:gd name="T87" fmla="*/ 88 h 156"/>
                <a:gd name="T88" fmla="*/ 154 w 172"/>
                <a:gd name="T89" fmla="*/ 64 h 156"/>
                <a:gd name="T90" fmla="*/ 160 w 172"/>
                <a:gd name="T91" fmla="*/ 60 h 156"/>
                <a:gd name="T92" fmla="*/ 172 w 172"/>
                <a:gd name="T93" fmla="*/ 60 h 156"/>
                <a:gd name="T94" fmla="*/ 162 w 172"/>
                <a:gd name="T95" fmla="*/ 48 h 156"/>
                <a:gd name="T96" fmla="*/ 156 w 172"/>
                <a:gd name="T97" fmla="*/ 36 h 156"/>
                <a:gd name="T98" fmla="*/ 160 w 172"/>
                <a:gd name="T99" fmla="*/ 30 h 156"/>
                <a:gd name="T100" fmla="*/ 150 w 172"/>
                <a:gd name="T101" fmla="*/ 22 h 156"/>
                <a:gd name="T102" fmla="*/ 146 w 172"/>
                <a:gd name="T103" fmla="*/ 8 h 1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2"/>
                <a:gd name="T157" fmla="*/ 0 h 156"/>
                <a:gd name="T158" fmla="*/ 172 w 172"/>
                <a:gd name="T159" fmla="*/ 156 h 1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2" h="156">
                  <a:moveTo>
                    <a:pt x="146" y="4"/>
                  </a:moveTo>
                  <a:lnTo>
                    <a:pt x="136" y="2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6" y="0"/>
                  </a:lnTo>
                  <a:lnTo>
                    <a:pt x="110" y="4"/>
                  </a:lnTo>
                  <a:lnTo>
                    <a:pt x="104" y="8"/>
                  </a:lnTo>
                  <a:lnTo>
                    <a:pt x="100" y="14"/>
                  </a:lnTo>
                  <a:lnTo>
                    <a:pt x="96" y="26"/>
                  </a:lnTo>
                  <a:lnTo>
                    <a:pt x="90" y="42"/>
                  </a:lnTo>
                  <a:lnTo>
                    <a:pt x="90" y="50"/>
                  </a:lnTo>
                  <a:lnTo>
                    <a:pt x="88" y="54"/>
                  </a:lnTo>
                  <a:lnTo>
                    <a:pt x="84" y="54"/>
                  </a:lnTo>
                  <a:lnTo>
                    <a:pt x="80" y="52"/>
                  </a:lnTo>
                  <a:lnTo>
                    <a:pt x="76" y="50"/>
                  </a:lnTo>
                  <a:lnTo>
                    <a:pt x="72" y="46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0" y="46"/>
                  </a:lnTo>
                  <a:lnTo>
                    <a:pt x="54" y="52"/>
                  </a:lnTo>
                  <a:lnTo>
                    <a:pt x="46" y="56"/>
                  </a:lnTo>
                  <a:lnTo>
                    <a:pt x="44" y="58"/>
                  </a:lnTo>
                  <a:lnTo>
                    <a:pt x="38" y="60"/>
                  </a:lnTo>
                  <a:lnTo>
                    <a:pt x="30" y="58"/>
                  </a:lnTo>
                  <a:lnTo>
                    <a:pt x="24" y="56"/>
                  </a:lnTo>
                  <a:lnTo>
                    <a:pt x="18" y="52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0" y="40"/>
                  </a:lnTo>
                  <a:lnTo>
                    <a:pt x="6" y="46"/>
                  </a:lnTo>
                  <a:lnTo>
                    <a:pt x="2" y="56"/>
                  </a:lnTo>
                  <a:lnTo>
                    <a:pt x="0" y="64"/>
                  </a:lnTo>
                  <a:lnTo>
                    <a:pt x="2" y="70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4" y="82"/>
                  </a:lnTo>
                  <a:lnTo>
                    <a:pt x="6" y="88"/>
                  </a:lnTo>
                  <a:lnTo>
                    <a:pt x="10" y="92"/>
                  </a:lnTo>
                  <a:lnTo>
                    <a:pt x="12" y="92"/>
                  </a:lnTo>
                  <a:lnTo>
                    <a:pt x="12" y="98"/>
                  </a:lnTo>
                  <a:lnTo>
                    <a:pt x="18" y="100"/>
                  </a:lnTo>
                  <a:lnTo>
                    <a:pt x="20" y="102"/>
                  </a:lnTo>
                  <a:lnTo>
                    <a:pt x="20" y="104"/>
                  </a:lnTo>
                  <a:lnTo>
                    <a:pt x="20" y="108"/>
                  </a:lnTo>
                  <a:lnTo>
                    <a:pt x="18" y="112"/>
                  </a:lnTo>
                  <a:lnTo>
                    <a:pt x="18" y="116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24"/>
                  </a:lnTo>
                  <a:lnTo>
                    <a:pt x="22" y="128"/>
                  </a:lnTo>
                  <a:lnTo>
                    <a:pt x="26" y="132"/>
                  </a:lnTo>
                  <a:lnTo>
                    <a:pt x="32" y="134"/>
                  </a:lnTo>
                  <a:lnTo>
                    <a:pt x="38" y="134"/>
                  </a:lnTo>
                  <a:lnTo>
                    <a:pt x="46" y="136"/>
                  </a:lnTo>
                  <a:lnTo>
                    <a:pt x="50" y="138"/>
                  </a:lnTo>
                  <a:lnTo>
                    <a:pt x="48" y="142"/>
                  </a:lnTo>
                  <a:lnTo>
                    <a:pt x="52" y="144"/>
                  </a:lnTo>
                  <a:lnTo>
                    <a:pt x="58" y="142"/>
                  </a:lnTo>
                  <a:lnTo>
                    <a:pt x="62" y="140"/>
                  </a:lnTo>
                  <a:lnTo>
                    <a:pt x="68" y="138"/>
                  </a:lnTo>
                  <a:lnTo>
                    <a:pt x="72" y="138"/>
                  </a:lnTo>
                  <a:lnTo>
                    <a:pt x="78" y="138"/>
                  </a:lnTo>
                  <a:lnTo>
                    <a:pt x="84" y="140"/>
                  </a:lnTo>
                  <a:lnTo>
                    <a:pt x="88" y="142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106" y="154"/>
                  </a:lnTo>
                  <a:lnTo>
                    <a:pt x="114" y="152"/>
                  </a:lnTo>
                  <a:lnTo>
                    <a:pt x="120" y="148"/>
                  </a:lnTo>
                  <a:lnTo>
                    <a:pt x="130" y="148"/>
                  </a:lnTo>
                  <a:lnTo>
                    <a:pt x="130" y="144"/>
                  </a:lnTo>
                  <a:lnTo>
                    <a:pt x="128" y="142"/>
                  </a:lnTo>
                  <a:lnTo>
                    <a:pt x="126" y="138"/>
                  </a:lnTo>
                  <a:lnTo>
                    <a:pt x="126" y="134"/>
                  </a:lnTo>
                  <a:lnTo>
                    <a:pt x="128" y="132"/>
                  </a:lnTo>
                  <a:lnTo>
                    <a:pt x="132" y="128"/>
                  </a:lnTo>
                  <a:lnTo>
                    <a:pt x="132" y="122"/>
                  </a:lnTo>
                  <a:lnTo>
                    <a:pt x="132" y="116"/>
                  </a:lnTo>
                  <a:lnTo>
                    <a:pt x="130" y="112"/>
                  </a:lnTo>
                  <a:lnTo>
                    <a:pt x="132" y="106"/>
                  </a:lnTo>
                  <a:lnTo>
                    <a:pt x="136" y="100"/>
                  </a:lnTo>
                  <a:lnTo>
                    <a:pt x="142" y="98"/>
                  </a:lnTo>
                  <a:lnTo>
                    <a:pt x="146" y="88"/>
                  </a:lnTo>
                  <a:lnTo>
                    <a:pt x="150" y="76"/>
                  </a:lnTo>
                  <a:lnTo>
                    <a:pt x="154" y="64"/>
                  </a:lnTo>
                  <a:lnTo>
                    <a:pt x="156" y="62"/>
                  </a:lnTo>
                  <a:lnTo>
                    <a:pt x="160" y="60"/>
                  </a:lnTo>
                  <a:lnTo>
                    <a:pt x="166" y="60"/>
                  </a:lnTo>
                  <a:lnTo>
                    <a:pt x="172" y="60"/>
                  </a:lnTo>
                  <a:lnTo>
                    <a:pt x="172" y="56"/>
                  </a:lnTo>
                  <a:lnTo>
                    <a:pt x="162" y="48"/>
                  </a:lnTo>
                  <a:lnTo>
                    <a:pt x="158" y="42"/>
                  </a:lnTo>
                  <a:lnTo>
                    <a:pt x="156" y="36"/>
                  </a:lnTo>
                  <a:lnTo>
                    <a:pt x="158" y="34"/>
                  </a:lnTo>
                  <a:lnTo>
                    <a:pt x="160" y="30"/>
                  </a:lnTo>
                  <a:lnTo>
                    <a:pt x="154" y="28"/>
                  </a:lnTo>
                  <a:lnTo>
                    <a:pt x="150" y="22"/>
                  </a:lnTo>
                  <a:lnTo>
                    <a:pt x="148" y="14"/>
                  </a:lnTo>
                  <a:lnTo>
                    <a:pt x="146" y="8"/>
                  </a:lnTo>
                  <a:lnTo>
                    <a:pt x="146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64" name="Freeform 82"/>
            <p:cNvSpPr>
              <a:spLocks noChangeAspect="1"/>
            </p:cNvSpPr>
            <p:nvPr/>
          </p:nvSpPr>
          <p:spPr bwMode="auto">
            <a:xfrm>
              <a:off x="4942" y="2790"/>
              <a:ext cx="172" cy="178"/>
            </a:xfrm>
            <a:custGeom>
              <a:avLst/>
              <a:gdLst>
                <a:gd name="T0" fmla="*/ 172 w 172"/>
                <a:gd name="T1" fmla="*/ 124 h 178"/>
                <a:gd name="T2" fmla="*/ 168 w 172"/>
                <a:gd name="T3" fmla="*/ 132 h 178"/>
                <a:gd name="T4" fmla="*/ 172 w 172"/>
                <a:gd name="T5" fmla="*/ 178 h 178"/>
                <a:gd name="T6" fmla="*/ 160 w 172"/>
                <a:gd name="T7" fmla="*/ 170 h 178"/>
                <a:gd name="T8" fmla="*/ 154 w 172"/>
                <a:gd name="T9" fmla="*/ 156 h 178"/>
                <a:gd name="T10" fmla="*/ 130 w 172"/>
                <a:gd name="T11" fmla="*/ 160 h 178"/>
                <a:gd name="T12" fmla="*/ 112 w 172"/>
                <a:gd name="T13" fmla="*/ 160 h 178"/>
                <a:gd name="T14" fmla="*/ 110 w 172"/>
                <a:gd name="T15" fmla="*/ 156 h 178"/>
                <a:gd name="T16" fmla="*/ 118 w 172"/>
                <a:gd name="T17" fmla="*/ 144 h 178"/>
                <a:gd name="T18" fmla="*/ 130 w 172"/>
                <a:gd name="T19" fmla="*/ 136 h 178"/>
                <a:gd name="T20" fmla="*/ 128 w 172"/>
                <a:gd name="T21" fmla="*/ 122 h 178"/>
                <a:gd name="T22" fmla="*/ 124 w 172"/>
                <a:gd name="T23" fmla="*/ 108 h 178"/>
                <a:gd name="T24" fmla="*/ 112 w 172"/>
                <a:gd name="T25" fmla="*/ 98 h 178"/>
                <a:gd name="T26" fmla="*/ 80 w 172"/>
                <a:gd name="T27" fmla="*/ 86 h 178"/>
                <a:gd name="T28" fmla="*/ 66 w 172"/>
                <a:gd name="T29" fmla="*/ 76 h 178"/>
                <a:gd name="T30" fmla="*/ 58 w 172"/>
                <a:gd name="T31" fmla="*/ 72 h 178"/>
                <a:gd name="T32" fmla="*/ 50 w 172"/>
                <a:gd name="T33" fmla="*/ 66 h 178"/>
                <a:gd name="T34" fmla="*/ 46 w 172"/>
                <a:gd name="T35" fmla="*/ 72 h 178"/>
                <a:gd name="T36" fmla="*/ 36 w 172"/>
                <a:gd name="T37" fmla="*/ 78 h 178"/>
                <a:gd name="T38" fmla="*/ 34 w 172"/>
                <a:gd name="T39" fmla="*/ 72 h 178"/>
                <a:gd name="T40" fmla="*/ 28 w 172"/>
                <a:gd name="T41" fmla="*/ 58 h 178"/>
                <a:gd name="T42" fmla="*/ 22 w 172"/>
                <a:gd name="T43" fmla="*/ 52 h 178"/>
                <a:gd name="T44" fmla="*/ 22 w 172"/>
                <a:gd name="T45" fmla="*/ 46 h 178"/>
                <a:gd name="T46" fmla="*/ 30 w 172"/>
                <a:gd name="T47" fmla="*/ 46 h 178"/>
                <a:gd name="T48" fmla="*/ 38 w 172"/>
                <a:gd name="T49" fmla="*/ 46 h 178"/>
                <a:gd name="T50" fmla="*/ 50 w 172"/>
                <a:gd name="T51" fmla="*/ 44 h 178"/>
                <a:gd name="T52" fmla="*/ 58 w 172"/>
                <a:gd name="T53" fmla="*/ 40 h 178"/>
                <a:gd name="T54" fmla="*/ 44 w 172"/>
                <a:gd name="T55" fmla="*/ 40 h 178"/>
                <a:gd name="T56" fmla="*/ 28 w 172"/>
                <a:gd name="T57" fmla="*/ 42 h 178"/>
                <a:gd name="T58" fmla="*/ 20 w 172"/>
                <a:gd name="T59" fmla="*/ 36 h 178"/>
                <a:gd name="T60" fmla="*/ 18 w 172"/>
                <a:gd name="T61" fmla="*/ 30 h 178"/>
                <a:gd name="T62" fmla="*/ 6 w 172"/>
                <a:gd name="T63" fmla="*/ 24 h 178"/>
                <a:gd name="T64" fmla="*/ 0 w 172"/>
                <a:gd name="T65" fmla="*/ 14 h 178"/>
                <a:gd name="T66" fmla="*/ 16 w 172"/>
                <a:gd name="T67" fmla="*/ 6 h 178"/>
                <a:gd name="T68" fmla="*/ 32 w 172"/>
                <a:gd name="T69" fmla="*/ 0 h 178"/>
                <a:gd name="T70" fmla="*/ 40 w 172"/>
                <a:gd name="T71" fmla="*/ 4 h 178"/>
                <a:gd name="T72" fmla="*/ 54 w 172"/>
                <a:gd name="T73" fmla="*/ 6 h 178"/>
                <a:gd name="T74" fmla="*/ 60 w 172"/>
                <a:gd name="T75" fmla="*/ 18 h 178"/>
                <a:gd name="T76" fmla="*/ 62 w 172"/>
                <a:gd name="T77" fmla="*/ 42 h 178"/>
                <a:gd name="T78" fmla="*/ 66 w 172"/>
                <a:gd name="T79" fmla="*/ 44 h 178"/>
                <a:gd name="T80" fmla="*/ 72 w 172"/>
                <a:gd name="T81" fmla="*/ 58 h 178"/>
                <a:gd name="T82" fmla="*/ 78 w 172"/>
                <a:gd name="T83" fmla="*/ 58 h 178"/>
                <a:gd name="T84" fmla="*/ 84 w 172"/>
                <a:gd name="T85" fmla="*/ 52 h 178"/>
                <a:gd name="T86" fmla="*/ 96 w 172"/>
                <a:gd name="T87" fmla="*/ 42 h 178"/>
                <a:gd name="T88" fmla="*/ 108 w 172"/>
                <a:gd name="T89" fmla="*/ 32 h 178"/>
                <a:gd name="T90" fmla="*/ 116 w 172"/>
                <a:gd name="T91" fmla="*/ 22 h 178"/>
                <a:gd name="T92" fmla="*/ 126 w 172"/>
                <a:gd name="T93" fmla="*/ 22 h 178"/>
                <a:gd name="T94" fmla="*/ 138 w 172"/>
                <a:gd name="T95" fmla="*/ 28 h 178"/>
                <a:gd name="T96" fmla="*/ 152 w 172"/>
                <a:gd name="T97" fmla="*/ 38 h 178"/>
                <a:gd name="T98" fmla="*/ 172 w 172"/>
                <a:gd name="T99" fmla="*/ 42 h 1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2"/>
                <a:gd name="T151" fmla="*/ 0 h 178"/>
                <a:gd name="T152" fmla="*/ 172 w 172"/>
                <a:gd name="T153" fmla="*/ 178 h 17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2" h="178">
                  <a:moveTo>
                    <a:pt x="172" y="42"/>
                  </a:moveTo>
                  <a:lnTo>
                    <a:pt x="172" y="124"/>
                  </a:lnTo>
                  <a:lnTo>
                    <a:pt x="168" y="128"/>
                  </a:lnTo>
                  <a:lnTo>
                    <a:pt x="168" y="132"/>
                  </a:lnTo>
                  <a:lnTo>
                    <a:pt x="172" y="136"/>
                  </a:lnTo>
                  <a:lnTo>
                    <a:pt x="172" y="178"/>
                  </a:lnTo>
                  <a:lnTo>
                    <a:pt x="166" y="176"/>
                  </a:lnTo>
                  <a:lnTo>
                    <a:pt x="160" y="170"/>
                  </a:lnTo>
                  <a:lnTo>
                    <a:pt x="156" y="164"/>
                  </a:lnTo>
                  <a:lnTo>
                    <a:pt x="154" y="156"/>
                  </a:lnTo>
                  <a:lnTo>
                    <a:pt x="136" y="156"/>
                  </a:lnTo>
                  <a:lnTo>
                    <a:pt x="130" y="160"/>
                  </a:lnTo>
                  <a:lnTo>
                    <a:pt x="120" y="160"/>
                  </a:lnTo>
                  <a:lnTo>
                    <a:pt x="112" y="160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12" y="150"/>
                  </a:lnTo>
                  <a:lnTo>
                    <a:pt x="118" y="144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28" y="128"/>
                  </a:lnTo>
                  <a:lnTo>
                    <a:pt x="128" y="122"/>
                  </a:lnTo>
                  <a:lnTo>
                    <a:pt x="126" y="114"/>
                  </a:lnTo>
                  <a:lnTo>
                    <a:pt x="124" y="108"/>
                  </a:lnTo>
                  <a:lnTo>
                    <a:pt x="120" y="102"/>
                  </a:lnTo>
                  <a:lnTo>
                    <a:pt x="112" y="98"/>
                  </a:lnTo>
                  <a:lnTo>
                    <a:pt x="98" y="92"/>
                  </a:lnTo>
                  <a:lnTo>
                    <a:pt x="80" y="86"/>
                  </a:lnTo>
                  <a:lnTo>
                    <a:pt x="74" y="80"/>
                  </a:lnTo>
                  <a:lnTo>
                    <a:pt x="66" y="76"/>
                  </a:lnTo>
                  <a:lnTo>
                    <a:pt x="62" y="74"/>
                  </a:lnTo>
                  <a:lnTo>
                    <a:pt x="58" y="72"/>
                  </a:lnTo>
                  <a:lnTo>
                    <a:pt x="48" y="72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46" y="72"/>
                  </a:lnTo>
                  <a:lnTo>
                    <a:pt x="42" y="76"/>
                  </a:lnTo>
                  <a:lnTo>
                    <a:pt x="36" y="78"/>
                  </a:lnTo>
                  <a:lnTo>
                    <a:pt x="34" y="78"/>
                  </a:lnTo>
                  <a:lnTo>
                    <a:pt x="34" y="72"/>
                  </a:lnTo>
                  <a:lnTo>
                    <a:pt x="34" y="7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50" y="44"/>
                  </a:lnTo>
                  <a:lnTo>
                    <a:pt x="54" y="42"/>
                  </a:lnTo>
                  <a:lnTo>
                    <a:pt x="5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4" y="42"/>
                  </a:lnTo>
                  <a:lnTo>
                    <a:pt x="28" y="42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28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8" y="10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6" y="2"/>
                  </a:lnTo>
                  <a:lnTo>
                    <a:pt x="40" y="4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8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2" y="42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70" y="52"/>
                  </a:lnTo>
                  <a:lnTo>
                    <a:pt x="72" y="58"/>
                  </a:lnTo>
                  <a:lnTo>
                    <a:pt x="76" y="60"/>
                  </a:lnTo>
                  <a:lnTo>
                    <a:pt x="78" y="58"/>
                  </a:lnTo>
                  <a:lnTo>
                    <a:pt x="82" y="56"/>
                  </a:lnTo>
                  <a:lnTo>
                    <a:pt x="84" y="52"/>
                  </a:lnTo>
                  <a:lnTo>
                    <a:pt x="90" y="46"/>
                  </a:lnTo>
                  <a:lnTo>
                    <a:pt x="96" y="42"/>
                  </a:lnTo>
                  <a:lnTo>
                    <a:pt x="102" y="38"/>
                  </a:lnTo>
                  <a:lnTo>
                    <a:pt x="108" y="32"/>
                  </a:lnTo>
                  <a:lnTo>
                    <a:pt x="114" y="24"/>
                  </a:lnTo>
                  <a:lnTo>
                    <a:pt x="116" y="22"/>
                  </a:lnTo>
                  <a:lnTo>
                    <a:pt x="120" y="20"/>
                  </a:lnTo>
                  <a:lnTo>
                    <a:pt x="126" y="22"/>
                  </a:lnTo>
                  <a:lnTo>
                    <a:pt x="130" y="24"/>
                  </a:lnTo>
                  <a:lnTo>
                    <a:pt x="138" y="28"/>
                  </a:lnTo>
                  <a:lnTo>
                    <a:pt x="146" y="34"/>
                  </a:lnTo>
                  <a:lnTo>
                    <a:pt x="152" y="38"/>
                  </a:lnTo>
                  <a:lnTo>
                    <a:pt x="162" y="40"/>
                  </a:lnTo>
                  <a:lnTo>
                    <a:pt x="172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65" name="Freeform 83"/>
            <p:cNvSpPr>
              <a:spLocks noChangeAspect="1"/>
            </p:cNvSpPr>
            <p:nvPr/>
          </p:nvSpPr>
          <p:spPr bwMode="auto">
            <a:xfrm>
              <a:off x="4500" y="2814"/>
              <a:ext cx="26" cy="28"/>
            </a:xfrm>
            <a:custGeom>
              <a:avLst/>
              <a:gdLst>
                <a:gd name="T0" fmla="*/ 0 w 26"/>
                <a:gd name="T1" fmla="*/ 6 h 28"/>
                <a:gd name="T2" fmla="*/ 4 w 26"/>
                <a:gd name="T3" fmla="*/ 4 h 28"/>
                <a:gd name="T4" fmla="*/ 6 w 26"/>
                <a:gd name="T5" fmla="*/ 2 h 28"/>
                <a:gd name="T6" fmla="*/ 10 w 26"/>
                <a:gd name="T7" fmla="*/ 0 h 28"/>
                <a:gd name="T8" fmla="*/ 12 w 26"/>
                <a:gd name="T9" fmla="*/ 0 h 28"/>
                <a:gd name="T10" fmla="*/ 14 w 26"/>
                <a:gd name="T11" fmla="*/ 0 h 28"/>
                <a:gd name="T12" fmla="*/ 16 w 26"/>
                <a:gd name="T13" fmla="*/ 2 h 28"/>
                <a:gd name="T14" fmla="*/ 16 w 26"/>
                <a:gd name="T15" fmla="*/ 8 h 28"/>
                <a:gd name="T16" fmla="*/ 20 w 26"/>
                <a:gd name="T17" fmla="*/ 14 h 28"/>
                <a:gd name="T18" fmla="*/ 26 w 26"/>
                <a:gd name="T19" fmla="*/ 20 h 28"/>
                <a:gd name="T20" fmla="*/ 26 w 26"/>
                <a:gd name="T21" fmla="*/ 26 h 28"/>
                <a:gd name="T22" fmla="*/ 24 w 26"/>
                <a:gd name="T23" fmla="*/ 28 h 28"/>
                <a:gd name="T24" fmla="*/ 16 w 26"/>
                <a:gd name="T25" fmla="*/ 24 h 28"/>
                <a:gd name="T26" fmla="*/ 14 w 26"/>
                <a:gd name="T27" fmla="*/ 20 h 28"/>
                <a:gd name="T28" fmla="*/ 12 w 26"/>
                <a:gd name="T29" fmla="*/ 18 h 28"/>
                <a:gd name="T30" fmla="*/ 14 w 26"/>
                <a:gd name="T31" fmla="*/ 14 h 28"/>
                <a:gd name="T32" fmla="*/ 14 w 26"/>
                <a:gd name="T33" fmla="*/ 12 h 28"/>
                <a:gd name="T34" fmla="*/ 6 w 26"/>
                <a:gd name="T35" fmla="*/ 10 h 28"/>
                <a:gd name="T36" fmla="*/ 2 w 26"/>
                <a:gd name="T37" fmla="*/ 8 h 28"/>
                <a:gd name="T38" fmla="*/ 0 w 26"/>
                <a:gd name="T39" fmla="*/ 6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28"/>
                <a:gd name="T62" fmla="*/ 26 w 26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28">
                  <a:moveTo>
                    <a:pt x="0" y="6"/>
                  </a:move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8"/>
                  </a:lnTo>
                  <a:lnTo>
                    <a:pt x="20" y="14"/>
                  </a:lnTo>
                  <a:lnTo>
                    <a:pt x="26" y="20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66" name="Freeform 84"/>
            <p:cNvSpPr>
              <a:spLocks noChangeAspect="1"/>
            </p:cNvSpPr>
            <p:nvPr/>
          </p:nvSpPr>
          <p:spPr bwMode="auto">
            <a:xfrm>
              <a:off x="4386" y="2802"/>
              <a:ext cx="12" cy="12"/>
            </a:xfrm>
            <a:custGeom>
              <a:avLst/>
              <a:gdLst>
                <a:gd name="T0" fmla="*/ 8 w 12"/>
                <a:gd name="T1" fmla="*/ 0 h 12"/>
                <a:gd name="T2" fmla="*/ 8 w 12"/>
                <a:gd name="T3" fmla="*/ 6 h 12"/>
                <a:gd name="T4" fmla="*/ 12 w 12"/>
                <a:gd name="T5" fmla="*/ 8 h 12"/>
                <a:gd name="T6" fmla="*/ 12 w 12"/>
                <a:gd name="T7" fmla="*/ 12 h 12"/>
                <a:gd name="T8" fmla="*/ 8 w 12"/>
                <a:gd name="T9" fmla="*/ 12 h 12"/>
                <a:gd name="T10" fmla="*/ 4 w 12"/>
                <a:gd name="T11" fmla="*/ 10 h 12"/>
                <a:gd name="T12" fmla="*/ 2 w 12"/>
                <a:gd name="T13" fmla="*/ 8 h 12"/>
                <a:gd name="T14" fmla="*/ 0 w 12"/>
                <a:gd name="T15" fmla="*/ 4 h 12"/>
                <a:gd name="T16" fmla="*/ 2 w 12"/>
                <a:gd name="T17" fmla="*/ 0 h 12"/>
                <a:gd name="T18" fmla="*/ 4 w 12"/>
                <a:gd name="T19" fmla="*/ 0 h 12"/>
                <a:gd name="T20" fmla="*/ 8 w 12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2"/>
                <a:gd name="T35" fmla="*/ 12 w 12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2">
                  <a:moveTo>
                    <a:pt x="8" y="0"/>
                  </a:moveTo>
                  <a:lnTo>
                    <a:pt x="8" y="6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67" name="Freeform 85"/>
            <p:cNvSpPr>
              <a:spLocks noChangeAspect="1"/>
            </p:cNvSpPr>
            <p:nvPr/>
          </p:nvSpPr>
          <p:spPr bwMode="auto">
            <a:xfrm>
              <a:off x="4940" y="2924"/>
              <a:ext cx="14" cy="22"/>
            </a:xfrm>
            <a:custGeom>
              <a:avLst/>
              <a:gdLst>
                <a:gd name="T0" fmla="*/ 6 w 14"/>
                <a:gd name="T1" fmla="*/ 2 h 22"/>
                <a:gd name="T2" fmla="*/ 8 w 14"/>
                <a:gd name="T3" fmla="*/ 2 h 22"/>
                <a:gd name="T4" fmla="*/ 10 w 14"/>
                <a:gd name="T5" fmla="*/ 0 h 22"/>
                <a:gd name="T6" fmla="*/ 12 w 14"/>
                <a:gd name="T7" fmla="*/ 2 h 22"/>
                <a:gd name="T8" fmla="*/ 14 w 14"/>
                <a:gd name="T9" fmla="*/ 4 h 22"/>
                <a:gd name="T10" fmla="*/ 12 w 14"/>
                <a:gd name="T11" fmla="*/ 6 h 22"/>
                <a:gd name="T12" fmla="*/ 8 w 14"/>
                <a:gd name="T13" fmla="*/ 12 h 22"/>
                <a:gd name="T14" fmla="*/ 0 w 14"/>
                <a:gd name="T15" fmla="*/ 22 h 22"/>
                <a:gd name="T16" fmla="*/ 0 w 14"/>
                <a:gd name="T17" fmla="*/ 10 h 22"/>
                <a:gd name="T18" fmla="*/ 2 w 14"/>
                <a:gd name="T19" fmla="*/ 6 h 22"/>
                <a:gd name="T20" fmla="*/ 4 w 14"/>
                <a:gd name="T21" fmla="*/ 4 h 22"/>
                <a:gd name="T22" fmla="*/ 6 w 14"/>
                <a:gd name="T23" fmla="*/ 2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"/>
                <a:gd name="T37" fmla="*/ 0 h 22"/>
                <a:gd name="T38" fmla="*/ 14 w 14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" h="22">
                  <a:moveTo>
                    <a:pt x="6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8" y="12"/>
                  </a:lnTo>
                  <a:lnTo>
                    <a:pt x="0" y="22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68" name="Freeform 86"/>
            <p:cNvSpPr>
              <a:spLocks noChangeAspect="1"/>
            </p:cNvSpPr>
            <p:nvPr/>
          </p:nvSpPr>
          <p:spPr bwMode="auto">
            <a:xfrm>
              <a:off x="4890" y="2838"/>
              <a:ext cx="54" cy="24"/>
            </a:xfrm>
            <a:custGeom>
              <a:avLst/>
              <a:gdLst>
                <a:gd name="T0" fmla="*/ 46 w 54"/>
                <a:gd name="T1" fmla="*/ 24 h 24"/>
                <a:gd name="T2" fmla="*/ 44 w 54"/>
                <a:gd name="T3" fmla="*/ 22 h 24"/>
                <a:gd name="T4" fmla="*/ 42 w 54"/>
                <a:gd name="T5" fmla="*/ 18 h 24"/>
                <a:gd name="T6" fmla="*/ 38 w 54"/>
                <a:gd name="T7" fmla="*/ 16 h 24"/>
                <a:gd name="T8" fmla="*/ 34 w 54"/>
                <a:gd name="T9" fmla="*/ 16 h 24"/>
                <a:gd name="T10" fmla="*/ 26 w 54"/>
                <a:gd name="T11" fmla="*/ 14 h 24"/>
                <a:gd name="T12" fmla="*/ 18 w 54"/>
                <a:gd name="T13" fmla="*/ 14 h 24"/>
                <a:gd name="T14" fmla="*/ 12 w 54"/>
                <a:gd name="T15" fmla="*/ 14 h 24"/>
                <a:gd name="T16" fmla="*/ 4 w 54"/>
                <a:gd name="T17" fmla="*/ 14 h 24"/>
                <a:gd name="T18" fmla="*/ 0 w 54"/>
                <a:gd name="T19" fmla="*/ 10 h 24"/>
                <a:gd name="T20" fmla="*/ 10 w 54"/>
                <a:gd name="T21" fmla="*/ 4 h 24"/>
                <a:gd name="T22" fmla="*/ 16 w 54"/>
                <a:gd name="T23" fmla="*/ 4 h 24"/>
                <a:gd name="T24" fmla="*/ 20 w 54"/>
                <a:gd name="T25" fmla="*/ 2 h 24"/>
                <a:gd name="T26" fmla="*/ 26 w 54"/>
                <a:gd name="T27" fmla="*/ 2 h 24"/>
                <a:gd name="T28" fmla="*/ 30 w 54"/>
                <a:gd name="T29" fmla="*/ 0 h 24"/>
                <a:gd name="T30" fmla="*/ 32 w 54"/>
                <a:gd name="T31" fmla="*/ 2 h 24"/>
                <a:gd name="T32" fmla="*/ 34 w 54"/>
                <a:gd name="T33" fmla="*/ 2 h 24"/>
                <a:gd name="T34" fmla="*/ 38 w 54"/>
                <a:gd name="T35" fmla="*/ 0 h 24"/>
                <a:gd name="T36" fmla="*/ 42 w 54"/>
                <a:gd name="T37" fmla="*/ 2 h 24"/>
                <a:gd name="T38" fmla="*/ 48 w 54"/>
                <a:gd name="T39" fmla="*/ 6 h 24"/>
                <a:gd name="T40" fmla="*/ 52 w 54"/>
                <a:gd name="T41" fmla="*/ 12 h 24"/>
                <a:gd name="T42" fmla="*/ 54 w 54"/>
                <a:gd name="T43" fmla="*/ 18 h 24"/>
                <a:gd name="T44" fmla="*/ 52 w 54"/>
                <a:gd name="T45" fmla="*/ 20 h 24"/>
                <a:gd name="T46" fmla="*/ 50 w 54"/>
                <a:gd name="T47" fmla="*/ 22 h 24"/>
                <a:gd name="T48" fmla="*/ 46 w 54"/>
                <a:gd name="T49" fmla="*/ 24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24"/>
                <a:gd name="T77" fmla="*/ 54 w 54"/>
                <a:gd name="T78" fmla="*/ 24 h 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24">
                  <a:moveTo>
                    <a:pt x="46" y="24"/>
                  </a:moveTo>
                  <a:lnTo>
                    <a:pt x="44" y="22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26" y="14"/>
                  </a:lnTo>
                  <a:lnTo>
                    <a:pt x="18" y="14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10" y="4"/>
                  </a:lnTo>
                  <a:lnTo>
                    <a:pt x="16" y="4"/>
                  </a:lnTo>
                  <a:lnTo>
                    <a:pt x="20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8" y="6"/>
                  </a:lnTo>
                  <a:lnTo>
                    <a:pt x="52" y="12"/>
                  </a:lnTo>
                  <a:lnTo>
                    <a:pt x="54" y="18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69" name="Freeform 87"/>
            <p:cNvSpPr>
              <a:spLocks noChangeAspect="1"/>
            </p:cNvSpPr>
            <p:nvPr/>
          </p:nvSpPr>
          <p:spPr bwMode="auto">
            <a:xfrm>
              <a:off x="4542" y="2834"/>
              <a:ext cx="12" cy="10"/>
            </a:xfrm>
            <a:custGeom>
              <a:avLst/>
              <a:gdLst>
                <a:gd name="T0" fmla="*/ 12 w 12"/>
                <a:gd name="T1" fmla="*/ 2 h 10"/>
                <a:gd name="T2" fmla="*/ 10 w 12"/>
                <a:gd name="T3" fmla="*/ 6 h 10"/>
                <a:gd name="T4" fmla="*/ 10 w 12"/>
                <a:gd name="T5" fmla="*/ 10 h 10"/>
                <a:gd name="T6" fmla="*/ 4 w 12"/>
                <a:gd name="T7" fmla="*/ 10 h 10"/>
                <a:gd name="T8" fmla="*/ 2 w 12"/>
                <a:gd name="T9" fmla="*/ 8 h 10"/>
                <a:gd name="T10" fmla="*/ 0 w 12"/>
                <a:gd name="T11" fmla="*/ 4 h 10"/>
                <a:gd name="T12" fmla="*/ 2 w 12"/>
                <a:gd name="T13" fmla="*/ 2 h 10"/>
                <a:gd name="T14" fmla="*/ 4 w 12"/>
                <a:gd name="T15" fmla="*/ 0 h 10"/>
                <a:gd name="T16" fmla="*/ 12 w 12"/>
                <a:gd name="T17" fmla="*/ 2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0"/>
                <a:gd name="T29" fmla="*/ 12 w 12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0">
                  <a:moveTo>
                    <a:pt x="12" y="2"/>
                  </a:moveTo>
                  <a:lnTo>
                    <a:pt x="10" y="6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0" name="Freeform 88"/>
            <p:cNvSpPr>
              <a:spLocks noChangeAspect="1"/>
            </p:cNvSpPr>
            <p:nvPr/>
          </p:nvSpPr>
          <p:spPr bwMode="auto">
            <a:xfrm>
              <a:off x="4918" y="3004"/>
              <a:ext cx="22" cy="10"/>
            </a:xfrm>
            <a:custGeom>
              <a:avLst/>
              <a:gdLst>
                <a:gd name="T0" fmla="*/ 0 w 22"/>
                <a:gd name="T1" fmla="*/ 0 h 10"/>
                <a:gd name="T2" fmla="*/ 0 w 22"/>
                <a:gd name="T3" fmla="*/ 8 h 10"/>
                <a:gd name="T4" fmla="*/ 6 w 22"/>
                <a:gd name="T5" fmla="*/ 10 h 10"/>
                <a:gd name="T6" fmla="*/ 12 w 22"/>
                <a:gd name="T7" fmla="*/ 10 h 10"/>
                <a:gd name="T8" fmla="*/ 16 w 22"/>
                <a:gd name="T9" fmla="*/ 10 h 10"/>
                <a:gd name="T10" fmla="*/ 18 w 22"/>
                <a:gd name="T11" fmla="*/ 6 h 10"/>
                <a:gd name="T12" fmla="*/ 22 w 22"/>
                <a:gd name="T13" fmla="*/ 2 h 10"/>
                <a:gd name="T14" fmla="*/ 18 w 22"/>
                <a:gd name="T15" fmla="*/ 0 h 10"/>
                <a:gd name="T16" fmla="*/ 12 w 22"/>
                <a:gd name="T17" fmla="*/ 0 h 10"/>
                <a:gd name="T18" fmla="*/ 0 w 22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10"/>
                <a:gd name="T32" fmla="*/ 22 w 22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10">
                  <a:moveTo>
                    <a:pt x="0" y="0"/>
                  </a:moveTo>
                  <a:lnTo>
                    <a:pt x="0" y="8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1" name="Freeform 89"/>
            <p:cNvSpPr>
              <a:spLocks noChangeAspect="1"/>
            </p:cNvSpPr>
            <p:nvPr/>
          </p:nvSpPr>
          <p:spPr bwMode="auto">
            <a:xfrm>
              <a:off x="4992" y="2910"/>
              <a:ext cx="10" cy="12"/>
            </a:xfrm>
            <a:custGeom>
              <a:avLst/>
              <a:gdLst>
                <a:gd name="T0" fmla="*/ 10 w 10"/>
                <a:gd name="T1" fmla="*/ 6 h 12"/>
                <a:gd name="T2" fmla="*/ 8 w 10"/>
                <a:gd name="T3" fmla="*/ 10 h 12"/>
                <a:gd name="T4" fmla="*/ 4 w 10"/>
                <a:gd name="T5" fmla="*/ 12 h 12"/>
                <a:gd name="T6" fmla="*/ 2 w 10"/>
                <a:gd name="T7" fmla="*/ 12 h 12"/>
                <a:gd name="T8" fmla="*/ 0 w 10"/>
                <a:gd name="T9" fmla="*/ 10 h 12"/>
                <a:gd name="T10" fmla="*/ 0 w 10"/>
                <a:gd name="T11" fmla="*/ 6 h 12"/>
                <a:gd name="T12" fmla="*/ 2 w 10"/>
                <a:gd name="T13" fmla="*/ 0 h 12"/>
                <a:gd name="T14" fmla="*/ 10 w 10"/>
                <a:gd name="T15" fmla="*/ 6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12"/>
                <a:gd name="T26" fmla="*/ 10 w 1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12">
                  <a:moveTo>
                    <a:pt x="10" y="6"/>
                  </a:moveTo>
                  <a:lnTo>
                    <a:pt x="8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2" name="Freeform 90"/>
            <p:cNvSpPr>
              <a:spLocks noChangeAspect="1"/>
            </p:cNvSpPr>
            <p:nvPr/>
          </p:nvSpPr>
          <p:spPr bwMode="auto">
            <a:xfrm>
              <a:off x="4934" y="2784"/>
              <a:ext cx="18" cy="8"/>
            </a:xfrm>
            <a:custGeom>
              <a:avLst/>
              <a:gdLst>
                <a:gd name="T0" fmla="*/ 18 w 18"/>
                <a:gd name="T1" fmla="*/ 6 h 8"/>
                <a:gd name="T2" fmla="*/ 8 w 18"/>
                <a:gd name="T3" fmla="*/ 8 h 8"/>
                <a:gd name="T4" fmla="*/ 4 w 18"/>
                <a:gd name="T5" fmla="*/ 8 h 8"/>
                <a:gd name="T6" fmla="*/ 0 w 18"/>
                <a:gd name="T7" fmla="*/ 6 h 8"/>
                <a:gd name="T8" fmla="*/ 4 w 18"/>
                <a:gd name="T9" fmla="*/ 2 h 8"/>
                <a:gd name="T10" fmla="*/ 8 w 18"/>
                <a:gd name="T11" fmla="*/ 0 h 8"/>
                <a:gd name="T12" fmla="*/ 12 w 18"/>
                <a:gd name="T13" fmla="*/ 0 h 8"/>
                <a:gd name="T14" fmla="*/ 14 w 18"/>
                <a:gd name="T15" fmla="*/ 2 h 8"/>
                <a:gd name="T16" fmla="*/ 18 w 18"/>
                <a:gd name="T17" fmla="*/ 6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8"/>
                <a:gd name="T29" fmla="*/ 18 w 1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8">
                  <a:moveTo>
                    <a:pt x="18" y="6"/>
                  </a:moveTo>
                  <a:lnTo>
                    <a:pt x="8" y="8"/>
                  </a:lnTo>
                  <a:lnTo>
                    <a:pt x="4" y="8"/>
                  </a:lnTo>
                  <a:lnTo>
                    <a:pt x="0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3" name="Freeform 91"/>
            <p:cNvSpPr>
              <a:spLocks noChangeAspect="1"/>
            </p:cNvSpPr>
            <p:nvPr/>
          </p:nvSpPr>
          <p:spPr bwMode="auto">
            <a:xfrm>
              <a:off x="4888" y="2746"/>
              <a:ext cx="22" cy="46"/>
            </a:xfrm>
            <a:custGeom>
              <a:avLst/>
              <a:gdLst>
                <a:gd name="T0" fmla="*/ 4 w 22"/>
                <a:gd name="T1" fmla="*/ 24 h 46"/>
                <a:gd name="T2" fmla="*/ 4 w 22"/>
                <a:gd name="T3" fmla="*/ 20 h 46"/>
                <a:gd name="T4" fmla="*/ 2 w 22"/>
                <a:gd name="T5" fmla="*/ 16 h 46"/>
                <a:gd name="T6" fmla="*/ 2 w 22"/>
                <a:gd name="T7" fmla="*/ 14 h 46"/>
                <a:gd name="T8" fmla="*/ 0 w 22"/>
                <a:gd name="T9" fmla="*/ 10 h 46"/>
                <a:gd name="T10" fmla="*/ 2 w 22"/>
                <a:gd name="T11" fmla="*/ 4 h 46"/>
                <a:gd name="T12" fmla="*/ 0 w 22"/>
                <a:gd name="T13" fmla="*/ 0 h 46"/>
                <a:gd name="T14" fmla="*/ 6 w 22"/>
                <a:gd name="T15" fmla="*/ 0 h 46"/>
                <a:gd name="T16" fmla="*/ 8 w 22"/>
                <a:gd name="T17" fmla="*/ 8 h 46"/>
                <a:gd name="T18" fmla="*/ 6 w 22"/>
                <a:gd name="T19" fmla="*/ 18 h 46"/>
                <a:gd name="T20" fmla="*/ 10 w 22"/>
                <a:gd name="T21" fmla="*/ 18 h 46"/>
                <a:gd name="T22" fmla="*/ 10 w 22"/>
                <a:gd name="T23" fmla="*/ 8 h 46"/>
                <a:gd name="T24" fmla="*/ 18 w 22"/>
                <a:gd name="T25" fmla="*/ 8 h 46"/>
                <a:gd name="T26" fmla="*/ 18 w 22"/>
                <a:gd name="T27" fmla="*/ 12 h 46"/>
                <a:gd name="T28" fmla="*/ 18 w 22"/>
                <a:gd name="T29" fmla="*/ 16 h 46"/>
                <a:gd name="T30" fmla="*/ 16 w 22"/>
                <a:gd name="T31" fmla="*/ 18 h 46"/>
                <a:gd name="T32" fmla="*/ 14 w 22"/>
                <a:gd name="T33" fmla="*/ 20 h 46"/>
                <a:gd name="T34" fmla="*/ 14 w 22"/>
                <a:gd name="T35" fmla="*/ 24 h 46"/>
                <a:gd name="T36" fmla="*/ 22 w 22"/>
                <a:gd name="T37" fmla="*/ 34 h 46"/>
                <a:gd name="T38" fmla="*/ 18 w 22"/>
                <a:gd name="T39" fmla="*/ 34 h 46"/>
                <a:gd name="T40" fmla="*/ 16 w 22"/>
                <a:gd name="T41" fmla="*/ 32 h 46"/>
                <a:gd name="T42" fmla="*/ 14 w 22"/>
                <a:gd name="T43" fmla="*/ 30 h 46"/>
                <a:gd name="T44" fmla="*/ 10 w 22"/>
                <a:gd name="T45" fmla="*/ 30 h 46"/>
                <a:gd name="T46" fmla="*/ 8 w 22"/>
                <a:gd name="T47" fmla="*/ 30 h 46"/>
                <a:gd name="T48" fmla="*/ 6 w 22"/>
                <a:gd name="T49" fmla="*/ 32 h 46"/>
                <a:gd name="T50" fmla="*/ 6 w 22"/>
                <a:gd name="T51" fmla="*/ 36 h 46"/>
                <a:gd name="T52" fmla="*/ 6 w 22"/>
                <a:gd name="T53" fmla="*/ 40 h 46"/>
                <a:gd name="T54" fmla="*/ 8 w 22"/>
                <a:gd name="T55" fmla="*/ 46 h 46"/>
                <a:gd name="T56" fmla="*/ 4 w 22"/>
                <a:gd name="T57" fmla="*/ 42 h 46"/>
                <a:gd name="T58" fmla="*/ 4 w 22"/>
                <a:gd name="T59" fmla="*/ 36 h 46"/>
                <a:gd name="T60" fmla="*/ 4 w 22"/>
                <a:gd name="T61" fmla="*/ 24 h 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46"/>
                <a:gd name="T95" fmla="*/ 22 w 22"/>
                <a:gd name="T96" fmla="*/ 46 h 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46">
                  <a:moveTo>
                    <a:pt x="4" y="24"/>
                  </a:moveTo>
                  <a:lnTo>
                    <a:pt x="4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8" y="8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8"/>
                  </a:lnTo>
                  <a:lnTo>
                    <a:pt x="18" y="8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4" y="36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4" name="Freeform 92"/>
            <p:cNvSpPr>
              <a:spLocks noChangeAspect="1"/>
            </p:cNvSpPr>
            <p:nvPr/>
          </p:nvSpPr>
          <p:spPr bwMode="auto">
            <a:xfrm>
              <a:off x="4804" y="2948"/>
              <a:ext cx="68" cy="40"/>
            </a:xfrm>
            <a:custGeom>
              <a:avLst/>
              <a:gdLst>
                <a:gd name="T0" fmla="*/ 68 w 68"/>
                <a:gd name="T1" fmla="*/ 0 h 40"/>
                <a:gd name="T2" fmla="*/ 54 w 68"/>
                <a:gd name="T3" fmla="*/ 10 h 40"/>
                <a:gd name="T4" fmla="*/ 38 w 68"/>
                <a:gd name="T5" fmla="*/ 16 h 40"/>
                <a:gd name="T6" fmla="*/ 34 w 68"/>
                <a:gd name="T7" fmla="*/ 18 h 40"/>
                <a:gd name="T8" fmla="*/ 30 w 68"/>
                <a:gd name="T9" fmla="*/ 22 h 40"/>
                <a:gd name="T10" fmla="*/ 22 w 68"/>
                <a:gd name="T11" fmla="*/ 30 h 40"/>
                <a:gd name="T12" fmla="*/ 14 w 68"/>
                <a:gd name="T13" fmla="*/ 38 h 40"/>
                <a:gd name="T14" fmla="*/ 8 w 68"/>
                <a:gd name="T15" fmla="*/ 40 h 40"/>
                <a:gd name="T16" fmla="*/ 2 w 68"/>
                <a:gd name="T17" fmla="*/ 40 h 40"/>
                <a:gd name="T18" fmla="*/ 0 w 68"/>
                <a:gd name="T19" fmla="*/ 40 h 40"/>
                <a:gd name="T20" fmla="*/ 0 w 68"/>
                <a:gd name="T21" fmla="*/ 36 h 40"/>
                <a:gd name="T22" fmla="*/ 0 w 68"/>
                <a:gd name="T23" fmla="*/ 32 h 40"/>
                <a:gd name="T24" fmla="*/ 2 w 68"/>
                <a:gd name="T25" fmla="*/ 28 h 40"/>
                <a:gd name="T26" fmla="*/ 10 w 68"/>
                <a:gd name="T27" fmla="*/ 22 h 40"/>
                <a:gd name="T28" fmla="*/ 26 w 68"/>
                <a:gd name="T29" fmla="*/ 14 h 40"/>
                <a:gd name="T30" fmla="*/ 30 w 68"/>
                <a:gd name="T31" fmla="*/ 12 h 40"/>
                <a:gd name="T32" fmla="*/ 32 w 68"/>
                <a:gd name="T33" fmla="*/ 8 h 40"/>
                <a:gd name="T34" fmla="*/ 34 w 68"/>
                <a:gd name="T35" fmla="*/ 6 h 40"/>
                <a:gd name="T36" fmla="*/ 38 w 68"/>
                <a:gd name="T37" fmla="*/ 4 h 40"/>
                <a:gd name="T38" fmla="*/ 48 w 68"/>
                <a:gd name="T39" fmla="*/ 2 h 40"/>
                <a:gd name="T40" fmla="*/ 56 w 68"/>
                <a:gd name="T41" fmla="*/ 0 h 40"/>
                <a:gd name="T42" fmla="*/ 68 w 68"/>
                <a:gd name="T43" fmla="*/ 0 h 40"/>
                <a:gd name="T44" fmla="*/ 68 w 68"/>
                <a:gd name="T45" fmla="*/ 2 h 40"/>
                <a:gd name="T46" fmla="*/ 68 w 68"/>
                <a:gd name="T47" fmla="*/ 0 h 4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8"/>
                <a:gd name="T73" fmla="*/ 0 h 40"/>
                <a:gd name="T74" fmla="*/ 68 w 68"/>
                <a:gd name="T75" fmla="*/ 40 h 4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8" h="40">
                  <a:moveTo>
                    <a:pt x="68" y="0"/>
                  </a:moveTo>
                  <a:lnTo>
                    <a:pt x="54" y="10"/>
                  </a:lnTo>
                  <a:lnTo>
                    <a:pt x="38" y="16"/>
                  </a:lnTo>
                  <a:lnTo>
                    <a:pt x="34" y="18"/>
                  </a:lnTo>
                  <a:lnTo>
                    <a:pt x="30" y="22"/>
                  </a:lnTo>
                  <a:lnTo>
                    <a:pt x="22" y="30"/>
                  </a:lnTo>
                  <a:lnTo>
                    <a:pt x="14" y="38"/>
                  </a:lnTo>
                  <a:lnTo>
                    <a:pt x="8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30" y="12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48" y="2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5" name="Freeform 93"/>
            <p:cNvSpPr>
              <a:spLocks noChangeAspect="1"/>
            </p:cNvSpPr>
            <p:nvPr/>
          </p:nvSpPr>
          <p:spPr bwMode="auto">
            <a:xfrm>
              <a:off x="4732" y="2966"/>
              <a:ext cx="26" cy="16"/>
            </a:xfrm>
            <a:custGeom>
              <a:avLst/>
              <a:gdLst>
                <a:gd name="T0" fmla="*/ 18 w 26"/>
                <a:gd name="T1" fmla="*/ 14 h 16"/>
                <a:gd name="T2" fmla="*/ 8 w 26"/>
                <a:gd name="T3" fmla="*/ 10 h 16"/>
                <a:gd name="T4" fmla="*/ 0 w 26"/>
                <a:gd name="T5" fmla="*/ 4 h 16"/>
                <a:gd name="T6" fmla="*/ 4 w 26"/>
                <a:gd name="T7" fmla="*/ 0 h 16"/>
                <a:gd name="T8" fmla="*/ 10 w 26"/>
                <a:gd name="T9" fmla="*/ 0 h 16"/>
                <a:gd name="T10" fmla="*/ 14 w 26"/>
                <a:gd name="T11" fmla="*/ 0 h 16"/>
                <a:gd name="T12" fmla="*/ 18 w 26"/>
                <a:gd name="T13" fmla="*/ 2 h 16"/>
                <a:gd name="T14" fmla="*/ 20 w 26"/>
                <a:gd name="T15" fmla="*/ 6 h 16"/>
                <a:gd name="T16" fmla="*/ 24 w 26"/>
                <a:gd name="T17" fmla="*/ 6 h 16"/>
                <a:gd name="T18" fmla="*/ 26 w 26"/>
                <a:gd name="T19" fmla="*/ 12 h 16"/>
                <a:gd name="T20" fmla="*/ 24 w 26"/>
                <a:gd name="T21" fmla="*/ 14 h 16"/>
                <a:gd name="T22" fmla="*/ 22 w 26"/>
                <a:gd name="T23" fmla="*/ 16 h 16"/>
                <a:gd name="T24" fmla="*/ 20 w 26"/>
                <a:gd name="T25" fmla="*/ 16 h 16"/>
                <a:gd name="T26" fmla="*/ 18 w 26"/>
                <a:gd name="T27" fmla="*/ 14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16"/>
                <a:gd name="T44" fmla="*/ 26 w 2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16">
                  <a:moveTo>
                    <a:pt x="18" y="14"/>
                  </a:moveTo>
                  <a:lnTo>
                    <a:pt x="8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4" y="6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6" name="Freeform 94"/>
            <p:cNvSpPr>
              <a:spLocks noChangeAspect="1"/>
            </p:cNvSpPr>
            <p:nvPr/>
          </p:nvSpPr>
          <p:spPr bwMode="auto">
            <a:xfrm>
              <a:off x="4746" y="2944"/>
              <a:ext cx="52" cy="10"/>
            </a:xfrm>
            <a:custGeom>
              <a:avLst/>
              <a:gdLst>
                <a:gd name="T0" fmla="*/ 42 w 52"/>
                <a:gd name="T1" fmla="*/ 8 h 10"/>
                <a:gd name="T2" fmla="*/ 36 w 52"/>
                <a:gd name="T3" fmla="*/ 10 h 10"/>
                <a:gd name="T4" fmla="*/ 30 w 52"/>
                <a:gd name="T5" fmla="*/ 10 h 10"/>
                <a:gd name="T6" fmla="*/ 22 w 52"/>
                <a:gd name="T7" fmla="*/ 8 h 10"/>
                <a:gd name="T8" fmla="*/ 10 w 52"/>
                <a:gd name="T9" fmla="*/ 10 h 10"/>
                <a:gd name="T10" fmla="*/ 4 w 52"/>
                <a:gd name="T11" fmla="*/ 10 h 10"/>
                <a:gd name="T12" fmla="*/ 2 w 52"/>
                <a:gd name="T13" fmla="*/ 8 h 10"/>
                <a:gd name="T14" fmla="*/ 0 w 52"/>
                <a:gd name="T15" fmla="*/ 4 h 10"/>
                <a:gd name="T16" fmla="*/ 6 w 52"/>
                <a:gd name="T17" fmla="*/ 2 h 10"/>
                <a:gd name="T18" fmla="*/ 12 w 52"/>
                <a:gd name="T19" fmla="*/ 0 h 10"/>
                <a:gd name="T20" fmla="*/ 18 w 52"/>
                <a:gd name="T21" fmla="*/ 2 h 10"/>
                <a:gd name="T22" fmla="*/ 24 w 52"/>
                <a:gd name="T23" fmla="*/ 4 h 10"/>
                <a:gd name="T24" fmla="*/ 30 w 52"/>
                <a:gd name="T25" fmla="*/ 6 h 10"/>
                <a:gd name="T26" fmla="*/ 36 w 52"/>
                <a:gd name="T27" fmla="*/ 8 h 10"/>
                <a:gd name="T28" fmla="*/ 44 w 52"/>
                <a:gd name="T29" fmla="*/ 6 h 10"/>
                <a:gd name="T30" fmla="*/ 52 w 52"/>
                <a:gd name="T31" fmla="*/ 4 h 10"/>
                <a:gd name="T32" fmla="*/ 48 w 52"/>
                <a:gd name="T33" fmla="*/ 8 h 10"/>
                <a:gd name="T34" fmla="*/ 46 w 52"/>
                <a:gd name="T35" fmla="*/ 10 h 10"/>
                <a:gd name="T36" fmla="*/ 40 w 52"/>
                <a:gd name="T37" fmla="*/ 10 h 10"/>
                <a:gd name="T38" fmla="*/ 42 w 52"/>
                <a:gd name="T39" fmla="*/ 8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"/>
                <a:gd name="T61" fmla="*/ 0 h 10"/>
                <a:gd name="T62" fmla="*/ 52 w 52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" h="10">
                  <a:moveTo>
                    <a:pt x="42" y="8"/>
                  </a:moveTo>
                  <a:lnTo>
                    <a:pt x="36" y="10"/>
                  </a:lnTo>
                  <a:lnTo>
                    <a:pt x="30" y="10"/>
                  </a:lnTo>
                  <a:lnTo>
                    <a:pt x="22" y="8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4" y="4"/>
                  </a:lnTo>
                  <a:lnTo>
                    <a:pt x="30" y="6"/>
                  </a:lnTo>
                  <a:lnTo>
                    <a:pt x="36" y="8"/>
                  </a:lnTo>
                  <a:lnTo>
                    <a:pt x="44" y="6"/>
                  </a:lnTo>
                  <a:lnTo>
                    <a:pt x="52" y="4"/>
                  </a:lnTo>
                  <a:lnTo>
                    <a:pt x="48" y="8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4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7" name="Freeform 95"/>
            <p:cNvSpPr>
              <a:spLocks noChangeAspect="1"/>
            </p:cNvSpPr>
            <p:nvPr/>
          </p:nvSpPr>
          <p:spPr bwMode="auto">
            <a:xfrm>
              <a:off x="4680" y="2942"/>
              <a:ext cx="54" cy="16"/>
            </a:xfrm>
            <a:custGeom>
              <a:avLst/>
              <a:gdLst>
                <a:gd name="T0" fmla="*/ 54 w 54"/>
                <a:gd name="T1" fmla="*/ 12 h 16"/>
                <a:gd name="T2" fmla="*/ 52 w 54"/>
                <a:gd name="T3" fmla="*/ 12 h 16"/>
                <a:gd name="T4" fmla="*/ 46 w 54"/>
                <a:gd name="T5" fmla="*/ 12 h 16"/>
                <a:gd name="T6" fmla="*/ 42 w 54"/>
                <a:gd name="T7" fmla="*/ 10 h 16"/>
                <a:gd name="T8" fmla="*/ 38 w 54"/>
                <a:gd name="T9" fmla="*/ 14 h 16"/>
                <a:gd name="T10" fmla="*/ 32 w 54"/>
                <a:gd name="T11" fmla="*/ 16 h 16"/>
                <a:gd name="T12" fmla="*/ 22 w 54"/>
                <a:gd name="T13" fmla="*/ 16 h 16"/>
                <a:gd name="T14" fmla="*/ 18 w 54"/>
                <a:gd name="T15" fmla="*/ 16 h 16"/>
                <a:gd name="T16" fmla="*/ 16 w 54"/>
                <a:gd name="T17" fmla="*/ 14 h 16"/>
                <a:gd name="T18" fmla="*/ 14 w 54"/>
                <a:gd name="T19" fmla="*/ 10 h 16"/>
                <a:gd name="T20" fmla="*/ 10 w 54"/>
                <a:gd name="T21" fmla="*/ 12 h 16"/>
                <a:gd name="T22" fmla="*/ 6 w 54"/>
                <a:gd name="T23" fmla="*/ 14 h 16"/>
                <a:gd name="T24" fmla="*/ 2 w 54"/>
                <a:gd name="T25" fmla="*/ 12 h 16"/>
                <a:gd name="T26" fmla="*/ 0 w 54"/>
                <a:gd name="T27" fmla="*/ 10 h 16"/>
                <a:gd name="T28" fmla="*/ 2 w 54"/>
                <a:gd name="T29" fmla="*/ 6 h 16"/>
                <a:gd name="T30" fmla="*/ 6 w 54"/>
                <a:gd name="T31" fmla="*/ 4 h 16"/>
                <a:gd name="T32" fmla="*/ 12 w 54"/>
                <a:gd name="T33" fmla="*/ 2 h 16"/>
                <a:gd name="T34" fmla="*/ 16 w 54"/>
                <a:gd name="T35" fmla="*/ 2 h 16"/>
                <a:gd name="T36" fmla="*/ 16 w 54"/>
                <a:gd name="T37" fmla="*/ 6 h 16"/>
                <a:gd name="T38" fmla="*/ 36 w 54"/>
                <a:gd name="T39" fmla="*/ 10 h 16"/>
                <a:gd name="T40" fmla="*/ 42 w 54"/>
                <a:gd name="T41" fmla="*/ 10 h 16"/>
                <a:gd name="T42" fmla="*/ 38 w 54"/>
                <a:gd name="T43" fmla="*/ 6 h 16"/>
                <a:gd name="T44" fmla="*/ 36 w 54"/>
                <a:gd name="T45" fmla="*/ 4 h 16"/>
                <a:gd name="T46" fmla="*/ 38 w 54"/>
                <a:gd name="T47" fmla="*/ 2 h 16"/>
                <a:gd name="T48" fmla="*/ 42 w 54"/>
                <a:gd name="T49" fmla="*/ 0 h 16"/>
                <a:gd name="T50" fmla="*/ 46 w 54"/>
                <a:gd name="T51" fmla="*/ 4 h 16"/>
                <a:gd name="T52" fmla="*/ 54 w 54"/>
                <a:gd name="T53" fmla="*/ 8 h 16"/>
                <a:gd name="T54" fmla="*/ 54 w 54"/>
                <a:gd name="T55" fmla="*/ 12 h 1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16"/>
                <a:gd name="T86" fmla="*/ 54 w 54"/>
                <a:gd name="T87" fmla="*/ 16 h 1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16">
                  <a:moveTo>
                    <a:pt x="54" y="12"/>
                  </a:moveTo>
                  <a:lnTo>
                    <a:pt x="52" y="12"/>
                  </a:lnTo>
                  <a:lnTo>
                    <a:pt x="46" y="12"/>
                  </a:lnTo>
                  <a:lnTo>
                    <a:pt x="42" y="10"/>
                  </a:lnTo>
                  <a:lnTo>
                    <a:pt x="38" y="14"/>
                  </a:lnTo>
                  <a:lnTo>
                    <a:pt x="32" y="16"/>
                  </a:lnTo>
                  <a:lnTo>
                    <a:pt x="22" y="16"/>
                  </a:lnTo>
                  <a:lnTo>
                    <a:pt x="18" y="16"/>
                  </a:lnTo>
                  <a:lnTo>
                    <a:pt x="16" y="14"/>
                  </a:lnTo>
                  <a:lnTo>
                    <a:pt x="14" y="10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36" y="10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4" y="8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8" name="Freeform 96"/>
            <p:cNvSpPr>
              <a:spLocks noChangeAspect="1"/>
            </p:cNvSpPr>
            <p:nvPr/>
          </p:nvSpPr>
          <p:spPr bwMode="auto">
            <a:xfrm>
              <a:off x="4738" y="2750"/>
              <a:ext cx="108" cy="146"/>
            </a:xfrm>
            <a:custGeom>
              <a:avLst/>
              <a:gdLst>
                <a:gd name="T0" fmla="*/ 14 w 108"/>
                <a:gd name="T1" fmla="*/ 30 h 146"/>
                <a:gd name="T2" fmla="*/ 20 w 108"/>
                <a:gd name="T3" fmla="*/ 24 h 146"/>
                <a:gd name="T4" fmla="*/ 30 w 108"/>
                <a:gd name="T5" fmla="*/ 10 h 146"/>
                <a:gd name="T6" fmla="*/ 38 w 108"/>
                <a:gd name="T7" fmla="*/ 6 h 146"/>
                <a:gd name="T8" fmla="*/ 42 w 108"/>
                <a:gd name="T9" fmla="*/ 8 h 146"/>
                <a:gd name="T10" fmla="*/ 66 w 108"/>
                <a:gd name="T11" fmla="*/ 14 h 146"/>
                <a:gd name="T12" fmla="*/ 90 w 108"/>
                <a:gd name="T13" fmla="*/ 14 h 146"/>
                <a:gd name="T14" fmla="*/ 98 w 108"/>
                <a:gd name="T15" fmla="*/ 8 h 146"/>
                <a:gd name="T16" fmla="*/ 108 w 108"/>
                <a:gd name="T17" fmla="*/ 0 h 146"/>
                <a:gd name="T18" fmla="*/ 98 w 108"/>
                <a:gd name="T19" fmla="*/ 18 h 146"/>
                <a:gd name="T20" fmla="*/ 88 w 108"/>
                <a:gd name="T21" fmla="*/ 26 h 146"/>
                <a:gd name="T22" fmla="*/ 76 w 108"/>
                <a:gd name="T23" fmla="*/ 26 h 146"/>
                <a:gd name="T24" fmla="*/ 28 w 108"/>
                <a:gd name="T25" fmla="*/ 24 h 146"/>
                <a:gd name="T26" fmla="*/ 24 w 108"/>
                <a:gd name="T27" fmla="*/ 28 h 146"/>
                <a:gd name="T28" fmla="*/ 24 w 108"/>
                <a:gd name="T29" fmla="*/ 42 h 146"/>
                <a:gd name="T30" fmla="*/ 30 w 108"/>
                <a:gd name="T31" fmla="*/ 56 h 146"/>
                <a:gd name="T32" fmla="*/ 38 w 108"/>
                <a:gd name="T33" fmla="*/ 58 h 146"/>
                <a:gd name="T34" fmla="*/ 44 w 108"/>
                <a:gd name="T35" fmla="*/ 54 h 146"/>
                <a:gd name="T36" fmla="*/ 58 w 108"/>
                <a:gd name="T37" fmla="*/ 48 h 146"/>
                <a:gd name="T38" fmla="*/ 74 w 108"/>
                <a:gd name="T39" fmla="*/ 44 h 146"/>
                <a:gd name="T40" fmla="*/ 78 w 108"/>
                <a:gd name="T41" fmla="*/ 46 h 146"/>
                <a:gd name="T42" fmla="*/ 68 w 108"/>
                <a:gd name="T43" fmla="*/ 52 h 146"/>
                <a:gd name="T44" fmla="*/ 54 w 108"/>
                <a:gd name="T45" fmla="*/ 60 h 146"/>
                <a:gd name="T46" fmla="*/ 48 w 108"/>
                <a:gd name="T47" fmla="*/ 70 h 146"/>
                <a:gd name="T48" fmla="*/ 52 w 108"/>
                <a:gd name="T49" fmla="*/ 82 h 146"/>
                <a:gd name="T50" fmla="*/ 58 w 108"/>
                <a:gd name="T51" fmla="*/ 106 h 146"/>
                <a:gd name="T52" fmla="*/ 64 w 108"/>
                <a:gd name="T53" fmla="*/ 112 h 146"/>
                <a:gd name="T54" fmla="*/ 70 w 108"/>
                <a:gd name="T55" fmla="*/ 114 h 146"/>
                <a:gd name="T56" fmla="*/ 58 w 108"/>
                <a:gd name="T57" fmla="*/ 122 h 146"/>
                <a:gd name="T58" fmla="*/ 48 w 108"/>
                <a:gd name="T59" fmla="*/ 126 h 146"/>
                <a:gd name="T60" fmla="*/ 36 w 108"/>
                <a:gd name="T61" fmla="*/ 94 h 146"/>
                <a:gd name="T62" fmla="*/ 36 w 108"/>
                <a:gd name="T63" fmla="*/ 84 h 146"/>
                <a:gd name="T64" fmla="*/ 26 w 108"/>
                <a:gd name="T65" fmla="*/ 84 h 146"/>
                <a:gd name="T66" fmla="*/ 24 w 108"/>
                <a:gd name="T67" fmla="*/ 128 h 146"/>
                <a:gd name="T68" fmla="*/ 20 w 108"/>
                <a:gd name="T69" fmla="*/ 142 h 146"/>
                <a:gd name="T70" fmla="*/ 10 w 108"/>
                <a:gd name="T71" fmla="*/ 146 h 146"/>
                <a:gd name="T72" fmla="*/ 6 w 108"/>
                <a:gd name="T73" fmla="*/ 144 h 146"/>
                <a:gd name="T74" fmla="*/ 6 w 108"/>
                <a:gd name="T75" fmla="*/ 130 h 146"/>
                <a:gd name="T76" fmla="*/ 10 w 108"/>
                <a:gd name="T77" fmla="*/ 118 h 146"/>
                <a:gd name="T78" fmla="*/ 12 w 108"/>
                <a:gd name="T79" fmla="*/ 102 h 146"/>
                <a:gd name="T80" fmla="*/ 0 w 108"/>
                <a:gd name="T81" fmla="*/ 100 h 146"/>
                <a:gd name="T82" fmla="*/ 0 w 108"/>
                <a:gd name="T83" fmla="*/ 84 h 146"/>
                <a:gd name="T84" fmla="*/ 10 w 108"/>
                <a:gd name="T85" fmla="*/ 58 h 146"/>
                <a:gd name="T86" fmla="*/ 14 w 108"/>
                <a:gd name="T87" fmla="*/ 50 h 1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8"/>
                <a:gd name="T133" fmla="*/ 0 h 146"/>
                <a:gd name="T134" fmla="*/ 108 w 108"/>
                <a:gd name="T135" fmla="*/ 146 h 1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8" h="146">
                  <a:moveTo>
                    <a:pt x="14" y="50"/>
                  </a:moveTo>
                  <a:lnTo>
                    <a:pt x="14" y="30"/>
                  </a:lnTo>
                  <a:lnTo>
                    <a:pt x="18" y="28"/>
                  </a:lnTo>
                  <a:lnTo>
                    <a:pt x="20" y="24"/>
                  </a:lnTo>
                  <a:lnTo>
                    <a:pt x="26" y="16"/>
                  </a:lnTo>
                  <a:lnTo>
                    <a:pt x="30" y="10"/>
                  </a:lnTo>
                  <a:lnTo>
                    <a:pt x="34" y="8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8"/>
                  </a:lnTo>
                  <a:lnTo>
                    <a:pt x="46" y="10"/>
                  </a:lnTo>
                  <a:lnTo>
                    <a:pt x="66" y="14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94" y="14"/>
                  </a:lnTo>
                  <a:lnTo>
                    <a:pt x="98" y="8"/>
                  </a:lnTo>
                  <a:lnTo>
                    <a:pt x="102" y="2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8" y="18"/>
                  </a:lnTo>
                  <a:lnTo>
                    <a:pt x="92" y="24"/>
                  </a:lnTo>
                  <a:lnTo>
                    <a:pt x="88" y="26"/>
                  </a:lnTo>
                  <a:lnTo>
                    <a:pt x="82" y="26"/>
                  </a:lnTo>
                  <a:lnTo>
                    <a:pt x="76" y="26"/>
                  </a:lnTo>
                  <a:lnTo>
                    <a:pt x="70" y="24"/>
                  </a:lnTo>
                  <a:lnTo>
                    <a:pt x="28" y="24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2" y="36"/>
                  </a:lnTo>
                  <a:lnTo>
                    <a:pt x="24" y="42"/>
                  </a:lnTo>
                  <a:lnTo>
                    <a:pt x="26" y="50"/>
                  </a:lnTo>
                  <a:lnTo>
                    <a:pt x="30" y="56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8" y="48"/>
                  </a:lnTo>
                  <a:lnTo>
                    <a:pt x="68" y="46"/>
                  </a:lnTo>
                  <a:lnTo>
                    <a:pt x="74" y="44"/>
                  </a:lnTo>
                  <a:lnTo>
                    <a:pt x="80" y="44"/>
                  </a:lnTo>
                  <a:lnTo>
                    <a:pt x="78" y="46"/>
                  </a:lnTo>
                  <a:lnTo>
                    <a:pt x="74" y="48"/>
                  </a:lnTo>
                  <a:lnTo>
                    <a:pt x="68" y="52"/>
                  </a:lnTo>
                  <a:lnTo>
                    <a:pt x="60" y="54"/>
                  </a:lnTo>
                  <a:lnTo>
                    <a:pt x="54" y="60"/>
                  </a:lnTo>
                  <a:lnTo>
                    <a:pt x="46" y="70"/>
                  </a:lnTo>
                  <a:lnTo>
                    <a:pt x="48" y="70"/>
                  </a:lnTo>
                  <a:lnTo>
                    <a:pt x="50" y="76"/>
                  </a:lnTo>
                  <a:lnTo>
                    <a:pt x="52" y="82"/>
                  </a:lnTo>
                  <a:lnTo>
                    <a:pt x="58" y="90"/>
                  </a:lnTo>
                  <a:lnTo>
                    <a:pt x="58" y="106"/>
                  </a:lnTo>
                  <a:lnTo>
                    <a:pt x="60" y="110"/>
                  </a:lnTo>
                  <a:lnTo>
                    <a:pt x="64" y="112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64" y="118"/>
                  </a:lnTo>
                  <a:lnTo>
                    <a:pt x="58" y="122"/>
                  </a:lnTo>
                  <a:lnTo>
                    <a:pt x="54" y="126"/>
                  </a:lnTo>
                  <a:lnTo>
                    <a:pt x="48" y="126"/>
                  </a:lnTo>
                  <a:lnTo>
                    <a:pt x="34" y="98"/>
                  </a:lnTo>
                  <a:lnTo>
                    <a:pt x="36" y="94"/>
                  </a:lnTo>
                  <a:lnTo>
                    <a:pt x="38" y="90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26" y="84"/>
                  </a:lnTo>
                  <a:lnTo>
                    <a:pt x="24" y="114"/>
                  </a:lnTo>
                  <a:lnTo>
                    <a:pt x="24" y="128"/>
                  </a:lnTo>
                  <a:lnTo>
                    <a:pt x="22" y="136"/>
                  </a:lnTo>
                  <a:lnTo>
                    <a:pt x="20" y="142"/>
                  </a:lnTo>
                  <a:lnTo>
                    <a:pt x="16" y="144"/>
                  </a:lnTo>
                  <a:lnTo>
                    <a:pt x="10" y="146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0"/>
                  </a:lnTo>
                  <a:lnTo>
                    <a:pt x="6" y="130"/>
                  </a:lnTo>
                  <a:lnTo>
                    <a:pt x="8" y="124"/>
                  </a:lnTo>
                  <a:lnTo>
                    <a:pt x="10" y="118"/>
                  </a:lnTo>
                  <a:lnTo>
                    <a:pt x="12" y="110"/>
                  </a:lnTo>
                  <a:lnTo>
                    <a:pt x="12" y="102"/>
                  </a:lnTo>
                  <a:lnTo>
                    <a:pt x="4" y="102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4" y="70"/>
                  </a:lnTo>
                  <a:lnTo>
                    <a:pt x="10" y="58"/>
                  </a:lnTo>
                  <a:lnTo>
                    <a:pt x="14" y="48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79" name="Freeform 97"/>
            <p:cNvSpPr>
              <a:spLocks noChangeAspect="1"/>
            </p:cNvSpPr>
            <p:nvPr/>
          </p:nvSpPr>
          <p:spPr bwMode="auto">
            <a:xfrm>
              <a:off x="4860" y="2844"/>
              <a:ext cx="20" cy="18"/>
            </a:xfrm>
            <a:custGeom>
              <a:avLst/>
              <a:gdLst>
                <a:gd name="T0" fmla="*/ 18 w 20"/>
                <a:gd name="T1" fmla="*/ 4 h 18"/>
                <a:gd name="T2" fmla="*/ 20 w 20"/>
                <a:gd name="T3" fmla="*/ 8 h 18"/>
                <a:gd name="T4" fmla="*/ 20 w 20"/>
                <a:gd name="T5" fmla="*/ 12 h 18"/>
                <a:gd name="T6" fmla="*/ 20 w 20"/>
                <a:gd name="T7" fmla="*/ 14 h 18"/>
                <a:gd name="T8" fmla="*/ 18 w 20"/>
                <a:gd name="T9" fmla="*/ 16 h 18"/>
                <a:gd name="T10" fmla="*/ 12 w 20"/>
                <a:gd name="T11" fmla="*/ 18 h 18"/>
                <a:gd name="T12" fmla="*/ 4 w 20"/>
                <a:gd name="T13" fmla="*/ 14 h 18"/>
                <a:gd name="T14" fmla="*/ 0 w 20"/>
                <a:gd name="T15" fmla="*/ 10 h 18"/>
                <a:gd name="T16" fmla="*/ 0 w 20"/>
                <a:gd name="T17" fmla="*/ 6 h 18"/>
                <a:gd name="T18" fmla="*/ 12 w 20"/>
                <a:gd name="T19" fmla="*/ 0 h 18"/>
                <a:gd name="T20" fmla="*/ 20 w 20"/>
                <a:gd name="T21" fmla="*/ 6 h 18"/>
                <a:gd name="T22" fmla="*/ 18 w 20"/>
                <a:gd name="T23" fmla="*/ 4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18"/>
                <a:gd name="T38" fmla="*/ 20 w 20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18">
                  <a:moveTo>
                    <a:pt x="18" y="4"/>
                  </a:moveTo>
                  <a:lnTo>
                    <a:pt x="20" y="8"/>
                  </a:lnTo>
                  <a:lnTo>
                    <a:pt x="20" y="12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2" y="18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80" name="Freeform 98"/>
            <p:cNvSpPr>
              <a:spLocks noChangeAspect="1"/>
            </p:cNvSpPr>
            <p:nvPr/>
          </p:nvSpPr>
          <p:spPr bwMode="auto">
            <a:xfrm>
              <a:off x="4834" y="2820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8 w 10"/>
                <a:gd name="T3" fmla="*/ 4 h 6"/>
                <a:gd name="T4" fmla="*/ 4 w 10"/>
                <a:gd name="T5" fmla="*/ 6 h 6"/>
                <a:gd name="T6" fmla="*/ 2 w 10"/>
                <a:gd name="T7" fmla="*/ 4 h 6"/>
                <a:gd name="T8" fmla="*/ 0 w 10"/>
                <a:gd name="T9" fmla="*/ 2 h 6"/>
                <a:gd name="T10" fmla="*/ 6 w 10"/>
                <a:gd name="T11" fmla="*/ 0 h 6"/>
                <a:gd name="T12" fmla="*/ 10 w 10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10" y="0"/>
                  </a:moveTo>
                  <a:lnTo>
                    <a:pt x="8" y="4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475" name="Freeform 99"/>
          <p:cNvSpPr>
            <a:spLocks noChangeAspect="1"/>
          </p:cNvSpPr>
          <p:nvPr/>
        </p:nvSpPr>
        <p:spPr bwMode="auto">
          <a:xfrm>
            <a:off x="7524750" y="2447925"/>
            <a:ext cx="207963" cy="306388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76" name="Freeform 100"/>
          <p:cNvSpPr>
            <a:spLocks noChangeAspect="1"/>
          </p:cNvSpPr>
          <p:nvPr/>
        </p:nvSpPr>
        <p:spPr bwMode="auto">
          <a:xfrm>
            <a:off x="6559550" y="3422650"/>
            <a:ext cx="90488" cy="58738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77" name="Freeform 101"/>
          <p:cNvSpPr>
            <a:spLocks noChangeAspect="1"/>
          </p:cNvSpPr>
          <p:nvPr/>
        </p:nvSpPr>
        <p:spPr bwMode="auto">
          <a:xfrm>
            <a:off x="3697288" y="3454400"/>
            <a:ext cx="217487" cy="238125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78" name="Freeform 102"/>
          <p:cNvSpPr>
            <a:spLocks noChangeAspect="1"/>
          </p:cNvSpPr>
          <p:nvPr/>
        </p:nvSpPr>
        <p:spPr bwMode="auto">
          <a:xfrm>
            <a:off x="2865438" y="1371600"/>
            <a:ext cx="1095375" cy="714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79" name="Freeform 103"/>
          <p:cNvSpPr>
            <a:spLocks noChangeAspect="1"/>
          </p:cNvSpPr>
          <p:nvPr/>
        </p:nvSpPr>
        <p:spPr bwMode="auto">
          <a:xfrm>
            <a:off x="3665538" y="2022475"/>
            <a:ext cx="219075" cy="112713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0" name="Freeform 104"/>
          <p:cNvSpPr>
            <a:spLocks noChangeAspect="1"/>
          </p:cNvSpPr>
          <p:nvPr/>
        </p:nvSpPr>
        <p:spPr bwMode="auto">
          <a:xfrm>
            <a:off x="5335588" y="4949825"/>
            <a:ext cx="217487" cy="522288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1" name="Freeform 105"/>
          <p:cNvSpPr>
            <a:spLocks noChangeAspect="1"/>
          </p:cNvSpPr>
          <p:nvPr/>
        </p:nvSpPr>
        <p:spPr bwMode="auto">
          <a:xfrm>
            <a:off x="3997325" y="2279650"/>
            <a:ext cx="190500" cy="32067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2" name="Freeform 106"/>
          <p:cNvSpPr>
            <a:spLocks noChangeAspect="1"/>
          </p:cNvSpPr>
          <p:nvPr/>
        </p:nvSpPr>
        <p:spPr bwMode="auto">
          <a:xfrm>
            <a:off x="3911600" y="2416175"/>
            <a:ext cx="103188" cy="131763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3" name="Freeform 107"/>
          <p:cNvSpPr>
            <a:spLocks noChangeAspect="1"/>
          </p:cNvSpPr>
          <p:nvPr/>
        </p:nvSpPr>
        <p:spPr bwMode="auto">
          <a:xfrm>
            <a:off x="5094288" y="3082925"/>
            <a:ext cx="166687" cy="18415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4" name="Freeform 108"/>
          <p:cNvSpPr>
            <a:spLocks noChangeAspect="1"/>
          </p:cNvSpPr>
          <p:nvPr/>
        </p:nvSpPr>
        <p:spPr bwMode="auto">
          <a:xfrm>
            <a:off x="5183188" y="3078163"/>
            <a:ext cx="268287" cy="31432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5" name="Freeform 109"/>
          <p:cNvSpPr>
            <a:spLocks noChangeAspect="1"/>
          </p:cNvSpPr>
          <p:nvPr/>
        </p:nvSpPr>
        <p:spPr bwMode="auto">
          <a:xfrm>
            <a:off x="4575175" y="1903413"/>
            <a:ext cx="257175" cy="3492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6" name="Freeform 110"/>
          <p:cNvSpPr>
            <a:spLocks noChangeAspect="1"/>
          </p:cNvSpPr>
          <p:nvPr/>
        </p:nvSpPr>
        <p:spPr bwMode="auto">
          <a:xfrm>
            <a:off x="4391025" y="1936750"/>
            <a:ext cx="261938" cy="465138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7" name="Freeform 111"/>
          <p:cNvSpPr>
            <a:spLocks noChangeAspect="1"/>
          </p:cNvSpPr>
          <p:nvPr/>
        </p:nvSpPr>
        <p:spPr bwMode="auto">
          <a:xfrm>
            <a:off x="4262438" y="1871663"/>
            <a:ext cx="511175" cy="444500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8" name="Freeform 112"/>
          <p:cNvSpPr>
            <a:spLocks noChangeAspect="1"/>
          </p:cNvSpPr>
          <p:nvPr/>
        </p:nvSpPr>
        <p:spPr bwMode="auto">
          <a:xfrm>
            <a:off x="4632325" y="2300288"/>
            <a:ext cx="153988" cy="10477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89" name="Freeform 113"/>
          <p:cNvSpPr>
            <a:spLocks noChangeAspect="1"/>
          </p:cNvSpPr>
          <p:nvPr/>
        </p:nvSpPr>
        <p:spPr bwMode="auto">
          <a:xfrm>
            <a:off x="4635500" y="2366963"/>
            <a:ext cx="115888" cy="96837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0" name="Freeform 114"/>
          <p:cNvSpPr>
            <a:spLocks noChangeAspect="1"/>
          </p:cNvSpPr>
          <p:nvPr/>
        </p:nvSpPr>
        <p:spPr bwMode="auto">
          <a:xfrm>
            <a:off x="3921125" y="2838450"/>
            <a:ext cx="306388" cy="292100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1" name="Freeform 115"/>
          <p:cNvSpPr>
            <a:spLocks noChangeAspect="1"/>
          </p:cNvSpPr>
          <p:nvPr/>
        </p:nvSpPr>
        <p:spPr bwMode="auto">
          <a:xfrm>
            <a:off x="4033838" y="2566988"/>
            <a:ext cx="311150" cy="336550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2" name="Freeform 116"/>
          <p:cNvSpPr>
            <a:spLocks noChangeAspect="1"/>
          </p:cNvSpPr>
          <p:nvPr/>
        </p:nvSpPr>
        <p:spPr bwMode="auto">
          <a:xfrm>
            <a:off x="4286250" y="2432050"/>
            <a:ext cx="219075" cy="271463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3" name="Freeform 117"/>
          <p:cNvSpPr>
            <a:spLocks noChangeAspect="1"/>
          </p:cNvSpPr>
          <p:nvPr/>
        </p:nvSpPr>
        <p:spPr bwMode="auto">
          <a:xfrm>
            <a:off x="4483100" y="2430463"/>
            <a:ext cx="244475" cy="211137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4" name="Freeform 118"/>
          <p:cNvSpPr>
            <a:spLocks noChangeAspect="1"/>
          </p:cNvSpPr>
          <p:nvPr/>
        </p:nvSpPr>
        <p:spPr bwMode="auto">
          <a:xfrm>
            <a:off x="4813300" y="3295650"/>
            <a:ext cx="317500" cy="379413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5" name="Freeform 119"/>
          <p:cNvSpPr>
            <a:spLocks noChangeAspect="1"/>
          </p:cNvSpPr>
          <p:nvPr/>
        </p:nvSpPr>
        <p:spPr bwMode="auto">
          <a:xfrm>
            <a:off x="4405313" y="3233738"/>
            <a:ext cx="430212" cy="522287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6" name="Freeform 120"/>
          <p:cNvSpPr>
            <a:spLocks noChangeAspect="1"/>
          </p:cNvSpPr>
          <p:nvPr/>
        </p:nvSpPr>
        <p:spPr bwMode="auto">
          <a:xfrm>
            <a:off x="3919538" y="3087688"/>
            <a:ext cx="554037" cy="690562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7" name="Freeform 121"/>
          <p:cNvSpPr>
            <a:spLocks noChangeAspect="1"/>
          </p:cNvSpPr>
          <p:nvPr/>
        </p:nvSpPr>
        <p:spPr bwMode="auto">
          <a:xfrm>
            <a:off x="3802063" y="3135313"/>
            <a:ext cx="314325" cy="322262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8" name="Freeform 122"/>
          <p:cNvSpPr>
            <a:spLocks noChangeAspect="1"/>
          </p:cNvSpPr>
          <p:nvPr/>
        </p:nvSpPr>
        <p:spPr bwMode="auto">
          <a:xfrm>
            <a:off x="4522788" y="3613150"/>
            <a:ext cx="293687" cy="60642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499" name="Freeform 123"/>
          <p:cNvSpPr>
            <a:spLocks noChangeAspect="1"/>
          </p:cNvSpPr>
          <p:nvPr/>
        </p:nvSpPr>
        <p:spPr bwMode="auto">
          <a:xfrm>
            <a:off x="4757738" y="3629025"/>
            <a:ext cx="460375" cy="733425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0" name="Freeform 124"/>
          <p:cNvSpPr>
            <a:spLocks noChangeAspect="1"/>
          </p:cNvSpPr>
          <p:nvPr/>
        </p:nvSpPr>
        <p:spPr bwMode="auto">
          <a:xfrm>
            <a:off x="5072063" y="3817938"/>
            <a:ext cx="409575" cy="547687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1" name="Freeform 125"/>
          <p:cNvSpPr>
            <a:spLocks noChangeAspect="1"/>
          </p:cNvSpPr>
          <p:nvPr/>
        </p:nvSpPr>
        <p:spPr bwMode="auto">
          <a:xfrm>
            <a:off x="5297488" y="4041775"/>
            <a:ext cx="290512" cy="506413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2" name="Freeform 126"/>
          <p:cNvSpPr>
            <a:spLocks noChangeAspect="1"/>
          </p:cNvSpPr>
          <p:nvPr/>
        </p:nvSpPr>
        <p:spPr bwMode="auto">
          <a:xfrm>
            <a:off x="4554538" y="4079875"/>
            <a:ext cx="358775" cy="32067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3" name="Freeform 127"/>
          <p:cNvSpPr>
            <a:spLocks noChangeAspect="1"/>
          </p:cNvSpPr>
          <p:nvPr/>
        </p:nvSpPr>
        <p:spPr bwMode="auto">
          <a:xfrm>
            <a:off x="5102225" y="4329113"/>
            <a:ext cx="219075" cy="350837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4" name="Freeform 128"/>
          <p:cNvSpPr>
            <a:spLocks noChangeAspect="1"/>
          </p:cNvSpPr>
          <p:nvPr/>
        </p:nvSpPr>
        <p:spPr bwMode="auto">
          <a:xfrm>
            <a:off x="4978400" y="4329113"/>
            <a:ext cx="152400" cy="223837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5" name="Freeform 129"/>
          <p:cNvSpPr>
            <a:spLocks noChangeAspect="1"/>
          </p:cNvSpPr>
          <p:nvPr/>
        </p:nvSpPr>
        <p:spPr bwMode="auto">
          <a:xfrm>
            <a:off x="4972050" y="4532313"/>
            <a:ext cx="317500" cy="414337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6" name="Freeform 130"/>
          <p:cNvSpPr>
            <a:spLocks noChangeAspect="1"/>
          </p:cNvSpPr>
          <p:nvPr/>
        </p:nvSpPr>
        <p:spPr bwMode="auto">
          <a:xfrm>
            <a:off x="4498975" y="4297363"/>
            <a:ext cx="522288" cy="715962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7" name="Freeform 131"/>
          <p:cNvSpPr>
            <a:spLocks noChangeAspect="1"/>
          </p:cNvSpPr>
          <p:nvPr/>
        </p:nvSpPr>
        <p:spPr bwMode="auto">
          <a:xfrm>
            <a:off x="4989513" y="4900613"/>
            <a:ext cx="300037" cy="617537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8" name="Freeform 132"/>
          <p:cNvSpPr>
            <a:spLocks noChangeAspect="1"/>
          </p:cNvSpPr>
          <p:nvPr/>
        </p:nvSpPr>
        <p:spPr bwMode="auto">
          <a:xfrm>
            <a:off x="4597400" y="5338763"/>
            <a:ext cx="446088" cy="484187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09" name="Freeform 133"/>
          <p:cNvSpPr>
            <a:spLocks noChangeAspect="1"/>
          </p:cNvSpPr>
          <p:nvPr/>
        </p:nvSpPr>
        <p:spPr bwMode="auto">
          <a:xfrm>
            <a:off x="4854575" y="5094288"/>
            <a:ext cx="207963" cy="258762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0" name="Freeform 134"/>
          <p:cNvSpPr>
            <a:spLocks noChangeAspect="1"/>
          </p:cNvSpPr>
          <p:nvPr/>
        </p:nvSpPr>
        <p:spPr bwMode="auto">
          <a:xfrm>
            <a:off x="4764088" y="4811713"/>
            <a:ext cx="325437" cy="376237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1" name="Freeform 135"/>
          <p:cNvSpPr>
            <a:spLocks noChangeAspect="1"/>
          </p:cNvSpPr>
          <p:nvPr/>
        </p:nvSpPr>
        <p:spPr bwMode="auto">
          <a:xfrm>
            <a:off x="4476750" y="4725988"/>
            <a:ext cx="342900" cy="45720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2" name="Freeform 136"/>
          <p:cNvSpPr>
            <a:spLocks noChangeAspect="1"/>
          </p:cNvSpPr>
          <p:nvPr/>
        </p:nvSpPr>
        <p:spPr bwMode="auto">
          <a:xfrm>
            <a:off x="4691063" y="5175250"/>
            <a:ext cx="258762" cy="346075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3" name="Freeform 137"/>
          <p:cNvSpPr>
            <a:spLocks noChangeAspect="1"/>
          </p:cNvSpPr>
          <p:nvPr/>
        </p:nvSpPr>
        <p:spPr bwMode="auto">
          <a:xfrm>
            <a:off x="3746500" y="4025900"/>
            <a:ext cx="192088" cy="200025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4" name="Freeform 138"/>
          <p:cNvSpPr>
            <a:spLocks noChangeAspect="1"/>
          </p:cNvSpPr>
          <p:nvPr/>
        </p:nvSpPr>
        <p:spPr bwMode="auto">
          <a:xfrm>
            <a:off x="3833813" y="4181475"/>
            <a:ext cx="114300" cy="147638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5" name="Freeform 139"/>
          <p:cNvSpPr>
            <a:spLocks noChangeAspect="1"/>
          </p:cNvSpPr>
          <p:nvPr/>
        </p:nvSpPr>
        <p:spPr bwMode="auto">
          <a:xfrm>
            <a:off x="3997325" y="3933825"/>
            <a:ext cx="212725" cy="203200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6" name="Freeform 140"/>
          <p:cNvSpPr>
            <a:spLocks noChangeAspect="1"/>
          </p:cNvSpPr>
          <p:nvPr/>
        </p:nvSpPr>
        <p:spPr bwMode="auto">
          <a:xfrm>
            <a:off x="3911600" y="4098925"/>
            <a:ext cx="168275" cy="230188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7" name="Freeform 141"/>
          <p:cNvSpPr>
            <a:spLocks noChangeAspect="1"/>
          </p:cNvSpPr>
          <p:nvPr/>
        </p:nvSpPr>
        <p:spPr bwMode="auto">
          <a:xfrm>
            <a:off x="4060825" y="4084638"/>
            <a:ext cx="127000" cy="230187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8" name="Freeform 142"/>
          <p:cNvSpPr>
            <a:spLocks noChangeAspect="1"/>
          </p:cNvSpPr>
          <p:nvPr/>
        </p:nvSpPr>
        <p:spPr bwMode="auto">
          <a:xfrm>
            <a:off x="4227513" y="3976688"/>
            <a:ext cx="327025" cy="357187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19" name="Freeform 143"/>
          <p:cNvSpPr>
            <a:spLocks noChangeAspect="1"/>
          </p:cNvSpPr>
          <p:nvPr/>
        </p:nvSpPr>
        <p:spPr bwMode="auto">
          <a:xfrm>
            <a:off x="4389438" y="3998913"/>
            <a:ext cx="214312" cy="430212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0" name="Freeform 144"/>
          <p:cNvSpPr>
            <a:spLocks noChangeAspect="1"/>
          </p:cNvSpPr>
          <p:nvPr/>
        </p:nvSpPr>
        <p:spPr bwMode="auto">
          <a:xfrm>
            <a:off x="4403725" y="4413250"/>
            <a:ext cx="150813" cy="227013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1" name="Freeform 145"/>
          <p:cNvSpPr>
            <a:spLocks noChangeAspect="1"/>
          </p:cNvSpPr>
          <p:nvPr/>
        </p:nvSpPr>
        <p:spPr bwMode="auto">
          <a:xfrm>
            <a:off x="4467225" y="4365625"/>
            <a:ext cx="200025" cy="32067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2" name="Freeform 146"/>
          <p:cNvSpPr>
            <a:spLocks noChangeAspect="1"/>
          </p:cNvSpPr>
          <p:nvPr/>
        </p:nvSpPr>
        <p:spPr bwMode="auto">
          <a:xfrm>
            <a:off x="4476750" y="5151438"/>
            <a:ext cx="368300" cy="449262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3" name="Freeform 147"/>
          <p:cNvSpPr>
            <a:spLocks noChangeAspect="1"/>
          </p:cNvSpPr>
          <p:nvPr/>
        </p:nvSpPr>
        <p:spPr bwMode="auto">
          <a:xfrm>
            <a:off x="5089525" y="3279775"/>
            <a:ext cx="577850" cy="617538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4" name="Freeform 148"/>
          <p:cNvSpPr>
            <a:spLocks noChangeAspect="1"/>
          </p:cNvSpPr>
          <p:nvPr/>
        </p:nvSpPr>
        <p:spPr bwMode="auto">
          <a:xfrm>
            <a:off x="4691063" y="2501900"/>
            <a:ext cx="452437" cy="312738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5" name="Freeform 149"/>
          <p:cNvSpPr>
            <a:spLocks noChangeAspect="1"/>
          </p:cNvSpPr>
          <p:nvPr/>
        </p:nvSpPr>
        <p:spPr bwMode="auto">
          <a:xfrm>
            <a:off x="4702175" y="2366963"/>
            <a:ext cx="230188" cy="169862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6" name="Freeform 150"/>
          <p:cNvSpPr>
            <a:spLocks noChangeAspect="1"/>
          </p:cNvSpPr>
          <p:nvPr/>
        </p:nvSpPr>
        <p:spPr bwMode="auto">
          <a:xfrm>
            <a:off x="5289550" y="2974975"/>
            <a:ext cx="577850" cy="550863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7" name="Freeform 151"/>
          <p:cNvSpPr>
            <a:spLocks noChangeAspect="1"/>
          </p:cNvSpPr>
          <p:nvPr/>
        </p:nvSpPr>
        <p:spPr bwMode="auto">
          <a:xfrm>
            <a:off x="5329238" y="3781425"/>
            <a:ext cx="285750" cy="222250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8" name="Freeform 152"/>
          <p:cNvSpPr>
            <a:spLocks noChangeAspect="1"/>
          </p:cNvSpPr>
          <p:nvPr/>
        </p:nvSpPr>
        <p:spPr bwMode="auto">
          <a:xfrm>
            <a:off x="4648200" y="2670175"/>
            <a:ext cx="246063" cy="16827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29" name="Freeform 153"/>
          <p:cNvSpPr>
            <a:spLocks noChangeAspect="1"/>
          </p:cNvSpPr>
          <p:nvPr/>
        </p:nvSpPr>
        <p:spPr bwMode="auto">
          <a:xfrm>
            <a:off x="3814763" y="3557588"/>
            <a:ext cx="447675" cy="560387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30" name="Freeform 154"/>
          <p:cNvSpPr>
            <a:spLocks noChangeAspect="1"/>
          </p:cNvSpPr>
          <p:nvPr/>
        </p:nvSpPr>
        <p:spPr bwMode="auto">
          <a:xfrm>
            <a:off x="4151313" y="3613150"/>
            <a:ext cx="433387" cy="449263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531" name="Group 155"/>
          <p:cNvGrpSpPr>
            <a:grpSpLocks noChangeAspect="1"/>
          </p:cNvGrpSpPr>
          <p:nvPr/>
        </p:nvGrpSpPr>
        <p:grpSpPr bwMode="auto">
          <a:xfrm>
            <a:off x="4340225" y="1585913"/>
            <a:ext cx="2651125" cy="301625"/>
            <a:chOff x="2801" y="1280"/>
            <a:chExt cx="1633" cy="156"/>
          </a:xfrm>
        </p:grpSpPr>
        <p:sp>
          <p:nvSpPr>
            <p:cNvPr id="60655" name="Freeform 156"/>
            <p:cNvSpPr>
              <a:spLocks noChangeAspect="1"/>
            </p:cNvSpPr>
            <p:nvPr/>
          </p:nvSpPr>
          <p:spPr bwMode="auto">
            <a:xfrm>
              <a:off x="3664" y="1280"/>
              <a:ext cx="112" cy="32"/>
            </a:xfrm>
            <a:custGeom>
              <a:avLst/>
              <a:gdLst>
                <a:gd name="T0" fmla="*/ 112 w 112"/>
                <a:gd name="T1" fmla="*/ 28 h 32"/>
                <a:gd name="T2" fmla="*/ 104 w 112"/>
                <a:gd name="T3" fmla="*/ 30 h 32"/>
                <a:gd name="T4" fmla="*/ 98 w 112"/>
                <a:gd name="T5" fmla="*/ 30 h 32"/>
                <a:gd name="T6" fmla="*/ 88 w 112"/>
                <a:gd name="T7" fmla="*/ 28 h 32"/>
                <a:gd name="T8" fmla="*/ 86 w 112"/>
                <a:gd name="T9" fmla="*/ 30 h 32"/>
                <a:gd name="T10" fmla="*/ 84 w 112"/>
                <a:gd name="T11" fmla="*/ 32 h 32"/>
                <a:gd name="T12" fmla="*/ 82 w 112"/>
                <a:gd name="T13" fmla="*/ 32 h 32"/>
                <a:gd name="T14" fmla="*/ 68 w 112"/>
                <a:gd name="T15" fmla="*/ 30 h 32"/>
                <a:gd name="T16" fmla="*/ 52 w 112"/>
                <a:gd name="T17" fmla="*/ 26 h 32"/>
                <a:gd name="T18" fmla="*/ 46 w 112"/>
                <a:gd name="T19" fmla="*/ 24 h 32"/>
                <a:gd name="T20" fmla="*/ 40 w 112"/>
                <a:gd name="T21" fmla="*/ 20 h 32"/>
                <a:gd name="T22" fmla="*/ 38 w 112"/>
                <a:gd name="T23" fmla="*/ 16 h 32"/>
                <a:gd name="T24" fmla="*/ 38 w 112"/>
                <a:gd name="T25" fmla="*/ 10 h 32"/>
                <a:gd name="T26" fmla="*/ 20 w 112"/>
                <a:gd name="T27" fmla="*/ 10 h 32"/>
                <a:gd name="T28" fmla="*/ 10 w 112"/>
                <a:gd name="T29" fmla="*/ 10 h 32"/>
                <a:gd name="T30" fmla="*/ 4 w 112"/>
                <a:gd name="T31" fmla="*/ 8 h 32"/>
                <a:gd name="T32" fmla="*/ 2 w 112"/>
                <a:gd name="T33" fmla="*/ 6 h 32"/>
                <a:gd name="T34" fmla="*/ 0 w 112"/>
                <a:gd name="T35" fmla="*/ 4 h 32"/>
                <a:gd name="T36" fmla="*/ 2 w 112"/>
                <a:gd name="T37" fmla="*/ 2 h 32"/>
                <a:gd name="T38" fmla="*/ 4 w 112"/>
                <a:gd name="T39" fmla="*/ 2 h 32"/>
                <a:gd name="T40" fmla="*/ 12 w 112"/>
                <a:gd name="T41" fmla="*/ 0 h 32"/>
                <a:gd name="T42" fmla="*/ 26 w 112"/>
                <a:gd name="T43" fmla="*/ 0 h 32"/>
                <a:gd name="T44" fmla="*/ 36 w 112"/>
                <a:gd name="T45" fmla="*/ 0 h 32"/>
                <a:gd name="T46" fmla="*/ 46 w 112"/>
                <a:gd name="T47" fmla="*/ 2 h 32"/>
                <a:gd name="T48" fmla="*/ 54 w 112"/>
                <a:gd name="T49" fmla="*/ 4 h 32"/>
                <a:gd name="T50" fmla="*/ 58 w 112"/>
                <a:gd name="T51" fmla="*/ 8 h 32"/>
                <a:gd name="T52" fmla="*/ 58 w 112"/>
                <a:gd name="T53" fmla="*/ 10 h 32"/>
                <a:gd name="T54" fmla="*/ 50 w 112"/>
                <a:gd name="T55" fmla="*/ 10 h 32"/>
                <a:gd name="T56" fmla="*/ 64 w 112"/>
                <a:gd name="T57" fmla="*/ 12 h 32"/>
                <a:gd name="T58" fmla="*/ 70 w 112"/>
                <a:gd name="T59" fmla="*/ 14 h 32"/>
                <a:gd name="T60" fmla="*/ 74 w 112"/>
                <a:gd name="T61" fmla="*/ 16 h 32"/>
                <a:gd name="T62" fmla="*/ 78 w 112"/>
                <a:gd name="T63" fmla="*/ 14 h 32"/>
                <a:gd name="T64" fmla="*/ 82 w 112"/>
                <a:gd name="T65" fmla="*/ 12 h 32"/>
                <a:gd name="T66" fmla="*/ 92 w 112"/>
                <a:gd name="T67" fmla="*/ 14 h 32"/>
                <a:gd name="T68" fmla="*/ 98 w 112"/>
                <a:gd name="T69" fmla="*/ 18 h 32"/>
                <a:gd name="T70" fmla="*/ 108 w 112"/>
                <a:gd name="T71" fmla="*/ 28 h 32"/>
                <a:gd name="T72" fmla="*/ 112 w 112"/>
                <a:gd name="T73" fmla="*/ 28 h 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2"/>
                <a:gd name="T112" fmla="*/ 0 h 32"/>
                <a:gd name="T113" fmla="*/ 112 w 112"/>
                <a:gd name="T114" fmla="*/ 32 h 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2" h="32">
                  <a:moveTo>
                    <a:pt x="112" y="28"/>
                  </a:moveTo>
                  <a:lnTo>
                    <a:pt x="104" y="30"/>
                  </a:lnTo>
                  <a:lnTo>
                    <a:pt x="98" y="30"/>
                  </a:lnTo>
                  <a:lnTo>
                    <a:pt x="88" y="28"/>
                  </a:lnTo>
                  <a:lnTo>
                    <a:pt x="86" y="30"/>
                  </a:lnTo>
                  <a:lnTo>
                    <a:pt x="84" y="32"/>
                  </a:lnTo>
                  <a:lnTo>
                    <a:pt x="82" y="32"/>
                  </a:lnTo>
                  <a:lnTo>
                    <a:pt x="68" y="30"/>
                  </a:lnTo>
                  <a:lnTo>
                    <a:pt x="52" y="26"/>
                  </a:lnTo>
                  <a:lnTo>
                    <a:pt x="46" y="24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10"/>
                  </a:lnTo>
                  <a:lnTo>
                    <a:pt x="20" y="10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4" y="4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0" y="10"/>
                  </a:lnTo>
                  <a:lnTo>
                    <a:pt x="64" y="12"/>
                  </a:lnTo>
                  <a:lnTo>
                    <a:pt x="70" y="14"/>
                  </a:lnTo>
                  <a:lnTo>
                    <a:pt x="74" y="16"/>
                  </a:lnTo>
                  <a:lnTo>
                    <a:pt x="78" y="14"/>
                  </a:lnTo>
                  <a:lnTo>
                    <a:pt x="82" y="12"/>
                  </a:lnTo>
                  <a:lnTo>
                    <a:pt x="92" y="14"/>
                  </a:lnTo>
                  <a:lnTo>
                    <a:pt x="98" y="18"/>
                  </a:lnTo>
                  <a:lnTo>
                    <a:pt x="108" y="28"/>
                  </a:lnTo>
                  <a:lnTo>
                    <a:pt x="112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56" name="Freeform 157"/>
            <p:cNvSpPr>
              <a:spLocks noChangeAspect="1"/>
            </p:cNvSpPr>
            <p:nvPr/>
          </p:nvSpPr>
          <p:spPr bwMode="auto">
            <a:xfrm>
              <a:off x="3788" y="1302"/>
              <a:ext cx="56" cy="24"/>
            </a:xfrm>
            <a:custGeom>
              <a:avLst/>
              <a:gdLst>
                <a:gd name="T0" fmla="*/ 6 w 56"/>
                <a:gd name="T1" fmla="*/ 24 h 24"/>
                <a:gd name="T2" fmla="*/ 4 w 56"/>
                <a:gd name="T3" fmla="*/ 22 h 24"/>
                <a:gd name="T4" fmla="*/ 2 w 56"/>
                <a:gd name="T5" fmla="*/ 20 h 24"/>
                <a:gd name="T6" fmla="*/ 0 w 56"/>
                <a:gd name="T7" fmla="*/ 18 h 24"/>
                <a:gd name="T8" fmla="*/ 0 w 56"/>
                <a:gd name="T9" fmla="*/ 6 h 24"/>
                <a:gd name="T10" fmla="*/ 4 w 56"/>
                <a:gd name="T11" fmla="*/ 2 h 24"/>
                <a:gd name="T12" fmla="*/ 6 w 56"/>
                <a:gd name="T13" fmla="*/ 0 h 24"/>
                <a:gd name="T14" fmla="*/ 14 w 56"/>
                <a:gd name="T15" fmla="*/ 0 h 24"/>
                <a:gd name="T16" fmla="*/ 22 w 56"/>
                <a:gd name="T17" fmla="*/ 4 h 24"/>
                <a:gd name="T18" fmla="*/ 34 w 56"/>
                <a:gd name="T19" fmla="*/ 6 h 24"/>
                <a:gd name="T20" fmla="*/ 56 w 56"/>
                <a:gd name="T21" fmla="*/ 10 h 24"/>
                <a:gd name="T22" fmla="*/ 54 w 56"/>
                <a:gd name="T23" fmla="*/ 14 h 24"/>
                <a:gd name="T24" fmla="*/ 50 w 56"/>
                <a:gd name="T25" fmla="*/ 16 h 24"/>
                <a:gd name="T26" fmla="*/ 42 w 56"/>
                <a:gd name="T27" fmla="*/ 18 h 24"/>
                <a:gd name="T28" fmla="*/ 30 w 56"/>
                <a:gd name="T29" fmla="*/ 18 h 24"/>
                <a:gd name="T30" fmla="*/ 22 w 56"/>
                <a:gd name="T31" fmla="*/ 20 h 24"/>
                <a:gd name="T32" fmla="*/ 14 w 56"/>
                <a:gd name="T33" fmla="*/ 22 h 24"/>
                <a:gd name="T34" fmla="*/ 6 w 56"/>
                <a:gd name="T35" fmla="*/ 24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6"/>
                <a:gd name="T55" fmla="*/ 0 h 24"/>
                <a:gd name="T56" fmla="*/ 56 w 56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6" h="24">
                  <a:moveTo>
                    <a:pt x="6" y="24"/>
                  </a:moveTo>
                  <a:lnTo>
                    <a:pt x="4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56" y="10"/>
                  </a:lnTo>
                  <a:lnTo>
                    <a:pt x="54" y="14"/>
                  </a:lnTo>
                  <a:lnTo>
                    <a:pt x="50" y="16"/>
                  </a:lnTo>
                  <a:lnTo>
                    <a:pt x="42" y="18"/>
                  </a:lnTo>
                  <a:lnTo>
                    <a:pt x="3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57" name="Freeform 158"/>
            <p:cNvSpPr>
              <a:spLocks noChangeAspect="1"/>
            </p:cNvSpPr>
            <p:nvPr/>
          </p:nvSpPr>
          <p:spPr bwMode="auto">
            <a:xfrm>
              <a:off x="4264" y="1346"/>
              <a:ext cx="100" cy="20"/>
            </a:xfrm>
            <a:custGeom>
              <a:avLst/>
              <a:gdLst>
                <a:gd name="T0" fmla="*/ 78 w 100"/>
                <a:gd name="T1" fmla="*/ 14 h 20"/>
                <a:gd name="T2" fmla="*/ 78 w 100"/>
                <a:gd name="T3" fmla="*/ 20 h 20"/>
                <a:gd name="T4" fmla="*/ 42 w 100"/>
                <a:gd name="T5" fmla="*/ 20 h 20"/>
                <a:gd name="T6" fmla="*/ 30 w 100"/>
                <a:gd name="T7" fmla="*/ 20 h 20"/>
                <a:gd name="T8" fmla="*/ 16 w 100"/>
                <a:gd name="T9" fmla="*/ 20 h 20"/>
                <a:gd name="T10" fmla="*/ 10 w 100"/>
                <a:gd name="T11" fmla="*/ 18 h 20"/>
                <a:gd name="T12" fmla="*/ 4 w 100"/>
                <a:gd name="T13" fmla="*/ 14 h 20"/>
                <a:gd name="T14" fmla="*/ 0 w 100"/>
                <a:gd name="T15" fmla="*/ 12 h 20"/>
                <a:gd name="T16" fmla="*/ 0 w 100"/>
                <a:gd name="T17" fmla="*/ 6 h 20"/>
                <a:gd name="T18" fmla="*/ 0 w 100"/>
                <a:gd name="T19" fmla="*/ 4 h 20"/>
                <a:gd name="T20" fmla="*/ 4 w 100"/>
                <a:gd name="T21" fmla="*/ 2 h 20"/>
                <a:gd name="T22" fmla="*/ 10 w 100"/>
                <a:gd name="T23" fmla="*/ 0 h 20"/>
                <a:gd name="T24" fmla="*/ 16 w 100"/>
                <a:gd name="T25" fmla="*/ 0 h 20"/>
                <a:gd name="T26" fmla="*/ 22 w 100"/>
                <a:gd name="T27" fmla="*/ 4 h 20"/>
                <a:gd name="T28" fmla="*/ 28 w 100"/>
                <a:gd name="T29" fmla="*/ 6 h 20"/>
                <a:gd name="T30" fmla="*/ 34 w 100"/>
                <a:gd name="T31" fmla="*/ 6 h 20"/>
                <a:gd name="T32" fmla="*/ 38 w 100"/>
                <a:gd name="T33" fmla="*/ 6 h 20"/>
                <a:gd name="T34" fmla="*/ 38 w 100"/>
                <a:gd name="T35" fmla="*/ 4 h 20"/>
                <a:gd name="T36" fmla="*/ 40 w 100"/>
                <a:gd name="T37" fmla="*/ 2 h 20"/>
                <a:gd name="T38" fmla="*/ 44 w 100"/>
                <a:gd name="T39" fmla="*/ 2 h 20"/>
                <a:gd name="T40" fmla="*/ 58 w 100"/>
                <a:gd name="T41" fmla="*/ 2 h 20"/>
                <a:gd name="T42" fmla="*/ 74 w 100"/>
                <a:gd name="T43" fmla="*/ 4 h 20"/>
                <a:gd name="T44" fmla="*/ 90 w 100"/>
                <a:gd name="T45" fmla="*/ 8 h 20"/>
                <a:gd name="T46" fmla="*/ 96 w 100"/>
                <a:gd name="T47" fmla="*/ 10 h 20"/>
                <a:gd name="T48" fmla="*/ 100 w 100"/>
                <a:gd name="T49" fmla="*/ 14 h 20"/>
                <a:gd name="T50" fmla="*/ 88 w 100"/>
                <a:gd name="T51" fmla="*/ 18 h 20"/>
                <a:gd name="T52" fmla="*/ 82 w 100"/>
                <a:gd name="T53" fmla="*/ 18 h 20"/>
                <a:gd name="T54" fmla="*/ 78 w 100"/>
                <a:gd name="T55" fmla="*/ 14 h 2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0"/>
                <a:gd name="T85" fmla="*/ 0 h 20"/>
                <a:gd name="T86" fmla="*/ 100 w 100"/>
                <a:gd name="T87" fmla="*/ 20 h 2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0" h="20">
                  <a:moveTo>
                    <a:pt x="78" y="14"/>
                  </a:moveTo>
                  <a:lnTo>
                    <a:pt x="78" y="20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16" y="20"/>
                  </a:lnTo>
                  <a:lnTo>
                    <a:pt x="10" y="18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4"/>
                  </a:lnTo>
                  <a:lnTo>
                    <a:pt x="28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4" y="2"/>
                  </a:lnTo>
                  <a:lnTo>
                    <a:pt x="58" y="2"/>
                  </a:lnTo>
                  <a:lnTo>
                    <a:pt x="74" y="4"/>
                  </a:lnTo>
                  <a:lnTo>
                    <a:pt x="90" y="8"/>
                  </a:lnTo>
                  <a:lnTo>
                    <a:pt x="96" y="10"/>
                  </a:lnTo>
                  <a:lnTo>
                    <a:pt x="100" y="14"/>
                  </a:lnTo>
                  <a:lnTo>
                    <a:pt x="88" y="18"/>
                  </a:lnTo>
                  <a:lnTo>
                    <a:pt x="82" y="18"/>
                  </a:lnTo>
                  <a:lnTo>
                    <a:pt x="7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58" name="Freeform 159"/>
            <p:cNvSpPr>
              <a:spLocks noChangeAspect="1"/>
            </p:cNvSpPr>
            <p:nvPr/>
          </p:nvSpPr>
          <p:spPr bwMode="auto">
            <a:xfrm>
              <a:off x="4378" y="1354"/>
              <a:ext cx="56" cy="16"/>
            </a:xfrm>
            <a:custGeom>
              <a:avLst/>
              <a:gdLst>
                <a:gd name="T0" fmla="*/ 46 w 56"/>
                <a:gd name="T1" fmla="*/ 16 h 16"/>
                <a:gd name="T2" fmla="*/ 34 w 56"/>
                <a:gd name="T3" fmla="*/ 16 h 16"/>
                <a:gd name="T4" fmla="*/ 20 w 56"/>
                <a:gd name="T5" fmla="*/ 12 h 16"/>
                <a:gd name="T6" fmla="*/ 6 w 56"/>
                <a:gd name="T7" fmla="*/ 8 h 16"/>
                <a:gd name="T8" fmla="*/ 2 w 56"/>
                <a:gd name="T9" fmla="*/ 4 h 16"/>
                <a:gd name="T10" fmla="*/ 0 w 56"/>
                <a:gd name="T11" fmla="*/ 0 h 16"/>
                <a:gd name="T12" fmla="*/ 8 w 56"/>
                <a:gd name="T13" fmla="*/ 0 h 16"/>
                <a:gd name="T14" fmla="*/ 20 w 56"/>
                <a:gd name="T15" fmla="*/ 4 h 16"/>
                <a:gd name="T16" fmla="*/ 32 w 56"/>
                <a:gd name="T17" fmla="*/ 4 h 16"/>
                <a:gd name="T18" fmla="*/ 44 w 56"/>
                <a:gd name="T19" fmla="*/ 6 h 16"/>
                <a:gd name="T20" fmla="*/ 50 w 56"/>
                <a:gd name="T21" fmla="*/ 6 h 16"/>
                <a:gd name="T22" fmla="*/ 56 w 56"/>
                <a:gd name="T23" fmla="*/ 8 h 16"/>
                <a:gd name="T24" fmla="*/ 52 w 56"/>
                <a:gd name="T25" fmla="*/ 14 h 16"/>
                <a:gd name="T26" fmla="*/ 46 w 56"/>
                <a:gd name="T27" fmla="*/ 16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6"/>
                <a:gd name="T43" fmla="*/ 0 h 16"/>
                <a:gd name="T44" fmla="*/ 56 w 5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6" h="16">
                  <a:moveTo>
                    <a:pt x="46" y="16"/>
                  </a:moveTo>
                  <a:lnTo>
                    <a:pt x="34" y="16"/>
                  </a:lnTo>
                  <a:lnTo>
                    <a:pt x="20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20" y="4"/>
                  </a:lnTo>
                  <a:lnTo>
                    <a:pt x="32" y="4"/>
                  </a:lnTo>
                  <a:lnTo>
                    <a:pt x="44" y="6"/>
                  </a:lnTo>
                  <a:lnTo>
                    <a:pt x="50" y="6"/>
                  </a:lnTo>
                  <a:lnTo>
                    <a:pt x="56" y="8"/>
                  </a:lnTo>
                  <a:lnTo>
                    <a:pt x="52" y="14"/>
                  </a:lnTo>
                  <a:lnTo>
                    <a:pt x="46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59" name="Freeform 160"/>
            <p:cNvSpPr>
              <a:spLocks noChangeAspect="1"/>
            </p:cNvSpPr>
            <p:nvPr/>
          </p:nvSpPr>
          <p:spPr bwMode="auto">
            <a:xfrm>
              <a:off x="3308" y="1336"/>
              <a:ext cx="156" cy="100"/>
            </a:xfrm>
            <a:custGeom>
              <a:avLst/>
              <a:gdLst>
                <a:gd name="T0" fmla="*/ 40 w 156"/>
                <a:gd name="T1" fmla="*/ 100 h 100"/>
                <a:gd name="T2" fmla="*/ 36 w 156"/>
                <a:gd name="T3" fmla="*/ 98 h 100"/>
                <a:gd name="T4" fmla="*/ 32 w 156"/>
                <a:gd name="T5" fmla="*/ 92 h 100"/>
                <a:gd name="T6" fmla="*/ 24 w 156"/>
                <a:gd name="T7" fmla="*/ 82 h 100"/>
                <a:gd name="T8" fmla="*/ 16 w 156"/>
                <a:gd name="T9" fmla="*/ 82 h 100"/>
                <a:gd name="T10" fmla="*/ 8 w 156"/>
                <a:gd name="T11" fmla="*/ 82 h 100"/>
                <a:gd name="T12" fmla="*/ 4 w 156"/>
                <a:gd name="T13" fmla="*/ 80 h 100"/>
                <a:gd name="T14" fmla="*/ 0 w 156"/>
                <a:gd name="T15" fmla="*/ 78 h 100"/>
                <a:gd name="T16" fmla="*/ 0 w 156"/>
                <a:gd name="T17" fmla="*/ 74 h 100"/>
                <a:gd name="T18" fmla="*/ 4 w 156"/>
                <a:gd name="T19" fmla="*/ 72 h 100"/>
                <a:gd name="T20" fmla="*/ 6 w 156"/>
                <a:gd name="T21" fmla="*/ 70 h 100"/>
                <a:gd name="T22" fmla="*/ 10 w 156"/>
                <a:gd name="T23" fmla="*/ 64 h 100"/>
                <a:gd name="T24" fmla="*/ 12 w 156"/>
                <a:gd name="T25" fmla="*/ 58 h 100"/>
                <a:gd name="T26" fmla="*/ 16 w 156"/>
                <a:gd name="T27" fmla="*/ 58 h 100"/>
                <a:gd name="T28" fmla="*/ 22 w 156"/>
                <a:gd name="T29" fmla="*/ 56 h 100"/>
                <a:gd name="T30" fmla="*/ 24 w 156"/>
                <a:gd name="T31" fmla="*/ 44 h 100"/>
                <a:gd name="T32" fmla="*/ 26 w 156"/>
                <a:gd name="T33" fmla="*/ 36 h 100"/>
                <a:gd name="T34" fmla="*/ 32 w 156"/>
                <a:gd name="T35" fmla="*/ 30 h 100"/>
                <a:gd name="T36" fmla="*/ 38 w 156"/>
                <a:gd name="T37" fmla="*/ 24 h 100"/>
                <a:gd name="T38" fmla="*/ 54 w 156"/>
                <a:gd name="T39" fmla="*/ 18 h 100"/>
                <a:gd name="T40" fmla="*/ 72 w 156"/>
                <a:gd name="T41" fmla="*/ 10 h 100"/>
                <a:gd name="T42" fmla="*/ 106 w 156"/>
                <a:gd name="T43" fmla="*/ 10 h 100"/>
                <a:gd name="T44" fmla="*/ 122 w 156"/>
                <a:gd name="T45" fmla="*/ 2 h 100"/>
                <a:gd name="T46" fmla="*/ 130 w 156"/>
                <a:gd name="T47" fmla="*/ 0 h 100"/>
                <a:gd name="T48" fmla="*/ 140 w 156"/>
                <a:gd name="T49" fmla="*/ 0 h 100"/>
                <a:gd name="T50" fmla="*/ 150 w 156"/>
                <a:gd name="T51" fmla="*/ 0 h 100"/>
                <a:gd name="T52" fmla="*/ 156 w 156"/>
                <a:gd name="T53" fmla="*/ 2 h 100"/>
                <a:gd name="T54" fmla="*/ 156 w 156"/>
                <a:gd name="T55" fmla="*/ 6 h 100"/>
                <a:gd name="T56" fmla="*/ 154 w 156"/>
                <a:gd name="T57" fmla="*/ 10 h 100"/>
                <a:gd name="T58" fmla="*/ 148 w 156"/>
                <a:gd name="T59" fmla="*/ 12 h 100"/>
                <a:gd name="T60" fmla="*/ 132 w 156"/>
                <a:gd name="T61" fmla="*/ 16 h 100"/>
                <a:gd name="T62" fmla="*/ 92 w 156"/>
                <a:gd name="T63" fmla="*/ 28 h 100"/>
                <a:gd name="T64" fmla="*/ 74 w 156"/>
                <a:gd name="T65" fmla="*/ 34 h 100"/>
                <a:gd name="T66" fmla="*/ 58 w 156"/>
                <a:gd name="T67" fmla="*/ 42 h 100"/>
                <a:gd name="T68" fmla="*/ 54 w 156"/>
                <a:gd name="T69" fmla="*/ 48 h 100"/>
                <a:gd name="T70" fmla="*/ 48 w 156"/>
                <a:gd name="T71" fmla="*/ 54 h 100"/>
                <a:gd name="T72" fmla="*/ 44 w 156"/>
                <a:gd name="T73" fmla="*/ 60 h 100"/>
                <a:gd name="T74" fmla="*/ 42 w 156"/>
                <a:gd name="T75" fmla="*/ 66 h 100"/>
                <a:gd name="T76" fmla="*/ 44 w 156"/>
                <a:gd name="T77" fmla="*/ 74 h 100"/>
                <a:gd name="T78" fmla="*/ 48 w 156"/>
                <a:gd name="T79" fmla="*/ 80 h 100"/>
                <a:gd name="T80" fmla="*/ 52 w 156"/>
                <a:gd name="T81" fmla="*/ 84 h 100"/>
                <a:gd name="T82" fmla="*/ 58 w 156"/>
                <a:gd name="T83" fmla="*/ 86 h 100"/>
                <a:gd name="T84" fmla="*/ 72 w 156"/>
                <a:gd name="T85" fmla="*/ 92 h 100"/>
                <a:gd name="T86" fmla="*/ 78 w 156"/>
                <a:gd name="T87" fmla="*/ 94 h 100"/>
                <a:gd name="T88" fmla="*/ 82 w 156"/>
                <a:gd name="T89" fmla="*/ 98 h 100"/>
                <a:gd name="T90" fmla="*/ 72 w 156"/>
                <a:gd name="T91" fmla="*/ 98 h 100"/>
                <a:gd name="T92" fmla="*/ 62 w 156"/>
                <a:gd name="T93" fmla="*/ 98 h 100"/>
                <a:gd name="T94" fmla="*/ 40 w 156"/>
                <a:gd name="T95" fmla="*/ 10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6"/>
                <a:gd name="T145" fmla="*/ 0 h 100"/>
                <a:gd name="T146" fmla="*/ 156 w 156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6" h="100">
                  <a:moveTo>
                    <a:pt x="40" y="100"/>
                  </a:moveTo>
                  <a:lnTo>
                    <a:pt x="36" y="98"/>
                  </a:lnTo>
                  <a:lnTo>
                    <a:pt x="32" y="92"/>
                  </a:lnTo>
                  <a:lnTo>
                    <a:pt x="24" y="82"/>
                  </a:lnTo>
                  <a:lnTo>
                    <a:pt x="16" y="82"/>
                  </a:lnTo>
                  <a:lnTo>
                    <a:pt x="8" y="82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0" y="74"/>
                  </a:lnTo>
                  <a:lnTo>
                    <a:pt x="4" y="72"/>
                  </a:lnTo>
                  <a:lnTo>
                    <a:pt x="6" y="70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6" y="58"/>
                  </a:lnTo>
                  <a:lnTo>
                    <a:pt x="22" y="56"/>
                  </a:lnTo>
                  <a:lnTo>
                    <a:pt x="24" y="44"/>
                  </a:lnTo>
                  <a:lnTo>
                    <a:pt x="26" y="36"/>
                  </a:lnTo>
                  <a:lnTo>
                    <a:pt x="32" y="30"/>
                  </a:lnTo>
                  <a:lnTo>
                    <a:pt x="38" y="24"/>
                  </a:lnTo>
                  <a:lnTo>
                    <a:pt x="54" y="18"/>
                  </a:lnTo>
                  <a:lnTo>
                    <a:pt x="72" y="10"/>
                  </a:lnTo>
                  <a:lnTo>
                    <a:pt x="106" y="10"/>
                  </a:lnTo>
                  <a:lnTo>
                    <a:pt x="122" y="2"/>
                  </a:lnTo>
                  <a:lnTo>
                    <a:pt x="130" y="0"/>
                  </a:lnTo>
                  <a:lnTo>
                    <a:pt x="140" y="0"/>
                  </a:lnTo>
                  <a:lnTo>
                    <a:pt x="150" y="0"/>
                  </a:lnTo>
                  <a:lnTo>
                    <a:pt x="156" y="2"/>
                  </a:lnTo>
                  <a:lnTo>
                    <a:pt x="156" y="6"/>
                  </a:lnTo>
                  <a:lnTo>
                    <a:pt x="154" y="10"/>
                  </a:lnTo>
                  <a:lnTo>
                    <a:pt x="148" y="12"/>
                  </a:lnTo>
                  <a:lnTo>
                    <a:pt x="132" y="16"/>
                  </a:lnTo>
                  <a:lnTo>
                    <a:pt x="92" y="28"/>
                  </a:lnTo>
                  <a:lnTo>
                    <a:pt x="74" y="34"/>
                  </a:lnTo>
                  <a:lnTo>
                    <a:pt x="58" y="42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44" y="60"/>
                  </a:lnTo>
                  <a:lnTo>
                    <a:pt x="42" y="66"/>
                  </a:lnTo>
                  <a:lnTo>
                    <a:pt x="44" y="74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58" y="86"/>
                  </a:lnTo>
                  <a:lnTo>
                    <a:pt x="72" y="92"/>
                  </a:lnTo>
                  <a:lnTo>
                    <a:pt x="78" y="94"/>
                  </a:lnTo>
                  <a:lnTo>
                    <a:pt x="82" y="98"/>
                  </a:lnTo>
                  <a:lnTo>
                    <a:pt x="72" y="98"/>
                  </a:lnTo>
                  <a:lnTo>
                    <a:pt x="62" y="98"/>
                  </a:lnTo>
                  <a:lnTo>
                    <a:pt x="40" y="10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60" name="Freeform 161"/>
            <p:cNvSpPr>
              <a:spLocks noChangeAspect="1"/>
            </p:cNvSpPr>
            <p:nvPr/>
          </p:nvSpPr>
          <p:spPr bwMode="auto">
            <a:xfrm>
              <a:off x="2801" y="1292"/>
              <a:ext cx="152" cy="54"/>
            </a:xfrm>
            <a:custGeom>
              <a:avLst/>
              <a:gdLst>
                <a:gd name="T0" fmla="*/ 10 w 152"/>
                <a:gd name="T1" fmla="*/ 22 h 54"/>
                <a:gd name="T2" fmla="*/ 6 w 152"/>
                <a:gd name="T3" fmla="*/ 22 h 54"/>
                <a:gd name="T4" fmla="*/ 2 w 152"/>
                <a:gd name="T5" fmla="*/ 18 h 54"/>
                <a:gd name="T6" fmla="*/ 0 w 152"/>
                <a:gd name="T7" fmla="*/ 10 h 54"/>
                <a:gd name="T8" fmla="*/ 0 w 152"/>
                <a:gd name="T9" fmla="*/ 4 h 54"/>
                <a:gd name="T10" fmla="*/ 4 w 152"/>
                <a:gd name="T11" fmla="*/ 2 h 54"/>
                <a:gd name="T12" fmla="*/ 14 w 152"/>
                <a:gd name="T13" fmla="*/ 2 h 54"/>
                <a:gd name="T14" fmla="*/ 28 w 152"/>
                <a:gd name="T15" fmla="*/ 4 h 54"/>
                <a:gd name="T16" fmla="*/ 40 w 152"/>
                <a:gd name="T17" fmla="*/ 6 h 54"/>
                <a:gd name="T18" fmla="*/ 58 w 152"/>
                <a:gd name="T19" fmla="*/ 12 h 54"/>
                <a:gd name="T20" fmla="*/ 54 w 152"/>
                <a:gd name="T21" fmla="*/ 6 h 54"/>
                <a:gd name="T22" fmla="*/ 58 w 152"/>
                <a:gd name="T23" fmla="*/ 2 h 54"/>
                <a:gd name="T24" fmla="*/ 64 w 152"/>
                <a:gd name="T25" fmla="*/ 0 h 54"/>
                <a:gd name="T26" fmla="*/ 68 w 152"/>
                <a:gd name="T27" fmla="*/ 0 h 54"/>
                <a:gd name="T28" fmla="*/ 72 w 152"/>
                <a:gd name="T29" fmla="*/ 2 h 54"/>
                <a:gd name="T30" fmla="*/ 76 w 152"/>
                <a:gd name="T31" fmla="*/ 4 h 54"/>
                <a:gd name="T32" fmla="*/ 80 w 152"/>
                <a:gd name="T33" fmla="*/ 4 h 54"/>
                <a:gd name="T34" fmla="*/ 84 w 152"/>
                <a:gd name="T35" fmla="*/ 12 h 54"/>
                <a:gd name="T36" fmla="*/ 88 w 152"/>
                <a:gd name="T37" fmla="*/ 14 h 54"/>
                <a:gd name="T38" fmla="*/ 100 w 152"/>
                <a:gd name="T39" fmla="*/ 14 h 54"/>
                <a:gd name="T40" fmla="*/ 128 w 152"/>
                <a:gd name="T41" fmla="*/ 22 h 54"/>
                <a:gd name="T42" fmla="*/ 142 w 152"/>
                <a:gd name="T43" fmla="*/ 28 h 54"/>
                <a:gd name="T44" fmla="*/ 152 w 152"/>
                <a:gd name="T45" fmla="*/ 34 h 54"/>
                <a:gd name="T46" fmla="*/ 144 w 152"/>
                <a:gd name="T47" fmla="*/ 40 h 54"/>
                <a:gd name="T48" fmla="*/ 136 w 152"/>
                <a:gd name="T49" fmla="*/ 42 h 54"/>
                <a:gd name="T50" fmla="*/ 128 w 152"/>
                <a:gd name="T51" fmla="*/ 42 h 54"/>
                <a:gd name="T52" fmla="*/ 122 w 152"/>
                <a:gd name="T53" fmla="*/ 38 h 54"/>
                <a:gd name="T54" fmla="*/ 114 w 152"/>
                <a:gd name="T55" fmla="*/ 30 h 54"/>
                <a:gd name="T56" fmla="*/ 104 w 152"/>
                <a:gd name="T57" fmla="*/ 22 h 54"/>
                <a:gd name="T58" fmla="*/ 100 w 152"/>
                <a:gd name="T59" fmla="*/ 20 h 54"/>
                <a:gd name="T60" fmla="*/ 94 w 152"/>
                <a:gd name="T61" fmla="*/ 18 h 54"/>
                <a:gd name="T62" fmla="*/ 88 w 152"/>
                <a:gd name="T63" fmla="*/ 20 h 54"/>
                <a:gd name="T64" fmla="*/ 86 w 152"/>
                <a:gd name="T65" fmla="*/ 24 h 54"/>
                <a:gd name="T66" fmla="*/ 86 w 152"/>
                <a:gd name="T67" fmla="*/ 38 h 54"/>
                <a:gd name="T68" fmla="*/ 82 w 152"/>
                <a:gd name="T69" fmla="*/ 38 h 54"/>
                <a:gd name="T70" fmla="*/ 80 w 152"/>
                <a:gd name="T71" fmla="*/ 40 h 54"/>
                <a:gd name="T72" fmla="*/ 76 w 152"/>
                <a:gd name="T73" fmla="*/ 46 h 54"/>
                <a:gd name="T74" fmla="*/ 74 w 152"/>
                <a:gd name="T75" fmla="*/ 52 h 54"/>
                <a:gd name="T76" fmla="*/ 72 w 152"/>
                <a:gd name="T77" fmla="*/ 54 h 54"/>
                <a:gd name="T78" fmla="*/ 68 w 152"/>
                <a:gd name="T79" fmla="*/ 54 h 54"/>
                <a:gd name="T80" fmla="*/ 60 w 152"/>
                <a:gd name="T81" fmla="*/ 52 h 54"/>
                <a:gd name="T82" fmla="*/ 52 w 152"/>
                <a:gd name="T83" fmla="*/ 50 h 54"/>
                <a:gd name="T84" fmla="*/ 38 w 152"/>
                <a:gd name="T85" fmla="*/ 38 h 54"/>
                <a:gd name="T86" fmla="*/ 26 w 152"/>
                <a:gd name="T87" fmla="*/ 28 h 54"/>
                <a:gd name="T88" fmla="*/ 18 w 152"/>
                <a:gd name="T89" fmla="*/ 24 h 54"/>
                <a:gd name="T90" fmla="*/ 10 w 152"/>
                <a:gd name="T91" fmla="*/ 22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2"/>
                <a:gd name="T139" fmla="*/ 0 h 54"/>
                <a:gd name="T140" fmla="*/ 152 w 152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2" h="54">
                  <a:moveTo>
                    <a:pt x="10" y="22"/>
                  </a:moveTo>
                  <a:lnTo>
                    <a:pt x="6" y="22"/>
                  </a:lnTo>
                  <a:lnTo>
                    <a:pt x="2" y="18"/>
                  </a:lnTo>
                  <a:lnTo>
                    <a:pt x="0" y="10"/>
                  </a:lnTo>
                  <a:lnTo>
                    <a:pt x="0" y="4"/>
                  </a:lnTo>
                  <a:lnTo>
                    <a:pt x="4" y="2"/>
                  </a:lnTo>
                  <a:lnTo>
                    <a:pt x="14" y="2"/>
                  </a:lnTo>
                  <a:lnTo>
                    <a:pt x="28" y="4"/>
                  </a:lnTo>
                  <a:lnTo>
                    <a:pt x="40" y="6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4" y="12"/>
                  </a:lnTo>
                  <a:lnTo>
                    <a:pt x="88" y="14"/>
                  </a:lnTo>
                  <a:lnTo>
                    <a:pt x="100" y="14"/>
                  </a:lnTo>
                  <a:lnTo>
                    <a:pt x="128" y="22"/>
                  </a:lnTo>
                  <a:lnTo>
                    <a:pt x="142" y="28"/>
                  </a:lnTo>
                  <a:lnTo>
                    <a:pt x="152" y="34"/>
                  </a:lnTo>
                  <a:lnTo>
                    <a:pt x="144" y="40"/>
                  </a:lnTo>
                  <a:lnTo>
                    <a:pt x="136" y="42"/>
                  </a:lnTo>
                  <a:lnTo>
                    <a:pt x="128" y="42"/>
                  </a:lnTo>
                  <a:lnTo>
                    <a:pt x="122" y="38"/>
                  </a:lnTo>
                  <a:lnTo>
                    <a:pt x="114" y="30"/>
                  </a:lnTo>
                  <a:lnTo>
                    <a:pt x="104" y="22"/>
                  </a:lnTo>
                  <a:lnTo>
                    <a:pt x="100" y="20"/>
                  </a:lnTo>
                  <a:lnTo>
                    <a:pt x="94" y="18"/>
                  </a:lnTo>
                  <a:lnTo>
                    <a:pt x="88" y="20"/>
                  </a:lnTo>
                  <a:lnTo>
                    <a:pt x="86" y="24"/>
                  </a:lnTo>
                  <a:lnTo>
                    <a:pt x="86" y="38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6"/>
                  </a:lnTo>
                  <a:lnTo>
                    <a:pt x="74" y="52"/>
                  </a:lnTo>
                  <a:lnTo>
                    <a:pt x="72" y="54"/>
                  </a:lnTo>
                  <a:lnTo>
                    <a:pt x="68" y="54"/>
                  </a:lnTo>
                  <a:lnTo>
                    <a:pt x="60" y="52"/>
                  </a:lnTo>
                  <a:lnTo>
                    <a:pt x="52" y="50"/>
                  </a:lnTo>
                  <a:lnTo>
                    <a:pt x="38" y="38"/>
                  </a:lnTo>
                  <a:lnTo>
                    <a:pt x="26" y="28"/>
                  </a:lnTo>
                  <a:lnTo>
                    <a:pt x="18" y="24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61" name="Freeform 162"/>
            <p:cNvSpPr>
              <a:spLocks noChangeAspect="1"/>
            </p:cNvSpPr>
            <p:nvPr/>
          </p:nvSpPr>
          <p:spPr bwMode="auto">
            <a:xfrm>
              <a:off x="2883" y="1284"/>
              <a:ext cx="90" cy="20"/>
            </a:xfrm>
            <a:custGeom>
              <a:avLst/>
              <a:gdLst>
                <a:gd name="T0" fmla="*/ 32 w 90"/>
                <a:gd name="T1" fmla="*/ 20 h 20"/>
                <a:gd name="T2" fmla="*/ 24 w 90"/>
                <a:gd name="T3" fmla="*/ 18 h 20"/>
                <a:gd name="T4" fmla="*/ 16 w 90"/>
                <a:gd name="T5" fmla="*/ 16 h 20"/>
                <a:gd name="T6" fmla="*/ 6 w 90"/>
                <a:gd name="T7" fmla="*/ 12 h 20"/>
                <a:gd name="T8" fmla="*/ 0 w 90"/>
                <a:gd name="T9" fmla="*/ 6 h 20"/>
                <a:gd name="T10" fmla="*/ 6 w 90"/>
                <a:gd name="T11" fmla="*/ 4 h 20"/>
                <a:gd name="T12" fmla="*/ 14 w 90"/>
                <a:gd name="T13" fmla="*/ 2 h 20"/>
                <a:gd name="T14" fmla="*/ 22 w 90"/>
                <a:gd name="T15" fmla="*/ 0 h 20"/>
                <a:gd name="T16" fmla="*/ 28 w 90"/>
                <a:gd name="T17" fmla="*/ 2 h 20"/>
                <a:gd name="T18" fmla="*/ 42 w 90"/>
                <a:gd name="T19" fmla="*/ 4 h 20"/>
                <a:gd name="T20" fmla="*/ 58 w 90"/>
                <a:gd name="T21" fmla="*/ 4 h 20"/>
                <a:gd name="T22" fmla="*/ 76 w 90"/>
                <a:gd name="T23" fmla="*/ 6 h 20"/>
                <a:gd name="T24" fmla="*/ 90 w 90"/>
                <a:gd name="T25" fmla="*/ 8 h 20"/>
                <a:gd name="T26" fmla="*/ 84 w 90"/>
                <a:gd name="T27" fmla="*/ 14 h 20"/>
                <a:gd name="T28" fmla="*/ 78 w 90"/>
                <a:gd name="T29" fmla="*/ 16 h 20"/>
                <a:gd name="T30" fmla="*/ 72 w 90"/>
                <a:gd name="T31" fmla="*/ 20 h 20"/>
                <a:gd name="T32" fmla="*/ 66 w 90"/>
                <a:gd name="T33" fmla="*/ 20 h 20"/>
                <a:gd name="T34" fmla="*/ 50 w 90"/>
                <a:gd name="T35" fmla="*/ 20 h 20"/>
                <a:gd name="T36" fmla="*/ 32 w 90"/>
                <a:gd name="T37" fmla="*/ 20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0"/>
                <a:gd name="T58" fmla="*/ 0 h 20"/>
                <a:gd name="T59" fmla="*/ 90 w 90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0" h="20">
                  <a:moveTo>
                    <a:pt x="32" y="20"/>
                  </a:moveTo>
                  <a:lnTo>
                    <a:pt x="24" y="18"/>
                  </a:lnTo>
                  <a:lnTo>
                    <a:pt x="16" y="16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4"/>
                  </a:lnTo>
                  <a:lnTo>
                    <a:pt x="14" y="2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42" y="4"/>
                  </a:lnTo>
                  <a:lnTo>
                    <a:pt x="58" y="4"/>
                  </a:lnTo>
                  <a:lnTo>
                    <a:pt x="76" y="6"/>
                  </a:lnTo>
                  <a:lnTo>
                    <a:pt x="90" y="8"/>
                  </a:lnTo>
                  <a:lnTo>
                    <a:pt x="84" y="14"/>
                  </a:lnTo>
                  <a:lnTo>
                    <a:pt x="78" y="16"/>
                  </a:lnTo>
                  <a:lnTo>
                    <a:pt x="72" y="20"/>
                  </a:lnTo>
                  <a:lnTo>
                    <a:pt x="66" y="20"/>
                  </a:lnTo>
                  <a:lnTo>
                    <a:pt x="50" y="20"/>
                  </a:lnTo>
                  <a:lnTo>
                    <a:pt x="32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532" name="Freeform 163"/>
          <p:cNvSpPr>
            <a:spLocks noChangeAspect="1"/>
          </p:cNvSpPr>
          <p:nvPr/>
        </p:nvSpPr>
        <p:spPr bwMode="auto">
          <a:xfrm>
            <a:off x="5089525" y="3233738"/>
            <a:ext cx="104775" cy="161925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33" name="Freeform 164"/>
          <p:cNvSpPr>
            <a:spLocks noChangeAspect="1"/>
          </p:cNvSpPr>
          <p:nvPr/>
        </p:nvSpPr>
        <p:spPr bwMode="auto">
          <a:xfrm>
            <a:off x="5537200" y="3500438"/>
            <a:ext cx="158750" cy="109537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34" name="Freeform 165"/>
          <p:cNvSpPr>
            <a:spLocks noChangeAspect="1"/>
          </p:cNvSpPr>
          <p:nvPr/>
        </p:nvSpPr>
        <p:spPr bwMode="auto">
          <a:xfrm>
            <a:off x="4672013" y="2255838"/>
            <a:ext cx="101600" cy="68262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535" name="Group 166"/>
          <p:cNvGrpSpPr>
            <a:grpSpLocks noChangeAspect="1"/>
          </p:cNvGrpSpPr>
          <p:nvPr/>
        </p:nvGrpSpPr>
        <p:grpSpPr bwMode="auto">
          <a:xfrm>
            <a:off x="4613275" y="1674813"/>
            <a:ext cx="3549650" cy="1257300"/>
            <a:chOff x="2969" y="1326"/>
            <a:chExt cx="2187" cy="650"/>
          </a:xfrm>
        </p:grpSpPr>
        <p:sp>
          <p:nvSpPr>
            <p:cNvPr id="60653" name="Freeform 167"/>
            <p:cNvSpPr>
              <a:spLocks noChangeAspect="1"/>
            </p:cNvSpPr>
            <p:nvPr/>
          </p:nvSpPr>
          <p:spPr bwMode="auto">
            <a:xfrm>
              <a:off x="3042" y="1326"/>
              <a:ext cx="2114" cy="650"/>
            </a:xfrm>
            <a:custGeom>
              <a:avLst/>
              <a:gdLst>
                <a:gd name="T0" fmla="*/ 1096 w 2114"/>
                <a:gd name="T1" fmla="*/ 482 h 650"/>
                <a:gd name="T2" fmla="*/ 1098 w 2114"/>
                <a:gd name="T3" fmla="*/ 444 h 650"/>
                <a:gd name="T4" fmla="*/ 1190 w 2114"/>
                <a:gd name="T5" fmla="*/ 470 h 650"/>
                <a:gd name="T6" fmla="*/ 1344 w 2114"/>
                <a:gd name="T7" fmla="*/ 476 h 650"/>
                <a:gd name="T8" fmla="*/ 1426 w 2114"/>
                <a:gd name="T9" fmla="*/ 468 h 650"/>
                <a:gd name="T10" fmla="*/ 1446 w 2114"/>
                <a:gd name="T11" fmla="*/ 414 h 650"/>
                <a:gd name="T12" fmla="*/ 1618 w 2114"/>
                <a:gd name="T13" fmla="*/ 500 h 650"/>
                <a:gd name="T14" fmla="*/ 1696 w 2114"/>
                <a:gd name="T15" fmla="*/ 532 h 650"/>
                <a:gd name="T16" fmla="*/ 1708 w 2114"/>
                <a:gd name="T17" fmla="*/ 618 h 650"/>
                <a:gd name="T18" fmla="*/ 1764 w 2114"/>
                <a:gd name="T19" fmla="*/ 530 h 650"/>
                <a:gd name="T20" fmla="*/ 1664 w 2114"/>
                <a:gd name="T21" fmla="*/ 402 h 650"/>
                <a:gd name="T22" fmla="*/ 1604 w 2114"/>
                <a:gd name="T23" fmla="*/ 378 h 650"/>
                <a:gd name="T24" fmla="*/ 1648 w 2114"/>
                <a:gd name="T25" fmla="*/ 306 h 650"/>
                <a:gd name="T26" fmla="*/ 1794 w 2114"/>
                <a:gd name="T27" fmla="*/ 306 h 650"/>
                <a:gd name="T28" fmla="*/ 1820 w 2114"/>
                <a:gd name="T29" fmla="*/ 268 h 650"/>
                <a:gd name="T30" fmla="*/ 1878 w 2114"/>
                <a:gd name="T31" fmla="*/ 272 h 650"/>
                <a:gd name="T32" fmla="*/ 1908 w 2114"/>
                <a:gd name="T33" fmla="*/ 404 h 650"/>
                <a:gd name="T34" fmla="*/ 1986 w 2114"/>
                <a:gd name="T35" fmla="*/ 418 h 650"/>
                <a:gd name="T36" fmla="*/ 1982 w 2114"/>
                <a:gd name="T37" fmla="*/ 378 h 650"/>
                <a:gd name="T38" fmla="*/ 1918 w 2114"/>
                <a:gd name="T39" fmla="*/ 294 h 650"/>
                <a:gd name="T40" fmla="*/ 2046 w 2114"/>
                <a:gd name="T41" fmla="*/ 234 h 650"/>
                <a:gd name="T42" fmla="*/ 2006 w 2114"/>
                <a:gd name="T43" fmla="*/ 188 h 650"/>
                <a:gd name="T44" fmla="*/ 2106 w 2114"/>
                <a:gd name="T45" fmla="*/ 194 h 650"/>
                <a:gd name="T46" fmla="*/ 1952 w 2114"/>
                <a:gd name="T47" fmla="*/ 142 h 650"/>
                <a:gd name="T48" fmla="*/ 1782 w 2114"/>
                <a:gd name="T49" fmla="*/ 138 h 650"/>
                <a:gd name="T50" fmla="*/ 1626 w 2114"/>
                <a:gd name="T51" fmla="*/ 114 h 650"/>
                <a:gd name="T52" fmla="*/ 1454 w 2114"/>
                <a:gd name="T53" fmla="*/ 72 h 650"/>
                <a:gd name="T54" fmla="*/ 1354 w 2114"/>
                <a:gd name="T55" fmla="*/ 68 h 650"/>
                <a:gd name="T56" fmla="*/ 1220 w 2114"/>
                <a:gd name="T57" fmla="*/ 100 h 650"/>
                <a:gd name="T58" fmla="*/ 992 w 2114"/>
                <a:gd name="T59" fmla="*/ 60 h 650"/>
                <a:gd name="T60" fmla="*/ 820 w 2114"/>
                <a:gd name="T61" fmla="*/ 0 h 650"/>
                <a:gd name="T62" fmla="*/ 664 w 2114"/>
                <a:gd name="T63" fmla="*/ 34 h 650"/>
                <a:gd name="T64" fmla="*/ 594 w 2114"/>
                <a:gd name="T65" fmla="*/ 80 h 650"/>
                <a:gd name="T66" fmla="*/ 540 w 2114"/>
                <a:gd name="T67" fmla="*/ 72 h 650"/>
                <a:gd name="T68" fmla="*/ 522 w 2114"/>
                <a:gd name="T69" fmla="*/ 86 h 650"/>
                <a:gd name="T70" fmla="*/ 480 w 2114"/>
                <a:gd name="T71" fmla="*/ 122 h 650"/>
                <a:gd name="T72" fmla="*/ 430 w 2114"/>
                <a:gd name="T73" fmla="*/ 124 h 650"/>
                <a:gd name="T74" fmla="*/ 360 w 2114"/>
                <a:gd name="T75" fmla="*/ 136 h 650"/>
                <a:gd name="T76" fmla="*/ 270 w 2114"/>
                <a:gd name="T77" fmla="*/ 152 h 650"/>
                <a:gd name="T78" fmla="*/ 214 w 2114"/>
                <a:gd name="T79" fmla="*/ 178 h 650"/>
                <a:gd name="T80" fmla="*/ 142 w 2114"/>
                <a:gd name="T81" fmla="*/ 224 h 650"/>
                <a:gd name="T82" fmla="*/ 144 w 2114"/>
                <a:gd name="T83" fmla="*/ 184 h 650"/>
                <a:gd name="T84" fmla="*/ 32 w 2114"/>
                <a:gd name="T85" fmla="*/ 122 h 650"/>
                <a:gd name="T86" fmla="*/ 22 w 2114"/>
                <a:gd name="T87" fmla="*/ 158 h 650"/>
                <a:gd name="T88" fmla="*/ 30 w 2114"/>
                <a:gd name="T89" fmla="*/ 198 h 650"/>
                <a:gd name="T90" fmla="*/ 50 w 2114"/>
                <a:gd name="T91" fmla="*/ 258 h 650"/>
                <a:gd name="T92" fmla="*/ 18 w 2114"/>
                <a:gd name="T93" fmla="*/ 322 h 650"/>
                <a:gd name="T94" fmla="*/ 74 w 2114"/>
                <a:gd name="T95" fmla="*/ 362 h 650"/>
                <a:gd name="T96" fmla="*/ 118 w 2114"/>
                <a:gd name="T97" fmla="*/ 414 h 650"/>
                <a:gd name="T98" fmla="*/ 192 w 2114"/>
                <a:gd name="T99" fmla="*/ 472 h 650"/>
                <a:gd name="T100" fmla="*/ 248 w 2114"/>
                <a:gd name="T101" fmla="*/ 498 h 650"/>
                <a:gd name="T102" fmla="*/ 222 w 2114"/>
                <a:gd name="T103" fmla="*/ 558 h 650"/>
                <a:gd name="T104" fmla="*/ 306 w 2114"/>
                <a:gd name="T105" fmla="*/ 610 h 650"/>
                <a:gd name="T106" fmla="*/ 390 w 2114"/>
                <a:gd name="T107" fmla="*/ 650 h 650"/>
                <a:gd name="T108" fmla="*/ 378 w 2114"/>
                <a:gd name="T109" fmla="*/ 564 h 650"/>
                <a:gd name="T110" fmla="*/ 358 w 2114"/>
                <a:gd name="T111" fmla="*/ 512 h 650"/>
                <a:gd name="T112" fmla="*/ 432 w 2114"/>
                <a:gd name="T113" fmla="*/ 446 h 650"/>
                <a:gd name="T114" fmla="*/ 556 w 2114"/>
                <a:gd name="T115" fmla="*/ 434 h 650"/>
                <a:gd name="T116" fmla="*/ 736 w 2114"/>
                <a:gd name="T117" fmla="*/ 410 h 650"/>
                <a:gd name="T118" fmla="*/ 898 w 2114"/>
                <a:gd name="T119" fmla="*/ 468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14"/>
                <a:gd name="T181" fmla="*/ 0 h 650"/>
                <a:gd name="T182" fmla="*/ 2114 w 2114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14" h="650">
                  <a:moveTo>
                    <a:pt x="970" y="490"/>
                  </a:moveTo>
                  <a:lnTo>
                    <a:pt x="980" y="480"/>
                  </a:lnTo>
                  <a:lnTo>
                    <a:pt x="992" y="472"/>
                  </a:lnTo>
                  <a:lnTo>
                    <a:pt x="1006" y="466"/>
                  </a:lnTo>
                  <a:lnTo>
                    <a:pt x="1020" y="464"/>
                  </a:lnTo>
                  <a:lnTo>
                    <a:pt x="1028" y="466"/>
                  </a:lnTo>
                  <a:lnTo>
                    <a:pt x="1036" y="468"/>
                  </a:lnTo>
                  <a:lnTo>
                    <a:pt x="1054" y="474"/>
                  </a:lnTo>
                  <a:lnTo>
                    <a:pt x="1074" y="480"/>
                  </a:lnTo>
                  <a:lnTo>
                    <a:pt x="1084" y="482"/>
                  </a:lnTo>
                  <a:lnTo>
                    <a:pt x="1096" y="482"/>
                  </a:lnTo>
                  <a:lnTo>
                    <a:pt x="1102" y="482"/>
                  </a:lnTo>
                  <a:lnTo>
                    <a:pt x="1106" y="480"/>
                  </a:lnTo>
                  <a:lnTo>
                    <a:pt x="1110" y="478"/>
                  </a:lnTo>
                  <a:lnTo>
                    <a:pt x="1112" y="474"/>
                  </a:lnTo>
                  <a:lnTo>
                    <a:pt x="1112" y="470"/>
                  </a:lnTo>
                  <a:lnTo>
                    <a:pt x="1110" y="466"/>
                  </a:lnTo>
                  <a:lnTo>
                    <a:pt x="1104" y="460"/>
                  </a:lnTo>
                  <a:lnTo>
                    <a:pt x="1100" y="454"/>
                  </a:lnTo>
                  <a:lnTo>
                    <a:pt x="1098" y="450"/>
                  </a:lnTo>
                  <a:lnTo>
                    <a:pt x="1096" y="446"/>
                  </a:lnTo>
                  <a:lnTo>
                    <a:pt x="1098" y="444"/>
                  </a:lnTo>
                  <a:lnTo>
                    <a:pt x="1100" y="444"/>
                  </a:lnTo>
                  <a:lnTo>
                    <a:pt x="1106" y="442"/>
                  </a:lnTo>
                  <a:lnTo>
                    <a:pt x="1126" y="442"/>
                  </a:lnTo>
                  <a:lnTo>
                    <a:pt x="1146" y="446"/>
                  </a:lnTo>
                  <a:lnTo>
                    <a:pt x="1156" y="450"/>
                  </a:lnTo>
                  <a:lnTo>
                    <a:pt x="1162" y="456"/>
                  </a:lnTo>
                  <a:lnTo>
                    <a:pt x="1168" y="464"/>
                  </a:lnTo>
                  <a:lnTo>
                    <a:pt x="1172" y="468"/>
                  </a:lnTo>
                  <a:lnTo>
                    <a:pt x="1176" y="470"/>
                  </a:lnTo>
                  <a:lnTo>
                    <a:pt x="1182" y="472"/>
                  </a:lnTo>
                  <a:lnTo>
                    <a:pt x="1190" y="470"/>
                  </a:lnTo>
                  <a:lnTo>
                    <a:pt x="1206" y="468"/>
                  </a:lnTo>
                  <a:lnTo>
                    <a:pt x="1220" y="470"/>
                  </a:lnTo>
                  <a:lnTo>
                    <a:pt x="1234" y="472"/>
                  </a:lnTo>
                  <a:lnTo>
                    <a:pt x="1246" y="478"/>
                  </a:lnTo>
                  <a:lnTo>
                    <a:pt x="1274" y="490"/>
                  </a:lnTo>
                  <a:lnTo>
                    <a:pt x="1288" y="492"/>
                  </a:lnTo>
                  <a:lnTo>
                    <a:pt x="1304" y="494"/>
                  </a:lnTo>
                  <a:lnTo>
                    <a:pt x="1312" y="494"/>
                  </a:lnTo>
                  <a:lnTo>
                    <a:pt x="1320" y="492"/>
                  </a:lnTo>
                  <a:lnTo>
                    <a:pt x="1332" y="484"/>
                  </a:lnTo>
                  <a:lnTo>
                    <a:pt x="1344" y="476"/>
                  </a:lnTo>
                  <a:lnTo>
                    <a:pt x="1350" y="474"/>
                  </a:lnTo>
                  <a:lnTo>
                    <a:pt x="1358" y="474"/>
                  </a:lnTo>
                  <a:lnTo>
                    <a:pt x="1366" y="474"/>
                  </a:lnTo>
                  <a:lnTo>
                    <a:pt x="1378" y="478"/>
                  </a:lnTo>
                  <a:lnTo>
                    <a:pt x="1402" y="486"/>
                  </a:lnTo>
                  <a:lnTo>
                    <a:pt x="1412" y="486"/>
                  </a:lnTo>
                  <a:lnTo>
                    <a:pt x="1422" y="484"/>
                  </a:lnTo>
                  <a:lnTo>
                    <a:pt x="1424" y="482"/>
                  </a:lnTo>
                  <a:lnTo>
                    <a:pt x="1426" y="478"/>
                  </a:lnTo>
                  <a:lnTo>
                    <a:pt x="1426" y="474"/>
                  </a:lnTo>
                  <a:lnTo>
                    <a:pt x="1426" y="468"/>
                  </a:lnTo>
                  <a:lnTo>
                    <a:pt x="1424" y="456"/>
                  </a:lnTo>
                  <a:lnTo>
                    <a:pt x="1422" y="446"/>
                  </a:lnTo>
                  <a:lnTo>
                    <a:pt x="1416" y="438"/>
                  </a:lnTo>
                  <a:lnTo>
                    <a:pt x="1412" y="434"/>
                  </a:lnTo>
                  <a:lnTo>
                    <a:pt x="1408" y="432"/>
                  </a:lnTo>
                  <a:lnTo>
                    <a:pt x="1410" y="426"/>
                  </a:lnTo>
                  <a:lnTo>
                    <a:pt x="1412" y="422"/>
                  </a:lnTo>
                  <a:lnTo>
                    <a:pt x="1416" y="418"/>
                  </a:lnTo>
                  <a:lnTo>
                    <a:pt x="1422" y="416"/>
                  </a:lnTo>
                  <a:lnTo>
                    <a:pt x="1432" y="414"/>
                  </a:lnTo>
                  <a:lnTo>
                    <a:pt x="1446" y="414"/>
                  </a:lnTo>
                  <a:lnTo>
                    <a:pt x="1468" y="416"/>
                  </a:lnTo>
                  <a:lnTo>
                    <a:pt x="1486" y="422"/>
                  </a:lnTo>
                  <a:lnTo>
                    <a:pt x="1500" y="430"/>
                  </a:lnTo>
                  <a:lnTo>
                    <a:pt x="1512" y="440"/>
                  </a:lnTo>
                  <a:lnTo>
                    <a:pt x="1536" y="462"/>
                  </a:lnTo>
                  <a:lnTo>
                    <a:pt x="1548" y="472"/>
                  </a:lnTo>
                  <a:lnTo>
                    <a:pt x="1560" y="480"/>
                  </a:lnTo>
                  <a:lnTo>
                    <a:pt x="1574" y="486"/>
                  </a:lnTo>
                  <a:lnTo>
                    <a:pt x="1590" y="490"/>
                  </a:lnTo>
                  <a:lnTo>
                    <a:pt x="1604" y="494"/>
                  </a:lnTo>
                  <a:lnTo>
                    <a:pt x="1618" y="500"/>
                  </a:lnTo>
                  <a:lnTo>
                    <a:pt x="1624" y="508"/>
                  </a:lnTo>
                  <a:lnTo>
                    <a:pt x="1630" y="516"/>
                  </a:lnTo>
                  <a:lnTo>
                    <a:pt x="1638" y="522"/>
                  </a:lnTo>
                  <a:lnTo>
                    <a:pt x="1644" y="524"/>
                  </a:lnTo>
                  <a:lnTo>
                    <a:pt x="1650" y="524"/>
                  </a:lnTo>
                  <a:lnTo>
                    <a:pt x="1662" y="522"/>
                  </a:lnTo>
                  <a:lnTo>
                    <a:pt x="1668" y="518"/>
                  </a:lnTo>
                  <a:lnTo>
                    <a:pt x="1676" y="512"/>
                  </a:lnTo>
                  <a:lnTo>
                    <a:pt x="1684" y="506"/>
                  </a:lnTo>
                  <a:lnTo>
                    <a:pt x="1692" y="520"/>
                  </a:lnTo>
                  <a:lnTo>
                    <a:pt x="1696" y="532"/>
                  </a:lnTo>
                  <a:lnTo>
                    <a:pt x="1698" y="546"/>
                  </a:lnTo>
                  <a:lnTo>
                    <a:pt x="1698" y="560"/>
                  </a:lnTo>
                  <a:lnTo>
                    <a:pt x="1698" y="566"/>
                  </a:lnTo>
                  <a:lnTo>
                    <a:pt x="1698" y="576"/>
                  </a:lnTo>
                  <a:lnTo>
                    <a:pt x="1690" y="570"/>
                  </a:lnTo>
                  <a:lnTo>
                    <a:pt x="1678" y="566"/>
                  </a:lnTo>
                  <a:lnTo>
                    <a:pt x="1678" y="582"/>
                  </a:lnTo>
                  <a:lnTo>
                    <a:pt x="1686" y="590"/>
                  </a:lnTo>
                  <a:lnTo>
                    <a:pt x="1692" y="598"/>
                  </a:lnTo>
                  <a:lnTo>
                    <a:pt x="1700" y="622"/>
                  </a:lnTo>
                  <a:lnTo>
                    <a:pt x="1708" y="618"/>
                  </a:lnTo>
                  <a:lnTo>
                    <a:pt x="1718" y="616"/>
                  </a:lnTo>
                  <a:lnTo>
                    <a:pt x="1732" y="618"/>
                  </a:lnTo>
                  <a:lnTo>
                    <a:pt x="1738" y="618"/>
                  </a:lnTo>
                  <a:lnTo>
                    <a:pt x="1744" y="616"/>
                  </a:lnTo>
                  <a:lnTo>
                    <a:pt x="1750" y="614"/>
                  </a:lnTo>
                  <a:lnTo>
                    <a:pt x="1754" y="610"/>
                  </a:lnTo>
                  <a:lnTo>
                    <a:pt x="1760" y="598"/>
                  </a:lnTo>
                  <a:lnTo>
                    <a:pt x="1762" y="586"/>
                  </a:lnTo>
                  <a:lnTo>
                    <a:pt x="1764" y="570"/>
                  </a:lnTo>
                  <a:lnTo>
                    <a:pt x="1764" y="556"/>
                  </a:lnTo>
                  <a:lnTo>
                    <a:pt x="1764" y="530"/>
                  </a:lnTo>
                  <a:lnTo>
                    <a:pt x="1762" y="510"/>
                  </a:lnTo>
                  <a:lnTo>
                    <a:pt x="1756" y="490"/>
                  </a:lnTo>
                  <a:lnTo>
                    <a:pt x="1748" y="468"/>
                  </a:lnTo>
                  <a:lnTo>
                    <a:pt x="1736" y="448"/>
                  </a:lnTo>
                  <a:lnTo>
                    <a:pt x="1722" y="430"/>
                  </a:lnTo>
                  <a:lnTo>
                    <a:pt x="1706" y="414"/>
                  </a:lnTo>
                  <a:lnTo>
                    <a:pt x="1696" y="410"/>
                  </a:lnTo>
                  <a:lnTo>
                    <a:pt x="1688" y="406"/>
                  </a:lnTo>
                  <a:lnTo>
                    <a:pt x="1678" y="402"/>
                  </a:lnTo>
                  <a:lnTo>
                    <a:pt x="1668" y="402"/>
                  </a:lnTo>
                  <a:lnTo>
                    <a:pt x="1664" y="402"/>
                  </a:lnTo>
                  <a:lnTo>
                    <a:pt x="1662" y="402"/>
                  </a:lnTo>
                  <a:lnTo>
                    <a:pt x="1658" y="410"/>
                  </a:lnTo>
                  <a:lnTo>
                    <a:pt x="1648" y="404"/>
                  </a:lnTo>
                  <a:lnTo>
                    <a:pt x="1642" y="396"/>
                  </a:lnTo>
                  <a:lnTo>
                    <a:pt x="1636" y="388"/>
                  </a:lnTo>
                  <a:lnTo>
                    <a:pt x="1628" y="380"/>
                  </a:lnTo>
                  <a:lnTo>
                    <a:pt x="1622" y="384"/>
                  </a:lnTo>
                  <a:lnTo>
                    <a:pt x="1612" y="388"/>
                  </a:lnTo>
                  <a:lnTo>
                    <a:pt x="1602" y="392"/>
                  </a:lnTo>
                  <a:lnTo>
                    <a:pt x="1602" y="380"/>
                  </a:lnTo>
                  <a:lnTo>
                    <a:pt x="1604" y="378"/>
                  </a:lnTo>
                  <a:lnTo>
                    <a:pt x="1606" y="374"/>
                  </a:lnTo>
                  <a:lnTo>
                    <a:pt x="1612" y="368"/>
                  </a:lnTo>
                  <a:lnTo>
                    <a:pt x="1614" y="364"/>
                  </a:lnTo>
                  <a:lnTo>
                    <a:pt x="1616" y="358"/>
                  </a:lnTo>
                  <a:lnTo>
                    <a:pt x="1616" y="346"/>
                  </a:lnTo>
                  <a:lnTo>
                    <a:pt x="1618" y="334"/>
                  </a:lnTo>
                  <a:lnTo>
                    <a:pt x="1618" y="330"/>
                  </a:lnTo>
                  <a:lnTo>
                    <a:pt x="1620" y="324"/>
                  </a:lnTo>
                  <a:lnTo>
                    <a:pt x="1628" y="316"/>
                  </a:lnTo>
                  <a:lnTo>
                    <a:pt x="1636" y="310"/>
                  </a:lnTo>
                  <a:lnTo>
                    <a:pt x="1648" y="306"/>
                  </a:lnTo>
                  <a:lnTo>
                    <a:pt x="1660" y="304"/>
                  </a:lnTo>
                  <a:lnTo>
                    <a:pt x="1686" y="306"/>
                  </a:lnTo>
                  <a:lnTo>
                    <a:pt x="1710" y="306"/>
                  </a:lnTo>
                  <a:lnTo>
                    <a:pt x="1728" y="308"/>
                  </a:lnTo>
                  <a:lnTo>
                    <a:pt x="1744" y="312"/>
                  </a:lnTo>
                  <a:lnTo>
                    <a:pt x="1756" y="316"/>
                  </a:lnTo>
                  <a:lnTo>
                    <a:pt x="1770" y="318"/>
                  </a:lnTo>
                  <a:lnTo>
                    <a:pt x="1778" y="316"/>
                  </a:lnTo>
                  <a:lnTo>
                    <a:pt x="1784" y="314"/>
                  </a:lnTo>
                  <a:lnTo>
                    <a:pt x="1790" y="310"/>
                  </a:lnTo>
                  <a:lnTo>
                    <a:pt x="1794" y="306"/>
                  </a:lnTo>
                  <a:lnTo>
                    <a:pt x="1788" y="304"/>
                  </a:lnTo>
                  <a:lnTo>
                    <a:pt x="1782" y="298"/>
                  </a:lnTo>
                  <a:lnTo>
                    <a:pt x="1778" y="290"/>
                  </a:lnTo>
                  <a:lnTo>
                    <a:pt x="1776" y="280"/>
                  </a:lnTo>
                  <a:lnTo>
                    <a:pt x="1776" y="272"/>
                  </a:lnTo>
                  <a:lnTo>
                    <a:pt x="1778" y="270"/>
                  </a:lnTo>
                  <a:lnTo>
                    <a:pt x="1780" y="266"/>
                  </a:lnTo>
                  <a:lnTo>
                    <a:pt x="1784" y="264"/>
                  </a:lnTo>
                  <a:lnTo>
                    <a:pt x="1790" y="264"/>
                  </a:lnTo>
                  <a:lnTo>
                    <a:pt x="1806" y="264"/>
                  </a:lnTo>
                  <a:lnTo>
                    <a:pt x="1820" y="268"/>
                  </a:lnTo>
                  <a:lnTo>
                    <a:pt x="1830" y="274"/>
                  </a:lnTo>
                  <a:lnTo>
                    <a:pt x="1840" y="280"/>
                  </a:lnTo>
                  <a:lnTo>
                    <a:pt x="1850" y="282"/>
                  </a:lnTo>
                  <a:lnTo>
                    <a:pt x="1850" y="274"/>
                  </a:lnTo>
                  <a:lnTo>
                    <a:pt x="1850" y="268"/>
                  </a:lnTo>
                  <a:lnTo>
                    <a:pt x="1852" y="260"/>
                  </a:lnTo>
                  <a:lnTo>
                    <a:pt x="1850" y="246"/>
                  </a:lnTo>
                  <a:lnTo>
                    <a:pt x="1866" y="246"/>
                  </a:lnTo>
                  <a:lnTo>
                    <a:pt x="1868" y="256"/>
                  </a:lnTo>
                  <a:lnTo>
                    <a:pt x="1872" y="264"/>
                  </a:lnTo>
                  <a:lnTo>
                    <a:pt x="1878" y="272"/>
                  </a:lnTo>
                  <a:lnTo>
                    <a:pt x="1884" y="278"/>
                  </a:lnTo>
                  <a:lnTo>
                    <a:pt x="1876" y="288"/>
                  </a:lnTo>
                  <a:lnTo>
                    <a:pt x="1868" y="304"/>
                  </a:lnTo>
                  <a:lnTo>
                    <a:pt x="1862" y="320"/>
                  </a:lnTo>
                  <a:lnTo>
                    <a:pt x="1860" y="336"/>
                  </a:lnTo>
                  <a:lnTo>
                    <a:pt x="1860" y="344"/>
                  </a:lnTo>
                  <a:lnTo>
                    <a:pt x="1864" y="354"/>
                  </a:lnTo>
                  <a:lnTo>
                    <a:pt x="1868" y="362"/>
                  </a:lnTo>
                  <a:lnTo>
                    <a:pt x="1874" y="370"/>
                  </a:lnTo>
                  <a:lnTo>
                    <a:pt x="1890" y="388"/>
                  </a:lnTo>
                  <a:lnTo>
                    <a:pt x="1908" y="404"/>
                  </a:lnTo>
                  <a:lnTo>
                    <a:pt x="1948" y="434"/>
                  </a:lnTo>
                  <a:lnTo>
                    <a:pt x="1964" y="450"/>
                  </a:lnTo>
                  <a:lnTo>
                    <a:pt x="1976" y="464"/>
                  </a:lnTo>
                  <a:lnTo>
                    <a:pt x="1982" y="454"/>
                  </a:lnTo>
                  <a:lnTo>
                    <a:pt x="1984" y="446"/>
                  </a:lnTo>
                  <a:lnTo>
                    <a:pt x="1982" y="440"/>
                  </a:lnTo>
                  <a:lnTo>
                    <a:pt x="1976" y="432"/>
                  </a:lnTo>
                  <a:lnTo>
                    <a:pt x="1974" y="428"/>
                  </a:lnTo>
                  <a:lnTo>
                    <a:pt x="1976" y="426"/>
                  </a:lnTo>
                  <a:lnTo>
                    <a:pt x="1980" y="422"/>
                  </a:lnTo>
                  <a:lnTo>
                    <a:pt x="1986" y="418"/>
                  </a:lnTo>
                  <a:lnTo>
                    <a:pt x="1978" y="412"/>
                  </a:lnTo>
                  <a:lnTo>
                    <a:pt x="1974" y="408"/>
                  </a:lnTo>
                  <a:lnTo>
                    <a:pt x="1974" y="402"/>
                  </a:lnTo>
                  <a:lnTo>
                    <a:pt x="1974" y="398"/>
                  </a:lnTo>
                  <a:lnTo>
                    <a:pt x="1976" y="394"/>
                  </a:lnTo>
                  <a:lnTo>
                    <a:pt x="1986" y="392"/>
                  </a:lnTo>
                  <a:lnTo>
                    <a:pt x="1986" y="390"/>
                  </a:lnTo>
                  <a:lnTo>
                    <a:pt x="1988" y="388"/>
                  </a:lnTo>
                  <a:lnTo>
                    <a:pt x="1988" y="384"/>
                  </a:lnTo>
                  <a:lnTo>
                    <a:pt x="1986" y="382"/>
                  </a:lnTo>
                  <a:lnTo>
                    <a:pt x="1982" y="378"/>
                  </a:lnTo>
                  <a:lnTo>
                    <a:pt x="1974" y="378"/>
                  </a:lnTo>
                  <a:lnTo>
                    <a:pt x="1962" y="378"/>
                  </a:lnTo>
                  <a:lnTo>
                    <a:pt x="1976" y="362"/>
                  </a:lnTo>
                  <a:lnTo>
                    <a:pt x="1962" y="350"/>
                  </a:lnTo>
                  <a:lnTo>
                    <a:pt x="1940" y="338"/>
                  </a:lnTo>
                  <a:lnTo>
                    <a:pt x="1930" y="330"/>
                  </a:lnTo>
                  <a:lnTo>
                    <a:pt x="1922" y="324"/>
                  </a:lnTo>
                  <a:lnTo>
                    <a:pt x="1916" y="316"/>
                  </a:lnTo>
                  <a:lnTo>
                    <a:pt x="1914" y="310"/>
                  </a:lnTo>
                  <a:lnTo>
                    <a:pt x="1916" y="302"/>
                  </a:lnTo>
                  <a:lnTo>
                    <a:pt x="1918" y="294"/>
                  </a:lnTo>
                  <a:lnTo>
                    <a:pt x="1924" y="288"/>
                  </a:lnTo>
                  <a:lnTo>
                    <a:pt x="1928" y="286"/>
                  </a:lnTo>
                  <a:lnTo>
                    <a:pt x="1962" y="286"/>
                  </a:lnTo>
                  <a:lnTo>
                    <a:pt x="1974" y="284"/>
                  </a:lnTo>
                  <a:lnTo>
                    <a:pt x="1986" y="280"/>
                  </a:lnTo>
                  <a:lnTo>
                    <a:pt x="1996" y="276"/>
                  </a:lnTo>
                  <a:lnTo>
                    <a:pt x="2006" y="270"/>
                  </a:lnTo>
                  <a:lnTo>
                    <a:pt x="2028" y="256"/>
                  </a:lnTo>
                  <a:lnTo>
                    <a:pt x="2038" y="250"/>
                  </a:lnTo>
                  <a:lnTo>
                    <a:pt x="2052" y="244"/>
                  </a:lnTo>
                  <a:lnTo>
                    <a:pt x="2046" y="234"/>
                  </a:lnTo>
                  <a:lnTo>
                    <a:pt x="2040" y="228"/>
                  </a:lnTo>
                  <a:lnTo>
                    <a:pt x="2032" y="224"/>
                  </a:lnTo>
                  <a:lnTo>
                    <a:pt x="2022" y="222"/>
                  </a:lnTo>
                  <a:lnTo>
                    <a:pt x="2002" y="220"/>
                  </a:lnTo>
                  <a:lnTo>
                    <a:pt x="1992" y="218"/>
                  </a:lnTo>
                  <a:lnTo>
                    <a:pt x="1982" y="212"/>
                  </a:lnTo>
                  <a:lnTo>
                    <a:pt x="1996" y="208"/>
                  </a:lnTo>
                  <a:lnTo>
                    <a:pt x="2006" y="202"/>
                  </a:lnTo>
                  <a:lnTo>
                    <a:pt x="2000" y="196"/>
                  </a:lnTo>
                  <a:lnTo>
                    <a:pt x="1994" y="190"/>
                  </a:lnTo>
                  <a:lnTo>
                    <a:pt x="2006" y="188"/>
                  </a:lnTo>
                  <a:lnTo>
                    <a:pt x="2020" y="192"/>
                  </a:lnTo>
                  <a:lnTo>
                    <a:pt x="2052" y="200"/>
                  </a:lnTo>
                  <a:lnTo>
                    <a:pt x="2082" y="208"/>
                  </a:lnTo>
                  <a:lnTo>
                    <a:pt x="2094" y="212"/>
                  </a:lnTo>
                  <a:lnTo>
                    <a:pt x="2106" y="212"/>
                  </a:lnTo>
                  <a:lnTo>
                    <a:pt x="2110" y="212"/>
                  </a:lnTo>
                  <a:lnTo>
                    <a:pt x="2114" y="210"/>
                  </a:lnTo>
                  <a:lnTo>
                    <a:pt x="2114" y="208"/>
                  </a:lnTo>
                  <a:lnTo>
                    <a:pt x="2114" y="204"/>
                  </a:lnTo>
                  <a:lnTo>
                    <a:pt x="2112" y="200"/>
                  </a:lnTo>
                  <a:lnTo>
                    <a:pt x="2106" y="194"/>
                  </a:lnTo>
                  <a:lnTo>
                    <a:pt x="2104" y="190"/>
                  </a:lnTo>
                  <a:lnTo>
                    <a:pt x="2100" y="186"/>
                  </a:lnTo>
                  <a:lnTo>
                    <a:pt x="2084" y="178"/>
                  </a:lnTo>
                  <a:lnTo>
                    <a:pt x="2066" y="174"/>
                  </a:lnTo>
                  <a:lnTo>
                    <a:pt x="2046" y="172"/>
                  </a:lnTo>
                  <a:lnTo>
                    <a:pt x="2036" y="172"/>
                  </a:lnTo>
                  <a:lnTo>
                    <a:pt x="2032" y="172"/>
                  </a:lnTo>
                  <a:lnTo>
                    <a:pt x="2028" y="174"/>
                  </a:lnTo>
                  <a:lnTo>
                    <a:pt x="2006" y="162"/>
                  </a:lnTo>
                  <a:lnTo>
                    <a:pt x="1980" y="152"/>
                  </a:lnTo>
                  <a:lnTo>
                    <a:pt x="1952" y="142"/>
                  </a:lnTo>
                  <a:lnTo>
                    <a:pt x="1920" y="134"/>
                  </a:lnTo>
                  <a:lnTo>
                    <a:pt x="1890" y="130"/>
                  </a:lnTo>
                  <a:lnTo>
                    <a:pt x="1858" y="126"/>
                  </a:lnTo>
                  <a:lnTo>
                    <a:pt x="1826" y="122"/>
                  </a:lnTo>
                  <a:lnTo>
                    <a:pt x="1798" y="122"/>
                  </a:lnTo>
                  <a:lnTo>
                    <a:pt x="1790" y="120"/>
                  </a:lnTo>
                  <a:lnTo>
                    <a:pt x="1778" y="118"/>
                  </a:lnTo>
                  <a:lnTo>
                    <a:pt x="1774" y="118"/>
                  </a:lnTo>
                  <a:lnTo>
                    <a:pt x="1772" y="122"/>
                  </a:lnTo>
                  <a:lnTo>
                    <a:pt x="1774" y="128"/>
                  </a:lnTo>
                  <a:lnTo>
                    <a:pt x="1782" y="138"/>
                  </a:lnTo>
                  <a:lnTo>
                    <a:pt x="1766" y="138"/>
                  </a:lnTo>
                  <a:lnTo>
                    <a:pt x="1756" y="132"/>
                  </a:lnTo>
                  <a:lnTo>
                    <a:pt x="1742" y="128"/>
                  </a:lnTo>
                  <a:lnTo>
                    <a:pt x="1728" y="126"/>
                  </a:lnTo>
                  <a:lnTo>
                    <a:pt x="1712" y="126"/>
                  </a:lnTo>
                  <a:lnTo>
                    <a:pt x="1678" y="128"/>
                  </a:lnTo>
                  <a:lnTo>
                    <a:pt x="1662" y="128"/>
                  </a:lnTo>
                  <a:lnTo>
                    <a:pt x="1648" y="126"/>
                  </a:lnTo>
                  <a:lnTo>
                    <a:pt x="1638" y="124"/>
                  </a:lnTo>
                  <a:lnTo>
                    <a:pt x="1632" y="120"/>
                  </a:lnTo>
                  <a:lnTo>
                    <a:pt x="1626" y="114"/>
                  </a:lnTo>
                  <a:lnTo>
                    <a:pt x="1620" y="108"/>
                  </a:lnTo>
                  <a:lnTo>
                    <a:pt x="1610" y="104"/>
                  </a:lnTo>
                  <a:lnTo>
                    <a:pt x="1590" y="102"/>
                  </a:lnTo>
                  <a:lnTo>
                    <a:pt x="1562" y="102"/>
                  </a:lnTo>
                  <a:lnTo>
                    <a:pt x="1522" y="106"/>
                  </a:lnTo>
                  <a:lnTo>
                    <a:pt x="1510" y="106"/>
                  </a:lnTo>
                  <a:lnTo>
                    <a:pt x="1498" y="102"/>
                  </a:lnTo>
                  <a:lnTo>
                    <a:pt x="1490" y="96"/>
                  </a:lnTo>
                  <a:lnTo>
                    <a:pt x="1480" y="90"/>
                  </a:lnTo>
                  <a:lnTo>
                    <a:pt x="1464" y="76"/>
                  </a:lnTo>
                  <a:lnTo>
                    <a:pt x="1454" y="72"/>
                  </a:lnTo>
                  <a:lnTo>
                    <a:pt x="1444" y="70"/>
                  </a:lnTo>
                  <a:lnTo>
                    <a:pt x="1438" y="72"/>
                  </a:lnTo>
                  <a:lnTo>
                    <a:pt x="1434" y="74"/>
                  </a:lnTo>
                  <a:lnTo>
                    <a:pt x="1432" y="82"/>
                  </a:lnTo>
                  <a:lnTo>
                    <a:pt x="1426" y="82"/>
                  </a:lnTo>
                  <a:lnTo>
                    <a:pt x="1410" y="84"/>
                  </a:lnTo>
                  <a:lnTo>
                    <a:pt x="1400" y="82"/>
                  </a:lnTo>
                  <a:lnTo>
                    <a:pt x="1388" y="80"/>
                  </a:lnTo>
                  <a:lnTo>
                    <a:pt x="1374" y="76"/>
                  </a:lnTo>
                  <a:lnTo>
                    <a:pt x="1360" y="70"/>
                  </a:lnTo>
                  <a:lnTo>
                    <a:pt x="1354" y="68"/>
                  </a:lnTo>
                  <a:lnTo>
                    <a:pt x="1348" y="68"/>
                  </a:lnTo>
                  <a:lnTo>
                    <a:pt x="1342" y="72"/>
                  </a:lnTo>
                  <a:lnTo>
                    <a:pt x="1338" y="78"/>
                  </a:lnTo>
                  <a:lnTo>
                    <a:pt x="1332" y="88"/>
                  </a:lnTo>
                  <a:lnTo>
                    <a:pt x="1328" y="94"/>
                  </a:lnTo>
                  <a:lnTo>
                    <a:pt x="1324" y="96"/>
                  </a:lnTo>
                  <a:lnTo>
                    <a:pt x="1314" y="100"/>
                  </a:lnTo>
                  <a:lnTo>
                    <a:pt x="1302" y="102"/>
                  </a:lnTo>
                  <a:lnTo>
                    <a:pt x="1278" y="104"/>
                  </a:lnTo>
                  <a:lnTo>
                    <a:pt x="1234" y="102"/>
                  </a:lnTo>
                  <a:lnTo>
                    <a:pt x="1220" y="100"/>
                  </a:lnTo>
                  <a:lnTo>
                    <a:pt x="1208" y="96"/>
                  </a:lnTo>
                  <a:lnTo>
                    <a:pt x="1196" y="90"/>
                  </a:lnTo>
                  <a:lnTo>
                    <a:pt x="1186" y="84"/>
                  </a:lnTo>
                  <a:lnTo>
                    <a:pt x="1174" y="76"/>
                  </a:lnTo>
                  <a:lnTo>
                    <a:pt x="1162" y="70"/>
                  </a:lnTo>
                  <a:lnTo>
                    <a:pt x="1146" y="66"/>
                  </a:lnTo>
                  <a:lnTo>
                    <a:pt x="1126" y="64"/>
                  </a:lnTo>
                  <a:lnTo>
                    <a:pt x="1114" y="62"/>
                  </a:lnTo>
                  <a:lnTo>
                    <a:pt x="1094" y="60"/>
                  </a:lnTo>
                  <a:lnTo>
                    <a:pt x="1052" y="58"/>
                  </a:lnTo>
                  <a:lnTo>
                    <a:pt x="992" y="60"/>
                  </a:lnTo>
                  <a:lnTo>
                    <a:pt x="964" y="58"/>
                  </a:lnTo>
                  <a:lnTo>
                    <a:pt x="932" y="56"/>
                  </a:lnTo>
                  <a:lnTo>
                    <a:pt x="946" y="48"/>
                  </a:lnTo>
                  <a:lnTo>
                    <a:pt x="952" y="42"/>
                  </a:lnTo>
                  <a:lnTo>
                    <a:pt x="956" y="36"/>
                  </a:lnTo>
                  <a:lnTo>
                    <a:pt x="940" y="28"/>
                  </a:lnTo>
                  <a:lnTo>
                    <a:pt x="916" y="20"/>
                  </a:lnTo>
                  <a:lnTo>
                    <a:pt x="890" y="12"/>
                  </a:lnTo>
                  <a:lnTo>
                    <a:pt x="860" y="4"/>
                  </a:lnTo>
                  <a:lnTo>
                    <a:pt x="832" y="2"/>
                  </a:lnTo>
                  <a:lnTo>
                    <a:pt x="820" y="0"/>
                  </a:lnTo>
                  <a:lnTo>
                    <a:pt x="808" y="2"/>
                  </a:lnTo>
                  <a:lnTo>
                    <a:pt x="798" y="4"/>
                  </a:lnTo>
                  <a:lnTo>
                    <a:pt x="790" y="8"/>
                  </a:lnTo>
                  <a:lnTo>
                    <a:pt x="786" y="14"/>
                  </a:lnTo>
                  <a:lnTo>
                    <a:pt x="782" y="22"/>
                  </a:lnTo>
                  <a:lnTo>
                    <a:pt x="764" y="20"/>
                  </a:lnTo>
                  <a:lnTo>
                    <a:pt x="744" y="18"/>
                  </a:lnTo>
                  <a:lnTo>
                    <a:pt x="718" y="20"/>
                  </a:lnTo>
                  <a:lnTo>
                    <a:pt x="690" y="26"/>
                  </a:lnTo>
                  <a:lnTo>
                    <a:pt x="676" y="30"/>
                  </a:lnTo>
                  <a:lnTo>
                    <a:pt x="664" y="34"/>
                  </a:lnTo>
                  <a:lnTo>
                    <a:pt x="654" y="40"/>
                  </a:lnTo>
                  <a:lnTo>
                    <a:pt x="648" y="48"/>
                  </a:lnTo>
                  <a:lnTo>
                    <a:pt x="654" y="48"/>
                  </a:lnTo>
                  <a:lnTo>
                    <a:pt x="664" y="54"/>
                  </a:lnTo>
                  <a:lnTo>
                    <a:pt x="652" y="56"/>
                  </a:lnTo>
                  <a:lnTo>
                    <a:pt x="640" y="58"/>
                  </a:lnTo>
                  <a:lnTo>
                    <a:pt x="622" y="58"/>
                  </a:lnTo>
                  <a:lnTo>
                    <a:pt x="606" y="60"/>
                  </a:lnTo>
                  <a:lnTo>
                    <a:pt x="618" y="78"/>
                  </a:lnTo>
                  <a:lnTo>
                    <a:pt x="604" y="78"/>
                  </a:lnTo>
                  <a:lnTo>
                    <a:pt x="594" y="80"/>
                  </a:lnTo>
                  <a:lnTo>
                    <a:pt x="590" y="84"/>
                  </a:lnTo>
                  <a:lnTo>
                    <a:pt x="588" y="88"/>
                  </a:lnTo>
                  <a:lnTo>
                    <a:pt x="586" y="92"/>
                  </a:lnTo>
                  <a:lnTo>
                    <a:pt x="588" y="96"/>
                  </a:lnTo>
                  <a:lnTo>
                    <a:pt x="590" y="102"/>
                  </a:lnTo>
                  <a:lnTo>
                    <a:pt x="582" y="100"/>
                  </a:lnTo>
                  <a:lnTo>
                    <a:pt x="576" y="96"/>
                  </a:lnTo>
                  <a:lnTo>
                    <a:pt x="564" y="88"/>
                  </a:lnTo>
                  <a:lnTo>
                    <a:pt x="554" y="78"/>
                  </a:lnTo>
                  <a:lnTo>
                    <a:pt x="548" y="76"/>
                  </a:lnTo>
                  <a:lnTo>
                    <a:pt x="540" y="72"/>
                  </a:lnTo>
                  <a:lnTo>
                    <a:pt x="540" y="76"/>
                  </a:lnTo>
                  <a:lnTo>
                    <a:pt x="538" y="84"/>
                  </a:lnTo>
                  <a:lnTo>
                    <a:pt x="540" y="90"/>
                  </a:lnTo>
                  <a:lnTo>
                    <a:pt x="544" y="96"/>
                  </a:lnTo>
                  <a:lnTo>
                    <a:pt x="552" y="102"/>
                  </a:lnTo>
                  <a:lnTo>
                    <a:pt x="562" y="108"/>
                  </a:lnTo>
                  <a:lnTo>
                    <a:pt x="562" y="132"/>
                  </a:lnTo>
                  <a:lnTo>
                    <a:pt x="550" y="124"/>
                  </a:lnTo>
                  <a:lnTo>
                    <a:pt x="542" y="116"/>
                  </a:lnTo>
                  <a:lnTo>
                    <a:pt x="530" y="94"/>
                  </a:lnTo>
                  <a:lnTo>
                    <a:pt x="522" y="86"/>
                  </a:lnTo>
                  <a:lnTo>
                    <a:pt x="514" y="78"/>
                  </a:lnTo>
                  <a:lnTo>
                    <a:pt x="500" y="72"/>
                  </a:lnTo>
                  <a:lnTo>
                    <a:pt x="484" y="70"/>
                  </a:lnTo>
                  <a:lnTo>
                    <a:pt x="476" y="72"/>
                  </a:lnTo>
                  <a:lnTo>
                    <a:pt x="470" y="76"/>
                  </a:lnTo>
                  <a:lnTo>
                    <a:pt x="466" y="84"/>
                  </a:lnTo>
                  <a:lnTo>
                    <a:pt x="466" y="94"/>
                  </a:lnTo>
                  <a:lnTo>
                    <a:pt x="466" y="100"/>
                  </a:lnTo>
                  <a:lnTo>
                    <a:pt x="470" y="108"/>
                  </a:lnTo>
                  <a:lnTo>
                    <a:pt x="474" y="116"/>
                  </a:lnTo>
                  <a:lnTo>
                    <a:pt x="480" y="122"/>
                  </a:lnTo>
                  <a:lnTo>
                    <a:pt x="488" y="128"/>
                  </a:lnTo>
                  <a:lnTo>
                    <a:pt x="496" y="134"/>
                  </a:lnTo>
                  <a:lnTo>
                    <a:pt x="504" y="136"/>
                  </a:lnTo>
                  <a:lnTo>
                    <a:pt x="514" y="138"/>
                  </a:lnTo>
                  <a:lnTo>
                    <a:pt x="504" y="144"/>
                  </a:lnTo>
                  <a:lnTo>
                    <a:pt x="494" y="144"/>
                  </a:lnTo>
                  <a:lnTo>
                    <a:pt x="484" y="142"/>
                  </a:lnTo>
                  <a:lnTo>
                    <a:pt x="474" y="140"/>
                  </a:lnTo>
                  <a:lnTo>
                    <a:pt x="452" y="130"/>
                  </a:lnTo>
                  <a:lnTo>
                    <a:pt x="442" y="126"/>
                  </a:lnTo>
                  <a:lnTo>
                    <a:pt x="430" y="124"/>
                  </a:lnTo>
                  <a:lnTo>
                    <a:pt x="394" y="124"/>
                  </a:lnTo>
                  <a:lnTo>
                    <a:pt x="396" y="128"/>
                  </a:lnTo>
                  <a:lnTo>
                    <a:pt x="398" y="138"/>
                  </a:lnTo>
                  <a:lnTo>
                    <a:pt x="398" y="142"/>
                  </a:lnTo>
                  <a:lnTo>
                    <a:pt x="396" y="142"/>
                  </a:lnTo>
                  <a:lnTo>
                    <a:pt x="390" y="140"/>
                  </a:lnTo>
                  <a:lnTo>
                    <a:pt x="382" y="132"/>
                  </a:lnTo>
                  <a:lnTo>
                    <a:pt x="376" y="130"/>
                  </a:lnTo>
                  <a:lnTo>
                    <a:pt x="372" y="130"/>
                  </a:lnTo>
                  <a:lnTo>
                    <a:pt x="366" y="132"/>
                  </a:lnTo>
                  <a:lnTo>
                    <a:pt x="360" y="136"/>
                  </a:lnTo>
                  <a:lnTo>
                    <a:pt x="346" y="144"/>
                  </a:lnTo>
                  <a:lnTo>
                    <a:pt x="338" y="146"/>
                  </a:lnTo>
                  <a:lnTo>
                    <a:pt x="330" y="148"/>
                  </a:lnTo>
                  <a:lnTo>
                    <a:pt x="326" y="146"/>
                  </a:lnTo>
                  <a:lnTo>
                    <a:pt x="324" y="142"/>
                  </a:lnTo>
                  <a:lnTo>
                    <a:pt x="320" y="140"/>
                  </a:lnTo>
                  <a:lnTo>
                    <a:pt x="312" y="138"/>
                  </a:lnTo>
                  <a:lnTo>
                    <a:pt x="302" y="140"/>
                  </a:lnTo>
                  <a:lnTo>
                    <a:pt x="290" y="142"/>
                  </a:lnTo>
                  <a:lnTo>
                    <a:pt x="280" y="146"/>
                  </a:lnTo>
                  <a:lnTo>
                    <a:pt x="270" y="152"/>
                  </a:lnTo>
                  <a:lnTo>
                    <a:pt x="254" y="162"/>
                  </a:lnTo>
                  <a:lnTo>
                    <a:pt x="240" y="174"/>
                  </a:lnTo>
                  <a:lnTo>
                    <a:pt x="234" y="168"/>
                  </a:lnTo>
                  <a:lnTo>
                    <a:pt x="232" y="162"/>
                  </a:lnTo>
                  <a:lnTo>
                    <a:pt x="230" y="154"/>
                  </a:lnTo>
                  <a:lnTo>
                    <a:pt x="230" y="144"/>
                  </a:lnTo>
                  <a:lnTo>
                    <a:pt x="206" y="144"/>
                  </a:lnTo>
                  <a:lnTo>
                    <a:pt x="208" y="154"/>
                  </a:lnTo>
                  <a:lnTo>
                    <a:pt x="210" y="160"/>
                  </a:lnTo>
                  <a:lnTo>
                    <a:pt x="212" y="168"/>
                  </a:lnTo>
                  <a:lnTo>
                    <a:pt x="214" y="178"/>
                  </a:lnTo>
                  <a:lnTo>
                    <a:pt x="204" y="178"/>
                  </a:lnTo>
                  <a:lnTo>
                    <a:pt x="194" y="180"/>
                  </a:lnTo>
                  <a:lnTo>
                    <a:pt x="186" y="184"/>
                  </a:lnTo>
                  <a:lnTo>
                    <a:pt x="180" y="188"/>
                  </a:lnTo>
                  <a:lnTo>
                    <a:pt x="170" y="198"/>
                  </a:lnTo>
                  <a:lnTo>
                    <a:pt x="160" y="210"/>
                  </a:lnTo>
                  <a:lnTo>
                    <a:pt x="142" y="204"/>
                  </a:lnTo>
                  <a:lnTo>
                    <a:pt x="128" y="202"/>
                  </a:lnTo>
                  <a:lnTo>
                    <a:pt x="136" y="212"/>
                  </a:lnTo>
                  <a:lnTo>
                    <a:pt x="140" y="220"/>
                  </a:lnTo>
                  <a:lnTo>
                    <a:pt x="142" y="224"/>
                  </a:lnTo>
                  <a:lnTo>
                    <a:pt x="128" y="224"/>
                  </a:lnTo>
                  <a:lnTo>
                    <a:pt x="118" y="222"/>
                  </a:lnTo>
                  <a:lnTo>
                    <a:pt x="110" y="216"/>
                  </a:lnTo>
                  <a:lnTo>
                    <a:pt x="102" y="210"/>
                  </a:lnTo>
                  <a:lnTo>
                    <a:pt x="92" y="192"/>
                  </a:lnTo>
                  <a:lnTo>
                    <a:pt x="82" y="178"/>
                  </a:lnTo>
                  <a:lnTo>
                    <a:pt x="92" y="178"/>
                  </a:lnTo>
                  <a:lnTo>
                    <a:pt x="104" y="182"/>
                  </a:lnTo>
                  <a:lnTo>
                    <a:pt x="118" y="184"/>
                  </a:lnTo>
                  <a:lnTo>
                    <a:pt x="134" y="186"/>
                  </a:lnTo>
                  <a:lnTo>
                    <a:pt x="144" y="184"/>
                  </a:lnTo>
                  <a:lnTo>
                    <a:pt x="154" y="182"/>
                  </a:lnTo>
                  <a:lnTo>
                    <a:pt x="170" y="174"/>
                  </a:lnTo>
                  <a:lnTo>
                    <a:pt x="168" y="168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2"/>
                  </a:lnTo>
                  <a:lnTo>
                    <a:pt x="130" y="146"/>
                  </a:lnTo>
                  <a:lnTo>
                    <a:pt x="108" y="140"/>
                  </a:lnTo>
                  <a:lnTo>
                    <a:pt x="60" y="132"/>
                  </a:lnTo>
                  <a:lnTo>
                    <a:pt x="40" y="126"/>
                  </a:lnTo>
                  <a:lnTo>
                    <a:pt x="32" y="122"/>
                  </a:lnTo>
                  <a:lnTo>
                    <a:pt x="26" y="118"/>
                  </a:lnTo>
                  <a:lnTo>
                    <a:pt x="26" y="130"/>
                  </a:lnTo>
                  <a:lnTo>
                    <a:pt x="8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4" y="152"/>
                  </a:lnTo>
                  <a:lnTo>
                    <a:pt x="12" y="154"/>
                  </a:lnTo>
                  <a:lnTo>
                    <a:pt x="20" y="156"/>
                  </a:lnTo>
                  <a:lnTo>
                    <a:pt x="22" y="158"/>
                  </a:lnTo>
                  <a:lnTo>
                    <a:pt x="22" y="160"/>
                  </a:lnTo>
                  <a:lnTo>
                    <a:pt x="22" y="164"/>
                  </a:lnTo>
                  <a:lnTo>
                    <a:pt x="20" y="168"/>
                  </a:lnTo>
                  <a:lnTo>
                    <a:pt x="16" y="170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8" y="178"/>
                  </a:lnTo>
                  <a:lnTo>
                    <a:pt x="20" y="176"/>
                  </a:lnTo>
                  <a:lnTo>
                    <a:pt x="26" y="174"/>
                  </a:lnTo>
                  <a:lnTo>
                    <a:pt x="26" y="186"/>
                  </a:lnTo>
                  <a:lnTo>
                    <a:pt x="30" y="198"/>
                  </a:lnTo>
                  <a:lnTo>
                    <a:pt x="34" y="206"/>
                  </a:lnTo>
                  <a:lnTo>
                    <a:pt x="36" y="210"/>
                  </a:lnTo>
                  <a:lnTo>
                    <a:pt x="40" y="212"/>
                  </a:lnTo>
                  <a:lnTo>
                    <a:pt x="40" y="216"/>
                  </a:lnTo>
                  <a:lnTo>
                    <a:pt x="42" y="222"/>
                  </a:lnTo>
                  <a:lnTo>
                    <a:pt x="44" y="226"/>
                  </a:lnTo>
                  <a:lnTo>
                    <a:pt x="44" y="232"/>
                  </a:lnTo>
                  <a:lnTo>
                    <a:pt x="54" y="238"/>
                  </a:lnTo>
                  <a:lnTo>
                    <a:pt x="62" y="244"/>
                  </a:lnTo>
                  <a:lnTo>
                    <a:pt x="62" y="256"/>
                  </a:lnTo>
                  <a:lnTo>
                    <a:pt x="50" y="258"/>
                  </a:lnTo>
                  <a:lnTo>
                    <a:pt x="42" y="264"/>
                  </a:lnTo>
                  <a:lnTo>
                    <a:pt x="30" y="278"/>
                  </a:lnTo>
                  <a:lnTo>
                    <a:pt x="36" y="284"/>
                  </a:lnTo>
                  <a:lnTo>
                    <a:pt x="40" y="286"/>
                  </a:lnTo>
                  <a:lnTo>
                    <a:pt x="44" y="288"/>
                  </a:lnTo>
                  <a:lnTo>
                    <a:pt x="36" y="296"/>
                  </a:lnTo>
                  <a:lnTo>
                    <a:pt x="30" y="302"/>
                  </a:lnTo>
                  <a:lnTo>
                    <a:pt x="24" y="304"/>
                  </a:lnTo>
                  <a:lnTo>
                    <a:pt x="22" y="314"/>
                  </a:lnTo>
                  <a:lnTo>
                    <a:pt x="16" y="316"/>
                  </a:lnTo>
                  <a:lnTo>
                    <a:pt x="18" y="322"/>
                  </a:lnTo>
                  <a:lnTo>
                    <a:pt x="22" y="332"/>
                  </a:lnTo>
                  <a:lnTo>
                    <a:pt x="28" y="342"/>
                  </a:lnTo>
                  <a:lnTo>
                    <a:pt x="32" y="352"/>
                  </a:lnTo>
                  <a:lnTo>
                    <a:pt x="34" y="362"/>
                  </a:lnTo>
                  <a:lnTo>
                    <a:pt x="34" y="364"/>
                  </a:lnTo>
                  <a:lnTo>
                    <a:pt x="36" y="364"/>
                  </a:lnTo>
                  <a:lnTo>
                    <a:pt x="38" y="364"/>
                  </a:lnTo>
                  <a:lnTo>
                    <a:pt x="46" y="362"/>
                  </a:lnTo>
                  <a:lnTo>
                    <a:pt x="54" y="358"/>
                  </a:lnTo>
                  <a:lnTo>
                    <a:pt x="64" y="362"/>
                  </a:lnTo>
                  <a:lnTo>
                    <a:pt x="74" y="362"/>
                  </a:lnTo>
                  <a:lnTo>
                    <a:pt x="86" y="362"/>
                  </a:lnTo>
                  <a:lnTo>
                    <a:pt x="96" y="374"/>
                  </a:lnTo>
                  <a:lnTo>
                    <a:pt x="96" y="384"/>
                  </a:lnTo>
                  <a:lnTo>
                    <a:pt x="102" y="388"/>
                  </a:lnTo>
                  <a:lnTo>
                    <a:pt x="108" y="398"/>
                  </a:lnTo>
                  <a:lnTo>
                    <a:pt x="112" y="402"/>
                  </a:lnTo>
                  <a:lnTo>
                    <a:pt x="116" y="402"/>
                  </a:lnTo>
                  <a:lnTo>
                    <a:pt x="122" y="404"/>
                  </a:lnTo>
                  <a:lnTo>
                    <a:pt x="122" y="402"/>
                  </a:lnTo>
                  <a:lnTo>
                    <a:pt x="124" y="412"/>
                  </a:lnTo>
                  <a:lnTo>
                    <a:pt x="118" y="414"/>
                  </a:lnTo>
                  <a:lnTo>
                    <a:pt x="104" y="416"/>
                  </a:lnTo>
                  <a:lnTo>
                    <a:pt x="110" y="432"/>
                  </a:lnTo>
                  <a:lnTo>
                    <a:pt x="122" y="434"/>
                  </a:lnTo>
                  <a:lnTo>
                    <a:pt x="142" y="428"/>
                  </a:lnTo>
                  <a:lnTo>
                    <a:pt x="154" y="436"/>
                  </a:lnTo>
                  <a:lnTo>
                    <a:pt x="154" y="444"/>
                  </a:lnTo>
                  <a:lnTo>
                    <a:pt x="154" y="452"/>
                  </a:lnTo>
                  <a:lnTo>
                    <a:pt x="172" y="452"/>
                  </a:lnTo>
                  <a:lnTo>
                    <a:pt x="176" y="466"/>
                  </a:lnTo>
                  <a:lnTo>
                    <a:pt x="188" y="468"/>
                  </a:lnTo>
                  <a:lnTo>
                    <a:pt x="192" y="472"/>
                  </a:lnTo>
                  <a:lnTo>
                    <a:pt x="208" y="468"/>
                  </a:lnTo>
                  <a:lnTo>
                    <a:pt x="212" y="476"/>
                  </a:lnTo>
                  <a:lnTo>
                    <a:pt x="222" y="478"/>
                  </a:lnTo>
                  <a:lnTo>
                    <a:pt x="230" y="480"/>
                  </a:lnTo>
                  <a:lnTo>
                    <a:pt x="240" y="482"/>
                  </a:lnTo>
                  <a:lnTo>
                    <a:pt x="246" y="484"/>
                  </a:lnTo>
                  <a:lnTo>
                    <a:pt x="252" y="486"/>
                  </a:lnTo>
                  <a:lnTo>
                    <a:pt x="254" y="488"/>
                  </a:lnTo>
                  <a:lnTo>
                    <a:pt x="254" y="490"/>
                  </a:lnTo>
                  <a:lnTo>
                    <a:pt x="252" y="492"/>
                  </a:lnTo>
                  <a:lnTo>
                    <a:pt x="248" y="498"/>
                  </a:lnTo>
                  <a:lnTo>
                    <a:pt x="252" y="506"/>
                  </a:lnTo>
                  <a:lnTo>
                    <a:pt x="254" y="514"/>
                  </a:lnTo>
                  <a:lnTo>
                    <a:pt x="254" y="518"/>
                  </a:lnTo>
                  <a:lnTo>
                    <a:pt x="236" y="518"/>
                  </a:lnTo>
                  <a:lnTo>
                    <a:pt x="228" y="526"/>
                  </a:lnTo>
                  <a:lnTo>
                    <a:pt x="228" y="534"/>
                  </a:lnTo>
                  <a:lnTo>
                    <a:pt x="242" y="536"/>
                  </a:lnTo>
                  <a:lnTo>
                    <a:pt x="232" y="542"/>
                  </a:lnTo>
                  <a:lnTo>
                    <a:pt x="222" y="546"/>
                  </a:lnTo>
                  <a:lnTo>
                    <a:pt x="230" y="556"/>
                  </a:lnTo>
                  <a:lnTo>
                    <a:pt x="222" y="558"/>
                  </a:lnTo>
                  <a:lnTo>
                    <a:pt x="222" y="570"/>
                  </a:lnTo>
                  <a:lnTo>
                    <a:pt x="208" y="572"/>
                  </a:lnTo>
                  <a:lnTo>
                    <a:pt x="212" y="576"/>
                  </a:lnTo>
                  <a:lnTo>
                    <a:pt x="216" y="580"/>
                  </a:lnTo>
                  <a:lnTo>
                    <a:pt x="222" y="584"/>
                  </a:lnTo>
                  <a:lnTo>
                    <a:pt x="234" y="586"/>
                  </a:lnTo>
                  <a:lnTo>
                    <a:pt x="258" y="604"/>
                  </a:lnTo>
                  <a:lnTo>
                    <a:pt x="268" y="604"/>
                  </a:lnTo>
                  <a:lnTo>
                    <a:pt x="280" y="604"/>
                  </a:lnTo>
                  <a:lnTo>
                    <a:pt x="292" y="608"/>
                  </a:lnTo>
                  <a:lnTo>
                    <a:pt x="306" y="610"/>
                  </a:lnTo>
                  <a:lnTo>
                    <a:pt x="316" y="612"/>
                  </a:lnTo>
                  <a:lnTo>
                    <a:pt x="328" y="620"/>
                  </a:lnTo>
                  <a:lnTo>
                    <a:pt x="342" y="620"/>
                  </a:lnTo>
                  <a:lnTo>
                    <a:pt x="360" y="626"/>
                  </a:lnTo>
                  <a:lnTo>
                    <a:pt x="364" y="634"/>
                  </a:lnTo>
                  <a:lnTo>
                    <a:pt x="374" y="636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8" y="644"/>
                  </a:lnTo>
                  <a:lnTo>
                    <a:pt x="388" y="648"/>
                  </a:lnTo>
                  <a:lnTo>
                    <a:pt x="390" y="650"/>
                  </a:lnTo>
                  <a:lnTo>
                    <a:pt x="398" y="650"/>
                  </a:lnTo>
                  <a:lnTo>
                    <a:pt x="404" y="644"/>
                  </a:lnTo>
                  <a:lnTo>
                    <a:pt x="408" y="642"/>
                  </a:lnTo>
                  <a:lnTo>
                    <a:pt x="396" y="622"/>
                  </a:lnTo>
                  <a:lnTo>
                    <a:pt x="390" y="612"/>
                  </a:lnTo>
                  <a:lnTo>
                    <a:pt x="384" y="600"/>
                  </a:lnTo>
                  <a:lnTo>
                    <a:pt x="376" y="592"/>
                  </a:lnTo>
                  <a:lnTo>
                    <a:pt x="370" y="590"/>
                  </a:lnTo>
                  <a:lnTo>
                    <a:pt x="370" y="582"/>
                  </a:lnTo>
                  <a:lnTo>
                    <a:pt x="376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6" y="562"/>
                  </a:lnTo>
                  <a:lnTo>
                    <a:pt x="394" y="556"/>
                  </a:lnTo>
                  <a:lnTo>
                    <a:pt x="402" y="548"/>
                  </a:lnTo>
                  <a:lnTo>
                    <a:pt x="398" y="542"/>
                  </a:lnTo>
                  <a:lnTo>
                    <a:pt x="392" y="534"/>
                  </a:lnTo>
                  <a:lnTo>
                    <a:pt x="384" y="520"/>
                  </a:lnTo>
                  <a:lnTo>
                    <a:pt x="368" y="520"/>
                  </a:lnTo>
                  <a:lnTo>
                    <a:pt x="368" y="510"/>
                  </a:lnTo>
                  <a:lnTo>
                    <a:pt x="362" y="512"/>
                  </a:lnTo>
                  <a:lnTo>
                    <a:pt x="358" y="512"/>
                  </a:lnTo>
                  <a:lnTo>
                    <a:pt x="358" y="510"/>
                  </a:lnTo>
                  <a:lnTo>
                    <a:pt x="358" y="508"/>
                  </a:lnTo>
                  <a:lnTo>
                    <a:pt x="358" y="496"/>
                  </a:lnTo>
                  <a:lnTo>
                    <a:pt x="358" y="494"/>
                  </a:lnTo>
                  <a:lnTo>
                    <a:pt x="358" y="478"/>
                  </a:lnTo>
                  <a:lnTo>
                    <a:pt x="368" y="468"/>
                  </a:lnTo>
                  <a:lnTo>
                    <a:pt x="376" y="480"/>
                  </a:lnTo>
                  <a:lnTo>
                    <a:pt x="386" y="476"/>
                  </a:lnTo>
                  <a:lnTo>
                    <a:pt x="384" y="462"/>
                  </a:lnTo>
                  <a:lnTo>
                    <a:pt x="408" y="442"/>
                  </a:lnTo>
                  <a:lnTo>
                    <a:pt x="432" y="446"/>
                  </a:lnTo>
                  <a:lnTo>
                    <a:pt x="450" y="452"/>
                  </a:lnTo>
                  <a:lnTo>
                    <a:pt x="466" y="464"/>
                  </a:lnTo>
                  <a:lnTo>
                    <a:pt x="476" y="462"/>
                  </a:lnTo>
                  <a:lnTo>
                    <a:pt x="488" y="466"/>
                  </a:lnTo>
                  <a:lnTo>
                    <a:pt x="494" y="458"/>
                  </a:lnTo>
                  <a:lnTo>
                    <a:pt x="528" y="458"/>
                  </a:lnTo>
                  <a:lnTo>
                    <a:pt x="540" y="466"/>
                  </a:lnTo>
                  <a:lnTo>
                    <a:pt x="574" y="464"/>
                  </a:lnTo>
                  <a:lnTo>
                    <a:pt x="574" y="452"/>
                  </a:lnTo>
                  <a:lnTo>
                    <a:pt x="550" y="442"/>
                  </a:lnTo>
                  <a:lnTo>
                    <a:pt x="556" y="434"/>
                  </a:lnTo>
                  <a:lnTo>
                    <a:pt x="556" y="422"/>
                  </a:lnTo>
                  <a:lnTo>
                    <a:pt x="572" y="420"/>
                  </a:lnTo>
                  <a:lnTo>
                    <a:pt x="558" y="414"/>
                  </a:lnTo>
                  <a:lnTo>
                    <a:pt x="552" y="400"/>
                  </a:lnTo>
                  <a:lnTo>
                    <a:pt x="574" y="400"/>
                  </a:lnTo>
                  <a:lnTo>
                    <a:pt x="648" y="386"/>
                  </a:lnTo>
                  <a:lnTo>
                    <a:pt x="658" y="374"/>
                  </a:lnTo>
                  <a:lnTo>
                    <a:pt x="688" y="378"/>
                  </a:lnTo>
                  <a:lnTo>
                    <a:pt x="700" y="398"/>
                  </a:lnTo>
                  <a:lnTo>
                    <a:pt x="736" y="402"/>
                  </a:lnTo>
                  <a:lnTo>
                    <a:pt x="736" y="410"/>
                  </a:lnTo>
                  <a:lnTo>
                    <a:pt x="754" y="410"/>
                  </a:lnTo>
                  <a:lnTo>
                    <a:pt x="772" y="394"/>
                  </a:lnTo>
                  <a:lnTo>
                    <a:pt x="782" y="394"/>
                  </a:lnTo>
                  <a:lnTo>
                    <a:pt x="782" y="402"/>
                  </a:lnTo>
                  <a:lnTo>
                    <a:pt x="800" y="412"/>
                  </a:lnTo>
                  <a:lnTo>
                    <a:pt x="856" y="462"/>
                  </a:lnTo>
                  <a:lnTo>
                    <a:pt x="864" y="464"/>
                  </a:lnTo>
                  <a:lnTo>
                    <a:pt x="864" y="454"/>
                  </a:lnTo>
                  <a:lnTo>
                    <a:pt x="876" y="456"/>
                  </a:lnTo>
                  <a:lnTo>
                    <a:pt x="878" y="464"/>
                  </a:lnTo>
                  <a:lnTo>
                    <a:pt x="898" y="468"/>
                  </a:lnTo>
                  <a:lnTo>
                    <a:pt x="906" y="458"/>
                  </a:lnTo>
                  <a:lnTo>
                    <a:pt x="948" y="486"/>
                  </a:lnTo>
                  <a:lnTo>
                    <a:pt x="970" y="49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54" name="Freeform 168"/>
            <p:cNvSpPr>
              <a:spLocks noChangeAspect="1"/>
            </p:cNvSpPr>
            <p:nvPr/>
          </p:nvSpPr>
          <p:spPr bwMode="auto">
            <a:xfrm>
              <a:off x="2969" y="1704"/>
              <a:ext cx="42" cy="18"/>
            </a:xfrm>
            <a:custGeom>
              <a:avLst/>
              <a:gdLst>
                <a:gd name="T0" fmla="*/ 40 w 42"/>
                <a:gd name="T1" fmla="*/ 18 h 18"/>
                <a:gd name="T2" fmla="*/ 42 w 42"/>
                <a:gd name="T3" fmla="*/ 6 h 18"/>
                <a:gd name="T4" fmla="*/ 36 w 42"/>
                <a:gd name="T5" fmla="*/ 4 h 18"/>
                <a:gd name="T6" fmla="*/ 30 w 42"/>
                <a:gd name="T7" fmla="*/ 2 h 18"/>
                <a:gd name="T8" fmla="*/ 22 w 42"/>
                <a:gd name="T9" fmla="*/ 2 h 18"/>
                <a:gd name="T10" fmla="*/ 14 w 42"/>
                <a:gd name="T11" fmla="*/ 0 h 18"/>
                <a:gd name="T12" fmla="*/ 12 w 42"/>
                <a:gd name="T13" fmla="*/ 8 h 18"/>
                <a:gd name="T14" fmla="*/ 8 w 42"/>
                <a:gd name="T15" fmla="*/ 8 h 18"/>
                <a:gd name="T16" fmla="*/ 4 w 42"/>
                <a:gd name="T17" fmla="*/ 10 h 18"/>
                <a:gd name="T18" fmla="*/ 2 w 42"/>
                <a:gd name="T19" fmla="*/ 14 h 18"/>
                <a:gd name="T20" fmla="*/ 0 w 42"/>
                <a:gd name="T21" fmla="*/ 18 h 18"/>
                <a:gd name="T22" fmla="*/ 40 w 42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18"/>
                <a:gd name="T38" fmla="*/ 42 w 42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18">
                  <a:moveTo>
                    <a:pt x="40" y="18"/>
                  </a:moveTo>
                  <a:lnTo>
                    <a:pt x="42" y="6"/>
                  </a:lnTo>
                  <a:lnTo>
                    <a:pt x="36" y="4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40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536" name="Freeform 169"/>
          <p:cNvSpPr>
            <a:spLocks noChangeAspect="1"/>
          </p:cNvSpPr>
          <p:nvPr/>
        </p:nvSpPr>
        <p:spPr bwMode="auto">
          <a:xfrm>
            <a:off x="3911600" y="2903538"/>
            <a:ext cx="71438" cy="184150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37" name="Freeform 170"/>
          <p:cNvSpPr>
            <a:spLocks noChangeAspect="1"/>
          </p:cNvSpPr>
          <p:nvPr/>
        </p:nvSpPr>
        <p:spPr bwMode="auto">
          <a:xfrm>
            <a:off x="4205288" y="2557463"/>
            <a:ext cx="93662" cy="68262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38" name="Freeform 171"/>
          <p:cNvSpPr>
            <a:spLocks noChangeAspect="1"/>
          </p:cNvSpPr>
          <p:nvPr/>
        </p:nvSpPr>
        <p:spPr bwMode="auto">
          <a:xfrm>
            <a:off x="4222750" y="2471738"/>
            <a:ext cx="87313" cy="100012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39" name="Freeform 172"/>
          <p:cNvSpPr>
            <a:spLocks noChangeAspect="1"/>
          </p:cNvSpPr>
          <p:nvPr/>
        </p:nvSpPr>
        <p:spPr bwMode="auto">
          <a:xfrm>
            <a:off x="4337050" y="2324100"/>
            <a:ext cx="53975" cy="10795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0" name="Freeform 173"/>
          <p:cNvSpPr>
            <a:spLocks noChangeAspect="1"/>
          </p:cNvSpPr>
          <p:nvPr/>
        </p:nvSpPr>
        <p:spPr bwMode="auto">
          <a:xfrm>
            <a:off x="4295775" y="2693988"/>
            <a:ext cx="107950" cy="635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1" name="Freeform 174"/>
          <p:cNvSpPr>
            <a:spLocks noChangeAspect="1"/>
          </p:cNvSpPr>
          <p:nvPr/>
        </p:nvSpPr>
        <p:spPr bwMode="auto">
          <a:xfrm>
            <a:off x="4381500" y="2646363"/>
            <a:ext cx="185738" cy="90487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2" name="Freeform 175"/>
          <p:cNvSpPr>
            <a:spLocks noChangeAspect="1"/>
          </p:cNvSpPr>
          <p:nvPr/>
        </p:nvSpPr>
        <p:spPr bwMode="auto">
          <a:xfrm>
            <a:off x="4545013" y="2660650"/>
            <a:ext cx="166687" cy="10477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3" name="Freeform 176"/>
          <p:cNvSpPr>
            <a:spLocks noChangeAspect="1"/>
          </p:cNvSpPr>
          <p:nvPr/>
        </p:nvSpPr>
        <p:spPr bwMode="auto">
          <a:xfrm>
            <a:off x="4713288" y="2824163"/>
            <a:ext cx="153987" cy="10795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4" name="Freeform 177"/>
          <p:cNvSpPr>
            <a:spLocks noChangeAspect="1"/>
          </p:cNvSpPr>
          <p:nvPr/>
        </p:nvSpPr>
        <p:spPr bwMode="auto">
          <a:xfrm>
            <a:off x="4346575" y="3082925"/>
            <a:ext cx="111125" cy="277813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5" name="Freeform 178"/>
          <p:cNvSpPr>
            <a:spLocks noChangeAspect="1"/>
          </p:cNvSpPr>
          <p:nvPr/>
        </p:nvSpPr>
        <p:spPr bwMode="auto">
          <a:xfrm>
            <a:off x="3697288" y="3454400"/>
            <a:ext cx="322262" cy="493713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6" name="Freeform 179"/>
          <p:cNvSpPr>
            <a:spLocks noChangeAspect="1"/>
          </p:cNvSpPr>
          <p:nvPr/>
        </p:nvSpPr>
        <p:spPr bwMode="auto">
          <a:xfrm>
            <a:off x="5311775" y="4003675"/>
            <a:ext cx="57150" cy="80963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7" name="Freeform 180"/>
          <p:cNvSpPr>
            <a:spLocks noChangeAspect="1"/>
          </p:cNvSpPr>
          <p:nvPr/>
        </p:nvSpPr>
        <p:spPr bwMode="auto">
          <a:xfrm>
            <a:off x="3690938" y="3871913"/>
            <a:ext cx="142875" cy="169862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8" name="Freeform 181"/>
          <p:cNvSpPr>
            <a:spLocks noChangeAspect="1"/>
          </p:cNvSpPr>
          <p:nvPr/>
        </p:nvSpPr>
        <p:spPr bwMode="auto">
          <a:xfrm>
            <a:off x="4173538" y="4037013"/>
            <a:ext cx="80962" cy="230187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49" name="Freeform 182"/>
          <p:cNvSpPr>
            <a:spLocks noChangeAspect="1"/>
          </p:cNvSpPr>
          <p:nvPr/>
        </p:nvSpPr>
        <p:spPr bwMode="auto">
          <a:xfrm>
            <a:off x="5402263" y="3352800"/>
            <a:ext cx="73025" cy="58738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0" name="Freeform 183"/>
          <p:cNvSpPr>
            <a:spLocks noChangeAspect="1"/>
          </p:cNvSpPr>
          <p:nvPr/>
        </p:nvSpPr>
        <p:spPr bwMode="auto">
          <a:xfrm>
            <a:off x="4805363" y="2655888"/>
            <a:ext cx="88900" cy="10477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1" name="Freeform 184"/>
          <p:cNvSpPr>
            <a:spLocks noChangeAspect="1"/>
          </p:cNvSpPr>
          <p:nvPr/>
        </p:nvSpPr>
        <p:spPr bwMode="auto">
          <a:xfrm>
            <a:off x="5162550" y="2843213"/>
            <a:ext cx="182563" cy="90487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2" name="Freeform 185"/>
          <p:cNvSpPr>
            <a:spLocks noChangeAspect="1"/>
          </p:cNvSpPr>
          <p:nvPr/>
        </p:nvSpPr>
        <p:spPr bwMode="auto">
          <a:xfrm>
            <a:off x="5307013" y="2903538"/>
            <a:ext cx="130175" cy="123825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3" name="Freeform 186"/>
          <p:cNvSpPr>
            <a:spLocks noChangeAspect="1"/>
          </p:cNvSpPr>
          <p:nvPr/>
        </p:nvSpPr>
        <p:spPr bwMode="auto">
          <a:xfrm>
            <a:off x="4962525" y="4532313"/>
            <a:ext cx="50800" cy="68262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4" name="Freeform 187"/>
          <p:cNvSpPr>
            <a:spLocks noChangeAspect="1"/>
          </p:cNvSpPr>
          <p:nvPr/>
        </p:nvSpPr>
        <p:spPr bwMode="auto">
          <a:xfrm>
            <a:off x="4962525" y="4586288"/>
            <a:ext cx="49213" cy="85725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5" name="Freeform 188"/>
          <p:cNvSpPr>
            <a:spLocks noChangeAspect="1"/>
          </p:cNvSpPr>
          <p:nvPr/>
        </p:nvSpPr>
        <p:spPr bwMode="auto">
          <a:xfrm>
            <a:off x="4884738" y="5588000"/>
            <a:ext cx="58737" cy="74613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6" name="Freeform 189"/>
          <p:cNvSpPr>
            <a:spLocks noChangeAspect="1"/>
          </p:cNvSpPr>
          <p:nvPr/>
        </p:nvSpPr>
        <p:spPr bwMode="auto">
          <a:xfrm>
            <a:off x="4984750" y="5484813"/>
            <a:ext cx="36513" cy="49212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7" name="Freeform 190"/>
          <p:cNvSpPr>
            <a:spLocks noChangeAspect="1"/>
          </p:cNvSpPr>
          <p:nvPr/>
        </p:nvSpPr>
        <p:spPr bwMode="auto">
          <a:xfrm>
            <a:off x="5062538" y="4864100"/>
            <a:ext cx="85725" cy="2825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8" name="Freeform 191"/>
          <p:cNvSpPr>
            <a:spLocks noChangeAspect="1"/>
          </p:cNvSpPr>
          <p:nvPr/>
        </p:nvSpPr>
        <p:spPr bwMode="auto">
          <a:xfrm>
            <a:off x="3697288" y="3976688"/>
            <a:ext cx="77787" cy="26987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59" name="Freeform 192"/>
          <p:cNvSpPr>
            <a:spLocks noChangeAspect="1"/>
          </p:cNvSpPr>
          <p:nvPr/>
        </p:nvSpPr>
        <p:spPr bwMode="auto">
          <a:xfrm>
            <a:off x="3702050" y="4025900"/>
            <a:ext cx="73025" cy="50800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60" name="Freeform 193"/>
          <p:cNvSpPr>
            <a:spLocks noChangeAspect="1"/>
          </p:cNvSpPr>
          <p:nvPr/>
        </p:nvSpPr>
        <p:spPr bwMode="auto">
          <a:xfrm>
            <a:off x="3794125" y="4122738"/>
            <a:ext cx="71438" cy="120650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61" name="Freeform 194"/>
          <p:cNvSpPr>
            <a:spLocks noChangeAspect="1"/>
          </p:cNvSpPr>
          <p:nvPr/>
        </p:nvSpPr>
        <p:spPr bwMode="auto">
          <a:xfrm>
            <a:off x="4149725" y="4084638"/>
            <a:ext cx="50800" cy="188912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62" name="Freeform 195"/>
          <p:cNvSpPr>
            <a:spLocks noChangeAspect="1"/>
          </p:cNvSpPr>
          <p:nvPr/>
        </p:nvSpPr>
        <p:spPr bwMode="auto">
          <a:xfrm>
            <a:off x="4414838" y="4413250"/>
            <a:ext cx="49212" cy="50800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63" name="Freeform 196"/>
          <p:cNvSpPr>
            <a:spLocks noChangeAspect="1"/>
          </p:cNvSpPr>
          <p:nvPr/>
        </p:nvSpPr>
        <p:spPr bwMode="auto">
          <a:xfrm>
            <a:off x="4486275" y="4667250"/>
            <a:ext cx="26988" cy="46038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64" name="Freeform 197"/>
          <p:cNvSpPr>
            <a:spLocks noChangeAspect="1"/>
          </p:cNvSpPr>
          <p:nvPr/>
        </p:nvSpPr>
        <p:spPr bwMode="auto">
          <a:xfrm>
            <a:off x="5011738" y="3135313"/>
            <a:ext cx="33337" cy="2857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99CC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65" name="Freeform 198"/>
          <p:cNvSpPr>
            <a:spLocks noChangeAspect="1"/>
          </p:cNvSpPr>
          <p:nvPr/>
        </p:nvSpPr>
        <p:spPr bwMode="auto">
          <a:xfrm>
            <a:off x="5127625" y="1919288"/>
            <a:ext cx="44450" cy="30162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566" name="Group 199"/>
          <p:cNvGrpSpPr>
            <a:grpSpLocks noChangeAspect="1"/>
          </p:cNvGrpSpPr>
          <p:nvPr/>
        </p:nvGrpSpPr>
        <p:grpSpPr bwMode="auto">
          <a:xfrm>
            <a:off x="4665663" y="2914650"/>
            <a:ext cx="176212" cy="252413"/>
            <a:chOff x="3001" y="1968"/>
            <a:chExt cx="109" cy="130"/>
          </a:xfrm>
        </p:grpSpPr>
        <p:sp>
          <p:nvSpPr>
            <p:cNvPr id="60651" name="Freeform 200"/>
            <p:cNvSpPr>
              <a:spLocks noChangeAspect="1"/>
            </p:cNvSpPr>
            <p:nvPr/>
          </p:nvSpPr>
          <p:spPr bwMode="auto">
            <a:xfrm>
              <a:off x="3001" y="1968"/>
              <a:ext cx="101" cy="106"/>
            </a:xfrm>
            <a:custGeom>
              <a:avLst/>
              <a:gdLst>
                <a:gd name="T0" fmla="*/ 22 w 101"/>
                <a:gd name="T1" fmla="*/ 14 h 106"/>
                <a:gd name="T2" fmla="*/ 39 w 101"/>
                <a:gd name="T3" fmla="*/ 10 h 106"/>
                <a:gd name="T4" fmla="*/ 41 w 101"/>
                <a:gd name="T5" fmla="*/ 4 h 106"/>
                <a:gd name="T6" fmla="*/ 47 w 101"/>
                <a:gd name="T7" fmla="*/ 6 h 106"/>
                <a:gd name="T8" fmla="*/ 59 w 101"/>
                <a:gd name="T9" fmla="*/ 4 h 106"/>
                <a:gd name="T10" fmla="*/ 69 w 101"/>
                <a:gd name="T11" fmla="*/ 4 h 106"/>
                <a:gd name="T12" fmla="*/ 77 w 101"/>
                <a:gd name="T13" fmla="*/ 8 h 106"/>
                <a:gd name="T14" fmla="*/ 85 w 101"/>
                <a:gd name="T15" fmla="*/ 8 h 106"/>
                <a:gd name="T16" fmla="*/ 91 w 101"/>
                <a:gd name="T17" fmla="*/ 6 h 106"/>
                <a:gd name="T18" fmla="*/ 95 w 101"/>
                <a:gd name="T19" fmla="*/ 0 h 106"/>
                <a:gd name="T20" fmla="*/ 97 w 101"/>
                <a:gd name="T21" fmla="*/ 6 h 106"/>
                <a:gd name="T22" fmla="*/ 101 w 101"/>
                <a:gd name="T23" fmla="*/ 18 h 106"/>
                <a:gd name="T24" fmla="*/ 65 w 101"/>
                <a:gd name="T25" fmla="*/ 22 h 106"/>
                <a:gd name="T26" fmla="*/ 63 w 101"/>
                <a:gd name="T27" fmla="*/ 26 h 106"/>
                <a:gd name="T28" fmla="*/ 61 w 101"/>
                <a:gd name="T29" fmla="*/ 32 h 106"/>
                <a:gd name="T30" fmla="*/ 51 w 101"/>
                <a:gd name="T31" fmla="*/ 28 h 106"/>
                <a:gd name="T32" fmla="*/ 43 w 101"/>
                <a:gd name="T33" fmla="*/ 24 h 106"/>
                <a:gd name="T34" fmla="*/ 45 w 101"/>
                <a:gd name="T35" fmla="*/ 30 h 106"/>
                <a:gd name="T36" fmla="*/ 49 w 101"/>
                <a:gd name="T37" fmla="*/ 42 h 106"/>
                <a:gd name="T38" fmla="*/ 59 w 101"/>
                <a:gd name="T39" fmla="*/ 52 h 106"/>
                <a:gd name="T40" fmla="*/ 77 w 101"/>
                <a:gd name="T41" fmla="*/ 66 h 106"/>
                <a:gd name="T42" fmla="*/ 73 w 101"/>
                <a:gd name="T43" fmla="*/ 70 h 106"/>
                <a:gd name="T44" fmla="*/ 65 w 101"/>
                <a:gd name="T45" fmla="*/ 74 h 106"/>
                <a:gd name="T46" fmla="*/ 57 w 101"/>
                <a:gd name="T47" fmla="*/ 70 h 106"/>
                <a:gd name="T48" fmla="*/ 63 w 101"/>
                <a:gd name="T49" fmla="*/ 80 h 106"/>
                <a:gd name="T50" fmla="*/ 51 w 101"/>
                <a:gd name="T51" fmla="*/ 80 h 106"/>
                <a:gd name="T52" fmla="*/ 55 w 101"/>
                <a:gd name="T53" fmla="*/ 92 h 106"/>
                <a:gd name="T54" fmla="*/ 59 w 101"/>
                <a:gd name="T55" fmla="*/ 106 h 106"/>
                <a:gd name="T56" fmla="*/ 47 w 101"/>
                <a:gd name="T57" fmla="*/ 98 h 106"/>
                <a:gd name="T58" fmla="*/ 41 w 101"/>
                <a:gd name="T59" fmla="*/ 92 h 106"/>
                <a:gd name="T60" fmla="*/ 32 w 101"/>
                <a:gd name="T61" fmla="*/ 90 h 106"/>
                <a:gd name="T62" fmla="*/ 26 w 101"/>
                <a:gd name="T63" fmla="*/ 84 h 106"/>
                <a:gd name="T64" fmla="*/ 20 w 101"/>
                <a:gd name="T65" fmla="*/ 64 h 106"/>
                <a:gd name="T66" fmla="*/ 12 w 101"/>
                <a:gd name="T67" fmla="*/ 50 h 106"/>
                <a:gd name="T68" fmla="*/ 4 w 101"/>
                <a:gd name="T69" fmla="*/ 34 h 106"/>
                <a:gd name="T70" fmla="*/ 12 w 101"/>
                <a:gd name="T71" fmla="*/ 24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106"/>
                <a:gd name="T110" fmla="*/ 101 w 101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106">
                  <a:moveTo>
                    <a:pt x="14" y="16"/>
                  </a:moveTo>
                  <a:lnTo>
                    <a:pt x="22" y="14"/>
                  </a:lnTo>
                  <a:lnTo>
                    <a:pt x="32" y="12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9" y="4"/>
                  </a:lnTo>
                  <a:lnTo>
                    <a:pt x="65" y="2"/>
                  </a:lnTo>
                  <a:lnTo>
                    <a:pt x="69" y="4"/>
                  </a:lnTo>
                  <a:lnTo>
                    <a:pt x="73" y="6"/>
                  </a:lnTo>
                  <a:lnTo>
                    <a:pt x="77" y="8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91" y="6"/>
                  </a:lnTo>
                  <a:lnTo>
                    <a:pt x="93" y="2"/>
                  </a:lnTo>
                  <a:lnTo>
                    <a:pt x="95" y="0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101" y="8"/>
                  </a:lnTo>
                  <a:lnTo>
                    <a:pt x="101" y="18"/>
                  </a:lnTo>
                  <a:lnTo>
                    <a:pt x="63" y="18"/>
                  </a:lnTo>
                  <a:lnTo>
                    <a:pt x="65" y="22"/>
                  </a:lnTo>
                  <a:lnTo>
                    <a:pt x="67" y="26"/>
                  </a:lnTo>
                  <a:lnTo>
                    <a:pt x="63" y="26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55" y="30"/>
                  </a:lnTo>
                  <a:lnTo>
                    <a:pt x="51" y="28"/>
                  </a:lnTo>
                  <a:lnTo>
                    <a:pt x="45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5" y="30"/>
                  </a:lnTo>
                  <a:lnTo>
                    <a:pt x="45" y="36"/>
                  </a:lnTo>
                  <a:lnTo>
                    <a:pt x="49" y="42"/>
                  </a:lnTo>
                  <a:lnTo>
                    <a:pt x="53" y="48"/>
                  </a:lnTo>
                  <a:lnTo>
                    <a:pt x="59" y="52"/>
                  </a:lnTo>
                  <a:lnTo>
                    <a:pt x="71" y="60"/>
                  </a:lnTo>
                  <a:lnTo>
                    <a:pt x="77" y="66"/>
                  </a:lnTo>
                  <a:lnTo>
                    <a:pt x="81" y="70"/>
                  </a:lnTo>
                  <a:lnTo>
                    <a:pt x="73" y="70"/>
                  </a:lnTo>
                  <a:lnTo>
                    <a:pt x="69" y="74"/>
                  </a:lnTo>
                  <a:lnTo>
                    <a:pt x="65" y="74"/>
                  </a:lnTo>
                  <a:lnTo>
                    <a:pt x="61" y="72"/>
                  </a:lnTo>
                  <a:lnTo>
                    <a:pt x="57" y="70"/>
                  </a:lnTo>
                  <a:lnTo>
                    <a:pt x="59" y="76"/>
                  </a:lnTo>
                  <a:lnTo>
                    <a:pt x="63" y="80"/>
                  </a:lnTo>
                  <a:lnTo>
                    <a:pt x="57" y="82"/>
                  </a:lnTo>
                  <a:lnTo>
                    <a:pt x="51" y="80"/>
                  </a:lnTo>
                  <a:lnTo>
                    <a:pt x="53" y="88"/>
                  </a:lnTo>
                  <a:lnTo>
                    <a:pt x="55" y="92"/>
                  </a:lnTo>
                  <a:lnTo>
                    <a:pt x="57" y="98"/>
                  </a:lnTo>
                  <a:lnTo>
                    <a:pt x="59" y="106"/>
                  </a:lnTo>
                  <a:lnTo>
                    <a:pt x="53" y="100"/>
                  </a:lnTo>
                  <a:lnTo>
                    <a:pt x="47" y="98"/>
                  </a:lnTo>
                  <a:lnTo>
                    <a:pt x="43" y="96"/>
                  </a:lnTo>
                  <a:lnTo>
                    <a:pt x="41" y="92"/>
                  </a:lnTo>
                  <a:lnTo>
                    <a:pt x="37" y="92"/>
                  </a:lnTo>
                  <a:lnTo>
                    <a:pt x="32" y="90"/>
                  </a:lnTo>
                  <a:lnTo>
                    <a:pt x="28" y="88"/>
                  </a:lnTo>
                  <a:lnTo>
                    <a:pt x="26" y="84"/>
                  </a:lnTo>
                  <a:lnTo>
                    <a:pt x="22" y="74"/>
                  </a:lnTo>
                  <a:lnTo>
                    <a:pt x="20" y="64"/>
                  </a:lnTo>
                  <a:lnTo>
                    <a:pt x="18" y="56"/>
                  </a:lnTo>
                  <a:lnTo>
                    <a:pt x="12" y="50"/>
                  </a:lnTo>
                  <a:lnTo>
                    <a:pt x="0" y="40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52" name="Freeform 201"/>
            <p:cNvSpPr>
              <a:spLocks noChangeAspect="1"/>
            </p:cNvSpPr>
            <p:nvPr/>
          </p:nvSpPr>
          <p:spPr bwMode="auto">
            <a:xfrm>
              <a:off x="3064" y="2090"/>
              <a:ext cx="46" cy="8"/>
            </a:xfrm>
            <a:custGeom>
              <a:avLst/>
              <a:gdLst>
                <a:gd name="T0" fmla="*/ 22 w 46"/>
                <a:gd name="T1" fmla="*/ 2 h 8"/>
                <a:gd name="T2" fmla="*/ 10 w 46"/>
                <a:gd name="T3" fmla="*/ 2 h 8"/>
                <a:gd name="T4" fmla="*/ 0 w 46"/>
                <a:gd name="T5" fmla="*/ 0 h 8"/>
                <a:gd name="T6" fmla="*/ 4 w 46"/>
                <a:gd name="T7" fmla="*/ 2 h 8"/>
                <a:gd name="T8" fmla="*/ 10 w 46"/>
                <a:gd name="T9" fmla="*/ 6 h 8"/>
                <a:gd name="T10" fmla="*/ 24 w 46"/>
                <a:gd name="T11" fmla="*/ 8 h 8"/>
                <a:gd name="T12" fmla="*/ 36 w 46"/>
                <a:gd name="T13" fmla="*/ 8 h 8"/>
                <a:gd name="T14" fmla="*/ 46 w 46"/>
                <a:gd name="T15" fmla="*/ 6 h 8"/>
                <a:gd name="T16" fmla="*/ 40 w 46"/>
                <a:gd name="T17" fmla="*/ 2 h 8"/>
                <a:gd name="T18" fmla="*/ 34 w 46"/>
                <a:gd name="T19" fmla="*/ 0 h 8"/>
                <a:gd name="T20" fmla="*/ 22 w 46"/>
                <a:gd name="T21" fmla="*/ 2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8"/>
                <a:gd name="T35" fmla="*/ 46 w 4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8">
                  <a:moveTo>
                    <a:pt x="22" y="2"/>
                  </a:moveTo>
                  <a:lnTo>
                    <a:pt x="10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10" y="6"/>
                  </a:lnTo>
                  <a:lnTo>
                    <a:pt x="24" y="8"/>
                  </a:lnTo>
                  <a:lnTo>
                    <a:pt x="36" y="8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3175">
              <a:solidFill>
                <a:srgbClr val="3A5986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567" name="Freeform 202"/>
          <p:cNvSpPr>
            <a:spLocks noChangeAspect="1"/>
          </p:cNvSpPr>
          <p:nvPr/>
        </p:nvSpPr>
        <p:spPr bwMode="auto">
          <a:xfrm>
            <a:off x="4210050" y="2981325"/>
            <a:ext cx="26988" cy="19050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68" name="Freeform 203"/>
          <p:cNvSpPr>
            <a:spLocks noChangeAspect="1"/>
          </p:cNvSpPr>
          <p:nvPr/>
        </p:nvSpPr>
        <p:spPr bwMode="auto">
          <a:xfrm>
            <a:off x="4376738" y="2868613"/>
            <a:ext cx="14287" cy="58737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69" name="Freeform 204"/>
          <p:cNvSpPr>
            <a:spLocks noChangeAspect="1"/>
          </p:cNvSpPr>
          <p:nvPr/>
        </p:nvSpPr>
        <p:spPr bwMode="auto">
          <a:xfrm>
            <a:off x="4354513" y="2933700"/>
            <a:ext cx="44450" cy="84138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570" name="Group 205"/>
          <p:cNvGrpSpPr>
            <a:grpSpLocks noChangeAspect="1"/>
          </p:cNvGrpSpPr>
          <p:nvPr/>
        </p:nvGrpSpPr>
        <p:grpSpPr bwMode="auto">
          <a:xfrm>
            <a:off x="4310063" y="2719388"/>
            <a:ext cx="319087" cy="382587"/>
            <a:chOff x="2783" y="1866"/>
            <a:chExt cx="196" cy="198"/>
          </a:xfrm>
        </p:grpSpPr>
        <p:sp>
          <p:nvSpPr>
            <p:cNvPr id="60649" name="Freeform 206"/>
            <p:cNvSpPr>
              <a:spLocks noChangeAspect="1"/>
            </p:cNvSpPr>
            <p:nvPr/>
          </p:nvSpPr>
          <p:spPr bwMode="auto">
            <a:xfrm>
              <a:off x="2783" y="1866"/>
              <a:ext cx="196" cy="174"/>
            </a:xfrm>
            <a:custGeom>
              <a:avLst/>
              <a:gdLst>
                <a:gd name="T0" fmla="*/ 12 w 196"/>
                <a:gd name="T1" fmla="*/ 56 h 174"/>
                <a:gd name="T2" fmla="*/ 0 w 196"/>
                <a:gd name="T3" fmla="*/ 38 h 174"/>
                <a:gd name="T4" fmla="*/ 8 w 196"/>
                <a:gd name="T5" fmla="*/ 30 h 174"/>
                <a:gd name="T6" fmla="*/ 4 w 196"/>
                <a:gd name="T7" fmla="*/ 26 h 174"/>
                <a:gd name="T8" fmla="*/ 2 w 196"/>
                <a:gd name="T9" fmla="*/ 20 h 174"/>
                <a:gd name="T10" fmla="*/ 20 w 196"/>
                <a:gd name="T11" fmla="*/ 18 h 174"/>
                <a:gd name="T12" fmla="*/ 24 w 196"/>
                <a:gd name="T13" fmla="*/ 14 h 174"/>
                <a:gd name="T14" fmla="*/ 34 w 196"/>
                <a:gd name="T15" fmla="*/ 20 h 174"/>
                <a:gd name="T16" fmla="*/ 38 w 196"/>
                <a:gd name="T17" fmla="*/ 14 h 174"/>
                <a:gd name="T18" fmla="*/ 48 w 196"/>
                <a:gd name="T19" fmla="*/ 10 h 174"/>
                <a:gd name="T20" fmla="*/ 56 w 196"/>
                <a:gd name="T21" fmla="*/ 2 h 174"/>
                <a:gd name="T22" fmla="*/ 68 w 196"/>
                <a:gd name="T23" fmla="*/ 0 h 174"/>
                <a:gd name="T24" fmla="*/ 80 w 196"/>
                <a:gd name="T25" fmla="*/ 0 h 174"/>
                <a:gd name="T26" fmla="*/ 102 w 196"/>
                <a:gd name="T27" fmla="*/ 8 h 174"/>
                <a:gd name="T28" fmla="*/ 94 w 196"/>
                <a:gd name="T29" fmla="*/ 26 h 174"/>
                <a:gd name="T30" fmla="*/ 92 w 196"/>
                <a:gd name="T31" fmla="*/ 34 h 174"/>
                <a:gd name="T32" fmla="*/ 90 w 196"/>
                <a:gd name="T33" fmla="*/ 48 h 174"/>
                <a:gd name="T34" fmla="*/ 94 w 196"/>
                <a:gd name="T35" fmla="*/ 56 h 174"/>
                <a:gd name="T36" fmla="*/ 112 w 196"/>
                <a:gd name="T37" fmla="*/ 66 h 174"/>
                <a:gd name="T38" fmla="*/ 122 w 196"/>
                <a:gd name="T39" fmla="*/ 72 h 174"/>
                <a:gd name="T40" fmla="*/ 128 w 196"/>
                <a:gd name="T41" fmla="*/ 86 h 174"/>
                <a:gd name="T42" fmla="*/ 138 w 196"/>
                <a:gd name="T43" fmla="*/ 96 h 174"/>
                <a:gd name="T44" fmla="*/ 146 w 196"/>
                <a:gd name="T45" fmla="*/ 98 h 174"/>
                <a:gd name="T46" fmla="*/ 150 w 196"/>
                <a:gd name="T47" fmla="*/ 100 h 174"/>
                <a:gd name="T48" fmla="*/ 158 w 196"/>
                <a:gd name="T49" fmla="*/ 110 h 174"/>
                <a:gd name="T50" fmla="*/ 184 w 196"/>
                <a:gd name="T51" fmla="*/ 122 h 174"/>
                <a:gd name="T52" fmla="*/ 196 w 196"/>
                <a:gd name="T53" fmla="*/ 132 h 174"/>
                <a:gd name="T54" fmla="*/ 184 w 196"/>
                <a:gd name="T55" fmla="*/ 132 h 174"/>
                <a:gd name="T56" fmla="*/ 174 w 196"/>
                <a:gd name="T57" fmla="*/ 126 h 174"/>
                <a:gd name="T58" fmla="*/ 162 w 196"/>
                <a:gd name="T59" fmla="*/ 128 h 174"/>
                <a:gd name="T60" fmla="*/ 162 w 196"/>
                <a:gd name="T61" fmla="*/ 136 h 174"/>
                <a:gd name="T62" fmla="*/ 168 w 196"/>
                <a:gd name="T63" fmla="*/ 142 h 174"/>
                <a:gd name="T64" fmla="*/ 174 w 196"/>
                <a:gd name="T65" fmla="*/ 148 h 174"/>
                <a:gd name="T66" fmla="*/ 174 w 196"/>
                <a:gd name="T67" fmla="*/ 154 h 174"/>
                <a:gd name="T68" fmla="*/ 164 w 196"/>
                <a:gd name="T69" fmla="*/ 154 h 174"/>
                <a:gd name="T70" fmla="*/ 164 w 196"/>
                <a:gd name="T71" fmla="*/ 166 h 174"/>
                <a:gd name="T72" fmla="*/ 156 w 196"/>
                <a:gd name="T73" fmla="*/ 174 h 174"/>
                <a:gd name="T74" fmla="*/ 150 w 196"/>
                <a:gd name="T75" fmla="*/ 168 h 174"/>
                <a:gd name="T76" fmla="*/ 156 w 196"/>
                <a:gd name="T77" fmla="*/ 158 h 174"/>
                <a:gd name="T78" fmla="*/ 156 w 196"/>
                <a:gd name="T79" fmla="*/ 146 h 174"/>
                <a:gd name="T80" fmla="*/ 150 w 196"/>
                <a:gd name="T81" fmla="*/ 136 h 174"/>
                <a:gd name="T82" fmla="*/ 136 w 196"/>
                <a:gd name="T83" fmla="*/ 128 h 174"/>
                <a:gd name="T84" fmla="*/ 114 w 196"/>
                <a:gd name="T85" fmla="*/ 112 h 174"/>
                <a:gd name="T86" fmla="*/ 78 w 196"/>
                <a:gd name="T87" fmla="*/ 90 h 174"/>
                <a:gd name="T88" fmla="*/ 60 w 196"/>
                <a:gd name="T89" fmla="*/ 68 h 174"/>
                <a:gd name="T90" fmla="*/ 44 w 196"/>
                <a:gd name="T91" fmla="*/ 52 h 174"/>
                <a:gd name="T92" fmla="*/ 34 w 196"/>
                <a:gd name="T93" fmla="*/ 50 h 174"/>
                <a:gd name="T94" fmla="*/ 26 w 196"/>
                <a:gd name="T95" fmla="*/ 58 h 174"/>
                <a:gd name="T96" fmla="*/ 18 w 196"/>
                <a:gd name="T97" fmla="*/ 60 h 1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6"/>
                <a:gd name="T148" fmla="*/ 0 h 174"/>
                <a:gd name="T149" fmla="*/ 196 w 196"/>
                <a:gd name="T150" fmla="*/ 174 h 17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6" h="174">
                  <a:moveTo>
                    <a:pt x="18" y="60"/>
                  </a:moveTo>
                  <a:lnTo>
                    <a:pt x="12" y="56"/>
                  </a:lnTo>
                  <a:lnTo>
                    <a:pt x="8" y="50"/>
                  </a:lnTo>
                  <a:lnTo>
                    <a:pt x="0" y="38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30" y="18"/>
                  </a:lnTo>
                  <a:lnTo>
                    <a:pt x="34" y="20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8" y="10"/>
                  </a:lnTo>
                  <a:lnTo>
                    <a:pt x="56" y="8"/>
                  </a:lnTo>
                  <a:lnTo>
                    <a:pt x="5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6" y="4"/>
                  </a:lnTo>
                  <a:lnTo>
                    <a:pt x="102" y="8"/>
                  </a:lnTo>
                  <a:lnTo>
                    <a:pt x="102" y="18"/>
                  </a:lnTo>
                  <a:lnTo>
                    <a:pt x="94" y="26"/>
                  </a:lnTo>
                  <a:lnTo>
                    <a:pt x="92" y="30"/>
                  </a:lnTo>
                  <a:lnTo>
                    <a:pt x="92" y="34"/>
                  </a:lnTo>
                  <a:lnTo>
                    <a:pt x="90" y="40"/>
                  </a:lnTo>
                  <a:lnTo>
                    <a:pt x="90" y="48"/>
                  </a:lnTo>
                  <a:lnTo>
                    <a:pt x="90" y="52"/>
                  </a:lnTo>
                  <a:lnTo>
                    <a:pt x="94" y="56"/>
                  </a:lnTo>
                  <a:lnTo>
                    <a:pt x="102" y="62"/>
                  </a:lnTo>
                  <a:lnTo>
                    <a:pt x="112" y="66"/>
                  </a:lnTo>
                  <a:lnTo>
                    <a:pt x="116" y="68"/>
                  </a:lnTo>
                  <a:lnTo>
                    <a:pt x="122" y="72"/>
                  </a:lnTo>
                  <a:lnTo>
                    <a:pt x="126" y="78"/>
                  </a:lnTo>
                  <a:lnTo>
                    <a:pt x="128" y="86"/>
                  </a:lnTo>
                  <a:lnTo>
                    <a:pt x="132" y="92"/>
                  </a:lnTo>
                  <a:lnTo>
                    <a:pt x="138" y="96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50" y="100"/>
                  </a:lnTo>
                  <a:lnTo>
                    <a:pt x="154" y="106"/>
                  </a:lnTo>
                  <a:lnTo>
                    <a:pt x="158" y="110"/>
                  </a:lnTo>
                  <a:lnTo>
                    <a:pt x="170" y="116"/>
                  </a:lnTo>
                  <a:lnTo>
                    <a:pt x="184" y="122"/>
                  </a:lnTo>
                  <a:lnTo>
                    <a:pt x="190" y="128"/>
                  </a:lnTo>
                  <a:lnTo>
                    <a:pt x="196" y="132"/>
                  </a:lnTo>
                  <a:lnTo>
                    <a:pt x="190" y="134"/>
                  </a:lnTo>
                  <a:lnTo>
                    <a:pt x="184" y="132"/>
                  </a:lnTo>
                  <a:lnTo>
                    <a:pt x="180" y="130"/>
                  </a:lnTo>
                  <a:lnTo>
                    <a:pt x="174" y="126"/>
                  </a:lnTo>
                  <a:lnTo>
                    <a:pt x="168" y="126"/>
                  </a:lnTo>
                  <a:lnTo>
                    <a:pt x="162" y="128"/>
                  </a:lnTo>
                  <a:lnTo>
                    <a:pt x="162" y="132"/>
                  </a:lnTo>
                  <a:lnTo>
                    <a:pt x="162" y="136"/>
                  </a:lnTo>
                  <a:lnTo>
                    <a:pt x="164" y="138"/>
                  </a:lnTo>
                  <a:lnTo>
                    <a:pt x="168" y="142"/>
                  </a:lnTo>
                  <a:lnTo>
                    <a:pt x="172" y="146"/>
                  </a:lnTo>
                  <a:lnTo>
                    <a:pt x="174" y="148"/>
                  </a:lnTo>
                  <a:lnTo>
                    <a:pt x="174" y="150"/>
                  </a:lnTo>
                  <a:lnTo>
                    <a:pt x="174" y="154"/>
                  </a:lnTo>
                  <a:lnTo>
                    <a:pt x="172" y="156"/>
                  </a:lnTo>
                  <a:lnTo>
                    <a:pt x="164" y="154"/>
                  </a:lnTo>
                  <a:lnTo>
                    <a:pt x="164" y="162"/>
                  </a:lnTo>
                  <a:lnTo>
                    <a:pt x="164" y="166"/>
                  </a:lnTo>
                  <a:lnTo>
                    <a:pt x="160" y="170"/>
                  </a:lnTo>
                  <a:lnTo>
                    <a:pt x="156" y="174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54" y="162"/>
                  </a:lnTo>
                  <a:lnTo>
                    <a:pt x="156" y="158"/>
                  </a:lnTo>
                  <a:lnTo>
                    <a:pt x="156" y="152"/>
                  </a:lnTo>
                  <a:lnTo>
                    <a:pt x="156" y="146"/>
                  </a:lnTo>
                  <a:lnTo>
                    <a:pt x="154" y="142"/>
                  </a:lnTo>
                  <a:lnTo>
                    <a:pt x="150" y="136"/>
                  </a:lnTo>
                  <a:lnTo>
                    <a:pt x="144" y="132"/>
                  </a:lnTo>
                  <a:lnTo>
                    <a:pt x="136" y="128"/>
                  </a:lnTo>
                  <a:lnTo>
                    <a:pt x="126" y="120"/>
                  </a:lnTo>
                  <a:lnTo>
                    <a:pt x="114" y="112"/>
                  </a:lnTo>
                  <a:lnTo>
                    <a:pt x="90" y="98"/>
                  </a:lnTo>
                  <a:lnTo>
                    <a:pt x="78" y="90"/>
                  </a:lnTo>
                  <a:lnTo>
                    <a:pt x="68" y="80"/>
                  </a:lnTo>
                  <a:lnTo>
                    <a:pt x="60" y="68"/>
                  </a:lnTo>
                  <a:lnTo>
                    <a:pt x="56" y="54"/>
                  </a:lnTo>
                  <a:lnTo>
                    <a:pt x="44" y="52"/>
                  </a:lnTo>
                  <a:lnTo>
                    <a:pt x="38" y="48"/>
                  </a:lnTo>
                  <a:lnTo>
                    <a:pt x="34" y="50"/>
                  </a:lnTo>
                  <a:lnTo>
                    <a:pt x="30" y="54"/>
                  </a:lnTo>
                  <a:lnTo>
                    <a:pt x="26" y="58"/>
                  </a:lnTo>
                  <a:lnTo>
                    <a:pt x="20" y="60"/>
                  </a:lnTo>
                  <a:lnTo>
                    <a:pt x="1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50" name="Freeform 207"/>
            <p:cNvSpPr>
              <a:spLocks noChangeAspect="1"/>
            </p:cNvSpPr>
            <p:nvPr/>
          </p:nvSpPr>
          <p:spPr bwMode="auto">
            <a:xfrm>
              <a:off x="2885" y="2038"/>
              <a:ext cx="44" cy="26"/>
            </a:xfrm>
            <a:custGeom>
              <a:avLst/>
              <a:gdLst>
                <a:gd name="T0" fmla="*/ 44 w 44"/>
                <a:gd name="T1" fmla="*/ 12 h 26"/>
                <a:gd name="T2" fmla="*/ 42 w 44"/>
                <a:gd name="T3" fmla="*/ 16 h 26"/>
                <a:gd name="T4" fmla="*/ 42 w 44"/>
                <a:gd name="T5" fmla="*/ 20 h 26"/>
                <a:gd name="T6" fmla="*/ 42 w 44"/>
                <a:gd name="T7" fmla="*/ 24 h 26"/>
                <a:gd name="T8" fmla="*/ 42 w 44"/>
                <a:gd name="T9" fmla="*/ 26 h 26"/>
                <a:gd name="T10" fmla="*/ 32 w 44"/>
                <a:gd name="T11" fmla="*/ 24 h 26"/>
                <a:gd name="T12" fmla="*/ 18 w 44"/>
                <a:gd name="T13" fmla="*/ 16 h 26"/>
                <a:gd name="T14" fmla="*/ 4 w 44"/>
                <a:gd name="T15" fmla="*/ 10 h 26"/>
                <a:gd name="T16" fmla="*/ 0 w 44"/>
                <a:gd name="T17" fmla="*/ 6 h 26"/>
                <a:gd name="T18" fmla="*/ 0 w 44"/>
                <a:gd name="T19" fmla="*/ 2 h 26"/>
                <a:gd name="T20" fmla="*/ 2 w 44"/>
                <a:gd name="T21" fmla="*/ 0 h 26"/>
                <a:gd name="T22" fmla="*/ 8 w 44"/>
                <a:gd name="T23" fmla="*/ 0 h 26"/>
                <a:gd name="T24" fmla="*/ 20 w 44"/>
                <a:gd name="T25" fmla="*/ 2 h 26"/>
                <a:gd name="T26" fmla="*/ 28 w 44"/>
                <a:gd name="T27" fmla="*/ 4 h 26"/>
                <a:gd name="T28" fmla="*/ 34 w 44"/>
                <a:gd name="T29" fmla="*/ 2 h 26"/>
                <a:gd name="T30" fmla="*/ 44 w 44"/>
                <a:gd name="T31" fmla="*/ 0 h 26"/>
                <a:gd name="T32" fmla="*/ 44 w 44"/>
                <a:gd name="T33" fmla="*/ 4 h 26"/>
                <a:gd name="T34" fmla="*/ 44 w 44"/>
                <a:gd name="T35" fmla="*/ 12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26"/>
                <a:gd name="T56" fmla="*/ 44 w 44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26">
                  <a:moveTo>
                    <a:pt x="44" y="12"/>
                  </a:moveTo>
                  <a:lnTo>
                    <a:pt x="42" y="16"/>
                  </a:lnTo>
                  <a:lnTo>
                    <a:pt x="42" y="20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32" y="24"/>
                  </a:lnTo>
                  <a:lnTo>
                    <a:pt x="18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8" y="0"/>
                  </a:lnTo>
                  <a:lnTo>
                    <a:pt x="20" y="2"/>
                  </a:lnTo>
                  <a:lnTo>
                    <a:pt x="28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571" name="Freeform 208"/>
          <p:cNvSpPr>
            <a:spLocks noChangeAspect="1"/>
          </p:cNvSpPr>
          <p:nvPr/>
        </p:nvSpPr>
        <p:spPr bwMode="auto">
          <a:xfrm>
            <a:off x="4391025" y="2382838"/>
            <a:ext cx="44450" cy="6191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72" name="Freeform 209"/>
          <p:cNvSpPr>
            <a:spLocks noChangeAspect="1"/>
          </p:cNvSpPr>
          <p:nvPr/>
        </p:nvSpPr>
        <p:spPr bwMode="auto">
          <a:xfrm>
            <a:off x="4819650" y="2900363"/>
            <a:ext cx="57150" cy="52387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73" name="Freeform 210"/>
          <p:cNvSpPr>
            <a:spLocks noChangeAspect="1"/>
          </p:cNvSpPr>
          <p:nvPr/>
        </p:nvSpPr>
        <p:spPr bwMode="auto">
          <a:xfrm>
            <a:off x="5059363" y="3240088"/>
            <a:ext cx="39687" cy="130175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74" name="Freeform 211"/>
          <p:cNvSpPr>
            <a:spLocks noChangeAspect="1"/>
          </p:cNvSpPr>
          <p:nvPr/>
        </p:nvSpPr>
        <p:spPr bwMode="auto">
          <a:xfrm>
            <a:off x="5529263" y="3500438"/>
            <a:ext cx="30162" cy="4762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75" name="Freeform 212"/>
          <p:cNvSpPr>
            <a:spLocks noChangeAspect="1"/>
          </p:cNvSpPr>
          <p:nvPr/>
        </p:nvSpPr>
        <p:spPr bwMode="auto">
          <a:xfrm>
            <a:off x="5667375" y="3487738"/>
            <a:ext cx="22225" cy="36512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76" name="Freeform 213"/>
          <p:cNvSpPr>
            <a:spLocks noChangeAspect="1"/>
          </p:cNvSpPr>
          <p:nvPr/>
        </p:nvSpPr>
        <p:spPr bwMode="auto">
          <a:xfrm>
            <a:off x="4173538" y="2881313"/>
            <a:ext cx="26987" cy="15875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77" name="Freeform 214"/>
          <p:cNvSpPr>
            <a:spLocks noChangeAspect="1"/>
          </p:cNvSpPr>
          <p:nvPr/>
        </p:nvSpPr>
        <p:spPr bwMode="auto">
          <a:xfrm>
            <a:off x="4281488" y="2600325"/>
            <a:ext cx="23812" cy="30163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78" name="Freeform 215"/>
          <p:cNvSpPr>
            <a:spLocks noChangeAspect="1"/>
          </p:cNvSpPr>
          <p:nvPr/>
        </p:nvSpPr>
        <p:spPr bwMode="auto">
          <a:xfrm>
            <a:off x="4557713" y="2609850"/>
            <a:ext cx="139700" cy="82550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79" name="Freeform 216"/>
          <p:cNvSpPr>
            <a:spLocks noChangeAspect="1"/>
          </p:cNvSpPr>
          <p:nvPr/>
        </p:nvSpPr>
        <p:spPr bwMode="auto">
          <a:xfrm>
            <a:off x="5270500" y="2932113"/>
            <a:ext cx="90488" cy="85725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0580" name="Group 217"/>
          <p:cNvGrpSpPr>
            <a:grpSpLocks noChangeAspect="1"/>
          </p:cNvGrpSpPr>
          <p:nvPr/>
        </p:nvGrpSpPr>
        <p:grpSpPr bwMode="auto">
          <a:xfrm>
            <a:off x="4819650" y="2892425"/>
            <a:ext cx="482600" cy="239713"/>
            <a:chOff x="3096" y="1956"/>
            <a:chExt cx="298" cy="124"/>
          </a:xfrm>
        </p:grpSpPr>
        <p:sp>
          <p:nvSpPr>
            <p:cNvPr id="60647" name="Freeform 218"/>
            <p:cNvSpPr>
              <a:spLocks noChangeAspect="1"/>
            </p:cNvSpPr>
            <p:nvPr/>
          </p:nvSpPr>
          <p:spPr bwMode="auto">
            <a:xfrm>
              <a:off x="3096" y="1956"/>
              <a:ext cx="298" cy="124"/>
            </a:xfrm>
            <a:custGeom>
              <a:avLst/>
              <a:gdLst>
                <a:gd name="T0" fmla="*/ 178 w 298"/>
                <a:gd name="T1" fmla="*/ 104 h 124"/>
                <a:gd name="T2" fmla="*/ 184 w 298"/>
                <a:gd name="T3" fmla="*/ 108 h 124"/>
                <a:gd name="T4" fmla="*/ 196 w 298"/>
                <a:gd name="T5" fmla="*/ 110 h 124"/>
                <a:gd name="T6" fmla="*/ 208 w 298"/>
                <a:gd name="T7" fmla="*/ 106 h 124"/>
                <a:gd name="T8" fmla="*/ 220 w 298"/>
                <a:gd name="T9" fmla="*/ 110 h 124"/>
                <a:gd name="T10" fmla="*/ 230 w 298"/>
                <a:gd name="T11" fmla="*/ 108 h 124"/>
                <a:gd name="T12" fmla="*/ 240 w 298"/>
                <a:gd name="T13" fmla="*/ 102 h 124"/>
                <a:gd name="T14" fmla="*/ 250 w 298"/>
                <a:gd name="T15" fmla="*/ 104 h 124"/>
                <a:gd name="T16" fmla="*/ 272 w 298"/>
                <a:gd name="T17" fmla="*/ 98 h 124"/>
                <a:gd name="T18" fmla="*/ 290 w 298"/>
                <a:gd name="T19" fmla="*/ 98 h 124"/>
                <a:gd name="T20" fmla="*/ 298 w 298"/>
                <a:gd name="T21" fmla="*/ 96 h 124"/>
                <a:gd name="T22" fmla="*/ 294 w 298"/>
                <a:gd name="T23" fmla="*/ 76 h 124"/>
                <a:gd name="T24" fmla="*/ 290 w 298"/>
                <a:gd name="T25" fmla="*/ 56 h 124"/>
                <a:gd name="T26" fmla="*/ 294 w 298"/>
                <a:gd name="T27" fmla="*/ 48 h 124"/>
                <a:gd name="T28" fmla="*/ 288 w 298"/>
                <a:gd name="T29" fmla="*/ 38 h 124"/>
                <a:gd name="T30" fmla="*/ 280 w 298"/>
                <a:gd name="T31" fmla="*/ 34 h 124"/>
                <a:gd name="T32" fmla="*/ 278 w 298"/>
                <a:gd name="T33" fmla="*/ 22 h 124"/>
                <a:gd name="T34" fmla="*/ 270 w 298"/>
                <a:gd name="T35" fmla="*/ 10 h 124"/>
                <a:gd name="T36" fmla="*/ 244 w 298"/>
                <a:gd name="T37" fmla="*/ 10 h 124"/>
                <a:gd name="T38" fmla="*/ 208 w 298"/>
                <a:gd name="T39" fmla="*/ 18 h 124"/>
                <a:gd name="T40" fmla="*/ 182 w 298"/>
                <a:gd name="T41" fmla="*/ 20 h 124"/>
                <a:gd name="T42" fmla="*/ 160 w 298"/>
                <a:gd name="T43" fmla="*/ 10 h 124"/>
                <a:gd name="T44" fmla="*/ 134 w 298"/>
                <a:gd name="T45" fmla="*/ 0 h 124"/>
                <a:gd name="T46" fmla="*/ 110 w 298"/>
                <a:gd name="T47" fmla="*/ 2 h 124"/>
                <a:gd name="T48" fmla="*/ 90 w 298"/>
                <a:gd name="T49" fmla="*/ 12 h 124"/>
                <a:gd name="T50" fmla="*/ 70 w 298"/>
                <a:gd name="T51" fmla="*/ 16 h 124"/>
                <a:gd name="T52" fmla="*/ 64 w 298"/>
                <a:gd name="T53" fmla="*/ 12 h 124"/>
                <a:gd name="T54" fmla="*/ 50 w 298"/>
                <a:gd name="T55" fmla="*/ 14 h 124"/>
                <a:gd name="T56" fmla="*/ 38 w 298"/>
                <a:gd name="T57" fmla="*/ 16 h 124"/>
                <a:gd name="T58" fmla="*/ 48 w 298"/>
                <a:gd name="T59" fmla="*/ 26 h 124"/>
                <a:gd name="T60" fmla="*/ 14 w 298"/>
                <a:gd name="T61" fmla="*/ 30 h 124"/>
                <a:gd name="T62" fmla="*/ 0 w 298"/>
                <a:gd name="T63" fmla="*/ 42 h 124"/>
                <a:gd name="T64" fmla="*/ 4 w 298"/>
                <a:gd name="T65" fmla="*/ 46 h 124"/>
                <a:gd name="T66" fmla="*/ 10 w 298"/>
                <a:gd name="T67" fmla="*/ 50 h 124"/>
                <a:gd name="T68" fmla="*/ 16 w 298"/>
                <a:gd name="T69" fmla="*/ 58 h 124"/>
                <a:gd name="T70" fmla="*/ 12 w 298"/>
                <a:gd name="T71" fmla="*/ 64 h 124"/>
                <a:gd name="T72" fmla="*/ 20 w 298"/>
                <a:gd name="T73" fmla="*/ 70 h 124"/>
                <a:gd name="T74" fmla="*/ 24 w 298"/>
                <a:gd name="T75" fmla="*/ 82 h 124"/>
                <a:gd name="T76" fmla="*/ 32 w 298"/>
                <a:gd name="T77" fmla="*/ 92 h 124"/>
                <a:gd name="T78" fmla="*/ 50 w 298"/>
                <a:gd name="T79" fmla="*/ 104 h 124"/>
                <a:gd name="T80" fmla="*/ 82 w 298"/>
                <a:gd name="T81" fmla="*/ 112 h 124"/>
                <a:gd name="T82" fmla="*/ 84 w 298"/>
                <a:gd name="T83" fmla="*/ 104 h 124"/>
                <a:gd name="T84" fmla="*/ 80 w 298"/>
                <a:gd name="T85" fmla="*/ 100 h 124"/>
                <a:gd name="T86" fmla="*/ 88 w 298"/>
                <a:gd name="T87" fmla="*/ 98 h 124"/>
                <a:gd name="T88" fmla="*/ 98 w 298"/>
                <a:gd name="T89" fmla="*/ 100 h 124"/>
                <a:gd name="T90" fmla="*/ 112 w 298"/>
                <a:gd name="T91" fmla="*/ 114 h 124"/>
                <a:gd name="T92" fmla="*/ 122 w 298"/>
                <a:gd name="T93" fmla="*/ 116 h 124"/>
                <a:gd name="T94" fmla="*/ 130 w 298"/>
                <a:gd name="T95" fmla="*/ 114 h 124"/>
                <a:gd name="T96" fmla="*/ 142 w 298"/>
                <a:gd name="T97" fmla="*/ 100 h 124"/>
                <a:gd name="T98" fmla="*/ 148 w 298"/>
                <a:gd name="T99" fmla="*/ 98 h 124"/>
                <a:gd name="T100" fmla="*/ 154 w 298"/>
                <a:gd name="T101" fmla="*/ 100 h 124"/>
                <a:gd name="T102" fmla="*/ 160 w 298"/>
                <a:gd name="T103" fmla="*/ 104 h 124"/>
                <a:gd name="T104" fmla="*/ 166 w 298"/>
                <a:gd name="T105" fmla="*/ 100 h 124"/>
                <a:gd name="T106" fmla="*/ 174 w 298"/>
                <a:gd name="T107" fmla="*/ 104 h 124"/>
                <a:gd name="T108" fmla="*/ 168 w 298"/>
                <a:gd name="T109" fmla="*/ 106 h 124"/>
                <a:gd name="T110" fmla="*/ 172 w 298"/>
                <a:gd name="T111" fmla="*/ 124 h 1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98"/>
                <a:gd name="T169" fmla="*/ 0 h 124"/>
                <a:gd name="T170" fmla="*/ 298 w 298"/>
                <a:gd name="T171" fmla="*/ 124 h 1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98" h="124">
                  <a:moveTo>
                    <a:pt x="178" y="122"/>
                  </a:moveTo>
                  <a:lnTo>
                    <a:pt x="178" y="104"/>
                  </a:lnTo>
                  <a:lnTo>
                    <a:pt x="182" y="104"/>
                  </a:lnTo>
                  <a:lnTo>
                    <a:pt x="184" y="108"/>
                  </a:lnTo>
                  <a:lnTo>
                    <a:pt x="188" y="108"/>
                  </a:lnTo>
                  <a:lnTo>
                    <a:pt x="196" y="110"/>
                  </a:lnTo>
                  <a:lnTo>
                    <a:pt x="202" y="108"/>
                  </a:lnTo>
                  <a:lnTo>
                    <a:pt x="208" y="106"/>
                  </a:lnTo>
                  <a:lnTo>
                    <a:pt x="214" y="108"/>
                  </a:lnTo>
                  <a:lnTo>
                    <a:pt x="220" y="110"/>
                  </a:lnTo>
                  <a:lnTo>
                    <a:pt x="226" y="110"/>
                  </a:lnTo>
                  <a:lnTo>
                    <a:pt x="230" y="108"/>
                  </a:lnTo>
                  <a:lnTo>
                    <a:pt x="236" y="104"/>
                  </a:lnTo>
                  <a:lnTo>
                    <a:pt x="240" y="102"/>
                  </a:lnTo>
                  <a:lnTo>
                    <a:pt x="244" y="102"/>
                  </a:lnTo>
                  <a:lnTo>
                    <a:pt x="250" y="104"/>
                  </a:lnTo>
                  <a:lnTo>
                    <a:pt x="262" y="102"/>
                  </a:lnTo>
                  <a:lnTo>
                    <a:pt x="272" y="98"/>
                  </a:lnTo>
                  <a:lnTo>
                    <a:pt x="270" y="98"/>
                  </a:lnTo>
                  <a:lnTo>
                    <a:pt x="290" y="98"/>
                  </a:lnTo>
                  <a:lnTo>
                    <a:pt x="294" y="98"/>
                  </a:lnTo>
                  <a:lnTo>
                    <a:pt x="298" y="96"/>
                  </a:lnTo>
                  <a:lnTo>
                    <a:pt x="296" y="86"/>
                  </a:lnTo>
                  <a:lnTo>
                    <a:pt x="294" y="76"/>
                  </a:lnTo>
                  <a:lnTo>
                    <a:pt x="292" y="66"/>
                  </a:lnTo>
                  <a:lnTo>
                    <a:pt x="290" y="56"/>
                  </a:lnTo>
                  <a:lnTo>
                    <a:pt x="292" y="56"/>
                  </a:lnTo>
                  <a:lnTo>
                    <a:pt x="294" y="48"/>
                  </a:lnTo>
                  <a:lnTo>
                    <a:pt x="294" y="42"/>
                  </a:lnTo>
                  <a:lnTo>
                    <a:pt x="288" y="38"/>
                  </a:lnTo>
                  <a:lnTo>
                    <a:pt x="280" y="38"/>
                  </a:lnTo>
                  <a:lnTo>
                    <a:pt x="280" y="34"/>
                  </a:lnTo>
                  <a:lnTo>
                    <a:pt x="280" y="30"/>
                  </a:lnTo>
                  <a:lnTo>
                    <a:pt x="278" y="22"/>
                  </a:lnTo>
                  <a:lnTo>
                    <a:pt x="276" y="16"/>
                  </a:lnTo>
                  <a:lnTo>
                    <a:pt x="270" y="10"/>
                  </a:lnTo>
                  <a:lnTo>
                    <a:pt x="260" y="8"/>
                  </a:lnTo>
                  <a:lnTo>
                    <a:pt x="244" y="10"/>
                  </a:lnTo>
                  <a:lnTo>
                    <a:pt x="226" y="14"/>
                  </a:lnTo>
                  <a:lnTo>
                    <a:pt x="208" y="18"/>
                  </a:lnTo>
                  <a:lnTo>
                    <a:pt x="190" y="20"/>
                  </a:lnTo>
                  <a:lnTo>
                    <a:pt x="182" y="20"/>
                  </a:lnTo>
                  <a:lnTo>
                    <a:pt x="174" y="16"/>
                  </a:lnTo>
                  <a:lnTo>
                    <a:pt x="160" y="10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4" y="0"/>
                  </a:lnTo>
                  <a:lnTo>
                    <a:pt x="110" y="2"/>
                  </a:lnTo>
                  <a:lnTo>
                    <a:pt x="100" y="6"/>
                  </a:lnTo>
                  <a:lnTo>
                    <a:pt x="90" y="12"/>
                  </a:lnTo>
                  <a:lnTo>
                    <a:pt x="82" y="16"/>
                  </a:lnTo>
                  <a:lnTo>
                    <a:pt x="70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50" y="14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42" y="20"/>
                  </a:lnTo>
                  <a:lnTo>
                    <a:pt x="48" y="26"/>
                  </a:lnTo>
                  <a:lnTo>
                    <a:pt x="34" y="28"/>
                  </a:lnTo>
                  <a:lnTo>
                    <a:pt x="14" y="30"/>
                  </a:lnTo>
                  <a:lnTo>
                    <a:pt x="6" y="36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16" y="58"/>
                  </a:lnTo>
                  <a:lnTo>
                    <a:pt x="14" y="62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20" y="70"/>
                  </a:lnTo>
                  <a:lnTo>
                    <a:pt x="20" y="76"/>
                  </a:lnTo>
                  <a:lnTo>
                    <a:pt x="24" y="82"/>
                  </a:lnTo>
                  <a:lnTo>
                    <a:pt x="32" y="90"/>
                  </a:lnTo>
                  <a:lnTo>
                    <a:pt x="32" y="92"/>
                  </a:lnTo>
                  <a:lnTo>
                    <a:pt x="36" y="96"/>
                  </a:lnTo>
                  <a:lnTo>
                    <a:pt x="50" y="104"/>
                  </a:lnTo>
                  <a:lnTo>
                    <a:pt x="66" y="108"/>
                  </a:lnTo>
                  <a:lnTo>
                    <a:pt x="82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2" y="102"/>
                  </a:lnTo>
                  <a:lnTo>
                    <a:pt x="80" y="100"/>
                  </a:lnTo>
                  <a:lnTo>
                    <a:pt x="84" y="100"/>
                  </a:lnTo>
                  <a:lnTo>
                    <a:pt x="88" y="98"/>
                  </a:lnTo>
                  <a:lnTo>
                    <a:pt x="94" y="98"/>
                  </a:lnTo>
                  <a:lnTo>
                    <a:pt x="98" y="100"/>
                  </a:lnTo>
                  <a:lnTo>
                    <a:pt x="106" y="106"/>
                  </a:lnTo>
                  <a:lnTo>
                    <a:pt x="112" y="114"/>
                  </a:lnTo>
                  <a:lnTo>
                    <a:pt x="116" y="116"/>
                  </a:lnTo>
                  <a:lnTo>
                    <a:pt x="122" y="116"/>
                  </a:lnTo>
                  <a:lnTo>
                    <a:pt x="126" y="116"/>
                  </a:lnTo>
                  <a:lnTo>
                    <a:pt x="130" y="114"/>
                  </a:lnTo>
                  <a:lnTo>
                    <a:pt x="136" y="106"/>
                  </a:lnTo>
                  <a:lnTo>
                    <a:pt x="142" y="100"/>
                  </a:lnTo>
                  <a:lnTo>
                    <a:pt x="144" y="98"/>
                  </a:lnTo>
                  <a:lnTo>
                    <a:pt x="148" y="98"/>
                  </a:lnTo>
                  <a:lnTo>
                    <a:pt x="152" y="98"/>
                  </a:lnTo>
                  <a:lnTo>
                    <a:pt x="154" y="100"/>
                  </a:lnTo>
                  <a:lnTo>
                    <a:pt x="158" y="102"/>
                  </a:lnTo>
                  <a:lnTo>
                    <a:pt x="160" y="104"/>
                  </a:lnTo>
                  <a:lnTo>
                    <a:pt x="164" y="102"/>
                  </a:lnTo>
                  <a:lnTo>
                    <a:pt x="166" y="100"/>
                  </a:lnTo>
                  <a:lnTo>
                    <a:pt x="176" y="100"/>
                  </a:lnTo>
                  <a:lnTo>
                    <a:pt x="174" y="104"/>
                  </a:lnTo>
                  <a:lnTo>
                    <a:pt x="172" y="106"/>
                  </a:lnTo>
                  <a:lnTo>
                    <a:pt x="168" y="106"/>
                  </a:lnTo>
                  <a:lnTo>
                    <a:pt x="170" y="116"/>
                  </a:lnTo>
                  <a:lnTo>
                    <a:pt x="172" y="124"/>
                  </a:lnTo>
                  <a:lnTo>
                    <a:pt x="178" y="1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0648" name="Freeform 219"/>
            <p:cNvSpPr>
              <a:spLocks noChangeAspect="1"/>
            </p:cNvSpPr>
            <p:nvPr/>
          </p:nvSpPr>
          <p:spPr bwMode="auto">
            <a:xfrm>
              <a:off x="3096" y="1960"/>
              <a:ext cx="36" cy="26"/>
            </a:xfrm>
            <a:custGeom>
              <a:avLst/>
              <a:gdLst>
                <a:gd name="T0" fmla="*/ 30 w 36"/>
                <a:gd name="T1" fmla="*/ 0 h 26"/>
                <a:gd name="T2" fmla="*/ 12 w 36"/>
                <a:gd name="T3" fmla="*/ 2 h 26"/>
                <a:gd name="T4" fmla="*/ 4 w 36"/>
                <a:gd name="T5" fmla="*/ 4 h 26"/>
                <a:gd name="T6" fmla="*/ 2 w 36"/>
                <a:gd name="T7" fmla="*/ 6 h 26"/>
                <a:gd name="T8" fmla="*/ 0 w 36"/>
                <a:gd name="T9" fmla="*/ 8 h 26"/>
                <a:gd name="T10" fmla="*/ 2 w 36"/>
                <a:gd name="T11" fmla="*/ 12 h 26"/>
                <a:gd name="T12" fmla="*/ 2 w 36"/>
                <a:gd name="T13" fmla="*/ 14 h 26"/>
                <a:gd name="T14" fmla="*/ 6 w 36"/>
                <a:gd name="T15" fmla="*/ 16 h 26"/>
                <a:gd name="T16" fmla="*/ 6 w 36"/>
                <a:gd name="T17" fmla="*/ 26 h 26"/>
                <a:gd name="T18" fmla="*/ 14 w 36"/>
                <a:gd name="T19" fmla="*/ 24 h 26"/>
                <a:gd name="T20" fmla="*/ 22 w 36"/>
                <a:gd name="T21" fmla="*/ 20 h 26"/>
                <a:gd name="T22" fmla="*/ 36 w 36"/>
                <a:gd name="T23" fmla="*/ 8 h 26"/>
                <a:gd name="T24" fmla="*/ 32 w 36"/>
                <a:gd name="T25" fmla="*/ 6 h 26"/>
                <a:gd name="T26" fmla="*/ 28 w 36"/>
                <a:gd name="T27" fmla="*/ 0 h 26"/>
                <a:gd name="T28" fmla="*/ 30 w 3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26"/>
                <a:gd name="T47" fmla="*/ 36 w 3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26">
                  <a:moveTo>
                    <a:pt x="30" y="0"/>
                  </a:moveTo>
                  <a:lnTo>
                    <a:pt x="12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6" y="26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0581" name="Freeform 220"/>
          <p:cNvSpPr>
            <a:spLocks noChangeAspect="1"/>
          </p:cNvSpPr>
          <p:nvPr/>
        </p:nvSpPr>
        <p:spPr bwMode="auto">
          <a:xfrm>
            <a:off x="5084763" y="3178175"/>
            <a:ext cx="33337" cy="61913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82" name="Freeform 221"/>
          <p:cNvSpPr>
            <a:spLocks noChangeAspect="1"/>
          </p:cNvSpPr>
          <p:nvPr/>
        </p:nvSpPr>
        <p:spPr bwMode="auto">
          <a:xfrm>
            <a:off x="5311775" y="2992438"/>
            <a:ext cx="39688" cy="2857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83" name="Freeform 222"/>
          <p:cNvSpPr>
            <a:spLocks noChangeAspect="1"/>
          </p:cNvSpPr>
          <p:nvPr/>
        </p:nvSpPr>
        <p:spPr bwMode="auto">
          <a:xfrm>
            <a:off x="2124075" y="4062413"/>
            <a:ext cx="369888" cy="420687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84" name="Freeform 223"/>
          <p:cNvSpPr>
            <a:spLocks noChangeAspect="1"/>
          </p:cNvSpPr>
          <p:nvPr/>
        </p:nvSpPr>
        <p:spPr bwMode="auto">
          <a:xfrm>
            <a:off x="304800" y="1868488"/>
            <a:ext cx="1003300" cy="576262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85" name="Freeform 224"/>
          <p:cNvSpPr>
            <a:spLocks noChangeAspect="1"/>
          </p:cNvSpPr>
          <p:nvPr/>
        </p:nvSpPr>
        <p:spPr bwMode="auto">
          <a:xfrm>
            <a:off x="1006475" y="1776413"/>
            <a:ext cx="1841500" cy="1120775"/>
          </a:xfrm>
          <a:custGeom>
            <a:avLst/>
            <a:gdLst>
              <a:gd name="T0" fmla="*/ 2147483647 w 1134"/>
              <a:gd name="T1" fmla="*/ 2147483647 h 580"/>
              <a:gd name="T2" fmla="*/ 2147483647 w 1134"/>
              <a:gd name="T3" fmla="*/ 2147483647 h 580"/>
              <a:gd name="T4" fmla="*/ 2147483647 w 1134"/>
              <a:gd name="T5" fmla="*/ 2147483647 h 580"/>
              <a:gd name="T6" fmla="*/ 2147483647 w 1134"/>
              <a:gd name="T7" fmla="*/ 2147483647 h 580"/>
              <a:gd name="T8" fmla="*/ 2147483647 w 1134"/>
              <a:gd name="T9" fmla="*/ 2147483647 h 580"/>
              <a:gd name="T10" fmla="*/ 2147483647 w 1134"/>
              <a:gd name="T11" fmla="*/ 2147483647 h 580"/>
              <a:gd name="T12" fmla="*/ 2147483647 w 1134"/>
              <a:gd name="T13" fmla="*/ 2147483647 h 580"/>
              <a:gd name="T14" fmla="*/ 2147483647 w 1134"/>
              <a:gd name="T15" fmla="*/ 2147483647 h 580"/>
              <a:gd name="T16" fmla="*/ 2147483647 w 1134"/>
              <a:gd name="T17" fmla="*/ 2147483647 h 580"/>
              <a:gd name="T18" fmla="*/ 2147483647 w 1134"/>
              <a:gd name="T19" fmla="*/ 2147483647 h 580"/>
              <a:gd name="T20" fmla="*/ 2147483647 w 1134"/>
              <a:gd name="T21" fmla="*/ 2147483647 h 580"/>
              <a:gd name="T22" fmla="*/ 2147483647 w 1134"/>
              <a:gd name="T23" fmla="*/ 2147483647 h 580"/>
              <a:gd name="T24" fmla="*/ 2147483647 w 1134"/>
              <a:gd name="T25" fmla="*/ 2147483647 h 580"/>
              <a:gd name="T26" fmla="*/ 2147483647 w 1134"/>
              <a:gd name="T27" fmla="*/ 2147483647 h 580"/>
              <a:gd name="T28" fmla="*/ 2147483647 w 1134"/>
              <a:gd name="T29" fmla="*/ 2147483647 h 580"/>
              <a:gd name="T30" fmla="*/ 2147483647 w 1134"/>
              <a:gd name="T31" fmla="*/ 2147483647 h 580"/>
              <a:gd name="T32" fmla="*/ 2147483647 w 1134"/>
              <a:gd name="T33" fmla="*/ 2147483647 h 580"/>
              <a:gd name="T34" fmla="*/ 2147483647 w 1134"/>
              <a:gd name="T35" fmla="*/ 2147483647 h 580"/>
              <a:gd name="T36" fmla="*/ 2147483647 w 1134"/>
              <a:gd name="T37" fmla="*/ 2147483647 h 580"/>
              <a:gd name="T38" fmla="*/ 2147483647 w 1134"/>
              <a:gd name="T39" fmla="*/ 2147483647 h 580"/>
              <a:gd name="T40" fmla="*/ 2147483647 w 1134"/>
              <a:gd name="T41" fmla="*/ 2147483647 h 580"/>
              <a:gd name="T42" fmla="*/ 2147483647 w 1134"/>
              <a:gd name="T43" fmla="*/ 2147483647 h 580"/>
              <a:gd name="T44" fmla="*/ 2147483647 w 1134"/>
              <a:gd name="T45" fmla="*/ 2147483647 h 580"/>
              <a:gd name="T46" fmla="*/ 2147483647 w 1134"/>
              <a:gd name="T47" fmla="*/ 2147483647 h 580"/>
              <a:gd name="T48" fmla="*/ 2147483647 w 1134"/>
              <a:gd name="T49" fmla="*/ 2147483647 h 580"/>
              <a:gd name="T50" fmla="*/ 2147483647 w 1134"/>
              <a:gd name="T51" fmla="*/ 2147483647 h 580"/>
              <a:gd name="T52" fmla="*/ 2147483647 w 1134"/>
              <a:gd name="T53" fmla="*/ 2147483647 h 580"/>
              <a:gd name="T54" fmla="*/ 2147483647 w 1134"/>
              <a:gd name="T55" fmla="*/ 2147483647 h 580"/>
              <a:gd name="T56" fmla="*/ 2147483647 w 1134"/>
              <a:gd name="T57" fmla="*/ 2147483647 h 580"/>
              <a:gd name="T58" fmla="*/ 2147483647 w 1134"/>
              <a:gd name="T59" fmla="*/ 2147483647 h 580"/>
              <a:gd name="T60" fmla="*/ 2147483647 w 1134"/>
              <a:gd name="T61" fmla="*/ 2147483647 h 580"/>
              <a:gd name="T62" fmla="*/ 2147483647 w 1134"/>
              <a:gd name="T63" fmla="*/ 2147483647 h 580"/>
              <a:gd name="T64" fmla="*/ 2147483647 w 1134"/>
              <a:gd name="T65" fmla="*/ 2147483647 h 580"/>
              <a:gd name="T66" fmla="*/ 2147483647 w 1134"/>
              <a:gd name="T67" fmla="*/ 2147483647 h 580"/>
              <a:gd name="T68" fmla="*/ 2147483647 w 1134"/>
              <a:gd name="T69" fmla="*/ 2147483647 h 580"/>
              <a:gd name="T70" fmla="*/ 2147483647 w 1134"/>
              <a:gd name="T71" fmla="*/ 2147483647 h 580"/>
              <a:gd name="T72" fmla="*/ 2147483647 w 1134"/>
              <a:gd name="T73" fmla="*/ 2147483647 h 580"/>
              <a:gd name="T74" fmla="*/ 2147483647 w 1134"/>
              <a:gd name="T75" fmla="*/ 2147483647 h 580"/>
              <a:gd name="T76" fmla="*/ 2147483647 w 1134"/>
              <a:gd name="T77" fmla="*/ 2147483647 h 580"/>
              <a:gd name="T78" fmla="*/ 2147483647 w 1134"/>
              <a:gd name="T79" fmla="*/ 2147483647 h 580"/>
              <a:gd name="T80" fmla="*/ 2147483647 w 1134"/>
              <a:gd name="T81" fmla="*/ 2147483647 h 580"/>
              <a:gd name="T82" fmla="*/ 2147483647 w 1134"/>
              <a:gd name="T83" fmla="*/ 2147483647 h 580"/>
              <a:gd name="T84" fmla="*/ 2147483647 w 1134"/>
              <a:gd name="T85" fmla="*/ 2147483647 h 580"/>
              <a:gd name="T86" fmla="*/ 2147483647 w 1134"/>
              <a:gd name="T87" fmla="*/ 2147483647 h 580"/>
              <a:gd name="T88" fmla="*/ 2147483647 w 1134"/>
              <a:gd name="T89" fmla="*/ 2147483647 h 580"/>
              <a:gd name="T90" fmla="*/ 2147483647 w 1134"/>
              <a:gd name="T91" fmla="*/ 2147483647 h 580"/>
              <a:gd name="T92" fmla="*/ 2147483647 w 1134"/>
              <a:gd name="T93" fmla="*/ 2147483647 h 580"/>
              <a:gd name="T94" fmla="*/ 2147483647 w 1134"/>
              <a:gd name="T95" fmla="*/ 2147483647 h 580"/>
              <a:gd name="T96" fmla="*/ 2147483647 w 1134"/>
              <a:gd name="T97" fmla="*/ 2147483647 h 580"/>
              <a:gd name="T98" fmla="*/ 2147483647 w 1134"/>
              <a:gd name="T99" fmla="*/ 2147483647 h 580"/>
              <a:gd name="T100" fmla="*/ 2147483647 w 1134"/>
              <a:gd name="T101" fmla="*/ 2147483647 h 580"/>
              <a:gd name="T102" fmla="*/ 2147483647 w 1134"/>
              <a:gd name="T103" fmla="*/ 2147483647 h 580"/>
              <a:gd name="T104" fmla="*/ 2147483647 w 1134"/>
              <a:gd name="T105" fmla="*/ 2147483647 h 580"/>
              <a:gd name="T106" fmla="*/ 2147483647 w 1134"/>
              <a:gd name="T107" fmla="*/ 2147483647 h 580"/>
              <a:gd name="T108" fmla="*/ 2147483647 w 1134"/>
              <a:gd name="T109" fmla="*/ 2147483647 h 580"/>
              <a:gd name="T110" fmla="*/ 2147483647 w 1134"/>
              <a:gd name="T111" fmla="*/ 2147483647 h 580"/>
              <a:gd name="T112" fmla="*/ 2147483647 w 1134"/>
              <a:gd name="T113" fmla="*/ 2147483647 h 580"/>
              <a:gd name="T114" fmla="*/ 2147483647 w 1134"/>
              <a:gd name="T115" fmla="*/ 2147483647 h 58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134"/>
              <a:gd name="T175" fmla="*/ 0 h 580"/>
              <a:gd name="T176" fmla="*/ 1134 w 1134"/>
              <a:gd name="T177" fmla="*/ 580 h 58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134" h="580">
                <a:moveTo>
                  <a:pt x="866" y="254"/>
                </a:moveTo>
                <a:lnTo>
                  <a:pt x="872" y="250"/>
                </a:lnTo>
                <a:lnTo>
                  <a:pt x="878" y="244"/>
                </a:lnTo>
                <a:lnTo>
                  <a:pt x="884" y="236"/>
                </a:lnTo>
                <a:lnTo>
                  <a:pt x="886" y="228"/>
                </a:lnTo>
                <a:lnTo>
                  <a:pt x="886" y="218"/>
                </a:lnTo>
                <a:lnTo>
                  <a:pt x="890" y="208"/>
                </a:lnTo>
                <a:lnTo>
                  <a:pt x="892" y="204"/>
                </a:lnTo>
                <a:lnTo>
                  <a:pt x="896" y="200"/>
                </a:lnTo>
                <a:lnTo>
                  <a:pt x="902" y="198"/>
                </a:lnTo>
                <a:lnTo>
                  <a:pt x="910" y="198"/>
                </a:lnTo>
                <a:lnTo>
                  <a:pt x="920" y="200"/>
                </a:lnTo>
                <a:lnTo>
                  <a:pt x="928" y="200"/>
                </a:lnTo>
                <a:lnTo>
                  <a:pt x="944" y="200"/>
                </a:lnTo>
                <a:lnTo>
                  <a:pt x="946" y="200"/>
                </a:lnTo>
                <a:lnTo>
                  <a:pt x="948" y="198"/>
                </a:lnTo>
                <a:lnTo>
                  <a:pt x="950" y="198"/>
                </a:lnTo>
                <a:lnTo>
                  <a:pt x="954" y="196"/>
                </a:lnTo>
                <a:lnTo>
                  <a:pt x="958" y="198"/>
                </a:lnTo>
                <a:lnTo>
                  <a:pt x="964" y="200"/>
                </a:lnTo>
                <a:lnTo>
                  <a:pt x="968" y="204"/>
                </a:lnTo>
                <a:lnTo>
                  <a:pt x="970" y="210"/>
                </a:lnTo>
                <a:lnTo>
                  <a:pt x="972" y="216"/>
                </a:lnTo>
                <a:lnTo>
                  <a:pt x="974" y="218"/>
                </a:lnTo>
                <a:lnTo>
                  <a:pt x="976" y="220"/>
                </a:lnTo>
                <a:lnTo>
                  <a:pt x="982" y="220"/>
                </a:lnTo>
                <a:lnTo>
                  <a:pt x="990" y="222"/>
                </a:lnTo>
                <a:lnTo>
                  <a:pt x="996" y="226"/>
                </a:lnTo>
                <a:lnTo>
                  <a:pt x="998" y="230"/>
                </a:lnTo>
                <a:lnTo>
                  <a:pt x="1000" y="234"/>
                </a:lnTo>
                <a:lnTo>
                  <a:pt x="998" y="240"/>
                </a:lnTo>
                <a:lnTo>
                  <a:pt x="994" y="246"/>
                </a:lnTo>
                <a:lnTo>
                  <a:pt x="990" y="254"/>
                </a:lnTo>
                <a:lnTo>
                  <a:pt x="988" y="262"/>
                </a:lnTo>
                <a:lnTo>
                  <a:pt x="988" y="264"/>
                </a:lnTo>
                <a:lnTo>
                  <a:pt x="990" y="266"/>
                </a:lnTo>
                <a:lnTo>
                  <a:pt x="994" y="268"/>
                </a:lnTo>
                <a:lnTo>
                  <a:pt x="1000" y="268"/>
                </a:lnTo>
                <a:lnTo>
                  <a:pt x="1002" y="270"/>
                </a:lnTo>
                <a:lnTo>
                  <a:pt x="1004" y="274"/>
                </a:lnTo>
                <a:lnTo>
                  <a:pt x="1006" y="276"/>
                </a:lnTo>
                <a:lnTo>
                  <a:pt x="1006" y="278"/>
                </a:lnTo>
                <a:lnTo>
                  <a:pt x="1012" y="276"/>
                </a:lnTo>
                <a:lnTo>
                  <a:pt x="1018" y="272"/>
                </a:lnTo>
                <a:lnTo>
                  <a:pt x="1024" y="264"/>
                </a:lnTo>
                <a:lnTo>
                  <a:pt x="1030" y="262"/>
                </a:lnTo>
                <a:lnTo>
                  <a:pt x="1036" y="260"/>
                </a:lnTo>
                <a:lnTo>
                  <a:pt x="1044" y="252"/>
                </a:lnTo>
                <a:lnTo>
                  <a:pt x="1050" y="244"/>
                </a:lnTo>
                <a:lnTo>
                  <a:pt x="1056" y="236"/>
                </a:lnTo>
                <a:lnTo>
                  <a:pt x="1060" y="234"/>
                </a:lnTo>
                <a:lnTo>
                  <a:pt x="1066" y="234"/>
                </a:lnTo>
                <a:lnTo>
                  <a:pt x="1066" y="242"/>
                </a:lnTo>
                <a:lnTo>
                  <a:pt x="1068" y="248"/>
                </a:lnTo>
                <a:lnTo>
                  <a:pt x="1074" y="264"/>
                </a:lnTo>
                <a:lnTo>
                  <a:pt x="1076" y="268"/>
                </a:lnTo>
                <a:lnTo>
                  <a:pt x="1074" y="272"/>
                </a:lnTo>
                <a:lnTo>
                  <a:pt x="1074" y="276"/>
                </a:lnTo>
                <a:lnTo>
                  <a:pt x="1076" y="280"/>
                </a:lnTo>
                <a:lnTo>
                  <a:pt x="1080" y="286"/>
                </a:lnTo>
                <a:lnTo>
                  <a:pt x="1082" y="292"/>
                </a:lnTo>
                <a:lnTo>
                  <a:pt x="1080" y="300"/>
                </a:lnTo>
                <a:lnTo>
                  <a:pt x="1078" y="302"/>
                </a:lnTo>
                <a:lnTo>
                  <a:pt x="1076" y="306"/>
                </a:lnTo>
                <a:lnTo>
                  <a:pt x="1074" y="308"/>
                </a:lnTo>
                <a:lnTo>
                  <a:pt x="1072" y="310"/>
                </a:lnTo>
                <a:lnTo>
                  <a:pt x="1074" y="314"/>
                </a:lnTo>
                <a:lnTo>
                  <a:pt x="1078" y="316"/>
                </a:lnTo>
                <a:lnTo>
                  <a:pt x="1082" y="318"/>
                </a:lnTo>
                <a:lnTo>
                  <a:pt x="1084" y="322"/>
                </a:lnTo>
                <a:lnTo>
                  <a:pt x="1084" y="324"/>
                </a:lnTo>
                <a:lnTo>
                  <a:pt x="1084" y="328"/>
                </a:lnTo>
                <a:lnTo>
                  <a:pt x="1090" y="332"/>
                </a:lnTo>
                <a:lnTo>
                  <a:pt x="1096" y="332"/>
                </a:lnTo>
                <a:lnTo>
                  <a:pt x="1104" y="334"/>
                </a:lnTo>
                <a:lnTo>
                  <a:pt x="1112" y="338"/>
                </a:lnTo>
                <a:lnTo>
                  <a:pt x="1116" y="340"/>
                </a:lnTo>
                <a:lnTo>
                  <a:pt x="1118" y="342"/>
                </a:lnTo>
                <a:lnTo>
                  <a:pt x="1118" y="344"/>
                </a:lnTo>
                <a:lnTo>
                  <a:pt x="1116" y="348"/>
                </a:lnTo>
                <a:lnTo>
                  <a:pt x="1114" y="352"/>
                </a:lnTo>
                <a:lnTo>
                  <a:pt x="1116" y="356"/>
                </a:lnTo>
                <a:lnTo>
                  <a:pt x="1120" y="356"/>
                </a:lnTo>
                <a:lnTo>
                  <a:pt x="1120" y="362"/>
                </a:lnTo>
                <a:lnTo>
                  <a:pt x="1134" y="362"/>
                </a:lnTo>
                <a:lnTo>
                  <a:pt x="1134" y="368"/>
                </a:lnTo>
                <a:lnTo>
                  <a:pt x="1132" y="378"/>
                </a:lnTo>
                <a:lnTo>
                  <a:pt x="1128" y="388"/>
                </a:lnTo>
                <a:lnTo>
                  <a:pt x="1126" y="394"/>
                </a:lnTo>
                <a:lnTo>
                  <a:pt x="1120" y="396"/>
                </a:lnTo>
                <a:lnTo>
                  <a:pt x="1108" y="398"/>
                </a:lnTo>
                <a:lnTo>
                  <a:pt x="1100" y="398"/>
                </a:lnTo>
                <a:lnTo>
                  <a:pt x="1090" y="400"/>
                </a:lnTo>
                <a:lnTo>
                  <a:pt x="1082" y="404"/>
                </a:lnTo>
                <a:lnTo>
                  <a:pt x="1068" y="414"/>
                </a:lnTo>
                <a:lnTo>
                  <a:pt x="1060" y="418"/>
                </a:lnTo>
                <a:lnTo>
                  <a:pt x="1052" y="424"/>
                </a:lnTo>
                <a:lnTo>
                  <a:pt x="1042" y="426"/>
                </a:lnTo>
                <a:lnTo>
                  <a:pt x="1030" y="428"/>
                </a:lnTo>
                <a:lnTo>
                  <a:pt x="1002" y="420"/>
                </a:lnTo>
                <a:lnTo>
                  <a:pt x="974" y="418"/>
                </a:lnTo>
                <a:lnTo>
                  <a:pt x="960" y="420"/>
                </a:lnTo>
                <a:lnTo>
                  <a:pt x="952" y="426"/>
                </a:lnTo>
                <a:lnTo>
                  <a:pt x="940" y="432"/>
                </a:lnTo>
                <a:lnTo>
                  <a:pt x="926" y="440"/>
                </a:lnTo>
                <a:lnTo>
                  <a:pt x="914" y="450"/>
                </a:lnTo>
                <a:lnTo>
                  <a:pt x="904" y="462"/>
                </a:lnTo>
                <a:lnTo>
                  <a:pt x="890" y="472"/>
                </a:lnTo>
                <a:lnTo>
                  <a:pt x="902" y="464"/>
                </a:lnTo>
                <a:lnTo>
                  <a:pt x="920" y="454"/>
                </a:lnTo>
                <a:lnTo>
                  <a:pt x="940" y="446"/>
                </a:lnTo>
                <a:lnTo>
                  <a:pt x="950" y="444"/>
                </a:lnTo>
                <a:lnTo>
                  <a:pt x="958" y="444"/>
                </a:lnTo>
                <a:lnTo>
                  <a:pt x="964" y="444"/>
                </a:lnTo>
                <a:lnTo>
                  <a:pt x="972" y="446"/>
                </a:lnTo>
                <a:lnTo>
                  <a:pt x="978" y="450"/>
                </a:lnTo>
                <a:lnTo>
                  <a:pt x="978" y="452"/>
                </a:lnTo>
                <a:lnTo>
                  <a:pt x="980" y="454"/>
                </a:lnTo>
                <a:lnTo>
                  <a:pt x="978" y="458"/>
                </a:lnTo>
                <a:lnTo>
                  <a:pt x="976" y="462"/>
                </a:lnTo>
                <a:lnTo>
                  <a:pt x="970" y="464"/>
                </a:lnTo>
                <a:lnTo>
                  <a:pt x="962" y="468"/>
                </a:lnTo>
                <a:lnTo>
                  <a:pt x="958" y="470"/>
                </a:lnTo>
                <a:lnTo>
                  <a:pt x="956" y="474"/>
                </a:lnTo>
                <a:lnTo>
                  <a:pt x="970" y="474"/>
                </a:lnTo>
                <a:lnTo>
                  <a:pt x="964" y="482"/>
                </a:lnTo>
                <a:lnTo>
                  <a:pt x="960" y="488"/>
                </a:lnTo>
                <a:lnTo>
                  <a:pt x="958" y="494"/>
                </a:lnTo>
                <a:lnTo>
                  <a:pt x="958" y="498"/>
                </a:lnTo>
                <a:lnTo>
                  <a:pt x="960" y="502"/>
                </a:lnTo>
                <a:lnTo>
                  <a:pt x="968" y="508"/>
                </a:lnTo>
                <a:lnTo>
                  <a:pt x="978" y="512"/>
                </a:lnTo>
                <a:lnTo>
                  <a:pt x="988" y="512"/>
                </a:lnTo>
                <a:lnTo>
                  <a:pt x="996" y="512"/>
                </a:lnTo>
                <a:lnTo>
                  <a:pt x="1004" y="508"/>
                </a:lnTo>
                <a:lnTo>
                  <a:pt x="1010" y="504"/>
                </a:lnTo>
                <a:lnTo>
                  <a:pt x="1014" y="496"/>
                </a:lnTo>
                <a:lnTo>
                  <a:pt x="1018" y="492"/>
                </a:lnTo>
                <a:lnTo>
                  <a:pt x="1020" y="488"/>
                </a:lnTo>
                <a:lnTo>
                  <a:pt x="1024" y="488"/>
                </a:lnTo>
                <a:lnTo>
                  <a:pt x="1028" y="488"/>
                </a:lnTo>
                <a:lnTo>
                  <a:pt x="1028" y="490"/>
                </a:lnTo>
                <a:lnTo>
                  <a:pt x="1026" y="494"/>
                </a:lnTo>
                <a:lnTo>
                  <a:pt x="1024" y="498"/>
                </a:lnTo>
                <a:lnTo>
                  <a:pt x="1028" y="498"/>
                </a:lnTo>
                <a:lnTo>
                  <a:pt x="1030" y="500"/>
                </a:lnTo>
                <a:lnTo>
                  <a:pt x="1030" y="502"/>
                </a:lnTo>
                <a:lnTo>
                  <a:pt x="1028" y="506"/>
                </a:lnTo>
                <a:lnTo>
                  <a:pt x="1024" y="510"/>
                </a:lnTo>
                <a:lnTo>
                  <a:pt x="1016" y="514"/>
                </a:lnTo>
                <a:lnTo>
                  <a:pt x="1008" y="522"/>
                </a:lnTo>
                <a:lnTo>
                  <a:pt x="998" y="526"/>
                </a:lnTo>
                <a:lnTo>
                  <a:pt x="976" y="532"/>
                </a:lnTo>
                <a:lnTo>
                  <a:pt x="970" y="534"/>
                </a:lnTo>
                <a:lnTo>
                  <a:pt x="964" y="534"/>
                </a:lnTo>
                <a:lnTo>
                  <a:pt x="956" y="534"/>
                </a:lnTo>
                <a:lnTo>
                  <a:pt x="950" y="536"/>
                </a:lnTo>
                <a:lnTo>
                  <a:pt x="944" y="542"/>
                </a:lnTo>
                <a:lnTo>
                  <a:pt x="940" y="548"/>
                </a:lnTo>
                <a:lnTo>
                  <a:pt x="934" y="552"/>
                </a:lnTo>
                <a:lnTo>
                  <a:pt x="930" y="554"/>
                </a:lnTo>
                <a:lnTo>
                  <a:pt x="926" y="554"/>
                </a:lnTo>
                <a:lnTo>
                  <a:pt x="920" y="554"/>
                </a:lnTo>
                <a:lnTo>
                  <a:pt x="918" y="550"/>
                </a:lnTo>
                <a:lnTo>
                  <a:pt x="918" y="548"/>
                </a:lnTo>
                <a:lnTo>
                  <a:pt x="918" y="542"/>
                </a:lnTo>
                <a:lnTo>
                  <a:pt x="922" y="538"/>
                </a:lnTo>
                <a:lnTo>
                  <a:pt x="930" y="532"/>
                </a:lnTo>
                <a:lnTo>
                  <a:pt x="940" y="528"/>
                </a:lnTo>
                <a:lnTo>
                  <a:pt x="944" y="524"/>
                </a:lnTo>
                <a:lnTo>
                  <a:pt x="948" y="520"/>
                </a:lnTo>
                <a:lnTo>
                  <a:pt x="908" y="526"/>
                </a:lnTo>
                <a:lnTo>
                  <a:pt x="902" y="506"/>
                </a:lnTo>
                <a:lnTo>
                  <a:pt x="902" y="500"/>
                </a:lnTo>
                <a:lnTo>
                  <a:pt x="904" y="496"/>
                </a:lnTo>
                <a:lnTo>
                  <a:pt x="910" y="488"/>
                </a:lnTo>
                <a:lnTo>
                  <a:pt x="890" y="482"/>
                </a:lnTo>
                <a:lnTo>
                  <a:pt x="882" y="484"/>
                </a:lnTo>
                <a:lnTo>
                  <a:pt x="876" y="488"/>
                </a:lnTo>
                <a:lnTo>
                  <a:pt x="866" y="502"/>
                </a:lnTo>
                <a:lnTo>
                  <a:pt x="860" y="510"/>
                </a:lnTo>
                <a:lnTo>
                  <a:pt x="854" y="518"/>
                </a:lnTo>
                <a:lnTo>
                  <a:pt x="848" y="522"/>
                </a:lnTo>
                <a:lnTo>
                  <a:pt x="838" y="524"/>
                </a:lnTo>
                <a:lnTo>
                  <a:pt x="832" y="526"/>
                </a:lnTo>
                <a:lnTo>
                  <a:pt x="796" y="526"/>
                </a:lnTo>
                <a:lnTo>
                  <a:pt x="788" y="530"/>
                </a:lnTo>
                <a:lnTo>
                  <a:pt x="780" y="534"/>
                </a:lnTo>
                <a:lnTo>
                  <a:pt x="776" y="538"/>
                </a:lnTo>
                <a:lnTo>
                  <a:pt x="770" y="540"/>
                </a:lnTo>
                <a:lnTo>
                  <a:pt x="758" y="542"/>
                </a:lnTo>
                <a:lnTo>
                  <a:pt x="742" y="542"/>
                </a:lnTo>
                <a:lnTo>
                  <a:pt x="732" y="542"/>
                </a:lnTo>
                <a:lnTo>
                  <a:pt x="722" y="544"/>
                </a:lnTo>
                <a:lnTo>
                  <a:pt x="714" y="550"/>
                </a:lnTo>
                <a:lnTo>
                  <a:pt x="712" y="552"/>
                </a:lnTo>
                <a:lnTo>
                  <a:pt x="712" y="558"/>
                </a:lnTo>
                <a:lnTo>
                  <a:pt x="702" y="562"/>
                </a:lnTo>
                <a:lnTo>
                  <a:pt x="696" y="566"/>
                </a:lnTo>
                <a:lnTo>
                  <a:pt x="694" y="570"/>
                </a:lnTo>
                <a:lnTo>
                  <a:pt x="690" y="570"/>
                </a:lnTo>
                <a:lnTo>
                  <a:pt x="690" y="566"/>
                </a:lnTo>
                <a:lnTo>
                  <a:pt x="684" y="568"/>
                </a:lnTo>
                <a:lnTo>
                  <a:pt x="680" y="566"/>
                </a:lnTo>
                <a:lnTo>
                  <a:pt x="676" y="566"/>
                </a:lnTo>
                <a:lnTo>
                  <a:pt x="670" y="568"/>
                </a:lnTo>
                <a:lnTo>
                  <a:pt x="662" y="574"/>
                </a:lnTo>
                <a:lnTo>
                  <a:pt x="654" y="578"/>
                </a:lnTo>
                <a:lnTo>
                  <a:pt x="650" y="580"/>
                </a:lnTo>
                <a:lnTo>
                  <a:pt x="644" y="580"/>
                </a:lnTo>
                <a:lnTo>
                  <a:pt x="640" y="580"/>
                </a:lnTo>
                <a:lnTo>
                  <a:pt x="646" y="576"/>
                </a:lnTo>
                <a:lnTo>
                  <a:pt x="654" y="572"/>
                </a:lnTo>
                <a:lnTo>
                  <a:pt x="660" y="568"/>
                </a:lnTo>
                <a:lnTo>
                  <a:pt x="662" y="564"/>
                </a:lnTo>
                <a:lnTo>
                  <a:pt x="662" y="560"/>
                </a:lnTo>
                <a:lnTo>
                  <a:pt x="662" y="562"/>
                </a:lnTo>
                <a:lnTo>
                  <a:pt x="672" y="556"/>
                </a:lnTo>
                <a:lnTo>
                  <a:pt x="678" y="546"/>
                </a:lnTo>
                <a:lnTo>
                  <a:pt x="692" y="522"/>
                </a:lnTo>
                <a:lnTo>
                  <a:pt x="692" y="528"/>
                </a:lnTo>
                <a:lnTo>
                  <a:pt x="696" y="532"/>
                </a:lnTo>
                <a:lnTo>
                  <a:pt x="700" y="534"/>
                </a:lnTo>
                <a:lnTo>
                  <a:pt x="706" y="534"/>
                </a:lnTo>
                <a:lnTo>
                  <a:pt x="712" y="532"/>
                </a:lnTo>
                <a:lnTo>
                  <a:pt x="714" y="530"/>
                </a:lnTo>
                <a:lnTo>
                  <a:pt x="714" y="526"/>
                </a:lnTo>
                <a:lnTo>
                  <a:pt x="712" y="518"/>
                </a:lnTo>
                <a:lnTo>
                  <a:pt x="706" y="508"/>
                </a:lnTo>
                <a:lnTo>
                  <a:pt x="698" y="500"/>
                </a:lnTo>
                <a:lnTo>
                  <a:pt x="696" y="498"/>
                </a:lnTo>
                <a:lnTo>
                  <a:pt x="692" y="498"/>
                </a:lnTo>
                <a:lnTo>
                  <a:pt x="676" y="498"/>
                </a:lnTo>
                <a:lnTo>
                  <a:pt x="658" y="496"/>
                </a:lnTo>
                <a:lnTo>
                  <a:pt x="662" y="492"/>
                </a:lnTo>
                <a:lnTo>
                  <a:pt x="664" y="486"/>
                </a:lnTo>
                <a:lnTo>
                  <a:pt x="664" y="484"/>
                </a:lnTo>
                <a:lnTo>
                  <a:pt x="662" y="482"/>
                </a:lnTo>
                <a:lnTo>
                  <a:pt x="660" y="480"/>
                </a:lnTo>
                <a:lnTo>
                  <a:pt x="658" y="476"/>
                </a:lnTo>
                <a:lnTo>
                  <a:pt x="660" y="470"/>
                </a:lnTo>
                <a:lnTo>
                  <a:pt x="656" y="468"/>
                </a:lnTo>
                <a:lnTo>
                  <a:pt x="652" y="464"/>
                </a:lnTo>
                <a:lnTo>
                  <a:pt x="650" y="460"/>
                </a:lnTo>
                <a:lnTo>
                  <a:pt x="650" y="456"/>
                </a:lnTo>
                <a:lnTo>
                  <a:pt x="648" y="454"/>
                </a:lnTo>
                <a:lnTo>
                  <a:pt x="650" y="450"/>
                </a:lnTo>
                <a:lnTo>
                  <a:pt x="646" y="448"/>
                </a:lnTo>
                <a:lnTo>
                  <a:pt x="642" y="446"/>
                </a:lnTo>
                <a:lnTo>
                  <a:pt x="632" y="446"/>
                </a:lnTo>
                <a:lnTo>
                  <a:pt x="622" y="448"/>
                </a:lnTo>
                <a:lnTo>
                  <a:pt x="608" y="454"/>
                </a:lnTo>
                <a:lnTo>
                  <a:pt x="594" y="462"/>
                </a:lnTo>
                <a:lnTo>
                  <a:pt x="578" y="470"/>
                </a:lnTo>
                <a:lnTo>
                  <a:pt x="564" y="468"/>
                </a:lnTo>
                <a:lnTo>
                  <a:pt x="554" y="464"/>
                </a:lnTo>
                <a:lnTo>
                  <a:pt x="554" y="466"/>
                </a:lnTo>
                <a:lnTo>
                  <a:pt x="548" y="464"/>
                </a:lnTo>
                <a:lnTo>
                  <a:pt x="542" y="462"/>
                </a:lnTo>
                <a:lnTo>
                  <a:pt x="534" y="462"/>
                </a:lnTo>
                <a:lnTo>
                  <a:pt x="528" y="460"/>
                </a:lnTo>
                <a:lnTo>
                  <a:pt x="522" y="458"/>
                </a:lnTo>
                <a:lnTo>
                  <a:pt x="518" y="454"/>
                </a:lnTo>
                <a:lnTo>
                  <a:pt x="518" y="448"/>
                </a:lnTo>
                <a:lnTo>
                  <a:pt x="94" y="448"/>
                </a:lnTo>
                <a:lnTo>
                  <a:pt x="94" y="446"/>
                </a:lnTo>
                <a:lnTo>
                  <a:pt x="92" y="444"/>
                </a:lnTo>
                <a:lnTo>
                  <a:pt x="94" y="442"/>
                </a:lnTo>
                <a:lnTo>
                  <a:pt x="96" y="440"/>
                </a:lnTo>
                <a:lnTo>
                  <a:pt x="86" y="432"/>
                </a:lnTo>
                <a:lnTo>
                  <a:pt x="78" y="424"/>
                </a:lnTo>
                <a:lnTo>
                  <a:pt x="68" y="416"/>
                </a:lnTo>
                <a:lnTo>
                  <a:pt x="62" y="416"/>
                </a:lnTo>
                <a:lnTo>
                  <a:pt x="58" y="412"/>
                </a:lnTo>
                <a:lnTo>
                  <a:pt x="56" y="406"/>
                </a:lnTo>
                <a:lnTo>
                  <a:pt x="54" y="400"/>
                </a:lnTo>
                <a:lnTo>
                  <a:pt x="56" y="394"/>
                </a:lnTo>
                <a:lnTo>
                  <a:pt x="60" y="388"/>
                </a:lnTo>
                <a:lnTo>
                  <a:pt x="60" y="384"/>
                </a:lnTo>
                <a:lnTo>
                  <a:pt x="58" y="380"/>
                </a:lnTo>
                <a:lnTo>
                  <a:pt x="52" y="378"/>
                </a:lnTo>
                <a:lnTo>
                  <a:pt x="52" y="376"/>
                </a:lnTo>
                <a:lnTo>
                  <a:pt x="54" y="374"/>
                </a:lnTo>
                <a:lnTo>
                  <a:pt x="56" y="372"/>
                </a:lnTo>
                <a:lnTo>
                  <a:pt x="54" y="368"/>
                </a:lnTo>
                <a:lnTo>
                  <a:pt x="52" y="366"/>
                </a:lnTo>
                <a:lnTo>
                  <a:pt x="46" y="362"/>
                </a:lnTo>
                <a:lnTo>
                  <a:pt x="46" y="360"/>
                </a:lnTo>
                <a:lnTo>
                  <a:pt x="48" y="354"/>
                </a:lnTo>
                <a:lnTo>
                  <a:pt x="52" y="350"/>
                </a:lnTo>
                <a:lnTo>
                  <a:pt x="56" y="344"/>
                </a:lnTo>
                <a:lnTo>
                  <a:pt x="54" y="340"/>
                </a:lnTo>
                <a:lnTo>
                  <a:pt x="48" y="340"/>
                </a:lnTo>
                <a:lnTo>
                  <a:pt x="38" y="338"/>
                </a:lnTo>
                <a:lnTo>
                  <a:pt x="38" y="334"/>
                </a:lnTo>
                <a:lnTo>
                  <a:pt x="42" y="332"/>
                </a:lnTo>
                <a:lnTo>
                  <a:pt x="44" y="332"/>
                </a:lnTo>
                <a:lnTo>
                  <a:pt x="42" y="326"/>
                </a:lnTo>
                <a:lnTo>
                  <a:pt x="42" y="322"/>
                </a:lnTo>
                <a:lnTo>
                  <a:pt x="40" y="312"/>
                </a:lnTo>
                <a:lnTo>
                  <a:pt x="36" y="306"/>
                </a:lnTo>
                <a:lnTo>
                  <a:pt x="28" y="296"/>
                </a:lnTo>
                <a:lnTo>
                  <a:pt x="26" y="292"/>
                </a:lnTo>
                <a:lnTo>
                  <a:pt x="26" y="288"/>
                </a:lnTo>
                <a:lnTo>
                  <a:pt x="28" y="282"/>
                </a:lnTo>
                <a:lnTo>
                  <a:pt x="32" y="274"/>
                </a:lnTo>
                <a:lnTo>
                  <a:pt x="36" y="266"/>
                </a:lnTo>
                <a:lnTo>
                  <a:pt x="32" y="264"/>
                </a:lnTo>
                <a:lnTo>
                  <a:pt x="32" y="260"/>
                </a:lnTo>
                <a:lnTo>
                  <a:pt x="30" y="254"/>
                </a:lnTo>
                <a:lnTo>
                  <a:pt x="28" y="250"/>
                </a:lnTo>
                <a:lnTo>
                  <a:pt x="22" y="248"/>
                </a:lnTo>
                <a:lnTo>
                  <a:pt x="16" y="248"/>
                </a:lnTo>
                <a:lnTo>
                  <a:pt x="10" y="248"/>
                </a:lnTo>
                <a:lnTo>
                  <a:pt x="8" y="248"/>
                </a:lnTo>
                <a:lnTo>
                  <a:pt x="8" y="246"/>
                </a:lnTo>
                <a:lnTo>
                  <a:pt x="2" y="244"/>
                </a:lnTo>
                <a:lnTo>
                  <a:pt x="0" y="240"/>
                </a:lnTo>
                <a:lnTo>
                  <a:pt x="186" y="70"/>
                </a:lnTo>
                <a:lnTo>
                  <a:pt x="192" y="74"/>
                </a:lnTo>
                <a:lnTo>
                  <a:pt x="200" y="74"/>
                </a:lnTo>
                <a:lnTo>
                  <a:pt x="210" y="76"/>
                </a:lnTo>
                <a:lnTo>
                  <a:pt x="220" y="78"/>
                </a:lnTo>
                <a:lnTo>
                  <a:pt x="222" y="80"/>
                </a:lnTo>
                <a:lnTo>
                  <a:pt x="226" y="82"/>
                </a:lnTo>
                <a:lnTo>
                  <a:pt x="228" y="84"/>
                </a:lnTo>
                <a:lnTo>
                  <a:pt x="232" y="84"/>
                </a:lnTo>
                <a:lnTo>
                  <a:pt x="242" y="84"/>
                </a:lnTo>
                <a:lnTo>
                  <a:pt x="252" y="80"/>
                </a:lnTo>
                <a:lnTo>
                  <a:pt x="260" y="78"/>
                </a:lnTo>
                <a:lnTo>
                  <a:pt x="270" y="76"/>
                </a:lnTo>
                <a:lnTo>
                  <a:pt x="278" y="76"/>
                </a:lnTo>
                <a:lnTo>
                  <a:pt x="288" y="76"/>
                </a:lnTo>
                <a:lnTo>
                  <a:pt x="300" y="72"/>
                </a:lnTo>
                <a:lnTo>
                  <a:pt x="310" y="68"/>
                </a:lnTo>
                <a:lnTo>
                  <a:pt x="318" y="66"/>
                </a:lnTo>
                <a:lnTo>
                  <a:pt x="340" y="66"/>
                </a:lnTo>
                <a:lnTo>
                  <a:pt x="358" y="64"/>
                </a:lnTo>
                <a:lnTo>
                  <a:pt x="372" y="64"/>
                </a:lnTo>
                <a:lnTo>
                  <a:pt x="378" y="64"/>
                </a:lnTo>
                <a:lnTo>
                  <a:pt x="378" y="70"/>
                </a:lnTo>
                <a:lnTo>
                  <a:pt x="380" y="74"/>
                </a:lnTo>
                <a:lnTo>
                  <a:pt x="384" y="74"/>
                </a:lnTo>
                <a:lnTo>
                  <a:pt x="388" y="74"/>
                </a:lnTo>
                <a:lnTo>
                  <a:pt x="394" y="70"/>
                </a:lnTo>
                <a:lnTo>
                  <a:pt x="402" y="64"/>
                </a:lnTo>
                <a:lnTo>
                  <a:pt x="406" y="66"/>
                </a:lnTo>
                <a:lnTo>
                  <a:pt x="408" y="70"/>
                </a:lnTo>
                <a:lnTo>
                  <a:pt x="408" y="76"/>
                </a:lnTo>
                <a:lnTo>
                  <a:pt x="408" y="78"/>
                </a:lnTo>
                <a:lnTo>
                  <a:pt x="410" y="78"/>
                </a:lnTo>
                <a:lnTo>
                  <a:pt x="414" y="76"/>
                </a:lnTo>
                <a:lnTo>
                  <a:pt x="422" y="72"/>
                </a:lnTo>
                <a:lnTo>
                  <a:pt x="428" y="70"/>
                </a:lnTo>
                <a:lnTo>
                  <a:pt x="440" y="72"/>
                </a:lnTo>
                <a:lnTo>
                  <a:pt x="450" y="74"/>
                </a:lnTo>
                <a:lnTo>
                  <a:pt x="458" y="78"/>
                </a:lnTo>
                <a:lnTo>
                  <a:pt x="468" y="80"/>
                </a:lnTo>
                <a:lnTo>
                  <a:pt x="476" y="84"/>
                </a:lnTo>
                <a:lnTo>
                  <a:pt x="488" y="88"/>
                </a:lnTo>
                <a:lnTo>
                  <a:pt x="492" y="86"/>
                </a:lnTo>
                <a:lnTo>
                  <a:pt x="500" y="84"/>
                </a:lnTo>
                <a:lnTo>
                  <a:pt x="504" y="86"/>
                </a:lnTo>
                <a:lnTo>
                  <a:pt x="508" y="86"/>
                </a:lnTo>
                <a:lnTo>
                  <a:pt x="510" y="88"/>
                </a:lnTo>
                <a:lnTo>
                  <a:pt x="510" y="94"/>
                </a:lnTo>
                <a:lnTo>
                  <a:pt x="508" y="96"/>
                </a:lnTo>
                <a:lnTo>
                  <a:pt x="506" y="96"/>
                </a:lnTo>
                <a:lnTo>
                  <a:pt x="500" y="98"/>
                </a:lnTo>
                <a:lnTo>
                  <a:pt x="496" y="102"/>
                </a:lnTo>
                <a:lnTo>
                  <a:pt x="494" y="102"/>
                </a:lnTo>
                <a:lnTo>
                  <a:pt x="494" y="106"/>
                </a:lnTo>
                <a:lnTo>
                  <a:pt x="494" y="108"/>
                </a:lnTo>
                <a:lnTo>
                  <a:pt x="496" y="108"/>
                </a:lnTo>
                <a:lnTo>
                  <a:pt x="504" y="110"/>
                </a:lnTo>
                <a:lnTo>
                  <a:pt x="518" y="108"/>
                </a:lnTo>
                <a:lnTo>
                  <a:pt x="528" y="106"/>
                </a:lnTo>
                <a:lnTo>
                  <a:pt x="540" y="104"/>
                </a:lnTo>
                <a:lnTo>
                  <a:pt x="552" y="102"/>
                </a:lnTo>
                <a:lnTo>
                  <a:pt x="556" y="104"/>
                </a:lnTo>
                <a:lnTo>
                  <a:pt x="560" y="106"/>
                </a:lnTo>
                <a:lnTo>
                  <a:pt x="564" y="110"/>
                </a:lnTo>
                <a:lnTo>
                  <a:pt x="568" y="112"/>
                </a:lnTo>
                <a:lnTo>
                  <a:pt x="572" y="110"/>
                </a:lnTo>
                <a:lnTo>
                  <a:pt x="576" y="108"/>
                </a:lnTo>
                <a:lnTo>
                  <a:pt x="578" y="100"/>
                </a:lnTo>
                <a:lnTo>
                  <a:pt x="578" y="96"/>
                </a:lnTo>
                <a:lnTo>
                  <a:pt x="594" y="90"/>
                </a:lnTo>
                <a:lnTo>
                  <a:pt x="604" y="88"/>
                </a:lnTo>
                <a:lnTo>
                  <a:pt x="614" y="86"/>
                </a:lnTo>
                <a:lnTo>
                  <a:pt x="620" y="88"/>
                </a:lnTo>
                <a:lnTo>
                  <a:pt x="626" y="90"/>
                </a:lnTo>
                <a:lnTo>
                  <a:pt x="626" y="94"/>
                </a:lnTo>
                <a:lnTo>
                  <a:pt x="630" y="96"/>
                </a:lnTo>
                <a:lnTo>
                  <a:pt x="638" y="100"/>
                </a:lnTo>
                <a:lnTo>
                  <a:pt x="650" y="104"/>
                </a:lnTo>
                <a:lnTo>
                  <a:pt x="686" y="104"/>
                </a:lnTo>
                <a:lnTo>
                  <a:pt x="690" y="104"/>
                </a:lnTo>
                <a:lnTo>
                  <a:pt x="694" y="104"/>
                </a:lnTo>
                <a:lnTo>
                  <a:pt x="700" y="100"/>
                </a:lnTo>
                <a:lnTo>
                  <a:pt x="704" y="96"/>
                </a:lnTo>
                <a:lnTo>
                  <a:pt x="710" y="94"/>
                </a:lnTo>
                <a:lnTo>
                  <a:pt x="720" y="96"/>
                </a:lnTo>
                <a:lnTo>
                  <a:pt x="732" y="96"/>
                </a:lnTo>
                <a:lnTo>
                  <a:pt x="728" y="102"/>
                </a:lnTo>
                <a:lnTo>
                  <a:pt x="726" y="106"/>
                </a:lnTo>
                <a:lnTo>
                  <a:pt x="724" y="110"/>
                </a:lnTo>
                <a:lnTo>
                  <a:pt x="724" y="112"/>
                </a:lnTo>
                <a:lnTo>
                  <a:pt x="726" y="114"/>
                </a:lnTo>
                <a:lnTo>
                  <a:pt x="730" y="112"/>
                </a:lnTo>
                <a:lnTo>
                  <a:pt x="740" y="100"/>
                </a:lnTo>
                <a:lnTo>
                  <a:pt x="746" y="96"/>
                </a:lnTo>
                <a:lnTo>
                  <a:pt x="754" y="92"/>
                </a:lnTo>
                <a:lnTo>
                  <a:pt x="760" y="88"/>
                </a:lnTo>
                <a:lnTo>
                  <a:pt x="766" y="84"/>
                </a:lnTo>
                <a:lnTo>
                  <a:pt x="768" y="78"/>
                </a:lnTo>
                <a:lnTo>
                  <a:pt x="768" y="76"/>
                </a:lnTo>
                <a:lnTo>
                  <a:pt x="768" y="74"/>
                </a:lnTo>
                <a:lnTo>
                  <a:pt x="766" y="72"/>
                </a:lnTo>
                <a:lnTo>
                  <a:pt x="760" y="70"/>
                </a:lnTo>
                <a:lnTo>
                  <a:pt x="758" y="70"/>
                </a:lnTo>
                <a:lnTo>
                  <a:pt x="758" y="68"/>
                </a:lnTo>
                <a:lnTo>
                  <a:pt x="758" y="62"/>
                </a:lnTo>
                <a:lnTo>
                  <a:pt x="762" y="58"/>
                </a:lnTo>
                <a:lnTo>
                  <a:pt x="772" y="48"/>
                </a:lnTo>
                <a:lnTo>
                  <a:pt x="786" y="40"/>
                </a:lnTo>
                <a:lnTo>
                  <a:pt x="796" y="36"/>
                </a:lnTo>
                <a:lnTo>
                  <a:pt x="800" y="32"/>
                </a:lnTo>
                <a:lnTo>
                  <a:pt x="802" y="28"/>
                </a:lnTo>
                <a:lnTo>
                  <a:pt x="804" y="22"/>
                </a:lnTo>
                <a:lnTo>
                  <a:pt x="808" y="16"/>
                </a:lnTo>
                <a:lnTo>
                  <a:pt x="816" y="10"/>
                </a:lnTo>
                <a:lnTo>
                  <a:pt x="824" y="4"/>
                </a:lnTo>
                <a:lnTo>
                  <a:pt x="834" y="2"/>
                </a:lnTo>
                <a:lnTo>
                  <a:pt x="848" y="0"/>
                </a:lnTo>
                <a:lnTo>
                  <a:pt x="866" y="0"/>
                </a:lnTo>
                <a:lnTo>
                  <a:pt x="876" y="2"/>
                </a:lnTo>
                <a:lnTo>
                  <a:pt x="880" y="6"/>
                </a:lnTo>
                <a:lnTo>
                  <a:pt x="880" y="8"/>
                </a:lnTo>
                <a:lnTo>
                  <a:pt x="870" y="12"/>
                </a:lnTo>
                <a:lnTo>
                  <a:pt x="860" y="18"/>
                </a:lnTo>
                <a:lnTo>
                  <a:pt x="848" y="22"/>
                </a:lnTo>
                <a:lnTo>
                  <a:pt x="836" y="24"/>
                </a:lnTo>
                <a:lnTo>
                  <a:pt x="828" y="24"/>
                </a:lnTo>
                <a:lnTo>
                  <a:pt x="820" y="28"/>
                </a:lnTo>
                <a:lnTo>
                  <a:pt x="814" y="32"/>
                </a:lnTo>
                <a:lnTo>
                  <a:pt x="812" y="38"/>
                </a:lnTo>
                <a:lnTo>
                  <a:pt x="812" y="56"/>
                </a:lnTo>
                <a:lnTo>
                  <a:pt x="810" y="64"/>
                </a:lnTo>
                <a:lnTo>
                  <a:pt x="808" y="66"/>
                </a:lnTo>
                <a:lnTo>
                  <a:pt x="804" y="70"/>
                </a:lnTo>
                <a:lnTo>
                  <a:pt x="806" y="72"/>
                </a:lnTo>
                <a:lnTo>
                  <a:pt x="808" y="74"/>
                </a:lnTo>
                <a:lnTo>
                  <a:pt x="812" y="76"/>
                </a:lnTo>
                <a:lnTo>
                  <a:pt x="814" y="78"/>
                </a:lnTo>
                <a:lnTo>
                  <a:pt x="814" y="84"/>
                </a:lnTo>
                <a:lnTo>
                  <a:pt x="814" y="86"/>
                </a:lnTo>
                <a:lnTo>
                  <a:pt x="818" y="88"/>
                </a:lnTo>
                <a:lnTo>
                  <a:pt x="822" y="86"/>
                </a:lnTo>
                <a:lnTo>
                  <a:pt x="826" y="84"/>
                </a:lnTo>
                <a:lnTo>
                  <a:pt x="830" y="82"/>
                </a:lnTo>
                <a:lnTo>
                  <a:pt x="834" y="82"/>
                </a:lnTo>
                <a:lnTo>
                  <a:pt x="840" y="82"/>
                </a:lnTo>
                <a:lnTo>
                  <a:pt x="842" y="84"/>
                </a:lnTo>
                <a:lnTo>
                  <a:pt x="842" y="88"/>
                </a:lnTo>
                <a:lnTo>
                  <a:pt x="838" y="92"/>
                </a:lnTo>
                <a:lnTo>
                  <a:pt x="832" y="96"/>
                </a:lnTo>
                <a:lnTo>
                  <a:pt x="828" y="100"/>
                </a:lnTo>
                <a:lnTo>
                  <a:pt x="826" y="106"/>
                </a:lnTo>
                <a:lnTo>
                  <a:pt x="830" y="110"/>
                </a:lnTo>
                <a:lnTo>
                  <a:pt x="832" y="114"/>
                </a:lnTo>
                <a:lnTo>
                  <a:pt x="838" y="112"/>
                </a:lnTo>
                <a:lnTo>
                  <a:pt x="844" y="108"/>
                </a:lnTo>
                <a:lnTo>
                  <a:pt x="852" y="96"/>
                </a:lnTo>
                <a:lnTo>
                  <a:pt x="856" y="100"/>
                </a:lnTo>
                <a:lnTo>
                  <a:pt x="868" y="92"/>
                </a:lnTo>
                <a:lnTo>
                  <a:pt x="876" y="88"/>
                </a:lnTo>
                <a:lnTo>
                  <a:pt x="882" y="86"/>
                </a:lnTo>
                <a:lnTo>
                  <a:pt x="882" y="80"/>
                </a:lnTo>
                <a:lnTo>
                  <a:pt x="882" y="76"/>
                </a:lnTo>
                <a:lnTo>
                  <a:pt x="884" y="74"/>
                </a:lnTo>
                <a:lnTo>
                  <a:pt x="890" y="72"/>
                </a:lnTo>
                <a:lnTo>
                  <a:pt x="912" y="72"/>
                </a:lnTo>
                <a:lnTo>
                  <a:pt x="922" y="76"/>
                </a:lnTo>
                <a:lnTo>
                  <a:pt x="926" y="78"/>
                </a:lnTo>
                <a:lnTo>
                  <a:pt x="928" y="84"/>
                </a:lnTo>
                <a:lnTo>
                  <a:pt x="926" y="86"/>
                </a:lnTo>
                <a:lnTo>
                  <a:pt x="924" y="88"/>
                </a:lnTo>
                <a:lnTo>
                  <a:pt x="918" y="90"/>
                </a:lnTo>
                <a:lnTo>
                  <a:pt x="910" y="92"/>
                </a:lnTo>
                <a:lnTo>
                  <a:pt x="908" y="94"/>
                </a:lnTo>
                <a:lnTo>
                  <a:pt x="908" y="98"/>
                </a:lnTo>
                <a:lnTo>
                  <a:pt x="908" y="102"/>
                </a:lnTo>
                <a:lnTo>
                  <a:pt x="910" y="108"/>
                </a:lnTo>
                <a:lnTo>
                  <a:pt x="908" y="112"/>
                </a:lnTo>
                <a:lnTo>
                  <a:pt x="904" y="116"/>
                </a:lnTo>
                <a:lnTo>
                  <a:pt x="892" y="120"/>
                </a:lnTo>
                <a:lnTo>
                  <a:pt x="876" y="126"/>
                </a:lnTo>
                <a:lnTo>
                  <a:pt x="868" y="132"/>
                </a:lnTo>
                <a:lnTo>
                  <a:pt x="862" y="136"/>
                </a:lnTo>
                <a:lnTo>
                  <a:pt x="856" y="134"/>
                </a:lnTo>
                <a:lnTo>
                  <a:pt x="848" y="132"/>
                </a:lnTo>
                <a:lnTo>
                  <a:pt x="838" y="132"/>
                </a:lnTo>
                <a:lnTo>
                  <a:pt x="828" y="142"/>
                </a:lnTo>
                <a:lnTo>
                  <a:pt x="814" y="152"/>
                </a:lnTo>
                <a:lnTo>
                  <a:pt x="786" y="168"/>
                </a:lnTo>
                <a:lnTo>
                  <a:pt x="780" y="172"/>
                </a:lnTo>
                <a:lnTo>
                  <a:pt x="776" y="176"/>
                </a:lnTo>
                <a:lnTo>
                  <a:pt x="772" y="176"/>
                </a:lnTo>
                <a:lnTo>
                  <a:pt x="764" y="176"/>
                </a:lnTo>
                <a:lnTo>
                  <a:pt x="760" y="178"/>
                </a:lnTo>
                <a:lnTo>
                  <a:pt x="756" y="180"/>
                </a:lnTo>
                <a:lnTo>
                  <a:pt x="750" y="186"/>
                </a:lnTo>
                <a:lnTo>
                  <a:pt x="742" y="190"/>
                </a:lnTo>
                <a:lnTo>
                  <a:pt x="734" y="192"/>
                </a:lnTo>
                <a:lnTo>
                  <a:pt x="724" y="194"/>
                </a:lnTo>
                <a:lnTo>
                  <a:pt x="704" y="198"/>
                </a:lnTo>
                <a:lnTo>
                  <a:pt x="696" y="202"/>
                </a:lnTo>
                <a:lnTo>
                  <a:pt x="688" y="206"/>
                </a:lnTo>
                <a:lnTo>
                  <a:pt x="678" y="214"/>
                </a:lnTo>
                <a:lnTo>
                  <a:pt x="668" y="222"/>
                </a:lnTo>
                <a:lnTo>
                  <a:pt x="658" y="230"/>
                </a:lnTo>
                <a:lnTo>
                  <a:pt x="650" y="240"/>
                </a:lnTo>
                <a:lnTo>
                  <a:pt x="644" y="252"/>
                </a:lnTo>
                <a:lnTo>
                  <a:pt x="638" y="262"/>
                </a:lnTo>
                <a:lnTo>
                  <a:pt x="646" y="262"/>
                </a:lnTo>
                <a:lnTo>
                  <a:pt x="650" y="264"/>
                </a:lnTo>
                <a:lnTo>
                  <a:pt x="650" y="266"/>
                </a:lnTo>
                <a:lnTo>
                  <a:pt x="648" y="280"/>
                </a:lnTo>
                <a:lnTo>
                  <a:pt x="646" y="286"/>
                </a:lnTo>
                <a:lnTo>
                  <a:pt x="646" y="294"/>
                </a:lnTo>
                <a:lnTo>
                  <a:pt x="648" y="294"/>
                </a:lnTo>
                <a:lnTo>
                  <a:pt x="650" y="296"/>
                </a:lnTo>
                <a:lnTo>
                  <a:pt x="654" y="296"/>
                </a:lnTo>
                <a:lnTo>
                  <a:pt x="660" y="292"/>
                </a:lnTo>
                <a:lnTo>
                  <a:pt x="668" y="292"/>
                </a:lnTo>
                <a:lnTo>
                  <a:pt x="676" y="294"/>
                </a:lnTo>
                <a:lnTo>
                  <a:pt x="682" y="296"/>
                </a:lnTo>
                <a:lnTo>
                  <a:pt x="690" y="302"/>
                </a:lnTo>
                <a:lnTo>
                  <a:pt x="696" y="310"/>
                </a:lnTo>
                <a:lnTo>
                  <a:pt x="700" y="314"/>
                </a:lnTo>
                <a:lnTo>
                  <a:pt x="704" y="316"/>
                </a:lnTo>
                <a:lnTo>
                  <a:pt x="710" y="316"/>
                </a:lnTo>
                <a:lnTo>
                  <a:pt x="716" y="318"/>
                </a:lnTo>
                <a:lnTo>
                  <a:pt x="720" y="322"/>
                </a:lnTo>
                <a:lnTo>
                  <a:pt x="724" y="326"/>
                </a:lnTo>
                <a:lnTo>
                  <a:pt x="730" y="330"/>
                </a:lnTo>
                <a:lnTo>
                  <a:pt x="738" y="332"/>
                </a:lnTo>
                <a:lnTo>
                  <a:pt x="750" y="330"/>
                </a:lnTo>
                <a:lnTo>
                  <a:pt x="764" y="332"/>
                </a:lnTo>
                <a:lnTo>
                  <a:pt x="764" y="334"/>
                </a:lnTo>
                <a:lnTo>
                  <a:pt x="764" y="338"/>
                </a:lnTo>
                <a:lnTo>
                  <a:pt x="762" y="346"/>
                </a:lnTo>
                <a:lnTo>
                  <a:pt x="756" y="358"/>
                </a:lnTo>
                <a:lnTo>
                  <a:pt x="752" y="370"/>
                </a:lnTo>
                <a:lnTo>
                  <a:pt x="750" y="376"/>
                </a:lnTo>
                <a:lnTo>
                  <a:pt x="750" y="382"/>
                </a:lnTo>
                <a:lnTo>
                  <a:pt x="752" y="388"/>
                </a:lnTo>
                <a:lnTo>
                  <a:pt x="756" y="394"/>
                </a:lnTo>
                <a:lnTo>
                  <a:pt x="764" y="404"/>
                </a:lnTo>
                <a:lnTo>
                  <a:pt x="766" y="402"/>
                </a:lnTo>
                <a:lnTo>
                  <a:pt x="770" y="398"/>
                </a:lnTo>
                <a:lnTo>
                  <a:pt x="778" y="394"/>
                </a:lnTo>
                <a:lnTo>
                  <a:pt x="784" y="390"/>
                </a:lnTo>
                <a:lnTo>
                  <a:pt x="788" y="382"/>
                </a:lnTo>
                <a:lnTo>
                  <a:pt x="792" y="376"/>
                </a:lnTo>
                <a:lnTo>
                  <a:pt x="796" y="358"/>
                </a:lnTo>
                <a:lnTo>
                  <a:pt x="800" y="338"/>
                </a:lnTo>
                <a:lnTo>
                  <a:pt x="804" y="336"/>
                </a:lnTo>
                <a:lnTo>
                  <a:pt x="810" y="332"/>
                </a:lnTo>
                <a:lnTo>
                  <a:pt x="822" y="330"/>
                </a:lnTo>
                <a:lnTo>
                  <a:pt x="830" y="326"/>
                </a:lnTo>
                <a:lnTo>
                  <a:pt x="846" y="318"/>
                </a:lnTo>
                <a:lnTo>
                  <a:pt x="854" y="312"/>
                </a:lnTo>
                <a:lnTo>
                  <a:pt x="860" y="306"/>
                </a:lnTo>
                <a:lnTo>
                  <a:pt x="864" y="296"/>
                </a:lnTo>
                <a:lnTo>
                  <a:pt x="866" y="286"/>
                </a:lnTo>
                <a:lnTo>
                  <a:pt x="864" y="284"/>
                </a:lnTo>
                <a:lnTo>
                  <a:pt x="862" y="282"/>
                </a:lnTo>
                <a:lnTo>
                  <a:pt x="858" y="278"/>
                </a:lnTo>
                <a:lnTo>
                  <a:pt x="852" y="276"/>
                </a:lnTo>
                <a:lnTo>
                  <a:pt x="852" y="274"/>
                </a:lnTo>
                <a:lnTo>
                  <a:pt x="850" y="270"/>
                </a:lnTo>
                <a:lnTo>
                  <a:pt x="852" y="264"/>
                </a:lnTo>
                <a:lnTo>
                  <a:pt x="856" y="262"/>
                </a:lnTo>
                <a:lnTo>
                  <a:pt x="864" y="256"/>
                </a:lnTo>
                <a:lnTo>
                  <a:pt x="866" y="25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86" name="Freeform 225"/>
          <p:cNvSpPr>
            <a:spLocks noChangeAspect="1"/>
          </p:cNvSpPr>
          <p:nvPr/>
        </p:nvSpPr>
        <p:spPr bwMode="auto">
          <a:xfrm>
            <a:off x="2706688" y="2547938"/>
            <a:ext cx="166687" cy="187325"/>
          </a:xfrm>
          <a:custGeom>
            <a:avLst/>
            <a:gdLst>
              <a:gd name="T0" fmla="*/ 2147483647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0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0 h 96"/>
              <a:gd name="T30" fmla="*/ 2147483647 w 102"/>
              <a:gd name="T31" fmla="*/ 2147483647 h 96"/>
              <a:gd name="T32" fmla="*/ 2147483647 w 102"/>
              <a:gd name="T33" fmla="*/ 2147483647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2"/>
              <a:gd name="T121" fmla="*/ 0 h 96"/>
              <a:gd name="T122" fmla="*/ 102 w 102"/>
              <a:gd name="T123" fmla="*/ 96 h 9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2" h="96">
                <a:moveTo>
                  <a:pt x="82" y="80"/>
                </a:moveTo>
                <a:lnTo>
                  <a:pt x="76" y="80"/>
                </a:lnTo>
                <a:lnTo>
                  <a:pt x="70" y="82"/>
                </a:lnTo>
                <a:lnTo>
                  <a:pt x="62" y="86"/>
                </a:lnTo>
                <a:lnTo>
                  <a:pt x="56" y="90"/>
                </a:lnTo>
                <a:lnTo>
                  <a:pt x="52" y="90"/>
                </a:lnTo>
                <a:lnTo>
                  <a:pt x="48" y="90"/>
                </a:lnTo>
                <a:lnTo>
                  <a:pt x="54" y="82"/>
                </a:lnTo>
                <a:lnTo>
                  <a:pt x="50" y="78"/>
                </a:lnTo>
                <a:lnTo>
                  <a:pt x="46" y="76"/>
                </a:lnTo>
                <a:lnTo>
                  <a:pt x="14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2" y="70"/>
                </a:lnTo>
                <a:lnTo>
                  <a:pt x="4" y="68"/>
                </a:lnTo>
                <a:lnTo>
                  <a:pt x="8" y="68"/>
                </a:lnTo>
                <a:lnTo>
                  <a:pt x="10" y="58"/>
                </a:lnTo>
                <a:lnTo>
                  <a:pt x="16" y="54"/>
                </a:lnTo>
                <a:lnTo>
                  <a:pt x="24" y="52"/>
                </a:lnTo>
                <a:lnTo>
                  <a:pt x="24" y="50"/>
                </a:lnTo>
                <a:lnTo>
                  <a:pt x="26" y="44"/>
                </a:lnTo>
                <a:lnTo>
                  <a:pt x="30" y="34"/>
                </a:lnTo>
                <a:lnTo>
                  <a:pt x="36" y="32"/>
                </a:lnTo>
                <a:lnTo>
                  <a:pt x="40" y="30"/>
                </a:lnTo>
                <a:lnTo>
                  <a:pt x="48" y="22"/>
                </a:lnTo>
                <a:lnTo>
                  <a:pt x="56" y="14"/>
                </a:lnTo>
                <a:lnTo>
                  <a:pt x="66" y="6"/>
                </a:lnTo>
                <a:lnTo>
                  <a:pt x="70" y="2"/>
                </a:lnTo>
                <a:lnTo>
                  <a:pt x="76" y="0"/>
                </a:lnTo>
                <a:lnTo>
                  <a:pt x="80" y="0"/>
                </a:lnTo>
                <a:lnTo>
                  <a:pt x="80" y="4"/>
                </a:lnTo>
                <a:lnTo>
                  <a:pt x="76" y="4"/>
                </a:lnTo>
                <a:lnTo>
                  <a:pt x="78" y="8"/>
                </a:lnTo>
                <a:lnTo>
                  <a:pt x="66" y="18"/>
                </a:lnTo>
                <a:lnTo>
                  <a:pt x="60" y="26"/>
                </a:lnTo>
                <a:lnTo>
                  <a:pt x="58" y="32"/>
                </a:lnTo>
                <a:lnTo>
                  <a:pt x="60" y="32"/>
                </a:lnTo>
                <a:lnTo>
                  <a:pt x="64" y="26"/>
                </a:lnTo>
                <a:lnTo>
                  <a:pt x="68" y="26"/>
                </a:lnTo>
                <a:lnTo>
                  <a:pt x="68" y="32"/>
                </a:lnTo>
                <a:lnTo>
                  <a:pt x="70" y="34"/>
                </a:lnTo>
                <a:lnTo>
                  <a:pt x="72" y="36"/>
                </a:lnTo>
                <a:lnTo>
                  <a:pt x="74" y="42"/>
                </a:lnTo>
                <a:lnTo>
                  <a:pt x="74" y="44"/>
                </a:lnTo>
                <a:lnTo>
                  <a:pt x="76" y="46"/>
                </a:lnTo>
                <a:lnTo>
                  <a:pt x="78" y="44"/>
                </a:lnTo>
                <a:lnTo>
                  <a:pt x="80" y="42"/>
                </a:lnTo>
                <a:lnTo>
                  <a:pt x="84" y="40"/>
                </a:lnTo>
                <a:lnTo>
                  <a:pt x="86" y="40"/>
                </a:lnTo>
                <a:lnTo>
                  <a:pt x="94" y="42"/>
                </a:lnTo>
                <a:lnTo>
                  <a:pt x="98" y="44"/>
                </a:lnTo>
                <a:lnTo>
                  <a:pt x="100" y="46"/>
                </a:lnTo>
                <a:lnTo>
                  <a:pt x="98" y="50"/>
                </a:lnTo>
                <a:lnTo>
                  <a:pt x="94" y="52"/>
                </a:lnTo>
                <a:lnTo>
                  <a:pt x="88" y="54"/>
                </a:lnTo>
                <a:lnTo>
                  <a:pt x="90" y="56"/>
                </a:lnTo>
                <a:lnTo>
                  <a:pt x="92" y="56"/>
                </a:lnTo>
                <a:lnTo>
                  <a:pt x="98" y="54"/>
                </a:lnTo>
                <a:lnTo>
                  <a:pt x="100" y="58"/>
                </a:lnTo>
                <a:lnTo>
                  <a:pt x="96" y="60"/>
                </a:lnTo>
                <a:lnTo>
                  <a:pt x="96" y="62"/>
                </a:lnTo>
                <a:lnTo>
                  <a:pt x="102" y="62"/>
                </a:lnTo>
                <a:lnTo>
                  <a:pt x="98" y="68"/>
                </a:lnTo>
                <a:lnTo>
                  <a:pt x="94" y="72"/>
                </a:lnTo>
                <a:lnTo>
                  <a:pt x="90" y="74"/>
                </a:lnTo>
                <a:lnTo>
                  <a:pt x="90" y="76"/>
                </a:lnTo>
                <a:lnTo>
                  <a:pt x="94" y="76"/>
                </a:lnTo>
                <a:lnTo>
                  <a:pt x="98" y="74"/>
                </a:lnTo>
                <a:lnTo>
                  <a:pt x="102" y="74"/>
                </a:lnTo>
                <a:lnTo>
                  <a:pt x="100" y="80"/>
                </a:lnTo>
                <a:lnTo>
                  <a:pt x="96" y="88"/>
                </a:lnTo>
                <a:lnTo>
                  <a:pt x="90" y="94"/>
                </a:lnTo>
                <a:lnTo>
                  <a:pt x="86" y="96"/>
                </a:lnTo>
                <a:lnTo>
                  <a:pt x="82" y="94"/>
                </a:lnTo>
                <a:lnTo>
                  <a:pt x="82" y="92"/>
                </a:lnTo>
                <a:lnTo>
                  <a:pt x="84" y="88"/>
                </a:lnTo>
                <a:lnTo>
                  <a:pt x="86" y="86"/>
                </a:lnTo>
                <a:lnTo>
                  <a:pt x="80" y="88"/>
                </a:lnTo>
                <a:lnTo>
                  <a:pt x="76" y="88"/>
                </a:lnTo>
                <a:lnTo>
                  <a:pt x="82" y="8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87" name="Freeform 226"/>
          <p:cNvSpPr>
            <a:spLocks noChangeAspect="1"/>
          </p:cNvSpPr>
          <p:nvPr/>
        </p:nvSpPr>
        <p:spPr bwMode="auto">
          <a:xfrm>
            <a:off x="1701800" y="1768475"/>
            <a:ext cx="246063" cy="119063"/>
          </a:xfrm>
          <a:custGeom>
            <a:avLst/>
            <a:gdLst>
              <a:gd name="T0" fmla="*/ 0 w 152"/>
              <a:gd name="T1" fmla="*/ 2147483647 h 62"/>
              <a:gd name="T2" fmla="*/ 2147483647 w 152"/>
              <a:gd name="T3" fmla="*/ 2147483647 h 62"/>
              <a:gd name="T4" fmla="*/ 2147483647 w 152"/>
              <a:gd name="T5" fmla="*/ 2147483647 h 62"/>
              <a:gd name="T6" fmla="*/ 2147483647 w 152"/>
              <a:gd name="T7" fmla="*/ 2147483647 h 62"/>
              <a:gd name="T8" fmla="*/ 2147483647 w 152"/>
              <a:gd name="T9" fmla="*/ 2147483647 h 62"/>
              <a:gd name="T10" fmla="*/ 2147483647 w 152"/>
              <a:gd name="T11" fmla="*/ 2147483647 h 62"/>
              <a:gd name="T12" fmla="*/ 2147483647 w 152"/>
              <a:gd name="T13" fmla="*/ 2147483647 h 62"/>
              <a:gd name="T14" fmla="*/ 2147483647 w 152"/>
              <a:gd name="T15" fmla="*/ 2147483647 h 62"/>
              <a:gd name="T16" fmla="*/ 2147483647 w 152"/>
              <a:gd name="T17" fmla="*/ 2147483647 h 62"/>
              <a:gd name="T18" fmla="*/ 2147483647 w 152"/>
              <a:gd name="T19" fmla="*/ 2147483647 h 62"/>
              <a:gd name="T20" fmla="*/ 2147483647 w 152"/>
              <a:gd name="T21" fmla="*/ 2147483647 h 62"/>
              <a:gd name="T22" fmla="*/ 2147483647 w 152"/>
              <a:gd name="T23" fmla="*/ 2147483647 h 62"/>
              <a:gd name="T24" fmla="*/ 2147483647 w 152"/>
              <a:gd name="T25" fmla="*/ 2147483647 h 62"/>
              <a:gd name="T26" fmla="*/ 2147483647 w 152"/>
              <a:gd name="T27" fmla="*/ 2147483647 h 62"/>
              <a:gd name="T28" fmla="*/ 2147483647 w 152"/>
              <a:gd name="T29" fmla="*/ 2147483647 h 62"/>
              <a:gd name="T30" fmla="*/ 2147483647 w 152"/>
              <a:gd name="T31" fmla="*/ 2147483647 h 62"/>
              <a:gd name="T32" fmla="*/ 2147483647 w 152"/>
              <a:gd name="T33" fmla="*/ 2147483647 h 62"/>
              <a:gd name="T34" fmla="*/ 2147483647 w 152"/>
              <a:gd name="T35" fmla="*/ 2147483647 h 62"/>
              <a:gd name="T36" fmla="*/ 2147483647 w 152"/>
              <a:gd name="T37" fmla="*/ 2147483647 h 62"/>
              <a:gd name="T38" fmla="*/ 2147483647 w 152"/>
              <a:gd name="T39" fmla="*/ 2147483647 h 62"/>
              <a:gd name="T40" fmla="*/ 2147483647 w 152"/>
              <a:gd name="T41" fmla="*/ 2147483647 h 62"/>
              <a:gd name="T42" fmla="*/ 2147483647 w 152"/>
              <a:gd name="T43" fmla="*/ 2147483647 h 62"/>
              <a:gd name="T44" fmla="*/ 2147483647 w 152"/>
              <a:gd name="T45" fmla="*/ 2147483647 h 62"/>
              <a:gd name="T46" fmla="*/ 2147483647 w 152"/>
              <a:gd name="T47" fmla="*/ 2147483647 h 62"/>
              <a:gd name="T48" fmla="*/ 2147483647 w 152"/>
              <a:gd name="T49" fmla="*/ 2147483647 h 62"/>
              <a:gd name="T50" fmla="*/ 2147483647 w 152"/>
              <a:gd name="T51" fmla="*/ 2147483647 h 62"/>
              <a:gd name="T52" fmla="*/ 2147483647 w 152"/>
              <a:gd name="T53" fmla="*/ 2147483647 h 62"/>
              <a:gd name="T54" fmla="*/ 2147483647 w 152"/>
              <a:gd name="T55" fmla="*/ 2147483647 h 62"/>
              <a:gd name="T56" fmla="*/ 2147483647 w 152"/>
              <a:gd name="T57" fmla="*/ 0 h 62"/>
              <a:gd name="T58" fmla="*/ 2147483647 w 152"/>
              <a:gd name="T59" fmla="*/ 2147483647 h 62"/>
              <a:gd name="T60" fmla="*/ 2147483647 w 152"/>
              <a:gd name="T61" fmla="*/ 2147483647 h 62"/>
              <a:gd name="T62" fmla="*/ 2147483647 w 152"/>
              <a:gd name="T63" fmla="*/ 2147483647 h 62"/>
              <a:gd name="T64" fmla="*/ 2147483647 w 152"/>
              <a:gd name="T65" fmla="*/ 2147483647 h 62"/>
              <a:gd name="T66" fmla="*/ 2147483647 w 152"/>
              <a:gd name="T67" fmla="*/ 2147483647 h 62"/>
              <a:gd name="T68" fmla="*/ 2147483647 w 152"/>
              <a:gd name="T69" fmla="*/ 2147483647 h 62"/>
              <a:gd name="T70" fmla="*/ 2147483647 w 152"/>
              <a:gd name="T71" fmla="*/ 2147483647 h 62"/>
              <a:gd name="T72" fmla="*/ 2147483647 w 152"/>
              <a:gd name="T73" fmla="*/ 2147483647 h 62"/>
              <a:gd name="T74" fmla="*/ 0 w 152"/>
              <a:gd name="T75" fmla="*/ 2147483647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52"/>
              <a:gd name="T115" fmla="*/ 0 h 62"/>
              <a:gd name="T116" fmla="*/ 152 w 152"/>
              <a:gd name="T117" fmla="*/ 62 h 6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52" h="62">
                <a:moveTo>
                  <a:pt x="0" y="44"/>
                </a:moveTo>
                <a:lnTo>
                  <a:pt x="4" y="44"/>
                </a:lnTo>
                <a:lnTo>
                  <a:pt x="10" y="44"/>
                </a:lnTo>
                <a:lnTo>
                  <a:pt x="14" y="44"/>
                </a:lnTo>
                <a:lnTo>
                  <a:pt x="18" y="48"/>
                </a:lnTo>
                <a:lnTo>
                  <a:pt x="20" y="52"/>
                </a:lnTo>
                <a:lnTo>
                  <a:pt x="18" y="60"/>
                </a:lnTo>
                <a:lnTo>
                  <a:pt x="20" y="62"/>
                </a:lnTo>
                <a:lnTo>
                  <a:pt x="26" y="58"/>
                </a:lnTo>
                <a:lnTo>
                  <a:pt x="34" y="52"/>
                </a:lnTo>
                <a:lnTo>
                  <a:pt x="40" y="48"/>
                </a:lnTo>
                <a:lnTo>
                  <a:pt x="52" y="48"/>
                </a:lnTo>
                <a:lnTo>
                  <a:pt x="58" y="48"/>
                </a:lnTo>
                <a:lnTo>
                  <a:pt x="64" y="46"/>
                </a:lnTo>
                <a:lnTo>
                  <a:pt x="74" y="40"/>
                </a:lnTo>
                <a:lnTo>
                  <a:pt x="84" y="36"/>
                </a:lnTo>
                <a:lnTo>
                  <a:pt x="106" y="32"/>
                </a:lnTo>
                <a:lnTo>
                  <a:pt x="130" y="26"/>
                </a:lnTo>
                <a:lnTo>
                  <a:pt x="142" y="22"/>
                </a:lnTo>
                <a:lnTo>
                  <a:pt x="152" y="16"/>
                </a:lnTo>
                <a:lnTo>
                  <a:pt x="144" y="8"/>
                </a:lnTo>
                <a:lnTo>
                  <a:pt x="138" y="4"/>
                </a:lnTo>
                <a:lnTo>
                  <a:pt x="132" y="4"/>
                </a:lnTo>
                <a:lnTo>
                  <a:pt x="126" y="4"/>
                </a:lnTo>
                <a:lnTo>
                  <a:pt x="126" y="10"/>
                </a:lnTo>
                <a:lnTo>
                  <a:pt x="120" y="8"/>
                </a:lnTo>
                <a:lnTo>
                  <a:pt x="114" y="6"/>
                </a:lnTo>
                <a:lnTo>
                  <a:pt x="108" y="2"/>
                </a:lnTo>
                <a:lnTo>
                  <a:pt x="102" y="0"/>
                </a:lnTo>
                <a:lnTo>
                  <a:pt x="82" y="2"/>
                </a:lnTo>
                <a:lnTo>
                  <a:pt x="64" y="4"/>
                </a:lnTo>
                <a:lnTo>
                  <a:pt x="52" y="16"/>
                </a:lnTo>
                <a:lnTo>
                  <a:pt x="46" y="20"/>
                </a:lnTo>
                <a:lnTo>
                  <a:pt x="40" y="24"/>
                </a:lnTo>
                <a:lnTo>
                  <a:pt x="26" y="30"/>
                </a:lnTo>
                <a:lnTo>
                  <a:pt x="12" y="36"/>
                </a:lnTo>
                <a:lnTo>
                  <a:pt x="6" y="40"/>
                </a:lnTo>
                <a:lnTo>
                  <a:pt x="0" y="4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88" name="Freeform 227"/>
          <p:cNvSpPr>
            <a:spLocks noChangeAspect="1"/>
          </p:cNvSpPr>
          <p:nvPr/>
        </p:nvSpPr>
        <p:spPr bwMode="auto">
          <a:xfrm>
            <a:off x="2295525" y="1627188"/>
            <a:ext cx="90488" cy="55562"/>
          </a:xfrm>
          <a:custGeom>
            <a:avLst/>
            <a:gdLst>
              <a:gd name="T0" fmla="*/ 2147483647 w 56"/>
              <a:gd name="T1" fmla="*/ 2147483647 h 28"/>
              <a:gd name="T2" fmla="*/ 2147483647 w 56"/>
              <a:gd name="T3" fmla="*/ 2147483647 h 28"/>
              <a:gd name="T4" fmla="*/ 2147483647 w 56"/>
              <a:gd name="T5" fmla="*/ 2147483647 h 28"/>
              <a:gd name="T6" fmla="*/ 2147483647 w 56"/>
              <a:gd name="T7" fmla="*/ 2147483647 h 28"/>
              <a:gd name="T8" fmla="*/ 2147483647 w 56"/>
              <a:gd name="T9" fmla="*/ 2147483647 h 28"/>
              <a:gd name="T10" fmla="*/ 2147483647 w 56"/>
              <a:gd name="T11" fmla="*/ 2147483647 h 28"/>
              <a:gd name="T12" fmla="*/ 2147483647 w 56"/>
              <a:gd name="T13" fmla="*/ 2147483647 h 28"/>
              <a:gd name="T14" fmla="*/ 0 w 56"/>
              <a:gd name="T15" fmla="*/ 2147483647 h 28"/>
              <a:gd name="T16" fmla="*/ 2147483647 w 56"/>
              <a:gd name="T17" fmla="*/ 2147483647 h 28"/>
              <a:gd name="T18" fmla="*/ 2147483647 w 56"/>
              <a:gd name="T19" fmla="*/ 2147483647 h 28"/>
              <a:gd name="T20" fmla="*/ 2147483647 w 56"/>
              <a:gd name="T21" fmla="*/ 0 h 28"/>
              <a:gd name="T22" fmla="*/ 2147483647 w 56"/>
              <a:gd name="T23" fmla="*/ 2147483647 h 28"/>
              <a:gd name="T24" fmla="*/ 2147483647 w 56"/>
              <a:gd name="T25" fmla="*/ 2147483647 h 28"/>
              <a:gd name="T26" fmla="*/ 2147483647 w 56"/>
              <a:gd name="T27" fmla="*/ 2147483647 h 28"/>
              <a:gd name="T28" fmla="*/ 2147483647 w 56"/>
              <a:gd name="T29" fmla="*/ 2147483647 h 28"/>
              <a:gd name="T30" fmla="*/ 2147483647 w 56"/>
              <a:gd name="T31" fmla="*/ 2147483647 h 28"/>
              <a:gd name="T32" fmla="*/ 2147483647 w 56"/>
              <a:gd name="T33" fmla="*/ 2147483647 h 28"/>
              <a:gd name="T34" fmla="*/ 2147483647 w 56"/>
              <a:gd name="T35" fmla="*/ 2147483647 h 28"/>
              <a:gd name="T36" fmla="*/ 2147483647 w 56"/>
              <a:gd name="T37" fmla="*/ 2147483647 h 28"/>
              <a:gd name="T38" fmla="*/ 2147483647 w 56"/>
              <a:gd name="T39" fmla="*/ 2147483647 h 28"/>
              <a:gd name="T40" fmla="*/ 2147483647 w 56"/>
              <a:gd name="T41" fmla="*/ 2147483647 h 28"/>
              <a:gd name="T42" fmla="*/ 2147483647 w 56"/>
              <a:gd name="T43" fmla="*/ 2147483647 h 28"/>
              <a:gd name="T44" fmla="*/ 2147483647 w 56"/>
              <a:gd name="T45" fmla="*/ 2147483647 h 2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56"/>
              <a:gd name="T70" fmla="*/ 0 h 28"/>
              <a:gd name="T71" fmla="*/ 56 w 56"/>
              <a:gd name="T72" fmla="*/ 28 h 2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56" h="28">
                <a:moveTo>
                  <a:pt x="38" y="28"/>
                </a:moveTo>
                <a:lnTo>
                  <a:pt x="34" y="26"/>
                </a:lnTo>
                <a:lnTo>
                  <a:pt x="32" y="24"/>
                </a:lnTo>
                <a:lnTo>
                  <a:pt x="28" y="18"/>
                </a:lnTo>
                <a:lnTo>
                  <a:pt x="22" y="18"/>
                </a:lnTo>
                <a:lnTo>
                  <a:pt x="14" y="18"/>
                </a:lnTo>
                <a:lnTo>
                  <a:pt x="6" y="18"/>
                </a:lnTo>
                <a:lnTo>
                  <a:pt x="0" y="16"/>
                </a:lnTo>
                <a:lnTo>
                  <a:pt x="10" y="6"/>
                </a:lnTo>
                <a:lnTo>
                  <a:pt x="16" y="2"/>
                </a:lnTo>
                <a:lnTo>
                  <a:pt x="26" y="0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8" y="8"/>
                </a:lnTo>
                <a:lnTo>
                  <a:pt x="44" y="8"/>
                </a:lnTo>
                <a:lnTo>
                  <a:pt x="52" y="10"/>
                </a:lnTo>
                <a:lnTo>
                  <a:pt x="56" y="12"/>
                </a:lnTo>
                <a:lnTo>
                  <a:pt x="56" y="16"/>
                </a:lnTo>
                <a:lnTo>
                  <a:pt x="56" y="22"/>
                </a:lnTo>
                <a:lnTo>
                  <a:pt x="52" y="26"/>
                </a:lnTo>
                <a:lnTo>
                  <a:pt x="46" y="28"/>
                </a:lnTo>
                <a:lnTo>
                  <a:pt x="38" y="2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89" name="Freeform 228"/>
          <p:cNvSpPr>
            <a:spLocks noChangeAspect="1"/>
          </p:cNvSpPr>
          <p:nvPr/>
        </p:nvSpPr>
        <p:spPr bwMode="auto">
          <a:xfrm>
            <a:off x="1804988" y="1787525"/>
            <a:ext cx="354012" cy="165100"/>
          </a:xfrm>
          <a:custGeom>
            <a:avLst/>
            <a:gdLst>
              <a:gd name="T0" fmla="*/ 2147483647 w 218"/>
              <a:gd name="T1" fmla="*/ 2147483647 h 86"/>
              <a:gd name="T2" fmla="*/ 2147483647 w 218"/>
              <a:gd name="T3" fmla="*/ 2147483647 h 86"/>
              <a:gd name="T4" fmla="*/ 2147483647 w 218"/>
              <a:gd name="T5" fmla="*/ 2147483647 h 86"/>
              <a:gd name="T6" fmla="*/ 2147483647 w 218"/>
              <a:gd name="T7" fmla="*/ 2147483647 h 86"/>
              <a:gd name="T8" fmla="*/ 2147483647 w 218"/>
              <a:gd name="T9" fmla="*/ 2147483647 h 86"/>
              <a:gd name="T10" fmla="*/ 2147483647 w 218"/>
              <a:gd name="T11" fmla="*/ 2147483647 h 86"/>
              <a:gd name="T12" fmla="*/ 2147483647 w 218"/>
              <a:gd name="T13" fmla="*/ 2147483647 h 86"/>
              <a:gd name="T14" fmla="*/ 2147483647 w 218"/>
              <a:gd name="T15" fmla="*/ 2147483647 h 86"/>
              <a:gd name="T16" fmla="*/ 2147483647 w 218"/>
              <a:gd name="T17" fmla="*/ 2147483647 h 86"/>
              <a:gd name="T18" fmla="*/ 2147483647 w 218"/>
              <a:gd name="T19" fmla="*/ 2147483647 h 86"/>
              <a:gd name="T20" fmla="*/ 2147483647 w 218"/>
              <a:gd name="T21" fmla="*/ 2147483647 h 86"/>
              <a:gd name="T22" fmla="*/ 2147483647 w 218"/>
              <a:gd name="T23" fmla="*/ 2147483647 h 86"/>
              <a:gd name="T24" fmla="*/ 2147483647 w 218"/>
              <a:gd name="T25" fmla="*/ 2147483647 h 86"/>
              <a:gd name="T26" fmla="*/ 2147483647 w 218"/>
              <a:gd name="T27" fmla="*/ 2147483647 h 86"/>
              <a:gd name="T28" fmla="*/ 2147483647 w 218"/>
              <a:gd name="T29" fmla="*/ 2147483647 h 86"/>
              <a:gd name="T30" fmla="*/ 2147483647 w 218"/>
              <a:gd name="T31" fmla="*/ 2147483647 h 86"/>
              <a:gd name="T32" fmla="*/ 2147483647 w 218"/>
              <a:gd name="T33" fmla="*/ 2147483647 h 86"/>
              <a:gd name="T34" fmla="*/ 2147483647 w 218"/>
              <a:gd name="T35" fmla="*/ 2147483647 h 86"/>
              <a:gd name="T36" fmla="*/ 2147483647 w 218"/>
              <a:gd name="T37" fmla="*/ 2147483647 h 86"/>
              <a:gd name="T38" fmla="*/ 2147483647 w 218"/>
              <a:gd name="T39" fmla="*/ 2147483647 h 86"/>
              <a:gd name="T40" fmla="*/ 2147483647 w 218"/>
              <a:gd name="T41" fmla="*/ 2147483647 h 86"/>
              <a:gd name="T42" fmla="*/ 2147483647 w 218"/>
              <a:gd name="T43" fmla="*/ 2147483647 h 86"/>
              <a:gd name="T44" fmla="*/ 2147483647 w 218"/>
              <a:gd name="T45" fmla="*/ 2147483647 h 86"/>
              <a:gd name="T46" fmla="*/ 2147483647 w 218"/>
              <a:gd name="T47" fmla="*/ 2147483647 h 86"/>
              <a:gd name="T48" fmla="*/ 2147483647 w 218"/>
              <a:gd name="T49" fmla="*/ 2147483647 h 86"/>
              <a:gd name="T50" fmla="*/ 2147483647 w 218"/>
              <a:gd name="T51" fmla="*/ 2147483647 h 86"/>
              <a:gd name="T52" fmla="*/ 2147483647 w 218"/>
              <a:gd name="T53" fmla="*/ 2147483647 h 86"/>
              <a:gd name="T54" fmla="*/ 2147483647 w 218"/>
              <a:gd name="T55" fmla="*/ 2147483647 h 86"/>
              <a:gd name="T56" fmla="*/ 2147483647 w 218"/>
              <a:gd name="T57" fmla="*/ 2147483647 h 86"/>
              <a:gd name="T58" fmla="*/ 2147483647 w 218"/>
              <a:gd name="T59" fmla="*/ 2147483647 h 86"/>
              <a:gd name="T60" fmla="*/ 2147483647 w 218"/>
              <a:gd name="T61" fmla="*/ 2147483647 h 86"/>
              <a:gd name="T62" fmla="*/ 2147483647 w 218"/>
              <a:gd name="T63" fmla="*/ 2147483647 h 86"/>
              <a:gd name="T64" fmla="*/ 2147483647 w 218"/>
              <a:gd name="T65" fmla="*/ 2147483647 h 86"/>
              <a:gd name="T66" fmla="*/ 2147483647 w 218"/>
              <a:gd name="T67" fmla="*/ 2147483647 h 86"/>
              <a:gd name="T68" fmla="*/ 2147483647 w 218"/>
              <a:gd name="T69" fmla="*/ 0 h 86"/>
              <a:gd name="T70" fmla="*/ 2147483647 w 218"/>
              <a:gd name="T71" fmla="*/ 2147483647 h 86"/>
              <a:gd name="T72" fmla="*/ 2147483647 w 218"/>
              <a:gd name="T73" fmla="*/ 2147483647 h 86"/>
              <a:gd name="T74" fmla="*/ 2147483647 w 218"/>
              <a:gd name="T75" fmla="*/ 2147483647 h 86"/>
              <a:gd name="T76" fmla="*/ 2147483647 w 218"/>
              <a:gd name="T77" fmla="*/ 2147483647 h 86"/>
              <a:gd name="T78" fmla="*/ 2147483647 w 218"/>
              <a:gd name="T79" fmla="*/ 2147483647 h 86"/>
              <a:gd name="T80" fmla="*/ 2147483647 w 218"/>
              <a:gd name="T81" fmla="*/ 2147483647 h 86"/>
              <a:gd name="T82" fmla="*/ 2147483647 w 218"/>
              <a:gd name="T83" fmla="*/ 2147483647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18"/>
              <a:gd name="T127" fmla="*/ 0 h 86"/>
              <a:gd name="T128" fmla="*/ 218 w 218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18" h="86">
                <a:moveTo>
                  <a:pt x="188" y="66"/>
                </a:moveTo>
                <a:lnTo>
                  <a:pt x="184" y="66"/>
                </a:lnTo>
                <a:lnTo>
                  <a:pt x="182" y="68"/>
                </a:lnTo>
                <a:lnTo>
                  <a:pt x="178" y="74"/>
                </a:lnTo>
                <a:lnTo>
                  <a:pt x="172" y="80"/>
                </a:lnTo>
                <a:lnTo>
                  <a:pt x="170" y="82"/>
                </a:lnTo>
                <a:lnTo>
                  <a:pt x="166" y="84"/>
                </a:lnTo>
                <a:lnTo>
                  <a:pt x="156" y="82"/>
                </a:lnTo>
                <a:lnTo>
                  <a:pt x="142" y="80"/>
                </a:lnTo>
                <a:lnTo>
                  <a:pt x="132" y="74"/>
                </a:lnTo>
                <a:lnTo>
                  <a:pt x="128" y="72"/>
                </a:lnTo>
                <a:lnTo>
                  <a:pt x="128" y="68"/>
                </a:lnTo>
                <a:lnTo>
                  <a:pt x="106" y="68"/>
                </a:lnTo>
                <a:lnTo>
                  <a:pt x="100" y="70"/>
                </a:lnTo>
                <a:lnTo>
                  <a:pt x="96" y="72"/>
                </a:lnTo>
                <a:lnTo>
                  <a:pt x="84" y="78"/>
                </a:lnTo>
                <a:lnTo>
                  <a:pt x="72" y="84"/>
                </a:lnTo>
                <a:lnTo>
                  <a:pt x="64" y="86"/>
                </a:lnTo>
                <a:lnTo>
                  <a:pt x="56" y="86"/>
                </a:lnTo>
                <a:lnTo>
                  <a:pt x="42" y="84"/>
                </a:lnTo>
                <a:lnTo>
                  <a:pt x="36" y="84"/>
                </a:lnTo>
                <a:lnTo>
                  <a:pt x="30" y="86"/>
                </a:lnTo>
                <a:lnTo>
                  <a:pt x="30" y="78"/>
                </a:lnTo>
                <a:lnTo>
                  <a:pt x="34" y="76"/>
                </a:lnTo>
                <a:lnTo>
                  <a:pt x="36" y="72"/>
                </a:lnTo>
                <a:lnTo>
                  <a:pt x="24" y="74"/>
                </a:lnTo>
                <a:lnTo>
                  <a:pt x="14" y="72"/>
                </a:lnTo>
                <a:lnTo>
                  <a:pt x="6" y="68"/>
                </a:lnTo>
                <a:lnTo>
                  <a:pt x="0" y="64"/>
                </a:lnTo>
                <a:lnTo>
                  <a:pt x="14" y="60"/>
                </a:lnTo>
                <a:lnTo>
                  <a:pt x="28" y="56"/>
                </a:lnTo>
                <a:lnTo>
                  <a:pt x="76" y="56"/>
                </a:lnTo>
                <a:lnTo>
                  <a:pt x="76" y="54"/>
                </a:lnTo>
                <a:lnTo>
                  <a:pt x="78" y="52"/>
                </a:lnTo>
                <a:lnTo>
                  <a:pt x="12" y="52"/>
                </a:lnTo>
                <a:lnTo>
                  <a:pt x="12" y="46"/>
                </a:lnTo>
                <a:lnTo>
                  <a:pt x="14" y="44"/>
                </a:lnTo>
                <a:lnTo>
                  <a:pt x="20" y="38"/>
                </a:lnTo>
                <a:lnTo>
                  <a:pt x="20" y="36"/>
                </a:lnTo>
                <a:lnTo>
                  <a:pt x="22" y="32"/>
                </a:lnTo>
                <a:lnTo>
                  <a:pt x="28" y="30"/>
                </a:lnTo>
                <a:lnTo>
                  <a:pt x="44" y="26"/>
                </a:lnTo>
                <a:lnTo>
                  <a:pt x="58" y="24"/>
                </a:lnTo>
                <a:lnTo>
                  <a:pt x="72" y="20"/>
                </a:lnTo>
                <a:lnTo>
                  <a:pt x="84" y="14"/>
                </a:lnTo>
                <a:lnTo>
                  <a:pt x="96" y="6"/>
                </a:lnTo>
                <a:lnTo>
                  <a:pt x="96" y="16"/>
                </a:lnTo>
                <a:lnTo>
                  <a:pt x="100" y="18"/>
                </a:lnTo>
                <a:lnTo>
                  <a:pt x="102" y="18"/>
                </a:lnTo>
                <a:lnTo>
                  <a:pt x="110" y="16"/>
                </a:lnTo>
                <a:lnTo>
                  <a:pt x="118" y="18"/>
                </a:lnTo>
                <a:lnTo>
                  <a:pt x="128" y="20"/>
                </a:lnTo>
                <a:lnTo>
                  <a:pt x="132" y="20"/>
                </a:lnTo>
                <a:lnTo>
                  <a:pt x="134" y="16"/>
                </a:lnTo>
                <a:lnTo>
                  <a:pt x="138" y="14"/>
                </a:lnTo>
                <a:lnTo>
                  <a:pt x="140" y="12"/>
                </a:lnTo>
                <a:lnTo>
                  <a:pt x="146" y="14"/>
                </a:lnTo>
                <a:lnTo>
                  <a:pt x="152" y="16"/>
                </a:lnTo>
                <a:lnTo>
                  <a:pt x="148" y="26"/>
                </a:lnTo>
                <a:lnTo>
                  <a:pt x="148" y="30"/>
                </a:lnTo>
                <a:lnTo>
                  <a:pt x="152" y="30"/>
                </a:lnTo>
                <a:lnTo>
                  <a:pt x="154" y="30"/>
                </a:lnTo>
                <a:lnTo>
                  <a:pt x="156" y="28"/>
                </a:lnTo>
                <a:lnTo>
                  <a:pt x="160" y="24"/>
                </a:lnTo>
                <a:lnTo>
                  <a:pt x="160" y="18"/>
                </a:lnTo>
                <a:lnTo>
                  <a:pt x="164" y="12"/>
                </a:lnTo>
                <a:lnTo>
                  <a:pt x="172" y="8"/>
                </a:lnTo>
                <a:lnTo>
                  <a:pt x="186" y="4"/>
                </a:lnTo>
                <a:lnTo>
                  <a:pt x="208" y="0"/>
                </a:lnTo>
                <a:lnTo>
                  <a:pt x="218" y="0"/>
                </a:lnTo>
                <a:lnTo>
                  <a:pt x="214" y="4"/>
                </a:lnTo>
                <a:lnTo>
                  <a:pt x="210" y="10"/>
                </a:lnTo>
                <a:lnTo>
                  <a:pt x="196" y="20"/>
                </a:lnTo>
                <a:lnTo>
                  <a:pt x="184" y="32"/>
                </a:lnTo>
                <a:lnTo>
                  <a:pt x="180" y="40"/>
                </a:lnTo>
                <a:lnTo>
                  <a:pt x="178" y="46"/>
                </a:lnTo>
                <a:lnTo>
                  <a:pt x="180" y="48"/>
                </a:lnTo>
                <a:lnTo>
                  <a:pt x="182" y="52"/>
                </a:lnTo>
                <a:lnTo>
                  <a:pt x="190" y="54"/>
                </a:lnTo>
                <a:lnTo>
                  <a:pt x="200" y="56"/>
                </a:lnTo>
                <a:lnTo>
                  <a:pt x="202" y="60"/>
                </a:lnTo>
                <a:lnTo>
                  <a:pt x="204" y="62"/>
                </a:lnTo>
                <a:lnTo>
                  <a:pt x="202" y="66"/>
                </a:lnTo>
                <a:lnTo>
                  <a:pt x="196" y="68"/>
                </a:lnTo>
                <a:lnTo>
                  <a:pt x="188" y="6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0" name="Freeform 229"/>
          <p:cNvSpPr>
            <a:spLocks noChangeAspect="1"/>
          </p:cNvSpPr>
          <p:nvPr/>
        </p:nvSpPr>
        <p:spPr bwMode="auto">
          <a:xfrm>
            <a:off x="1970088" y="1698625"/>
            <a:ext cx="230187" cy="65088"/>
          </a:xfrm>
          <a:custGeom>
            <a:avLst/>
            <a:gdLst>
              <a:gd name="T0" fmla="*/ 2147483647 w 142"/>
              <a:gd name="T1" fmla="*/ 2147483647 h 34"/>
              <a:gd name="T2" fmla="*/ 2147483647 w 142"/>
              <a:gd name="T3" fmla="*/ 2147483647 h 34"/>
              <a:gd name="T4" fmla="*/ 2147483647 w 142"/>
              <a:gd name="T5" fmla="*/ 2147483647 h 34"/>
              <a:gd name="T6" fmla="*/ 2147483647 w 142"/>
              <a:gd name="T7" fmla="*/ 2147483647 h 34"/>
              <a:gd name="T8" fmla="*/ 2147483647 w 142"/>
              <a:gd name="T9" fmla="*/ 2147483647 h 34"/>
              <a:gd name="T10" fmla="*/ 2147483647 w 142"/>
              <a:gd name="T11" fmla="*/ 2147483647 h 34"/>
              <a:gd name="T12" fmla="*/ 0 w 142"/>
              <a:gd name="T13" fmla="*/ 2147483647 h 34"/>
              <a:gd name="T14" fmla="*/ 2147483647 w 142"/>
              <a:gd name="T15" fmla="*/ 2147483647 h 34"/>
              <a:gd name="T16" fmla="*/ 2147483647 w 142"/>
              <a:gd name="T17" fmla="*/ 2147483647 h 34"/>
              <a:gd name="T18" fmla="*/ 2147483647 w 142"/>
              <a:gd name="T19" fmla="*/ 2147483647 h 34"/>
              <a:gd name="T20" fmla="*/ 2147483647 w 142"/>
              <a:gd name="T21" fmla="*/ 2147483647 h 34"/>
              <a:gd name="T22" fmla="*/ 2147483647 w 142"/>
              <a:gd name="T23" fmla="*/ 0 h 34"/>
              <a:gd name="T24" fmla="*/ 2147483647 w 142"/>
              <a:gd name="T25" fmla="*/ 2147483647 h 34"/>
              <a:gd name="T26" fmla="*/ 2147483647 w 142"/>
              <a:gd name="T27" fmla="*/ 2147483647 h 34"/>
              <a:gd name="T28" fmla="*/ 2147483647 w 142"/>
              <a:gd name="T29" fmla="*/ 2147483647 h 34"/>
              <a:gd name="T30" fmla="*/ 2147483647 w 142"/>
              <a:gd name="T31" fmla="*/ 2147483647 h 34"/>
              <a:gd name="T32" fmla="*/ 2147483647 w 142"/>
              <a:gd name="T33" fmla="*/ 2147483647 h 34"/>
              <a:gd name="T34" fmla="*/ 2147483647 w 142"/>
              <a:gd name="T35" fmla="*/ 2147483647 h 34"/>
              <a:gd name="T36" fmla="*/ 2147483647 w 142"/>
              <a:gd name="T37" fmla="*/ 2147483647 h 34"/>
              <a:gd name="T38" fmla="*/ 2147483647 w 142"/>
              <a:gd name="T39" fmla="*/ 2147483647 h 34"/>
              <a:gd name="T40" fmla="*/ 2147483647 w 142"/>
              <a:gd name="T41" fmla="*/ 2147483647 h 34"/>
              <a:gd name="T42" fmla="*/ 2147483647 w 142"/>
              <a:gd name="T43" fmla="*/ 2147483647 h 34"/>
              <a:gd name="T44" fmla="*/ 2147483647 w 142"/>
              <a:gd name="T45" fmla="*/ 0 h 34"/>
              <a:gd name="T46" fmla="*/ 2147483647 w 142"/>
              <a:gd name="T47" fmla="*/ 0 h 34"/>
              <a:gd name="T48" fmla="*/ 2147483647 w 142"/>
              <a:gd name="T49" fmla="*/ 2147483647 h 34"/>
              <a:gd name="T50" fmla="*/ 2147483647 w 142"/>
              <a:gd name="T51" fmla="*/ 2147483647 h 34"/>
              <a:gd name="T52" fmla="*/ 2147483647 w 142"/>
              <a:gd name="T53" fmla="*/ 2147483647 h 34"/>
              <a:gd name="T54" fmla="*/ 2147483647 w 142"/>
              <a:gd name="T55" fmla="*/ 2147483647 h 34"/>
              <a:gd name="T56" fmla="*/ 2147483647 w 142"/>
              <a:gd name="T57" fmla="*/ 2147483647 h 34"/>
              <a:gd name="T58" fmla="*/ 2147483647 w 142"/>
              <a:gd name="T59" fmla="*/ 2147483647 h 34"/>
              <a:gd name="T60" fmla="*/ 2147483647 w 142"/>
              <a:gd name="T61" fmla="*/ 2147483647 h 34"/>
              <a:gd name="T62" fmla="*/ 2147483647 w 142"/>
              <a:gd name="T63" fmla="*/ 2147483647 h 34"/>
              <a:gd name="T64" fmla="*/ 2147483647 w 142"/>
              <a:gd name="T65" fmla="*/ 2147483647 h 34"/>
              <a:gd name="T66" fmla="*/ 2147483647 w 142"/>
              <a:gd name="T67" fmla="*/ 2147483647 h 34"/>
              <a:gd name="T68" fmla="*/ 2147483647 w 142"/>
              <a:gd name="T69" fmla="*/ 2147483647 h 34"/>
              <a:gd name="T70" fmla="*/ 2147483647 w 142"/>
              <a:gd name="T71" fmla="*/ 2147483647 h 34"/>
              <a:gd name="T72" fmla="*/ 2147483647 w 142"/>
              <a:gd name="T73" fmla="*/ 2147483647 h 34"/>
              <a:gd name="T74" fmla="*/ 2147483647 w 142"/>
              <a:gd name="T75" fmla="*/ 2147483647 h 34"/>
              <a:gd name="T76" fmla="*/ 2147483647 w 142"/>
              <a:gd name="T77" fmla="*/ 2147483647 h 3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42"/>
              <a:gd name="T118" fmla="*/ 0 h 34"/>
              <a:gd name="T119" fmla="*/ 142 w 142"/>
              <a:gd name="T120" fmla="*/ 34 h 3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42" h="34">
                <a:moveTo>
                  <a:pt x="38" y="34"/>
                </a:moveTo>
                <a:lnTo>
                  <a:pt x="34" y="32"/>
                </a:lnTo>
                <a:lnTo>
                  <a:pt x="30" y="32"/>
                </a:lnTo>
                <a:lnTo>
                  <a:pt x="34" y="28"/>
                </a:lnTo>
                <a:lnTo>
                  <a:pt x="40" y="26"/>
                </a:lnTo>
                <a:lnTo>
                  <a:pt x="20" y="24"/>
                </a:lnTo>
                <a:lnTo>
                  <a:pt x="0" y="22"/>
                </a:lnTo>
                <a:lnTo>
                  <a:pt x="2" y="20"/>
                </a:lnTo>
                <a:lnTo>
                  <a:pt x="8" y="18"/>
                </a:lnTo>
                <a:lnTo>
                  <a:pt x="26" y="10"/>
                </a:lnTo>
                <a:lnTo>
                  <a:pt x="44" y="4"/>
                </a:lnTo>
                <a:lnTo>
                  <a:pt x="58" y="0"/>
                </a:lnTo>
                <a:lnTo>
                  <a:pt x="60" y="6"/>
                </a:lnTo>
                <a:lnTo>
                  <a:pt x="62" y="6"/>
                </a:lnTo>
                <a:lnTo>
                  <a:pt x="70" y="6"/>
                </a:lnTo>
                <a:lnTo>
                  <a:pt x="70" y="14"/>
                </a:lnTo>
                <a:lnTo>
                  <a:pt x="72" y="18"/>
                </a:lnTo>
                <a:lnTo>
                  <a:pt x="74" y="20"/>
                </a:lnTo>
                <a:lnTo>
                  <a:pt x="80" y="20"/>
                </a:lnTo>
                <a:lnTo>
                  <a:pt x="92" y="18"/>
                </a:lnTo>
                <a:lnTo>
                  <a:pt x="100" y="14"/>
                </a:lnTo>
                <a:lnTo>
                  <a:pt x="108" y="6"/>
                </a:lnTo>
                <a:lnTo>
                  <a:pt x="116" y="0"/>
                </a:lnTo>
                <a:lnTo>
                  <a:pt x="124" y="0"/>
                </a:lnTo>
                <a:lnTo>
                  <a:pt x="124" y="8"/>
                </a:lnTo>
                <a:lnTo>
                  <a:pt x="120" y="12"/>
                </a:lnTo>
                <a:lnTo>
                  <a:pt x="130" y="14"/>
                </a:lnTo>
                <a:lnTo>
                  <a:pt x="142" y="14"/>
                </a:lnTo>
                <a:lnTo>
                  <a:pt x="128" y="24"/>
                </a:lnTo>
                <a:lnTo>
                  <a:pt x="120" y="30"/>
                </a:lnTo>
                <a:lnTo>
                  <a:pt x="112" y="30"/>
                </a:lnTo>
                <a:lnTo>
                  <a:pt x="106" y="30"/>
                </a:lnTo>
                <a:lnTo>
                  <a:pt x="102" y="28"/>
                </a:lnTo>
                <a:lnTo>
                  <a:pt x="98" y="26"/>
                </a:lnTo>
                <a:lnTo>
                  <a:pt x="92" y="24"/>
                </a:lnTo>
                <a:lnTo>
                  <a:pt x="78" y="26"/>
                </a:lnTo>
                <a:lnTo>
                  <a:pt x="66" y="30"/>
                </a:lnTo>
                <a:lnTo>
                  <a:pt x="52" y="32"/>
                </a:lnTo>
                <a:lnTo>
                  <a:pt x="38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1" name="Freeform 230"/>
          <p:cNvSpPr>
            <a:spLocks noChangeAspect="1"/>
          </p:cNvSpPr>
          <p:nvPr/>
        </p:nvSpPr>
        <p:spPr bwMode="auto">
          <a:xfrm>
            <a:off x="2100263" y="1641475"/>
            <a:ext cx="114300" cy="38100"/>
          </a:xfrm>
          <a:custGeom>
            <a:avLst/>
            <a:gdLst>
              <a:gd name="T0" fmla="*/ 2147483647 w 70"/>
              <a:gd name="T1" fmla="*/ 2147483647 h 20"/>
              <a:gd name="T2" fmla="*/ 2147483647 w 70"/>
              <a:gd name="T3" fmla="*/ 2147483647 h 20"/>
              <a:gd name="T4" fmla="*/ 0 w 70"/>
              <a:gd name="T5" fmla="*/ 2147483647 h 20"/>
              <a:gd name="T6" fmla="*/ 2147483647 w 70"/>
              <a:gd name="T7" fmla="*/ 2147483647 h 20"/>
              <a:gd name="T8" fmla="*/ 2147483647 w 70"/>
              <a:gd name="T9" fmla="*/ 2147483647 h 20"/>
              <a:gd name="T10" fmla="*/ 2147483647 w 70"/>
              <a:gd name="T11" fmla="*/ 2147483647 h 20"/>
              <a:gd name="T12" fmla="*/ 2147483647 w 70"/>
              <a:gd name="T13" fmla="*/ 2147483647 h 20"/>
              <a:gd name="T14" fmla="*/ 2147483647 w 70"/>
              <a:gd name="T15" fmla="*/ 2147483647 h 20"/>
              <a:gd name="T16" fmla="*/ 2147483647 w 70"/>
              <a:gd name="T17" fmla="*/ 0 h 20"/>
              <a:gd name="T18" fmla="*/ 2147483647 w 70"/>
              <a:gd name="T19" fmla="*/ 2147483647 h 20"/>
              <a:gd name="T20" fmla="*/ 2147483647 w 70"/>
              <a:gd name="T21" fmla="*/ 2147483647 h 20"/>
              <a:gd name="T22" fmla="*/ 2147483647 w 70"/>
              <a:gd name="T23" fmla="*/ 2147483647 h 20"/>
              <a:gd name="T24" fmla="*/ 2147483647 w 70"/>
              <a:gd name="T25" fmla="*/ 2147483647 h 20"/>
              <a:gd name="T26" fmla="*/ 2147483647 w 70"/>
              <a:gd name="T27" fmla="*/ 2147483647 h 20"/>
              <a:gd name="T28" fmla="*/ 2147483647 w 70"/>
              <a:gd name="T29" fmla="*/ 2147483647 h 20"/>
              <a:gd name="T30" fmla="*/ 2147483647 w 70"/>
              <a:gd name="T31" fmla="*/ 2147483647 h 20"/>
              <a:gd name="T32" fmla="*/ 2147483647 w 70"/>
              <a:gd name="T33" fmla="*/ 2147483647 h 20"/>
              <a:gd name="T34" fmla="*/ 2147483647 w 70"/>
              <a:gd name="T35" fmla="*/ 2147483647 h 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0"/>
              <a:gd name="T55" fmla="*/ 0 h 20"/>
              <a:gd name="T56" fmla="*/ 70 w 70"/>
              <a:gd name="T57" fmla="*/ 20 h 2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0" h="20">
                <a:moveTo>
                  <a:pt x="14" y="20"/>
                </a:moveTo>
                <a:lnTo>
                  <a:pt x="6" y="18"/>
                </a:lnTo>
                <a:lnTo>
                  <a:pt x="0" y="14"/>
                </a:lnTo>
                <a:lnTo>
                  <a:pt x="10" y="12"/>
                </a:lnTo>
                <a:lnTo>
                  <a:pt x="20" y="12"/>
                </a:lnTo>
                <a:lnTo>
                  <a:pt x="28" y="10"/>
                </a:lnTo>
                <a:lnTo>
                  <a:pt x="30" y="10"/>
                </a:lnTo>
                <a:lnTo>
                  <a:pt x="32" y="8"/>
                </a:lnTo>
                <a:lnTo>
                  <a:pt x="52" y="0"/>
                </a:lnTo>
                <a:lnTo>
                  <a:pt x="62" y="2"/>
                </a:lnTo>
                <a:lnTo>
                  <a:pt x="70" y="4"/>
                </a:lnTo>
                <a:lnTo>
                  <a:pt x="62" y="10"/>
                </a:lnTo>
                <a:lnTo>
                  <a:pt x="52" y="16"/>
                </a:lnTo>
                <a:lnTo>
                  <a:pt x="32" y="20"/>
                </a:lnTo>
                <a:lnTo>
                  <a:pt x="32" y="18"/>
                </a:lnTo>
                <a:lnTo>
                  <a:pt x="30" y="18"/>
                </a:lnTo>
                <a:lnTo>
                  <a:pt x="24" y="18"/>
                </a:lnTo>
                <a:lnTo>
                  <a:pt x="14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2" name="Freeform 231"/>
          <p:cNvSpPr>
            <a:spLocks noChangeAspect="1"/>
          </p:cNvSpPr>
          <p:nvPr/>
        </p:nvSpPr>
        <p:spPr bwMode="auto">
          <a:xfrm>
            <a:off x="2243138" y="1698625"/>
            <a:ext cx="115887" cy="49213"/>
          </a:xfrm>
          <a:custGeom>
            <a:avLst/>
            <a:gdLst>
              <a:gd name="T0" fmla="*/ 2147483647 w 72"/>
              <a:gd name="T1" fmla="*/ 2147483647 h 26"/>
              <a:gd name="T2" fmla="*/ 2147483647 w 72"/>
              <a:gd name="T3" fmla="*/ 2147483647 h 26"/>
              <a:gd name="T4" fmla="*/ 2147483647 w 72"/>
              <a:gd name="T5" fmla="*/ 2147483647 h 26"/>
              <a:gd name="T6" fmla="*/ 2147483647 w 72"/>
              <a:gd name="T7" fmla="*/ 2147483647 h 26"/>
              <a:gd name="T8" fmla="*/ 2147483647 w 72"/>
              <a:gd name="T9" fmla="*/ 2147483647 h 26"/>
              <a:gd name="T10" fmla="*/ 2147483647 w 72"/>
              <a:gd name="T11" fmla="*/ 2147483647 h 26"/>
              <a:gd name="T12" fmla="*/ 2147483647 w 72"/>
              <a:gd name="T13" fmla="*/ 2147483647 h 26"/>
              <a:gd name="T14" fmla="*/ 2147483647 w 72"/>
              <a:gd name="T15" fmla="*/ 2147483647 h 26"/>
              <a:gd name="T16" fmla="*/ 2147483647 w 72"/>
              <a:gd name="T17" fmla="*/ 2147483647 h 26"/>
              <a:gd name="T18" fmla="*/ 2147483647 w 72"/>
              <a:gd name="T19" fmla="*/ 2147483647 h 26"/>
              <a:gd name="T20" fmla="*/ 2147483647 w 72"/>
              <a:gd name="T21" fmla="*/ 0 h 26"/>
              <a:gd name="T22" fmla="*/ 2147483647 w 72"/>
              <a:gd name="T23" fmla="*/ 0 h 26"/>
              <a:gd name="T24" fmla="*/ 2147483647 w 72"/>
              <a:gd name="T25" fmla="*/ 2147483647 h 26"/>
              <a:gd name="T26" fmla="*/ 2147483647 w 72"/>
              <a:gd name="T27" fmla="*/ 2147483647 h 26"/>
              <a:gd name="T28" fmla="*/ 2147483647 w 72"/>
              <a:gd name="T29" fmla="*/ 0 h 26"/>
              <a:gd name="T30" fmla="*/ 2147483647 w 72"/>
              <a:gd name="T31" fmla="*/ 2147483647 h 26"/>
              <a:gd name="T32" fmla="*/ 2147483647 w 72"/>
              <a:gd name="T33" fmla="*/ 2147483647 h 26"/>
              <a:gd name="T34" fmla="*/ 2147483647 w 72"/>
              <a:gd name="T35" fmla="*/ 2147483647 h 26"/>
              <a:gd name="T36" fmla="*/ 2147483647 w 72"/>
              <a:gd name="T37" fmla="*/ 2147483647 h 26"/>
              <a:gd name="T38" fmla="*/ 2147483647 w 72"/>
              <a:gd name="T39" fmla="*/ 2147483647 h 26"/>
              <a:gd name="T40" fmla="*/ 2147483647 w 72"/>
              <a:gd name="T41" fmla="*/ 2147483647 h 26"/>
              <a:gd name="T42" fmla="*/ 2147483647 w 72"/>
              <a:gd name="T43" fmla="*/ 2147483647 h 26"/>
              <a:gd name="T44" fmla="*/ 2147483647 w 72"/>
              <a:gd name="T45" fmla="*/ 2147483647 h 26"/>
              <a:gd name="T46" fmla="*/ 2147483647 w 72"/>
              <a:gd name="T47" fmla="*/ 2147483647 h 26"/>
              <a:gd name="T48" fmla="*/ 2147483647 w 72"/>
              <a:gd name="T49" fmla="*/ 2147483647 h 26"/>
              <a:gd name="T50" fmla="*/ 2147483647 w 72"/>
              <a:gd name="T51" fmla="*/ 2147483647 h 26"/>
              <a:gd name="T52" fmla="*/ 2147483647 w 72"/>
              <a:gd name="T53" fmla="*/ 2147483647 h 26"/>
              <a:gd name="T54" fmla="*/ 2147483647 w 72"/>
              <a:gd name="T55" fmla="*/ 2147483647 h 26"/>
              <a:gd name="T56" fmla="*/ 2147483647 w 72"/>
              <a:gd name="T57" fmla="*/ 2147483647 h 26"/>
              <a:gd name="T58" fmla="*/ 0 w 72"/>
              <a:gd name="T59" fmla="*/ 2147483647 h 26"/>
              <a:gd name="T60" fmla="*/ 0 w 72"/>
              <a:gd name="T61" fmla="*/ 2147483647 h 26"/>
              <a:gd name="T62" fmla="*/ 0 w 72"/>
              <a:gd name="T63" fmla="*/ 2147483647 h 26"/>
              <a:gd name="T64" fmla="*/ 2147483647 w 72"/>
              <a:gd name="T65" fmla="*/ 2147483647 h 26"/>
              <a:gd name="T66" fmla="*/ 2147483647 w 72"/>
              <a:gd name="T67" fmla="*/ 0 h 26"/>
              <a:gd name="T68" fmla="*/ 2147483647 w 72"/>
              <a:gd name="T69" fmla="*/ 2147483647 h 26"/>
              <a:gd name="T70" fmla="*/ 2147483647 w 72"/>
              <a:gd name="T71" fmla="*/ 2147483647 h 26"/>
              <a:gd name="T72" fmla="*/ 2147483647 w 72"/>
              <a:gd name="T73" fmla="*/ 2147483647 h 26"/>
              <a:gd name="T74" fmla="*/ 2147483647 w 72"/>
              <a:gd name="T75" fmla="*/ 2147483647 h 26"/>
              <a:gd name="T76" fmla="*/ 2147483647 w 72"/>
              <a:gd name="T77" fmla="*/ 2147483647 h 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2"/>
              <a:gd name="T118" fmla="*/ 0 h 26"/>
              <a:gd name="T119" fmla="*/ 72 w 72"/>
              <a:gd name="T120" fmla="*/ 26 h 2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2" h="26">
                <a:moveTo>
                  <a:pt x="12" y="6"/>
                </a:moveTo>
                <a:lnTo>
                  <a:pt x="18" y="10"/>
                </a:lnTo>
                <a:lnTo>
                  <a:pt x="24" y="12"/>
                </a:lnTo>
                <a:lnTo>
                  <a:pt x="26" y="8"/>
                </a:lnTo>
                <a:lnTo>
                  <a:pt x="26" y="6"/>
                </a:lnTo>
                <a:lnTo>
                  <a:pt x="28" y="6"/>
                </a:lnTo>
                <a:lnTo>
                  <a:pt x="32" y="6"/>
                </a:lnTo>
                <a:lnTo>
                  <a:pt x="36" y="8"/>
                </a:lnTo>
                <a:lnTo>
                  <a:pt x="42" y="12"/>
                </a:lnTo>
                <a:lnTo>
                  <a:pt x="44" y="4"/>
                </a:lnTo>
                <a:lnTo>
                  <a:pt x="46" y="0"/>
                </a:lnTo>
                <a:lnTo>
                  <a:pt x="50" y="0"/>
                </a:lnTo>
                <a:lnTo>
                  <a:pt x="60" y="2"/>
                </a:lnTo>
                <a:lnTo>
                  <a:pt x="66" y="2"/>
                </a:lnTo>
                <a:lnTo>
                  <a:pt x="70" y="0"/>
                </a:lnTo>
                <a:lnTo>
                  <a:pt x="72" y="6"/>
                </a:lnTo>
                <a:lnTo>
                  <a:pt x="68" y="12"/>
                </a:lnTo>
                <a:lnTo>
                  <a:pt x="60" y="18"/>
                </a:lnTo>
                <a:lnTo>
                  <a:pt x="50" y="22"/>
                </a:lnTo>
                <a:lnTo>
                  <a:pt x="46" y="22"/>
                </a:lnTo>
                <a:lnTo>
                  <a:pt x="40" y="22"/>
                </a:lnTo>
                <a:lnTo>
                  <a:pt x="36" y="26"/>
                </a:lnTo>
                <a:lnTo>
                  <a:pt x="30" y="26"/>
                </a:lnTo>
                <a:lnTo>
                  <a:pt x="26" y="26"/>
                </a:lnTo>
                <a:lnTo>
                  <a:pt x="22" y="24"/>
                </a:lnTo>
                <a:lnTo>
                  <a:pt x="20" y="22"/>
                </a:lnTo>
                <a:lnTo>
                  <a:pt x="20" y="16"/>
                </a:lnTo>
                <a:lnTo>
                  <a:pt x="6" y="16"/>
                </a:lnTo>
                <a:lnTo>
                  <a:pt x="2" y="14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2" y="2"/>
                </a:lnTo>
                <a:lnTo>
                  <a:pt x="14" y="4"/>
                </a:lnTo>
                <a:lnTo>
                  <a:pt x="18" y="10"/>
                </a:lnTo>
                <a:lnTo>
                  <a:pt x="18" y="8"/>
                </a:lnTo>
                <a:lnTo>
                  <a:pt x="12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3" name="Freeform 232"/>
          <p:cNvSpPr>
            <a:spLocks noChangeAspect="1"/>
          </p:cNvSpPr>
          <p:nvPr/>
        </p:nvSpPr>
        <p:spPr bwMode="auto">
          <a:xfrm>
            <a:off x="2408238" y="1641475"/>
            <a:ext cx="63500" cy="38100"/>
          </a:xfrm>
          <a:custGeom>
            <a:avLst/>
            <a:gdLst>
              <a:gd name="T0" fmla="*/ 2147483647 w 38"/>
              <a:gd name="T1" fmla="*/ 2147483647 h 20"/>
              <a:gd name="T2" fmla="*/ 2147483647 w 38"/>
              <a:gd name="T3" fmla="*/ 2147483647 h 20"/>
              <a:gd name="T4" fmla="*/ 2147483647 w 38"/>
              <a:gd name="T5" fmla="*/ 2147483647 h 20"/>
              <a:gd name="T6" fmla="*/ 2147483647 w 38"/>
              <a:gd name="T7" fmla="*/ 2147483647 h 20"/>
              <a:gd name="T8" fmla="*/ 2147483647 w 38"/>
              <a:gd name="T9" fmla="*/ 2147483647 h 20"/>
              <a:gd name="T10" fmla="*/ 2147483647 w 38"/>
              <a:gd name="T11" fmla="*/ 2147483647 h 20"/>
              <a:gd name="T12" fmla="*/ 2147483647 w 38"/>
              <a:gd name="T13" fmla="*/ 2147483647 h 20"/>
              <a:gd name="T14" fmla="*/ 2147483647 w 38"/>
              <a:gd name="T15" fmla="*/ 2147483647 h 20"/>
              <a:gd name="T16" fmla="*/ 2147483647 w 38"/>
              <a:gd name="T17" fmla="*/ 2147483647 h 20"/>
              <a:gd name="T18" fmla="*/ 0 w 38"/>
              <a:gd name="T19" fmla="*/ 2147483647 h 20"/>
              <a:gd name="T20" fmla="*/ 2147483647 w 38"/>
              <a:gd name="T21" fmla="*/ 2147483647 h 20"/>
              <a:gd name="T22" fmla="*/ 2147483647 w 38"/>
              <a:gd name="T23" fmla="*/ 0 h 20"/>
              <a:gd name="T24" fmla="*/ 2147483647 w 38"/>
              <a:gd name="T25" fmla="*/ 0 h 20"/>
              <a:gd name="T26" fmla="*/ 2147483647 w 38"/>
              <a:gd name="T27" fmla="*/ 0 h 20"/>
              <a:gd name="T28" fmla="*/ 2147483647 w 38"/>
              <a:gd name="T29" fmla="*/ 2147483647 h 20"/>
              <a:gd name="T30" fmla="*/ 2147483647 w 38"/>
              <a:gd name="T31" fmla="*/ 2147483647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8"/>
              <a:gd name="T49" fmla="*/ 0 h 20"/>
              <a:gd name="T50" fmla="*/ 38 w 38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8" h="20">
                <a:moveTo>
                  <a:pt x="34" y="6"/>
                </a:moveTo>
                <a:lnTo>
                  <a:pt x="28" y="10"/>
                </a:lnTo>
                <a:lnTo>
                  <a:pt x="32" y="12"/>
                </a:lnTo>
                <a:lnTo>
                  <a:pt x="38" y="12"/>
                </a:lnTo>
                <a:lnTo>
                  <a:pt x="36" y="18"/>
                </a:lnTo>
                <a:lnTo>
                  <a:pt x="38" y="20"/>
                </a:lnTo>
                <a:lnTo>
                  <a:pt x="16" y="20"/>
                </a:lnTo>
                <a:lnTo>
                  <a:pt x="8" y="14"/>
                </a:lnTo>
                <a:lnTo>
                  <a:pt x="2" y="12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4" y="0"/>
                </a:lnTo>
                <a:lnTo>
                  <a:pt x="26" y="4"/>
                </a:lnTo>
                <a:lnTo>
                  <a:pt x="34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4" name="Freeform 233"/>
          <p:cNvSpPr>
            <a:spLocks noChangeAspect="1"/>
          </p:cNvSpPr>
          <p:nvPr/>
        </p:nvSpPr>
        <p:spPr bwMode="auto">
          <a:xfrm>
            <a:off x="2486025" y="1385888"/>
            <a:ext cx="665163" cy="177800"/>
          </a:xfrm>
          <a:custGeom>
            <a:avLst/>
            <a:gdLst>
              <a:gd name="T0" fmla="*/ 2147483647 w 410"/>
              <a:gd name="T1" fmla="*/ 2147483647 h 92"/>
              <a:gd name="T2" fmla="*/ 2147483647 w 410"/>
              <a:gd name="T3" fmla="*/ 2147483647 h 92"/>
              <a:gd name="T4" fmla="*/ 2147483647 w 410"/>
              <a:gd name="T5" fmla="*/ 2147483647 h 92"/>
              <a:gd name="T6" fmla="*/ 2147483647 w 410"/>
              <a:gd name="T7" fmla="*/ 2147483647 h 92"/>
              <a:gd name="T8" fmla="*/ 2147483647 w 410"/>
              <a:gd name="T9" fmla="*/ 2147483647 h 92"/>
              <a:gd name="T10" fmla="*/ 2147483647 w 410"/>
              <a:gd name="T11" fmla="*/ 2147483647 h 92"/>
              <a:gd name="T12" fmla="*/ 2147483647 w 410"/>
              <a:gd name="T13" fmla="*/ 2147483647 h 92"/>
              <a:gd name="T14" fmla="*/ 2147483647 w 410"/>
              <a:gd name="T15" fmla="*/ 2147483647 h 92"/>
              <a:gd name="T16" fmla="*/ 2147483647 w 410"/>
              <a:gd name="T17" fmla="*/ 2147483647 h 92"/>
              <a:gd name="T18" fmla="*/ 2147483647 w 410"/>
              <a:gd name="T19" fmla="*/ 2147483647 h 92"/>
              <a:gd name="T20" fmla="*/ 2147483647 w 410"/>
              <a:gd name="T21" fmla="*/ 2147483647 h 92"/>
              <a:gd name="T22" fmla="*/ 2147483647 w 410"/>
              <a:gd name="T23" fmla="*/ 2147483647 h 92"/>
              <a:gd name="T24" fmla="*/ 2147483647 w 410"/>
              <a:gd name="T25" fmla="*/ 2147483647 h 92"/>
              <a:gd name="T26" fmla="*/ 2147483647 w 410"/>
              <a:gd name="T27" fmla="*/ 2147483647 h 92"/>
              <a:gd name="T28" fmla="*/ 2147483647 w 410"/>
              <a:gd name="T29" fmla="*/ 2147483647 h 92"/>
              <a:gd name="T30" fmla="*/ 2147483647 w 410"/>
              <a:gd name="T31" fmla="*/ 2147483647 h 92"/>
              <a:gd name="T32" fmla="*/ 2147483647 w 410"/>
              <a:gd name="T33" fmla="*/ 2147483647 h 92"/>
              <a:gd name="T34" fmla="*/ 2147483647 w 410"/>
              <a:gd name="T35" fmla="*/ 2147483647 h 92"/>
              <a:gd name="T36" fmla="*/ 2147483647 w 410"/>
              <a:gd name="T37" fmla="*/ 2147483647 h 92"/>
              <a:gd name="T38" fmla="*/ 2147483647 w 410"/>
              <a:gd name="T39" fmla="*/ 2147483647 h 92"/>
              <a:gd name="T40" fmla="*/ 2147483647 w 410"/>
              <a:gd name="T41" fmla="*/ 2147483647 h 92"/>
              <a:gd name="T42" fmla="*/ 2147483647 w 410"/>
              <a:gd name="T43" fmla="*/ 2147483647 h 92"/>
              <a:gd name="T44" fmla="*/ 2147483647 w 410"/>
              <a:gd name="T45" fmla="*/ 2147483647 h 92"/>
              <a:gd name="T46" fmla="*/ 2147483647 w 410"/>
              <a:gd name="T47" fmla="*/ 2147483647 h 92"/>
              <a:gd name="T48" fmla="*/ 2147483647 w 410"/>
              <a:gd name="T49" fmla="*/ 2147483647 h 92"/>
              <a:gd name="T50" fmla="*/ 2147483647 w 410"/>
              <a:gd name="T51" fmla="*/ 2147483647 h 92"/>
              <a:gd name="T52" fmla="*/ 0 w 410"/>
              <a:gd name="T53" fmla="*/ 2147483647 h 92"/>
              <a:gd name="T54" fmla="*/ 2147483647 w 410"/>
              <a:gd name="T55" fmla="*/ 2147483647 h 92"/>
              <a:gd name="T56" fmla="*/ 2147483647 w 410"/>
              <a:gd name="T57" fmla="*/ 2147483647 h 92"/>
              <a:gd name="T58" fmla="*/ 2147483647 w 410"/>
              <a:gd name="T59" fmla="*/ 2147483647 h 92"/>
              <a:gd name="T60" fmla="*/ 2147483647 w 410"/>
              <a:gd name="T61" fmla="*/ 2147483647 h 92"/>
              <a:gd name="T62" fmla="*/ 2147483647 w 410"/>
              <a:gd name="T63" fmla="*/ 2147483647 h 92"/>
              <a:gd name="T64" fmla="*/ 2147483647 w 410"/>
              <a:gd name="T65" fmla="*/ 2147483647 h 92"/>
              <a:gd name="T66" fmla="*/ 2147483647 w 410"/>
              <a:gd name="T67" fmla="*/ 2147483647 h 92"/>
              <a:gd name="T68" fmla="*/ 2147483647 w 410"/>
              <a:gd name="T69" fmla="*/ 2147483647 h 92"/>
              <a:gd name="T70" fmla="*/ 2147483647 w 410"/>
              <a:gd name="T71" fmla="*/ 2147483647 h 92"/>
              <a:gd name="T72" fmla="*/ 2147483647 w 410"/>
              <a:gd name="T73" fmla="*/ 2147483647 h 92"/>
              <a:gd name="T74" fmla="*/ 2147483647 w 410"/>
              <a:gd name="T75" fmla="*/ 2147483647 h 92"/>
              <a:gd name="T76" fmla="*/ 2147483647 w 410"/>
              <a:gd name="T77" fmla="*/ 2147483647 h 92"/>
              <a:gd name="T78" fmla="*/ 2147483647 w 410"/>
              <a:gd name="T79" fmla="*/ 2147483647 h 92"/>
              <a:gd name="T80" fmla="*/ 2147483647 w 410"/>
              <a:gd name="T81" fmla="*/ 2147483647 h 92"/>
              <a:gd name="T82" fmla="*/ 2147483647 w 410"/>
              <a:gd name="T83" fmla="*/ 2147483647 h 92"/>
              <a:gd name="T84" fmla="*/ 2147483647 w 410"/>
              <a:gd name="T85" fmla="*/ 2147483647 h 92"/>
              <a:gd name="T86" fmla="*/ 2147483647 w 410"/>
              <a:gd name="T87" fmla="*/ 2147483647 h 92"/>
              <a:gd name="T88" fmla="*/ 2147483647 w 410"/>
              <a:gd name="T89" fmla="*/ 2147483647 h 92"/>
              <a:gd name="T90" fmla="*/ 2147483647 w 410"/>
              <a:gd name="T91" fmla="*/ 2147483647 h 92"/>
              <a:gd name="T92" fmla="*/ 2147483647 w 410"/>
              <a:gd name="T93" fmla="*/ 2147483647 h 92"/>
              <a:gd name="T94" fmla="*/ 2147483647 w 410"/>
              <a:gd name="T95" fmla="*/ 2147483647 h 92"/>
              <a:gd name="T96" fmla="*/ 2147483647 w 410"/>
              <a:gd name="T97" fmla="*/ 0 h 92"/>
              <a:gd name="T98" fmla="*/ 2147483647 w 410"/>
              <a:gd name="T99" fmla="*/ 2147483647 h 92"/>
              <a:gd name="T100" fmla="*/ 2147483647 w 410"/>
              <a:gd name="T101" fmla="*/ 2147483647 h 92"/>
              <a:gd name="T102" fmla="*/ 2147483647 w 410"/>
              <a:gd name="T103" fmla="*/ 2147483647 h 92"/>
              <a:gd name="T104" fmla="*/ 2147483647 w 410"/>
              <a:gd name="T105" fmla="*/ 2147483647 h 92"/>
              <a:gd name="T106" fmla="*/ 2147483647 w 410"/>
              <a:gd name="T107" fmla="*/ 2147483647 h 92"/>
              <a:gd name="T108" fmla="*/ 2147483647 w 410"/>
              <a:gd name="T109" fmla="*/ 2147483647 h 92"/>
              <a:gd name="T110" fmla="*/ 2147483647 w 410"/>
              <a:gd name="T111" fmla="*/ 2147483647 h 92"/>
              <a:gd name="T112" fmla="*/ 2147483647 w 410"/>
              <a:gd name="T113" fmla="*/ 2147483647 h 92"/>
              <a:gd name="T114" fmla="*/ 2147483647 w 410"/>
              <a:gd name="T115" fmla="*/ 2147483647 h 92"/>
              <a:gd name="T116" fmla="*/ 2147483647 w 410"/>
              <a:gd name="T117" fmla="*/ 2147483647 h 92"/>
              <a:gd name="T118" fmla="*/ 2147483647 w 410"/>
              <a:gd name="T119" fmla="*/ 2147483647 h 92"/>
              <a:gd name="T120" fmla="*/ 2147483647 w 410"/>
              <a:gd name="T121" fmla="*/ 2147483647 h 92"/>
              <a:gd name="T122" fmla="*/ 2147483647 w 410"/>
              <a:gd name="T123" fmla="*/ 2147483647 h 92"/>
              <a:gd name="T124" fmla="*/ 2147483647 w 410"/>
              <a:gd name="T125" fmla="*/ 2147483647 h 9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410"/>
              <a:gd name="T190" fmla="*/ 0 h 92"/>
              <a:gd name="T191" fmla="*/ 410 w 410"/>
              <a:gd name="T192" fmla="*/ 92 h 9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410" h="92">
                <a:moveTo>
                  <a:pt x="188" y="64"/>
                </a:moveTo>
                <a:lnTo>
                  <a:pt x="182" y="62"/>
                </a:lnTo>
                <a:lnTo>
                  <a:pt x="176" y="54"/>
                </a:lnTo>
                <a:lnTo>
                  <a:pt x="170" y="54"/>
                </a:lnTo>
                <a:lnTo>
                  <a:pt x="168" y="62"/>
                </a:lnTo>
                <a:lnTo>
                  <a:pt x="166" y="70"/>
                </a:lnTo>
                <a:lnTo>
                  <a:pt x="162" y="76"/>
                </a:lnTo>
                <a:lnTo>
                  <a:pt x="158" y="78"/>
                </a:lnTo>
                <a:lnTo>
                  <a:pt x="154" y="78"/>
                </a:lnTo>
                <a:lnTo>
                  <a:pt x="150" y="78"/>
                </a:lnTo>
                <a:lnTo>
                  <a:pt x="146" y="74"/>
                </a:lnTo>
                <a:lnTo>
                  <a:pt x="142" y="72"/>
                </a:lnTo>
                <a:lnTo>
                  <a:pt x="136" y="72"/>
                </a:lnTo>
                <a:lnTo>
                  <a:pt x="146" y="76"/>
                </a:lnTo>
                <a:lnTo>
                  <a:pt x="154" y="80"/>
                </a:lnTo>
                <a:lnTo>
                  <a:pt x="142" y="88"/>
                </a:lnTo>
                <a:lnTo>
                  <a:pt x="130" y="92"/>
                </a:lnTo>
                <a:lnTo>
                  <a:pt x="124" y="92"/>
                </a:lnTo>
                <a:lnTo>
                  <a:pt x="120" y="90"/>
                </a:lnTo>
                <a:lnTo>
                  <a:pt x="114" y="88"/>
                </a:lnTo>
                <a:lnTo>
                  <a:pt x="110" y="86"/>
                </a:lnTo>
                <a:lnTo>
                  <a:pt x="50" y="86"/>
                </a:lnTo>
                <a:lnTo>
                  <a:pt x="34" y="88"/>
                </a:lnTo>
                <a:lnTo>
                  <a:pt x="30" y="88"/>
                </a:lnTo>
                <a:lnTo>
                  <a:pt x="28" y="88"/>
                </a:lnTo>
                <a:lnTo>
                  <a:pt x="26" y="86"/>
                </a:lnTo>
                <a:lnTo>
                  <a:pt x="24" y="82"/>
                </a:lnTo>
                <a:lnTo>
                  <a:pt x="26" y="78"/>
                </a:lnTo>
                <a:lnTo>
                  <a:pt x="28" y="76"/>
                </a:lnTo>
                <a:lnTo>
                  <a:pt x="38" y="78"/>
                </a:lnTo>
                <a:lnTo>
                  <a:pt x="54" y="82"/>
                </a:lnTo>
                <a:lnTo>
                  <a:pt x="56" y="74"/>
                </a:lnTo>
                <a:lnTo>
                  <a:pt x="58" y="70"/>
                </a:lnTo>
                <a:lnTo>
                  <a:pt x="62" y="66"/>
                </a:lnTo>
                <a:lnTo>
                  <a:pt x="70" y="66"/>
                </a:lnTo>
                <a:lnTo>
                  <a:pt x="74" y="68"/>
                </a:lnTo>
                <a:lnTo>
                  <a:pt x="78" y="70"/>
                </a:lnTo>
                <a:lnTo>
                  <a:pt x="82" y="72"/>
                </a:lnTo>
                <a:lnTo>
                  <a:pt x="86" y="72"/>
                </a:lnTo>
                <a:lnTo>
                  <a:pt x="82" y="64"/>
                </a:lnTo>
                <a:lnTo>
                  <a:pt x="80" y="58"/>
                </a:lnTo>
                <a:lnTo>
                  <a:pt x="78" y="54"/>
                </a:lnTo>
                <a:lnTo>
                  <a:pt x="70" y="56"/>
                </a:lnTo>
                <a:lnTo>
                  <a:pt x="70" y="54"/>
                </a:lnTo>
                <a:lnTo>
                  <a:pt x="68" y="52"/>
                </a:lnTo>
                <a:lnTo>
                  <a:pt x="54" y="56"/>
                </a:lnTo>
                <a:lnTo>
                  <a:pt x="46" y="58"/>
                </a:lnTo>
                <a:lnTo>
                  <a:pt x="38" y="58"/>
                </a:lnTo>
                <a:lnTo>
                  <a:pt x="24" y="58"/>
                </a:lnTo>
                <a:lnTo>
                  <a:pt x="12" y="56"/>
                </a:lnTo>
                <a:lnTo>
                  <a:pt x="8" y="54"/>
                </a:lnTo>
                <a:lnTo>
                  <a:pt x="4" y="50"/>
                </a:lnTo>
                <a:lnTo>
                  <a:pt x="2" y="46"/>
                </a:lnTo>
                <a:lnTo>
                  <a:pt x="0" y="42"/>
                </a:lnTo>
                <a:lnTo>
                  <a:pt x="2" y="38"/>
                </a:lnTo>
                <a:lnTo>
                  <a:pt x="8" y="34"/>
                </a:lnTo>
                <a:lnTo>
                  <a:pt x="26" y="28"/>
                </a:lnTo>
                <a:lnTo>
                  <a:pt x="46" y="26"/>
                </a:lnTo>
                <a:lnTo>
                  <a:pt x="62" y="24"/>
                </a:lnTo>
                <a:lnTo>
                  <a:pt x="84" y="28"/>
                </a:lnTo>
                <a:lnTo>
                  <a:pt x="96" y="34"/>
                </a:lnTo>
                <a:lnTo>
                  <a:pt x="104" y="38"/>
                </a:lnTo>
                <a:lnTo>
                  <a:pt x="106" y="40"/>
                </a:lnTo>
                <a:lnTo>
                  <a:pt x="112" y="40"/>
                </a:lnTo>
                <a:lnTo>
                  <a:pt x="112" y="36"/>
                </a:lnTo>
                <a:lnTo>
                  <a:pt x="116" y="32"/>
                </a:lnTo>
                <a:lnTo>
                  <a:pt x="120" y="30"/>
                </a:lnTo>
                <a:lnTo>
                  <a:pt x="126" y="28"/>
                </a:lnTo>
                <a:lnTo>
                  <a:pt x="136" y="30"/>
                </a:lnTo>
                <a:lnTo>
                  <a:pt x="142" y="34"/>
                </a:lnTo>
                <a:lnTo>
                  <a:pt x="146" y="38"/>
                </a:lnTo>
                <a:lnTo>
                  <a:pt x="154" y="38"/>
                </a:lnTo>
                <a:lnTo>
                  <a:pt x="152" y="34"/>
                </a:lnTo>
                <a:lnTo>
                  <a:pt x="150" y="32"/>
                </a:lnTo>
                <a:lnTo>
                  <a:pt x="140" y="26"/>
                </a:lnTo>
                <a:lnTo>
                  <a:pt x="130" y="26"/>
                </a:lnTo>
                <a:lnTo>
                  <a:pt x="122" y="26"/>
                </a:lnTo>
                <a:lnTo>
                  <a:pt x="106" y="26"/>
                </a:lnTo>
                <a:lnTo>
                  <a:pt x="94" y="26"/>
                </a:lnTo>
                <a:lnTo>
                  <a:pt x="88" y="26"/>
                </a:lnTo>
                <a:lnTo>
                  <a:pt x="86" y="24"/>
                </a:lnTo>
                <a:lnTo>
                  <a:pt x="84" y="22"/>
                </a:lnTo>
                <a:lnTo>
                  <a:pt x="86" y="16"/>
                </a:lnTo>
                <a:lnTo>
                  <a:pt x="90" y="14"/>
                </a:lnTo>
                <a:lnTo>
                  <a:pt x="100" y="14"/>
                </a:lnTo>
                <a:lnTo>
                  <a:pt x="136" y="14"/>
                </a:lnTo>
                <a:lnTo>
                  <a:pt x="144" y="12"/>
                </a:lnTo>
                <a:lnTo>
                  <a:pt x="152" y="10"/>
                </a:lnTo>
                <a:lnTo>
                  <a:pt x="160" y="8"/>
                </a:lnTo>
                <a:lnTo>
                  <a:pt x="170" y="8"/>
                </a:lnTo>
                <a:lnTo>
                  <a:pt x="176" y="8"/>
                </a:lnTo>
                <a:lnTo>
                  <a:pt x="180" y="10"/>
                </a:lnTo>
                <a:lnTo>
                  <a:pt x="182" y="12"/>
                </a:lnTo>
                <a:lnTo>
                  <a:pt x="186" y="12"/>
                </a:lnTo>
                <a:lnTo>
                  <a:pt x="202" y="8"/>
                </a:lnTo>
                <a:lnTo>
                  <a:pt x="218" y="4"/>
                </a:lnTo>
                <a:lnTo>
                  <a:pt x="244" y="2"/>
                </a:lnTo>
                <a:lnTo>
                  <a:pt x="272" y="0"/>
                </a:lnTo>
                <a:lnTo>
                  <a:pt x="330" y="2"/>
                </a:lnTo>
                <a:lnTo>
                  <a:pt x="352" y="2"/>
                </a:lnTo>
                <a:lnTo>
                  <a:pt x="372" y="2"/>
                </a:lnTo>
                <a:lnTo>
                  <a:pt x="392" y="6"/>
                </a:lnTo>
                <a:lnTo>
                  <a:pt x="410" y="12"/>
                </a:lnTo>
                <a:lnTo>
                  <a:pt x="396" y="18"/>
                </a:lnTo>
                <a:lnTo>
                  <a:pt x="378" y="24"/>
                </a:lnTo>
                <a:lnTo>
                  <a:pt x="358" y="26"/>
                </a:lnTo>
                <a:lnTo>
                  <a:pt x="348" y="26"/>
                </a:lnTo>
                <a:lnTo>
                  <a:pt x="340" y="26"/>
                </a:lnTo>
                <a:lnTo>
                  <a:pt x="326" y="26"/>
                </a:lnTo>
                <a:lnTo>
                  <a:pt x="334" y="26"/>
                </a:lnTo>
                <a:lnTo>
                  <a:pt x="342" y="26"/>
                </a:lnTo>
                <a:lnTo>
                  <a:pt x="334" y="28"/>
                </a:lnTo>
                <a:lnTo>
                  <a:pt x="324" y="28"/>
                </a:lnTo>
                <a:lnTo>
                  <a:pt x="304" y="28"/>
                </a:lnTo>
                <a:lnTo>
                  <a:pt x="292" y="30"/>
                </a:lnTo>
                <a:lnTo>
                  <a:pt x="282" y="34"/>
                </a:lnTo>
                <a:lnTo>
                  <a:pt x="270" y="38"/>
                </a:lnTo>
                <a:lnTo>
                  <a:pt x="258" y="40"/>
                </a:lnTo>
                <a:lnTo>
                  <a:pt x="238" y="40"/>
                </a:lnTo>
                <a:lnTo>
                  <a:pt x="232" y="40"/>
                </a:lnTo>
                <a:lnTo>
                  <a:pt x="226" y="40"/>
                </a:lnTo>
                <a:lnTo>
                  <a:pt x="224" y="44"/>
                </a:lnTo>
                <a:lnTo>
                  <a:pt x="222" y="48"/>
                </a:lnTo>
                <a:lnTo>
                  <a:pt x="212" y="56"/>
                </a:lnTo>
                <a:lnTo>
                  <a:pt x="198" y="62"/>
                </a:lnTo>
                <a:lnTo>
                  <a:pt x="188" y="6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5" name="Freeform 234"/>
          <p:cNvSpPr>
            <a:spLocks noChangeAspect="1"/>
          </p:cNvSpPr>
          <p:nvPr/>
        </p:nvSpPr>
        <p:spPr bwMode="auto">
          <a:xfrm>
            <a:off x="2389188" y="1787525"/>
            <a:ext cx="495300" cy="390525"/>
          </a:xfrm>
          <a:custGeom>
            <a:avLst/>
            <a:gdLst>
              <a:gd name="T0" fmla="*/ 2147483647 w 306"/>
              <a:gd name="T1" fmla="*/ 2147483647 h 202"/>
              <a:gd name="T2" fmla="*/ 2147483647 w 306"/>
              <a:gd name="T3" fmla="*/ 2147483647 h 202"/>
              <a:gd name="T4" fmla="*/ 2147483647 w 306"/>
              <a:gd name="T5" fmla="*/ 2147483647 h 202"/>
              <a:gd name="T6" fmla="*/ 2147483647 w 306"/>
              <a:gd name="T7" fmla="*/ 2147483647 h 202"/>
              <a:gd name="T8" fmla="*/ 2147483647 w 306"/>
              <a:gd name="T9" fmla="*/ 2147483647 h 202"/>
              <a:gd name="T10" fmla="*/ 2147483647 w 306"/>
              <a:gd name="T11" fmla="*/ 2147483647 h 202"/>
              <a:gd name="T12" fmla="*/ 2147483647 w 306"/>
              <a:gd name="T13" fmla="*/ 2147483647 h 202"/>
              <a:gd name="T14" fmla="*/ 2147483647 w 306"/>
              <a:gd name="T15" fmla="*/ 2147483647 h 202"/>
              <a:gd name="T16" fmla="*/ 2147483647 w 306"/>
              <a:gd name="T17" fmla="*/ 2147483647 h 202"/>
              <a:gd name="T18" fmla="*/ 2147483647 w 306"/>
              <a:gd name="T19" fmla="*/ 2147483647 h 202"/>
              <a:gd name="T20" fmla="*/ 2147483647 w 306"/>
              <a:gd name="T21" fmla="*/ 2147483647 h 202"/>
              <a:gd name="T22" fmla="*/ 2147483647 w 306"/>
              <a:gd name="T23" fmla="*/ 2147483647 h 202"/>
              <a:gd name="T24" fmla="*/ 2147483647 w 306"/>
              <a:gd name="T25" fmla="*/ 2147483647 h 202"/>
              <a:gd name="T26" fmla="*/ 2147483647 w 306"/>
              <a:gd name="T27" fmla="*/ 2147483647 h 202"/>
              <a:gd name="T28" fmla="*/ 2147483647 w 306"/>
              <a:gd name="T29" fmla="*/ 2147483647 h 202"/>
              <a:gd name="T30" fmla="*/ 2147483647 w 306"/>
              <a:gd name="T31" fmla="*/ 2147483647 h 202"/>
              <a:gd name="T32" fmla="*/ 2147483647 w 306"/>
              <a:gd name="T33" fmla="*/ 2147483647 h 202"/>
              <a:gd name="T34" fmla="*/ 2147483647 w 306"/>
              <a:gd name="T35" fmla="*/ 2147483647 h 202"/>
              <a:gd name="T36" fmla="*/ 2147483647 w 306"/>
              <a:gd name="T37" fmla="*/ 2147483647 h 202"/>
              <a:gd name="T38" fmla="*/ 2147483647 w 306"/>
              <a:gd name="T39" fmla="*/ 2147483647 h 202"/>
              <a:gd name="T40" fmla="*/ 2147483647 w 306"/>
              <a:gd name="T41" fmla="*/ 2147483647 h 202"/>
              <a:gd name="T42" fmla="*/ 2147483647 w 306"/>
              <a:gd name="T43" fmla="*/ 2147483647 h 202"/>
              <a:gd name="T44" fmla="*/ 2147483647 w 306"/>
              <a:gd name="T45" fmla="*/ 2147483647 h 202"/>
              <a:gd name="T46" fmla="*/ 2147483647 w 306"/>
              <a:gd name="T47" fmla="*/ 2147483647 h 202"/>
              <a:gd name="T48" fmla="*/ 2147483647 w 306"/>
              <a:gd name="T49" fmla="*/ 2147483647 h 202"/>
              <a:gd name="T50" fmla="*/ 2147483647 w 306"/>
              <a:gd name="T51" fmla="*/ 2147483647 h 202"/>
              <a:gd name="T52" fmla="*/ 2147483647 w 306"/>
              <a:gd name="T53" fmla="*/ 2147483647 h 202"/>
              <a:gd name="T54" fmla="*/ 2147483647 w 306"/>
              <a:gd name="T55" fmla="*/ 2147483647 h 202"/>
              <a:gd name="T56" fmla="*/ 2147483647 w 306"/>
              <a:gd name="T57" fmla="*/ 2147483647 h 202"/>
              <a:gd name="T58" fmla="*/ 2147483647 w 306"/>
              <a:gd name="T59" fmla="*/ 2147483647 h 202"/>
              <a:gd name="T60" fmla="*/ 2147483647 w 306"/>
              <a:gd name="T61" fmla="*/ 2147483647 h 202"/>
              <a:gd name="T62" fmla="*/ 2147483647 w 306"/>
              <a:gd name="T63" fmla="*/ 2147483647 h 202"/>
              <a:gd name="T64" fmla="*/ 2147483647 w 306"/>
              <a:gd name="T65" fmla="*/ 2147483647 h 202"/>
              <a:gd name="T66" fmla="*/ 2147483647 w 306"/>
              <a:gd name="T67" fmla="*/ 2147483647 h 202"/>
              <a:gd name="T68" fmla="*/ 2147483647 w 306"/>
              <a:gd name="T69" fmla="*/ 2147483647 h 202"/>
              <a:gd name="T70" fmla="*/ 2147483647 w 306"/>
              <a:gd name="T71" fmla="*/ 2147483647 h 202"/>
              <a:gd name="T72" fmla="*/ 2147483647 w 306"/>
              <a:gd name="T73" fmla="*/ 2147483647 h 202"/>
              <a:gd name="T74" fmla="*/ 2147483647 w 306"/>
              <a:gd name="T75" fmla="*/ 2147483647 h 202"/>
              <a:gd name="T76" fmla="*/ 2147483647 w 306"/>
              <a:gd name="T77" fmla="*/ 2147483647 h 202"/>
              <a:gd name="T78" fmla="*/ 2147483647 w 306"/>
              <a:gd name="T79" fmla="*/ 2147483647 h 202"/>
              <a:gd name="T80" fmla="*/ 2147483647 w 306"/>
              <a:gd name="T81" fmla="*/ 2147483647 h 202"/>
              <a:gd name="T82" fmla="*/ 2147483647 w 306"/>
              <a:gd name="T83" fmla="*/ 2147483647 h 202"/>
              <a:gd name="T84" fmla="*/ 2147483647 w 306"/>
              <a:gd name="T85" fmla="*/ 2147483647 h 202"/>
              <a:gd name="T86" fmla="*/ 2147483647 w 306"/>
              <a:gd name="T87" fmla="*/ 2147483647 h 202"/>
              <a:gd name="T88" fmla="*/ 2147483647 w 306"/>
              <a:gd name="T89" fmla="*/ 2147483647 h 202"/>
              <a:gd name="T90" fmla="*/ 2147483647 w 306"/>
              <a:gd name="T91" fmla="*/ 2147483647 h 202"/>
              <a:gd name="T92" fmla="*/ 2147483647 w 306"/>
              <a:gd name="T93" fmla="*/ 2147483647 h 202"/>
              <a:gd name="T94" fmla="*/ 2147483647 w 306"/>
              <a:gd name="T95" fmla="*/ 2147483647 h 202"/>
              <a:gd name="T96" fmla="*/ 2147483647 w 306"/>
              <a:gd name="T97" fmla="*/ 2147483647 h 202"/>
              <a:gd name="T98" fmla="*/ 2147483647 w 306"/>
              <a:gd name="T99" fmla="*/ 2147483647 h 202"/>
              <a:gd name="T100" fmla="*/ 2147483647 w 306"/>
              <a:gd name="T101" fmla="*/ 2147483647 h 202"/>
              <a:gd name="T102" fmla="*/ 2147483647 w 306"/>
              <a:gd name="T103" fmla="*/ 2147483647 h 202"/>
              <a:gd name="T104" fmla="*/ 2147483647 w 306"/>
              <a:gd name="T105" fmla="*/ 2147483647 h 202"/>
              <a:gd name="T106" fmla="*/ 2147483647 w 306"/>
              <a:gd name="T107" fmla="*/ 2147483647 h 202"/>
              <a:gd name="T108" fmla="*/ 2147483647 w 306"/>
              <a:gd name="T109" fmla="*/ 2147483647 h 202"/>
              <a:gd name="T110" fmla="*/ 2147483647 w 306"/>
              <a:gd name="T111" fmla="*/ 2147483647 h 202"/>
              <a:gd name="T112" fmla="*/ 2147483647 w 306"/>
              <a:gd name="T113" fmla="*/ 2147483647 h 202"/>
              <a:gd name="T114" fmla="*/ 2147483647 w 306"/>
              <a:gd name="T115" fmla="*/ 0 h 202"/>
              <a:gd name="T116" fmla="*/ 2147483647 w 306"/>
              <a:gd name="T117" fmla="*/ 2147483647 h 202"/>
              <a:gd name="T118" fmla="*/ 2147483647 w 306"/>
              <a:gd name="T119" fmla="*/ 2147483647 h 202"/>
              <a:gd name="T120" fmla="*/ 2147483647 w 306"/>
              <a:gd name="T121" fmla="*/ 2147483647 h 202"/>
              <a:gd name="T122" fmla="*/ 2147483647 w 306"/>
              <a:gd name="T123" fmla="*/ 2147483647 h 20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06"/>
              <a:gd name="T187" fmla="*/ 0 h 202"/>
              <a:gd name="T188" fmla="*/ 306 w 306"/>
              <a:gd name="T189" fmla="*/ 202 h 20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06" h="202">
                <a:moveTo>
                  <a:pt x="122" y="0"/>
                </a:moveTo>
                <a:lnTo>
                  <a:pt x="134" y="0"/>
                </a:lnTo>
                <a:lnTo>
                  <a:pt x="132" y="10"/>
                </a:lnTo>
                <a:lnTo>
                  <a:pt x="136" y="8"/>
                </a:lnTo>
                <a:lnTo>
                  <a:pt x="140" y="4"/>
                </a:lnTo>
                <a:lnTo>
                  <a:pt x="142" y="2"/>
                </a:lnTo>
                <a:lnTo>
                  <a:pt x="148" y="0"/>
                </a:lnTo>
                <a:lnTo>
                  <a:pt x="158" y="0"/>
                </a:lnTo>
                <a:lnTo>
                  <a:pt x="170" y="4"/>
                </a:lnTo>
                <a:lnTo>
                  <a:pt x="180" y="8"/>
                </a:lnTo>
                <a:lnTo>
                  <a:pt x="184" y="12"/>
                </a:lnTo>
                <a:lnTo>
                  <a:pt x="186" y="14"/>
                </a:lnTo>
                <a:lnTo>
                  <a:pt x="152" y="20"/>
                </a:lnTo>
                <a:lnTo>
                  <a:pt x="170" y="22"/>
                </a:lnTo>
                <a:lnTo>
                  <a:pt x="186" y="20"/>
                </a:lnTo>
                <a:lnTo>
                  <a:pt x="190" y="22"/>
                </a:lnTo>
                <a:lnTo>
                  <a:pt x="194" y="24"/>
                </a:lnTo>
                <a:lnTo>
                  <a:pt x="198" y="30"/>
                </a:lnTo>
                <a:lnTo>
                  <a:pt x="200" y="36"/>
                </a:lnTo>
                <a:lnTo>
                  <a:pt x="204" y="42"/>
                </a:lnTo>
                <a:lnTo>
                  <a:pt x="210" y="36"/>
                </a:lnTo>
                <a:lnTo>
                  <a:pt x="214" y="34"/>
                </a:lnTo>
                <a:lnTo>
                  <a:pt x="218" y="34"/>
                </a:lnTo>
                <a:lnTo>
                  <a:pt x="228" y="38"/>
                </a:lnTo>
                <a:lnTo>
                  <a:pt x="242" y="46"/>
                </a:lnTo>
                <a:lnTo>
                  <a:pt x="264" y="62"/>
                </a:lnTo>
                <a:lnTo>
                  <a:pt x="254" y="68"/>
                </a:lnTo>
                <a:lnTo>
                  <a:pt x="248" y="72"/>
                </a:lnTo>
                <a:lnTo>
                  <a:pt x="246" y="78"/>
                </a:lnTo>
                <a:lnTo>
                  <a:pt x="234" y="78"/>
                </a:lnTo>
                <a:lnTo>
                  <a:pt x="234" y="84"/>
                </a:lnTo>
                <a:lnTo>
                  <a:pt x="242" y="84"/>
                </a:lnTo>
                <a:lnTo>
                  <a:pt x="252" y="88"/>
                </a:lnTo>
                <a:lnTo>
                  <a:pt x="264" y="92"/>
                </a:lnTo>
                <a:lnTo>
                  <a:pt x="276" y="100"/>
                </a:lnTo>
                <a:lnTo>
                  <a:pt x="278" y="104"/>
                </a:lnTo>
                <a:lnTo>
                  <a:pt x="278" y="108"/>
                </a:lnTo>
                <a:lnTo>
                  <a:pt x="284" y="110"/>
                </a:lnTo>
                <a:lnTo>
                  <a:pt x="288" y="112"/>
                </a:lnTo>
                <a:lnTo>
                  <a:pt x="292" y="114"/>
                </a:lnTo>
                <a:lnTo>
                  <a:pt x="296" y="114"/>
                </a:lnTo>
                <a:lnTo>
                  <a:pt x="302" y="114"/>
                </a:lnTo>
                <a:lnTo>
                  <a:pt x="306" y="112"/>
                </a:lnTo>
                <a:lnTo>
                  <a:pt x="306" y="120"/>
                </a:lnTo>
                <a:lnTo>
                  <a:pt x="296" y="122"/>
                </a:lnTo>
                <a:lnTo>
                  <a:pt x="288" y="124"/>
                </a:lnTo>
                <a:lnTo>
                  <a:pt x="288" y="134"/>
                </a:lnTo>
                <a:lnTo>
                  <a:pt x="282" y="132"/>
                </a:lnTo>
                <a:lnTo>
                  <a:pt x="278" y="130"/>
                </a:lnTo>
                <a:lnTo>
                  <a:pt x="270" y="138"/>
                </a:lnTo>
                <a:lnTo>
                  <a:pt x="264" y="142"/>
                </a:lnTo>
                <a:lnTo>
                  <a:pt x="260" y="144"/>
                </a:lnTo>
                <a:lnTo>
                  <a:pt x="254" y="144"/>
                </a:lnTo>
                <a:lnTo>
                  <a:pt x="250" y="142"/>
                </a:lnTo>
                <a:lnTo>
                  <a:pt x="248" y="138"/>
                </a:lnTo>
                <a:lnTo>
                  <a:pt x="246" y="136"/>
                </a:lnTo>
                <a:lnTo>
                  <a:pt x="246" y="128"/>
                </a:lnTo>
                <a:lnTo>
                  <a:pt x="242" y="120"/>
                </a:lnTo>
                <a:lnTo>
                  <a:pt x="226" y="120"/>
                </a:lnTo>
                <a:lnTo>
                  <a:pt x="228" y="126"/>
                </a:lnTo>
                <a:lnTo>
                  <a:pt x="224" y="128"/>
                </a:lnTo>
                <a:lnTo>
                  <a:pt x="220" y="128"/>
                </a:lnTo>
                <a:lnTo>
                  <a:pt x="212" y="130"/>
                </a:lnTo>
                <a:lnTo>
                  <a:pt x="214" y="132"/>
                </a:lnTo>
                <a:lnTo>
                  <a:pt x="216" y="136"/>
                </a:lnTo>
                <a:lnTo>
                  <a:pt x="222" y="138"/>
                </a:lnTo>
                <a:lnTo>
                  <a:pt x="222" y="148"/>
                </a:lnTo>
                <a:lnTo>
                  <a:pt x="230" y="150"/>
                </a:lnTo>
                <a:lnTo>
                  <a:pt x="236" y="154"/>
                </a:lnTo>
                <a:lnTo>
                  <a:pt x="238" y="162"/>
                </a:lnTo>
                <a:lnTo>
                  <a:pt x="236" y="168"/>
                </a:lnTo>
                <a:lnTo>
                  <a:pt x="234" y="176"/>
                </a:lnTo>
                <a:lnTo>
                  <a:pt x="234" y="180"/>
                </a:lnTo>
                <a:lnTo>
                  <a:pt x="232" y="184"/>
                </a:lnTo>
                <a:lnTo>
                  <a:pt x="236" y="190"/>
                </a:lnTo>
                <a:lnTo>
                  <a:pt x="228" y="188"/>
                </a:lnTo>
                <a:lnTo>
                  <a:pt x="218" y="184"/>
                </a:lnTo>
                <a:lnTo>
                  <a:pt x="210" y="178"/>
                </a:lnTo>
                <a:lnTo>
                  <a:pt x="206" y="176"/>
                </a:lnTo>
                <a:lnTo>
                  <a:pt x="206" y="172"/>
                </a:lnTo>
                <a:lnTo>
                  <a:pt x="202" y="170"/>
                </a:lnTo>
                <a:lnTo>
                  <a:pt x="196" y="168"/>
                </a:lnTo>
                <a:lnTo>
                  <a:pt x="184" y="168"/>
                </a:lnTo>
                <a:lnTo>
                  <a:pt x="186" y="170"/>
                </a:lnTo>
                <a:lnTo>
                  <a:pt x="194" y="180"/>
                </a:lnTo>
                <a:lnTo>
                  <a:pt x="210" y="194"/>
                </a:lnTo>
                <a:lnTo>
                  <a:pt x="208" y="200"/>
                </a:lnTo>
                <a:lnTo>
                  <a:pt x="204" y="202"/>
                </a:lnTo>
                <a:lnTo>
                  <a:pt x="198" y="200"/>
                </a:lnTo>
                <a:lnTo>
                  <a:pt x="188" y="196"/>
                </a:lnTo>
                <a:lnTo>
                  <a:pt x="172" y="188"/>
                </a:lnTo>
                <a:lnTo>
                  <a:pt x="144" y="188"/>
                </a:lnTo>
                <a:lnTo>
                  <a:pt x="142" y="184"/>
                </a:lnTo>
                <a:lnTo>
                  <a:pt x="144" y="182"/>
                </a:lnTo>
                <a:lnTo>
                  <a:pt x="144" y="180"/>
                </a:lnTo>
                <a:lnTo>
                  <a:pt x="144" y="174"/>
                </a:lnTo>
                <a:lnTo>
                  <a:pt x="144" y="170"/>
                </a:lnTo>
                <a:lnTo>
                  <a:pt x="144" y="168"/>
                </a:lnTo>
                <a:lnTo>
                  <a:pt x="142" y="168"/>
                </a:lnTo>
                <a:lnTo>
                  <a:pt x="134" y="162"/>
                </a:lnTo>
                <a:lnTo>
                  <a:pt x="130" y="158"/>
                </a:lnTo>
                <a:lnTo>
                  <a:pt x="130" y="154"/>
                </a:lnTo>
                <a:lnTo>
                  <a:pt x="110" y="154"/>
                </a:lnTo>
                <a:lnTo>
                  <a:pt x="102" y="154"/>
                </a:lnTo>
                <a:lnTo>
                  <a:pt x="94" y="156"/>
                </a:lnTo>
                <a:lnTo>
                  <a:pt x="84" y="158"/>
                </a:lnTo>
                <a:lnTo>
                  <a:pt x="76" y="160"/>
                </a:lnTo>
                <a:lnTo>
                  <a:pt x="68" y="158"/>
                </a:lnTo>
                <a:lnTo>
                  <a:pt x="66" y="156"/>
                </a:lnTo>
                <a:lnTo>
                  <a:pt x="64" y="154"/>
                </a:lnTo>
                <a:lnTo>
                  <a:pt x="66" y="152"/>
                </a:lnTo>
                <a:lnTo>
                  <a:pt x="68" y="148"/>
                </a:lnTo>
                <a:lnTo>
                  <a:pt x="76" y="144"/>
                </a:lnTo>
                <a:lnTo>
                  <a:pt x="92" y="136"/>
                </a:lnTo>
                <a:lnTo>
                  <a:pt x="96" y="140"/>
                </a:lnTo>
                <a:lnTo>
                  <a:pt x="100" y="142"/>
                </a:lnTo>
                <a:lnTo>
                  <a:pt x="112" y="142"/>
                </a:lnTo>
                <a:lnTo>
                  <a:pt x="122" y="140"/>
                </a:lnTo>
                <a:lnTo>
                  <a:pt x="126" y="138"/>
                </a:lnTo>
                <a:lnTo>
                  <a:pt x="130" y="136"/>
                </a:lnTo>
                <a:lnTo>
                  <a:pt x="132" y="134"/>
                </a:lnTo>
                <a:lnTo>
                  <a:pt x="132" y="128"/>
                </a:lnTo>
                <a:lnTo>
                  <a:pt x="144" y="124"/>
                </a:lnTo>
                <a:lnTo>
                  <a:pt x="154" y="120"/>
                </a:lnTo>
                <a:lnTo>
                  <a:pt x="174" y="104"/>
                </a:lnTo>
                <a:lnTo>
                  <a:pt x="164" y="90"/>
                </a:lnTo>
                <a:lnTo>
                  <a:pt x="160" y="86"/>
                </a:lnTo>
                <a:lnTo>
                  <a:pt x="154" y="84"/>
                </a:lnTo>
                <a:lnTo>
                  <a:pt x="154" y="80"/>
                </a:lnTo>
                <a:lnTo>
                  <a:pt x="138" y="80"/>
                </a:lnTo>
                <a:lnTo>
                  <a:pt x="140" y="78"/>
                </a:lnTo>
                <a:lnTo>
                  <a:pt x="144" y="78"/>
                </a:lnTo>
                <a:lnTo>
                  <a:pt x="144" y="70"/>
                </a:lnTo>
                <a:lnTo>
                  <a:pt x="140" y="68"/>
                </a:lnTo>
                <a:lnTo>
                  <a:pt x="136" y="66"/>
                </a:lnTo>
                <a:lnTo>
                  <a:pt x="128" y="60"/>
                </a:lnTo>
                <a:lnTo>
                  <a:pt x="122" y="56"/>
                </a:lnTo>
                <a:lnTo>
                  <a:pt x="120" y="58"/>
                </a:lnTo>
                <a:lnTo>
                  <a:pt x="118" y="60"/>
                </a:lnTo>
                <a:lnTo>
                  <a:pt x="112" y="62"/>
                </a:lnTo>
                <a:lnTo>
                  <a:pt x="108" y="66"/>
                </a:lnTo>
                <a:lnTo>
                  <a:pt x="104" y="68"/>
                </a:lnTo>
                <a:lnTo>
                  <a:pt x="100" y="70"/>
                </a:lnTo>
                <a:lnTo>
                  <a:pt x="96" y="70"/>
                </a:lnTo>
                <a:lnTo>
                  <a:pt x="94" y="68"/>
                </a:lnTo>
                <a:lnTo>
                  <a:pt x="94" y="60"/>
                </a:lnTo>
                <a:lnTo>
                  <a:pt x="82" y="62"/>
                </a:lnTo>
                <a:lnTo>
                  <a:pt x="70" y="62"/>
                </a:lnTo>
                <a:lnTo>
                  <a:pt x="40" y="60"/>
                </a:lnTo>
                <a:lnTo>
                  <a:pt x="34" y="60"/>
                </a:lnTo>
                <a:lnTo>
                  <a:pt x="28" y="58"/>
                </a:lnTo>
                <a:lnTo>
                  <a:pt x="26" y="54"/>
                </a:lnTo>
                <a:lnTo>
                  <a:pt x="24" y="48"/>
                </a:lnTo>
                <a:lnTo>
                  <a:pt x="20" y="50"/>
                </a:lnTo>
                <a:lnTo>
                  <a:pt x="16" y="52"/>
                </a:lnTo>
                <a:lnTo>
                  <a:pt x="12" y="54"/>
                </a:lnTo>
                <a:lnTo>
                  <a:pt x="8" y="54"/>
                </a:lnTo>
                <a:lnTo>
                  <a:pt x="4" y="54"/>
                </a:lnTo>
                <a:lnTo>
                  <a:pt x="2" y="50"/>
                </a:lnTo>
                <a:lnTo>
                  <a:pt x="0" y="46"/>
                </a:lnTo>
                <a:lnTo>
                  <a:pt x="8" y="42"/>
                </a:lnTo>
                <a:lnTo>
                  <a:pt x="16" y="42"/>
                </a:lnTo>
                <a:lnTo>
                  <a:pt x="8" y="38"/>
                </a:lnTo>
                <a:lnTo>
                  <a:pt x="4" y="36"/>
                </a:lnTo>
                <a:lnTo>
                  <a:pt x="4" y="32"/>
                </a:lnTo>
                <a:lnTo>
                  <a:pt x="4" y="28"/>
                </a:lnTo>
                <a:lnTo>
                  <a:pt x="6" y="24"/>
                </a:lnTo>
                <a:lnTo>
                  <a:pt x="14" y="18"/>
                </a:lnTo>
                <a:lnTo>
                  <a:pt x="24" y="14"/>
                </a:lnTo>
                <a:lnTo>
                  <a:pt x="34" y="10"/>
                </a:lnTo>
                <a:lnTo>
                  <a:pt x="60" y="6"/>
                </a:lnTo>
                <a:lnTo>
                  <a:pt x="70" y="4"/>
                </a:lnTo>
                <a:lnTo>
                  <a:pt x="78" y="0"/>
                </a:lnTo>
                <a:lnTo>
                  <a:pt x="88" y="0"/>
                </a:lnTo>
                <a:lnTo>
                  <a:pt x="84" y="6"/>
                </a:lnTo>
                <a:lnTo>
                  <a:pt x="78" y="8"/>
                </a:lnTo>
                <a:lnTo>
                  <a:pt x="68" y="12"/>
                </a:lnTo>
                <a:lnTo>
                  <a:pt x="62" y="16"/>
                </a:lnTo>
                <a:lnTo>
                  <a:pt x="58" y="18"/>
                </a:lnTo>
                <a:lnTo>
                  <a:pt x="54" y="22"/>
                </a:lnTo>
                <a:lnTo>
                  <a:pt x="52" y="30"/>
                </a:lnTo>
                <a:lnTo>
                  <a:pt x="60" y="30"/>
                </a:lnTo>
                <a:lnTo>
                  <a:pt x="64" y="24"/>
                </a:lnTo>
                <a:lnTo>
                  <a:pt x="70" y="18"/>
                </a:lnTo>
                <a:lnTo>
                  <a:pt x="76" y="14"/>
                </a:lnTo>
                <a:lnTo>
                  <a:pt x="82" y="12"/>
                </a:lnTo>
                <a:lnTo>
                  <a:pt x="102" y="6"/>
                </a:lnTo>
                <a:lnTo>
                  <a:pt x="122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6" name="Freeform 235"/>
          <p:cNvSpPr>
            <a:spLocks noChangeAspect="1"/>
          </p:cNvSpPr>
          <p:nvPr/>
        </p:nvSpPr>
        <p:spPr bwMode="auto">
          <a:xfrm>
            <a:off x="2600325" y="2605088"/>
            <a:ext cx="65088" cy="41275"/>
          </a:xfrm>
          <a:custGeom>
            <a:avLst/>
            <a:gdLst>
              <a:gd name="T0" fmla="*/ 2147483647 w 40"/>
              <a:gd name="T1" fmla="*/ 2147483647 h 20"/>
              <a:gd name="T2" fmla="*/ 2147483647 w 40"/>
              <a:gd name="T3" fmla="*/ 2147483647 h 20"/>
              <a:gd name="T4" fmla="*/ 2147483647 w 40"/>
              <a:gd name="T5" fmla="*/ 2147483647 h 20"/>
              <a:gd name="T6" fmla="*/ 2147483647 w 40"/>
              <a:gd name="T7" fmla="*/ 2147483647 h 20"/>
              <a:gd name="T8" fmla="*/ 2147483647 w 40"/>
              <a:gd name="T9" fmla="*/ 2147483647 h 20"/>
              <a:gd name="T10" fmla="*/ 0 w 40"/>
              <a:gd name="T11" fmla="*/ 2147483647 h 20"/>
              <a:gd name="T12" fmla="*/ 2147483647 w 40"/>
              <a:gd name="T13" fmla="*/ 0 h 20"/>
              <a:gd name="T14" fmla="*/ 2147483647 w 40"/>
              <a:gd name="T15" fmla="*/ 0 h 20"/>
              <a:gd name="T16" fmla="*/ 2147483647 w 40"/>
              <a:gd name="T17" fmla="*/ 0 h 20"/>
              <a:gd name="T18" fmla="*/ 2147483647 w 40"/>
              <a:gd name="T19" fmla="*/ 2147483647 h 20"/>
              <a:gd name="T20" fmla="*/ 2147483647 w 40"/>
              <a:gd name="T21" fmla="*/ 2147483647 h 20"/>
              <a:gd name="T22" fmla="*/ 2147483647 w 40"/>
              <a:gd name="T23" fmla="*/ 2147483647 h 20"/>
              <a:gd name="T24" fmla="*/ 2147483647 w 40"/>
              <a:gd name="T25" fmla="*/ 2147483647 h 20"/>
              <a:gd name="T26" fmla="*/ 2147483647 w 40"/>
              <a:gd name="T27" fmla="*/ 2147483647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20"/>
              <a:gd name="T44" fmla="*/ 40 w 40"/>
              <a:gd name="T45" fmla="*/ 20 h 2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20">
                <a:moveTo>
                  <a:pt x="40" y="20"/>
                </a:moveTo>
                <a:lnTo>
                  <a:pt x="26" y="18"/>
                </a:lnTo>
                <a:lnTo>
                  <a:pt x="18" y="18"/>
                </a:lnTo>
                <a:lnTo>
                  <a:pt x="10" y="14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12" y="0"/>
                </a:lnTo>
                <a:lnTo>
                  <a:pt x="22" y="2"/>
                </a:lnTo>
                <a:lnTo>
                  <a:pt x="30" y="6"/>
                </a:lnTo>
                <a:lnTo>
                  <a:pt x="36" y="12"/>
                </a:lnTo>
                <a:lnTo>
                  <a:pt x="38" y="16"/>
                </a:lnTo>
                <a:lnTo>
                  <a:pt x="40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7" name="Freeform 236"/>
          <p:cNvSpPr>
            <a:spLocks noChangeAspect="1"/>
          </p:cNvSpPr>
          <p:nvPr/>
        </p:nvSpPr>
        <p:spPr bwMode="auto">
          <a:xfrm>
            <a:off x="1897063" y="1674813"/>
            <a:ext cx="163512" cy="55562"/>
          </a:xfrm>
          <a:custGeom>
            <a:avLst/>
            <a:gdLst>
              <a:gd name="T0" fmla="*/ 0 w 102"/>
              <a:gd name="T1" fmla="*/ 2147483647 h 28"/>
              <a:gd name="T2" fmla="*/ 2147483647 w 102"/>
              <a:gd name="T3" fmla="*/ 2147483647 h 28"/>
              <a:gd name="T4" fmla="*/ 2147483647 w 102"/>
              <a:gd name="T5" fmla="*/ 2147483647 h 28"/>
              <a:gd name="T6" fmla="*/ 2147483647 w 102"/>
              <a:gd name="T7" fmla="*/ 2147483647 h 28"/>
              <a:gd name="T8" fmla="*/ 2147483647 w 102"/>
              <a:gd name="T9" fmla="*/ 2147483647 h 28"/>
              <a:gd name="T10" fmla="*/ 2147483647 w 102"/>
              <a:gd name="T11" fmla="*/ 2147483647 h 28"/>
              <a:gd name="T12" fmla="*/ 2147483647 w 102"/>
              <a:gd name="T13" fmla="*/ 2147483647 h 28"/>
              <a:gd name="T14" fmla="*/ 2147483647 w 102"/>
              <a:gd name="T15" fmla="*/ 2147483647 h 28"/>
              <a:gd name="T16" fmla="*/ 2147483647 w 102"/>
              <a:gd name="T17" fmla="*/ 2147483647 h 28"/>
              <a:gd name="T18" fmla="*/ 2147483647 w 102"/>
              <a:gd name="T19" fmla="*/ 2147483647 h 28"/>
              <a:gd name="T20" fmla="*/ 2147483647 w 102"/>
              <a:gd name="T21" fmla="*/ 2147483647 h 28"/>
              <a:gd name="T22" fmla="*/ 2147483647 w 102"/>
              <a:gd name="T23" fmla="*/ 2147483647 h 28"/>
              <a:gd name="T24" fmla="*/ 2147483647 w 102"/>
              <a:gd name="T25" fmla="*/ 2147483647 h 28"/>
              <a:gd name="T26" fmla="*/ 2147483647 w 102"/>
              <a:gd name="T27" fmla="*/ 0 h 28"/>
              <a:gd name="T28" fmla="*/ 2147483647 w 102"/>
              <a:gd name="T29" fmla="*/ 2147483647 h 28"/>
              <a:gd name="T30" fmla="*/ 2147483647 w 102"/>
              <a:gd name="T31" fmla="*/ 2147483647 h 28"/>
              <a:gd name="T32" fmla="*/ 2147483647 w 102"/>
              <a:gd name="T33" fmla="*/ 2147483647 h 28"/>
              <a:gd name="T34" fmla="*/ 2147483647 w 102"/>
              <a:gd name="T35" fmla="*/ 2147483647 h 28"/>
              <a:gd name="T36" fmla="*/ 2147483647 w 102"/>
              <a:gd name="T37" fmla="*/ 2147483647 h 28"/>
              <a:gd name="T38" fmla="*/ 2147483647 w 102"/>
              <a:gd name="T39" fmla="*/ 2147483647 h 28"/>
              <a:gd name="T40" fmla="*/ 2147483647 w 102"/>
              <a:gd name="T41" fmla="*/ 2147483647 h 28"/>
              <a:gd name="T42" fmla="*/ 0 w 102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02"/>
              <a:gd name="T67" fmla="*/ 0 h 28"/>
              <a:gd name="T68" fmla="*/ 102 w 102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02" h="28">
                <a:moveTo>
                  <a:pt x="0" y="24"/>
                </a:moveTo>
                <a:lnTo>
                  <a:pt x="6" y="24"/>
                </a:lnTo>
                <a:lnTo>
                  <a:pt x="12" y="24"/>
                </a:lnTo>
                <a:lnTo>
                  <a:pt x="16" y="24"/>
                </a:lnTo>
                <a:lnTo>
                  <a:pt x="20" y="28"/>
                </a:lnTo>
                <a:lnTo>
                  <a:pt x="28" y="28"/>
                </a:lnTo>
                <a:lnTo>
                  <a:pt x="44" y="20"/>
                </a:lnTo>
                <a:lnTo>
                  <a:pt x="56" y="16"/>
                </a:lnTo>
                <a:lnTo>
                  <a:pt x="62" y="22"/>
                </a:lnTo>
                <a:lnTo>
                  <a:pt x="72" y="16"/>
                </a:lnTo>
                <a:lnTo>
                  <a:pt x="82" y="12"/>
                </a:lnTo>
                <a:lnTo>
                  <a:pt x="92" y="8"/>
                </a:lnTo>
                <a:lnTo>
                  <a:pt x="102" y="4"/>
                </a:lnTo>
                <a:lnTo>
                  <a:pt x="96" y="0"/>
                </a:lnTo>
                <a:lnTo>
                  <a:pt x="84" y="2"/>
                </a:lnTo>
                <a:lnTo>
                  <a:pt x="74" y="4"/>
                </a:lnTo>
                <a:lnTo>
                  <a:pt x="50" y="10"/>
                </a:lnTo>
                <a:lnTo>
                  <a:pt x="26" y="16"/>
                </a:lnTo>
                <a:lnTo>
                  <a:pt x="16" y="18"/>
                </a:lnTo>
                <a:lnTo>
                  <a:pt x="4" y="18"/>
                </a:lnTo>
                <a:lnTo>
                  <a:pt x="4" y="24"/>
                </a:lnTo>
                <a:lnTo>
                  <a:pt x="0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8" name="Freeform 237"/>
          <p:cNvSpPr>
            <a:spLocks noChangeAspect="1"/>
          </p:cNvSpPr>
          <p:nvPr/>
        </p:nvSpPr>
        <p:spPr bwMode="auto">
          <a:xfrm>
            <a:off x="2174875" y="1776413"/>
            <a:ext cx="125413" cy="87312"/>
          </a:xfrm>
          <a:custGeom>
            <a:avLst/>
            <a:gdLst>
              <a:gd name="T0" fmla="*/ 2147483647 w 78"/>
              <a:gd name="T1" fmla="*/ 2147483647 h 46"/>
              <a:gd name="T2" fmla="*/ 2147483647 w 78"/>
              <a:gd name="T3" fmla="*/ 2147483647 h 46"/>
              <a:gd name="T4" fmla="*/ 2147483647 w 78"/>
              <a:gd name="T5" fmla="*/ 2147483647 h 46"/>
              <a:gd name="T6" fmla="*/ 2147483647 w 78"/>
              <a:gd name="T7" fmla="*/ 2147483647 h 46"/>
              <a:gd name="T8" fmla="*/ 2147483647 w 78"/>
              <a:gd name="T9" fmla="*/ 2147483647 h 46"/>
              <a:gd name="T10" fmla="*/ 2147483647 w 78"/>
              <a:gd name="T11" fmla="*/ 2147483647 h 46"/>
              <a:gd name="T12" fmla="*/ 2147483647 w 78"/>
              <a:gd name="T13" fmla="*/ 2147483647 h 46"/>
              <a:gd name="T14" fmla="*/ 2147483647 w 78"/>
              <a:gd name="T15" fmla="*/ 2147483647 h 46"/>
              <a:gd name="T16" fmla="*/ 2147483647 w 78"/>
              <a:gd name="T17" fmla="*/ 2147483647 h 46"/>
              <a:gd name="T18" fmla="*/ 2147483647 w 78"/>
              <a:gd name="T19" fmla="*/ 2147483647 h 46"/>
              <a:gd name="T20" fmla="*/ 2147483647 w 78"/>
              <a:gd name="T21" fmla="*/ 2147483647 h 46"/>
              <a:gd name="T22" fmla="*/ 2147483647 w 78"/>
              <a:gd name="T23" fmla="*/ 2147483647 h 46"/>
              <a:gd name="T24" fmla="*/ 2147483647 w 78"/>
              <a:gd name="T25" fmla="*/ 2147483647 h 46"/>
              <a:gd name="T26" fmla="*/ 2147483647 w 78"/>
              <a:gd name="T27" fmla="*/ 2147483647 h 46"/>
              <a:gd name="T28" fmla="*/ 2147483647 w 78"/>
              <a:gd name="T29" fmla="*/ 2147483647 h 46"/>
              <a:gd name="T30" fmla="*/ 2147483647 w 78"/>
              <a:gd name="T31" fmla="*/ 2147483647 h 46"/>
              <a:gd name="T32" fmla="*/ 2147483647 w 78"/>
              <a:gd name="T33" fmla="*/ 2147483647 h 46"/>
              <a:gd name="T34" fmla="*/ 2147483647 w 78"/>
              <a:gd name="T35" fmla="*/ 2147483647 h 46"/>
              <a:gd name="T36" fmla="*/ 2147483647 w 78"/>
              <a:gd name="T37" fmla="*/ 2147483647 h 46"/>
              <a:gd name="T38" fmla="*/ 0 w 78"/>
              <a:gd name="T39" fmla="*/ 2147483647 h 46"/>
              <a:gd name="T40" fmla="*/ 2147483647 w 78"/>
              <a:gd name="T41" fmla="*/ 2147483647 h 46"/>
              <a:gd name="T42" fmla="*/ 2147483647 w 78"/>
              <a:gd name="T43" fmla="*/ 2147483647 h 46"/>
              <a:gd name="T44" fmla="*/ 2147483647 w 78"/>
              <a:gd name="T45" fmla="*/ 2147483647 h 46"/>
              <a:gd name="T46" fmla="*/ 2147483647 w 78"/>
              <a:gd name="T47" fmla="*/ 2147483647 h 46"/>
              <a:gd name="T48" fmla="*/ 2147483647 w 78"/>
              <a:gd name="T49" fmla="*/ 2147483647 h 46"/>
              <a:gd name="T50" fmla="*/ 2147483647 w 78"/>
              <a:gd name="T51" fmla="*/ 2147483647 h 46"/>
              <a:gd name="T52" fmla="*/ 2147483647 w 78"/>
              <a:gd name="T53" fmla="*/ 2147483647 h 46"/>
              <a:gd name="T54" fmla="*/ 2147483647 w 78"/>
              <a:gd name="T55" fmla="*/ 2147483647 h 46"/>
              <a:gd name="T56" fmla="*/ 2147483647 w 78"/>
              <a:gd name="T57" fmla="*/ 2147483647 h 46"/>
              <a:gd name="T58" fmla="*/ 2147483647 w 78"/>
              <a:gd name="T59" fmla="*/ 2147483647 h 46"/>
              <a:gd name="T60" fmla="*/ 2147483647 w 78"/>
              <a:gd name="T61" fmla="*/ 2147483647 h 46"/>
              <a:gd name="T62" fmla="*/ 2147483647 w 78"/>
              <a:gd name="T63" fmla="*/ 2147483647 h 46"/>
              <a:gd name="T64" fmla="*/ 2147483647 w 78"/>
              <a:gd name="T65" fmla="*/ 2147483647 h 46"/>
              <a:gd name="T66" fmla="*/ 2147483647 w 78"/>
              <a:gd name="T67" fmla="*/ 0 h 46"/>
              <a:gd name="T68" fmla="*/ 2147483647 w 78"/>
              <a:gd name="T69" fmla="*/ 2147483647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78"/>
              <a:gd name="T106" fmla="*/ 0 h 46"/>
              <a:gd name="T107" fmla="*/ 78 w 78"/>
              <a:gd name="T108" fmla="*/ 46 h 4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78" h="46">
                <a:moveTo>
                  <a:pt x="78" y="6"/>
                </a:moveTo>
                <a:lnTo>
                  <a:pt x="74" y="8"/>
                </a:lnTo>
                <a:lnTo>
                  <a:pt x="70" y="10"/>
                </a:lnTo>
                <a:lnTo>
                  <a:pt x="62" y="16"/>
                </a:lnTo>
                <a:lnTo>
                  <a:pt x="70" y="24"/>
                </a:lnTo>
                <a:lnTo>
                  <a:pt x="60" y="30"/>
                </a:lnTo>
                <a:lnTo>
                  <a:pt x="56" y="32"/>
                </a:lnTo>
                <a:lnTo>
                  <a:pt x="50" y="30"/>
                </a:lnTo>
                <a:lnTo>
                  <a:pt x="50" y="34"/>
                </a:lnTo>
                <a:lnTo>
                  <a:pt x="46" y="38"/>
                </a:lnTo>
                <a:lnTo>
                  <a:pt x="40" y="40"/>
                </a:lnTo>
                <a:lnTo>
                  <a:pt x="34" y="42"/>
                </a:lnTo>
                <a:lnTo>
                  <a:pt x="28" y="46"/>
                </a:lnTo>
                <a:lnTo>
                  <a:pt x="18" y="46"/>
                </a:lnTo>
                <a:lnTo>
                  <a:pt x="18" y="40"/>
                </a:lnTo>
                <a:lnTo>
                  <a:pt x="16" y="38"/>
                </a:lnTo>
                <a:lnTo>
                  <a:pt x="10" y="34"/>
                </a:lnTo>
                <a:lnTo>
                  <a:pt x="4" y="30"/>
                </a:lnTo>
                <a:lnTo>
                  <a:pt x="2" y="28"/>
                </a:lnTo>
                <a:lnTo>
                  <a:pt x="0" y="24"/>
                </a:lnTo>
                <a:lnTo>
                  <a:pt x="2" y="22"/>
                </a:lnTo>
                <a:lnTo>
                  <a:pt x="4" y="20"/>
                </a:lnTo>
                <a:lnTo>
                  <a:pt x="8" y="18"/>
                </a:lnTo>
                <a:lnTo>
                  <a:pt x="14" y="18"/>
                </a:lnTo>
                <a:lnTo>
                  <a:pt x="16" y="20"/>
                </a:lnTo>
                <a:lnTo>
                  <a:pt x="20" y="22"/>
                </a:lnTo>
                <a:lnTo>
                  <a:pt x="24" y="22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0"/>
                </a:lnTo>
                <a:lnTo>
                  <a:pt x="40" y="6"/>
                </a:lnTo>
                <a:lnTo>
                  <a:pt x="54" y="4"/>
                </a:lnTo>
                <a:lnTo>
                  <a:pt x="78" y="0"/>
                </a:lnTo>
                <a:lnTo>
                  <a:pt x="78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599" name="Freeform 238"/>
          <p:cNvSpPr>
            <a:spLocks noChangeAspect="1"/>
          </p:cNvSpPr>
          <p:nvPr/>
        </p:nvSpPr>
        <p:spPr bwMode="auto">
          <a:xfrm>
            <a:off x="2149475" y="1905000"/>
            <a:ext cx="69850" cy="44450"/>
          </a:xfrm>
          <a:custGeom>
            <a:avLst/>
            <a:gdLst>
              <a:gd name="T0" fmla="*/ 2147483647 w 44"/>
              <a:gd name="T1" fmla="*/ 2147483647 h 22"/>
              <a:gd name="T2" fmla="*/ 2147483647 w 44"/>
              <a:gd name="T3" fmla="*/ 2147483647 h 22"/>
              <a:gd name="T4" fmla="*/ 2147483647 w 44"/>
              <a:gd name="T5" fmla="*/ 2147483647 h 22"/>
              <a:gd name="T6" fmla="*/ 0 w 44"/>
              <a:gd name="T7" fmla="*/ 2147483647 h 22"/>
              <a:gd name="T8" fmla="*/ 2147483647 w 44"/>
              <a:gd name="T9" fmla="*/ 2147483647 h 22"/>
              <a:gd name="T10" fmla="*/ 2147483647 w 44"/>
              <a:gd name="T11" fmla="*/ 2147483647 h 22"/>
              <a:gd name="T12" fmla="*/ 2147483647 w 44"/>
              <a:gd name="T13" fmla="*/ 0 h 22"/>
              <a:gd name="T14" fmla="*/ 2147483647 w 44"/>
              <a:gd name="T15" fmla="*/ 2147483647 h 22"/>
              <a:gd name="T16" fmla="*/ 2147483647 w 44"/>
              <a:gd name="T17" fmla="*/ 2147483647 h 22"/>
              <a:gd name="T18" fmla="*/ 2147483647 w 44"/>
              <a:gd name="T19" fmla="*/ 2147483647 h 22"/>
              <a:gd name="T20" fmla="*/ 2147483647 w 44"/>
              <a:gd name="T21" fmla="*/ 2147483647 h 22"/>
              <a:gd name="T22" fmla="*/ 2147483647 w 44"/>
              <a:gd name="T23" fmla="*/ 2147483647 h 22"/>
              <a:gd name="T24" fmla="*/ 2147483647 w 44"/>
              <a:gd name="T25" fmla="*/ 2147483647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4"/>
              <a:gd name="T40" fmla="*/ 0 h 22"/>
              <a:gd name="T41" fmla="*/ 44 w 44"/>
              <a:gd name="T42" fmla="*/ 22 h 2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4" h="22">
                <a:moveTo>
                  <a:pt x="24" y="22"/>
                </a:moveTo>
                <a:lnTo>
                  <a:pt x="18" y="22"/>
                </a:lnTo>
                <a:lnTo>
                  <a:pt x="10" y="20"/>
                </a:lnTo>
                <a:lnTo>
                  <a:pt x="0" y="14"/>
                </a:lnTo>
                <a:lnTo>
                  <a:pt x="6" y="10"/>
                </a:lnTo>
                <a:lnTo>
                  <a:pt x="14" y="6"/>
                </a:lnTo>
                <a:lnTo>
                  <a:pt x="32" y="0"/>
                </a:lnTo>
                <a:lnTo>
                  <a:pt x="34" y="4"/>
                </a:lnTo>
                <a:lnTo>
                  <a:pt x="38" y="6"/>
                </a:lnTo>
                <a:lnTo>
                  <a:pt x="44" y="6"/>
                </a:lnTo>
                <a:lnTo>
                  <a:pt x="44" y="18"/>
                </a:lnTo>
                <a:lnTo>
                  <a:pt x="34" y="22"/>
                </a:lnTo>
                <a:lnTo>
                  <a:pt x="24" y="2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0" name="Freeform 239"/>
          <p:cNvSpPr>
            <a:spLocks noChangeAspect="1"/>
          </p:cNvSpPr>
          <p:nvPr/>
        </p:nvSpPr>
        <p:spPr bwMode="auto">
          <a:xfrm>
            <a:off x="2295525" y="2041525"/>
            <a:ext cx="139700" cy="90488"/>
          </a:xfrm>
          <a:custGeom>
            <a:avLst/>
            <a:gdLst>
              <a:gd name="T0" fmla="*/ 2147483647 w 86"/>
              <a:gd name="T1" fmla="*/ 2147483647 h 46"/>
              <a:gd name="T2" fmla="*/ 2147483647 w 86"/>
              <a:gd name="T3" fmla="*/ 2147483647 h 46"/>
              <a:gd name="T4" fmla="*/ 2147483647 w 86"/>
              <a:gd name="T5" fmla="*/ 2147483647 h 46"/>
              <a:gd name="T6" fmla="*/ 2147483647 w 86"/>
              <a:gd name="T7" fmla="*/ 2147483647 h 46"/>
              <a:gd name="T8" fmla="*/ 2147483647 w 86"/>
              <a:gd name="T9" fmla="*/ 2147483647 h 46"/>
              <a:gd name="T10" fmla="*/ 2147483647 w 86"/>
              <a:gd name="T11" fmla="*/ 2147483647 h 46"/>
              <a:gd name="T12" fmla="*/ 2147483647 w 86"/>
              <a:gd name="T13" fmla="*/ 2147483647 h 46"/>
              <a:gd name="T14" fmla="*/ 2147483647 w 86"/>
              <a:gd name="T15" fmla="*/ 2147483647 h 46"/>
              <a:gd name="T16" fmla="*/ 2147483647 w 86"/>
              <a:gd name="T17" fmla="*/ 2147483647 h 46"/>
              <a:gd name="T18" fmla="*/ 2147483647 w 86"/>
              <a:gd name="T19" fmla="*/ 2147483647 h 46"/>
              <a:gd name="T20" fmla="*/ 2147483647 w 86"/>
              <a:gd name="T21" fmla="*/ 2147483647 h 46"/>
              <a:gd name="T22" fmla="*/ 2147483647 w 86"/>
              <a:gd name="T23" fmla="*/ 2147483647 h 46"/>
              <a:gd name="T24" fmla="*/ 2147483647 w 86"/>
              <a:gd name="T25" fmla="*/ 2147483647 h 46"/>
              <a:gd name="T26" fmla="*/ 2147483647 w 86"/>
              <a:gd name="T27" fmla="*/ 2147483647 h 46"/>
              <a:gd name="T28" fmla="*/ 0 w 86"/>
              <a:gd name="T29" fmla="*/ 2147483647 h 46"/>
              <a:gd name="T30" fmla="*/ 2147483647 w 86"/>
              <a:gd name="T31" fmla="*/ 2147483647 h 46"/>
              <a:gd name="T32" fmla="*/ 2147483647 w 86"/>
              <a:gd name="T33" fmla="*/ 2147483647 h 46"/>
              <a:gd name="T34" fmla="*/ 2147483647 w 86"/>
              <a:gd name="T35" fmla="*/ 0 h 46"/>
              <a:gd name="T36" fmla="*/ 2147483647 w 86"/>
              <a:gd name="T37" fmla="*/ 2147483647 h 46"/>
              <a:gd name="T38" fmla="*/ 2147483647 w 86"/>
              <a:gd name="T39" fmla="*/ 2147483647 h 46"/>
              <a:gd name="T40" fmla="*/ 2147483647 w 86"/>
              <a:gd name="T41" fmla="*/ 2147483647 h 46"/>
              <a:gd name="T42" fmla="*/ 2147483647 w 86"/>
              <a:gd name="T43" fmla="*/ 2147483647 h 46"/>
              <a:gd name="T44" fmla="*/ 2147483647 w 86"/>
              <a:gd name="T45" fmla="*/ 2147483647 h 46"/>
              <a:gd name="T46" fmla="*/ 2147483647 w 86"/>
              <a:gd name="T47" fmla="*/ 2147483647 h 46"/>
              <a:gd name="T48" fmla="*/ 2147483647 w 86"/>
              <a:gd name="T49" fmla="*/ 2147483647 h 46"/>
              <a:gd name="T50" fmla="*/ 2147483647 w 86"/>
              <a:gd name="T51" fmla="*/ 2147483647 h 46"/>
              <a:gd name="T52" fmla="*/ 2147483647 w 86"/>
              <a:gd name="T53" fmla="*/ 2147483647 h 46"/>
              <a:gd name="T54" fmla="*/ 2147483647 w 86"/>
              <a:gd name="T55" fmla="*/ 2147483647 h 46"/>
              <a:gd name="T56" fmla="*/ 2147483647 w 86"/>
              <a:gd name="T57" fmla="*/ 2147483647 h 46"/>
              <a:gd name="T58" fmla="*/ 2147483647 w 8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6"/>
              <a:gd name="T91" fmla="*/ 0 h 46"/>
              <a:gd name="T92" fmla="*/ 86 w 8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6" h="46">
                <a:moveTo>
                  <a:pt x="62" y="42"/>
                </a:moveTo>
                <a:lnTo>
                  <a:pt x="60" y="32"/>
                </a:lnTo>
                <a:lnTo>
                  <a:pt x="56" y="28"/>
                </a:lnTo>
                <a:lnTo>
                  <a:pt x="52" y="28"/>
                </a:lnTo>
                <a:lnTo>
                  <a:pt x="46" y="28"/>
                </a:lnTo>
                <a:lnTo>
                  <a:pt x="42" y="32"/>
                </a:lnTo>
                <a:lnTo>
                  <a:pt x="32" y="38"/>
                </a:lnTo>
                <a:lnTo>
                  <a:pt x="24" y="44"/>
                </a:lnTo>
                <a:lnTo>
                  <a:pt x="18" y="46"/>
                </a:lnTo>
                <a:lnTo>
                  <a:pt x="12" y="44"/>
                </a:lnTo>
                <a:lnTo>
                  <a:pt x="16" y="40"/>
                </a:lnTo>
                <a:lnTo>
                  <a:pt x="12" y="38"/>
                </a:lnTo>
                <a:lnTo>
                  <a:pt x="8" y="38"/>
                </a:lnTo>
                <a:lnTo>
                  <a:pt x="4" y="38"/>
                </a:lnTo>
                <a:lnTo>
                  <a:pt x="0" y="36"/>
                </a:lnTo>
                <a:lnTo>
                  <a:pt x="10" y="26"/>
                </a:lnTo>
                <a:lnTo>
                  <a:pt x="24" y="16"/>
                </a:lnTo>
                <a:lnTo>
                  <a:pt x="50" y="0"/>
                </a:lnTo>
                <a:lnTo>
                  <a:pt x="56" y="6"/>
                </a:lnTo>
                <a:lnTo>
                  <a:pt x="62" y="14"/>
                </a:lnTo>
                <a:lnTo>
                  <a:pt x="76" y="24"/>
                </a:lnTo>
                <a:lnTo>
                  <a:pt x="74" y="30"/>
                </a:lnTo>
                <a:lnTo>
                  <a:pt x="80" y="30"/>
                </a:lnTo>
                <a:lnTo>
                  <a:pt x="86" y="32"/>
                </a:lnTo>
                <a:lnTo>
                  <a:pt x="80" y="38"/>
                </a:lnTo>
                <a:lnTo>
                  <a:pt x="76" y="40"/>
                </a:lnTo>
                <a:lnTo>
                  <a:pt x="70" y="42"/>
                </a:lnTo>
                <a:lnTo>
                  <a:pt x="66" y="40"/>
                </a:lnTo>
                <a:lnTo>
                  <a:pt x="64" y="38"/>
                </a:lnTo>
                <a:lnTo>
                  <a:pt x="62" y="4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1" name="Freeform 240"/>
          <p:cNvSpPr>
            <a:spLocks noChangeAspect="1"/>
          </p:cNvSpPr>
          <p:nvPr/>
        </p:nvSpPr>
        <p:spPr bwMode="auto">
          <a:xfrm>
            <a:off x="2392363" y="1687513"/>
            <a:ext cx="287337" cy="76200"/>
          </a:xfrm>
          <a:custGeom>
            <a:avLst/>
            <a:gdLst>
              <a:gd name="T0" fmla="*/ 2147483647 w 176"/>
              <a:gd name="T1" fmla="*/ 2147483647 h 40"/>
              <a:gd name="T2" fmla="*/ 2147483647 w 176"/>
              <a:gd name="T3" fmla="*/ 2147483647 h 40"/>
              <a:gd name="T4" fmla="*/ 2147483647 w 176"/>
              <a:gd name="T5" fmla="*/ 2147483647 h 40"/>
              <a:gd name="T6" fmla="*/ 2147483647 w 176"/>
              <a:gd name="T7" fmla="*/ 2147483647 h 40"/>
              <a:gd name="T8" fmla="*/ 2147483647 w 176"/>
              <a:gd name="T9" fmla="*/ 2147483647 h 40"/>
              <a:gd name="T10" fmla="*/ 2147483647 w 176"/>
              <a:gd name="T11" fmla="*/ 2147483647 h 40"/>
              <a:gd name="T12" fmla="*/ 2147483647 w 176"/>
              <a:gd name="T13" fmla="*/ 2147483647 h 40"/>
              <a:gd name="T14" fmla="*/ 2147483647 w 176"/>
              <a:gd name="T15" fmla="*/ 2147483647 h 40"/>
              <a:gd name="T16" fmla="*/ 0 w 176"/>
              <a:gd name="T17" fmla="*/ 2147483647 h 40"/>
              <a:gd name="T18" fmla="*/ 2147483647 w 176"/>
              <a:gd name="T19" fmla="*/ 2147483647 h 40"/>
              <a:gd name="T20" fmla="*/ 2147483647 w 176"/>
              <a:gd name="T21" fmla="*/ 0 h 40"/>
              <a:gd name="T22" fmla="*/ 2147483647 w 176"/>
              <a:gd name="T23" fmla="*/ 2147483647 h 40"/>
              <a:gd name="T24" fmla="*/ 2147483647 w 176"/>
              <a:gd name="T25" fmla="*/ 2147483647 h 40"/>
              <a:gd name="T26" fmla="*/ 2147483647 w 176"/>
              <a:gd name="T27" fmla="*/ 2147483647 h 40"/>
              <a:gd name="T28" fmla="*/ 2147483647 w 176"/>
              <a:gd name="T29" fmla="*/ 2147483647 h 40"/>
              <a:gd name="T30" fmla="*/ 2147483647 w 176"/>
              <a:gd name="T31" fmla="*/ 2147483647 h 40"/>
              <a:gd name="T32" fmla="*/ 2147483647 w 176"/>
              <a:gd name="T33" fmla="*/ 2147483647 h 40"/>
              <a:gd name="T34" fmla="*/ 2147483647 w 176"/>
              <a:gd name="T35" fmla="*/ 2147483647 h 40"/>
              <a:gd name="T36" fmla="*/ 2147483647 w 176"/>
              <a:gd name="T37" fmla="*/ 2147483647 h 40"/>
              <a:gd name="T38" fmla="*/ 2147483647 w 176"/>
              <a:gd name="T39" fmla="*/ 2147483647 h 40"/>
              <a:gd name="T40" fmla="*/ 2147483647 w 176"/>
              <a:gd name="T41" fmla="*/ 2147483647 h 40"/>
              <a:gd name="T42" fmla="*/ 2147483647 w 176"/>
              <a:gd name="T43" fmla="*/ 2147483647 h 40"/>
              <a:gd name="T44" fmla="*/ 2147483647 w 176"/>
              <a:gd name="T45" fmla="*/ 2147483647 h 40"/>
              <a:gd name="T46" fmla="*/ 2147483647 w 176"/>
              <a:gd name="T47" fmla="*/ 2147483647 h 40"/>
              <a:gd name="T48" fmla="*/ 2147483647 w 176"/>
              <a:gd name="T49" fmla="*/ 2147483647 h 40"/>
              <a:gd name="T50" fmla="*/ 2147483647 w 176"/>
              <a:gd name="T51" fmla="*/ 2147483647 h 40"/>
              <a:gd name="T52" fmla="*/ 2147483647 w 176"/>
              <a:gd name="T53" fmla="*/ 2147483647 h 40"/>
              <a:gd name="T54" fmla="*/ 2147483647 w 176"/>
              <a:gd name="T55" fmla="*/ 2147483647 h 40"/>
              <a:gd name="T56" fmla="*/ 2147483647 w 176"/>
              <a:gd name="T57" fmla="*/ 2147483647 h 40"/>
              <a:gd name="T58" fmla="*/ 2147483647 w 176"/>
              <a:gd name="T59" fmla="*/ 2147483647 h 40"/>
              <a:gd name="T60" fmla="*/ 2147483647 w 176"/>
              <a:gd name="T61" fmla="*/ 2147483647 h 40"/>
              <a:gd name="T62" fmla="*/ 2147483647 w 176"/>
              <a:gd name="T63" fmla="*/ 2147483647 h 40"/>
              <a:gd name="T64" fmla="*/ 2147483647 w 176"/>
              <a:gd name="T65" fmla="*/ 2147483647 h 40"/>
              <a:gd name="T66" fmla="*/ 2147483647 w 176"/>
              <a:gd name="T67" fmla="*/ 2147483647 h 40"/>
              <a:gd name="T68" fmla="*/ 2147483647 w 176"/>
              <a:gd name="T69" fmla="*/ 2147483647 h 40"/>
              <a:gd name="T70" fmla="*/ 2147483647 w 176"/>
              <a:gd name="T71" fmla="*/ 2147483647 h 40"/>
              <a:gd name="T72" fmla="*/ 2147483647 w 176"/>
              <a:gd name="T73" fmla="*/ 2147483647 h 40"/>
              <a:gd name="T74" fmla="*/ 2147483647 w 176"/>
              <a:gd name="T75" fmla="*/ 2147483647 h 40"/>
              <a:gd name="T76" fmla="*/ 2147483647 w 176"/>
              <a:gd name="T77" fmla="*/ 2147483647 h 40"/>
              <a:gd name="T78" fmla="*/ 2147483647 w 176"/>
              <a:gd name="T79" fmla="*/ 2147483647 h 40"/>
              <a:gd name="T80" fmla="*/ 2147483647 w 176"/>
              <a:gd name="T81" fmla="*/ 2147483647 h 40"/>
              <a:gd name="T82" fmla="*/ 2147483647 w 176"/>
              <a:gd name="T83" fmla="*/ 2147483647 h 40"/>
              <a:gd name="T84" fmla="*/ 2147483647 w 176"/>
              <a:gd name="T85" fmla="*/ 2147483647 h 40"/>
              <a:gd name="T86" fmla="*/ 2147483647 w 176"/>
              <a:gd name="T87" fmla="*/ 2147483647 h 40"/>
              <a:gd name="T88" fmla="*/ 2147483647 w 176"/>
              <a:gd name="T89" fmla="*/ 2147483647 h 40"/>
              <a:gd name="T90" fmla="*/ 2147483647 w 176"/>
              <a:gd name="T91" fmla="*/ 2147483647 h 40"/>
              <a:gd name="T92" fmla="*/ 2147483647 w 176"/>
              <a:gd name="T93" fmla="*/ 2147483647 h 40"/>
              <a:gd name="T94" fmla="*/ 2147483647 w 176"/>
              <a:gd name="T95" fmla="*/ 2147483647 h 40"/>
              <a:gd name="T96" fmla="*/ 2147483647 w 176"/>
              <a:gd name="T97" fmla="*/ 2147483647 h 40"/>
              <a:gd name="T98" fmla="*/ 2147483647 w 176"/>
              <a:gd name="T99" fmla="*/ 2147483647 h 40"/>
              <a:gd name="T100" fmla="*/ 2147483647 w 176"/>
              <a:gd name="T101" fmla="*/ 2147483647 h 40"/>
              <a:gd name="T102" fmla="*/ 2147483647 w 176"/>
              <a:gd name="T103" fmla="*/ 2147483647 h 40"/>
              <a:gd name="T104" fmla="*/ 2147483647 w 176"/>
              <a:gd name="T105" fmla="*/ 2147483647 h 40"/>
              <a:gd name="T106" fmla="*/ 2147483647 w 176"/>
              <a:gd name="T107" fmla="*/ 2147483647 h 40"/>
              <a:gd name="T108" fmla="*/ 2147483647 w 176"/>
              <a:gd name="T109" fmla="*/ 2147483647 h 40"/>
              <a:gd name="T110" fmla="*/ 2147483647 w 176"/>
              <a:gd name="T111" fmla="*/ 2147483647 h 40"/>
              <a:gd name="T112" fmla="*/ 2147483647 w 176"/>
              <a:gd name="T113" fmla="*/ 2147483647 h 40"/>
              <a:gd name="T114" fmla="*/ 2147483647 w 176"/>
              <a:gd name="T115" fmla="*/ 2147483647 h 4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76"/>
              <a:gd name="T175" fmla="*/ 0 h 40"/>
              <a:gd name="T176" fmla="*/ 176 w 176"/>
              <a:gd name="T177" fmla="*/ 40 h 4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76" h="40">
                <a:moveTo>
                  <a:pt x="32" y="24"/>
                </a:moveTo>
                <a:lnTo>
                  <a:pt x="40" y="18"/>
                </a:lnTo>
                <a:lnTo>
                  <a:pt x="34" y="16"/>
                </a:lnTo>
                <a:lnTo>
                  <a:pt x="30" y="16"/>
                </a:lnTo>
                <a:lnTo>
                  <a:pt x="24" y="16"/>
                </a:lnTo>
                <a:lnTo>
                  <a:pt x="14" y="18"/>
                </a:lnTo>
                <a:lnTo>
                  <a:pt x="10" y="16"/>
                </a:lnTo>
                <a:lnTo>
                  <a:pt x="6" y="14"/>
                </a:lnTo>
                <a:lnTo>
                  <a:pt x="0" y="6"/>
                </a:lnTo>
                <a:lnTo>
                  <a:pt x="10" y="2"/>
                </a:lnTo>
                <a:lnTo>
                  <a:pt x="22" y="0"/>
                </a:lnTo>
                <a:lnTo>
                  <a:pt x="30" y="2"/>
                </a:lnTo>
                <a:lnTo>
                  <a:pt x="36" y="6"/>
                </a:lnTo>
                <a:lnTo>
                  <a:pt x="42" y="8"/>
                </a:lnTo>
                <a:lnTo>
                  <a:pt x="48" y="10"/>
                </a:lnTo>
                <a:lnTo>
                  <a:pt x="62" y="10"/>
                </a:lnTo>
                <a:lnTo>
                  <a:pt x="66" y="8"/>
                </a:lnTo>
                <a:lnTo>
                  <a:pt x="70" y="6"/>
                </a:lnTo>
                <a:lnTo>
                  <a:pt x="74" y="6"/>
                </a:lnTo>
                <a:lnTo>
                  <a:pt x="68" y="10"/>
                </a:lnTo>
                <a:lnTo>
                  <a:pt x="66" y="12"/>
                </a:lnTo>
                <a:lnTo>
                  <a:pt x="64" y="16"/>
                </a:lnTo>
                <a:lnTo>
                  <a:pt x="66" y="18"/>
                </a:lnTo>
                <a:lnTo>
                  <a:pt x="66" y="20"/>
                </a:lnTo>
                <a:lnTo>
                  <a:pt x="72" y="22"/>
                </a:lnTo>
                <a:lnTo>
                  <a:pt x="86" y="22"/>
                </a:lnTo>
                <a:lnTo>
                  <a:pt x="102" y="22"/>
                </a:lnTo>
                <a:lnTo>
                  <a:pt x="116" y="20"/>
                </a:lnTo>
                <a:lnTo>
                  <a:pt x="130" y="18"/>
                </a:lnTo>
                <a:lnTo>
                  <a:pt x="146" y="18"/>
                </a:lnTo>
                <a:lnTo>
                  <a:pt x="156" y="18"/>
                </a:lnTo>
                <a:lnTo>
                  <a:pt x="164" y="20"/>
                </a:lnTo>
                <a:lnTo>
                  <a:pt x="176" y="24"/>
                </a:lnTo>
                <a:lnTo>
                  <a:pt x="172" y="32"/>
                </a:lnTo>
                <a:lnTo>
                  <a:pt x="168" y="38"/>
                </a:lnTo>
                <a:lnTo>
                  <a:pt x="160" y="40"/>
                </a:lnTo>
                <a:lnTo>
                  <a:pt x="152" y="40"/>
                </a:lnTo>
                <a:lnTo>
                  <a:pt x="142" y="40"/>
                </a:lnTo>
                <a:lnTo>
                  <a:pt x="134" y="38"/>
                </a:lnTo>
                <a:lnTo>
                  <a:pt x="128" y="38"/>
                </a:lnTo>
                <a:lnTo>
                  <a:pt x="118" y="36"/>
                </a:lnTo>
                <a:lnTo>
                  <a:pt x="112" y="36"/>
                </a:lnTo>
                <a:lnTo>
                  <a:pt x="104" y="34"/>
                </a:lnTo>
                <a:lnTo>
                  <a:pt x="98" y="32"/>
                </a:lnTo>
                <a:lnTo>
                  <a:pt x="92" y="32"/>
                </a:lnTo>
                <a:lnTo>
                  <a:pt x="84" y="34"/>
                </a:lnTo>
                <a:lnTo>
                  <a:pt x="78" y="36"/>
                </a:lnTo>
                <a:lnTo>
                  <a:pt x="74" y="40"/>
                </a:lnTo>
                <a:lnTo>
                  <a:pt x="68" y="40"/>
                </a:lnTo>
                <a:lnTo>
                  <a:pt x="46" y="38"/>
                </a:lnTo>
                <a:lnTo>
                  <a:pt x="34" y="38"/>
                </a:lnTo>
                <a:lnTo>
                  <a:pt x="30" y="38"/>
                </a:lnTo>
                <a:lnTo>
                  <a:pt x="26" y="40"/>
                </a:lnTo>
                <a:lnTo>
                  <a:pt x="26" y="32"/>
                </a:lnTo>
                <a:lnTo>
                  <a:pt x="30" y="26"/>
                </a:lnTo>
                <a:lnTo>
                  <a:pt x="34" y="22"/>
                </a:lnTo>
                <a:lnTo>
                  <a:pt x="40" y="20"/>
                </a:lnTo>
                <a:lnTo>
                  <a:pt x="32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2" name="Freeform 241"/>
          <p:cNvSpPr>
            <a:spLocks noChangeAspect="1"/>
          </p:cNvSpPr>
          <p:nvPr/>
        </p:nvSpPr>
        <p:spPr bwMode="auto">
          <a:xfrm>
            <a:off x="2349500" y="1731963"/>
            <a:ext cx="55563" cy="26987"/>
          </a:xfrm>
          <a:custGeom>
            <a:avLst/>
            <a:gdLst>
              <a:gd name="T0" fmla="*/ 2147483647 w 34"/>
              <a:gd name="T1" fmla="*/ 2147483647 h 14"/>
              <a:gd name="T2" fmla="*/ 2147483647 w 34"/>
              <a:gd name="T3" fmla="*/ 2147483647 h 14"/>
              <a:gd name="T4" fmla="*/ 2147483647 w 34"/>
              <a:gd name="T5" fmla="*/ 2147483647 h 14"/>
              <a:gd name="T6" fmla="*/ 2147483647 w 34"/>
              <a:gd name="T7" fmla="*/ 2147483647 h 14"/>
              <a:gd name="T8" fmla="*/ 2147483647 w 34"/>
              <a:gd name="T9" fmla="*/ 2147483647 h 14"/>
              <a:gd name="T10" fmla="*/ 0 w 34"/>
              <a:gd name="T11" fmla="*/ 2147483647 h 14"/>
              <a:gd name="T12" fmla="*/ 2147483647 w 34"/>
              <a:gd name="T13" fmla="*/ 2147483647 h 14"/>
              <a:gd name="T14" fmla="*/ 2147483647 w 34"/>
              <a:gd name="T15" fmla="*/ 0 h 14"/>
              <a:gd name="T16" fmla="*/ 2147483647 w 34"/>
              <a:gd name="T17" fmla="*/ 0 h 14"/>
              <a:gd name="T18" fmla="*/ 2147483647 w 34"/>
              <a:gd name="T19" fmla="*/ 2147483647 h 14"/>
              <a:gd name="T20" fmla="*/ 2147483647 w 34"/>
              <a:gd name="T21" fmla="*/ 2147483647 h 14"/>
              <a:gd name="T22" fmla="*/ 2147483647 w 34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4"/>
              <a:gd name="T37" fmla="*/ 0 h 14"/>
              <a:gd name="T38" fmla="*/ 34 w 34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4" h="14">
                <a:moveTo>
                  <a:pt x="34" y="8"/>
                </a:moveTo>
                <a:lnTo>
                  <a:pt x="30" y="12"/>
                </a:lnTo>
                <a:lnTo>
                  <a:pt x="26" y="14"/>
                </a:lnTo>
                <a:lnTo>
                  <a:pt x="22" y="14"/>
                </a:lnTo>
                <a:lnTo>
                  <a:pt x="12" y="12"/>
                </a:lnTo>
                <a:lnTo>
                  <a:pt x="0" y="10"/>
                </a:lnTo>
                <a:lnTo>
                  <a:pt x="8" y="4"/>
                </a:lnTo>
                <a:lnTo>
                  <a:pt x="18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4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3" name="Freeform 242"/>
          <p:cNvSpPr>
            <a:spLocks noChangeAspect="1"/>
          </p:cNvSpPr>
          <p:nvPr/>
        </p:nvSpPr>
        <p:spPr bwMode="auto">
          <a:xfrm>
            <a:off x="2571750" y="1957388"/>
            <a:ext cx="53975" cy="34925"/>
          </a:xfrm>
          <a:custGeom>
            <a:avLst/>
            <a:gdLst>
              <a:gd name="T0" fmla="*/ 2147483647 w 34"/>
              <a:gd name="T1" fmla="*/ 2147483647 h 18"/>
              <a:gd name="T2" fmla="*/ 2147483647 w 34"/>
              <a:gd name="T3" fmla="*/ 0 h 18"/>
              <a:gd name="T4" fmla="*/ 2147483647 w 34"/>
              <a:gd name="T5" fmla="*/ 0 h 18"/>
              <a:gd name="T6" fmla="*/ 2147483647 w 34"/>
              <a:gd name="T7" fmla="*/ 2147483647 h 18"/>
              <a:gd name="T8" fmla="*/ 2147483647 w 34"/>
              <a:gd name="T9" fmla="*/ 2147483647 h 18"/>
              <a:gd name="T10" fmla="*/ 2147483647 w 34"/>
              <a:gd name="T11" fmla="*/ 2147483647 h 18"/>
              <a:gd name="T12" fmla="*/ 2147483647 w 34"/>
              <a:gd name="T13" fmla="*/ 2147483647 h 18"/>
              <a:gd name="T14" fmla="*/ 2147483647 w 34"/>
              <a:gd name="T15" fmla="*/ 2147483647 h 18"/>
              <a:gd name="T16" fmla="*/ 2147483647 w 34"/>
              <a:gd name="T17" fmla="*/ 2147483647 h 18"/>
              <a:gd name="T18" fmla="*/ 2147483647 w 34"/>
              <a:gd name="T19" fmla="*/ 2147483647 h 18"/>
              <a:gd name="T20" fmla="*/ 0 w 34"/>
              <a:gd name="T21" fmla="*/ 2147483647 h 18"/>
              <a:gd name="T22" fmla="*/ 2147483647 w 34"/>
              <a:gd name="T23" fmla="*/ 2147483647 h 18"/>
              <a:gd name="T24" fmla="*/ 2147483647 w 34"/>
              <a:gd name="T25" fmla="*/ 2147483647 h 18"/>
              <a:gd name="T26" fmla="*/ 2147483647 w 34"/>
              <a:gd name="T27" fmla="*/ 2147483647 h 18"/>
              <a:gd name="T28" fmla="*/ 2147483647 w 34"/>
              <a:gd name="T29" fmla="*/ 2147483647 h 18"/>
              <a:gd name="T30" fmla="*/ 2147483647 w 34"/>
              <a:gd name="T31" fmla="*/ 0 h 18"/>
              <a:gd name="T32" fmla="*/ 2147483647 w 34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4"/>
              <a:gd name="T52" fmla="*/ 0 h 18"/>
              <a:gd name="T53" fmla="*/ 34 w 34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4" h="18">
                <a:moveTo>
                  <a:pt x="18" y="2"/>
                </a:moveTo>
                <a:lnTo>
                  <a:pt x="30" y="0"/>
                </a:lnTo>
                <a:lnTo>
                  <a:pt x="32" y="0"/>
                </a:lnTo>
                <a:lnTo>
                  <a:pt x="34" y="2"/>
                </a:lnTo>
                <a:lnTo>
                  <a:pt x="32" y="6"/>
                </a:lnTo>
                <a:lnTo>
                  <a:pt x="30" y="10"/>
                </a:lnTo>
                <a:lnTo>
                  <a:pt x="24" y="14"/>
                </a:lnTo>
                <a:lnTo>
                  <a:pt x="16" y="18"/>
                </a:lnTo>
                <a:lnTo>
                  <a:pt x="6" y="18"/>
                </a:lnTo>
                <a:lnTo>
                  <a:pt x="2" y="16"/>
                </a:lnTo>
                <a:lnTo>
                  <a:pt x="0" y="14"/>
                </a:lnTo>
                <a:lnTo>
                  <a:pt x="2" y="10"/>
                </a:lnTo>
                <a:lnTo>
                  <a:pt x="8" y="6"/>
                </a:lnTo>
                <a:lnTo>
                  <a:pt x="14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4" name="Freeform 243"/>
          <p:cNvSpPr>
            <a:spLocks noChangeAspect="1"/>
          </p:cNvSpPr>
          <p:nvPr/>
        </p:nvSpPr>
        <p:spPr bwMode="auto">
          <a:xfrm>
            <a:off x="2746375" y="4497388"/>
            <a:ext cx="68263" cy="76200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5" name="Freeform 244"/>
          <p:cNvSpPr>
            <a:spLocks noChangeAspect="1"/>
          </p:cNvSpPr>
          <p:nvPr/>
        </p:nvSpPr>
        <p:spPr bwMode="auto">
          <a:xfrm>
            <a:off x="1847850" y="3624263"/>
            <a:ext cx="280988" cy="131762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6" name="Freeform 245"/>
          <p:cNvSpPr>
            <a:spLocks noChangeAspect="1"/>
          </p:cNvSpPr>
          <p:nvPr/>
        </p:nvSpPr>
        <p:spPr bwMode="auto">
          <a:xfrm>
            <a:off x="965200" y="2641600"/>
            <a:ext cx="1517650" cy="898525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7" name="Freeform 246"/>
          <p:cNvSpPr>
            <a:spLocks noChangeAspect="1"/>
          </p:cNvSpPr>
          <p:nvPr/>
        </p:nvSpPr>
        <p:spPr bwMode="auto">
          <a:xfrm>
            <a:off x="1046163" y="3260725"/>
            <a:ext cx="746125" cy="695325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8" name="Freeform 247"/>
          <p:cNvSpPr>
            <a:spLocks noChangeAspect="1"/>
          </p:cNvSpPr>
          <p:nvPr/>
        </p:nvSpPr>
        <p:spPr bwMode="auto">
          <a:xfrm>
            <a:off x="2184400" y="3751263"/>
            <a:ext cx="101600" cy="79375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09" name="Freeform 248"/>
          <p:cNvSpPr>
            <a:spLocks noChangeAspect="1"/>
          </p:cNvSpPr>
          <p:nvPr/>
        </p:nvSpPr>
        <p:spPr bwMode="auto">
          <a:xfrm>
            <a:off x="2011363" y="3802063"/>
            <a:ext cx="57150" cy="30162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0" name="Freeform 249"/>
          <p:cNvSpPr>
            <a:spLocks noChangeAspect="1"/>
          </p:cNvSpPr>
          <p:nvPr/>
        </p:nvSpPr>
        <p:spPr bwMode="auto">
          <a:xfrm>
            <a:off x="2116138" y="3746500"/>
            <a:ext cx="169862" cy="84138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1" name="Freeform 250"/>
          <p:cNvSpPr>
            <a:spLocks noChangeAspect="1"/>
          </p:cNvSpPr>
          <p:nvPr/>
        </p:nvSpPr>
        <p:spPr bwMode="auto">
          <a:xfrm>
            <a:off x="2309813" y="3802063"/>
            <a:ext cx="46037" cy="22225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2" name="Freeform 251"/>
          <p:cNvSpPr>
            <a:spLocks noChangeAspect="1"/>
          </p:cNvSpPr>
          <p:nvPr/>
        </p:nvSpPr>
        <p:spPr bwMode="auto">
          <a:xfrm>
            <a:off x="2116138" y="3746500"/>
            <a:ext cx="74612" cy="74613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3" name="Freeform 252"/>
          <p:cNvSpPr>
            <a:spLocks noChangeAspect="1"/>
          </p:cNvSpPr>
          <p:nvPr/>
        </p:nvSpPr>
        <p:spPr bwMode="auto">
          <a:xfrm>
            <a:off x="2444750" y="4092575"/>
            <a:ext cx="22225" cy="25400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4" name="Freeform 253"/>
          <p:cNvSpPr>
            <a:spLocks noChangeAspect="1"/>
          </p:cNvSpPr>
          <p:nvPr/>
        </p:nvSpPr>
        <p:spPr bwMode="auto">
          <a:xfrm>
            <a:off x="2035175" y="3557588"/>
            <a:ext cx="15875" cy="2857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5" name="Freeform 254"/>
          <p:cNvSpPr>
            <a:spLocks noChangeAspect="1"/>
          </p:cNvSpPr>
          <p:nvPr/>
        </p:nvSpPr>
        <p:spPr bwMode="auto">
          <a:xfrm>
            <a:off x="1901825" y="4459288"/>
            <a:ext cx="153988" cy="239712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6" name="Freeform 255"/>
          <p:cNvSpPr>
            <a:spLocks noChangeAspect="1"/>
          </p:cNvSpPr>
          <p:nvPr/>
        </p:nvSpPr>
        <p:spPr bwMode="auto">
          <a:xfrm>
            <a:off x="2541588" y="4267200"/>
            <a:ext cx="115887" cy="176213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7" name="Freeform 256"/>
          <p:cNvSpPr>
            <a:spLocks noChangeAspect="1"/>
          </p:cNvSpPr>
          <p:nvPr/>
        </p:nvSpPr>
        <p:spPr bwMode="auto">
          <a:xfrm>
            <a:off x="2100263" y="4314825"/>
            <a:ext cx="1100137" cy="145097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8" name="Freeform 257"/>
          <p:cNvSpPr>
            <a:spLocks noChangeAspect="1"/>
          </p:cNvSpPr>
          <p:nvPr/>
        </p:nvSpPr>
        <p:spPr bwMode="auto">
          <a:xfrm>
            <a:off x="2640013" y="4286250"/>
            <a:ext cx="95250" cy="1428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19" name="Freeform 258"/>
          <p:cNvSpPr>
            <a:spLocks noChangeAspect="1"/>
          </p:cNvSpPr>
          <p:nvPr/>
        </p:nvSpPr>
        <p:spPr bwMode="auto">
          <a:xfrm>
            <a:off x="2451100" y="4176713"/>
            <a:ext cx="120650" cy="287337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0" name="Freeform 259"/>
          <p:cNvSpPr>
            <a:spLocks noChangeAspect="1"/>
          </p:cNvSpPr>
          <p:nvPr/>
        </p:nvSpPr>
        <p:spPr bwMode="auto">
          <a:xfrm>
            <a:off x="2224088" y="4884738"/>
            <a:ext cx="347662" cy="4953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1" name="Freeform 260"/>
          <p:cNvSpPr>
            <a:spLocks noChangeAspect="1"/>
          </p:cNvSpPr>
          <p:nvPr/>
        </p:nvSpPr>
        <p:spPr bwMode="auto">
          <a:xfrm>
            <a:off x="2447925" y="5240338"/>
            <a:ext cx="233363" cy="31750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2" name="Freeform 261"/>
          <p:cNvSpPr>
            <a:spLocks noChangeAspect="1"/>
          </p:cNvSpPr>
          <p:nvPr/>
        </p:nvSpPr>
        <p:spPr bwMode="auto">
          <a:xfrm>
            <a:off x="1897063" y="4521200"/>
            <a:ext cx="361950" cy="690563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3" name="Freeform 262"/>
          <p:cNvSpPr>
            <a:spLocks noChangeAspect="1"/>
          </p:cNvSpPr>
          <p:nvPr/>
        </p:nvSpPr>
        <p:spPr bwMode="auto">
          <a:xfrm>
            <a:off x="2616200" y="5662613"/>
            <a:ext cx="146050" cy="169862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4" name="Freeform 263"/>
          <p:cNvSpPr>
            <a:spLocks noChangeAspect="1"/>
          </p:cNvSpPr>
          <p:nvPr/>
        </p:nvSpPr>
        <p:spPr bwMode="auto">
          <a:xfrm>
            <a:off x="1609725" y="3835400"/>
            <a:ext cx="125413" cy="149225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5" name="Freeform 264"/>
          <p:cNvSpPr>
            <a:spLocks noChangeAspect="1"/>
          </p:cNvSpPr>
          <p:nvPr/>
        </p:nvSpPr>
        <p:spPr bwMode="auto">
          <a:xfrm>
            <a:off x="1668463" y="3967163"/>
            <a:ext cx="66675" cy="36512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6" name="Freeform 265"/>
          <p:cNvSpPr>
            <a:spLocks noChangeAspect="1"/>
          </p:cNvSpPr>
          <p:nvPr/>
        </p:nvSpPr>
        <p:spPr bwMode="auto">
          <a:xfrm>
            <a:off x="1701800" y="3813175"/>
            <a:ext cx="41275" cy="88900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7" name="Freeform 266"/>
          <p:cNvSpPr>
            <a:spLocks noChangeAspect="1"/>
          </p:cNvSpPr>
          <p:nvPr/>
        </p:nvSpPr>
        <p:spPr bwMode="auto">
          <a:xfrm>
            <a:off x="1690688" y="3895725"/>
            <a:ext cx="171450" cy="123825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8" name="Freeform 267"/>
          <p:cNvSpPr>
            <a:spLocks noChangeAspect="1"/>
          </p:cNvSpPr>
          <p:nvPr/>
        </p:nvSpPr>
        <p:spPr bwMode="auto">
          <a:xfrm>
            <a:off x="1739900" y="3944938"/>
            <a:ext cx="122238" cy="157162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29" name="Freeform 268"/>
          <p:cNvSpPr>
            <a:spLocks noChangeAspect="1"/>
          </p:cNvSpPr>
          <p:nvPr/>
        </p:nvSpPr>
        <p:spPr bwMode="auto">
          <a:xfrm>
            <a:off x="1774825" y="4092575"/>
            <a:ext cx="98425" cy="92075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30" name="Freeform 269"/>
          <p:cNvSpPr>
            <a:spLocks noChangeAspect="1"/>
          </p:cNvSpPr>
          <p:nvPr/>
        </p:nvSpPr>
        <p:spPr bwMode="auto">
          <a:xfrm>
            <a:off x="1852613" y="4137025"/>
            <a:ext cx="157162" cy="88900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31" name="Freeform 270"/>
          <p:cNvSpPr>
            <a:spLocks noChangeAspect="1"/>
          </p:cNvSpPr>
          <p:nvPr/>
        </p:nvSpPr>
        <p:spPr bwMode="auto">
          <a:xfrm>
            <a:off x="1960563" y="4033838"/>
            <a:ext cx="322262" cy="630237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32" name="Freeform 271"/>
          <p:cNvSpPr>
            <a:spLocks noChangeAspect="1"/>
          </p:cNvSpPr>
          <p:nvPr/>
        </p:nvSpPr>
        <p:spPr bwMode="auto">
          <a:xfrm>
            <a:off x="4486275" y="2754313"/>
            <a:ext cx="71438" cy="22225"/>
          </a:xfrm>
          <a:custGeom>
            <a:avLst/>
            <a:gdLst>
              <a:gd name="T0" fmla="*/ 2147483647 w 38"/>
              <a:gd name="T1" fmla="*/ 0 h 10"/>
              <a:gd name="T2" fmla="*/ 2147483647 w 38"/>
              <a:gd name="T3" fmla="*/ 2147483647 h 10"/>
              <a:gd name="T4" fmla="*/ 0 w 38"/>
              <a:gd name="T5" fmla="*/ 2147483647 h 10"/>
              <a:gd name="T6" fmla="*/ 0 60000 65536"/>
              <a:gd name="T7" fmla="*/ 0 60000 65536"/>
              <a:gd name="T8" fmla="*/ 0 60000 65536"/>
              <a:gd name="T9" fmla="*/ 0 w 38"/>
              <a:gd name="T10" fmla="*/ 0 h 10"/>
              <a:gd name="T11" fmla="*/ 38 w 38"/>
              <a:gd name="T12" fmla="*/ 10 h 1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" h="10">
                <a:moveTo>
                  <a:pt x="38" y="0"/>
                </a:moveTo>
                <a:cubicBezTo>
                  <a:pt x="31" y="10"/>
                  <a:pt x="26" y="8"/>
                  <a:pt x="16" y="2"/>
                </a:cubicBezTo>
                <a:cubicBezTo>
                  <a:pt x="3" y="6"/>
                  <a:pt x="8" y="6"/>
                  <a:pt x="0" y="6"/>
                </a:cubicBezTo>
              </a:path>
            </a:pathLst>
          </a:custGeom>
          <a:solidFill>
            <a:schemeClr val="bg2">
              <a:alpha val="39999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33" name="Freeform 272"/>
          <p:cNvSpPr>
            <a:spLocks noChangeAspect="1"/>
          </p:cNvSpPr>
          <p:nvPr/>
        </p:nvSpPr>
        <p:spPr bwMode="auto">
          <a:xfrm>
            <a:off x="5737225" y="5324475"/>
            <a:ext cx="65088" cy="74613"/>
          </a:xfrm>
          <a:custGeom>
            <a:avLst/>
            <a:gdLst>
              <a:gd name="T0" fmla="*/ 2147483647 w 34"/>
              <a:gd name="T1" fmla="*/ 0 h 35"/>
              <a:gd name="T2" fmla="*/ 2147483647 w 34"/>
              <a:gd name="T3" fmla="*/ 2147483647 h 35"/>
              <a:gd name="T4" fmla="*/ 0 w 34"/>
              <a:gd name="T5" fmla="*/ 2147483647 h 35"/>
              <a:gd name="T6" fmla="*/ 2147483647 w 34"/>
              <a:gd name="T7" fmla="*/ 2147483647 h 35"/>
              <a:gd name="T8" fmla="*/ 2147483647 w 34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5"/>
              <a:gd name="T17" fmla="*/ 34 w 34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5">
                <a:moveTo>
                  <a:pt x="14" y="0"/>
                </a:moveTo>
                <a:cubicBezTo>
                  <a:pt x="11" y="1"/>
                  <a:pt x="6" y="0"/>
                  <a:pt x="4" y="2"/>
                </a:cubicBezTo>
                <a:cubicBezTo>
                  <a:pt x="1" y="5"/>
                  <a:pt x="0" y="14"/>
                  <a:pt x="0" y="14"/>
                </a:cubicBezTo>
                <a:cubicBezTo>
                  <a:pt x="3" y="25"/>
                  <a:pt x="2" y="35"/>
                  <a:pt x="26" y="20"/>
                </a:cubicBezTo>
                <a:cubicBezTo>
                  <a:pt x="34" y="15"/>
                  <a:pt x="16" y="3"/>
                  <a:pt x="14" y="0"/>
                </a:cubicBezTo>
                <a:close/>
              </a:path>
            </a:pathLst>
          </a:custGeom>
          <a:solidFill>
            <a:schemeClr val="bg2">
              <a:alpha val="39999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0634" name="Text Box 273"/>
          <p:cNvSpPr txBox="1">
            <a:spLocks noChangeArrowheads="1"/>
          </p:cNvSpPr>
          <p:nvPr/>
        </p:nvSpPr>
        <p:spPr bwMode="auto">
          <a:xfrm>
            <a:off x="436563" y="5978525"/>
            <a:ext cx="6799262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000">
                <a:solidFill>
                  <a:srgbClr val="041E5B"/>
                </a:solidFill>
              </a:rPr>
              <a:t>Forecast of average development of hotel rates used by corporate clients in 2012 against </a:t>
            </a:r>
            <a:r>
              <a:rPr lang="en-GB" sz="1000">
                <a:solidFill>
                  <a:srgbClr val="041E5B"/>
                </a:solidFill>
                <a:cs typeface="Arial" charset="0"/>
              </a:rPr>
              <a:t>2011 (local currency)</a:t>
            </a:r>
          </a:p>
        </p:txBody>
      </p:sp>
      <p:sp>
        <p:nvSpPr>
          <p:cNvPr id="60635" name="Text Box 275"/>
          <p:cNvSpPr txBox="1">
            <a:spLocks noChangeArrowheads="1"/>
          </p:cNvSpPr>
          <p:nvPr/>
        </p:nvSpPr>
        <p:spPr bwMode="auto">
          <a:xfrm>
            <a:off x="904875" y="2492375"/>
            <a:ext cx="2212975" cy="701675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000000"/>
                </a:solidFill>
              </a:rPr>
              <a:t>North America    </a:t>
            </a:r>
          </a:p>
          <a:p>
            <a:pPr algn="ctr"/>
            <a:r>
              <a:rPr lang="en-US" sz="2000" b="1"/>
              <a:t>+5-6%</a:t>
            </a:r>
          </a:p>
        </p:txBody>
      </p:sp>
      <p:sp>
        <p:nvSpPr>
          <p:cNvPr id="60636" name="Text Box 276"/>
          <p:cNvSpPr txBox="1">
            <a:spLocks noChangeArrowheads="1"/>
          </p:cNvSpPr>
          <p:nvPr/>
        </p:nvSpPr>
        <p:spPr bwMode="auto">
          <a:xfrm>
            <a:off x="4140200" y="2060575"/>
            <a:ext cx="1060450" cy="701675"/>
          </a:xfrm>
          <a:prstGeom prst="rect">
            <a:avLst/>
          </a:prstGeom>
          <a:solidFill>
            <a:srgbClr val="E8E9E3">
              <a:alpha val="50195"/>
            </a:srgb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000000"/>
                </a:solidFill>
              </a:rPr>
              <a:t>Europe</a:t>
            </a:r>
          </a:p>
          <a:p>
            <a:pPr algn="ctr"/>
            <a:r>
              <a:rPr lang="en-US" sz="2000" b="1">
                <a:solidFill>
                  <a:schemeClr val="tx2"/>
                </a:solidFill>
              </a:rPr>
              <a:t>+2-3%</a:t>
            </a:r>
          </a:p>
        </p:txBody>
      </p:sp>
      <p:sp>
        <p:nvSpPr>
          <p:cNvPr id="60637" name="Text Box 279"/>
          <p:cNvSpPr txBox="1">
            <a:spLocks noChangeArrowheads="1"/>
          </p:cNvSpPr>
          <p:nvPr/>
        </p:nvSpPr>
        <p:spPr bwMode="auto">
          <a:xfrm>
            <a:off x="7004050" y="4221163"/>
            <a:ext cx="1622425" cy="701675"/>
          </a:xfrm>
          <a:prstGeom prst="rect">
            <a:avLst/>
          </a:prstGeom>
          <a:solidFill>
            <a:srgbClr val="FFFFFF">
              <a:alpha val="50195"/>
            </a:srgb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000000"/>
                </a:solidFill>
              </a:rPr>
              <a:t>Asia-Pacific</a:t>
            </a:r>
          </a:p>
          <a:p>
            <a:pPr algn="ctr"/>
            <a:r>
              <a:rPr lang="en-US" sz="2000" b="1"/>
              <a:t>+6-7%</a:t>
            </a:r>
          </a:p>
        </p:txBody>
      </p:sp>
      <p:sp>
        <p:nvSpPr>
          <p:cNvPr id="60638" name="Text Box 283"/>
          <p:cNvSpPr txBox="1">
            <a:spLocks noChangeArrowheads="1"/>
          </p:cNvSpPr>
          <p:nvPr/>
        </p:nvSpPr>
        <p:spPr bwMode="auto">
          <a:xfrm>
            <a:off x="5006975" y="3284538"/>
            <a:ext cx="1593850" cy="701675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000000"/>
                </a:solidFill>
              </a:rPr>
              <a:t>Middle East</a:t>
            </a:r>
          </a:p>
          <a:p>
            <a:pPr algn="ctr"/>
            <a:r>
              <a:rPr lang="en-US" sz="2000" b="1">
                <a:solidFill>
                  <a:schemeClr val="hlink"/>
                </a:solidFill>
              </a:rPr>
              <a:t> </a:t>
            </a:r>
            <a:r>
              <a:rPr lang="en-US" sz="2000" b="1"/>
              <a:t>+6-7%</a:t>
            </a:r>
          </a:p>
        </p:txBody>
      </p:sp>
      <p:sp>
        <p:nvSpPr>
          <p:cNvPr id="60639" name="Text Box 284"/>
          <p:cNvSpPr txBox="1">
            <a:spLocks noChangeArrowheads="1"/>
          </p:cNvSpPr>
          <p:nvPr/>
        </p:nvSpPr>
        <p:spPr bwMode="auto">
          <a:xfrm>
            <a:off x="4757738" y="3049588"/>
            <a:ext cx="184150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endParaRPr lang="en-US" sz="1600" b="1">
              <a:solidFill>
                <a:srgbClr val="041E5B"/>
              </a:solidFill>
            </a:endParaRPr>
          </a:p>
        </p:txBody>
      </p:sp>
      <p:sp>
        <p:nvSpPr>
          <p:cNvPr id="60640" name="Text Box 285"/>
          <p:cNvSpPr txBox="1">
            <a:spLocks noChangeArrowheads="1"/>
          </p:cNvSpPr>
          <p:nvPr/>
        </p:nvSpPr>
        <p:spPr bwMode="auto">
          <a:xfrm>
            <a:off x="4646613" y="3402013"/>
            <a:ext cx="184150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endParaRPr lang="en-US" sz="1600" b="1">
              <a:solidFill>
                <a:srgbClr val="041E5B"/>
              </a:solidFill>
            </a:endParaRPr>
          </a:p>
        </p:txBody>
      </p:sp>
      <p:sp>
        <p:nvSpPr>
          <p:cNvPr id="60641" name="Text Box 289"/>
          <p:cNvSpPr txBox="1">
            <a:spLocks noChangeArrowheads="1"/>
          </p:cNvSpPr>
          <p:nvPr/>
        </p:nvSpPr>
        <p:spPr bwMode="auto">
          <a:xfrm>
            <a:off x="4494213" y="4581525"/>
            <a:ext cx="923925" cy="701675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000000"/>
                </a:solidFill>
              </a:rPr>
              <a:t>Africa</a:t>
            </a:r>
          </a:p>
          <a:p>
            <a:pPr algn="ctr"/>
            <a:r>
              <a:rPr lang="en-US" sz="2000" b="1"/>
              <a:t>+3-4%</a:t>
            </a:r>
          </a:p>
        </p:txBody>
      </p:sp>
      <p:pic>
        <p:nvPicPr>
          <p:cNvPr id="60642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52400" y="1008063"/>
            <a:ext cx="9144000" cy="120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643" name="TextBox 9"/>
          <p:cNvSpPr txBox="1">
            <a:spLocks noChangeArrowheads="1"/>
          </p:cNvSpPr>
          <p:nvPr/>
        </p:nvSpPr>
        <p:spPr bwMode="auto">
          <a:xfrm>
            <a:off x="198438" y="1306513"/>
            <a:ext cx="835183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GB" sz="1800" b="1">
                <a:solidFill>
                  <a:schemeClr val="bg1"/>
                </a:solidFill>
              </a:rPr>
              <a:t>Steadily increasing demand will usher in moderate ADR increases</a:t>
            </a:r>
            <a:endParaRPr lang="en-US" sz="1800" b="1">
              <a:solidFill>
                <a:schemeClr val="hlink"/>
              </a:solidFill>
            </a:endParaRPr>
          </a:p>
        </p:txBody>
      </p:sp>
      <p:sp>
        <p:nvSpPr>
          <p:cNvPr id="60644" name="Text Box 295"/>
          <p:cNvSpPr txBox="1">
            <a:spLocks noChangeArrowheads="1"/>
          </p:cNvSpPr>
          <p:nvPr/>
        </p:nvSpPr>
        <p:spPr bwMode="auto">
          <a:xfrm>
            <a:off x="1403350" y="4652963"/>
            <a:ext cx="2016125" cy="701675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b="1">
                <a:solidFill>
                  <a:srgbClr val="000000"/>
                </a:solidFill>
              </a:rPr>
              <a:t>Latin America   </a:t>
            </a:r>
            <a:r>
              <a:rPr lang="en-US" sz="2000" b="1"/>
              <a:t>    +5-6%</a:t>
            </a:r>
          </a:p>
        </p:txBody>
      </p:sp>
      <p:sp>
        <p:nvSpPr>
          <p:cNvPr id="60645" name="Text Box 302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60646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60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</a:t>
            </a:r>
            <a:r>
              <a:rPr lang="en-US" sz="1000"/>
              <a:t>, Sept. 2011</a:t>
            </a:r>
            <a:endParaRPr lang="en-GB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Hotel ADR: 2012 Forecast by Market</a:t>
            </a:r>
            <a:endParaRPr lang="en-US" smtClean="0"/>
          </a:p>
        </p:txBody>
      </p:sp>
      <p:sp>
        <p:nvSpPr>
          <p:cNvPr id="62466" name="Freeform 3"/>
          <p:cNvSpPr>
            <a:spLocks noChangeAspect="1"/>
          </p:cNvSpPr>
          <p:nvPr/>
        </p:nvSpPr>
        <p:spPr bwMode="auto">
          <a:xfrm>
            <a:off x="5081588" y="3260725"/>
            <a:ext cx="17462" cy="42863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67" name="Freeform 4"/>
          <p:cNvSpPr>
            <a:spLocks noChangeAspect="1"/>
          </p:cNvSpPr>
          <p:nvPr/>
        </p:nvSpPr>
        <p:spPr bwMode="auto">
          <a:xfrm>
            <a:off x="4473575" y="2725738"/>
            <a:ext cx="258763" cy="220662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468" name="Group 5"/>
          <p:cNvGrpSpPr>
            <a:grpSpLocks noChangeAspect="1"/>
          </p:cNvGrpSpPr>
          <p:nvPr/>
        </p:nvGrpSpPr>
        <p:grpSpPr bwMode="auto">
          <a:xfrm>
            <a:off x="5311775" y="2398713"/>
            <a:ext cx="990600" cy="688975"/>
            <a:chOff x="3400" y="1700"/>
            <a:chExt cx="610" cy="356"/>
          </a:xfrm>
        </p:grpSpPr>
        <p:sp>
          <p:nvSpPr>
            <p:cNvPr id="62757" name="Freeform 6"/>
            <p:cNvSpPr>
              <a:spLocks noChangeAspect="1"/>
            </p:cNvSpPr>
            <p:nvPr/>
          </p:nvSpPr>
          <p:spPr bwMode="auto">
            <a:xfrm>
              <a:off x="3400" y="1700"/>
              <a:ext cx="610" cy="290"/>
            </a:xfrm>
            <a:custGeom>
              <a:avLst/>
              <a:gdLst>
                <a:gd name="T0" fmla="*/ 118 w 610"/>
                <a:gd name="T1" fmla="*/ 258 h 290"/>
                <a:gd name="T2" fmla="*/ 116 w 610"/>
                <a:gd name="T3" fmla="*/ 272 h 290"/>
                <a:gd name="T4" fmla="*/ 108 w 610"/>
                <a:gd name="T5" fmla="*/ 252 h 290"/>
                <a:gd name="T6" fmla="*/ 98 w 610"/>
                <a:gd name="T7" fmla="*/ 240 h 290"/>
                <a:gd name="T8" fmla="*/ 76 w 610"/>
                <a:gd name="T9" fmla="*/ 226 h 290"/>
                <a:gd name="T10" fmla="*/ 62 w 610"/>
                <a:gd name="T11" fmla="*/ 206 h 290"/>
                <a:gd name="T12" fmla="*/ 80 w 610"/>
                <a:gd name="T13" fmla="*/ 210 h 290"/>
                <a:gd name="T14" fmla="*/ 86 w 610"/>
                <a:gd name="T15" fmla="*/ 194 h 290"/>
                <a:gd name="T16" fmla="*/ 98 w 610"/>
                <a:gd name="T17" fmla="*/ 182 h 290"/>
                <a:gd name="T18" fmla="*/ 92 w 610"/>
                <a:gd name="T19" fmla="*/ 162 h 290"/>
                <a:gd name="T20" fmla="*/ 82 w 610"/>
                <a:gd name="T21" fmla="*/ 166 h 290"/>
                <a:gd name="T22" fmla="*/ 68 w 610"/>
                <a:gd name="T23" fmla="*/ 162 h 290"/>
                <a:gd name="T24" fmla="*/ 44 w 610"/>
                <a:gd name="T25" fmla="*/ 174 h 290"/>
                <a:gd name="T26" fmla="*/ 26 w 610"/>
                <a:gd name="T27" fmla="*/ 148 h 290"/>
                <a:gd name="T28" fmla="*/ 8 w 610"/>
                <a:gd name="T29" fmla="*/ 138 h 290"/>
                <a:gd name="T30" fmla="*/ 0 w 610"/>
                <a:gd name="T31" fmla="*/ 138 h 290"/>
                <a:gd name="T32" fmla="*/ 0 w 610"/>
                <a:gd name="T33" fmla="*/ 118 h 290"/>
                <a:gd name="T34" fmla="*/ 8 w 610"/>
                <a:gd name="T35" fmla="*/ 94 h 290"/>
                <a:gd name="T36" fmla="*/ 28 w 610"/>
                <a:gd name="T37" fmla="*/ 102 h 290"/>
                <a:gd name="T38" fmla="*/ 50 w 610"/>
                <a:gd name="T39" fmla="*/ 70 h 290"/>
                <a:gd name="T40" fmla="*/ 92 w 610"/>
                <a:gd name="T41" fmla="*/ 78 h 290"/>
                <a:gd name="T42" fmla="*/ 118 w 610"/>
                <a:gd name="T43" fmla="*/ 88 h 290"/>
                <a:gd name="T44" fmla="*/ 136 w 610"/>
                <a:gd name="T45" fmla="*/ 84 h 290"/>
                <a:gd name="T46" fmla="*/ 182 w 610"/>
                <a:gd name="T47" fmla="*/ 92 h 290"/>
                <a:gd name="T48" fmla="*/ 200 w 610"/>
                <a:gd name="T49" fmla="*/ 92 h 290"/>
                <a:gd name="T50" fmla="*/ 218 w 610"/>
                <a:gd name="T51" fmla="*/ 76 h 290"/>
                <a:gd name="T52" fmla="*/ 196 w 610"/>
                <a:gd name="T53" fmla="*/ 60 h 290"/>
                <a:gd name="T54" fmla="*/ 216 w 610"/>
                <a:gd name="T55" fmla="*/ 46 h 290"/>
                <a:gd name="T56" fmla="*/ 194 w 610"/>
                <a:gd name="T57" fmla="*/ 28 h 290"/>
                <a:gd name="T58" fmla="*/ 290 w 610"/>
                <a:gd name="T59" fmla="*/ 10 h 290"/>
                <a:gd name="T60" fmla="*/ 330 w 610"/>
                <a:gd name="T61" fmla="*/ 4 h 290"/>
                <a:gd name="T62" fmla="*/ 380 w 610"/>
                <a:gd name="T63" fmla="*/ 28 h 290"/>
                <a:gd name="T64" fmla="*/ 396 w 610"/>
                <a:gd name="T65" fmla="*/ 36 h 290"/>
                <a:gd name="T66" fmla="*/ 424 w 610"/>
                <a:gd name="T67" fmla="*/ 20 h 290"/>
                <a:gd name="T68" fmla="*/ 442 w 610"/>
                <a:gd name="T69" fmla="*/ 38 h 290"/>
                <a:gd name="T70" fmla="*/ 506 w 610"/>
                <a:gd name="T71" fmla="*/ 90 h 290"/>
                <a:gd name="T72" fmla="*/ 518 w 610"/>
                <a:gd name="T73" fmla="*/ 82 h 290"/>
                <a:gd name="T74" fmla="*/ 542 w 610"/>
                <a:gd name="T75" fmla="*/ 94 h 290"/>
                <a:gd name="T76" fmla="*/ 572 w 610"/>
                <a:gd name="T77" fmla="*/ 102 h 290"/>
                <a:gd name="T78" fmla="*/ 610 w 610"/>
                <a:gd name="T79" fmla="*/ 116 h 290"/>
                <a:gd name="T80" fmla="*/ 584 w 610"/>
                <a:gd name="T81" fmla="*/ 140 h 290"/>
                <a:gd name="T82" fmla="*/ 588 w 610"/>
                <a:gd name="T83" fmla="*/ 160 h 290"/>
                <a:gd name="T84" fmla="*/ 570 w 610"/>
                <a:gd name="T85" fmla="*/ 164 h 290"/>
                <a:gd name="T86" fmla="*/ 560 w 610"/>
                <a:gd name="T87" fmla="*/ 172 h 290"/>
                <a:gd name="T88" fmla="*/ 558 w 610"/>
                <a:gd name="T89" fmla="*/ 196 h 290"/>
                <a:gd name="T90" fmla="*/ 534 w 610"/>
                <a:gd name="T91" fmla="*/ 196 h 290"/>
                <a:gd name="T92" fmla="*/ 546 w 610"/>
                <a:gd name="T93" fmla="*/ 226 h 290"/>
                <a:gd name="T94" fmla="*/ 542 w 610"/>
                <a:gd name="T95" fmla="*/ 252 h 290"/>
                <a:gd name="T96" fmla="*/ 514 w 610"/>
                <a:gd name="T97" fmla="*/ 246 h 290"/>
                <a:gd name="T98" fmla="*/ 480 w 610"/>
                <a:gd name="T99" fmla="*/ 246 h 290"/>
                <a:gd name="T100" fmla="*/ 448 w 610"/>
                <a:gd name="T101" fmla="*/ 244 h 290"/>
                <a:gd name="T102" fmla="*/ 426 w 610"/>
                <a:gd name="T103" fmla="*/ 246 h 290"/>
                <a:gd name="T104" fmla="*/ 414 w 610"/>
                <a:gd name="T105" fmla="*/ 260 h 290"/>
                <a:gd name="T106" fmla="*/ 386 w 610"/>
                <a:gd name="T107" fmla="*/ 274 h 290"/>
                <a:gd name="T108" fmla="*/ 380 w 610"/>
                <a:gd name="T109" fmla="*/ 290 h 290"/>
                <a:gd name="T110" fmla="*/ 370 w 610"/>
                <a:gd name="T111" fmla="*/ 280 h 290"/>
                <a:gd name="T112" fmla="*/ 344 w 610"/>
                <a:gd name="T113" fmla="*/ 264 h 290"/>
                <a:gd name="T114" fmla="*/ 332 w 610"/>
                <a:gd name="T115" fmla="*/ 250 h 290"/>
                <a:gd name="T116" fmla="*/ 262 w 610"/>
                <a:gd name="T117" fmla="*/ 234 h 290"/>
                <a:gd name="T118" fmla="*/ 198 w 610"/>
                <a:gd name="T119" fmla="*/ 192 h 290"/>
                <a:gd name="T120" fmla="*/ 174 w 610"/>
                <a:gd name="T121" fmla="*/ 274 h 290"/>
                <a:gd name="T122" fmla="*/ 150 w 610"/>
                <a:gd name="T123" fmla="*/ 260 h 290"/>
                <a:gd name="T124" fmla="*/ 126 w 610"/>
                <a:gd name="T125" fmla="*/ 256 h 2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10"/>
                <a:gd name="T190" fmla="*/ 0 h 290"/>
                <a:gd name="T191" fmla="*/ 610 w 610"/>
                <a:gd name="T192" fmla="*/ 290 h 29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10" h="290">
                  <a:moveTo>
                    <a:pt x="126" y="256"/>
                  </a:moveTo>
                  <a:lnTo>
                    <a:pt x="118" y="258"/>
                  </a:lnTo>
                  <a:lnTo>
                    <a:pt x="116" y="266"/>
                  </a:lnTo>
                  <a:lnTo>
                    <a:pt x="116" y="272"/>
                  </a:lnTo>
                  <a:lnTo>
                    <a:pt x="110" y="266"/>
                  </a:lnTo>
                  <a:lnTo>
                    <a:pt x="108" y="252"/>
                  </a:lnTo>
                  <a:lnTo>
                    <a:pt x="106" y="244"/>
                  </a:lnTo>
                  <a:lnTo>
                    <a:pt x="98" y="240"/>
                  </a:lnTo>
                  <a:lnTo>
                    <a:pt x="92" y="238"/>
                  </a:lnTo>
                  <a:lnTo>
                    <a:pt x="76" y="226"/>
                  </a:lnTo>
                  <a:lnTo>
                    <a:pt x="66" y="216"/>
                  </a:lnTo>
                  <a:lnTo>
                    <a:pt x="62" y="206"/>
                  </a:lnTo>
                  <a:lnTo>
                    <a:pt x="68" y="208"/>
                  </a:lnTo>
                  <a:lnTo>
                    <a:pt x="80" y="210"/>
                  </a:lnTo>
                  <a:lnTo>
                    <a:pt x="76" y="194"/>
                  </a:lnTo>
                  <a:lnTo>
                    <a:pt x="86" y="194"/>
                  </a:lnTo>
                  <a:lnTo>
                    <a:pt x="100" y="194"/>
                  </a:lnTo>
                  <a:lnTo>
                    <a:pt x="98" y="182"/>
                  </a:lnTo>
                  <a:lnTo>
                    <a:pt x="98" y="170"/>
                  </a:lnTo>
                  <a:lnTo>
                    <a:pt x="92" y="162"/>
                  </a:lnTo>
                  <a:lnTo>
                    <a:pt x="86" y="162"/>
                  </a:lnTo>
                  <a:lnTo>
                    <a:pt x="82" y="166"/>
                  </a:lnTo>
                  <a:lnTo>
                    <a:pt x="76" y="166"/>
                  </a:lnTo>
                  <a:lnTo>
                    <a:pt x="68" y="162"/>
                  </a:lnTo>
                  <a:lnTo>
                    <a:pt x="58" y="162"/>
                  </a:lnTo>
                  <a:lnTo>
                    <a:pt x="44" y="174"/>
                  </a:lnTo>
                  <a:lnTo>
                    <a:pt x="38" y="164"/>
                  </a:lnTo>
                  <a:lnTo>
                    <a:pt x="26" y="148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4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18"/>
                  </a:lnTo>
                  <a:lnTo>
                    <a:pt x="0" y="104"/>
                  </a:lnTo>
                  <a:lnTo>
                    <a:pt x="8" y="94"/>
                  </a:lnTo>
                  <a:lnTo>
                    <a:pt x="18" y="106"/>
                  </a:lnTo>
                  <a:lnTo>
                    <a:pt x="28" y="102"/>
                  </a:lnTo>
                  <a:lnTo>
                    <a:pt x="26" y="90"/>
                  </a:lnTo>
                  <a:lnTo>
                    <a:pt x="50" y="70"/>
                  </a:lnTo>
                  <a:lnTo>
                    <a:pt x="72" y="72"/>
                  </a:lnTo>
                  <a:lnTo>
                    <a:pt x="92" y="78"/>
                  </a:lnTo>
                  <a:lnTo>
                    <a:pt x="108" y="90"/>
                  </a:lnTo>
                  <a:lnTo>
                    <a:pt x="118" y="88"/>
                  </a:lnTo>
                  <a:lnTo>
                    <a:pt x="130" y="92"/>
                  </a:lnTo>
                  <a:lnTo>
                    <a:pt x="136" y="84"/>
                  </a:lnTo>
                  <a:lnTo>
                    <a:pt x="170" y="84"/>
                  </a:lnTo>
                  <a:lnTo>
                    <a:pt x="182" y="92"/>
                  </a:lnTo>
                  <a:lnTo>
                    <a:pt x="188" y="92"/>
                  </a:lnTo>
                  <a:lnTo>
                    <a:pt x="200" y="92"/>
                  </a:lnTo>
                  <a:lnTo>
                    <a:pt x="216" y="90"/>
                  </a:lnTo>
                  <a:lnTo>
                    <a:pt x="218" y="76"/>
                  </a:lnTo>
                  <a:lnTo>
                    <a:pt x="192" y="68"/>
                  </a:lnTo>
                  <a:lnTo>
                    <a:pt x="196" y="60"/>
                  </a:lnTo>
                  <a:lnTo>
                    <a:pt x="198" y="50"/>
                  </a:lnTo>
                  <a:lnTo>
                    <a:pt x="216" y="46"/>
                  </a:lnTo>
                  <a:lnTo>
                    <a:pt x="200" y="40"/>
                  </a:lnTo>
                  <a:lnTo>
                    <a:pt x="194" y="28"/>
                  </a:lnTo>
                  <a:lnTo>
                    <a:pt x="218" y="28"/>
                  </a:lnTo>
                  <a:lnTo>
                    <a:pt x="290" y="10"/>
                  </a:lnTo>
                  <a:lnTo>
                    <a:pt x="300" y="0"/>
                  </a:lnTo>
                  <a:lnTo>
                    <a:pt x="330" y="4"/>
                  </a:lnTo>
                  <a:lnTo>
                    <a:pt x="342" y="24"/>
                  </a:lnTo>
                  <a:lnTo>
                    <a:pt x="380" y="28"/>
                  </a:lnTo>
                  <a:lnTo>
                    <a:pt x="378" y="36"/>
                  </a:lnTo>
                  <a:lnTo>
                    <a:pt x="396" y="36"/>
                  </a:lnTo>
                  <a:lnTo>
                    <a:pt x="416" y="20"/>
                  </a:lnTo>
                  <a:lnTo>
                    <a:pt x="424" y="20"/>
                  </a:lnTo>
                  <a:lnTo>
                    <a:pt x="424" y="30"/>
                  </a:lnTo>
                  <a:lnTo>
                    <a:pt x="442" y="38"/>
                  </a:lnTo>
                  <a:lnTo>
                    <a:pt x="498" y="88"/>
                  </a:lnTo>
                  <a:lnTo>
                    <a:pt x="506" y="90"/>
                  </a:lnTo>
                  <a:lnTo>
                    <a:pt x="506" y="80"/>
                  </a:lnTo>
                  <a:lnTo>
                    <a:pt x="518" y="82"/>
                  </a:lnTo>
                  <a:lnTo>
                    <a:pt x="520" y="90"/>
                  </a:lnTo>
                  <a:lnTo>
                    <a:pt x="542" y="94"/>
                  </a:lnTo>
                  <a:lnTo>
                    <a:pt x="546" y="84"/>
                  </a:lnTo>
                  <a:lnTo>
                    <a:pt x="572" y="102"/>
                  </a:lnTo>
                  <a:lnTo>
                    <a:pt x="590" y="112"/>
                  </a:lnTo>
                  <a:lnTo>
                    <a:pt x="610" y="116"/>
                  </a:lnTo>
                  <a:lnTo>
                    <a:pt x="604" y="120"/>
                  </a:lnTo>
                  <a:lnTo>
                    <a:pt x="584" y="140"/>
                  </a:lnTo>
                  <a:lnTo>
                    <a:pt x="594" y="152"/>
                  </a:lnTo>
                  <a:lnTo>
                    <a:pt x="588" y="160"/>
                  </a:lnTo>
                  <a:lnTo>
                    <a:pt x="580" y="164"/>
                  </a:lnTo>
                  <a:lnTo>
                    <a:pt x="570" y="164"/>
                  </a:lnTo>
                  <a:lnTo>
                    <a:pt x="556" y="160"/>
                  </a:lnTo>
                  <a:lnTo>
                    <a:pt x="560" y="172"/>
                  </a:lnTo>
                  <a:lnTo>
                    <a:pt x="558" y="188"/>
                  </a:lnTo>
                  <a:lnTo>
                    <a:pt x="558" y="196"/>
                  </a:lnTo>
                  <a:lnTo>
                    <a:pt x="552" y="200"/>
                  </a:lnTo>
                  <a:lnTo>
                    <a:pt x="534" y="196"/>
                  </a:lnTo>
                  <a:lnTo>
                    <a:pt x="536" y="204"/>
                  </a:lnTo>
                  <a:lnTo>
                    <a:pt x="546" y="226"/>
                  </a:lnTo>
                  <a:lnTo>
                    <a:pt x="548" y="240"/>
                  </a:lnTo>
                  <a:lnTo>
                    <a:pt x="542" y="252"/>
                  </a:lnTo>
                  <a:lnTo>
                    <a:pt x="528" y="246"/>
                  </a:lnTo>
                  <a:lnTo>
                    <a:pt x="514" y="246"/>
                  </a:lnTo>
                  <a:lnTo>
                    <a:pt x="492" y="246"/>
                  </a:lnTo>
                  <a:lnTo>
                    <a:pt x="480" y="246"/>
                  </a:lnTo>
                  <a:lnTo>
                    <a:pt x="458" y="238"/>
                  </a:lnTo>
                  <a:lnTo>
                    <a:pt x="448" y="244"/>
                  </a:lnTo>
                  <a:lnTo>
                    <a:pt x="448" y="252"/>
                  </a:lnTo>
                  <a:lnTo>
                    <a:pt x="426" y="246"/>
                  </a:lnTo>
                  <a:lnTo>
                    <a:pt x="414" y="248"/>
                  </a:lnTo>
                  <a:lnTo>
                    <a:pt x="414" y="260"/>
                  </a:lnTo>
                  <a:lnTo>
                    <a:pt x="406" y="260"/>
                  </a:lnTo>
                  <a:lnTo>
                    <a:pt x="386" y="274"/>
                  </a:lnTo>
                  <a:lnTo>
                    <a:pt x="380" y="284"/>
                  </a:lnTo>
                  <a:lnTo>
                    <a:pt x="380" y="290"/>
                  </a:lnTo>
                  <a:lnTo>
                    <a:pt x="372" y="288"/>
                  </a:lnTo>
                  <a:lnTo>
                    <a:pt x="370" y="280"/>
                  </a:lnTo>
                  <a:lnTo>
                    <a:pt x="350" y="280"/>
                  </a:lnTo>
                  <a:lnTo>
                    <a:pt x="344" y="264"/>
                  </a:lnTo>
                  <a:lnTo>
                    <a:pt x="336" y="262"/>
                  </a:lnTo>
                  <a:lnTo>
                    <a:pt x="332" y="250"/>
                  </a:lnTo>
                  <a:lnTo>
                    <a:pt x="308" y="230"/>
                  </a:lnTo>
                  <a:lnTo>
                    <a:pt x="262" y="234"/>
                  </a:lnTo>
                  <a:lnTo>
                    <a:pt x="242" y="212"/>
                  </a:lnTo>
                  <a:lnTo>
                    <a:pt x="198" y="192"/>
                  </a:lnTo>
                  <a:lnTo>
                    <a:pt x="162" y="202"/>
                  </a:lnTo>
                  <a:lnTo>
                    <a:pt x="174" y="274"/>
                  </a:lnTo>
                  <a:lnTo>
                    <a:pt x="164" y="274"/>
                  </a:lnTo>
                  <a:lnTo>
                    <a:pt x="150" y="260"/>
                  </a:lnTo>
                  <a:lnTo>
                    <a:pt x="138" y="256"/>
                  </a:lnTo>
                  <a:lnTo>
                    <a:pt x="126" y="2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58" name="Freeform 7"/>
            <p:cNvSpPr>
              <a:spLocks noChangeAspect="1"/>
            </p:cNvSpPr>
            <p:nvPr/>
          </p:nvSpPr>
          <p:spPr bwMode="auto">
            <a:xfrm>
              <a:off x="3806" y="1938"/>
              <a:ext cx="136" cy="78"/>
            </a:xfrm>
            <a:custGeom>
              <a:avLst/>
              <a:gdLst>
                <a:gd name="T0" fmla="*/ 14 w 136"/>
                <a:gd name="T1" fmla="*/ 66 h 78"/>
                <a:gd name="T2" fmla="*/ 22 w 136"/>
                <a:gd name="T3" fmla="*/ 64 h 78"/>
                <a:gd name="T4" fmla="*/ 32 w 136"/>
                <a:gd name="T5" fmla="*/ 60 h 78"/>
                <a:gd name="T6" fmla="*/ 40 w 136"/>
                <a:gd name="T7" fmla="*/ 56 h 78"/>
                <a:gd name="T8" fmla="*/ 46 w 136"/>
                <a:gd name="T9" fmla="*/ 48 h 78"/>
                <a:gd name="T10" fmla="*/ 36 w 136"/>
                <a:gd name="T11" fmla="*/ 44 h 78"/>
                <a:gd name="T12" fmla="*/ 22 w 136"/>
                <a:gd name="T13" fmla="*/ 36 h 78"/>
                <a:gd name="T14" fmla="*/ 18 w 136"/>
                <a:gd name="T15" fmla="*/ 40 h 78"/>
                <a:gd name="T16" fmla="*/ 8 w 136"/>
                <a:gd name="T17" fmla="*/ 38 h 78"/>
                <a:gd name="T18" fmla="*/ 0 w 136"/>
                <a:gd name="T19" fmla="*/ 36 h 78"/>
                <a:gd name="T20" fmla="*/ 4 w 136"/>
                <a:gd name="T21" fmla="*/ 30 h 78"/>
                <a:gd name="T22" fmla="*/ 8 w 136"/>
                <a:gd name="T23" fmla="*/ 22 h 78"/>
                <a:gd name="T24" fmla="*/ 8 w 136"/>
                <a:gd name="T25" fmla="*/ 10 h 78"/>
                <a:gd name="T26" fmla="*/ 20 w 136"/>
                <a:gd name="T27" fmla="*/ 8 h 78"/>
                <a:gd name="T28" fmla="*/ 26 w 136"/>
                <a:gd name="T29" fmla="*/ 10 h 78"/>
                <a:gd name="T30" fmla="*/ 32 w 136"/>
                <a:gd name="T31" fmla="*/ 14 h 78"/>
                <a:gd name="T32" fmla="*/ 42 w 136"/>
                <a:gd name="T33" fmla="*/ 14 h 78"/>
                <a:gd name="T34" fmla="*/ 42 w 136"/>
                <a:gd name="T35" fmla="*/ 6 h 78"/>
                <a:gd name="T36" fmla="*/ 52 w 136"/>
                <a:gd name="T37" fmla="*/ 0 h 78"/>
                <a:gd name="T38" fmla="*/ 62 w 136"/>
                <a:gd name="T39" fmla="*/ 2 h 78"/>
                <a:gd name="T40" fmla="*/ 68 w 136"/>
                <a:gd name="T41" fmla="*/ 8 h 78"/>
                <a:gd name="T42" fmla="*/ 78 w 136"/>
                <a:gd name="T43" fmla="*/ 10 h 78"/>
                <a:gd name="T44" fmla="*/ 94 w 136"/>
                <a:gd name="T45" fmla="*/ 8 h 78"/>
                <a:gd name="T46" fmla="*/ 108 w 136"/>
                <a:gd name="T47" fmla="*/ 8 h 78"/>
                <a:gd name="T48" fmla="*/ 122 w 136"/>
                <a:gd name="T49" fmla="*/ 8 h 78"/>
                <a:gd name="T50" fmla="*/ 136 w 136"/>
                <a:gd name="T51" fmla="*/ 14 h 78"/>
                <a:gd name="T52" fmla="*/ 132 w 136"/>
                <a:gd name="T53" fmla="*/ 20 h 78"/>
                <a:gd name="T54" fmla="*/ 126 w 136"/>
                <a:gd name="T55" fmla="*/ 26 h 78"/>
                <a:gd name="T56" fmla="*/ 120 w 136"/>
                <a:gd name="T57" fmla="*/ 32 h 78"/>
                <a:gd name="T58" fmla="*/ 114 w 136"/>
                <a:gd name="T59" fmla="*/ 40 h 78"/>
                <a:gd name="T60" fmla="*/ 106 w 136"/>
                <a:gd name="T61" fmla="*/ 46 h 78"/>
                <a:gd name="T62" fmla="*/ 96 w 136"/>
                <a:gd name="T63" fmla="*/ 54 h 78"/>
                <a:gd name="T64" fmla="*/ 84 w 136"/>
                <a:gd name="T65" fmla="*/ 54 h 78"/>
                <a:gd name="T66" fmla="*/ 74 w 136"/>
                <a:gd name="T67" fmla="*/ 56 h 78"/>
                <a:gd name="T68" fmla="*/ 66 w 136"/>
                <a:gd name="T69" fmla="*/ 58 h 78"/>
                <a:gd name="T70" fmla="*/ 60 w 136"/>
                <a:gd name="T71" fmla="*/ 62 h 78"/>
                <a:gd name="T72" fmla="*/ 56 w 136"/>
                <a:gd name="T73" fmla="*/ 70 h 78"/>
                <a:gd name="T74" fmla="*/ 56 w 136"/>
                <a:gd name="T75" fmla="*/ 76 h 78"/>
                <a:gd name="T76" fmla="*/ 48 w 136"/>
                <a:gd name="T77" fmla="*/ 76 h 78"/>
                <a:gd name="T78" fmla="*/ 42 w 136"/>
                <a:gd name="T79" fmla="*/ 78 h 78"/>
                <a:gd name="T80" fmla="*/ 34 w 136"/>
                <a:gd name="T81" fmla="*/ 78 h 78"/>
                <a:gd name="T82" fmla="*/ 26 w 136"/>
                <a:gd name="T83" fmla="*/ 76 h 78"/>
                <a:gd name="T84" fmla="*/ 20 w 136"/>
                <a:gd name="T85" fmla="*/ 76 h 78"/>
                <a:gd name="T86" fmla="*/ 12 w 136"/>
                <a:gd name="T87" fmla="*/ 76 h 78"/>
                <a:gd name="T88" fmla="*/ 14 w 136"/>
                <a:gd name="T89" fmla="*/ 6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6"/>
                <a:gd name="T136" fmla="*/ 0 h 78"/>
                <a:gd name="T137" fmla="*/ 136 w 136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6" h="78">
                  <a:moveTo>
                    <a:pt x="14" y="66"/>
                  </a:moveTo>
                  <a:lnTo>
                    <a:pt x="22" y="64"/>
                  </a:lnTo>
                  <a:lnTo>
                    <a:pt x="32" y="60"/>
                  </a:lnTo>
                  <a:lnTo>
                    <a:pt x="40" y="56"/>
                  </a:lnTo>
                  <a:lnTo>
                    <a:pt x="46" y="48"/>
                  </a:lnTo>
                  <a:lnTo>
                    <a:pt x="36" y="44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8" y="10"/>
                  </a:lnTo>
                  <a:lnTo>
                    <a:pt x="20" y="8"/>
                  </a:lnTo>
                  <a:lnTo>
                    <a:pt x="26" y="10"/>
                  </a:lnTo>
                  <a:lnTo>
                    <a:pt x="32" y="14"/>
                  </a:lnTo>
                  <a:lnTo>
                    <a:pt x="42" y="14"/>
                  </a:lnTo>
                  <a:lnTo>
                    <a:pt x="42" y="6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68" y="8"/>
                  </a:lnTo>
                  <a:lnTo>
                    <a:pt x="78" y="10"/>
                  </a:lnTo>
                  <a:lnTo>
                    <a:pt x="94" y="8"/>
                  </a:lnTo>
                  <a:lnTo>
                    <a:pt x="108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32" y="20"/>
                  </a:lnTo>
                  <a:lnTo>
                    <a:pt x="126" y="26"/>
                  </a:lnTo>
                  <a:lnTo>
                    <a:pt x="120" y="32"/>
                  </a:lnTo>
                  <a:lnTo>
                    <a:pt x="114" y="40"/>
                  </a:lnTo>
                  <a:lnTo>
                    <a:pt x="106" y="46"/>
                  </a:lnTo>
                  <a:lnTo>
                    <a:pt x="96" y="54"/>
                  </a:lnTo>
                  <a:lnTo>
                    <a:pt x="84" y="54"/>
                  </a:lnTo>
                  <a:lnTo>
                    <a:pt x="74" y="56"/>
                  </a:lnTo>
                  <a:lnTo>
                    <a:pt x="66" y="58"/>
                  </a:lnTo>
                  <a:lnTo>
                    <a:pt x="60" y="62"/>
                  </a:lnTo>
                  <a:lnTo>
                    <a:pt x="56" y="70"/>
                  </a:lnTo>
                  <a:lnTo>
                    <a:pt x="56" y="76"/>
                  </a:lnTo>
                  <a:lnTo>
                    <a:pt x="48" y="76"/>
                  </a:lnTo>
                  <a:lnTo>
                    <a:pt x="42" y="78"/>
                  </a:lnTo>
                  <a:lnTo>
                    <a:pt x="34" y="78"/>
                  </a:lnTo>
                  <a:lnTo>
                    <a:pt x="26" y="76"/>
                  </a:lnTo>
                  <a:lnTo>
                    <a:pt x="20" y="76"/>
                  </a:lnTo>
                  <a:lnTo>
                    <a:pt x="12" y="76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59" name="Freeform 8"/>
            <p:cNvSpPr>
              <a:spLocks noChangeAspect="1"/>
            </p:cNvSpPr>
            <p:nvPr/>
          </p:nvSpPr>
          <p:spPr bwMode="auto">
            <a:xfrm>
              <a:off x="3770" y="1984"/>
              <a:ext cx="120" cy="72"/>
            </a:xfrm>
            <a:custGeom>
              <a:avLst/>
              <a:gdLst>
                <a:gd name="T0" fmla="*/ 0 w 120"/>
                <a:gd name="T1" fmla="*/ 28 h 72"/>
                <a:gd name="T2" fmla="*/ 16 w 120"/>
                <a:gd name="T3" fmla="*/ 28 h 72"/>
                <a:gd name="T4" fmla="*/ 18 w 120"/>
                <a:gd name="T5" fmla="*/ 18 h 72"/>
                <a:gd name="T6" fmla="*/ 24 w 120"/>
                <a:gd name="T7" fmla="*/ 16 h 72"/>
                <a:gd name="T8" fmla="*/ 24 w 120"/>
                <a:gd name="T9" fmla="*/ 4 h 72"/>
                <a:gd name="T10" fmla="*/ 34 w 120"/>
                <a:gd name="T11" fmla="*/ 6 h 72"/>
                <a:gd name="T12" fmla="*/ 40 w 120"/>
                <a:gd name="T13" fmla="*/ 0 h 72"/>
                <a:gd name="T14" fmla="*/ 48 w 120"/>
                <a:gd name="T15" fmla="*/ 6 h 72"/>
                <a:gd name="T16" fmla="*/ 48 w 120"/>
                <a:gd name="T17" fmla="*/ 10 h 72"/>
                <a:gd name="T18" fmla="*/ 40 w 120"/>
                <a:gd name="T19" fmla="*/ 14 h 72"/>
                <a:gd name="T20" fmla="*/ 34 w 120"/>
                <a:gd name="T21" fmla="*/ 18 h 72"/>
                <a:gd name="T22" fmla="*/ 44 w 120"/>
                <a:gd name="T23" fmla="*/ 18 h 72"/>
                <a:gd name="T24" fmla="*/ 50 w 120"/>
                <a:gd name="T25" fmla="*/ 20 h 72"/>
                <a:gd name="T26" fmla="*/ 48 w 120"/>
                <a:gd name="T27" fmla="*/ 30 h 72"/>
                <a:gd name="T28" fmla="*/ 62 w 120"/>
                <a:gd name="T29" fmla="*/ 30 h 72"/>
                <a:gd name="T30" fmla="*/ 70 w 120"/>
                <a:gd name="T31" fmla="*/ 32 h 72"/>
                <a:gd name="T32" fmla="*/ 78 w 120"/>
                <a:gd name="T33" fmla="*/ 32 h 72"/>
                <a:gd name="T34" fmla="*/ 92 w 120"/>
                <a:gd name="T35" fmla="*/ 30 h 72"/>
                <a:gd name="T36" fmla="*/ 96 w 120"/>
                <a:gd name="T37" fmla="*/ 34 h 72"/>
                <a:gd name="T38" fmla="*/ 106 w 120"/>
                <a:gd name="T39" fmla="*/ 40 h 72"/>
                <a:gd name="T40" fmla="*/ 112 w 120"/>
                <a:gd name="T41" fmla="*/ 46 h 72"/>
                <a:gd name="T42" fmla="*/ 116 w 120"/>
                <a:gd name="T43" fmla="*/ 52 h 72"/>
                <a:gd name="T44" fmla="*/ 120 w 120"/>
                <a:gd name="T45" fmla="*/ 62 h 72"/>
                <a:gd name="T46" fmla="*/ 114 w 120"/>
                <a:gd name="T47" fmla="*/ 62 h 72"/>
                <a:gd name="T48" fmla="*/ 106 w 120"/>
                <a:gd name="T49" fmla="*/ 64 h 72"/>
                <a:gd name="T50" fmla="*/ 98 w 120"/>
                <a:gd name="T51" fmla="*/ 66 h 72"/>
                <a:gd name="T52" fmla="*/ 90 w 120"/>
                <a:gd name="T53" fmla="*/ 70 h 72"/>
                <a:gd name="T54" fmla="*/ 82 w 120"/>
                <a:gd name="T55" fmla="*/ 72 h 72"/>
                <a:gd name="T56" fmla="*/ 80 w 120"/>
                <a:gd name="T57" fmla="*/ 72 h 72"/>
                <a:gd name="T58" fmla="*/ 76 w 120"/>
                <a:gd name="T59" fmla="*/ 72 h 72"/>
                <a:gd name="T60" fmla="*/ 74 w 120"/>
                <a:gd name="T61" fmla="*/ 70 h 72"/>
                <a:gd name="T62" fmla="*/ 66 w 120"/>
                <a:gd name="T63" fmla="*/ 62 h 72"/>
                <a:gd name="T64" fmla="*/ 62 w 120"/>
                <a:gd name="T65" fmla="*/ 54 h 72"/>
                <a:gd name="T66" fmla="*/ 58 w 120"/>
                <a:gd name="T67" fmla="*/ 40 h 72"/>
                <a:gd name="T68" fmla="*/ 52 w 120"/>
                <a:gd name="T69" fmla="*/ 42 h 72"/>
                <a:gd name="T70" fmla="*/ 46 w 120"/>
                <a:gd name="T71" fmla="*/ 48 h 72"/>
                <a:gd name="T72" fmla="*/ 42 w 120"/>
                <a:gd name="T73" fmla="*/ 54 h 72"/>
                <a:gd name="T74" fmla="*/ 36 w 120"/>
                <a:gd name="T75" fmla="*/ 60 h 72"/>
                <a:gd name="T76" fmla="*/ 32 w 120"/>
                <a:gd name="T77" fmla="*/ 64 h 72"/>
                <a:gd name="T78" fmla="*/ 26 w 120"/>
                <a:gd name="T79" fmla="*/ 68 h 72"/>
                <a:gd name="T80" fmla="*/ 14 w 120"/>
                <a:gd name="T81" fmla="*/ 70 h 72"/>
                <a:gd name="T82" fmla="*/ 18 w 120"/>
                <a:gd name="T83" fmla="*/ 60 h 72"/>
                <a:gd name="T84" fmla="*/ 18 w 120"/>
                <a:gd name="T85" fmla="*/ 50 h 72"/>
                <a:gd name="T86" fmla="*/ 14 w 120"/>
                <a:gd name="T87" fmla="*/ 44 h 72"/>
                <a:gd name="T88" fmla="*/ 8 w 120"/>
                <a:gd name="T89" fmla="*/ 40 h 72"/>
                <a:gd name="T90" fmla="*/ 0 w 120"/>
                <a:gd name="T91" fmla="*/ 34 h 72"/>
                <a:gd name="T92" fmla="*/ 0 w 120"/>
                <a:gd name="T93" fmla="*/ 28 h 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0"/>
                <a:gd name="T142" fmla="*/ 0 h 72"/>
                <a:gd name="T143" fmla="*/ 120 w 120"/>
                <a:gd name="T144" fmla="*/ 72 h 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0" h="72">
                  <a:moveTo>
                    <a:pt x="0" y="28"/>
                  </a:moveTo>
                  <a:lnTo>
                    <a:pt x="16" y="28"/>
                  </a:lnTo>
                  <a:lnTo>
                    <a:pt x="18" y="18"/>
                  </a:lnTo>
                  <a:lnTo>
                    <a:pt x="24" y="16"/>
                  </a:lnTo>
                  <a:lnTo>
                    <a:pt x="24" y="4"/>
                  </a:lnTo>
                  <a:lnTo>
                    <a:pt x="34" y="6"/>
                  </a:lnTo>
                  <a:lnTo>
                    <a:pt x="40" y="0"/>
                  </a:lnTo>
                  <a:lnTo>
                    <a:pt x="48" y="6"/>
                  </a:lnTo>
                  <a:lnTo>
                    <a:pt x="48" y="10"/>
                  </a:lnTo>
                  <a:lnTo>
                    <a:pt x="40" y="14"/>
                  </a:lnTo>
                  <a:lnTo>
                    <a:pt x="34" y="18"/>
                  </a:lnTo>
                  <a:lnTo>
                    <a:pt x="44" y="18"/>
                  </a:lnTo>
                  <a:lnTo>
                    <a:pt x="50" y="20"/>
                  </a:lnTo>
                  <a:lnTo>
                    <a:pt x="48" y="30"/>
                  </a:lnTo>
                  <a:lnTo>
                    <a:pt x="62" y="30"/>
                  </a:lnTo>
                  <a:lnTo>
                    <a:pt x="70" y="32"/>
                  </a:lnTo>
                  <a:lnTo>
                    <a:pt x="78" y="32"/>
                  </a:lnTo>
                  <a:lnTo>
                    <a:pt x="92" y="30"/>
                  </a:lnTo>
                  <a:lnTo>
                    <a:pt x="96" y="34"/>
                  </a:lnTo>
                  <a:lnTo>
                    <a:pt x="106" y="40"/>
                  </a:lnTo>
                  <a:lnTo>
                    <a:pt x="112" y="46"/>
                  </a:lnTo>
                  <a:lnTo>
                    <a:pt x="116" y="52"/>
                  </a:lnTo>
                  <a:lnTo>
                    <a:pt x="120" y="62"/>
                  </a:lnTo>
                  <a:lnTo>
                    <a:pt x="114" y="62"/>
                  </a:lnTo>
                  <a:lnTo>
                    <a:pt x="106" y="64"/>
                  </a:lnTo>
                  <a:lnTo>
                    <a:pt x="98" y="66"/>
                  </a:lnTo>
                  <a:lnTo>
                    <a:pt x="90" y="70"/>
                  </a:lnTo>
                  <a:lnTo>
                    <a:pt x="82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4" y="70"/>
                  </a:lnTo>
                  <a:lnTo>
                    <a:pt x="66" y="62"/>
                  </a:lnTo>
                  <a:lnTo>
                    <a:pt x="62" y="54"/>
                  </a:lnTo>
                  <a:lnTo>
                    <a:pt x="58" y="40"/>
                  </a:lnTo>
                  <a:lnTo>
                    <a:pt x="52" y="42"/>
                  </a:lnTo>
                  <a:lnTo>
                    <a:pt x="46" y="48"/>
                  </a:lnTo>
                  <a:lnTo>
                    <a:pt x="42" y="54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26" y="68"/>
                  </a:lnTo>
                  <a:lnTo>
                    <a:pt x="14" y="70"/>
                  </a:lnTo>
                  <a:lnTo>
                    <a:pt x="18" y="60"/>
                  </a:lnTo>
                  <a:lnTo>
                    <a:pt x="18" y="50"/>
                  </a:lnTo>
                  <a:lnTo>
                    <a:pt x="14" y="44"/>
                  </a:lnTo>
                  <a:lnTo>
                    <a:pt x="8" y="40"/>
                  </a:lnTo>
                  <a:lnTo>
                    <a:pt x="0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469" name="Freeform 9"/>
          <p:cNvSpPr>
            <a:spLocks noChangeAspect="1"/>
          </p:cNvSpPr>
          <p:nvPr/>
        </p:nvSpPr>
        <p:spPr bwMode="auto">
          <a:xfrm>
            <a:off x="6059488" y="2476500"/>
            <a:ext cx="1428750" cy="124460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0" name="Freeform 10"/>
          <p:cNvSpPr>
            <a:spLocks noChangeAspect="1"/>
          </p:cNvSpPr>
          <p:nvPr/>
        </p:nvSpPr>
        <p:spPr bwMode="auto">
          <a:xfrm>
            <a:off x="5761038" y="3027363"/>
            <a:ext cx="347662" cy="3524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1" name="Freeform 11"/>
          <p:cNvSpPr>
            <a:spLocks noChangeAspect="1"/>
          </p:cNvSpPr>
          <p:nvPr/>
        </p:nvSpPr>
        <p:spPr bwMode="auto">
          <a:xfrm>
            <a:off x="5575300" y="2768600"/>
            <a:ext cx="469900" cy="319088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2" name="Freeform 12"/>
          <p:cNvSpPr>
            <a:spLocks noChangeAspect="1"/>
          </p:cNvSpPr>
          <p:nvPr/>
        </p:nvSpPr>
        <p:spPr bwMode="auto">
          <a:xfrm>
            <a:off x="6026150" y="3135313"/>
            <a:ext cx="757238" cy="1046162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3" name="Freeform 13"/>
          <p:cNvSpPr>
            <a:spLocks noChangeAspect="1"/>
          </p:cNvSpPr>
          <p:nvPr/>
        </p:nvSpPr>
        <p:spPr bwMode="auto">
          <a:xfrm>
            <a:off x="4440238" y="2576513"/>
            <a:ext cx="157162" cy="84137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4" name="Freeform 14"/>
          <p:cNvSpPr>
            <a:spLocks noChangeAspect="1"/>
          </p:cNvSpPr>
          <p:nvPr/>
        </p:nvSpPr>
        <p:spPr bwMode="auto">
          <a:xfrm>
            <a:off x="4638675" y="2886075"/>
            <a:ext cx="49213" cy="106363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5" name="Freeform 15"/>
          <p:cNvSpPr>
            <a:spLocks noChangeAspect="1"/>
          </p:cNvSpPr>
          <p:nvPr/>
        </p:nvSpPr>
        <p:spPr bwMode="auto">
          <a:xfrm>
            <a:off x="4592638" y="2798763"/>
            <a:ext cx="115887" cy="87312"/>
          </a:xfrm>
          <a:custGeom>
            <a:avLst/>
            <a:gdLst>
              <a:gd name="T0" fmla="*/ 2147483647 w 62"/>
              <a:gd name="T1" fmla="*/ 2147483647 h 41"/>
              <a:gd name="T2" fmla="*/ 0 w 62"/>
              <a:gd name="T3" fmla="*/ 2147483647 h 41"/>
              <a:gd name="T4" fmla="*/ 2147483647 w 62"/>
              <a:gd name="T5" fmla="*/ 2147483647 h 41"/>
              <a:gd name="T6" fmla="*/ 2147483647 w 62"/>
              <a:gd name="T7" fmla="*/ 2147483647 h 41"/>
              <a:gd name="T8" fmla="*/ 0 60000 65536"/>
              <a:gd name="T9" fmla="*/ 0 60000 65536"/>
              <a:gd name="T10" fmla="*/ 0 60000 65536"/>
              <a:gd name="T11" fmla="*/ 0 60000 65536"/>
              <a:gd name="T12" fmla="*/ 0 w 62"/>
              <a:gd name="T13" fmla="*/ 0 h 41"/>
              <a:gd name="T14" fmla="*/ 62 w 62"/>
              <a:gd name="T15" fmla="*/ 41 h 4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2" h="41">
                <a:moveTo>
                  <a:pt x="24" y="41"/>
                </a:moveTo>
                <a:cubicBezTo>
                  <a:pt x="20" y="23"/>
                  <a:pt x="13" y="18"/>
                  <a:pt x="0" y="9"/>
                </a:cubicBezTo>
                <a:cubicBezTo>
                  <a:pt x="3" y="5"/>
                  <a:pt x="4" y="0"/>
                  <a:pt x="10" y="1"/>
                </a:cubicBezTo>
                <a:cubicBezTo>
                  <a:pt x="29" y="3"/>
                  <a:pt x="42" y="13"/>
                  <a:pt x="62" y="13"/>
                </a:cubicBezTo>
              </a:path>
            </a:pathLst>
          </a:custGeom>
          <a:solidFill>
            <a:schemeClr val="bg2">
              <a:alpha val="39999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6" name="Freeform 16"/>
          <p:cNvSpPr>
            <a:spLocks noChangeAspect="1"/>
          </p:cNvSpPr>
          <p:nvPr/>
        </p:nvSpPr>
        <p:spPr bwMode="auto">
          <a:xfrm>
            <a:off x="9048750" y="5159375"/>
            <a:ext cx="44450" cy="3492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7" name="Freeform 17"/>
          <p:cNvSpPr>
            <a:spLocks noChangeAspect="1"/>
          </p:cNvSpPr>
          <p:nvPr/>
        </p:nvSpPr>
        <p:spPr bwMode="auto">
          <a:xfrm>
            <a:off x="9094788" y="5118100"/>
            <a:ext cx="49212" cy="28575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8" name="Freeform 18"/>
          <p:cNvSpPr>
            <a:spLocks noChangeAspect="1"/>
          </p:cNvSpPr>
          <p:nvPr/>
        </p:nvSpPr>
        <p:spPr bwMode="auto">
          <a:xfrm>
            <a:off x="2217738" y="5187950"/>
            <a:ext cx="336550" cy="1409700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79" name="Freeform 19"/>
          <p:cNvSpPr>
            <a:spLocks noChangeAspect="1"/>
          </p:cNvSpPr>
          <p:nvPr/>
        </p:nvSpPr>
        <p:spPr bwMode="auto">
          <a:xfrm>
            <a:off x="2278063" y="5340350"/>
            <a:ext cx="428625" cy="1144588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0" name="Freeform 20"/>
          <p:cNvSpPr>
            <a:spLocks noChangeAspect="1"/>
          </p:cNvSpPr>
          <p:nvPr/>
        </p:nvSpPr>
        <p:spPr bwMode="auto">
          <a:xfrm>
            <a:off x="5578475" y="3535363"/>
            <a:ext cx="212725" cy="312737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1" name="Freeform 21"/>
          <p:cNvSpPr>
            <a:spLocks noChangeAspect="1"/>
          </p:cNvSpPr>
          <p:nvPr/>
        </p:nvSpPr>
        <p:spPr bwMode="auto">
          <a:xfrm>
            <a:off x="7708900" y="1822450"/>
            <a:ext cx="65088" cy="25400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2" name="Freeform 22"/>
          <p:cNvSpPr>
            <a:spLocks noChangeAspect="1"/>
          </p:cNvSpPr>
          <p:nvPr/>
        </p:nvSpPr>
        <p:spPr bwMode="auto">
          <a:xfrm>
            <a:off x="6945313" y="3609975"/>
            <a:ext cx="260350" cy="555625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3" name="Freeform 23"/>
          <p:cNvSpPr>
            <a:spLocks noChangeAspect="1"/>
          </p:cNvSpPr>
          <p:nvPr/>
        </p:nvSpPr>
        <p:spPr bwMode="auto">
          <a:xfrm>
            <a:off x="6997700" y="3937000"/>
            <a:ext cx="150813" cy="158750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4" name="Freeform 24"/>
          <p:cNvSpPr>
            <a:spLocks noChangeAspect="1"/>
          </p:cNvSpPr>
          <p:nvPr/>
        </p:nvSpPr>
        <p:spPr bwMode="auto">
          <a:xfrm>
            <a:off x="6896100" y="3633788"/>
            <a:ext cx="244475" cy="328612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5" name="Freeform 25"/>
          <p:cNvSpPr>
            <a:spLocks noChangeAspect="1"/>
          </p:cNvSpPr>
          <p:nvPr/>
        </p:nvSpPr>
        <p:spPr bwMode="auto">
          <a:xfrm>
            <a:off x="6842125" y="3713163"/>
            <a:ext cx="238125" cy="5683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6" name="Freeform 26"/>
          <p:cNvSpPr>
            <a:spLocks noChangeAspect="1"/>
          </p:cNvSpPr>
          <p:nvPr/>
        </p:nvSpPr>
        <p:spPr bwMode="auto">
          <a:xfrm>
            <a:off x="6550025" y="3492500"/>
            <a:ext cx="152400" cy="196850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7" name="Freeform 27"/>
          <p:cNvSpPr>
            <a:spLocks noChangeAspect="1"/>
          </p:cNvSpPr>
          <p:nvPr/>
        </p:nvSpPr>
        <p:spPr bwMode="auto">
          <a:xfrm>
            <a:off x="6316663" y="3346450"/>
            <a:ext cx="230187" cy="1460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8" name="Freeform 28"/>
          <p:cNvSpPr>
            <a:spLocks noChangeAspect="1"/>
          </p:cNvSpPr>
          <p:nvPr/>
        </p:nvSpPr>
        <p:spPr bwMode="auto">
          <a:xfrm>
            <a:off x="6292850" y="2530475"/>
            <a:ext cx="841375" cy="382588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89" name="Freeform 29"/>
          <p:cNvSpPr>
            <a:spLocks noChangeAspect="1"/>
          </p:cNvSpPr>
          <p:nvPr/>
        </p:nvSpPr>
        <p:spPr bwMode="auto">
          <a:xfrm>
            <a:off x="5505450" y="2881313"/>
            <a:ext cx="401638" cy="271462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90" name="Freeform 30"/>
          <p:cNvSpPr>
            <a:spLocks noChangeAspect="1"/>
          </p:cNvSpPr>
          <p:nvPr/>
        </p:nvSpPr>
        <p:spPr bwMode="auto">
          <a:xfrm>
            <a:off x="7202488" y="4902200"/>
            <a:ext cx="1109662" cy="1071563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491" name="Group 31"/>
          <p:cNvGrpSpPr>
            <a:grpSpLocks noChangeAspect="1"/>
          </p:cNvGrpSpPr>
          <p:nvPr/>
        </p:nvGrpSpPr>
        <p:grpSpPr bwMode="auto">
          <a:xfrm>
            <a:off x="8305800" y="5805488"/>
            <a:ext cx="511175" cy="468312"/>
            <a:chOff x="5244" y="3462"/>
            <a:chExt cx="314" cy="242"/>
          </a:xfrm>
        </p:grpSpPr>
        <p:sp>
          <p:nvSpPr>
            <p:cNvPr id="62755" name="Freeform 32"/>
            <p:cNvSpPr>
              <a:spLocks noChangeAspect="1"/>
            </p:cNvSpPr>
            <p:nvPr/>
          </p:nvSpPr>
          <p:spPr bwMode="auto">
            <a:xfrm>
              <a:off x="5244" y="3580"/>
              <a:ext cx="196" cy="124"/>
            </a:xfrm>
            <a:custGeom>
              <a:avLst/>
              <a:gdLst>
                <a:gd name="T0" fmla="*/ 116 w 196"/>
                <a:gd name="T1" fmla="*/ 46 h 124"/>
                <a:gd name="T2" fmla="*/ 128 w 196"/>
                <a:gd name="T3" fmla="*/ 36 h 124"/>
                <a:gd name="T4" fmla="*/ 140 w 196"/>
                <a:gd name="T5" fmla="*/ 26 h 124"/>
                <a:gd name="T6" fmla="*/ 148 w 196"/>
                <a:gd name="T7" fmla="*/ 24 h 124"/>
                <a:gd name="T8" fmla="*/ 154 w 196"/>
                <a:gd name="T9" fmla="*/ 20 h 124"/>
                <a:gd name="T10" fmla="*/ 164 w 196"/>
                <a:gd name="T11" fmla="*/ 8 h 124"/>
                <a:gd name="T12" fmla="*/ 172 w 196"/>
                <a:gd name="T13" fmla="*/ 2 h 124"/>
                <a:gd name="T14" fmla="*/ 178 w 196"/>
                <a:gd name="T15" fmla="*/ 0 h 124"/>
                <a:gd name="T16" fmla="*/ 184 w 196"/>
                <a:gd name="T17" fmla="*/ 2 h 124"/>
                <a:gd name="T18" fmla="*/ 180 w 196"/>
                <a:gd name="T19" fmla="*/ 8 h 124"/>
                <a:gd name="T20" fmla="*/ 178 w 196"/>
                <a:gd name="T21" fmla="*/ 16 h 124"/>
                <a:gd name="T22" fmla="*/ 184 w 196"/>
                <a:gd name="T23" fmla="*/ 14 h 124"/>
                <a:gd name="T24" fmla="*/ 188 w 196"/>
                <a:gd name="T25" fmla="*/ 12 h 124"/>
                <a:gd name="T26" fmla="*/ 196 w 196"/>
                <a:gd name="T27" fmla="*/ 8 h 124"/>
                <a:gd name="T28" fmla="*/ 196 w 196"/>
                <a:gd name="T29" fmla="*/ 18 h 124"/>
                <a:gd name="T30" fmla="*/ 190 w 196"/>
                <a:gd name="T31" fmla="*/ 20 h 124"/>
                <a:gd name="T32" fmla="*/ 188 w 196"/>
                <a:gd name="T33" fmla="*/ 24 h 124"/>
                <a:gd name="T34" fmla="*/ 184 w 196"/>
                <a:gd name="T35" fmla="*/ 32 h 124"/>
                <a:gd name="T36" fmla="*/ 180 w 196"/>
                <a:gd name="T37" fmla="*/ 36 h 124"/>
                <a:gd name="T38" fmla="*/ 176 w 196"/>
                <a:gd name="T39" fmla="*/ 38 h 124"/>
                <a:gd name="T40" fmla="*/ 168 w 196"/>
                <a:gd name="T41" fmla="*/ 40 h 124"/>
                <a:gd name="T42" fmla="*/ 150 w 196"/>
                <a:gd name="T43" fmla="*/ 50 h 124"/>
                <a:gd name="T44" fmla="*/ 140 w 196"/>
                <a:gd name="T45" fmla="*/ 56 h 124"/>
                <a:gd name="T46" fmla="*/ 138 w 196"/>
                <a:gd name="T47" fmla="*/ 58 h 124"/>
                <a:gd name="T48" fmla="*/ 136 w 196"/>
                <a:gd name="T49" fmla="*/ 62 h 124"/>
                <a:gd name="T50" fmla="*/ 136 w 196"/>
                <a:gd name="T51" fmla="*/ 66 h 124"/>
                <a:gd name="T52" fmla="*/ 130 w 196"/>
                <a:gd name="T53" fmla="*/ 70 h 124"/>
                <a:gd name="T54" fmla="*/ 122 w 196"/>
                <a:gd name="T55" fmla="*/ 70 h 124"/>
                <a:gd name="T56" fmla="*/ 108 w 196"/>
                <a:gd name="T57" fmla="*/ 72 h 124"/>
                <a:gd name="T58" fmla="*/ 100 w 196"/>
                <a:gd name="T59" fmla="*/ 76 h 124"/>
                <a:gd name="T60" fmla="*/ 92 w 196"/>
                <a:gd name="T61" fmla="*/ 84 h 124"/>
                <a:gd name="T62" fmla="*/ 78 w 196"/>
                <a:gd name="T63" fmla="*/ 98 h 124"/>
                <a:gd name="T64" fmla="*/ 74 w 196"/>
                <a:gd name="T65" fmla="*/ 102 h 124"/>
                <a:gd name="T66" fmla="*/ 70 w 196"/>
                <a:gd name="T67" fmla="*/ 106 h 124"/>
                <a:gd name="T68" fmla="*/ 58 w 196"/>
                <a:gd name="T69" fmla="*/ 108 h 124"/>
                <a:gd name="T70" fmla="*/ 52 w 196"/>
                <a:gd name="T71" fmla="*/ 112 h 124"/>
                <a:gd name="T72" fmla="*/ 44 w 196"/>
                <a:gd name="T73" fmla="*/ 118 h 124"/>
                <a:gd name="T74" fmla="*/ 38 w 196"/>
                <a:gd name="T75" fmla="*/ 122 h 124"/>
                <a:gd name="T76" fmla="*/ 28 w 196"/>
                <a:gd name="T77" fmla="*/ 124 h 124"/>
                <a:gd name="T78" fmla="*/ 20 w 196"/>
                <a:gd name="T79" fmla="*/ 122 h 124"/>
                <a:gd name="T80" fmla="*/ 10 w 196"/>
                <a:gd name="T81" fmla="*/ 116 h 124"/>
                <a:gd name="T82" fmla="*/ 2 w 196"/>
                <a:gd name="T83" fmla="*/ 110 h 124"/>
                <a:gd name="T84" fmla="*/ 0 w 196"/>
                <a:gd name="T85" fmla="*/ 108 h 124"/>
                <a:gd name="T86" fmla="*/ 0 w 196"/>
                <a:gd name="T87" fmla="*/ 104 h 124"/>
                <a:gd name="T88" fmla="*/ 8 w 196"/>
                <a:gd name="T89" fmla="*/ 98 h 124"/>
                <a:gd name="T90" fmla="*/ 20 w 196"/>
                <a:gd name="T91" fmla="*/ 92 h 124"/>
                <a:gd name="T92" fmla="*/ 32 w 196"/>
                <a:gd name="T93" fmla="*/ 84 h 124"/>
                <a:gd name="T94" fmla="*/ 42 w 196"/>
                <a:gd name="T95" fmla="*/ 78 h 124"/>
                <a:gd name="T96" fmla="*/ 66 w 196"/>
                <a:gd name="T97" fmla="*/ 66 h 124"/>
                <a:gd name="T98" fmla="*/ 72 w 196"/>
                <a:gd name="T99" fmla="*/ 64 h 124"/>
                <a:gd name="T100" fmla="*/ 76 w 196"/>
                <a:gd name="T101" fmla="*/ 64 h 124"/>
                <a:gd name="T102" fmla="*/ 86 w 196"/>
                <a:gd name="T103" fmla="*/ 64 h 124"/>
                <a:gd name="T104" fmla="*/ 102 w 196"/>
                <a:gd name="T105" fmla="*/ 56 h 124"/>
                <a:gd name="T106" fmla="*/ 118 w 196"/>
                <a:gd name="T107" fmla="*/ 46 h 124"/>
                <a:gd name="T108" fmla="*/ 116 w 196"/>
                <a:gd name="T109" fmla="*/ 46 h 1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6"/>
                <a:gd name="T166" fmla="*/ 0 h 124"/>
                <a:gd name="T167" fmla="*/ 196 w 196"/>
                <a:gd name="T168" fmla="*/ 124 h 12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6" h="124">
                  <a:moveTo>
                    <a:pt x="116" y="46"/>
                  </a:moveTo>
                  <a:lnTo>
                    <a:pt x="128" y="36"/>
                  </a:lnTo>
                  <a:lnTo>
                    <a:pt x="140" y="26"/>
                  </a:lnTo>
                  <a:lnTo>
                    <a:pt x="148" y="24"/>
                  </a:lnTo>
                  <a:lnTo>
                    <a:pt x="154" y="20"/>
                  </a:lnTo>
                  <a:lnTo>
                    <a:pt x="164" y="8"/>
                  </a:lnTo>
                  <a:lnTo>
                    <a:pt x="172" y="2"/>
                  </a:lnTo>
                  <a:lnTo>
                    <a:pt x="178" y="0"/>
                  </a:lnTo>
                  <a:lnTo>
                    <a:pt x="184" y="2"/>
                  </a:lnTo>
                  <a:lnTo>
                    <a:pt x="180" y="8"/>
                  </a:lnTo>
                  <a:lnTo>
                    <a:pt x="178" y="16"/>
                  </a:lnTo>
                  <a:lnTo>
                    <a:pt x="184" y="14"/>
                  </a:lnTo>
                  <a:lnTo>
                    <a:pt x="188" y="12"/>
                  </a:lnTo>
                  <a:lnTo>
                    <a:pt x="196" y="8"/>
                  </a:lnTo>
                  <a:lnTo>
                    <a:pt x="196" y="18"/>
                  </a:lnTo>
                  <a:lnTo>
                    <a:pt x="190" y="20"/>
                  </a:lnTo>
                  <a:lnTo>
                    <a:pt x="188" y="24"/>
                  </a:lnTo>
                  <a:lnTo>
                    <a:pt x="184" y="32"/>
                  </a:lnTo>
                  <a:lnTo>
                    <a:pt x="180" y="36"/>
                  </a:lnTo>
                  <a:lnTo>
                    <a:pt x="176" y="38"/>
                  </a:lnTo>
                  <a:lnTo>
                    <a:pt x="168" y="40"/>
                  </a:lnTo>
                  <a:lnTo>
                    <a:pt x="150" y="50"/>
                  </a:lnTo>
                  <a:lnTo>
                    <a:pt x="140" y="56"/>
                  </a:lnTo>
                  <a:lnTo>
                    <a:pt x="138" y="58"/>
                  </a:lnTo>
                  <a:lnTo>
                    <a:pt x="136" y="62"/>
                  </a:lnTo>
                  <a:lnTo>
                    <a:pt x="136" y="66"/>
                  </a:lnTo>
                  <a:lnTo>
                    <a:pt x="130" y="70"/>
                  </a:lnTo>
                  <a:lnTo>
                    <a:pt x="122" y="70"/>
                  </a:lnTo>
                  <a:lnTo>
                    <a:pt x="108" y="72"/>
                  </a:lnTo>
                  <a:lnTo>
                    <a:pt x="100" y="76"/>
                  </a:lnTo>
                  <a:lnTo>
                    <a:pt x="92" y="84"/>
                  </a:lnTo>
                  <a:lnTo>
                    <a:pt x="78" y="98"/>
                  </a:lnTo>
                  <a:lnTo>
                    <a:pt x="74" y="102"/>
                  </a:lnTo>
                  <a:lnTo>
                    <a:pt x="70" y="106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4" y="118"/>
                  </a:lnTo>
                  <a:lnTo>
                    <a:pt x="38" y="122"/>
                  </a:lnTo>
                  <a:lnTo>
                    <a:pt x="28" y="124"/>
                  </a:lnTo>
                  <a:lnTo>
                    <a:pt x="20" y="122"/>
                  </a:lnTo>
                  <a:lnTo>
                    <a:pt x="10" y="116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8" y="98"/>
                  </a:lnTo>
                  <a:lnTo>
                    <a:pt x="20" y="92"/>
                  </a:lnTo>
                  <a:lnTo>
                    <a:pt x="32" y="84"/>
                  </a:lnTo>
                  <a:lnTo>
                    <a:pt x="42" y="78"/>
                  </a:lnTo>
                  <a:lnTo>
                    <a:pt x="66" y="66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86" y="64"/>
                  </a:lnTo>
                  <a:lnTo>
                    <a:pt x="102" y="56"/>
                  </a:lnTo>
                  <a:lnTo>
                    <a:pt x="118" y="46"/>
                  </a:lnTo>
                  <a:lnTo>
                    <a:pt x="116" y="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56" name="Freeform 33"/>
            <p:cNvSpPr>
              <a:spLocks noChangeAspect="1"/>
            </p:cNvSpPr>
            <p:nvPr/>
          </p:nvSpPr>
          <p:spPr bwMode="auto">
            <a:xfrm>
              <a:off x="5444" y="3462"/>
              <a:ext cx="114" cy="142"/>
            </a:xfrm>
            <a:custGeom>
              <a:avLst/>
              <a:gdLst>
                <a:gd name="T0" fmla="*/ 2 w 114"/>
                <a:gd name="T1" fmla="*/ 140 h 142"/>
                <a:gd name="T2" fmla="*/ 0 w 114"/>
                <a:gd name="T3" fmla="*/ 132 h 142"/>
                <a:gd name="T4" fmla="*/ 8 w 114"/>
                <a:gd name="T5" fmla="*/ 130 h 142"/>
                <a:gd name="T6" fmla="*/ 20 w 114"/>
                <a:gd name="T7" fmla="*/ 124 h 142"/>
                <a:gd name="T8" fmla="*/ 26 w 114"/>
                <a:gd name="T9" fmla="*/ 112 h 142"/>
                <a:gd name="T10" fmla="*/ 14 w 114"/>
                <a:gd name="T11" fmla="*/ 102 h 142"/>
                <a:gd name="T12" fmla="*/ 16 w 114"/>
                <a:gd name="T13" fmla="*/ 94 h 142"/>
                <a:gd name="T14" fmla="*/ 20 w 114"/>
                <a:gd name="T15" fmla="*/ 90 h 142"/>
                <a:gd name="T16" fmla="*/ 28 w 114"/>
                <a:gd name="T17" fmla="*/ 90 h 142"/>
                <a:gd name="T18" fmla="*/ 38 w 114"/>
                <a:gd name="T19" fmla="*/ 84 h 142"/>
                <a:gd name="T20" fmla="*/ 48 w 114"/>
                <a:gd name="T21" fmla="*/ 74 h 142"/>
                <a:gd name="T22" fmla="*/ 56 w 114"/>
                <a:gd name="T23" fmla="*/ 58 h 142"/>
                <a:gd name="T24" fmla="*/ 62 w 114"/>
                <a:gd name="T25" fmla="*/ 38 h 142"/>
                <a:gd name="T26" fmla="*/ 56 w 114"/>
                <a:gd name="T27" fmla="*/ 32 h 142"/>
                <a:gd name="T28" fmla="*/ 56 w 114"/>
                <a:gd name="T29" fmla="*/ 24 h 142"/>
                <a:gd name="T30" fmla="*/ 56 w 114"/>
                <a:gd name="T31" fmla="*/ 18 h 142"/>
                <a:gd name="T32" fmla="*/ 58 w 114"/>
                <a:gd name="T33" fmla="*/ 6 h 142"/>
                <a:gd name="T34" fmla="*/ 62 w 114"/>
                <a:gd name="T35" fmla="*/ 0 h 142"/>
                <a:gd name="T36" fmla="*/ 70 w 114"/>
                <a:gd name="T37" fmla="*/ 10 h 142"/>
                <a:gd name="T38" fmla="*/ 76 w 114"/>
                <a:gd name="T39" fmla="*/ 22 h 142"/>
                <a:gd name="T40" fmla="*/ 74 w 114"/>
                <a:gd name="T41" fmla="*/ 28 h 142"/>
                <a:gd name="T42" fmla="*/ 68 w 114"/>
                <a:gd name="T43" fmla="*/ 34 h 142"/>
                <a:gd name="T44" fmla="*/ 66 w 114"/>
                <a:gd name="T45" fmla="*/ 42 h 142"/>
                <a:gd name="T46" fmla="*/ 66 w 114"/>
                <a:gd name="T47" fmla="*/ 50 h 142"/>
                <a:gd name="T48" fmla="*/ 72 w 114"/>
                <a:gd name="T49" fmla="*/ 50 h 142"/>
                <a:gd name="T50" fmla="*/ 80 w 114"/>
                <a:gd name="T51" fmla="*/ 42 h 142"/>
                <a:gd name="T52" fmla="*/ 80 w 114"/>
                <a:gd name="T53" fmla="*/ 48 h 142"/>
                <a:gd name="T54" fmla="*/ 76 w 114"/>
                <a:gd name="T55" fmla="*/ 56 h 142"/>
                <a:gd name="T56" fmla="*/ 78 w 114"/>
                <a:gd name="T57" fmla="*/ 66 h 142"/>
                <a:gd name="T58" fmla="*/ 84 w 114"/>
                <a:gd name="T59" fmla="*/ 70 h 142"/>
                <a:gd name="T60" fmla="*/ 96 w 114"/>
                <a:gd name="T61" fmla="*/ 66 h 142"/>
                <a:gd name="T62" fmla="*/ 104 w 114"/>
                <a:gd name="T63" fmla="*/ 62 h 142"/>
                <a:gd name="T64" fmla="*/ 112 w 114"/>
                <a:gd name="T65" fmla="*/ 66 h 142"/>
                <a:gd name="T66" fmla="*/ 112 w 114"/>
                <a:gd name="T67" fmla="*/ 70 h 142"/>
                <a:gd name="T68" fmla="*/ 104 w 114"/>
                <a:gd name="T69" fmla="*/ 76 h 142"/>
                <a:gd name="T70" fmla="*/ 82 w 114"/>
                <a:gd name="T71" fmla="*/ 96 h 142"/>
                <a:gd name="T72" fmla="*/ 74 w 114"/>
                <a:gd name="T73" fmla="*/ 94 h 142"/>
                <a:gd name="T74" fmla="*/ 62 w 114"/>
                <a:gd name="T75" fmla="*/ 100 h 142"/>
                <a:gd name="T76" fmla="*/ 48 w 114"/>
                <a:gd name="T77" fmla="*/ 116 h 142"/>
                <a:gd name="T78" fmla="*/ 20 w 114"/>
                <a:gd name="T79" fmla="*/ 138 h 142"/>
                <a:gd name="T80" fmla="*/ 8 w 114"/>
                <a:gd name="T81" fmla="*/ 142 h 1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4"/>
                <a:gd name="T124" fmla="*/ 0 h 142"/>
                <a:gd name="T125" fmla="*/ 114 w 114"/>
                <a:gd name="T126" fmla="*/ 142 h 14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4" h="142">
                  <a:moveTo>
                    <a:pt x="8" y="142"/>
                  </a:move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" y="130"/>
                  </a:lnTo>
                  <a:lnTo>
                    <a:pt x="8" y="130"/>
                  </a:lnTo>
                  <a:lnTo>
                    <a:pt x="14" y="126"/>
                  </a:lnTo>
                  <a:lnTo>
                    <a:pt x="20" y="124"/>
                  </a:lnTo>
                  <a:lnTo>
                    <a:pt x="24" y="118"/>
                  </a:lnTo>
                  <a:lnTo>
                    <a:pt x="26" y="112"/>
                  </a:lnTo>
                  <a:lnTo>
                    <a:pt x="18" y="106"/>
                  </a:lnTo>
                  <a:lnTo>
                    <a:pt x="14" y="102"/>
                  </a:lnTo>
                  <a:lnTo>
                    <a:pt x="14" y="98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20" y="90"/>
                  </a:lnTo>
                  <a:lnTo>
                    <a:pt x="22" y="90"/>
                  </a:lnTo>
                  <a:lnTo>
                    <a:pt x="28" y="90"/>
                  </a:lnTo>
                  <a:lnTo>
                    <a:pt x="34" y="88"/>
                  </a:lnTo>
                  <a:lnTo>
                    <a:pt x="38" y="84"/>
                  </a:lnTo>
                  <a:lnTo>
                    <a:pt x="44" y="76"/>
                  </a:lnTo>
                  <a:lnTo>
                    <a:pt x="48" y="74"/>
                  </a:lnTo>
                  <a:lnTo>
                    <a:pt x="52" y="68"/>
                  </a:lnTo>
                  <a:lnTo>
                    <a:pt x="56" y="58"/>
                  </a:lnTo>
                  <a:lnTo>
                    <a:pt x="58" y="48"/>
                  </a:lnTo>
                  <a:lnTo>
                    <a:pt x="62" y="38"/>
                  </a:lnTo>
                  <a:lnTo>
                    <a:pt x="58" y="36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56" y="18"/>
                  </a:lnTo>
                  <a:lnTo>
                    <a:pt x="56" y="16"/>
                  </a:lnTo>
                  <a:lnTo>
                    <a:pt x="58" y="6"/>
                  </a:lnTo>
                  <a:lnTo>
                    <a:pt x="60" y="2"/>
                  </a:lnTo>
                  <a:lnTo>
                    <a:pt x="62" y="0"/>
                  </a:lnTo>
                  <a:lnTo>
                    <a:pt x="66" y="6"/>
                  </a:lnTo>
                  <a:lnTo>
                    <a:pt x="70" y="10"/>
                  </a:lnTo>
                  <a:lnTo>
                    <a:pt x="74" y="16"/>
                  </a:lnTo>
                  <a:lnTo>
                    <a:pt x="76" y="22"/>
                  </a:lnTo>
                  <a:lnTo>
                    <a:pt x="76" y="26"/>
                  </a:lnTo>
                  <a:lnTo>
                    <a:pt x="74" y="28"/>
                  </a:lnTo>
                  <a:lnTo>
                    <a:pt x="70" y="30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6" y="50"/>
                  </a:lnTo>
                  <a:lnTo>
                    <a:pt x="68" y="52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78" y="52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8" y="66"/>
                  </a:lnTo>
                  <a:lnTo>
                    <a:pt x="82" y="68"/>
                  </a:lnTo>
                  <a:lnTo>
                    <a:pt x="84" y="70"/>
                  </a:lnTo>
                  <a:lnTo>
                    <a:pt x="90" y="68"/>
                  </a:lnTo>
                  <a:lnTo>
                    <a:pt x="96" y="66"/>
                  </a:lnTo>
                  <a:lnTo>
                    <a:pt x="100" y="64"/>
                  </a:lnTo>
                  <a:lnTo>
                    <a:pt x="104" y="62"/>
                  </a:lnTo>
                  <a:lnTo>
                    <a:pt x="110" y="64"/>
                  </a:lnTo>
                  <a:lnTo>
                    <a:pt x="112" y="66"/>
                  </a:lnTo>
                  <a:lnTo>
                    <a:pt x="114" y="68"/>
                  </a:lnTo>
                  <a:lnTo>
                    <a:pt x="112" y="70"/>
                  </a:lnTo>
                  <a:lnTo>
                    <a:pt x="110" y="74"/>
                  </a:lnTo>
                  <a:lnTo>
                    <a:pt x="104" y="76"/>
                  </a:lnTo>
                  <a:lnTo>
                    <a:pt x="86" y="94"/>
                  </a:lnTo>
                  <a:lnTo>
                    <a:pt x="82" y="96"/>
                  </a:lnTo>
                  <a:lnTo>
                    <a:pt x="78" y="94"/>
                  </a:lnTo>
                  <a:lnTo>
                    <a:pt x="74" y="94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8" y="106"/>
                  </a:lnTo>
                  <a:lnTo>
                    <a:pt x="48" y="116"/>
                  </a:lnTo>
                  <a:lnTo>
                    <a:pt x="34" y="128"/>
                  </a:lnTo>
                  <a:lnTo>
                    <a:pt x="20" y="138"/>
                  </a:lnTo>
                  <a:lnTo>
                    <a:pt x="14" y="140"/>
                  </a:lnTo>
                  <a:lnTo>
                    <a:pt x="8" y="1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492" name="Freeform 34"/>
          <p:cNvSpPr>
            <a:spLocks noChangeAspect="1"/>
          </p:cNvSpPr>
          <p:nvPr/>
        </p:nvSpPr>
        <p:spPr bwMode="auto">
          <a:xfrm>
            <a:off x="6378575" y="4125913"/>
            <a:ext cx="60325" cy="1428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93" name="Freeform 35"/>
          <p:cNvSpPr>
            <a:spLocks noChangeAspect="1"/>
          </p:cNvSpPr>
          <p:nvPr/>
        </p:nvSpPr>
        <p:spPr bwMode="auto">
          <a:xfrm>
            <a:off x="8089900" y="4586288"/>
            <a:ext cx="261938" cy="32067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94" name="Freeform 36"/>
          <p:cNvSpPr>
            <a:spLocks noChangeAspect="1"/>
          </p:cNvSpPr>
          <p:nvPr/>
        </p:nvSpPr>
        <p:spPr bwMode="auto">
          <a:xfrm>
            <a:off x="5791200" y="3092450"/>
            <a:ext cx="415925" cy="4984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95" name="Freeform 37"/>
          <p:cNvSpPr>
            <a:spLocks noChangeAspect="1"/>
          </p:cNvSpPr>
          <p:nvPr/>
        </p:nvSpPr>
        <p:spPr bwMode="auto">
          <a:xfrm>
            <a:off x="7461250" y="3021013"/>
            <a:ext cx="111125" cy="160337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96" name="Freeform 38"/>
          <p:cNvSpPr>
            <a:spLocks noChangeAspect="1"/>
          </p:cNvSpPr>
          <p:nvPr/>
        </p:nvSpPr>
        <p:spPr bwMode="auto">
          <a:xfrm>
            <a:off x="7364413" y="2857500"/>
            <a:ext cx="128587" cy="195263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97" name="Freeform 39"/>
          <p:cNvSpPr>
            <a:spLocks noChangeAspect="1"/>
          </p:cNvSpPr>
          <p:nvPr/>
        </p:nvSpPr>
        <p:spPr bwMode="auto">
          <a:xfrm>
            <a:off x="7439025" y="3535363"/>
            <a:ext cx="42863" cy="117475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98" name="Freeform 40"/>
          <p:cNvSpPr>
            <a:spLocks noChangeAspect="1"/>
          </p:cNvSpPr>
          <p:nvPr/>
        </p:nvSpPr>
        <p:spPr bwMode="auto">
          <a:xfrm>
            <a:off x="7150100" y="3729038"/>
            <a:ext cx="61913" cy="730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499" name="Freeform 41"/>
          <p:cNvSpPr>
            <a:spLocks noChangeAspect="1"/>
          </p:cNvSpPr>
          <p:nvPr/>
        </p:nvSpPr>
        <p:spPr bwMode="auto">
          <a:xfrm>
            <a:off x="6873875" y="4435475"/>
            <a:ext cx="22225" cy="30163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0" name="Freeform 42"/>
          <p:cNvSpPr>
            <a:spLocks noChangeAspect="1"/>
          </p:cNvSpPr>
          <p:nvPr/>
        </p:nvSpPr>
        <p:spPr bwMode="auto">
          <a:xfrm>
            <a:off x="7845425" y="6024563"/>
            <a:ext cx="112713" cy="120650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1" name="Freeform 43"/>
          <p:cNvSpPr>
            <a:spLocks noChangeAspect="1"/>
          </p:cNvSpPr>
          <p:nvPr/>
        </p:nvSpPr>
        <p:spPr bwMode="auto">
          <a:xfrm>
            <a:off x="8667750" y="5264150"/>
            <a:ext cx="68263" cy="88900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2" name="Freeform 44"/>
          <p:cNvSpPr>
            <a:spLocks noChangeAspect="1"/>
          </p:cNvSpPr>
          <p:nvPr/>
        </p:nvSpPr>
        <p:spPr bwMode="auto">
          <a:xfrm>
            <a:off x="7904163" y="4702175"/>
            <a:ext cx="19050" cy="3492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3" name="Freeform 45"/>
          <p:cNvSpPr>
            <a:spLocks noChangeAspect="1"/>
          </p:cNvSpPr>
          <p:nvPr/>
        </p:nvSpPr>
        <p:spPr bwMode="auto">
          <a:xfrm>
            <a:off x="8482013" y="4699000"/>
            <a:ext cx="28575" cy="61913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4" name="Freeform 46"/>
          <p:cNvSpPr>
            <a:spLocks noChangeAspect="1"/>
          </p:cNvSpPr>
          <p:nvPr/>
        </p:nvSpPr>
        <p:spPr bwMode="auto">
          <a:xfrm>
            <a:off x="8578850" y="4784725"/>
            <a:ext cx="39688" cy="33338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5" name="Freeform 47"/>
          <p:cNvSpPr>
            <a:spLocks noChangeAspect="1"/>
          </p:cNvSpPr>
          <p:nvPr/>
        </p:nvSpPr>
        <p:spPr bwMode="auto">
          <a:xfrm>
            <a:off x="8640763" y="4816475"/>
            <a:ext cx="23812" cy="4762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6" name="Freeform 48"/>
          <p:cNvSpPr>
            <a:spLocks noChangeAspect="1"/>
          </p:cNvSpPr>
          <p:nvPr/>
        </p:nvSpPr>
        <p:spPr bwMode="auto">
          <a:xfrm>
            <a:off x="8774113" y="5057775"/>
            <a:ext cx="15875" cy="3175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7" name="Freeform 49"/>
          <p:cNvSpPr>
            <a:spLocks noChangeAspect="1"/>
          </p:cNvSpPr>
          <p:nvPr/>
        </p:nvSpPr>
        <p:spPr bwMode="auto">
          <a:xfrm>
            <a:off x="8783638" y="5103813"/>
            <a:ext cx="20637" cy="2540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8" name="Freeform 50"/>
          <p:cNvSpPr>
            <a:spLocks noChangeAspect="1"/>
          </p:cNvSpPr>
          <p:nvPr/>
        </p:nvSpPr>
        <p:spPr bwMode="auto">
          <a:xfrm>
            <a:off x="6950075" y="4243388"/>
            <a:ext cx="125413" cy="211137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09" name="Freeform 51"/>
          <p:cNvSpPr>
            <a:spLocks noChangeAspect="1"/>
          </p:cNvSpPr>
          <p:nvPr/>
        </p:nvSpPr>
        <p:spPr bwMode="auto">
          <a:xfrm>
            <a:off x="7231063" y="4224338"/>
            <a:ext cx="261937" cy="234950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10" name="Freeform 52"/>
          <p:cNvSpPr>
            <a:spLocks noChangeAspect="1"/>
          </p:cNvSpPr>
          <p:nvPr/>
        </p:nvSpPr>
        <p:spPr bwMode="auto">
          <a:xfrm>
            <a:off x="6683375" y="3411538"/>
            <a:ext cx="233363" cy="658812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511" name="Group 53"/>
          <p:cNvGrpSpPr>
            <a:grpSpLocks noChangeAspect="1"/>
          </p:cNvGrpSpPr>
          <p:nvPr/>
        </p:nvGrpSpPr>
        <p:grpSpPr bwMode="auto">
          <a:xfrm>
            <a:off x="7608888" y="2774950"/>
            <a:ext cx="254000" cy="538163"/>
            <a:chOff x="4814" y="1894"/>
            <a:chExt cx="156" cy="280"/>
          </a:xfrm>
        </p:grpSpPr>
        <p:sp>
          <p:nvSpPr>
            <p:cNvPr id="62751" name="Freeform 54"/>
            <p:cNvSpPr>
              <a:spLocks noChangeAspect="1"/>
            </p:cNvSpPr>
            <p:nvPr/>
          </p:nvSpPr>
          <p:spPr bwMode="auto">
            <a:xfrm>
              <a:off x="4876" y="1894"/>
              <a:ext cx="88" cy="74"/>
            </a:xfrm>
            <a:custGeom>
              <a:avLst/>
              <a:gdLst>
                <a:gd name="T0" fmla="*/ 30 w 88"/>
                <a:gd name="T1" fmla="*/ 56 h 74"/>
                <a:gd name="T2" fmla="*/ 22 w 88"/>
                <a:gd name="T3" fmla="*/ 58 h 74"/>
                <a:gd name="T4" fmla="*/ 16 w 88"/>
                <a:gd name="T5" fmla="*/ 60 h 74"/>
                <a:gd name="T6" fmla="*/ 28 w 88"/>
                <a:gd name="T7" fmla="*/ 66 h 74"/>
                <a:gd name="T8" fmla="*/ 32 w 88"/>
                <a:gd name="T9" fmla="*/ 68 h 74"/>
                <a:gd name="T10" fmla="*/ 38 w 88"/>
                <a:gd name="T11" fmla="*/ 74 h 74"/>
                <a:gd name="T12" fmla="*/ 22 w 88"/>
                <a:gd name="T13" fmla="*/ 74 h 74"/>
                <a:gd name="T14" fmla="*/ 16 w 88"/>
                <a:gd name="T15" fmla="*/ 66 h 74"/>
                <a:gd name="T16" fmla="*/ 12 w 88"/>
                <a:gd name="T17" fmla="*/ 62 h 74"/>
                <a:gd name="T18" fmla="*/ 8 w 88"/>
                <a:gd name="T19" fmla="*/ 60 h 74"/>
                <a:gd name="T20" fmla="*/ 10 w 88"/>
                <a:gd name="T21" fmla="*/ 54 h 74"/>
                <a:gd name="T22" fmla="*/ 16 w 88"/>
                <a:gd name="T23" fmla="*/ 50 h 74"/>
                <a:gd name="T24" fmla="*/ 12 w 88"/>
                <a:gd name="T25" fmla="*/ 46 h 74"/>
                <a:gd name="T26" fmla="*/ 10 w 88"/>
                <a:gd name="T27" fmla="*/ 42 h 74"/>
                <a:gd name="T28" fmla="*/ 20 w 88"/>
                <a:gd name="T29" fmla="*/ 42 h 74"/>
                <a:gd name="T30" fmla="*/ 18 w 88"/>
                <a:gd name="T31" fmla="*/ 36 h 74"/>
                <a:gd name="T32" fmla="*/ 16 w 88"/>
                <a:gd name="T33" fmla="*/ 30 h 74"/>
                <a:gd name="T34" fmla="*/ 14 w 88"/>
                <a:gd name="T35" fmla="*/ 16 h 74"/>
                <a:gd name="T36" fmla="*/ 10 w 88"/>
                <a:gd name="T37" fmla="*/ 12 h 74"/>
                <a:gd name="T38" fmla="*/ 6 w 88"/>
                <a:gd name="T39" fmla="*/ 8 h 74"/>
                <a:gd name="T40" fmla="*/ 2 w 88"/>
                <a:gd name="T41" fmla="*/ 4 h 74"/>
                <a:gd name="T42" fmla="*/ 0 w 88"/>
                <a:gd name="T43" fmla="*/ 0 h 74"/>
                <a:gd name="T44" fmla="*/ 4 w 88"/>
                <a:gd name="T45" fmla="*/ 0 h 74"/>
                <a:gd name="T46" fmla="*/ 12 w 88"/>
                <a:gd name="T47" fmla="*/ 4 h 74"/>
                <a:gd name="T48" fmla="*/ 26 w 88"/>
                <a:gd name="T49" fmla="*/ 14 h 74"/>
                <a:gd name="T50" fmla="*/ 42 w 88"/>
                <a:gd name="T51" fmla="*/ 24 h 74"/>
                <a:gd name="T52" fmla="*/ 50 w 88"/>
                <a:gd name="T53" fmla="*/ 26 h 74"/>
                <a:gd name="T54" fmla="*/ 58 w 88"/>
                <a:gd name="T55" fmla="*/ 28 h 74"/>
                <a:gd name="T56" fmla="*/ 64 w 88"/>
                <a:gd name="T57" fmla="*/ 28 h 74"/>
                <a:gd name="T58" fmla="*/ 70 w 88"/>
                <a:gd name="T59" fmla="*/ 26 h 74"/>
                <a:gd name="T60" fmla="*/ 80 w 88"/>
                <a:gd name="T61" fmla="*/ 22 h 74"/>
                <a:gd name="T62" fmla="*/ 80 w 88"/>
                <a:gd name="T63" fmla="*/ 32 h 74"/>
                <a:gd name="T64" fmla="*/ 80 w 88"/>
                <a:gd name="T65" fmla="*/ 36 h 74"/>
                <a:gd name="T66" fmla="*/ 82 w 88"/>
                <a:gd name="T67" fmla="*/ 38 h 74"/>
                <a:gd name="T68" fmla="*/ 88 w 88"/>
                <a:gd name="T69" fmla="*/ 44 h 74"/>
                <a:gd name="T70" fmla="*/ 84 w 88"/>
                <a:gd name="T71" fmla="*/ 46 h 74"/>
                <a:gd name="T72" fmla="*/ 78 w 88"/>
                <a:gd name="T73" fmla="*/ 48 h 74"/>
                <a:gd name="T74" fmla="*/ 64 w 88"/>
                <a:gd name="T75" fmla="*/ 50 h 74"/>
                <a:gd name="T76" fmla="*/ 64 w 88"/>
                <a:gd name="T77" fmla="*/ 66 h 74"/>
                <a:gd name="T78" fmla="*/ 56 w 88"/>
                <a:gd name="T79" fmla="*/ 64 h 74"/>
                <a:gd name="T80" fmla="*/ 48 w 88"/>
                <a:gd name="T81" fmla="*/ 60 h 74"/>
                <a:gd name="T82" fmla="*/ 40 w 88"/>
                <a:gd name="T83" fmla="*/ 58 h 74"/>
                <a:gd name="T84" fmla="*/ 30 w 88"/>
                <a:gd name="T85" fmla="*/ 56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"/>
                <a:gd name="T130" fmla="*/ 0 h 74"/>
                <a:gd name="T131" fmla="*/ 88 w 88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" h="74">
                  <a:moveTo>
                    <a:pt x="30" y="56"/>
                  </a:moveTo>
                  <a:lnTo>
                    <a:pt x="22" y="58"/>
                  </a:lnTo>
                  <a:lnTo>
                    <a:pt x="16" y="60"/>
                  </a:lnTo>
                  <a:lnTo>
                    <a:pt x="28" y="66"/>
                  </a:lnTo>
                  <a:lnTo>
                    <a:pt x="32" y="68"/>
                  </a:lnTo>
                  <a:lnTo>
                    <a:pt x="38" y="74"/>
                  </a:lnTo>
                  <a:lnTo>
                    <a:pt x="22" y="74"/>
                  </a:lnTo>
                  <a:lnTo>
                    <a:pt x="16" y="66"/>
                  </a:lnTo>
                  <a:lnTo>
                    <a:pt x="12" y="62"/>
                  </a:lnTo>
                  <a:lnTo>
                    <a:pt x="8" y="60"/>
                  </a:lnTo>
                  <a:lnTo>
                    <a:pt x="10" y="54"/>
                  </a:lnTo>
                  <a:lnTo>
                    <a:pt x="16" y="50"/>
                  </a:lnTo>
                  <a:lnTo>
                    <a:pt x="12" y="46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18" y="36"/>
                  </a:lnTo>
                  <a:lnTo>
                    <a:pt x="16" y="30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4"/>
                  </a:lnTo>
                  <a:lnTo>
                    <a:pt x="26" y="14"/>
                  </a:lnTo>
                  <a:lnTo>
                    <a:pt x="42" y="24"/>
                  </a:lnTo>
                  <a:lnTo>
                    <a:pt x="50" y="26"/>
                  </a:lnTo>
                  <a:lnTo>
                    <a:pt x="58" y="28"/>
                  </a:lnTo>
                  <a:lnTo>
                    <a:pt x="64" y="28"/>
                  </a:lnTo>
                  <a:lnTo>
                    <a:pt x="70" y="26"/>
                  </a:lnTo>
                  <a:lnTo>
                    <a:pt x="80" y="2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8" y="44"/>
                  </a:lnTo>
                  <a:lnTo>
                    <a:pt x="84" y="46"/>
                  </a:lnTo>
                  <a:lnTo>
                    <a:pt x="78" y="48"/>
                  </a:lnTo>
                  <a:lnTo>
                    <a:pt x="64" y="50"/>
                  </a:lnTo>
                  <a:lnTo>
                    <a:pt x="64" y="66"/>
                  </a:lnTo>
                  <a:lnTo>
                    <a:pt x="56" y="64"/>
                  </a:lnTo>
                  <a:lnTo>
                    <a:pt x="48" y="60"/>
                  </a:lnTo>
                  <a:lnTo>
                    <a:pt x="40" y="58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52" name="Freeform 55"/>
            <p:cNvSpPr>
              <a:spLocks noChangeAspect="1"/>
            </p:cNvSpPr>
            <p:nvPr/>
          </p:nvSpPr>
          <p:spPr bwMode="auto">
            <a:xfrm>
              <a:off x="4824" y="1974"/>
              <a:ext cx="146" cy="158"/>
            </a:xfrm>
            <a:custGeom>
              <a:avLst/>
              <a:gdLst>
                <a:gd name="T0" fmla="*/ 84 w 146"/>
                <a:gd name="T1" fmla="*/ 6 h 158"/>
                <a:gd name="T2" fmla="*/ 92 w 146"/>
                <a:gd name="T3" fmla="*/ 0 h 158"/>
                <a:gd name="T4" fmla="*/ 118 w 146"/>
                <a:gd name="T5" fmla="*/ 24 h 158"/>
                <a:gd name="T6" fmla="*/ 128 w 146"/>
                <a:gd name="T7" fmla="*/ 40 h 158"/>
                <a:gd name="T8" fmla="*/ 132 w 146"/>
                <a:gd name="T9" fmla="*/ 56 h 158"/>
                <a:gd name="T10" fmla="*/ 128 w 146"/>
                <a:gd name="T11" fmla="*/ 64 h 158"/>
                <a:gd name="T12" fmla="*/ 146 w 146"/>
                <a:gd name="T13" fmla="*/ 108 h 158"/>
                <a:gd name="T14" fmla="*/ 142 w 146"/>
                <a:gd name="T15" fmla="*/ 122 h 158"/>
                <a:gd name="T16" fmla="*/ 136 w 146"/>
                <a:gd name="T17" fmla="*/ 122 h 158"/>
                <a:gd name="T18" fmla="*/ 140 w 146"/>
                <a:gd name="T19" fmla="*/ 114 h 158"/>
                <a:gd name="T20" fmla="*/ 128 w 146"/>
                <a:gd name="T21" fmla="*/ 118 h 158"/>
                <a:gd name="T22" fmla="*/ 124 w 146"/>
                <a:gd name="T23" fmla="*/ 124 h 158"/>
                <a:gd name="T24" fmla="*/ 116 w 146"/>
                <a:gd name="T25" fmla="*/ 128 h 158"/>
                <a:gd name="T26" fmla="*/ 108 w 146"/>
                <a:gd name="T27" fmla="*/ 130 h 158"/>
                <a:gd name="T28" fmla="*/ 94 w 146"/>
                <a:gd name="T29" fmla="*/ 128 h 158"/>
                <a:gd name="T30" fmla="*/ 88 w 146"/>
                <a:gd name="T31" fmla="*/ 128 h 158"/>
                <a:gd name="T32" fmla="*/ 92 w 146"/>
                <a:gd name="T33" fmla="*/ 136 h 158"/>
                <a:gd name="T34" fmla="*/ 92 w 146"/>
                <a:gd name="T35" fmla="*/ 148 h 158"/>
                <a:gd name="T36" fmla="*/ 80 w 146"/>
                <a:gd name="T37" fmla="*/ 154 h 158"/>
                <a:gd name="T38" fmla="*/ 72 w 146"/>
                <a:gd name="T39" fmla="*/ 140 h 158"/>
                <a:gd name="T40" fmla="*/ 58 w 146"/>
                <a:gd name="T41" fmla="*/ 130 h 158"/>
                <a:gd name="T42" fmla="*/ 42 w 146"/>
                <a:gd name="T43" fmla="*/ 134 h 158"/>
                <a:gd name="T44" fmla="*/ 22 w 146"/>
                <a:gd name="T45" fmla="*/ 138 h 158"/>
                <a:gd name="T46" fmla="*/ 8 w 146"/>
                <a:gd name="T47" fmla="*/ 144 h 158"/>
                <a:gd name="T48" fmla="*/ 0 w 146"/>
                <a:gd name="T49" fmla="*/ 140 h 158"/>
                <a:gd name="T50" fmla="*/ 6 w 146"/>
                <a:gd name="T51" fmla="*/ 134 h 158"/>
                <a:gd name="T52" fmla="*/ 16 w 146"/>
                <a:gd name="T53" fmla="*/ 124 h 158"/>
                <a:gd name="T54" fmla="*/ 26 w 146"/>
                <a:gd name="T55" fmla="*/ 114 h 158"/>
                <a:gd name="T56" fmla="*/ 36 w 146"/>
                <a:gd name="T57" fmla="*/ 112 h 158"/>
                <a:gd name="T58" fmla="*/ 46 w 146"/>
                <a:gd name="T59" fmla="*/ 108 h 158"/>
                <a:gd name="T60" fmla="*/ 56 w 146"/>
                <a:gd name="T61" fmla="*/ 108 h 158"/>
                <a:gd name="T62" fmla="*/ 64 w 146"/>
                <a:gd name="T63" fmla="*/ 116 h 158"/>
                <a:gd name="T64" fmla="*/ 68 w 146"/>
                <a:gd name="T65" fmla="*/ 108 h 158"/>
                <a:gd name="T66" fmla="*/ 64 w 146"/>
                <a:gd name="T67" fmla="*/ 100 h 158"/>
                <a:gd name="T68" fmla="*/ 70 w 146"/>
                <a:gd name="T69" fmla="*/ 92 h 158"/>
                <a:gd name="T70" fmla="*/ 74 w 146"/>
                <a:gd name="T71" fmla="*/ 86 h 158"/>
                <a:gd name="T72" fmla="*/ 74 w 146"/>
                <a:gd name="T73" fmla="*/ 78 h 158"/>
                <a:gd name="T74" fmla="*/ 74 w 146"/>
                <a:gd name="T75" fmla="*/ 88 h 158"/>
                <a:gd name="T76" fmla="*/ 88 w 146"/>
                <a:gd name="T77" fmla="*/ 84 h 158"/>
                <a:gd name="T78" fmla="*/ 96 w 146"/>
                <a:gd name="T79" fmla="*/ 76 h 158"/>
                <a:gd name="T80" fmla="*/ 102 w 146"/>
                <a:gd name="T81" fmla="*/ 52 h 158"/>
                <a:gd name="T82" fmla="*/ 100 w 146"/>
                <a:gd name="T83" fmla="*/ 42 h 158"/>
                <a:gd name="T84" fmla="*/ 90 w 146"/>
                <a:gd name="T85" fmla="*/ 28 h 158"/>
                <a:gd name="T86" fmla="*/ 86 w 146"/>
                <a:gd name="T87" fmla="*/ 20 h 158"/>
                <a:gd name="T88" fmla="*/ 82 w 146"/>
                <a:gd name="T89" fmla="*/ 12 h 1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6"/>
                <a:gd name="T136" fmla="*/ 0 h 158"/>
                <a:gd name="T137" fmla="*/ 146 w 146"/>
                <a:gd name="T138" fmla="*/ 158 h 1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6" h="158">
                  <a:moveTo>
                    <a:pt x="82" y="12"/>
                  </a:moveTo>
                  <a:lnTo>
                    <a:pt x="84" y="6"/>
                  </a:lnTo>
                  <a:lnTo>
                    <a:pt x="86" y="4"/>
                  </a:lnTo>
                  <a:lnTo>
                    <a:pt x="92" y="0"/>
                  </a:lnTo>
                  <a:lnTo>
                    <a:pt x="106" y="10"/>
                  </a:lnTo>
                  <a:lnTo>
                    <a:pt x="118" y="24"/>
                  </a:lnTo>
                  <a:lnTo>
                    <a:pt x="124" y="32"/>
                  </a:lnTo>
                  <a:lnTo>
                    <a:pt x="128" y="40"/>
                  </a:lnTo>
                  <a:lnTo>
                    <a:pt x="132" y="48"/>
                  </a:lnTo>
                  <a:lnTo>
                    <a:pt x="132" y="56"/>
                  </a:lnTo>
                  <a:lnTo>
                    <a:pt x="130" y="60"/>
                  </a:lnTo>
                  <a:lnTo>
                    <a:pt x="128" y="64"/>
                  </a:lnTo>
                  <a:lnTo>
                    <a:pt x="136" y="84"/>
                  </a:lnTo>
                  <a:lnTo>
                    <a:pt x="146" y="108"/>
                  </a:lnTo>
                  <a:lnTo>
                    <a:pt x="144" y="118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36" y="122"/>
                  </a:lnTo>
                  <a:lnTo>
                    <a:pt x="136" y="118"/>
                  </a:lnTo>
                  <a:lnTo>
                    <a:pt x="140" y="114"/>
                  </a:lnTo>
                  <a:lnTo>
                    <a:pt x="132" y="116"/>
                  </a:lnTo>
                  <a:lnTo>
                    <a:pt x="128" y="118"/>
                  </a:lnTo>
                  <a:lnTo>
                    <a:pt x="126" y="128"/>
                  </a:lnTo>
                  <a:lnTo>
                    <a:pt x="124" y="124"/>
                  </a:lnTo>
                  <a:lnTo>
                    <a:pt x="122" y="122"/>
                  </a:lnTo>
                  <a:lnTo>
                    <a:pt x="116" y="128"/>
                  </a:lnTo>
                  <a:lnTo>
                    <a:pt x="112" y="130"/>
                  </a:lnTo>
                  <a:lnTo>
                    <a:pt x="108" y="130"/>
                  </a:lnTo>
                  <a:lnTo>
                    <a:pt x="100" y="130"/>
                  </a:lnTo>
                  <a:lnTo>
                    <a:pt x="94" y="128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8" y="130"/>
                  </a:lnTo>
                  <a:lnTo>
                    <a:pt x="92" y="136"/>
                  </a:lnTo>
                  <a:lnTo>
                    <a:pt x="98" y="140"/>
                  </a:lnTo>
                  <a:lnTo>
                    <a:pt x="92" y="148"/>
                  </a:lnTo>
                  <a:lnTo>
                    <a:pt x="88" y="158"/>
                  </a:lnTo>
                  <a:lnTo>
                    <a:pt x="80" y="154"/>
                  </a:lnTo>
                  <a:lnTo>
                    <a:pt x="76" y="148"/>
                  </a:lnTo>
                  <a:lnTo>
                    <a:pt x="72" y="140"/>
                  </a:lnTo>
                  <a:lnTo>
                    <a:pt x="70" y="130"/>
                  </a:lnTo>
                  <a:lnTo>
                    <a:pt x="58" y="130"/>
                  </a:lnTo>
                  <a:lnTo>
                    <a:pt x="50" y="132"/>
                  </a:lnTo>
                  <a:lnTo>
                    <a:pt x="42" y="134"/>
                  </a:lnTo>
                  <a:lnTo>
                    <a:pt x="32" y="138"/>
                  </a:lnTo>
                  <a:lnTo>
                    <a:pt x="22" y="138"/>
                  </a:lnTo>
                  <a:lnTo>
                    <a:pt x="22" y="146"/>
                  </a:lnTo>
                  <a:lnTo>
                    <a:pt x="8" y="144"/>
                  </a:lnTo>
                  <a:lnTo>
                    <a:pt x="2" y="142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6" y="134"/>
                  </a:lnTo>
                  <a:lnTo>
                    <a:pt x="10" y="132"/>
                  </a:lnTo>
                  <a:lnTo>
                    <a:pt x="16" y="124"/>
                  </a:lnTo>
                  <a:lnTo>
                    <a:pt x="22" y="116"/>
                  </a:lnTo>
                  <a:lnTo>
                    <a:pt x="26" y="114"/>
                  </a:lnTo>
                  <a:lnTo>
                    <a:pt x="30" y="112"/>
                  </a:lnTo>
                  <a:lnTo>
                    <a:pt x="36" y="112"/>
                  </a:lnTo>
                  <a:lnTo>
                    <a:pt x="40" y="110"/>
                  </a:lnTo>
                  <a:lnTo>
                    <a:pt x="46" y="108"/>
                  </a:lnTo>
                  <a:lnTo>
                    <a:pt x="50" y="108"/>
                  </a:lnTo>
                  <a:lnTo>
                    <a:pt x="56" y="108"/>
                  </a:lnTo>
                  <a:lnTo>
                    <a:pt x="58" y="110"/>
                  </a:lnTo>
                  <a:lnTo>
                    <a:pt x="64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6" y="102"/>
                  </a:lnTo>
                  <a:lnTo>
                    <a:pt x="64" y="100"/>
                  </a:lnTo>
                  <a:lnTo>
                    <a:pt x="66" y="96"/>
                  </a:lnTo>
                  <a:lnTo>
                    <a:pt x="70" y="92"/>
                  </a:lnTo>
                  <a:lnTo>
                    <a:pt x="74" y="90"/>
                  </a:lnTo>
                  <a:lnTo>
                    <a:pt x="74" y="86"/>
                  </a:lnTo>
                  <a:lnTo>
                    <a:pt x="74" y="82"/>
                  </a:lnTo>
                  <a:lnTo>
                    <a:pt x="74" y="78"/>
                  </a:lnTo>
                  <a:lnTo>
                    <a:pt x="76" y="82"/>
                  </a:lnTo>
                  <a:lnTo>
                    <a:pt x="74" y="88"/>
                  </a:lnTo>
                  <a:lnTo>
                    <a:pt x="82" y="86"/>
                  </a:lnTo>
                  <a:lnTo>
                    <a:pt x="88" y="84"/>
                  </a:lnTo>
                  <a:lnTo>
                    <a:pt x="92" y="80"/>
                  </a:lnTo>
                  <a:lnTo>
                    <a:pt x="96" y="76"/>
                  </a:lnTo>
                  <a:lnTo>
                    <a:pt x="100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0" y="42"/>
                  </a:lnTo>
                  <a:lnTo>
                    <a:pt x="94" y="34"/>
                  </a:lnTo>
                  <a:lnTo>
                    <a:pt x="90" y="28"/>
                  </a:lnTo>
                  <a:lnTo>
                    <a:pt x="88" y="24"/>
                  </a:lnTo>
                  <a:lnTo>
                    <a:pt x="86" y="20"/>
                  </a:lnTo>
                  <a:lnTo>
                    <a:pt x="84" y="16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53" name="Freeform 56"/>
            <p:cNvSpPr>
              <a:spLocks noChangeAspect="1"/>
            </p:cNvSpPr>
            <p:nvPr/>
          </p:nvSpPr>
          <p:spPr bwMode="auto">
            <a:xfrm>
              <a:off x="4856" y="2112"/>
              <a:ext cx="36" cy="28"/>
            </a:xfrm>
            <a:custGeom>
              <a:avLst/>
              <a:gdLst>
                <a:gd name="T0" fmla="*/ 16 w 36"/>
                <a:gd name="T1" fmla="*/ 6 h 28"/>
                <a:gd name="T2" fmla="*/ 18 w 36"/>
                <a:gd name="T3" fmla="*/ 4 h 28"/>
                <a:gd name="T4" fmla="*/ 16 w 36"/>
                <a:gd name="T5" fmla="*/ 0 h 28"/>
                <a:gd name="T6" fmla="*/ 24 w 36"/>
                <a:gd name="T7" fmla="*/ 0 h 28"/>
                <a:gd name="T8" fmla="*/ 28 w 36"/>
                <a:gd name="T9" fmla="*/ 2 h 28"/>
                <a:gd name="T10" fmla="*/ 36 w 36"/>
                <a:gd name="T11" fmla="*/ 10 h 28"/>
                <a:gd name="T12" fmla="*/ 32 w 36"/>
                <a:gd name="T13" fmla="*/ 14 h 28"/>
                <a:gd name="T14" fmla="*/ 26 w 36"/>
                <a:gd name="T15" fmla="*/ 16 h 28"/>
                <a:gd name="T16" fmla="*/ 16 w 36"/>
                <a:gd name="T17" fmla="*/ 18 h 28"/>
                <a:gd name="T18" fmla="*/ 16 w 36"/>
                <a:gd name="T19" fmla="*/ 26 h 28"/>
                <a:gd name="T20" fmla="*/ 14 w 36"/>
                <a:gd name="T21" fmla="*/ 28 h 28"/>
                <a:gd name="T22" fmla="*/ 12 w 36"/>
                <a:gd name="T23" fmla="*/ 28 h 28"/>
                <a:gd name="T24" fmla="*/ 8 w 36"/>
                <a:gd name="T25" fmla="*/ 26 h 28"/>
                <a:gd name="T26" fmla="*/ 4 w 36"/>
                <a:gd name="T27" fmla="*/ 22 h 28"/>
                <a:gd name="T28" fmla="*/ 0 w 36"/>
                <a:gd name="T29" fmla="*/ 16 h 28"/>
                <a:gd name="T30" fmla="*/ 0 w 36"/>
                <a:gd name="T31" fmla="*/ 10 h 28"/>
                <a:gd name="T32" fmla="*/ 2 w 36"/>
                <a:gd name="T33" fmla="*/ 8 h 28"/>
                <a:gd name="T34" fmla="*/ 4 w 36"/>
                <a:gd name="T35" fmla="*/ 6 h 28"/>
                <a:gd name="T36" fmla="*/ 10 w 36"/>
                <a:gd name="T37" fmla="*/ 6 h 28"/>
                <a:gd name="T38" fmla="*/ 16 w 36"/>
                <a:gd name="T39" fmla="*/ 6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28"/>
                <a:gd name="T62" fmla="*/ 36 w 36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28">
                  <a:moveTo>
                    <a:pt x="16" y="6"/>
                  </a:moveTo>
                  <a:lnTo>
                    <a:pt x="18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6" y="10"/>
                  </a:lnTo>
                  <a:lnTo>
                    <a:pt x="32" y="14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16" y="26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10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54" name="Freeform 57"/>
            <p:cNvSpPr>
              <a:spLocks noChangeAspect="1"/>
            </p:cNvSpPr>
            <p:nvPr/>
          </p:nvSpPr>
          <p:spPr bwMode="auto">
            <a:xfrm>
              <a:off x="4814" y="2120"/>
              <a:ext cx="42" cy="54"/>
            </a:xfrm>
            <a:custGeom>
              <a:avLst/>
              <a:gdLst>
                <a:gd name="T0" fmla="*/ 12 w 42"/>
                <a:gd name="T1" fmla="*/ 24 h 54"/>
                <a:gd name="T2" fmla="*/ 4 w 42"/>
                <a:gd name="T3" fmla="*/ 20 h 54"/>
                <a:gd name="T4" fmla="*/ 2 w 42"/>
                <a:gd name="T5" fmla="*/ 16 h 54"/>
                <a:gd name="T6" fmla="*/ 0 w 42"/>
                <a:gd name="T7" fmla="*/ 12 h 54"/>
                <a:gd name="T8" fmla="*/ 2 w 42"/>
                <a:gd name="T9" fmla="*/ 8 h 54"/>
                <a:gd name="T10" fmla="*/ 6 w 42"/>
                <a:gd name="T11" fmla="*/ 4 h 54"/>
                <a:gd name="T12" fmla="*/ 14 w 42"/>
                <a:gd name="T13" fmla="*/ 0 h 54"/>
                <a:gd name="T14" fmla="*/ 18 w 42"/>
                <a:gd name="T15" fmla="*/ 4 h 54"/>
                <a:gd name="T16" fmla="*/ 20 w 42"/>
                <a:gd name="T17" fmla="*/ 6 h 54"/>
                <a:gd name="T18" fmla="*/ 30 w 42"/>
                <a:gd name="T19" fmla="*/ 6 h 54"/>
                <a:gd name="T20" fmla="*/ 32 w 42"/>
                <a:gd name="T21" fmla="*/ 12 h 54"/>
                <a:gd name="T22" fmla="*/ 34 w 42"/>
                <a:gd name="T23" fmla="*/ 16 h 54"/>
                <a:gd name="T24" fmla="*/ 42 w 42"/>
                <a:gd name="T25" fmla="*/ 22 h 54"/>
                <a:gd name="T26" fmla="*/ 38 w 42"/>
                <a:gd name="T27" fmla="*/ 26 h 54"/>
                <a:gd name="T28" fmla="*/ 36 w 42"/>
                <a:gd name="T29" fmla="*/ 30 h 54"/>
                <a:gd name="T30" fmla="*/ 38 w 42"/>
                <a:gd name="T31" fmla="*/ 34 h 54"/>
                <a:gd name="T32" fmla="*/ 40 w 42"/>
                <a:gd name="T33" fmla="*/ 38 h 54"/>
                <a:gd name="T34" fmla="*/ 40 w 42"/>
                <a:gd name="T35" fmla="*/ 42 h 54"/>
                <a:gd name="T36" fmla="*/ 42 w 42"/>
                <a:gd name="T37" fmla="*/ 44 h 54"/>
                <a:gd name="T38" fmla="*/ 40 w 42"/>
                <a:gd name="T39" fmla="*/ 50 h 54"/>
                <a:gd name="T40" fmla="*/ 40 w 42"/>
                <a:gd name="T41" fmla="*/ 54 h 54"/>
                <a:gd name="T42" fmla="*/ 34 w 42"/>
                <a:gd name="T43" fmla="*/ 52 h 54"/>
                <a:gd name="T44" fmla="*/ 26 w 42"/>
                <a:gd name="T45" fmla="*/ 48 h 54"/>
                <a:gd name="T46" fmla="*/ 20 w 42"/>
                <a:gd name="T47" fmla="*/ 44 h 54"/>
                <a:gd name="T48" fmla="*/ 18 w 42"/>
                <a:gd name="T49" fmla="*/ 38 h 54"/>
                <a:gd name="T50" fmla="*/ 18 w 42"/>
                <a:gd name="T51" fmla="*/ 32 h 54"/>
                <a:gd name="T52" fmla="*/ 12 w 42"/>
                <a:gd name="T53" fmla="*/ 24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54"/>
                <a:gd name="T83" fmla="*/ 42 w 42"/>
                <a:gd name="T84" fmla="*/ 54 h 5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54">
                  <a:moveTo>
                    <a:pt x="12" y="24"/>
                  </a:move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16"/>
                  </a:lnTo>
                  <a:lnTo>
                    <a:pt x="42" y="22"/>
                  </a:lnTo>
                  <a:lnTo>
                    <a:pt x="38" y="26"/>
                  </a:lnTo>
                  <a:lnTo>
                    <a:pt x="36" y="30"/>
                  </a:lnTo>
                  <a:lnTo>
                    <a:pt x="38" y="34"/>
                  </a:lnTo>
                  <a:lnTo>
                    <a:pt x="40" y="38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0" y="50"/>
                  </a:lnTo>
                  <a:lnTo>
                    <a:pt x="40" y="54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18" y="3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512" name="Freeform 58"/>
          <p:cNvSpPr>
            <a:spLocks noChangeAspect="1"/>
          </p:cNvSpPr>
          <p:nvPr/>
        </p:nvSpPr>
        <p:spPr bwMode="auto">
          <a:xfrm>
            <a:off x="8302625" y="4656138"/>
            <a:ext cx="114300" cy="80962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13" name="Freeform 59"/>
          <p:cNvSpPr>
            <a:spLocks noChangeAspect="1"/>
          </p:cNvSpPr>
          <p:nvPr/>
        </p:nvSpPr>
        <p:spPr bwMode="auto">
          <a:xfrm>
            <a:off x="7948613" y="4518025"/>
            <a:ext cx="19050" cy="22225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14" name="Freeform 60"/>
          <p:cNvSpPr>
            <a:spLocks noChangeAspect="1"/>
          </p:cNvSpPr>
          <p:nvPr/>
        </p:nvSpPr>
        <p:spPr bwMode="auto">
          <a:xfrm>
            <a:off x="7953375" y="4559300"/>
            <a:ext cx="23813" cy="14288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15" name="Freeform 61"/>
          <p:cNvSpPr>
            <a:spLocks noChangeAspect="1"/>
          </p:cNvSpPr>
          <p:nvPr/>
        </p:nvSpPr>
        <p:spPr bwMode="auto">
          <a:xfrm>
            <a:off x="7099300" y="4719638"/>
            <a:ext cx="280988" cy="103187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516" name="Group 62"/>
          <p:cNvGrpSpPr>
            <a:grpSpLocks noChangeAspect="1"/>
          </p:cNvGrpSpPr>
          <p:nvPr/>
        </p:nvGrpSpPr>
        <p:grpSpPr bwMode="auto">
          <a:xfrm>
            <a:off x="7429500" y="3789363"/>
            <a:ext cx="266700" cy="492125"/>
            <a:chOff x="4704" y="2420"/>
            <a:chExt cx="164" cy="254"/>
          </a:xfrm>
        </p:grpSpPr>
        <p:sp>
          <p:nvSpPr>
            <p:cNvPr id="62740" name="Freeform 63"/>
            <p:cNvSpPr>
              <a:spLocks noChangeAspect="1"/>
            </p:cNvSpPr>
            <p:nvPr/>
          </p:nvSpPr>
          <p:spPr bwMode="auto">
            <a:xfrm>
              <a:off x="4786" y="2590"/>
              <a:ext cx="82" cy="84"/>
            </a:xfrm>
            <a:custGeom>
              <a:avLst/>
              <a:gdLst>
                <a:gd name="T0" fmla="*/ 64 w 82"/>
                <a:gd name="T1" fmla="*/ 54 h 84"/>
                <a:gd name="T2" fmla="*/ 58 w 82"/>
                <a:gd name="T3" fmla="*/ 62 h 84"/>
                <a:gd name="T4" fmla="*/ 62 w 82"/>
                <a:gd name="T5" fmla="*/ 68 h 84"/>
                <a:gd name="T6" fmla="*/ 66 w 82"/>
                <a:gd name="T7" fmla="*/ 76 h 84"/>
                <a:gd name="T8" fmla="*/ 62 w 82"/>
                <a:gd name="T9" fmla="*/ 84 h 84"/>
                <a:gd name="T10" fmla="*/ 56 w 82"/>
                <a:gd name="T11" fmla="*/ 82 h 84"/>
                <a:gd name="T12" fmla="*/ 52 w 82"/>
                <a:gd name="T13" fmla="*/ 80 h 84"/>
                <a:gd name="T14" fmla="*/ 44 w 82"/>
                <a:gd name="T15" fmla="*/ 78 h 84"/>
                <a:gd name="T16" fmla="*/ 36 w 82"/>
                <a:gd name="T17" fmla="*/ 66 h 84"/>
                <a:gd name="T18" fmla="*/ 36 w 82"/>
                <a:gd name="T19" fmla="*/ 54 h 84"/>
                <a:gd name="T20" fmla="*/ 34 w 82"/>
                <a:gd name="T21" fmla="*/ 46 h 84"/>
                <a:gd name="T22" fmla="*/ 26 w 82"/>
                <a:gd name="T23" fmla="*/ 50 h 84"/>
                <a:gd name="T24" fmla="*/ 20 w 82"/>
                <a:gd name="T25" fmla="*/ 48 h 84"/>
                <a:gd name="T26" fmla="*/ 12 w 82"/>
                <a:gd name="T27" fmla="*/ 46 h 84"/>
                <a:gd name="T28" fmla="*/ 8 w 82"/>
                <a:gd name="T29" fmla="*/ 60 h 84"/>
                <a:gd name="T30" fmla="*/ 4 w 82"/>
                <a:gd name="T31" fmla="*/ 70 h 84"/>
                <a:gd name="T32" fmla="*/ 0 w 82"/>
                <a:gd name="T33" fmla="*/ 70 h 84"/>
                <a:gd name="T34" fmla="*/ 2 w 82"/>
                <a:gd name="T35" fmla="*/ 58 h 84"/>
                <a:gd name="T36" fmla="*/ 0 w 82"/>
                <a:gd name="T37" fmla="*/ 44 h 84"/>
                <a:gd name="T38" fmla="*/ 6 w 82"/>
                <a:gd name="T39" fmla="*/ 36 h 84"/>
                <a:gd name="T40" fmla="*/ 14 w 82"/>
                <a:gd name="T41" fmla="*/ 30 h 84"/>
                <a:gd name="T42" fmla="*/ 20 w 82"/>
                <a:gd name="T43" fmla="*/ 24 h 84"/>
                <a:gd name="T44" fmla="*/ 28 w 82"/>
                <a:gd name="T45" fmla="*/ 24 h 84"/>
                <a:gd name="T46" fmla="*/ 32 w 82"/>
                <a:gd name="T47" fmla="*/ 30 h 84"/>
                <a:gd name="T48" fmla="*/ 38 w 82"/>
                <a:gd name="T49" fmla="*/ 32 h 84"/>
                <a:gd name="T50" fmla="*/ 42 w 82"/>
                <a:gd name="T51" fmla="*/ 24 h 84"/>
                <a:gd name="T52" fmla="*/ 48 w 82"/>
                <a:gd name="T53" fmla="*/ 18 h 84"/>
                <a:gd name="T54" fmla="*/ 56 w 82"/>
                <a:gd name="T55" fmla="*/ 14 h 84"/>
                <a:gd name="T56" fmla="*/ 58 w 82"/>
                <a:gd name="T57" fmla="*/ 0 h 84"/>
                <a:gd name="T58" fmla="*/ 66 w 82"/>
                <a:gd name="T59" fmla="*/ 6 h 84"/>
                <a:gd name="T60" fmla="*/ 76 w 82"/>
                <a:gd name="T61" fmla="*/ 28 h 84"/>
                <a:gd name="T62" fmla="*/ 80 w 82"/>
                <a:gd name="T63" fmla="*/ 56 h 84"/>
                <a:gd name="T64" fmla="*/ 76 w 82"/>
                <a:gd name="T65" fmla="*/ 66 h 84"/>
                <a:gd name="T66" fmla="*/ 72 w 82"/>
                <a:gd name="T67" fmla="*/ 70 h 84"/>
                <a:gd name="T68" fmla="*/ 66 w 82"/>
                <a:gd name="T69" fmla="*/ 56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2"/>
                <a:gd name="T106" fmla="*/ 0 h 84"/>
                <a:gd name="T107" fmla="*/ 82 w 82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2" h="84">
                  <a:moveTo>
                    <a:pt x="68" y="60"/>
                  </a:moveTo>
                  <a:lnTo>
                    <a:pt x="64" y="54"/>
                  </a:lnTo>
                  <a:lnTo>
                    <a:pt x="60" y="58"/>
                  </a:lnTo>
                  <a:lnTo>
                    <a:pt x="58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2"/>
                  </a:lnTo>
                  <a:lnTo>
                    <a:pt x="66" y="76"/>
                  </a:lnTo>
                  <a:lnTo>
                    <a:pt x="64" y="82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56" y="82"/>
                  </a:lnTo>
                  <a:lnTo>
                    <a:pt x="56" y="78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4" y="78"/>
                  </a:lnTo>
                  <a:lnTo>
                    <a:pt x="38" y="74"/>
                  </a:lnTo>
                  <a:lnTo>
                    <a:pt x="36" y="66"/>
                  </a:lnTo>
                  <a:lnTo>
                    <a:pt x="34" y="58"/>
                  </a:lnTo>
                  <a:lnTo>
                    <a:pt x="36" y="54"/>
                  </a:lnTo>
                  <a:lnTo>
                    <a:pt x="38" y="52"/>
                  </a:lnTo>
                  <a:lnTo>
                    <a:pt x="34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0" y="52"/>
                  </a:lnTo>
                  <a:lnTo>
                    <a:pt x="8" y="60"/>
                  </a:lnTo>
                  <a:lnTo>
                    <a:pt x="6" y="68"/>
                  </a:lnTo>
                  <a:lnTo>
                    <a:pt x="4" y="70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6" y="36"/>
                  </a:lnTo>
                  <a:lnTo>
                    <a:pt x="10" y="34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8" y="24"/>
                  </a:lnTo>
                  <a:lnTo>
                    <a:pt x="30" y="28"/>
                  </a:lnTo>
                  <a:lnTo>
                    <a:pt x="32" y="30"/>
                  </a:lnTo>
                  <a:lnTo>
                    <a:pt x="34" y="32"/>
                  </a:lnTo>
                  <a:lnTo>
                    <a:pt x="38" y="32"/>
                  </a:lnTo>
                  <a:lnTo>
                    <a:pt x="38" y="28"/>
                  </a:lnTo>
                  <a:lnTo>
                    <a:pt x="42" y="24"/>
                  </a:lnTo>
                  <a:lnTo>
                    <a:pt x="44" y="20"/>
                  </a:lnTo>
                  <a:lnTo>
                    <a:pt x="48" y="18"/>
                  </a:lnTo>
                  <a:lnTo>
                    <a:pt x="52" y="16"/>
                  </a:lnTo>
                  <a:lnTo>
                    <a:pt x="56" y="14"/>
                  </a:lnTo>
                  <a:lnTo>
                    <a:pt x="56" y="6"/>
                  </a:lnTo>
                  <a:lnTo>
                    <a:pt x="58" y="0"/>
                  </a:lnTo>
                  <a:lnTo>
                    <a:pt x="62" y="2"/>
                  </a:lnTo>
                  <a:lnTo>
                    <a:pt x="66" y="6"/>
                  </a:lnTo>
                  <a:lnTo>
                    <a:pt x="72" y="14"/>
                  </a:lnTo>
                  <a:lnTo>
                    <a:pt x="76" y="28"/>
                  </a:lnTo>
                  <a:lnTo>
                    <a:pt x="82" y="52"/>
                  </a:lnTo>
                  <a:lnTo>
                    <a:pt x="80" y="56"/>
                  </a:lnTo>
                  <a:lnTo>
                    <a:pt x="78" y="60"/>
                  </a:lnTo>
                  <a:lnTo>
                    <a:pt x="76" y="66"/>
                  </a:lnTo>
                  <a:lnTo>
                    <a:pt x="74" y="72"/>
                  </a:lnTo>
                  <a:lnTo>
                    <a:pt x="72" y="70"/>
                  </a:lnTo>
                  <a:lnTo>
                    <a:pt x="70" y="64"/>
                  </a:lnTo>
                  <a:lnTo>
                    <a:pt x="66" y="56"/>
                  </a:lnTo>
                  <a:lnTo>
                    <a:pt x="6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41" name="Freeform 64"/>
            <p:cNvSpPr>
              <a:spLocks noChangeAspect="1"/>
            </p:cNvSpPr>
            <p:nvPr/>
          </p:nvSpPr>
          <p:spPr bwMode="auto">
            <a:xfrm>
              <a:off x="4704" y="2570"/>
              <a:ext cx="40" cy="46"/>
            </a:xfrm>
            <a:custGeom>
              <a:avLst/>
              <a:gdLst>
                <a:gd name="T0" fmla="*/ 4 w 40"/>
                <a:gd name="T1" fmla="*/ 46 h 46"/>
                <a:gd name="T2" fmla="*/ 0 w 40"/>
                <a:gd name="T3" fmla="*/ 46 h 46"/>
                <a:gd name="T4" fmla="*/ 2 w 40"/>
                <a:gd name="T5" fmla="*/ 40 h 46"/>
                <a:gd name="T6" fmla="*/ 6 w 40"/>
                <a:gd name="T7" fmla="*/ 36 h 46"/>
                <a:gd name="T8" fmla="*/ 16 w 40"/>
                <a:gd name="T9" fmla="*/ 26 h 46"/>
                <a:gd name="T10" fmla="*/ 26 w 40"/>
                <a:gd name="T11" fmla="*/ 18 h 46"/>
                <a:gd name="T12" fmla="*/ 32 w 40"/>
                <a:gd name="T13" fmla="*/ 8 h 46"/>
                <a:gd name="T14" fmla="*/ 34 w 40"/>
                <a:gd name="T15" fmla="*/ 4 h 46"/>
                <a:gd name="T16" fmla="*/ 36 w 40"/>
                <a:gd name="T17" fmla="*/ 0 h 46"/>
                <a:gd name="T18" fmla="*/ 36 w 40"/>
                <a:gd name="T19" fmla="*/ 4 h 46"/>
                <a:gd name="T20" fmla="*/ 38 w 40"/>
                <a:gd name="T21" fmla="*/ 6 h 46"/>
                <a:gd name="T22" fmla="*/ 40 w 40"/>
                <a:gd name="T23" fmla="*/ 10 h 46"/>
                <a:gd name="T24" fmla="*/ 38 w 40"/>
                <a:gd name="T25" fmla="*/ 12 h 46"/>
                <a:gd name="T26" fmla="*/ 34 w 40"/>
                <a:gd name="T27" fmla="*/ 14 h 46"/>
                <a:gd name="T28" fmla="*/ 34 w 40"/>
                <a:gd name="T29" fmla="*/ 18 h 46"/>
                <a:gd name="T30" fmla="*/ 32 w 40"/>
                <a:gd name="T31" fmla="*/ 20 h 46"/>
                <a:gd name="T32" fmla="*/ 24 w 40"/>
                <a:gd name="T33" fmla="*/ 20 h 46"/>
                <a:gd name="T34" fmla="*/ 22 w 40"/>
                <a:gd name="T35" fmla="*/ 30 h 46"/>
                <a:gd name="T36" fmla="*/ 16 w 40"/>
                <a:gd name="T37" fmla="*/ 38 h 46"/>
                <a:gd name="T38" fmla="*/ 10 w 40"/>
                <a:gd name="T39" fmla="*/ 42 h 46"/>
                <a:gd name="T40" fmla="*/ 4 w 40"/>
                <a:gd name="T41" fmla="*/ 46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46"/>
                <a:gd name="T65" fmla="*/ 40 w 40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46">
                  <a:moveTo>
                    <a:pt x="4" y="46"/>
                  </a:moveTo>
                  <a:lnTo>
                    <a:pt x="0" y="46"/>
                  </a:lnTo>
                  <a:lnTo>
                    <a:pt x="2" y="40"/>
                  </a:lnTo>
                  <a:lnTo>
                    <a:pt x="6" y="36"/>
                  </a:lnTo>
                  <a:lnTo>
                    <a:pt x="16" y="26"/>
                  </a:lnTo>
                  <a:lnTo>
                    <a:pt x="26" y="18"/>
                  </a:lnTo>
                  <a:lnTo>
                    <a:pt x="32" y="8"/>
                  </a:lnTo>
                  <a:lnTo>
                    <a:pt x="34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4" y="20"/>
                  </a:lnTo>
                  <a:lnTo>
                    <a:pt x="22" y="30"/>
                  </a:lnTo>
                  <a:lnTo>
                    <a:pt x="16" y="38"/>
                  </a:lnTo>
                  <a:lnTo>
                    <a:pt x="10" y="42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42" name="Freeform 65"/>
            <p:cNvSpPr>
              <a:spLocks noChangeAspect="1"/>
            </p:cNvSpPr>
            <p:nvPr/>
          </p:nvSpPr>
          <p:spPr bwMode="auto">
            <a:xfrm>
              <a:off x="4734" y="2420"/>
              <a:ext cx="80" cy="118"/>
            </a:xfrm>
            <a:custGeom>
              <a:avLst/>
              <a:gdLst>
                <a:gd name="T0" fmla="*/ 8 w 80"/>
                <a:gd name="T1" fmla="*/ 40 h 118"/>
                <a:gd name="T2" fmla="*/ 6 w 80"/>
                <a:gd name="T3" fmla="*/ 22 h 118"/>
                <a:gd name="T4" fmla="*/ 6 w 80"/>
                <a:gd name="T5" fmla="*/ 4 h 118"/>
                <a:gd name="T6" fmla="*/ 10 w 80"/>
                <a:gd name="T7" fmla="*/ 0 h 118"/>
                <a:gd name="T8" fmla="*/ 16 w 80"/>
                <a:gd name="T9" fmla="*/ 6 h 118"/>
                <a:gd name="T10" fmla="*/ 22 w 80"/>
                <a:gd name="T11" fmla="*/ 10 h 118"/>
                <a:gd name="T12" fmla="*/ 26 w 80"/>
                <a:gd name="T13" fmla="*/ 8 h 118"/>
                <a:gd name="T14" fmla="*/ 30 w 80"/>
                <a:gd name="T15" fmla="*/ 8 h 118"/>
                <a:gd name="T16" fmla="*/ 34 w 80"/>
                <a:gd name="T17" fmla="*/ 18 h 118"/>
                <a:gd name="T18" fmla="*/ 38 w 80"/>
                <a:gd name="T19" fmla="*/ 32 h 118"/>
                <a:gd name="T20" fmla="*/ 38 w 80"/>
                <a:gd name="T21" fmla="*/ 46 h 118"/>
                <a:gd name="T22" fmla="*/ 30 w 80"/>
                <a:gd name="T23" fmla="*/ 58 h 118"/>
                <a:gd name="T24" fmla="*/ 30 w 80"/>
                <a:gd name="T25" fmla="*/ 74 h 118"/>
                <a:gd name="T26" fmla="*/ 38 w 80"/>
                <a:gd name="T27" fmla="*/ 88 h 118"/>
                <a:gd name="T28" fmla="*/ 44 w 80"/>
                <a:gd name="T29" fmla="*/ 90 h 118"/>
                <a:gd name="T30" fmla="*/ 50 w 80"/>
                <a:gd name="T31" fmla="*/ 86 h 118"/>
                <a:gd name="T32" fmla="*/ 58 w 80"/>
                <a:gd name="T33" fmla="*/ 92 h 118"/>
                <a:gd name="T34" fmla="*/ 64 w 80"/>
                <a:gd name="T35" fmla="*/ 98 h 118"/>
                <a:gd name="T36" fmla="*/ 68 w 80"/>
                <a:gd name="T37" fmla="*/ 94 h 118"/>
                <a:gd name="T38" fmla="*/ 70 w 80"/>
                <a:gd name="T39" fmla="*/ 100 h 118"/>
                <a:gd name="T40" fmla="*/ 70 w 80"/>
                <a:gd name="T41" fmla="*/ 104 h 118"/>
                <a:gd name="T42" fmla="*/ 74 w 80"/>
                <a:gd name="T43" fmla="*/ 106 h 118"/>
                <a:gd name="T44" fmla="*/ 80 w 80"/>
                <a:gd name="T45" fmla="*/ 110 h 118"/>
                <a:gd name="T46" fmla="*/ 80 w 80"/>
                <a:gd name="T47" fmla="*/ 118 h 118"/>
                <a:gd name="T48" fmla="*/ 76 w 80"/>
                <a:gd name="T49" fmla="*/ 116 h 118"/>
                <a:gd name="T50" fmla="*/ 70 w 80"/>
                <a:gd name="T51" fmla="*/ 108 h 118"/>
                <a:gd name="T52" fmla="*/ 58 w 80"/>
                <a:gd name="T53" fmla="*/ 100 h 118"/>
                <a:gd name="T54" fmla="*/ 52 w 80"/>
                <a:gd name="T55" fmla="*/ 98 h 118"/>
                <a:gd name="T56" fmla="*/ 54 w 80"/>
                <a:gd name="T57" fmla="*/ 108 h 118"/>
                <a:gd name="T58" fmla="*/ 46 w 80"/>
                <a:gd name="T59" fmla="*/ 100 h 118"/>
                <a:gd name="T60" fmla="*/ 36 w 80"/>
                <a:gd name="T61" fmla="*/ 94 h 118"/>
                <a:gd name="T62" fmla="*/ 28 w 80"/>
                <a:gd name="T63" fmla="*/ 98 h 118"/>
                <a:gd name="T64" fmla="*/ 22 w 80"/>
                <a:gd name="T65" fmla="*/ 94 h 118"/>
                <a:gd name="T66" fmla="*/ 20 w 80"/>
                <a:gd name="T67" fmla="*/ 86 h 118"/>
                <a:gd name="T68" fmla="*/ 22 w 80"/>
                <a:gd name="T69" fmla="*/ 76 h 118"/>
                <a:gd name="T70" fmla="*/ 16 w 80"/>
                <a:gd name="T71" fmla="*/ 80 h 118"/>
                <a:gd name="T72" fmla="*/ 6 w 80"/>
                <a:gd name="T73" fmla="*/ 76 h 118"/>
                <a:gd name="T74" fmla="*/ 0 w 80"/>
                <a:gd name="T75" fmla="*/ 70 h 118"/>
                <a:gd name="T76" fmla="*/ 2 w 80"/>
                <a:gd name="T77" fmla="*/ 50 h 1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0"/>
                <a:gd name="T118" fmla="*/ 0 h 118"/>
                <a:gd name="T119" fmla="*/ 80 w 80"/>
                <a:gd name="T120" fmla="*/ 118 h 1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0" h="118">
                  <a:moveTo>
                    <a:pt x="4" y="50"/>
                  </a:moveTo>
                  <a:lnTo>
                    <a:pt x="8" y="40"/>
                  </a:lnTo>
                  <a:lnTo>
                    <a:pt x="8" y="3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8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8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4"/>
                  </a:lnTo>
                  <a:lnTo>
                    <a:pt x="38" y="32"/>
                  </a:lnTo>
                  <a:lnTo>
                    <a:pt x="40" y="38"/>
                  </a:lnTo>
                  <a:lnTo>
                    <a:pt x="38" y="46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6"/>
                  </a:lnTo>
                  <a:lnTo>
                    <a:pt x="30" y="74"/>
                  </a:lnTo>
                  <a:lnTo>
                    <a:pt x="34" y="82"/>
                  </a:lnTo>
                  <a:lnTo>
                    <a:pt x="38" y="88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6" y="86"/>
                  </a:lnTo>
                  <a:lnTo>
                    <a:pt x="50" y="86"/>
                  </a:lnTo>
                  <a:lnTo>
                    <a:pt x="54" y="88"/>
                  </a:lnTo>
                  <a:lnTo>
                    <a:pt x="58" y="92"/>
                  </a:lnTo>
                  <a:lnTo>
                    <a:pt x="60" y="96"/>
                  </a:lnTo>
                  <a:lnTo>
                    <a:pt x="64" y="98"/>
                  </a:lnTo>
                  <a:lnTo>
                    <a:pt x="66" y="96"/>
                  </a:lnTo>
                  <a:lnTo>
                    <a:pt x="68" y="94"/>
                  </a:lnTo>
                  <a:lnTo>
                    <a:pt x="72" y="96"/>
                  </a:lnTo>
                  <a:lnTo>
                    <a:pt x="70" y="100"/>
                  </a:lnTo>
                  <a:lnTo>
                    <a:pt x="68" y="102"/>
                  </a:lnTo>
                  <a:lnTo>
                    <a:pt x="70" y="104"/>
                  </a:lnTo>
                  <a:lnTo>
                    <a:pt x="72" y="102"/>
                  </a:lnTo>
                  <a:lnTo>
                    <a:pt x="74" y="106"/>
                  </a:lnTo>
                  <a:lnTo>
                    <a:pt x="74" y="108"/>
                  </a:lnTo>
                  <a:lnTo>
                    <a:pt x="80" y="110"/>
                  </a:lnTo>
                  <a:lnTo>
                    <a:pt x="80" y="114"/>
                  </a:lnTo>
                  <a:lnTo>
                    <a:pt x="80" y="118"/>
                  </a:lnTo>
                  <a:lnTo>
                    <a:pt x="78" y="118"/>
                  </a:lnTo>
                  <a:lnTo>
                    <a:pt x="76" y="116"/>
                  </a:lnTo>
                  <a:lnTo>
                    <a:pt x="74" y="114"/>
                  </a:lnTo>
                  <a:lnTo>
                    <a:pt x="70" y="108"/>
                  </a:lnTo>
                  <a:lnTo>
                    <a:pt x="64" y="104"/>
                  </a:lnTo>
                  <a:lnTo>
                    <a:pt x="58" y="100"/>
                  </a:lnTo>
                  <a:lnTo>
                    <a:pt x="54" y="96"/>
                  </a:lnTo>
                  <a:lnTo>
                    <a:pt x="52" y="98"/>
                  </a:lnTo>
                  <a:lnTo>
                    <a:pt x="52" y="102"/>
                  </a:lnTo>
                  <a:lnTo>
                    <a:pt x="54" y="108"/>
                  </a:lnTo>
                  <a:lnTo>
                    <a:pt x="48" y="106"/>
                  </a:lnTo>
                  <a:lnTo>
                    <a:pt x="46" y="100"/>
                  </a:lnTo>
                  <a:lnTo>
                    <a:pt x="42" y="96"/>
                  </a:lnTo>
                  <a:lnTo>
                    <a:pt x="36" y="94"/>
                  </a:lnTo>
                  <a:lnTo>
                    <a:pt x="32" y="96"/>
                  </a:lnTo>
                  <a:lnTo>
                    <a:pt x="28" y="98"/>
                  </a:lnTo>
                  <a:lnTo>
                    <a:pt x="24" y="96"/>
                  </a:lnTo>
                  <a:lnTo>
                    <a:pt x="22" y="94"/>
                  </a:lnTo>
                  <a:lnTo>
                    <a:pt x="18" y="90"/>
                  </a:lnTo>
                  <a:lnTo>
                    <a:pt x="20" y="86"/>
                  </a:lnTo>
                  <a:lnTo>
                    <a:pt x="22" y="82"/>
                  </a:lnTo>
                  <a:lnTo>
                    <a:pt x="22" y="76"/>
                  </a:lnTo>
                  <a:lnTo>
                    <a:pt x="18" y="76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6" y="76"/>
                  </a:lnTo>
                  <a:lnTo>
                    <a:pt x="2" y="74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2" y="50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43" name="Freeform 66"/>
            <p:cNvSpPr>
              <a:spLocks noChangeAspect="1"/>
            </p:cNvSpPr>
            <p:nvPr/>
          </p:nvSpPr>
          <p:spPr bwMode="auto">
            <a:xfrm>
              <a:off x="4818" y="2540"/>
              <a:ext cx="26" cy="46"/>
            </a:xfrm>
            <a:custGeom>
              <a:avLst/>
              <a:gdLst>
                <a:gd name="T0" fmla="*/ 24 w 26"/>
                <a:gd name="T1" fmla="*/ 30 h 46"/>
                <a:gd name="T2" fmla="*/ 14 w 26"/>
                <a:gd name="T3" fmla="*/ 30 h 46"/>
                <a:gd name="T4" fmla="*/ 16 w 26"/>
                <a:gd name="T5" fmla="*/ 38 h 46"/>
                <a:gd name="T6" fmla="*/ 20 w 26"/>
                <a:gd name="T7" fmla="*/ 42 h 46"/>
                <a:gd name="T8" fmla="*/ 20 w 26"/>
                <a:gd name="T9" fmla="*/ 46 h 46"/>
                <a:gd name="T10" fmla="*/ 14 w 26"/>
                <a:gd name="T11" fmla="*/ 46 h 46"/>
                <a:gd name="T12" fmla="*/ 12 w 26"/>
                <a:gd name="T13" fmla="*/ 46 h 46"/>
                <a:gd name="T14" fmla="*/ 10 w 26"/>
                <a:gd name="T15" fmla="*/ 44 h 46"/>
                <a:gd name="T16" fmla="*/ 10 w 26"/>
                <a:gd name="T17" fmla="*/ 40 h 46"/>
                <a:gd name="T18" fmla="*/ 12 w 26"/>
                <a:gd name="T19" fmla="*/ 38 h 46"/>
                <a:gd name="T20" fmla="*/ 12 w 26"/>
                <a:gd name="T21" fmla="*/ 34 h 46"/>
                <a:gd name="T22" fmla="*/ 8 w 26"/>
                <a:gd name="T23" fmla="*/ 34 h 46"/>
                <a:gd name="T24" fmla="*/ 6 w 26"/>
                <a:gd name="T25" fmla="*/ 32 h 46"/>
                <a:gd name="T26" fmla="*/ 2 w 26"/>
                <a:gd name="T27" fmla="*/ 26 h 46"/>
                <a:gd name="T28" fmla="*/ 2 w 26"/>
                <a:gd name="T29" fmla="*/ 24 h 46"/>
                <a:gd name="T30" fmla="*/ 10 w 26"/>
                <a:gd name="T31" fmla="*/ 24 h 46"/>
                <a:gd name="T32" fmla="*/ 12 w 26"/>
                <a:gd name="T33" fmla="*/ 22 h 46"/>
                <a:gd name="T34" fmla="*/ 14 w 26"/>
                <a:gd name="T35" fmla="*/ 20 h 46"/>
                <a:gd name="T36" fmla="*/ 12 w 26"/>
                <a:gd name="T37" fmla="*/ 14 h 46"/>
                <a:gd name="T38" fmla="*/ 6 w 26"/>
                <a:gd name="T39" fmla="*/ 10 h 46"/>
                <a:gd name="T40" fmla="*/ 2 w 26"/>
                <a:gd name="T41" fmla="*/ 6 h 46"/>
                <a:gd name="T42" fmla="*/ 0 w 26"/>
                <a:gd name="T43" fmla="*/ 2 h 46"/>
                <a:gd name="T44" fmla="*/ 4 w 26"/>
                <a:gd name="T45" fmla="*/ 0 h 46"/>
                <a:gd name="T46" fmla="*/ 12 w 26"/>
                <a:gd name="T47" fmla="*/ 0 h 46"/>
                <a:gd name="T48" fmla="*/ 18 w 26"/>
                <a:gd name="T49" fmla="*/ 2 h 46"/>
                <a:gd name="T50" fmla="*/ 18 w 26"/>
                <a:gd name="T51" fmla="*/ 8 h 46"/>
                <a:gd name="T52" fmla="*/ 22 w 26"/>
                <a:gd name="T53" fmla="*/ 8 h 46"/>
                <a:gd name="T54" fmla="*/ 22 w 26"/>
                <a:gd name="T55" fmla="*/ 18 h 46"/>
                <a:gd name="T56" fmla="*/ 26 w 26"/>
                <a:gd name="T57" fmla="*/ 24 h 46"/>
                <a:gd name="T58" fmla="*/ 24 w 26"/>
                <a:gd name="T59" fmla="*/ 30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46"/>
                <a:gd name="T92" fmla="*/ 26 w 2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46">
                  <a:moveTo>
                    <a:pt x="24" y="30"/>
                  </a:moveTo>
                  <a:lnTo>
                    <a:pt x="14" y="30"/>
                  </a:lnTo>
                  <a:lnTo>
                    <a:pt x="16" y="38"/>
                  </a:lnTo>
                  <a:lnTo>
                    <a:pt x="20" y="42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2" y="34"/>
                  </a:lnTo>
                  <a:lnTo>
                    <a:pt x="8" y="34"/>
                  </a:lnTo>
                  <a:lnTo>
                    <a:pt x="6" y="32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2" y="1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44" name="Freeform 67"/>
            <p:cNvSpPr>
              <a:spLocks noChangeAspect="1"/>
            </p:cNvSpPr>
            <p:nvPr/>
          </p:nvSpPr>
          <p:spPr bwMode="auto">
            <a:xfrm>
              <a:off x="4778" y="2552"/>
              <a:ext cx="22" cy="30"/>
            </a:xfrm>
            <a:custGeom>
              <a:avLst/>
              <a:gdLst>
                <a:gd name="T0" fmla="*/ 4 w 22"/>
                <a:gd name="T1" fmla="*/ 2 h 30"/>
                <a:gd name="T2" fmla="*/ 8 w 22"/>
                <a:gd name="T3" fmla="*/ 4 h 30"/>
                <a:gd name="T4" fmla="*/ 14 w 22"/>
                <a:gd name="T5" fmla="*/ 6 h 30"/>
                <a:gd name="T6" fmla="*/ 20 w 22"/>
                <a:gd name="T7" fmla="*/ 8 h 30"/>
                <a:gd name="T8" fmla="*/ 22 w 22"/>
                <a:gd name="T9" fmla="*/ 12 h 30"/>
                <a:gd name="T10" fmla="*/ 20 w 22"/>
                <a:gd name="T11" fmla="*/ 18 h 30"/>
                <a:gd name="T12" fmla="*/ 14 w 22"/>
                <a:gd name="T13" fmla="*/ 24 h 30"/>
                <a:gd name="T14" fmla="*/ 2 w 22"/>
                <a:gd name="T15" fmla="*/ 30 h 30"/>
                <a:gd name="T16" fmla="*/ 2 w 22"/>
                <a:gd name="T17" fmla="*/ 16 h 30"/>
                <a:gd name="T18" fmla="*/ 0 w 22"/>
                <a:gd name="T19" fmla="*/ 4 h 30"/>
                <a:gd name="T20" fmla="*/ 2 w 22"/>
                <a:gd name="T21" fmla="*/ 2 h 30"/>
                <a:gd name="T22" fmla="*/ 4 w 22"/>
                <a:gd name="T23" fmla="*/ 0 h 30"/>
                <a:gd name="T24" fmla="*/ 8 w 22"/>
                <a:gd name="T25" fmla="*/ 4 h 30"/>
                <a:gd name="T26" fmla="*/ 4 w 22"/>
                <a:gd name="T27" fmla="*/ 2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30"/>
                <a:gd name="T44" fmla="*/ 22 w 22"/>
                <a:gd name="T45" fmla="*/ 30 h 3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30">
                  <a:moveTo>
                    <a:pt x="4" y="2"/>
                  </a:moveTo>
                  <a:lnTo>
                    <a:pt x="8" y="4"/>
                  </a:lnTo>
                  <a:lnTo>
                    <a:pt x="14" y="6"/>
                  </a:lnTo>
                  <a:lnTo>
                    <a:pt x="20" y="8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4" y="24"/>
                  </a:lnTo>
                  <a:lnTo>
                    <a:pt x="2" y="30"/>
                  </a:lnTo>
                  <a:lnTo>
                    <a:pt x="2" y="1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45" name="Freeform 68"/>
            <p:cNvSpPr>
              <a:spLocks noChangeAspect="1"/>
            </p:cNvSpPr>
            <p:nvPr/>
          </p:nvSpPr>
          <p:spPr bwMode="auto">
            <a:xfrm>
              <a:off x="4792" y="2572"/>
              <a:ext cx="20" cy="36"/>
            </a:xfrm>
            <a:custGeom>
              <a:avLst/>
              <a:gdLst>
                <a:gd name="T0" fmla="*/ 20 w 20"/>
                <a:gd name="T1" fmla="*/ 6 h 36"/>
                <a:gd name="T2" fmla="*/ 18 w 20"/>
                <a:gd name="T3" fmla="*/ 12 h 36"/>
                <a:gd name="T4" fmla="*/ 16 w 20"/>
                <a:gd name="T5" fmla="*/ 16 h 36"/>
                <a:gd name="T6" fmla="*/ 14 w 20"/>
                <a:gd name="T7" fmla="*/ 20 h 36"/>
                <a:gd name="T8" fmla="*/ 14 w 20"/>
                <a:gd name="T9" fmla="*/ 26 h 36"/>
                <a:gd name="T10" fmla="*/ 14 w 20"/>
                <a:gd name="T11" fmla="*/ 28 h 36"/>
                <a:gd name="T12" fmla="*/ 14 w 20"/>
                <a:gd name="T13" fmla="*/ 30 h 36"/>
                <a:gd name="T14" fmla="*/ 16 w 20"/>
                <a:gd name="T15" fmla="*/ 34 h 36"/>
                <a:gd name="T16" fmla="*/ 16 w 20"/>
                <a:gd name="T17" fmla="*/ 36 h 36"/>
                <a:gd name="T18" fmla="*/ 12 w 20"/>
                <a:gd name="T19" fmla="*/ 36 h 36"/>
                <a:gd name="T20" fmla="*/ 6 w 20"/>
                <a:gd name="T21" fmla="*/ 30 h 36"/>
                <a:gd name="T22" fmla="*/ 2 w 20"/>
                <a:gd name="T23" fmla="*/ 26 h 36"/>
                <a:gd name="T24" fmla="*/ 0 w 20"/>
                <a:gd name="T25" fmla="*/ 20 h 36"/>
                <a:gd name="T26" fmla="*/ 2 w 20"/>
                <a:gd name="T27" fmla="*/ 18 h 36"/>
                <a:gd name="T28" fmla="*/ 6 w 20"/>
                <a:gd name="T29" fmla="*/ 18 h 36"/>
                <a:gd name="T30" fmla="*/ 6 w 20"/>
                <a:gd name="T31" fmla="*/ 8 h 36"/>
                <a:gd name="T32" fmla="*/ 8 w 20"/>
                <a:gd name="T33" fmla="*/ 2 h 36"/>
                <a:gd name="T34" fmla="*/ 10 w 20"/>
                <a:gd name="T35" fmla="*/ 0 h 36"/>
                <a:gd name="T36" fmla="*/ 14 w 20"/>
                <a:gd name="T37" fmla="*/ 0 h 36"/>
                <a:gd name="T38" fmla="*/ 18 w 20"/>
                <a:gd name="T39" fmla="*/ 2 h 36"/>
                <a:gd name="T40" fmla="*/ 20 w 20"/>
                <a:gd name="T41" fmla="*/ 4 h 36"/>
                <a:gd name="T42" fmla="*/ 20 w 20"/>
                <a:gd name="T43" fmla="*/ 6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"/>
                <a:gd name="T67" fmla="*/ 0 h 36"/>
                <a:gd name="T68" fmla="*/ 20 w 20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" h="36">
                  <a:moveTo>
                    <a:pt x="20" y="6"/>
                  </a:moveTo>
                  <a:lnTo>
                    <a:pt x="18" y="12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8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46" name="Freeform 69"/>
            <p:cNvSpPr>
              <a:spLocks noChangeAspect="1"/>
            </p:cNvSpPr>
            <p:nvPr/>
          </p:nvSpPr>
          <p:spPr bwMode="auto">
            <a:xfrm>
              <a:off x="4808" y="2572"/>
              <a:ext cx="12" cy="24"/>
            </a:xfrm>
            <a:custGeom>
              <a:avLst/>
              <a:gdLst>
                <a:gd name="T0" fmla="*/ 12 w 12"/>
                <a:gd name="T1" fmla="*/ 0 h 24"/>
                <a:gd name="T2" fmla="*/ 10 w 12"/>
                <a:gd name="T3" fmla="*/ 8 h 24"/>
                <a:gd name="T4" fmla="*/ 8 w 12"/>
                <a:gd name="T5" fmla="*/ 12 h 24"/>
                <a:gd name="T6" fmla="*/ 6 w 12"/>
                <a:gd name="T7" fmla="*/ 18 h 24"/>
                <a:gd name="T8" fmla="*/ 4 w 12"/>
                <a:gd name="T9" fmla="*/ 24 h 24"/>
                <a:gd name="T10" fmla="*/ 0 w 12"/>
                <a:gd name="T11" fmla="*/ 24 h 24"/>
                <a:gd name="T12" fmla="*/ 4 w 12"/>
                <a:gd name="T13" fmla="*/ 14 h 24"/>
                <a:gd name="T14" fmla="*/ 6 w 12"/>
                <a:gd name="T15" fmla="*/ 8 h 24"/>
                <a:gd name="T16" fmla="*/ 6 w 12"/>
                <a:gd name="T17" fmla="*/ 0 h 24"/>
                <a:gd name="T18" fmla="*/ 12 w 12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24"/>
                <a:gd name="T32" fmla="*/ 12 w 12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24">
                  <a:moveTo>
                    <a:pt x="12" y="0"/>
                  </a:moveTo>
                  <a:lnTo>
                    <a:pt x="10" y="8"/>
                  </a:lnTo>
                  <a:lnTo>
                    <a:pt x="8" y="12"/>
                  </a:lnTo>
                  <a:lnTo>
                    <a:pt x="6" y="1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14"/>
                  </a:lnTo>
                  <a:lnTo>
                    <a:pt x="6" y="8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47" name="Freeform 70"/>
            <p:cNvSpPr>
              <a:spLocks noChangeAspect="1"/>
            </p:cNvSpPr>
            <p:nvPr/>
          </p:nvSpPr>
          <p:spPr bwMode="auto">
            <a:xfrm>
              <a:off x="4814" y="2588"/>
              <a:ext cx="14" cy="12"/>
            </a:xfrm>
            <a:custGeom>
              <a:avLst/>
              <a:gdLst>
                <a:gd name="T0" fmla="*/ 14 w 14"/>
                <a:gd name="T1" fmla="*/ 0 h 12"/>
                <a:gd name="T2" fmla="*/ 12 w 14"/>
                <a:gd name="T3" fmla="*/ 4 h 12"/>
                <a:gd name="T4" fmla="*/ 10 w 14"/>
                <a:gd name="T5" fmla="*/ 8 h 12"/>
                <a:gd name="T6" fmla="*/ 8 w 14"/>
                <a:gd name="T7" fmla="*/ 10 h 12"/>
                <a:gd name="T8" fmla="*/ 4 w 14"/>
                <a:gd name="T9" fmla="*/ 12 h 12"/>
                <a:gd name="T10" fmla="*/ 2 w 14"/>
                <a:gd name="T11" fmla="*/ 10 h 12"/>
                <a:gd name="T12" fmla="*/ 0 w 14"/>
                <a:gd name="T13" fmla="*/ 8 h 12"/>
                <a:gd name="T14" fmla="*/ 2 w 14"/>
                <a:gd name="T15" fmla="*/ 4 h 12"/>
                <a:gd name="T16" fmla="*/ 6 w 14"/>
                <a:gd name="T17" fmla="*/ 0 h 12"/>
                <a:gd name="T18" fmla="*/ 10 w 14"/>
                <a:gd name="T19" fmla="*/ 0 h 12"/>
                <a:gd name="T20" fmla="*/ 14 w 14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48" name="Freeform 71"/>
            <p:cNvSpPr>
              <a:spLocks noChangeAspect="1"/>
            </p:cNvSpPr>
            <p:nvPr/>
          </p:nvSpPr>
          <p:spPr bwMode="auto">
            <a:xfrm>
              <a:off x="4800" y="2540"/>
              <a:ext cx="14" cy="16"/>
            </a:xfrm>
            <a:custGeom>
              <a:avLst/>
              <a:gdLst>
                <a:gd name="T0" fmla="*/ 0 w 14"/>
                <a:gd name="T1" fmla="*/ 8 h 16"/>
                <a:gd name="T2" fmla="*/ 0 w 14"/>
                <a:gd name="T3" fmla="*/ 0 h 16"/>
                <a:gd name="T4" fmla="*/ 4 w 14"/>
                <a:gd name="T5" fmla="*/ 0 h 16"/>
                <a:gd name="T6" fmla="*/ 8 w 14"/>
                <a:gd name="T7" fmla="*/ 4 h 16"/>
                <a:gd name="T8" fmla="*/ 10 w 14"/>
                <a:gd name="T9" fmla="*/ 6 h 16"/>
                <a:gd name="T10" fmla="*/ 14 w 14"/>
                <a:gd name="T11" fmla="*/ 10 h 16"/>
                <a:gd name="T12" fmla="*/ 14 w 14"/>
                <a:gd name="T13" fmla="*/ 14 h 16"/>
                <a:gd name="T14" fmla="*/ 14 w 14"/>
                <a:gd name="T15" fmla="*/ 16 h 16"/>
                <a:gd name="T16" fmla="*/ 12 w 14"/>
                <a:gd name="T17" fmla="*/ 14 h 16"/>
                <a:gd name="T18" fmla="*/ 8 w 14"/>
                <a:gd name="T19" fmla="*/ 8 h 16"/>
                <a:gd name="T20" fmla="*/ 0 w 14"/>
                <a:gd name="T21" fmla="*/ 8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6"/>
                <a:gd name="T35" fmla="*/ 14 w 14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6">
                  <a:moveTo>
                    <a:pt x="0" y="8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4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49" name="Freeform 72"/>
            <p:cNvSpPr>
              <a:spLocks noChangeAspect="1"/>
            </p:cNvSpPr>
            <p:nvPr/>
          </p:nvSpPr>
          <p:spPr bwMode="auto">
            <a:xfrm>
              <a:off x="4750" y="2522"/>
              <a:ext cx="20" cy="22"/>
            </a:xfrm>
            <a:custGeom>
              <a:avLst/>
              <a:gdLst>
                <a:gd name="T0" fmla="*/ 16 w 20"/>
                <a:gd name="T1" fmla="*/ 22 h 22"/>
                <a:gd name="T2" fmla="*/ 12 w 20"/>
                <a:gd name="T3" fmla="*/ 18 h 22"/>
                <a:gd name="T4" fmla="*/ 6 w 20"/>
                <a:gd name="T5" fmla="*/ 12 h 22"/>
                <a:gd name="T6" fmla="*/ 0 w 20"/>
                <a:gd name="T7" fmla="*/ 0 h 22"/>
                <a:gd name="T8" fmla="*/ 6 w 20"/>
                <a:gd name="T9" fmla="*/ 0 h 22"/>
                <a:gd name="T10" fmla="*/ 14 w 20"/>
                <a:gd name="T11" fmla="*/ 4 h 22"/>
                <a:gd name="T12" fmla="*/ 18 w 20"/>
                <a:gd name="T13" fmla="*/ 6 h 22"/>
                <a:gd name="T14" fmla="*/ 20 w 20"/>
                <a:gd name="T15" fmla="*/ 10 h 22"/>
                <a:gd name="T16" fmla="*/ 20 w 20"/>
                <a:gd name="T17" fmla="*/ 14 h 22"/>
                <a:gd name="T18" fmla="*/ 20 w 20"/>
                <a:gd name="T19" fmla="*/ 18 h 22"/>
                <a:gd name="T20" fmla="*/ 18 w 20"/>
                <a:gd name="T21" fmla="*/ 22 h 22"/>
                <a:gd name="T22" fmla="*/ 16 w 20"/>
                <a:gd name="T23" fmla="*/ 22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22"/>
                <a:gd name="T38" fmla="*/ 20 w 20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22">
                  <a:moveTo>
                    <a:pt x="16" y="22"/>
                  </a:moveTo>
                  <a:lnTo>
                    <a:pt x="12" y="18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50" name="Freeform 73"/>
            <p:cNvSpPr>
              <a:spLocks noChangeAspect="1"/>
            </p:cNvSpPr>
            <p:nvPr/>
          </p:nvSpPr>
          <p:spPr bwMode="auto">
            <a:xfrm>
              <a:off x="4772" y="2524"/>
              <a:ext cx="6" cy="2"/>
            </a:xfrm>
            <a:custGeom>
              <a:avLst/>
              <a:gdLst>
                <a:gd name="T0" fmla="*/ 0 w 6"/>
                <a:gd name="T1" fmla="*/ 2 h 2"/>
                <a:gd name="T2" fmla="*/ 4 w 6"/>
                <a:gd name="T3" fmla="*/ 2 h 2"/>
                <a:gd name="T4" fmla="*/ 6 w 6"/>
                <a:gd name="T5" fmla="*/ 2 h 2"/>
                <a:gd name="T6" fmla="*/ 4 w 6"/>
                <a:gd name="T7" fmla="*/ 0 h 2"/>
                <a:gd name="T8" fmla="*/ 0 w 6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0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517" name="Freeform 74"/>
          <p:cNvSpPr>
            <a:spLocks noChangeAspect="1"/>
          </p:cNvSpPr>
          <p:nvPr/>
        </p:nvSpPr>
        <p:spPr bwMode="auto">
          <a:xfrm>
            <a:off x="8528050" y="4751388"/>
            <a:ext cx="23813" cy="28575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18" name="Freeform 75"/>
          <p:cNvSpPr>
            <a:spLocks noChangeAspect="1"/>
          </p:cNvSpPr>
          <p:nvPr/>
        </p:nvSpPr>
        <p:spPr bwMode="auto">
          <a:xfrm>
            <a:off x="8655050" y="4887913"/>
            <a:ext cx="26988" cy="23812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19" name="Freeform 76"/>
          <p:cNvSpPr>
            <a:spLocks noChangeAspect="1"/>
          </p:cNvSpPr>
          <p:nvPr/>
        </p:nvSpPr>
        <p:spPr bwMode="auto">
          <a:xfrm>
            <a:off x="8605838" y="4854575"/>
            <a:ext cx="34925" cy="22225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20" name="Freeform 77"/>
          <p:cNvSpPr>
            <a:spLocks noChangeAspect="1"/>
          </p:cNvSpPr>
          <p:nvPr/>
        </p:nvSpPr>
        <p:spPr bwMode="auto">
          <a:xfrm>
            <a:off x="8528050" y="4787900"/>
            <a:ext cx="41275" cy="42863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21" name="Freeform 78"/>
          <p:cNvSpPr>
            <a:spLocks noChangeAspect="1"/>
          </p:cNvSpPr>
          <p:nvPr/>
        </p:nvSpPr>
        <p:spPr bwMode="auto">
          <a:xfrm>
            <a:off x="8388350" y="4600575"/>
            <a:ext cx="50800" cy="76200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522" name="Group 79"/>
          <p:cNvGrpSpPr>
            <a:grpSpLocks noChangeAspect="1"/>
          </p:cNvGrpSpPr>
          <p:nvPr/>
        </p:nvGrpSpPr>
        <p:grpSpPr bwMode="auto">
          <a:xfrm>
            <a:off x="6813550" y="4276725"/>
            <a:ext cx="1281113" cy="663575"/>
            <a:chOff x="4324" y="2672"/>
            <a:chExt cx="790" cy="342"/>
          </a:xfrm>
        </p:grpSpPr>
        <p:sp>
          <p:nvSpPr>
            <p:cNvPr id="62721" name="Freeform 80"/>
            <p:cNvSpPr>
              <a:spLocks noChangeAspect="1"/>
            </p:cNvSpPr>
            <p:nvPr/>
          </p:nvSpPr>
          <p:spPr bwMode="auto">
            <a:xfrm>
              <a:off x="4324" y="2672"/>
              <a:ext cx="190" cy="222"/>
            </a:xfrm>
            <a:custGeom>
              <a:avLst/>
              <a:gdLst>
                <a:gd name="T0" fmla="*/ 40 w 190"/>
                <a:gd name="T1" fmla="*/ 50 h 222"/>
                <a:gd name="T2" fmla="*/ 24 w 190"/>
                <a:gd name="T3" fmla="*/ 32 h 222"/>
                <a:gd name="T4" fmla="*/ 6 w 190"/>
                <a:gd name="T5" fmla="*/ 16 h 222"/>
                <a:gd name="T6" fmla="*/ 0 w 190"/>
                <a:gd name="T7" fmla="*/ 6 h 222"/>
                <a:gd name="T8" fmla="*/ 4 w 190"/>
                <a:gd name="T9" fmla="*/ 2 h 222"/>
                <a:gd name="T10" fmla="*/ 10 w 190"/>
                <a:gd name="T11" fmla="*/ 2 h 222"/>
                <a:gd name="T12" fmla="*/ 20 w 190"/>
                <a:gd name="T13" fmla="*/ 8 h 222"/>
                <a:gd name="T14" fmla="*/ 40 w 190"/>
                <a:gd name="T15" fmla="*/ 8 h 222"/>
                <a:gd name="T16" fmla="*/ 48 w 190"/>
                <a:gd name="T17" fmla="*/ 16 h 222"/>
                <a:gd name="T18" fmla="*/ 56 w 190"/>
                <a:gd name="T19" fmla="*/ 30 h 222"/>
                <a:gd name="T20" fmla="*/ 66 w 190"/>
                <a:gd name="T21" fmla="*/ 38 h 222"/>
                <a:gd name="T22" fmla="*/ 76 w 190"/>
                <a:gd name="T23" fmla="*/ 42 h 222"/>
                <a:gd name="T24" fmla="*/ 88 w 190"/>
                <a:gd name="T25" fmla="*/ 56 h 222"/>
                <a:gd name="T26" fmla="*/ 96 w 190"/>
                <a:gd name="T27" fmla="*/ 68 h 222"/>
                <a:gd name="T28" fmla="*/ 106 w 190"/>
                <a:gd name="T29" fmla="*/ 68 h 222"/>
                <a:gd name="T30" fmla="*/ 116 w 190"/>
                <a:gd name="T31" fmla="*/ 78 h 222"/>
                <a:gd name="T32" fmla="*/ 130 w 190"/>
                <a:gd name="T33" fmla="*/ 90 h 222"/>
                <a:gd name="T34" fmla="*/ 134 w 190"/>
                <a:gd name="T35" fmla="*/ 92 h 222"/>
                <a:gd name="T36" fmla="*/ 138 w 190"/>
                <a:gd name="T37" fmla="*/ 94 h 222"/>
                <a:gd name="T38" fmla="*/ 134 w 190"/>
                <a:gd name="T39" fmla="*/ 102 h 222"/>
                <a:gd name="T40" fmla="*/ 150 w 190"/>
                <a:gd name="T41" fmla="*/ 110 h 222"/>
                <a:gd name="T42" fmla="*/ 148 w 190"/>
                <a:gd name="T43" fmla="*/ 128 h 222"/>
                <a:gd name="T44" fmla="*/ 158 w 190"/>
                <a:gd name="T45" fmla="*/ 132 h 222"/>
                <a:gd name="T46" fmla="*/ 164 w 190"/>
                <a:gd name="T47" fmla="*/ 144 h 222"/>
                <a:gd name="T48" fmla="*/ 164 w 190"/>
                <a:gd name="T49" fmla="*/ 148 h 222"/>
                <a:gd name="T50" fmla="*/ 170 w 190"/>
                <a:gd name="T51" fmla="*/ 150 h 222"/>
                <a:gd name="T52" fmla="*/ 174 w 190"/>
                <a:gd name="T53" fmla="*/ 156 h 222"/>
                <a:gd name="T54" fmla="*/ 188 w 190"/>
                <a:gd name="T55" fmla="*/ 164 h 222"/>
                <a:gd name="T56" fmla="*/ 188 w 190"/>
                <a:gd name="T57" fmla="*/ 208 h 222"/>
                <a:gd name="T58" fmla="*/ 182 w 190"/>
                <a:gd name="T59" fmla="*/ 222 h 222"/>
                <a:gd name="T60" fmla="*/ 172 w 190"/>
                <a:gd name="T61" fmla="*/ 220 h 222"/>
                <a:gd name="T62" fmla="*/ 164 w 190"/>
                <a:gd name="T63" fmla="*/ 222 h 222"/>
                <a:gd name="T64" fmla="*/ 158 w 190"/>
                <a:gd name="T65" fmla="*/ 220 h 222"/>
                <a:gd name="T66" fmla="*/ 150 w 190"/>
                <a:gd name="T67" fmla="*/ 206 h 222"/>
                <a:gd name="T68" fmla="*/ 134 w 190"/>
                <a:gd name="T69" fmla="*/ 194 h 222"/>
                <a:gd name="T70" fmla="*/ 120 w 190"/>
                <a:gd name="T71" fmla="*/ 182 h 222"/>
                <a:gd name="T72" fmla="*/ 106 w 190"/>
                <a:gd name="T73" fmla="*/ 162 h 222"/>
                <a:gd name="T74" fmla="*/ 102 w 190"/>
                <a:gd name="T75" fmla="*/ 150 h 222"/>
                <a:gd name="T76" fmla="*/ 88 w 190"/>
                <a:gd name="T77" fmla="*/ 124 h 222"/>
                <a:gd name="T78" fmla="*/ 72 w 190"/>
                <a:gd name="T79" fmla="*/ 102 h 222"/>
                <a:gd name="T80" fmla="*/ 68 w 190"/>
                <a:gd name="T81" fmla="*/ 88 h 222"/>
                <a:gd name="T82" fmla="*/ 64 w 190"/>
                <a:gd name="T83" fmla="*/ 76 h 222"/>
                <a:gd name="T84" fmla="*/ 52 w 190"/>
                <a:gd name="T85" fmla="*/ 68 h 222"/>
                <a:gd name="T86" fmla="*/ 44 w 190"/>
                <a:gd name="T87" fmla="*/ 58 h 2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222"/>
                <a:gd name="T134" fmla="*/ 190 w 190"/>
                <a:gd name="T135" fmla="*/ 222 h 2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222">
                  <a:moveTo>
                    <a:pt x="46" y="58"/>
                  </a:moveTo>
                  <a:lnTo>
                    <a:pt x="40" y="50"/>
                  </a:lnTo>
                  <a:lnTo>
                    <a:pt x="34" y="42"/>
                  </a:lnTo>
                  <a:lnTo>
                    <a:pt x="24" y="32"/>
                  </a:lnTo>
                  <a:lnTo>
                    <a:pt x="18" y="26"/>
                  </a:lnTo>
                  <a:lnTo>
                    <a:pt x="6" y="16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2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8" y="16"/>
                  </a:lnTo>
                  <a:lnTo>
                    <a:pt x="52" y="22"/>
                  </a:lnTo>
                  <a:lnTo>
                    <a:pt x="56" y="30"/>
                  </a:lnTo>
                  <a:lnTo>
                    <a:pt x="64" y="36"/>
                  </a:lnTo>
                  <a:lnTo>
                    <a:pt x="66" y="38"/>
                  </a:lnTo>
                  <a:lnTo>
                    <a:pt x="70" y="40"/>
                  </a:lnTo>
                  <a:lnTo>
                    <a:pt x="76" y="42"/>
                  </a:lnTo>
                  <a:lnTo>
                    <a:pt x="80" y="46"/>
                  </a:lnTo>
                  <a:lnTo>
                    <a:pt x="88" y="56"/>
                  </a:lnTo>
                  <a:lnTo>
                    <a:pt x="94" y="64"/>
                  </a:lnTo>
                  <a:lnTo>
                    <a:pt x="96" y="68"/>
                  </a:lnTo>
                  <a:lnTo>
                    <a:pt x="100" y="70"/>
                  </a:lnTo>
                  <a:lnTo>
                    <a:pt x="106" y="68"/>
                  </a:lnTo>
                  <a:lnTo>
                    <a:pt x="108" y="72"/>
                  </a:lnTo>
                  <a:lnTo>
                    <a:pt x="116" y="78"/>
                  </a:lnTo>
                  <a:lnTo>
                    <a:pt x="128" y="86"/>
                  </a:lnTo>
                  <a:lnTo>
                    <a:pt x="130" y="90"/>
                  </a:lnTo>
                  <a:lnTo>
                    <a:pt x="132" y="94"/>
                  </a:lnTo>
                  <a:lnTo>
                    <a:pt x="134" y="92"/>
                  </a:lnTo>
                  <a:lnTo>
                    <a:pt x="138" y="90"/>
                  </a:lnTo>
                  <a:lnTo>
                    <a:pt x="138" y="94"/>
                  </a:lnTo>
                  <a:lnTo>
                    <a:pt x="136" y="98"/>
                  </a:lnTo>
                  <a:lnTo>
                    <a:pt x="134" y="102"/>
                  </a:lnTo>
                  <a:lnTo>
                    <a:pt x="150" y="102"/>
                  </a:lnTo>
                  <a:lnTo>
                    <a:pt x="150" y="110"/>
                  </a:lnTo>
                  <a:lnTo>
                    <a:pt x="146" y="124"/>
                  </a:lnTo>
                  <a:lnTo>
                    <a:pt x="148" y="128"/>
                  </a:lnTo>
                  <a:lnTo>
                    <a:pt x="152" y="130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64" y="144"/>
                  </a:lnTo>
                  <a:lnTo>
                    <a:pt x="164" y="152"/>
                  </a:lnTo>
                  <a:lnTo>
                    <a:pt x="164" y="148"/>
                  </a:lnTo>
                  <a:lnTo>
                    <a:pt x="168" y="148"/>
                  </a:lnTo>
                  <a:lnTo>
                    <a:pt x="170" y="150"/>
                  </a:lnTo>
                  <a:lnTo>
                    <a:pt x="172" y="152"/>
                  </a:lnTo>
                  <a:lnTo>
                    <a:pt x="174" y="156"/>
                  </a:lnTo>
                  <a:lnTo>
                    <a:pt x="184" y="162"/>
                  </a:lnTo>
                  <a:lnTo>
                    <a:pt x="188" y="164"/>
                  </a:lnTo>
                  <a:lnTo>
                    <a:pt x="190" y="170"/>
                  </a:lnTo>
                  <a:lnTo>
                    <a:pt x="188" y="208"/>
                  </a:lnTo>
                  <a:lnTo>
                    <a:pt x="186" y="220"/>
                  </a:lnTo>
                  <a:lnTo>
                    <a:pt x="182" y="222"/>
                  </a:lnTo>
                  <a:lnTo>
                    <a:pt x="176" y="222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4" y="222"/>
                  </a:lnTo>
                  <a:lnTo>
                    <a:pt x="160" y="222"/>
                  </a:lnTo>
                  <a:lnTo>
                    <a:pt x="158" y="220"/>
                  </a:lnTo>
                  <a:lnTo>
                    <a:pt x="154" y="214"/>
                  </a:lnTo>
                  <a:lnTo>
                    <a:pt x="150" y="20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26" y="190"/>
                  </a:lnTo>
                  <a:lnTo>
                    <a:pt x="120" y="182"/>
                  </a:lnTo>
                  <a:lnTo>
                    <a:pt x="112" y="172"/>
                  </a:lnTo>
                  <a:lnTo>
                    <a:pt x="106" y="162"/>
                  </a:lnTo>
                  <a:lnTo>
                    <a:pt x="104" y="156"/>
                  </a:lnTo>
                  <a:lnTo>
                    <a:pt x="102" y="150"/>
                  </a:lnTo>
                  <a:lnTo>
                    <a:pt x="94" y="136"/>
                  </a:lnTo>
                  <a:lnTo>
                    <a:pt x="88" y="124"/>
                  </a:lnTo>
                  <a:lnTo>
                    <a:pt x="82" y="112"/>
                  </a:lnTo>
                  <a:lnTo>
                    <a:pt x="72" y="102"/>
                  </a:lnTo>
                  <a:lnTo>
                    <a:pt x="70" y="96"/>
                  </a:lnTo>
                  <a:lnTo>
                    <a:pt x="68" y="88"/>
                  </a:lnTo>
                  <a:lnTo>
                    <a:pt x="66" y="82"/>
                  </a:lnTo>
                  <a:lnTo>
                    <a:pt x="64" y="76"/>
                  </a:lnTo>
                  <a:lnTo>
                    <a:pt x="58" y="72"/>
                  </a:lnTo>
                  <a:lnTo>
                    <a:pt x="52" y="68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6" y="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22" name="Freeform 81"/>
            <p:cNvSpPr>
              <a:spLocks noChangeAspect="1"/>
            </p:cNvSpPr>
            <p:nvPr/>
          </p:nvSpPr>
          <p:spPr bwMode="auto">
            <a:xfrm>
              <a:off x="4566" y="2706"/>
              <a:ext cx="172" cy="156"/>
            </a:xfrm>
            <a:custGeom>
              <a:avLst/>
              <a:gdLst>
                <a:gd name="T0" fmla="*/ 136 w 172"/>
                <a:gd name="T1" fmla="*/ 2 h 156"/>
                <a:gd name="T2" fmla="*/ 124 w 172"/>
                <a:gd name="T3" fmla="*/ 0 h 156"/>
                <a:gd name="T4" fmla="*/ 110 w 172"/>
                <a:gd name="T5" fmla="*/ 4 h 156"/>
                <a:gd name="T6" fmla="*/ 100 w 172"/>
                <a:gd name="T7" fmla="*/ 14 h 156"/>
                <a:gd name="T8" fmla="*/ 90 w 172"/>
                <a:gd name="T9" fmla="*/ 42 h 156"/>
                <a:gd name="T10" fmla="*/ 88 w 172"/>
                <a:gd name="T11" fmla="*/ 54 h 156"/>
                <a:gd name="T12" fmla="*/ 80 w 172"/>
                <a:gd name="T13" fmla="*/ 52 h 156"/>
                <a:gd name="T14" fmla="*/ 72 w 172"/>
                <a:gd name="T15" fmla="*/ 46 h 156"/>
                <a:gd name="T16" fmla="*/ 64 w 172"/>
                <a:gd name="T17" fmla="*/ 44 h 156"/>
                <a:gd name="T18" fmla="*/ 54 w 172"/>
                <a:gd name="T19" fmla="*/ 52 h 156"/>
                <a:gd name="T20" fmla="*/ 44 w 172"/>
                <a:gd name="T21" fmla="*/ 58 h 156"/>
                <a:gd name="T22" fmla="*/ 30 w 172"/>
                <a:gd name="T23" fmla="*/ 58 h 156"/>
                <a:gd name="T24" fmla="*/ 18 w 172"/>
                <a:gd name="T25" fmla="*/ 52 h 156"/>
                <a:gd name="T26" fmla="*/ 16 w 172"/>
                <a:gd name="T27" fmla="*/ 48 h 156"/>
                <a:gd name="T28" fmla="*/ 16 w 172"/>
                <a:gd name="T29" fmla="*/ 36 h 156"/>
                <a:gd name="T30" fmla="*/ 6 w 172"/>
                <a:gd name="T31" fmla="*/ 46 h 156"/>
                <a:gd name="T32" fmla="*/ 0 w 172"/>
                <a:gd name="T33" fmla="*/ 64 h 156"/>
                <a:gd name="T34" fmla="*/ 6 w 172"/>
                <a:gd name="T35" fmla="*/ 76 h 156"/>
                <a:gd name="T36" fmla="*/ 4 w 172"/>
                <a:gd name="T37" fmla="*/ 82 h 156"/>
                <a:gd name="T38" fmla="*/ 10 w 172"/>
                <a:gd name="T39" fmla="*/ 92 h 156"/>
                <a:gd name="T40" fmla="*/ 12 w 172"/>
                <a:gd name="T41" fmla="*/ 98 h 156"/>
                <a:gd name="T42" fmla="*/ 20 w 172"/>
                <a:gd name="T43" fmla="*/ 102 h 156"/>
                <a:gd name="T44" fmla="*/ 20 w 172"/>
                <a:gd name="T45" fmla="*/ 108 h 156"/>
                <a:gd name="T46" fmla="*/ 18 w 172"/>
                <a:gd name="T47" fmla="*/ 116 h 156"/>
                <a:gd name="T48" fmla="*/ 20 w 172"/>
                <a:gd name="T49" fmla="*/ 118 h 156"/>
                <a:gd name="T50" fmla="*/ 22 w 172"/>
                <a:gd name="T51" fmla="*/ 128 h 156"/>
                <a:gd name="T52" fmla="*/ 32 w 172"/>
                <a:gd name="T53" fmla="*/ 134 h 156"/>
                <a:gd name="T54" fmla="*/ 46 w 172"/>
                <a:gd name="T55" fmla="*/ 136 h 156"/>
                <a:gd name="T56" fmla="*/ 48 w 172"/>
                <a:gd name="T57" fmla="*/ 142 h 156"/>
                <a:gd name="T58" fmla="*/ 58 w 172"/>
                <a:gd name="T59" fmla="*/ 142 h 156"/>
                <a:gd name="T60" fmla="*/ 68 w 172"/>
                <a:gd name="T61" fmla="*/ 138 h 156"/>
                <a:gd name="T62" fmla="*/ 78 w 172"/>
                <a:gd name="T63" fmla="*/ 138 h 156"/>
                <a:gd name="T64" fmla="*/ 88 w 172"/>
                <a:gd name="T65" fmla="*/ 142 h 156"/>
                <a:gd name="T66" fmla="*/ 96 w 172"/>
                <a:gd name="T67" fmla="*/ 150 h 156"/>
                <a:gd name="T68" fmla="*/ 96 w 172"/>
                <a:gd name="T69" fmla="*/ 156 h 156"/>
                <a:gd name="T70" fmla="*/ 106 w 172"/>
                <a:gd name="T71" fmla="*/ 154 h 156"/>
                <a:gd name="T72" fmla="*/ 120 w 172"/>
                <a:gd name="T73" fmla="*/ 148 h 156"/>
                <a:gd name="T74" fmla="*/ 130 w 172"/>
                <a:gd name="T75" fmla="*/ 144 h 156"/>
                <a:gd name="T76" fmla="*/ 126 w 172"/>
                <a:gd name="T77" fmla="*/ 138 h 156"/>
                <a:gd name="T78" fmla="*/ 128 w 172"/>
                <a:gd name="T79" fmla="*/ 132 h 156"/>
                <a:gd name="T80" fmla="*/ 132 w 172"/>
                <a:gd name="T81" fmla="*/ 122 h 156"/>
                <a:gd name="T82" fmla="*/ 130 w 172"/>
                <a:gd name="T83" fmla="*/ 112 h 156"/>
                <a:gd name="T84" fmla="*/ 136 w 172"/>
                <a:gd name="T85" fmla="*/ 100 h 156"/>
                <a:gd name="T86" fmla="*/ 146 w 172"/>
                <a:gd name="T87" fmla="*/ 88 h 156"/>
                <a:gd name="T88" fmla="*/ 154 w 172"/>
                <a:gd name="T89" fmla="*/ 64 h 156"/>
                <a:gd name="T90" fmla="*/ 160 w 172"/>
                <a:gd name="T91" fmla="*/ 60 h 156"/>
                <a:gd name="T92" fmla="*/ 172 w 172"/>
                <a:gd name="T93" fmla="*/ 60 h 156"/>
                <a:gd name="T94" fmla="*/ 162 w 172"/>
                <a:gd name="T95" fmla="*/ 48 h 156"/>
                <a:gd name="T96" fmla="*/ 156 w 172"/>
                <a:gd name="T97" fmla="*/ 36 h 156"/>
                <a:gd name="T98" fmla="*/ 160 w 172"/>
                <a:gd name="T99" fmla="*/ 30 h 156"/>
                <a:gd name="T100" fmla="*/ 150 w 172"/>
                <a:gd name="T101" fmla="*/ 22 h 156"/>
                <a:gd name="T102" fmla="*/ 146 w 172"/>
                <a:gd name="T103" fmla="*/ 8 h 1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2"/>
                <a:gd name="T157" fmla="*/ 0 h 156"/>
                <a:gd name="T158" fmla="*/ 172 w 172"/>
                <a:gd name="T159" fmla="*/ 156 h 1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2" h="156">
                  <a:moveTo>
                    <a:pt x="146" y="4"/>
                  </a:moveTo>
                  <a:lnTo>
                    <a:pt x="136" y="2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16" y="0"/>
                  </a:lnTo>
                  <a:lnTo>
                    <a:pt x="110" y="4"/>
                  </a:lnTo>
                  <a:lnTo>
                    <a:pt x="104" y="8"/>
                  </a:lnTo>
                  <a:lnTo>
                    <a:pt x="100" y="14"/>
                  </a:lnTo>
                  <a:lnTo>
                    <a:pt x="96" y="26"/>
                  </a:lnTo>
                  <a:lnTo>
                    <a:pt x="90" y="42"/>
                  </a:lnTo>
                  <a:lnTo>
                    <a:pt x="90" y="50"/>
                  </a:lnTo>
                  <a:lnTo>
                    <a:pt x="88" y="54"/>
                  </a:lnTo>
                  <a:lnTo>
                    <a:pt x="84" y="54"/>
                  </a:lnTo>
                  <a:lnTo>
                    <a:pt x="80" y="52"/>
                  </a:lnTo>
                  <a:lnTo>
                    <a:pt x="76" y="50"/>
                  </a:lnTo>
                  <a:lnTo>
                    <a:pt x="72" y="46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0" y="46"/>
                  </a:lnTo>
                  <a:lnTo>
                    <a:pt x="54" y="52"/>
                  </a:lnTo>
                  <a:lnTo>
                    <a:pt x="46" y="56"/>
                  </a:lnTo>
                  <a:lnTo>
                    <a:pt x="44" y="58"/>
                  </a:lnTo>
                  <a:lnTo>
                    <a:pt x="38" y="60"/>
                  </a:lnTo>
                  <a:lnTo>
                    <a:pt x="30" y="58"/>
                  </a:lnTo>
                  <a:lnTo>
                    <a:pt x="24" y="56"/>
                  </a:lnTo>
                  <a:lnTo>
                    <a:pt x="18" y="52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0" y="40"/>
                  </a:lnTo>
                  <a:lnTo>
                    <a:pt x="6" y="46"/>
                  </a:lnTo>
                  <a:lnTo>
                    <a:pt x="2" y="56"/>
                  </a:lnTo>
                  <a:lnTo>
                    <a:pt x="0" y="64"/>
                  </a:lnTo>
                  <a:lnTo>
                    <a:pt x="2" y="70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4" y="82"/>
                  </a:lnTo>
                  <a:lnTo>
                    <a:pt x="6" y="88"/>
                  </a:lnTo>
                  <a:lnTo>
                    <a:pt x="10" y="92"/>
                  </a:lnTo>
                  <a:lnTo>
                    <a:pt x="12" y="92"/>
                  </a:lnTo>
                  <a:lnTo>
                    <a:pt x="12" y="98"/>
                  </a:lnTo>
                  <a:lnTo>
                    <a:pt x="18" y="100"/>
                  </a:lnTo>
                  <a:lnTo>
                    <a:pt x="20" y="102"/>
                  </a:lnTo>
                  <a:lnTo>
                    <a:pt x="20" y="104"/>
                  </a:lnTo>
                  <a:lnTo>
                    <a:pt x="20" y="108"/>
                  </a:lnTo>
                  <a:lnTo>
                    <a:pt x="18" y="112"/>
                  </a:lnTo>
                  <a:lnTo>
                    <a:pt x="18" y="116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24"/>
                  </a:lnTo>
                  <a:lnTo>
                    <a:pt x="22" y="128"/>
                  </a:lnTo>
                  <a:lnTo>
                    <a:pt x="26" y="132"/>
                  </a:lnTo>
                  <a:lnTo>
                    <a:pt x="32" y="134"/>
                  </a:lnTo>
                  <a:lnTo>
                    <a:pt x="38" y="134"/>
                  </a:lnTo>
                  <a:lnTo>
                    <a:pt x="46" y="136"/>
                  </a:lnTo>
                  <a:lnTo>
                    <a:pt x="50" y="138"/>
                  </a:lnTo>
                  <a:lnTo>
                    <a:pt x="48" y="142"/>
                  </a:lnTo>
                  <a:lnTo>
                    <a:pt x="52" y="144"/>
                  </a:lnTo>
                  <a:lnTo>
                    <a:pt x="58" y="142"/>
                  </a:lnTo>
                  <a:lnTo>
                    <a:pt x="62" y="140"/>
                  </a:lnTo>
                  <a:lnTo>
                    <a:pt x="68" y="138"/>
                  </a:lnTo>
                  <a:lnTo>
                    <a:pt x="72" y="138"/>
                  </a:lnTo>
                  <a:lnTo>
                    <a:pt x="78" y="138"/>
                  </a:lnTo>
                  <a:lnTo>
                    <a:pt x="84" y="140"/>
                  </a:lnTo>
                  <a:lnTo>
                    <a:pt x="88" y="142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106" y="154"/>
                  </a:lnTo>
                  <a:lnTo>
                    <a:pt x="114" y="152"/>
                  </a:lnTo>
                  <a:lnTo>
                    <a:pt x="120" y="148"/>
                  </a:lnTo>
                  <a:lnTo>
                    <a:pt x="130" y="148"/>
                  </a:lnTo>
                  <a:lnTo>
                    <a:pt x="130" y="144"/>
                  </a:lnTo>
                  <a:lnTo>
                    <a:pt x="128" y="142"/>
                  </a:lnTo>
                  <a:lnTo>
                    <a:pt x="126" y="138"/>
                  </a:lnTo>
                  <a:lnTo>
                    <a:pt x="126" y="134"/>
                  </a:lnTo>
                  <a:lnTo>
                    <a:pt x="128" y="132"/>
                  </a:lnTo>
                  <a:lnTo>
                    <a:pt x="132" y="128"/>
                  </a:lnTo>
                  <a:lnTo>
                    <a:pt x="132" y="122"/>
                  </a:lnTo>
                  <a:lnTo>
                    <a:pt x="132" y="116"/>
                  </a:lnTo>
                  <a:lnTo>
                    <a:pt x="130" y="112"/>
                  </a:lnTo>
                  <a:lnTo>
                    <a:pt x="132" y="106"/>
                  </a:lnTo>
                  <a:lnTo>
                    <a:pt x="136" y="100"/>
                  </a:lnTo>
                  <a:lnTo>
                    <a:pt x="142" y="98"/>
                  </a:lnTo>
                  <a:lnTo>
                    <a:pt x="146" y="88"/>
                  </a:lnTo>
                  <a:lnTo>
                    <a:pt x="150" y="76"/>
                  </a:lnTo>
                  <a:lnTo>
                    <a:pt x="154" y="64"/>
                  </a:lnTo>
                  <a:lnTo>
                    <a:pt x="156" y="62"/>
                  </a:lnTo>
                  <a:lnTo>
                    <a:pt x="160" y="60"/>
                  </a:lnTo>
                  <a:lnTo>
                    <a:pt x="166" y="60"/>
                  </a:lnTo>
                  <a:lnTo>
                    <a:pt x="172" y="60"/>
                  </a:lnTo>
                  <a:lnTo>
                    <a:pt x="172" y="56"/>
                  </a:lnTo>
                  <a:lnTo>
                    <a:pt x="162" y="48"/>
                  </a:lnTo>
                  <a:lnTo>
                    <a:pt x="158" y="42"/>
                  </a:lnTo>
                  <a:lnTo>
                    <a:pt x="156" y="36"/>
                  </a:lnTo>
                  <a:lnTo>
                    <a:pt x="158" y="34"/>
                  </a:lnTo>
                  <a:lnTo>
                    <a:pt x="160" y="30"/>
                  </a:lnTo>
                  <a:lnTo>
                    <a:pt x="154" y="28"/>
                  </a:lnTo>
                  <a:lnTo>
                    <a:pt x="150" y="22"/>
                  </a:lnTo>
                  <a:lnTo>
                    <a:pt x="148" y="14"/>
                  </a:lnTo>
                  <a:lnTo>
                    <a:pt x="146" y="8"/>
                  </a:lnTo>
                  <a:lnTo>
                    <a:pt x="146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23" name="Freeform 82"/>
            <p:cNvSpPr>
              <a:spLocks noChangeAspect="1"/>
            </p:cNvSpPr>
            <p:nvPr/>
          </p:nvSpPr>
          <p:spPr bwMode="auto">
            <a:xfrm>
              <a:off x="4942" y="2790"/>
              <a:ext cx="172" cy="178"/>
            </a:xfrm>
            <a:custGeom>
              <a:avLst/>
              <a:gdLst>
                <a:gd name="T0" fmla="*/ 172 w 172"/>
                <a:gd name="T1" fmla="*/ 124 h 178"/>
                <a:gd name="T2" fmla="*/ 168 w 172"/>
                <a:gd name="T3" fmla="*/ 132 h 178"/>
                <a:gd name="T4" fmla="*/ 172 w 172"/>
                <a:gd name="T5" fmla="*/ 178 h 178"/>
                <a:gd name="T6" fmla="*/ 160 w 172"/>
                <a:gd name="T7" fmla="*/ 170 h 178"/>
                <a:gd name="T8" fmla="*/ 154 w 172"/>
                <a:gd name="T9" fmla="*/ 156 h 178"/>
                <a:gd name="T10" fmla="*/ 130 w 172"/>
                <a:gd name="T11" fmla="*/ 160 h 178"/>
                <a:gd name="T12" fmla="*/ 112 w 172"/>
                <a:gd name="T13" fmla="*/ 160 h 178"/>
                <a:gd name="T14" fmla="*/ 110 w 172"/>
                <a:gd name="T15" fmla="*/ 156 h 178"/>
                <a:gd name="T16" fmla="*/ 118 w 172"/>
                <a:gd name="T17" fmla="*/ 144 h 178"/>
                <a:gd name="T18" fmla="*/ 130 w 172"/>
                <a:gd name="T19" fmla="*/ 136 h 178"/>
                <a:gd name="T20" fmla="*/ 128 w 172"/>
                <a:gd name="T21" fmla="*/ 122 h 178"/>
                <a:gd name="T22" fmla="*/ 124 w 172"/>
                <a:gd name="T23" fmla="*/ 108 h 178"/>
                <a:gd name="T24" fmla="*/ 112 w 172"/>
                <a:gd name="T25" fmla="*/ 98 h 178"/>
                <a:gd name="T26" fmla="*/ 80 w 172"/>
                <a:gd name="T27" fmla="*/ 86 h 178"/>
                <a:gd name="T28" fmla="*/ 66 w 172"/>
                <a:gd name="T29" fmla="*/ 76 h 178"/>
                <a:gd name="T30" fmla="*/ 58 w 172"/>
                <a:gd name="T31" fmla="*/ 72 h 178"/>
                <a:gd name="T32" fmla="*/ 50 w 172"/>
                <a:gd name="T33" fmla="*/ 66 h 178"/>
                <a:gd name="T34" fmla="*/ 46 w 172"/>
                <a:gd name="T35" fmla="*/ 72 h 178"/>
                <a:gd name="T36" fmla="*/ 36 w 172"/>
                <a:gd name="T37" fmla="*/ 78 h 178"/>
                <a:gd name="T38" fmla="*/ 34 w 172"/>
                <a:gd name="T39" fmla="*/ 72 h 178"/>
                <a:gd name="T40" fmla="*/ 28 w 172"/>
                <a:gd name="T41" fmla="*/ 58 h 178"/>
                <a:gd name="T42" fmla="*/ 22 w 172"/>
                <a:gd name="T43" fmla="*/ 52 h 178"/>
                <a:gd name="T44" fmla="*/ 22 w 172"/>
                <a:gd name="T45" fmla="*/ 46 h 178"/>
                <a:gd name="T46" fmla="*/ 30 w 172"/>
                <a:gd name="T47" fmla="*/ 46 h 178"/>
                <a:gd name="T48" fmla="*/ 38 w 172"/>
                <a:gd name="T49" fmla="*/ 46 h 178"/>
                <a:gd name="T50" fmla="*/ 50 w 172"/>
                <a:gd name="T51" fmla="*/ 44 h 178"/>
                <a:gd name="T52" fmla="*/ 58 w 172"/>
                <a:gd name="T53" fmla="*/ 40 h 178"/>
                <a:gd name="T54" fmla="*/ 44 w 172"/>
                <a:gd name="T55" fmla="*/ 40 h 178"/>
                <a:gd name="T56" fmla="*/ 28 w 172"/>
                <a:gd name="T57" fmla="*/ 42 h 178"/>
                <a:gd name="T58" fmla="*/ 20 w 172"/>
                <a:gd name="T59" fmla="*/ 36 h 178"/>
                <a:gd name="T60" fmla="*/ 18 w 172"/>
                <a:gd name="T61" fmla="*/ 30 h 178"/>
                <a:gd name="T62" fmla="*/ 6 w 172"/>
                <a:gd name="T63" fmla="*/ 24 h 178"/>
                <a:gd name="T64" fmla="*/ 0 w 172"/>
                <a:gd name="T65" fmla="*/ 14 h 178"/>
                <a:gd name="T66" fmla="*/ 16 w 172"/>
                <a:gd name="T67" fmla="*/ 6 h 178"/>
                <a:gd name="T68" fmla="*/ 32 w 172"/>
                <a:gd name="T69" fmla="*/ 0 h 178"/>
                <a:gd name="T70" fmla="*/ 40 w 172"/>
                <a:gd name="T71" fmla="*/ 4 h 178"/>
                <a:gd name="T72" fmla="*/ 54 w 172"/>
                <a:gd name="T73" fmla="*/ 6 h 178"/>
                <a:gd name="T74" fmla="*/ 60 w 172"/>
                <a:gd name="T75" fmla="*/ 18 h 178"/>
                <a:gd name="T76" fmla="*/ 62 w 172"/>
                <a:gd name="T77" fmla="*/ 42 h 178"/>
                <a:gd name="T78" fmla="*/ 66 w 172"/>
                <a:gd name="T79" fmla="*/ 44 h 178"/>
                <a:gd name="T80" fmla="*/ 72 w 172"/>
                <a:gd name="T81" fmla="*/ 58 h 178"/>
                <a:gd name="T82" fmla="*/ 78 w 172"/>
                <a:gd name="T83" fmla="*/ 58 h 178"/>
                <a:gd name="T84" fmla="*/ 84 w 172"/>
                <a:gd name="T85" fmla="*/ 52 h 178"/>
                <a:gd name="T86" fmla="*/ 96 w 172"/>
                <a:gd name="T87" fmla="*/ 42 h 178"/>
                <a:gd name="T88" fmla="*/ 108 w 172"/>
                <a:gd name="T89" fmla="*/ 32 h 178"/>
                <a:gd name="T90" fmla="*/ 116 w 172"/>
                <a:gd name="T91" fmla="*/ 22 h 178"/>
                <a:gd name="T92" fmla="*/ 126 w 172"/>
                <a:gd name="T93" fmla="*/ 22 h 178"/>
                <a:gd name="T94" fmla="*/ 138 w 172"/>
                <a:gd name="T95" fmla="*/ 28 h 178"/>
                <a:gd name="T96" fmla="*/ 152 w 172"/>
                <a:gd name="T97" fmla="*/ 38 h 178"/>
                <a:gd name="T98" fmla="*/ 172 w 172"/>
                <a:gd name="T99" fmla="*/ 42 h 1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2"/>
                <a:gd name="T151" fmla="*/ 0 h 178"/>
                <a:gd name="T152" fmla="*/ 172 w 172"/>
                <a:gd name="T153" fmla="*/ 178 h 17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2" h="178">
                  <a:moveTo>
                    <a:pt x="172" y="42"/>
                  </a:moveTo>
                  <a:lnTo>
                    <a:pt x="172" y="124"/>
                  </a:lnTo>
                  <a:lnTo>
                    <a:pt x="168" y="128"/>
                  </a:lnTo>
                  <a:lnTo>
                    <a:pt x="168" y="132"/>
                  </a:lnTo>
                  <a:lnTo>
                    <a:pt x="172" y="136"/>
                  </a:lnTo>
                  <a:lnTo>
                    <a:pt x="172" y="178"/>
                  </a:lnTo>
                  <a:lnTo>
                    <a:pt x="166" y="176"/>
                  </a:lnTo>
                  <a:lnTo>
                    <a:pt x="160" y="170"/>
                  </a:lnTo>
                  <a:lnTo>
                    <a:pt x="156" y="164"/>
                  </a:lnTo>
                  <a:lnTo>
                    <a:pt x="154" y="156"/>
                  </a:lnTo>
                  <a:lnTo>
                    <a:pt x="136" y="156"/>
                  </a:lnTo>
                  <a:lnTo>
                    <a:pt x="130" y="160"/>
                  </a:lnTo>
                  <a:lnTo>
                    <a:pt x="120" y="160"/>
                  </a:lnTo>
                  <a:lnTo>
                    <a:pt x="112" y="160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12" y="150"/>
                  </a:lnTo>
                  <a:lnTo>
                    <a:pt x="118" y="144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28" y="128"/>
                  </a:lnTo>
                  <a:lnTo>
                    <a:pt x="128" y="122"/>
                  </a:lnTo>
                  <a:lnTo>
                    <a:pt x="126" y="114"/>
                  </a:lnTo>
                  <a:lnTo>
                    <a:pt x="124" y="108"/>
                  </a:lnTo>
                  <a:lnTo>
                    <a:pt x="120" y="102"/>
                  </a:lnTo>
                  <a:lnTo>
                    <a:pt x="112" y="98"/>
                  </a:lnTo>
                  <a:lnTo>
                    <a:pt x="98" y="92"/>
                  </a:lnTo>
                  <a:lnTo>
                    <a:pt x="80" y="86"/>
                  </a:lnTo>
                  <a:lnTo>
                    <a:pt x="74" y="80"/>
                  </a:lnTo>
                  <a:lnTo>
                    <a:pt x="66" y="76"/>
                  </a:lnTo>
                  <a:lnTo>
                    <a:pt x="62" y="74"/>
                  </a:lnTo>
                  <a:lnTo>
                    <a:pt x="58" y="72"/>
                  </a:lnTo>
                  <a:lnTo>
                    <a:pt x="48" y="72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46" y="72"/>
                  </a:lnTo>
                  <a:lnTo>
                    <a:pt x="42" y="76"/>
                  </a:lnTo>
                  <a:lnTo>
                    <a:pt x="36" y="78"/>
                  </a:lnTo>
                  <a:lnTo>
                    <a:pt x="34" y="78"/>
                  </a:lnTo>
                  <a:lnTo>
                    <a:pt x="34" y="72"/>
                  </a:lnTo>
                  <a:lnTo>
                    <a:pt x="34" y="7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50" y="44"/>
                  </a:lnTo>
                  <a:lnTo>
                    <a:pt x="54" y="42"/>
                  </a:lnTo>
                  <a:lnTo>
                    <a:pt x="5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4" y="42"/>
                  </a:lnTo>
                  <a:lnTo>
                    <a:pt x="28" y="42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28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8" y="10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6" y="2"/>
                  </a:lnTo>
                  <a:lnTo>
                    <a:pt x="40" y="4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8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2" y="42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70" y="52"/>
                  </a:lnTo>
                  <a:lnTo>
                    <a:pt x="72" y="58"/>
                  </a:lnTo>
                  <a:lnTo>
                    <a:pt x="76" y="60"/>
                  </a:lnTo>
                  <a:lnTo>
                    <a:pt x="78" y="58"/>
                  </a:lnTo>
                  <a:lnTo>
                    <a:pt x="82" y="56"/>
                  </a:lnTo>
                  <a:lnTo>
                    <a:pt x="84" y="52"/>
                  </a:lnTo>
                  <a:lnTo>
                    <a:pt x="90" y="46"/>
                  </a:lnTo>
                  <a:lnTo>
                    <a:pt x="96" y="42"/>
                  </a:lnTo>
                  <a:lnTo>
                    <a:pt x="102" y="38"/>
                  </a:lnTo>
                  <a:lnTo>
                    <a:pt x="108" y="32"/>
                  </a:lnTo>
                  <a:lnTo>
                    <a:pt x="114" y="24"/>
                  </a:lnTo>
                  <a:lnTo>
                    <a:pt x="116" y="22"/>
                  </a:lnTo>
                  <a:lnTo>
                    <a:pt x="120" y="20"/>
                  </a:lnTo>
                  <a:lnTo>
                    <a:pt x="126" y="22"/>
                  </a:lnTo>
                  <a:lnTo>
                    <a:pt x="130" y="24"/>
                  </a:lnTo>
                  <a:lnTo>
                    <a:pt x="138" y="28"/>
                  </a:lnTo>
                  <a:lnTo>
                    <a:pt x="146" y="34"/>
                  </a:lnTo>
                  <a:lnTo>
                    <a:pt x="152" y="38"/>
                  </a:lnTo>
                  <a:lnTo>
                    <a:pt x="162" y="40"/>
                  </a:lnTo>
                  <a:lnTo>
                    <a:pt x="172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24" name="Freeform 83"/>
            <p:cNvSpPr>
              <a:spLocks noChangeAspect="1"/>
            </p:cNvSpPr>
            <p:nvPr/>
          </p:nvSpPr>
          <p:spPr bwMode="auto">
            <a:xfrm>
              <a:off x="4500" y="2814"/>
              <a:ext cx="26" cy="28"/>
            </a:xfrm>
            <a:custGeom>
              <a:avLst/>
              <a:gdLst>
                <a:gd name="T0" fmla="*/ 0 w 26"/>
                <a:gd name="T1" fmla="*/ 6 h 28"/>
                <a:gd name="T2" fmla="*/ 4 w 26"/>
                <a:gd name="T3" fmla="*/ 4 h 28"/>
                <a:gd name="T4" fmla="*/ 6 w 26"/>
                <a:gd name="T5" fmla="*/ 2 h 28"/>
                <a:gd name="T6" fmla="*/ 10 w 26"/>
                <a:gd name="T7" fmla="*/ 0 h 28"/>
                <a:gd name="T8" fmla="*/ 12 w 26"/>
                <a:gd name="T9" fmla="*/ 0 h 28"/>
                <a:gd name="T10" fmla="*/ 14 w 26"/>
                <a:gd name="T11" fmla="*/ 0 h 28"/>
                <a:gd name="T12" fmla="*/ 16 w 26"/>
                <a:gd name="T13" fmla="*/ 2 h 28"/>
                <a:gd name="T14" fmla="*/ 16 w 26"/>
                <a:gd name="T15" fmla="*/ 8 h 28"/>
                <a:gd name="T16" fmla="*/ 20 w 26"/>
                <a:gd name="T17" fmla="*/ 14 h 28"/>
                <a:gd name="T18" fmla="*/ 26 w 26"/>
                <a:gd name="T19" fmla="*/ 20 h 28"/>
                <a:gd name="T20" fmla="*/ 26 w 26"/>
                <a:gd name="T21" fmla="*/ 26 h 28"/>
                <a:gd name="T22" fmla="*/ 24 w 26"/>
                <a:gd name="T23" fmla="*/ 28 h 28"/>
                <a:gd name="T24" fmla="*/ 16 w 26"/>
                <a:gd name="T25" fmla="*/ 24 h 28"/>
                <a:gd name="T26" fmla="*/ 14 w 26"/>
                <a:gd name="T27" fmla="*/ 20 h 28"/>
                <a:gd name="T28" fmla="*/ 12 w 26"/>
                <a:gd name="T29" fmla="*/ 18 h 28"/>
                <a:gd name="T30" fmla="*/ 14 w 26"/>
                <a:gd name="T31" fmla="*/ 14 h 28"/>
                <a:gd name="T32" fmla="*/ 14 w 26"/>
                <a:gd name="T33" fmla="*/ 12 h 28"/>
                <a:gd name="T34" fmla="*/ 6 w 26"/>
                <a:gd name="T35" fmla="*/ 10 h 28"/>
                <a:gd name="T36" fmla="*/ 2 w 26"/>
                <a:gd name="T37" fmla="*/ 8 h 28"/>
                <a:gd name="T38" fmla="*/ 0 w 26"/>
                <a:gd name="T39" fmla="*/ 6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28"/>
                <a:gd name="T62" fmla="*/ 26 w 26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28">
                  <a:moveTo>
                    <a:pt x="0" y="6"/>
                  </a:move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8"/>
                  </a:lnTo>
                  <a:lnTo>
                    <a:pt x="20" y="14"/>
                  </a:lnTo>
                  <a:lnTo>
                    <a:pt x="26" y="20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25" name="Freeform 84"/>
            <p:cNvSpPr>
              <a:spLocks noChangeAspect="1"/>
            </p:cNvSpPr>
            <p:nvPr/>
          </p:nvSpPr>
          <p:spPr bwMode="auto">
            <a:xfrm>
              <a:off x="4386" y="2802"/>
              <a:ext cx="12" cy="12"/>
            </a:xfrm>
            <a:custGeom>
              <a:avLst/>
              <a:gdLst>
                <a:gd name="T0" fmla="*/ 8 w 12"/>
                <a:gd name="T1" fmla="*/ 0 h 12"/>
                <a:gd name="T2" fmla="*/ 8 w 12"/>
                <a:gd name="T3" fmla="*/ 6 h 12"/>
                <a:gd name="T4" fmla="*/ 12 w 12"/>
                <a:gd name="T5" fmla="*/ 8 h 12"/>
                <a:gd name="T6" fmla="*/ 12 w 12"/>
                <a:gd name="T7" fmla="*/ 12 h 12"/>
                <a:gd name="T8" fmla="*/ 8 w 12"/>
                <a:gd name="T9" fmla="*/ 12 h 12"/>
                <a:gd name="T10" fmla="*/ 4 w 12"/>
                <a:gd name="T11" fmla="*/ 10 h 12"/>
                <a:gd name="T12" fmla="*/ 2 w 12"/>
                <a:gd name="T13" fmla="*/ 8 h 12"/>
                <a:gd name="T14" fmla="*/ 0 w 12"/>
                <a:gd name="T15" fmla="*/ 4 h 12"/>
                <a:gd name="T16" fmla="*/ 2 w 12"/>
                <a:gd name="T17" fmla="*/ 0 h 12"/>
                <a:gd name="T18" fmla="*/ 4 w 12"/>
                <a:gd name="T19" fmla="*/ 0 h 12"/>
                <a:gd name="T20" fmla="*/ 8 w 12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2"/>
                <a:gd name="T35" fmla="*/ 12 w 12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2">
                  <a:moveTo>
                    <a:pt x="8" y="0"/>
                  </a:moveTo>
                  <a:lnTo>
                    <a:pt x="8" y="6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26" name="Freeform 85"/>
            <p:cNvSpPr>
              <a:spLocks noChangeAspect="1"/>
            </p:cNvSpPr>
            <p:nvPr/>
          </p:nvSpPr>
          <p:spPr bwMode="auto">
            <a:xfrm>
              <a:off x="4940" y="2924"/>
              <a:ext cx="14" cy="22"/>
            </a:xfrm>
            <a:custGeom>
              <a:avLst/>
              <a:gdLst>
                <a:gd name="T0" fmla="*/ 6 w 14"/>
                <a:gd name="T1" fmla="*/ 2 h 22"/>
                <a:gd name="T2" fmla="*/ 8 w 14"/>
                <a:gd name="T3" fmla="*/ 2 h 22"/>
                <a:gd name="T4" fmla="*/ 10 w 14"/>
                <a:gd name="T5" fmla="*/ 0 h 22"/>
                <a:gd name="T6" fmla="*/ 12 w 14"/>
                <a:gd name="T7" fmla="*/ 2 h 22"/>
                <a:gd name="T8" fmla="*/ 14 w 14"/>
                <a:gd name="T9" fmla="*/ 4 h 22"/>
                <a:gd name="T10" fmla="*/ 12 w 14"/>
                <a:gd name="T11" fmla="*/ 6 h 22"/>
                <a:gd name="T12" fmla="*/ 8 w 14"/>
                <a:gd name="T13" fmla="*/ 12 h 22"/>
                <a:gd name="T14" fmla="*/ 0 w 14"/>
                <a:gd name="T15" fmla="*/ 22 h 22"/>
                <a:gd name="T16" fmla="*/ 0 w 14"/>
                <a:gd name="T17" fmla="*/ 10 h 22"/>
                <a:gd name="T18" fmla="*/ 2 w 14"/>
                <a:gd name="T19" fmla="*/ 6 h 22"/>
                <a:gd name="T20" fmla="*/ 4 w 14"/>
                <a:gd name="T21" fmla="*/ 4 h 22"/>
                <a:gd name="T22" fmla="*/ 6 w 14"/>
                <a:gd name="T23" fmla="*/ 2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"/>
                <a:gd name="T37" fmla="*/ 0 h 22"/>
                <a:gd name="T38" fmla="*/ 14 w 14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" h="22">
                  <a:moveTo>
                    <a:pt x="6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8" y="12"/>
                  </a:lnTo>
                  <a:lnTo>
                    <a:pt x="0" y="22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27" name="Freeform 86"/>
            <p:cNvSpPr>
              <a:spLocks noChangeAspect="1"/>
            </p:cNvSpPr>
            <p:nvPr/>
          </p:nvSpPr>
          <p:spPr bwMode="auto">
            <a:xfrm>
              <a:off x="4890" y="2838"/>
              <a:ext cx="54" cy="24"/>
            </a:xfrm>
            <a:custGeom>
              <a:avLst/>
              <a:gdLst>
                <a:gd name="T0" fmla="*/ 46 w 54"/>
                <a:gd name="T1" fmla="*/ 24 h 24"/>
                <a:gd name="T2" fmla="*/ 44 w 54"/>
                <a:gd name="T3" fmla="*/ 22 h 24"/>
                <a:gd name="T4" fmla="*/ 42 w 54"/>
                <a:gd name="T5" fmla="*/ 18 h 24"/>
                <a:gd name="T6" fmla="*/ 38 w 54"/>
                <a:gd name="T7" fmla="*/ 16 h 24"/>
                <a:gd name="T8" fmla="*/ 34 w 54"/>
                <a:gd name="T9" fmla="*/ 16 h 24"/>
                <a:gd name="T10" fmla="*/ 26 w 54"/>
                <a:gd name="T11" fmla="*/ 14 h 24"/>
                <a:gd name="T12" fmla="*/ 18 w 54"/>
                <a:gd name="T13" fmla="*/ 14 h 24"/>
                <a:gd name="T14" fmla="*/ 12 w 54"/>
                <a:gd name="T15" fmla="*/ 14 h 24"/>
                <a:gd name="T16" fmla="*/ 4 w 54"/>
                <a:gd name="T17" fmla="*/ 14 h 24"/>
                <a:gd name="T18" fmla="*/ 0 w 54"/>
                <a:gd name="T19" fmla="*/ 10 h 24"/>
                <a:gd name="T20" fmla="*/ 10 w 54"/>
                <a:gd name="T21" fmla="*/ 4 h 24"/>
                <a:gd name="T22" fmla="*/ 16 w 54"/>
                <a:gd name="T23" fmla="*/ 4 h 24"/>
                <a:gd name="T24" fmla="*/ 20 w 54"/>
                <a:gd name="T25" fmla="*/ 2 h 24"/>
                <a:gd name="T26" fmla="*/ 26 w 54"/>
                <a:gd name="T27" fmla="*/ 2 h 24"/>
                <a:gd name="T28" fmla="*/ 30 w 54"/>
                <a:gd name="T29" fmla="*/ 0 h 24"/>
                <a:gd name="T30" fmla="*/ 32 w 54"/>
                <a:gd name="T31" fmla="*/ 2 h 24"/>
                <a:gd name="T32" fmla="*/ 34 w 54"/>
                <a:gd name="T33" fmla="*/ 2 h 24"/>
                <a:gd name="T34" fmla="*/ 38 w 54"/>
                <a:gd name="T35" fmla="*/ 0 h 24"/>
                <a:gd name="T36" fmla="*/ 42 w 54"/>
                <a:gd name="T37" fmla="*/ 2 h 24"/>
                <a:gd name="T38" fmla="*/ 48 w 54"/>
                <a:gd name="T39" fmla="*/ 6 h 24"/>
                <a:gd name="T40" fmla="*/ 52 w 54"/>
                <a:gd name="T41" fmla="*/ 12 h 24"/>
                <a:gd name="T42" fmla="*/ 54 w 54"/>
                <a:gd name="T43" fmla="*/ 18 h 24"/>
                <a:gd name="T44" fmla="*/ 52 w 54"/>
                <a:gd name="T45" fmla="*/ 20 h 24"/>
                <a:gd name="T46" fmla="*/ 50 w 54"/>
                <a:gd name="T47" fmla="*/ 22 h 24"/>
                <a:gd name="T48" fmla="*/ 46 w 54"/>
                <a:gd name="T49" fmla="*/ 24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24"/>
                <a:gd name="T77" fmla="*/ 54 w 54"/>
                <a:gd name="T78" fmla="*/ 24 h 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24">
                  <a:moveTo>
                    <a:pt x="46" y="24"/>
                  </a:moveTo>
                  <a:lnTo>
                    <a:pt x="44" y="22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26" y="14"/>
                  </a:lnTo>
                  <a:lnTo>
                    <a:pt x="18" y="14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10" y="4"/>
                  </a:lnTo>
                  <a:lnTo>
                    <a:pt x="16" y="4"/>
                  </a:lnTo>
                  <a:lnTo>
                    <a:pt x="20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8" y="6"/>
                  </a:lnTo>
                  <a:lnTo>
                    <a:pt x="52" y="12"/>
                  </a:lnTo>
                  <a:lnTo>
                    <a:pt x="54" y="18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28" name="Freeform 87"/>
            <p:cNvSpPr>
              <a:spLocks noChangeAspect="1"/>
            </p:cNvSpPr>
            <p:nvPr/>
          </p:nvSpPr>
          <p:spPr bwMode="auto">
            <a:xfrm>
              <a:off x="4542" y="2834"/>
              <a:ext cx="12" cy="10"/>
            </a:xfrm>
            <a:custGeom>
              <a:avLst/>
              <a:gdLst>
                <a:gd name="T0" fmla="*/ 12 w 12"/>
                <a:gd name="T1" fmla="*/ 2 h 10"/>
                <a:gd name="T2" fmla="*/ 10 w 12"/>
                <a:gd name="T3" fmla="*/ 6 h 10"/>
                <a:gd name="T4" fmla="*/ 10 w 12"/>
                <a:gd name="T5" fmla="*/ 10 h 10"/>
                <a:gd name="T6" fmla="*/ 4 w 12"/>
                <a:gd name="T7" fmla="*/ 10 h 10"/>
                <a:gd name="T8" fmla="*/ 2 w 12"/>
                <a:gd name="T9" fmla="*/ 8 h 10"/>
                <a:gd name="T10" fmla="*/ 0 w 12"/>
                <a:gd name="T11" fmla="*/ 4 h 10"/>
                <a:gd name="T12" fmla="*/ 2 w 12"/>
                <a:gd name="T13" fmla="*/ 2 h 10"/>
                <a:gd name="T14" fmla="*/ 4 w 12"/>
                <a:gd name="T15" fmla="*/ 0 h 10"/>
                <a:gd name="T16" fmla="*/ 12 w 12"/>
                <a:gd name="T17" fmla="*/ 2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0"/>
                <a:gd name="T29" fmla="*/ 12 w 12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0">
                  <a:moveTo>
                    <a:pt x="12" y="2"/>
                  </a:moveTo>
                  <a:lnTo>
                    <a:pt x="10" y="6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29" name="Freeform 88"/>
            <p:cNvSpPr>
              <a:spLocks noChangeAspect="1"/>
            </p:cNvSpPr>
            <p:nvPr/>
          </p:nvSpPr>
          <p:spPr bwMode="auto">
            <a:xfrm>
              <a:off x="4918" y="3004"/>
              <a:ext cx="22" cy="10"/>
            </a:xfrm>
            <a:custGeom>
              <a:avLst/>
              <a:gdLst>
                <a:gd name="T0" fmla="*/ 0 w 22"/>
                <a:gd name="T1" fmla="*/ 0 h 10"/>
                <a:gd name="T2" fmla="*/ 0 w 22"/>
                <a:gd name="T3" fmla="*/ 8 h 10"/>
                <a:gd name="T4" fmla="*/ 6 w 22"/>
                <a:gd name="T5" fmla="*/ 10 h 10"/>
                <a:gd name="T6" fmla="*/ 12 w 22"/>
                <a:gd name="T7" fmla="*/ 10 h 10"/>
                <a:gd name="T8" fmla="*/ 16 w 22"/>
                <a:gd name="T9" fmla="*/ 10 h 10"/>
                <a:gd name="T10" fmla="*/ 18 w 22"/>
                <a:gd name="T11" fmla="*/ 6 h 10"/>
                <a:gd name="T12" fmla="*/ 22 w 22"/>
                <a:gd name="T13" fmla="*/ 2 h 10"/>
                <a:gd name="T14" fmla="*/ 18 w 22"/>
                <a:gd name="T15" fmla="*/ 0 h 10"/>
                <a:gd name="T16" fmla="*/ 12 w 22"/>
                <a:gd name="T17" fmla="*/ 0 h 10"/>
                <a:gd name="T18" fmla="*/ 0 w 22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10"/>
                <a:gd name="T32" fmla="*/ 22 w 22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10">
                  <a:moveTo>
                    <a:pt x="0" y="0"/>
                  </a:moveTo>
                  <a:lnTo>
                    <a:pt x="0" y="8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0" name="Freeform 89"/>
            <p:cNvSpPr>
              <a:spLocks noChangeAspect="1"/>
            </p:cNvSpPr>
            <p:nvPr/>
          </p:nvSpPr>
          <p:spPr bwMode="auto">
            <a:xfrm>
              <a:off x="4992" y="2910"/>
              <a:ext cx="10" cy="12"/>
            </a:xfrm>
            <a:custGeom>
              <a:avLst/>
              <a:gdLst>
                <a:gd name="T0" fmla="*/ 10 w 10"/>
                <a:gd name="T1" fmla="*/ 6 h 12"/>
                <a:gd name="T2" fmla="*/ 8 w 10"/>
                <a:gd name="T3" fmla="*/ 10 h 12"/>
                <a:gd name="T4" fmla="*/ 4 w 10"/>
                <a:gd name="T5" fmla="*/ 12 h 12"/>
                <a:gd name="T6" fmla="*/ 2 w 10"/>
                <a:gd name="T7" fmla="*/ 12 h 12"/>
                <a:gd name="T8" fmla="*/ 0 w 10"/>
                <a:gd name="T9" fmla="*/ 10 h 12"/>
                <a:gd name="T10" fmla="*/ 0 w 10"/>
                <a:gd name="T11" fmla="*/ 6 h 12"/>
                <a:gd name="T12" fmla="*/ 2 w 10"/>
                <a:gd name="T13" fmla="*/ 0 h 12"/>
                <a:gd name="T14" fmla="*/ 10 w 10"/>
                <a:gd name="T15" fmla="*/ 6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12"/>
                <a:gd name="T26" fmla="*/ 10 w 1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12">
                  <a:moveTo>
                    <a:pt x="10" y="6"/>
                  </a:moveTo>
                  <a:lnTo>
                    <a:pt x="8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1" name="Freeform 90"/>
            <p:cNvSpPr>
              <a:spLocks noChangeAspect="1"/>
            </p:cNvSpPr>
            <p:nvPr/>
          </p:nvSpPr>
          <p:spPr bwMode="auto">
            <a:xfrm>
              <a:off x="4934" y="2784"/>
              <a:ext cx="18" cy="8"/>
            </a:xfrm>
            <a:custGeom>
              <a:avLst/>
              <a:gdLst>
                <a:gd name="T0" fmla="*/ 18 w 18"/>
                <a:gd name="T1" fmla="*/ 6 h 8"/>
                <a:gd name="T2" fmla="*/ 8 w 18"/>
                <a:gd name="T3" fmla="*/ 8 h 8"/>
                <a:gd name="T4" fmla="*/ 4 w 18"/>
                <a:gd name="T5" fmla="*/ 8 h 8"/>
                <a:gd name="T6" fmla="*/ 0 w 18"/>
                <a:gd name="T7" fmla="*/ 6 h 8"/>
                <a:gd name="T8" fmla="*/ 4 w 18"/>
                <a:gd name="T9" fmla="*/ 2 h 8"/>
                <a:gd name="T10" fmla="*/ 8 w 18"/>
                <a:gd name="T11" fmla="*/ 0 h 8"/>
                <a:gd name="T12" fmla="*/ 12 w 18"/>
                <a:gd name="T13" fmla="*/ 0 h 8"/>
                <a:gd name="T14" fmla="*/ 14 w 18"/>
                <a:gd name="T15" fmla="*/ 2 h 8"/>
                <a:gd name="T16" fmla="*/ 18 w 18"/>
                <a:gd name="T17" fmla="*/ 6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8"/>
                <a:gd name="T29" fmla="*/ 18 w 1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8">
                  <a:moveTo>
                    <a:pt x="18" y="6"/>
                  </a:moveTo>
                  <a:lnTo>
                    <a:pt x="8" y="8"/>
                  </a:lnTo>
                  <a:lnTo>
                    <a:pt x="4" y="8"/>
                  </a:lnTo>
                  <a:lnTo>
                    <a:pt x="0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2" name="Freeform 91"/>
            <p:cNvSpPr>
              <a:spLocks noChangeAspect="1"/>
            </p:cNvSpPr>
            <p:nvPr/>
          </p:nvSpPr>
          <p:spPr bwMode="auto">
            <a:xfrm>
              <a:off x="4888" y="2746"/>
              <a:ext cx="22" cy="46"/>
            </a:xfrm>
            <a:custGeom>
              <a:avLst/>
              <a:gdLst>
                <a:gd name="T0" fmla="*/ 4 w 22"/>
                <a:gd name="T1" fmla="*/ 24 h 46"/>
                <a:gd name="T2" fmla="*/ 4 w 22"/>
                <a:gd name="T3" fmla="*/ 20 h 46"/>
                <a:gd name="T4" fmla="*/ 2 w 22"/>
                <a:gd name="T5" fmla="*/ 16 h 46"/>
                <a:gd name="T6" fmla="*/ 2 w 22"/>
                <a:gd name="T7" fmla="*/ 14 h 46"/>
                <a:gd name="T8" fmla="*/ 0 w 22"/>
                <a:gd name="T9" fmla="*/ 10 h 46"/>
                <a:gd name="T10" fmla="*/ 2 w 22"/>
                <a:gd name="T11" fmla="*/ 4 h 46"/>
                <a:gd name="T12" fmla="*/ 0 w 22"/>
                <a:gd name="T13" fmla="*/ 0 h 46"/>
                <a:gd name="T14" fmla="*/ 6 w 22"/>
                <a:gd name="T15" fmla="*/ 0 h 46"/>
                <a:gd name="T16" fmla="*/ 8 w 22"/>
                <a:gd name="T17" fmla="*/ 8 h 46"/>
                <a:gd name="T18" fmla="*/ 6 w 22"/>
                <a:gd name="T19" fmla="*/ 18 h 46"/>
                <a:gd name="T20" fmla="*/ 10 w 22"/>
                <a:gd name="T21" fmla="*/ 18 h 46"/>
                <a:gd name="T22" fmla="*/ 10 w 22"/>
                <a:gd name="T23" fmla="*/ 8 h 46"/>
                <a:gd name="T24" fmla="*/ 18 w 22"/>
                <a:gd name="T25" fmla="*/ 8 h 46"/>
                <a:gd name="T26" fmla="*/ 18 w 22"/>
                <a:gd name="T27" fmla="*/ 12 h 46"/>
                <a:gd name="T28" fmla="*/ 18 w 22"/>
                <a:gd name="T29" fmla="*/ 16 h 46"/>
                <a:gd name="T30" fmla="*/ 16 w 22"/>
                <a:gd name="T31" fmla="*/ 18 h 46"/>
                <a:gd name="T32" fmla="*/ 14 w 22"/>
                <a:gd name="T33" fmla="*/ 20 h 46"/>
                <a:gd name="T34" fmla="*/ 14 w 22"/>
                <a:gd name="T35" fmla="*/ 24 h 46"/>
                <a:gd name="T36" fmla="*/ 22 w 22"/>
                <a:gd name="T37" fmla="*/ 34 h 46"/>
                <a:gd name="T38" fmla="*/ 18 w 22"/>
                <a:gd name="T39" fmla="*/ 34 h 46"/>
                <a:gd name="T40" fmla="*/ 16 w 22"/>
                <a:gd name="T41" fmla="*/ 32 h 46"/>
                <a:gd name="T42" fmla="*/ 14 w 22"/>
                <a:gd name="T43" fmla="*/ 30 h 46"/>
                <a:gd name="T44" fmla="*/ 10 w 22"/>
                <a:gd name="T45" fmla="*/ 30 h 46"/>
                <a:gd name="T46" fmla="*/ 8 w 22"/>
                <a:gd name="T47" fmla="*/ 30 h 46"/>
                <a:gd name="T48" fmla="*/ 6 w 22"/>
                <a:gd name="T49" fmla="*/ 32 h 46"/>
                <a:gd name="T50" fmla="*/ 6 w 22"/>
                <a:gd name="T51" fmla="*/ 36 h 46"/>
                <a:gd name="T52" fmla="*/ 6 w 22"/>
                <a:gd name="T53" fmla="*/ 40 h 46"/>
                <a:gd name="T54" fmla="*/ 8 w 22"/>
                <a:gd name="T55" fmla="*/ 46 h 46"/>
                <a:gd name="T56" fmla="*/ 4 w 22"/>
                <a:gd name="T57" fmla="*/ 42 h 46"/>
                <a:gd name="T58" fmla="*/ 4 w 22"/>
                <a:gd name="T59" fmla="*/ 36 h 46"/>
                <a:gd name="T60" fmla="*/ 4 w 22"/>
                <a:gd name="T61" fmla="*/ 24 h 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46"/>
                <a:gd name="T95" fmla="*/ 22 w 22"/>
                <a:gd name="T96" fmla="*/ 46 h 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46">
                  <a:moveTo>
                    <a:pt x="4" y="24"/>
                  </a:moveTo>
                  <a:lnTo>
                    <a:pt x="4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8" y="8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8"/>
                  </a:lnTo>
                  <a:lnTo>
                    <a:pt x="18" y="8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4" y="36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3" name="Freeform 92"/>
            <p:cNvSpPr>
              <a:spLocks noChangeAspect="1"/>
            </p:cNvSpPr>
            <p:nvPr/>
          </p:nvSpPr>
          <p:spPr bwMode="auto">
            <a:xfrm>
              <a:off x="4804" y="2948"/>
              <a:ext cx="68" cy="40"/>
            </a:xfrm>
            <a:custGeom>
              <a:avLst/>
              <a:gdLst>
                <a:gd name="T0" fmla="*/ 68 w 68"/>
                <a:gd name="T1" fmla="*/ 0 h 40"/>
                <a:gd name="T2" fmla="*/ 54 w 68"/>
                <a:gd name="T3" fmla="*/ 10 h 40"/>
                <a:gd name="T4" fmla="*/ 38 w 68"/>
                <a:gd name="T5" fmla="*/ 16 h 40"/>
                <a:gd name="T6" fmla="*/ 34 w 68"/>
                <a:gd name="T7" fmla="*/ 18 h 40"/>
                <a:gd name="T8" fmla="*/ 30 w 68"/>
                <a:gd name="T9" fmla="*/ 22 h 40"/>
                <a:gd name="T10" fmla="*/ 22 w 68"/>
                <a:gd name="T11" fmla="*/ 30 h 40"/>
                <a:gd name="T12" fmla="*/ 14 w 68"/>
                <a:gd name="T13" fmla="*/ 38 h 40"/>
                <a:gd name="T14" fmla="*/ 8 w 68"/>
                <a:gd name="T15" fmla="*/ 40 h 40"/>
                <a:gd name="T16" fmla="*/ 2 w 68"/>
                <a:gd name="T17" fmla="*/ 40 h 40"/>
                <a:gd name="T18" fmla="*/ 0 w 68"/>
                <a:gd name="T19" fmla="*/ 40 h 40"/>
                <a:gd name="T20" fmla="*/ 0 w 68"/>
                <a:gd name="T21" fmla="*/ 36 h 40"/>
                <a:gd name="T22" fmla="*/ 0 w 68"/>
                <a:gd name="T23" fmla="*/ 32 h 40"/>
                <a:gd name="T24" fmla="*/ 2 w 68"/>
                <a:gd name="T25" fmla="*/ 28 h 40"/>
                <a:gd name="T26" fmla="*/ 10 w 68"/>
                <a:gd name="T27" fmla="*/ 22 h 40"/>
                <a:gd name="T28" fmla="*/ 26 w 68"/>
                <a:gd name="T29" fmla="*/ 14 h 40"/>
                <a:gd name="T30" fmla="*/ 30 w 68"/>
                <a:gd name="T31" fmla="*/ 12 h 40"/>
                <a:gd name="T32" fmla="*/ 32 w 68"/>
                <a:gd name="T33" fmla="*/ 8 h 40"/>
                <a:gd name="T34" fmla="*/ 34 w 68"/>
                <a:gd name="T35" fmla="*/ 6 h 40"/>
                <a:gd name="T36" fmla="*/ 38 w 68"/>
                <a:gd name="T37" fmla="*/ 4 h 40"/>
                <a:gd name="T38" fmla="*/ 48 w 68"/>
                <a:gd name="T39" fmla="*/ 2 h 40"/>
                <a:gd name="T40" fmla="*/ 56 w 68"/>
                <a:gd name="T41" fmla="*/ 0 h 40"/>
                <a:gd name="T42" fmla="*/ 68 w 68"/>
                <a:gd name="T43" fmla="*/ 0 h 40"/>
                <a:gd name="T44" fmla="*/ 68 w 68"/>
                <a:gd name="T45" fmla="*/ 2 h 40"/>
                <a:gd name="T46" fmla="*/ 68 w 68"/>
                <a:gd name="T47" fmla="*/ 0 h 4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8"/>
                <a:gd name="T73" fmla="*/ 0 h 40"/>
                <a:gd name="T74" fmla="*/ 68 w 68"/>
                <a:gd name="T75" fmla="*/ 40 h 4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8" h="40">
                  <a:moveTo>
                    <a:pt x="68" y="0"/>
                  </a:moveTo>
                  <a:lnTo>
                    <a:pt x="54" y="10"/>
                  </a:lnTo>
                  <a:lnTo>
                    <a:pt x="38" y="16"/>
                  </a:lnTo>
                  <a:lnTo>
                    <a:pt x="34" y="18"/>
                  </a:lnTo>
                  <a:lnTo>
                    <a:pt x="30" y="22"/>
                  </a:lnTo>
                  <a:lnTo>
                    <a:pt x="22" y="30"/>
                  </a:lnTo>
                  <a:lnTo>
                    <a:pt x="14" y="38"/>
                  </a:lnTo>
                  <a:lnTo>
                    <a:pt x="8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30" y="12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48" y="2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4" name="Freeform 93"/>
            <p:cNvSpPr>
              <a:spLocks noChangeAspect="1"/>
            </p:cNvSpPr>
            <p:nvPr/>
          </p:nvSpPr>
          <p:spPr bwMode="auto">
            <a:xfrm>
              <a:off x="4732" y="2966"/>
              <a:ext cx="26" cy="16"/>
            </a:xfrm>
            <a:custGeom>
              <a:avLst/>
              <a:gdLst>
                <a:gd name="T0" fmla="*/ 18 w 26"/>
                <a:gd name="T1" fmla="*/ 14 h 16"/>
                <a:gd name="T2" fmla="*/ 8 w 26"/>
                <a:gd name="T3" fmla="*/ 10 h 16"/>
                <a:gd name="T4" fmla="*/ 0 w 26"/>
                <a:gd name="T5" fmla="*/ 4 h 16"/>
                <a:gd name="T6" fmla="*/ 4 w 26"/>
                <a:gd name="T7" fmla="*/ 0 h 16"/>
                <a:gd name="T8" fmla="*/ 10 w 26"/>
                <a:gd name="T9" fmla="*/ 0 h 16"/>
                <a:gd name="T10" fmla="*/ 14 w 26"/>
                <a:gd name="T11" fmla="*/ 0 h 16"/>
                <a:gd name="T12" fmla="*/ 18 w 26"/>
                <a:gd name="T13" fmla="*/ 2 h 16"/>
                <a:gd name="T14" fmla="*/ 20 w 26"/>
                <a:gd name="T15" fmla="*/ 6 h 16"/>
                <a:gd name="T16" fmla="*/ 24 w 26"/>
                <a:gd name="T17" fmla="*/ 6 h 16"/>
                <a:gd name="T18" fmla="*/ 26 w 26"/>
                <a:gd name="T19" fmla="*/ 12 h 16"/>
                <a:gd name="T20" fmla="*/ 24 w 26"/>
                <a:gd name="T21" fmla="*/ 14 h 16"/>
                <a:gd name="T22" fmla="*/ 22 w 26"/>
                <a:gd name="T23" fmla="*/ 16 h 16"/>
                <a:gd name="T24" fmla="*/ 20 w 26"/>
                <a:gd name="T25" fmla="*/ 16 h 16"/>
                <a:gd name="T26" fmla="*/ 18 w 26"/>
                <a:gd name="T27" fmla="*/ 14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16"/>
                <a:gd name="T44" fmla="*/ 26 w 2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16">
                  <a:moveTo>
                    <a:pt x="18" y="14"/>
                  </a:moveTo>
                  <a:lnTo>
                    <a:pt x="8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4" y="6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5" name="Freeform 94"/>
            <p:cNvSpPr>
              <a:spLocks noChangeAspect="1"/>
            </p:cNvSpPr>
            <p:nvPr/>
          </p:nvSpPr>
          <p:spPr bwMode="auto">
            <a:xfrm>
              <a:off x="4746" y="2944"/>
              <a:ext cx="52" cy="10"/>
            </a:xfrm>
            <a:custGeom>
              <a:avLst/>
              <a:gdLst>
                <a:gd name="T0" fmla="*/ 42 w 52"/>
                <a:gd name="T1" fmla="*/ 8 h 10"/>
                <a:gd name="T2" fmla="*/ 36 w 52"/>
                <a:gd name="T3" fmla="*/ 10 h 10"/>
                <a:gd name="T4" fmla="*/ 30 w 52"/>
                <a:gd name="T5" fmla="*/ 10 h 10"/>
                <a:gd name="T6" fmla="*/ 22 w 52"/>
                <a:gd name="T7" fmla="*/ 8 h 10"/>
                <a:gd name="T8" fmla="*/ 10 w 52"/>
                <a:gd name="T9" fmla="*/ 10 h 10"/>
                <a:gd name="T10" fmla="*/ 4 w 52"/>
                <a:gd name="T11" fmla="*/ 10 h 10"/>
                <a:gd name="T12" fmla="*/ 2 w 52"/>
                <a:gd name="T13" fmla="*/ 8 h 10"/>
                <a:gd name="T14" fmla="*/ 0 w 52"/>
                <a:gd name="T15" fmla="*/ 4 h 10"/>
                <a:gd name="T16" fmla="*/ 6 w 52"/>
                <a:gd name="T17" fmla="*/ 2 h 10"/>
                <a:gd name="T18" fmla="*/ 12 w 52"/>
                <a:gd name="T19" fmla="*/ 0 h 10"/>
                <a:gd name="T20" fmla="*/ 18 w 52"/>
                <a:gd name="T21" fmla="*/ 2 h 10"/>
                <a:gd name="T22" fmla="*/ 24 w 52"/>
                <a:gd name="T23" fmla="*/ 4 h 10"/>
                <a:gd name="T24" fmla="*/ 30 w 52"/>
                <a:gd name="T25" fmla="*/ 6 h 10"/>
                <a:gd name="T26" fmla="*/ 36 w 52"/>
                <a:gd name="T27" fmla="*/ 8 h 10"/>
                <a:gd name="T28" fmla="*/ 44 w 52"/>
                <a:gd name="T29" fmla="*/ 6 h 10"/>
                <a:gd name="T30" fmla="*/ 52 w 52"/>
                <a:gd name="T31" fmla="*/ 4 h 10"/>
                <a:gd name="T32" fmla="*/ 48 w 52"/>
                <a:gd name="T33" fmla="*/ 8 h 10"/>
                <a:gd name="T34" fmla="*/ 46 w 52"/>
                <a:gd name="T35" fmla="*/ 10 h 10"/>
                <a:gd name="T36" fmla="*/ 40 w 52"/>
                <a:gd name="T37" fmla="*/ 10 h 10"/>
                <a:gd name="T38" fmla="*/ 42 w 52"/>
                <a:gd name="T39" fmla="*/ 8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"/>
                <a:gd name="T61" fmla="*/ 0 h 10"/>
                <a:gd name="T62" fmla="*/ 52 w 52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" h="10">
                  <a:moveTo>
                    <a:pt x="42" y="8"/>
                  </a:moveTo>
                  <a:lnTo>
                    <a:pt x="36" y="10"/>
                  </a:lnTo>
                  <a:lnTo>
                    <a:pt x="30" y="10"/>
                  </a:lnTo>
                  <a:lnTo>
                    <a:pt x="22" y="8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4" y="4"/>
                  </a:lnTo>
                  <a:lnTo>
                    <a:pt x="30" y="6"/>
                  </a:lnTo>
                  <a:lnTo>
                    <a:pt x="36" y="8"/>
                  </a:lnTo>
                  <a:lnTo>
                    <a:pt x="44" y="6"/>
                  </a:lnTo>
                  <a:lnTo>
                    <a:pt x="52" y="4"/>
                  </a:lnTo>
                  <a:lnTo>
                    <a:pt x="48" y="8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4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6" name="Freeform 95"/>
            <p:cNvSpPr>
              <a:spLocks noChangeAspect="1"/>
            </p:cNvSpPr>
            <p:nvPr/>
          </p:nvSpPr>
          <p:spPr bwMode="auto">
            <a:xfrm>
              <a:off x="4680" y="2942"/>
              <a:ext cx="54" cy="16"/>
            </a:xfrm>
            <a:custGeom>
              <a:avLst/>
              <a:gdLst>
                <a:gd name="T0" fmla="*/ 54 w 54"/>
                <a:gd name="T1" fmla="*/ 12 h 16"/>
                <a:gd name="T2" fmla="*/ 52 w 54"/>
                <a:gd name="T3" fmla="*/ 12 h 16"/>
                <a:gd name="T4" fmla="*/ 46 w 54"/>
                <a:gd name="T5" fmla="*/ 12 h 16"/>
                <a:gd name="T6" fmla="*/ 42 w 54"/>
                <a:gd name="T7" fmla="*/ 10 h 16"/>
                <a:gd name="T8" fmla="*/ 38 w 54"/>
                <a:gd name="T9" fmla="*/ 14 h 16"/>
                <a:gd name="T10" fmla="*/ 32 w 54"/>
                <a:gd name="T11" fmla="*/ 16 h 16"/>
                <a:gd name="T12" fmla="*/ 22 w 54"/>
                <a:gd name="T13" fmla="*/ 16 h 16"/>
                <a:gd name="T14" fmla="*/ 18 w 54"/>
                <a:gd name="T15" fmla="*/ 16 h 16"/>
                <a:gd name="T16" fmla="*/ 16 w 54"/>
                <a:gd name="T17" fmla="*/ 14 h 16"/>
                <a:gd name="T18" fmla="*/ 14 w 54"/>
                <a:gd name="T19" fmla="*/ 10 h 16"/>
                <a:gd name="T20" fmla="*/ 10 w 54"/>
                <a:gd name="T21" fmla="*/ 12 h 16"/>
                <a:gd name="T22" fmla="*/ 6 w 54"/>
                <a:gd name="T23" fmla="*/ 14 h 16"/>
                <a:gd name="T24" fmla="*/ 2 w 54"/>
                <a:gd name="T25" fmla="*/ 12 h 16"/>
                <a:gd name="T26" fmla="*/ 0 w 54"/>
                <a:gd name="T27" fmla="*/ 10 h 16"/>
                <a:gd name="T28" fmla="*/ 2 w 54"/>
                <a:gd name="T29" fmla="*/ 6 h 16"/>
                <a:gd name="T30" fmla="*/ 6 w 54"/>
                <a:gd name="T31" fmla="*/ 4 h 16"/>
                <a:gd name="T32" fmla="*/ 12 w 54"/>
                <a:gd name="T33" fmla="*/ 2 h 16"/>
                <a:gd name="T34" fmla="*/ 16 w 54"/>
                <a:gd name="T35" fmla="*/ 2 h 16"/>
                <a:gd name="T36" fmla="*/ 16 w 54"/>
                <a:gd name="T37" fmla="*/ 6 h 16"/>
                <a:gd name="T38" fmla="*/ 36 w 54"/>
                <a:gd name="T39" fmla="*/ 10 h 16"/>
                <a:gd name="T40" fmla="*/ 42 w 54"/>
                <a:gd name="T41" fmla="*/ 10 h 16"/>
                <a:gd name="T42" fmla="*/ 38 w 54"/>
                <a:gd name="T43" fmla="*/ 6 h 16"/>
                <a:gd name="T44" fmla="*/ 36 w 54"/>
                <a:gd name="T45" fmla="*/ 4 h 16"/>
                <a:gd name="T46" fmla="*/ 38 w 54"/>
                <a:gd name="T47" fmla="*/ 2 h 16"/>
                <a:gd name="T48" fmla="*/ 42 w 54"/>
                <a:gd name="T49" fmla="*/ 0 h 16"/>
                <a:gd name="T50" fmla="*/ 46 w 54"/>
                <a:gd name="T51" fmla="*/ 4 h 16"/>
                <a:gd name="T52" fmla="*/ 54 w 54"/>
                <a:gd name="T53" fmla="*/ 8 h 16"/>
                <a:gd name="T54" fmla="*/ 54 w 54"/>
                <a:gd name="T55" fmla="*/ 12 h 1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16"/>
                <a:gd name="T86" fmla="*/ 54 w 54"/>
                <a:gd name="T87" fmla="*/ 16 h 1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16">
                  <a:moveTo>
                    <a:pt x="54" y="12"/>
                  </a:moveTo>
                  <a:lnTo>
                    <a:pt x="52" y="12"/>
                  </a:lnTo>
                  <a:lnTo>
                    <a:pt x="46" y="12"/>
                  </a:lnTo>
                  <a:lnTo>
                    <a:pt x="42" y="10"/>
                  </a:lnTo>
                  <a:lnTo>
                    <a:pt x="38" y="14"/>
                  </a:lnTo>
                  <a:lnTo>
                    <a:pt x="32" y="16"/>
                  </a:lnTo>
                  <a:lnTo>
                    <a:pt x="22" y="16"/>
                  </a:lnTo>
                  <a:lnTo>
                    <a:pt x="18" y="16"/>
                  </a:lnTo>
                  <a:lnTo>
                    <a:pt x="16" y="14"/>
                  </a:lnTo>
                  <a:lnTo>
                    <a:pt x="14" y="10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36" y="10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4" y="8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7" name="Freeform 96"/>
            <p:cNvSpPr>
              <a:spLocks noChangeAspect="1"/>
            </p:cNvSpPr>
            <p:nvPr/>
          </p:nvSpPr>
          <p:spPr bwMode="auto">
            <a:xfrm>
              <a:off x="4738" y="2750"/>
              <a:ext cx="108" cy="146"/>
            </a:xfrm>
            <a:custGeom>
              <a:avLst/>
              <a:gdLst>
                <a:gd name="T0" fmla="*/ 14 w 108"/>
                <a:gd name="T1" fmla="*/ 30 h 146"/>
                <a:gd name="T2" fmla="*/ 20 w 108"/>
                <a:gd name="T3" fmla="*/ 24 h 146"/>
                <a:gd name="T4" fmla="*/ 30 w 108"/>
                <a:gd name="T5" fmla="*/ 10 h 146"/>
                <a:gd name="T6" fmla="*/ 38 w 108"/>
                <a:gd name="T7" fmla="*/ 6 h 146"/>
                <a:gd name="T8" fmla="*/ 42 w 108"/>
                <a:gd name="T9" fmla="*/ 8 h 146"/>
                <a:gd name="T10" fmla="*/ 66 w 108"/>
                <a:gd name="T11" fmla="*/ 14 h 146"/>
                <a:gd name="T12" fmla="*/ 90 w 108"/>
                <a:gd name="T13" fmla="*/ 14 h 146"/>
                <a:gd name="T14" fmla="*/ 98 w 108"/>
                <a:gd name="T15" fmla="*/ 8 h 146"/>
                <a:gd name="T16" fmla="*/ 108 w 108"/>
                <a:gd name="T17" fmla="*/ 0 h 146"/>
                <a:gd name="T18" fmla="*/ 98 w 108"/>
                <a:gd name="T19" fmla="*/ 18 h 146"/>
                <a:gd name="T20" fmla="*/ 88 w 108"/>
                <a:gd name="T21" fmla="*/ 26 h 146"/>
                <a:gd name="T22" fmla="*/ 76 w 108"/>
                <a:gd name="T23" fmla="*/ 26 h 146"/>
                <a:gd name="T24" fmla="*/ 28 w 108"/>
                <a:gd name="T25" fmla="*/ 24 h 146"/>
                <a:gd name="T26" fmla="*/ 24 w 108"/>
                <a:gd name="T27" fmla="*/ 28 h 146"/>
                <a:gd name="T28" fmla="*/ 24 w 108"/>
                <a:gd name="T29" fmla="*/ 42 h 146"/>
                <a:gd name="T30" fmla="*/ 30 w 108"/>
                <a:gd name="T31" fmla="*/ 56 h 146"/>
                <a:gd name="T32" fmla="*/ 38 w 108"/>
                <a:gd name="T33" fmla="*/ 58 h 146"/>
                <a:gd name="T34" fmla="*/ 44 w 108"/>
                <a:gd name="T35" fmla="*/ 54 h 146"/>
                <a:gd name="T36" fmla="*/ 58 w 108"/>
                <a:gd name="T37" fmla="*/ 48 h 146"/>
                <a:gd name="T38" fmla="*/ 74 w 108"/>
                <a:gd name="T39" fmla="*/ 44 h 146"/>
                <a:gd name="T40" fmla="*/ 78 w 108"/>
                <a:gd name="T41" fmla="*/ 46 h 146"/>
                <a:gd name="T42" fmla="*/ 68 w 108"/>
                <a:gd name="T43" fmla="*/ 52 h 146"/>
                <a:gd name="T44" fmla="*/ 54 w 108"/>
                <a:gd name="T45" fmla="*/ 60 h 146"/>
                <a:gd name="T46" fmla="*/ 48 w 108"/>
                <a:gd name="T47" fmla="*/ 70 h 146"/>
                <a:gd name="T48" fmla="*/ 52 w 108"/>
                <a:gd name="T49" fmla="*/ 82 h 146"/>
                <a:gd name="T50" fmla="*/ 58 w 108"/>
                <a:gd name="T51" fmla="*/ 106 h 146"/>
                <a:gd name="T52" fmla="*/ 64 w 108"/>
                <a:gd name="T53" fmla="*/ 112 h 146"/>
                <a:gd name="T54" fmla="*/ 70 w 108"/>
                <a:gd name="T55" fmla="*/ 114 h 146"/>
                <a:gd name="T56" fmla="*/ 58 w 108"/>
                <a:gd name="T57" fmla="*/ 122 h 146"/>
                <a:gd name="T58" fmla="*/ 48 w 108"/>
                <a:gd name="T59" fmla="*/ 126 h 146"/>
                <a:gd name="T60" fmla="*/ 36 w 108"/>
                <a:gd name="T61" fmla="*/ 94 h 146"/>
                <a:gd name="T62" fmla="*/ 36 w 108"/>
                <a:gd name="T63" fmla="*/ 84 h 146"/>
                <a:gd name="T64" fmla="*/ 26 w 108"/>
                <a:gd name="T65" fmla="*/ 84 h 146"/>
                <a:gd name="T66" fmla="*/ 24 w 108"/>
                <a:gd name="T67" fmla="*/ 128 h 146"/>
                <a:gd name="T68" fmla="*/ 20 w 108"/>
                <a:gd name="T69" fmla="*/ 142 h 146"/>
                <a:gd name="T70" fmla="*/ 10 w 108"/>
                <a:gd name="T71" fmla="*/ 146 h 146"/>
                <a:gd name="T72" fmla="*/ 6 w 108"/>
                <a:gd name="T73" fmla="*/ 144 h 146"/>
                <a:gd name="T74" fmla="*/ 6 w 108"/>
                <a:gd name="T75" fmla="*/ 130 h 146"/>
                <a:gd name="T76" fmla="*/ 10 w 108"/>
                <a:gd name="T77" fmla="*/ 118 h 146"/>
                <a:gd name="T78" fmla="*/ 12 w 108"/>
                <a:gd name="T79" fmla="*/ 102 h 146"/>
                <a:gd name="T80" fmla="*/ 0 w 108"/>
                <a:gd name="T81" fmla="*/ 100 h 146"/>
                <a:gd name="T82" fmla="*/ 0 w 108"/>
                <a:gd name="T83" fmla="*/ 84 h 146"/>
                <a:gd name="T84" fmla="*/ 10 w 108"/>
                <a:gd name="T85" fmla="*/ 58 h 146"/>
                <a:gd name="T86" fmla="*/ 14 w 108"/>
                <a:gd name="T87" fmla="*/ 50 h 1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8"/>
                <a:gd name="T133" fmla="*/ 0 h 146"/>
                <a:gd name="T134" fmla="*/ 108 w 108"/>
                <a:gd name="T135" fmla="*/ 146 h 1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8" h="146">
                  <a:moveTo>
                    <a:pt x="14" y="50"/>
                  </a:moveTo>
                  <a:lnTo>
                    <a:pt x="14" y="30"/>
                  </a:lnTo>
                  <a:lnTo>
                    <a:pt x="18" y="28"/>
                  </a:lnTo>
                  <a:lnTo>
                    <a:pt x="20" y="24"/>
                  </a:lnTo>
                  <a:lnTo>
                    <a:pt x="26" y="16"/>
                  </a:lnTo>
                  <a:lnTo>
                    <a:pt x="30" y="10"/>
                  </a:lnTo>
                  <a:lnTo>
                    <a:pt x="34" y="8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8"/>
                  </a:lnTo>
                  <a:lnTo>
                    <a:pt x="46" y="10"/>
                  </a:lnTo>
                  <a:lnTo>
                    <a:pt x="66" y="14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94" y="14"/>
                  </a:lnTo>
                  <a:lnTo>
                    <a:pt x="98" y="8"/>
                  </a:lnTo>
                  <a:lnTo>
                    <a:pt x="102" y="2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8" y="18"/>
                  </a:lnTo>
                  <a:lnTo>
                    <a:pt x="92" y="24"/>
                  </a:lnTo>
                  <a:lnTo>
                    <a:pt x="88" y="26"/>
                  </a:lnTo>
                  <a:lnTo>
                    <a:pt x="82" y="26"/>
                  </a:lnTo>
                  <a:lnTo>
                    <a:pt x="76" y="26"/>
                  </a:lnTo>
                  <a:lnTo>
                    <a:pt x="70" y="24"/>
                  </a:lnTo>
                  <a:lnTo>
                    <a:pt x="28" y="24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2" y="36"/>
                  </a:lnTo>
                  <a:lnTo>
                    <a:pt x="24" y="42"/>
                  </a:lnTo>
                  <a:lnTo>
                    <a:pt x="26" y="50"/>
                  </a:lnTo>
                  <a:lnTo>
                    <a:pt x="30" y="56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8" y="48"/>
                  </a:lnTo>
                  <a:lnTo>
                    <a:pt x="68" y="46"/>
                  </a:lnTo>
                  <a:lnTo>
                    <a:pt x="74" y="44"/>
                  </a:lnTo>
                  <a:lnTo>
                    <a:pt x="80" y="44"/>
                  </a:lnTo>
                  <a:lnTo>
                    <a:pt x="78" y="46"/>
                  </a:lnTo>
                  <a:lnTo>
                    <a:pt x="74" y="48"/>
                  </a:lnTo>
                  <a:lnTo>
                    <a:pt x="68" y="52"/>
                  </a:lnTo>
                  <a:lnTo>
                    <a:pt x="60" y="54"/>
                  </a:lnTo>
                  <a:lnTo>
                    <a:pt x="54" y="60"/>
                  </a:lnTo>
                  <a:lnTo>
                    <a:pt x="46" y="70"/>
                  </a:lnTo>
                  <a:lnTo>
                    <a:pt x="48" y="70"/>
                  </a:lnTo>
                  <a:lnTo>
                    <a:pt x="50" y="76"/>
                  </a:lnTo>
                  <a:lnTo>
                    <a:pt x="52" y="82"/>
                  </a:lnTo>
                  <a:lnTo>
                    <a:pt x="58" y="90"/>
                  </a:lnTo>
                  <a:lnTo>
                    <a:pt x="58" y="106"/>
                  </a:lnTo>
                  <a:lnTo>
                    <a:pt x="60" y="110"/>
                  </a:lnTo>
                  <a:lnTo>
                    <a:pt x="64" y="112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64" y="118"/>
                  </a:lnTo>
                  <a:lnTo>
                    <a:pt x="58" y="122"/>
                  </a:lnTo>
                  <a:lnTo>
                    <a:pt x="54" y="126"/>
                  </a:lnTo>
                  <a:lnTo>
                    <a:pt x="48" y="126"/>
                  </a:lnTo>
                  <a:lnTo>
                    <a:pt x="34" y="98"/>
                  </a:lnTo>
                  <a:lnTo>
                    <a:pt x="36" y="94"/>
                  </a:lnTo>
                  <a:lnTo>
                    <a:pt x="38" y="90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26" y="84"/>
                  </a:lnTo>
                  <a:lnTo>
                    <a:pt x="24" y="114"/>
                  </a:lnTo>
                  <a:lnTo>
                    <a:pt x="24" y="128"/>
                  </a:lnTo>
                  <a:lnTo>
                    <a:pt x="22" y="136"/>
                  </a:lnTo>
                  <a:lnTo>
                    <a:pt x="20" y="142"/>
                  </a:lnTo>
                  <a:lnTo>
                    <a:pt x="16" y="144"/>
                  </a:lnTo>
                  <a:lnTo>
                    <a:pt x="10" y="146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0"/>
                  </a:lnTo>
                  <a:lnTo>
                    <a:pt x="6" y="130"/>
                  </a:lnTo>
                  <a:lnTo>
                    <a:pt x="8" y="124"/>
                  </a:lnTo>
                  <a:lnTo>
                    <a:pt x="10" y="118"/>
                  </a:lnTo>
                  <a:lnTo>
                    <a:pt x="12" y="110"/>
                  </a:lnTo>
                  <a:lnTo>
                    <a:pt x="12" y="102"/>
                  </a:lnTo>
                  <a:lnTo>
                    <a:pt x="4" y="102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4" y="70"/>
                  </a:lnTo>
                  <a:lnTo>
                    <a:pt x="10" y="58"/>
                  </a:lnTo>
                  <a:lnTo>
                    <a:pt x="14" y="48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8" name="Freeform 97"/>
            <p:cNvSpPr>
              <a:spLocks noChangeAspect="1"/>
            </p:cNvSpPr>
            <p:nvPr/>
          </p:nvSpPr>
          <p:spPr bwMode="auto">
            <a:xfrm>
              <a:off x="4860" y="2844"/>
              <a:ext cx="20" cy="18"/>
            </a:xfrm>
            <a:custGeom>
              <a:avLst/>
              <a:gdLst>
                <a:gd name="T0" fmla="*/ 18 w 20"/>
                <a:gd name="T1" fmla="*/ 4 h 18"/>
                <a:gd name="T2" fmla="*/ 20 w 20"/>
                <a:gd name="T3" fmla="*/ 8 h 18"/>
                <a:gd name="T4" fmla="*/ 20 w 20"/>
                <a:gd name="T5" fmla="*/ 12 h 18"/>
                <a:gd name="T6" fmla="*/ 20 w 20"/>
                <a:gd name="T7" fmla="*/ 14 h 18"/>
                <a:gd name="T8" fmla="*/ 18 w 20"/>
                <a:gd name="T9" fmla="*/ 16 h 18"/>
                <a:gd name="T10" fmla="*/ 12 w 20"/>
                <a:gd name="T11" fmla="*/ 18 h 18"/>
                <a:gd name="T12" fmla="*/ 4 w 20"/>
                <a:gd name="T13" fmla="*/ 14 h 18"/>
                <a:gd name="T14" fmla="*/ 0 w 20"/>
                <a:gd name="T15" fmla="*/ 10 h 18"/>
                <a:gd name="T16" fmla="*/ 0 w 20"/>
                <a:gd name="T17" fmla="*/ 6 h 18"/>
                <a:gd name="T18" fmla="*/ 12 w 20"/>
                <a:gd name="T19" fmla="*/ 0 h 18"/>
                <a:gd name="T20" fmla="*/ 20 w 20"/>
                <a:gd name="T21" fmla="*/ 6 h 18"/>
                <a:gd name="T22" fmla="*/ 18 w 20"/>
                <a:gd name="T23" fmla="*/ 4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18"/>
                <a:gd name="T38" fmla="*/ 20 w 20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18">
                  <a:moveTo>
                    <a:pt x="18" y="4"/>
                  </a:moveTo>
                  <a:lnTo>
                    <a:pt x="20" y="8"/>
                  </a:lnTo>
                  <a:lnTo>
                    <a:pt x="20" y="12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2" y="18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39" name="Freeform 98"/>
            <p:cNvSpPr>
              <a:spLocks noChangeAspect="1"/>
            </p:cNvSpPr>
            <p:nvPr/>
          </p:nvSpPr>
          <p:spPr bwMode="auto">
            <a:xfrm>
              <a:off x="4834" y="2820"/>
              <a:ext cx="10" cy="6"/>
            </a:xfrm>
            <a:custGeom>
              <a:avLst/>
              <a:gdLst>
                <a:gd name="T0" fmla="*/ 10 w 10"/>
                <a:gd name="T1" fmla="*/ 0 h 6"/>
                <a:gd name="T2" fmla="*/ 8 w 10"/>
                <a:gd name="T3" fmla="*/ 4 h 6"/>
                <a:gd name="T4" fmla="*/ 4 w 10"/>
                <a:gd name="T5" fmla="*/ 6 h 6"/>
                <a:gd name="T6" fmla="*/ 2 w 10"/>
                <a:gd name="T7" fmla="*/ 4 h 6"/>
                <a:gd name="T8" fmla="*/ 0 w 10"/>
                <a:gd name="T9" fmla="*/ 2 h 6"/>
                <a:gd name="T10" fmla="*/ 6 w 10"/>
                <a:gd name="T11" fmla="*/ 0 h 6"/>
                <a:gd name="T12" fmla="*/ 10 w 10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10" y="0"/>
                  </a:moveTo>
                  <a:lnTo>
                    <a:pt x="8" y="4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523" name="Freeform 99"/>
          <p:cNvSpPr>
            <a:spLocks noChangeAspect="1"/>
          </p:cNvSpPr>
          <p:nvPr/>
        </p:nvSpPr>
        <p:spPr bwMode="auto">
          <a:xfrm>
            <a:off x="7524750" y="2447925"/>
            <a:ext cx="207963" cy="306388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24" name="Freeform 100"/>
          <p:cNvSpPr>
            <a:spLocks noChangeAspect="1"/>
          </p:cNvSpPr>
          <p:nvPr/>
        </p:nvSpPr>
        <p:spPr bwMode="auto">
          <a:xfrm>
            <a:off x="6559550" y="3422650"/>
            <a:ext cx="90488" cy="58738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25" name="Freeform 101"/>
          <p:cNvSpPr>
            <a:spLocks noChangeAspect="1"/>
          </p:cNvSpPr>
          <p:nvPr/>
        </p:nvSpPr>
        <p:spPr bwMode="auto">
          <a:xfrm>
            <a:off x="3697288" y="3454400"/>
            <a:ext cx="217487" cy="238125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26" name="Freeform 102"/>
          <p:cNvSpPr>
            <a:spLocks noChangeAspect="1"/>
          </p:cNvSpPr>
          <p:nvPr/>
        </p:nvSpPr>
        <p:spPr bwMode="auto">
          <a:xfrm>
            <a:off x="2865438" y="1371600"/>
            <a:ext cx="1095375" cy="714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27" name="Freeform 103"/>
          <p:cNvSpPr>
            <a:spLocks noChangeAspect="1"/>
          </p:cNvSpPr>
          <p:nvPr/>
        </p:nvSpPr>
        <p:spPr bwMode="auto">
          <a:xfrm>
            <a:off x="3665538" y="2022475"/>
            <a:ext cx="219075" cy="112713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28" name="Freeform 104"/>
          <p:cNvSpPr>
            <a:spLocks noChangeAspect="1"/>
          </p:cNvSpPr>
          <p:nvPr/>
        </p:nvSpPr>
        <p:spPr bwMode="auto">
          <a:xfrm>
            <a:off x="5335588" y="4949825"/>
            <a:ext cx="217487" cy="522288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29" name="Freeform 105"/>
          <p:cNvSpPr>
            <a:spLocks noChangeAspect="1"/>
          </p:cNvSpPr>
          <p:nvPr/>
        </p:nvSpPr>
        <p:spPr bwMode="auto">
          <a:xfrm>
            <a:off x="3997325" y="2279650"/>
            <a:ext cx="190500" cy="32067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0" name="Freeform 107"/>
          <p:cNvSpPr>
            <a:spLocks noChangeAspect="1"/>
          </p:cNvSpPr>
          <p:nvPr/>
        </p:nvSpPr>
        <p:spPr bwMode="auto">
          <a:xfrm>
            <a:off x="5094288" y="3082925"/>
            <a:ext cx="166687" cy="18415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1" name="Freeform 108"/>
          <p:cNvSpPr>
            <a:spLocks noChangeAspect="1"/>
          </p:cNvSpPr>
          <p:nvPr/>
        </p:nvSpPr>
        <p:spPr bwMode="auto">
          <a:xfrm>
            <a:off x="5183188" y="3078163"/>
            <a:ext cx="268287" cy="31432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2" name="Freeform 109"/>
          <p:cNvSpPr>
            <a:spLocks noChangeAspect="1"/>
          </p:cNvSpPr>
          <p:nvPr/>
        </p:nvSpPr>
        <p:spPr bwMode="auto">
          <a:xfrm>
            <a:off x="4575175" y="1903413"/>
            <a:ext cx="257175" cy="3492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3" name="Freeform 110"/>
          <p:cNvSpPr>
            <a:spLocks noChangeAspect="1"/>
          </p:cNvSpPr>
          <p:nvPr/>
        </p:nvSpPr>
        <p:spPr bwMode="auto">
          <a:xfrm>
            <a:off x="4391025" y="1936750"/>
            <a:ext cx="261938" cy="465138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4" name="Freeform 111"/>
          <p:cNvSpPr>
            <a:spLocks noChangeAspect="1"/>
          </p:cNvSpPr>
          <p:nvPr/>
        </p:nvSpPr>
        <p:spPr bwMode="auto">
          <a:xfrm>
            <a:off x="4262438" y="1871663"/>
            <a:ext cx="511175" cy="444500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5" name="Freeform 112"/>
          <p:cNvSpPr>
            <a:spLocks noChangeAspect="1"/>
          </p:cNvSpPr>
          <p:nvPr/>
        </p:nvSpPr>
        <p:spPr bwMode="auto">
          <a:xfrm>
            <a:off x="4632325" y="2300288"/>
            <a:ext cx="153988" cy="10477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6" name="Freeform 113"/>
          <p:cNvSpPr>
            <a:spLocks noChangeAspect="1"/>
          </p:cNvSpPr>
          <p:nvPr/>
        </p:nvSpPr>
        <p:spPr bwMode="auto">
          <a:xfrm>
            <a:off x="4635500" y="2366963"/>
            <a:ext cx="115888" cy="96837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7" name="Freeform 114"/>
          <p:cNvSpPr>
            <a:spLocks noChangeAspect="1"/>
          </p:cNvSpPr>
          <p:nvPr/>
        </p:nvSpPr>
        <p:spPr bwMode="auto">
          <a:xfrm>
            <a:off x="3921125" y="2838450"/>
            <a:ext cx="306388" cy="292100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8" name="Freeform 115"/>
          <p:cNvSpPr>
            <a:spLocks noChangeAspect="1"/>
          </p:cNvSpPr>
          <p:nvPr/>
        </p:nvSpPr>
        <p:spPr bwMode="auto">
          <a:xfrm>
            <a:off x="4033838" y="2566988"/>
            <a:ext cx="311150" cy="336550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39" name="Freeform 116"/>
          <p:cNvSpPr>
            <a:spLocks noChangeAspect="1"/>
          </p:cNvSpPr>
          <p:nvPr/>
        </p:nvSpPr>
        <p:spPr bwMode="auto">
          <a:xfrm>
            <a:off x="4286250" y="2432050"/>
            <a:ext cx="219075" cy="271463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0" name="Freeform 117"/>
          <p:cNvSpPr>
            <a:spLocks noChangeAspect="1"/>
          </p:cNvSpPr>
          <p:nvPr/>
        </p:nvSpPr>
        <p:spPr bwMode="auto">
          <a:xfrm>
            <a:off x="4483100" y="2430463"/>
            <a:ext cx="244475" cy="211137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1" name="Freeform 118"/>
          <p:cNvSpPr>
            <a:spLocks noChangeAspect="1"/>
          </p:cNvSpPr>
          <p:nvPr/>
        </p:nvSpPr>
        <p:spPr bwMode="auto">
          <a:xfrm>
            <a:off x="4813300" y="3295650"/>
            <a:ext cx="317500" cy="379413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2" name="Freeform 119"/>
          <p:cNvSpPr>
            <a:spLocks noChangeAspect="1"/>
          </p:cNvSpPr>
          <p:nvPr/>
        </p:nvSpPr>
        <p:spPr bwMode="auto">
          <a:xfrm>
            <a:off x="4405313" y="3233738"/>
            <a:ext cx="430212" cy="522287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3" name="Freeform 120"/>
          <p:cNvSpPr>
            <a:spLocks noChangeAspect="1"/>
          </p:cNvSpPr>
          <p:nvPr/>
        </p:nvSpPr>
        <p:spPr bwMode="auto">
          <a:xfrm>
            <a:off x="3919538" y="3087688"/>
            <a:ext cx="554037" cy="690562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4" name="Freeform 121"/>
          <p:cNvSpPr>
            <a:spLocks noChangeAspect="1"/>
          </p:cNvSpPr>
          <p:nvPr/>
        </p:nvSpPr>
        <p:spPr bwMode="auto">
          <a:xfrm>
            <a:off x="3802063" y="3135313"/>
            <a:ext cx="314325" cy="322262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5" name="Freeform 122"/>
          <p:cNvSpPr>
            <a:spLocks noChangeAspect="1"/>
          </p:cNvSpPr>
          <p:nvPr/>
        </p:nvSpPr>
        <p:spPr bwMode="auto">
          <a:xfrm>
            <a:off x="4522788" y="3613150"/>
            <a:ext cx="293687" cy="60642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6" name="Freeform 123"/>
          <p:cNvSpPr>
            <a:spLocks noChangeAspect="1"/>
          </p:cNvSpPr>
          <p:nvPr/>
        </p:nvSpPr>
        <p:spPr bwMode="auto">
          <a:xfrm>
            <a:off x="4757738" y="3629025"/>
            <a:ext cx="460375" cy="733425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7" name="Freeform 124"/>
          <p:cNvSpPr>
            <a:spLocks noChangeAspect="1"/>
          </p:cNvSpPr>
          <p:nvPr/>
        </p:nvSpPr>
        <p:spPr bwMode="auto">
          <a:xfrm>
            <a:off x="5072063" y="3817938"/>
            <a:ext cx="409575" cy="547687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8" name="Freeform 125"/>
          <p:cNvSpPr>
            <a:spLocks noChangeAspect="1"/>
          </p:cNvSpPr>
          <p:nvPr/>
        </p:nvSpPr>
        <p:spPr bwMode="auto">
          <a:xfrm>
            <a:off x="5297488" y="4041775"/>
            <a:ext cx="290512" cy="506413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49" name="Freeform 126"/>
          <p:cNvSpPr>
            <a:spLocks noChangeAspect="1"/>
          </p:cNvSpPr>
          <p:nvPr/>
        </p:nvSpPr>
        <p:spPr bwMode="auto">
          <a:xfrm>
            <a:off x="4554538" y="4079875"/>
            <a:ext cx="358775" cy="32067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0" name="Freeform 127"/>
          <p:cNvSpPr>
            <a:spLocks noChangeAspect="1"/>
          </p:cNvSpPr>
          <p:nvPr/>
        </p:nvSpPr>
        <p:spPr bwMode="auto">
          <a:xfrm>
            <a:off x="5102225" y="4329113"/>
            <a:ext cx="219075" cy="350837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1" name="Freeform 128"/>
          <p:cNvSpPr>
            <a:spLocks noChangeAspect="1"/>
          </p:cNvSpPr>
          <p:nvPr/>
        </p:nvSpPr>
        <p:spPr bwMode="auto">
          <a:xfrm>
            <a:off x="4978400" y="4329113"/>
            <a:ext cx="152400" cy="223837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2" name="Freeform 129"/>
          <p:cNvSpPr>
            <a:spLocks noChangeAspect="1"/>
          </p:cNvSpPr>
          <p:nvPr/>
        </p:nvSpPr>
        <p:spPr bwMode="auto">
          <a:xfrm>
            <a:off x="4972050" y="4532313"/>
            <a:ext cx="317500" cy="414337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3" name="Freeform 130"/>
          <p:cNvSpPr>
            <a:spLocks noChangeAspect="1"/>
          </p:cNvSpPr>
          <p:nvPr/>
        </p:nvSpPr>
        <p:spPr bwMode="auto">
          <a:xfrm>
            <a:off x="4498975" y="4297363"/>
            <a:ext cx="522288" cy="715962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4" name="Freeform 131"/>
          <p:cNvSpPr>
            <a:spLocks noChangeAspect="1"/>
          </p:cNvSpPr>
          <p:nvPr/>
        </p:nvSpPr>
        <p:spPr bwMode="auto">
          <a:xfrm>
            <a:off x="4989513" y="4900613"/>
            <a:ext cx="300037" cy="617537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5" name="Freeform 132"/>
          <p:cNvSpPr>
            <a:spLocks noChangeAspect="1"/>
          </p:cNvSpPr>
          <p:nvPr/>
        </p:nvSpPr>
        <p:spPr bwMode="auto">
          <a:xfrm>
            <a:off x="4597400" y="5338763"/>
            <a:ext cx="446088" cy="484187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6" name="Freeform 133"/>
          <p:cNvSpPr>
            <a:spLocks noChangeAspect="1"/>
          </p:cNvSpPr>
          <p:nvPr/>
        </p:nvSpPr>
        <p:spPr bwMode="auto">
          <a:xfrm>
            <a:off x="4854575" y="5094288"/>
            <a:ext cx="207963" cy="258762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7" name="Freeform 134"/>
          <p:cNvSpPr>
            <a:spLocks noChangeAspect="1"/>
          </p:cNvSpPr>
          <p:nvPr/>
        </p:nvSpPr>
        <p:spPr bwMode="auto">
          <a:xfrm>
            <a:off x="4764088" y="4811713"/>
            <a:ext cx="325437" cy="376237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8" name="Freeform 135"/>
          <p:cNvSpPr>
            <a:spLocks noChangeAspect="1"/>
          </p:cNvSpPr>
          <p:nvPr/>
        </p:nvSpPr>
        <p:spPr bwMode="auto">
          <a:xfrm>
            <a:off x="4476750" y="4725988"/>
            <a:ext cx="342900" cy="45720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59" name="Freeform 136"/>
          <p:cNvSpPr>
            <a:spLocks noChangeAspect="1"/>
          </p:cNvSpPr>
          <p:nvPr/>
        </p:nvSpPr>
        <p:spPr bwMode="auto">
          <a:xfrm>
            <a:off x="4691063" y="5175250"/>
            <a:ext cx="258762" cy="346075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0" name="Freeform 137"/>
          <p:cNvSpPr>
            <a:spLocks noChangeAspect="1"/>
          </p:cNvSpPr>
          <p:nvPr/>
        </p:nvSpPr>
        <p:spPr bwMode="auto">
          <a:xfrm>
            <a:off x="3746500" y="4025900"/>
            <a:ext cx="192088" cy="200025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1" name="Freeform 138"/>
          <p:cNvSpPr>
            <a:spLocks noChangeAspect="1"/>
          </p:cNvSpPr>
          <p:nvPr/>
        </p:nvSpPr>
        <p:spPr bwMode="auto">
          <a:xfrm>
            <a:off x="3833813" y="4181475"/>
            <a:ext cx="114300" cy="147638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2" name="Freeform 139"/>
          <p:cNvSpPr>
            <a:spLocks noChangeAspect="1"/>
          </p:cNvSpPr>
          <p:nvPr/>
        </p:nvSpPr>
        <p:spPr bwMode="auto">
          <a:xfrm>
            <a:off x="3997325" y="3933825"/>
            <a:ext cx="212725" cy="203200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3" name="Freeform 140"/>
          <p:cNvSpPr>
            <a:spLocks noChangeAspect="1"/>
          </p:cNvSpPr>
          <p:nvPr/>
        </p:nvSpPr>
        <p:spPr bwMode="auto">
          <a:xfrm>
            <a:off x="3911600" y="4098925"/>
            <a:ext cx="168275" cy="230188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4" name="Freeform 141"/>
          <p:cNvSpPr>
            <a:spLocks noChangeAspect="1"/>
          </p:cNvSpPr>
          <p:nvPr/>
        </p:nvSpPr>
        <p:spPr bwMode="auto">
          <a:xfrm>
            <a:off x="4060825" y="4084638"/>
            <a:ext cx="127000" cy="230187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5" name="Freeform 142"/>
          <p:cNvSpPr>
            <a:spLocks noChangeAspect="1"/>
          </p:cNvSpPr>
          <p:nvPr/>
        </p:nvSpPr>
        <p:spPr bwMode="auto">
          <a:xfrm>
            <a:off x="4227513" y="3976688"/>
            <a:ext cx="327025" cy="357187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6" name="Freeform 143"/>
          <p:cNvSpPr>
            <a:spLocks noChangeAspect="1"/>
          </p:cNvSpPr>
          <p:nvPr/>
        </p:nvSpPr>
        <p:spPr bwMode="auto">
          <a:xfrm>
            <a:off x="4389438" y="3998913"/>
            <a:ext cx="214312" cy="430212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7" name="Freeform 144"/>
          <p:cNvSpPr>
            <a:spLocks noChangeAspect="1"/>
          </p:cNvSpPr>
          <p:nvPr/>
        </p:nvSpPr>
        <p:spPr bwMode="auto">
          <a:xfrm>
            <a:off x="4403725" y="4413250"/>
            <a:ext cx="150813" cy="227013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8" name="Freeform 145"/>
          <p:cNvSpPr>
            <a:spLocks noChangeAspect="1"/>
          </p:cNvSpPr>
          <p:nvPr/>
        </p:nvSpPr>
        <p:spPr bwMode="auto">
          <a:xfrm>
            <a:off x="4467225" y="4365625"/>
            <a:ext cx="200025" cy="32067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69" name="Freeform 146"/>
          <p:cNvSpPr>
            <a:spLocks noChangeAspect="1"/>
          </p:cNvSpPr>
          <p:nvPr/>
        </p:nvSpPr>
        <p:spPr bwMode="auto">
          <a:xfrm>
            <a:off x="4476750" y="5151438"/>
            <a:ext cx="368300" cy="449262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70" name="Freeform 147"/>
          <p:cNvSpPr>
            <a:spLocks noChangeAspect="1"/>
          </p:cNvSpPr>
          <p:nvPr/>
        </p:nvSpPr>
        <p:spPr bwMode="auto">
          <a:xfrm>
            <a:off x="5089525" y="3279775"/>
            <a:ext cx="577850" cy="617538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71" name="Freeform 148"/>
          <p:cNvSpPr>
            <a:spLocks noChangeAspect="1"/>
          </p:cNvSpPr>
          <p:nvPr/>
        </p:nvSpPr>
        <p:spPr bwMode="auto">
          <a:xfrm>
            <a:off x="4691063" y="2501900"/>
            <a:ext cx="452437" cy="312738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72" name="Freeform 149"/>
          <p:cNvSpPr>
            <a:spLocks noChangeAspect="1"/>
          </p:cNvSpPr>
          <p:nvPr/>
        </p:nvSpPr>
        <p:spPr bwMode="auto">
          <a:xfrm>
            <a:off x="4702175" y="2366963"/>
            <a:ext cx="230188" cy="169862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73" name="Freeform 150"/>
          <p:cNvSpPr>
            <a:spLocks noChangeAspect="1"/>
          </p:cNvSpPr>
          <p:nvPr/>
        </p:nvSpPr>
        <p:spPr bwMode="auto">
          <a:xfrm>
            <a:off x="5289550" y="2974975"/>
            <a:ext cx="577850" cy="550863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74" name="Freeform 151"/>
          <p:cNvSpPr>
            <a:spLocks noChangeAspect="1"/>
          </p:cNvSpPr>
          <p:nvPr/>
        </p:nvSpPr>
        <p:spPr bwMode="auto">
          <a:xfrm>
            <a:off x="5329238" y="3781425"/>
            <a:ext cx="285750" cy="222250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75" name="Freeform 152"/>
          <p:cNvSpPr>
            <a:spLocks noChangeAspect="1"/>
          </p:cNvSpPr>
          <p:nvPr/>
        </p:nvSpPr>
        <p:spPr bwMode="auto">
          <a:xfrm>
            <a:off x="4648200" y="2670175"/>
            <a:ext cx="246063" cy="16827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76" name="Freeform 153"/>
          <p:cNvSpPr>
            <a:spLocks noChangeAspect="1"/>
          </p:cNvSpPr>
          <p:nvPr/>
        </p:nvSpPr>
        <p:spPr bwMode="auto">
          <a:xfrm>
            <a:off x="3814763" y="3557588"/>
            <a:ext cx="447675" cy="560387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77" name="Freeform 154"/>
          <p:cNvSpPr>
            <a:spLocks noChangeAspect="1"/>
          </p:cNvSpPr>
          <p:nvPr/>
        </p:nvSpPr>
        <p:spPr bwMode="auto">
          <a:xfrm>
            <a:off x="4151313" y="3613150"/>
            <a:ext cx="433387" cy="449263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578" name="Group 155"/>
          <p:cNvGrpSpPr>
            <a:grpSpLocks noChangeAspect="1"/>
          </p:cNvGrpSpPr>
          <p:nvPr/>
        </p:nvGrpSpPr>
        <p:grpSpPr bwMode="auto">
          <a:xfrm>
            <a:off x="4340225" y="1585913"/>
            <a:ext cx="2651125" cy="301625"/>
            <a:chOff x="2801" y="1280"/>
            <a:chExt cx="1633" cy="156"/>
          </a:xfrm>
        </p:grpSpPr>
        <p:sp>
          <p:nvSpPr>
            <p:cNvPr id="62714" name="Freeform 156"/>
            <p:cNvSpPr>
              <a:spLocks noChangeAspect="1"/>
            </p:cNvSpPr>
            <p:nvPr/>
          </p:nvSpPr>
          <p:spPr bwMode="auto">
            <a:xfrm>
              <a:off x="3664" y="1280"/>
              <a:ext cx="112" cy="32"/>
            </a:xfrm>
            <a:custGeom>
              <a:avLst/>
              <a:gdLst>
                <a:gd name="T0" fmla="*/ 112 w 112"/>
                <a:gd name="T1" fmla="*/ 28 h 32"/>
                <a:gd name="T2" fmla="*/ 104 w 112"/>
                <a:gd name="T3" fmla="*/ 30 h 32"/>
                <a:gd name="T4" fmla="*/ 98 w 112"/>
                <a:gd name="T5" fmla="*/ 30 h 32"/>
                <a:gd name="T6" fmla="*/ 88 w 112"/>
                <a:gd name="T7" fmla="*/ 28 h 32"/>
                <a:gd name="T8" fmla="*/ 86 w 112"/>
                <a:gd name="T9" fmla="*/ 30 h 32"/>
                <a:gd name="T10" fmla="*/ 84 w 112"/>
                <a:gd name="T11" fmla="*/ 32 h 32"/>
                <a:gd name="T12" fmla="*/ 82 w 112"/>
                <a:gd name="T13" fmla="*/ 32 h 32"/>
                <a:gd name="T14" fmla="*/ 68 w 112"/>
                <a:gd name="T15" fmla="*/ 30 h 32"/>
                <a:gd name="T16" fmla="*/ 52 w 112"/>
                <a:gd name="T17" fmla="*/ 26 h 32"/>
                <a:gd name="T18" fmla="*/ 46 w 112"/>
                <a:gd name="T19" fmla="*/ 24 h 32"/>
                <a:gd name="T20" fmla="*/ 40 w 112"/>
                <a:gd name="T21" fmla="*/ 20 h 32"/>
                <a:gd name="T22" fmla="*/ 38 w 112"/>
                <a:gd name="T23" fmla="*/ 16 h 32"/>
                <a:gd name="T24" fmla="*/ 38 w 112"/>
                <a:gd name="T25" fmla="*/ 10 h 32"/>
                <a:gd name="T26" fmla="*/ 20 w 112"/>
                <a:gd name="T27" fmla="*/ 10 h 32"/>
                <a:gd name="T28" fmla="*/ 10 w 112"/>
                <a:gd name="T29" fmla="*/ 10 h 32"/>
                <a:gd name="T30" fmla="*/ 4 w 112"/>
                <a:gd name="T31" fmla="*/ 8 h 32"/>
                <a:gd name="T32" fmla="*/ 2 w 112"/>
                <a:gd name="T33" fmla="*/ 6 h 32"/>
                <a:gd name="T34" fmla="*/ 0 w 112"/>
                <a:gd name="T35" fmla="*/ 4 h 32"/>
                <a:gd name="T36" fmla="*/ 2 w 112"/>
                <a:gd name="T37" fmla="*/ 2 h 32"/>
                <a:gd name="T38" fmla="*/ 4 w 112"/>
                <a:gd name="T39" fmla="*/ 2 h 32"/>
                <a:gd name="T40" fmla="*/ 12 w 112"/>
                <a:gd name="T41" fmla="*/ 0 h 32"/>
                <a:gd name="T42" fmla="*/ 26 w 112"/>
                <a:gd name="T43" fmla="*/ 0 h 32"/>
                <a:gd name="T44" fmla="*/ 36 w 112"/>
                <a:gd name="T45" fmla="*/ 0 h 32"/>
                <a:gd name="T46" fmla="*/ 46 w 112"/>
                <a:gd name="T47" fmla="*/ 2 h 32"/>
                <a:gd name="T48" fmla="*/ 54 w 112"/>
                <a:gd name="T49" fmla="*/ 4 h 32"/>
                <a:gd name="T50" fmla="*/ 58 w 112"/>
                <a:gd name="T51" fmla="*/ 8 h 32"/>
                <a:gd name="T52" fmla="*/ 58 w 112"/>
                <a:gd name="T53" fmla="*/ 10 h 32"/>
                <a:gd name="T54" fmla="*/ 50 w 112"/>
                <a:gd name="T55" fmla="*/ 10 h 32"/>
                <a:gd name="T56" fmla="*/ 64 w 112"/>
                <a:gd name="T57" fmla="*/ 12 h 32"/>
                <a:gd name="T58" fmla="*/ 70 w 112"/>
                <a:gd name="T59" fmla="*/ 14 h 32"/>
                <a:gd name="T60" fmla="*/ 74 w 112"/>
                <a:gd name="T61" fmla="*/ 16 h 32"/>
                <a:gd name="T62" fmla="*/ 78 w 112"/>
                <a:gd name="T63" fmla="*/ 14 h 32"/>
                <a:gd name="T64" fmla="*/ 82 w 112"/>
                <a:gd name="T65" fmla="*/ 12 h 32"/>
                <a:gd name="T66" fmla="*/ 92 w 112"/>
                <a:gd name="T67" fmla="*/ 14 h 32"/>
                <a:gd name="T68" fmla="*/ 98 w 112"/>
                <a:gd name="T69" fmla="*/ 18 h 32"/>
                <a:gd name="T70" fmla="*/ 108 w 112"/>
                <a:gd name="T71" fmla="*/ 28 h 32"/>
                <a:gd name="T72" fmla="*/ 112 w 112"/>
                <a:gd name="T73" fmla="*/ 28 h 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2"/>
                <a:gd name="T112" fmla="*/ 0 h 32"/>
                <a:gd name="T113" fmla="*/ 112 w 112"/>
                <a:gd name="T114" fmla="*/ 32 h 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2" h="32">
                  <a:moveTo>
                    <a:pt x="112" y="28"/>
                  </a:moveTo>
                  <a:lnTo>
                    <a:pt x="104" y="30"/>
                  </a:lnTo>
                  <a:lnTo>
                    <a:pt x="98" y="30"/>
                  </a:lnTo>
                  <a:lnTo>
                    <a:pt x="88" y="28"/>
                  </a:lnTo>
                  <a:lnTo>
                    <a:pt x="86" y="30"/>
                  </a:lnTo>
                  <a:lnTo>
                    <a:pt x="84" y="32"/>
                  </a:lnTo>
                  <a:lnTo>
                    <a:pt x="82" y="32"/>
                  </a:lnTo>
                  <a:lnTo>
                    <a:pt x="68" y="30"/>
                  </a:lnTo>
                  <a:lnTo>
                    <a:pt x="52" y="26"/>
                  </a:lnTo>
                  <a:lnTo>
                    <a:pt x="46" y="24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10"/>
                  </a:lnTo>
                  <a:lnTo>
                    <a:pt x="20" y="10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4" y="4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0" y="10"/>
                  </a:lnTo>
                  <a:lnTo>
                    <a:pt x="64" y="12"/>
                  </a:lnTo>
                  <a:lnTo>
                    <a:pt x="70" y="14"/>
                  </a:lnTo>
                  <a:lnTo>
                    <a:pt x="74" y="16"/>
                  </a:lnTo>
                  <a:lnTo>
                    <a:pt x="78" y="14"/>
                  </a:lnTo>
                  <a:lnTo>
                    <a:pt x="82" y="12"/>
                  </a:lnTo>
                  <a:lnTo>
                    <a:pt x="92" y="14"/>
                  </a:lnTo>
                  <a:lnTo>
                    <a:pt x="98" y="18"/>
                  </a:lnTo>
                  <a:lnTo>
                    <a:pt x="108" y="28"/>
                  </a:lnTo>
                  <a:lnTo>
                    <a:pt x="112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15" name="Freeform 157"/>
            <p:cNvSpPr>
              <a:spLocks noChangeAspect="1"/>
            </p:cNvSpPr>
            <p:nvPr/>
          </p:nvSpPr>
          <p:spPr bwMode="auto">
            <a:xfrm>
              <a:off x="3788" y="1302"/>
              <a:ext cx="56" cy="24"/>
            </a:xfrm>
            <a:custGeom>
              <a:avLst/>
              <a:gdLst>
                <a:gd name="T0" fmla="*/ 6 w 56"/>
                <a:gd name="T1" fmla="*/ 24 h 24"/>
                <a:gd name="T2" fmla="*/ 4 w 56"/>
                <a:gd name="T3" fmla="*/ 22 h 24"/>
                <a:gd name="T4" fmla="*/ 2 w 56"/>
                <a:gd name="T5" fmla="*/ 20 h 24"/>
                <a:gd name="T6" fmla="*/ 0 w 56"/>
                <a:gd name="T7" fmla="*/ 18 h 24"/>
                <a:gd name="T8" fmla="*/ 0 w 56"/>
                <a:gd name="T9" fmla="*/ 6 h 24"/>
                <a:gd name="T10" fmla="*/ 4 w 56"/>
                <a:gd name="T11" fmla="*/ 2 h 24"/>
                <a:gd name="T12" fmla="*/ 6 w 56"/>
                <a:gd name="T13" fmla="*/ 0 h 24"/>
                <a:gd name="T14" fmla="*/ 14 w 56"/>
                <a:gd name="T15" fmla="*/ 0 h 24"/>
                <a:gd name="T16" fmla="*/ 22 w 56"/>
                <a:gd name="T17" fmla="*/ 4 h 24"/>
                <a:gd name="T18" fmla="*/ 34 w 56"/>
                <a:gd name="T19" fmla="*/ 6 h 24"/>
                <a:gd name="T20" fmla="*/ 56 w 56"/>
                <a:gd name="T21" fmla="*/ 10 h 24"/>
                <a:gd name="T22" fmla="*/ 54 w 56"/>
                <a:gd name="T23" fmla="*/ 14 h 24"/>
                <a:gd name="T24" fmla="*/ 50 w 56"/>
                <a:gd name="T25" fmla="*/ 16 h 24"/>
                <a:gd name="T26" fmla="*/ 42 w 56"/>
                <a:gd name="T27" fmla="*/ 18 h 24"/>
                <a:gd name="T28" fmla="*/ 30 w 56"/>
                <a:gd name="T29" fmla="*/ 18 h 24"/>
                <a:gd name="T30" fmla="*/ 22 w 56"/>
                <a:gd name="T31" fmla="*/ 20 h 24"/>
                <a:gd name="T32" fmla="*/ 14 w 56"/>
                <a:gd name="T33" fmla="*/ 22 h 24"/>
                <a:gd name="T34" fmla="*/ 6 w 56"/>
                <a:gd name="T35" fmla="*/ 24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6"/>
                <a:gd name="T55" fmla="*/ 0 h 24"/>
                <a:gd name="T56" fmla="*/ 56 w 56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6" h="24">
                  <a:moveTo>
                    <a:pt x="6" y="24"/>
                  </a:moveTo>
                  <a:lnTo>
                    <a:pt x="4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56" y="10"/>
                  </a:lnTo>
                  <a:lnTo>
                    <a:pt x="54" y="14"/>
                  </a:lnTo>
                  <a:lnTo>
                    <a:pt x="50" y="16"/>
                  </a:lnTo>
                  <a:lnTo>
                    <a:pt x="42" y="18"/>
                  </a:lnTo>
                  <a:lnTo>
                    <a:pt x="3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16" name="Freeform 158"/>
            <p:cNvSpPr>
              <a:spLocks noChangeAspect="1"/>
            </p:cNvSpPr>
            <p:nvPr/>
          </p:nvSpPr>
          <p:spPr bwMode="auto">
            <a:xfrm>
              <a:off x="4264" y="1346"/>
              <a:ext cx="100" cy="20"/>
            </a:xfrm>
            <a:custGeom>
              <a:avLst/>
              <a:gdLst>
                <a:gd name="T0" fmla="*/ 78 w 100"/>
                <a:gd name="T1" fmla="*/ 14 h 20"/>
                <a:gd name="T2" fmla="*/ 78 w 100"/>
                <a:gd name="T3" fmla="*/ 20 h 20"/>
                <a:gd name="T4" fmla="*/ 42 w 100"/>
                <a:gd name="T5" fmla="*/ 20 h 20"/>
                <a:gd name="T6" fmla="*/ 30 w 100"/>
                <a:gd name="T7" fmla="*/ 20 h 20"/>
                <a:gd name="T8" fmla="*/ 16 w 100"/>
                <a:gd name="T9" fmla="*/ 20 h 20"/>
                <a:gd name="T10" fmla="*/ 10 w 100"/>
                <a:gd name="T11" fmla="*/ 18 h 20"/>
                <a:gd name="T12" fmla="*/ 4 w 100"/>
                <a:gd name="T13" fmla="*/ 14 h 20"/>
                <a:gd name="T14" fmla="*/ 0 w 100"/>
                <a:gd name="T15" fmla="*/ 12 h 20"/>
                <a:gd name="T16" fmla="*/ 0 w 100"/>
                <a:gd name="T17" fmla="*/ 6 h 20"/>
                <a:gd name="T18" fmla="*/ 0 w 100"/>
                <a:gd name="T19" fmla="*/ 4 h 20"/>
                <a:gd name="T20" fmla="*/ 4 w 100"/>
                <a:gd name="T21" fmla="*/ 2 h 20"/>
                <a:gd name="T22" fmla="*/ 10 w 100"/>
                <a:gd name="T23" fmla="*/ 0 h 20"/>
                <a:gd name="T24" fmla="*/ 16 w 100"/>
                <a:gd name="T25" fmla="*/ 0 h 20"/>
                <a:gd name="T26" fmla="*/ 22 w 100"/>
                <a:gd name="T27" fmla="*/ 4 h 20"/>
                <a:gd name="T28" fmla="*/ 28 w 100"/>
                <a:gd name="T29" fmla="*/ 6 h 20"/>
                <a:gd name="T30" fmla="*/ 34 w 100"/>
                <a:gd name="T31" fmla="*/ 6 h 20"/>
                <a:gd name="T32" fmla="*/ 38 w 100"/>
                <a:gd name="T33" fmla="*/ 6 h 20"/>
                <a:gd name="T34" fmla="*/ 38 w 100"/>
                <a:gd name="T35" fmla="*/ 4 h 20"/>
                <a:gd name="T36" fmla="*/ 40 w 100"/>
                <a:gd name="T37" fmla="*/ 2 h 20"/>
                <a:gd name="T38" fmla="*/ 44 w 100"/>
                <a:gd name="T39" fmla="*/ 2 h 20"/>
                <a:gd name="T40" fmla="*/ 58 w 100"/>
                <a:gd name="T41" fmla="*/ 2 h 20"/>
                <a:gd name="T42" fmla="*/ 74 w 100"/>
                <a:gd name="T43" fmla="*/ 4 h 20"/>
                <a:gd name="T44" fmla="*/ 90 w 100"/>
                <a:gd name="T45" fmla="*/ 8 h 20"/>
                <a:gd name="T46" fmla="*/ 96 w 100"/>
                <a:gd name="T47" fmla="*/ 10 h 20"/>
                <a:gd name="T48" fmla="*/ 100 w 100"/>
                <a:gd name="T49" fmla="*/ 14 h 20"/>
                <a:gd name="T50" fmla="*/ 88 w 100"/>
                <a:gd name="T51" fmla="*/ 18 h 20"/>
                <a:gd name="T52" fmla="*/ 82 w 100"/>
                <a:gd name="T53" fmla="*/ 18 h 20"/>
                <a:gd name="T54" fmla="*/ 78 w 100"/>
                <a:gd name="T55" fmla="*/ 14 h 2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0"/>
                <a:gd name="T85" fmla="*/ 0 h 20"/>
                <a:gd name="T86" fmla="*/ 100 w 100"/>
                <a:gd name="T87" fmla="*/ 20 h 2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0" h="20">
                  <a:moveTo>
                    <a:pt x="78" y="14"/>
                  </a:moveTo>
                  <a:lnTo>
                    <a:pt x="78" y="20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16" y="20"/>
                  </a:lnTo>
                  <a:lnTo>
                    <a:pt x="10" y="18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4"/>
                  </a:lnTo>
                  <a:lnTo>
                    <a:pt x="28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4" y="2"/>
                  </a:lnTo>
                  <a:lnTo>
                    <a:pt x="58" y="2"/>
                  </a:lnTo>
                  <a:lnTo>
                    <a:pt x="74" y="4"/>
                  </a:lnTo>
                  <a:lnTo>
                    <a:pt x="90" y="8"/>
                  </a:lnTo>
                  <a:lnTo>
                    <a:pt x="96" y="10"/>
                  </a:lnTo>
                  <a:lnTo>
                    <a:pt x="100" y="14"/>
                  </a:lnTo>
                  <a:lnTo>
                    <a:pt x="88" y="18"/>
                  </a:lnTo>
                  <a:lnTo>
                    <a:pt x="82" y="18"/>
                  </a:lnTo>
                  <a:lnTo>
                    <a:pt x="7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17" name="Freeform 159"/>
            <p:cNvSpPr>
              <a:spLocks noChangeAspect="1"/>
            </p:cNvSpPr>
            <p:nvPr/>
          </p:nvSpPr>
          <p:spPr bwMode="auto">
            <a:xfrm>
              <a:off x="4378" y="1354"/>
              <a:ext cx="56" cy="16"/>
            </a:xfrm>
            <a:custGeom>
              <a:avLst/>
              <a:gdLst>
                <a:gd name="T0" fmla="*/ 46 w 56"/>
                <a:gd name="T1" fmla="*/ 16 h 16"/>
                <a:gd name="T2" fmla="*/ 34 w 56"/>
                <a:gd name="T3" fmla="*/ 16 h 16"/>
                <a:gd name="T4" fmla="*/ 20 w 56"/>
                <a:gd name="T5" fmla="*/ 12 h 16"/>
                <a:gd name="T6" fmla="*/ 6 w 56"/>
                <a:gd name="T7" fmla="*/ 8 h 16"/>
                <a:gd name="T8" fmla="*/ 2 w 56"/>
                <a:gd name="T9" fmla="*/ 4 h 16"/>
                <a:gd name="T10" fmla="*/ 0 w 56"/>
                <a:gd name="T11" fmla="*/ 0 h 16"/>
                <a:gd name="T12" fmla="*/ 8 w 56"/>
                <a:gd name="T13" fmla="*/ 0 h 16"/>
                <a:gd name="T14" fmla="*/ 20 w 56"/>
                <a:gd name="T15" fmla="*/ 4 h 16"/>
                <a:gd name="T16" fmla="*/ 32 w 56"/>
                <a:gd name="T17" fmla="*/ 4 h 16"/>
                <a:gd name="T18" fmla="*/ 44 w 56"/>
                <a:gd name="T19" fmla="*/ 6 h 16"/>
                <a:gd name="T20" fmla="*/ 50 w 56"/>
                <a:gd name="T21" fmla="*/ 6 h 16"/>
                <a:gd name="T22" fmla="*/ 56 w 56"/>
                <a:gd name="T23" fmla="*/ 8 h 16"/>
                <a:gd name="T24" fmla="*/ 52 w 56"/>
                <a:gd name="T25" fmla="*/ 14 h 16"/>
                <a:gd name="T26" fmla="*/ 46 w 56"/>
                <a:gd name="T27" fmla="*/ 16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6"/>
                <a:gd name="T43" fmla="*/ 0 h 16"/>
                <a:gd name="T44" fmla="*/ 56 w 5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6" h="16">
                  <a:moveTo>
                    <a:pt x="46" y="16"/>
                  </a:moveTo>
                  <a:lnTo>
                    <a:pt x="34" y="16"/>
                  </a:lnTo>
                  <a:lnTo>
                    <a:pt x="20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20" y="4"/>
                  </a:lnTo>
                  <a:lnTo>
                    <a:pt x="32" y="4"/>
                  </a:lnTo>
                  <a:lnTo>
                    <a:pt x="44" y="6"/>
                  </a:lnTo>
                  <a:lnTo>
                    <a:pt x="50" y="6"/>
                  </a:lnTo>
                  <a:lnTo>
                    <a:pt x="56" y="8"/>
                  </a:lnTo>
                  <a:lnTo>
                    <a:pt x="52" y="14"/>
                  </a:lnTo>
                  <a:lnTo>
                    <a:pt x="46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18" name="Freeform 160"/>
            <p:cNvSpPr>
              <a:spLocks noChangeAspect="1"/>
            </p:cNvSpPr>
            <p:nvPr/>
          </p:nvSpPr>
          <p:spPr bwMode="auto">
            <a:xfrm>
              <a:off x="3308" y="1336"/>
              <a:ext cx="156" cy="100"/>
            </a:xfrm>
            <a:custGeom>
              <a:avLst/>
              <a:gdLst>
                <a:gd name="T0" fmla="*/ 40 w 156"/>
                <a:gd name="T1" fmla="*/ 100 h 100"/>
                <a:gd name="T2" fmla="*/ 36 w 156"/>
                <a:gd name="T3" fmla="*/ 98 h 100"/>
                <a:gd name="T4" fmla="*/ 32 w 156"/>
                <a:gd name="T5" fmla="*/ 92 h 100"/>
                <a:gd name="T6" fmla="*/ 24 w 156"/>
                <a:gd name="T7" fmla="*/ 82 h 100"/>
                <a:gd name="T8" fmla="*/ 16 w 156"/>
                <a:gd name="T9" fmla="*/ 82 h 100"/>
                <a:gd name="T10" fmla="*/ 8 w 156"/>
                <a:gd name="T11" fmla="*/ 82 h 100"/>
                <a:gd name="T12" fmla="*/ 4 w 156"/>
                <a:gd name="T13" fmla="*/ 80 h 100"/>
                <a:gd name="T14" fmla="*/ 0 w 156"/>
                <a:gd name="T15" fmla="*/ 78 h 100"/>
                <a:gd name="T16" fmla="*/ 0 w 156"/>
                <a:gd name="T17" fmla="*/ 74 h 100"/>
                <a:gd name="T18" fmla="*/ 4 w 156"/>
                <a:gd name="T19" fmla="*/ 72 h 100"/>
                <a:gd name="T20" fmla="*/ 6 w 156"/>
                <a:gd name="T21" fmla="*/ 70 h 100"/>
                <a:gd name="T22" fmla="*/ 10 w 156"/>
                <a:gd name="T23" fmla="*/ 64 h 100"/>
                <a:gd name="T24" fmla="*/ 12 w 156"/>
                <a:gd name="T25" fmla="*/ 58 h 100"/>
                <a:gd name="T26" fmla="*/ 16 w 156"/>
                <a:gd name="T27" fmla="*/ 58 h 100"/>
                <a:gd name="T28" fmla="*/ 22 w 156"/>
                <a:gd name="T29" fmla="*/ 56 h 100"/>
                <a:gd name="T30" fmla="*/ 24 w 156"/>
                <a:gd name="T31" fmla="*/ 44 h 100"/>
                <a:gd name="T32" fmla="*/ 26 w 156"/>
                <a:gd name="T33" fmla="*/ 36 h 100"/>
                <a:gd name="T34" fmla="*/ 32 w 156"/>
                <a:gd name="T35" fmla="*/ 30 h 100"/>
                <a:gd name="T36" fmla="*/ 38 w 156"/>
                <a:gd name="T37" fmla="*/ 24 h 100"/>
                <a:gd name="T38" fmla="*/ 54 w 156"/>
                <a:gd name="T39" fmla="*/ 18 h 100"/>
                <a:gd name="T40" fmla="*/ 72 w 156"/>
                <a:gd name="T41" fmla="*/ 10 h 100"/>
                <a:gd name="T42" fmla="*/ 106 w 156"/>
                <a:gd name="T43" fmla="*/ 10 h 100"/>
                <a:gd name="T44" fmla="*/ 122 w 156"/>
                <a:gd name="T45" fmla="*/ 2 h 100"/>
                <a:gd name="T46" fmla="*/ 130 w 156"/>
                <a:gd name="T47" fmla="*/ 0 h 100"/>
                <a:gd name="T48" fmla="*/ 140 w 156"/>
                <a:gd name="T49" fmla="*/ 0 h 100"/>
                <a:gd name="T50" fmla="*/ 150 w 156"/>
                <a:gd name="T51" fmla="*/ 0 h 100"/>
                <a:gd name="T52" fmla="*/ 156 w 156"/>
                <a:gd name="T53" fmla="*/ 2 h 100"/>
                <a:gd name="T54" fmla="*/ 156 w 156"/>
                <a:gd name="T55" fmla="*/ 6 h 100"/>
                <a:gd name="T56" fmla="*/ 154 w 156"/>
                <a:gd name="T57" fmla="*/ 10 h 100"/>
                <a:gd name="T58" fmla="*/ 148 w 156"/>
                <a:gd name="T59" fmla="*/ 12 h 100"/>
                <a:gd name="T60" fmla="*/ 132 w 156"/>
                <a:gd name="T61" fmla="*/ 16 h 100"/>
                <a:gd name="T62" fmla="*/ 92 w 156"/>
                <a:gd name="T63" fmla="*/ 28 h 100"/>
                <a:gd name="T64" fmla="*/ 74 w 156"/>
                <a:gd name="T65" fmla="*/ 34 h 100"/>
                <a:gd name="T66" fmla="*/ 58 w 156"/>
                <a:gd name="T67" fmla="*/ 42 h 100"/>
                <a:gd name="T68" fmla="*/ 54 w 156"/>
                <a:gd name="T69" fmla="*/ 48 h 100"/>
                <a:gd name="T70" fmla="*/ 48 w 156"/>
                <a:gd name="T71" fmla="*/ 54 h 100"/>
                <a:gd name="T72" fmla="*/ 44 w 156"/>
                <a:gd name="T73" fmla="*/ 60 h 100"/>
                <a:gd name="T74" fmla="*/ 42 w 156"/>
                <a:gd name="T75" fmla="*/ 66 h 100"/>
                <a:gd name="T76" fmla="*/ 44 w 156"/>
                <a:gd name="T77" fmla="*/ 74 h 100"/>
                <a:gd name="T78" fmla="*/ 48 w 156"/>
                <a:gd name="T79" fmla="*/ 80 h 100"/>
                <a:gd name="T80" fmla="*/ 52 w 156"/>
                <a:gd name="T81" fmla="*/ 84 h 100"/>
                <a:gd name="T82" fmla="*/ 58 w 156"/>
                <a:gd name="T83" fmla="*/ 86 h 100"/>
                <a:gd name="T84" fmla="*/ 72 w 156"/>
                <a:gd name="T85" fmla="*/ 92 h 100"/>
                <a:gd name="T86" fmla="*/ 78 w 156"/>
                <a:gd name="T87" fmla="*/ 94 h 100"/>
                <a:gd name="T88" fmla="*/ 82 w 156"/>
                <a:gd name="T89" fmla="*/ 98 h 100"/>
                <a:gd name="T90" fmla="*/ 72 w 156"/>
                <a:gd name="T91" fmla="*/ 98 h 100"/>
                <a:gd name="T92" fmla="*/ 62 w 156"/>
                <a:gd name="T93" fmla="*/ 98 h 100"/>
                <a:gd name="T94" fmla="*/ 40 w 156"/>
                <a:gd name="T95" fmla="*/ 10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6"/>
                <a:gd name="T145" fmla="*/ 0 h 100"/>
                <a:gd name="T146" fmla="*/ 156 w 156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6" h="100">
                  <a:moveTo>
                    <a:pt x="40" y="100"/>
                  </a:moveTo>
                  <a:lnTo>
                    <a:pt x="36" y="98"/>
                  </a:lnTo>
                  <a:lnTo>
                    <a:pt x="32" y="92"/>
                  </a:lnTo>
                  <a:lnTo>
                    <a:pt x="24" y="82"/>
                  </a:lnTo>
                  <a:lnTo>
                    <a:pt x="16" y="82"/>
                  </a:lnTo>
                  <a:lnTo>
                    <a:pt x="8" y="82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0" y="74"/>
                  </a:lnTo>
                  <a:lnTo>
                    <a:pt x="4" y="72"/>
                  </a:lnTo>
                  <a:lnTo>
                    <a:pt x="6" y="70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6" y="58"/>
                  </a:lnTo>
                  <a:lnTo>
                    <a:pt x="22" y="56"/>
                  </a:lnTo>
                  <a:lnTo>
                    <a:pt x="24" y="44"/>
                  </a:lnTo>
                  <a:lnTo>
                    <a:pt x="26" y="36"/>
                  </a:lnTo>
                  <a:lnTo>
                    <a:pt x="32" y="30"/>
                  </a:lnTo>
                  <a:lnTo>
                    <a:pt x="38" y="24"/>
                  </a:lnTo>
                  <a:lnTo>
                    <a:pt x="54" y="18"/>
                  </a:lnTo>
                  <a:lnTo>
                    <a:pt x="72" y="10"/>
                  </a:lnTo>
                  <a:lnTo>
                    <a:pt x="106" y="10"/>
                  </a:lnTo>
                  <a:lnTo>
                    <a:pt x="122" y="2"/>
                  </a:lnTo>
                  <a:lnTo>
                    <a:pt x="130" y="0"/>
                  </a:lnTo>
                  <a:lnTo>
                    <a:pt x="140" y="0"/>
                  </a:lnTo>
                  <a:lnTo>
                    <a:pt x="150" y="0"/>
                  </a:lnTo>
                  <a:lnTo>
                    <a:pt x="156" y="2"/>
                  </a:lnTo>
                  <a:lnTo>
                    <a:pt x="156" y="6"/>
                  </a:lnTo>
                  <a:lnTo>
                    <a:pt x="154" y="10"/>
                  </a:lnTo>
                  <a:lnTo>
                    <a:pt x="148" y="12"/>
                  </a:lnTo>
                  <a:lnTo>
                    <a:pt x="132" y="16"/>
                  </a:lnTo>
                  <a:lnTo>
                    <a:pt x="92" y="28"/>
                  </a:lnTo>
                  <a:lnTo>
                    <a:pt x="74" y="34"/>
                  </a:lnTo>
                  <a:lnTo>
                    <a:pt x="58" y="42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44" y="60"/>
                  </a:lnTo>
                  <a:lnTo>
                    <a:pt x="42" y="66"/>
                  </a:lnTo>
                  <a:lnTo>
                    <a:pt x="44" y="74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58" y="86"/>
                  </a:lnTo>
                  <a:lnTo>
                    <a:pt x="72" y="92"/>
                  </a:lnTo>
                  <a:lnTo>
                    <a:pt x="78" y="94"/>
                  </a:lnTo>
                  <a:lnTo>
                    <a:pt x="82" y="98"/>
                  </a:lnTo>
                  <a:lnTo>
                    <a:pt x="72" y="98"/>
                  </a:lnTo>
                  <a:lnTo>
                    <a:pt x="62" y="98"/>
                  </a:lnTo>
                  <a:lnTo>
                    <a:pt x="40" y="10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19" name="Freeform 161"/>
            <p:cNvSpPr>
              <a:spLocks noChangeAspect="1"/>
            </p:cNvSpPr>
            <p:nvPr/>
          </p:nvSpPr>
          <p:spPr bwMode="auto">
            <a:xfrm>
              <a:off x="2801" y="1292"/>
              <a:ext cx="152" cy="54"/>
            </a:xfrm>
            <a:custGeom>
              <a:avLst/>
              <a:gdLst>
                <a:gd name="T0" fmla="*/ 10 w 152"/>
                <a:gd name="T1" fmla="*/ 22 h 54"/>
                <a:gd name="T2" fmla="*/ 6 w 152"/>
                <a:gd name="T3" fmla="*/ 22 h 54"/>
                <a:gd name="T4" fmla="*/ 2 w 152"/>
                <a:gd name="T5" fmla="*/ 18 h 54"/>
                <a:gd name="T6" fmla="*/ 0 w 152"/>
                <a:gd name="T7" fmla="*/ 10 h 54"/>
                <a:gd name="T8" fmla="*/ 0 w 152"/>
                <a:gd name="T9" fmla="*/ 4 h 54"/>
                <a:gd name="T10" fmla="*/ 4 w 152"/>
                <a:gd name="T11" fmla="*/ 2 h 54"/>
                <a:gd name="T12" fmla="*/ 14 w 152"/>
                <a:gd name="T13" fmla="*/ 2 h 54"/>
                <a:gd name="T14" fmla="*/ 28 w 152"/>
                <a:gd name="T15" fmla="*/ 4 h 54"/>
                <a:gd name="T16" fmla="*/ 40 w 152"/>
                <a:gd name="T17" fmla="*/ 6 h 54"/>
                <a:gd name="T18" fmla="*/ 58 w 152"/>
                <a:gd name="T19" fmla="*/ 12 h 54"/>
                <a:gd name="T20" fmla="*/ 54 w 152"/>
                <a:gd name="T21" fmla="*/ 6 h 54"/>
                <a:gd name="T22" fmla="*/ 58 w 152"/>
                <a:gd name="T23" fmla="*/ 2 h 54"/>
                <a:gd name="T24" fmla="*/ 64 w 152"/>
                <a:gd name="T25" fmla="*/ 0 h 54"/>
                <a:gd name="T26" fmla="*/ 68 w 152"/>
                <a:gd name="T27" fmla="*/ 0 h 54"/>
                <a:gd name="T28" fmla="*/ 72 w 152"/>
                <a:gd name="T29" fmla="*/ 2 h 54"/>
                <a:gd name="T30" fmla="*/ 76 w 152"/>
                <a:gd name="T31" fmla="*/ 4 h 54"/>
                <a:gd name="T32" fmla="*/ 80 w 152"/>
                <a:gd name="T33" fmla="*/ 4 h 54"/>
                <a:gd name="T34" fmla="*/ 84 w 152"/>
                <a:gd name="T35" fmla="*/ 12 h 54"/>
                <a:gd name="T36" fmla="*/ 88 w 152"/>
                <a:gd name="T37" fmla="*/ 14 h 54"/>
                <a:gd name="T38" fmla="*/ 100 w 152"/>
                <a:gd name="T39" fmla="*/ 14 h 54"/>
                <a:gd name="T40" fmla="*/ 128 w 152"/>
                <a:gd name="T41" fmla="*/ 22 h 54"/>
                <a:gd name="T42" fmla="*/ 142 w 152"/>
                <a:gd name="T43" fmla="*/ 28 h 54"/>
                <a:gd name="T44" fmla="*/ 152 w 152"/>
                <a:gd name="T45" fmla="*/ 34 h 54"/>
                <a:gd name="T46" fmla="*/ 144 w 152"/>
                <a:gd name="T47" fmla="*/ 40 h 54"/>
                <a:gd name="T48" fmla="*/ 136 w 152"/>
                <a:gd name="T49" fmla="*/ 42 h 54"/>
                <a:gd name="T50" fmla="*/ 128 w 152"/>
                <a:gd name="T51" fmla="*/ 42 h 54"/>
                <a:gd name="T52" fmla="*/ 122 w 152"/>
                <a:gd name="T53" fmla="*/ 38 h 54"/>
                <a:gd name="T54" fmla="*/ 114 w 152"/>
                <a:gd name="T55" fmla="*/ 30 h 54"/>
                <a:gd name="T56" fmla="*/ 104 w 152"/>
                <a:gd name="T57" fmla="*/ 22 h 54"/>
                <a:gd name="T58" fmla="*/ 100 w 152"/>
                <a:gd name="T59" fmla="*/ 20 h 54"/>
                <a:gd name="T60" fmla="*/ 94 w 152"/>
                <a:gd name="T61" fmla="*/ 18 h 54"/>
                <a:gd name="T62" fmla="*/ 88 w 152"/>
                <a:gd name="T63" fmla="*/ 20 h 54"/>
                <a:gd name="T64" fmla="*/ 86 w 152"/>
                <a:gd name="T65" fmla="*/ 24 h 54"/>
                <a:gd name="T66" fmla="*/ 86 w 152"/>
                <a:gd name="T67" fmla="*/ 38 h 54"/>
                <a:gd name="T68" fmla="*/ 82 w 152"/>
                <a:gd name="T69" fmla="*/ 38 h 54"/>
                <a:gd name="T70" fmla="*/ 80 w 152"/>
                <a:gd name="T71" fmla="*/ 40 h 54"/>
                <a:gd name="T72" fmla="*/ 76 w 152"/>
                <a:gd name="T73" fmla="*/ 46 h 54"/>
                <a:gd name="T74" fmla="*/ 74 w 152"/>
                <a:gd name="T75" fmla="*/ 52 h 54"/>
                <a:gd name="T76" fmla="*/ 72 w 152"/>
                <a:gd name="T77" fmla="*/ 54 h 54"/>
                <a:gd name="T78" fmla="*/ 68 w 152"/>
                <a:gd name="T79" fmla="*/ 54 h 54"/>
                <a:gd name="T80" fmla="*/ 60 w 152"/>
                <a:gd name="T81" fmla="*/ 52 h 54"/>
                <a:gd name="T82" fmla="*/ 52 w 152"/>
                <a:gd name="T83" fmla="*/ 50 h 54"/>
                <a:gd name="T84" fmla="*/ 38 w 152"/>
                <a:gd name="T85" fmla="*/ 38 h 54"/>
                <a:gd name="T86" fmla="*/ 26 w 152"/>
                <a:gd name="T87" fmla="*/ 28 h 54"/>
                <a:gd name="T88" fmla="*/ 18 w 152"/>
                <a:gd name="T89" fmla="*/ 24 h 54"/>
                <a:gd name="T90" fmla="*/ 10 w 152"/>
                <a:gd name="T91" fmla="*/ 22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2"/>
                <a:gd name="T139" fmla="*/ 0 h 54"/>
                <a:gd name="T140" fmla="*/ 152 w 152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2" h="54">
                  <a:moveTo>
                    <a:pt x="10" y="22"/>
                  </a:moveTo>
                  <a:lnTo>
                    <a:pt x="6" y="22"/>
                  </a:lnTo>
                  <a:lnTo>
                    <a:pt x="2" y="18"/>
                  </a:lnTo>
                  <a:lnTo>
                    <a:pt x="0" y="10"/>
                  </a:lnTo>
                  <a:lnTo>
                    <a:pt x="0" y="4"/>
                  </a:lnTo>
                  <a:lnTo>
                    <a:pt x="4" y="2"/>
                  </a:lnTo>
                  <a:lnTo>
                    <a:pt x="14" y="2"/>
                  </a:lnTo>
                  <a:lnTo>
                    <a:pt x="28" y="4"/>
                  </a:lnTo>
                  <a:lnTo>
                    <a:pt x="40" y="6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4" y="12"/>
                  </a:lnTo>
                  <a:lnTo>
                    <a:pt x="88" y="14"/>
                  </a:lnTo>
                  <a:lnTo>
                    <a:pt x="100" y="14"/>
                  </a:lnTo>
                  <a:lnTo>
                    <a:pt x="128" y="22"/>
                  </a:lnTo>
                  <a:lnTo>
                    <a:pt x="142" y="28"/>
                  </a:lnTo>
                  <a:lnTo>
                    <a:pt x="152" y="34"/>
                  </a:lnTo>
                  <a:lnTo>
                    <a:pt x="144" y="40"/>
                  </a:lnTo>
                  <a:lnTo>
                    <a:pt x="136" y="42"/>
                  </a:lnTo>
                  <a:lnTo>
                    <a:pt x="128" y="42"/>
                  </a:lnTo>
                  <a:lnTo>
                    <a:pt x="122" y="38"/>
                  </a:lnTo>
                  <a:lnTo>
                    <a:pt x="114" y="30"/>
                  </a:lnTo>
                  <a:lnTo>
                    <a:pt x="104" y="22"/>
                  </a:lnTo>
                  <a:lnTo>
                    <a:pt x="100" y="20"/>
                  </a:lnTo>
                  <a:lnTo>
                    <a:pt x="94" y="18"/>
                  </a:lnTo>
                  <a:lnTo>
                    <a:pt x="88" y="20"/>
                  </a:lnTo>
                  <a:lnTo>
                    <a:pt x="86" y="24"/>
                  </a:lnTo>
                  <a:lnTo>
                    <a:pt x="86" y="38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6"/>
                  </a:lnTo>
                  <a:lnTo>
                    <a:pt x="74" y="52"/>
                  </a:lnTo>
                  <a:lnTo>
                    <a:pt x="72" y="54"/>
                  </a:lnTo>
                  <a:lnTo>
                    <a:pt x="68" y="54"/>
                  </a:lnTo>
                  <a:lnTo>
                    <a:pt x="60" y="52"/>
                  </a:lnTo>
                  <a:lnTo>
                    <a:pt x="52" y="50"/>
                  </a:lnTo>
                  <a:lnTo>
                    <a:pt x="38" y="38"/>
                  </a:lnTo>
                  <a:lnTo>
                    <a:pt x="26" y="28"/>
                  </a:lnTo>
                  <a:lnTo>
                    <a:pt x="18" y="24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20" name="Freeform 162"/>
            <p:cNvSpPr>
              <a:spLocks noChangeAspect="1"/>
            </p:cNvSpPr>
            <p:nvPr/>
          </p:nvSpPr>
          <p:spPr bwMode="auto">
            <a:xfrm>
              <a:off x="2883" y="1284"/>
              <a:ext cx="90" cy="20"/>
            </a:xfrm>
            <a:custGeom>
              <a:avLst/>
              <a:gdLst>
                <a:gd name="T0" fmla="*/ 32 w 90"/>
                <a:gd name="T1" fmla="*/ 20 h 20"/>
                <a:gd name="T2" fmla="*/ 24 w 90"/>
                <a:gd name="T3" fmla="*/ 18 h 20"/>
                <a:gd name="T4" fmla="*/ 16 w 90"/>
                <a:gd name="T5" fmla="*/ 16 h 20"/>
                <a:gd name="T6" fmla="*/ 6 w 90"/>
                <a:gd name="T7" fmla="*/ 12 h 20"/>
                <a:gd name="T8" fmla="*/ 0 w 90"/>
                <a:gd name="T9" fmla="*/ 6 h 20"/>
                <a:gd name="T10" fmla="*/ 6 w 90"/>
                <a:gd name="T11" fmla="*/ 4 h 20"/>
                <a:gd name="T12" fmla="*/ 14 w 90"/>
                <a:gd name="T13" fmla="*/ 2 h 20"/>
                <a:gd name="T14" fmla="*/ 22 w 90"/>
                <a:gd name="T15" fmla="*/ 0 h 20"/>
                <a:gd name="T16" fmla="*/ 28 w 90"/>
                <a:gd name="T17" fmla="*/ 2 h 20"/>
                <a:gd name="T18" fmla="*/ 42 w 90"/>
                <a:gd name="T19" fmla="*/ 4 h 20"/>
                <a:gd name="T20" fmla="*/ 58 w 90"/>
                <a:gd name="T21" fmla="*/ 4 h 20"/>
                <a:gd name="T22" fmla="*/ 76 w 90"/>
                <a:gd name="T23" fmla="*/ 6 h 20"/>
                <a:gd name="T24" fmla="*/ 90 w 90"/>
                <a:gd name="T25" fmla="*/ 8 h 20"/>
                <a:gd name="T26" fmla="*/ 84 w 90"/>
                <a:gd name="T27" fmla="*/ 14 h 20"/>
                <a:gd name="T28" fmla="*/ 78 w 90"/>
                <a:gd name="T29" fmla="*/ 16 h 20"/>
                <a:gd name="T30" fmla="*/ 72 w 90"/>
                <a:gd name="T31" fmla="*/ 20 h 20"/>
                <a:gd name="T32" fmla="*/ 66 w 90"/>
                <a:gd name="T33" fmla="*/ 20 h 20"/>
                <a:gd name="T34" fmla="*/ 50 w 90"/>
                <a:gd name="T35" fmla="*/ 20 h 20"/>
                <a:gd name="T36" fmla="*/ 32 w 90"/>
                <a:gd name="T37" fmla="*/ 20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0"/>
                <a:gd name="T58" fmla="*/ 0 h 20"/>
                <a:gd name="T59" fmla="*/ 90 w 90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0" h="20">
                  <a:moveTo>
                    <a:pt x="32" y="20"/>
                  </a:moveTo>
                  <a:lnTo>
                    <a:pt x="24" y="18"/>
                  </a:lnTo>
                  <a:lnTo>
                    <a:pt x="16" y="16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4"/>
                  </a:lnTo>
                  <a:lnTo>
                    <a:pt x="14" y="2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42" y="4"/>
                  </a:lnTo>
                  <a:lnTo>
                    <a:pt x="58" y="4"/>
                  </a:lnTo>
                  <a:lnTo>
                    <a:pt x="76" y="6"/>
                  </a:lnTo>
                  <a:lnTo>
                    <a:pt x="90" y="8"/>
                  </a:lnTo>
                  <a:lnTo>
                    <a:pt x="84" y="14"/>
                  </a:lnTo>
                  <a:lnTo>
                    <a:pt x="78" y="16"/>
                  </a:lnTo>
                  <a:lnTo>
                    <a:pt x="72" y="20"/>
                  </a:lnTo>
                  <a:lnTo>
                    <a:pt x="66" y="20"/>
                  </a:lnTo>
                  <a:lnTo>
                    <a:pt x="50" y="20"/>
                  </a:lnTo>
                  <a:lnTo>
                    <a:pt x="32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579" name="Freeform 163"/>
          <p:cNvSpPr>
            <a:spLocks noChangeAspect="1"/>
          </p:cNvSpPr>
          <p:nvPr/>
        </p:nvSpPr>
        <p:spPr bwMode="auto">
          <a:xfrm>
            <a:off x="5089525" y="3233738"/>
            <a:ext cx="104775" cy="161925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80" name="Freeform 164"/>
          <p:cNvSpPr>
            <a:spLocks noChangeAspect="1"/>
          </p:cNvSpPr>
          <p:nvPr/>
        </p:nvSpPr>
        <p:spPr bwMode="auto">
          <a:xfrm>
            <a:off x="5537200" y="3500438"/>
            <a:ext cx="158750" cy="109537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81" name="Freeform 165"/>
          <p:cNvSpPr>
            <a:spLocks noChangeAspect="1"/>
          </p:cNvSpPr>
          <p:nvPr/>
        </p:nvSpPr>
        <p:spPr bwMode="auto">
          <a:xfrm>
            <a:off x="4672013" y="2255838"/>
            <a:ext cx="101600" cy="68262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582" name="Group 166"/>
          <p:cNvGrpSpPr>
            <a:grpSpLocks noChangeAspect="1"/>
          </p:cNvGrpSpPr>
          <p:nvPr/>
        </p:nvGrpSpPr>
        <p:grpSpPr bwMode="auto">
          <a:xfrm>
            <a:off x="4613275" y="1674813"/>
            <a:ext cx="3549650" cy="1257300"/>
            <a:chOff x="2969" y="1326"/>
            <a:chExt cx="2187" cy="650"/>
          </a:xfrm>
        </p:grpSpPr>
        <p:sp>
          <p:nvSpPr>
            <p:cNvPr id="62712" name="Freeform 167"/>
            <p:cNvSpPr>
              <a:spLocks noChangeAspect="1"/>
            </p:cNvSpPr>
            <p:nvPr/>
          </p:nvSpPr>
          <p:spPr bwMode="auto">
            <a:xfrm>
              <a:off x="3042" y="1326"/>
              <a:ext cx="2114" cy="650"/>
            </a:xfrm>
            <a:custGeom>
              <a:avLst/>
              <a:gdLst>
                <a:gd name="T0" fmla="*/ 1096 w 2114"/>
                <a:gd name="T1" fmla="*/ 482 h 650"/>
                <a:gd name="T2" fmla="*/ 1098 w 2114"/>
                <a:gd name="T3" fmla="*/ 444 h 650"/>
                <a:gd name="T4" fmla="*/ 1190 w 2114"/>
                <a:gd name="T5" fmla="*/ 470 h 650"/>
                <a:gd name="T6" fmla="*/ 1344 w 2114"/>
                <a:gd name="T7" fmla="*/ 476 h 650"/>
                <a:gd name="T8" fmla="*/ 1426 w 2114"/>
                <a:gd name="T9" fmla="*/ 468 h 650"/>
                <a:gd name="T10" fmla="*/ 1446 w 2114"/>
                <a:gd name="T11" fmla="*/ 414 h 650"/>
                <a:gd name="T12" fmla="*/ 1618 w 2114"/>
                <a:gd name="T13" fmla="*/ 500 h 650"/>
                <a:gd name="T14" fmla="*/ 1696 w 2114"/>
                <a:gd name="T15" fmla="*/ 532 h 650"/>
                <a:gd name="T16" fmla="*/ 1708 w 2114"/>
                <a:gd name="T17" fmla="*/ 618 h 650"/>
                <a:gd name="T18" fmla="*/ 1764 w 2114"/>
                <a:gd name="T19" fmla="*/ 530 h 650"/>
                <a:gd name="T20" fmla="*/ 1664 w 2114"/>
                <a:gd name="T21" fmla="*/ 402 h 650"/>
                <a:gd name="T22" fmla="*/ 1604 w 2114"/>
                <a:gd name="T23" fmla="*/ 378 h 650"/>
                <a:gd name="T24" fmla="*/ 1648 w 2114"/>
                <a:gd name="T25" fmla="*/ 306 h 650"/>
                <a:gd name="T26" fmla="*/ 1794 w 2114"/>
                <a:gd name="T27" fmla="*/ 306 h 650"/>
                <a:gd name="T28" fmla="*/ 1820 w 2114"/>
                <a:gd name="T29" fmla="*/ 268 h 650"/>
                <a:gd name="T30" fmla="*/ 1878 w 2114"/>
                <a:gd name="T31" fmla="*/ 272 h 650"/>
                <a:gd name="T32" fmla="*/ 1908 w 2114"/>
                <a:gd name="T33" fmla="*/ 404 h 650"/>
                <a:gd name="T34" fmla="*/ 1986 w 2114"/>
                <a:gd name="T35" fmla="*/ 418 h 650"/>
                <a:gd name="T36" fmla="*/ 1982 w 2114"/>
                <a:gd name="T37" fmla="*/ 378 h 650"/>
                <a:gd name="T38" fmla="*/ 1918 w 2114"/>
                <a:gd name="T39" fmla="*/ 294 h 650"/>
                <a:gd name="T40" fmla="*/ 2046 w 2114"/>
                <a:gd name="T41" fmla="*/ 234 h 650"/>
                <a:gd name="T42" fmla="*/ 2006 w 2114"/>
                <a:gd name="T43" fmla="*/ 188 h 650"/>
                <a:gd name="T44" fmla="*/ 2106 w 2114"/>
                <a:gd name="T45" fmla="*/ 194 h 650"/>
                <a:gd name="T46" fmla="*/ 1952 w 2114"/>
                <a:gd name="T47" fmla="*/ 142 h 650"/>
                <a:gd name="T48" fmla="*/ 1782 w 2114"/>
                <a:gd name="T49" fmla="*/ 138 h 650"/>
                <a:gd name="T50" fmla="*/ 1626 w 2114"/>
                <a:gd name="T51" fmla="*/ 114 h 650"/>
                <a:gd name="T52" fmla="*/ 1454 w 2114"/>
                <a:gd name="T53" fmla="*/ 72 h 650"/>
                <a:gd name="T54" fmla="*/ 1354 w 2114"/>
                <a:gd name="T55" fmla="*/ 68 h 650"/>
                <a:gd name="T56" fmla="*/ 1220 w 2114"/>
                <a:gd name="T57" fmla="*/ 100 h 650"/>
                <a:gd name="T58" fmla="*/ 992 w 2114"/>
                <a:gd name="T59" fmla="*/ 60 h 650"/>
                <a:gd name="T60" fmla="*/ 820 w 2114"/>
                <a:gd name="T61" fmla="*/ 0 h 650"/>
                <a:gd name="T62" fmla="*/ 664 w 2114"/>
                <a:gd name="T63" fmla="*/ 34 h 650"/>
                <a:gd name="T64" fmla="*/ 594 w 2114"/>
                <a:gd name="T65" fmla="*/ 80 h 650"/>
                <a:gd name="T66" fmla="*/ 540 w 2114"/>
                <a:gd name="T67" fmla="*/ 72 h 650"/>
                <a:gd name="T68" fmla="*/ 522 w 2114"/>
                <a:gd name="T69" fmla="*/ 86 h 650"/>
                <a:gd name="T70" fmla="*/ 480 w 2114"/>
                <a:gd name="T71" fmla="*/ 122 h 650"/>
                <a:gd name="T72" fmla="*/ 430 w 2114"/>
                <a:gd name="T73" fmla="*/ 124 h 650"/>
                <a:gd name="T74" fmla="*/ 360 w 2114"/>
                <a:gd name="T75" fmla="*/ 136 h 650"/>
                <a:gd name="T76" fmla="*/ 270 w 2114"/>
                <a:gd name="T77" fmla="*/ 152 h 650"/>
                <a:gd name="T78" fmla="*/ 214 w 2114"/>
                <a:gd name="T79" fmla="*/ 178 h 650"/>
                <a:gd name="T80" fmla="*/ 142 w 2114"/>
                <a:gd name="T81" fmla="*/ 224 h 650"/>
                <a:gd name="T82" fmla="*/ 144 w 2114"/>
                <a:gd name="T83" fmla="*/ 184 h 650"/>
                <a:gd name="T84" fmla="*/ 32 w 2114"/>
                <a:gd name="T85" fmla="*/ 122 h 650"/>
                <a:gd name="T86" fmla="*/ 22 w 2114"/>
                <a:gd name="T87" fmla="*/ 158 h 650"/>
                <a:gd name="T88" fmla="*/ 30 w 2114"/>
                <a:gd name="T89" fmla="*/ 198 h 650"/>
                <a:gd name="T90" fmla="*/ 50 w 2114"/>
                <a:gd name="T91" fmla="*/ 258 h 650"/>
                <a:gd name="T92" fmla="*/ 18 w 2114"/>
                <a:gd name="T93" fmla="*/ 322 h 650"/>
                <a:gd name="T94" fmla="*/ 74 w 2114"/>
                <a:gd name="T95" fmla="*/ 362 h 650"/>
                <a:gd name="T96" fmla="*/ 118 w 2114"/>
                <a:gd name="T97" fmla="*/ 414 h 650"/>
                <a:gd name="T98" fmla="*/ 192 w 2114"/>
                <a:gd name="T99" fmla="*/ 472 h 650"/>
                <a:gd name="T100" fmla="*/ 248 w 2114"/>
                <a:gd name="T101" fmla="*/ 498 h 650"/>
                <a:gd name="T102" fmla="*/ 222 w 2114"/>
                <a:gd name="T103" fmla="*/ 558 h 650"/>
                <a:gd name="T104" fmla="*/ 306 w 2114"/>
                <a:gd name="T105" fmla="*/ 610 h 650"/>
                <a:gd name="T106" fmla="*/ 390 w 2114"/>
                <a:gd name="T107" fmla="*/ 650 h 650"/>
                <a:gd name="T108" fmla="*/ 378 w 2114"/>
                <a:gd name="T109" fmla="*/ 564 h 650"/>
                <a:gd name="T110" fmla="*/ 358 w 2114"/>
                <a:gd name="T111" fmla="*/ 512 h 650"/>
                <a:gd name="T112" fmla="*/ 432 w 2114"/>
                <a:gd name="T113" fmla="*/ 446 h 650"/>
                <a:gd name="T114" fmla="*/ 556 w 2114"/>
                <a:gd name="T115" fmla="*/ 434 h 650"/>
                <a:gd name="T116" fmla="*/ 736 w 2114"/>
                <a:gd name="T117" fmla="*/ 410 h 650"/>
                <a:gd name="T118" fmla="*/ 898 w 2114"/>
                <a:gd name="T119" fmla="*/ 468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14"/>
                <a:gd name="T181" fmla="*/ 0 h 650"/>
                <a:gd name="T182" fmla="*/ 2114 w 2114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14" h="650">
                  <a:moveTo>
                    <a:pt x="970" y="490"/>
                  </a:moveTo>
                  <a:lnTo>
                    <a:pt x="980" y="480"/>
                  </a:lnTo>
                  <a:lnTo>
                    <a:pt x="992" y="472"/>
                  </a:lnTo>
                  <a:lnTo>
                    <a:pt x="1006" y="466"/>
                  </a:lnTo>
                  <a:lnTo>
                    <a:pt x="1020" y="464"/>
                  </a:lnTo>
                  <a:lnTo>
                    <a:pt x="1028" y="466"/>
                  </a:lnTo>
                  <a:lnTo>
                    <a:pt x="1036" y="468"/>
                  </a:lnTo>
                  <a:lnTo>
                    <a:pt x="1054" y="474"/>
                  </a:lnTo>
                  <a:lnTo>
                    <a:pt x="1074" y="480"/>
                  </a:lnTo>
                  <a:lnTo>
                    <a:pt x="1084" y="482"/>
                  </a:lnTo>
                  <a:lnTo>
                    <a:pt x="1096" y="482"/>
                  </a:lnTo>
                  <a:lnTo>
                    <a:pt x="1102" y="482"/>
                  </a:lnTo>
                  <a:lnTo>
                    <a:pt x="1106" y="480"/>
                  </a:lnTo>
                  <a:lnTo>
                    <a:pt x="1110" y="478"/>
                  </a:lnTo>
                  <a:lnTo>
                    <a:pt x="1112" y="474"/>
                  </a:lnTo>
                  <a:lnTo>
                    <a:pt x="1112" y="470"/>
                  </a:lnTo>
                  <a:lnTo>
                    <a:pt x="1110" y="466"/>
                  </a:lnTo>
                  <a:lnTo>
                    <a:pt x="1104" y="460"/>
                  </a:lnTo>
                  <a:lnTo>
                    <a:pt x="1100" y="454"/>
                  </a:lnTo>
                  <a:lnTo>
                    <a:pt x="1098" y="450"/>
                  </a:lnTo>
                  <a:lnTo>
                    <a:pt x="1096" y="446"/>
                  </a:lnTo>
                  <a:lnTo>
                    <a:pt x="1098" y="444"/>
                  </a:lnTo>
                  <a:lnTo>
                    <a:pt x="1100" y="444"/>
                  </a:lnTo>
                  <a:lnTo>
                    <a:pt x="1106" y="442"/>
                  </a:lnTo>
                  <a:lnTo>
                    <a:pt x="1126" y="442"/>
                  </a:lnTo>
                  <a:lnTo>
                    <a:pt x="1146" y="446"/>
                  </a:lnTo>
                  <a:lnTo>
                    <a:pt x="1156" y="450"/>
                  </a:lnTo>
                  <a:lnTo>
                    <a:pt x="1162" y="456"/>
                  </a:lnTo>
                  <a:lnTo>
                    <a:pt x="1168" y="464"/>
                  </a:lnTo>
                  <a:lnTo>
                    <a:pt x="1172" y="468"/>
                  </a:lnTo>
                  <a:lnTo>
                    <a:pt x="1176" y="470"/>
                  </a:lnTo>
                  <a:lnTo>
                    <a:pt x="1182" y="472"/>
                  </a:lnTo>
                  <a:lnTo>
                    <a:pt x="1190" y="470"/>
                  </a:lnTo>
                  <a:lnTo>
                    <a:pt x="1206" y="468"/>
                  </a:lnTo>
                  <a:lnTo>
                    <a:pt x="1220" y="470"/>
                  </a:lnTo>
                  <a:lnTo>
                    <a:pt x="1234" y="472"/>
                  </a:lnTo>
                  <a:lnTo>
                    <a:pt x="1246" y="478"/>
                  </a:lnTo>
                  <a:lnTo>
                    <a:pt x="1274" y="490"/>
                  </a:lnTo>
                  <a:lnTo>
                    <a:pt x="1288" y="492"/>
                  </a:lnTo>
                  <a:lnTo>
                    <a:pt x="1304" y="494"/>
                  </a:lnTo>
                  <a:lnTo>
                    <a:pt x="1312" y="494"/>
                  </a:lnTo>
                  <a:lnTo>
                    <a:pt x="1320" y="492"/>
                  </a:lnTo>
                  <a:lnTo>
                    <a:pt x="1332" y="484"/>
                  </a:lnTo>
                  <a:lnTo>
                    <a:pt x="1344" y="476"/>
                  </a:lnTo>
                  <a:lnTo>
                    <a:pt x="1350" y="474"/>
                  </a:lnTo>
                  <a:lnTo>
                    <a:pt x="1358" y="474"/>
                  </a:lnTo>
                  <a:lnTo>
                    <a:pt x="1366" y="474"/>
                  </a:lnTo>
                  <a:lnTo>
                    <a:pt x="1378" y="478"/>
                  </a:lnTo>
                  <a:lnTo>
                    <a:pt x="1402" y="486"/>
                  </a:lnTo>
                  <a:lnTo>
                    <a:pt x="1412" y="486"/>
                  </a:lnTo>
                  <a:lnTo>
                    <a:pt x="1422" y="484"/>
                  </a:lnTo>
                  <a:lnTo>
                    <a:pt x="1424" y="482"/>
                  </a:lnTo>
                  <a:lnTo>
                    <a:pt x="1426" y="478"/>
                  </a:lnTo>
                  <a:lnTo>
                    <a:pt x="1426" y="474"/>
                  </a:lnTo>
                  <a:lnTo>
                    <a:pt x="1426" y="468"/>
                  </a:lnTo>
                  <a:lnTo>
                    <a:pt x="1424" y="456"/>
                  </a:lnTo>
                  <a:lnTo>
                    <a:pt x="1422" y="446"/>
                  </a:lnTo>
                  <a:lnTo>
                    <a:pt x="1416" y="438"/>
                  </a:lnTo>
                  <a:lnTo>
                    <a:pt x="1412" y="434"/>
                  </a:lnTo>
                  <a:lnTo>
                    <a:pt x="1408" y="432"/>
                  </a:lnTo>
                  <a:lnTo>
                    <a:pt x="1410" y="426"/>
                  </a:lnTo>
                  <a:lnTo>
                    <a:pt x="1412" y="422"/>
                  </a:lnTo>
                  <a:lnTo>
                    <a:pt x="1416" y="418"/>
                  </a:lnTo>
                  <a:lnTo>
                    <a:pt x="1422" y="416"/>
                  </a:lnTo>
                  <a:lnTo>
                    <a:pt x="1432" y="414"/>
                  </a:lnTo>
                  <a:lnTo>
                    <a:pt x="1446" y="414"/>
                  </a:lnTo>
                  <a:lnTo>
                    <a:pt x="1468" y="416"/>
                  </a:lnTo>
                  <a:lnTo>
                    <a:pt x="1486" y="422"/>
                  </a:lnTo>
                  <a:lnTo>
                    <a:pt x="1500" y="430"/>
                  </a:lnTo>
                  <a:lnTo>
                    <a:pt x="1512" y="440"/>
                  </a:lnTo>
                  <a:lnTo>
                    <a:pt x="1536" y="462"/>
                  </a:lnTo>
                  <a:lnTo>
                    <a:pt x="1548" y="472"/>
                  </a:lnTo>
                  <a:lnTo>
                    <a:pt x="1560" y="480"/>
                  </a:lnTo>
                  <a:lnTo>
                    <a:pt x="1574" y="486"/>
                  </a:lnTo>
                  <a:lnTo>
                    <a:pt x="1590" y="490"/>
                  </a:lnTo>
                  <a:lnTo>
                    <a:pt x="1604" y="494"/>
                  </a:lnTo>
                  <a:lnTo>
                    <a:pt x="1618" y="500"/>
                  </a:lnTo>
                  <a:lnTo>
                    <a:pt x="1624" y="508"/>
                  </a:lnTo>
                  <a:lnTo>
                    <a:pt x="1630" y="516"/>
                  </a:lnTo>
                  <a:lnTo>
                    <a:pt x="1638" y="522"/>
                  </a:lnTo>
                  <a:lnTo>
                    <a:pt x="1644" y="524"/>
                  </a:lnTo>
                  <a:lnTo>
                    <a:pt x="1650" y="524"/>
                  </a:lnTo>
                  <a:lnTo>
                    <a:pt x="1662" y="522"/>
                  </a:lnTo>
                  <a:lnTo>
                    <a:pt x="1668" y="518"/>
                  </a:lnTo>
                  <a:lnTo>
                    <a:pt x="1676" y="512"/>
                  </a:lnTo>
                  <a:lnTo>
                    <a:pt x="1684" y="506"/>
                  </a:lnTo>
                  <a:lnTo>
                    <a:pt x="1692" y="520"/>
                  </a:lnTo>
                  <a:lnTo>
                    <a:pt x="1696" y="532"/>
                  </a:lnTo>
                  <a:lnTo>
                    <a:pt x="1698" y="546"/>
                  </a:lnTo>
                  <a:lnTo>
                    <a:pt x="1698" y="560"/>
                  </a:lnTo>
                  <a:lnTo>
                    <a:pt x="1698" y="566"/>
                  </a:lnTo>
                  <a:lnTo>
                    <a:pt x="1698" y="576"/>
                  </a:lnTo>
                  <a:lnTo>
                    <a:pt x="1690" y="570"/>
                  </a:lnTo>
                  <a:lnTo>
                    <a:pt x="1678" y="566"/>
                  </a:lnTo>
                  <a:lnTo>
                    <a:pt x="1678" y="582"/>
                  </a:lnTo>
                  <a:lnTo>
                    <a:pt x="1686" y="590"/>
                  </a:lnTo>
                  <a:lnTo>
                    <a:pt x="1692" y="598"/>
                  </a:lnTo>
                  <a:lnTo>
                    <a:pt x="1700" y="622"/>
                  </a:lnTo>
                  <a:lnTo>
                    <a:pt x="1708" y="618"/>
                  </a:lnTo>
                  <a:lnTo>
                    <a:pt x="1718" y="616"/>
                  </a:lnTo>
                  <a:lnTo>
                    <a:pt x="1732" y="618"/>
                  </a:lnTo>
                  <a:lnTo>
                    <a:pt x="1738" y="618"/>
                  </a:lnTo>
                  <a:lnTo>
                    <a:pt x="1744" y="616"/>
                  </a:lnTo>
                  <a:lnTo>
                    <a:pt x="1750" y="614"/>
                  </a:lnTo>
                  <a:lnTo>
                    <a:pt x="1754" y="610"/>
                  </a:lnTo>
                  <a:lnTo>
                    <a:pt x="1760" y="598"/>
                  </a:lnTo>
                  <a:lnTo>
                    <a:pt x="1762" y="586"/>
                  </a:lnTo>
                  <a:lnTo>
                    <a:pt x="1764" y="570"/>
                  </a:lnTo>
                  <a:lnTo>
                    <a:pt x="1764" y="556"/>
                  </a:lnTo>
                  <a:lnTo>
                    <a:pt x="1764" y="530"/>
                  </a:lnTo>
                  <a:lnTo>
                    <a:pt x="1762" y="510"/>
                  </a:lnTo>
                  <a:lnTo>
                    <a:pt x="1756" y="490"/>
                  </a:lnTo>
                  <a:lnTo>
                    <a:pt x="1748" y="468"/>
                  </a:lnTo>
                  <a:lnTo>
                    <a:pt x="1736" y="448"/>
                  </a:lnTo>
                  <a:lnTo>
                    <a:pt x="1722" y="430"/>
                  </a:lnTo>
                  <a:lnTo>
                    <a:pt x="1706" y="414"/>
                  </a:lnTo>
                  <a:lnTo>
                    <a:pt x="1696" y="410"/>
                  </a:lnTo>
                  <a:lnTo>
                    <a:pt x="1688" y="406"/>
                  </a:lnTo>
                  <a:lnTo>
                    <a:pt x="1678" y="402"/>
                  </a:lnTo>
                  <a:lnTo>
                    <a:pt x="1668" y="402"/>
                  </a:lnTo>
                  <a:lnTo>
                    <a:pt x="1664" y="402"/>
                  </a:lnTo>
                  <a:lnTo>
                    <a:pt x="1662" y="402"/>
                  </a:lnTo>
                  <a:lnTo>
                    <a:pt x="1658" y="410"/>
                  </a:lnTo>
                  <a:lnTo>
                    <a:pt x="1648" y="404"/>
                  </a:lnTo>
                  <a:lnTo>
                    <a:pt x="1642" y="396"/>
                  </a:lnTo>
                  <a:lnTo>
                    <a:pt x="1636" y="388"/>
                  </a:lnTo>
                  <a:lnTo>
                    <a:pt x="1628" y="380"/>
                  </a:lnTo>
                  <a:lnTo>
                    <a:pt x="1622" y="384"/>
                  </a:lnTo>
                  <a:lnTo>
                    <a:pt x="1612" y="388"/>
                  </a:lnTo>
                  <a:lnTo>
                    <a:pt x="1602" y="392"/>
                  </a:lnTo>
                  <a:lnTo>
                    <a:pt x="1602" y="380"/>
                  </a:lnTo>
                  <a:lnTo>
                    <a:pt x="1604" y="378"/>
                  </a:lnTo>
                  <a:lnTo>
                    <a:pt x="1606" y="374"/>
                  </a:lnTo>
                  <a:lnTo>
                    <a:pt x="1612" y="368"/>
                  </a:lnTo>
                  <a:lnTo>
                    <a:pt x="1614" y="364"/>
                  </a:lnTo>
                  <a:lnTo>
                    <a:pt x="1616" y="358"/>
                  </a:lnTo>
                  <a:lnTo>
                    <a:pt x="1616" y="346"/>
                  </a:lnTo>
                  <a:lnTo>
                    <a:pt x="1618" y="334"/>
                  </a:lnTo>
                  <a:lnTo>
                    <a:pt x="1618" y="330"/>
                  </a:lnTo>
                  <a:lnTo>
                    <a:pt x="1620" y="324"/>
                  </a:lnTo>
                  <a:lnTo>
                    <a:pt x="1628" y="316"/>
                  </a:lnTo>
                  <a:lnTo>
                    <a:pt x="1636" y="310"/>
                  </a:lnTo>
                  <a:lnTo>
                    <a:pt x="1648" y="306"/>
                  </a:lnTo>
                  <a:lnTo>
                    <a:pt x="1660" y="304"/>
                  </a:lnTo>
                  <a:lnTo>
                    <a:pt x="1686" y="306"/>
                  </a:lnTo>
                  <a:lnTo>
                    <a:pt x="1710" y="306"/>
                  </a:lnTo>
                  <a:lnTo>
                    <a:pt x="1728" y="308"/>
                  </a:lnTo>
                  <a:lnTo>
                    <a:pt x="1744" y="312"/>
                  </a:lnTo>
                  <a:lnTo>
                    <a:pt x="1756" y="316"/>
                  </a:lnTo>
                  <a:lnTo>
                    <a:pt x="1770" y="318"/>
                  </a:lnTo>
                  <a:lnTo>
                    <a:pt x="1778" y="316"/>
                  </a:lnTo>
                  <a:lnTo>
                    <a:pt x="1784" y="314"/>
                  </a:lnTo>
                  <a:lnTo>
                    <a:pt x="1790" y="310"/>
                  </a:lnTo>
                  <a:lnTo>
                    <a:pt x="1794" y="306"/>
                  </a:lnTo>
                  <a:lnTo>
                    <a:pt x="1788" y="304"/>
                  </a:lnTo>
                  <a:lnTo>
                    <a:pt x="1782" y="298"/>
                  </a:lnTo>
                  <a:lnTo>
                    <a:pt x="1778" y="290"/>
                  </a:lnTo>
                  <a:lnTo>
                    <a:pt x="1776" y="280"/>
                  </a:lnTo>
                  <a:lnTo>
                    <a:pt x="1776" y="272"/>
                  </a:lnTo>
                  <a:lnTo>
                    <a:pt x="1778" y="270"/>
                  </a:lnTo>
                  <a:lnTo>
                    <a:pt x="1780" y="266"/>
                  </a:lnTo>
                  <a:lnTo>
                    <a:pt x="1784" y="264"/>
                  </a:lnTo>
                  <a:lnTo>
                    <a:pt x="1790" y="264"/>
                  </a:lnTo>
                  <a:lnTo>
                    <a:pt x="1806" y="264"/>
                  </a:lnTo>
                  <a:lnTo>
                    <a:pt x="1820" y="268"/>
                  </a:lnTo>
                  <a:lnTo>
                    <a:pt x="1830" y="274"/>
                  </a:lnTo>
                  <a:lnTo>
                    <a:pt x="1840" y="280"/>
                  </a:lnTo>
                  <a:lnTo>
                    <a:pt x="1850" y="282"/>
                  </a:lnTo>
                  <a:lnTo>
                    <a:pt x="1850" y="274"/>
                  </a:lnTo>
                  <a:lnTo>
                    <a:pt x="1850" y="268"/>
                  </a:lnTo>
                  <a:lnTo>
                    <a:pt x="1852" y="260"/>
                  </a:lnTo>
                  <a:lnTo>
                    <a:pt x="1850" y="246"/>
                  </a:lnTo>
                  <a:lnTo>
                    <a:pt x="1866" y="246"/>
                  </a:lnTo>
                  <a:lnTo>
                    <a:pt x="1868" y="256"/>
                  </a:lnTo>
                  <a:lnTo>
                    <a:pt x="1872" y="264"/>
                  </a:lnTo>
                  <a:lnTo>
                    <a:pt x="1878" y="272"/>
                  </a:lnTo>
                  <a:lnTo>
                    <a:pt x="1884" y="278"/>
                  </a:lnTo>
                  <a:lnTo>
                    <a:pt x="1876" y="288"/>
                  </a:lnTo>
                  <a:lnTo>
                    <a:pt x="1868" y="304"/>
                  </a:lnTo>
                  <a:lnTo>
                    <a:pt x="1862" y="320"/>
                  </a:lnTo>
                  <a:lnTo>
                    <a:pt x="1860" y="336"/>
                  </a:lnTo>
                  <a:lnTo>
                    <a:pt x="1860" y="344"/>
                  </a:lnTo>
                  <a:lnTo>
                    <a:pt x="1864" y="354"/>
                  </a:lnTo>
                  <a:lnTo>
                    <a:pt x="1868" y="362"/>
                  </a:lnTo>
                  <a:lnTo>
                    <a:pt x="1874" y="370"/>
                  </a:lnTo>
                  <a:lnTo>
                    <a:pt x="1890" y="388"/>
                  </a:lnTo>
                  <a:lnTo>
                    <a:pt x="1908" y="404"/>
                  </a:lnTo>
                  <a:lnTo>
                    <a:pt x="1948" y="434"/>
                  </a:lnTo>
                  <a:lnTo>
                    <a:pt x="1964" y="450"/>
                  </a:lnTo>
                  <a:lnTo>
                    <a:pt x="1976" y="464"/>
                  </a:lnTo>
                  <a:lnTo>
                    <a:pt x="1982" y="454"/>
                  </a:lnTo>
                  <a:lnTo>
                    <a:pt x="1984" y="446"/>
                  </a:lnTo>
                  <a:lnTo>
                    <a:pt x="1982" y="440"/>
                  </a:lnTo>
                  <a:lnTo>
                    <a:pt x="1976" y="432"/>
                  </a:lnTo>
                  <a:lnTo>
                    <a:pt x="1974" y="428"/>
                  </a:lnTo>
                  <a:lnTo>
                    <a:pt x="1976" y="426"/>
                  </a:lnTo>
                  <a:lnTo>
                    <a:pt x="1980" y="422"/>
                  </a:lnTo>
                  <a:lnTo>
                    <a:pt x="1986" y="418"/>
                  </a:lnTo>
                  <a:lnTo>
                    <a:pt x="1978" y="412"/>
                  </a:lnTo>
                  <a:lnTo>
                    <a:pt x="1974" y="408"/>
                  </a:lnTo>
                  <a:lnTo>
                    <a:pt x="1974" y="402"/>
                  </a:lnTo>
                  <a:lnTo>
                    <a:pt x="1974" y="398"/>
                  </a:lnTo>
                  <a:lnTo>
                    <a:pt x="1976" y="394"/>
                  </a:lnTo>
                  <a:lnTo>
                    <a:pt x="1986" y="392"/>
                  </a:lnTo>
                  <a:lnTo>
                    <a:pt x="1986" y="390"/>
                  </a:lnTo>
                  <a:lnTo>
                    <a:pt x="1988" y="388"/>
                  </a:lnTo>
                  <a:lnTo>
                    <a:pt x="1988" y="384"/>
                  </a:lnTo>
                  <a:lnTo>
                    <a:pt x="1986" y="382"/>
                  </a:lnTo>
                  <a:lnTo>
                    <a:pt x="1982" y="378"/>
                  </a:lnTo>
                  <a:lnTo>
                    <a:pt x="1974" y="378"/>
                  </a:lnTo>
                  <a:lnTo>
                    <a:pt x="1962" y="378"/>
                  </a:lnTo>
                  <a:lnTo>
                    <a:pt x="1976" y="362"/>
                  </a:lnTo>
                  <a:lnTo>
                    <a:pt x="1962" y="350"/>
                  </a:lnTo>
                  <a:lnTo>
                    <a:pt x="1940" y="338"/>
                  </a:lnTo>
                  <a:lnTo>
                    <a:pt x="1930" y="330"/>
                  </a:lnTo>
                  <a:lnTo>
                    <a:pt x="1922" y="324"/>
                  </a:lnTo>
                  <a:lnTo>
                    <a:pt x="1916" y="316"/>
                  </a:lnTo>
                  <a:lnTo>
                    <a:pt x="1914" y="310"/>
                  </a:lnTo>
                  <a:lnTo>
                    <a:pt x="1916" y="302"/>
                  </a:lnTo>
                  <a:lnTo>
                    <a:pt x="1918" y="294"/>
                  </a:lnTo>
                  <a:lnTo>
                    <a:pt x="1924" y="288"/>
                  </a:lnTo>
                  <a:lnTo>
                    <a:pt x="1928" y="286"/>
                  </a:lnTo>
                  <a:lnTo>
                    <a:pt x="1962" y="286"/>
                  </a:lnTo>
                  <a:lnTo>
                    <a:pt x="1974" y="284"/>
                  </a:lnTo>
                  <a:lnTo>
                    <a:pt x="1986" y="280"/>
                  </a:lnTo>
                  <a:lnTo>
                    <a:pt x="1996" y="276"/>
                  </a:lnTo>
                  <a:lnTo>
                    <a:pt x="2006" y="270"/>
                  </a:lnTo>
                  <a:lnTo>
                    <a:pt x="2028" y="256"/>
                  </a:lnTo>
                  <a:lnTo>
                    <a:pt x="2038" y="250"/>
                  </a:lnTo>
                  <a:lnTo>
                    <a:pt x="2052" y="244"/>
                  </a:lnTo>
                  <a:lnTo>
                    <a:pt x="2046" y="234"/>
                  </a:lnTo>
                  <a:lnTo>
                    <a:pt x="2040" y="228"/>
                  </a:lnTo>
                  <a:lnTo>
                    <a:pt x="2032" y="224"/>
                  </a:lnTo>
                  <a:lnTo>
                    <a:pt x="2022" y="222"/>
                  </a:lnTo>
                  <a:lnTo>
                    <a:pt x="2002" y="220"/>
                  </a:lnTo>
                  <a:lnTo>
                    <a:pt x="1992" y="218"/>
                  </a:lnTo>
                  <a:lnTo>
                    <a:pt x="1982" y="212"/>
                  </a:lnTo>
                  <a:lnTo>
                    <a:pt x="1996" y="208"/>
                  </a:lnTo>
                  <a:lnTo>
                    <a:pt x="2006" y="202"/>
                  </a:lnTo>
                  <a:lnTo>
                    <a:pt x="2000" y="196"/>
                  </a:lnTo>
                  <a:lnTo>
                    <a:pt x="1994" y="190"/>
                  </a:lnTo>
                  <a:lnTo>
                    <a:pt x="2006" y="188"/>
                  </a:lnTo>
                  <a:lnTo>
                    <a:pt x="2020" y="192"/>
                  </a:lnTo>
                  <a:lnTo>
                    <a:pt x="2052" y="200"/>
                  </a:lnTo>
                  <a:lnTo>
                    <a:pt x="2082" y="208"/>
                  </a:lnTo>
                  <a:lnTo>
                    <a:pt x="2094" y="212"/>
                  </a:lnTo>
                  <a:lnTo>
                    <a:pt x="2106" y="212"/>
                  </a:lnTo>
                  <a:lnTo>
                    <a:pt x="2110" y="212"/>
                  </a:lnTo>
                  <a:lnTo>
                    <a:pt x="2114" y="210"/>
                  </a:lnTo>
                  <a:lnTo>
                    <a:pt x="2114" y="208"/>
                  </a:lnTo>
                  <a:lnTo>
                    <a:pt x="2114" y="204"/>
                  </a:lnTo>
                  <a:lnTo>
                    <a:pt x="2112" y="200"/>
                  </a:lnTo>
                  <a:lnTo>
                    <a:pt x="2106" y="194"/>
                  </a:lnTo>
                  <a:lnTo>
                    <a:pt x="2104" y="190"/>
                  </a:lnTo>
                  <a:lnTo>
                    <a:pt x="2100" y="186"/>
                  </a:lnTo>
                  <a:lnTo>
                    <a:pt x="2084" y="178"/>
                  </a:lnTo>
                  <a:lnTo>
                    <a:pt x="2066" y="174"/>
                  </a:lnTo>
                  <a:lnTo>
                    <a:pt x="2046" y="172"/>
                  </a:lnTo>
                  <a:lnTo>
                    <a:pt x="2036" y="172"/>
                  </a:lnTo>
                  <a:lnTo>
                    <a:pt x="2032" y="172"/>
                  </a:lnTo>
                  <a:lnTo>
                    <a:pt x="2028" y="174"/>
                  </a:lnTo>
                  <a:lnTo>
                    <a:pt x="2006" y="162"/>
                  </a:lnTo>
                  <a:lnTo>
                    <a:pt x="1980" y="152"/>
                  </a:lnTo>
                  <a:lnTo>
                    <a:pt x="1952" y="142"/>
                  </a:lnTo>
                  <a:lnTo>
                    <a:pt x="1920" y="134"/>
                  </a:lnTo>
                  <a:lnTo>
                    <a:pt x="1890" y="130"/>
                  </a:lnTo>
                  <a:lnTo>
                    <a:pt x="1858" y="126"/>
                  </a:lnTo>
                  <a:lnTo>
                    <a:pt x="1826" y="122"/>
                  </a:lnTo>
                  <a:lnTo>
                    <a:pt x="1798" y="122"/>
                  </a:lnTo>
                  <a:lnTo>
                    <a:pt x="1790" y="120"/>
                  </a:lnTo>
                  <a:lnTo>
                    <a:pt x="1778" y="118"/>
                  </a:lnTo>
                  <a:lnTo>
                    <a:pt x="1774" y="118"/>
                  </a:lnTo>
                  <a:lnTo>
                    <a:pt x="1772" y="122"/>
                  </a:lnTo>
                  <a:lnTo>
                    <a:pt x="1774" y="128"/>
                  </a:lnTo>
                  <a:lnTo>
                    <a:pt x="1782" y="138"/>
                  </a:lnTo>
                  <a:lnTo>
                    <a:pt x="1766" y="138"/>
                  </a:lnTo>
                  <a:lnTo>
                    <a:pt x="1756" y="132"/>
                  </a:lnTo>
                  <a:lnTo>
                    <a:pt x="1742" y="128"/>
                  </a:lnTo>
                  <a:lnTo>
                    <a:pt x="1728" y="126"/>
                  </a:lnTo>
                  <a:lnTo>
                    <a:pt x="1712" y="126"/>
                  </a:lnTo>
                  <a:lnTo>
                    <a:pt x="1678" y="128"/>
                  </a:lnTo>
                  <a:lnTo>
                    <a:pt x="1662" y="128"/>
                  </a:lnTo>
                  <a:lnTo>
                    <a:pt x="1648" y="126"/>
                  </a:lnTo>
                  <a:lnTo>
                    <a:pt x="1638" y="124"/>
                  </a:lnTo>
                  <a:lnTo>
                    <a:pt x="1632" y="120"/>
                  </a:lnTo>
                  <a:lnTo>
                    <a:pt x="1626" y="114"/>
                  </a:lnTo>
                  <a:lnTo>
                    <a:pt x="1620" y="108"/>
                  </a:lnTo>
                  <a:lnTo>
                    <a:pt x="1610" y="104"/>
                  </a:lnTo>
                  <a:lnTo>
                    <a:pt x="1590" y="102"/>
                  </a:lnTo>
                  <a:lnTo>
                    <a:pt x="1562" y="102"/>
                  </a:lnTo>
                  <a:lnTo>
                    <a:pt x="1522" y="106"/>
                  </a:lnTo>
                  <a:lnTo>
                    <a:pt x="1510" y="106"/>
                  </a:lnTo>
                  <a:lnTo>
                    <a:pt x="1498" y="102"/>
                  </a:lnTo>
                  <a:lnTo>
                    <a:pt x="1490" y="96"/>
                  </a:lnTo>
                  <a:lnTo>
                    <a:pt x="1480" y="90"/>
                  </a:lnTo>
                  <a:lnTo>
                    <a:pt x="1464" y="76"/>
                  </a:lnTo>
                  <a:lnTo>
                    <a:pt x="1454" y="72"/>
                  </a:lnTo>
                  <a:lnTo>
                    <a:pt x="1444" y="70"/>
                  </a:lnTo>
                  <a:lnTo>
                    <a:pt x="1438" y="72"/>
                  </a:lnTo>
                  <a:lnTo>
                    <a:pt x="1434" y="74"/>
                  </a:lnTo>
                  <a:lnTo>
                    <a:pt x="1432" y="82"/>
                  </a:lnTo>
                  <a:lnTo>
                    <a:pt x="1426" y="82"/>
                  </a:lnTo>
                  <a:lnTo>
                    <a:pt x="1410" y="84"/>
                  </a:lnTo>
                  <a:lnTo>
                    <a:pt x="1400" y="82"/>
                  </a:lnTo>
                  <a:lnTo>
                    <a:pt x="1388" y="80"/>
                  </a:lnTo>
                  <a:lnTo>
                    <a:pt x="1374" y="76"/>
                  </a:lnTo>
                  <a:lnTo>
                    <a:pt x="1360" y="70"/>
                  </a:lnTo>
                  <a:lnTo>
                    <a:pt x="1354" y="68"/>
                  </a:lnTo>
                  <a:lnTo>
                    <a:pt x="1348" y="68"/>
                  </a:lnTo>
                  <a:lnTo>
                    <a:pt x="1342" y="72"/>
                  </a:lnTo>
                  <a:lnTo>
                    <a:pt x="1338" y="78"/>
                  </a:lnTo>
                  <a:lnTo>
                    <a:pt x="1332" y="88"/>
                  </a:lnTo>
                  <a:lnTo>
                    <a:pt x="1328" y="94"/>
                  </a:lnTo>
                  <a:lnTo>
                    <a:pt x="1324" y="96"/>
                  </a:lnTo>
                  <a:lnTo>
                    <a:pt x="1314" y="100"/>
                  </a:lnTo>
                  <a:lnTo>
                    <a:pt x="1302" y="102"/>
                  </a:lnTo>
                  <a:lnTo>
                    <a:pt x="1278" y="104"/>
                  </a:lnTo>
                  <a:lnTo>
                    <a:pt x="1234" y="102"/>
                  </a:lnTo>
                  <a:lnTo>
                    <a:pt x="1220" y="100"/>
                  </a:lnTo>
                  <a:lnTo>
                    <a:pt x="1208" y="96"/>
                  </a:lnTo>
                  <a:lnTo>
                    <a:pt x="1196" y="90"/>
                  </a:lnTo>
                  <a:lnTo>
                    <a:pt x="1186" y="84"/>
                  </a:lnTo>
                  <a:lnTo>
                    <a:pt x="1174" y="76"/>
                  </a:lnTo>
                  <a:lnTo>
                    <a:pt x="1162" y="70"/>
                  </a:lnTo>
                  <a:lnTo>
                    <a:pt x="1146" y="66"/>
                  </a:lnTo>
                  <a:lnTo>
                    <a:pt x="1126" y="64"/>
                  </a:lnTo>
                  <a:lnTo>
                    <a:pt x="1114" y="62"/>
                  </a:lnTo>
                  <a:lnTo>
                    <a:pt x="1094" y="60"/>
                  </a:lnTo>
                  <a:lnTo>
                    <a:pt x="1052" y="58"/>
                  </a:lnTo>
                  <a:lnTo>
                    <a:pt x="992" y="60"/>
                  </a:lnTo>
                  <a:lnTo>
                    <a:pt x="964" y="58"/>
                  </a:lnTo>
                  <a:lnTo>
                    <a:pt x="932" y="56"/>
                  </a:lnTo>
                  <a:lnTo>
                    <a:pt x="946" y="48"/>
                  </a:lnTo>
                  <a:lnTo>
                    <a:pt x="952" y="42"/>
                  </a:lnTo>
                  <a:lnTo>
                    <a:pt x="956" y="36"/>
                  </a:lnTo>
                  <a:lnTo>
                    <a:pt x="940" y="28"/>
                  </a:lnTo>
                  <a:lnTo>
                    <a:pt x="916" y="20"/>
                  </a:lnTo>
                  <a:lnTo>
                    <a:pt x="890" y="12"/>
                  </a:lnTo>
                  <a:lnTo>
                    <a:pt x="860" y="4"/>
                  </a:lnTo>
                  <a:lnTo>
                    <a:pt x="832" y="2"/>
                  </a:lnTo>
                  <a:lnTo>
                    <a:pt x="820" y="0"/>
                  </a:lnTo>
                  <a:lnTo>
                    <a:pt x="808" y="2"/>
                  </a:lnTo>
                  <a:lnTo>
                    <a:pt x="798" y="4"/>
                  </a:lnTo>
                  <a:lnTo>
                    <a:pt x="790" y="8"/>
                  </a:lnTo>
                  <a:lnTo>
                    <a:pt x="786" y="14"/>
                  </a:lnTo>
                  <a:lnTo>
                    <a:pt x="782" y="22"/>
                  </a:lnTo>
                  <a:lnTo>
                    <a:pt x="764" y="20"/>
                  </a:lnTo>
                  <a:lnTo>
                    <a:pt x="744" y="18"/>
                  </a:lnTo>
                  <a:lnTo>
                    <a:pt x="718" y="20"/>
                  </a:lnTo>
                  <a:lnTo>
                    <a:pt x="690" y="26"/>
                  </a:lnTo>
                  <a:lnTo>
                    <a:pt x="676" y="30"/>
                  </a:lnTo>
                  <a:lnTo>
                    <a:pt x="664" y="34"/>
                  </a:lnTo>
                  <a:lnTo>
                    <a:pt x="654" y="40"/>
                  </a:lnTo>
                  <a:lnTo>
                    <a:pt x="648" y="48"/>
                  </a:lnTo>
                  <a:lnTo>
                    <a:pt x="654" y="48"/>
                  </a:lnTo>
                  <a:lnTo>
                    <a:pt x="664" y="54"/>
                  </a:lnTo>
                  <a:lnTo>
                    <a:pt x="652" y="56"/>
                  </a:lnTo>
                  <a:lnTo>
                    <a:pt x="640" y="58"/>
                  </a:lnTo>
                  <a:lnTo>
                    <a:pt x="622" y="58"/>
                  </a:lnTo>
                  <a:lnTo>
                    <a:pt x="606" y="60"/>
                  </a:lnTo>
                  <a:lnTo>
                    <a:pt x="618" y="78"/>
                  </a:lnTo>
                  <a:lnTo>
                    <a:pt x="604" y="78"/>
                  </a:lnTo>
                  <a:lnTo>
                    <a:pt x="594" y="80"/>
                  </a:lnTo>
                  <a:lnTo>
                    <a:pt x="590" y="84"/>
                  </a:lnTo>
                  <a:lnTo>
                    <a:pt x="588" y="88"/>
                  </a:lnTo>
                  <a:lnTo>
                    <a:pt x="586" y="92"/>
                  </a:lnTo>
                  <a:lnTo>
                    <a:pt x="588" y="96"/>
                  </a:lnTo>
                  <a:lnTo>
                    <a:pt x="590" y="102"/>
                  </a:lnTo>
                  <a:lnTo>
                    <a:pt x="582" y="100"/>
                  </a:lnTo>
                  <a:lnTo>
                    <a:pt x="576" y="96"/>
                  </a:lnTo>
                  <a:lnTo>
                    <a:pt x="564" y="88"/>
                  </a:lnTo>
                  <a:lnTo>
                    <a:pt x="554" y="78"/>
                  </a:lnTo>
                  <a:lnTo>
                    <a:pt x="548" y="76"/>
                  </a:lnTo>
                  <a:lnTo>
                    <a:pt x="540" y="72"/>
                  </a:lnTo>
                  <a:lnTo>
                    <a:pt x="540" y="76"/>
                  </a:lnTo>
                  <a:lnTo>
                    <a:pt x="538" y="84"/>
                  </a:lnTo>
                  <a:lnTo>
                    <a:pt x="540" y="90"/>
                  </a:lnTo>
                  <a:lnTo>
                    <a:pt x="544" y="96"/>
                  </a:lnTo>
                  <a:lnTo>
                    <a:pt x="552" y="102"/>
                  </a:lnTo>
                  <a:lnTo>
                    <a:pt x="562" y="108"/>
                  </a:lnTo>
                  <a:lnTo>
                    <a:pt x="562" y="132"/>
                  </a:lnTo>
                  <a:lnTo>
                    <a:pt x="550" y="124"/>
                  </a:lnTo>
                  <a:lnTo>
                    <a:pt x="542" y="116"/>
                  </a:lnTo>
                  <a:lnTo>
                    <a:pt x="530" y="94"/>
                  </a:lnTo>
                  <a:lnTo>
                    <a:pt x="522" y="86"/>
                  </a:lnTo>
                  <a:lnTo>
                    <a:pt x="514" y="78"/>
                  </a:lnTo>
                  <a:lnTo>
                    <a:pt x="500" y="72"/>
                  </a:lnTo>
                  <a:lnTo>
                    <a:pt x="484" y="70"/>
                  </a:lnTo>
                  <a:lnTo>
                    <a:pt x="476" y="72"/>
                  </a:lnTo>
                  <a:lnTo>
                    <a:pt x="470" y="76"/>
                  </a:lnTo>
                  <a:lnTo>
                    <a:pt x="466" y="84"/>
                  </a:lnTo>
                  <a:lnTo>
                    <a:pt x="466" y="94"/>
                  </a:lnTo>
                  <a:lnTo>
                    <a:pt x="466" y="100"/>
                  </a:lnTo>
                  <a:lnTo>
                    <a:pt x="470" y="108"/>
                  </a:lnTo>
                  <a:lnTo>
                    <a:pt x="474" y="116"/>
                  </a:lnTo>
                  <a:lnTo>
                    <a:pt x="480" y="122"/>
                  </a:lnTo>
                  <a:lnTo>
                    <a:pt x="488" y="128"/>
                  </a:lnTo>
                  <a:lnTo>
                    <a:pt x="496" y="134"/>
                  </a:lnTo>
                  <a:lnTo>
                    <a:pt x="504" y="136"/>
                  </a:lnTo>
                  <a:lnTo>
                    <a:pt x="514" y="138"/>
                  </a:lnTo>
                  <a:lnTo>
                    <a:pt x="504" y="144"/>
                  </a:lnTo>
                  <a:lnTo>
                    <a:pt x="494" y="144"/>
                  </a:lnTo>
                  <a:lnTo>
                    <a:pt x="484" y="142"/>
                  </a:lnTo>
                  <a:lnTo>
                    <a:pt x="474" y="140"/>
                  </a:lnTo>
                  <a:lnTo>
                    <a:pt x="452" y="130"/>
                  </a:lnTo>
                  <a:lnTo>
                    <a:pt x="442" y="126"/>
                  </a:lnTo>
                  <a:lnTo>
                    <a:pt x="430" y="124"/>
                  </a:lnTo>
                  <a:lnTo>
                    <a:pt x="394" y="124"/>
                  </a:lnTo>
                  <a:lnTo>
                    <a:pt x="396" y="128"/>
                  </a:lnTo>
                  <a:lnTo>
                    <a:pt x="398" y="138"/>
                  </a:lnTo>
                  <a:lnTo>
                    <a:pt x="398" y="142"/>
                  </a:lnTo>
                  <a:lnTo>
                    <a:pt x="396" y="142"/>
                  </a:lnTo>
                  <a:lnTo>
                    <a:pt x="390" y="140"/>
                  </a:lnTo>
                  <a:lnTo>
                    <a:pt x="382" y="132"/>
                  </a:lnTo>
                  <a:lnTo>
                    <a:pt x="376" y="130"/>
                  </a:lnTo>
                  <a:lnTo>
                    <a:pt x="372" y="130"/>
                  </a:lnTo>
                  <a:lnTo>
                    <a:pt x="366" y="132"/>
                  </a:lnTo>
                  <a:lnTo>
                    <a:pt x="360" y="136"/>
                  </a:lnTo>
                  <a:lnTo>
                    <a:pt x="346" y="144"/>
                  </a:lnTo>
                  <a:lnTo>
                    <a:pt x="338" y="146"/>
                  </a:lnTo>
                  <a:lnTo>
                    <a:pt x="330" y="148"/>
                  </a:lnTo>
                  <a:lnTo>
                    <a:pt x="326" y="146"/>
                  </a:lnTo>
                  <a:lnTo>
                    <a:pt x="324" y="142"/>
                  </a:lnTo>
                  <a:lnTo>
                    <a:pt x="320" y="140"/>
                  </a:lnTo>
                  <a:lnTo>
                    <a:pt x="312" y="138"/>
                  </a:lnTo>
                  <a:lnTo>
                    <a:pt x="302" y="140"/>
                  </a:lnTo>
                  <a:lnTo>
                    <a:pt x="290" y="142"/>
                  </a:lnTo>
                  <a:lnTo>
                    <a:pt x="280" y="146"/>
                  </a:lnTo>
                  <a:lnTo>
                    <a:pt x="270" y="152"/>
                  </a:lnTo>
                  <a:lnTo>
                    <a:pt x="254" y="162"/>
                  </a:lnTo>
                  <a:lnTo>
                    <a:pt x="240" y="174"/>
                  </a:lnTo>
                  <a:lnTo>
                    <a:pt x="234" y="168"/>
                  </a:lnTo>
                  <a:lnTo>
                    <a:pt x="232" y="162"/>
                  </a:lnTo>
                  <a:lnTo>
                    <a:pt x="230" y="154"/>
                  </a:lnTo>
                  <a:lnTo>
                    <a:pt x="230" y="144"/>
                  </a:lnTo>
                  <a:lnTo>
                    <a:pt x="206" y="144"/>
                  </a:lnTo>
                  <a:lnTo>
                    <a:pt x="208" y="154"/>
                  </a:lnTo>
                  <a:lnTo>
                    <a:pt x="210" y="160"/>
                  </a:lnTo>
                  <a:lnTo>
                    <a:pt x="212" y="168"/>
                  </a:lnTo>
                  <a:lnTo>
                    <a:pt x="214" y="178"/>
                  </a:lnTo>
                  <a:lnTo>
                    <a:pt x="204" y="178"/>
                  </a:lnTo>
                  <a:lnTo>
                    <a:pt x="194" y="180"/>
                  </a:lnTo>
                  <a:lnTo>
                    <a:pt x="186" y="184"/>
                  </a:lnTo>
                  <a:lnTo>
                    <a:pt x="180" y="188"/>
                  </a:lnTo>
                  <a:lnTo>
                    <a:pt x="170" y="198"/>
                  </a:lnTo>
                  <a:lnTo>
                    <a:pt x="160" y="210"/>
                  </a:lnTo>
                  <a:lnTo>
                    <a:pt x="142" y="204"/>
                  </a:lnTo>
                  <a:lnTo>
                    <a:pt x="128" y="202"/>
                  </a:lnTo>
                  <a:lnTo>
                    <a:pt x="136" y="212"/>
                  </a:lnTo>
                  <a:lnTo>
                    <a:pt x="140" y="220"/>
                  </a:lnTo>
                  <a:lnTo>
                    <a:pt x="142" y="224"/>
                  </a:lnTo>
                  <a:lnTo>
                    <a:pt x="128" y="224"/>
                  </a:lnTo>
                  <a:lnTo>
                    <a:pt x="118" y="222"/>
                  </a:lnTo>
                  <a:lnTo>
                    <a:pt x="110" y="216"/>
                  </a:lnTo>
                  <a:lnTo>
                    <a:pt x="102" y="210"/>
                  </a:lnTo>
                  <a:lnTo>
                    <a:pt x="92" y="192"/>
                  </a:lnTo>
                  <a:lnTo>
                    <a:pt x="82" y="178"/>
                  </a:lnTo>
                  <a:lnTo>
                    <a:pt x="92" y="178"/>
                  </a:lnTo>
                  <a:lnTo>
                    <a:pt x="104" y="182"/>
                  </a:lnTo>
                  <a:lnTo>
                    <a:pt x="118" y="184"/>
                  </a:lnTo>
                  <a:lnTo>
                    <a:pt x="134" y="186"/>
                  </a:lnTo>
                  <a:lnTo>
                    <a:pt x="144" y="184"/>
                  </a:lnTo>
                  <a:lnTo>
                    <a:pt x="154" y="182"/>
                  </a:lnTo>
                  <a:lnTo>
                    <a:pt x="170" y="174"/>
                  </a:lnTo>
                  <a:lnTo>
                    <a:pt x="168" y="168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2"/>
                  </a:lnTo>
                  <a:lnTo>
                    <a:pt x="130" y="146"/>
                  </a:lnTo>
                  <a:lnTo>
                    <a:pt x="108" y="140"/>
                  </a:lnTo>
                  <a:lnTo>
                    <a:pt x="60" y="132"/>
                  </a:lnTo>
                  <a:lnTo>
                    <a:pt x="40" y="126"/>
                  </a:lnTo>
                  <a:lnTo>
                    <a:pt x="32" y="122"/>
                  </a:lnTo>
                  <a:lnTo>
                    <a:pt x="26" y="118"/>
                  </a:lnTo>
                  <a:lnTo>
                    <a:pt x="26" y="130"/>
                  </a:lnTo>
                  <a:lnTo>
                    <a:pt x="8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4" y="152"/>
                  </a:lnTo>
                  <a:lnTo>
                    <a:pt x="12" y="154"/>
                  </a:lnTo>
                  <a:lnTo>
                    <a:pt x="20" y="156"/>
                  </a:lnTo>
                  <a:lnTo>
                    <a:pt x="22" y="158"/>
                  </a:lnTo>
                  <a:lnTo>
                    <a:pt x="22" y="160"/>
                  </a:lnTo>
                  <a:lnTo>
                    <a:pt x="22" y="164"/>
                  </a:lnTo>
                  <a:lnTo>
                    <a:pt x="20" y="168"/>
                  </a:lnTo>
                  <a:lnTo>
                    <a:pt x="16" y="170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8" y="178"/>
                  </a:lnTo>
                  <a:lnTo>
                    <a:pt x="20" y="176"/>
                  </a:lnTo>
                  <a:lnTo>
                    <a:pt x="26" y="174"/>
                  </a:lnTo>
                  <a:lnTo>
                    <a:pt x="26" y="186"/>
                  </a:lnTo>
                  <a:lnTo>
                    <a:pt x="30" y="198"/>
                  </a:lnTo>
                  <a:lnTo>
                    <a:pt x="34" y="206"/>
                  </a:lnTo>
                  <a:lnTo>
                    <a:pt x="36" y="210"/>
                  </a:lnTo>
                  <a:lnTo>
                    <a:pt x="40" y="212"/>
                  </a:lnTo>
                  <a:lnTo>
                    <a:pt x="40" y="216"/>
                  </a:lnTo>
                  <a:lnTo>
                    <a:pt x="42" y="222"/>
                  </a:lnTo>
                  <a:lnTo>
                    <a:pt x="44" y="226"/>
                  </a:lnTo>
                  <a:lnTo>
                    <a:pt x="44" y="232"/>
                  </a:lnTo>
                  <a:lnTo>
                    <a:pt x="54" y="238"/>
                  </a:lnTo>
                  <a:lnTo>
                    <a:pt x="62" y="244"/>
                  </a:lnTo>
                  <a:lnTo>
                    <a:pt x="62" y="256"/>
                  </a:lnTo>
                  <a:lnTo>
                    <a:pt x="50" y="258"/>
                  </a:lnTo>
                  <a:lnTo>
                    <a:pt x="42" y="264"/>
                  </a:lnTo>
                  <a:lnTo>
                    <a:pt x="30" y="278"/>
                  </a:lnTo>
                  <a:lnTo>
                    <a:pt x="36" y="284"/>
                  </a:lnTo>
                  <a:lnTo>
                    <a:pt x="40" y="286"/>
                  </a:lnTo>
                  <a:lnTo>
                    <a:pt x="44" y="288"/>
                  </a:lnTo>
                  <a:lnTo>
                    <a:pt x="36" y="296"/>
                  </a:lnTo>
                  <a:lnTo>
                    <a:pt x="30" y="302"/>
                  </a:lnTo>
                  <a:lnTo>
                    <a:pt x="24" y="304"/>
                  </a:lnTo>
                  <a:lnTo>
                    <a:pt x="22" y="314"/>
                  </a:lnTo>
                  <a:lnTo>
                    <a:pt x="16" y="316"/>
                  </a:lnTo>
                  <a:lnTo>
                    <a:pt x="18" y="322"/>
                  </a:lnTo>
                  <a:lnTo>
                    <a:pt x="22" y="332"/>
                  </a:lnTo>
                  <a:lnTo>
                    <a:pt x="28" y="342"/>
                  </a:lnTo>
                  <a:lnTo>
                    <a:pt x="32" y="352"/>
                  </a:lnTo>
                  <a:lnTo>
                    <a:pt x="34" y="362"/>
                  </a:lnTo>
                  <a:lnTo>
                    <a:pt x="34" y="364"/>
                  </a:lnTo>
                  <a:lnTo>
                    <a:pt x="36" y="364"/>
                  </a:lnTo>
                  <a:lnTo>
                    <a:pt x="38" y="364"/>
                  </a:lnTo>
                  <a:lnTo>
                    <a:pt x="46" y="362"/>
                  </a:lnTo>
                  <a:lnTo>
                    <a:pt x="54" y="358"/>
                  </a:lnTo>
                  <a:lnTo>
                    <a:pt x="64" y="362"/>
                  </a:lnTo>
                  <a:lnTo>
                    <a:pt x="74" y="362"/>
                  </a:lnTo>
                  <a:lnTo>
                    <a:pt x="86" y="362"/>
                  </a:lnTo>
                  <a:lnTo>
                    <a:pt x="96" y="374"/>
                  </a:lnTo>
                  <a:lnTo>
                    <a:pt x="96" y="384"/>
                  </a:lnTo>
                  <a:lnTo>
                    <a:pt x="102" y="388"/>
                  </a:lnTo>
                  <a:lnTo>
                    <a:pt x="108" y="398"/>
                  </a:lnTo>
                  <a:lnTo>
                    <a:pt x="112" y="402"/>
                  </a:lnTo>
                  <a:lnTo>
                    <a:pt x="116" y="402"/>
                  </a:lnTo>
                  <a:lnTo>
                    <a:pt x="122" y="404"/>
                  </a:lnTo>
                  <a:lnTo>
                    <a:pt x="122" y="402"/>
                  </a:lnTo>
                  <a:lnTo>
                    <a:pt x="124" y="412"/>
                  </a:lnTo>
                  <a:lnTo>
                    <a:pt x="118" y="414"/>
                  </a:lnTo>
                  <a:lnTo>
                    <a:pt x="104" y="416"/>
                  </a:lnTo>
                  <a:lnTo>
                    <a:pt x="110" y="432"/>
                  </a:lnTo>
                  <a:lnTo>
                    <a:pt x="122" y="434"/>
                  </a:lnTo>
                  <a:lnTo>
                    <a:pt x="142" y="428"/>
                  </a:lnTo>
                  <a:lnTo>
                    <a:pt x="154" y="436"/>
                  </a:lnTo>
                  <a:lnTo>
                    <a:pt x="154" y="444"/>
                  </a:lnTo>
                  <a:lnTo>
                    <a:pt x="154" y="452"/>
                  </a:lnTo>
                  <a:lnTo>
                    <a:pt x="172" y="452"/>
                  </a:lnTo>
                  <a:lnTo>
                    <a:pt x="176" y="466"/>
                  </a:lnTo>
                  <a:lnTo>
                    <a:pt x="188" y="468"/>
                  </a:lnTo>
                  <a:lnTo>
                    <a:pt x="192" y="472"/>
                  </a:lnTo>
                  <a:lnTo>
                    <a:pt x="208" y="468"/>
                  </a:lnTo>
                  <a:lnTo>
                    <a:pt x="212" y="476"/>
                  </a:lnTo>
                  <a:lnTo>
                    <a:pt x="222" y="478"/>
                  </a:lnTo>
                  <a:lnTo>
                    <a:pt x="230" y="480"/>
                  </a:lnTo>
                  <a:lnTo>
                    <a:pt x="240" y="482"/>
                  </a:lnTo>
                  <a:lnTo>
                    <a:pt x="246" y="484"/>
                  </a:lnTo>
                  <a:lnTo>
                    <a:pt x="252" y="486"/>
                  </a:lnTo>
                  <a:lnTo>
                    <a:pt x="254" y="488"/>
                  </a:lnTo>
                  <a:lnTo>
                    <a:pt x="254" y="490"/>
                  </a:lnTo>
                  <a:lnTo>
                    <a:pt x="252" y="492"/>
                  </a:lnTo>
                  <a:lnTo>
                    <a:pt x="248" y="498"/>
                  </a:lnTo>
                  <a:lnTo>
                    <a:pt x="252" y="506"/>
                  </a:lnTo>
                  <a:lnTo>
                    <a:pt x="254" y="514"/>
                  </a:lnTo>
                  <a:lnTo>
                    <a:pt x="254" y="518"/>
                  </a:lnTo>
                  <a:lnTo>
                    <a:pt x="236" y="518"/>
                  </a:lnTo>
                  <a:lnTo>
                    <a:pt x="228" y="526"/>
                  </a:lnTo>
                  <a:lnTo>
                    <a:pt x="228" y="534"/>
                  </a:lnTo>
                  <a:lnTo>
                    <a:pt x="242" y="536"/>
                  </a:lnTo>
                  <a:lnTo>
                    <a:pt x="232" y="542"/>
                  </a:lnTo>
                  <a:lnTo>
                    <a:pt x="222" y="546"/>
                  </a:lnTo>
                  <a:lnTo>
                    <a:pt x="230" y="556"/>
                  </a:lnTo>
                  <a:lnTo>
                    <a:pt x="222" y="558"/>
                  </a:lnTo>
                  <a:lnTo>
                    <a:pt x="222" y="570"/>
                  </a:lnTo>
                  <a:lnTo>
                    <a:pt x="208" y="572"/>
                  </a:lnTo>
                  <a:lnTo>
                    <a:pt x="212" y="576"/>
                  </a:lnTo>
                  <a:lnTo>
                    <a:pt x="216" y="580"/>
                  </a:lnTo>
                  <a:lnTo>
                    <a:pt x="222" y="584"/>
                  </a:lnTo>
                  <a:lnTo>
                    <a:pt x="234" y="586"/>
                  </a:lnTo>
                  <a:lnTo>
                    <a:pt x="258" y="604"/>
                  </a:lnTo>
                  <a:lnTo>
                    <a:pt x="268" y="604"/>
                  </a:lnTo>
                  <a:lnTo>
                    <a:pt x="280" y="604"/>
                  </a:lnTo>
                  <a:lnTo>
                    <a:pt x="292" y="608"/>
                  </a:lnTo>
                  <a:lnTo>
                    <a:pt x="306" y="610"/>
                  </a:lnTo>
                  <a:lnTo>
                    <a:pt x="316" y="612"/>
                  </a:lnTo>
                  <a:lnTo>
                    <a:pt x="328" y="620"/>
                  </a:lnTo>
                  <a:lnTo>
                    <a:pt x="342" y="620"/>
                  </a:lnTo>
                  <a:lnTo>
                    <a:pt x="360" y="626"/>
                  </a:lnTo>
                  <a:lnTo>
                    <a:pt x="364" y="634"/>
                  </a:lnTo>
                  <a:lnTo>
                    <a:pt x="374" y="636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8" y="644"/>
                  </a:lnTo>
                  <a:lnTo>
                    <a:pt x="388" y="648"/>
                  </a:lnTo>
                  <a:lnTo>
                    <a:pt x="390" y="650"/>
                  </a:lnTo>
                  <a:lnTo>
                    <a:pt x="398" y="650"/>
                  </a:lnTo>
                  <a:lnTo>
                    <a:pt x="404" y="644"/>
                  </a:lnTo>
                  <a:lnTo>
                    <a:pt x="408" y="642"/>
                  </a:lnTo>
                  <a:lnTo>
                    <a:pt x="396" y="622"/>
                  </a:lnTo>
                  <a:lnTo>
                    <a:pt x="390" y="612"/>
                  </a:lnTo>
                  <a:lnTo>
                    <a:pt x="384" y="600"/>
                  </a:lnTo>
                  <a:lnTo>
                    <a:pt x="376" y="592"/>
                  </a:lnTo>
                  <a:lnTo>
                    <a:pt x="370" y="590"/>
                  </a:lnTo>
                  <a:lnTo>
                    <a:pt x="370" y="582"/>
                  </a:lnTo>
                  <a:lnTo>
                    <a:pt x="376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6" y="562"/>
                  </a:lnTo>
                  <a:lnTo>
                    <a:pt x="394" y="556"/>
                  </a:lnTo>
                  <a:lnTo>
                    <a:pt x="402" y="548"/>
                  </a:lnTo>
                  <a:lnTo>
                    <a:pt x="398" y="542"/>
                  </a:lnTo>
                  <a:lnTo>
                    <a:pt x="392" y="534"/>
                  </a:lnTo>
                  <a:lnTo>
                    <a:pt x="384" y="520"/>
                  </a:lnTo>
                  <a:lnTo>
                    <a:pt x="368" y="520"/>
                  </a:lnTo>
                  <a:lnTo>
                    <a:pt x="368" y="510"/>
                  </a:lnTo>
                  <a:lnTo>
                    <a:pt x="362" y="512"/>
                  </a:lnTo>
                  <a:lnTo>
                    <a:pt x="358" y="512"/>
                  </a:lnTo>
                  <a:lnTo>
                    <a:pt x="358" y="510"/>
                  </a:lnTo>
                  <a:lnTo>
                    <a:pt x="358" y="508"/>
                  </a:lnTo>
                  <a:lnTo>
                    <a:pt x="358" y="496"/>
                  </a:lnTo>
                  <a:lnTo>
                    <a:pt x="358" y="494"/>
                  </a:lnTo>
                  <a:lnTo>
                    <a:pt x="358" y="478"/>
                  </a:lnTo>
                  <a:lnTo>
                    <a:pt x="368" y="468"/>
                  </a:lnTo>
                  <a:lnTo>
                    <a:pt x="376" y="480"/>
                  </a:lnTo>
                  <a:lnTo>
                    <a:pt x="386" y="476"/>
                  </a:lnTo>
                  <a:lnTo>
                    <a:pt x="384" y="462"/>
                  </a:lnTo>
                  <a:lnTo>
                    <a:pt x="408" y="442"/>
                  </a:lnTo>
                  <a:lnTo>
                    <a:pt x="432" y="446"/>
                  </a:lnTo>
                  <a:lnTo>
                    <a:pt x="450" y="452"/>
                  </a:lnTo>
                  <a:lnTo>
                    <a:pt x="466" y="464"/>
                  </a:lnTo>
                  <a:lnTo>
                    <a:pt x="476" y="462"/>
                  </a:lnTo>
                  <a:lnTo>
                    <a:pt x="488" y="466"/>
                  </a:lnTo>
                  <a:lnTo>
                    <a:pt x="494" y="458"/>
                  </a:lnTo>
                  <a:lnTo>
                    <a:pt x="528" y="458"/>
                  </a:lnTo>
                  <a:lnTo>
                    <a:pt x="540" y="466"/>
                  </a:lnTo>
                  <a:lnTo>
                    <a:pt x="574" y="464"/>
                  </a:lnTo>
                  <a:lnTo>
                    <a:pt x="574" y="452"/>
                  </a:lnTo>
                  <a:lnTo>
                    <a:pt x="550" y="442"/>
                  </a:lnTo>
                  <a:lnTo>
                    <a:pt x="556" y="434"/>
                  </a:lnTo>
                  <a:lnTo>
                    <a:pt x="556" y="422"/>
                  </a:lnTo>
                  <a:lnTo>
                    <a:pt x="572" y="420"/>
                  </a:lnTo>
                  <a:lnTo>
                    <a:pt x="558" y="414"/>
                  </a:lnTo>
                  <a:lnTo>
                    <a:pt x="552" y="400"/>
                  </a:lnTo>
                  <a:lnTo>
                    <a:pt x="574" y="400"/>
                  </a:lnTo>
                  <a:lnTo>
                    <a:pt x="648" y="386"/>
                  </a:lnTo>
                  <a:lnTo>
                    <a:pt x="658" y="374"/>
                  </a:lnTo>
                  <a:lnTo>
                    <a:pt x="688" y="378"/>
                  </a:lnTo>
                  <a:lnTo>
                    <a:pt x="700" y="398"/>
                  </a:lnTo>
                  <a:lnTo>
                    <a:pt x="736" y="402"/>
                  </a:lnTo>
                  <a:lnTo>
                    <a:pt x="736" y="410"/>
                  </a:lnTo>
                  <a:lnTo>
                    <a:pt x="754" y="410"/>
                  </a:lnTo>
                  <a:lnTo>
                    <a:pt x="772" y="394"/>
                  </a:lnTo>
                  <a:lnTo>
                    <a:pt x="782" y="394"/>
                  </a:lnTo>
                  <a:lnTo>
                    <a:pt x="782" y="402"/>
                  </a:lnTo>
                  <a:lnTo>
                    <a:pt x="800" y="412"/>
                  </a:lnTo>
                  <a:lnTo>
                    <a:pt x="856" y="462"/>
                  </a:lnTo>
                  <a:lnTo>
                    <a:pt x="864" y="464"/>
                  </a:lnTo>
                  <a:lnTo>
                    <a:pt x="864" y="454"/>
                  </a:lnTo>
                  <a:lnTo>
                    <a:pt x="876" y="456"/>
                  </a:lnTo>
                  <a:lnTo>
                    <a:pt x="878" y="464"/>
                  </a:lnTo>
                  <a:lnTo>
                    <a:pt x="898" y="468"/>
                  </a:lnTo>
                  <a:lnTo>
                    <a:pt x="906" y="458"/>
                  </a:lnTo>
                  <a:lnTo>
                    <a:pt x="948" y="486"/>
                  </a:lnTo>
                  <a:lnTo>
                    <a:pt x="970" y="49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13" name="Freeform 168"/>
            <p:cNvSpPr>
              <a:spLocks noChangeAspect="1"/>
            </p:cNvSpPr>
            <p:nvPr/>
          </p:nvSpPr>
          <p:spPr bwMode="auto">
            <a:xfrm>
              <a:off x="2969" y="1704"/>
              <a:ext cx="42" cy="18"/>
            </a:xfrm>
            <a:custGeom>
              <a:avLst/>
              <a:gdLst>
                <a:gd name="T0" fmla="*/ 40 w 42"/>
                <a:gd name="T1" fmla="*/ 18 h 18"/>
                <a:gd name="T2" fmla="*/ 42 w 42"/>
                <a:gd name="T3" fmla="*/ 6 h 18"/>
                <a:gd name="T4" fmla="*/ 36 w 42"/>
                <a:gd name="T5" fmla="*/ 4 h 18"/>
                <a:gd name="T6" fmla="*/ 30 w 42"/>
                <a:gd name="T7" fmla="*/ 2 h 18"/>
                <a:gd name="T8" fmla="*/ 22 w 42"/>
                <a:gd name="T9" fmla="*/ 2 h 18"/>
                <a:gd name="T10" fmla="*/ 14 w 42"/>
                <a:gd name="T11" fmla="*/ 0 h 18"/>
                <a:gd name="T12" fmla="*/ 12 w 42"/>
                <a:gd name="T13" fmla="*/ 8 h 18"/>
                <a:gd name="T14" fmla="*/ 8 w 42"/>
                <a:gd name="T15" fmla="*/ 8 h 18"/>
                <a:gd name="T16" fmla="*/ 4 w 42"/>
                <a:gd name="T17" fmla="*/ 10 h 18"/>
                <a:gd name="T18" fmla="*/ 2 w 42"/>
                <a:gd name="T19" fmla="*/ 14 h 18"/>
                <a:gd name="T20" fmla="*/ 0 w 42"/>
                <a:gd name="T21" fmla="*/ 18 h 18"/>
                <a:gd name="T22" fmla="*/ 40 w 42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18"/>
                <a:gd name="T38" fmla="*/ 42 w 42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18">
                  <a:moveTo>
                    <a:pt x="40" y="18"/>
                  </a:moveTo>
                  <a:lnTo>
                    <a:pt x="42" y="6"/>
                  </a:lnTo>
                  <a:lnTo>
                    <a:pt x="36" y="4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40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583" name="Freeform 169"/>
          <p:cNvSpPr>
            <a:spLocks noChangeAspect="1"/>
          </p:cNvSpPr>
          <p:nvPr/>
        </p:nvSpPr>
        <p:spPr bwMode="auto">
          <a:xfrm>
            <a:off x="3911600" y="2903538"/>
            <a:ext cx="71438" cy="184150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84" name="Freeform 170"/>
          <p:cNvSpPr>
            <a:spLocks noChangeAspect="1"/>
          </p:cNvSpPr>
          <p:nvPr/>
        </p:nvSpPr>
        <p:spPr bwMode="auto">
          <a:xfrm>
            <a:off x="4205288" y="2557463"/>
            <a:ext cx="93662" cy="68262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85" name="Freeform 171"/>
          <p:cNvSpPr>
            <a:spLocks noChangeAspect="1"/>
          </p:cNvSpPr>
          <p:nvPr/>
        </p:nvSpPr>
        <p:spPr bwMode="auto">
          <a:xfrm>
            <a:off x="4222750" y="2471738"/>
            <a:ext cx="87313" cy="100012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86" name="Freeform 172"/>
          <p:cNvSpPr>
            <a:spLocks noChangeAspect="1"/>
          </p:cNvSpPr>
          <p:nvPr/>
        </p:nvSpPr>
        <p:spPr bwMode="auto">
          <a:xfrm>
            <a:off x="4337050" y="2324100"/>
            <a:ext cx="53975" cy="10795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87" name="Freeform 173"/>
          <p:cNvSpPr>
            <a:spLocks noChangeAspect="1"/>
          </p:cNvSpPr>
          <p:nvPr/>
        </p:nvSpPr>
        <p:spPr bwMode="auto">
          <a:xfrm>
            <a:off x="4295775" y="2693988"/>
            <a:ext cx="107950" cy="635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88" name="Freeform 174"/>
          <p:cNvSpPr>
            <a:spLocks noChangeAspect="1"/>
          </p:cNvSpPr>
          <p:nvPr/>
        </p:nvSpPr>
        <p:spPr bwMode="auto">
          <a:xfrm>
            <a:off x="4381500" y="2646363"/>
            <a:ext cx="185738" cy="90487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89" name="Freeform 175"/>
          <p:cNvSpPr>
            <a:spLocks noChangeAspect="1"/>
          </p:cNvSpPr>
          <p:nvPr/>
        </p:nvSpPr>
        <p:spPr bwMode="auto">
          <a:xfrm>
            <a:off x="4545013" y="2660650"/>
            <a:ext cx="166687" cy="10477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0" name="Freeform 176"/>
          <p:cNvSpPr>
            <a:spLocks noChangeAspect="1"/>
          </p:cNvSpPr>
          <p:nvPr/>
        </p:nvSpPr>
        <p:spPr bwMode="auto">
          <a:xfrm>
            <a:off x="4713288" y="2824163"/>
            <a:ext cx="153987" cy="10795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1" name="Freeform 177"/>
          <p:cNvSpPr>
            <a:spLocks noChangeAspect="1"/>
          </p:cNvSpPr>
          <p:nvPr/>
        </p:nvSpPr>
        <p:spPr bwMode="auto">
          <a:xfrm>
            <a:off x="4346575" y="3082925"/>
            <a:ext cx="111125" cy="277813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2" name="Freeform 178"/>
          <p:cNvSpPr>
            <a:spLocks noChangeAspect="1"/>
          </p:cNvSpPr>
          <p:nvPr/>
        </p:nvSpPr>
        <p:spPr bwMode="auto">
          <a:xfrm>
            <a:off x="3697288" y="3454400"/>
            <a:ext cx="322262" cy="493713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3" name="Freeform 179"/>
          <p:cNvSpPr>
            <a:spLocks noChangeAspect="1"/>
          </p:cNvSpPr>
          <p:nvPr/>
        </p:nvSpPr>
        <p:spPr bwMode="auto">
          <a:xfrm>
            <a:off x="5311775" y="4003675"/>
            <a:ext cx="57150" cy="80963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4" name="Freeform 180"/>
          <p:cNvSpPr>
            <a:spLocks noChangeAspect="1"/>
          </p:cNvSpPr>
          <p:nvPr/>
        </p:nvSpPr>
        <p:spPr bwMode="auto">
          <a:xfrm>
            <a:off x="3690938" y="3871913"/>
            <a:ext cx="142875" cy="169862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5" name="Freeform 181"/>
          <p:cNvSpPr>
            <a:spLocks noChangeAspect="1"/>
          </p:cNvSpPr>
          <p:nvPr/>
        </p:nvSpPr>
        <p:spPr bwMode="auto">
          <a:xfrm>
            <a:off x="4173538" y="4037013"/>
            <a:ext cx="80962" cy="230187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6" name="Freeform 182"/>
          <p:cNvSpPr>
            <a:spLocks noChangeAspect="1"/>
          </p:cNvSpPr>
          <p:nvPr/>
        </p:nvSpPr>
        <p:spPr bwMode="auto">
          <a:xfrm>
            <a:off x="5402263" y="3352800"/>
            <a:ext cx="73025" cy="58738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7" name="Freeform 183"/>
          <p:cNvSpPr>
            <a:spLocks noChangeAspect="1"/>
          </p:cNvSpPr>
          <p:nvPr/>
        </p:nvSpPr>
        <p:spPr bwMode="auto">
          <a:xfrm>
            <a:off x="4805363" y="2655888"/>
            <a:ext cx="88900" cy="10477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8" name="Freeform 184"/>
          <p:cNvSpPr>
            <a:spLocks noChangeAspect="1"/>
          </p:cNvSpPr>
          <p:nvPr/>
        </p:nvSpPr>
        <p:spPr bwMode="auto">
          <a:xfrm>
            <a:off x="5162550" y="2843213"/>
            <a:ext cx="182563" cy="90487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599" name="Freeform 185"/>
          <p:cNvSpPr>
            <a:spLocks noChangeAspect="1"/>
          </p:cNvSpPr>
          <p:nvPr/>
        </p:nvSpPr>
        <p:spPr bwMode="auto">
          <a:xfrm>
            <a:off x="5307013" y="2903538"/>
            <a:ext cx="130175" cy="123825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0" name="Freeform 186"/>
          <p:cNvSpPr>
            <a:spLocks noChangeAspect="1"/>
          </p:cNvSpPr>
          <p:nvPr/>
        </p:nvSpPr>
        <p:spPr bwMode="auto">
          <a:xfrm>
            <a:off x="4962525" y="4532313"/>
            <a:ext cx="50800" cy="68262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1" name="Freeform 187"/>
          <p:cNvSpPr>
            <a:spLocks noChangeAspect="1"/>
          </p:cNvSpPr>
          <p:nvPr/>
        </p:nvSpPr>
        <p:spPr bwMode="auto">
          <a:xfrm>
            <a:off x="4962525" y="4586288"/>
            <a:ext cx="49213" cy="85725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2" name="Freeform 188"/>
          <p:cNvSpPr>
            <a:spLocks noChangeAspect="1"/>
          </p:cNvSpPr>
          <p:nvPr/>
        </p:nvSpPr>
        <p:spPr bwMode="auto">
          <a:xfrm>
            <a:off x="4884738" y="5588000"/>
            <a:ext cx="58737" cy="74613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3" name="Freeform 189"/>
          <p:cNvSpPr>
            <a:spLocks noChangeAspect="1"/>
          </p:cNvSpPr>
          <p:nvPr/>
        </p:nvSpPr>
        <p:spPr bwMode="auto">
          <a:xfrm>
            <a:off x="4984750" y="5484813"/>
            <a:ext cx="36513" cy="49212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4" name="Freeform 190"/>
          <p:cNvSpPr>
            <a:spLocks noChangeAspect="1"/>
          </p:cNvSpPr>
          <p:nvPr/>
        </p:nvSpPr>
        <p:spPr bwMode="auto">
          <a:xfrm>
            <a:off x="5062538" y="4864100"/>
            <a:ext cx="85725" cy="2825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5" name="Freeform 191"/>
          <p:cNvSpPr>
            <a:spLocks noChangeAspect="1"/>
          </p:cNvSpPr>
          <p:nvPr/>
        </p:nvSpPr>
        <p:spPr bwMode="auto">
          <a:xfrm>
            <a:off x="3697288" y="3976688"/>
            <a:ext cx="77787" cy="26987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6" name="Freeform 192"/>
          <p:cNvSpPr>
            <a:spLocks noChangeAspect="1"/>
          </p:cNvSpPr>
          <p:nvPr/>
        </p:nvSpPr>
        <p:spPr bwMode="auto">
          <a:xfrm>
            <a:off x="3702050" y="4025900"/>
            <a:ext cx="73025" cy="50800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7" name="Freeform 193"/>
          <p:cNvSpPr>
            <a:spLocks noChangeAspect="1"/>
          </p:cNvSpPr>
          <p:nvPr/>
        </p:nvSpPr>
        <p:spPr bwMode="auto">
          <a:xfrm>
            <a:off x="3794125" y="4122738"/>
            <a:ext cx="71438" cy="120650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8" name="Freeform 194"/>
          <p:cNvSpPr>
            <a:spLocks noChangeAspect="1"/>
          </p:cNvSpPr>
          <p:nvPr/>
        </p:nvSpPr>
        <p:spPr bwMode="auto">
          <a:xfrm>
            <a:off x="4149725" y="4084638"/>
            <a:ext cx="50800" cy="188912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09" name="Freeform 195"/>
          <p:cNvSpPr>
            <a:spLocks noChangeAspect="1"/>
          </p:cNvSpPr>
          <p:nvPr/>
        </p:nvSpPr>
        <p:spPr bwMode="auto">
          <a:xfrm>
            <a:off x="4414838" y="4413250"/>
            <a:ext cx="49212" cy="50800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10" name="Freeform 196"/>
          <p:cNvSpPr>
            <a:spLocks noChangeAspect="1"/>
          </p:cNvSpPr>
          <p:nvPr/>
        </p:nvSpPr>
        <p:spPr bwMode="auto">
          <a:xfrm>
            <a:off x="4486275" y="4667250"/>
            <a:ext cx="26988" cy="46038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11" name="Freeform 197"/>
          <p:cNvSpPr>
            <a:spLocks noChangeAspect="1"/>
          </p:cNvSpPr>
          <p:nvPr/>
        </p:nvSpPr>
        <p:spPr bwMode="auto">
          <a:xfrm>
            <a:off x="5011738" y="3135313"/>
            <a:ext cx="33337" cy="2857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99CC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12" name="Freeform 198"/>
          <p:cNvSpPr>
            <a:spLocks noChangeAspect="1"/>
          </p:cNvSpPr>
          <p:nvPr/>
        </p:nvSpPr>
        <p:spPr bwMode="auto">
          <a:xfrm>
            <a:off x="5127625" y="1919288"/>
            <a:ext cx="44450" cy="30162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613" name="Group 199"/>
          <p:cNvGrpSpPr>
            <a:grpSpLocks noChangeAspect="1"/>
          </p:cNvGrpSpPr>
          <p:nvPr/>
        </p:nvGrpSpPr>
        <p:grpSpPr bwMode="auto">
          <a:xfrm>
            <a:off x="4665663" y="2914650"/>
            <a:ext cx="176212" cy="252413"/>
            <a:chOff x="3001" y="1968"/>
            <a:chExt cx="109" cy="130"/>
          </a:xfrm>
        </p:grpSpPr>
        <p:sp>
          <p:nvSpPr>
            <p:cNvPr id="62710" name="Freeform 200"/>
            <p:cNvSpPr>
              <a:spLocks noChangeAspect="1"/>
            </p:cNvSpPr>
            <p:nvPr/>
          </p:nvSpPr>
          <p:spPr bwMode="auto">
            <a:xfrm>
              <a:off x="3001" y="1968"/>
              <a:ext cx="101" cy="106"/>
            </a:xfrm>
            <a:custGeom>
              <a:avLst/>
              <a:gdLst>
                <a:gd name="T0" fmla="*/ 22 w 101"/>
                <a:gd name="T1" fmla="*/ 14 h 106"/>
                <a:gd name="T2" fmla="*/ 39 w 101"/>
                <a:gd name="T3" fmla="*/ 10 h 106"/>
                <a:gd name="T4" fmla="*/ 41 w 101"/>
                <a:gd name="T5" fmla="*/ 4 h 106"/>
                <a:gd name="T6" fmla="*/ 47 w 101"/>
                <a:gd name="T7" fmla="*/ 6 h 106"/>
                <a:gd name="T8" fmla="*/ 59 w 101"/>
                <a:gd name="T9" fmla="*/ 4 h 106"/>
                <a:gd name="T10" fmla="*/ 69 w 101"/>
                <a:gd name="T11" fmla="*/ 4 h 106"/>
                <a:gd name="T12" fmla="*/ 77 w 101"/>
                <a:gd name="T13" fmla="*/ 8 h 106"/>
                <a:gd name="T14" fmla="*/ 85 w 101"/>
                <a:gd name="T15" fmla="*/ 8 h 106"/>
                <a:gd name="T16" fmla="*/ 91 w 101"/>
                <a:gd name="T17" fmla="*/ 6 h 106"/>
                <a:gd name="T18" fmla="*/ 95 w 101"/>
                <a:gd name="T19" fmla="*/ 0 h 106"/>
                <a:gd name="T20" fmla="*/ 97 w 101"/>
                <a:gd name="T21" fmla="*/ 6 h 106"/>
                <a:gd name="T22" fmla="*/ 101 w 101"/>
                <a:gd name="T23" fmla="*/ 18 h 106"/>
                <a:gd name="T24" fmla="*/ 65 w 101"/>
                <a:gd name="T25" fmla="*/ 22 h 106"/>
                <a:gd name="T26" fmla="*/ 63 w 101"/>
                <a:gd name="T27" fmla="*/ 26 h 106"/>
                <a:gd name="T28" fmla="*/ 61 w 101"/>
                <a:gd name="T29" fmla="*/ 32 h 106"/>
                <a:gd name="T30" fmla="*/ 51 w 101"/>
                <a:gd name="T31" fmla="*/ 28 h 106"/>
                <a:gd name="T32" fmla="*/ 43 w 101"/>
                <a:gd name="T33" fmla="*/ 24 h 106"/>
                <a:gd name="T34" fmla="*/ 45 w 101"/>
                <a:gd name="T35" fmla="*/ 30 h 106"/>
                <a:gd name="T36" fmla="*/ 49 w 101"/>
                <a:gd name="T37" fmla="*/ 42 h 106"/>
                <a:gd name="T38" fmla="*/ 59 w 101"/>
                <a:gd name="T39" fmla="*/ 52 h 106"/>
                <a:gd name="T40" fmla="*/ 77 w 101"/>
                <a:gd name="T41" fmla="*/ 66 h 106"/>
                <a:gd name="T42" fmla="*/ 73 w 101"/>
                <a:gd name="T43" fmla="*/ 70 h 106"/>
                <a:gd name="T44" fmla="*/ 65 w 101"/>
                <a:gd name="T45" fmla="*/ 74 h 106"/>
                <a:gd name="T46" fmla="*/ 57 w 101"/>
                <a:gd name="T47" fmla="*/ 70 h 106"/>
                <a:gd name="T48" fmla="*/ 63 w 101"/>
                <a:gd name="T49" fmla="*/ 80 h 106"/>
                <a:gd name="T50" fmla="*/ 51 w 101"/>
                <a:gd name="T51" fmla="*/ 80 h 106"/>
                <a:gd name="T52" fmla="*/ 55 w 101"/>
                <a:gd name="T53" fmla="*/ 92 h 106"/>
                <a:gd name="T54" fmla="*/ 59 w 101"/>
                <a:gd name="T55" fmla="*/ 106 h 106"/>
                <a:gd name="T56" fmla="*/ 47 w 101"/>
                <a:gd name="T57" fmla="*/ 98 h 106"/>
                <a:gd name="T58" fmla="*/ 41 w 101"/>
                <a:gd name="T59" fmla="*/ 92 h 106"/>
                <a:gd name="T60" fmla="*/ 32 w 101"/>
                <a:gd name="T61" fmla="*/ 90 h 106"/>
                <a:gd name="T62" fmla="*/ 26 w 101"/>
                <a:gd name="T63" fmla="*/ 84 h 106"/>
                <a:gd name="T64" fmla="*/ 20 w 101"/>
                <a:gd name="T65" fmla="*/ 64 h 106"/>
                <a:gd name="T66" fmla="*/ 12 w 101"/>
                <a:gd name="T67" fmla="*/ 50 h 106"/>
                <a:gd name="T68" fmla="*/ 4 w 101"/>
                <a:gd name="T69" fmla="*/ 34 h 106"/>
                <a:gd name="T70" fmla="*/ 12 w 101"/>
                <a:gd name="T71" fmla="*/ 24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106"/>
                <a:gd name="T110" fmla="*/ 101 w 101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106">
                  <a:moveTo>
                    <a:pt x="14" y="16"/>
                  </a:moveTo>
                  <a:lnTo>
                    <a:pt x="22" y="14"/>
                  </a:lnTo>
                  <a:lnTo>
                    <a:pt x="32" y="12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9" y="4"/>
                  </a:lnTo>
                  <a:lnTo>
                    <a:pt x="65" y="2"/>
                  </a:lnTo>
                  <a:lnTo>
                    <a:pt x="69" y="4"/>
                  </a:lnTo>
                  <a:lnTo>
                    <a:pt x="73" y="6"/>
                  </a:lnTo>
                  <a:lnTo>
                    <a:pt x="77" y="8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91" y="6"/>
                  </a:lnTo>
                  <a:lnTo>
                    <a:pt x="93" y="2"/>
                  </a:lnTo>
                  <a:lnTo>
                    <a:pt x="95" y="0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101" y="8"/>
                  </a:lnTo>
                  <a:lnTo>
                    <a:pt x="101" y="18"/>
                  </a:lnTo>
                  <a:lnTo>
                    <a:pt x="63" y="18"/>
                  </a:lnTo>
                  <a:lnTo>
                    <a:pt x="65" y="22"/>
                  </a:lnTo>
                  <a:lnTo>
                    <a:pt x="67" y="26"/>
                  </a:lnTo>
                  <a:lnTo>
                    <a:pt x="63" y="26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55" y="30"/>
                  </a:lnTo>
                  <a:lnTo>
                    <a:pt x="51" y="28"/>
                  </a:lnTo>
                  <a:lnTo>
                    <a:pt x="45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5" y="30"/>
                  </a:lnTo>
                  <a:lnTo>
                    <a:pt x="45" y="36"/>
                  </a:lnTo>
                  <a:lnTo>
                    <a:pt x="49" y="42"/>
                  </a:lnTo>
                  <a:lnTo>
                    <a:pt x="53" y="48"/>
                  </a:lnTo>
                  <a:lnTo>
                    <a:pt x="59" y="52"/>
                  </a:lnTo>
                  <a:lnTo>
                    <a:pt x="71" y="60"/>
                  </a:lnTo>
                  <a:lnTo>
                    <a:pt x="77" y="66"/>
                  </a:lnTo>
                  <a:lnTo>
                    <a:pt x="81" y="70"/>
                  </a:lnTo>
                  <a:lnTo>
                    <a:pt x="73" y="70"/>
                  </a:lnTo>
                  <a:lnTo>
                    <a:pt x="69" y="74"/>
                  </a:lnTo>
                  <a:lnTo>
                    <a:pt x="65" y="74"/>
                  </a:lnTo>
                  <a:lnTo>
                    <a:pt x="61" y="72"/>
                  </a:lnTo>
                  <a:lnTo>
                    <a:pt x="57" y="70"/>
                  </a:lnTo>
                  <a:lnTo>
                    <a:pt x="59" y="76"/>
                  </a:lnTo>
                  <a:lnTo>
                    <a:pt x="63" y="80"/>
                  </a:lnTo>
                  <a:lnTo>
                    <a:pt x="57" y="82"/>
                  </a:lnTo>
                  <a:lnTo>
                    <a:pt x="51" y="80"/>
                  </a:lnTo>
                  <a:lnTo>
                    <a:pt x="53" y="88"/>
                  </a:lnTo>
                  <a:lnTo>
                    <a:pt x="55" y="92"/>
                  </a:lnTo>
                  <a:lnTo>
                    <a:pt x="57" y="98"/>
                  </a:lnTo>
                  <a:lnTo>
                    <a:pt x="59" y="106"/>
                  </a:lnTo>
                  <a:lnTo>
                    <a:pt x="53" y="100"/>
                  </a:lnTo>
                  <a:lnTo>
                    <a:pt x="47" y="98"/>
                  </a:lnTo>
                  <a:lnTo>
                    <a:pt x="43" y="96"/>
                  </a:lnTo>
                  <a:lnTo>
                    <a:pt x="41" y="92"/>
                  </a:lnTo>
                  <a:lnTo>
                    <a:pt x="37" y="92"/>
                  </a:lnTo>
                  <a:lnTo>
                    <a:pt x="32" y="90"/>
                  </a:lnTo>
                  <a:lnTo>
                    <a:pt x="28" y="88"/>
                  </a:lnTo>
                  <a:lnTo>
                    <a:pt x="26" y="84"/>
                  </a:lnTo>
                  <a:lnTo>
                    <a:pt x="22" y="74"/>
                  </a:lnTo>
                  <a:lnTo>
                    <a:pt x="20" y="64"/>
                  </a:lnTo>
                  <a:lnTo>
                    <a:pt x="18" y="56"/>
                  </a:lnTo>
                  <a:lnTo>
                    <a:pt x="12" y="50"/>
                  </a:lnTo>
                  <a:lnTo>
                    <a:pt x="0" y="40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11" name="Freeform 201"/>
            <p:cNvSpPr>
              <a:spLocks noChangeAspect="1"/>
            </p:cNvSpPr>
            <p:nvPr/>
          </p:nvSpPr>
          <p:spPr bwMode="auto">
            <a:xfrm>
              <a:off x="3064" y="2090"/>
              <a:ext cx="46" cy="8"/>
            </a:xfrm>
            <a:custGeom>
              <a:avLst/>
              <a:gdLst>
                <a:gd name="T0" fmla="*/ 22 w 46"/>
                <a:gd name="T1" fmla="*/ 2 h 8"/>
                <a:gd name="T2" fmla="*/ 10 w 46"/>
                <a:gd name="T3" fmla="*/ 2 h 8"/>
                <a:gd name="T4" fmla="*/ 0 w 46"/>
                <a:gd name="T5" fmla="*/ 0 h 8"/>
                <a:gd name="T6" fmla="*/ 4 w 46"/>
                <a:gd name="T7" fmla="*/ 2 h 8"/>
                <a:gd name="T8" fmla="*/ 10 w 46"/>
                <a:gd name="T9" fmla="*/ 6 h 8"/>
                <a:gd name="T10" fmla="*/ 24 w 46"/>
                <a:gd name="T11" fmla="*/ 8 h 8"/>
                <a:gd name="T12" fmla="*/ 36 w 46"/>
                <a:gd name="T13" fmla="*/ 8 h 8"/>
                <a:gd name="T14" fmla="*/ 46 w 46"/>
                <a:gd name="T15" fmla="*/ 6 h 8"/>
                <a:gd name="T16" fmla="*/ 40 w 46"/>
                <a:gd name="T17" fmla="*/ 2 h 8"/>
                <a:gd name="T18" fmla="*/ 34 w 46"/>
                <a:gd name="T19" fmla="*/ 0 h 8"/>
                <a:gd name="T20" fmla="*/ 22 w 46"/>
                <a:gd name="T21" fmla="*/ 2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8"/>
                <a:gd name="T35" fmla="*/ 46 w 4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8">
                  <a:moveTo>
                    <a:pt x="22" y="2"/>
                  </a:moveTo>
                  <a:lnTo>
                    <a:pt x="10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10" y="6"/>
                  </a:lnTo>
                  <a:lnTo>
                    <a:pt x="24" y="8"/>
                  </a:lnTo>
                  <a:lnTo>
                    <a:pt x="36" y="8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3175">
              <a:solidFill>
                <a:srgbClr val="3A5986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614" name="Freeform 202"/>
          <p:cNvSpPr>
            <a:spLocks noChangeAspect="1"/>
          </p:cNvSpPr>
          <p:nvPr/>
        </p:nvSpPr>
        <p:spPr bwMode="auto">
          <a:xfrm>
            <a:off x="4210050" y="2981325"/>
            <a:ext cx="26988" cy="19050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15" name="Freeform 203"/>
          <p:cNvSpPr>
            <a:spLocks noChangeAspect="1"/>
          </p:cNvSpPr>
          <p:nvPr/>
        </p:nvSpPr>
        <p:spPr bwMode="auto">
          <a:xfrm>
            <a:off x="4376738" y="2868613"/>
            <a:ext cx="14287" cy="58737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16" name="Freeform 204"/>
          <p:cNvSpPr>
            <a:spLocks noChangeAspect="1"/>
          </p:cNvSpPr>
          <p:nvPr/>
        </p:nvSpPr>
        <p:spPr bwMode="auto">
          <a:xfrm>
            <a:off x="4354513" y="2933700"/>
            <a:ext cx="44450" cy="84138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617" name="Group 205"/>
          <p:cNvGrpSpPr>
            <a:grpSpLocks noChangeAspect="1"/>
          </p:cNvGrpSpPr>
          <p:nvPr/>
        </p:nvGrpSpPr>
        <p:grpSpPr bwMode="auto">
          <a:xfrm>
            <a:off x="4310063" y="2719388"/>
            <a:ext cx="319087" cy="382587"/>
            <a:chOff x="2783" y="1866"/>
            <a:chExt cx="196" cy="198"/>
          </a:xfrm>
        </p:grpSpPr>
        <p:sp>
          <p:nvSpPr>
            <p:cNvPr id="62708" name="Freeform 206"/>
            <p:cNvSpPr>
              <a:spLocks noChangeAspect="1"/>
            </p:cNvSpPr>
            <p:nvPr/>
          </p:nvSpPr>
          <p:spPr bwMode="auto">
            <a:xfrm>
              <a:off x="2783" y="1866"/>
              <a:ext cx="196" cy="174"/>
            </a:xfrm>
            <a:custGeom>
              <a:avLst/>
              <a:gdLst>
                <a:gd name="T0" fmla="*/ 12 w 196"/>
                <a:gd name="T1" fmla="*/ 56 h 174"/>
                <a:gd name="T2" fmla="*/ 0 w 196"/>
                <a:gd name="T3" fmla="*/ 38 h 174"/>
                <a:gd name="T4" fmla="*/ 8 w 196"/>
                <a:gd name="T5" fmla="*/ 30 h 174"/>
                <a:gd name="T6" fmla="*/ 4 w 196"/>
                <a:gd name="T7" fmla="*/ 26 h 174"/>
                <a:gd name="T8" fmla="*/ 2 w 196"/>
                <a:gd name="T9" fmla="*/ 20 h 174"/>
                <a:gd name="T10" fmla="*/ 20 w 196"/>
                <a:gd name="T11" fmla="*/ 18 h 174"/>
                <a:gd name="T12" fmla="*/ 24 w 196"/>
                <a:gd name="T13" fmla="*/ 14 h 174"/>
                <a:gd name="T14" fmla="*/ 34 w 196"/>
                <a:gd name="T15" fmla="*/ 20 h 174"/>
                <a:gd name="T16" fmla="*/ 38 w 196"/>
                <a:gd name="T17" fmla="*/ 14 h 174"/>
                <a:gd name="T18" fmla="*/ 48 w 196"/>
                <a:gd name="T19" fmla="*/ 10 h 174"/>
                <a:gd name="T20" fmla="*/ 56 w 196"/>
                <a:gd name="T21" fmla="*/ 2 h 174"/>
                <a:gd name="T22" fmla="*/ 68 w 196"/>
                <a:gd name="T23" fmla="*/ 0 h 174"/>
                <a:gd name="T24" fmla="*/ 80 w 196"/>
                <a:gd name="T25" fmla="*/ 0 h 174"/>
                <a:gd name="T26" fmla="*/ 102 w 196"/>
                <a:gd name="T27" fmla="*/ 8 h 174"/>
                <a:gd name="T28" fmla="*/ 94 w 196"/>
                <a:gd name="T29" fmla="*/ 26 h 174"/>
                <a:gd name="T30" fmla="*/ 92 w 196"/>
                <a:gd name="T31" fmla="*/ 34 h 174"/>
                <a:gd name="T32" fmla="*/ 90 w 196"/>
                <a:gd name="T33" fmla="*/ 48 h 174"/>
                <a:gd name="T34" fmla="*/ 94 w 196"/>
                <a:gd name="T35" fmla="*/ 56 h 174"/>
                <a:gd name="T36" fmla="*/ 112 w 196"/>
                <a:gd name="T37" fmla="*/ 66 h 174"/>
                <a:gd name="T38" fmla="*/ 122 w 196"/>
                <a:gd name="T39" fmla="*/ 72 h 174"/>
                <a:gd name="T40" fmla="*/ 128 w 196"/>
                <a:gd name="T41" fmla="*/ 86 h 174"/>
                <a:gd name="T42" fmla="*/ 138 w 196"/>
                <a:gd name="T43" fmla="*/ 96 h 174"/>
                <a:gd name="T44" fmla="*/ 146 w 196"/>
                <a:gd name="T45" fmla="*/ 98 h 174"/>
                <a:gd name="T46" fmla="*/ 150 w 196"/>
                <a:gd name="T47" fmla="*/ 100 h 174"/>
                <a:gd name="T48" fmla="*/ 158 w 196"/>
                <a:gd name="T49" fmla="*/ 110 h 174"/>
                <a:gd name="T50" fmla="*/ 184 w 196"/>
                <a:gd name="T51" fmla="*/ 122 h 174"/>
                <a:gd name="T52" fmla="*/ 196 w 196"/>
                <a:gd name="T53" fmla="*/ 132 h 174"/>
                <a:gd name="T54" fmla="*/ 184 w 196"/>
                <a:gd name="T55" fmla="*/ 132 h 174"/>
                <a:gd name="T56" fmla="*/ 174 w 196"/>
                <a:gd name="T57" fmla="*/ 126 h 174"/>
                <a:gd name="T58" fmla="*/ 162 w 196"/>
                <a:gd name="T59" fmla="*/ 128 h 174"/>
                <a:gd name="T60" fmla="*/ 162 w 196"/>
                <a:gd name="T61" fmla="*/ 136 h 174"/>
                <a:gd name="T62" fmla="*/ 168 w 196"/>
                <a:gd name="T63" fmla="*/ 142 h 174"/>
                <a:gd name="T64" fmla="*/ 174 w 196"/>
                <a:gd name="T65" fmla="*/ 148 h 174"/>
                <a:gd name="T66" fmla="*/ 174 w 196"/>
                <a:gd name="T67" fmla="*/ 154 h 174"/>
                <a:gd name="T68" fmla="*/ 164 w 196"/>
                <a:gd name="T69" fmla="*/ 154 h 174"/>
                <a:gd name="T70" fmla="*/ 164 w 196"/>
                <a:gd name="T71" fmla="*/ 166 h 174"/>
                <a:gd name="T72" fmla="*/ 156 w 196"/>
                <a:gd name="T73" fmla="*/ 174 h 174"/>
                <a:gd name="T74" fmla="*/ 150 w 196"/>
                <a:gd name="T75" fmla="*/ 168 h 174"/>
                <a:gd name="T76" fmla="*/ 156 w 196"/>
                <a:gd name="T77" fmla="*/ 158 h 174"/>
                <a:gd name="T78" fmla="*/ 156 w 196"/>
                <a:gd name="T79" fmla="*/ 146 h 174"/>
                <a:gd name="T80" fmla="*/ 150 w 196"/>
                <a:gd name="T81" fmla="*/ 136 h 174"/>
                <a:gd name="T82" fmla="*/ 136 w 196"/>
                <a:gd name="T83" fmla="*/ 128 h 174"/>
                <a:gd name="T84" fmla="*/ 114 w 196"/>
                <a:gd name="T85" fmla="*/ 112 h 174"/>
                <a:gd name="T86" fmla="*/ 78 w 196"/>
                <a:gd name="T87" fmla="*/ 90 h 174"/>
                <a:gd name="T88" fmla="*/ 60 w 196"/>
                <a:gd name="T89" fmla="*/ 68 h 174"/>
                <a:gd name="T90" fmla="*/ 44 w 196"/>
                <a:gd name="T91" fmla="*/ 52 h 174"/>
                <a:gd name="T92" fmla="*/ 34 w 196"/>
                <a:gd name="T93" fmla="*/ 50 h 174"/>
                <a:gd name="T94" fmla="*/ 26 w 196"/>
                <a:gd name="T95" fmla="*/ 58 h 174"/>
                <a:gd name="T96" fmla="*/ 18 w 196"/>
                <a:gd name="T97" fmla="*/ 60 h 1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6"/>
                <a:gd name="T148" fmla="*/ 0 h 174"/>
                <a:gd name="T149" fmla="*/ 196 w 196"/>
                <a:gd name="T150" fmla="*/ 174 h 17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6" h="174">
                  <a:moveTo>
                    <a:pt x="18" y="60"/>
                  </a:moveTo>
                  <a:lnTo>
                    <a:pt x="12" y="56"/>
                  </a:lnTo>
                  <a:lnTo>
                    <a:pt x="8" y="50"/>
                  </a:lnTo>
                  <a:lnTo>
                    <a:pt x="0" y="38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30" y="18"/>
                  </a:lnTo>
                  <a:lnTo>
                    <a:pt x="34" y="20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8" y="10"/>
                  </a:lnTo>
                  <a:lnTo>
                    <a:pt x="56" y="8"/>
                  </a:lnTo>
                  <a:lnTo>
                    <a:pt x="5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6" y="4"/>
                  </a:lnTo>
                  <a:lnTo>
                    <a:pt x="102" y="8"/>
                  </a:lnTo>
                  <a:lnTo>
                    <a:pt x="102" y="18"/>
                  </a:lnTo>
                  <a:lnTo>
                    <a:pt x="94" y="26"/>
                  </a:lnTo>
                  <a:lnTo>
                    <a:pt x="92" y="30"/>
                  </a:lnTo>
                  <a:lnTo>
                    <a:pt x="92" y="34"/>
                  </a:lnTo>
                  <a:lnTo>
                    <a:pt x="90" y="40"/>
                  </a:lnTo>
                  <a:lnTo>
                    <a:pt x="90" y="48"/>
                  </a:lnTo>
                  <a:lnTo>
                    <a:pt x="90" y="52"/>
                  </a:lnTo>
                  <a:lnTo>
                    <a:pt x="94" y="56"/>
                  </a:lnTo>
                  <a:lnTo>
                    <a:pt x="102" y="62"/>
                  </a:lnTo>
                  <a:lnTo>
                    <a:pt x="112" y="66"/>
                  </a:lnTo>
                  <a:lnTo>
                    <a:pt x="116" y="68"/>
                  </a:lnTo>
                  <a:lnTo>
                    <a:pt x="122" y="72"/>
                  </a:lnTo>
                  <a:lnTo>
                    <a:pt x="126" y="78"/>
                  </a:lnTo>
                  <a:lnTo>
                    <a:pt x="128" y="86"/>
                  </a:lnTo>
                  <a:lnTo>
                    <a:pt x="132" y="92"/>
                  </a:lnTo>
                  <a:lnTo>
                    <a:pt x="138" y="96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50" y="100"/>
                  </a:lnTo>
                  <a:lnTo>
                    <a:pt x="154" y="106"/>
                  </a:lnTo>
                  <a:lnTo>
                    <a:pt x="158" y="110"/>
                  </a:lnTo>
                  <a:lnTo>
                    <a:pt x="170" y="116"/>
                  </a:lnTo>
                  <a:lnTo>
                    <a:pt x="184" y="122"/>
                  </a:lnTo>
                  <a:lnTo>
                    <a:pt x="190" y="128"/>
                  </a:lnTo>
                  <a:lnTo>
                    <a:pt x="196" y="132"/>
                  </a:lnTo>
                  <a:lnTo>
                    <a:pt x="190" y="134"/>
                  </a:lnTo>
                  <a:lnTo>
                    <a:pt x="184" y="132"/>
                  </a:lnTo>
                  <a:lnTo>
                    <a:pt x="180" y="130"/>
                  </a:lnTo>
                  <a:lnTo>
                    <a:pt x="174" y="126"/>
                  </a:lnTo>
                  <a:lnTo>
                    <a:pt x="168" y="126"/>
                  </a:lnTo>
                  <a:lnTo>
                    <a:pt x="162" y="128"/>
                  </a:lnTo>
                  <a:lnTo>
                    <a:pt x="162" y="132"/>
                  </a:lnTo>
                  <a:lnTo>
                    <a:pt x="162" y="136"/>
                  </a:lnTo>
                  <a:lnTo>
                    <a:pt x="164" y="138"/>
                  </a:lnTo>
                  <a:lnTo>
                    <a:pt x="168" y="142"/>
                  </a:lnTo>
                  <a:lnTo>
                    <a:pt x="172" y="146"/>
                  </a:lnTo>
                  <a:lnTo>
                    <a:pt x="174" y="148"/>
                  </a:lnTo>
                  <a:lnTo>
                    <a:pt x="174" y="150"/>
                  </a:lnTo>
                  <a:lnTo>
                    <a:pt x="174" y="154"/>
                  </a:lnTo>
                  <a:lnTo>
                    <a:pt x="172" y="156"/>
                  </a:lnTo>
                  <a:lnTo>
                    <a:pt x="164" y="154"/>
                  </a:lnTo>
                  <a:lnTo>
                    <a:pt x="164" y="162"/>
                  </a:lnTo>
                  <a:lnTo>
                    <a:pt x="164" y="166"/>
                  </a:lnTo>
                  <a:lnTo>
                    <a:pt x="160" y="170"/>
                  </a:lnTo>
                  <a:lnTo>
                    <a:pt x="156" y="174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54" y="162"/>
                  </a:lnTo>
                  <a:lnTo>
                    <a:pt x="156" y="158"/>
                  </a:lnTo>
                  <a:lnTo>
                    <a:pt x="156" y="152"/>
                  </a:lnTo>
                  <a:lnTo>
                    <a:pt x="156" y="146"/>
                  </a:lnTo>
                  <a:lnTo>
                    <a:pt x="154" y="142"/>
                  </a:lnTo>
                  <a:lnTo>
                    <a:pt x="150" y="136"/>
                  </a:lnTo>
                  <a:lnTo>
                    <a:pt x="144" y="132"/>
                  </a:lnTo>
                  <a:lnTo>
                    <a:pt x="136" y="128"/>
                  </a:lnTo>
                  <a:lnTo>
                    <a:pt x="126" y="120"/>
                  </a:lnTo>
                  <a:lnTo>
                    <a:pt x="114" y="112"/>
                  </a:lnTo>
                  <a:lnTo>
                    <a:pt x="90" y="98"/>
                  </a:lnTo>
                  <a:lnTo>
                    <a:pt x="78" y="90"/>
                  </a:lnTo>
                  <a:lnTo>
                    <a:pt x="68" y="80"/>
                  </a:lnTo>
                  <a:lnTo>
                    <a:pt x="60" y="68"/>
                  </a:lnTo>
                  <a:lnTo>
                    <a:pt x="56" y="54"/>
                  </a:lnTo>
                  <a:lnTo>
                    <a:pt x="44" y="52"/>
                  </a:lnTo>
                  <a:lnTo>
                    <a:pt x="38" y="48"/>
                  </a:lnTo>
                  <a:lnTo>
                    <a:pt x="34" y="50"/>
                  </a:lnTo>
                  <a:lnTo>
                    <a:pt x="30" y="54"/>
                  </a:lnTo>
                  <a:lnTo>
                    <a:pt x="26" y="58"/>
                  </a:lnTo>
                  <a:lnTo>
                    <a:pt x="20" y="60"/>
                  </a:lnTo>
                  <a:lnTo>
                    <a:pt x="1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09" name="Freeform 207"/>
            <p:cNvSpPr>
              <a:spLocks noChangeAspect="1"/>
            </p:cNvSpPr>
            <p:nvPr/>
          </p:nvSpPr>
          <p:spPr bwMode="auto">
            <a:xfrm>
              <a:off x="2885" y="2038"/>
              <a:ext cx="44" cy="26"/>
            </a:xfrm>
            <a:custGeom>
              <a:avLst/>
              <a:gdLst>
                <a:gd name="T0" fmla="*/ 44 w 44"/>
                <a:gd name="T1" fmla="*/ 12 h 26"/>
                <a:gd name="T2" fmla="*/ 42 w 44"/>
                <a:gd name="T3" fmla="*/ 16 h 26"/>
                <a:gd name="T4" fmla="*/ 42 w 44"/>
                <a:gd name="T5" fmla="*/ 20 h 26"/>
                <a:gd name="T6" fmla="*/ 42 w 44"/>
                <a:gd name="T7" fmla="*/ 24 h 26"/>
                <a:gd name="T8" fmla="*/ 42 w 44"/>
                <a:gd name="T9" fmla="*/ 26 h 26"/>
                <a:gd name="T10" fmla="*/ 32 w 44"/>
                <a:gd name="T11" fmla="*/ 24 h 26"/>
                <a:gd name="T12" fmla="*/ 18 w 44"/>
                <a:gd name="T13" fmla="*/ 16 h 26"/>
                <a:gd name="T14" fmla="*/ 4 w 44"/>
                <a:gd name="T15" fmla="*/ 10 h 26"/>
                <a:gd name="T16" fmla="*/ 0 w 44"/>
                <a:gd name="T17" fmla="*/ 6 h 26"/>
                <a:gd name="T18" fmla="*/ 0 w 44"/>
                <a:gd name="T19" fmla="*/ 2 h 26"/>
                <a:gd name="T20" fmla="*/ 2 w 44"/>
                <a:gd name="T21" fmla="*/ 0 h 26"/>
                <a:gd name="T22" fmla="*/ 8 w 44"/>
                <a:gd name="T23" fmla="*/ 0 h 26"/>
                <a:gd name="T24" fmla="*/ 20 w 44"/>
                <a:gd name="T25" fmla="*/ 2 h 26"/>
                <a:gd name="T26" fmla="*/ 28 w 44"/>
                <a:gd name="T27" fmla="*/ 4 h 26"/>
                <a:gd name="T28" fmla="*/ 34 w 44"/>
                <a:gd name="T29" fmla="*/ 2 h 26"/>
                <a:gd name="T30" fmla="*/ 44 w 44"/>
                <a:gd name="T31" fmla="*/ 0 h 26"/>
                <a:gd name="T32" fmla="*/ 44 w 44"/>
                <a:gd name="T33" fmla="*/ 4 h 26"/>
                <a:gd name="T34" fmla="*/ 44 w 44"/>
                <a:gd name="T35" fmla="*/ 12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26"/>
                <a:gd name="T56" fmla="*/ 44 w 44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26">
                  <a:moveTo>
                    <a:pt x="44" y="12"/>
                  </a:moveTo>
                  <a:lnTo>
                    <a:pt x="42" y="16"/>
                  </a:lnTo>
                  <a:lnTo>
                    <a:pt x="42" y="20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32" y="24"/>
                  </a:lnTo>
                  <a:lnTo>
                    <a:pt x="18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8" y="0"/>
                  </a:lnTo>
                  <a:lnTo>
                    <a:pt x="20" y="2"/>
                  </a:lnTo>
                  <a:lnTo>
                    <a:pt x="28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618" name="Freeform 208"/>
          <p:cNvSpPr>
            <a:spLocks noChangeAspect="1"/>
          </p:cNvSpPr>
          <p:nvPr/>
        </p:nvSpPr>
        <p:spPr bwMode="auto">
          <a:xfrm>
            <a:off x="4391025" y="2382838"/>
            <a:ext cx="44450" cy="6191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19" name="Freeform 209"/>
          <p:cNvSpPr>
            <a:spLocks noChangeAspect="1"/>
          </p:cNvSpPr>
          <p:nvPr/>
        </p:nvSpPr>
        <p:spPr bwMode="auto">
          <a:xfrm>
            <a:off x="4819650" y="2900363"/>
            <a:ext cx="57150" cy="52387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20" name="Freeform 210"/>
          <p:cNvSpPr>
            <a:spLocks noChangeAspect="1"/>
          </p:cNvSpPr>
          <p:nvPr/>
        </p:nvSpPr>
        <p:spPr bwMode="auto">
          <a:xfrm>
            <a:off x="5059363" y="3240088"/>
            <a:ext cx="39687" cy="130175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21" name="Freeform 211"/>
          <p:cNvSpPr>
            <a:spLocks noChangeAspect="1"/>
          </p:cNvSpPr>
          <p:nvPr/>
        </p:nvSpPr>
        <p:spPr bwMode="auto">
          <a:xfrm>
            <a:off x="5529263" y="3500438"/>
            <a:ext cx="30162" cy="4762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22" name="Freeform 212"/>
          <p:cNvSpPr>
            <a:spLocks noChangeAspect="1"/>
          </p:cNvSpPr>
          <p:nvPr/>
        </p:nvSpPr>
        <p:spPr bwMode="auto">
          <a:xfrm>
            <a:off x="5667375" y="3487738"/>
            <a:ext cx="22225" cy="36512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23" name="Freeform 213"/>
          <p:cNvSpPr>
            <a:spLocks noChangeAspect="1"/>
          </p:cNvSpPr>
          <p:nvPr/>
        </p:nvSpPr>
        <p:spPr bwMode="auto">
          <a:xfrm>
            <a:off x="4173538" y="2881313"/>
            <a:ext cx="26987" cy="15875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24" name="Freeform 214"/>
          <p:cNvSpPr>
            <a:spLocks noChangeAspect="1"/>
          </p:cNvSpPr>
          <p:nvPr/>
        </p:nvSpPr>
        <p:spPr bwMode="auto">
          <a:xfrm>
            <a:off x="4281488" y="2600325"/>
            <a:ext cx="23812" cy="30163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25" name="Freeform 215"/>
          <p:cNvSpPr>
            <a:spLocks noChangeAspect="1"/>
          </p:cNvSpPr>
          <p:nvPr/>
        </p:nvSpPr>
        <p:spPr bwMode="auto">
          <a:xfrm>
            <a:off x="4557713" y="2609850"/>
            <a:ext cx="139700" cy="82550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26" name="Freeform 216"/>
          <p:cNvSpPr>
            <a:spLocks noChangeAspect="1"/>
          </p:cNvSpPr>
          <p:nvPr/>
        </p:nvSpPr>
        <p:spPr bwMode="auto">
          <a:xfrm>
            <a:off x="5270500" y="2932113"/>
            <a:ext cx="90488" cy="85725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grpSp>
        <p:nvGrpSpPr>
          <p:cNvPr id="62627" name="Group 217"/>
          <p:cNvGrpSpPr>
            <a:grpSpLocks noChangeAspect="1"/>
          </p:cNvGrpSpPr>
          <p:nvPr/>
        </p:nvGrpSpPr>
        <p:grpSpPr bwMode="auto">
          <a:xfrm>
            <a:off x="4819650" y="2892425"/>
            <a:ext cx="482600" cy="239713"/>
            <a:chOff x="3096" y="1956"/>
            <a:chExt cx="298" cy="124"/>
          </a:xfrm>
        </p:grpSpPr>
        <p:sp>
          <p:nvSpPr>
            <p:cNvPr id="62706" name="Freeform 218"/>
            <p:cNvSpPr>
              <a:spLocks noChangeAspect="1"/>
            </p:cNvSpPr>
            <p:nvPr/>
          </p:nvSpPr>
          <p:spPr bwMode="auto">
            <a:xfrm>
              <a:off x="3096" y="1956"/>
              <a:ext cx="298" cy="124"/>
            </a:xfrm>
            <a:custGeom>
              <a:avLst/>
              <a:gdLst>
                <a:gd name="T0" fmla="*/ 178 w 298"/>
                <a:gd name="T1" fmla="*/ 104 h 124"/>
                <a:gd name="T2" fmla="*/ 184 w 298"/>
                <a:gd name="T3" fmla="*/ 108 h 124"/>
                <a:gd name="T4" fmla="*/ 196 w 298"/>
                <a:gd name="T5" fmla="*/ 110 h 124"/>
                <a:gd name="T6" fmla="*/ 208 w 298"/>
                <a:gd name="T7" fmla="*/ 106 h 124"/>
                <a:gd name="T8" fmla="*/ 220 w 298"/>
                <a:gd name="T9" fmla="*/ 110 h 124"/>
                <a:gd name="T10" fmla="*/ 230 w 298"/>
                <a:gd name="T11" fmla="*/ 108 h 124"/>
                <a:gd name="T12" fmla="*/ 240 w 298"/>
                <a:gd name="T13" fmla="*/ 102 h 124"/>
                <a:gd name="T14" fmla="*/ 250 w 298"/>
                <a:gd name="T15" fmla="*/ 104 h 124"/>
                <a:gd name="T16" fmla="*/ 272 w 298"/>
                <a:gd name="T17" fmla="*/ 98 h 124"/>
                <a:gd name="T18" fmla="*/ 290 w 298"/>
                <a:gd name="T19" fmla="*/ 98 h 124"/>
                <a:gd name="T20" fmla="*/ 298 w 298"/>
                <a:gd name="T21" fmla="*/ 96 h 124"/>
                <a:gd name="T22" fmla="*/ 294 w 298"/>
                <a:gd name="T23" fmla="*/ 76 h 124"/>
                <a:gd name="T24" fmla="*/ 290 w 298"/>
                <a:gd name="T25" fmla="*/ 56 h 124"/>
                <a:gd name="T26" fmla="*/ 294 w 298"/>
                <a:gd name="T27" fmla="*/ 48 h 124"/>
                <a:gd name="T28" fmla="*/ 288 w 298"/>
                <a:gd name="T29" fmla="*/ 38 h 124"/>
                <a:gd name="T30" fmla="*/ 280 w 298"/>
                <a:gd name="T31" fmla="*/ 34 h 124"/>
                <a:gd name="T32" fmla="*/ 278 w 298"/>
                <a:gd name="T33" fmla="*/ 22 h 124"/>
                <a:gd name="T34" fmla="*/ 270 w 298"/>
                <a:gd name="T35" fmla="*/ 10 h 124"/>
                <a:gd name="T36" fmla="*/ 244 w 298"/>
                <a:gd name="T37" fmla="*/ 10 h 124"/>
                <a:gd name="T38" fmla="*/ 208 w 298"/>
                <a:gd name="T39" fmla="*/ 18 h 124"/>
                <a:gd name="T40" fmla="*/ 182 w 298"/>
                <a:gd name="T41" fmla="*/ 20 h 124"/>
                <a:gd name="T42" fmla="*/ 160 w 298"/>
                <a:gd name="T43" fmla="*/ 10 h 124"/>
                <a:gd name="T44" fmla="*/ 134 w 298"/>
                <a:gd name="T45" fmla="*/ 0 h 124"/>
                <a:gd name="T46" fmla="*/ 110 w 298"/>
                <a:gd name="T47" fmla="*/ 2 h 124"/>
                <a:gd name="T48" fmla="*/ 90 w 298"/>
                <a:gd name="T49" fmla="*/ 12 h 124"/>
                <a:gd name="T50" fmla="*/ 70 w 298"/>
                <a:gd name="T51" fmla="*/ 16 h 124"/>
                <a:gd name="T52" fmla="*/ 64 w 298"/>
                <a:gd name="T53" fmla="*/ 12 h 124"/>
                <a:gd name="T54" fmla="*/ 50 w 298"/>
                <a:gd name="T55" fmla="*/ 14 h 124"/>
                <a:gd name="T56" fmla="*/ 38 w 298"/>
                <a:gd name="T57" fmla="*/ 16 h 124"/>
                <a:gd name="T58" fmla="*/ 48 w 298"/>
                <a:gd name="T59" fmla="*/ 26 h 124"/>
                <a:gd name="T60" fmla="*/ 14 w 298"/>
                <a:gd name="T61" fmla="*/ 30 h 124"/>
                <a:gd name="T62" fmla="*/ 0 w 298"/>
                <a:gd name="T63" fmla="*/ 42 h 124"/>
                <a:gd name="T64" fmla="*/ 4 w 298"/>
                <a:gd name="T65" fmla="*/ 46 h 124"/>
                <a:gd name="T66" fmla="*/ 10 w 298"/>
                <a:gd name="T67" fmla="*/ 50 h 124"/>
                <a:gd name="T68" fmla="*/ 16 w 298"/>
                <a:gd name="T69" fmla="*/ 58 h 124"/>
                <a:gd name="T70" fmla="*/ 12 w 298"/>
                <a:gd name="T71" fmla="*/ 64 h 124"/>
                <a:gd name="T72" fmla="*/ 20 w 298"/>
                <a:gd name="T73" fmla="*/ 70 h 124"/>
                <a:gd name="T74" fmla="*/ 24 w 298"/>
                <a:gd name="T75" fmla="*/ 82 h 124"/>
                <a:gd name="T76" fmla="*/ 32 w 298"/>
                <a:gd name="T77" fmla="*/ 92 h 124"/>
                <a:gd name="T78" fmla="*/ 50 w 298"/>
                <a:gd name="T79" fmla="*/ 104 h 124"/>
                <a:gd name="T80" fmla="*/ 82 w 298"/>
                <a:gd name="T81" fmla="*/ 112 h 124"/>
                <a:gd name="T82" fmla="*/ 84 w 298"/>
                <a:gd name="T83" fmla="*/ 104 h 124"/>
                <a:gd name="T84" fmla="*/ 80 w 298"/>
                <a:gd name="T85" fmla="*/ 100 h 124"/>
                <a:gd name="T86" fmla="*/ 88 w 298"/>
                <a:gd name="T87" fmla="*/ 98 h 124"/>
                <a:gd name="T88" fmla="*/ 98 w 298"/>
                <a:gd name="T89" fmla="*/ 100 h 124"/>
                <a:gd name="T90" fmla="*/ 112 w 298"/>
                <a:gd name="T91" fmla="*/ 114 h 124"/>
                <a:gd name="T92" fmla="*/ 122 w 298"/>
                <a:gd name="T93" fmla="*/ 116 h 124"/>
                <a:gd name="T94" fmla="*/ 130 w 298"/>
                <a:gd name="T95" fmla="*/ 114 h 124"/>
                <a:gd name="T96" fmla="*/ 142 w 298"/>
                <a:gd name="T97" fmla="*/ 100 h 124"/>
                <a:gd name="T98" fmla="*/ 148 w 298"/>
                <a:gd name="T99" fmla="*/ 98 h 124"/>
                <a:gd name="T100" fmla="*/ 154 w 298"/>
                <a:gd name="T101" fmla="*/ 100 h 124"/>
                <a:gd name="T102" fmla="*/ 160 w 298"/>
                <a:gd name="T103" fmla="*/ 104 h 124"/>
                <a:gd name="T104" fmla="*/ 166 w 298"/>
                <a:gd name="T105" fmla="*/ 100 h 124"/>
                <a:gd name="T106" fmla="*/ 174 w 298"/>
                <a:gd name="T107" fmla="*/ 104 h 124"/>
                <a:gd name="T108" fmla="*/ 168 w 298"/>
                <a:gd name="T109" fmla="*/ 106 h 124"/>
                <a:gd name="T110" fmla="*/ 172 w 298"/>
                <a:gd name="T111" fmla="*/ 124 h 1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98"/>
                <a:gd name="T169" fmla="*/ 0 h 124"/>
                <a:gd name="T170" fmla="*/ 298 w 298"/>
                <a:gd name="T171" fmla="*/ 124 h 1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98" h="124">
                  <a:moveTo>
                    <a:pt x="178" y="122"/>
                  </a:moveTo>
                  <a:lnTo>
                    <a:pt x="178" y="104"/>
                  </a:lnTo>
                  <a:lnTo>
                    <a:pt x="182" y="104"/>
                  </a:lnTo>
                  <a:lnTo>
                    <a:pt x="184" y="108"/>
                  </a:lnTo>
                  <a:lnTo>
                    <a:pt x="188" y="108"/>
                  </a:lnTo>
                  <a:lnTo>
                    <a:pt x="196" y="110"/>
                  </a:lnTo>
                  <a:lnTo>
                    <a:pt x="202" y="108"/>
                  </a:lnTo>
                  <a:lnTo>
                    <a:pt x="208" y="106"/>
                  </a:lnTo>
                  <a:lnTo>
                    <a:pt x="214" y="108"/>
                  </a:lnTo>
                  <a:lnTo>
                    <a:pt x="220" y="110"/>
                  </a:lnTo>
                  <a:lnTo>
                    <a:pt x="226" y="110"/>
                  </a:lnTo>
                  <a:lnTo>
                    <a:pt x="230" y="108"/>
                  </a:lnTo>
                  <a:lnTo>
                    <a:pt x="236" y="104"/>
                  </a:lnTo>
                  <a:lnTo>
                    <a:pt x="240" y="102"/>
                  </a:lnTo>
                  <a:lnTo>
                    <a:pt x="244" y="102"/>
                  </a:lnTo>
                  <a:lnTo>
                    <a:pt x="250" y="104"/>
                  </a:lnTo>
                  <a:lnTo>
                    <a:pt x="262" y="102"/>
                  </a:lnTo>
                  <a:lnTo>
                    <a:pt x="272" y="98"/>
                  </a:lnTo>
                  <a:lnTo>
                    <a:pt x="270" y="98"/>
                  </a:lnTo>
                  <a:lnTo>
                    <a:pt x="290" y="98"/>
                  </a:lnTo>
                  <a:lnTo>
                    <a:pt x="294" y="98"/>
                  </a:lnTo>
                  <a:lnTo>
                    <a:pt x="298" y="96"/>
                  </a:lnTo>
                  <a:lnTo>
                    <a:pt x="296" y="86"/>
                  </a:lnTo>
                  <a:lnTo>
                    <a:pt x="294" y="76"/>
                  </a:lnTo>
                  <a:lnTo>
                    <a:pt x="292" y="66"/>
                  </a:lnTo>
                  <a:lnTo>
                    <a:pt x="290" y="56"/>
                  </a:lnTo>
                  <a:lnTo>
                    <a:pt x="292" y="56"/>
                  </a:lnTo>
                  <a:lnTo>
                    <a:pt x="294" y="48"/>
                  </a:lnTo>
                  <a:lnTo>
                    <a:pt x="294" y="42"/>
                  </a:lnTo>
                  <a:lnTo>
                    <a:pt x="288" y="38"/>
                  </a:lnTo>
                  <a:lnTo>
                    <a:pt x="280" y="38"/>
                  </a:lnTo>
                  <a:lnTo>
                    <a:pt x="280" y="34"/>
                  </a:lnTo>
                  <a:lnTo>
                    <a:pt x="280" y="30"/>
                  </a:lnTo>
                  <a:lnTo>
                    <a:pt x="278" y="22"/>
                  </a:lnTo>
                  <a:lnTo>
                    <a:pt x="276" y="16"/>
                  </a:lnTo>
                  <a:lnTo>
                    <a:pt x="270" y="10"/>
                  </a:lnTo>
                  <a:lnTo>
                    <a:pt x="260" y="8"/>
                  </a:lnTo>
                  <a:lnTo>
                    <a:pt x="244" y="10"/>
                  </a:lnTo>
                  <a:lnTo>
                    <a:pt x="226" y="14"/>
                  </a:lnTo>
                  <a:lnTo>
                    <a:pt x="208" y="18"/>
                  </a:lnTo>
                  <a:lnTo>
                    <a:pt x="190" y="20"/>
                  </a:lnTo>
                  <a:lnTo>
                    <a:pt x="182" y="20"/>
                  </a:lnTo>
                  <a:lnTo>
                    <a:pt x="174" y="16"/>
                  </a:lnTo>
                  <a:lnTo>
                    <a:pt x="160" y="10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4" y="0"/>
                  </a:lnTo>
                  <a:lnTo>
                    <a:pt x="110" y="2"/>
                  </a:lnTo>
                  <a:lnTo>
                    <a:pt x="100" y="6"/>
                  </a:lnTo>
                  <a:lnTo>
                    <a:pt x="90" y="12"/>
                  </a:lnTo>
                  <a:lnTo>
                    <a:pt x="82" y="16"/>
                  </a:lnTo>
                  <a:lnTo>
                    <a:pt x="70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50" y="14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42" y="20"/>
                  </a:lnTo>
                  <a:lnTo>
                    <a:pt x="48" y="26"/>
                  </a:lnTo>
                  <a:lnTo>
                    <a:pt x="34" y="28"/>
                  </a:lnTo>
                  <a:lnTo>
                    <a:pt x="14" y="30"/>
                  </a:lnTo>
                  <a:lnTo>
                    <a:pt x="6" y="36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16" y="58"/>
                  </a:lnTo>
                  <a:lnTo>
                    <a:pt x="14" y="62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20" y="70"/>
                  </a:lnTo>
                  <a:lnTo>
                    <a:pt x="20" y="76"/>
                  </a:lnTo>
                  <a:lnTo>
                    <a:pt x="24" y="82"/>
                  </a:lnTo>
                  <a:lnTo>
                    <a:pt x="32" y="90"/>
                  </a:lnTo>
                  <a:lnTo>
                    <a:pt x="32" y="92"/>
                  </a:lnTo>
                  <a:lnTo>
                    <a:pt x="36" y="96"/>
                  </a:lnTo>
                  <a:lnTo>
                    <a:pt x="50" y="104"/>
                  </a:lnTo>
                  <a:lnTo>
                    <a:pt x="66" y="108"/>
                  </a:lnTo>
                  <a:lnTo>
                    <a:pt x="82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2" y="102"/>
                  </a:lnTo>
                  <a:lnTo>
                    <a:pt x="80" y="100"/>
                  </a:lnTo>
                  <a:lnTo>
                    <a:pt x="84" y="100"/>
                  </a:lnTo>
                  <a:lnTo>
                    <a:pt x="88" y="98"/>
                  </a:lnTo>
                  <a:lnTo>
                    <a:pt x="94" y="98"/>
                  </a:lnTo>
                  <a:lnTo>
                    <a:pt x="98" y="100"/>
                  </a:lnTo>
                  <a:lnTo>
                    <a:pt x="106" y="106"/>
                  </a:lnTo>
                  <a:lnTo>
                    <a:pt x="112" y="114"/>
                  </a:lnTo>
                  <a:lnTo>
                    <a:pt x="116" y="116"/>
                  </a:lnTo>
                  <a:lnTo>
                    <a:pt x="122" y="116"/>
                  </a:lnTo>
                  <a:lnTo>
                    <a:pt x="126" y="116"/>
                  </a:lnTo>
                  <a:lnTo>
                    <a:pt x="130" y="114"/>
                  </a:lnTo>
                  <a:lnTo>
                    <a:pt x="136" y="106"/>
                  </a:lnTo>
                  <a:lnTo>
                    <a:pt x="142" y="100"/>
                  </a:lnTo>
                  <a:lnTo>
                    <a:pt x="144" y="98"/>
                  </a:lnTo>
                  <a:lnTo>
                    <a:pt x="148" y="98"/>
                  </a:lnTo>
                  <a:lnTo>
                    <a:pt x="152" y="98"/>
                  </a:lnTo>
                  <a:lnTo>
                    <a:pt x="154" y="100"/>
                  </a:lnTo>
                  <a:lnTo>
                    <a:pt x="158" y="102"/>
                  </a:lnTo>
                  <a:lnTo>
                    <a:pt x="160" y="104"/>
                  </a:lnTo>
                  <a:lnTo>
                    <a:pt x="164" y="102"/>
                  </a:lnTo>
                  <a:lnTo>
                    <a:pt x="166" y="100"/>
                  </a:lnTo>
                  <a:lnTo>
                    <a:pt x="176" y="100"/>
                  </a:lnTo>
                  <a:lnTo>
                    <a:pt x="174" y="104"/>
                  </a:lnTo>
                  <a:lnTo>
                    <a:pt x="172" y="106"/>
                  </a:lnTo>
                  <a:lnTo>
                    <a:pt x="168" y="106"/>
                  </a:lnTo>
                  <a:lnTo>
                    <a:pt x="170" y="116"/>
                  </a:lnTo>
                  <a:lnTo>
                    <a:pt x="172" y="124"/>
                  </a:lnTo>
                  <a:lnTo>
                    <a:pt x="178" y="1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62707" name="Freeform 219"/>
            <p:cNvSpPr>
              <a:spLocks noChangeAspect="1"/>
            </p:cNvSpPr>
            <p:nvPr/>
          </p:nvSpPr>
          <p:spPr bwMode="auto">
            <a:xfrm>
              <a:off x="3096" y="1960"/>
              <a:ext cx="36" cy="26"/>
            </a:xfrm>
            <a:custGeom>
              <a:avLst/>
              <a:gdLst>
                <a:gd name="T0" fmla="*/ 30 w 36"/>
                <a:gd name="T1" fmla="*/ 0 h 26"/>
                <a:gd name="T2" fmla="*/ 12 w 36"/>
                <a:gd name="T3" fmla="*/ 2 h 26"/>
                <a:gd name="T4" fmla="*/ 4 w 36"/>
                <a:gd name="T5" fmla="*/ 4 h 26"/>
                <a:gd name="T6" fmla="*/ 2 w 36"/>
                <a:gd name="T7" fmla="*/ 6 h 26"/>
                <a:gd name="T8" fmla="*/ 0 w 36"/>
                <a:gd name="T9" fmla="*/ 8 h 26"/>
                <a:gd name="T10" fmla="*/ 2 w 36"/>
                <a:gd name="T11" fmla="*/ 12 h 26"/>
                <a:gd name="T12" fmla="*/ 2 w 36"/>
                <a:gd name="T13" fmla="*/ 14 h 26"/>
                <a:gd name="T14" fmla="*/ 6 w 36"/>
                <a:gd name="T15" fmla="*/ 16 h 26"/>
                <a:gd name="T16" fmla="*/ 6 w 36"/>
                <a:gd name="T17" fmla="*/ 26 h 26"/>
                <a:gd name="T18" fmla="*/ 14 w 36"/>
                <a:gd name="T19" fmla="*/ 24 h 26"/>
                <a:gd name="T20" fmla="*/ 22 w 36"/>
                <a:gd name="T21" fmla="*/ 20 h 26"/>
                <a:gd name="T22" fmla="*/ 36 w 36"/>
                <a:gd name="T23" fmla="*/ 8 h 26"/>
                <a:gd name="T24" fmla="*/ 32 w 36"/>
                <a:gd name="T25" fmla="*/ 6 h 26"/>
                <a:gd name="T26" fmla="*/ 28 w 36"/>
                <a:gd name="T27" fmla="*/ 0 h 26"/>
                <a:gd name="T28" fmla="*/ 30 w 3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26"/>
                <a:gd name="T47" fmla="*/ 36 w 3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26">
                  <a:moveTo>
                    <a:pt x="30" y="0"/>
                  </a:moveTo>
                  <a:lnTo>
                    <a:pt x="12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6" y="26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</p:grpSp>
      <p:sp>
        <p:nvSpPr>
          <p:cNvPr id="62628" name="Freeform 220"/>
          <p:cNvSpPr>
            <a:spLocks noChangeAspect="1"/>
          </p:cNvSpPr>
          <p:nvPr/>
        </p:nvSpPr>
        <p:spPr bwMode="auto">
          <a:xfrm>
            <a:off x="5084763" y="3178175"/>
            <a:ext cx="33337" cy="61913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29" name="Freeform 221"/>
          <p:cNvSpPr>
            <a:spLocks noChangeAspect="1"/>
          </p:cNvSpPr>
          <p:nvPr/>
        </p:nvSpPr>
        <p:spPr bwMode="auto">
          <a:xfrm>
            <a:off x="5311775" y="2992438"/>
            <a:ext cx="39688" cy="2857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0" name="Freeform 222"/>
          <p:cNvSpPr>
            <a:spLocks noChangeAspect="1"/>
          </p:cNvSpPr>
          <p:nvPr/>
        </p:nvSpPr>
        <p:spPr bwMode="auto">
          <a:xfrm>
            <a:off x="2124075" y="4062413"/>
            <a:ext cx="369888" cy="420687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1" name="Freeform 223"/>
          <p:cNvSpPr>
            <a:spLocks noChangeAspect="1"/>
          </p:cNvSpPr>
          <p:nvPr/>
        </p:nvSpPr>
        <p:spPr bwMode="auto">
          <a:xfrm>
            <a:off x="304800" y="1868488"/>
            <a:ext cx="1003300" cy="576262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2" name="Freeform 224"/>
          <p:cNvSpPr>
            <a:spLocks noChangeAspect="1"/>
          </p:cNvSpPr>
          <p:nvPr/>
        </p:nvSpPr>
        <p:spPr bwMode="auto">
          <a:xfrm>
            <a:off x="1006475" y="1776413"/>
            <a:ext cx="1841500" cy="1120775"/>
          </a:xfrm>
          <a:custGeom>
            <a:avLst/>
            <a:gdLst>
              <a:gd name="T0" fmla="*/ 2147483647 w 1134"/>
              <a:gd name="T1" fmla="*/ 2147483647 h 580"/>
              <a:gd name="T2" fmla="*/ 2147483647 w 1134"/>
              <a:gd name="T3" fmla="*/ 2147483647 h 580"/>
              <a:gd name="T4" fmla="*/ 2147483647 w 1134"/>
              <a:gd name="T5" fmla="*/ 2147483647 h 580"/>
              <a:gd name="T6" fmla="*/ 2147483647 w 1134"/>
              <a:gd name="T7" fmla="*/ 2147483647 h 580"/>
              <a:gd name="T8" fmla="*/ 2147483647 w 1134"/>
              <a:gd name="T9" fmla="*/ 2147483647 h 580"/>
              <a:gd name="T10" fmla="*/ 2147483647 w 1134"/>
              <a:gd name="T11" fmla="*/ 2147483647 h 580"/>
              <a:gd name="T12" fmla="*/ 2147483647 w 1134"/>
              <a:gd name="T13" fmla="*/ 2147483647 h 580"/>
              <a:gd name="T14" fmla="*/ 2147483647 w 1134"/>
              <a:gd name="T15" fmla="*/ 2147483647 h 580"/>
              <a:gd name="T16" fmla="*/ 2147483647 w 1134"/>
              <a:gd name="T17" fmla="*/ 2147483647 h 580"/>
              <a:gd name="T18" fmla="*/ 2147483647 w 1134"/>
              <a:gd name="T19" fmla="*/ 2147483647 h 580"/>
              <a:gd name="T20" fmla="*/ 2147483647 w 1134"/>
              <a:gd name="T21" fmla="*/ 2147483647 h 580"/>
              <a:gd name="T22" fmla="*/ 2147483647 w 1134"/>
              <a:gd name="T23" fmla="*/ 2147483647 h 580"/>
              <a:gd name="T24" fmla="*/ 2147483647 w 1134"/>
              <a:gd name="T25" fmla="*/ 2147483647 h 580"/>
              <a:gd name="T26" fmla="*/ 2147483647 w 1134"/>
              <a:gd name="T27" fmla="*/ 2147483647 h 580"/>
              <a:gd name="T28" fmla="*/ 2147483647 w 1134"/>
              <a:gd name="T29" fmla="*/ 2147483647 h 580"/>
              <a:gd name="T30" fmla="*/ 2147483647 w 1134"/>
              <a:gd name="T31" fmla="*/ 2147483647 h 580"/>
              <a:gd name="T32" fmla="*/ 2147483647 w 1134"/>
              <a:gd name="T33" fmla="*/ 2147483647 h 580"/>
              <a:gd name="T34" fmla="*/ 2147483647 w 1134"/>
              <a:gd name="T35" fmla="*/ 2147483647 h 580"/>
              <a:gd name="T36" fmla="*/ 2147483647 w 1134"/>
              <a:gd name="T37" fmla="*/ 2147483647 h 580"/>
              <a:gd name="T38" fmla="*/ 2147483647 w 1134"/>
              <a:gd name="T39" fmla="*/ 2147483647 h 580"/>
              <a:gd name="T40" fmla="*/ 2147483647 w 1134"/>
              <a:gd name="T41" fmla="*/ 2147483647 h 580"/>
              <a:gd name="T42" fmla="*/ 2147483647 w 1134"/>
              <a:gd name="T43" fmla="*/ 2147483647 h 580"/>
              <a:gd name="T44" fmla="*/ 2147483647 w 1134"/>
              <a:gd name="T45" fmla="*/ 2147483647 h 580"/>
              <a:gd name="T46" fmla="*/ 2147483647 w 1134"/>
              <a:gd name="T47" fmla="*/ 2147483647 h 580"/>
              <a:gd name="T48" fmla="*/ 2147483647 w 1134"/>
              <a:gd name="T49" fmla="*/ 2147483647 h 580"/>
              <a:gd name="T50" fmla="*/ 2147483647 w 1134"/>
              <a:gd name="T51" fmla="*/ 2147483647 h 580"/>
              <a:gd name="T52" fmla="*/ 2147483647 w 1134"/>
              <a:gd name="T53" fmla="*/ 2147483647 h 580"/>
              <a:gd name="T54" fmla="*/ 2147483647 w 1134"/>
              <a:gd name="T55" fmla="*/ 2147483647 h 580"/>
              <a:gd name="T56" fmla="*/ 2147483647 w 1134"/>
              <a:gd name="T57" fmla="*/ 2147483647 h 580"/>
              <a:gd name="T58" fmla="*/ 2147483647 w 1134"/>
              <a:gd name="T59" fmla="*/ 2147483647 h 580"/>
              <a:gd name="T60" fmla="*/ 2147483647 w 1134"/>
              <a:gd name="T61" fmla="*/ 2147483647 h 580"/>
              <a:gd name="T62" fmla="*/ 2147483647 w 1134"/>
              <a:gd name="T63" fmla="*/ 2147483647 h 580"/>
              <a:gd name="T64" fmla="*/ 2147483647 w 1134"/>
              <a:gd name="T65" fmla="*/ 2147483647 h 580"/>
              <a:gd name="T66" fmla="*/ 2147483647 w 1134"/>
              <a:gd name="T67" fmla="*/ 2147483647 h 580"/>
              <a:gd name="T68" fmla="*/ 2147483647 w 1134"/>
              <a:gd name="T69" fmla="*/ 2147483647 h 580"/>
              <a:gd name="T70" fmla="*/ 2147483647 w 1134"/>
              <a:gd name="T71" fmla="*/ 2147483647 h 580"/>
              <a:gd name="T72" fmla="*/ 2147483647 w 1134"/>
              <a:gd name="T73" fmla="*/ 2147483647 h 580"/>
              <a:gd name="T74" fmla="*/ 2147483647 w 1134"/>
              <a:gd name="T75" fmla="*/ 2147483647 h 580"/>
              <a:gd name="T76" fmla="*/ 2147483647 w 1134"/>
              <a:gd name="T77" fmla="*/ 2147483647 h 580"/>
              <a:gd name="T78" fmla="*/ 2147483647 w 1134"/>
              <a:gd name="T79" fmla="*/ 2147483647 h 580"/>
              <a:gd name="T80" fmla="*/ 2147483647 w 1134"/>
              <a:gd name="T81" fmla="*/ 2147483647 h 580"/>
              <a:gd name="T82" fmla="*/ 2147483647 w 1134"/>
              <a:gd name="T83" fmla="*/ 2147483647 h 580"/>
              <a:gd name="T84" fmla="*/ 2147483647 w 1134"/>
              <a:gd name="T85" fmla="*/ 2147483647 h 580"/>
              <a:gd name="T86" fmla="*/ 2147483647 w 1134"/>
              <a:gd name="T87" fmla="*/ 2147483647 h 580"/>
              <a:gd name="T88" fmla="*/ 2147483647 w 1134"/>
              <a:gd name="T89" fmla="*/ 2147483647 h 580"/>
              <a:gd name="T90" fmla="*/ 2147483647 w 1134"/>
              <a:gd name="T91" fmla="*/ 2147483647 h 580"/>
              <a:gd name="T92" fmla="*/ 2147483647 w 1134"/>
              <a:gd name="T93" fmla="*/ 2147483647 h 580"/>
              <a:gd name="T94" fmla="*/ 2147483647 w 1134"/>
              <a:gd name="T95" fmla="*/ 2147483647 h 580"/>
              <a:gd name="T96" fmla="*/ 2147483647 w 1134"/>
              <a:gd name="T97" fmla="*/ 2147483647 h 580"/>
              <a:gd name="T98" fmla="*/ 2147483647 w 1134"/>
              <a:gd name="T99" fmla="*/ 2147483647 h 580"/>
              <a:gd name="T100" fmla="*/ 2147483647 w 1134"/>
              <a:gd name="T101" fmla="*/ 2147483647 h 580"/>
              <a:gd name="T102" fmla="*/ 2147483647 w 1134"/>
              <a:gd name="T103" fmla="*/ 2147483647 h 580"/>
              <a:gd name="T104" fmla="*/ 2147483647 w 1134"/>
              <a:gd name="T105" fmla="*/ 2147483647 h 580"/>
              <a:gd name="T106" fmla="*/ 2147483647 w 1134"/>
              <a:gd name="T107" fmla="*/ 2147483647 h 580"/>
              <a:gd name="T108" fmla="*/ 2147483647 w 1134"/>
              <a:gd name="T109" fmla="*/ 2147483647 h 580"/>
              <a:gd name="T110" fmla="*/ 2147483647 w 1134"/>
              <a:gd name="T111" fmla="*/ 2147483647 h 580"/>
              <a:gd name="T112" fmla="*/ 2147483647 w 1134"/>
              <a:gd name="T113" fmla="*/ 2147483647 h 580"/>
              <a:gd name="T114" fmla="*/ 2147483647 w 1134"/>
              <a:gd name="T115" fmla="*/ 2147483647 h 58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134"/>
              <a:gd name="T175" fmla="*/ 0 h 580"/>
              <a:gd name="T176" fmla="*/ 1134 w 1134"/>
              <a:gd name="T177" fmla="*/ 580 h 58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134" h="580">
                <a:moveTo>
                  <a:pt x="866" y="254"/>
                </a:moveTo>
                <a:lnTo>
                  <a:pt x="872" y="250"/>
                </a:lnTo>
                <a:lnTo>
                  <a:pt x="878" y="244"/>
                </a:lnTo>
                <a:lnTo>
                  <a:pt x="884" y="236"/>
                </a:lnTo>
                <a:lnTo>
                  <a:pt x="886" y="228"/>
                </a:lnTo>
                <a:lnTo>
                  <a:pt x="886" y="218"/>
                </a:lnTo>
                <a:lnTo>
                  <a:pt x="890" y="208"/>
                </a:lnTo>
                <a:lnTo>
                  <a:pt x="892" y="204"/>
                </a:lnTo>
                <a:lnTo>
                  <a:pt x="896" y="200"/>
                </a:lnTo>
                <a:lnTo>
                  <a:pt x="902" y="198"/>
                </a:lnTo>
                <a:lnTo>
                  <a:pt x="910" y="198"/>
                </a:lnTo>
                <a:lnTo>
                  <a:pt x="920" y="200"/>
                </a:lnTo>
                <a:lnTo>
                  <a:pt x="928" y="200"/>
                </a:lnTo>
                <a:lnTo>
                  <a:pt x="944" y="200"/>
                </a:lnTo>
                <a:lnTo>
                  <a:pt x="946" y="200"/>
                </a:lnTo>
                <a:lnTo>
                  <a:pt x="948" y="198"/>
                </a:lnTo>
                <a:lnTo>
                  <a:pt x="950" y="198"/>
                </a:lnTo>
                <a:lnTo>
                  <a:pt x="954" y="196"/>
                </a:lnTo>
                <a:lnTo>
                  <a:pt x="958" y="198"/>
                </a:lnTo>
                <a:lnTo>
                  <a:pt x="964" y="200"/>
                </a:lnTo>
                <a:lnTo>
                  <a:pt x="968" y="204"/>
                </a:lnTo>
                <a:lnTo>
                  <a:pt x="970" y="210"/>
                </a:lnTo>
                <a:lnTo>
                  <a:pt x="972" y="216"/>
                </a:lnTo>
                <a:lnTo>
                  <a:pt x="974" y="218"/>
                </a:lnTo>
                <a:lnTo>
                  <a:pt x="976" y="220"/>
                </a:lnTo>
                <a:lnTo>
                  <a:pt x="982" y="220"/>
                </a:lnTo>
                <a:lnTo>
                  <a:pt x="990" y="222"/>
                </a:lnTo>
                <a:lnTo>
                  <a:pt x="996" y="226"/>
                </a:lnTo>
                <a:lnTo>
                  <a:pt x="998" y="230"/>
                </a:lnTo>
                <a:lnTo>
                  <a:pt x="1000" y="234"/>
                </a:lnTo>
                <a:lnTo>
                  <a:pt x="998" y="240"/>
                </a:lnTo>
                <a:lnTo>
                  <a:pt x="994" y="246"/>
                </a:lnTo>
                <a:lnTo>
                  <a:pt x="990" y="254"/>
                </a:lnTo>
                <a:lnTo>
                  <a:pt x="988" y="262"/>
                </a:lnTo>
                <a:lnTo>
                  <a:pt x="988" y="264"/>
                </a:lnTo>
                <a:lnTo>
                  <a:pt x="990" y="266"/>
                </a:lnTo>
                <a:lnTo>
                  <a:pt x="994" y="268"/>
                </a:lnTo>
                <a:lnTo>
                  <a:pt x="1000" y="268"/>
                </a:lnTo>
                <a:lnTo>
                  <a:pt x="1002" y="270"/>
                </a:lnTo>
                <a:lnTo>
                  <a:pt x="1004" y="274"/>
                </a:lnTo>
                <a:lnTo>
                  <a:pt x="1006" y="276"/>
                </a:lnTo>
                <a:lnTo>
                  <a:pt x="1006" y="278"/>
                </a:lnTo>
                <a:lnTo>
                  <a:pt x="1012" y="276"/>
                </a:lnTo>
                <a:lnTo>
                  <a:pt x="1018" y="272"/>
                </a:lnTo>
                <a:lnTo>
                  <a:pt x="1024" y="264"/>
                </a:lnTo>
                <a:lnTo>
                  <a:pt x="1030" y="262"/>
                </a:lnTo>
                <a:lnTo>
                  <a:pt x="1036" y="260"/>
                </a:lnTo>
                <a:lnTo>
                  <a:pt x="1044" y="252"/>
                </a:lnTo>
                <a:lnTo>
                  <a:pt x="1050" y="244"/>
                </a:lnTo>
                <a:lnTo>
                  <a:pt x="1056" y="236"/>
                </a:lnTo>
                <a:lnTo>
                  <a:pt x="1060" y="234"/>
                </a:lnTo>
                <a:lnTo>
                  <a:pt x="1066" y="234"/>
                </a:lnTo>
                <a:lnTo>
                  <a:pt x="1066" y="242"/>
                </a:lnTo>
                <a:lnTo>
                  <a:pt x="1068" y="248"/>
                </a:lnTo>
                <a:lnTo>
                  <a:pt x="1074" y="264"/>
                </a:lnTo>
                <a:lnTo>
                  <a:pt x="1076" y="268"/>
                </a:lnTo>
                <a:lnTo>
                  <a:pt x="1074" y="272"/>
                </a:lnTo>
                <a:lnTo>
                  <a:pt x="1074" y="276"/>
                </a:lnTo>
                <a:lnTo>
                  <a:pt x="1076" y="280"/>
                </a:lnTo>
                <a:lnTo>
                  <a:pt x="1080" y="286"/>
                </a:lnTo>
                <a:lnTo>
                  <a:pt x="1082" y="292"/>
                </a:lnTo>
                <a:lnTo>
                  <a:pt x="1080" y="300"/>
                </a:lnTo>
                <a:lnTo>
                  <a:pt x="1078" y="302"/>
                </a:lnTo>
                <a:lnTo>
                  <a:pt x="1076" y="306"/>
                </a:lnTo>
                <a:lnTo>
                  <a:pt x="1074" y="308"/>
                </a:lnTo>
                <a:lnTo>
                  <a:pt x="1072" y="310"/>
                </a:lnTo>
                <a:lnTo>
                  <a:pt x="1074" y="314"/>
                </a:lnTo>
                <a:lnTo>
                  <a:pt x="1078" y="316"/>
                </a:lnTo>
                <a:lnTo>
                  <a:pt x="1082" y="318"/>
                </a:lnTo>
                <a:lnTo>
                  <a:pt x="1084" y="322"/>
                </a:lnTo>
                <a:lnTo>
                  <a:pt x="1084" y="324"/>
                </a:lnTo>
                <a:lnTo>
                  <a:pt x="1084" y="328"/>
                </a:lnTo>
                <a:lnTo>
                  <a:pt x="1090" y="332"/>
                </a:lnTo>
                <a:lnTo>
                  <a:pt x="1096" y="332"/>
                </a:lnTo>
                <a:lnTo>
                  <a:pt x="1104" y="334"/>
                </a:lnTo>
                <a:lnTo>
                  <a:pt x="1112" y="338"/>
                </a:lnTo>
                <a:lnTo>
                  <a:pt x="1116" y="340"/>
                </a:lnTo>
                <a:lnTo>
                  <a:pt x="1118" y="342"/>
                </a:lnTo>
                <a:lnTo>
                  <a:pt x="1118" y="344"/>
                </a:lnTo>
                <a:lnTo>
                  <a:pt x="1116" y="348"/>
                </a:lnTo>
                <a:lnTo>
                  <a:pt x="1114" y="352"/>
                </a:lnTo>
                <a:lnTo>
                  <a:pt x="1116" y="356"/>
                </a:lnTo>
                <a:lnTo>
                  <a:pt x="1120" y="356"/>
                </a:lnTo>
                <a:lnTo>
                  <a:pt x="1120" y="362"/>
                </a:lnTo>
                <a:lnTo>
                  <a:pt x="1134" y="362"/>
                </a:lnTo>
                <a:lnTo>
                  <a:pt x="1134" y="368"/>
                </a:lnTo>
                <a:lnTo>
                  <a:pt x="1132" y="378"/>
                </a:lnTo>
                <a:lnTo>
                  <a:pt x="1128" y="388"/>
                </a:lnTo>
                <a:lnTo>
                  <a:pt x="1126" y="394"/>
                </a:lnTo>
                <a:lnTo>
                  <a:pt x="1120" y="396"/>
                </a:lnTo>
                <a:lnTo>
                  <a:pt x="1108" y="398"/>
                </a:lnTo>
                <a:lnTo>
                  <a:pt x="1100" y="398"/>
                </a:lnTo>
                <a:lnTo>
                  <a:pt x="1090" y="400"/>
                </a:lnTo>
                <a:lnTo>
                  <a:pt x="1082" y="404"/>
                </a:lnTo>
                <a:lnTo>
                  <a:pt x="1068" y="414"/>
                </a:lnTo>
                <a:lnTo>
                  <a:pt x="1060" y="418"/>
                </a:lnTo>
                <a:lnTo>
                  <a:pt x="1052" y="424"/>
                </a:lnTo>
                <a:lnTo>
                  <a:pt x="1042" y="426"/>
                </a:lnTo>
                <a:lnTo>
                  <a:pt x="1030" y="428"/>
                </a:lnTo>
                <a:lnTo>
                  <a:pt x="1002" y="420"/>
                </a:lnTo>
                <a:lnTo>
                  <a:pt x="974" y="418"/>
                </a:lnTo>
                <a:lnTo>
                  <a:pt x="960" y="420"/>
                </a:lnTo>
                <a:lnTo>
                  <a:pt x="952" y="426"/>
                </a:lnTo>
                <a:lnTo>
                  <a:pt x="940" y="432"/>
                </a:lnTo>
                <a:lnTo>
                  <a:pt x="926" y="440"/>
                </a:lnTo>
                <a:lnTo>
                  <a:pt x="914" y="450"/>
                </a:lnTo>
                <a:lnTo>
                  <a:pt x="904" y="462"/>
                </a:lnTo>
                <a:lnTo>
                  <a:pt x="890" y="472"/>
                </a:lnTo>
                <a:lnTo>
                  <a:pt x="902" y="464"/>
                </a:lnTo>
                <a:lnTo>
                  <a:pt x="920" y="454"/>
                </a:lnTo>
                <a:lnTo>
                  <a:pt x="940" y="446"/>
                </a:lnTo>
                <a:lnTo>
                  <a:pt x="950" y="444"/>
                </a:lnTo>
                <a:lnTo>
                  <a:pt x="958" y="444"/>
                </a:lnTo>
                <a:lnTo>
                  <a:pt x="964" y="444"/>
                </a:lnTo>
                <a:lnTo>
                  <a:pt x="972" y="446"/>
                </a:lnTo>
                <a:lnTo>
                  <a:pt x="978" y="450"/>
                </a:lnTo>
                <a:lnTo>
                  <a:pt x="978" y="452"/>
                </a:lnTo>
                <a:lnTo>
                  <a:pt x="980" y="454"/>
                </a:lnTo>
                <a:lnTo>
                  <a:pt x="978" y="458"/>
                </a:lnTo>
                <a:lnTo>
                  <a:pt x="976" y="462"/>
                </a:lnTo>
                <a:lnTo>
                  <a:pt x="970" y="464"/>
                </a:lnTo>
                <a:lnTo>
                  <a:pt x="962" y="468"/>
                </a:lnTo>
                <a:lnTo>
                  <a:pt x="958" y="470"/>
                </a:lnTo>
                <a:lnTo>
                  <a:pt x="956" y="474"/>
                </a:lnTo>
                <a:lnTo>
                  <a:pt x="970" y="474"/>
                </a:lnTo>
                <a:lnTo>
                  <a:pt x="964" y="482"/>
                </a:lnTo>
                <a:lnTo>
                  <a:pt x="960" y="488"/>
                </a:lnTo>
                <a:lnTo>
                  <a:pt x="958" y="494"/>
                </a:lnTo>
                <a:lnTo>
                  <a:pt x="958" y="498"/>
                </a:lnTo>
                <a:lnTo>
                  <a:pt x="960" y="502"/>
                </a:lnTo>
                <a:lnTo>
                  <a:pt x="968" y="508"/>
                </a:lnTo>
                <a:lnTo>
                  <a:pt x="978" y="512"/>
                </a:lnTo>
                <a:lnTo>
                  <a:pt x="988" y="512"/>
                </a:lnTo>
                <a:lnTo>
                  <a:pt x="996" y="512"/>
                </a:lnTo>
                <a:lnTo>
                  <a:pt x="1004" y="508"/>
                </a:lnTo>
                <a:lnTo>
                  <a:pt x="1010" y="504"/>
                </a:lnTo>
                <a:lnTo>
                  <a:pt x="1014" y="496"/>
                </a:lnTo>
                <a:lnTo>
                  <a:pt x="1018" y="492"/>
                </a:lnTo>
                <a:lnTo>
                  <a:pt x="1020" y="488"/>
                </a:lnTo>
                <a:lnTo>
                  <a:pt x="1024" y="488"/>
                </a:lnTo>
                <a:lnTo>
                  <a:pt x="1028" y="488"/>
                </a:lnTo>
                <a:lnTo>
                  <a:pt x="1028" y="490"/>
                </a:lnTo>
                <a:lnTo>
                  <a:pt x="1026" y="494"/>
                </a:lnTo>
                <a:lnTo>
                  <a:pt x="1024" y="498"/>
                </a:lnTo>
                <a:lnTo>
                  <a:pt x="1028" y="498"/>
                </a:lnTo>
                <a:lnTo>
                  <a:pt x="1030" y="500"/>
                </a:lnTo>
                <a:lnTo>
                  <a:pt x="1030" y="502"/>
                </a:lnTo>
                <a:lnTo>
                  <a:pt x="1028" y="506"/>
                </a:lnTo>
                <a:lnTo>
                  <a:pt x="1024" y="510"/>
                </a:lnTo>
                <a:lnTo>
                  <a:pt x="1016" y="514"/>
                </a:lnTo>
                <a:lnTo>
                  <a:pt x="1008" y="522"/>
                </a:lnTo>
                <a:lnTo>
                  <a:pt x="998" y="526"/>
                </a:lnTo>
                <a:lnTo>
                  <a:pt x="976" y="532"/>
                </a:lnTo>
                <a:lnTo>
                  <a:pt x="970" y="534"/>
                </a:lnTo>
                <a:lnTo>
                  <a:pt x="964" y="534"/>
                </a:lnTo>
                <a:lnTo>
                  <a:pt x="956" y="534"/>
                </a:lnTo>
                <a:lnTo>
                  <a:pt x="950" y="536"/>
                </a:lnTo>
                <a:lnTo>
                  <a:pt x="944" y="542"/>
                </a:lnTo>
                <a:lnTo>
                  <a:pt x="940" y="548"/>
                </a:lnTo>
                <a:lnTo>
                  <a:pt x="934" y="552"/>
                </a:lnTo>
                <a:lnTo>
                  <a:pt x="930" y="554"/>
                </a:lnTo>
                <a:lnTo>
                  <a:pt x="926" y="554"/>
                </a:lnTo>
                <a:lnTo>
                  <a:pt x="920" y="554"/>
                </a:lnTo>
                <a:lnTo>
                  <a:pt x="918" y="550"/>
                </a:lnTo>
                <a:lnTo>
                  <a:pt x="918" y="548"/>
                </a:lnTo>
                <a:lnTo>
                  <a:pt x="918" y="542"/>
                </a:lnTo>
                <a:lnTo>
                  <a:pt x="922" y="538"/>
                </a:lnTo>
                <a:lnTo>
                  <a:pt x="930" y="532"/>
                </a:lnTo>
                <a:lnTo>
                  <a:pt x="940" y="528"/>
                </a:lnTo>
                <a:lnTo>
                  <a:pt x="944" y="524"/>
                </a:lnTo>
                <a:lnTo>
                  <a:pt x="948" y="520"/>
                </a:lnTo>
                <a:lnTo>
                  <a:pt x="908" y="526"/>
                </a:lnTo>
                <a:lnTo>
                  <a:pt x="902" y="506"/>
                </a:lnTo>
                <a:lnTo>
                  <a:pt x="902" y="500"/>
                </a:lnTo>
                <a:lnTo>
                  <a:pt x="904" y="496"/>
                </a:lnTo>
                <a:lnTo>
                  <a:pt x="910" y="488"/>
                </a:lnTo>
                <a:lnTo>
                  <a:pt x="890" y="482"/>
                </a:lnTo>
                <a:lnTo>
                  <a:pt x="882" y="484"/>
                </a:lnTo>
                <a:lnTo>
                  <a:pt x="876" y="488"/>
                </a:lnTo>
                <a:lnTo>
                  <a:pt x="866" y="502"/>
                </a:lnTo>
                <a:lnTo>
                  <a:pt x="860" y="510"/>
                </a:lnTo>
                <a:lnTo>
                  <a:pt x="854" y="518"/>
                </a:lnTo>
                <a:lnTo>
                  <a:pt x="848" y="522"/>
                </a:lnTo>
                <a:lnTo>
                  <a:pt x="838" y="524"/>
                </a:lnTo>
                <a:lnTo>
                  <a:pt x="832" y="526"/>
                </a:lnTo>
                <a:lnTo>
                  <a:pt x="796" y="526"/>
                </a:lnTo>
                <a:lnTo>
                  <a:pt x="788" y="530"/>
                </a:lnTo>
                <a:lnTo>
                  <a:pt x="780" y="534"/>
                </a:lnTo>
                <a:lnTo>
                  <a:pt x="776" y="538"/>
                </a:lnTo>
                <a:lnTo>
                  <a:pt x="770" y="540"/>
                </a:lnTo>
                <a:lnTo>
                  <a:pt x="758" y="542"/>
                </a:lnTo>
                <a:lnTo>
                  <a:pt x="742" y="542"/>
                </a:lnTo>
                <a:lnTo>
                  <a:pt x="732" y="542"/>
                </a:lnTo>
                <a:lnTo>
                  <a:pt x="722" y="544"/>
                </a:lnTo>
                <a:lnTo>
                  <a:pt x="714" y="550"/>
                </a:lnTo>
                <a:lnTo>
                  <a:pt x="712" y="552"/>
                </a:lnTo>
                <a:lnTo>
                  <a:pt x="712" y="558"/>
                </a:lnTo>
                <a:lnTo>
                  <a:pt x="702" y="562"/>
                </a:lnTo>
                <a:lnTo>
                  <a:pt x="696" y="566"/>
                </a:lnTo>
                <a:lnTo>
                  <a:pt x="694" y="570"/>
                </a:lnTo>
                <a:lnTo>
                  <a:pt x="690" y="570"/>
                </a:lnTo>
                <a:lnTo>
                  <a:pt x="690" y="566"/>
                </a:lnTo>
                <a:lnTo>
                  <a:pt x="684" y="568"/>
                </a:lnTo>
                <a:lnTo>
                  <a:pt x="680" y="566"/>
                </a:lnTo>
                <a:lnTo>
                  <a:pt x="676" y="566"/>
                </a:lnTo>
                <a:lnTo>
                  <a:pt x="670" y="568"/>
                </a:lnTo>
                <a:lnTo>
                  <a:pt x="662" y="574"/>
                </a:lnTo>
                <a:lnTo>
                  <a:pt x="654" y="578"/>
                </a:lnTo>
                <a:lnTo>
                  <a:pt x="650" y="580"/>
                </a:lnTo>
                <a:lnTo>
                  <a:pt x="644" y="580"/>
                </a:lnTo>
                <a:lnTo>
                  <a:pt x="640" y="580"/>
                </a:lnTo>
                <a:lnTo>
                  <a:pt x="646" y="576"/>
                </a:lnTo>
                <a:lnTo>
                  <a:pt x="654" y="572"/>
                </a:lnTo>
                <a:lnTo>
                  <a:pt x="660" y="568"/>
                </a:lnTo>
                <a:lnTo>
                  <a:pt x="662" y="564"/>
                </a:lnTo>
                <a:lnTo>
                  <a:pt x="662" y="560"/>
                </a:lnTo>
                <a:lnTo>
                  <a:pt x="662" y="562"/>
                </a:lnTo>
                <a:lnTo>
                  <a:pt x="672" y="556"/>
                </a:lnTo>
                <a:lnTo>
                  <a:pt x="678" y="546"/>
                </a:lnTo>
                <a:lnTo>
                  <a:pt x="692" y="522"/>
                </a:lnTo>
                <a:lnTo>
                  <a:pt x="692" y="528"/>
                </a:lnTo>
                <a:lnTo>
                  <a:pt x="696" y="532"/>
                </a:lnTo>
                <a:lnTo>
                  <a:pt x="700" y="534"/>
                </a:lnTo>
                <a:lnTo>
                  <a:pt x="706" y="534"/>
                </a:lnTo>
                <a:lnTo>
                  <a:pt x="712" y="532"/>
                </a:lnTo>
                <a:lnTo>
                  <a:pt x="714" y="530"/>
                </a:lnTo>
                <a:lnTo>
                  <a:pt x="714" y="526"/>
                </a:lnTo>
                <a:lnTo>
                  <a:pt x="712" y="518"/>
                </a:lnTo>
                <a:lnTo>
                  <a:pt x="706" y="508"/>
                </a:lnTo>
                <a:lnTo>
                  <a:pt x="698" y="500"/>
                </a:lnTo>
                <a:lnTo>
                  <a:pt x="696" y="498"/>
                </a:lnTo>
                <a:lnTo>
                  <a:pt x="692" y="498"/>
                </a:lnTo>
                <a:lnTo>
                  <a:pt x="676" y="498"/>
                </a:lnTo>
                <a:lnTo>
                  <a:pt x="658" y="496"/>
                </a:lnTo>
                <a:lnTo>
                  <a:pt x="662" y="492"/>
                </a:lnTo>
                <a:lnTo>
                  <a:pt x="664" y="486"/>
                </a:lnTo>
                <a:lnTo>
                  <a:pt x="664" y="484"/>
                </a:lnTo>
                <a:lnTo>
                  <a:pt x="662" y="482"/>
                </a:lnTo>
                <a:lnTo>
                  <a:pt x="660" y="480"/>
                </a:lnTo>
                <a:lnTo>
                  <a:pt x="658" y="476"/>
                </a:lnTo>
                <a:lnTo>
                  <a:pt x="660" y="470"/>
                </a:lnTo>
                <a:lnTo>
                  <a:pt x="656" y="468"/>
                </a:lnTo>
                <a:lnTo>
                  <a:pt x="652" y="464"/>
                </a:lnTo>
                <a:lnTo>
                  <a:pt x="650" y="460"/>
                </a:lnTo>
                <a:lnTo>
                  <a:pt x="650" y="456"/>
                </a:lnTo>
                <a:lnTo>
                  <a:pt x="648" y="454"/>
                </a:lnTo>
                <a:lnTo>
                  <a:pt x="650" y="450"/>
                </a:lnTo>
                <a:lnTo>
                  <a:pt x="646" y="448"/>
                </a:lnTo>
                <a:lnTo>
                  <a:pt x="642" y="446"/>
                </a:lnTo>
                <a:lnTo>
                  <a:pt x="632" y="446"/>
                </a:lnTo>
                <a:lnTo>
                  <a:pt x="622" y="448"/>
                </a:lnTo>
                <a:lnTo>
                  <a:pt x="608" y="454"/>
                </a:lnTo>
                <a:lnTo>
                  <a:pt x="594" y="462"/>
                </a:lnTo>
                <a:lnTo>
                  <a:pt x="578" y="470"/>
                </a:lnTo>
                <a:lnTo>
                  <a:pt x="564" y="468"/>
                </a:lnTo>
                <a:lnTo>
                  <a:pt x="554" y="464"/>
                </a:lnTo>
                <a:lnTo>
                  <a:pt x="554" y="466"/>
                </a:lnTo>
                <a:lnTo>
                  <a:pt x="548" y="464"/>
                </a:lnTo>
                <a:lnTo>
                  <a:pt x="542" y="462"/>
                </a:lnTo>
                <a:lnTo>
                  <a:pt x="534" y="462"/>
                </a:lnTo>
                <a:lnTo>
                  <a:pt x="528" y="460"/>
                </a:lnTo>
                <a:lnTo>
                  <a:pt x="522" y="458"/>
                </a:lnTo>
                <a:lnTo>
                  <a:pt x="518" y="454"/>
                </a:lnTo>
                <a:lnTo>
                  <a:pt x="518" y="448"/>
                </a:lnTo>
                <a:lnTo>
                  <a:pt x="94" y="448"/>
                </a:lnTo>
                <a:lnTo>
                  <a:pt x="94" y="446"/>
                </a:lnTo>
                <a:lnTo>
                  <a:pt x="92" y="444"/>
                </a:lnTo>
                <a:lnTo>
                  <a:pt x="94" y="442"/>
                </a:lnTo>
                <a:lnTo>
                  <a:pt x="96" y="440"/>
                </a:lnTo>
                <a:lnTo>
                  <a:pt x="86" y="432"/>
                </a:lnTo>
                <a:lnTo>
                  <a:pt x="78" y="424"/>
                </a:lnTo>
                <a:lnTo>
                  <a:pt x="68" y="416"/>
                </a:lnTo>
                <a:lnTo>
                  <a:pt x="62" y="416"/>
                </a:lnTo>
                <a:lnTo>
                  <a:pt x="58" y="412"/>
                </a:lnTo>
                <a:lnTo>
                  <a:pt x="56" y="406"/>
                </a:lnTo>
                <a:lnTo>
                  <a:pt x="54" y="400"/>
                </a:lnTo>
                <a:lnTo>
                  <a:pt x="56" y="394"/>
                </a:lnTo>
                <a:lnTo>
                  <a:pt x="60" y="388"/>
                </a:lnTo>
                <a:lnTo>
                  <a:pt x="60" y="384"/>
                </a:lnTo>
                <a:lnTo>
                  <a:pt x="58" y="380"/>
                </a:lnTo>
                <a:lnTo>
                  <a:pt x="52" y="378"/>
                </a:lnTo>
                <a:lnTo>
                  <a:pt x="52" y="376"/>
                </a:lnTo>
                <a:lnTo>
                  <a:pt x="54" y="374"/>
                </a:lnTo>
                <a:lnTo>
                  <a:pt x="56" y="372"/>
                </a:lnTo>
                <a:lnTo>
                  <a:pt x="54" y="368"/>
                </a:lnTo>
                <a:lnTo>
                  <a:pt x="52" y="366"/>
                </a:lnTo>
                <a:lnTo>
                  <a:pt x="46" y="362"/>
                </a:lnTo>
                <a:lnTo>
                  <a:pt x="46" y="360"/>
                </a:lnTo>
                <a:lnTo>
                  <a:pt x="48" y="354"/>
                </a:lnTo>
                <a:lnTo>
                  <a:pt x="52" y="350"/>
                </a:lnTo>
                <a:lnTo>
                  <a:pt x="56" y="344"/>
                </a:lnTo>
                <a:lnTo>
                  <a:pt x="54" y="340"/>
                </a:lnTo>
                <a:lnTo>
                  <a:pt x="48" y="340"/>
                </a:lnTo>
                <a:lnTo>
                  <a:pt x="38" y="338"/>
                </a:lnTo>
                <a:lnTo>
                  <a:pt x="38" y="334"/>
                </a:lnTo>
                <a:lnTo>
                  <a:pt x="42" y="332"/>
                </a:lnTo>
                <a:lnTo>
                  <a:pt x="44" y="332"/>
                </a:lnTo>
                <a:lnTo>
                  <a:pt x="42" y="326"/>
                </a:lnTo>
                <a:lnTo>
                  <a:pt x="42" y="322"/>
                </a:lnTo>
                <a:lnTo>
                  <a:pt x="40" y="312"/>
                </a:lnTo>
                <a:lnTo>
                  <a:pt x="36" y="306"/>
                </a:lnTo>
                <a:lnTo>
                  <a:pt x="28" y="296"/>
                </a:lnTo>
                <a:lnTo>
                  <a:pt x="26" y="292"/>
                </a:lnTo>
                <a:lnTo>
                  <a:pt x="26" y="288"/>
                </a:lnTo>
                <a:lnTo>
                  <a:pt x="28" y="282"/>
                </a:lnTo>
                <a:lnTo>
                  <a:pt x="32" y="274"/>
                </a:lnTo>
                <a:lnTo>
                  <a:pt x="36" y="266"/>
                </a:lnTo>
                <a:lnTo>
                  <a:pt x="32" y="264"/>
                </a:lnTo>
                <a:lnTo>
                  <a:pt x="32" y="260"/>
                </a:lnTo>
                <a:lnTo>
                  <a:pt x="30" y="254"/>
                </a:lnTo>
                <a:lnTo>
                  <a:pt x="28" y="250"/>
                </a:lnTo>
                <a:lnTo>
                  <a:pt x="22" y="248"/>
                </a:lnTo>
                <a:lnTo>
                  <a:pt x="16" y="248"/>
                </a:lnTo>
                <a:lnTo>
                  <a:pt x="10" y="248"/>
                </a:lnTo>
                <a:lnTo>
                  <a:pt x="8" y="248"/>
                </a:lnTo>
                <a:lnTo>
                  <a:pt x="8" y="246"/>
                </a:lnTo>
                <a:lnTo>
                  <a:pt x="2" y="244"/>
                </a:lnTo>
                <a:lnTo>
                  <a:pt x="0" y="240"/>
                </a:lnTo>
                <a:lnTo>
                  <a:pt x="186" y="70"/>
                </a:lnTo>
                <a:lnTo>
                  <a:pt x="192" y="74"/>
                </a:lnTo>
                <a:lnTo>
                  <a:pt x="200" y="74"/>
                </a:lnTo>
                <a:lnTo>
                  <a:pt x="210" y="76"/>
                </a:lnTo>
                <a:lnTo>
                  <a:pt x="220" y="78"/>
                </a:lnTo>
                <a:lnTo>
                  <a:pt x="222" y="80"/>
                </a:lnTo>
                <a:lnTo>
                  <a:pt x="226" y="82"/>
                </a:lnTo>
                <a:lnTo>
                  <a:pt x="228" y="84"/>
                </a:lnTo>
                <a:lnTo>
                  <a:pt x="232" y="84"/>
                </a:lnTo>
                <a:lnTo>
                  <a:pt x="242" y="84"/>
                </a:lnTo>
                <a:lnTo>
                  <a:pt x="252" y="80"/>
                </a:lnTo>
                <a:lnTo>
                  <a:pt x="260" y="78"/>
                </a:lnTo>
                <a:lnTo>
                  <a:pt x="270" y="76"/>
                </a:lnTo>
                <a:lnTo>
                  <a:pt x="278" y="76"/>
                </a:lnTo>
                <a:lnTo>
                  <a:pt x="288" y="76"/>
                </a:lnTo>
                <a:lnTo>
                  <a:pt x="300" y="72"/>
                </a:lnTo>
                <a:lnTo>
                  <a:pt x="310" y="68"/>
                </a:lnTo>
                <a:lnTo>
                  <a:pt x="318" y="66"/>
                </a:lnTo>
                <a:lnTo>
                  <a:pt x="340" y="66"/>
                </a:lnTo>
                <a:lnTo>
                  <a:pt x="358" y="64"/>
                </a:lnTo>
                <a:lnTo>
                  <a:pt x="372" y="64"/>
                </a:lnTo>
                <a:lnTo>
                  <a:pt x="378" y="64"/>
                </a:lnTo>
                <a:lnTo>
                  <a:pt x="378" y="70"/>
                </a:lnTo>
                <a:lnTo>
                  <a:pt x="380" y="74"/>
                </a:lnTo>
                <a:lnTo>
                  <a:pt x="384" y="74"/>
                </a:lnTo>
                <a:lnTo>
                  <a:pt x="388" y="74"/>
                </a:lnTo>
                <a:lnTo>
                  <a:pt x="394" y="70"/>
                </a:lnTo>
                <a:lnTo>
                  <a:pt x="402" y="64"/>
                </a:lnTo>
                <a:lnTo>
                  <a:pt x="406" y="66"/>
                </a:lnTo>
                <a:lnTo>
                  <a:pt x="408" y="70"/>
                </a:lnTo>
                <a:lnTo>
                  <a:pt x="408" y="76"/>
                </a:lnTo>
                <a:lnTo>
                  <a:pt x="408" y="78"/>
                </a:lnTo>
                <a:lnTo>
                  <a:pt x="410" y="78"/>
                </a:lnTo>
                <a:lnTo>
                  <a:pt x="414" y="76"/>
                </a:lnTo>
                <a:lnTo>
                  <a:pt x="422" y="72"/>
                </a:lnTo>
                <a:lnTo>
                  <a:pt x="428" y="70"/>
                </a:lnTo>
                <a:lnTo>
                  <a:pt x="440" y="72"/>
                </a:lnTo>
                <a:lnTo>
                  <a:pt x="450" y="74"/>
                </a:lnTo>
                <a:lnTo>
                  <a:pt x="458" y="78"/>
                </a:lnTo>
                <a:lnTo>
                  <a:pt x="468" y="80"/>
                </a:lnTo>
                <a:lnTo>
                  <a:pt x="476" y="84"/>
                </a:lnTo>
                <a:lnTo>
                  <a:pt x="488" y="88"/>
                </a:lnTo>
                <a:lnTo>
                  <a:pt x="492" y="86"/>
                </a:lnTo>
                <a:lnTo>
                  <a:pt x="500" y="84"/>
                </a:lnTo>
                <a:lnTo>
                  <a:pt x="504" y="86"/>
                </a:lnTo>
                <a:lnTo>
                  <a:pt x="508" y="86"/>
                </a:lnTo>
                <a:lnTo>
                  <a:pt x="510" y="88"/>
                </a:lnTo>
                <a:lnTo>
                  <a:pt x="510" y="94"/>
                </a:lnTo>
                <a:lnTo>
                  <a:pt x="508" y="96"/>
                </a:lnTo>
                <a:lnTo>
                  <a:pt x="506" y="96"/>
                </a:lnTo>
                <a:lnTo>
                  <a:pt x="500" y="98"/>
                </a:lnTo>
                <a:lnTo>
                  <a:pt x="496" y="102"/>
                </a:lnTo>
                <a:lnTo>
                  <a:pt x="494" y="102"/>
                </a:lnTo>
                <a:lnTo>
                  <a:pt x="494" y="106"/>
                </a:lnTo>
                <a:lnTo>
                  <a:pt x="494" y="108"/>
                </a:lnTo>
                <a:lnTo>
                  <a:pt x="496" y="108"/>
                </a:lnTo>
                <a:lnTo>
                  <a:pt x="504" y="110"/>
                </a:lnTo>
                <a:lnTo>
                  <a:pt x="518" y="108"/>
                </a:lnTo>
                <a:lnTo>
                  <a:pt x="528" y="106"/>
                </a:lnTo>
                <a:lnTo>
                  <a:pt x="540" y="104"/>
                </a:lnTo>
                <a:lnTo>
                  <a:pt x="552" y="102"/>
                </a:lnTo>
                <a:lnTo>
                  <a:pt x="556" y="104"/>
                </a:lnTo>
                <a:lnTo>
                  <a:pt x="560" y="106"/>
                </a:lnTo>
                <a:lnTo>
                  <a:pt x="564" y="110"/>
                </a:lnTo>
                <a:lnTo>
                  <a:pt x="568" y="112"/>
                </a:lnTo>
                <a:lnTo>
                  <a:pt x="572" y="110"/>
                </a:lnTo>
                <a:lnTo>
                  <a:pt x="576" y="108"/>
                </a:lnTo>
                <a:lnTo>
                  <a:pt x="578" y="100"/>
                </a:lnTo>
                <a:lnTo>
                  <a:pt x="578" y="96"/>
                </a:lnTo>
                <a:lnTo>
                  <a:pt x="594" y="90"/>
                </a:lnTo>
                <a:lnTo>
                  <a:pt x="604" y="88"/>
                </a:lnTo>
                <a:lnTo>
                  <a:pt x="614" y="86"/>
                </a:lnTo>
                <a:lnTo>
                  <a:pt x="620" y="88"/>
                </a:lnTo>
                <a:lnTo>
                  <a:pt x="626" y="90"/>
                </a:lnTo>
                <a:lnTo>
                  <a:pt x="626" y="94"/>
                </a:lnTo>
                <a:lnTo>
                  <a:pt x="630" y="96"/>
                </a:lnTo>
                <a:lnTo>
                  <a:pt x="638" y="100"/>
                </a:lnTo>
                <a:lnTo>
                  <a:pt x="650" y="104"/>
                </a:lnTo>
                <a:lnTo>
                  <a:pt x="686" y="104"/>
                </a:lnTo>
                <a:lnTo>
                  <a:pt x="690" y="104"/>
                </a:lnTo>
                <a:lnTo>
                  <a:pt x="694" y="104"/>
                </a:lnTo>
                <a:lnTo>
                  <a:pt x="700" y="100"/>
                </a:lnTo>
                <a:lnTo>
                  <a:pt x="704" y="96"/>
                </a:lnTo>
                <a:lnTo>
                  <a:pt x="710" y="94"/>
                </a:lnTo>
                <a:lnTo>
                  <a:pt x="720" y="96"/>
                </a:lnTo>
                <a:lnTo>
                  <a:pt x="732" y="96"/>
                </a:lnTo>
                <a:lnTo>
                  <a:pt x="728" y="102"/>
                </a:lnTo>
                <a:lnTo>
                  <a:pt x="726" y="106"/>
                </a:lnTo>
                <a:lnTo>
                  <a:pt x="724" y="110"/>
                </a:lnTo>
                <a:lnTo>
                  <a:pt x="724" y="112"/>
                </a:lnTo>
                <a:lnTo>
                  <a:pt x="726" y="114"/>
                </a:lnTo>
                <a:lnTo>
                  <a:pt x="730" y="112"/>
                </a:lnTo>
                <a:lnTo>
                  <a:pt x="740" y="100"/>
                </a:lnTo>
                <a:lnTo>
                  <a:pt x="746" y="96"/>
                </a:lnTo>
                <a:lnTo>
                  <a:pt x="754" y="92"/>
                </a:lnTo>
                <a:lnTo>
                  <a:pt x="760" y="88"/>
                </a:lnTo>
                <a:lnTo>
                  <a:pt x="766" y="84"/>
                </a:lnTo>
                <a:lnTo>
                  <a:pt x="768" y="78"/>
                </a:lnTo>
                <a:lnTo>
                  <a:pt x="768" y="76"/>
                </a:lnTo>
                <a:lnTo>
                  <a:pt x="768" y="74"/>
                </a:lnTo>
                <a:lnTo>
                  <a:pt x="766" y="72"/>
                </a:lnTo>
                <a:lnTo>
                  <a:pt x="760" y="70"/>
                </a:lnTo>
                <a:lnTo>
                  <a:pt x="758" y="70"/>
                </a:lnTo>
                <a:lnTo>
                  <a:pt x="758" y="68"/>
                </a:lnTo>
                <a:lnTo>
                  <a:pt x="758" y="62"/>
                </a:lnTo>
                <a:lnTo>
                  <a:pt x="762" y="58"/>
                </a:lnTo>
                <a:lnTo>
                  <a:pt x="772" y="48"/>
                </a:lnTo>
                <a:lnTo>
                  <a:pt x="786" y="40"/>
                </a:lnTo>
                <a:lnTo>
                  <a:pt x="796" y="36"/>
                </a:lnTo>
                <a:lnTo>
                  <a:pt x="800" y="32"/>
                </a:lnTo>
                <a:lnTo>
                  <a:pt x="802" y="28"/>
                </a:lnTo>
                <a:lnTo>
                  <a:pt x="804" y="22"/>
                </a:lnTo>
                <a:lnTo>
                  <a:pt x="808" y="16"/>
                </a:lnTo>
                <a:lnTo>
                  <a:pt x="816" y="10"/>
                </a:lnTo>
                <a:lnTo>
                  <a:pt x="824" y="4"/>
                </a:lnTo>
                <a:lnTo>
                  <a:pt x="834" y="2"/>
                </a:lnTo>
                <a:lnTo>
                  <a:pt x="848" y="0"/>
                </a:lnTo>
                <a:lnTo>
                  <a:pt x="866" y="0"/>
                </a:lnTo>
                <a:lnTo>
                  <a:pt x="876" y="2"/>
                </a:lnTo>
                <a:lnTo>
                  <a:pt x="880" y="6"/>
                </a:lnTo>
                <a:lnTo>
                  <a:pt x="880" y="8"/>
                </a:lnTo>
                <a:lnTo>
                  <a:pt x="870" y="12"/>
                </a:lnTo>
                <a:lnTo>
                  <a:pt x="860" y="18"/>
                </a:lnTo>
                <a:lnTo>
                  <a:pt x="848" y="22"/>
                </a:lnTo>
                <a:lnTo>
                  <a:pt x="836" y="24"/>
                </a:lnTo>
                <a:lnTo>
                  <a:pt x="828" y="24"/>
                </a:lnTo>
                <a:lnTo>
                  <a:pt x="820" y="28"/>
                </a:lnTo>
                <a:lnTo>
                  <a:pt x="814" y="32"/>
                </a:lnTo>
                <a:lnTo>
                  <a:pt x="812" y="38"/>
                </a:lnTo>
                <a:lnTo>
                  <a:pt x="812" y="56"/>
                </a:lnTo>
                <a:lnTo>
                  <a:pt x="810" y="64"/>
                </a:lnTo>
                <a:lnTo>
                  <a:pt x="808" y="66"/>
                </a:lnTo>
                <a:lnTo>
                  <a:pt x="804" y="70"/>
                </a:lnTo>
                <a:lnTo>
                  <a:pt x="806" y="72"/>
                </a:lnTo>
                <a:lnTo>
                  <a:pt x="808" y="74"/>
                </a:lnTo>
                <a:lnTo>
                  <a:pt x="812" y="76"/>
                </a:lnTo>
                <a:lnTo>
                  <a:pt x="814" y="78"/>
                </a:lnTo>
                <a:lnTo>
                  <a:pt x="814" y="84"/>
                </a:lnTo>
                <a:lnTo>
                  <a:pt x="814" y="86"/>
                </a:lnTo>
                <a:lnTo>
                  <a:pt x="818" y="88"/>
                </a:lnTo>
                <a:lnTo>
                  <a:pt x="822" y="86"/>
                </a:lnTo>
                <a:lnTo>
                  <a:pt x="826" y="84"/>
                </a:lnTo>
                <a:lnTo>
                  <a:pt x="830" y="82"/>
                </a:lnTo>
                <a:lnTo>
                  <a:pt x="834" y="82"/>
                </a:lnTo>
                <a:lnTo>
                  <a:pt x="840" y="82"/>
                </a:lnTo>
                <a:lnTo>
                  <a:pt x="842" y="84"/>
                </a:lnTo>
                <a:lnTo>
                  <a:pt x="842" y="88"/>
                </a:lnTo>
                <a:lnTo>
                  <a:pt x="838" y="92"/>
                </a:lnTo>
                <a:lnTo>
                  <a:pt x="832" y="96"/>
                </a:lnTo>
                <a:lnTo>
                  <a:pt x="828" y="100"/>
                </a:lnTo>
                <a:lnTo>
                  <a:pt x="826" y="106"/>
                </a:lnTo>
                <a:lnTo>
                  <a:pt x="830" y="110"/>
                </a:lnTo>
                <a:lnTo>
                  <a:pt x="832" y="114"/>
                </a:lnTo>
                <a:lnTo>
                  <a:pt x="838" y="112"/>
                </a:lnTo>
                <a:lnTo>
                  <a:pt x="844" y="108"/>
                </a:lnTo>
                <a:lnTo>
                  <a:pt x="852" y="96"/>
                </a:lnTo>
                <a:lnTo>
                  <a:pt x="856" y="100"/>
                </a:lnTo>
                <a:lnTo>
                  <a:pt x="868" y="92"/>
                </a:lnTo>
                <a:lnTo>
                  <a:pt x="876" y="88"/>
                </a:lnTo>
                <a:lnTo>
                  <a:pt x="882" y="86"/>
                </a:lnTo>
                <a:lnTo>
                  <a:pt x="882" y="80"/>
                </a:lnTo>
                <a:lnTo>
                  <a:pt x="882" y="76"/>
                </a:lnTo>
                <a:lnTo>
                  <a:pt x="884" y="74"/>
                </a:lnTo>
                <a:lnTo>
                  <a:pt x="890" y="72"/>
                </a:lnTo>
                <a:lnTo>
                  <a:pt x="912" y="72"/>
                </a:lnTo>
                <a:lnTo>
                  <a:pt x="922" y="76"/>
                </a:lnTo>
                <a:lnTo>
                  <a:pt x="926" y="78"/>
                </a:lnTo>
                <a:lnTo>
                  <a:pt x="928" y="84"/>
                </a:lnTo>
                <a:lnTo>
                  <a:pt x="926" y="86"/>
                </a:lnTo>
                <a:lnTo>
                  <a:pt x="924" y="88"/>
                </a:lnTo>
                <a:lnTo>
                  <a:pt x="918" y="90"/>
                </a:lnTo>
                <a:lnTo>
                  <a:pt x="910" y="92"/>
                </a:lnTo>
                <a:lnTo>
                  <a:pt x="908" y="94"/>
                </a:lnTo>
                <a:lnTo>
                  <a:pt x="908" y="98"/>
                </a:lnTo>
                <a:lnTo>
                  <a:pt x="908" y="102"/>
                </a:lnTo>
                <a:lnTo>
                  <a:pt x="910" y="108"/>
                </a:lnTo>
                <a:lnTo>
                  <a:pt x="908" y="112"/>
                </a:lnTo>
                <a:lnTo>
                  <a:pt x="904" y="116"/>
                </a:lnTo>
                <a:lnTo>
                  <a:pt x="892" y="120"/>
                </a:lnTo>
                <a:lnTo>
                  <a:pt x="876" y="126"/>
                </a:lnTo>
                <a:lnTo>
                  <a:pt x="868" y="132"/>
                </a:lnTo>
                <a:lnTo>
                  <a:pt x="862" y="136"/>
                </a:lnTo>
                <a:lnTo>
                  <a:pt x="856" y="134"/>
                </a:lnTo>
                <a:lnTo>
                  <a:pt x="848" y="132"/>
                </a:lnTo>
                <a:lnTo>
                  <a:pt x="838" y="132"/>
                </a:lnTo>
                <a:lnTo>
                  <a:pt x="828" y="142"/>
                </a:lnTo>
                <a:lnTo>
                  <a:pt x="814" y="152"/>
                </a:lnTo>
                <a:lnTo>
                  <a:pt x="786" y="168"/>
                </a:lnTo>
                <a:lnTo>
                  <a:pt x="780" y="172"/>
                </a:lnTo>
                <a:lnTo>
                  <a:pt x="776" y="176"/>
                </a:lnTo>
                <a:lnTo>
                  <a:pt x="772" y="176"/>
                </a:lnTo>
                <a:lnTo>
                  <a:pt x="764" y="176"/>
                </a:lnTo>
                <a:lnTo>
                  <a:pt x="760" y="178"/>
                </a:lnTo>
                <a:lnTo>
                  <a:pt x="756" y="180"/>
                </a:lnTo>
                <a:lnTo>
                  <a:pt x="750" y="186"/>
                </a:lnTo>
                <a:lnTo>
                  <a:pt x="742" y="190"/>
                </a:lnTo>
                <a:lnTo>
                  <a:pt x="734" y="192"/>
                </a:lnTo>
                <a:lnTo>
                  <a:pt x="724" y="194"/>
                </a:lnTo>
                <a:lnTo>
                  <a:pt x="704" y="198"/>
                </a:lnTo>
                <a:lnTo>
                  <a:pt x="696" y="202"/>
                </a:lnTo>
                <a:lnTo>
                  <a:pt x="688" y="206"/>
                </a:lnTo>
                <a:lnTo>
                  <a:pt x="678" y="214"/>
                </a:lnTo>
                <a:lnTo>
                  <a:pt x="668" y="222"/>
                </a:lnTo>
                <a:lnTo>
                  <a:pt x="658" y="230"/>
                </a:lnTo>
                <a:lnTo>
                  <a:pt x="650" y="240"/>
                </a:lnTo>
                <a:lnTo>
                  <a:pt x="644" y="252"/>
                </a:lnTo>
                <a:lnTo>
                  <a:pt x="638" y="262"/>
                </a:lnTo>
                <a:lnTo>
                  <a:pt x="646" y="262"/>
                </a:lnTo>
                <a:lnTo>
                  <a:pt x="650" y="264"/>
                </a:lnTo>
                <a:lnTo>
                  <a:pt x="650" y="266"/>
                </a:lnTo>
                <a:lnTo>
                  <a:pt x="648" y="280"/>
                </a:lnTo>
                <a:lnTo>
                  <a:pt x="646" y="286"/>
                </a:lnTo>
                <a:lnTo>
                  <a:pt x="646" y="294"/>
                </a:lnTo>
                <a:lnTo>
                  <a:pt x="648" y="294"/>
                </a:lnTo>
                <a:lnTo>
                  <a:pt x="650" y="296"/>
                </a:lnTo>
                <a:lnTo>
                  <a:pt x="654" y="296"/>
                </a:lnTo>
                <a:lnTo>
                  <a:pt x="660" y="292"/>
                </a:lnTo>
                <a:lnTo>
                  <a:pt x="668" y="292"/>
                </a:lnTo>
                <a:lnTo>
                  <a:pt x="676" y="294"/>
                </a:lnTo>
                <a:lnTo>
                  <a:pt x="682" y="296"/>
                </a:lnTo>
                <a:lnTo>
                  <a:pt x="690" y="302"/>
                </a:lnTo>
                <a:lnTo>
                  <a:pt x="696" y="310"/>
                </a:lnTo>
                <a:lnTo>
                  <a:pt x="700" y="314"/>
                </a:lnTo>
                <a:lnTo>
                  <a:pt x="704" y="316"/>
                </a:lnTo>
                <a:lnTo>
                  <a:pt x="710" y="316"/>
                </a:lnTo>
                <a:lnTo>
                  <a:pt x="716" y="318"/>
                </a:lnTo>
                <a:lnTo>
                  <a:pt x="720" y="322"/>
                </a:lnTo>
                <a:lnTo>
                  <a:pt x="724" y="326"/>
                </a:lnTo>
                <a:lnTo>
                  <a:pt x="730" y="330"/>
                </a:lnTo>
                <a:lnTo>
                  <a:pt x="738" y="332"/>
                </a:lnTo>
                <a:lnTo>
                  <a:pt x="750" y="330"/>
                </a:lnTo>
                <a:lnTo>
                  <a:pt x="764" y="332"/>
                </a:lnTo>
                <a:lnTo>
                  <a:pt x="764" y="334"/>
                </a:lnTo>
                <a:lnTo>
                  <a:pt x="764" y="338"/>
                </a:lnTo>
                <a:lnTo>
                  <a:pt x="762" y="346"/>
                </a:lnTo>
                <a:lnTo>
                  <a:pt x="756" y="358"/>
                </a:lnTo>
                <a:lnTo>
                  <a:pt x="752" y="370"/>
                </a:lnTo>
                <a:lnTo>
                  <a:pt x="750" y="376"/>
                </a:lnTo>
                <a:lnTo>
                  <a:pt x="750" y="382"/>
                </a:lnTo>
                <a:lnTo>
                  <a:pt x="752" y="388"/>
                </a:lnTo>
                <a:lnTo>
                  <a:pt x="756" y="394"/>
                </a:lnTo>
                <a:lnTo>
                  <a:pt x="764" y="404"/>
                </a:lnTo>
                <a:lnTo>
                  <a:pt x="766" y="402"/>
                </a:lnTo>
                <a:lnTo>
                  <a:pt x="770" y="398"/>
                </a:lnTo>
                <a:lnTo>
                  <a:pt x="778" y="394"/>
                </a:lnTo>
                <a:lnTo>
                  <a:pt x="784" y="390"/>
                </a:lnTo>
                <a:lnTo>
                  <a:pt x="788" y="382"/>
                </a:lnTo>
                <a:lnTo>
                  <a:pt x="792" y="376"/>
                </a:lnTo>
                <a:lnTo>
                  <a:pt x="796" y="358"/>
                </a:lnTo>
                <a:lnTo>
                  <a:pt x="800" y="338"/>
                </a:lnTo>
                <a:lnTo>
                  <a:pt x="804" y="336"/>
                </a:lnTo>
                <a:lnTo>
                  <a:pt x="810" y="332"/>
                </a:lnTo>
                <a:lnTo>
                  <a:pt x="822" y="330"/>
                </a:lnTo>
                <a:lnTo>
                  <a:pt x="830" y="326"/>
                </a:lnTo>
                <a:lnTo>
                  <a:pt x="846" y="318"/>
                </a:lnTo>
                <a:lnTo>
                  <a:pt x="854" y="312"/>
                </a:lnTo>
                <a:lnTo>
                  <a:pt x="860" y="306"/>
                </a:lnTo>
                <a:lnTo>
                  <a:pt x="864" y="296"/>
                </a:lnTo>
                <a:lnTo>
                  <a:pt x="866" y="286"/>
                </a:lnTo>
                <a:lnTo>
                  <a:pt x="864" y="284"/>
                </a:lnTo>
                <a:lnTo>
                  <a:pt x="862" y="282"/>
                </a:lnTo>
                <a:lnTo>
                  <a:pt x="858" y="278"/>
                </a:lnTo>
                <a:lnTo>
                  <a:pt x="852" y="276"/>
                </a:lnTo>
                <a:lnTo>
                  <a:pt x="852" y="274"/>
                </a:lnTo>
                <a:lnTo>
                  <a:pt x="850" y="270"/>
                </a:lnTo>
                <a:lnTo>
                  <a:pt x="852" y="264"/>
                </a:lnTo>
                <a:lnTo>
                  <a:pt x="856" y="262"/>
                </a:lnTo>
                <a:lnTo>
                  <a:pt x="864" y="256"/>
                </a:lnTo>
                <a:lnTo>
                  <a:pt x="866" y="25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3" name="Freeform 225"/>
          <p:cNvSpPr>
            <a:spLocks noChangeAspect="1"/>
          </p:cNvSpPr>
          <p:nvPr/>
        </p:nvSpPr>
        <p:spPr bwMode="auto">
          <a:xfrm>
            <a:off x="2706688" y="2547938"/>
            <a:ext cx="166687" cy="187325"/>
          </a:xfrm>
          <a:custGeom>
            <a:avLst/>
            <a:gdLst>
              <a:gd name="T0" fmla="*/ 2147483647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0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0 h 96"/>
              <a:gd name="T30" fmla="*/ 2147483647 w 102"/>
              <a:gd name="T31" fmla="*/ 2147483647 h 96"/>
              <a:gd name="T32" fmla="*/ 2147483647 w 102"/>
              <a:gd name="T33" fmla="*/ 2147483647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2"/>
              <a:gd name="T121" fmla="*/ 0 h 96"/>
              <a:gd name="T122" fmla="*/ 102 w 102"/>
              <a:gd name="T123" fmla="*/ 96 h 9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2" h="96">
                <a:moveTo>
                  <a:pt x="82" y="80"/>
                </a:moveTo>
                <a:lnTo>
                  <a:pt x="76" y="80"/>
                </a:lnTo>
                <a:lnTo>
                  <a:pt x="70" y="82"/>
                </a:lnTo>
                <a:lnTo>
                  <a:pt x="62" y="86"/>
                </a:lnTo>
                <a:lnTo>
                  <a:pt x="56" y="90"/>
                </a:lnTo>
                <a:lnTo>
                  <a:pt x="52" y="90"/>
                </a:lnTo>
                <a:lnTo>
                  <a:pt x="48" y="90"/>
                </a:lnTo>
                <a:lnTo>
                  <a:pt x="54" y="82"/>
                </a:lnTo>
                <a:lnTo>
                  <a:pt x="50" y="78"/>
                </a:lnTo>
                <a:lnTo>
                  <a:pt x="46" y="76"/>
                </a:lnTo>
                <a:lnTo>
                  <a:pt x="14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2" y="70"/>
                </a:lnTo>
                <a:lnTo>
                  <a:pt x="4" y="68"/>
                </a:lnTo>
                <a:lnTo>
                  <a:pt x="8" y="68"/>
                </a:lnTo>
                <a:lnTo>
                  <a:pt x="10" y="58"/>
                </a:lnTo>
                <a:lnTo>
                  <a:pt x="16" y="54"/>
                </a:lnTo>
                <a:lnTo>
                  <a:pt x="24" y="52"/>
                </a:lnTo>
                <a:lnTo>
                  <a:pt x="24" y="50"/>
                </a:lnTo>
                <a:lnTo>
                  <a:pt x="26" y="44"/>
                </a:lnTo>
                <a:lnTo>
                  <a:pt x="30" y="34"/>
                </a:lnTo>
                <a:lnTo>
                  <a:pt x="36" y="32"/>
                </a:lnTo>
                <a:lnTo>
                  <a:pt x="40" y="30"/>
                </a:lnTo>
                <a:lnTo>
                  <a:pt x="48" y="22"/>
                </a:lnTo>
                <a:lnTo>
                  <a:pt x="56" y="14"/>
                </a:lnTo>
                <a:lnTo>
                  <a:pt x="66" y="6"/>
                </a:lnTo>
                <a:lnTo>
                  <a:pt x="70" y="2"/>
                </a:lnTo>
                <a:lnTo>
                  <a:pt x="76" y="0"/>
                </a:lnTo>
                <a:lnTo>
                  <a:pt x="80" y="0"/>
                </a:lnTo>
                <a:lnTo>
                  <a:pt x="80" y="4"/>
                </a:lnTo>
                <a:lnTo>
                  <a:pt x="76" y="4"/>
                </a:lnTo>
                <a:lnTo>
                  <a:pt x="78" y="8"/>
                </a:lnTo>
                <a:lnTo>
                  <a:pt x="66" y="18"/>
                </a:lnTo>
                <a:lnTo>
                  <a:pt x="60" y="26"/>
                </a:lnTo>
                <a:lnTo>
                  <a:pt x="58" y="32"/>
                </a:lnTo>
                <a:lnTo>
                  <a:pt x="60" y="32"/>
                </a:lnTo>
                <a:lnTo>
                  <a:pt x="64" y="26"/>
                </a:lnTo>
                <a:lnTo>
                  <a:pt x="68" y="26"/>
                </a:lnTo>
                <a:lnTo>
                  <a:pt x="68" y="32"/>
                </a:lnTo>
                <a:lnTo>
                  <a:pt x="70" y="34"/>
                </a:lnTo>
                <a:lnTo>
                  <a:pt x="72" y="36"/>
                </a:lnTo>
                <a:lnTo>
                  <a:pt x="74" y="42"/>
                </a:lnTo>
                <a:lnTo>
                  <a:pt x="74" y="44"/>
                </a:lnTo>
                <a:lnTo>
                  <a:pt x="76" y="46"/>
                </a:lnTo>
                <a:lnTo>
                  <a:pt x="78" y="44"/>
                </a:lnTo>
                <a:lnTo>
                  <a:pt x="80" y="42"/>
                </a:lnTo>
                <a:lnTo>
                  <a:pt x="84" y="40"/>
                </a:lnTo>
                <a:lnTo>
                  <a:pt x="86" y="40"/>
                </a:lnTo>
                <a:lnTo>
                  <a:pt x="94" y="42"/>
                </a:lnTo>
                <a:lnTo>
                  <a:pt x="98" y="44"/>
                </a:lnTo>
                <a:lnTo>
                  <a:pt x="100" y="46"/>
                </a:lnTo>
                <a:lnTo>
                  <a:pt x="98" y="50"/>
                </a:lnTo>
                <a:lnTo>
                  <a:pt x="94" y="52"/>
                </a:lnTo>
                <a:lnTo>
                  <a:pt x="88" y="54"/>
                </a:lnTo>
                <a:lnTo>
                  <a:pt x="90" y="56"/>
                </a:lnTo>
                <a:lnTo>
                  <a:pt x="92" y="56"/>
                </a:lnTo>
                <a:lnTo>
                  <a:pt x="98" y="54"/>
                </a:lnTo>
                <a:lnTo>
                  <a:pt x="100" y="58"/>
                </a:lnTo>
                <a:lnTo>
                  <a:pt x="96" y="60"/>
                </a:lnTo>
                <a:lnTo>
                  <a:pt x="96" y="62"/>
                </a:lnTo>
                <a:lnTo>
                  <a:pt x="102" y="62"/>
                </a:lnTo>
                <a:lnTo>
                  <a:pt x="98" y="68"/>
                </a:lnTo>
                <a:lnTo>
                  <a:pt x="94" y="72"/>
                </a:lnTo>
                <a:lnTo>
                  <a:pt x="90" y="74"/>
                </a:lnTo>
                <a:lnTo>
                  <a:pt x="90" y="76"/>
                </a:lnTo>
                <a:lnTo>
                  <a:pt x="94" y="76"/>
                </a:lnTo>
                <a:lnTo>
                  <a:pt x="98" y="74"/>
                </a:lnTo>
                <a:lnTo>
                  <a:pt x="102" y="74"/>
                </a:lnTo>
                <a:lnTo>
                  <a:pt x="100" y="80"/>
                </a:lnTo>
                <a:lnTo>
                  <a:pt x="96" y="88"/>
                </a:lnTo>
                <a:lnTo>
                  <a:pt x="90" y="94"/>
                </a:lnTo>
                <a:lnTo>
                  <a:pt x="86" y="96"/>
                </a:lnTo>
                <a:lnTo>
                  <a:pt x="82" y="94"/>
                </a:lnTo>
                <a:lnTo>
                  <a:pt x="82" y="92"/>
                </a:lnTo>
                <a:lnTo>
                  <a:pt x="84" y="88"/>
                </a:lnTo>
                <a:lnTo>
                  <a:pt x="86" y="86"/>
                </a:lnTo>
                <a:lnTo>
                  <a:pt x="80" y="88"/>
                </a:lnTo>
                <a:lnTo>
                  <a:pt x="76" y="88"/>
                </a:lnTo>
                <a:lnTo>
                  <a:pt x="82" y="8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4" name="Freeform 226"/>
          <p:cNvSpPr>
            <a:spLocks noChangeAspect="1"/>
          </p:cNvSpPr>
          <p:nvPr/>
        </p:nvSpPr>
        <p:spPr bwMode="auto">
          <a:xfrm>
            <a:off x="1701800" y="1768475"/>
            <a:ext cx="246063" cy="119063"/>
          </a:xfrm>
          <a:custGeom>
            <a:avLst/>
            <a:gdLst>
              <a:gd name="T0" fmla="*/ 0 w 152"/>
              <a:gd name="T1" fmla="*/ 2147483647 h 62"/>
              <a:gd name="T2" fmla="*/ 2147483647 w 152"/>
              <a:gd name="T3" fmla="*/ 2147483647 h 62"/>
              <a:gd name="T4" fmla="*/ 2147483647 w 152"/>
              <a:gd name="T5" fmla="*/ 2147483647 h 62"/>
              <a:gd name="T6" fmla="*/ 2147483647 w 152"/>
              <a:gd name="T7" fmla="*/ 2147483647 h 62"/>
              <a:gd name="T8" fmla="*/ 2147483647 w 152"/>
              <a:gd name="T9" fmla="*/ 2147483647 h 62"/>
              <a:gd name="T10" fmla="*/ 2147483647 w 152"/>
              <a:gd name="T11" fmla="*/ 2147483647 h 62"/>
              <a:gd name="T12" fmla="*/ 2147483647 w 152"/>
              <a:gd name="T13" fmla="*/ 2147483647 h 62"/>
              <a:gd name="T14" fmla="*/ 2147483647 w 152"/>
              <a:gd name="T15" fmla="*/ 2147483647 h 62"/>
              <a:gd name="T16" fmla="*/ 2147483647 w 152"/>
              <a:gd name="T17" fmla="*/ 2147483647 h 62"/>
              <a:gd name="T18" fmla="*/ 2147483647 w 152"/>
              <a:gd name="T19" fmla="*/ 2147483647 h 62"/>
              <a:gd name="T20" fmla="*/ 2147483647 w 152"/>
              <a:gd name="T21" fmla="*/ 2147483647 h 62"/>
              <a:gd name="T22" fmla="*/ 2147483647 w 152"/>
              <a:gd name="T23" fmla="*/ 2147483647 h 62"/>
              <a:gd name="T24" fmla="*/ 2147483647 w 152"/>
              <a:gd name="T25" fmla="*/ 2147483647 h 62"/>
              <a:gd name="T26" fmla="*/ 2147483647 w 152"/>
              <a:gd name="T27" fmla="*/ 2147483647 h 62"/>
              <a:gd name="T28" fmla="*/ 2147483647 w 152"/>
              <a:gd name="T29" fmla="*/ 2147483647 h 62"/>
              <a:gd name="T30" fmla="*/ 2147483647 w 152"/>
              <a:gd name="T31" fmla="*/ 2147483647 h 62"/>
              <a:gd name="T32" fmla="*/ 2147483647 w 152"/>
              <a:gd name="T33" fmla="*/ 2147483647 h 62"/>
              <a:gd name="T34" fmla="*/ 2147483647 w 152"/>
              <a:gd name="T35" fmla="*/ 2147483647 h 62"/>
              <a:gd name="T36" fmla="*/ 2147483647 w 152"/>
              <a:gd name="T37" fmla="*/ 2147483647 h 62"/>
              <a:gd name="T38" fmla="*/ 2147483647 w 152"/>
              <a:gd name="T39" fmla="*/ 2147483647 h 62"/>
              <a:gd name="T40" fmla="*/ 2147483647 w 152"/>
              <a:gd name="T41" fmla="*/ 2147483647 h 62"/>
              <a:gd name="T42" fmla="*/ 2147483647 w 152"/>
              <a:gd name="T43" fmla="*/ 2147483647 h 62"/>
              <a:gd name="T44" fmla="*/ 2147483647 w 152"/>
              <a:gd name="T45" fmla="*/ 2147483647 h 62"/>
              <a:gd name="T46" fmla="*/ 2147483647 w 152"/>
              <a:gd name="T47" fmla="*/ 2147483647 h 62"/>
              <a:gd name="T48" fmla="*/ 2147483647 w 152"/>
              <a:gd name="T49" fmla="*/ 2147483647 h 62"/>
              <a:gd name="T50" fmla="*/ 2147483647 w 152"/>
              <a:gd name="T51" fmla="*/ 2147483647 h 62"/>
              <a:gd name="T52" fmla="*/ 2147483647 w 152"/>
              <a:gd name="T53" fmla="*/ 2147483647 h 62"/>
              <a:gd name="T54" fmla="*/ 2147483647 w 152"/>
              <a:gd name="T55" fmla="*/ 2147483647 h 62"/>
              <a:gd name="T56" fmla="*/ 2147483647 w 152"/>
              <a:gd name="T57" fmla="*/ 0 h 62"/>
              <a:gd name="T58" fmla="*/ 2147483647 w 152"/>
              <a:gd name="T59" fmla="*/ 2147483647 h 62"/>
              <a:gd name="T60" fmla="*/ 2147483647 w 152"/>
              <a:gd name="T61" fmla="*/ 2147483647 h 62"/>
              <a:gd name="T62" fmla="*/ 2147483647 w 152"/>
              <a:gd name="T63" fmla="*/ 2147483647 h 62"/>
              <a:gd name="T64" fmla="*/ 2147483647 w 152"/>
              <a:gd name="T65" fmla="*/ 2147483647 h 62"/>
              <a:gd name="T66" fmla="*/ 2147483647 w 152"/>
              <a:gd name="T67" fmla="*/ 2147483647 h 62"/>
              <a:gd name="T68" fmla="*/ 2147483647 w 152"/>
              <a:gd name="T69" fmla="*/ 2147483647 h 62"/>
              <a:gd name="T70" fmla="*/ 2147483647 w 152"/>
              <a:gd name="T71" fmla="*/ 2147483647 h 62"/>
              <a:gd name="T72" fmla="*/ 2147483647 w 152"/>
              <a:gd name="T73" fmla="*/ 2147483647 h 62"/>
              <a:gd name="T74" fmla="*/ 0 w 152"/>
              <a:gd name="T75" fmla="*/ 2147483647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52"/>
              <a:gd name="T115" fmla="*/ 0 h 62"/>
              <a:gd name="T116" fmla="*/ 152 w 152"/>
              <a:gd name="T117" fmla="*/ 62 h 6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52" h="62">
                <a:moveTo>
                  <a:pt x="0" y="44"/>
                </a:moveTo>
                <a:lnTo>
                  <a:pt x="4" y="44"/>
                </a:lnTo>
                <a:lnTo>
                  <a:pt x="10" y="44"/>
                </a:lnTo>
                <a:lnTo>
                  <a:pt x="14" y="44"/>
                </a:lnTo>
                <a:lnTo>
                  <a:pt x="18" y="48"/>
                </a:lnTo>
                <a:lnTo>
                  <a:pt x="20" y="52"/>
                </a:lnTo>
                <a:lnTo>
                  <a:pt x="18" y="60"/>
                </a:lnTo>
                <a:lnTo>
                  <a:pt x="20" y="62"/>
                </a:lnTo>
                <a:lnTo>
                  <a:pt x="26" y="58"/>
                </a:lnTo>
                <a:lnTo>
                  <a:pt x="34" y="52"/>
                </a:lnTo>
                <a:lnTo>
                  <a:pt x="40" y="48"/>
                </a:lnTo>
                <a:lnTo>
                  <a:pt x="52" y="48"/>
                </a:lnTo>
                <a:lnTo>
                  <a:pt x="58" y="48"/>
                </a:lnTo>
                <a:lnTo>
                  <a:pt x="64" y="46"/>
                </a:lnTo>
                <a:lnTo>
                  <a:pt x="74" y="40"/>
                </a:lnTo>
                <a:lnTo>
                  <a:pt x="84" y="36"/>
                </a:lnTo>
                <a:lnTo>
                  <a:pt x="106" y="32"/>
                </a:lnTo>
                <a:lnTo>
                  <a:pt x="130" y="26"/>
                </a:lnTo>
                <a:lnTo>
                  <a:pt x="142" y="22"/>
                </a:lnTo>
                <a:lnTo>
                  <a:pt x="152" y="16"/>
                </a:lnTo>
                <a:lnTo>
                  <a:pt x="144" y="8"/>
                </a:lnTo>
                <a:lnTo>
                  <a:pt x="138" y="4"/>
                </a:lnTo>
                <a:lnTo>
                  <a:pt x="132" y="4"/>
                </a:lnTo>
                <a:lnTo>
                  <a:pt x="126" y="4"/>
                </a:lnTo>
                <a:lnTo>
                  <a:pt x="126" y="10"/>
                </a:lnTo>
                <a:lnTo>
                  <a:pt x="120" y="8"/>
                </a:lnTo>
                <a:lnTo>
                  <a:pt x="114" y="6"/>
                </a:lnTo>
                <a:lnTo>
                  <a:pt x="108" y="2"/>
                </a:lnTo>
                <a:lnTo>
                  <a:pt x="102" y="0"/>
                </a:lnTo>
                <a:lnTo>
                  <a:pt x="82" y="2"/>
                </a:lnTo>
                <a:lnTo>
                  <a:pt x="64" y="4"/>
                </a:lnTo>
                <a:lnTo>
                  <a:pt x="52" y="16"/>
                </a:lnTo>
                <a:lnTo>
                  <a:pt x="46" y="20"/>
                </a:lnTo>
                <a:lnTo>
                  <a:pt x="40" y="24"/>
                </a:lnTo>
                <a:lnTo>
                  <a:pt x="26" y="30"/>
                </a:lnTo>
                <a:lnTo>
                  <a:pt x="12" y="36"/>
                </a:lnTo>
                <a:lnTo>
                  <a:pt x="6" y="40"/>
                </a:lnTo>
                <a:lnTo>
                  <a:pt x="0" y="4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5" name="Freeform 227"/>
          <p:cNvSpPr>
            <a:spLocks noChangeAspect="1"/>
          </p:cNvSpPr>
          <p:nvPr/>
        </p:nvSpPr>
        <p:spPr bwMode="auto">
          <a:xfrm>
            <a:off x="2295525" y="1627188"/>
            <a:ext cx="90488" cy="55562"/>
          </a:xfrm>
          <a:custGeom>
            <a:avLst/>
            <a:gdLst>
              <a:gd name="T0" fmla="*/ 2147483647 w 56"/>
              <a:gd name="T1" fmla="*/ 2147483647 h 28"/>
              <a:gd name="T2" fmla="*/ 2147483647 w 56"/>
              <a:gd name="T3" fmla="*/ 2147483647 h 28"/>
              <a:gd name="T4" fmla="*/ 2147483647 w 56"/>
              <a:gd name="T5" fmla="*/ 2147483647 h 28"/>
              <a:gd name="T6" fmla="*/ 2147483647 w 56"/>
              <a:gd name="T7" fmla="*/ 2147483647 h 28"/>
              <a:gd name="T8" fmla="*/ 2147483647 w 56"/>
              <a:gd name="T9" fmla="*/ 2147483647 h 28"/>
              <a:gd name="T10" fmla="*/ 2147483647 w 56"/>
              <a:gd name="T11" fmla="*/ 2147483647 h 28"/>
              <a:gd name="T12" fmla="*/ 2147483647 w 56"/>
              <a:gd name="T13" fmla="*/ 2147483647 h 28"/>
              <a:gd name="T14" fmla="*/ 0 w 56"/>
              <a:gd name="T15" fmla="*/ 2147483647 h 28"/>
              <a:gd name="T16" fmla="*/ 2147483647 w 56"/>
              <a:gd name="T17" fmla="*/ 2147483647 h 28"/>
              <a:gd name="T18" fmla="*/ 2147483647 w 56"/>
              <a:gd name="T19" fmla="*/ 2147483647 h 28"/>
              <a:gd name="T20" fmla="*/ 2147483647 w 56"/>
              <a:gd name="T21" fmla="*/ 0 h 28"/>
              <a:gd name="T22" fmla="*/ 2147483647 w 56"/>
              <a:gd name="T23" fmla="*/ 2147483647 h 28"/>
              <a:gd name="T24" fmla="*/ 2147483647 w 56"/>
              <a:gd name="T25" fmla="*/ 2147483647 h 28"/>
              <a:gd name="T26" fmla="*/ 2147483647 w 56"/>
              <a:gd name="T27" fmla="*/ 2147483647 h 28"/>
              <a:gd name="T28" fmla="*/ 2147483647 w 56"/>
              <a:gd name="T29" fmla="*/ 2147483647 h 28"/>
              <a:gd name="T30" fmla="*/ 2147483647 w 56"/>
              <a:gd name="T31" fmla="*/ 2147483647 h 28"/>
              <a:gd name="T32" fmla="*/ 2147483647 w 56"/>
              <a:gd name="T33" fmla="*/ 2147483647 h 28"/>
              <a:gd name="T34" fmla="*/ 2147483647 w 56"/>
              <a:gd name="T35" fmla="*/ 2147483647 h 28"/>
              <a:gd name="T36" fmla="*/ 2147483647 w 56"/>
              <a:gd name="T37" fmla="*/ 2147483647 h 28"/>
              <a:gd name="T38" fmla="*/ 2147483647 w 56"/>
              <a:gd name="T39" fmla="*/ 2147483647 h 28"/>
              <a:gd name="T40" fmla="*/ 2147483647 w 56"/>
              <a:gd name="T41" fmla="*/ 2147483647 h 28"/>
              <a:gd name="T42" fmla="*/ 2147483647 w 56"/>
              <a:gd name="T43" fmla="*/ 2147483647 h 28"/>
              <a:gd name="T44" fmla="*/ 2147483647 w 56"/>
              <a:gd name="T45" fmla="*/ 2147483647 h 2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56"/>
              <a:gd name="T70" fmla="*/ 0 h 28"/>
              <a:gd name="T71" fmla="*/ 56 w 56"/>
              <a:gd name="T72" fmla="*/ 28 h 2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56" h="28">
                <a:moveTo>
                  <a:pt x="38" y="28"/>
                </a:moveTo>
                <a:lnTo>
                  <a:pt x="34" y="26"/>
                </a:lnTo>
                <a:lnTo>
                  <a:pt x="32" y="24"/>
                </a:lnTo>
                <a:lnTo>
                  <a:pt x="28" y="18"/>
                </a:lnTo>
                <a:lnTo>
                  <a:pt x="22" y="18"/>
                </a:lnTo>
                <a:lnTo>
                  <a:pt x="14" y="18"/>
                </a:lnTo>
                <a:lnTo>
                  <a:pt x="6" y="18"/>
                </a:lnTo>
                <a:lnTo>
                  <a:pt x="0" y="16"/>
                </a:lnTo>
                <a:lnTo>
                  <a:pt x="10" y="6"/>
                </a:lnTo>
                <a:lnTo>
                  <a:pt x="16" y="2"/>
                </a:lnTo>
                <a:lnTo>
                  <a:pt x="26" y="0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8" y="8"/>
                </a:lnTo>
                <a:lnTo>
                  <a:pt x="44" y="8"/>
                </a:lnTo>
                <a:lnTo>
                  <a:pt x="52" y="10"/>
                </a:lnTo>
                <a:lnTo>
                  <a:pt x="56" y="12"/>
                </a:lnTo>
                <a:lnTo>
                  <a:pt x="56" y="16"/>
                </a:lnTo>
                <a:lnTo>
                  <a:pt x="56" y="22"/>
                </a:lnTo>
                <a:lnTo>
                  <a:pt x="52" y="26"/>
                </a:lnTo>
                <a:lnTo>
                  <a:pt x="46" y="28"/>
                </a:lnTo>
                <a:lnTo>
                  <a:pt x="38" y="2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6" name="Freeform 228"/>
          <p:cNvSpPr>
            <a:spLocks noChangeAspect="1"/>
          </p:cNvSpPr>
          <p:nvPr/>
        </p:nvSpPr>
        <p:spPr bwMode="auto">
          <a:xfrm>
            <a:off x="1804988" y="1787525"/>
            <a:ext cx="354012" cy="165100"/>
          </a:xfrm>
          <a:custGeom>
            <a:avLst/>
            <a:gdLst>
              <a:gd name="T0" fmla="*/ 2147483647 w 218"/>
              <a:gd name="T1" fmla="*/ 2147483647 h 86"/>
              <a:gd name="T2" fmla="*/ 2147483647 w 218"/>
              <a:gd name="T3" fmla="*/ 2147483647 h 86"/>
              <a:gd name="T4" fmla="*/ 2147483647 w 218"/>
              <a:gd name="T5" fmla="*/ 2147483647 h 86"/>
              <a:gd name="T6" fmla="*/ 2147483647 w 218"/>
              <a:gd name="T7" fmla="*/ 2147483647 h 86"/>
              <a:gd name="T8" fmla="*/ 2147483647 w 218"/>
              <a:gd name="T9" fmla="*/ 2147483647 h 86"/>
              <a:gd name="T10" fmla="*/ 2147483647 w 218"/>
              <a:gd name="T11" fmla="*/ 2147483647 h 86"/>
              <a:gd name="T12" fmla="*/ 2147483647 w 218"/>
              <a:gd name="T13" fmla="*/ 2147483647 h 86"/>
              <a:gd name="T14" fmla="*/ 2147483647 w 218"/>
              <a:gd name="T15" fmla="*/ 2147483647 h 86"/>
              <a:gd name="T16" fmla="*/ 2147483647 w 218"/>
              <a:gd name="T17" fmla="*/ 2147483647 h 86"/>
              <a:gd name="T18" fmla="*/ 2147483647 w 218"/>
              <a:gd name="T19" fmla="*/ 2147483647 h 86"/>
              <a:gd name="T20" fmla="*/ 2147483647 w 218"/>
              <a:gd name="T21" fmla="*/ 2147483647 h 86"/>
              <a:gd name="T22" fmla="*/ 2147483647 w 218"/>
              <a:gd name="T23" fmla="*/ 2147483647 h 86"/>
              <a:gd name="T24" fmla="*/ 2147483647 w 218"/>
              <a:gd name="T25" fmla="*/ 2147483647 h 86"/>
              <a:gd name="T26" fmla="*/ 2147483647 w 218"/>
              <a:gd name="T27" fmla="*/ 2147483647 h 86"/>
              <a:gd name="T28" fmla="*/ 2147483647 w 218"/>
              <a:gd name="T29" fmla="*/ 2147483647 h 86"/>
              <a:gd name="T30" fmla="*/ 2147483647 w 218"/>
              <a:gd name="T31" fmla="*/ 2147483647 h 86"/>
              <a:gd name="T32" fmla="*/ 2147483647 w 218"/>
              <a:gd name="T33" fmla="*/ 2147483647 h 86"/>
              <a:gd name="T34" fmla="*/ 2147483647 w 218"/>
              <a:gd name="T35" fmla="*/ 2147483647 h 86"/>
              <a:gd name="T36" fmla="*/ 2147483647 w 218"/>
              <a:gd name="T37" fmla="*/ 2147483647 h 86"/>
              <a:gd name="T38" fmla="*/ 2147483647 w 218"/>
              <a:gd name="T39" fmla="*/ 2147483647 h 86"/>
              <a:gd name="T40" fmla="*/ 2147483647 w 218"/>
              <a:gd name="T41" fmla="*/ 2147483647 h 86"/>
              <a:gd name="T42" fmla="*/ 2147483647 w 218"/>
              <a:gd name="T43" fmla="*/ 2147483647 h 86"/>
              <a:gd name="T44" fmla="*/ 2147483647 w 218"/>
              <a:gd name="T45" fmla="*/ 2147483647 h 86"/>
              <a:gd name="T46" fmla="*/ 2147483647 w 218"/>
              <a:gd name="T47" fmla="*/ 2147483647 h 86"/>
              <a:gd name="T48" fmla="*/ 2147483647 w 218"/>
              <a:gd name="T49" fmla="*/ 2147483647 h 86"/>
              <a:gd name="T50" fmla="*/ 2147483647 w 218"/>
              <a:gd name="T51" fmla="*/ 2147483647 h 86"/>
              <a:gd name="T52" fmla="*/ 2147483647 w 218"/>
              <a:gd name="T53" fmla="*/ 2147483647 h 86"/>
              <a:gd name="T54" fmla="*/ 2147483647 w 218"/>
              <a:gd name="T55" fmla="*/ 2147483647 h 86"/>
              <a:gd name="T56" fmla="*/ 2147483647 w 218"/>
              <a:gd name="T57" fmla="*/ 2147483647 h 86"/>
              <a:gd name="T58" fmla="*/ 2147483647 w 218"/>
              <a:gd name="T59" fmla="*/ 2147483647 h 86"/>
              <a:gd name="T60" fmla="*/ 2147483647 w 218"/>
              <a:gd name="T61" fmla="*/ 2147483647 h 86"/>
              <a:gd name="T62" fmla="*/ 2147483647 w 218"/>
              <a:gd name="T63" fmla="*/ 2147483647 h 86"/>
              <a:gd name="T64" fmla="*/ 2147483647 w 218"/>
              <a:gd name="T65" fmla="*/ 2147483647 h 86"/>
              <a:gd name="T66" fmla="*/ 2147483647 w 218"/>
              <a:gd name="T67" fmla="*/ 2147483647 h 86"/>
              <a:gd name="T68" fmla="*/ 2147483647 w 218"/>
              <a:gd name="T69" fmla="*/ 0 h 86"/>
              <a:gd name="T70" fmla="*/ 2147483647 w 218"/>
              <a:gd name="T71" fmla="*/ 2147483647 h 86"/>
              <a:gd name="T72" fmla="*/ 2147483647 w 218"/>
              <a:gd name="T73" fmla="*/ 2147483647 h 86"/>
              <a:gd name="T74" fmla="*/ 2147483647 w 218"/>
              <a:gd name="T75" fmla="*/ 2147483647 h 86"/>
              <a:gd name="T76" fmla="*/ 2147483647 w 218"/>
              <a:gd name="T77" fmla="*/ 2147483647 h 86"/>
              <a:gd name="T78" fmla="*/ 2147483647 w 218"/>
              <a:gd name="T79" fmla="*/ 2147483647 h 86"/>
              <a:gd name="T80" fmla="*/ 2147483647 w 218"/>
              <a:gd name="T81" fmla="*/ 2147483647 h 86"/>
              <a:gd name="T82" fmla="*/ 2147483647 w 218"/>
              <a:gd name="T83" fmla="*/ 2147483647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18"/>
              <a:gd name="T127" fmla="*/ 0 h 86"/>
              <a:gd name="T128" fmla="*/ 218 w 218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18" h="86">
                <a:moveTo>
                  <a:pt x="188" y="66"/>
                </a:moveTo>
                <a:lnTo>
                  <a:pt x="184" y="66"/>
                </a:lnTo>
                <a:lnTo>
                  <a:pt x="182" y="68"/>
                </a:lnTo>
                <a:lnTo>
                  <a:pt x="178" y="74"/>
                </a:lnTo>
                <a:lnTo>
                  <a:pt x="172" y="80"/>
                </a:lnTo>
                <a:lnTo>
                  <a:pt x="170" y="82"/>
                </a:lnTo>
                <a:lnTo>
                  <a:pt x="166" y="84"/>
                </a:lnTo>
                <a:lnTo>
                  <a:pt x="156" y="82"/>
                </a:lnTo>
                <a:lnTo>
                  <a:pt x="142" y="80"/>
                </a:lnTo>
                <a:lnTo>
                  <a:pt x="132" y="74"/>
                </a:lnTo>
                <a:lnTo>
                  <a:pt x="128" y="72"/>
                </a:lnTo>
                <a:lnTo>
                  <a:pt x="128" y="68"/>
                </a:lnTo>
                <a:lnTo>
                  <a:pt x="106" y="68"/>
                </a:lnTo>
                <a:lnTo>
                  <a:pt x="100" y="70"/>
                </a:lnTo>
                <a:lnTo>
                  <a:pt x="96" y="72"/>
                </a:lnTo>
                <a:lnTo>
                  <a:pt x="84" y="78"/>
                </a:lnTo>
                <a:lnTo>
                  <a:pt x="72" y="84"/>
                </a:lnTo>
                <a:lnTo>
                  <a:pt x="64" y="86"/>
                </a:lnTo>
                <a:lnTo>
                  <a:pt x="56" y="86"/>
                </a:lnTo>
                <a:lnTo>
                  <a:pt x="42" y="84"/>
                </a:lnTo>
                <a:lnTo>
                  <a:pt x="36" y="84"/>
                </a:lnTo>
                <a:lnTo>
                  <a:pt x="30" y="86"/>
                </a:lnTo>
                <a:lnTo>
                  <a:pt x="30" y="78"/>
                </a:lnTo>
                <a:lnTo>
                  <a:pt x="34" y="76"/>
                </a:lnTo>
                <a:lnTo>
                  <a:pt x="36" y="72"/>
                </a:lnTo>
                <a:lnTo>
                  <a:pt x="24" y="74"/>
                </a:lnTo>
                <a:lnTo>
                  <a:pt x="14" y="72"/>
                </a:lnTo>
                <a:lnTo>
                  <a:pt x="6" y="68"/>
                </a:lnTo>
                <a:lnTo>
                  <a:pt x="0" y="64"/>
                </a:lnTo>
                <a:lnTo>
                  <a:pt x="14" y="60"/>
                </a:lnTo>
                <a:lnTo>
                  <a:pt x="28" y="56"/>
                </a:lnTo>
                <a:lnTo>
                  <a:pt x="76" y="56"/>
                </a:lnTo>
                <a:lnTo>
                  <a:pt x="76" y="54"/>
                </a:lnTo>
                <a:lnTo>
                  <a:pt x="78" y="52"/>
                </a:lnTo>
                <a:lnTo>
                  <a:pt x="12" y="52"/>
                </a:lnTo>
                <a:lnTo>
                  <a:pt x="12" y="46"/>
                </a:lnTo>
                <a:lnTo>
                  <a:pt x="14" y="44"/>
                </a:lnTo>
                <a:lnTo>
                  <a:pt x="20" y="38"/>
                </a:lnTo>
                <a:lnTo>
                  <a:pt x="20" y="36"/>
                </a:lnTo>
                <a:lnTo>
                  <a:pt x="22" y="32"/>
                </a:lnTo>
                <a:lnTo>
                  <a:pt x="28" y="30"/>
                </a:lnTo>
                <a:lnTo>
                  <a:pt x="44" y="26"/>
                </a:lnTo>
                <a:lnTo>
                  <a:pt x="58" y="24"/>
                </a:lnTo>
                <a:lnTo>
                  <a:pt x="72" y="20"/>
                </a:lnTo>
                <a:lnTo>
                  <a:pt x="84" y="14"/>
                </a:lnTo>
                <a:lnTo>
                  <a:pt x="96" y="6"/>
                </a:lnTo>
                <a:lnTo>
                  <a:pt x="96" y="16"/>
                </a:lnTo>
                <a:lnTo>
                  <a:pt x="100" y="18"/>
                </a:lnTo>
                <a:lnTo>
                  <a:pt x="102" y="18"/>
                </a:lnTo>
                <a:lnTo>
                  <a:pt x="110" y="16"/>
                </a:lnTo>
                <a:lnTo>
                  <a:pt x="118" y="18"/>
                </a:lnTo>
                <a:lnTo>
                  <a:pt x="128" y="20"/>
                </a:lnTo>
                <a:lnTo>
                  <a:pt x="132" y="20"/>
                </a:lnTo>
                <a:lnTo>
                  <a:pt x="134" y="16"/>
                </a:lnTo>
                <a:lnTo>
                  <a:pt x="138" y="14"/>
                </a:lnTo>
                <a:lnTo>
                  <a:pt x="140" y="12"/>
                </a:lnTo>
                <a:lnTo>
                  <a:pt x="146" y="14"/>
                </a:lnTo>
                <a:lnTo>
                  <a:pt x="152" y="16"/>
                </a:lnTo>
                <a:lnTo>
                  <a:pt x="148" y="26"/>
                </a:lnTo>
                <a:lnTo>
                  <a:pt x="148" y="30"/>
                </a:lnTo>
                <a:lnTo>
                  <a:pt x="152" y="30"/>
                </a:lnTo>
                <a:lnTo>
                  <a:pt x="154" y="30"/>
                </a:lnTo>
                <a:lnTo>
                  <a:pt x="156" y="28"/>
                </a:lnTo>
                <a:lnTo>
                  <a:pt x="160" y="24"/>
                </a:lnTo>
                <a:lnTo>
                  <a:pt x="160" y="18"/>
                </a:lnTo>
                <a:lnTo>
                  <a:pt x="164" y="12"/>
                </a:lnTo>
                <a:lnTo>
                  <a:pt x="172" y="8"/>
                </a:lnTo>
                <a:lnTo>
                  <a:pt x="186" y="4"/>
                </a:lnTo>
                <a:lnTo>
                  <a:pt x="208" y="0"/>
                </a:lnTo>
                <a:lnTo>
                  <a:pt x="218" y="0"/>
                </a:lnTo>
                <a:lnTo>
                  <a:pt x="214" y="4"/>
                </a:lnTo>
                <a:lnTo>
                  <a:pt x="210" y="10"/>
                </a:lnTo>
                <a:lnTo>
                  <a:pt x="196" y="20"/>
                </a:lnTo>
                <a:lnTo>
                  <a:pt x="184" y="32"/>
                </a:lnTo>
                <a:lnTo>
                  <a:pt x="180" y="40"/>
                </a:lnTo>
                <a:lnTo>
                  <a:pt x="178" y="46"/>
                </a:lnTo>
                <a:lnTo>
                  <a:pt x="180" y="48"/>
                </a:lnTo>
                <a:lnTo>
                  <a:pt x="182" y="52"/>
                </a:lnTo>
                <a:lnTo>
                  <a:pt x="190" y="54"/>
                </a:lnTo>
                <a:lnTo>
                  <a:pt x="200" y="56"/>
                </a:lnTo>
                <a:lnTo>
                  <a:pt x="202" y="60"/>
                </a:lnTo>
                <a:lnTo>
                  <a:pt x="204" y="62"/>
                </a:lnTo>
                <a:lnTo>
                  <a:pt x="202" y="66"/>
                </a:lnTo>
                <a:lnTo>
                  <a:pt x="196" y="68"/>
                </a:lnTo>
                <a:lnTo>
                  <a:pt x="188" y="6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7" name="Freeform 229"/>
          <p:cNvSpPr>
            <a:spLocks noChangeAspect="1"/>
          </p:cNvSpPr>
          <p:nvPr/>
        </p:nvSpPr>
        <p:spPr bwMode="auto">
          <a:xfrm>
            <a:off x="1970088" y="1698625"/>
            <a:ext cx="230187" cy="65088"/>
          </a:xfrm>
          <a:custGeom>
            <a:avLst/>
            <a:gdLst>
              <a:gd name="T0" fmla="*/ 2147483647 w 142"/>
              <a:gd name="T1" fmla="*/ 2147483647 h 34"/>
              <a:gd name="T2" fmla="*/ 2147483647 w 142"/>
              <a:gd name="T3" fmla="*/ 2147483647 h 34"/>
              <a:gd name="T4" fmla="*/ 2147483647 w 142"/>
              <a:gd name="T5" fmla="*/ 2147483647 h 34"/>
              <a:gd name="T6" fmla="*/ 2147483647 w 142"/>
              <a:gd name="T7" fmla="*/ 2147483647 h 34"/>
              <a:gd name="T8" fmla="*/ 2147483647 w 142"/>
              <a:gd name="T9" fmla="*/ 2147483647 h 34"/>
              <a:gd name="T10" fmla="*/ 2147483647 w 142"/>
              <a:gd name="T11" fmla="*/ 2147483647 h 34"/>
              <a:gd name="T12" fmla="*/ 0 w 142"/>
              <a:gd name="T13" fmla="*/ 2147483647 h 34"/>
              <a:gd name="T14" fmla="*/ 2147483647 w 142"/>
              <a:gd name="T15" fmla="*/ 2147483647 h 34"/>
              <a:gd name="T16" fmla="*/ 2147483647 w 142"/>
              <a:gd name="T17" fmla="*/ 2147483647 h 34"/>
              <a:gd name="T18" fmla="*/ 2147483647 w 142"/>
              <a:gd name="T19" fmla="*/ 2147483647 h 34"/>
              <a:gd name="T20" fmla="*/ 2147483647 w 142"/>
              <a:gd name="T21" fmla="*/ 2147483647 h 34"/>
              <a:gd name="T22" fmla="*/ 2147483647 w 142"/>
              <a:gd name="T23" fmla="*/ 0 h 34"/>
              <a:gd name="T24" fmla="*/ 2147483647 w 142"/>
              <a:gd name="T25" fmla="*/ 2147483647 h 34"/>
              <a:gd name="T26" fmla="*/ 2147483647 w 142"/>
              <a:gd name="T27" fmla="*/ 2147483647 h 34"/>
              <a:gd name="T28" fmla="*/ 2147483647 w 142"/>
              <a:gd name="T29" fmla="*/ 2147483647 h 34"/>
              <a:gd name="T30" fmla="*/ 2147483647 w 142"/>
              <a:gd name="T31" fmla="*/ 2147483647 h 34"/>
              <a:gd name="T32" fmla="*/ 2147483647 w 142"/>
              <a:gd name="T33" fmla="*/ 2147483647 h 34"/>
              <a:gd name="T34" fmla="*/ 2147483647 w 142"/>
              <a:gd name="T35" fmla="*/ 2147483647 h 34"/>
              <a:gd name="T36" fmla="*/ 2147483647 w 142"/>
              <a:gd name="T37" fmla="*/ 2147483647 h 34"/>
              <a:gd name="T38" fmla="*/ 2147483647 w 142"/>
              <a:gd name="T39" fmla="*/ 2147483647 h 34"/>
              <a:gd name="T40" fmla="*/ 2147483647 w 142"/>
              <a:gd name="T41" fmla="*/ 2147483647 h 34"/>
              <a:gd name="T42" fmla="*/ 2147483647 w 142"/>
              <a:gd name="T43" fmla="*/ 2147483647 h 34"/>
              <a:gd name="T44" fmla="*/ 2147483647 w 142"/>
              <a:gd name="T45" fmla="*/ 0 h 34"/>
              <a:gd name="T46" fmla="*/ 2147483647 w 142"/>
              <a:gd name="T47" fmla="*/ 0 h 34"/>
              <a:gd name="T48" fmla="*/ 2147483647 w 142"/>
              <a:gd name="T49" fmla="*/ 2147483647 h 34"/>
              <a:gd name="T50" fmla="*/ 2147483647 w 142"/>
              <a:gd name="T51" fmla="*/ 2147483647 h 34"/>
              <a:gd name="T52" fmla="*/ 2147483647 w 142"/>
              <a:gd name="T53" fmla="*/ 2147483647 h 34"/>
              <a:gd name="T54" fmla="*/ 2147483647 w 142"/>
              <a:gd name="T55" fmla="*/ 2147483647 h 34"/>
              <a:gd name="T56" fmla="*/ 2147483647 w 142"/>
              <a:gd name="T57" fmla="*/ 2147483647 h 34"/>
              <a:gd name="T58" fmla="*/ 2147483647 w 142"/>
              <a:gd name="T59" fmla="*/ 2147483647 h 34"/>
              <a:gd name="T60" fmla="*/ 2147483647 w 142"/>
              <a:gd name="T61" fmla="*/ 2147483647 h 34"/>
              <a:gd name="T62" fmla="*/ 2147483647 w 142"/>
              <a:gd name="T63" fmla="*/ 2147483647 h 34"/>
              <a:gd name="T64" fmla="*/ 2147483647 w 142"/>
              <a:gd name="T65" fmla="*/ 2147483647 h 34"/>
              <a:gd name="T66" fmla="*/ 2147483647 w 142"/>
              <a:gd name="T67" fmla="*/ 2147483647 h 34"/>
              <a:gd name="T68" fmla="*/ 2147483647 w 142"/>
              <a:gd name="T69" fmla="*/ 2147483647 h 34"/>
              <a:gd name="T70" fmla="*/ 2147483647 w 142"/>
              <a:gd name="T71" fmla="*/ 2147483647 h 34"/>
              <a:gd name="T72" fmla="*/ 2147483647 w 142"/>
              <a:gd name="T73" fmla="*/ 2147483647 h 34"/>
              <a:gd name="T74" fmla="*/ 2147483647 w 142"/>
              <a:gd name="T75" fmla="*/ 2147483647 h 34"/>
              <a:gd name="T76" fmla="*/ 2147483647 w 142"/>
              <a:gd name="T77" fmla="*/ 2147483647 h 3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42"/>
              <a:gd name="T118" fmla="*/ 0 h 34"/>
              <a:gd name="T119" fmla="*/ 142 w 142"/>
              <a:gd name="T120" fmla="*/ 34 h 3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42" h="34">
                <a:moveTo>
                  <a:pt x="38" y="34"/>
                </a:moveTo>
                <a:lnTo>
                  <a:pt x="34" y="32"/>
                </a:lnTo>
                <a:lnTo>
                  <a:pt x="30" y="32"/>
                </a:lnTo>
                <a:lnTo>
                  <a:pt x="34" y="28"/>
                </a:lnTo>
                <a:lnTo>
                  <a:pt x="40" y="26"/>
                </a:lnTo>
                <a:lnTo>
                  <a:pt x="20" y="24"/>
                </a:lnTo>
                <a:lnTo>
                  <a:pt x="0" y="22"/>
                </a:lnTo>
                <a:lnTo>
                  <a:pt x="2" y="20"/>
                </a:lnTo>
                <a:lnTo>
                  <a:pt x="8" y="18"/>
                </a:lnTo>
                <a:lnTo>
                  <a:pt x="26" y="10"/>
                </a:lnTo>
                <a:lnTo>
                  <a:pt x="44" y="4"/>
                </a:lnTo>
                <a:lnTo>
                  <a:pt x="58" y="0"/>
                </a:lnTo>
                <a:lnTo>
                  <a:pt x="60" y="6"/>
                </a:lnTo>
                <a:lnTo>
                  <a:pt x="62" y="6"/>
                </a:lnTo>
                <a:lnTo>
                  <a:pt x="70" y="6"/>
                </a:lnTo>
                <a:lnTo>
                  <a:pt x="70" y="14"/>
                </a:lnTo>
                <a:lnTo>
                  <a:pt x="72" y="18"/>
                </a:lnTo>
                <a:lnTo>
                  <a:pt x="74" y="20"/>
                </a:lnTo>
                <a:lnTo>
                  <a:pt x="80" y="20"/>
                </a:lnTo>
                <a:lnTo>
                  <a:pt x="92" y="18"/>
                </a:lnTo>
                <a:lnTo>
                  <a:pt x="100" y="14"/>
                </a:lnTo>
                <a:lnTo>
                  <a:pt x="108" y="6"/>
                </a:lnTo>
                <a:lnTo>
                  <a:pt x="116" y="0"/>
                </a:lnTo>
                <a:lnTo>
                  <a:pt x="124" y="0"/>
                </a:lnTo>
                <a:lnTo>
                  <a:pt x="124" y="8"/>
                </a:lnTo>
                <a:lnTo>
                  <a:pt x="120" y="12"/>
                </a:lnTo>
                <a:lnTo>
                  <a:pt x="130" y="14"/>
                </a:lnTo>
                <a:lnTo>
                  <a:pt x="142" y="14"/>
                </a:lnTo>
                <a:lnTo>
                  <a:pt x="128" y="24"/>
                </a:lnTo>
                <a:lnTo>
                  <a:pt x="120" y="30"/>
                </a:lnTo>
                <a:lnTo>
                  <a:pt x="112" y="30"/>
                </a:lnTo>
                <a:lnTo>
                  <a:pt x="106" y="30"/>
                </a:lnTo>
                <a:lnTo>
                  <a:pt x="102" y="28"/>
                </a:lnTo>
                <a:lnTo>
                  <a:pt x="98" y="26"/>
                </a:lnTo>
                <a:lnTo>
                  <a:pt x="92" y="24"/>
                </a:lnTo>
                <a:lnTo>
                  <a:pt x="78" y="26"/>
                </a:lnTo>
                <a:lnTo>
                  <a:pt x="66" y="30"/>
                </a:lnTo>
                <a:lnTo>
                  <a:pt x="52" y="32"/>
                </a:lnTo>
                <a:lnTo>
                  <a:pt x="38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8" name="Freeform 230"/>
          <p:cNvSpPr>
            <a:spLocks noChangeAspect="1"/>
          </p:cNvSpPr>
          <p:nvPr/>
        </p:nvSpPr>
        <p:spPr bwMode="auto">
          <a:xfrm>
            <a:off x="2100263" y="1641475"/>
            <a:ext cx="114300" cy="38100"/>
          </a:xfrm>
          <a:custGeom>
            <a:avLst/>
            <a:gdLst>
              <a:gd name="T0" fmla="*/ 2147483647 w 70"/>
              <a:gd name="T1" fmla="*/ 2147483647 h 20"/>
              <a:gd name="T2" fmla="*/ 2147483647 w 70"/>
              <a:gd name="T3" fmla="*/ 2147483647 h 20"/>
              <a:gd name="T4" fmla="*/ 0 w 70"/>
              <a:gd name="T5" fmla="*/ 2147483647 h 20"/>
              <a:gd name="T6" fmla="*/ 2147483647 w 70"/>
              <a:gd name="T7" fmla="*/ 2147483647 h 20"/>
              <a:gd name="T8" fmla="*/ 2147483647 w 70"/>
              <a:gd name="T9" fmla="*/ 2147483647 h 20"/>
              <a:gd name="T10" fmla="*/ 2147483647 w 70"/>
              <a:gd name="T11" fmla="*/ 2147483647 h 20"/>
              <a:gd name="T12" fmla="*/ 2147483647 w 70"/>
              <a:gd name="T13" fmla="*/ 2147483647 h 20"/>
              <a:gd name="T14" fmla="*/ 2147483647 w 70"/>
              <a:gd name="T15" fmla="*/ 2147483647 h 20"/>
              <a:gd name="T16" fmla="*/ 2147483647 w 70"/>
              <a:gd name="T17" fmla="*/ 0 h 20"/>
              <a:gd name="T18" fmla="*/ 2147483647 w 70"/>
              <a:gd name="T19" fmla="*/ 2147483647 h 20"/>
              <a:gd name="T20" fmla="*/ 2147483647 w 70"/>
              <a:gd name="T21" fmla="*/ 2147483647 h 20"/>
              <a:gd name="T22" fmla="*/ 2147483647 w 70"/>
              <a:gd name="T23" fmla="*/ 2147483647 h 20"/>
              <a:gd name="T24" fmla="*/ 2147483647 w 70"/>
              <a:gd name="T25" fmla="*/ 2147483647 h 20"/>
              <a:gd name="T26" fmla="*/ 2147483647 w 70"/>
              <a:gd name="T27" fmla="*/ 2147483647 h 20"/>
              <a:gd name="T28" fmla="*/ 2147483647 w 70"/>
              <a:gd name="T29" fmla="*/ 2147483647 h 20"/>
              <a:gd name="T30" fmla="*/ 2147483647 w 70"/>
              <a:gd name="T31" fmla="*/ 2147483647 h 20"/>
              <a:gd name="T32" fmla="*/ 2147483647 w 70"/>
              <a:gd name="T33" fmla="*/ 2147483647 h 20"/>
              <a:gd name="T34" fmla="*/ 2147483647 w 70"/>
              <a:gd name="T35" fmla="*/ 2147483647 h 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0"/>
              <a:gd name="T55" fmla="*/ 0 h 20"/>
              <a:gd name="T56" fmla="*/ 70 w 70"/>
              <a:gd name="T57" fmla="*/ 20 h 2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0" h="20">
                <a:moveTo>
                  <a:pt x="14" y="20"/>
                </a:moveTo>
                <a:lnTo>
                  <a:pt x="6" y="18"/>
                </a:lnTo>
                <a:lnTo>
                  <a:pt x="0" y="14"/>
                </a:lnTo>
                <a:lnTo>
                  <a:pt x="10" y="12"/>
                </a:lnTo>
                <a:lnTo>
                  <a:pt x="20" y="12"/>
                </a:lnTo>
                <a:lnTo>
                  <a:pt x="28" y="10"/>
                </a:lnTo>
                <a:lnTo>
                  <a:pt x="30" y="10"/>
                </a:lnTo>
                <a:lnTo>
                  <a:pt x="32" y="8"/>
                </a:lnTo>
                <a:lnTo>
                  <a:pt x="52" y="0"/>
                </a:lnTo>
                <a:lnTo>
                  <a:pt x="62" y="2"/>
                </a:lnTo>
                <a:lnTo>
                  <a:pt x="70" y="4"/>
                </a:lnTo>
                <a:lnTo>
                  <a:pt x="62" y="10"/>
                </a:lnTo>
                <a:lnTo>
                  <a:pt x="52" y="16"/>
                </a:lnTo>
                <a:lnTo>
                  <a:pt x="32" y="20"/>
                </a:lnTo>
                <a:lnTo>
                  <a:pt x="32" y="18"/>
                </a:lnTo>
                <a:lnTo>
                  <a:pt x="30" y="18"/>
                </a:lnTo>
                <a:lnTo>
                  <a:pt x="24" y="18"/>
                </a:lnTo>
                <a:lnTo>
                  <a:pt x="14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39" name="Freeform 231"/>
          <p:cNvSpPr>
            <a:spLocks noChangeAspect="1"/>
          </p:cNvSpPr>
          <p:nvPr/>
        </p:nvSpPr>
        <p:spPr bwMode="auto">
          <a:xfrm>
            <a:off x="2243138" y="1698625"/>
            <a:ext cx="115887" cy="49213"/>
          </a:xfrm>
          <a:custGeom>
            <a:avLst/>
            <a:gdLst>
              <a:gd name="T0" fmla="*/ 2147483647 w 72"/>
              <a:gd name="T1" fmla="*/ 2147483647 h 26"/>
              <a:gd name="T2" fmla="*/ 2147483647 w 72"/>
              <a:gd name="T3" fmla="*/ 2147483647 h 26"/>
              <a:gd name="T4" fmla="*/ 2147483647 w 72"/>
              <a:gd name="T5" fmla="*/ 2147483647 h 26"/>
              <a:gd name="T6" fmla="*/ 2147483647 w 72"/>
              <a:gd name="T7" fmla="*/ 2147483647 h 26"/>
              <a:gd name="T8" fmla="*/ 2147483647 w 72"/>
              <a:gd name="T9" fmla="*/ 2147483647 h 26"/>
              <a:gd name="T10" fmla="*/ 2147483647 w 72"/>
              <a:gd name="T11" fmla="*/ 2147483647 h 26"/>
              <a:gd name="T12" fmla="*/ 2147483647 w 72"/>
              <a:gd name="T13" fmla="*/ 2147483647 h 26"/>
              <a:gd name="T14" fmla="*/ 2147483647 w 72"/>
              <a:gd name="T15" fmla="*/ 2147483647 h 26"/>
              <a:gd name="T16" fmla="*/ 2147483647 w 72"/>
              <a:gd name="T17" fmla="*/ 2147483647 h 26"/>
              <a:gd name="T18" fmla="*/ 2147483647 w 72"/>
              <a:gd name="T19" fmla="*/ 2147483647 h 26"/>
              <a:gd name="T20" fmla="*/ 2147483647 w 72"/>
              <a:gd name="T21" fmla="*/ 0 h 26"/>
              <a:gd name="T22" fmla="*/ 2147483647 w 72"/>
              <a:gd name="T23" fmla="*/ 0 h 26"/>
              <a:gd name="T24" fmla="*/ 2147483647 w 72"/>
              <a:gd name="T25" fmla="*/ 2147483647 h 26"/>
              <a:gd name="T26" fmla="*/ 2147483647 w 72"/>
              <a:gd name="T27" fmla="*/ 2147483647 h 26"/>
              <a:gd name="T28" fmla="*/ 2147483647 w 72"/>
              <a:gd name="T29" fmla="*/ 0 h 26"/>
              <a:gd name="T30" fmla="*/ 2147483647 w 72"/>
              <a:gd name="T31" fmla="*/ 2147483647 h 26"/>
              <a:gd name="T32" fmla="*/ 2147483647 w 72"/>
              <a:gd name="T33" fmla="*/ 2147483647 h 26"/>
              <a:gd name="T34" fmla="*/ 2147483647 w 72"/>
              <a:gd name="T35" fmla="*/ 2147483647 h 26"/>
              <a:gd name="T36" fmla="*/ 2147483647 w 72"/>
              <a:gd name="T37" fmla="*/ 2147483647 h 26"/>
              <a:gd name="T38" fmla="*/ 2147483647 w 72"/>
              <a:gd name="T39" fmla="*/ 2147483647 h 26"/>
              <a:gd name="T40" fmla="*/ 2147483647 w 72"/>
              <a:gd name="T41" fmla="*/ 2147483647 h 26"/>
              <a:gd name="T42" fmla="*/ 2147483647 w 72"/>
              <a:gd name="T43" fmla="*/ 2147483647 h 26"/>
              <a:gd name="T44" fmla="*/ 2147483647 w 72"/>
              <a:gd name="T45" fmla="*/ 2147483647 h 26"/>
              <a:gd name="T46" fmla="*/ 2147483647 w 72"/>
              <a:gd name="T47" fmla="*/ 2147483647 h 26"/>
              <a:gd name="T48" fmla="*/ 2147483647 w 72"/>
              <a:gd name="T49" fmla="*/ 2147483647 h 26"/>
              <a:gd name="T50" fmla="*/ 2147483647 w 72"/>
              <a:gd name="T51" fmla="*/ 2147483647 h 26"/>
              <a:gd name="T52" fmla="*/ 2147483647 w 72"/>
              <a:gd name="T53" fmla="*/ 2147483647 h 26"/>
              <a:gd name="T54" fmla="*/ 2147483647 w 72"/>
              <a:gd name="T55" fmla="*/ 2147483647 h 26"/>
              <a:gd name="T56" fmla="*/ 2147483647 w 72"/>
              <a:gd name="T57" fmla="*/ 2147483647 h 26"/>
              <a:gd name="T58" fmla="*/ 0 w 72"/>
              <a:gd name="T59" fmla="*/ 2147483647 h 26"/>
              <a:gd name="T60" fmla="*/ 0 w 72"/>
              <a:gd name="T61" fmla="*/ 2147483647 h 26"/>
              <a:gd name="T62" fmla="*/ 0 w 72"/>
              <a:gd name="T63" fmla="*/ 2147483647 h 26"/>
              <a:gd name="T64" fmla="*/ 2147483647 w 72"/>
              <a:gd name="T65" fmla="*/ 2147483647 h 26"/>
              <a:gd name="T66" fmla="*/ 2147483647 w 72"/>
              <a:gd name="T67" fmla="*/ 0 h 26"/>
              <a:gd name="T68" fmla="*/ 2147483647 w 72"/>
              <a:gd name="T69" fmla="*/ 2147483647 h 26"/>
              <a:gd name="T70" fmla="*/ 2147483647 w 72"/>
              <a:gd name="T71" fmla="*/ 2147483647 h 26"/>
              <a:gd name="T72" fmla="*/ 2147483647 w 72"/>
              <a:gd name="T73" fmla="*/ 2147483647 h 26"/>
              <a:gd name="T74" fmla="*/ 2147483647 w 72"/>
              <a:gd name="T75" fmla="*/ 2147483647 h 26"/>
              <a:gd name="T76" fmla="*/ 2147483647 w 72"/>
              <a:gd name="T77" fmla="*/ 2147483647 h 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2"/>
              <a:gd name="T118" fmla="*/ 0 h 26"/>
              <a:gd name="T119" fmla="*/ 72 w 72"/>
              <a:gd name="T120" fmla="*/ 26 h 2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2" h="26">
                <a:moveTo>
                  <a:pt x="12" y="6"/>
                </a:moveTo>
                <a:lnTo>
                  <a:pt x="18" y="10"/>
                </a:lnTo>
                <a:lnTo>
                  <a:pt x="24" y="12"/>
                </a:lnTo>
                <a:lnTo>
                  <a:pt x="26" y="8"/>
                </a:lnTo>
                <a:lnTo>
                  <a:pt x="26" y="6"/>
                </a:lnTo>
                <a:lnTo>
                  <a:pt x="28" y="6"/>
                </a:lnTo>
                <a:lnTo>
                  <a:pt x="32" y="6"/>
                </a:lnTo>
                <a:lnTo>
                  <a:pt x="36" y="8"/>
                </a:lnTo>
                <a:lnTo>
                  <a:pt x="42" y="12"/>
                </a:lnTo>
                <a:lnTo>
                  <a:pt x="44" y="4"/>
                </a:lnTo>
                <a:lnTo>
                  <a:pt x="46" y="0"/>
                </a:lnTo>
                <a:lnTo>
                  <a:pt x="50" y="0"/>
                </a:lnTo>
                <a:lnTo>
                  <a:pt x="60" y="2"/>
                </a:lnTo>
                <a:lnTo>
                  <a:pt x="66" y="2"/>
                </a:lnTo>
                <a:lnTo>
                  <a:pt x="70" y="0"/>
                </a:lnTo>
                <a:lnTo>
                  <a:pt x="72" y="6"/>
                </a:lnTo>
                <a:lnTo>
                  <a:pt x="68" y="12"/>
                </a:lnTo>
                <a:lnTo>
                  <a:pt x="60" y="18"/>
                </a:lnTo>
                <a:lnTo>
                  <a:pt x="50" y="22"/>
                </a:lnTo>
                <a:lnTo>
                  <a:pt x="46" y="22"/>
                </a:lnTo>
                <a:lnTo>
                  <a:pt x="40" y="22"/>
                </a:lnTo>
                <a:lnTo>
                  <a:pt x="36" y="26"/>
                </a:lnTo>
                <a:lnTo>
                  <a:pt x="30" y="26"/>
                </a:lnTo>
                <a:lnTo>
                  <a:pt x="26" y="26"/>
                </a:lnTo>
                <a:lnTo>
                  <a:pt x="22" y="24"/>
                </a:lnTo>
                <a:lnTo>
                  <a:pt x="20" y="22"/>
                </a:lnTo>
                <a:lnTo>
                  <a:pt x="20" y="16"/>
                </a:lnTo>
                <a:lnTo>
                  <a:pt x="6" y="16"/>
                </a:lnTo>
                <a:lnTo>
                  <a:pt x="2" y="14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2" y="2"/>
                </a:lnTo>
                <a:lnTo>
                  <a:pt x="14" y="4"/>
                </a:lnTo>
                <a:lnTo>
                  <a:pt x="18" y="10"/>
                </a:lnTo>
                <a:lnTo>
                  <a:pt x="18" y="8"/>
                </a:lnTo>
                <a:lnTo>
                  <a:pt x="12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0" name="Freeform 232"/>
          <p:cNvSpPr>
            <a:spLocks noChangeAspect="1"/>
          </p:cNvSpPr>
          <p:nvPr/>
        </p:nvSpPr>
        <p:spPr bwMode="auto">
          <a:xfrm>
            <a:off x="2408238" y="1641475"/>
            <a:ext cx="63500" cy="38100"/>
          </a:xfrm>
          <a:custGeom>
            <a:avLst/>
            <a:gdLst>
              <a:gd name="T0" fmla="*/ 2147483647 w 38"/>
              <a:gd name="T1" fmla="*/ 2147483647 h 20"/>
              <a:gd name="T2" fmla="*/ 2147483647 w 38"/>
              <a:gd name="T3" fmla="*/ 2147483647 h 20"/>
              <a:gd name="T4" fmla="*/ 2147483647 w 38"/>
              <a:gd name="T5" fmla="*/ 2147483647 h 20"/>
              <a:gd name="T6" fmla="*/ 2147483647 w 38"/>
              <a:gd name="T7" fmla="*/ 2147483647 h 20"/>
              <a:gd name="T8" fmla="*/ 2147483647 w 38"/>
              <a:gd name="T9" fmla="*/ 2147483647 h 20"/>
              <a:gd name="T10" fmla="*/ 2147483647 w 38"/>
              <a:gd name="T11" fmla="*/ 2147483647 h 20"/>
              <a:gd name="T12" fmla="*/ 2147483647 w 38"/>
              <a:gd name="T13" fmla="*/ 2147483647 h 20"/>
              <a:gd name="T14" fmla="*/ 2147483647 w 38"/>
              <a:gd name="T15" fmla="*/ 2147483647 h 20"/>
              <a:gd name="T16" fmla="*/ 2147483647 w 38"/>
              <a:gd name="T17" fmla="*/ 2147483647 h 20"/>
              <a:gd name="T18" fmla="*/ 0 w 38"/>
              <a:gd name="T19" fmla="*/ 2147483647 h 20"/>
              <a:gd name="T20" fmla="*/ 2147483647 w 38"/>
              <a:gd name="T21" fmla="*/ 2147483647 h 20"/>
              <a:gd name="T22" fmla="*/ 2147483647 w 38"/>
              <a:gd name="T23" fmla="*/ 0 h 20"/>
              <a:gd name="T24" fmla="*/ 2147483647 w 38"/>
              <a:gd name="T25" fmla="*/ 0 h 20"/>
              <a:gd name="T26" fmla="*/ 2147483647 w 38"/>
              <a:gd name="T27" fmla="*/ 0 h 20"/>
              <a:gd name="T28" fmla="*/ 2147483647 w 38"/>
              <a:gd name="T29" fmla="*/ 2147483647 h 20"/>
              <a:gd name="T30" fmla="*/ 2147483647 w 38"/>
              <a:gd name="T31" fmla="*/ 2147483647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8"/>
              <a:gd name="T49" fmla="*/ 0 h 20"/>
              <a:gd name="T50" fmla="*/ 38 w 38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8" h="20">
                <a:moveTo>
                  <a:pt x="34" y="6"/>
                </a:moveTo>
                <a:lnTo>
                  <a:pt x="28" y="10"/>
                </a:lnTo>
                <a:lnTo>
                  <a:pt x="32" y="12"/>
                </a:lnTo>
                <a:lnTo>
                  <a:pt x="38" y="12"/>
                </a:lnTo>
                <a:lnTo>
                  <a:pt x="36" y="18"/>
                </a:lnTo>
                <a:lnTo>
                  <a:pt x="38" y="20"/>
                </a:lnTo>
                <a:lnTo>
                  <a:pt x="16" y="20"/>
                </a:lnTo>
                <a:lnTo>
                  <a:pt x="8" y="14"/>
                </a:lnTo>
                <a:lnTo>
                  <a:pt x="2" y="12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4" y="0"/>
                </a:lnTo>
                <a:lnTo>
                  <a:pt x="26" y="4"/>
                </a:lnTo>
                <a:lnTo>
                  <a:pt x="34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1" name="Freeform 233"/>
          <p:cNvSpPr>
            <a:spLocks noChangeAspect="1"/>
          </p:cNvSpPr>
          <p:nvPr/>
        </p:nvSpPr>
        <p:spPr bwMode="auto">
          <a:xfrm>
            <a:off x="2486025" y="1385888"/>
            <a:ext cx="665163" cy="177800"/>
          </a:xfrm>
          <a:custGeom>
            <a:avLst/>
            <a:gdLst>
              <a:gd name="T0" fmla="*/ 2147483647 w 410"/>
              <a:gd name="T1" fmla="*/ 2147483647 h 92"/>
              <a:gd name="T2" fmla="*/ 2147483647 w 410"/>
              <a:gd name="T3" fmla="*/ 2147483647 h 92"/>
              <a:gd name="T4" fmla="*/ 2147483647 w 410"/>
              <a:gd name="T5" fmla="*/ 2147483647 h 92"/>
              <a:gd name="T6" fmla="*/ 2147483647 w 410"/>
              <a:gd name="T7" fmla="*/ 2147483647 h 92"/>
              <a:gd name="T8" fmla="*/ 2147483647 w 410"/>
              <a:gd name="T9" fmla="*/ 2147483647 h 92"/>
              <a:gd name="T10" fmla="*/ 2147483647 w 410"/>
              <a:gd name="T11" fmla="*/ 2147483647 h 92"/>
              <a:gd name="T12" fmla="*/ 2147483647 w 410"/>
              <a:gd name="T13" fmla="*/ 2147483647 h 92"/>
              <a:gd name="T14" fmla="*/ 2147483647 w 410"/>
              <a:gd name="T15" fmla="*/ 2147483647 h 92"/>
              <a:gd name="T16" fmla="*/ 2147483647 w 410"/>
              <a:gd name="T17" fmla="*/ 2147483647 h 92"/>
              <a:gd name="T18" fmla="*/ 2147483647 w 410"/>
              <a:gd name="T19" fmla="*/ 2147483647 h 92"/>
              <a:gd name="T20" fmla="*/ 2147483647 w 410"/>
              <a:gd name="T21" fmla="*/ 2147483647 h 92"/>
              <a:gd name="T22" fmla="*/ 2147483647 w 410"/>
              <a:gd name="T23" fmla="*/ 2147483647 h 92"/>
              <a:gd name="T24" fmla="*/ 2147483647 w 410"/>
              <a:gd name="T25" fmla="*/ 2147483647 h 92"/>
              <a:gd name="T26" fmla="*/ 2147483647 w 410"/>
              <a:gd name="T27" fmla="*/ 2147483647 h 92"/>
              <a:gd name="T28" fmla="*/ 2147483647 w 410"/>
              <a:gd name="T29" fmla="*/ 2147483647 h 92"/>
              <a:gd name="T30" fmla="*/ 2147483647 w 410"/>
              <a:gd name="T31" fmla="*/ 2147483647 h 92"/>
              <a:gd name="T32" fmla="*/ 2147483647 w 410"/>
              <a:gd name="T33" fmla="*/ 2147483647 h 92"/>
              <a:gd name="T34" fmla="*/ 2147483647 w 410"/>
              <a:gd name="T35" fmla="*/ 2147483647 h 92"/>
              <a:gd name="T36" fmla="*/ 2147483647 w 410"/>
              <a:gd name="T37" fmla="*/ 2147483647 h 92"/>
              <a:gd name="T38" fmla="*/ 2147483647 w 410"/>
              <a:gd name="T39" fmla="*/ 2147483647 h 92"/>
              <a:gd name="T40" fmla="*/ 2147483647 w 410"/>
              <a:gd name="T41" fmla="*/ 2147483647 h 92"/>
              <a:gd name="T42" fmla="*/ 2147483647 w 410"/>
              <a:gd name="T43" fmla="*/ 2147483647 h 92"/>
              <a:gd name="T44" fmla="*/ 2147483647 w 410"/>
              <a:gd name="T45" fmla="*/ 2147483647 h 92"/>
              <a:gd name="T46" fmla="*/ 2147483647 w 410"/>
              <a:gd name="T47" fmla="*/ 2147483647 h 92"/>
              <a:gd name="T48" fmla="*/ 2147483647 w 410"/>
              <a:gd name="T49" fmla="*/ 2147483647 h 92"/>
              <a:gd name="T50" fmla="*/ 2147483647 w 410"/>
              <a:gd name="T51" fmla="*/ 2147483647 h 92"/>
              <a:gd name="T52" fmla="*/ 0 w 410"/>
              <a:gd name="T53" fmla="*/ 2147483647 h 92"/>
              <a:gd name="T54" fmla="*/ 2147483647 w 410"/>
              <a:gd name="T55" fmla="*/ 2147483647 h 92"/>
              <a:gd name="T56" fmla="*/ 2147483647 w 410"/>
              <a:gd name="T57" fmla="*/ 2147483647 h 92"/>
              <a:gd name="T58" fmla="*/ 2147483647 w 410"/>
              <a:gd name="T59" fmla="*/ 2147483647 h 92"/>
              <a:gd name="T60" fmla="*/ 2147483647 w 410"/>
              <a:gd name="T61" fmla="*/ 2147483647 h 92"/>
              <a:gd name="T62" fmla="*/ 2147483647 w 410"/>
              <a:gd name="T63" fmla="*/ 2147483647 h 92"/>
              <a:gd name="T64" fmla="*/ 2147483647 w 410"/>
              <a:gd name="T65" fmla="*/ 2147483647 h 92"/>
              <a:gd name="T66" fmla="*/ 2147483647 w 410"/>
              <a:gd name="T67" fmla="*/ 2147483647 h 92"/>
              <a:gd name="T68" fmla="*/ 2147483647 w 410"/>
              <a:gd name="T69" fmla="*/ 2147483647 h 92"/>
              <a:gd name="T70" fmla="*/ 2147483647 w 410"/>
              <a:gd name="T71" fmla="*/ 2147483647 h 92"/>
              <a:gd name="T72" fmla="*/ 2147483647 w 410"/>
              <a:gd name="T73" fmla="*/ 2147483647 h 92"/>
              <a:gd name="T74" fmla="*/ 2147483647 w 410"/>
              <a:gd name="T75" fmla="*/ 2147483647 h 92"/>
              <a:gd name="T76" fmla="*/ 2147483647 w 410"/>
              <a:gd name="T77" fmla="*/ 2147483647 h 92"/>
              <a:gd name="T78" fmla="*/ 2147483647 w 410"/>
              <a:gd name="T79" fmla="*/ 2147483647 h 92"/>
              <a:gd name="T80" fmla="*/ 2147483647 w 410"/>
              <a:gd name="T81" fmla="*/ 2147483647 h 92"/>
              <a:gd name="T82" fmla="*/ 2147483647 w 410"/>
              <a:gd name="T83" fmla="*/ 2147483647 h 92"/>
              <a:gd name="T84" fmla="*/ 2147483647 w 410"/>
              <a:gd name="T85" fmla="*/ 2147483647 h 92"/>
              <a:gd name="T86" fmla="*/ 2147483647 w 410"/>
              <a:gd name="T87" fmla="*/ 2147483647 h 92"/>
              <a:gd name="T88" fmla="*/ 2147483647 w 410"/>
              <a:gd name="T89" fmla="*/ 2147483647 h 92"/>
              <a:gd name="T90" fmla="*/ 2147483647 w 410"/>
              <a:gd name="T91" fmla="*/ 2147483647 h 92"/>
              <a:gd name="T92" fmla="*/ 2147483647 w 410"/>
              <a:gd name="T93" fmla="*/ 2147483647 h 92"/>
              <a:gd name="T94" fmla="*/ 2147483647 w 410"/>
              <a:gd name="T95" fmla="*/ 2147483647 h 92"/>
              <a:gd name="T96" fmla="*/ 2147483647 w 410"/>
              <a:gd name="T97" fmla="*/ 0 h 92"/>
              <a:gd name="T98" fmla="*/ 2147483647 w 410"/>
              <a:gd name="T99" fmla="*/ 2147483647 h 92"/>
              <a:gd name="T100" fmla="*/ 2147483647 w 410"/>
              <a:gd name="T101" fmla="*/ 2147483647 h 92"/>
              <a:gd name="T102" fmla="*/ 2147483647 w 410"/>
              <a:gd name="T103" fmla="*/ 2147483647 h 92"/>
              <a:gd name="T104" fmla="*/ 2147483647 w 410"/>
              <a:gd name="T105" fmla="*/ 2147483647 h 92"/>
              <a:gd name="T106" fmla="*/ 2147483647 w 410"/>
              <a:gd name="T107" fmla="*/ 2147483647 h 92"/>
              <a:gd name="T108" fmla="*/ 2147483647 w 410"/>
              <a:gd name="T109" fmla="*/ 2147483647 h 92"/>
              <a:gd name="T110" fmla="*/ 2147483647 w 410"/>
              <a:gd name="T111" fmla="*/ 2147483647 h 92"/>
              <a:gd name="T112" fmla="*/ 2147483647 w 410"/>
              <a:gd name="T113" fmla="*/ 2147483647 h 92"/>
              <a:gd name="T114" fmla="*/ 2147483647 w 410"/>
              <a:gd name="T115" fmla="*/ 2147483647 h 92"/>
              <a:gd name="T116" fmla="*/ 2147483647 w 410"/>
              <a:gd name="T117" fmla="*/ 2147483647 h 92"/>
              <a:gd name="T118" fmla="*/ 2147483647 w 410"/>
              <a:gd name="T119" fmla="*/ 2147483647 h 92"/>
              <a:gd name="T120" fmla="*/ 2147483647 w 410"/>
              <a:gd name="T121" fmla="*/ 2147483647 h 92"/>
              <a:gd name="T122" fmla="*/ 2147483647 w 410"/>
              <a:gd name="T123" fmla="*/ 2147483647 h 92"/>
              <a:gd name="T124" fmla="*/ 2147483647 w 410"/>
              <a:gd name="T125" fmla="*/ 2147483647 h 9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410"/>
              <a:gd name="T190" fmla="*/ 0 h 92"/>
              <a:gd name="T191" fmla="*/ 410 w 410"/>
              <a:gd name="T192" fmla="*/ 92 h 9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410" h="92">
                <a:moveTo>
                  <a:pt x="188" y="64"/>
                </a:moveTo>
                <a:lnTo>
                  <a:pt x="182" y="62"/>
                </a:lnTo>
                <a:lnTo>
                  <a:pt x="176" y="54"/>
                </a:lnTo>
                <a:lnTo>
                  <a:pt x="170" y="54"/>
                </a:lnTo>
                <a:lnTo>
                  <a:pt x="168" y="62"/>
                </a:lnTo>
                <a:lnTo>
                  <a:pt x="166" y="70"/>
                </a:lnTo>
                <a:lnTo>
                  <a:pt x="162" y="76"/>
                </a:lnTo>
                <a:lnTo>
                  <a:pt x="158" y="78"/>
                </a:lnTo>
                <a:lnTo>
                  <a:pt x="154" y="78"/>
                </a:lnTo>
                <a:lnTo>
                  <a:pt x="150" y="78"/>
                </a:lnTo>
                <a:lnTo>
                  <a:pt x="146" y="74"/>
                </a:lnTo>
                <a:lnTo>
                  <a:pt x="142" y="72"/>
                </a:lnTo>
                <a:lnTo>
                  <a:pt x="136" y="72"/>
                </a:lnTo>
                <a:lnTo>
                  <a:pt x="146" y="76"/>
                </a:lnTo>
                <a:lnTo>
                  <a:pt x="154" y="80"/>
                </a:lnTo>
                <a:lnTo>
                  <a:pt x="142" y="88"/>
                </a:lnTo>
                <a:lnTo>
                  <a:pt x="130" y="92"/>
                </a:lnTo>
                <a:lnTo>
                  <a:pt x="124" y="92"/>
                </a:lnTo>
                <a:lnTo>
                  <a:pt x="120" y="90"/>
                </a:lnTo>
                <a:lnTo>
                  <a:pt x="114" y="88"/>
                </a:lnTo>
                <a:lnTo>
                  <a:pt x="110" y="86"/>
                </a:lnTo>
                <a:lnTo>
                  <a:pt x="50" y="86"/>
                </a:lnTo>
                <a:lnTo>
                  <a:pt x="34" y="88"/>
                </a:lnTo>
                <a:lnTo>
                  <a:pt x="30" y="88"/>
                </a:lnTo>
                <a:lnTo>
                  <a:pt x="28" y="88"/>
                </a:lnTo>
                <a:lnTo>
                  <a:pt x="26" y="86"/>
                </a:lnTo>
                <a:lnTo>
                  <a:pt x="24" y="82"/>
                </a:lnTo>
                <a:lnTo>
                  <a:pt x="26" y="78"/>
                </a:lnTo>
                <a:lnTo>
                  <a:pt x="28" y="76"/>
                </a:lnTo>
                <a:lnTo>
                  <a:pt x="38" y="78"/>
                </a:lnTo>
                <a:lnTo>
                  <a:pt x="54" y="82"/>
                </a:lnTo>
                <a:lnTo>
                  <a:pt x="56" y="74"/>
                </a:lnTo>
                <a:lnTo>
                  <a:pt x="58" y="70"/>
                </a:lnTo>
                <a:lnTo>
                  <a:pt x="62" y="66"/>
                </a:lnTo>
                <a:lnTo>
                  <a:pt x="70" y="66"/>
                </a:lnTo>
                <a:lnTo>
                  <a:pt x="74" y="68"/>
                </a:lnTo>
                <a:lnTo>
                  <a:pt x="78" y="70"/>
                </a:lnTo>
                <a:lnTo>
                  <a:pt x="82" y="72"/>
                </a:lnTo>
                <a:lnTo>
                  <a:pt x="86" y="72"/>
                </a:lnTo>
                <a:lnTo>
                  <a:pt x="82" y="64"/>
                </a:lnTo>
                <a:lnTo>
                  <a:pt x="80" y="58"/>
                </a:lnTo>
                <a:lnTo>
                  <a:pt x="78" y="54"/>
                </a:lnTo>
                <a:lnTo>
                  <a:pt x="70" y="56"/>
                </a:lnTo>
                <a:lnTo>
                  <a:pt x="70" y="54"/>
                </a:lnTo>
                <a:lnTo>
                  <a:pt x="68" y="52"/>
                </a:lnTo>
                <a:lnTo>
                  <a:pt x="54" y="56"/>
                </a:lnTo>
                <a:lnTo>
                  <a:pt x="46" y="58"/>
                </a:lnTo>
                <a:lnTo>
                  <a:pt x="38" y="58"/>
                </a:lnTo>
                <a:lnTo>
                  <a:pt x="24" y="58"/>
                </a:lnTo>
                <a:lnTo>
                  <a:pt x="12" y="56"/>
                </a:lnTo>
                <a:lnTo>
                  <a:pt x="8" y="54"/>
                </a:lnTo>
                <a:lnTo>
                  <a:pt x="4" y="50"/>
                </a:lnTo>
                <a:lnTo>
                  <a:pt x="2" y="46"/>
                </a:lnTo>
                <a:lnTo>
                  <a:pt x="0" y="42"/>
                </a:lnTo>
                <a:lnTo>
                  <a:pt x="2" y="38"/>
                </a:lnTo>
                <a:lnTo>
                  <a:pt x="8" y="34"/>
                </a:lnTo>
                <a:lnTo>
                  <a:pt x="26" y="28"/>
                </a:lnTo>
                <a:lnTo>
                  <a:pt x="46" y="26"/>
                </a:lnTo>
                <a:lnTo>
                  <a:pt x="62" y="24"/>
                </a:lnTo>
                <a:lnTo>
                  <a:pt x="84" y="28"/>
                </a:lnTo>
                <a:lnTo>
                  <a:pt x="96" y="34"/>
                </a:lnTo>
                <a:lnTo>
                  <a:pt x="104" y="38"/>
                </a:lnTo>
                <a:lnTo>
                  <a:pt x="106" y="40"/>
                </a:lnTo>
                <a:lnTo>
                  <a:pt x="112" y="40"/>
                </a:lnTo>
                <a:lnTo>
                  <a:pt x="112" y="36"/>
                </a:lnTo>
                <a:lnTo>
                  <a:pt x="116" y="32"/>
                </a:lnTo>
                <a:lnTo>
                  <a:pt x="120" y="30"/>
                </a:lnTo>
                <a:lnTo>
                  <a:pt x="126" y="28"/>
                </a:lnTo>
                <a:lnTo>
                  <a:pt x="136" y="30"/>
                </a:lnTo>
                <a:lnTo>
                  <a:pt x="142" y="34"/>
                </a:lnTo>
                <a:lnTo>
                  <a:pt x="146" y="38"/>
                </a:lnTo>
                <a:lnTo>
                  <a:pt x="154" y="38"/>
                </a:lnTo>
                <a:lnTo>
                  <a:pt x="152" y="34"/>
                </a:lnTo>
                <a:lnTo>
                  <a:pt x="150" y="32"/>
                </a:lnTo>
                <a:lnTo>
                  <a:pt x="140" y="26"/>
                </a:lnTo>
                <a:lnTo>
                  <a:pt x="130" y="26"/>
                </a:lnTo>
                <a:lnTo>
                  <a:pt x="122" y="26"/>
                </a:lnTo>
                <a:lnTo>
                  <a:pt x="106" y="26"/>
                </a:lnTo>
                <a:lnTo>
                  <a:pt x="94" y="26"/>
                </a:lnTo>
                <a:lnTo>
                  <a:pt x="88" y="26"/>
                </a:lnTo>
                <a:lnTo>
                  <a:pt x="86" y="24"/>
                </a:lnTo>
                <a:lnTo>
                  <a:pt x="84" y="22"/>
                </a:lnTo>
                <a:lnTo>
                  <a:pt x="86" y="16"/>
                </a:lnTo>
                <a:lnTo>
                  <a:pt x="90" y="14"/>
                </a:lnTo>
                <a:lnTo>
                  <a:pt x="100" y="14"/>
                </a:lnTo>
                <a:lnTo>
                  <a:pt x="136" y="14"/>
                </a:lnTo>
                <a:lnTo>
                  <a:pt x="144" y="12"/>
                </a:lnTo>
                <a:lnTo>
                  <a:pt x="152" y="10"/>
                </a:lnTo>
                <a:lnTo>
                  <a:pt x="160" y="8"/>
                </a:lnTo>
                <a:lnTo>
                  <a:pt x="170" y="8"/>
                </a:lnTo>
                <a:lnTo>
                  <a:pt x="176" y="8"/>
                </a:lnTo>
                <a:lnTo>
                  <a:pt x="180" y="10"/>
                </a:lnTo>
                <a:lnTo>
                  <a:pt x="182" y="12"/>
                </a:lnTo>
                <a:lnTo>
                  <a:pt x="186" y="12"/>
                </a:lnTo>
                <a:lnTo>
                  <a:pt x="202" y="8"/>
                </a:lnTo>
                <a:lnTo>
                  <a:pt x="218" y="4"/>
                </a:lnTo>
                <a:lnTo>
                  <a:pt x="244" y="2"/>
                </a:lnTo>
                <a:lnTo>
                  <a:pt x="272" y="0"/>
                </a:lnTo>
                <a:lnTo>
                  <a:pt x="330" y="2"/>
                </a:lnTo>
                <a:lnTo>
                  <a:pt x="352" y="2"/>
                </a:lnTo>
                <a:lnTo>
                  <a:pt x="372" y="2"/>
                </a:lnTo>
                <a:lnTo>
                  <a:pt x="392" y="6"/>
                </a:lnTo>
                <a:lnTo>
                  <a:pt x="410" y="12"/>
                </a:lnTo>
                <a:lnTo>
                  <a:pt x="396" y="18"/>
                </a:lnTo>
                <a:lnTo>
                  <a:pt x="378" y="24"/>
                </a:lnTo>
                <a:lnTo>
                  <a:pt x="358" y="26"/>
                </a:lnTo>
                <a:lnTo>
                  <a:pt x="348" y="26"/>
                </a:lnTo>
                <a:lnTo>
                  <a:pt x="340" y="26"/>
                </a:lnTo>
                <a:lnTo>
                  <a:pt x="326" y="26"/>
                </a:lnTo>
                <a:lnTo>
                  <a:pt x="334" y="26"/>
                </a:lnTo>
                <a:lnTo>
                  <a:pt x="342" y="26"/>
                </a:lnTo>
                <a:lnTo>
                  <a:pt x="334" y="28"/>
                </a:lnTo>
                <a:lnTo>
                  <a:pt x="324" y="28"/>
                </a:lnTo>
                <a:lnTo>
                  <a:pt x="304" y="28"/>
                </a:lnTo>
                <a:lnTo>
                  <a:pt x="292" y="30"/>
                </a:lnTo>
                <a:lnTo>
                  <a:pt x="282" y="34"/>
                </a:lnTo>
                <a:lnTo>
                  <a:pt x="270" y="38"/>
                </a:lnTo>
                <a:lnTo>
                  <a:pt x="258" y="40"/>
                </a:lnTo>
                <a:lnTo>
                  <a:pt x="238" y="40"/>
                </a:lnTo>
                <a:lnTo>
                  <a:pt x="232" y="40"/>
                </a:lnTo>
                <a:lnTo>
                  <a:pt x="226" y="40"/>
                </a:lnTo>
                <a:lnTo>
                  <a:pt x="224" y="44"/>
                </a:lnTo>
                <a:lnTo>
                  <a:pt x="222" y="48"/>
                </a:lnTo>
                <a:lnTo>
                  <a:pt x="212" y="56"/>
                </a:lnTo>
                <a:lnTo>
                  <a:pt x="198" y="62"/>
                </a:lnTo>
                <a:lnTo>
                  <a:pt x="188" y="6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2" name="Freeform 234"/>
          <p:cNvSpPr>
            <a:spLocks noChangeAspect="1"/>
          </p:cNvSpPr>
          <p:nvPr/>
        </p:nvSpPr>
        <p:spPr bwMode="auto">
          <a:xfrm>
            <a:off x="2389188" y="1787525"/>
            <a:ext cx="495300" cy="390525"/>
          </a:xfrm>
          <a:custGeom>
            <a:avLst/>
            <a:gdLst>
              <a:gd name="T0" fmla="*/ 2147483647 w 306"/>
              <a:gd name="T1" fmla="*/ 2147483647 h 202"/>
              <a:gd name="T2" fmla="*/ 2147483647 w 306"/>
              <a:gd name="T3" fmla="*/ 2147483647 h 202"/>
              <a:gd name="T4" fmla="*/ 2147483647 w 306"/>
              <a:gd name="T5" fmla="*/ 2147483647 h 202"/>
              <a:gd name="T6" fmla="*/ 2147483647 w 306"/>
              <a:gd name="T7" fmla="*/ 2147483647 h 202"/>
              <a:gd name="T8" fmla="*/ 2147483647 w 306"/>
              <a:gd name="T9" fmla="*/ 2147483647 h 202"/>
              <a:gd name="T10" fmla="*/ 2147483647 w 306"/>
              <a:gd name="T11" fmla="*/ 2147483647 h 202"/>
              <a:gd name="T12" fmla="*/ 2147483647 w 306"/>
              <a:gd name="T13" fmla="*/ 2147483647 h 202"/>
              <a:gd name="T14" fmla="*/ 2147483647 w 306"/>
              <a:gd name="T15" fmla="*/ 2147483647 h 202"/>
              <a:gd name="T16" fmla="*/ 2147483647 w 306"/>
              <a:gd name="T17" fmla="*/ 2147483647 h 202"/>
              <a:gd name="T18" fmla="*/ 2147483647 w 306"/>
              <a:gd name="T19" fmla="*/ 2147483647 h 202"/>
              <a:gd name="T20" fmla="*/ 2147483647 w 306"/>
              <a:gd name="T21" fmla="*/ 2147483647 h 202"/>
              <a:gd name="T22" fmla="*/ 2147483647 w 306"/>
              <a:gd name="T23" fmla="*/ 2147483647 h 202"/>
              <a:gd name="T24" fmla="*/ 2147483647 w 306"/>
              <a:gd name="T25" fmla="*/ 2147483647 h 202"/>
              <a:gd name="T26" fmla="*/ 2147483647 w 306"/>
              <a:gd name="T27" fmla="*/ 2147483647 h 202"/>
              <a:gd name="T28" fmla="*/ 2147483647 w 306"/>
              <a:gd name="T29" fmla="*/ 2147483647 h 202"/>
              <a:gd name="T30" fmla="*/ 2147483647 w 306"/>
              <a:gd name="T31" fmla="*/ 2147483647 h 202"/>
              <a:gd name="T32" fmla="*/ 2147483647 w 306"/>
              <a:gd name="T33" fmla="*/ 2147483647 h 202"/>
              <a:gd name="T34" fmla="*/ 2147483647 w 306"/>
              <a:gd name="T35" fmla="*/ 2147483647 h 202"/>
              <a:gd name="T36" fmla="*/ 2147483647 w 306"/>
              <a:gd name="T37" fmla="*/ 2147483647 h 202"/>
              <a:gd name="T38" fmla="*/ 2147483647 w 306"/>
              <a:gd name="T39" fmla="*/ 2147483647 h 202"/>
              <a:gd name="T40" fmla="*/ 2147483647 w 306"/>
              <a:gd name="T41" fmla="*/ 2147483647 h 202"/>
              <a:gd name="T42" fmla="*/ 2147483647 w 306"/>
              <a:gd name="T43" fmla="*/ 2147483647 h 202"/>
              <a:gd name="T44" fmla="*/ 2147483647 w 306"/>
              <a:gd name="T45" fmla="*/ 2147483647 h 202"/>
              <a:gd name="T46" fmla="*/ 2147483647 w 306"/>
              <a:gd name="T47" fmla="*/ 2147483647 h 202"/>
              <a:gd name="T48" fmla="*/ 2147483647 w 306"/>
              <a:gd name="T49" fmla="*/ 2147483647 h 202"/>
              <a:gd name="T50" fmla="*/ 2147483647 w 306"/>
              <a:gd name="T51" fmla="*/ 2147483647 h 202"/>
              <a:gd name="T52" fmla="*/ 2147483647 w 306"/>
              <a:gd name="T53" fmla="*/ 2147483647 h 202"/>
              <a:gd name="T54" fmla="*/ 2147483647 w 306"/>
              <a:gd name="T55" fmla="*/ 2147483647 h 202"/>
              <a:gd name="T56" fmla="*/ 2147483647 w 306"/>
              <a:gd name="T57" fmla="*/ 2147483647 h 202"/>
              <a:gd name="T58" fmla="*/ 2147483647 w 306"/>
              <a:gd name="T59" fmla="*/ 2147483647 h 202"/>
              <a:gd name="T60" fmla="*/ 2147483647 w 306"/>
              <a:gd name="T61" fmla="*/ 2147483647 h 202"/>
              <a:gd name="T62" fmla="*/ 2147483647 w 306"/>
              <a:gd name="T63" fmla="*/ 2147483647 h 202"/>
              <a:gd name="T64" fmla="*/ 2147483647 w 306"/>
              <a:gd name="T65" fmla="*/ 2147483647 h 202"/>
              <a:gd name="T66" fmla="*/ 2147483647 w 306"/>
              <a:gd name="T67" fmla="*/ 2147483647 h 202"/>
              <a:gd name="T68" fmla="*/ 2147483647 w 306"/>
              <a:gd name="T69" fmla="*/ 2147483647 h 202"/>
              <a:gd name="T70" fmla="*/ 2147483647 w 306"/>
              <a:gd name="T71" fmla="*/ 2147483647 h 202"/>
              <a:gd name="T72" fmla="*/ 2147483647 w 306"/>
              <a:gd name="T73" fmla="*/ 2147483647 h 202"/>
              <a:gd name="T74" fmla="*/ 2147483647 w 306"/>
              <a:gd name="T75" fmla="*/ 2147483647 h 202"/>
              <a:gd name="T76" fmla="*/ 2147483647 w 306"/>
              <a:gd name="T77" fmla="*/ 2147483647 h 202"/>
              <a:gd name="T78" fmla="*/ 2147483647 w 306"/>
              <a:gd name="T79" fmla="*/ 2147483647 h 202"/>
              <a:gd name="T80" fmla="*/ 2147483647 w 306"/>
              <a:gd name="T81" fmla="*/ 2147483647 h 202"/>
              <a:gd name="T82" fmla="*/ 2147483647 w 306"/>
              <a:gd name="T83" fmla="*/ 2147483647 h 202"/>
              <a:gd name="T84" fmla="*/ 2147483647 w 306"/>
              <a:gd name="T85" fmla="*/ 2147483647 h 202"/>
              <a:gd name="T86" fmla="*/ 2147483647 w 306"/>
              <a:gd name="T87" fmla="*/ 2147483647 h 202"/>
              <a:gd name="T88" fmla="*/ 2147483647 w 306"/>
              <a:gd name="T89" fmla="*/ 2147483647 h 202"/>
              <a:gd name="T90" fmla="*/ 2147483647 w 306"/>
              <a:gd name="T91" fmla="*/ 2147483647 h 202"/>
              <a:gd name="T92" fmla="*/ 2147483647 w 306"/>
              <a:gd name="T93" fmla="*/ 2147483647 h 202"/>
              <a:gd name="T94" fmla="*/ 2147483647 w 306"/>
              <a:gd name="T95" fmla="*/ 2147483647 h 202"/>
              <a:gd name="T96" fmla="*/ 2147483647 w 306"/>
              <a:gd name="T97" fmla="*/ 2147483647 h 202"/>
              <a:gd name="T98" fmla="*/ 2147483647 w 306"/>
              <a:gd name="T99" fmla="*/ 2147483647 h 202"/>
              <a:gd name="T100" fmla="*/ 2147483647 w 306"/>
              <a:gd name="T101" fmla="*/ 2147483647 h 202"/>
              <a:gd name="T102" fmla="*/ 2147483647 w 306"/>
              <a:gd name="T103" fmla="*/ 2147483647 h 202"/>
              <a:gd name="T104" fmla="*/ 2147483647 w 306"/>
              <a:gd name="T105" fmla="*/ 2147483647 h 202"/>
              <a:gd name="T106" fmla="*/ 2147483647 w 306"/>
              <a:gd name="T107" fmla="*/ 2147483647 h 202"/>
              <a:gd name="T108" fmla="*/ 2147483647 w 306"/>
              <a:gd name="T109" fmla="*/ 2147483647 h 202"/>
              <a:gd name="T110" fmla="*/ 2147483647 w 306"/>
              <a:gd name="T111" fmla="*/ 2147483647 h 202"/>
              <a:gd name="T112" fmla="*/ 2147483647 w 306"/>
              <a:gd name="T113" fmla="*/ 2147483647 h 202"/>
              <a:gd name="T114" fmla="*/ 2147483647 w 306"/>
              <a:gd name="T115" fmla="*/ 0 h 202"/>
              <a:gd name="T116" fmla="*/ 2147483647 w 306"/>
              <a:gd name="T117" fmla="*/ 2147483647 h 202"/>
              <a:gd name="T118" fmla="*/ 2147483647 w 306"/>
              <a:gd name="T119" fmla="*/ 2147483647 h 202"/>
              <a:gd name="T120" fmla="*/ 2147483647 w 306"/>
              <a:gd name="T121" fmla="*/ 2147483647 h 202"/>
              <a:gd name="T122" fmla="*/ 2147483647 w 306"/>
              <a:gd name="T123" fmla="*/ 2147483647 h 20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06"/>
              <a:gd name="T187" fmla="*/ 0 h 202"/>
              <a:gd name="T188" fmla="*/ 306 w 306"/>
              <a:gd name="T189" fmla="*/ 202 h 20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06" h="202">
                <a:moveTo>
                  <a:pt x="122" y="0"/>
                </a:moveTo>
                <a:lnTo>
                  <a:pt x="134" y="0"/>
                </a:lnTo>
                <a:lnTo>
                  <a:pt x="132" y="10"/>
                </a:lnTo>
                <a:lnTo>
                  <a:pt x="136" y="8"/>
                </a:lnTo>
                <a:lnTo>
                  <a:pt x="140" y="4"/>
                </a:lnTo>
                <a:lnTo>
                  <a:pt x="142" y="2"/>
                </a:lnTo>
                <a:lnTo>
                  <a:pt x="148" y="0"/>
                </a:lnTo>
                <a:lnTo>
                  <a:pt x="158" y="0"/>
                </a:lnTo>
                <a:lnTo>
                  <a:pt x="170" y="4"/>
                </a:lnTo>
                <a:lnTo>
                  <a:pt x="180" y="8"/>
                </a:lnTo>
                <a:lnTo>
                  <a:pt x="184" y="12"/>
                </a:lnTo>
                <a:lnTo>
                  <a:pt x="186" y="14"/>
                </a:lnTo>
                <a:lnTo>
                  <a:pt x="152" y="20"/>
                </a:lnTo>
                <a:lnTo>
                  <a:pt x="170" y="22"/>
                </a:lnTo>
                <a:lnTo>
                  <a:pt x="186" y="20"/>
                </a:lnTo>
                <a:lnTo>
                  <a:pt x="190" y="22"/>
                </a:lnTo>
                <a:lnTo>
                  <a:pt x="194" y="24"/>
                </a:lnTo>
                <a:lnTo>
                  <a:pt x="198" y="30"/>
                </a:lnTo>
                <a:lnTo>
                  <a:pt x="200" y="36"/>
                </a:lnTo>
                <a:lnTo>
                  <a:pt x="204" y="42"/>
                </a:lnTo>
                <a:lnTo>
                  <a:pt x="210" y="36"/>
                </a:lnTo>
                <a:lnTo>
                  <a:pt x="214" y="34"/>
                </a:lnTo>
                <a:lnTo>
                  <a:pt x="218" y="34"/>
                </a:lnTo>
                <a:lnTo>
                  <a:pt x="228" y="38"/>
                </a:lnTo>
                <a:lnTo>
                  <a:pt x="242" y="46"/>
                </a:lnTo>
                <a:lnTo>
                  <a:pt x="264" y="62"/>
                </a:lnTo>
                <a:lnTo>
                  <a:pt x="254" y="68"/>
                </a:lnTo>
                <a:lnTo>
                  <a:pt x="248" y="72"/>
                </a:lnTo>
                <a:lnTo>
                  <a:pt x="246" y="78"/>
                </a:lnTo>
                <a:lnTo>
                  <a:pt x="234" y="78"/>
                </a:lnTo>
                <a:lnTo>
                  <a:pt x="234" y="84"/>
                </a:lnTo>
                <a:lnTo>
                  <a:pt x="242" y="84"/>
                </a:lnTo>
                <a:lnTo>
                  <a:pt x="252" y="88"/>
                </a:lnTo>
                <a:lnTo>
                  <a:pt x="264" y="92"/>
                </a:lnTo>
                <a:lnTo>
                  <a:pt x="276" y="100"/>
                </a:lnTo>
                <a:lnTo>
                  <a:pt x="278" y="104"/>
                </a:lnTo>
                <a:lnTo>
                  <a:pt x="278" y="108"/>
                </a:lnTo>
                <a:lnTo>
                  <a:pt x="284" y="110"/>
                </a:lnTo>
                <a:lnTo>
                  <a:pt x="288" y="112"/>
                </a:lnTo>
                <a:lnTo>
                  <a:pt x="292" y="114"/>
                </a:lnTo>
                <a:lnTo>
                  <a:pt x="296" y="114"/>
                </a:lnTo>
                <a:lnTo>
                  <a:pt x="302" y="114"/>
                </a:lnTo>
                <a:lnTo>
                  <a:pt x="306" y="112"/>
                </a:lnTo>
                <a:lnTo>
                  <a:pt x="306" y="120"/>
                </a:lnTo>
                <a:lnTo>
                  <a:pt x="296" y="122"/>
                </a:lnTo>
                <a:lnTo>
                  <a:pt x="288" y="124"/>
                </a:lnTo>
                <a:lnTo>
                  <a:pt x="288" y="134"/>
                </a:lnTo>
                <a:lnTo>
                  <a:pt x="282" y="132"/>
                </a:lnTo>
                <a:lnTo>
                  <a:pt x="278" y="130"/>
                </a:lnTo>
                <a:lnTo>
                  <a:pt x="270" y="138"/>
                </a:lnTo>
                <a:lnTo>
                  <a:pt x="264" y="142"/>
                </a:lnTo>
                <a:lnTo>
                  <a:pt x="260" y="144"/>
                </a:lnTo>
                <a:lnTo>
                  <a:pt x="254" y="144"/>
                </a:lnTo>
                <a:lnTo>
                  <a:pt x="250" y="142"/>
                </a:lnTo>
                <a:lnTo>
                  <a:pt x="248" y="138"/>
                </a:lnTo>
                <a:lnTo>
                  <a:pt x="246" y="136"/>
                </a:lnTo>
                <a:lnTo>
                  <a:pt x="246" y="128"/>
                </a:lnTo>
                <a:lnTo>
                  <a:pt x="242" y="120"/>
                </a:lnTo>
                <a:lnTo>
                  <a:pt x="226" y="120"/>
                </a:lnTo>
                <a:lnTo>
                  <a:pt x="228" y="126"/>
                </a:lnTo>
                <a:lnTo>
                  <a:pt x="224" y="128"/>
                </a:lnTo>
                <a:lnTo>
                  <a:pt x="220" y="128"/>
                </a:lnTo>
                <a:lnTo>
                  <a:pt x="212" y="130"/>
                </a:lnTo>
                <a:lnTo>
                  <a:pt x="214" y="132"/>
                </a:lnTo>
                <a:lnTo>
                  <a:pt x="216" y="136"/>
                </a:lnTo>
                <a:lnTo>
                  <a:pt x="222" y="138"/>
                </a:lnTo>
                <a:lnTo>
                  <a:pt x="222" y="148"/>
                </a:lnTo>
                <a:lnTo>
                  <a:pt x="230" y="150"/>
                </a:lnTo>
                <a:lnTo>
                  <a:pt x="236" y="154"/>
                </a:lnTo>
                <a:lnTo>
                  <a:pt x="238" y="162"/>
                </a:lnTo>
                <a:lnTo>
                  <a:pt x="236" y="168"/>
                </a:lnTo>
                <a:lnTo>
                  <a:pt x="234" y="176"/>
                </a:lnTo>
                <a:lnTo>
                  <a:pt x="234" y="180"/>
                </a:lnTo>
                <a:lnTo>
                  <a:pt x="232" y="184"/>
                </a:lnTo>
                <a:lnTo>
                  <a:pt x="236" y="190"/>
                </a:lnTo>
                <a:lnTo>
                  <a:pt x="228" y="188"/>
                </a:lnTo>
                <a:lnTo>
                  <a:pt x="218" y="184"/>
                </a:lnTo>
                <a:lnTo>
                  <a:pt x="210" y="178"/>
                </a:lnTo>
                <a:lnTo>
                  <a:pt x="206" y="176"/>
                </a:lnTo>
                <a:lnTo>
                  <a:pt x="206" y="172"/>
                </a:lnTo>
                <a:lnTo>
                  <a:pt x="202" y="170"/>
                </a:lnTo>
                <a:lnTo>
                  <a:pt x="196" y="168"/>
                </a:lnTo>
                <a:lnTo>
                  <a:pt x="184" y="168"/>
                </a:lnTo>
                <a:lnTo>
                  <a:pt x="186" y="170"/>
                </a:lnTo>
                <a:lnTo>
                  <a:pt x="194" y="180"/>
                </a:lnTo>
                <a:lnTo>
                  <a:pt x="210" y="194"/>
                </a:lnTo>
                <a:lnTo>
                  <a:pt x="208" y="200"/>
                </a:lnTo>
                <a:lnTo>
                  <a:pt x="204" y="202"/>
                </a:lnTo>
                <a:lnTo>
                  <a:pt x="198" y="200"/>
                </a:lnTo>
                <a:lnTo>
                  <a:pt x="188" y="196"/>
                </a:lnTo>
                <a:lnTo>
                  <a:pt x="172" y="188"/>
                </a:lnTo>
                <a:lnTo>
                  <a:pt x="144" y="188"/>
                </a:lnTo>
                <a:lnTo>
                  <a:pt x="142" y="184"/>
                </a:lnTo>
                <a:lnTo>
                  <a:pt x="144" y="182"/>
                </a:lnTo>
                <a:lnTo>
                  <a:pt x="144" y="180"/>
                </a:lnTo>
                <a:lnTo>
                  <a:pt x="144" y="174"/>
                </a:lnTo>
                <a:lnTo>
                  <a:pt x="144" y="170"/>
                </a:lnTo>
                <a:lnTo>
                  <a:pt x="144" y="168"/>
                </a:lnTo>
                <a:lnTo>
                  <a:pt x="142" y="168"/>
                </a:lnTo>
                <a:lnTo>
                  <a:pt x="134" y="162"/>
                </a:lnTo>
                <a:lnTo>
                  <a:pt x="130" y="158"/>
                </a:lnTo>
                <a:lnTo>
                  <a:pt x="130" y="154"/>
                </a:lnTo>
                <a:lnTo>
                  <a:pt x="110" y="154"/>
                </a:lnTo>
                <a:lnTo>
                  <a:pt x="102" y="154"/>
                </a:lnTo>
                <a:lnTo>
                  <a:pt x="94" y="156"/>
                </a:lnTo>
                <a:lnTo>
                  <a:pt x="84" y="158"/>
                </a:lnTo>
                <a:lnTo>
                  <a:pt x="76" y="160"/>
                </a:lnTo>
                <a:lnTo>
                  <a:pt x="68" y="158"/>
                </a:lnTo>
                <a:lnTo>
                  <a:pt x="66" y="156"/>
                </a:lnTo>
                <a:lnTo>
                  <a:pt x="64" y="154"/>
                </a:lnTo>
                <a:lnTo>
                  <a:pt x="66" y="152"/>
                </a:lnTo>
                <a:lnTo>
                  <a:pt x="68" y="148"/>
                </a:lnTo>
                <a:lnTo>
                  <a:pt x="76" y="144"/>
                </a:lnTo>
                <a:lnTo>
                  <a:pt x="92" y="136"/>
                </a:lnTo>
                <a:lnTo>
                  <a:pt x="96" y="140"/>
                </a:lnTo>
                <a:lnTo>
                  <a:pt x="100" y="142"/>
                </a:lnTo>
                <a:lnTo>
                  <a:pt x="112" y="142"/>
                </a:lnTo>
                <a:lnTo>
                  <a:pt x="122" y="140"/>
                </a:lnTo>
                <a:lnTo>
                  <a:pt x="126" y="138"/>
                </a:lnTo>
                <a:lnTo>
                  <a:pt x="130" y="136"/>
                </a:lnTo>
                <a:lnTo>
                  <a:pt x="132" y="134"/>
                </a:lnTo>
                <a:lnTo>
                  <a:pt x="132" y="128"/>
                </a:lnTo>
                <a:lnTo>
                  <a:pt x="144" y="124"/>
                </a:lnTo>
                <a:lnTo>
                  <a:pt x="154" y="120"/>
                </a:lnTo>
                <a:lnTo>
                  <a:pt x="174" y="104"/>
                </a:lnTo>
                <a:lnTo>
                  <a:pt x="164" y="90"/>
                </a:lnTo>
                <a:lnTo>
                  <a:pt x="160" y="86"/>
                </a:lnTo>
                <a:lnTo>
                  <a:pt x="154" y="84"/>
                </a:lnTo>
                <a:lnTo>
                  <a:pt x="154" y="80"/>
                </a:lnTo>
                <a:lnTo>
                  <a:pt x="138" y="80"/>
                </a:lnTo>
                <a:lnTo>
                  <a:pt x="140" y="78"/>
                </a:lnTo>
                <a:lnTo>
                  <a:pt x="144" y="78"/>
                </a:lnTo>
                <a:lnTo>
                  <a:pt x="144" y="70"/>
                </a:lnTo>
                <a:lnTo>
                  <a:pt x="140" y="68"/>
                </a:lnTo>
                <a:lnTo>
                  <a:pt x="136" y="66"/>
                </a:lnTo>
                <a:lnTo>
                  <a:pt x="128" y="60"/>
                </a:lnTo>
                <a:lnTo>
                  <a:pt x="122" y="56"/>
                </a:lnTo>
                <a:lnTo>
                  <a:pt x="120" y="58"/>
                </a:lnTo>
                <a:lnTo>
                  <a:pt x="118" y="60"/>
                </a:lnTo>
                <a:lnTo>
                  <a:pt x="112" y="62"/>
                </a:lnTo>
                <a:lnTo>
                  <a:pt x="108" y="66"/>
                </a:lnTo>
                <a:lnTo>
                  <a:pt x="104" y="68"/>
                </a:lnTo>
                <a:lnTo>
                  <a:pt x="100" y="70"/>
                </a:lnTo>
                <a:lnTo>
                  <a:pt x="96" y="70"/>
                </a:lnTo>
                <a:lnTo>
                  <a:pt x="94" y="68"/>
                </a:lnTo>
                <a:lnTo>
                  <a:pt x="94" y="60"/>
                </a:lnTo>
                <a:lnTo>
                  <a:pt x="82" y="62"/>
                </a:lnTo>
                <a:lnTo>
                  <a:pt x="70" y="62"/>
                </a:lnTo>
                <a:lnTo>
                  <a:pt x="40" y="60"/>
                </a:lnTo>
                <a:lnTo>
                  <a:pt x="34" y="60"/>
                </a:lnTo>
                <a:lnTo>
                  <a:pt x="28" y="58"/>
                </a:lnTo>
                <a:lnTo>
                  <a:pt x="26" y="54"/>
                </a:lnTo>
                <a:lnTo>
                  <a:pt x="24" y="48"/>
                </a:lnTo>
                <a:lnTo>
                  <a:pt x="20" y="50"/>
                </a:lnTo>
                <a:lnTo>
                  <a:pt x="16" y="52"/>
                </a:lnTo>
                <a:lnTo>
                  <a:pt x="12" y="54"/>
                </a:lnTo>
                <a:lnTo>
                  <a:pt x="8" y="54"/>
                </a:lnTo>
                <a:lnTo>
                  <a:pt x="4" y="54"/>
                </a:lnTo>
                <a:lnTo>
                  <a:pt x="2" y="50"/>
                </a:lnTo>
                <a:lnTo>
                  <a:pt x="0" y="46"/>
                </a:lnTo>
                <a:lnTo>
                  <a:pt x="8" y="42"/>
                </a:lnTo>
                <a:lnTo>
                  <a:pt x="16" y="42"/>
                </a:lnTo>
                <a:lnTo>
                  <a:pt x="8" y="38"/>
                </a:lnTo>
                <a:lnTo>
                  <a:pt x="4" y="36"/>
                </a:lnTo>
                <a:lnTo>
                  <a:pt x="4" y="32"/>
                </a:lnTo>
                <a:lnTo>
                  <a:pt x="4" y="28"/>
                </a:lnTo>
                <a:lnTo>
                  <a:pt x="6" y="24"/>
                </a:lnTo>
                <a:lnTo>
                  <a:pt x="14" y="18"/>
                </a:lnTo>
                <a:lnTo>
                  <a:pt x="24" y="14"/>
                </a:lnTo>
                <a:lnTo>
                  <a:pt x="34" y="10"/>
                </a:lnTo>
                <a:lnTo>
                  <a:pt x="60" y="6"/>
                </a:lnTo>
                <a:lnTo>
                  <a:pt x="70" y="4"/>
                </a:lnTo>
                <a:lnTo>
                  <a:pt x="78" y="0"/>
                </a:lnTo>
                <a:lnTo>
                  <a:pt x="88" y="0"/>
                </a:lnTo>
                <a:lnTo>
                  <a:pt x="84" y="6"/>
                </a:lnTo>
                <a:lnTo>
                  <a:pt x="78" y="8"/>
                </a:lnTo>
                <a:lnTo>
                  <a:pt x="68" y="12"/>
                </a:lnTo>
                <a:lnTo>
                  <a:pt x="62" y="16"/>
                </a:lnTo>
                <a:lnTo>
                  <a:pt x="58" y="18"/>
                </a:lnTo>
                <a:lnTo>
                  <a:pt x="54" y="22"/>
                </a:lnTo>
                <a:lnTo>
                  <a:pt x="52" y="30"/>
                </a:lnTo>
                <a:lnTo>
                  <a:pt x="60" y="30"/>
                </a:lnTo>
                <a:lnTo>
                  <a:pt x="64" y="24"/>
                </a:lnTo>
                <a:lnTo>
                  <a:pt x="70" y="18"/>
                </a:lnTo>
                <a:lnTo>
                  <a:pt x="76" y="14"/>
                </a:lnTo>
                <a:lnTo>
                  <a:pt x="82" y="12"/>
                </a:lnTo>
                <a:lnTo>
                  <a:pt x="102" y="6"/>
                </a:lnTo>
                <a:lnTo>
                  <a:pt x="122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3" name="Freeform 235"/>
          <p:cNvSpPr>
            <a:spLocks noChangeAspect="1"/>
          </p:cNvSpPr>
          <p:nvPr/>
        </p:nvSpPr>
        <p:spPr bwMode="auto">
          <a:xfrm>
            <a:off x="2600325" y="2605088"/>
            <a:ext cx="65088" cy="41275"/>
          </a:xfrm>
          <a:custGeom>
            <a:avLst/>
            <a:gdLst>
              <a:gd name="T0" fmla="*/ 2147483647 w 40"/>
              <a:gd name="T1" fmla="*/ 2147483647 h 20"/>
              <a:gd name="T2" fmla="*/ 2147483647 w 40"/>
              <a:gd name="T3" fmla="*/ 2147483647 h 20"/>
              <a:gd name="T4" fmla="*/ 2147483647 w 40"/>
              <a:gd name="T5" fmla="*/ 2147483647 h 20"/>
              <a:gd name="T6" fmla="*/ 2147483647 w 40"/>
              <a:gd name="T7" fmla="*/ 2147483647 h 20"/>
              <a:gd name="T8" fmla="*/ 2147483647 w 40"/>
              <a:gd name="T9" fmla="*/ 2147483647 h 20"/>
              <a:gd name="T10" fmla="*/ 0 w 40"/>
              <a:gd name="T11" fmla="*/ 2147483647 h 20"/>
              <a:gd name="T12" fmla="*/ 2147483647 w 40"/>
              <a:gd name="T13" fmla="*/ 0 h 20"/>
              <a:gd name="T14" fmla="*/ 2147483647 w 40"/>
              <a:gd name="T15" fmla="*/ 0 h 20"/>
              <a:gd name="T16" fmla="*/ 2147483647 w 40"/>
              <a:gd name="T17" fmla="*/ 0 h 20"/>
              <a:gd name="T18" fmla="*/ 2147483647 w 40"/>
              <a:gd name="T19" fmla="*/ 2147483647 h 20"/>
              <a:gd name="T20" fmla="*/ 2147483647 w 40"/>
              <a:gd name="T21" fmla="*/ 2147483647 h 20"/>
              <a:gd name="T22" fmla="*/ 2147483647 w 40"/>
              <a:gd name="T23" fmla="*/ 2147483647 h 20"/>
              <a:gd name="T24" fmla="*/ 2147483647 w 40"/>
              <a:gd name="T25" fmla="*/ 2147483647 h 20"/>
              <a:gd name="T26" fmla="*/ 2147483647 w 40"/>
              <a:gd name="T27" fmla="*/ 2147483647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20"/>
              <a:gd name="T44" fmla="*/ 40 w 40"/>
              <a:gd name="T45" fmla="*/ 20 h 2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20">
                <a:moveTo>
                  <a:pt x="40" y="20"/>
                </a:moveTo>
                <a:lnTo>
                  <a:pt x="26" y="18"/>
                </a:lnTo>
                <a:lnTo>
                  <a:pt x="18" y="18"/>
                </a:lnTo>
                <a:lnTo>
                  <a:pt x="10" y="14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12" y="0"/>
                </a:lnTo>
                <a:lnTo>
                  <a:pt x="22" y="2"/>
                </a:lnTo>
                <a:lnTo>
                  <a:pt x="30" y="6"/>
                </a:lnTo>
                <a:lnTo>
                  <a:pt x="36" y="12"/>
                </a:lnTo>
                <a:lnTo>
                  <a:pt x="38" y="16"/>
                </a:lnTo>
                <a:lnTo>
                  <a:pt x="40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4" name="Freeform 236"/>
          <p:cNvSpPr>
            <a:spLocks noChangeAspect="1"/>
          </p:cNvSpPr>
          <p:nvPr/>
        </p:nvSpPr>
        <p:spPr bwMode="auto">
          <a:xfrm>
            <a:off x="1897063" y="1674813"/>
            <a:ext cx="163512" cy="55562"/>
          </a:xfrm>
          <a:custGeom>
            <a:avLst/>
            <a:gdLst>
              <a:gd name="T0" fmla="*/ 0 w 102"/>
              <a:gd name="T1" fmla="*/ 2147483647 h 28"/>
              <a:gd name="T2" fmla="*/ 2147483647 w 102"/>
              <a:gd name="T3" fmla="*/ 2147483647 h 28"/>
              <a:gd name="T4" fmla="*/ 2147483647 w 102"/>
              <a:gd name="T5" fmla="*/ 2147483647 h 28"/>
              <a:gd name="T6" fmla="*/ 2147483647 w 102"/>
              <a:gd name="T7" fmla="*/ 2147483647 h 28"/>
              <a:gd name="T8" fmla="*/ 2147483647 w 102"/>
              <a:gd name="T9" fmla="*/ 2147483647 h 28"/>
              <a:gd name="T10" fmla="*/ 2147483647 w 102"/>
              <a:gd name="T11" fmla="*/ 2147483647 h 28"/>
              <a:gd name="T12" fmla="*/ 2147483647 w 102"/>
              <a:gd name="T13" fmla="*/ 2147483647 h 28"/>
              <a:gd name="T14" fmla="*/ 2147483647 w 102"/>
              <a:gd name="T15" fmla="*/ 2147483647 h 28"/>
              <a:gd name="T16" fmla="*/ 2147483647 w 102"/>
              <a:gd name="T17" fmla="*/ 2147483647 h 28"/>
              <a:gd name="T18" fmla="*/ 2147483647 w 102"/>
              <a:gd name="T19" fmla="*/ 2147483647 h 28"/>
              <a:gd name="T20" fmla="*/ 2147483647 w 102"/>
              <a:gd name="T21" fmla="*/ 2147483647 h 28"/>
              <a:gd name="T22" fmla="*/ 2147483647 w 102"/>
              <a:gd name="T23" fmla="*/ 2147483647 h 28"/>
              <a:gd name="T24" fmla="*/ 2147483647 w 102"/>
              <a:gd name="T25" fmla="*/ 2147483647 h 28"/>
              <a:gd name="T26" fmla="*/ 2147483647 w 102"/>
              <a:gd name="T27" fmla="*/ 0 h 28"/>
              <a:gd name="T28" fmla="*/ 2147483647 w 102"/>
              <a:gd name="T29" fmla="*/ 2147483647 h 28"/>
              <a:gd name="T30" fmla="*/ 2147483647 w 102"/>
              <a:gd name="T31" fmla="*/ 2147483647 h 28"/>
              <a:gd name="T32" fmla="*/ 2147483647 w 102"/>
              <a:gd name="T33" fmla="*/ 2147483647 h 28"/>
              <a:gd name="T34" fmla="*/ 2147483647 w 102"/>
              <a:gd name="T35" fmla="*/ 2147483647 h 28"/>
              <a:gd name="T36" fmla="*/ 2147483647 w 102"/>
              <a:gd name="T37" fmla="*/ 2147483647 h 28"/>
              <a:gd name="T38" fmla="*/ 2147483647 w 102"/>
              <a:gd name="T39" fmla="*/ 2147483647 h 28"/>
              <a:gd name="T40" fmla="*/ 2147483647 w 102"/>
              <a:gd name="T41" fmla="*/ 2147483647 h 28"/>
              <a:gd name="T42" fmla="*/ 0 w 102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02"/>
              <a:gd name="T67" fmla="*/ 0 h 28"/>
              <a:gd name="T68" fmla="*/ 102 w 102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02" h="28">
                <a:moveTo>
                  <a:pt x="0" y="24"/>
                </a:moveTo>
                <a:lnTo>
                  <a:pt x="6" y="24"/>
                </a:lnTo>
                <a:lnTo>
                  <a:pt x="12" y="24"/>
                </a:lnTo>
                <a:lnTo>
                  <a:pt x="16" y="24"/>
                </a:lnTo>
                <a:lnTo>
                  <a:pt x="20" y="28"/>
                </a:lnTo>
                <a:lnTo>
                  <a:pt x="28" y="28"/>
                </a:lnTo>
                <a:lnTo>
                  <a:pt x="44" y="20"/>
                </a:lnTo>
                <a:lnTo>
                  <a:pt x="56" y="16"/>
                </a:lnTo>
                <a:lnTo>
                  <a:pt x="62" y="22"/>
                </a:lnTo>
                <a:lnTo>
                  <a:pt x="72" y="16"/>
                </a:lnTo>
                <a:lnTo>
                  <a:pt x="82" y="12"/>
                </a:lnTo>
                <a:lnTo>
                  <a:pt x="92" y="8"/>
                </a:lnTo>
                <a:lnTo>
                  <a:pt x="102" y="4"/>
                </a:lnTo>
                <a:lnTo>
                  <a:pt x="96" y="0"/>
                </a:lnTo>
                <a:lnTo>
                  <a:pt x="84" y="2"/>
                </a:lnTo>
                <a:lnTo>
                  <a:pt x="74" y="4"/>
                </a:lnTo>
                <a:lnTo>
                  <a:pt x="50" y="10"/>
                </a:lnTo>
                <a:lnTo>
                  <a:pt x="26" y="16"/>
                </a:lnTo>
                <a:lnTo>
                  <a:pt x="16" y="18"/>
                </a:lnTo>
                <a:lnTo>
                  <a:pt x="4" y="18"/>
                </a:lnTo>
                <a:lnTo>
                  <a:pt x="4" y="24"/>
                </a:lnTo>
                <a:lnTo>
                  <a:pt x="0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5" name="Freeform 237"/>
          <p:cNvSpPr>
            <a:spLocks noChangeAspect="1"/>
          </p:cNvSpPr>
          <p:nvPr/>
        </p:nvSpPr>
        <p:spPr bwMode="auto">
          <a:xfrm>
            <a:off x="2174875" y="1776413"/>
            <a:ext cx="125413" cy="87312"/>
          </a:xfrm>
          <a:custGeom>
            <a:avLst/>
            <a:gdLst>
              <a:gd name="T0" fmla="*/ 2147483647 w 78"/>
              <a:gd name="T1" fmla="*/ 2147483647 h 46"/>
              <a:gd name="T2" fmla="*/ 2147483647 w 78"/>
              <a:gd name="T3" fmla="*/ 2147483647 h 46"/>
              <a:gd name="T4" fmla="*/ 2147483647 w 78"/>
              <a:gd name="T5" fmla="*/ 2147483647 h 46"/>
              <a:gd name="T6" fmla="*/ 2147483647 w 78"/>
              <a:gd name="T7" fmla="*/ 2147483647 h 46"/>
              <a:gd name="T8" fmla="*/ 2147483647 w 78"/>
              <a:gd name="T9" fmla="*/ 2147483647 h 46"/>
              <a:gd name="T10" fmla="*/ 2147483647 w 78"/>
              <a:gd name="T11" fmla="*/ 2147483647 h 46"/>
              <a:gd name="T12" fmla="*/ 2147483647 w 78"/>
              <a:gd name="T13" fmla="*/ 2147483647 h 46"/>
              <a:gd name="T14" fmla="*/ 2147483647 w 78"/>
              <a:gd name="T15" fmla="*/ 2147483647 h 46"/>
              <a:gd name="T16" fmla="*/ 2147483647 w 78"/>
              <a:gd name="T17" fmla="*/ 2147483647 h 46"/>
              <a:gd name="T18" fmla="*/ 2147483647 w 78"/>
              <a:gd name="T19" fmla="*/ 2147483647 h 46"/>
              <a:gd name="T20" fmla="*/ 2147483647 w 78"/>
              <a:gd name="T21" fmla="*/ 2147483647 h 46"/>
              <a:gd name="T22" fmla="*/ 2147483647 w 78"/>
              <a:gd name="T23" fmla="*/ 2147483647 h 46"/>
              <a:gd name="T24" fmla="*/ 2147483647 w 78"/>
              <a:gd name="T25" fmla="*/ 2147483647 h 46"/>
              <a:gd name="T26" fmla="*/ 2147483647 w 78"/>
              <a:gd name="T27" fmla="*/ 2147483647 h 46"/>
              <a:gd name="T28" fmla="*/ 2147483647 w 78"/>
              <a:gd name="T29" fmla="*/ 2147483647 h 46"/>
              <a:gd name="T30" fmla="*/ 2147483647 w 78"/>
              <a:gd name="T31" fmla="*/ 2147483647 h 46"/>
              <a:gd name="T32" fmla="*/ 2147483647 w 78"/>
              <a:gd name="T33" fmla="*/ 2147483647 h 46"/>
              <a:gd name="T34" fmla="*/ 2147483647 w 78"/>
              <a:gd name="T35" fmla="*/ 2147483647 h 46"/>
              <a:gd name="T36" fmla="*/ 2147483647 w 78"/>
              <a:gd name="T37" fmla="*/ 2147483647 h 46"/>
              <a:gd name="T38" fmla="*/ 0 w 78"/>
              <a:gd name="T39" fmla="*/ 2147483647 h 46"/>
              <a:gd name="T40" fmla="*/ 2147483647 w 78"/>
              <a:gd name="T41" fmla="*/ 2147483647 h 46"/>
              <a:gd name="T42" fmla="*/ 2147483647 w 78"/>
              <a:gd name="T43" fmla="*/ 2147483647 h 46"/>
              <a:gd name="T44" fmla="*/ 2147483647 w 78"/>
              <a:gd name="T45" fmla="*/ 2147483647 h 46"/>
              <a:gd name="T46" fmla="*/ 2147483647 w 78"/>
              <a:gd name="T47" fmla="*/ 2147483647 h 46"/>
              <a:gd name="T48" fmla="*/ 2147483647 w 78"/>
              <a:gd name="T49" fmla="*/ 2147483647 h 46"/>
              <a:gd name="T50" fmla="*/ 2147483647 w 78"/>
              <a:gd name="T51" fmla="*/ 2147483647 h 46"/>
              <a:gd name="T52" fmla="*/ 2147483647 w 78"/>
              <a:gd name="T53" fmla="*/ 2147483647 h 46"/>
              <a:gd name="T54" fmla="*/ 2147483647 w 78"/>
              <a:gd name="T55" fmla="*/ 2147483647 h 46"/>
              <a:gd name="T56" fmla="*/ 2147483647 w 78"/>
              <a:gd name="T57" fmla="*/ 2147483647 h 46"/>
              <a:gd name="T58" fmla="*/ 2147483647 w 78"/>
              <a:gd name="T59" fmla="*/ 2147483647 h 46"/>
              <a:gd name="T60" fmla="*/ 2147483647 w 78"/>
              <a:gd name="T61" fmla="*/ 2147483647 h 46"/>
              <a:gd name="T62" fmla="*/ 2147483647 w 78"/>
              <a:gd name="T63" fmla="*/ 2147483647 h 46"/>
              <a:gd name="T64" fmla="*/ 2147483647 w 78"/>
              <a:gd name="T65" fmla="*/ 2147483647 h 46"/>
              <a:gd name="T66" fmla="*/ 2147483647 w 78"/>
              <a:gd name="T67" fmla="*/ 0 h 46"/>
              <a:gd name="T68" fmla="*/ 2147483647 w 78"/>
              <a:gd name="T69" fmla="*/ 2147483647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78"/>
              <a:gd name="T106" fmla="*/ 0 h 46"/>
              <a:gd name="T107" fmla="*/ 78 w 78"/>
              <a:gd name="T108" fmla="*/ 46 h 4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78" h="46">
                <a:moveTo>
                  <a:pt x="78" y="6"/>
                </a:moveTo>
                <a:lnTo>
                  <a:pt x="74" y="8"/>
                </a:lnTo>
                <a:lnTo>
                  <a:pt x="70" y="10"/>
                </a:lnTo>
                <a:lnTo>
                  <a:pt x="62" y="16"/>
                </a:lnTo>
                <a:lnTo>
                  <a:pt x="70" y="24"/>
                </a:lnTo>
                <a:lnTo>
                  <a:pt x="60" y="30"/>
                </a:lnTo>
                <a:lnTo>
                  <a:pt x="56" y="32"/>
                </a:lnTo>
                <a:lnTo>
                  <a:pt x="50" y="30"/>
                </a:lnTo>
                <a:lnTo>
                  <a:pt x="50" y="34"/>
                </a:lnTo>
                <a:lnTo>
                  <a:pt x="46" y="38"/>
                </a:lnTo>
                <a:lnTo>
                  <a:pt x="40" y="40"/>
                </a:lnTo>
                <a:lnTo>
                  <a:pt x="34" y="42"/>
                </a:lnTo>
                <a:lnTo>
                  <a:pt x="28" y="46"/>
                </a:lnTo>
                <a:lnTo>
                  <a:pt x="18" y="46"/>
                </a:lnTo>
                <a:lnTo>
                  <a:pt x="18" y="40"/>
                </a:lnTo>
                <a:lnTo>
                  <a:pt x="16" y="38"/>
                </a:lnTo>
                <a:lnTo>
                  <a:pt x="10" y="34"/>
                </a:lnTo>
                <a:lnTo>
                  <a:pt x="4" y="30"/>
                </a:lnTo>
                <a:lnTo>
                  <a:pt x="2" y="28"/>
                </a:lnTo>
                <a:lnTo>
                  <a:pt x="0" y="24"/>
                </a:lnTo>
                <a:lnTo>
                  <a:pt x="2" y="22"/>
                </a:lnTo>
                <a:lnTo>
                  <a:pt x="4" y="20"/>
                </a:lnTo>
                <a:lnTo>
                  <a:pt x="8" y="18"/>
                </a:lnTo>
                <a:lnTo>
                  <a:pt x="14" y="18"/>
                </a:lnTo>
                <a:lnTo>
                  <a:pt x="16" y="20"/>
                </a:lnTo>
                <a:lnTo>
                  <a:pt x="20" y="22"/>
                </a:lnTo>
                <a:lnTo>
                  <a:pt x="24" y="22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0"/>
                </a:lnTo>
                <a:lnTo>
                  <a:pt x="40" y="6"/>
                </a:lnTo>
                <a:lnTo>
                  <a:pt x="54" y="4"/>
                </a:lnTo>
                <a:lnTo>
                  <a:pt x="78" y="0"/>
                </a:lnTo>
                <a:lnTo>
                  <a:pt x="78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6" name="Freeform 238"/>
          <p:cNvSpPr>
            <a:spLocks noChangeAspect="1"/>
          </p:cNvSpPr>
          <p:nvPr/>
        </p:nvSpPr>
        <p:spPr bwMode="auto">
          <a:xfrm>
            <a:off x="2149475" y="1905000"/>
            <a:ext cx="69850" cy="44450"/>
          </a:xfrm>
          <a:custGeom>
            <a:avLst/>
            <a:gdLst>
              <a:gd name="T0" fmla="*/ 2147483647 w 44"/>
              <a:gd name="T1" fmla="*/ 2147483647 h 22"/>
              <a:gd name="T2" fmla="*/ 2147483647 w 44"/>
              <a:gd name="T3" fmla="*/ 2147483647 h 22"/>
              <a:gd name="T4" fmla="*/ 2147483647 w 44"/>
              <a:gd name="T5" fmla="*/ 2147483647 h 22"/>
              <a:gd name="T6" fmla="*/ 0 w 44"/>
              <a:gd name="T7" fmla="*/ 2147483647 h 22"/>
              <a:gd name="T8" fmla="*/ 2147483647 w 44"/>
              <a:gd name="T9" fmla="*/ 2147483647 h 22"/>
              <a:gd name="T10" fmla="*/ 2147483647 w 44"/>
              <a:gd name="T11" fmla="*/ 2147483647 h 22"/>
              <a:gd name="T12" fmla="*/ 2147483647 w 44"/>
              <a:gd name="T13" fmla="*/ 0 h 22"/>
              <a:gd name="T14" fmla="*/ 2147483647 w 44"/>
              <a:gd name="T15" fmla="*/ 2147483647 h 22"/>
              <a:gd name="T16" fmla="*/ 2147483647 w 44"/>
              <a:gd name="T17" fmla="*/ 2147483647 h 22"/>
              <a:gd name="T18" fmla="*/ 2147483647 w 44"/>
              <a:gd name="T19" fmla="*/ 2147483647 h 22"/>
              <a:gd name="T20" fmla="*/ 2147483647 w 44"/>
              <a:gd name="T21" fmla="*/ 2147483647 h 22"/>
              <a:gd name="T22" fmla="*/ 2147483647 w 44"/>
              <a:gd name="T23" fmla="*/ 2147483647 h 22"/>
              <a:gd name="T24" fmla="*/ 2147483647 w 44"/>
              <a:gd name="T25" fmla="*/ 2147483647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4"/>
              <a:gd name="T40" fmla="*/ 0 h 22"/>
              <a:gd name="T41" fmla="*/ 44 w 44"/>
              <a:gd name="T42" fmla="*/ 22 h 2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4" h="22">
                <a:moveTo>
                  <a:pt x="24" y="22"/>
                </a:moveTo>
                <a:lnTo>
                  <a:pt x="18" y="22"/>
                </a:lnTo>
                <a:lnTo>
                  <a:pt x="10" y="20"/>
                </a:lnTo>
                <a:lnTo>
                  <a:pt x="0" y="14"/>
                </a:lnTo>
                <a:lnTo>
                  <a:pt x="6" y="10"/>
                </a:lnTo>
                <a:lnTo>
                  <a:pt x="14" y="6"/>
                </a:lnTo>
                <a:lnTo>
                  <a:pt x="32" y="0"/>
                </a:lnTo>
                <a:lnTo>
                  <a:pt x="34" y="4"/>
                </a:lnTo>
                <a:lnTo>
                  <a:pt x="38" y="6"/>
                </a:lnTo>
                <a:lnTo>
                  <a:pt x="44" y="6"/>
                </a:lnTo>
                <a:lnTo>
                  <a:pt x="44" y="18"/>
                </a:lnTo>
                <a:lnTo>
                  <a:pt x="34" y="22"/>
                </a:lnTo>
                <a:lnTo>
                  <a:pt x="24" y="2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7" name="Freeform 239"/>
          <p:cNvSpPr>
            <a:spLocks noChangeAspect="1"/>
          </p:cNvSpPr>
          <p:nvPr/>
        </p:nvSpPr>
        <p:spPr bwMode="auto">
          <a:xfrm>
            <a:off x="2295525" y="2041525"/>
            <a:ext cx="139700" cy="90488"/>
          </a:xfrm>
          <a:custGeom>
            <a:avLst/>
            <a:gdLst>
              <a:gd name="T0" fmla="*/ 2147483647 w 86"/>
              <a:gd name="T1" fmla="*/ 2147483647 h 46"/>
              <a:gd name="T2" fmla="*/ 2147483647 w 86"/>
              <a:gd name="T3" fmla="*/ 2147483647 h 46"/>
              <a:gd name="T4" fmla="*/ 2147483647 w 86"/>
              <a:gd name="T5" fmla="*/ 2147483647 h 46"/>
              <a:gd name="T6" fmla="*/ 2147483647 w 86"/>
              <a:gd name="T7" fmla="*/ 2147483647 h 46"/>
              <a:gd name="T8" fmla="*/ 2147483647 w 86"/>
              <a:gd name="T9" fmla="*/ 2147483647 h 46"/>
              <a:gd name="T10" fmla="*/ 2147483647 w 86"/>
              <a:gd name="T11" fmla="*/ 2147483647 h 46"/>
              <a:gd name="T12" fmla="*/ 2147483647 w 86"/>
              <a:gd name="T13" fmla="*/ 2147483647 h 46"/>
              <a:gd name="T14" fmla="*/ 2147483647 w 86"/>
              <a:gd name="T15" fmla="*/ 2147483647 h 46"/>
              <a:gd name="T16" fmla="*/ 2147483647 w 86"/>
              <a:gd name="T17" fmla="*/ 2147483647 h 46"/>
              <a:gd name="T18" fmla="*/ 2147483647 w 86"/>
              <a:gd name="T19" fmla="*/ 2147483647 h 46"/>
              <a:gd name="T20" fmla="*/ 2147483647 w 86"/>
              <a:gd name="T21" fmla="*/ 2147483647 h 46"/>
              <a:gd name="T22" fmla="*/ 2147483647 w 86"/>
              <a:gd name="T23" fmla="*/ 2147483647 h 46"/>
              <a:gd name="T24" fmla="*/ 2147483647 w 86"/>
              <a:gd name="T25" fmla="*/ 2147483647 h 46"/>
              <a:gd name="T26" fmla="*/ 2147483647 w 86"/>
              <a:gd name="T27" fmla="*/ 2147483647 h 46"/>
              <a:gd name="T28" fmla="*/ 0 w 86"/>
              <a:gd name="T29" fmla="*/ 2147483647 h 46"/>
              <a:gd name="T30" fmla="*/ 2147483647 w 86"/>
              <a:gd name="T31" fmla="*/ 2147483647 h 46"/>
              <a:gd name="T32" fmla="*/ 2147483647 w 86"/>
              <a:gd name="T33" fmla="*/ 2147483647 h 46"/>
              <a:gd name="T34" fmla="*/ 2147483647 w 86"/>
              <a:gd name="T35" fmla="*/ 0 h 46"/>
              <a:gd name="T36" fmla="*/ 2147483647 w 86"/>
              <a:gd name="T37" fmla="*/ 2147483647 h 46"/>
              <a:gd name="T38" fmla="*/ 2147483647 w 86"/>
              <a:gd name="T39" fmla="*/ 2147483647 h 46"/>
              <a:gd name="T40" fmla="*/ 2147483647 w 86"/>
              <a:gd name="T41" fmla="*/ 2147483647 h 46"/>
              <a:gd name="T42" fmla="*/ 2147483647 w 86"/>
              <a:gd name="T43" fmla="*/ 2147483647 h 46"/>
              <a:gd name="T44" fmla="*/ 2147483647 w 86"/>
              <a:gd name="T45" fmla="*/ 2147483647 h 46"/>
              <a:gd name="T46" fmla="*/ 2147483647 w 86"/>
              <a:gd name="T47" fmla="*/ 2147483647 h 46"/>
              <a:gd name="T48" fmla="*/ 2147483647 w 86"/>
              <a:gd name="T49" fmla="*/ 2147483647 h 46"/>
              <a:gd name="T50" fmla="*/ 2147483647 w 86"/>
              <a:gd name="T51" fmla="*/ 2147483647 h 46"/>
              <a:gd name="T52" fmla="*/ 2147483647 w 86"/>
              <a:gd name="T53" fmla="*/ 2147483647 h 46"/>
              <a:gd name="T54" fmla="*/ 2147483647 w 86"/>
              <a:gd name="T55" fmla="*/ 2147483647 h 46"/>
              <a:gd name="T56" fmla="*/ 2147483647 w 86"/>
              <a:gd name="T57" fmla="*/ 2147483647 h 46"/>
              <a:gd name="T58" fmla="*/ 2147483647 w 8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6"/>
              <a:gd name="T91" fmla="*/ 0 h 46"/>
              <a:gd name="T92" fmla="*/ 86 w 8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6" h="46">
                <a:moveTo>
                  <a:pt x="62" y="42"/>
                </a:moveTo>
                <a:lnTo>
                  <a:pt x="60" y="32"/>
                </a:lnTo>
                <a:lnTo>
                  <a:pt x="56" y="28"/>
                </a:lnTo>
                <a:lnTo>
                  <a:pt x="52" y="28"/>
                </a:lnTo>
                <a:lnTo>
                  <a:pt x="46" y="28"/>
                </a:lnTo>
                <a:lnTo>
                  <a:pt x="42" y="32"/>
                </a:lnTo>
                <a:lnTo>
                  <a:pt x="32" y="38"/>
                </a:lnTo>
                <a:lnTo>
                  <a:pt x="24" y="44"/>
                </a:lnTo>
                <a:lnTo>
                  <a:pt x="18" y="46"/>
                </a:lnTo>
                <a:lnTo>
                  <a:pt x="12" y="44"/>
                </a:lnTo>
                <a:lnTo>
                  <a:pt x="16" y="40"/>
                </a:lnTo>
                <a:lnTo>
                  <a:pt x="12" y="38"/>
                </a:lnTo>
                <a:lnTo>
                  <a:pt x="8" y="38"/>
                </a:lnTo>
                <a:lnTo>
                  <a:pt x="4" y="38"/>
                </a:lnTo>
                <a:lnTo>
                  <a:pt x="0" y="36"/>
                </a:lnTo>
                <a:lnTo>
                  <a:pt x="10" y="26"/>
                </a:lnTo>
                <a:lnTo>
                  <a:pt x="24" y="16"/>
                </a:lnTo>
                <a:lnTo>
                  <a:pt x="50" y="0"/>
                </a:lnTo>
                <a:lnTo>
                  <a:pt x="56" y="6"/>
                </a:lnTo>
                <a:lnTo>
                  <a:pt x="62" y="14"/>
                </a:lnTo>
                <a:lnTo>
                  <a:pt x="76" y="24"/>
                </a:lnTo>
                <a:lnTo>
                  <a:pt x="74" y="30"/>
                </a:lnTo>
                <a:lnTo>
                  <a:pt x="80" y="30"/>
                </a:lnTo>
                <a:lnTo>
                  <a:pt x="86" y="32"/>
                </a:lnTo>
                <a:lnTo>
                  <a:pt x="80" y="38"/>
                </a:lnTo>
                <a:lnTo>
                  <a:pt x="76" y="40"/>
                </a:lnTo>
                <a:lnTo>
                  <a:pt x="70" y="42"/>
                </a:lnTo>
                <a:lnTo>
                  <a:pt x="66" y="40"/>
                </a:lnTo>
                <a:lnTo>
                  <a:pt x="64" y="38"/>
                </a:lnTo>
                <a:lnTo>
                  <a:pt x="62" y="4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8" name="Freeform 240"/>
          <p:cNvSpPr>
            <a:spLocks noChangeAspect="1"/>
          </p:cNvSpPr>
          <p:nvPr/>
        </p:nvSpPr>
        <p:spPr bwMode="auto">
          <a:xfrm>
            <a:off x="2392363" y="1687513"/>
            <a:ext cx="287337" cy="76200"/>
          </a:xfrm>
          <a:custGeom>
            <a:avLst/>
            <a:gdLst>
              <a:gd name="T0" fmla="*/ 2147483647 w 176"/>
              <a:gd name="T1" fmla="*/ 2147483647 h 40"/>
              <a:gd name="T2" fmla="*/ 2147483647 w 176"/>
              <a:gd name="T3" fmla="*/ 2147483647 h 40"/>
              <a:gd name="T4" fmla="*/ 2147483647 w 176"/>
              <a:gd name="T5" fmla="*/ 2147483647 h 40"/>
              <a:gd name="T6" fmla="*/ 2147483647 w 176"/>
              <a:gd name="T7" fmla="*/ 2147483647 h 40"/>
              <a:gd name="T8" fmla="*/ 2147483647 w 176"/>
              <a:gd name="T9" fmla="*/ 2147483647 h 40"/>
              <a:gd name="T10" fmla="*/ 2147483647 w 176"/>
              <a:gd name="T11" fmla="*/ 2147483647 h 40"/>
              <a:gd name="T12" fmla="*/ 2147483647 w 176"/>
              <a:gd name="T13" fmla="*/ 2147483647 h 40"/>
              <a:gd name="T14" fmla="*/ 2147483647 w 176"/>
              <a:gd name="T15" fmla="*/ 2147483647 h 40"/>
              <a:gd name="T16" fmla="*/ 0 w 176"/>
              <a:gd name="T17" fmla="*/ 2147483647 h 40"/>
              <a:gd name="T18" fmla="*/ 2147483647 w 176"/>
              <a:gd name="T19" fmla="*/ 2147483647 h 40"/>
              <a:gd name="T20" fmla="*/ 2147483647 w 176"/>
              <a:gd name="T21" fmla="*/ 0 h 40"/>
              <a:gd name="T22" fmla="*/ 2147483647 w 176"/>
              <a:gd name="T23" fmla="*/ 2147483647 h 40"/>
              <a:gd name="T24" fmla="*/ 2147483647 w 176"/>
              <a:gd name="T25" fmla="*/ 2147483647 h 40"/>
              <a:gd name="T26" fmla="*/ 2147483647 w 176"/>
              <a:gd name="T27" fmla="*/ 2147483647 h 40"/>
              <a:gd name="T28" fmla="*/ 2147483647 w 176"/>
              <a:gd name="T29" fmla="*/ 2147483647 h 40"/>
              <a:gd name="T30" fmla="*/ 2147483647 w 176"/>
              <a:gd name="T31" fmla="*/ 2147483647 h 40"/>
              <a:gd name="T32" fmla="*/ 2147483647 w 176"/>
              <a:gd name="T33" fmla="*/ 2147483647 h 40"/>
              <a:gd name="T34" fmla="*/ 2147483647 w 176"/>
              <a:gd name="T35" fmla="*/ 2147483647 h 40"/>
              <a:gd name="T36" fmla="*/ 2147483647 w 176"/>
              <a:gd name="T37" fmla="*/ 2147483647 h 40"/>
              <a:gd name="T38" fmla="*/ 2147483647 w 176"/>
              <a:gd name="T39" fmla="*/ 2147483647 h 40"/>
              <a:gd name="T40" fmla="*/ 2147483647 w 176"/>
              <a:gd name="T41" fmla="*/ 2147483647 h 40"/>
              <a:gd name="T42" fmla="*/ 2147483647 w 176"/>
              <a:gd name="T43" fmla="*/ 2147483647 h 40"/>
              <a:gd name="T44" fmla="*/ 2147483647 w 176"/>
              <a:gd name="T45" fmla="*/ 2147483647 h 40"/>
              <a:gd name="T46" fmla="*/ 2147483647 w 176"/>
              <a:gd name="T47" fmla="*/ 2147483647 h 40"/>
              <a:gd name="T48" fmla="*/ 2147483647 w 176"/>
              <a:gd name="T49" fmla="*/ 2147483647 h 40"/>
              <a:gd name="T50" fmla="*/ 2147483647 w 176"/>
              <a:gd name="T51" fmla="*/ 2147483647 h 40"/>
              <a:gd name="T52" fmla="*/ 2147483647 w 176"/>
              <a:gd name="T53" fmla="*/ 2147483647 h 40"/>
              <a:gd name="T54" fmla="*/ 2147483647 w 176"/>
              <a:gd name="T55" fmla="*/ 2147483647 h 40"/>
              <a:gd name="T56" fmla="*/ 2147483647 w 176"/>
              <a:gd name="T57" fmla="*/ 2147483647 h 40"/>
              <a:gd name="T58" fmla="*/ 2147483647 w 176"/>
              <a:gd name="T59" fmla="*/ 2147483647 h 40"/>
              <a:gd name="T60" fmla="*/ 2147483647 w 176"/>
              <a:gd name="T61" fmla="*/ 2147483647 h 40"/>
              <a:gd name="T62" fmla="*/ 2147483647 w 176"/>
              <a:gd name="T63" fmla="*/ 2147483647 h 40"/>
              <a:gd name="T64" fmla="*/ 2147483647 w 176"/>
              <a:gd name="T65" fmla="*/ 2147483647 h 40"/>
              <a:gd name="T66" fmla="*/ 2147483647 w 176"/>
              <a:gd name="T67" fmla="*/ 2147483647 h 40"/>
              <a:gd name="T68" fmla="*/ 2147483647 w 176"/>
              <a:gd name="T69" fmla="*/ 2147483647 h 40"/>
              <a:gd name="T70" fmla="*/ 2147483647 w 176"/>
              <a:gd name="T71" fmla="*/ 2147483647 h 40"/>
              <a:gd name="T72" fmla="*/ 2147483647 w 176"/>
              <a:gd name="T73" fmla="*/ 2147483647 h 40"/>
              <a:gd name="T74" fmla="*/ 2147483647 w 176"/>
              <a:gd name="T75" fmla="*/ 2147483647 h 40"/>
              <a:gd name="T76" fmla="*/ 2147483647 w 176"/>
              <a:gd name="T77" fmla="*/ 2147483647 h 40"/>
              <a:gd name="T78" fmla="*/ 2147483647 w 176"/>
              <a:gd name="T79" fmla="*/ 2147483647 h 40"/>
              <a:gd name="T80" fmla="*/ 2147483647 w 176"/>
              <a:gd name="T81" fmla="*/ 2147483647 h 40"/>
              <a:gd name="T82" fmla="*/ 2147483647 w 176"/>
              <a:gd name="T83" fmla="*/ 2147483647 h 40"/>
              <a:gd name="T84" fmla="*/ 2147483647 w 176"/>
              <a:gd name="T85" fmla="*/ 2147483647 h 40"/>
              <a:gd name="T86" fmla="*/ 2147483647 w 176"/>
              <a:gd name="T87" fmla="*/ 2147483647 h 40"/>
              <a:gd name="T88" fmla="*/ 2147483647 w 176"/>
              <a:gd name="T89" fmla="*/ 2147483647 h 40"/>
              <a:gd name="T90" fmla="*/ 2147483647 w 176"/>
              <a:gd name="T91" fmla="*/ 2147483647 h 40"/>
              <a:gd name="T92" fmla="*/ 2147483647 w 176"/>
              <a:gd name="T93" fmla="*/ 2147483647 h 40"/>
              <a:gd name="T94" fmla="*/ 2147483647 w 176"/>
              <a:gd name="T95" fmla="*/ 2147483647 h 40"/>
              <a:gd name="T96" fmla="*/ 2147483647 w 176"/>
              <a:gd name="T97" fmla="*/ 2147483647 h 40"/>
              <a:gd name="T98" fmla="*/ 2147483647 w 176"/>
              <a:gd name="T99" fmla="*/ 2147483647 h 40"/>
              <a:gd name="T100" fmla="*/ 2147483647 w 176"/>
              <a:gd name="T101" fmla="*/ 2147483647 h 40"/>
              <a:gd name="T102" fmla="*/ 2147483647 w 176"/>
              <a:gd name="T103" fmla="*/ 2147483647 h 40"/>
              <a:gd name="T104" fmla="*/ 2147483647 w 176"/>
              <a:gd name="T105" fmla="*/ 2147483647 h 40"/>
              <a:gd name="T106" fmla="*/ 2147483647 w 176"/>
              <a:gd name="T107" fmla="*/ 2147483647 h 40"/>
              <a:gd name="T108" fmla="*/ 2147483647 w 176"/>
              <a:gd name="T109" fmla="*/ 2147483647 h 40"/>
              <a:gd name="T110" fmla="*/ 2147483647 w 176"/>
              <a:gd name="T111" fmla="*/ 2147483647 h 40"/>
              <a:gd name="T112" fmla="*/ 2147483647 w 176"/>
              <a:gd name="T113" fmla="*/ 2147483647 h 40"/>
              <a:gd name="T114" fmla="*/ 2147483647 w 176"/>
              <a:gd name="T115" fmla="*/ 2147483647 h 4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76"/>
              <a:gd name="T175" fmla="*/ 0 h 40"/>
              <a:gd name="T176" fmla="*/ 176 w 176"/>
              <a:gd name="T177" fmla="*/ 40 h 4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76" h="40">
                <a:moveTo>
                  <a:pt x="32" y="24"/>
                </a:moveTo>
                <a:lnTo>
                  <a:pt x="40" y="18"/>
                </a:lnTo>
                <a:lnTo>
                  <a:pt x="34" y="16"/>
                </a:lnTo>
                <a:lnTo>
                  <a:pt x="30" y="16"/>
                </a:lnTo>
                <a:lnTo>
                  <a:pt x="24" y="16"/>
                </a:lnTo>
                <a:lnTo>
                  <a:pt x="14" y="18"/>
                </a:lnTo>
                <a:lnTo>
                  <a:pt x="10" y="16"/>
                </a:lnTo>
                <a:lnTo>
                  <a:pt x="6" y="14"/>
                </a:lnTo>
                <a:lnTo>
                  <a:pt x="0" y="6"/>
                </a:lnTo>
                <a:lnTo>
                  <a:pt x="10" y="2"/>
                </a:lnTo>
                <a:lnTo>
                  <a:pt x="22" y="0"/>
                </a:lnTo>
                <a:lnTo>
                  <a:pt x="30" y="2"/>
                </a:lnTo>
                <a:lnTo>
                  <a:pt x="36" y="6"/>
                </a:lnTo>
                <a:lnTo>
                  <a:pt x="42" y="8"/>
                </a:lnTo>
                <a:lnTo>
                  <a:pt x="48" y="10"/>
                </a:lnTo>
                <a:lnTo>
                  <a:pt x="62" y="10"/>
                </a:lnTo>
                <a:lnTo>
                  <a:pt x="66" y="8"/>
                </a:lnTo>
                <a:lnTo>
                  <a:pt x="70" y="6"/>
                </a:lnTo>
                <a:lnTo>
                  <a:pt x="74" y="6"/>
                </a:lnTo>
                <a:lnTo>
                  <a:pt x="68" y="10"/>
                </a:lnTo>
                <a:lnTo>
                  <a:pt x="66" y="12"/>
                </a:lnTo>
                <a:lnTo>
                  <a:pt x="64" y="16"/>
                </a:lnTo>
                <a:lnTo>
                  <a:pt x="66" y="18"/>
                </a:lnTo>
                <a:lnTo>
                  <a:pt x="66" y="20"/>
                </a:lnTo>
                <a:lnTo>
                  <a:pt x="72" y="22"/>
                </a:lnTo>
                <a:lnTo>
                  <a:pt x="86" y="22"/>
                </a:lnTo>
                <a:lnTo>
                  <a:pt x="102" y="22"/>
                </a:lnTo>
                <a:lnTo>
                  <a:pt x="116" y="20"/>
                </a:lnTo>
                <a:lnTo>
                  <a:pt x="130" y="18"/>
                </a:lnTo>
                <a:lnTo>
                  <a:pt x="146" y="18"/>
                </a:lnTo>
                <a:lnTo>
                  <a:pt x="156" y="18"/>
                </a:lnTo>
                <a:lnTo>
                  <a:pt x="164" y="20"/>
                </a:lnTo>
                <a:lnTo>
                  <a:pt x="176" y="24"/>
                </a:lnTo>
                <a:lnTo>
                  <a:pt x="172" y="32"/>
                </a:lnTo>
                <a:lnTo>
                  <a:pt x="168" y="38"/>
                </a:lnTo>
                <a:lnTo>
                  <a:pt x="160" y="40"/>
                </a:lnTo>
                <a:lnTo>
                  <a:pt x="152" y="40"/>
                </a:lnTo>
                <a:lnTo>
                  <a:pt x="142" y="40"/>
                </a:lnTo>
                <a:lnTo>
                  <a:pt x="134" y="38"/>
                </a:lnTo>
                <a:lnTo>
                  <a:pt x="128" y="38"/>
                </a:lnTo>
                <a:lnTo>
                  <a:pt x="118" y="36"/>
                </a:lnTo>
                <a:lnTo>
                  <a:pt x="112" y="36"/>
                </a:lnTo>
                <a:lnTo>
                  <a:pt x="104" y="34"/>
                </a:lnTo>
                <a:lnTo>
                  <a:pt x="98" y="32"/>
                </a:lnTo>
                <a:lnTo>
                  <a:pt x="92" y="32"/>
                </a:lnTo>
                <a:lnTo>
                  <a:pt x="84" y="34"/>
                </a:lnTo>
                <a:lnTo>
                  <a:pt x="78" y="36"/>
                </a:lnTo>
                <a:lnTo>
                  <a:pt x="74" y="40"/>
                </a:lnTo>
                <a:lnTo>
                  <a:pt x="68" y="40"/>
                </a:lnTo>
                <a:lnTo>
                  <a:pt x="46" y="38"/>
                </a:lnTo>
                <a:lnTo>
                  <a:pt x="34" y="38"/>
                </a:lnTo>
                <a:lnTo>
                  <a:pt x="30" y="38"/>
                </a:lnTo>
                <a:lnTo>
                  <a:pt x="26" y="40"/>
                </a:lnTo>
                <a:lnTo>
                  <a:pt x="26" y="32"/>
                </a:lnTo>
                <a:lnTo>
                  <a:pt x="30" y="26"/>
                </a:lnTo>
                <a:lnTo>
                  <a:pt x="34" y="22"/>
                </a:lnTo>
                <a:lnTo>
                  <a:pt x="40" y="20"/>
                </a:lnTo>
                <a:lnTo>
                  <a:pt x="32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49" name="Freeform 241"/>
          <p:cNvSpPr>
            <a:spLocks noChangeAspect="1"/>
          </p:cNvSpPr>
          <p:nvPr/>
        </p:nvSpPr>
        <p:spPr bwMode="auto">
          <a:xfrm>
            <a:off x="2349500" y="1731963"/>
            <a:ext cx="55563" cy="26987"/>
          </a:xfrm>
          <a:custGeom>
            <a:avLst/>
            <a:gdLst>
              <a:gd name="T0" fmla="*/ 2147483647 w 34"/>
              <a:gd name="T1" fmla="*/ 2147483647 h 14"/>
              <a:gd name="T2" fmla="*/ 2147483647 w 34"/>
              <a:gd name="T3" fmla="*/ 2147483647 h 14"/>
              <a:gd name="T4" fmla="*/ 2147483647 w 34"/>
              <a:gd name="T5" fmla="*/ 2147483647 h 14"/>
              <a:gd name="T6" fmla="*/ 2147483647 w 34"/>
              <a:gd name="T7" fmla="*/ 2147483647 h 14"/>
              <a:gd name="T8" fmla="*/ 2147483647 w 34"/>
              <a:gd name="T9" fmla="*/ 2147483647 h 14"/>
              <a:gd name="T10" fmla="*/ 0 w 34"/>
              <a:gd name="T11" fmla="*/ 2147483647 h 14"/>
              <a:gd name="T12" fmla="*/ 2147483647 w 34"/>
              <a:gd name="T13" fmla="*/ 2147483647 h 14"/>
              <a:gd name="T14" fmla="*/ 2147483647 w 34"/>
              <a:gd name="T15" fmla="*/ 0 h 14"/>
              <a:gd name="T16" fmla="*/ 2147483647 w 34"/>
              <a:gd name="T17" fmla="*/ 0 h 14"/>
              <a:gd name="T18" fmla="*/ 2147483647 w 34"/>
              <a:gd name="T19" fmla="*/ 2147483647 h 14"/>
              <a:gd name="T20" fmla="*/ 2147483647 w 34"/>
              <a:gd name="T21" fmla="*/ 2147483647 h 14"/>
              <a:gd name="T22" fmla="*/ 2147483647 w 34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4"/>
              <a:gd name="T37" fmla="*/ 0 h 14"/>
              <a:gd name="T38" fmla="*/ 34 w 34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4" h="14">
                <a:moveTo>
                  <a:pt x="34" y="8"/>
                </a:moveTo>
                <a:lnTo>
                  <a:pt x="30" y="12"/>
                </a:lnTo>
                <a:lnTo>
                  <a:pt x="26" y="14"/>
                </a:lnTo>
                <a:lnTo>
                  <a:pt x="22" y="14"/>
                </a:lnTo>
                <a:lnTo>
                  <a:pt x="12" y="12"/>
                </a:lnTo>
                <a:lnTo>
                  <a:pt x="0" y="10"/>
                </a:lnTo>
                <a:lnTo>
                  <a:pt x="8" y="4"/>
                </a:lnTo>
                <a:lnTo>
                  <a:pt x="18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4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0" name="Freeform 242"/>
          <p:cNvSpPr>
            <a:spLocks noChangeAspect="1"/>
          </p:cNvSpPr>
          <p:nvPr/>
        </p:nvSpPr>
        <p:spPr bwMode="auto">
          <a:xfrm>
            <a:off x="2571750" y="1957388"/>
            <a:ext cx="53975" cy="34925"/>
          </a:xfrm>
          <a:custGeom>
            <a:avLst/>
            <a:gdLst>
              <a:gd name="T0" fmla="*/ 2147483647 w 34"/>
              <a:gd name="T1" fmla="*/ 2147483647 h 18"/>
              <a:gd name="T2" fmla="*/ 2147483647 w 34"/>
              <a:gd name="T3" fmla="*/ 0 h 18"/>
              <a:gd name="T4" fmla="*/ 2147483647 w 34"/>
              <a:gd name="T5" fmla="*/ 0 h 18"/>
              <a:gd name="T6" fmla="*/ 2147483647 w 34"/>
              <a:gd name="T7" fmla="*/ 2147483647 h 18"/>
              <a:gd name="T8" fmla="*/ 2147483647 w 34"/>
              <a:gd name="T9" fmla="*/ 2147483647 h 18"/>
              <a:gd name="T10" fmla="*/ 2147483647 w 34"/>
              <a:gd name="T11" fmla="*/ 2147483647 h 18"/>
              <a:gd name="T12" fmla="*/ 2147483647 w 34"/>
              <a:gd name="T13" fmla="*/ 2147483647 h 18"/>
              <a:gd name="T14" fmla="*/ 2147483647 w 34"/>
              <a:gd name="T15" fmla="*/ 2147483647 h 18"/>
              <a:gd name="T16" fmla="*/ 2147483647 w 34"/>
              <a:gd name="T17" fmla="*/ 2147483647 h 18"/>
              <a:gd name="T18" fmla="*/ 2147483647 w 34"/>
              <a:gd name="T19" fmla="*/ 2147483647 h 18"/>
              <a:gd name="T20" fmla="*/ 0 w 34"/>
              <a:gd name="T21" fmla="*/ 2147483647 h 18"/>
              <a:gd name="T22" fmla="*/ 2147483647 w 34"/>
              <a:gd name="T23" fmla="*/ 2147483647 h 18"/>
              <a:gd name="T24" fmla="*/ 2147483647 w 34"/>
              <a:gd name="T25" fmla="*/ 2147483647 h 18"/>
              <a:gd name="T26" fmla="*/ 2147483647 w 34"/>
              <a:gd name="T27" fmla="*/ 2147483647 h 18"/>
              <a:gd name="T28" fmla="*/ 2147483647 w 34"/>
              <a:gd name="T29" fmla="*/ 2147483647 h 18"/>
              <a:gd name="T30" fmla="*/ 2147483647 w 34"/>
              <a:gd name="T31" fmla="*/ 0 h 18"/>
              <a:gd name="T32" fmla="*/ 2147483647 w 34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4"/>
              <a:gd name="T52" fmla="*/ 0 h 18"/>
              <a:gd name="T53" fmla="*/ 34 w 34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4" h="18">
                <a:moveTo>
                  <a:pt x="18" y="2"/>
                </a:moveTo>
                <a:lnTo>
                  <a:pt x="30" y="0"/>
                </a:lnTo>
                <a:lnTo>
                  <a:pt x="32" y="0"/>
                </a:lnTo>
                <a:lnTo>
                  <a:pt x="34" y="2"/>
                </a:lnTo>
                <a:lnTo>
                  <a:pt x="32" y="6"/>
                </a:lnTo>
                <a:lnTo>
                  <a:pt x="30" y="10"/>
                </a:lnTo>
                <a:lnTo>
                  <a:pt x="24" y="14"/>
                </a:lnTo>
                <a:lnTo>
                  <a:pt x="16" y="18"/>
                </a:lnTo>
                <a:lnTo>
                  <a:pt x="6" y="18"/>
                </a:lnTo>
                <a:lnTo>
                  <a:pt x="2" y="16"/>
                </a:lnTo>
                <a:lnTo>
                  <a:pt x="0" y="14"/>
                </a:lnTo>
                <a:lnTo>
                  <a:pt x="2" y="10"/>
                </a:lnTo>
                <a:lnTo>
                  <a:pt x="8" y="6"/>
                </a:lnTo>
                <a:lnTo>
                  <a:pt x="14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1" name="Freeform 243"/>
          <p:cNvSpPr>
            <a:spLocks noChangeAspect="1"/>
          </p:cNvSpPr>
          <p:nvPr/>
        </p:nvSpPr>
        <p:spPr bwMode="auto">
          <a:xfrm>
            <a:off x="2746375" y="4497388"/>
            <a:ext cx="68263" cy="76200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2" name="Freeform 244"/>
          <p:cNvSpPr>
            <a:spLocks noChangeAspect="1"/>
          </p:cNvSpPr>
          <p:nvPr/>
        </p:nvSpPr>
        <p:spPr bwMode="auto">
          <a:xfrm>
            <a:off x="1847850" y="3624263"/>
            <a:ext cx="280988" cy="131762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3" name="Freeform 245"/>
          <p:cNvSpPr>
            <a:spLocks noChangeAspect="1"/>
          </p:cNvSpPr>
          <p:nvPr/>
        </p:nvSpPr>
        <p:spPr bwMode="auto">
          <a:xfrm>
            <a:off x="965200" y="2641600"/>
            <a:ext cx="1517650" cy="898525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4" name="Freeform 246"/>
          <p:cNvSpPr>
            <a:spLocks noChangeAspect="1"/>
          </p:cNvSpPr>
          <p:nvPr/>
        </p:nvSpPr>
        <p:spPr bwMode="auto">
          <a:xfrm>
            <a:off x="1046163" y="3260725"/>
            <a:ext cx="746125" cy="695325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5" name="Freeform 247"/>
          <p:cNvSpPr>
            <a:spLocks noChangeAspect="1"/>
          </p:cNvSpPr>
          <p:nvPr/>
        </p:nvSpPr>
        <p:spPr bwMode="auto">
          <a:xfrm>
            <a:off x="2184400" y="3751263"/>
            <a:ext cx="101600" cy="79375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6" name="Freeform 248"/>
          <p:cNvSpPr>
            <a:spLocks noChangeAspect="1"/>
          </p:cNvSpPr>
          <p:nvPr/>
        </p:nvSpPr>
        <p:spPr bwMode="auto">
          <a:xfrm>
            <a:off x="2011363" y="3802063"/>
            <a:ext cx="57150" cy="30162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7" name="Freeform 249"/>
          <p:cNvSpPr>
            <a:spLocks noChangeAspect="1"/>
          </p:cNvSpPr>
          <p:nvPr/>
        </p:nvSpPr>
        <p:spPr bwMode="auto">
          <a:xfrm>
            <a:off x="2116138" y="3746500"/>
            <a:ext cx="169862" cy="84138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8" name="Freeform 250"/>
          <p:cNvSpPr>
            <a:spLocks noChangeAspect="1"/>
          </p:cNvSpPr>
          <p:nvPr/>
        </p:nvSpPr>
        <p:spPr bwMode="auto">
          <a:xfrm>
            <a:off x="2309813" y="3802063"/>
            <a:ext cx="46037" cy="22225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59" name="Freeform 251"/>
          <p:cNvSpPr>
            <a:spLocks noChangeAspect="1"/>
          </p:cNvSpPr>
          <p:nvPr/>
        </p:nvSpPr>
        <p:spPr bwMode="auto">
          <a:xfrm>
            <a:off x="2116138" y="3746500"/>
            <a:ext cx="74612" cy="74613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0" name="Freeform 252"/>
          <p:cNvSpPr>
            <a:spLocks noChangeAspect="1"/>
          </p:cNvSpPr>
          <p:nvPr/>
        </p:nvSpPr>
        <p:spPr bwMode="auto">
          <a:xfrm>
            <a:off x="2444750" y="4092575"/>
            <a:ext cx="22225" cy="25400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1" name="Freeform 253"/>
          <p:cNvSpPr>
            <a:spLocks noChangeAspect="1"/>
          </p:cNvSpPr>
          <p:nvPr/>
        </p:nvSpPr>
        <p:spPr bwMode="auto">
          <a:xfrm>
            <a:off x="2035175" y="3557588"/>
            <a:ext cx="15875" cy="2857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2" name="Freeform 254"/>
          <p:cNvSpPr>
            <a:spLocks noChangeAspect="1"/>
          </p:cNvSpPr>
          <p:nvPr/>
        </p:nvSpPr>
        <p:spPr bwMode="auto">
          <a:xfrm>
            <a:off x="1901825" y="4459288"/>
            <a:ext cx="153988" cy="239712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3" name="Freeform 255"/>
          <p:cNvSpPr>
            <a:spLocks noChangeAspect="1"/>
          </p:cNvSpPr>
          <p:nvPr/>
        </p:nvSpPr>
        <p:spPr bwMode="auto">
          <a:xfrm>
            <a:off x="2541588" y="4267200"/>
            <a:ext cx="115887" cy="176213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4" name="Freeform 256"/>
          <p:cNvSpPr>
            <a:spLocks noChangeAspect="1"/>
          </p:cNvSpPr>
          <p:nvPr/>
        </p:nvSpPr>
        <p:spPr bwMode="auto">
          <a:xfrm>
            <a:off x="2100263" y="4314825"/>
            <a:ext cx="1100137" cy="145097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5" name="Freeform 257"/>
          <p:cNvSpPr>
            <a:spLocks noChangeAspect="1"/>
          </p:cNvSpPr>
          <p:nvPr/>
        </p:nvSpPr>
        <p:spPr bwMode="auto">
          <a:xfrm>
            <a:off x="2640013" y="4286250"/>
            <a:ext cx="95250" cy="1428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6" name="Freeform 258"/>
          <p:cNvSpPr>
            <a:spLocks noChangeAspect="1"/>
          </p:cNvSpPr>
          <p:nvPr/>
        </p:nvSpPr>
        <p:spPr bwMode="auto">
          <a:xfrm>
            <a:off x="2451100" y="4176713"/>
            <a:ext cx="120650" cy="287337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7" name="Freeform 259"/>
          <p:cNvSpPr>
            <a:spLocks noChangeAspect="1"/>
          </p:cNvSpPr>
          <p:nvPr/>
        </p:nvSpPr>
        <p:spPr bwMode="auto">
          <a:xfrm>
            <a:off x="2224088" y="4884738"/>
            <a:ext cx="347662" cy="4953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8" name="Freeform 260"/>
          <p:cNvSpPr>
            <a:spLocks noChangeAspect="1"/>
          </p:cNvSpPr>
          <p:nvPr/>
        </p:nvSpPr>
        <p:spPr bwMode="auto">
          <a:xfrm>
            <a:off x="2447925" y="5240338"/>
            <a:ext cx="233363" cy="31750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69" name="Freeform 261"/>
          <p:cNvSpPr>
            <a:spLocks noChangeAspect="1"/>
          </p:cNvSpPr>
          <p:nvPr/>
        </p:nvSpPr>
        <p:spPr bwMode="auto">
          <a:xfrm>
            <a:off x="1897063" y="4521200"/>
            <a:ext cx="361950" cy="690563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0" name="Freeform 262"/>
          <p:cNvSpPr>
            <a:spLocks noChangeAspect="1"/>
          </p:cNvSpPr>
          <p:nvPr/>
        </p:nvSpPr>
        <p:spPr bwMode="auto">
          <a:xfrm>
            <a:off x="2616200" y="5662613"/>
            <a:ext cx="146050" cy="169862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1" name="Freeform 263"/>
          <p:cNvSpPr>
            <a:spLocks noChangeAspect="1"/>
          </p:cNvSpPr>
          <p:nvPr/>
        </p:nvSpPr>
        <p:spPr bwMode="auto">
          <a:xfrm>
            <a:off x="1609725" y="3835400"/>
            <a:ext cx="125413" cy="149225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2" name="Freeform 264"/>
          <p:cNvSpPr>
            <a:spLocks noChangeAspect="1"/>
          </p:cNvSpPr>
          <p:nvPr/>
        </p:nvSpPr>
        <p:spPr bwMode="auto">
          <a:xfrm>
            <a:off x="1668463" y="3967163"/>
            <a:ext cx="66675" cy="36512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3" name="Freeform 265"/>
          <p:cNvSpPr>
            <a:spLocks noChangeAspect="1"/>
          </p:cNvSpPr>
          <p:nvPr/>
        </p:nvSpPr>
        <p:spPr bwMode="auto">
          <a:xfrm>
            <a:off x="1701800" y="3813175"/>
            <a:ext cx="41275" cy="88900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4" name="Freeform 266"/>
          <p:cNvSpPr>
            <a:spLocks noChangeAspect="1"/>
          </p:cNvSpPr>
          <p:nvPr/>
        </p:nvSpPr>
        <p:spPr bwMode="auto">
          <a:xfrm>
            <a:off x="1690688" y="3895725"/>
            <a:ext cx="171450" cy="123825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7938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5" name="Freeform 267"/>
          <p:cNvSpPr>
            <a:spLocks noChangeAspect="1"/>
          </p:cNvSpPr>
          <p:nvPr/>
        </p:nvSpPr>
        <p:spPr bwMode="auto">
          <a:xfrm>
            <a:off x="1739900" y="3944938"/>
            <a:ext cx="122238" cy="157162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6" name="Freeform 268"/>
          <p:cNvSpPr>
            <a:spLocks noChangeAspect="1"/>
          </p:cNvSpPr>
          <p:nvPr/>
        </p:nvSpPr>
        <p:spPr bwMode="auto">
          <a:xfrm>
            <a:off x="1774825" y="4092575"/>
            <a:ext cx="98425" cy="92075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7" name="Freeform 269"/>
          <p:cNvSpPr>
            <a:spLocks noChangeAspect="1"/>
          </p:cNvSpPr>
          <p:nvPr/>
        </p:nvSpPr>
        <p:spPr bwMode="auto">
          <a:xfrm>
            <a:off x="1852613" y="4137025"/>
            <a:ext cx="157162" cy="88900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8" name="Freeform 270"/>
          <p:cNvSpPr>
            <a:spLocks noChangeAspect="1"/>
          </p:cNvSpPr>
          <p:nvPr/>
        </p:nvSpPr>
        <p:spPr bwMode="auto">
          <a:xfrm>
            <a:off x="1960563" y="4033838"/>
            <a:ext cx="322262" cy="630237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 w="8001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79" name="Freeform 271"/>
          <p:cNvSpPr>
            <a:spLocks noChangeAspect="1"/>
          </p:cNvSpPr>
          <p:nvPr/>
        </p:nvSpPr>
        <p:spPr bwMode="auto">
          <a:xfrm>
            <a:off x="4486275" y="2754313"/>
            <a:ext cx="71438" cy="22225"/>
          </a:xfrm>
          <a:custGeom>
            <a:avLst/>
            <a:gdLst>
              <a:gd name="T0" fmla="*/ 2147483647 w 38"/>
              <a:gd name="T1" fmla="*/ 0 h 10"/>
              <a:gd name="T2" fmla="*/ 2147483647 w 38"/>
              <a:gd name="T3" fmla="*/ 2147483647 h 10"/>
              <a:gd name="T4" fmla="*/ 0 w 38"/>
              <a:gd name="T5" fmla="*/ 2147483647 h 10"/>
              <a:gd name="T6" fmla="*/ 0 60000 65536"/>
              <a:gd name="T7" fmla="*/ 0 60000 65536"/>
              <a:gd name="T8" fmla="*/ 0 60000 65536"/>
              <a:gd name="T9" fmla="*/ 0 w 38"/>
              <a:gd name="T10" fmla="*/ 0 h 10"/>
              <a:gd name="T11" fmla="*/ 38 w 38"/>
              <a:gd name="T12" fmla="*/ 10 h 1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" h="10">
                <a:moveTo>
                  <a:pt x="38" y="0"/>
                </a:moveTo>
                <a:cubicBezTo>
                  <a:pt x="31" y="10"/>
                  <a:pt x="26" y="8"/>
                  <a:pt x="16" y="2"/>
                </a:cubicBezTo>
                <a:cubicBezTo>
                  <a:pt x="3" y="6"/>
                  <a:pt x="8" y="6"/>
                  <a:pt x="0" y="6"/>
                </a:cubicBezTo>
              </a:path>
            </a:pathLst>
          </a:custGeom>
          <a:solidFill>
            <a:schemeClr val="bg2">
              <a:alpha val="39999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80" name="Freeform 272"/>
          <p:cNvSpPr>
            <a:spLocks noChangeAspect="1"/>
          </p:cNvSpPr>
          <p:nvPr/>
        </p:nvSpPr>
        <p:spPr bwMode="auto">
          <a:xfrm>
            <a:off x="5737225" y="5324475"/>
            <a:ext cx="65088" cy="74613"/>
          </a:xfrm>
          <a:custGeom>
            <a:avLst/>
            <a:gdLst>
              <a:gd name="T0" fmla="*/ 2147483647 w 34"/>
              <a:gd name="T1" fmla="*/ 0 h 35"/>
              <a:gd name="T2" fmla="*/ 2147483647 w 34"/>
              <a:gd name="T3" fmla="*/ 2147483647 h 35"/>
              <a:gd name="T4" fmla="*/ 0 w 34"/>
              <a:gd name="T5" fmla="*/ 2147483647 h 35"/>
              <a:gd name="T6" fmla="*/ 2147483647 w 34"/>
              <a:gd name="T7" fmla="*/ 2147483647 h 35"/>
              <a:gd name="T8" fmla="*/ 2147483647 w 34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5"/>
              <a:gd name="T17" fmla="*/ 34 w 34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5">
                <a:moveTo>
                  <a:pt x="14" y="0"/>
                </a:moveTo>
                <a:cubicBezTo>
                  <a:pt x="11" y="1"/>
                  <a:pt x="6" y="0"/>
                  <a:pt x="4" y="2"/>
                </a:cubicBezTo>
                <a:cubicBezTo>
                  <a:pt x="1" y="5"/>
                  <a:pt x="0" y="14"/>
                  <a:pt x="0" y="14"/>
                </a:cubicBezTo>
                <a:cubicBezTo>
                  <a:pt x="3" y="25"/>
                  <a:pt x="2" y="35"/>
                  <a:pt x="26" y="20"/>
                </a:cubicBezTo>
                <a:cubicBezTo>
                  <a:pt x="34" y="15"/>
                  <a:pt x="16" y="3"/>
                  <a:pt x="14" y="0"/>
                </a:cubicBezTo>
                <a:close/>
              </a:path>
            </a:pathLst>
          </a:custGeom>
          <a:solidFill>
            <a:schemeClr val="bg2">
              <a:alpha val="39999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81" name="Text Box 273"/>
          <p:cNvSpPr txBox="1">
            <a:spLocks noChangeArrowheads="1"/>
          </p:cNvSpPr>
          <p:nvPr/>
        </p:nvSpPr>
        <p:spPr bwMode="auto">
          <a:xfrm>
            <a:off x="436563" y="5978525"/>
            <a:ext cx="6799262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000">
                <a:solidFill>
                  <a:srgbClr val="041E5B"/>
                </a:solidFill>
              </a:rPr>
              <a:t>Forecast of average development of hotel rates used by corporate clients in 2012 against </a:t>
            </a:r>
            <a:r>
              <a:rPr lang="en-GB" sz="1000">
                <a:solidFill>
                  <a:srgbClr val="041E5B"/>
                </a:solidFill>
                <a:cs typeface="Arial" charset="0"/>
              </a:rPr>
              <a:t>2011 (local currency)</a:t>
            </a:r>
          </a:p>
        </p:txBody>
      </p:sp>
      <p:sp>
        <p:nvSpPr>
          <p:cNvPr id="62682" name="Text Box 275"/>
          <p:cNvSpPr txBox="1">
            <a:spLocks noChangeArrowheads="1"/>
          </p:cNvSpPr>
          <p:nvPr/>
        </p:nvSpPr>
        <p:spPr bwMode="auto">
          <a:xfrm>
            <a:off x="792163" y="2863850"/>
            <a:ext cx="1116012" cy="336550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US </a:t>
            </a:r>
            <a:r>
              <a:rPr lang="en-US" sz="1600" b="1"/>
              <a:t>+5-6%</a:t>
            </a:r>
          </a:p>
        </p:txBody>
      </p:sp>
      <p:sp>
        <p:nvSpPr>
          <p:cNvPr id="62683" name="Text Box 277"/>
          <p:cNvSpPr txBox="1">
            <a:spLocks noChangeArrowheads="1"/>
          </p:cNvSpPr>
          <p:nvPr/>
        </p:nvSpPr>
        <p:spPr bwMode="auto">
          <a:xfrm>
            <a:off x="3881438" y="2182813"/>
            <a:ext cx="184150" cy="336550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2684" name="Text Box 278"/>
          <p:cNvSpPr txBox="1">
            <a:spLocks noChangeArrowheads="1"/>
          </p:cNvSpPr>
          <p:nvPr/>
        </p:nvSpPr>
        <p:spPr bwMode="auto">
          <a:xfrm>
            <a:off x="6332538" y="2133600"/>
            <a:ext cx="1195387" cy="338138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RU </a:t>
            </a:r>
            <a:r>
              <a:rPr lang="en-US" sz="1600" b="1">
                <a:cs typeface="Arial" charset="0"/>
              </a:rPr>
              <a:t>+3-5</a:t>
            </a:r>
            <a:r>
              <a:rPr lang="en-US" sz="1600" b="1"/>
              <a:t>% </a:t>
            </a:r>
          </a:p>
        </p:txBody>
      </p:sp>
      <p:sp>
        <p:nvSpPr>
          <p:cNvPr id="62685" name="Text Box 279"/>
          <p:cNvSpPr txBox="1">
            <a:spLocks noChangeArrowheads="1"/>
          </p:cNvSpPr>
          <p:nvPr/>
        </p:nvSpPr>
        <p:spPr bwMode="auto">
          <a:xfrm>
            <a:off x="6307138" y="2944813"/>
            <a:ext cx="1136650" cy="338137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CN +4-6</a:t>
            </a:r>
            <a:r>
              <a:rPr lang="en-US" sz="1600" b="1"/>
              <a:t>%</a:t>
            </a:r>
          </a:p>
        </p:txBody>
      </p:sp>
      <p:sp>
        <p:nvSpPr>
          <p:cNvPr id="62686" name="Text Box 281"/>
          <p:cNvSpPr txBox="1">
            <a:spLocks noChangeArrowheads="1"/>
          </p:cNvSpPr>
          <p:nvPr/>
        </p:nvSpPr>
        <p:spPr bwMode="auto">
          <a:xfrm>
            <a:off x="7358063" y="2892425"/>
            <a:ext cx="1149350" cy="338138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KO </a:t>
            </a:r>
            <a:r>
              <a:rPr lang="en-US" sz="1600" b="1"/>
              <a:t>+3-5%</a:t>
            </a:r>
            <a:endParaRPr lang="en-US" sz="1600" b="1">
              <a:solidFill>
                <a:srgbClr val="FF0000"/>
              </a:solidFill>
            </a:endParaRPr>
          </a:p>
        </p:txBody>
      </p:sp>
      <p:sp>
        <p:nvSpPr>
          <p:cNvPr id="62687" name="Text Box 282"/>
          <p:cNvSpPr txBox="1">
            <a:spLocks noChangeArrowheads="1"/>
          </p:cNvSpPr>
          <p:nvPr/>
        </p:nvSpPr>
        <p:spPr bwMode="auto">
          <a:xfrm>
            <a:off x="6643688" y="4292600"/>
            <a:ext cx="1128712" cy="336550"/>
          </a:xfrm>
          <a:prstGeom prst="rect">
            <a:avLst/>
          </a:prstGeom>
          <a:solidFill>
            <a:srgbClr val="FFFFFF">
              <a:alpha val="70195"/>
            </a:srgb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SG </a:t>
            </a:r>
            <a:r>
              <a:rPr lang="en-US" sz="1600" b="1"/>
              <a:t>+2-4%</a:t>
            </a:r>
          </a:p>
        </p:txBody>
      </p:sp>
      <p:sp>
        <p:nvSpPr>
          <p:cNvPr id="62688" name="Text Box 283"/>
          <p:cNvSpPr txBox="1">
            <a:spLocks noChangeArrowheads="1"/>
          </p:cNvSpPr>
          <p:nvPr/>
        </p:nvSpPr>
        <p:spPr bwMode="auto">
          <a:xfrm>
            <a:off x="4914900" y="3789363"/>
            <a:ext cx="1116013" cy="336550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AE </a:t>
            </a:r>
            <a:r>
              <a:rPr lang="en-US" sz="1600" b="1"/>
              <a:t>+2-4%</a:t>
            </a:r>
          </a:p>
        </p:txBody>
      </p:sp>
      <p:sp>
        <p:nvSpPr>
          <p:cNvPr id="62689" name="Text Box 284"/>
          <p:cNvSpPr txBox="1">
            <a:spLocks noChangeArrowheads="1"/>
          </p:cNvSpPr>
          <p:nvPr/>
        </p:nvSpPr>
        <p:spPr bwMode="auto">
          <a:xfrm>
            <a:off x="4757738" y="3049588"/>
            <a:ext cx="184150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endParaRPr lang="en-US" sz="1600" b="1">
              <a:solidFill>
                <a:srgbClr val="041E5B"/>
              </a:solidFill>
            </a:endParaRPr>
          </a:p>
        </p:txBody>
      </p:sp>
      <p:sp>
        <p:nvSpPr>
          <p:cNvPr id="62690" name="Text Box 285"/>
          <p:cNvSpPr txBox="1">
            <a:spLocks noChangeArrowheads="1"/>
          </p:cNvSpPr>
          <p:nvPr/>
        </p:nvSpPr>
        <p:spPr bwMode="auto">
          <a:xfrm>
            <a:off x="4646613" y="3402013"/>
            <a:ext cx="184150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endParaRPr lang="en-US" sz="1600" b="1">
              <a:solidFill>
                <a:srgbClr val="041E5B"/>
              </a:solidFill>
            </a:endParaRPr>
          </a:p>
        </p:txBody>
      </p:sp>
      <p:sp>
        <p:nvSpPr>
          <p:cNvPr id="62691" name="Text Box 286"/>
          <p:cNvSpPr txBox="1">
            <a:spLocks noChangeArrowheads="1"/>
          </p:cNvSpPr>
          <p:nvPr/>
        </p:nvSpPr>
        <p:spPr bwMode="auto">
          <a:xfrm>
            <a:off x="5922963" y="3644900"/>
            <a:ext cx="1038225" cy="336550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IN </a:t>
            </a:r>
            <a:r>
              <a:rPr lang="en-US" sz="1600" b="1"/>
              <a:t>+4-6%</a:t>
            </a:r>
          </a:p>
        </p:txBody>
      </p:sp>
      <p:sp>
        <p:nvSpPr>
          <p:cNvPr id="62692" name="Text Box 287"/>
          <p:cNvSpPr txBox="1">
            <a:spLocks noChangeArrowheads="1"/>
          </p:cNvSpPr>
          <p:nvPr/>
        </p:nvSpPr>
        <p:spPr bwMode="auto">
          <a:xfrm>
            <a:off x="911225" y="3700463"/>
            <a:ext cx="1139825" cy="336550"/>
          </a:xfrm>
          <a:prstGeom prst="rect">
            <a:avLst/>
          </a:prstGeom>
          <a:solidFill>
            <a:srgbClr val="FFFFFF">
              <a:alpha val="70195"/>
            </a:srgb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MX </a:t>
            </a:r>
            <a:r>
              <a:rPr lang="en-US" sz="1600" b="1"/>
              <a:t>+1-3%</a:t>
            </a:r>
          </a:p>
        </p:txBody>
      </p:sp>
      <p:sp>
        <p:nvSpPr>
          <p:cNvPr id="62693" name="Text Box 295"/>
          <p:cNvSpPr txBox="1">
            <a:spLocks noChangeArrowheads="1"/>
          </p:cNvSpPr>
          <p:nvPr/>
        </p:nvSpPr>
        <p:spPr bwMode="auto">
          <a:xfrm>
            <a:off x="2246313" y="4759325"/>
            <a:ext cx="1392237" cy="338138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BR </a:t>
            </a:r>
            <a:r>
              <a:rPr lang="en-US" sz="1600" b="1"/>
              <a:t>+4-6%</a:t>
            </a:r>
          </a:p>
        </p:txBody>
      </p:sp>
      <p:sp>
        <p:nvSpPr>
          <p:cNvPr id="62694" name="Text Box 296"/>
          <p:cNvSpPr txBox="1">
            <a:spLocks noChangeArrowheads="1"/>
          </p:cNvSpPr>
          <p:nvPr/>
        </p:nvSpPr>
        <p:spPr bwMode="auto">
          <a:xfrm>
            <a:off x="3348038" y="2349500"/>
            <a:ext cx="2062162" cy="1169988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b="1">
                <a:solidFill>
                  <a:srgbClr val="000000"/>
                </a:solidFill>
              </a:rPr>
              <a:t>CH-PT-SE      </a:t>
            </a:r>
            <a:r>
              <a:rPr lang="en-US" b="1"/>
              <a:t>+0-2%</a:t>
            </a:r>
          </a:p>
          <a:p>
            <a:r>
              <a:rPr lang="en-US" b="1">
                <a:solidFill>
                  <a:srgbClr val="000000"/>
                </a:solidFill>
              </a:rPr>
              <a:t>ES-IE-IT</a:t>
            </a:r>
            <a:r>
              <a:rPr lang="en-US" b="1"/>
              <a:t>         +1-3% </a:t>
            </a:r>
            <a:endParaRPr lang="en-US" b="1">
              <a:solidFill>
                <a:srgbClr val="000000"/>
              </a:solidFill>
            </a:endParaRPr>
          </a:p>
          <a:p>
            <a:r>
              <a:rPr lang="en-US" b="1">
                <a:solidFill>
                  <a:srgbClr val="000000"/>
                </a:solidFill>
              </a:rPr>
              <a:t>NL-TR-UK      </a:t>
            </a:r>
            <a:r>
              <a:rPr lang="en-US" b="1"/>
              <a:t>+1-3%  </a:t>
            </a:r>
          </a:p>
          <a:p>
            <a:r>
              <a:rPr lang="en-US" b="1">
                <a:solidFill>
                  <a:srgbClr val="000000"/>
                </a:solidFill>
              </a:rPr>
              <a:t>AT-BE-CZ      </a:t>
            </a:r>
            <a:r>
              <a:rPr lang="en-US" b="1"/>
              <a:t>+2-4%</a:t>
            </a:r>
          </a:p>
          <a:p>
            <a:r>
              <a:rPr lang="en-US" b="1">
                <a:solidFill>
                  <a:srgbClr val="000000"/>
                </a:solidFill>
              </a:rPr>
              <a:t>FR-DE            </a:t>
            </a:r>
            <a:r>
              <a:rPr lang="en-US" b="1"/>
              <a:t>+2-4%</a:t>
            </a:r>
            <a:endParaRPr lang="en-US" b="1">
              <a:solidFill>
                <a:schemeClr val="hlink"/>
              </a:solidFill>
            </a:endParaRPr>
          </a:p>
        </p:txBody>
      </p:sp>
      <p:sp>
        <p:nvSpPr>
          <p:cNvPr id="62695" name="Text Box 302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62696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</a:t>
            </a:r>
            <a:r>
              <a:rPr lang="en-US" sz="1000"/>
              <a:t>, Sept. 2011</a:t>
            </a:r>
            <a:endParaRPr lang="en-GB" sz="1000"/>
          </a:p>
        </p:txBody>
      </p:sp>
      <p:sp>
        <p:nvSpPr>
          <p:cNvPr id="62697" name="Text Box 295"/>
          <p:cNvSpPr txBox="1">
            <a:spLocks noChangeArrowheads="1"/>
          </p:cNvSpPr>
          <p:nvPr/>
        </p:nvSpPr>
        <p:spPr bwMode="auto">
          <a:xfrm>
            <a:off x="2339975" y="5589588"/>
            <a:ext cx="1392238" cy="336550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AR </a:t>
            </a:r>
            <a:r>
              <a:rPr lang="en-US" sz="1600" b="1"/>
              <a:t>+5-7%</a:t>
            </a:r>
          </a:p>
        </p:txBody>
      </p:sp>
      <p:sp>
        <p:nvSpPr>
          <p:cNvPr id="62698" name="Text Box 295"/>
          <p:cNvSpPr txBox="1">
            <a:spLocks noChangeArrowheads="1"/>
          </p:cNvSpPr>
          <p:nvPr/>
        </p:nvSpPr>
        <p:spPr bwMode="auto">
          <a:xfrm>
            <a:off x="7164388" y="5300663"/>
            <a:ext cx="1392237" cy="336550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AU </a:t>
            </a:r>
            <a:r>
              <a:rPr lang="en-US" sz="1600" b="1"/>
              <a:t>+2-4%</a:t>
            </a:r>
          </a:p>
        </p:txBody>
      </p:sp>
      <p:sp>
        <p:nvSpPr>
          <p:cNvPr id="62699" name="Rectangle 296"/>
          <p:cNvSpPr>
            <a:spLocks noChangeArrowheads="1"/>
          </p:cNvSpPr>
          <p:nvPr/>
        </p:nvSpPr>
        <p:spPr bwMode="auto">
          <a:xfrm>
            <a:off x="1174750" y="2205038"/>
            <a:ext cx="1130300" cy="338137"/>
          </a:xfrm>
          <a:prstGeom prst="rect">
            <a:avLst/>
          </a:prstGeom>
          <a:solidFill>
            <a:srgbClr val="FFFFFF">
              <a:alpha val="50195"/>
            </a:srgb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CA </a:t>
            </a:r>
            <a:r>
              <a:rPr lang="en-US" sz="1600" b="1"/>
              <a:t>+4-6%</a:t>
            </a:r>
          </a:p>
        </p:txBody>
      </p:sp>
      <p:sp>
        <p:nvSpPr>
          <p:cNvPr id="62700" name="Text Box 281"/>
          <p:cNvSpPr txBox="1">
            <a:spLocks noChangeArrowheads="1"/>
          </p:cNvSpPr>
          <p:nvPr/>
        </p:nvSpPr>
        <p:spPr bwMode="auto">
          <a:xfrm>
            <a:off x="7466013" y="2565400"/>
            <a:ext cx="1089025" cy="338138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JP </a:t>
            </a:r>
            <a:r>
              <a:rPr lang="en-US" sz="1600" b="1"/>
              <a:t>+0-2%</a:t>
            </a:r>
          </a:p>
        </p:txBody>
      </p:sp>
      <p:sp>
        <p:nvSpPr>
          <p:cNvPr id="62701" name="Text Box 281"/>
          <p:cNvSpPr txBox="1">
            <a:spLocks noChangeArrowheads="1"/>
          </p:cNvSpPr>
          <p:nvPr/>
        </p:nvSpPr>
        <p:spPr bwMode="auto">
          <a:xfrm>
            <a:off x="4165600" y="1981200"/>
            <a:ext cx="1549400" cy="304800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000000"/>
                </a:solidFill>
              </a:rPr>
              <a:t>DK-FI-NO </a:t>
            </a:r>
            <a:r>
              <a:rPr lang="en-US" b="1"/>
              <a:t>+2-4%</a:t>
            </a:r>
          </a:p>
        </p:txBody>
      </p:sp>
      <p:sp>
        <p:nvSpPr>
          <p:cNvPr id="62702" name="Text Box 295"/>
          <p:cNvSpPr txBox="1">
            <a:spLocks noChangeArrowheads="1"/>
          </p:cNvSpPr>
          <p:nvPr/>
        </p:nvSpPr>
        <p:spPr bwMode="auto">
          <a:xfrm>
            <a:off x="4284663" y="5516563"/>
            <a:ext cx="1392237" cy="336550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ZA +</a:t>
            </a:r>
            <a:r>
              <a:rPr lang="en-US" sz="1600" b="1"/>
              <a:t>2-4%</a:t>
            </a:r>
          </a:p>
        </p:txBody>
      </p:sp>
      <p:sp>
        <p:nvSpPr>
          <p:cNvPr id="62703" name="Text Box 283"/>
          <p:cNvSpPr txBox="1">
            <a:spLocks noChangeArrowheads="1"/>
          </p:cNvSpPr>
          <p:nvPr/>
        </p:nvSpPr>
        <p:spPr bwMode="auto">
          <a:xfrm>
            <a:off x="4911725" y="3429000"/>
            <a:ext cx="1119188" cy="338138"/>
          </a:xfrm>
          <a:prstGeom prst="rect">
            <a:avLst/>
          </a:prstGeom>
          <a:solidFill>
            <a:schemeClr val="bg1">
              <a:alpha val="50195"/>
            </a:schemeClr>
          </a:solidFill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000000"/>
                </a:solidFill>
              </a:rPr>
              <a:t>SA </a:t>
            </a:r>
            <a:r>
              <a:rPr lang="en-US" sz="1600" b="1"/>
              <a:t>+2-4%</a:t>
            </a:r>
          </a:p>
        </p:txBody>
      </p:sp>
      <p:pic>
        <p:nvPicPr>
          <p:cNvPr id="62704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52400" y="1000125"/>
            <a:ext cx="9144000" cy="120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2705" name="TextBox 9"/>
          <p:cNvSpPr txBox="1">
            <a:spLocks noChangeArrowheads="1"/>
          </p:cNvSpPr>
          <p:nvPr/>
        </p:nvSpPr>
        <p:spPr bwMode="auto">
          <a:xfrm>
            <a:off x="120650" y="1187450"/>
            <a:ext cx="835183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800" b="1">
                <a:solidFill>
                  <a:schemeClr val="bg1"/>
                </a:solidFill>
              </a:rPr>
              <a:t>Moderate increases are expected due to continuing though moderated economic growth tempered by new supply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mtClean="0"/>
              <a:t>Spotlight – London Olympics </a:t>
            </a:r>
            <a:r>
              <a:rPr lang="en-US" sz="1700" smtClean="0"/>
              <a:t>(July 27- Aug.12, 2012)</a:t>
            </a:r>
          </a:p>
        </p:txBody>
      </p:sp>
      <p:sp>
        <p:nvSpPr>
          <p:cNvPr id="64514" name="Rectangle 3"/>
          <p:cNvSpPr>
            <a:spLocks noChangeArrowheads="1"/>
          </p:cNvSpPr>
          <p:nvPr/>
        </p:nvSpPr>
        <p:spPr bwMode="auto">
          <a:xfrm>
            <a:off x="3657600" y="1524000"/>
            <a:ext cx="5334000" cy="464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SzPct val="120000"/>
              <a:buFontTx/>
              <a:buBlip>
                <a:blip r:embed="rId3"/>
              </a:buBlip>
            </a:pPr>
            <a:r>
              <a:rPr lang="en-US" sz="2100"/>
              <a:t>Take action now</a:t>
            </a:r>
          </a:p>
          <a:p>
            <a:pPr marL="342900" indent="-342900">
              <a:spcBef>
                <a:spcPct val="20000"/>
              </a:spcBef>
              <a:buSzPct val="120000"/>
              <a:buFontTx/>
              <a:buBlip>
                <a:blip r:embed="rId3"/>
              </a:buBlip>
            </a:pPr>
            <a:r>
              <a:rPr lang="en-US" sz="2100"/>
              <a:t>Block space in advance</a:t>
            </a:r>
          </a:p>
          <a:p>
            <a:pPr marL="342900" indent="-342900">
              <a:spcBef>
                <a:spcPct val="20000"/>
              </a:spcBef>
              <a:buSzPct val="120000"/>
              <a:buFontTx/>
              <a:buBlip>
                <a:blip r:embed="rId3"/>
              </a:buBlip>
            </a:pPr>
            <a:r>
              <a:rPr lang="en-US" sz="2100"/>
              <a:t>Look at extended-stay properties </a:t>
            </a:r>
            <a:br>
              <a:rPr lang="en-US" sz="2100"/>
            </a:br>
            <a:r>
              <a:rPr lang="en-US" sz="2100"/>
              <a:t>as an alternative</a:t>
            </a:r>
          </a:p>
          <a:p>
            <a:pPr marL="342900" indent="-342900">
              <a:spcBef>
                <a:spcPct val="20000"/>
              </a:spcBef>
              <a:buSzPct val="120000"/>
              <a:buFontTx/>
              <a:buBlip>
                <a:blip r:embed="rId3"/>
              </a:buBlip>
            </a:pPr>
            <a:r>
              <a:rPr lang="en-US" sz="2100"/>
              <a:t>Consider locations outside London, </a:t>
            </a:r>
            <a:br>
              <a:rPr lang="en-US" sz="2100"/>
            </a:br>
            <a:r>
              <a:rPr lang="en-US" sz="2100"/>
              <a:t>up to an hour away by train, such </a:t>
            </a:r>
            <a:br>
              <a:rPr lang="en-US" sz="2100"/>
            </a:br>
            <a:r>
              <a:rPr lang="en-US" sz="2100"/>
              <a:t>as Reading, Oxford or Cambridge</a:t>
            </a:r>
          </a:p>
          <a:p>
            <a:pPr marL="342900" indent="-342900">
              <a:spcBef>
                <a:spcPct val="20000"/>
              </a:spcBef>
              <a:buSzPct val="120000"/>
              <a:buFontTx/>
              <a:buBlip>
                <a:blip r:embed="rId3"/>
              </a:buBlip>
            </a:pPr>
            <a:r>
              <a:rPr lang="en-US" sz="2100"/>
              <a:t>Be aware of the impact that the Olympics will also have on air supply to and from London</a:t>
            </a:r>
          </a:p>
          <a:p>
            <a:pPr marL="342900" indent="-342900">
              <a:spcBef>
                <a:spcPct val="20000"/>
              </a:spcBef>
              <a:buSzPct val="120000"/>
              <a:buFontTx/>
              <a:buBlip>
                <a:blip r:embed="rId3"/>
              </a:buBlip>
            </a:pPr>
            <a:r>
              <a:rPr lang="en-US" sz="2100"/>
              <a:t>Review the situation at the start of 2012</a:t>
            </a:r>
          </a:p>
        </p:txBody>
      </p:sp>
      <p:pic>
        <p:nvPicPr>
          <p:cNvPr id="64515" name="Picture 8" descr="8919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4800" y="1219200"/>
            <a:ext cx="3373438" cy="510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51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371600"/>
            <a:ext cx="3962400" cy="4876800"/>
          </a:xfrm>
        </p:spPr>
        <p:txBody>
          <a:bodyPr/>
          <a:lstStyle/>
          <a:p>
            <a:pPr marL="0" indent="0" algn="ctr" eaLnBrk="1" hangingPunct="1">
              <a:buFontTx/>
              <a:buNone/>
            </a:pPr>
            <a:r>
              <a:rPr lang="en-US" sz="2400" smtClean="0">
                <a:solidFill>
                  <a:schemeClr val="bg1"/>
                </a:solidFill>
              </a:rPr>
              <a:t>Hotels may ask 5-10x </a:t>
            </a:r>
            <a:br>
              <a:rPr lang="en-US" sz="2400" smtClean="0">
                <a:solidFill>
                  <a:schemeClr val="bg1"/>
                </a:solidFill>
              </a:rPr>
            </a:br>
            <a:r>
              <a:rPr lang="en-US" sz="2400" smtClean="0">
                <a:solidFill>
                  <a:schemeClr val="bg1"/>
                </a:solidFill>
              </a:rPr>
              <a:t>their normal rate</a:t>
            </a:r>
          </a:p>
          <a:p>
            <a:pPr marL="0" indent="0" algn="ctr" eaLnBrk="1" hangingPunct="1">
              <a:buFontTx/>
              <a:buNone/>
            </a:pPr>
            <a:endParaRPr lang="en-US" sz="2400" smtClean="0">
              <a:solidFill>
                <a:schemeClr val="bg1"/>
              </a:solidFill>
            </a:endParaRPr>
          </a:p>
          <a:p>
            <a:pPr marL="0" indent="0" algn="ctr" eaLnBrk="1" hangingPunct="1">
              <a:buFontTx/>
              <a:buNone/>
            </a:pPr>
            <a:endParaRPr lang="en-US" sz="2400" smtClean="0">
              <a:solidFill>
                <a:schemeClr val="bg1"/>
              </a:solidFill>
            </a:endParaRPr>
          </a:p>
          <a:p>
            <a:pPr marL="0" indent="0" algn="ctr" eaLnBrk="1" hangingPunct="1">
              <a:buFontTx/>
              <a:buNone/>
            </a:pPr>
            <a:endParaRPr lang="en-US" sz="2400" smtClean="0">
              <a:solidFill>
                <a:schemeClr val="bg1"/>
              </a:solidFill>
            </a:endParaRPr>
          </a:p>
          <a:p>
            <a:pPr marL="0" indent="0" algn="ctr" eaLnBrk="1" hangingPunct="1">
              <a:buFontTx/>
              <a:buNone/>
            </a:pPr>
            <a:endParaRPr lang="en-US" sz="2400" smtClean="0">
              <a:solidFill>
                <a:schemeClr val="bg1"/>
              </a:solidFill>
            </a:endParaRPr>
          </a:p>
          <a:p>
            <a:pPr marL="0" indent="0" algn="ctr" eaLnBrk="1" hangingPunct="1">
              <a:buFontTx/>
              <a:buNone/>
            </a:pPr>
            <a:endParaRPr lang="en-US" sz="2400" smtClean="0">
              <a:solidFill>
                <a:schemeClr val="bg1"/>
              </a:solidFill>
            </a:endParaRPr>
          </a:p>
          <a:p>
            <a:pPr marL="0" indent="0" algn="ctr" eaLnBrk="1" hangingPunct="1">
              <a:buFontTx/>
              <a:buNone/>
            </a:pPr>
            <a:endParaRPr lang="en-US" sz="2400" smtClean="0">
              <a:solidFill>
                <a:schemeClr val="bg1"/>
              </a:solidFill>
            </a:endParaRPr>
          </a:p>
          <a:p>
            <a:pPr marL="0" indent="0" algn="ctr" eaLnBrk="1" hangingPunct="1">
              <a:buFontTx/>
              <a:buNone/>
            </a:pPr>
            <a:endParaRPr lang="en-US" sz="2800" smtClean="0">
              <a:solidFill>
                <a:schemeClr val="bg1"/>
              </a:solidFill>
            </a:endParaRPr>
          </a:p>
          <a:p>
            <a:pPr marL="0" indent="0" algn="ctr" eaLnBrk="1" hangingPunct="1">
              <a:buFontTx/>
              <a:buNone/>
            </a:pPr>
            <a:endParaRPr lang="en-US" sz="2800" smtClean="0">
              <a:solidFill>
                <a:schemeClr val="bg1"/>
              </a:solidFill>
            </a:endParaRPr>
          </a:p>
          <a:p>
            <a:pPr marL="0" indent="0" algn="ctr" eaLnBrk="1" hangingPunct="1">
              <a:buFontTx/>
              <a:buNone/>
            </a:pPr>
            <a:r>
              <a:rPr lang="en-US" sz="2400" smtClean="0">
                <a:solidFill>
                  <a:schemeClr val="bg1"/>
                </a:solidFill>
              </a:rPr>
              <a:t>Demand will skyrocket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AutoShape 28"/>
          <p:cNvSpPr>
            <a:spLocks noChangeArrowheads="1"/>
          </p:cNvSpPr>
          <p:nvPr/>
        </p:nvSpPr>
        <p:spPr bwMode="auto">
          <a:xfrm>
            <a:off x="5024438" y="4038600"/>
            <a:ext cx="3890962" cy="9906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6562" name="AutoShape 29"/>
          <p:cNvSpPr>
            <a:spLocks noChangeArrowheads="1"/>
          </p:cNvSpPr>
          <p:nvPr/>
        </p:nvSpPr>
        <p:spPr bwMode="auto">
          <a:xfrm>
            <a:off x="5029200" y="5181600"/>
            <a:ext cx="3890963" cy="9906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6563" name="AutoShape 23"/>
          <p:cNvSpPr>
            <a:spLocks noChangeArrowheads="1"/>
          </p:cNvSpPr>
          <p:nvPr/>
        </p:nvSpPr>
        <p:spPr bwMode="auto">
          <a:xfrm>
            <a:off x="381000" y="2705100"/>
            <a:ext cx="4419600" cy="11430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6565" name="AutoShape 26"/>
          <p:cNvSpPr>
            <a:spLocks noChangeArrowheads="1"/>
          </p:cNvSpPr>
          <p:nvPr/>
        </p:nvSpPr>
        <p:spPr bwMode="auto">
          <a:xfrm>
            <a:off x="381000" y="1524000"/>
            <a:ext cx="4419600" cy="9906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6566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Recommendations for Buyers – Hotel</a:t>
            </a:r>
            <a:endParaRPr lang="en-US" smtClean="0"/>
          </a:p>
        </p:txBody>
      </p:sp>
      <p:sp>
        <p:nvSpPr>
          <p:cNvPr id="66567" name="Rectangle 10"/>
          <p:cNvSpPr>
            <a:spLocks noChangeArrowheads="1"/>
          </p:cNvSpPr>
          <p:nvPr/>
        </p:nvSpPr>
        <p:spPr bwMode="auto">
          <a:xfrm>
            <a:off x="5181600" y="4146550"/>
            <a:ext cx="28956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sz="1600" b="1"/>
              <a:t>Insist on negotiated rate being an LRA rate</a:t>
            </a:r>
          </a:p>
        </p:txBody>
      </p:sp>
      <p:sp>
        <p:nvSpPr>
          <p:cNvPr id="66568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ndustry Forecast, </a:t>
            </a:r>
            <a:r>
              <a:rPr lang="en-US" sz="1000"/>
              <a:t>Sept. 2011 </a:t>
            </a:r>
            <a:endParaRPr lang="en-GB" sz="1000"/>
          </a:p>
        </p:txBody>
      </p:sp>
      <p:sp>
        <p:nvSpPr>
          <p:cNvPr id="66569" name="Rectangle 16"/>
          <p:cNvSpPr>
            <a:spLocks noChangeArrowheads="1"/>
          </p:cNvSpPr>
          <p:nvPr/>
        </p:nvSpPr>
        <p:spPr bwMode="auto">
          <a:xfrm>
            <a:off x="533400" y="2743200"/>
            <a:ext cx="4191000" cy="106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/>
              <a:t>Expand number of hotels in RFP process but concentrate on fewer properties in final decision, except in large, high demand markets</a:t>
            </a:r>
          </a:p>
        </p:txBody>
      </p:sp>
      <p:sp>
        <p:nvSpPr>
          <p:cNvPr id="66571" name="Rectangle 15"/>
          <p:cNvSpPr>
            <a:spLocks noChangeArrowheads="1"/>
          </p:cNvSpPr>
          <p:nvPr/>
        </p:nvSpPr>
        <p:spPr bwMode="auto">
          <a:xfrm>
            <a:off x="533400" y="1600200"/>
            <a:ext cx="419100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/>
              <a:t>Be wary of dynamic pricing, and be sure to negotiate more than 10 percent off the BAR with dynamic pricing</a:t>
            </a:r>
          </a:p>
        </p:txBody>
      </p:sp>
      <p:sp>
        <p:nvSpPr>
          <p:cNvPr id="66572" name="Rectangle 16"/>
          <p:cNvSpPr>
            <a:spLocks noChangeArrowheads="1"/>
          </p:cNvSpPr>
          <p:nvPr/>
        </p:nvSpPr>
        <p:spPr bwMode="auto">
          <a:xfrm>
            <a:off x="5181600" y="5365750"/>
            <a:ext cx="34290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/>
              <a:t>Consider imposing city caps based on total cost of stay</a:t>
            </a:r>
          </a:p>
        </p:txBody>
      </p:sp>
      <p:pic>
        <p:nvPicPr>
          <p:cNvPr id="66573" name="Picture 27" descr="hotel_bell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29200" y="1158875"/>
            <a:ext cx="4114800" cy="2706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76" name="AutoShape 26"/>
          <p:cNvSpPr>
            <a:spLocks noChangeArrowheads="1"/>
          </p:cNvSpPr>
          <p:nvPr/>
        </p:nvSpPr>
        <p:spPr bwMode="auto">
          <a:xfrm>
            <a:off x="381000" y="4038600"/>
            <a:ext cx="4419600" cy="9906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6570" name="Rectangle 16"/>
          <p:cNvSpPr>
            <a:spLocks noChangeArrowheads="1"/>
          </p:cNvSpPr>
          <p:nvPr/>
        </p:nvSpPr>
        <p:spPr bwMode="auto">
          <a:xfrm>
            <a:off x="533400" y="4156075"/>
            <a:ext cx="388620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/>
              <a:t>Negotiate hotel contracts for transient travelers to cover small meetings (up to 50 room nights)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AutoShape 26"/>
          <p:cNvSpPr>
            <a:spLocks noChangeArrowheads="1"/>
          </p:cNvSpPr>
          <p:nvPr/>
        </p:nvSpPr>
        <p:spPr bwMode="auto">
          <a:xfrm>
            <a:off x="4908550" y="1752600"/>
            <a:ext cx="4114800" cy="11430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8610" name="AutoShape 22"/>
          <p:cNvSpPr>
            <a:spLocks noChangeArrowheads="1"/>
          </p:cNvSpPr>
          <p:nvPr/>
        </p:nvSpPr>
        <p:spPr bwMode="auto">
          <a:xfrm>
            <a:off x="381000" y="1752600"/>
            <a:ext cx="4114800" cy="11430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8611" name="AutoShape 23"/>
          <p:cNvSpPr>
            <a:spLocks noChangeArrowheads="1"/>
          </p:cNvSpPr>
          <p:nvPr/>
        </p:nvSpPr>
        <p:spPr bwMode="auto">
          <a:xfrm>
            <a:off x="381000" y="3200400"/>
            <a:ext cx="4114800" cy="9906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8612" name="AutoShape 24"/>
          <p:cNvSpPr>
            <a:spLocks noChangeArrowheads="1"/>
          </p:cNvSpPr>
          <p:nvPr/>
        </p:nvSpPr>
        <p:spPr bwMode="auto">
          <a:xfrm>
            <a:off x="381000" y="4457700"/>
            <a:ext cx="4114800" cy="9906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6861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r>
              <a:rPr lang="en-GB" smtClean="0"/>
              <a:t>2012 Outlook – Meetings</a:t>
            </a:r>
            <a:endParaRPr lang="en-US" smtClean="0"/>
          </a:p>
        </p:txBody>
      </p:sp>
      <p:sp>
        <p:nvSpPr>
          <p:cNvPr id="120843" name="Text Box 11"/>
          <p:cNvSpPr txBox="1">
            <a:spLocks noChangeArrowheads="1"/>
          </p:cNvSpPr>
          <p:nvPr/>
        </p:nvSpPr>
        <p:spPr bwMode="auto">
          <a:xfrm>
            <a:off x="5172075" y="1857375"/>
            <a:ext cx="3605213" cy="88582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>
                <a:solidFill>
                  <a:srgbClr val="FF6600"/>
                </a:solidFill>
              </a:rPr>
              <a:t>Demand</a:t>
            </a:r>
            <a:r>
              <a:rPr lang="en-US" sz="1600" b="1">
                <a:solidFill>
                  <a:schemeClr val="tx2"/>
                </a:solidFill>
              </a:rPr>
              <a:t> will continue to grow worldwide, approaching peak </a:t>
            </a:r>
            <a:br>
              <a:rPr lang="en-US" sz="1600" b="1">
                <a:solidFill>
                  <a:schemeClr val="tx2"/>
                </a:solidFill>
              </a:rPr>
            </a:br>
            <a:r>
              <a:rPr lang="en-US" sz="1600" b="1">
                <a:solidFill>
                  <a:schemeClr val="tx2"/>
                </a:solidFill>
              </a:rPr>
              <a:t>2008 levels by year-end 2012</a:t>
            </a:r>
          </a:p>
        </p:txBody>
      </p:sp>
      <p:sp>
        <p:nvSpPr>
          <p:cNvPr id="120845" name="Text Box 13"/>
          <p:cNvSpPr txBox="1">
            <a:spLocks noChangeArrowheads="1"/>
          </p:cNvSpPr>
          <p:nvPr/>
        </p:nvSpPr>
        <p:spPr bwMode="auto">
          <a:xfrm>
            <a:off x="609600" y="3314700"/>
            <a:ext cx="3397250" cy="6413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</a:rPr>
              <a:t>Rates are expected to </a:t>
            </a:r>
            <a:r>
              <a:rPr lang="en-US" sz="2000" b="1">
                <a:solidFill>
                  <a:srgbClr val="FF6600"/>
                </a:solidFill>
              </a:rPr>
              <a:t>return</a:t>
            </a:r>
            <a:r>
              <a:rPr lang="en-US" sz="1600" b="1">
                <a:solidFill>
                  <a:schemeClr val="tx2"/>
                </a:solidFill>
              </a:rPr>
              <a:t> to 2008 levels in 2013/2014</a:t>
            </a:r>
          </a:p>
        </p:txBody>
      </p:sp>
      <p:sp>
        <p:nvSpPr>
          <p:cNvPr id="68616" name="TextBox 12"/>
          <p:cNvSpPr txBox="1">
            <a:spLocks noChangeArrowheads="1"/>
          </p:cNvSpPr>
          <p:nvPr/>
        </p:nvSpPr>
        <p:spPr bwMode="auto">
          <a:xfrm>
            <a:off x="609600" y="1857375"/>
            <a:ext cx="3702050" cy="885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>
                <a:solidFill>
                  <a:schemeClr val="tx2"/>
                </a:solidFill>
              </a:rPr>
              <a:t>Rates for meetings will rise faster in 2012 than in 2011 and </a:t>
            </a:r>
            <a:r>
              <a:rPr lang="en-US" sz="2000" b="1">
                <a:solidFill>
                  <a:srgbClr val="FF6600"/>
                </a:solidFill>
              </a:rPr>
              <a:t>accelerate</a:t>
            </a:r>
            <a:r>
              <a:rPr lang="en-US" sz="1600" b="1">
                <a:solidFill>
                  <a:schemeClr val="tx2"/>
                </a:solidFill>
              </a:rPr>
              <a:t> even more sharply in 2013</a:t>
            </a:r>
          </a:p>
        </p:txBody>
      </p:sp>
      <p:sp>
        <p:nvSpPr>
          <p:cNvPr id="68617" name="TextBox 12"/>
          <p:cNvSpPr txBox="1">
            <a:spLocks noChangeArrowheads="1"/>
          </p:cNvSpPr>
          <p:nvPr/>
        </p:nvSpPr>
        <p:spPr bwMode="auto">
          <a:xfrm>
            <a:off x="609600" y="4495800"/>
            <a:ext cx="3765550" cy="885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>
                <a:solidFill>
                  <a:schemeClr val="tx2"/>
                </a:solidFill>
              </a:rPr>
              <a:t>Lead-times may start to</a:t>
            </a:r>
            <a:r>
              <a:rPr lang="en-US" sz="2000" b="1">
                <a:solidFill>
                  <a:srgbClr val="FF6600"/>
                </a:solidFill>
              </a:rPr>
              <a:t> lengthen</a:t>
            </a:r>
            <a:r>
              <a:rPr lang="en-US" sz="1600" b="1">
                <a:solidFill>
                  <a:schemeClr val="tx2"/>
                </a:solidFill>
              </a:rPr>
              <a:t> as supply at preferred hotels dwindles </a:t>
            </a:r>
          </a:p>
        </p:txBody>
      </p:sp>
      <p:sp>
        <p:nvSpPr>
          <p:cNvPr id="68618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60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2011 </a:t>
            </a:r>
            <a:endParaRPr lang="en-GB" sz="1000"/>
          </a:p>
        </p:txBody>
      </p:sp>
      <p:pic>
        <p:nvPicPr>
          <p:cNvPr id="68619" name="Picture 17" descr="Meetings_attendees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29175" y="3048000"/>
            <a:ext cx="4314825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AutoShape 19"/>
          <p:cNvSpPr>
            <a:spLocks noChangeArrowheads="1"/>
          </p:cNvSpPr>
          <p:nvPr/>
        </p:nvSpPr>
        <p:spPr bwMode="auto">
          <a:xfrm>
            <a:off x="457200" y="1524000"/>
            <a:ext cx="4343400" cy="7620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0658" name="AutoShape 20"/>
          <p:cNvSpPr>
            <a:spLocks noChangeArrowheads="1"/>
          </p:cNvSpPr>
          <p:nvPr/>
        </p:nvSpPr>
        <p:spPr bwMode="auto">
          <a:xfrm>
            <a:off x="457200" y="2514600"/>
            <a:ext cx="4311650" cy="7620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0659" name="AutoShape 21"/>
          <p:cNvSpPr>
            <a:spLocks noChangeArrowheads="1"/>
          </p:cNvSpPr>
          <p:nvPr/>
        </p:nvSpPr>
        <p:spPr bwMode="auto">
          <a:xfrm>
            <a:off x="5140325" y="1524000"/>
            <a:ext cx="3636963" cy="13716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0660" name="AutoShape 22"/>
          <p:cNvSpPr>
            <a:spLocks noChangeArrowheads="1"/>
          </p:cNvSpPr>
          <p:nvPr/>
        </p:nvSpPr>
        <p:spPr bwMode="auto">
          <a:xfrm>
            <a:off x="5140325" y="3124200"/>
            <a:ext cx="3622675" cy="10668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0661" name="AutoShape 23"/>
          <p:cNvSpPr>
            <a:spLocks noChangeArrowheads="1"/>
          </p:cNvSpPr>
          <p:nvPr/>
        </p:nvSpPr>
        <p:spPr bwMode="auto">
          <a:xfrm>
            <a:off x="5140325" y="4422775"/>
            <a:ext cx="3636963" cy="7620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0662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Recommendations for Buyers – Meetings</a:t>
            </a:r>
            <a:endParaRPr lang="en-US" smtClean="0"/>
          </a:p>
        </p:txBody>
      </p:sp>
      <p:sp>
        <p:nvSpPr>
          <p:cNvPr id="70663" name="Rectangle 10"/>
          <p:cNvSpPr>
            <a:spLocks noChangeArrowheads="1"/>
          </p:cNvSpPr>
          <p:nvPr/>
        </p:nvSpPr>
        <p:spPr bwMode="auto">
          <a:xfrm>
            <a:off x="5181600" y="3222625"/>
            <a:ext cx="3732213" cy="815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sz="1600" b="1"/>
              <a:t>Watch out for suppliers being less flexible in negotiating terms and conditions</a:t>
            </a:r>
          </a:p>
        </p:txBody>
      </p:sp>
      <p:sp>
        <p:nvSpPr>
          <p:cNvPr id="70664" name="Rectangle 16"/>
          <p:cNvSpPr>
            <a:spLocks noChangeArrowheads="1"/>
          </p:cNvSpPr>
          <p:nvPr/>
        </p:nvSpPr>
        <p:spPr bwMode="auto">
          <a:xfrm>
            <a:off x="5181600" y="1657350"/>
            <a:ext cx="3595688" cy="106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/>
              <a:t>With the negotiating environment likely to be even tougher in 12 months’ time, consider the option of multi-year deals with suppliers</a:t>
            </a:r>
          </a:p>
        </p:txBody>
      </p:sp>
      <p:sp>
        <p:nvSpPr>
          <p:cNvPr id="70665" name="Rectangle 15"/>
          <p:cNvSpPr>
            <a:spLocks noChangeArrowheads="1"/>
          </p:cNvSpPr>
          <p:nvPr/>
        </p:nvSpPr>
        <p:spPr bwMode="auto">
          <a:xfrm>
            <a:off x="685800" y="1676400"/>
            <a:ext cx="39624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/>
              <a:t>Book ahead, especially in high-demand cities</a:t>
            </a:r>
          </a:p>
        </p:txBody>
      </p:sp>
      <p:sp>
        <p:nvSpPr>
          <p:cNvPr id="70666" name="Rectangle 16"/>
          <p:cNvSpPr>
            <a:spLocks noChangeArrowheads="1"/>
          </p:cNvSpPr>
          <p:nvPr/>
        </p:nvSpPr>
        <p:spPr bwMode="auto">
          <a:xfrm>
            <a:off x="685800" y="2619375"/>
            <a:ext cx="386556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/>
              <a:t>Do not expect to find upscale hotel bargains any more</a:t>
            </a:r>
          </a:p>
        </p:txBody>
      </p:sp>
      <p:sp>
        <p:nvSpPr>
          <p:cNvPr id="70667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2011 </a:t>
            </a:r>
            <a:endParaRPr lang="en-GB" sz="1000"/>
          </a:p>
        </p:txBody>
      </p:sp>
      <p:sp>
        <p:nvSpPr>
          <p:cNvPr id="70668" name="Rectangle 10"/>
          <p:cNvSpPr>
            <a:spLocks noChangeArrowheads="1"/>
          </p:cNvSpPr>
          <p:nvPr/>
        </p:nvSpPr>
        <p:spPr bwMode="auto">
          <a:xfrm>
            <a:off x="5181600" y="4476750"/>
            <a:ext cx="3579813" cy="815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sz="1600" b="1"/>
              <a:t>Be more prepared to consider second- and third-tier cities. </a:t>
            </a:r>
          </a:p>
        </p:txBody>
      </p:sp>
      <p:pic>
        <p:nvPicPr>
          <p:cNvPr id="70669" name="Picture 18" descr="Meetings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7200" y="3505200"/>
            <a:ext cx="43815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AutoShape 17"/>
          <p:cNvSpPr>
            <a:spLocks noChangeArrowheads="1"/>
          </p:cNvSpPr>
          <p:nvPr/>
        </p:nvSpPr>
        <p:spPr bwMode="auto">
          <a:xfrm>
            <a:off x="4935538" y="1495425"/>
            <a:ext cx="3841750" cy="16002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2706" name="AutoShape 18"/>
          <p:cNvSpPr>
            <a:spLocks noChangeArrowheads="1"/>
          </p:cNvSpPr>
          <p:nvPr/>
        </p:nvSpPr>
        <p:spPr bwMode="auto">
          <a:xfrm>
            <a:off x="4935538" y="3352800"/>
            <a:ext cx="3841750" cy="23622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2707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r>
              <a:rPr lang="en-GB" smtClean="0"/>
              <a:t>2012 Outlook – Car Rental</a:t>
            </a:r>
            <a:endParaRPr lang="en-US" smtClean="0"/>
          </a:p>
        </p:txBody>
      </p:sp>
      <p:sp>
        <p:nvSpPr>
          <p:cNvPr id="72708" name="Rectangle 2"/>
          <p:cNvSpPr>
            <a:spLocks noChangeArrowheads="1"/>
          </p:cNvSpPr>
          <p:nvPr/>
        </p:nvSpPr>
        <p:spPr bwMode="auto">
          <a:xfrm>
            <a:off x="5103813" y="3581400"/>
            <a:ext cx="3506787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n-US" sz="2000" b="1">
                <a:solidFill>
                  <a:srgbClr val="FF6600"/>
                </a:solidFill>
              </a:rPr>
              <a:t>Rate</a:t>
            </a:r>
            <a:r>
              <a:rPr lang="en-US" sz="1800" b="1">
                <a:solidFill>
                  <a:srgbClr val="FF6600"/>
                </a:solidFill>
              </a:rPr>
              <a:t> </a:t>
            </a:r>
            <a:r>
              <a:rPr lang="en-US" sz="2000" b="1">
                <a:solidFill>
                  <a:srgbClr val="FF6600"/>
                </a:solidFill>
              </a:rPr>
              <a:t>increases</a:t>
            </a:r>
            <a:r>
              <a:rPr lang="en-US" sz="1800" b="1">
                <a:solidFill>
                  <a:schemeClr val="tx2"/>
                </a:solidFill>
              </a:rPr>
              <a:t> will be </a:t>
            </a:r>
            <a:r>
              <a:rPr lang="en-US" sz="2000" b="1">
                <a:solidFill>
                  <a:srgbClr val="FF6600"/>
                </a:solidFill>
              </a:rPr>
              <a:t>minor (4-6%)</a:t>
            </a:r>
            <a:r>
              <a:rPr lang="en-US" sz="1800" b="1">
                <a:solidFill>
                  <a:schemeClr val="tx2"/>
                </a:solidFill>
              </a:rPr>
              <a:t> thanks to strong competition, but total cost of rental will continue to climb (ancillary charges, taxes, insurance, fuel)</a:t>
            </a:r>
          </a:p>
        </p:txBody>
      </p:sp>
      <p:sp>
        <p:nvSpPr>
          <p:cNvPr id="72709" name="Rectangle 3"/>
          <p:cNvSpPr>
            <a:spLocks noChangeArrowheads="1"/>
          </p:cNvSpPr>
          <p:nvPr/>
        </p:nvSpPr>
        <p:spPr bwMode="auto">
          <a:xfrm>
            <a:off x="5029200" y="1724025"/>
            <a:ext cx="3748088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n-US" sz="1800" b="1">
                <a:solidFill>
                  <a:schemeClr val="tx2"/>
                </a:solidFill>
              </a:rPr>
              <a:t>Demand will continue to rise steadily, and providers will keep </a:t>
            </a:r>
            <a:r>
              <a:rPr lang="en-US" sz="2000" b="1">
                <a:solidFill>
                  <a:srgbClr val="FF6600"/>
                </a:solidFill>
              </a:rPr>
              <a:t>inventory tightly aligned</a:t>
            </a:r>
          </a:p>
        </p:txBody>
      </p:sp>
      <p:sp>
        <p:nvSpPr>
          <p:cNvPr id="72710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2011 </a:t>
            </a:r>
            <a:endParaRPr lang="en-GB" sz="1000"/>
          </a:p>
        </p:txBody>
      </p:sp>
      <p:pic>
        <p:nvPicPr>
          <p:cNvPr id="72711" name="Picture 19" descr="Car_rental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7813" y="1492250"/>
            <a:ext cx="4370387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r>
              <a:rPr lang="en-GB" smtClean="0"/>
              <a:t>Spotlight – Car Sharing</a:t>
            </a:r>
            <a:endParaRPr lang="en-US" smtClean="0"/>
          </a:p>
        </p:txBody>
      </p:sp>
      <p:sp>
        <p:nvSpPr>
          <p:cNvPr id="10342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114800" y="2346325"/>
            <a:ext cx="4800600" cy="3382963"/>
          </a:xfrm>
        </p:spPr>
        <p:txBody>
          <a:bodyPr/>
          <a:lstStyle/>
          <a:p>
            <a:r>
              <a:rPr lang="en-US" sz="1800" smtClean="0"/>
              <a:t>Corporate interest is likely </a:t>
            </a:r>
            <a:br>
              <a:rPr lang="en-US" sz="1800" smtClean="0"/>
            </a:br>
            <a:r>
              <a:rPr lang="en-US" sz="1800" smtClean="0"/>
              <a:t>to grow in 2012</a:t>
            </a:r>
          </a:p>
          <a:p>
            <a:r>
              <a:rPr lang="en-US" sz="1800" smtClean="0"/>
              <a:t>Good for less-than-a-day rentals</a:t>
            </a:r>
          </a:p>
          <a:p>
            <a:r>
              <a:rPr lang="en-US" sz="1800" smtClean="0"/>
              <a:t>Administrative processing provides good management information</a:t>
            </a:r>
          </a:p>
          <a:p>
            <a:r>
              <a:rPr lang="en-US" sz="1800" smtClean="0"/>
              <a:t>Environmentally friendly aspect–better vehicle utilization and introduction of electric cars</a:t>
            </a:r>
          </a:p>
        </p:txBody>
      </p:sp>
      <p:sp>
        <p:nvSpPr>
          <p:cNvPr id="103427" name="Text Box 18"/>
          <p:cNvSpPr txBox="1">
            <a:spLocks noChangeArrowheads="1"/>
          </p:cNvSpPr>
          <p:nvPr/>
        </p:nvSpPr>
        <p:spPr bwMode="auto">
          <a:xfrm>
            <a:off x="152400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20112 Industry Forecast, </a:t>
            </a:r>
            <a:r>
              <a:rPr lang="en-US" sz="1000"/>
              <a:t>Sept.  2011 </a:t>
            </a:r>
            <a:endParaRPr lang="en-GB" sz="1000"/>
          </a:p>
        </p:txBody>
      </p:sp>
      <p:sp>
        <p:nvSpPr>
          <p:cNvPr id="103428" name="Rectangle 3"/>
          <p:cNvSpPr>
            <a:spLocks noChangeArrowheads="1"/>
          </p:cNvSpPr>
          <p:nvPr/>
        </p:nvSpPr>
        <p:spPr bwMode="auto">
          <a:xfrm>
            <a:off x="355600" y="1343025"/>
            <a:ext cx="3657600" cy="455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spcBef>
                <a:spcPct val="20000"/>
              </a:spcBef>
              <a:buSzPct val="150000"/>
            </a:pPr>
            <a:r>
              <a:rPr lang="en-US" sz="1800" b="1"/>
              <a:t>Companies which need car rentals in major cities should evaluate the market</a:t>
            </a:r>
          </a:p>
          <a:p>
            <a:pPr algn="ctr" eaLnBrk="0" hangingPunct="0">
              <a:spcBef>
                <a:spcPct val="20000"/>
              </a:spcBef>
              <a:buSzPct val="150000"/>
            </a:pPr>
            <a:endParaRPr lang="en-US" sz="2400" b="1"/>
          </a:p>
          <a:p>
            <a:pPr algn="ctr" eaLnBrk="0" hangingPunct="0">
              <a:spcBef>
                <a:spcPct val="20000"/>
              </a:spcBef>
              <a:buSzPct val="150000"/>
            </a:pPr>
            <a:endParaRPr lang="en-US" sz="2400" b="1"/>
          </a:p>
          <a:p>
            <a:pPr algn="ctr" eaLnBrk="0" hangingPunct="0">
              <a:spcBef>
                <a:spcPct val="20000"/>
              </a:spcBef>
              <a:buSzPct val="150000"/>
            </a:pPr>
            <a:endParaRPr lang="en-US" sz="1800" b="1"/>
          </a:p>
          <a:p>
            <a:pPr algn="ctr" eaLnBrk="0" hangingPunct="0">
              <a:spcBef>
                <a:spcPct val="20000"/>
              </a:spcBef>
              <a:buSzPct val="150000"/>
            </a:pPr>
            <a:endParaRPr lang="en-US" sz="1800" b="1"/>
          </a:p>
          <a:p>
            <a:pPr algn="ctr" eaLnBrk="0" hangingPunct="0">
              <a:spcBef>
                <a:spcPct val="20000"/>
              </a:spcBef>
              <a:buSzPct val="150000"/>
            </a:pPr>
            <a:endParaRPr lang="en-US" sz="1800" b="1"/>
          </a:p>
          <a:p>
            <a:pPr algn="ctr" eaLnBrk="0" hangingPunct="0">
              <a:spcBef>
                <a:spcPct val="20000"/>
              </a:spcBef>
              <a:buSzPct val="150000"/>
            </a:pPr>
            <a:endParaRPr lang="en-US" sz="1800" b="1"/>
          </a:p>
          <a:p>
            <a:pPr algn="ctr" eaLnBrk="0" hangingPunct="0">
              <a:spcBef>
                <a:spcPct val="20000"/>
              </a:spcBef>
              <a:buSzPct val="150000"/>
            </a:pPr>
            <a:endParaRPr lang="en-US" sz="1800" b="1"/>
          </a:p>
          <a:p>
            <a:pPr algn="ctr" eaLnBrk="0" hangingPunct="0">
              <a:spcBef>
                <a:spcPct val="20000"/>
              </a:spcBef>
              <a:buSzPct val="150000"/>
            </a:pPr>
            <a:endParaRPr lang="en-US" sz="1800" b="1"/>
          </a:p>
          <a:p>
            <a:pPr algn="ctr" eaLnBrk="0" hangingPunct="0">
              <a:spcBef>
                <a:spcPct val="20000"/>
              </a:spcBef>
              <a:buSzPct val="150000"/>
            </a:pPr>
            <a:endParaRPr lang="en-US" sz="1800" b="1"/>
          </a:p>
          <a:p>
            <a:pPr algn="ctr" eaLnBrk="0" hangingPunct="0">
              <a:spcBef>
                <a:spcPct val="20000"/>
              </a:spcBef>
              <a:buSzPct val="150000"/>
            </a:pPr>
            <a:r>
              <a:rPr lang="en-US" sz="1800" b="1"/>
              <a:t>Analyze your existing rental program in more detail</a:t>
            </a:r>
          </a:p>
        </p:txBody>
      </p:sp>
      <p:pic>
        <p:nvPicPr>
          <p:cNvPr id="103429" name="Picture 10" descr="BCD_7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5600" y="2286000"/>
            <a:ext cx="3657600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AutoShape 19"/>
          <p:cNvSpPr>
            <a:spLocks noChangeArrowheads="1"/>
          </p:cNvSpPr>
          <p:nvPr/>
        </p:nvSpPr>
        <p:spPr bwMode="auto">
          <a:xfrm>
            <a:off x="2940050" y="1371600"/>
            <a:ext cx="3657600" cy="6858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4754" name="AutoShape 18"/>
          <p:cNvSpPr>
            <a:spLocks noChangeArrowheads="1"/>
          </p:cNvSpPr>
          <p:nvPr/>
        </p:nvSpPr>
        <p:spPr bwMode="auto">
          <a:xfrm>
            <a:off x="4876800" y="2286000"/>
            <a:ext cx="3657600" cy="10668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4755" name="AutoShape 15"/>
          <p:cNvSpPr>
            <a:spLocks noChangeArrowheads="1"/>
          </p:cNvSpPr>
          <p:nvPr/>
        </p:nvSpPr>
        <p:spPr bwMode="auto">
          <a:xfrm>
            <a:off x="990600" y="2286000"/>
            <a:ext cx="3657600" cy="10668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4756" name="AutoShape 16"/>
          <p:cNvSpPr>
            <a:spLocks noChangeArrowheads="1"/>
          </p:cNvSpPr>
          <p:nvPr/>
        </p:nvSpPr>
        <p:spPr bwMode="auto">
          <a:xfrm>
            <a:off x="990600" y="3505200"/>
            <a:ext cx="3657600" cy="9906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4757" name="AutoShape 17"/>
          <p:cNvSpPr>
            <a:spLocks noChangeArrowheads="1"/>
          </p:cNvSpPr>
          <p:nvPr/>
        </p:nvSpPr>
        <p:spPr bwMode="auto">
          <a:xfrm>
            <a:off x="990600" y="4648200"/>
            <a:ext cx="3657600" cy="1143000"/>
          </a:xfrm>
          <a:prstGeom prst="roundRect">
            <a:avLst>
              <a:gd name="adj" fmla="val 10898"/>
            </a:avLst>
          </a:prstGeom>
          <a:gradFill rotWithShape="1">
            <a:gsLst>
              <a:gs pos="0">
                <a:srgbClr val="FFBC8F">
                  <a:alpha val="20000"/>
                </a:srgbClr>
              </a:gs>
              <a:gs pos="100000">
                <a:srgbClr val="FF6600">
                  <a:alpha val="60001"/>
                </a:srgbClr>
              </a:gs>
            </a:gsLst>
            <a:lin ang="5400000" scaled="1"/>
          </a:gradFill>
          <a:ln w="9525">
            <a:solidFill>
              <a:srgbClr val="CD875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475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r>
              <a:rPr lang="en-GB" smtClean="0"/>
              <a:t>Recommendations for Buyers – Car Rental</a:t>
            </a:r>
            <a:endParaRPr lang="en-US" smtClean="0"/>
          </a:p>
        </p:txBody>
      </p:sp>
      <p:sp>
        <p:nvSpPr>
          <p:cNvPr id="7475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143000" y="4819650"/>
            <a:ext cx="3505200" cy="923925"/>
          </a:xfrm>
        </p:spPr>
        <p:txBody>
          <a:bodyPr/>
          <a:lstStyle/>
          <a:p>
            <a:pPr marL="0" indent="0">
              <a:spcBef>
                <a:spcPct val="50000"/>
              </a:spcBef>
              <a:buFontTx/>
              <a:buNone/>
            </a:pPr>
            <a:r>
              <a:rPr lang="en-US" sz="1500" b="1" smtClean="0"/>
              <a:t>Negotiate harder on ancillaries and other charges, such as refueling premiums</a:t>
            </a:r>
          </a:p>
        </p:txBody>
      </p:sp>
      <p:sp>
        <p:nvSpPr>
          <p:cNvPr id="74760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2011 </a:t>
            </a:r>
            <a:endParaRPr lang="en-GB" sz="1000"/>
          </a:p>
        </p:txBody>
      </p:sp>
      <p:sp>
        <p:nvSpPr>
          <p:cNvPr id="74761" name="Rectangle 3"/>
          <p:cNvSpPr>
            <a:spLocks noChangeArrowheads="1"/>
          </p:cNvSpPr>
          <p:nvPr/>
        </p:nvSpPr>
        <p:spPr bwMode="auto">
          <a:xfrm>
            <a:off x="5105400" y="2330450"/>
            <a:ext cx="32004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lnSpc>
                <a:spcPct val="90000"/>
              </a:lnSpc>
              <a:spcBef>
                <a:spcPct val="50000"/>
              </a:spcBef>
              <a:buSzPct val="150000"/>
            </a:pPr>
            <a:r>
              <a:rPr lang="en-US" sz="1800" b="1"/>
              <a:t>Revisit car rental program before suppliers start to push up their rates</a:t>
            </a:r>
          </a:p>
        </p:txBody>
      </p:sp>
      <p:sp>
        <p:nvSpPr>
          <p:cNvPr id="74762" name="Rectangle 3"/>
          <p:cNvSpPr>
            <a:spLocks noChangeArrowheads="1"/>
          </p:cNvSpPr>
          <p:nvPr/>
        </p:nvSpPr>
        <p:spPr bwMode="auto">
          <a:xfrm>
            <a:off x="3124200" y="1524000"/>
            <a:ext cx="32766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0000"/>
              </a:lnSpc>
              <a:spcBef>
                <a:spcPct val="50000"/>
              </a:spcBef>
              <a:buSzPct val="150000"/>
            </a:pPr>
            <a:r>
              <a:rPr lang="en-US" sz="1800" b="1"/>
              <a:t>Book further in advance</a:t>
            </a:r>
          </a:p>
        </p:txBody>
      </p:sp>
      <p:sp>
        <p:nvSpPr>
          <p:cNvPr id="74763" name="Rectangle 3"/>
          <p:cNvSpPr>
            <a:spLocks noChangeArrowheads="1"/>
          </p:cNvSpPr>
          <p:nvPr/>
        </p:nvSpPr>
        <p:spPr bwMode="auto">
          <a:xfrm>
            <a:off x="1143000" y="2362200"/>
            <a:ext cx="35052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lnSpc>
                <a:spcPct val="90000"/>
              </a:lnSpc>
              <a:spcBef>
                <a:spcPct val="50000"/>
              </a:spcBef>
              <a:buSzPct val="150000"/>
            </a:pPr>
            <a:r>
              <a:rPr lang="en-US" sz="1800" b="1"/>
              <a:t>Evaluate relative financial costs of private vehicle use vs. car rental</a:t>
            </a:r>
          </a:p>
        </p:txBody>
      </p:sp>
      <p:sp>
        <p:nvSpPr>
          <p:cNvPr id="74764" name="Rectangle 3"/>
          <p:cNvSpPr>
            <a:spLocks noChangeArrowheads="1"/>
          </p:cNvSpPr>
          <p:nvPr/>
        </p:nvSpPr>
        <p:spPr bwMode="auto">
          <a:xfrm>
            <a:off x="1143000" y="3581400"/>
            <a:ext cx="35052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lnSpc>
                <a:spcPct val="90000"/>
              </a:lnSpc>
              <a:spcBef>
                <a:spcPct val="50000"/>
              </a:spcBef>
              <a:buSzPct val="150000"/>
            </a:pPr>
            <a:r>
              <a:rPr lang="en-US" sz="1800" b="1"/>
              <a:t>Set a policy on ancillary items (e.g., satellite navigation systems)</a:t>
            </a:r>
          </a:p>
        </p:txBody>
      </p:sp>
      <p:pic>
        <p:nvPicPr>
          <p:cNvPr id="74765" name="Picture 12" descr="Car_rental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76800" y="3517900"/>
            <a:ext cx="4267200" cy="265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AutoShape 13"/>
          <p:cNvSpPr>
            <a:spLocks noChangeArrowheads="1"/>
          </p:cNvSpPr>
          <p:nvPr/>
        </p:nvSpPr>
        <p:spPr bwMode="auto">
          <a:xfrm>
            <a:off x="5181600" y="1676400"/>
            <a:ext cx="3733800" cy="8382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680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r>
              <a:rPr lang="en-GB" smtClean="0"/>
              <a:t>2012 Outlook – Rail</a:t>
            </a:r>
            <a:endParaRPr lang="en-US" smtClean="0"/>
          </a:p>
        </p:txBody>
      </p:sp>
      <p:sp>
        <p:nvSpPr>
          <p:cNvPr id="76803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2011 </a:t>
            </a:r>
            <a:endParaRPr lang="en-GB" sz="1000"/>
          </a:p>
        </p:txBody>
      </p:sp>
      <p:pic>
        <p:nvPicPr>
          <p:cNvPr id="76804" name="Picture 8" descr="Rail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05400" y="2649538"/>
            <a:ext cx="4038600" cy="3522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680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57800" y="1752600"/>
            <a:ext cx="3759200" cy="914400"/>
          </a:xfrm>
        </p:spPr>
        <p:txBody>
          <a:bodyPr/>
          <a:lstStyle/>
          <a:p>
            <a:pPr marL="0" indent="0">
              <a:spcBef>
                <a:spcPct val="40000"/>
              </a:spcBef>
              <a:spcAft>
                <a:spcPct val="20000"/>
              </a:spcAft>
              <a:buFontTx/>
              <a:buNone/>
            </a:pPr>
            <a:r>
              <a:rPr lang="en-GB" sz="1300" b="1" smtClean="0"/>
              <a:t>Expect </a:t>
            </a:r>
            <a:r>
              <a:rPr lang="en-GB" sz="1700" b="1" smtClean="0">
                <a:solidFill>
                  <a:srgbClr val="FF6600"/>
                </a:solidFill>
              </a:rPr>
              <a:t>price increases</a:t>
            </a:r>
            <a:r>
              <a:rPr lang="en-GB" sz="1300" b="1" smtClean="0"/>
              <a:t> of 4-5%, on a par with 2011</a:t>
            </a:r>
          </a:p>
        </p:txBody>
      </p:sp>
      <p:sp>
        <p:nvSpPr>
          <p:cNvPr id="76806" name="AutoShape 14"/>
          <p:cNvSpPr>
            <a:spLocks noChangeArrowheads="1"/>
          </p:cNvSpPr>
          <p:nvPr/>
        </p:nvSpPr>
        <p:spPr bwMode="auto">
          <a:xfrm>
            <a:off x="228600" y="1676400"/>
            <a:ext cx="4648200" cy="12192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6807" name="AutoShape 15"/>
          <p:cNvSpPr>
            <a:spLocks noChangeArrowheads="1"/>
          </p:cNvSpPr>
          <p:nvPr/>
        </p:nvSpPr>
        <p:spPr bwMode="auto">
          <a:xfrm>
            <a:off x="228600" y="3048000"/>
            <a:ext cx="4648200" cy="9906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6808" name="AutoShape 16"/>
          <p:cNvSpPr>
            <a:spLocks noChangeArrowheads="1"/>
          </p:cNvSpPr>
          <p:nvPr/>
        </p:nvSpPr>
        <p:spPr bwMode="auto">
          <a:xfrm>
            <a:off x="228600" y="4598988"/>
            <a:ext cx="4648200" cy="14478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76809" name="Rectangle 3"/>
          <p:cNvSpPr>
            <a:spLocks noChangeArrowheads="1"/>
          </p:cNvSpPr>
          <p:nvPr/>
        </p:nvSpPr>
        <p:spPr bwMode="auto">
          <a:xfrm>
            <a:off x="457200" y="4316413"/>
            <a:ext cx="4419600" cy="124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40000"/>
              </a:spcBef>
              <a:spcAft>
                <a:spcPct val="20000"/>
              </a:spcAft>
              <a:buSzPct val="150000"/>
            </a:pPr>
            <a:r>
              <a:rPr lang="en-GB" sz="1900" b="1"/>
              <a:t>		</a:t>
            </a:r>
            <a:endParaRPr lang="en-US" sz="1900" b="1"/>
          </a:p>
          <a:p>
            <a:pPr eaLnBrk="0" hangingPunct="0">
              <a:spcBef>
                <a:spcPct val="40000"/>
              </a:spcBef>
              <a:spcAft>
                <a:spcPct val="20000"/>
              </a:spcAft>
              <a:buSzPct val="150000"/>
            </a:pPr>
            <a:r>
              <a:rPr lang="en-US" sz="1600" b="1"/>
              <a:t>Demand and price are provisionally forecast to be flat in 2012, although that could change with the introduction of </a:t>
            </a:r>
            <a:r>
              <a:rPr lang="en-US" sz="2000" b="1">
                <a:solidFill>
                  <a:srgbClr val="FF6600"/>
                </a:solidFill>
              </a:rPr>
              <a:t>severa</a:t>
            </a:r>
            <a:r>
              <a:rPr lang="en-US" sz="2200" b="1">
                <a:solidFill>
                  <a:srgbClr val="FF6600"/>
                </a:solidFill>
              </a:rPr>
              <a:t>l</a:t>
            </a:r>
            <a:r>
              <a:rPr lang="en-US" sz="1600" b="1"/>
              <a:t> planned new domestic LCCs</a:t>
            </a:r>
          </a:p>
        </p:txBody>
      </p:sp>
      <p:sp>
        <p:nvSpPr>
          <p:cNvPr id="76810" name="Rectangle 3"/>
          <p:cNvSpPr>
            <a:spLocks noChangeArrowheads="1"/>
          </p:cNvSpPr>
          <p:nvPr/>
        </p:nvSpPr>
        <p:spPr bwMode="auto">
          <a:xfrm>
            <a:off x="381000" y="3200400"/>
            <a:ext cx="42672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40000"/>
              </a:spcBef>
              <a:spcAft>
                <a:spcPct val="20000"/>
              </a:spcAft>
              <a:buSzPct val="150000"/>
            </a:pPr>
            <a:r>
              <a:rPr lang="en-GB" sz="1600" b="1"/>
              <a:t>Distribution of international rail will remain </a:t>
            </a:r>
            <a:r>
              <a:rPr lang="en-GB" sz="2000" b="1">
                <a:solidFill>
                  <a:srgbClr val="FF6600"/>
                </a:solidFill>
              </a:rPr>
              <a:t>challenging</a:t>
            </a:r>
            <a:endParaRPr lang="en-US" sz="2000" b="1">
              <a:solidFill>
                <a:srgbClr val="FF6600"/>
              </a:solidFill>
            </a:endParaRPr>
          </a:p>
        </p:txBody>
      </p:sp>
      <p:sp>
        <p:nvSpPr>
          <p:cNvPr id="76811" name="Rectangle 3"/>
          <p:cNvSpPr>
            <a:spLocks noChangeArrowheads="1"/>
          </p:cNvSpPr>
          <p:nvPr/>
        </p:nvSpPr>
        <p:spPr bwMode="auto">
          <a:xfrm>
            <a:off x="381000" y="1828800"/>
            <a:ext cx="44196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40000"/>
              </a:spcBef>
              <a:spcAft>
                <a:spcPct val="20000"/>
              </a:spcAft>
              <a:buSzPct val="150000"/>
            </a:pPr>
            <a:r>
              <a:rPr lang="en-GB" sz="1600" b="1"/>
              <a:t>French national operator SNCF could lose market share as they begin</a:t>
            </a:r>
            <a:r>
              <a:rPr lang="en-GB" sz="1800" b="1"/>
              <a:t> </a:t>
            </a:r>
            <a:r>
              <a:rPr lang="en-GB" sz="2000" b="1">
                <a:solidFill>
                  <a:srgbClr val="FF6600"/>
                </a:solidFill>
              </a:rPr>
              <a:t>major network renovations</a:t>
            </a:r>
            <a:endParaRPr lang="en-US" sz="2000" b="1">
              <a:solidFill>
                <a:srgbClr val="FF6600"/>
              </a:solidFill>
            </a:endParaRPr>
          </a:p>
        </p:txBody>
      </p:sp>
      <p:sp>
        <p:nvSpPr>
          <p:cNvPr id="76812" name="Rectangle 3"/>
          <p:cNvSpPr>
            <a:spLocks noChangeArrowheads="1"/>
          </p:cNvSpPr>
          <p:nvPr/>
        </p:nvSpPr>
        <p:spPr bwMode="auto">
          <a:xfrm>
            <a:off x="304800" y="1219200"/>
            <a:ext cx="4264025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40000"/>
              </a:spcBef>
              <a:spcAft>
                <a:spcPct val="20000"/>
              </a:spcAft>
              <a:buSzPct val="150000"/>
            </a:pPr>
            <a:r>
              <a:rPr lang="en-GB" sz="1900" b="1"/>
              <a:t>Europe</a:t>
            </a:r>
          </a:p>
        </p:txBody>
      </p:sp>
      <p:sp>
        <p:nvSpPr>
          <p:cNvPr id="76813" name="Rectangle 3"/>
          <p:cNvSpPr>
            <a:spLocks noChangeArrowheads="1"/>
          </p:cNvSpPr>
          <p:nvPr/>
        </p:nvSpPr>
        <p:spPr bwMode="auto">
          <a:xfrm>
            <a:off x="304800" y="4114800"/>
            <a:ext cx="1371600" cy="636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40000"/>
              </a:spcBef>
              <a:spcAft>
                <a:spcPct val="20000"/>
              </a:spcAft>
              <a:buSzPct val="150000"/>
            </a:pPr>
            <a:r>
              <a:rPr lang="en-GB" sz="1900" b="1"/>
              <a:t>Japan</a:t>
            </a:r>
            <a:endParaRPr lang="en-US" sz="19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r>
              <a:rPr lang="en-US" smtClean="0"/>
              <a:t>Risk Factors</a:t>
            </a:r>
          </a:p>
        </p:txBody>
      </p:sp>
      <p:sp>
        <p:nvSpPr>
          <p:cNvPr id="33794" name="Rectangle 8"/>
          <p:cNvSpPr>
            <a:spLocks noChangeArrowheads="1"/>
          </p:cNvSpPr>
          <p:nvPr/>
        </p:nvSpPr>
        <p:spPr bwMode="auto">
          <a:xfrm>
            <a:off x="381000" y="1816100"/>
            <a:ext cx="3519488" cy="476250"/>
          </a:xfrm>
          <a:prstGeom prst="rect">
            <a:avLst/>
          </a:prstGeom>
          <a:solidFill>
            <a:srgbClr val="FFFFFF">
              <a:alpha val="38039"/>
            </a:srgbClr>
          </a:solidFill>
          <a:ln w="9525">
            <a:solidFill>
              <a:srgbClr val="041E5B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514350"/>
            <a:r>
              <a:rPr lang="en-US" sz="2000" b="1">
                <a:solidFill>
                  <a:srgbClr val="041E5B"/>
                </a:solidFill>
              </a:rPr>
              <a:t>Economy </a:t>
            </a:r>
          </a:p>
        </p:txBody>
      </p:sp>
      <p:sp>
        <p:nvSpPr>
          <p:cNvPr id="33795" name="Rectangle 9"/>
          <p:cNvSpPr>
            <a:spLocks noChangeArrowheads="1"/>
          </p:cNvSpPr>
          <p:nvPr/>
        </p:nvSpPr>
        <p:spPr bwMode="auto">
          <a:xfrm>
            <a:off x="381000" y="2371725"/>
            <a:ext cx="3516313" cy="476250"/>
          </a:xfrm>
          <a:prstGeom prst="rect">
            <a:avLst/>
          </a:prstGeom>
          <a:solidFill>
            <a:srgbClr val="FFFFFF">
              <a:alpha val="59999"/>
            </a:srgbClr>
          </a:solidFill>
          <a:ln w="9525">
            <a:solidFill>
              <a:srgbClr val="041E5B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514350"/>
            <a:r>
              <a:rPr lang="en-US" sz="2000" b="1">
                <a:solidFill>
                  <a:srgbClr val="041D54"/>
                </a:solidFill>
              </a:rPr>
              <a:t>Oil price </a:t>
            </a:r>
          </a:p>
        </p:txBody>
      </p:sp>
      <p:sp>
        <p:nvSpPr>
          <p:cNvPr id="33796" name="Rectangle 10"/>
          <p:cNvSpPr>
            <a:spLocks noChangeArrowheads="1"/>
          </p:cNvSpPr>
          <p:nvPr/>
        </p:nvSpPr>
        <p:spPr bwMode="auto">
          <a:xfrm>
            <a:off x="381000" y="2927350"/>
            <a:ext cx="3516313" cy="476250"/>
          </a:xfrm>
          <a:prstGeom prst="rect">
            <a:avLst/>
          </a:prstGeom>
          <a:solidFill>
            <a:srgbClr val="FFFFFF">
              <a:alpha val="59999"/>
            </a:srgbClr>
          </a:solidFill>
          <a:ln w="9525">
            <a:solidFill>
              <a:srgbClr val="041E5B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514350"/>
            <a:r>
              <a:rPr lang="en-US" sz="2000" b="1">
                <a:solidFill>
                  <a:srgbClr val="041D54"/>
                </a:solidFill>
              </a:rPr>
              <a:t>Security/safety </a:t>
            </a:r>
          </a:p>
        </p:txBody>
      </p:sp>
      <p:pic>
        <p:nvPicPr>
          <p:cNvPr id="33797" name="Picture 9" descr="Economy"/>
          <p:cNvPicPr>
            <a:picLocks noChangeAspect="1" noChangeArrowheads="1"/>
          </p:cNvPicPr>
          <p:nvPr/>
        </p:nvPicPr>
        <p:blipFill>
          <a:blip r:embed="rId3" cstate="print">
            <a:lum bright="22000"/>
          </a:blip>
          <a:srcRect/>
          <a:stretch>
            <a:fillRect/>
          </a:stretch>
        </p:blipFill>
        <p:spPr bwMode="auto">
          <a:xfrm>
            <a:off x="3657600" y="1524000"/>
            <a:ext cx="5486400" cy="360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048000" y="2667000"/>
            <a:ext cx="3657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/>
              <a:t>Thank You!</a:t>
            </a:r>
            <a:endParaRPr lang="en-US" sz="4800" dirty="0"/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Cost per Mile:  Asia Pacific</a:t>
            </a:r>
          </a:p>
        </p:txBody>
      </p:sp>
      <p:sp>
        <p:nvSpPr>
          <p:cNvPr id="105474" name="Text Box 3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05475" name="Text Box 18"/>
          <p:cNvSpPr txBox="1">
            <a:spLocks noChangeArrowheads="1"/>
          </p:cNvSpPr>
          <p:nvPr/>
        </p:nvSpPr>
        <p:spPr bwMode="auto">
          <a:xfrm>
            <a:off x="323850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0547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357813"/>
            <a:ext cx="8643938" cy="79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8200" y="1143000"/>
            <a:ext cx="7162800" cy="40648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Cost per Mile:  Europe</a:t>
            </a:r>
          </a:p>
        </p:txBody>
      </p:sp>
      <p:sp>
        <p:nvSpPr>
          <p:cNvPr id="106498" name="Text Box 3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06499" name="Text Box 18"/>
          <p:cNvSpPr txBox="1">
            <a:spLocks noChangeArrowheads="1"/>
          </p:cNvSpPr>
          <p:nvPr/>
        </p:nvSpPr>
        <p:spPr bwMode="auto">
          <a:xfrm>
            <a:off x="323850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0650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4313" y="5286375"/>
            <a:ext cx="8715375" cy="881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90600" y="1143000"/>
            <a:ext cx="7134225" cy="404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Cost per Mile:  Middle East</a:t>
            </a:r>
          </a:p>
        </p:txBody>
      </p:sp>
      <p:sp>
        <p:nvSpPr>
          <p:cNvPr id="107522" name="Text Box 14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07523" name="Text Box 18"/>
          <p:cNvSpPr txBox="1">
            <a:spLocks noChangeArrowheads="1"/>
          </p:cNvSpPr>
          <p:nvPr/>
        </p:nvSpPr>
        <p:spPr bwMode="auto">
          <a:xfrm>
            <a:off x="323850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07525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300663"/>
            <a:ext cx="8715375" cy="882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90599" y="1066800"/>
            <a:ext cx="7378521" cy="419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Cost per Mile:  Latin America</a:t>
            </a:r>
          </a:p>
        </p:txBody>
      </p:sp>
      <p:sp>
        <p:nvSpPr>
          <p:cNvPr id="108546" name="Text Box 15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08547" name="Text Box 18"/>
          <p:cNvSpPr txBox="1">
            <a:spLocks noChangeArrowheads="1"/>
          </p:cNvSpPr>
          <p:nvPr/>
        </p:nvSpPr>
        <p:spPr bwMode="auto">
          <a:xfrm>
            <a:off x="323850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0854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7188" y="5357813"/>
            <a:ext cx="8639175" cy="79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8200" y="1066800"/>
            <a:ext cx="7504728" cy="426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Cost per Mile:  North America</a:t>
            </a:r>
          </a:p>
        </p:txBody>
      </p:sp>
      <p:sp>
        <p:nvSpPr>
          <p:cNvPr id="109570" name="Text Box 12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09571" name="Text Box 18"/>
          <p:cNvSpPr txBox="1">
            <a:spLocks noChangeArrowheads="1"/>
          </p:cNvSpPr>
          <p:nvPr/>
        </p:nvSpPr>
        <p:spPr bwMode="auto">
          <a:xfrm>
            <a:off x="323850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0957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4313" y="5357813"/>
            <a:ext cx="8643937" cy="79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400" y="1066800"/>
            <a:ext cx="7467600" cy="4240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mtClean="0"/>
              <a:t>Economy Class Ratio</a:t>
            </a:r>
          </a:p>
        </p:txBody>
      </p:sp>
      <p:sp>
        <p:nvSpPr>
          <p:cNvPr id="110594" name="Text Box 12"/>
          <p:cNvSpPr txBox="1">
            <a:spLocks noChangeArrowheads="1"/>
          </p:cNvSpPr>
          <p:nvPr/>
        </p:nvSpPr>
        <p:spPr bwMode="auto">
          <a:xfrm>
            <a:off x="1928813" y="2500313"/>
            <a:ext cx="1408112" cy="3048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chemeClr val="hlink"/>
                </a:solidFill>
              </a:rPr>
              <a:t>North America</a:t>
            </a:r>
          </a:p>
        </p:txBody>
      </p:sp>
      <p:sp>
        <p:nvSpPr>
          <p:cNvPr id="110595" name="Text Box 13"/>
          <p:cNvSpPr txBox="1">
            <a:spLocks noChangeArrowheads="1"/>
          </p:cNvSpPr>
          <p:nvPr/>
        </p:nvSpPr>
        <p:spPr bwMode="auto">
          <a:xfrm>
            <a:off x="6643688" y="2571750"/>
            <a:ext cx="795337" cy="3048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chemeClr val="hlink"/>
                </a:solidFill>
              </a:rPr>
              <a:t>Europe</a:t>
            </a:r>
          </a:p>
        </p:txBody>
      </p:sp>
      <p:pic>
        <p:nvPicPr>
          <p:cNvPr id="110596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2713" y="1125538"/>
            <a:ext cx="6907212" cy="1223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597" name="TextBox 9"/>
          <p:cNvSpPr txBox="1">
            <a:spLocks noChangeArrowheads="1"/>
          </p:cNvSpPr>
          <p:nvPr/>
        </p:nvSpPr>
        <p:spPr bwMode="auto">
          <a:xfrm>
            <a:off x="539750" y="1268413"/>
            <a:ext cx="6119813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000" b="1">
                <a:solidFill>
                  <a:schemeClr val="bg1"/>
                </a:solidFill>
              </a:rPr>
              <a:t>The use of economy class has increased on regional flights in North America and Europe</a:t>
            </a:r>
          </a:p>
        </p:txBody>
      </p:sp>
      <p:sp>
        <p:nvSpPr>
          <p:cNvPr id="110598" name="Text Box 19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10599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10600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14313" y="2857500"/>
            <a:ext cx="4540250" cy="303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0601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714875" y="2786063"/>
            <a:ext cx="4429125" cy="305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United Kingdom</a:t>
            </a:r>
          </a:p>
        </p:txBody>
      </p:sp>
      <p:sp>
        <p:nvSpPr>
          <p:cNvPr id="114690" name="Text Box 338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14691" name="AutoShape 16"/>
          <p:cNvSpPr>
            <a:spLocks noRot="1" noChangeAspect="1" noChangeArrowheads="1"/>
          </p:cNvSpPr>
          <p:nvPr/>
        </p:nvSpPr>
        <p:spPr bwMode="auto">
          <a:xfrm>
            <a:off x="104775" y="590550"/>
            <a:ext cx="6057900" cy="3838575"/>
          </a:xfrm>
          <a:prstGeom prst="rect">
            <a:avLst/>
          </a:prstGeom>
          <a:noFill/>
          <a:ln w="1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114692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14694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7188" y="5857875"/>
            <a:ext cx="85725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66800" y="1066800"/>
            <a:ext cx="6656670" cy="472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United Arab Emirates</a:t>
            </a:r>
          </a:p>
        </p:txBody>
      </p:sp>
      <p:sp>
        <p:nvSpPr>
          <p:cNvPr id="115714" name="Text Box 4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15715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1571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7188" y="5857875"/>
            <a:ext cx="8429625" cy="28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19200" y="1066800"/>
            <a:ext cx="6705600" cy="4759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Singapore</a:t>
            </a:r>
          </a:p>
        </p:txBody>
      </p:sp>
      <p:sp>
        <p:nvSpPr>
          <p:cNvPr id="116738" name="Text Box 4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16739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1674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857875"/>
            <a:ext cx="8501063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19200" y="1143000"/>
            <a:ext cx="6656670" cy="472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1" name="Group 2"/>
          <p:cNvGrpSpPr>
            <a:grpSpLocks/>
          </p:cNvGrpSpPr>
          <p:nvPr/>
        </p:nvGrpSpPr>
        <p:grpSpPr bwMode="auto">
          <a:xfrm>
            <a:off x="250825" y="2060575"/>
            <a:ext cx="8226425" cy="4321175"/>
            <a:chOff x="113" y="891"/>
            <a:chExt cx="5568" cy="2849"/>
          </a:xfrm>
        </p:grpSpPr>
        <p:sp>
          <p:nvSpPr>
            <p:cNvPr id="35866" name="Freeform 3"/>
            <p:cNvSpPr>
              <a:spLocks noChangeAspect="1"/>
            </p:cNvSpPr>
            <p:nvPr/>
          </p:nvSpPr>
          <p:spPr bwMode="auto">
            <a:xfrm>
              <a:off x="3122" y="1866"/>
              <a:ext cx="11" cy="24"/>
            </a:xfrm>
            <a:custGeom>
              <a:avLst/>
              <a:gdLst>
                <a:gd name="T0" fmla="*/ 92 w 10"/>
                <a:gd name="T1" fmla="*/ 209 h 22"/>
                <a:gd name="T2" fmla="*/ 92 w 10"/>
                <a:gd name="T3" fmla="*/ 0 h 22"/>
                <a:gd name="T4" fmla="*/ 4 w 10"/>
                <a:gd name="T5" fmla="*/ 0 h 22"/>
                <a:gd name="T6" fmla="*/ 0 w 10"/>
                <a:gd name="T7" fmla="*/ 192 h 22"/>
                <a:gd name="T8" fmla="*/ 111 w 10"/>
                <a:gd name="T9" fmla="*/ 192 h 22"/>
                <a:gd name="T10" fmla="*/ 92 w 10"/>
                <a:gd name="T11" fmla="*/ 20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22"/>
                <a:gd name="T20" fmla="*/ 10 w 10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22">
                  <a:moveTo>
                    <a:pt x="8" y="22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67" name="Freeform 4"/>
            <p:cNvSpPr>
              <a:spLocks noChangeAspect="1"/>
            </p:cNvSpPr>
            <p:nvPr/>
          </p:nvSpPr>
          <p:spPr bwMode="auto">
            <a:xfrm>
              <a:off x="2739" y="1566"/>
              <a:ext cx="163" cy="124"/>
            </a:xfrm>
            <a:custGeom>
              <a:avLst/>
              <a:gdLst>
                <a:gd name="T0" fmla="*/ 76 w 159"/>
                <a:gd name="T1" fmla="*/ 2 h 114"/>
                <a:gd name="T2" fmla="*/ 50 w 159"/>
                <a:gd name="T3" fmla="*/ 4 h 114"/>
                <a:gd name="T4" fmla="*/ 14 w 159"/>
                <a:gd name="T5" fmla="*/ 59 h 114"/>
                <a:gd name="T6" fmla="*/ 0 w 159"/>
                <a:gd name="T7" fmla="*/ 4 h 114"/>
                <a:gd name="T8" fmla="*/ 6 w 159"/>
                <a:gd name="T9" fmla="*/ 176 h 114"/>
                <a:gd name="T10" fmla="*/ 12 w 159"/>
                <a:gd name="T11" fmla="*/ 308 h 114"/>
                <a:gd name="T12" fmla="*/ 46 w 159"/>
                <a:gd name="T13" fmla="*/ 289 h 114"/>
                <a:gd name="T14" fmla="*/ 58 w 159"/>
                <a:gd name="T15" fmla="*/ 409 h 114"/>
                <a:gd name="T16" fmla="*/ 80 w 159"/>
                <a:gd name="T17" fmla="*/ 555 h 114"/>
                <a:gd name="T18" fmla="*/ 96 w 159"/>
                <a:gd name="T19" fmla="*/ 555 h 114"/>
                <a:gd name="T20" fmla="*/ 121 w 159"/>
                <a:gd name="T21" fmla="*/ 555 h 114"/>
                <a:gd name="T22" fmla="*/ 158 w 159"/>
                <a:gd name="T23" fmla="*/ 658 h 114"/>
                <a:gd name="T24" fmla="*/ 196 w 159"/>
                <a:gd name="T25" fmla="*/ 801 h 114"/>
                <a:gd name="T26" fmla="*/ 200 w 159"/>
                <a:gd name="T27" fmla="*/ 742 h 114"/>
                <a:gd name="T28" fmla="*/ 206 w 159"/>
                <a:gd name="T29" fmla="*/ 731 h 114"/>
                <a:gd name="T30" fmla="*/ 216 w 159"/>
                <a:gd name="T31" fmla="*/ 742 h 114"/>
                <a:gd name="T32" fmla="*/ 227 w 159"/>
                <a:gd name="T33" fmla="*/ 871 h 114"/>
                <a:gd name="T34" fmla="*/ 234 w 159"/>
                <a:gd name="T35" fmla="*/ 1002 h 114"/>
                <a:gd name="T36" fmla="*/ 251 w 159"/>
                <a:gd name="T37" fmla="*/ 1012 h 114"/>
                <a:gd name="T38" fmla="*/ 285 w 159"/>
                <a:gd name="T39" fmla="*/ 979 h 114"/>
                <a:gd name="T40" fmla="*/ 303 w 159"/>
                <a:gd name="T41" fmla="*/ 941 h 114"/>
                <a:gd name="T42" fmla="*/ 303 w 159"/>
                <a:gd name="T43" fmla="*/ 815 h 114"/>
                <a:gd name="T44" fmla="*/ 290 w 159"/>
                <a:gd name="T45" fmla="*/ 781 h 114"/>
                <a:gd name="T46" fmla="*/ 290 w 159"/>
                <a:gd name="T47" fmla="*/ 677 h 114"/>
                <a:gd name="T48" fmla="*/ 290 w 159"/>
                <a:gd name="T49" fmla="*/ 555 h 114"/>
                <a:gd name="T50" fmla="*/ 285 w 159"/>
                <a:gd name="T51" fmla="*/ 484 h 114"/>
                <a:gd name="T52" fmla="*/ 276 w 159"/>
                <a:gd name="T53" fmla="*/ 409 h 114"/>
                <a:gd name="T54" fmla="*/ 246 w 159"/>
                <a:gd name="T55" fmla="*/ 342 h 114"/>
                <a:gd name="T56" fmla="*/ 239 w 159"/>
                <a:gd name="T57" fmla="*/ 268 h 114"/>
                <a:gd name="T58" fmla="*/ 227 w 159"/>
                <a:gd name="T59" fmla="*/ 246 h 114"/>
                <a:gd name="T60" fmla="*/ 220 w 159"/>
                <a:gd name="T61" fmla="*/ 191 h 114"/>
                <a:gd name="T62" fmla="*/ 202 w 159"/>
                <a:gd name="T63" fmla="*/ 137 h 114"/>
                <a:gd name="T64" fmla="*/ 192 w 159"/>
                <a:gd name="T65" fmla="*/ 83 h 114"/>
                <a:gd name="T66" fmla="*/ 158 w 159"/>
                <a:gd name="T67" fmla="*/ 162 h 114"/>
                <a:gd name="T68" fmla="*/ 136 w 159"/>
                <a:gd name="T69" fmla="*/ 176 h 114"/>
                <a:gd name="T70" fmla="*/ 118 w 159"/>
                <a:gd name="T71" fmla="*/ 98 h 114"/>
                <a:gd name="T72" fmla="*/ 80 w 159"/>
                <a:gd name="T73" fmla="*/ 2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9"/>
                <a:gd name="T112" fmla="*/ 0 h 114"/>
                <a:gd name="T113" fmla="*/ 159 w 159"/>
                <a:gd name="T114" fmla="*/ 114 h 11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9" h="114">
                  <a:moveTo>
                    <a:pt x="44" y="0"/>
                  </a:moveTo>
                  <a:lnTo>
                    <a:pt x="42" y="2"/>
                  </a:lnTo>
                  <a:lnTo>
                    <a:pt x="28" y="2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14"/>
                  </a:lnTo>
                  <a:lnTo>
                    <a:pt x="6" y="20"/>
                  </a:lnTo>
                  <a:lnTo>
                    <a:pt x="8" y="28"/>
                  </a:lnTo>
                  <a:lnTo>
                    <a:pt x="12" y="34"/>
                  </a:lnTo>
                  <a:lnTo>
                    <a:pt x="18" y="38"/>
                  </a:lnTo>
                  <a:lnTo>
                    <a:pt x="20" y="32"/>
                  </a:lnTo>
                  <a:lnTo>
                    <a:pt x="24" y="26"/>
                  </a:lnTo>
                  <a:lnTo>
                    <a:pt x="32" y="46"/>
                  </a:lnTo>
                  <a:lnTo>
                    <a:pt x="38" y="54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2" y="62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72" y="66"/>
                  </a:lnTo>
                  <a:lnTo>
                    <a:pt x="84" y="74"/>
                  </a:lnTo>
                  <a:lnTo>
                    <a:pt x="94" y="80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4" y="84"/>
                  </a:lnTo>
                  <a:lnTo>
                    <a:pt x="104" y="82"/>
                  </a:lnTo>
                  <a:lnTo>
                    <a:pt x="108" y="82"/>
                  </a:lnTo>
                  <a:lnTo>
                    <a:pt x="112" y="82"/>
                  </a:lnTo>
                  <a:lnTo>
                    <a:pt x="114" y="84"/>
                  </a:lnTo>
                  <a:lnTo>
                    <a:pt x="120" y="90"/>
                  </a:lnTo>
                  <a:lnTo>
                    <a:pt x="120" y="98"/>
                  </a:lnTo>
                  <a:lnTo>
                    <a:pt x="120" y="106"/>
                  </a:lnTo>
                  <a:lnTo>
                    <a:pt x="124" y="112"/>
                  </a:lnTo>
                  <a:lnTo>
                    <a:pt x="128" y="112"/>
                  </a:lnTo>
                  <a:lnTo>
                    <a:pt x="132" y="114"/>
                  </a:lnTo>
                  <a:lnTo>
                    <a:pt x="140" y="112"/>
                  </a:lnTo>
                  <a:lnTo>
                    <a:pt x="150" y="110"/>
                  </a:lnTo>
                  <a:lnTo>
                    <a:pt x="157" y="108"/>
                  </a:lnTo>
                  <a:lnTo>
                    <a:pt x="159" y="106"/>
                  </a:lnTo>
                  <a:lnTo>
                    <a:pt x="159" y="102"/>
                  </a:lnTo>
                  <a:lnTo>
                    <a:pt x="159" y="92"/>
                  </a:lnTo>
                  <a:lnTo>
                    <a:pt x="155" y="90"/>
                  </a:lnTo>
                  <a:lnTo>
                    <a:pt x="152" y="88"/>
                  </a:lnTo>
                  <a:lnTo>
                    <a:pt x="150" y="84"/>
                  </a:lnTo>
                  <a:lnTo>
                    <a:pt x="152" y="76"/>
                  </a:lnTo>
                  <a:lnTo>
                    <a:pt x="157" y="68"/>
                  </a:lnTo>
                  <a:lnTo>
                    <a:pt x="152" y="62"/>
                  </a:lnTo>
                  <a:lnTo>
                    <a:pt x="150" y="56"/>
                  </a:lnTo>
                  <a:lnTo>
                    <a:pt x="150" y="54"/>
                  </a:lnTo>
                  <a:lnTo>
                    <a:pt x="150" y="50"/>
                  </a:lnTo>
                  <a:lnTo>
                    <a:pt x="144" y="46"/>
                  </a:lnTo>
                  <a:lnTo>
                    <a:pt x="136" y="42"/>
                  </a:lnTo>
                  <a:lnTo>
                    <a:pt x="130" y="38"/>
                  </a:lnTo>
                  <a:lnTo>
                    <a:pt x="128" y="34"/>
                  </a:lnTo>
                  <a:lnTo>
                    <a:pt x="126" y="30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0" y="10"/>
                  </a:lnTo>
                  <a:lnTo>
                    <a:pt x="90" y="16"/>
                  </a:lnTo>
                  <a:lnTo>
                    <a:pt x="84" y="18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66" y="18"/>
                  </a:lnTo>
                  <a:lnTo>
                    <a:pt x="60" y="12"/>
                  </a:lnTo>
                  <a:lnTo>
                    <a:pt x="52" y="6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5868" name="Group 5"/>
            <p:cNvGrpSpPr>
              <a:grpSpLocks noChangeAspect="1"/>
            </p:cNvGrpSpPr>
            <p:nvPr/>
          </p:nvGrpSpPr>
          <p:grpSpPr bwMode="auto">
            <a:xfrm>
              <a:off x="3267" y="1382"/>
              <a:ext cx="624" cy="387"/>
              <a:chOff x="3400" y="1700"/>
              <a:chExt cx="610" cy="356"/>
            </a:xfrm>
          </p:grpSpPr>
          <p:sp>
            <p:nvSpPr>
              <p:cNvPr id="36136" name="Freeform 6"/>
              <p:cNvSpPr>
                <a:spLocks noChangeAspect="1"/>
              </p:cNvSpPr>
              <p:nvPr/>
            </p:nvSpPr>
            <p:spPr bwMode="auto">
              <a:xfrm>
                <a:off x="3400" y="1700"/>
                <a:ext cx="610" cy="290"/>
              </a:xfrm>
              <a:custGeom>
                <a:avLst/>
                <a:gdLst>
                  <a:gd name="T0" fmla="*/ 118 w 610"/>
                  <a:gd name="T1" fmla="*/ 258 h 290"/>
                  <a:gd name="T2" fmla="*/ 116 w 610"/>
                  <a:gd name="T3" fmla="*/ 272 h 290"/>
                  <a:gd name="T4" fmla="*/ 108 w 610"/>
                  <a:gd name="T5" fmla="*/ 252 h 290"/>
                  <a:gd name="T6" fmla="*/ 98 w 610"/>
                  <a:gd name="T7" fmla="*/ 240 h 290"/>
                  <a:gd name="T8" fmla="*/ 76 w 610"/>
                  <a:gd name="T9" fmla="*/ 226 h 290"/>
                  <a:gd name="T10" fmla="*/ 62 w 610"/>
                  <a:gd name="T11" fmla="*/ 206 h 290"/>
                  <a:gd name="T12" fmla="*/ 80 w 610"/>
                  <a:gd name="T13" fmla="*/ 210 h 290"/>
                  <a:gd name="T14" fmla="*/ 86 w 610"/>
                  <a:gd name="T15" fmla="*/ 194 h 290"/>
                  <a:gd name="T16" fmla="*/ 98 w 610"/>
                  <a:gd name="T17" fmla="*/ 182 h 290"/>
                  <a:gd name="T18" fmla="*/ 92 w 610"/>
                  <a:gd name="T19" fmla="*/ 162 h 290"/>
                  <a:gd name="T20" fmla="*/ 82 w 610"/>
                  <a:gd name="T21" fmla="*/ 166 h 290"/>
                  <a:gd name="T22" fmla="*/ 68 w 610"/>
                  <a:gd name="T23" fmla="*/ 162 h 290"/>
                  <a:gd name="T24" fmla="*/ 44 w 610"/>
                  <a:gd name="T25" fmla="*/ 174 h 290"/>
                  <a:gd name="T26" fmla="*/ 26 w 610"/>
                  <a:gd name="T27" fmla="*/ 148 h 290"/>
                  <a:gd name="T28" fmla="*/ 8 w 610"/>
                  <a:gd name="T29" fmla="*/ 138 h 290"/>
                  <a:gd name="T30" fmla="*/ 0 w 610"/>
                  <a:gd name="T31" fmla="*/ 138 h 290"/>
                  <a:gd name="T32" fmla="*/ 0 w 610"/>
                  <a:gd name="T33" fmla="*/ 118 h 290"/>
                  <a:gd name="T34" fmla="*/ 8 w 610"/>
                  <a:gd name="T35" fmla="*/ 94 h 290"/>
                  <a:gd name="T36" fmla="*/ 28 w 610"/>
                  <a:gd name="T37" fmla="*/ 102 h 290"/>
                  <a:gd name="T38" fmla="*/ 50 w 610"/>
                  <a:gd name="T39" fmla="*/ 70 h 290"/>
                  <a:gd name="T40" fmla="*/ 92 w 610"/>
                  <a:gd name="T41" fmla="*/ 78 h 290"/>
                  <a:gd name="T42" fmla="*/ 118 w 610"/>
                  <a:gd name="T43" fmla="*/ 88 h 290"/>
                  <a:gd name="T44" fmla="*/ 136 w 610"/>
                  <a:gd name="T45" fmla="*/ 84 h 290"/>
                  <a:gd name="T46" fmla="*/ 182 w 610"/>
                  <a:gd name="T47" fmla="*/ 92 h 290"/>
                  <a:gd name="T48" fmla="*/ 200 w 610"/>
                  <a:gd name="T49" fmla="*/ 92 h 290"/>
                  <a:gd name="T50" fmla="*/ 218 w 610"/>
                  <a:gd name="T51" fmla="*/ 76 h 290"/>
                  <a:gd name="T52" fmla="*/ 196 w 610"/>
                  <a:gd name="T53" fmla="*/ 60 h 290"/>
                  <a:gd name="T54" fmla="*/ 216 w 610"/>
                  <a:gd name="T55" fmla="*/ 46 h 290"/>
                  <a:gd name="T56" fmla="*/ 194 w 610"/>
                  <a:gd name="T57" fmla="*/ 28 h 290"/>
                  <a:gd name="T58" fmla="*/ 290 w 610"/>
                  <a:gd name="T59" fmla="*/ 10 h 290"/>
                  <a:gd name="T60" fmla="*/ 330 w 610"/>
                  <a:gd name="T61" fmla="*/ 4 h 290"/>
                  <a:gd name="T62" fmla="*/ 380 w 610"/>
                  <a:gd name="T63" fmla="*/ 28 h 290"/>
                  <a:gd name="T64" fmla="*/ 396 w 610"/>
                  <a:gd name="T65" fmla="*/ 36 h 290"/>
                  <a:gd name="T66" fmla="*/ 424 w 610"/>
                  <a:gd name="T67" fmla="*/ 20 h 290"/>
                  <a:gd name="T68" fmla="*/ 442 w 610"/>
                  <a:gd name="T69" fmla="*/ 38 h 290"/>
                  <a:gd name="T70" fmla="*/ 506 w 610"/>
                  <a:gd name="T71" fmla="*/ 90 h 290"/>
                  <a:gd name="T72" fmla="*/ 518 w 610"/>
                  <a:gd name="T73" fmla="*/ 82 h 290"/>
                  <a:gd name="T74" fmla="*/ 542 w 610"/>
                  <a:gd name="T75" fmla="*/ 94 h 290"/>
                  <a:gd name="T76" fmla="*/ 572 w 610"/>
                  <a:gd name="T77" fmla="*/ 102 h 290"/>
                  <a:gd name="T78" fmla="*/ 610 w 610"/>
                  <a:gd name="T79" fmla="*/ 116 h 290"/>
                  <a:gd name="T80" fmla="*/ 584 w 610"/>
                  <a:gd name="T81" fmla="*/ 140 h 290"/>
                  <a:gd name="T82" fmla="*/ 588 w 610"/>
                  <a:gd name="T83" fmla="*/ 160 h 290"/>
                  <a:gd name="T84" fmla="*/ 570 w 610"/>
                  <a:gd name="T85" fmla="*/ 164 h 290"/>
                  <a:gd name="T86" fmla="*/ 560 w 610"/>
                  <a:gd name="T87" fmla="*/ 172 h 290"/>
                  <a:gd name="T88" fmla="*/ 558 w 610"/>
                  <a:gd name="T89" fmla="*/ 196 h 290"/>
                  <a:gd name="T90" fmla="*/ 534 w 610"/>
                  <a:gd name="T91" fmla="*/ 196 h 290"/>
                  <a:gd name="T92" fmla="*/ 546 w 610"/>
                  <a:gd name="T93" fmla="*/ 226 h 290"/>
                  <a:gd name="T94" fmla="*/ 542 w 610"/>
                  <a:gd name="T95" fmla="*/ 252 h 290"/>
                  <a:gd name="T96" fmla="*/ 514 w 610"/>
                  <a:gd name="T97" fmla="*/ 246 h 290"/>
                  <a:gd name="T98" fmla="*/ 480 w 610"/>
                  <a:gd name="T99" fmla="*/ 246 h 290"/>
                  <a:gd name="T100" fmla="*/ 448 w 610"/>
                  <a:gd name="T101" fmla="*/ 244 h 290"/>
                  <a:gd name="T102" fmla="*/ 426 w 610"/>
                  <a:gd name="T103" fmla="*/ 246 h 290"/>
                  <a:gd name="T104" fmla="*/ 414 w 610"/>
                  <a:gd name="T105" fmla="*/ 260 h 290"/>
                  <a:gd name="T106" fmla="*/ 386 w 610"/>
                  <a:gd name="T107" fmla="*/ 274 h 290"/>
                  <a:gd name="T108" fmla="*/ 380 w 610"/>
                  <a:gd name="T109" fmla="*/ 290 h 290"/>
                  <a:gd name="T110" fmla="*/ 370 w 610"/>
                  <a:gd name="T111" fmla="*/ 280 h 290"/>
                  <a:gd name="T112" fmla="*/ 344 w 610"/>
                  <a:gd name="T113" fmla="*/ 264 h 290"/>
                  <a:gd name="T114" fmla="*/ 332 w 610"/>
                  <a:gd name="T115" fmla="*/ 250 h 290"/>
                  <a:gd name="T116" fmla="*/ 262 w 610"/>
                  <a:gd name="T117" fmla="*/ 234 h 290"/>
                  <a:gd name="T118" fmla="*/ 198 w 610"/>
                  <a:gd name="T119" fmla="*/ 192 h 290"/>
                  <a:gd name="T120" fmla="*/ 174 w 610"/>
                  <a:gd name="T121" fmla="*/ 274 h 290"/>
                  <a:gd name="T122" fmla="*/ 150 w 610"/>
                  <a:gd name="T123" fmla="*/ 260 h 290"/>
                  <a:gd name="T124" fmla="*/ 126 w 610"/>
                  <a:gd name="T125" fmla="*/ 256 h 2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10"/>
                  <a:gd name="T190" fmla="*/ 0 h 290"/>
                  <a:gd name="T191" fmla="*/ 610 w 610"/>
                  <a:gd name="T192" fmla="*/ 290 h 29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10" h="290">
                    <a:moveTo>
                      <a:pt x="126" y="256"/>
                    </a:moveTo>
                    <a:lnTo>
                      <a:pt x="118" y="258"/>
                    </a:lnTo>
                    <a:lnTo>
                      <a:pt x="116" y="266"/>
                    </a:lnTo>
                    <a:lnTo>
                      <a:pt x="116" y="272"/>
                    </a:lnTo>
                    <a:lnTo>
                      <a:pt x="110" y="266"/>
                    </a:lnTo>
                    <a:lnTo>
                      <a:pt x="108" y="252"/>
                    </a:lnTo>
                    <a:lnTo>
                      <a:pt x="106" y="244"/>
                    </a:lnTo>
                    <a:lnTo>
                      <a:pt x="98" y="240"/>
                    </a:lnTo>
                    <a:lnTo>
                      <a:pt x="92" y="238"/>
                    </a:lnTo>
                    <a:lnTo>
                      <a:pt x="76" y="226"/>
                    </a:lnTo>
                    <a:lnTo>
                      <a:pt x="66" y="216"/>
                    </a:lnTo>
                    <a:lnTo>
                      <a:pt x="62" y="206"/>
                    </a:lnTo>
                    <a:lnTo>
                      <a:pt x="68" y="208"/>
                    </a:lnTo>
                    <a:lnTo>
                      <a:pt x="80" y="210"/>
                    </a:lnTo>
                    <a:lnTo>
                      <a:pt x="76" y="194"/>
                    </a:lnTo>
                    <a:lnTo>
                      <a:pt x="86" y="194"/>
                    </a:lnTo>
                    <a:lnTo>
                      <a:pt x="100" y="194"/>
                    </a:lnTo>
                    <a:lnTo>
                      <a:pt x="98" y="182"/>
                    </a:lnTo>
                    <a:lnTo>
                      <a:pt x="98" y="170"/>
                    </a:lnTo>
                    <a:lnTo>
                      <a:pt x="92" y="162"/>
                    </a:lnTo>
                    <a:lnTo>
                      <a:pt x="86" y="162"/>
                    </a:lnTo>
                    <a:lnTo>
                      <a:pt x="82" y="166"/>
                    </a:lnTo>
                    <a:lnTo>
                      <a:pt x="76" y="166"/>
                    </a:lnTo>
                    <a:lnTo>
                      <a:pt x="68" y="162"/>
                    </a:lnTo>
                    <a:lnTo>
                      <a:pt x="58" y="162"/>
                    </a:lnTo>
                    <a:lnTo>
                      <a:pt x="44" y="174"/>
                    </a:lnTo>
                    <a:lnTo>
                      <a:pt x="38" y="164"/>
                    </a:lnTo>
                    <a:lnTo>
                      <a:pt x="26" y="148"/>
                    </a:lnTo>
                    <a:lnTo>
                      <a:pt x="10" y="146"/>
                    </a:lnTo>
                    <a:lnTo>
                      <a:pt x="8" y="138"/>
                    </a:lnTo>
                    <a:lnTo>
                      <a:pt x="4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18"/>
                    </a:lnTo>
                    <a:lnTo>
                      <a:pt x="0" y="104"/>
                    </a:lnTo>
                    <a:lnTo>
                      <a:pt x="8" y="94"/>
                    </a:lnTo>
                    <a:lnTo>
                      <a:pt x="18" y="106"/>
                    </a:lnTo>
                    <a:lnTo>
                      <a:pt x="28" y="102"/>
                    </a:lnTo>
                    <a:lnTo>
                      <a:pt x="26" y="90"/>
                    </a:lnTo>
                    <a:lnTo>
                      <a:pt x="50" y="70"/>
                    </a:lnTo>
                    <a:lnTo>
                      <a:pt x="72" y="72"/>
                    </a:lnTo>
                    <a:lnTo>
                      <a:pt x="92" y="78"/>
                    </a:lnTo>
                    <a:lnTo>
                      <a:pt x="108" y="90"/>
                    </a:lnTo>
                    <a:lnTo>
                      <a:pt x="118" y="88"/>
                    </a:lnTo>
                    <a:lnTo>
                      <a:pt x="130" y="92"/>
                    </a:lnTo>
                    <a:lnTo>
                      <a:pt x="136" y="84"/>
                    </a:lnTo>
                    <a:lnTo>
                      <a:pt x="170" y="84"/>
                    </a:lnTo>
                    <a:lnTo>
                      <a:pt x="182" y="92"/>
                    </a:lnTo>
                    <a:lnTo>
                      <a:pt x="188" y="92"/>
                    </a:lnTo>
                    <a:lnTo>
                      <a:pt x="200" y="92"/>
                    </a:lnTo>
                    <a:lnTo>
                      <a:pt x="216" y="90"/>
                    </a:lnTo>
                    <a:lnTo>
                      <a:pt x="218" y="76"/>
                    </a:lnTo>
                    <a:lnTo>
                      <a:pt x="192" y="68"/>
                    </a:lnTo>
                    <a:lnTo>
                      <a:pt x="196" y="60"/>
                    </a:lnTo>
                    <a:lnTo>
                      <a:pt x="198" y="50"/>
                    </a:lnTo>
                    <a:lnTo>
                      <a:pt x="216" y="46"/>
                    </a:lnTo>
                    <a:lnTo>
                      <a:pt x="200" y="40"/>
                    </a:lnTo>
                    <a:lnTo>
                      <a:pt x="194" y="28"/>
                    </a:lnTo>
                    <a:lnTo>
                      <a:pt x="218" y="28"/>
                    </a:lnTo>
                    <a:lnTo>
                      <a:pt x="290" y="10"/>
                    </a:lnTo>
                    <a:lnTo>
                      <a:pt x="300" y="0"/>
                    </a:lnTo>
                    <a:lnTo>
                      <a:pt x="330" y="4"/>
                    </a:lnTo>
                    <a:lnTo>
                      <a:pt x="342" y="24"/>
                    </a:lnTo>
                    <a:lnTo>
                      <a:pt x="380" y="28"/>
                    </a:lnTo>
                    <a:lnTo>
                      <a:pt x="378" y="36"/>
                    </a:lnTo>
                    <a:lnTo>
                      <a:pt x="396" y="36"/>
                    </a:lnTo>
                    <a:lnTo>
                      <a:pt x="416" y="20"/>
                    </a:lnTo>
                    <a:lnTo>
                      <a:pt x="424" y="20"/>
                    </a:lnTo>
                    <a:lnTo>
                      <a:pt x="424" y="30"/>
                    </a:lnTo>
                    <a:lnTo>
                      <a:pt x="442" y="38"/>
                    </a:lnTo>
                    <a:lnTo>
                      <a:pt x="498" y="88"/>
                    </a:lnTo>
                    <a:lnTo>
                      <a:pt x="506" y="90"/>
                    </a:lnTo>
                    <a:lnTo>
                      <a:pt x="506" y="80"/>
                    </a:lnTo>
                    <a:lnTo>
                      <a:pt x="518" y="82"/>
                    </a:lnTo>
                    <a:lnTo>
                      <a:pt x="520" y="90"/>
                    </a:lnTo>
                    <a:lnTo>
                      <a:pt x="542" y="94"/>
                    </a:lnTo>
                    <a:lnTo>
                      <a:pt x="546" y="84"/>
                    </a:lnTo>
                    <a:lnTo>
                      <a:pt x="572" y="102"/>
                    </a:lnTo>
                    <a:lnTo>
                      <a:pt x="590" y="112"/>
                    </a:lnTo>
                    <a:lnTo>
                      <a:pt x="610" y="116"/>
                    </a:lnTo>
                    <a:lnTo>
                      <a:pt x="604" y="120"/>
                    </a:lnTo>
                    <a:lnTo>
                      <a:pt x="584" y="140"/>
                    </a:lnTo>
                    <a:lnTo>
                      <a:pt x="594" y="152"/>
                    </a:lnTo>
                    <a:lnTo>
                      <a:pt x="588" y="160"/>
                    </a:lnTo>
                    <a:lnTo>
                      <a:pt x="580" y="164"/>
                    </a:lnTo>
                    <a:lnTo>
                      <a:pt x="570" y="164"/>
                    </a:lnTo>
                    <a:lnTo>
                      <a:pt x="556" y="160"/>
                    </a:lnTo>
                    <a:lnTo>
                      <a:pt x="560" y="172"/>
                    </a:lnTo>
                    <a:lnTo>
                      <a:pt x="558" y="188"/>
                    </a:lnTo>
                    <a:lnTo>
                      <a:pt x="558" y="196"/>
                    </a:lnTo>
                    <a:lnTo>
                      <a:pt x="552" y="200"/>
                    </a:lnTo>
                    <a:lnTo>
                      <a:pt x="534" y="196"/>
                    </a:lnTo>
                    <a:lnTo>
                      <a:pt x="536" y="204"/>
                    </a:lnTo>
                    <a:lnTo>
                      <a:pt x="546" y="226"/>
                    </a:lnTo>
                    <a:lnTo>
                      <a:pt x="548" y="240"/>
                    </a:lnTo>
                    <a:lnTo>
                      <a:pt x="542" y="252"/>
                    </a:lnTo>
                    <a:lnTo>
                      <a:pt x="528" y="246"/>
                    </a:lnTo>
                    <a:lnTo>
                      <a:pt x="514" y="246"/>
                    </a:lnTo>
                    <a:lnTo>
                      <a:pt x="492" y="246"/>
                    </a:lnTo>
                    <a:lnTo>
                      <a:pt x="480" y="246"/>
                    </a:lnTo>
                    <a:lnTo>
                      <a:pt x="458" y="238"/>
                    </a:lnTo>
                    <a:lnTo>
                      <a:pt x="448" y="244"/>
                    </a:lnTo>
                    <a:lnTo>
                      <a:pt x="448" y="252"/>
                    </a:lnTo>
                    <a:lnTo>
                      <a:pt x="426" y="246"/>
                    </a:lnTo>
                    <a:lnTo>
                      <a:pt x="414" y="248"/>
                    </a:lnTo>
                    <a:lnTo>
                      <a:pt x="414" y="260"/>
                    </a:lnTo>
                    <a:lnTo>
                      <a:pt x="406" y="260"/>
                    </a:lnTo>
                    <a:lnTo>
                      <a:pt x="386" y="274"/>
                    </a:lnTo>
                    <a:lnTo>
                      <a:pt x="380" y="284"/>
                    </a:lnTo>
                    <a:lnTo>
                      <a:pt x="380" y="290"/>
                    </a:lnTo>
                    <a:lnTo>
                      <a:pt x="372" y="288"/>
                    </a:lnTo>
                    <a:lnTo>
                      <a:pt x="370" y="280"/>
                    </a:lnTo>
                    <a:lnTo>
                      <a:pt x="350" y="280"/>
                    </a:lnTo>
                    <a:lnTo>
                      <a:pt x="344" y="264"/>
                    </a:lnTo>
                    <a:lnTo>
                      <a:pt x="336" y="262"/>
                    </a:lnTo>
                    <a:lnTo>
                      <a:pt x="332" y="250"/>
                    </a:lnTo>
                    <a:lnTo>
                      <a:pt x="308" y="230"/>
                    </a:lnTo>
                    <a:lnTo>
                      <a:pt x="262" y="234"/>
                    </a:lnTo>
                    <a:lnTo>
                      <a:pt x="242" y="212"/>
                    </a:lnTo>
                    <a:lnTo>
                      <a:pt x="198" y="192"/>
                    </a:lnTo>
                    <a:lnTo>
                      <a:pt x="162" y="202"/>
                    </a:lnTo>
                    <a:lnTo>
                      <a:pt x="174" y="274"/>
                    </a:lnTo>
                    <a:lnTo>
                      <a:pt x="164" y="274"/>
                    </a:lnTo>
                    <a:lnTo>
                      <a:pt x="150" y="260"/>
                    </a:lnTo>
                    <a:lnTo>
                      <a:pt x="138" y="256"/>
                    </a:lnTo>
                    <a:lnTo>
                      <a:pt x="126" y="2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37" name="Freeform 7"/>
              <p:cNvSpPr>
                <a:spLocks noChangeAspect="1"/>
              </p:cNvSpPr>
              <p:nvPr/>
            </p:nvSpPr>
            <p:spPr bwMode="auto">
              <a:xfrm>
                <a:off x="3806" y="1938"/>
                <a:ext cx="136" cy="78"/>
              </a:xfrm>
              <a:custGeom>
                <a:avLst/>
                <a:gdLst>
                  <a:gd name="T0" fmla="*/ 14 w 136"/>
                  <a:gd name="T1" fmla="*/ 66 h 78"/>
                  <a:gd name="T2" fmla="*/ 22 w 136"/>
                  <a:gd name="T3" fmla="*/ 64 h 78"/>
                  <a:gd name="T4" fmla="*/ 32 w 136"/>
                  <a:gd name="T5" fmla="*/ 60 h 78"/>
                  <a:gd name="T6" fmla="*/ 40 w 136"/>
                  <a:gd name="T7" fmla="*/ 56 h 78"/>
                  <a:gd name="T8" fmla="*/ 46 w 136"/>
                  <a:gd name="T9" fmla="*/ 48 h 78"/>
                  <a:gd name="T10" fmla="*/ 36 w 136"/>
                  <a:gd name="T11" fmla="*/ 44 h 78"/>
                  <a:gd name="T12" fmla="*/ 22 w 136"/>
                  <a:gd name="T13" fmla="*/ 36 h 78"/>
                  <a:gd name="T14" fmla="*/ 18 w 136"/>
                  <a:gd name="T15" fmla="*/ 40 h 78"/>
                  <a:gd name="T16" fmla="*/ 8 w 136"/>
                  <a:gd name="T17" fmla="*/ 38 h 78"/>
                  <a:gd name="T18" fmla="*/ 0 w 136"/>
                  <a:gd name="T19" fmla="*/ 36 h 78"/>
                  <a:gd name="T20" fmla="*/ 4 w 136"/>
                  <a:gd name="T21" fmla="*/ 30 h 78"/>
                  <a:gd name="T22" fmla="*/ 8 w 136"/>
                  <a:gd name="T23" fmla="*/ 22 h 78"/>
                  <a:gd name="T24" fmla="*/ 8 w 136"/>
                  <a:gd name="T25" fmla="*/ 10 h 78"/>
                  <a:gd name="T26" fmla="*/ 20 w 136"/>
                  <a:gd name="T27" fmla="*/ 8 h 78"/>
                  <a:gd name="T28" fmla="*/ 26 w 136"/>
                  <a:gd name="T29" fmla="*/ 10 h 78"/>
                  <a:gd name="T30" fmla="*/ 32 w 136"/>
                  <a:gd name="T31" fmla="*/ 14 h 78"/>
                  <a:gd name="T32" fmla="*/ 42 w 136"/>
                  <a:gd name="T33" fmla="*/ 14 h 78"/>
                  <a:gd name="T34" fmla="*/ 42 w 136"/>
                  <a:gd name="T35" fmla="*/ 6 h 78"/>
                  <a:gd name="T36" fmla="*/ 52 w 136"/>
                  <a:gd name="T37" fmla="*/ 0 h 78"/>
                  <a:gd name="T38" fmla="*/ 62 w 136"/>
                  <a:gd name="T39" fmla="*/ 2 h 78"/>
                  <a:gd name="T40" fmla="*/ 68 w 136"/>
                  <a:gd name="T41" fmla="*/ 8 h 78"/>
                  <a:gd name="T42" fmla="*/ 78 w 136"/>
                  <a:gd name="T43" fmla="*/ 10 h 78"/>
                  <a:gd name="T44" fmla="*/ 94 w 136"/>
                  <a:gd name="T45" fmla="*/ 8 h 78"/>
                  <a:gd name="T46" fmla="*/ 108 w 136"/>
                  <a:gd name="T47" fmla="*/ 8 h 78"/>
                  <a:gd name="T48" fmla="*/ 122 w 136"/>
                  <a:gd name="T49" fmla="*/ 8 h 78"/>
                  <a:gd name="T50" fmla="*/ 136 w 136"/>
                  <a:gd name="T51" fmla="*/ 14 h 78"/>
                  <a:gd name="T52" fmla="*/ 132 w 136"/>
                  <a:gd name="T53" fmla="*/ 20 h 78"/>
                  <a:gd name="T54" fmla="*/ 126 w 136"/>
                  <a:gd name="T55" fmla="*/ 26 h 78"/>
                  <a:gd name="T56" fmla="*/ 120 w 136"/>
                  <a:gd name="T57" fmla="*/ 32 h 78"/>
                  <a:gd name="T58" fmla="*/ 114 w 136"/>
                  <a:gd name="T59" fmla="*/ 40 h 78"/>
                  <a:gd name="T60" fmla="*/ 106 w 136"/>
                  <a:gd name="T61" fmla="*/ 46 h 78"/>
                  <a:gd name="T62" fmla="*/ 96 w 136"/>
                  <a:gd name="T63" fmla="*/ 54 h 78"/>
                  <a:gd name="T64" fmla="*/ 84 w 136"/>
                  <a:gd name="T65" fmla="*/ 54 h 78"/>
                  <a:gd name="T66" fmla="*/ 74 w 136"/>
                  <a:gd name="T67" fmla="*/ 56 h 78"/>
                  <a:gd name="T68" fmla="*/ 66 w 136"/>
                  <a:gd name="T69" fmla="*/ 58 h 78"/>
                  <a:gd name="T70" fmla="*/ 60 w 136"/>
                  <a:gd name="T71" fmla="*/ 62 h 78"/>
                  <a:gd name="T72" fmla="*/ 56 w 136"/>
                  <a:gd name="T73" fmla="*/ 70 h 78"/>
                  <a:gd name="T74" fmla="*/ 56 w 136"/>
                  <a:gd name="T75" fmla="*/ 76 h 78"/>
                  <a:gd name="T76" fmla="*/ 48 w 136"/>
                  <a:gd name="T77" fmla="*/ 76 h 78"/>
                  <a:gd name="T78" fmla="*/ 42 w 136"/>
                  <a:gd name="T79" fmla="*/ 78 h 78"/>
                  <a:gd name="T80" fmla="*/ 34 w 136"/>
                  <a:gd name="T81" fmla="*/ 78 h 78"/>
                  <a:gd name="T82" fmla="*/ 26 w 136"/>
                  <a:gd name="T83" fmla="*/ 76 h 78"/>
                  <a:gd name="T84" fmla="*/ 20 w 136"/>
                  <a:gd name="T85" fmla="*/ 76 h 78"/>
                  <a:gd name="T86" fmla="*/ 12 w 136"/>
                  <a:gd name="T87" fmla="*/ 76 h 78"/>
                  <a:gd name="T88" fmla="*/ 14 w 136"/>
                  <a:gd name="T89" fmla="*/ 66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6"/>
                  <a:gd name="T136" fmla="*/ 0 h 78"/>
                  <a:gd name="T137" fmla="*/ 136 w 136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6" h="78">
                    <a:moveTo>
                      <a:pt x="14" y="66"/>
                    </a:moveTo>
                    <a:lnTo>
                      <a:pt x="22" y="64"/>
                    </a:lnTo>
                    <a:lnTo>
                      <a:pt x="32" y="60"/>
                    </a:lnTo>
                    <a:lnTo>
                      <a:pt x="40" y="56"/>
                    </a:lnTo>
                    <a:lnTo>
                      <a:pt x="46" y="48"/>
                    </a:lnTo>
                    <a:lnTo>
                      <a:pt x="36" y="44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8" y="38"/>
                    </a:lnTo>
                    <a:lnTo>
                      <a:pt x="0" y="36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8" y="10"/>
                    </a:lnTo>
                    <a:lnTo>
                      <a:pt x="20" y="8"/>
                    </a:lnTo>
                    <a:lnTo>
                      <a:pt x="26" y="10"/>
                    </a:lnTo>
                    <a:lnTo>
                      <a:pt x="32" y="14"/>
                    </a:lnTo>
                    <a:lnTo>
                      <a:pt x="42" y="14"/>
                    </a:lnTo>
                    <a:lnTo>
                      <a:pt x="42" y="6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68" y="8"/>
                    </a:lnTo>
                    <a:lnTo>
                      <a:pt x="78" y="10"/>
                    </a:lnTo>
                    <a:lnTo>
                      <a:pt x="94" y="8"/>
                    </a:lnTo>
                    <a:lnTo>
                      <a:pt x="108" y="8"/>
                    </a:lnTo>
                    <a:lnTo>
                      <a:pt x="122" y="8"/>
                    </a:lnTo>
                    <a:lnTo>
                      <a:pt x="136" y="14"/>
                    </a:lnTo>
                    <a:lnTo>
                      <a:pt x="132" y="20"/>
                    </a:lnTo>
                    <a:lnTo>
                      <a:pt x="126" y="26"/>
                    </a:lnTo>
                    <a:lnTo>
                      <a:pt x="120" y="32"/>
                    </a:lnTo>
                    <a:lnTo>
                      <a:pt x="114" y="40"/>
                    </a:lnTo>
                    <a:lnTo>
                      <a:pt x="106" y="46"/>
                    </a:lnTo>
                    <a:lnTo>
                      <a:pt x="96" y="54"/>
                    </a:lnTo>
                    <a:lnTo>
                      <a:pt x="84" y="54"/>
                    </a:lnTo>
                    <a:lnTo>
                      <a:pt x="74" y="56"/>
                    </a:lnTo>
                    <a:lnTo>
                      <a:pt x="66" y="58"/>
                    </a:lnTo>
                    <a:lnTo>
                      <a:pt x="60" y="62"/>
                    </a:lnTo>
                    <a:lnTo>
                      <a:pt x="56" y="70"/>
                    </a:lnTo>
                    <a:lnTo>
                      <a:pt x="56" y="76"/>
                    </a:lnTo>
                    <a:lnTo>
                      <a:pt x="48" y="7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26" y="76"/>
                    </a:lnTo>
                    <a:lnTo>
                      <a:pt x="20" y="76"/>
                    </a:lnTo>
                    <a:lnTo>
                      <a:pt x="12" y="76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38" name="Freeform 8"/>
              <p:cNvSpPr>
                <a:spLocks noChangeAspect="1"/>
              </p:cNvSpPr>
              <p:nvPr/>
            </p:nvSpPr>
            <p:spPr bwMode="auto">
              <a:xfrm>
                <a:off x="3770" y="1984"/>
                <a:ext cx="120" cy="72"/>
              </a:xfrm>
              <a:custGeom>
                <a:avLst/>
                <a:gdLst>
                  <a:gd name="T0" fmla="*/ 0 w 120"/>
                  <a:gd name="T1" fmla="*/ 28 h 72"/>
                  <a:gd name="T2" fmla="*/ 16 w 120"/>
                  <a:gd name="T3" fmla="*/ 28 h 72"/>
                  <a:gd name="T4" fmla="*/ 18 w 120"/>
                  <a:gd name="T5" fmla="*/ 18 h 72"/>
                  <a:gd name="T6" fmla="*/ 24 w 120"/>
                  <a:gd name="T7" fmla="*/ 16 h 72"/>
                  <a:gd name="T8" fmla="*/ 24 w 120"/>
                  <a:gd name="T9" fmla="*/ 4 h 72"/>
                  <a:gd name="T10" fmla="*/ 34 w 120"/>
                  <a:gd name="T11" fmla="*/ 6 h 72"/>
                  <a:gd name="T12" fmla="*/ 40 w 120"/>
                  <a:gd name="T13" fmla="*/ 0 h 72"/>
                  <a:gd name="T14" fmla="*/ 48 w 120"/>
                  <a:gd name="T15" fmla="*/ 6 h 72"/>
                  <a:gd name="T16" fmla="*/ 48 w 120"/>
                  <a:gd name="T17" fmla="*/ 10 h 72"/>
                  <a:gd name="T18" fmla="*/ 40 w 120"/>
                  <a:gd name="T19" fmla="*/ 14 h 72"/>
                  <a:gd name="T20" fmla="*/ 34 w 120"/>
                  <a:gd name="T21" fmla="*/ 18 h 72"/>
                  <a:gd name="T22" fmla="*/ 44 w 120"/>
                  <a:gd name="T23" fmla="*/ 18 h 72"/>
                  <a:gd name="T24" fmla="*/ 50 w 120"/>
                  <a:gd name="T25" fmla="*/ 20 h 72"/>
                  <a:gd name="T26" fmla="*/ 48 w 120"/>
                  <a:gd name="T27" fmla="*/ 30 h 72"/>
                  <a:gd name="T28" fmla="*/ 62 w 120"/>
                  <a:gd name="T29" fmla="*/ 30 h 72"/>
                  <a:gd name="T30" fmla="*/ 70 w 120"/>
                  <a:gd name="T31" fmla="*/ 32 h 72"/>
                  <a:gd name="T32" fmla="*/ 78 w 120"/>
                  <a:gd name="T33" fmla="*/ 32 h 72"/>
                  <a:gd name="T34" fmla="*/ 92 w 120"/>
                  <a:gd name="T35" fmla="*/ 30 h 72"/>
                  <a:gd name="T36" fmla="*/ 96 w 120"/>
                  <a:gd name="T37" fmla="*/ 34 h 72"/>
                  <a:gd name="T38" fmla="*/ 106 w 120"/>
                  <a:gd name="T39" fmla="*/ 40 h 72"/>
                  <a:gd name="T40" fmla="*/ 112 w 120"/>
                  <a:gd name="T41" fmla="*/ 46 h 72"/>
                  <a:gd name="T42" fmla="*/ 116 w 120"/>
                  <a:gd name="T43" fmla="*/ 52 h 72"/>
                  <a:gd name="T44" fmla="*/ 120 w 120"/>
                  <a:gd name="T45" fmla="*/ 62 h 72"/>
                  <a:gd name="T46" fmla="*/ 114 w 120"/>
                  <a:gd name="T47" fmla="*/ 62 h 72"/>
                  <a:gd name="T48" fmla="*/ 106 w 120"/>
                  <a:gd name="T49" fmla="*/ 64 h 72"/>
                  <a:gd name="T50" fmla="*/ 98 w 120"/>
                  <a:gd name="T51" fmla="*/ 66 h 72"/>
                  <a:gd name="T52" fmla="*/ 90 w 120"/>
                  <a:gd name="T53" fmla="*/ 70 h 72"/>
                  <a:gd name="T54" fmla="*/ 82 w 120"/>
                  <a:gd name="T55" fmla="*/ 72 h 72"/>
                  <a:gd name="T56" fmla="*/ 80 w 120"/>
                  <a:gd name="T57" fmla="*/ 72 h 72"/>
                  <a:gd name="T58" fmla="*/ 76 w 120"/>
                  <a:gd name="T59" fmla="*/ 72 h 72"/>
                  <a:gd name="T60" fmla="*/ 74 w 120"/>
                  <a:gd name="T61" fmla="*/ 70 h 72"/>
                  <a:gd name="T62" fmla="*/ 66 w 120"/>
                  <a:gd name="T63" fmla="*/ 62 h 72"/>
                  <a:gd name="T64" fmla="*/ 62 w 120"/>
                  <a:gd name="T65" fmla="*/ 54 h 72"/>
                  <a:gd name="T66" fmla="*/ 58 w 120"/>
                  <a:gd name="T67" fmla="*/ 40 h 72"/>
                  <a:gd name="T68" fmla="*/ 52 w 120"/>
                  <a:gd name="T69" fmla="*/ 42 h 72"/>
                  <a:gd name="T70" fmla="*/ 46 w 120"/>
                  <a:gd name="T71" fmla="*/ 48 h 72"/>
                  <a:gd name="T72" fmla="*/ 42 w 120"/>
                  <a:gd name="T73" fmla="*/ 54 h 72"/>
                  <a:gd name="T74" fmla="*/ 36 w 120"/>
                  <a:gd name="T75" fmla="*/ 60 h 72"/>
                  <a:gd name="T76" fmla="*/ 32 w 120"/>
                  <a:gd name="T77" fmla="*/ 64 h 72"/>
                  <a:gd name="T78" fmla="*/ 26 w 120"/>
                  <a:gd name="T79" fmla="*/ 68 h 72"/>
                  <a:gd name="T80" fmla="*/ 14 w 120"/>
                  <a:gd name="T81" fmla="*/ 70 h 72"/>
                  <a:gd name="T82" fmla="*/ 18 w 120"/>
                  <a:gd name="T83" fmla="*/ 60 h 72"/>
                  <a:gd name="T84" fmla="*/ 18 w 120"/>
                  <a:gd name="T85" fmla="*/ 50 h 72"/>
                  <a:gd name="T86" fmla="*/ 14 w 120"/>
                  <a:gd name="T87" fmla="*/ 44 h 72"/>
                  <a:gd name="T88" fmla="*/ 8 w 120"/>
                  <a:gd name="T89" fmla="*/ 40 h 72"/>
                  <a:gd name="T90" fmla="*/ 0 w 120"/>
                  <a:gd name="T91" fmla="*/ 34 h 72"/>
                  <a:gd name="T92" fmla="*/ 0 w 120"/>
                  <a:gd name="T93" fmla="*/ 28 h 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0"/>
                  <a:gd name="T142" fmla="*/ 0 h 72"/>
                  <a:gd name="T143" fmla="*/ 120 w 120"/>
                  <a:gd name="T144" fmla="*/ 72 h 7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0" h="72">
                    <a:moveTo>
                      <a:pt x="0" y="28"/>
                    </a:moveTo>
                    <a:lnTo>
                      <a:pt x="16" y="28"/>
                    </a:lnTo>
                    <a:lnTo>
                      <a:pt x="18" y="18"/>
                    </a:lnTo>
                    <a:lnTo>
                      <a:pt x="24" y="1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0"/>
                    </a:lnTo>
                    <a:lnTo>
                      <a:pt x="48" y="6"/>
                    </a:lnTo>
                    <a:lnTo>
                      <a:pt x="48" y="10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44" y="18"/>
                    </a:lnTo>
                    <a:lnTo>
                      <a:pt x="50" y="20"/>
                    </a:lnTo>
                    <a:lnTo>
                      <a:pt x="48" y="30"/>
                    </a:lnTo>
                    <a:lnTo>
                      <a:pt x="62" y="30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92" y="30"/>
                    </a:lnTo>
                    <a:lnTo>
                      <a:pt x="96" y="34"/>
                    </a:lnTo>
                    <a:lnTo>
                      <a:pt x="106" y="40"/>
                    </a:lnTo>
                    <a:lnTo>
                      <a:pt x="112" y="46"/>
                    </a:lnTo>
                    <a:lnTo>
                      <a:pt x="116" y="52"/>
                    </a:lnTo>
                    <a:lnTo>
                      <a:pt x="120" y="62"/>
                    </a:lnTo>
                    <a:lnTo>
                      <a:pt x="114" y="62"/>
                    </a:lnTo>
                    <a:lnTo>
                      <a:pt x="106" y="64"/>
                    </a:lnTo>
                    <a:lnTo>
                      <a:pt x="98" y="66"/>
                    </a:lnTo>
                    <a:lnTo>
                      <a:pt x="90" y="70"/>
                    </a:lnTo>
                    <a:lnTo>
                      <a:pt x="82" y="72"/>
                    </a:lnTo>
                    <a:lnTo>
                      <a:pt x="80" y="72"/>
                    </a:lnTo>
                    <a:lnTo>
                      <a:pt x="76" y="72"/>
                    </a:lnTo>
                    <a:lnTo>
                      <a:pt x="74" y="70"/>
                    </a:lnTo>
                    <a:lnTo>
                      <a:pt x="66" y="62"/>
                    </a:lnTo>
                    <a:lnTo>
                      <a:pt x="62" y="54"/>
                    </a:lnTo>
                    <a:lnTo>
                      <a:pt x="58" y="40"/>
                    </a:lnTo>
                    <a:lnTo>
                      <a:pt x="52" y="42"/>
                    </a:lnTo>
                    <a:lnTo>
                      <a:pt x="46" y="48"/>
                    </a:lnTo>
                    <a:lnTo>
                      <a:pt x="42" y="54"/>
                    </a:lnTo>
                    <a:lnTo>
                      <a:pt x="36" y="60"/>
                    </a:lnTo>
                    <a:lnTo>
                      <a:pt x="32" y="64"/>
                    </a:lnTo>
                    <a:lnTo>
                      <a:pt x="26" y="68"/>
                    </a:lnTo>
                    <a:lnTo>
                      <a:pt x="14" y="70"/>
                    </a:lnTo>
                    <a:lnTo>
                      <a:pt x="18" y="60"/>
                    </a:lnTo>
                    <a:lnTo>
                      <a:pt x="18" y="50"/>
                    </a:lnTo>
                    <a:lnTo>
                      <a:pt x="14" y="44"/>
                    </a:lnTo>
                    <a:lnTo>
                      <a:pt x="8" y="40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5869" name="Freeform 9"/>
            <p:cNvSpPr>
              <a:spLocks noChangeAspect="1"/>
            </p:cNvSpPr>
            <p:nvPr/>
          </p:nvSpPr>
          <p:spPr bwMode="auto">
            <a:xfrm>
              <a:off x="3738" y="1426"/>
              <a:ext cx="900" cy="699"/>
            </a:xfrm>
            <a:custGeom>
              <a:avLst/>
              <a:gdLst>
                <a:gd name="T0" fmla="*/ 838 w 880"/>
                <a:gd name="T1" fmla="*/ 4208 h 644"/>
                <a:gd name="T2" fmla="*/ 846 w 880"/>
                <a:gd name="T3" fmla="*/ 4549 h 644"/>
                <a:gd name="T4" fmla="*/ 864 w 880"/>
                <a:gd name="T5" fmla="*/ 4826 h 644"/>
                <a:gd name="T6" fmla="*/ 900 w 880"/>
                <a:gd name="T7" fmla="*/ 5003 h 644"/>
                <a:gd name="T8" fmla="*/ 947 w 880"/>
                <a:gd name="T9" fmla="*/ 5254 h 644"/>
                <a:gd name="T10" fmla="*/ 966 w 880"/>
                <a:gd name="T11" fmla="*/ 5108 h 644"/>
                <a:gd name="T12" fmla="*/ 1062 w 880"/>
                <a:gd name="T13" fmla="*/ 4952 h 644"/>
                <a:gd name="T14" fmla="*/ 1123 w 880"/>
                <a:gd name="T15" fmla="*/ 5069 h 644"/>
                <a:gd name="T16" fmla="*/ 1230 w 880"/>
                <a:gd name="T17" fmla="*/ 5254 h 644"/>
                <a:gd name="T18" fmla="*/ 1250 w 880"/>
                <a:gd name="T19" fmla="*/ 5326 h 644"/>
                <a:gd name="T20" fmla="*/ 1369 w 880"/>
                <a:gd name="T21" fmla="*/ 5069 h 644"/>
                <a:gd name="T22" fmla="*/ 1439 w 880"/>
                <a:gd name="T23" fmla="*/ 4866 h 644"/>
                <a:gd name="T24" fmla="*/ 1498 w 880"/>
                <a:gd name="T25" fmla="*/ 4308 h 644"/>
                <a:gd name="T26" fmla="*/ 1506 w 880"/>
                <a:gd name="T27" fmla="*/ 3786 h 644"/>
                <a:gd name="T28" fmla="*/ 1496 w 880"/>
                <a:gd name="T29" fmla="*/ 3540 h 644"/>
                <a:gd name="T30" fmla="*/ 1386 w 880"/>
                <a:gd name="T31" fmla="*/ 3001 h 644"/>
                <a:gd name="T32" fmla="*/ 1412 w 880"/>
                <a:gd name="T33" fmla="*/ 2570 h 644"/>
                <a:gd name="T34" fmla="*/ 1278 w 880"/>
                <a:gd name="T35" fmla="*/ 2397 h 644"/>
                <a:gd name="T36" fmla="*/ 1338 w 880"/>
                <a:gd name="T37" fmla="*/ 2061 h 644"/>
                <a:gd name="T38" fmla="*/ 1386 w 880"/>
                <a:gd name="T39" fmla="*/ 2354 h 644"/>
                <a:gd name="T40" fmla="*/ 1464 w 880"/>
                <a:gd name="T41" fmla="*/ 1998 h 644"/>
                <a:gd name="T42" fmla="*/ 1531 w 880"/>
                <a:gd name="T43" fmla="*/ 1784 h 644"/>
                <a:gd name="T44" fmla="*/ 1577 w 880"/>
                <a:gd name="T45" fmla="*/ 1696 h 644"/>
                <a:gd name="T46" fmla="*/ 1577 w 880"/>
                <a:gd name="T47" fmla="*/ 1282 h 644"/>
                <a:gd name="T48" fmla="*/ 1525 w 880"/>
                <a:gd name="T49" fmla="*/ 879 h 644"/>
                <a:gd name="T50" fmla="*/ 1433 w 880"/>
                <a:gd name="T51" fmla="*/ 721 h 644"/>
                <a:gd name="T52" fmla="*/ 1246 w 880"/>
                <a:gd name="T53" fmla="*/ 218 h 644"/>
                <a:gd name="T54" fmla="*/ 1074 w 880"/>
                <a:gd name="T55" fmla="*/ 4 h 644"/>
                <a:gd name="T56" fmla="*/ 1087 w 880"/>
                <a:gd name="T57" fmla="*/ 357 h 644"/>
                <a:gd name="T58" fmla="*/ 1033 w 880"/>
                <a:gd name="T59" fmla="*/ 596 h 644"/>
                <a:gd name="T60" fmla="*/ 1110 w 880"/>
                <a:gd name="T61" fmla="*/ 905 h 644"/>
                <a:gd name="T62" fmla="*/ 1116 w 880"/>
                <a:gd name="T63" fmla="*/ 1106 h 644"/>
                <a:gd name="T64" fmla="*/ 1074 w 880"/>
                <a:gd name="T65" fmla="*/ 1288 h 644"/>
                <a:gd name="T66" fmla="*/ 1011 w 880"/>
                <a:gd name="T67" fmla="*/ 1352 h 644"/>
                <a:gd name="T68" fmla="*/ 1020 w 880"/>
                <a:gd name="T69" fmla="*/ 1494 h 644"/>
                <a:gd name="T70" fmla="*/ 958 w 880"/>
                <a:gd name="T71" fmla="*/ 1784 h 644"/>
                <a:gd name="T72" fmla="*/ 773 w 880"/>
                <a:gd name="T73" fmla="*/ 1799 h 644"/>
                <a:gd name="T74" fmla="*/ 558 w 880"/>
                <a:gd name="T75" fmla="*/ 1558 h 644"/>
                <a:gd name="T76" fmla="*/ 405 w 880"/>
                <a:gd name="T77" fmla="*/ 1317 h 644"/>
                <a:gd name="T78" fmla="*/ 322 w 880"/>
                <a:gd name="T79" fmla="*/ 879 h 644"/>
                <a:gd name="T80" fmla="*/ 235 w 880"/>
                <a:gd name="T81" fmla="*/ 775 h 644"/>
                <a:gd name="T82" fmla="*/ 179 w 880"/>
                <a:gd name="T83" fmla="*/ 1167 h 644"/>
                <a:gd name="T84" fmla="*/ 137 w 880"/>
                <a:gd name="T85" fmla="*/ 1396 h 644"/>
                <a:gd name="T86" fmla="*/ 94 w 880"/>
                <a:gd name="T87" fmla="*/ 2061 h 644"/>
                <a:gd name="T88" fmla="*/ 0 w 880"/>
                <a:gd name="T89" fmla="*/ 2287 h 644"/>
                <a:gd name="T90" fmla="*/ 48 w 880"/>
                <a:gd name="T91" fmla="*/ 2602 h 644"/>
                <a:gd name="T92" fmla="*/ 82 w 880"/>
                <a:gd name="T93" fmla="*/ 2728 h 644"/>
                <a:gd name="T94" fmla="*/ 149 w 880"/>
                <a:gd name="T95" fmla="*/ 2930 h 644"/>
                <a:gd name="T96" fmla="*/ 209 w 880"/>
                <a:gd name="T97" fmla="*/ 2878 h 644"/>
                <a:gd name="T98" fmla="*/ 215 w 880"/>
                <a:gd name="T99" fmla="*/ 3164 h 644"/>
                <a:gd name="T100" fmla="*/ 215 w 880"/>
                <a:gd name="T101" fmla="*/ 3434 h 644"/>
                <a:gd name="T102" fmla="*/ 281 w 880"/>
                <a:gd name="T103" fmla="*/ 3754 h 644"/>
                <a:gd name="T104" fmla="*/ 349 w 880"/>
                <a:gd name="T105" fmla="*/ 3849 h 644"/>
                <a:gd name="T106" fmla="*/ 445 w 880"/>
                <a:gd name="T107" fmla="*/ 4117 h 644"/>
                <a:gd name="T108" fmla="*/ 527 w 880"/>
                <a:gd name="T109" fmla="*/ 4208 h 644"/>
                <a:gd name="T110" fmla="*/ 568 w 880"/>
                <a:gd name="T111" fmla="*/ 4177 h 644"/>
                <a:gd name="T112" fmla="*/ 653 w 880"/>
                <a:gd name="T113" fmla="*/ 4288 h 644"/>
                <a:gd name="T114" fmla="*/ 718 w 880"/>
                <a:gd name="T115" fmla="*/ 3951 h 644"/>
                <a:gd name="T116" fmla="*/ 756 w 880"/>
                <a:gd name="T117" fmla="*/ 3934 h 644"/>
                <a:gd name="T118" fmla="*/ 801 w 880"/>
                <a:gd name="T119" fmla="*/ 4075 h 6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80"/>
                <a:gd name="T181" fmla="*/ 0 h 644"/>
                <a:gd name="T182" fmla="*/ 880 w 880"/>
                <a:gd name="T183" fmla="*/ 644 h 6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80" h="644">
                  <a:moveTo>
                    <a:pt x="446" y="484"/>
                  </a:moveTo>
                  <a:lnTo>
                    <a:pt x="452" y="484"/>
                  </a:lnTo>
                  <a:lnTo>
                    <a:pt x="456" y="486"/>
                  </a:lnTo>
                  <a:lnTo>
                    <a:pt x="458" y="488"/>
                  </a:lnTo>
                  <a:lnTo>
                    <a:pt x="462" y="496"/>
                  </a:lnTo>
                  <a:lnTo>
                    <a:pt x="462" y="498"/>
                  </a:lnTo>
                  <a:lnTo>
                    <a:pt x="466" y="500"/>
                  </a:lnTo>
                  <a:lnTo>
                    <a:pt x="470" y="500"/>
                  </a:lnTo>
                  <a:lnTo>
                    <a:pt x="472" y="504"/>
                  </a:lnTo>
                  <a:lnTo>
                    <a:pt x="476" y="514"/>
                  </a:lnTo>
                  <a:lnTo>
                    <a:pt x="480" y="532"/>
                  </a:lnTo>
                  <a:lnTo>
                    <a:pt x="478" y="536"/>
                  </a:lnTo>
                  <a:lnTo>
                    <a:pt x="480" y="538"/>
                  </a:lnTo>
                  <a:lnTo>
                    <a:pt x="472" y="540"/>
                  </a:lnTo>
                  <a:lnTo>
                    <a:pt x="468" y="546"/>
                  </a:lnTo>
                  <a:lnTo>
                    <a:pt x="466" y="552"/>
                  </a:lnTo>
                  <a:lnTo>
                    <a:pt x="466" y="558"/>
                  </a:lnTo>
                  <a:lnTo>
                    <a:pt x="468" y="566"/>
                  </a:lnTo>
                  <a:lnTo>
                    <a:pt x="470" y="570"/>
                  </a:lnTo>
                  <a:lnTo>
                    <a:pt x="476" y="572"/>
                  </a:lnTo>
                  <a:lnTo>
                    <a:pt x="482" y="572"/>
                  </a:lnTo>
                  <a:lnTo>
                    <a:pt x="486" y="572"/>
                  </a:lnTo>
                  <a:lnTo>
                    <a:pt x="488" y="574"/>
                  </a:lnTo>
                  <a:lnTo>
                    <a:pt x="490" y="582"/>
                  </a:lnTo>
                  <a:lnTo>
                    <a:pt x="492" y="586"/>
                  </a:lnTo>
                  <a:lnTo>
                    <a:pt x="496" y="588"/>
                  </a:lnTo>
                  <a:lnTo>
                    <a:pt x="500" y="590"/>
                  </a:lnTo>
                  <a:lnTo>
                    <a:pt x="502" y="594"/>
                  </a:lnTo>
                  <a:lnTo>
                    <a:pt x="502" y="598"/>
                  </a:lnTo>
                  <a:lnTo>
                    <a:pt x="500" y="608"/>
                  </a:lnTo>
                  <a:lnTo>
                    <a:pt x="508" y="612"/>
                  </a:lnTo>
                  <a:lnTo>
                    <a:pt x="514" y="616"/>
                  </a:lnTo>
                  <a:lnTo>
                    <a:pt x="520" y="620"/>
                  </a:lnTo>
                  <a:lnTo>
                    <a:pt x="526" y="622"/>
                  </a:lnTo>
                  <a:lnTo>
                    <a:pt x="528" y="624"/>
                  </a:lnTo>
                  <a:lnTo>
                    <a:pt x="532" y="620"/>
                  </a:lnTo>
                  <a:lnTo>
                    <a:pt x="538" y="624"/>
                  </a:lnTo>
                  <a:lnTo>
                    <a:pt x="540" y="624"/>
                  </a:lnTo>
                  <a:lnTo>
                    <a:pt x="544" y="622"/>
                  </a:lnTo>
                  <a:lnTo>
                    <a:pt x="540" y="616"/>
                  </a:lnTo>
                  <a:lnTo>
                    <a:pt x="538" y="608"/>
                  </a:lnTo>
                  <a:lnTo>
                    <a:pt x="538" y="606"/>
                  </a:lnTo>
                  <a:lnTo>
                    <a:pt x="540" y="604"/>
                  </a:lnTo>
                  <a:lnTo>
                    <a:pt x="544" y="600"/>
                  </a:lnTo>
                  <a:lnTo>
                    <a:pt x="556" y="600"/>
                  </a:lnTo>
                  <a:lnTo>
                    <a:pt x="564" y="600"/>
                  </a:lnTo>
                  <a:lnTo>
                    <a:pt x="574" y="598"/>
                  </a:lnTo>
                  <a:lnTo>
                    <a:pt x="582" y="592"/>
                  </a:lnTo>
                  <a:lnTo>
                    <a:pt x="592" y="588"/>
                  </a:lnTo>
                  <a:lnTo>
                    <a:pt x="600" y="586"/>
                  </a:lnTo>
                  <a:lnTo>
                    <a:pt x="606" y="588"/>
                  </a:lnTo>
                  <a:lnTo>
                    <a:pt x="610" y="590"/>
                  </a:lnTo>
                  <a:lnTo>
                    <a:pt x="616" y="592"/>
                  </a:lnTo>
                  <a:lnTo>
                    <a:pt x="622" y="592"/>
                  </a:lnTo>
                  <a:lnTo>
                    <a:pt x="624" y="598"/>
                  </a:lnTo>
                  <a:lnTo>
                    <a:pt x="626" y="602"/>
                  </a:lnTo>
                  <a:lnTo>
                    <a:pt x="634" y="610"/>
                  </a:lnTo>
                  <a:lnTo>
                    <a:pt x="642" y="616"/>
                  </a:lnTo>
                  <a:lnTo>
                    <a:pt x="650" y="618"/>
                  </a:lnTo>
                  <a:lnTo>
                    <a:pt x="666" y="618"/>
                  </a:lnTo>
                  <a:lnTo>
                    <a:pt x="672" y="618"/>
                  </a:lnTo>
                  <a:lnTo>
                    <a:pt x="676" y="620"/>
                  </a:lnTo>
                  <a:lnTo>
                    <a:pt x="686" y="624"/>
                  </a:lnTo>
                  <a:lnTo>
                    <a:pt x="686" y="630"/>
                  </a:lnTo>
                  <a:lnTo>
                    <a:pt x="686" y="636"/>
                  </a:lnTo>
                  <a:lnTo>
                    <a:pt x="688" y="642"/>
                  </a:lnTo>
                  <a:lnTo>
                    <a:pt x="694" y="644"/>
                  </a:lnTo>
                  <a:lnTo>
                    <a:pt x="698" y="638"/>
                  </a:lnTo>
                  <a:lnTo>
                    <a:pt x="696" y="636"/>
                  </a:lnTo>
                  <a:lnTo>
                    <a:pt x="696" y="632"/>
                  </a:lnTo>
                  <a:lnTo>
                    <a:pt x="694" y="626"/>
                  </a:lnTo>
                  <a:lnTo>
                    <a:pt x="712" y="622"/>
                  </a:lnTo>
                  <a:lnTo>
                    <a:pt x="724" y="614"/>
                  </a:lnTo>
                  <a:lnTo>
                    <a:pt x="748" y="598"/>
                  </a:lnTo>
                  <a:lnTo>
                    <a:pt x="748" y="608"/>
                  </a:lnTo>
                  <a:lnTo>
                    <a:pt x="760" y="608"/>
                  </a:lnTo>
                  <a:lnTo>
                    <a:pt x="764" y="602"/>
                  </a:lnTo>
                  <a:lnTo>
                    <a:pt x="768" y="600"/>
                  </a:lnTo>
                  <a:lnTo>
                    <a:pt x="778" y="596"/>
                  </a:lnTo>
                  <a:lnTo>
                    <a:pt x="788" y="594"/>
                  </a:lnTo>
                  <a:lnTo>
                    <a:pt x="792" y="592"/>
                  </a:lnTo>
                  <a:lnTo>
                    <a:pt x="796" y="588"/>
                  </a:lnTo>
                  <a:lnTo>
                    <a:pt x="796" y="590"/>
                  </a:lnTo>
                  <a:lnTo>
                    <a:pt x="802" y="578"/>
                  </a:lnTo>
                  <a:lnTo>
                    <a:pt x="808" y="570"/>
                  </a:lnTo>
                  <a:lnTo>
                    <a:pt x="826" y="556"/>
                  </a:lnTo>
                  <a:lnTo>
                    <a:pt x="830" y="550"/>
                  </a:lnTo>
                  <a:lnTo>
                    <a:pt x="832" y="544"/>
                  </a:lnTo>
                  <a:lnTo>
                    <a:pt x="832" y="534"/>
                  </a:lnTo>
                  <a:lnTo>
                    <a:pt x="832" y="524"/>
                  </a:lnTo>
                  <a:lnTo>
                    <a:pt x="836" y="512"/>
                  </a:lnTo>
                  <a:lnTo>
                    <a:pt x="844" y="500"/>
                  </a:lnTo>
                  <a:lnTo>
                    <a:pt x="850" y="486"/>
                  </a:lnTo>
                  <a:lnTo>
                    <a:pt x="852" y="480"/>
                  </a:lnTo>
                  <a:lnTo>
                    <a:pt x="852" y="474"/>
                  </a:lnTo>
                  <a:lnTo>
                    <a:pt x="850" y="462"/>
                  </a:lnTo>
                  <a:lnTo>
                    <a:pt x="848" y="456"/>
                  </a:lnTo>
                  <a:lnTo>
                    <a:pt x="840" y="450"/>
                  </a:lnTo>
                  <a:lnTo>
                    <a:pt x="830" y="448"/>
                  </a:lnTo>
                  <a:lnTo>
                    <a:pt x="836" y="440"/>
                  </a:lnTo>
                  <a:lnTo>
                    <a:pt x="844" y="434"/>
                  </a:lnTo>
                  <a:lnTo>
                    <a:pt x="836" y="428"/>
                  </a:lnTo>
                  <a:lnTo>
                    <a:pt x="832" y="424"/>
                  </a:lnTo>
                  <a:lnTo>
                    <a:pt x="830" y="420"/>
                  </a:lnTo>
                  <a:lnTo>
                    <a:pt x="834" y="420"/>
                  </a:lnTo>
                  <a:lnTo>
                    <a:pt x="824" y="406"/>
                  </a:lnTo>
                  <a:lnTo>
                    <a:pt x="816" y="392"/>
                  </a:lnTo>
                  <a:lnTo>
                    <a:pt x="806" y="378"/>
                  </a:lnTo>
                  <a:lnTo>
                    <a:pt x="792" y="366"/>
                  </a:lnTo>
                  <a:lnTo>
                    <a:pt x="780" y="362"/>
                  </a:lnTo>
                  <a:lnTo>
                    <a:pt x="774" y="358"/>
                  </a:lnTo>
                  <a:lnTo>
                    <a:pt x="772" y="356"/>
                  </a:lnTo>
                  <a:lnTo>
                    <a:pt x="772" y="352"/>
                  </a:lnTo>
                  <a:lnTo>
                    <a:pt x="772" y="346"/>
                  </a:lnTo>
                  <a:lnTo>
                    <a:pt x="774" y="338"/>
                  </a:lnTo>
                  <a:lnTo>
                    <a:pt x="778" y="334"/>
                  </a:lnTo>
                  <a:lnTo>
                    <a:pt x="782" y="330"/>
                  </a:lnTo>
                  <a:lnTo>
                    <a:pt x="804" y="314"/>
                  </a:lnTo>
                  <a:lnTo>
                    <a:pt x="788" y="306"/>
                  </a:lnTo>
                  <a:lnTo>
                    <a:pt x="780" y="302"/>
                  </a:lnTo>
                  <a:lnTo>
                    <a:pt x="772" y="300"/>
                  </a:lnTo>
                  <a:lnTo>
                    <a:pt x="768" y="302"/>
                  </a:lnTo>
                  <a:lnTo>
                    <a:pt x="762" y="306"/>
                  </a:lnTo>
                  <a:lnTo>
                    <a:pt x="758" y="310"/>
                  </a:lnTo>
                  <a:lnTo>
                    <a:pt x="754" y="310"/>
                  </a:lnTo>
                  <a:lnTo>
                    <a:pt x="712" y="284"/>
                  </a:lnTo>
                  <a:lnTo>
                    <a:pt x="712" y="280"/>
                  </a:lnTo>
                  <a:lnTo>
                    <a:pt x="716" y="278"/>
                  </a:lnTo>
                  <a:lnTo>
                    <a:pt x="720" y="274"/>
                  </a:lnTo>
                  <a:lnTo>
                    <a:pt x="726" y="272"/>
                  </a:lnTo>
                  <a:lnTo>
                    <a:pt x="732" y="268"/>
                  </a:lnTo>
                  <a:lnTo>
                    <a:pt x="738" y="256"/>
                  </a:lnTo>
                  <a:lnTo>
                    <a:pt x="746" y="244"/>
                  </a:lnTo>
                  <a:lnTo>
                    <a:pt x="750" y="240"/>
                  </a:lnTo>
                  <a:lnTo>
                    <a:pt x="756" y="240"/>
                  </a:lnTo>
                  <a:lnTo>
                    <a:pt x="760" y="240"/>
                  </a:lnTo>
                  <a:lnTo>
                    <a:pt x="764" y="244"/>
                  </a:lnTo>
                  <a:lnTo>
                    <a:pt x="766" y="252"/>
                  </a:lnTo>
                  <a:lnTo>
                    <a:pt x="768" y="280"/>
                  </a:lnTo>
                  <a:lnTo>
                    <a:pt x="772" y="280"/>
                  </a:lnTo>
                  <a:lnTo>
                    <a:pt x="778" y="276"/>
                  </a:lnTo>
                  <a:lnTo>
                    <a:pt x="786" y="268"/>
                  </a:lnTo>
                  <a:lnTo>
                    <a:pt x="794" y="260"/>
                  </a:lnTo>
                  <a:lnTo>
                    <a:pt x="798" y="258"/>
                  </a:lnTo>
                  <a:lnTo>
                    <a:pt x="804" y="258"/>
                  </a:lnTo>
                  <a:lnTo>
                    <a:pt x="808" y="250"/>
                  </a:lnTo>
                  <a:lnTo>
                    <a:pt x="816" y="238"/>
                  </a:lnTo>
                  <a:lnTo>
                    <a:pt x="828" y="224"/>
                  </a:lnTo>
                  <a:lnTo>
                    <a:pt x="832" y="226"/>
                  </a:lnTo>
                  <a:lnTo>
                    <a:pt x="838" y="228"/>
                  </a:lnTo>
                  <a:lnTo>
                    <a:pt x="850" y="228"/>
                  </a:lnTo>
                  <a:lnTo>
                    <a:pt x="848" y="222"/>
                  </a:lnTo>
                  <a:lnTo>
                    <a:pt x="850" y="218"/>
                  </a:lnTo>
                  <a:lnTo>
                    <a:pt x="854" y="212"/>
                  </a:lnTo>
                  <a:lnTo>
                    <a:pt x="862" y="200"/>
                  </a:lnTo>
                  <a:lnTo>
                    <a:pt x="866" y="204"/>
                  </a:lnTo>
                  <a:lnTo>
                    <a:pt x="870" y="206"/>
                  </a:lnTo>
                  <a:lnTo>
                    <a:pt x="874" y="204"/>
                  </a:lnTo>
                  <a:lnTo>
                    <a:pt x="878" y="202"/>
                  </a:lnTo>
                  <a:lnTo>
                    <a:pt x="878" y="198"/>
                  </a:lnTo>
                  <a:lnTo>
                    <a:pt x="880" y="202"/>
                  </a:lnTo>
                  <a:lnTo>
                    <a:pt x="872" y="182"/>
                  </a:lnTo>
                  <a:lnTo>
                    <a:pt x="868" y="174"/>
                  </a:lnTo>
                  <a:lnTo>
                    <a:pt x="860" y="168"/>
                  </a:lnTo>
                  <a:lnTo>
                    <a:pt x="860" y="152"/>
                  </a:lnTo>
                  <a:lnTo>
                    <a:pt x="872" y="156"/>
                  </a:lnTo>
                  <a:lnTo>
                    <a:pt x="880" y="162"/>
                  </a:lnTo>
                  <a:lnTo>
                    <a:pt x="880" y="152"/>
                  </a:lnTo>
                  <a:lnTo>
                    <a:pt x="880" y="146"/>
                  </a:lnTo>
                  <a:lnTo>
                    <a:pt x="880" y="132"/>
                  </a:lnTo>
                  <a:lnTo>
                    <a:pt x="878" y="118"/>
                  </a:lnTo>
                  <a:lnTo>
                    <a:pt x="874" y="106"/>
                  </a:lnTo>
                  <a:lnTo>
                    <a:pt x="866" y="92"/>
                  </a:lnTo>
                  <a:lnTo>
                    <a:pt x="858" y="98"/>
                  </a:lnTo>
                  <a:lnTo>
                    <a:pt x="850" y="104"/>
                  </a:lnTo>
                  <a:lnTo>
                    <a:pt x="844" y="108"/>
                  </a:lnTo>
                  <a:lnTo>
                    <a:pt x="832" y="110"/>
                  </a:lnTo>
                  <a:lnTo>
                    <a:pt x="826" y="110"/>
                  </a:lnTo>
                  <a:lnTo>
                    <a:pt x="820" y="108"/>
                  </a:lnTo>
                  <a:lnTo>
                    <a:pt x="812" y="102"/>
                  </a:lnTo>
                  <a:lnTo>
                    <a:pt x="806" y="94"/>
                  </a:lnTo>
                  <a:lnTo>
                    <a:pt x="800" y="86"/>
                  </a:lnTo>
                  <a:lnTo>
                    <a:pt x="786" y="80"/>
                  </a:lnTo>
                  <a:lnTo>
                    <a:pt x="772" y="76"/>
                  </a:lnTo>
                  <a:lnTo>
                    <a:pt x="756" y="72"/>
                  </a:lnTo>
                  <a:lnTo>
                    <a:pt x="742" y="66"/>
                  </a:lnTo>
                  <a:lnTo>
                    <a:pt x="730" y="58"/>
                  </a:lnTo>
                  <a:lnTo>
                    <a:pt x="718" y="48"/>
                  </a:lnTo>
                  <a:lnTo>
                    <a:pt x="694" y="26"/>
                  </a:lnTo>
                  <a:lnTo>
                    <a:pt x="682" y="16"/>
                  </a:lnTo>
                  <a:lnTo>
                    <a:pt x="668" y="8"/>
                  </a:lnTo>
                  <a:lnTo>
                    <a:pt x="650" y="2"/>
                  </a:lnTo>
                  <a:lnTo>
                    <a:pt x="628" y="0"/>
                  </a:lnTo>
                  <a:lnTo>
                    <a:pt x="614" y="0"/>
                  </a:lnTo>
                  <a:lnTo>
                    <a:pt x="604" y="2"/>
                  </a:lnTo>
                  <a:lnTo>
                    <a:pt x="598" y="4"/>
                  </a:lnTo>
                  <a:lnTo>
                    <a:pt x="594" y="8"/>
                  </a:lnTo>
                  <a:lnTo>
                    <a:pt x="592" y="12"/>
                  </a:lnTo>
                  <a:lnTo>
                    <a:pt x="590" y="18"/>
                  </a:lnTo>
                  <a:lnTo>
                    <a:pt x="594" y="20"/>
                  </a:lnTo>
                  <a:lnTo>
                    <a:pt x="598" y="24"/>
                  </a:lnTo>
                  <a:lnTo>
                    <a:pt x="604" y="32"/>
                  </a:lnTo>
                  <a:lnTo>
                    <a:pt x="606" y="42"/>
                  </a:lnTo>
                  <a:lnTo>
                    <a:pt x="608" y="54"/>
                  </a:lnTo>
                  <a:lnTo>
                    <a:pt x="608" y="60"/>
                  </a:lnTo>
                  <a:lnTo>
                    <a:pt x="608" y="66"/>
                  </a:lnTo>
                  <a:lnTo>
                    <a:pt x="604" y="70"/>
                  </a:lnTo>
                  <a:lnTo>
                    <a:pt x="602" y="72"/>
                  </a:lnTo>
                  <a:lnTo>
                    <a:pt x="590" y="72"/>
                  </a:lnTo>
                  <a:lnTo>
                    <a:pt x="576" y="70"/>
                  </a:lnTo>
                  <a:lnTo>
                    <a:pt x="578" y="94"/>
                  </a:lnTo>
                  <a:lnTo>
                    <a:pt x="578" y="100"/>
                  </a:lnTo>
                  <a:lnTo>
                    <a:pt x="582" y="104"/>
                  </a:lnTo>
                  <a:lnTo>
                    <a:pt x="584" y="108"/>
                  </a:lnTo>
                  <a:lnTo>
                    <a:pt x="590" y="108"/>
                  </a:lnTo>
                  <a:lnTo>
                    <a:pt x="610" y="108"/>
                  </a:lnTo>
                  <a:lnTo>
                    <a:pt x="618" y="106"/>
                  </a:lnTo>
                  <a:lnTo>
                    <a:pt x="626" y="104"/>
                  </a:lnTo>
                  <a:lnTo>
                    <a:pt x="636" y="106"/>
                  </a:lnTo>
                  <a:lnTo>
                    <a:pt x="646" y="112"/>
                  </a:lnTo>
                  <a:lnTo>
                    <a:pt x="656" y="120"/>
                  </a:lnTo>
                  <a:lnTo>
                    <a:pt x="662" y="128"/>
                  </a:lnTo>
                  <a:lnTo>
                    <a:pt x="640" y="130"/>
                  </a:lnTo>
                  <a:lnTo>
                    <a:pt x="622" y="132"/>
                  </a:lnTo>
                  <a:lnTo>
                    <a:pt x="618" y="136"/>
                  </a:lnTo>
                  <a:lnTo>
                    <a:pt x="618" y="140"/>
                  </a:lnTo>
                  <a:lnTo>
                    <a:pt x="616" y="144"/>
                  </a:lnTo>
                  <a:lnTo>
                    <a:pt x="616" y="150"/>
                  </a:lnTo>
                  <a:lnTo>
                    <a:pt x="612" y="152"/>
                  </a:lnTo>
                  <a:lnTo>
                    <a:pt x="608" y="152"/>
                  </a:lnTo>
                  <a:lnTo>
                    <a:pt x="598" y="154"/>
                  </a:lnTo>
                  <a:lnTo>
                    <a:pt x="594" y="156"/>
                  </a:lnTo>
                  <a:lnTo>
                    <a:pt x="590" y="160"/>
                  </a:lnTo>
                  <a:lnTo>
                    <a:pt x="584" y="162"/>
                  </a:lnTo>
                  <a:lnTo>
                    <a:pt x="578" y="164"/>
                  </a:lnTo>
                  <a:lnTo>
                    <a:pt x="572" y="164"/>
                  </a:lnTo>
                  <a:lnTo>
                    <a:pt x="568" y="162"/>
                  </a:lnTo>
                  <a:lnTo>
                    <a:pt x="564" y="160"/>
                  </a:lnTo>
                  <a:lnTo>
                    <a:pt x="560" y="160"/>
                  </a:lnTo>
                  <a:lnTo>
                    <a:pt x="556" y="162"/>
                  </a:lnTo>
                  <a:lnTo>
                    <a:pt x="554" y="166"/>
                  </a:lnTo>
                  <a:lnTo>
                    <a:pt x="554" y="170"/>
                  </a:lnTo>
                  <a:lnTo>
                    <a:pt x="556" y="172"/>
                  </a:lnTo>
                  <a:lnTo>
                    <a:pt x="562" y="176"/>
                  </a:lnTo>
                  <a:lnTo>
                    <a:pt x="568" y="178"/>
                  </a:lnTo>
                  <a:lnTo>
                    <a:pt x="570" y="180"/>
                  </a:lnTo>
                  <a:lnTo>
                    <a:pt x="570" y="184"/>
                  </a:lnTo>
                  <a:lnTo>
                    <a:pt x="570" y="188"/>
                  </a:lnTo>
                  <a:lnTo>
                    <a:pt x="566" y="194"/>
                  </a:lnTo>
                  <a:lnTo>
                    <a:pt x="556" y="202"/>
                  </a:lnTo>
                  <a:lnTo>
                    <a:pt x="546" y="208"/>
                  </a:lnTo>
                  <a:lnTo>
                    <a:pt x="534" y="212"/>
                  </a:lnTo>
                  <a:lnTo>
                    <a:pt x="502" y="212"/>
                  </a:lnTo>
                  <a:lnTo>
                    <a:pt x="492" y="220"/>
                  </a:lnTo>
                  <a:lnTo>
                    <a:pt x="486" y="224"/>
                  </a:lnTo>
                  <a:lnTo>
                    <a:pt x="478" y="226"/>
                  </a:lnTo>
                  <a:lnTo>
                    <a:pt x="462" y="224"/>
                  </a:lnTo>
                  <a:lnTo>
                    <a:pt x="446" y="220"/>
                  </a:lnTo>
                  <a:lnTo>
                    <a:pt x="432" y="214"/>
                  </a:lnTo>
                  <a:lnTo>
                    <a:pt x="422" y="208"/>
                  </a:lnTo>
                  <a:lnTo>
                    <a:pt x="374" y="208"/>
                  </a:lnTo>
                  <a:lnTo>
                    <a:pt x="374" y="206"/>
                  </a:lnTo>
                  <a:lnTo>
                    <a:pt x="338" y="206"/>
                  </a:lnTo>
                  <a:lnTo>
                    <a:pt x="330" y="200"/>
                  </a:lnTo>
                  <a:lnTo>
                    <a:pt x="320" y="192"/>
                  </a:lnTo>
                  <a:lnTo>
                    <a:pt x="312" y="184"/>
                  </a:lnTo>
                  <a:lnTo>
                    <a:pt x="302" y="178"/>
                  </a:lnTo>
                  <a:lnTo>
                    <a:pt x="292" y="172"/>
                  </a:lnTo>
                  <a:lnTo>
                    <a:pt x="282" y="170"/>
                  </a:lnTo>
                  <a:lnTo>
                    <a:pt x="272" y="166"/>
                  </a:lnTo>
                  <a:lnTo>
                    <a:pt x="262" y="162"/>
                  </a:lnTo>
                  <a:lnTo>
                    <a:pt x="230" y="162"/>
                  </a:lnTo>
                  <a:lnTo>
                    <a:pt x="226" y="156"/>
                  </a:lnTo>
                  <a:lnTo>
                    <a:pt x="222" y="150"/>
                  </a:lnTo>
                  <a:lnTo>
                    <a:pt x="218" y="134"/>
                  </a:lnTo>
                  <a:lnTo>
                    <a:pt x="214" y="126"/>
                  </a:lnTo>
                  <a:lnTo>
                    <a:pt x="208" y="120"/>
                  </a:lnTo>
                  <a:lnTo>
                    <a:pt x="196" y="110"/>
                  </a:lnTo>
                  <a:lnTo>
                    <a:pt x="188" y="106"/>
                  </a:lnTo>
                  <a:lnTo>
                    <a:pt x="180" y="104"/>
                  </a:lnTo>
                  <a:lnTo>
                    <a:pt x="166" y="98"/>
                  </a:lnTo>
                  <a:lnTo>
                    <a:pt x="158" y="96"/>
                  </a:lnTo>
                  <a:lnTo>
                    <a:pt x="152" y="92"/>
                  </a:lnTo>
                  <a:lnTo>
                    <a:pt x="148" y="88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32" y="92"/>
                  </a:lnTo>
                  <a:lnTo>
                    <a:pt x="124" y="100"/>
                  </a:lnTo>
                  <a:lnTo>
                    <a:pt x="136" y="116"/>
                  </a:lnTo>
                  <a:lnTo>
                    <a:pt x="126" y="124"/>
                  </a:lnTo>
                  <a:lnTo>
                    <a:pt x="118" y="126"/>
                  </a:lnTo>
                  <a:lnTo>
                    <a:pt x="108" y="124"/>
                  </a:lnTo>
                  <a:lnTo>
                    <a:pt x="96" y="120"/>
                  </a:lnTo>
                  <a:lnTo>
                    <a:pt x="100" y="138"/>
                  </a:lnTo>
                  <a:lnTo>
                    <a:pt x="100" y="150"/>
                  </a:lnTo>
                  <a:lnTo>
                    <a:pt x="98" y="158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4" y="160"/>
                  </a:lnTo>
                  <a:lnTo>
                    <a:pt x="74" y="156"/>
                  </a:lnTo>
                  <a:lnTo>
                    <a:pt x="76" y="166"/>
                  </a:lnTo>
                  <a:lnTo>
                    <a:pt x="82" y="176"/>
                  </a:lnTo>
                  <a:lnTo>
                    <a:pt x="86" y="188"/>
                  </a:lnTo>
                  <a:lnTo>
                    <a:pt x="88" y="200"/>
                  </a:lnTo>
                  <a:lnTo>
                    <a:pt x="86" y="208"/>
                  </a:lnTo>
                  <a:lnTo>
                    <a:pt x="82" y="214"/>
                  </a:lnTo>
                  <a:lnTo>
                    <a:pt x="70" y="230"/>
                  </a:lnTo>
                  <a:lnTo>
                    <a:pt x="54" y="244"/>
                  </a:lnTo>
                  <a:lnTo>
                    <a:pt x="42" y="252"/>
                  </a:lnTo>
                  <a:lnTo>
                    <a:pt x="30" y="254"/>
                  </a:lnTo>
                  <a:lnTo>
                    <a:pt x="16" y="256"/>
                  </a:lnTo>
                  <a:lnTo>
                    <a:pt x="10" y="258"/>
                  </a:lnTo>
                  <a:lnTo>
                    <a:pt x="6" y="262"/>
                  </a:lnTo>
                  <a:lnTo>
                    <a:pt x="2" y="266"/>
                  </a:lnTo>
                  <a:lnTo>
                    <a:pt x="0" y="272"/>
                  </a:lnTo>
                  <a:lnTo>
                    <a:pt x="2" y="276"/>
                  </a:lnTo>
                  <a:lnTo>
                    <a:pt x="6" y="280"/>
                  </a:lnTo>
                  <a:lnTo>
                    <a:pt x="16" y="286"/>
                  </a:lnTo>
                  <a:lnTo>
                    <a:pt x="26" y="296"/>
                  </a:lnTo>
                  <a:lnTo>
                    <a:pt x="30" y="300"/>
                  </a:lnTo>
                  <a:lnTo>
                    <a:pt x="30" y="308"/>
                  </a:lnTo>
                  <a:lnTo>
                    <a:pt x="22" y="308"/>
                  </a:lnTo>
                  <a:lnTo>
                    <a:pt x="12" y="310"/>
                  </a:lnTo>
                  <a:lnTo>
                    <a:pt x="14" y="310"/>
                  </a:lnTo>
                  <a:lnTo>
                    <a:pt x="22" y="314"/>
                  </a:lnTo>
                  <a:lnTo>
                    <a:pt x="30" y="318"/>
                  </a:lnTo>
                  <a:lnTo>
                    <a:pt x="30" y="320"/>
                  </a:lnTo>
                  <a:lnTo>
                    <a:pt x="40" y="320"/>
                  </a:lnTo>
                  <a:lnTo>
                    <a:pt x="48" y="324"/>
                  </a:lnTo>
                  <a:lnTo>
                    <a:pt x="54" y="330"/>
                  </a:lnTo>
                  <a:lnTo>
                    <a:pt x="58" y="338"/>
                  </a:lnTo>
                  <a:lnTo>
                    <a:pt x="62" y="342"/>
                  </a:lnTo>
                  <a:lnTo>
                    <a:pt x="68" y="344"/>
                  </a:lnTo>
                  <a:lnTo>
                    <a:pt x="74" y="344"/>
                  </a:lnTo>
                  <a:lnTo>
                    <a:pt x="80" y="346"/>
                  </a:lnTo>
                  <a:lnTo>
                    <a:pt x="84" y="348"/>
                  </a:lnTo>
                  <a:lnTo>
                    <a:pt x="88" y="350"/>
                  </a:lnTo>
                  <a:lnTo>
                    <a:pt x="90" y="350"/>
                  </a:lnTo>
                  <a:lnTo>
                    <a:pt x="88" y="352"/>
                  </a:lnTo>
                  <a:lnTo>
                    <a:pt x="98" y="344"/>
                  </a:lnTo>
                  <a:lnTo>
                    <a:pt x="102" y="342"/>
                  </a:lnTo>
                  <a:lnTo>
                    <a:pt x="108" y="342"/>
                  </a:lnTo>
                  <a:lnTo>
                    <a:pt x="116" y="342"/>
                  </a:lnTo>
                  <a:lnTo>
                    <a:pt x="122" y="346"/>
                  </a:lnTo>
                  <a:lnTo>
                    <a:pt x="126" y="348"/>
                  </a:lnTo>
                  <a:lnTo>
                    <a:pt x="132" y="350"/>
                  </a:lnTo>
                  <a:lnTo>
                    <a:pt x="132" y="356"/>
                  </a:lnTo>
                  <a:lnTo>
                    <a:pt x="130" y="360"/>
                  </a:lnTo>
                  <a:lnTo>
                    <a:pt x="124" y="368"/>
                  </a:lnTo>
                  <a:lnTo>
                    <a:pt x="120" y="376"/>
                  </a:lnTo>
                  <a:lnTo>
                    <a:pt x="118" y="384"/>
                  </a:lnTo>
                  <a:lnTo>
                    <a:pt x="120" y="388"/>
                  </a:lnTo>
                  <a:lnTo>
                    <a:pt x="124" y="394"/>
                  </a:lnTo>
                  <a:lnTo>
                    <a:pt x="132" y="402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0" y="408"/>
                  </a:lnTo>
                  <a:lnTo>
                    <a:pt x="122" y="416"/>
                  </a:lnTo>
                  <a:lnTo>
                    <a:pt x="122" y="420"/>
                  </a:lnTo>
                  <a:lnTo>
                    <a:pt x="126" y="424"/>
                  </a:lnTo>
                  <a:lnTo>
                    <a:pt x="128" y="428"/>
                  </a:lnTo>
                  <a:lnTo>
                    <a:pt x="136" y="432"/>
                  </a:lnTo>
                  <a:lnTo>
                    <a:pt x="146" y="438"/>
                  </a:lnTo>
                  <a:lnTo>
                    <a:pt x="156" y="446"/>
                  </a:lnTo>
                  <a:lnTo>
                    <a:pt x="164" y="454"/>
                  </a:lnTo>
                  <a:lnTo>
                    <a:pt x="170" y="454"/>
                  </a:lnTo>
                  <a:lnTo>
                    <a:pt x="174" y="454"/>
                  </a:lnTo>
                  <a:lnTo>
                    <a:pt x="176" y="452"/>
                  </a:lnTo>
                  <a:lnTo>
                    <a:pt x="178" y="450"/>
                  </a:lnTo>
                  <a:lnTo>
                    <a:pt x="182" y="450"/>
                  </a:lnTo>
                  <a:lnTo>
                    <a:pt x="194" y="458"/>
                  </a:lnTo>
                  <a:lnTo>
                    <a:pt x="204" y="468"/>
                  </a:lnTo>
                  <a:lnTo>
                    <a:pt x="214" y="474"/>
                  </a:lnTo>
                  <a:lnTo>
                    <a:pt x="224" y="478"/>
                  </a:lnTo>
                  <a:lnTo>
                    <a:pt x="236" y="482"/>
                  </a:lnTo>
                  <a:lnTo>
                    <a:pt x="240" y="484"/>
                  </a:lnTo>
                  <a:lnTo>
                    <a:pt x="244" y="488"/>
                  </a:lnTo>
                  <a:lnTo>
                    <a:pt x="248" y="490"/>
                  </a:lnTo>
                  <a:lnTo>
                    <a:pt x="254" y="492"/>
                  </a:lnTo>
                  <a:lnTo>
                    <a:pt x="258" y="494"/>
                  </a:lnTo>
                  <a:lnTo>
                    <a:pt x="260" y="492"/>
                  </a:lnTo>
                  <a:lnTo>
                    <a:pt x="262" y="492"/>
                  </a:lnTo>
                  <a:lnTo>
                    <a:pt x="268" y="498"/>
                  </a:lnTo>
                  <a:lnTo>
                    <a:pt x="276" y="500"/>
                  </a:lnTo>
                  <a:lnTo>
                    <a:pt x="294" y="500"/>
                  </a:lnTo>
                  <a:lnTo>
                    <a:pt x="294" y="502"/>
                  </a:lnTo>
                  <a:lnTo>
                    <a:pt x="294" y="498"/>
                  </a:lnTo>
                  <a:lnTo>
                    <a:pt x="298" y="496"/>
                  </a:lnTo>
                  <a:lnTo>
                    <a:pt x="306" y="494"/>
                  </a:lnTo>
                  <a:lnTo>
                    <a:pt x="308" y="506"/>
                  </a:lnTo>
                  <a:lnTo>
                    <a:pt x="312" y="502"/>
                  </a:lnTo>
                  <a:lnTo>
                    <a:pt x="316" y="496"/>
                  </a:lnTo>
                  <a:lnTo>
                    <a:pt x="320" y="492"/>
                  </a:lnTo>
                  <a:lnTo>
                    <a:pt x="324" y="490"/>
                  </a:lnTo>
                  <a:lnTo>
                    <a:pt x="336" y="492"/>
                  </a:lnTo>
                  <a:lnTo>
                    <a:pt x="346" y="498"/>
                  </a:lnTo>
                  <a:lnTo>
                    <a:pt x="356" y="506"/>
                  </a:lnTo>
                  <a:lnTo>
                    <a:pt x="362" y="512"/>
                  </a:lnTo>
                  <a:lnTo>
                    <a:pt x="364" y="510"/>
                  </a:lnTo>
                  <a:lnTo>
                    <a:pt x="362" y="512"/>
                  </a:lnTo>
                  <a:lnTo>
                    <a:pt x="366" y="504"/>
                  </a:lnTo>
                  <a:lnTo>
                    <a:pt x="370" y="494"/>
                  </a:lnTo>
                  <a:lnTo>
                    <a:pt x="374" y="486"/>
                  </a:lnTo>
                  <a:lnTo>
                    <a:pt x="382" y="478"/>
                  </a:lnTo>
                  <a:lnTo>
                    <a:pt x="390" y="474"/>
                  </a:lnTo>
                  <a:lnTo>
                    <a:pt x="400" y="470"/>
                  </a:lnTo>
                  <a:lnTo>
                    <a:pt x="402" y="472"/>
                  </a:lnTo>
                  <a:lnTo>
                    <a:pt x="404" y="472"/>
                  </a:lnTo>
                  <a:lnTo>
                    <a:pt x="408" y="474"/>
                  </a:lnTo>
                  <a:lnTo>
                    <a:pt x="410" y="472"/>
                  </a:lnTo>
                  <a:lnTo>
                    <a:pt x="414" y="470"/>
                  </a:lnTo>
                  <a:lnTo>
                    <a:pt x="416" y="468"/>
                  </a:lnTo>
                  <a:lnTo>
                    <a:pt x="422" y="468"/>
                  </a:lnTo>
                  <a:lnTo>
                    <a:pt x="430" y="476"/>
                  </a:lnTo>
                  <a:lnTo>
                    <a:pt x="430" y="480"/>
                  </a:lnTo>
                  <a:lnTo>
                    <a:pt x="430" y="482"/>
                  </a:lnTo>
                  <a:lnTo>
                    <a:pt x="434" y="486"/>
                  </a:lnTo>
                  <a:lnTo>
                    <a:pt x="440" y="488"/>
                  </a:lnTo>
                  <a:lnTo>
                    <a:pt x="446" y="488"/>
                  </a:lnTo>
                  <a:lnTo>
                    <a:pt x="446" y="4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0" name="Freeform 10"/>
            <p:cNvSpPr>
              <a:spLocks noChangeAspect="1"/>
            </p:cNvSpPr>
            <p:nvPr/>
          </p:nvSpPr>
          <p:spPr bwMode="auto">
            <a:xfrm>
              <a:off x="3550" y="1735"/>
              <a:ext cx="219" cy="198"/>
            </a:xfrm>
            <a:custGeom>
              <a:avLst/>
              <a:gdLst>
                <a:gd name="T0" fmla="*/ 339 w 214"/>
                <a:gd name="T1" fmla="*/ 246 h 182"/>
                <a:gd name="T2" fmla="*/ 312 w 214"/>
                <a:gd name="T3" fmla="*/ 268 h 182"/>
                <a:gd name="T4" fmla="*/ 298 w 214"/>
                <a:gd name="T5" fmla="*/ 246 h 182"/>
                <a:gd name="T6" fmla="*/ 281 w 214"/>
                <a:gd name="T7" fmla="*/ 83 h 182"/>
                <a:gd name="T8" fmla="*/ 266 w 214"/>
                <a:gd name="T9" fmla="*/ 4 h 182"/>
                <a:gd name="T10" fmla="*/ 239 w 214"/>
                <a:gd name="T11" fmla="*/ 162 h 182"/>
                <a:gd name="T12" fmla="*/ 211 w 214"/>
                <a:gd name="T13" fmla="*/ 268 h 182"/>
                <a:gd name="T14" fmla="*/ 144 w 214"/>
                <a:gd name="T15" fmla="*/ 268 h 182"/>
                <a:gd name="T16" fmla="*/ 87 w 214"/>
                <a:gd name="T17" fmla="*/ 409 h 182"/>
                <a:gd name="T18" fmla="*/ 64 w 214"/>
                <a:gd name="T19" fmla="*/ 523 h 182"/>
                <a:gd name="T20" fmla="*/ 52 w 214"/>
                <a:gd name="T21" fmla="*/ 573 h 182"/>
                <a:gd name="T22" fmla="*/ 14 w 214"/>
                <a:gd name="T23" fmla="*/ 555 h 182"/>
                <a:gd name="T24" fmla="*/ 4 w 214"/>
                <a:gd name="T25" fmla="*/ 573 h 182"/>
                <a:gd name="T26" fmla="*/ 4 w 214"/>
                <a:gd name="T27" fmla="*/ 555 h 182"/>
                <a:gd name="T28" fmla="*/ 0 w 214"/>
                <a:gd name="T29" fmla="*/ 818 h 182"/>
                <a:gd name="T30" fmla="*/ 4 w 214"/>
                <a:gd name="T31" fmla="*/ 1005 h 182"/>
                <a:gd name="T32" fmla="*/ 10 w 214"/>
                <a:gd name="T33" fmla="*/ 1185 h 182"/>
                <a:gd name="T34" fmla="*/ 20 w 214"/>
                <a:gd name="T35" fmla="*/ 1247 h 182"/>
                <a:gd name="T36" fmla="*/ 54 w 214"/>
                <a:gd name="T37" fmla="*/ 1302 h 182"/>
                <a:gd name="T38" fmla="*/ 20 w 214"/>
                <a:gd name="T39" fmla="*/ 1408 h 182"/>
                <a:gd name="T40" fmla="*/ 14 w 214"/>
                <a:gd name="T41" fmla="*/ 1505 h 182"/>
                <a:gd name="T42" fmla="*/ 14 w 214"/>
                <a:gd name="T43" fmla="*/ 1559 h 182"/>
                <a:gd name="T44" fmla="*/ 56 w 214"/>
                <a:gd name="T45" fmla="*/ 1593 h 182"/>
                <a:gd name="T46" fmla="*/ 95 w 214"/>
                <a:gd name="T47" fmla="*/ 1623 h 182"/>
                <a:gd name="T48" fmla="*/ 138 w 214"/>
                <a:gd name="T49" fmla="*/ 1623 h 182"/>
                <a:gd name="T50" fmla="*/ 190 w 214"/>
                <a:gd name="T51" fmla="*/ 1559 h 182"/>
                <a:gd name="T52" fmla="*/ 199 w 214"/>
                <a:gd name="T53" fmla="*/ 1505 h 182"/>
                <a:gd name="T54" fmla="*/ 190 w 214"/>
                <a:gd name="T55" fmla="*/ 1408 h 182"/>
                <a:gd name="T56" fmla="*/ 201 w 214"/>
                <a:gd name="T57" fmla="*/ 1338 h 182"/>
                <a:gd name="T58" fmla="*/ 219 w 214"/>
                <a:gd name="T59" fmla="*/ 1320 h 182"/>
                <a:gd name="T60" fmla="*/ 225 w 214"/>
                <a:gd name="T61" fmla="*/ 1289 h 182"/>
                <a:gd name="T62" fmla="*/ 235 w 214"/>
                <a:gd name="T63" fmla="*/ 1213 h 182"/>
                <a:gd name="T64" fmla="*/ 254 w 214"/>
                <a:gd name="T65" fmla="*/ 1213 h 182"/>
                <a:gd name="T66" fmla="*/ 275 w 214"/>
                <a:gd name="T67" fmla="*/ 1197 h 182"/>
                <a:gd name="T68" fmla="*/ 270 w 214"/>
                <a:gd name="T69" fmla="*/ 1137 h 182"/>
                <a:gd name="T70" fmla="*/ 275 w 214"/>
                <a:gd name="T71" fmla="*/ 1088 h 182"/>
                <a:gd name="T72" fmla="*/ 291 w 214"/>
                <a:gd name="T73" fmla="*/ 956 h 182"/>
                <a:gd name="T74" fmla="*/ 291 w 214"/>
                <a:gd name="T75" fmla="*/ 920 h 182"/>
                <a:gd name="T76" fmla="*/ 298 w 214"/>
                <a:gd name="T77" fmla="*/ 803 h 182"/>
                <a:gd name="T78" fmla="*/ 316 w 214"/>
                <a:gd name="T79" fmla="*/ 678 h 182"/>
                <a:gd name="T80" fmla="*/ 316 w 214"/>
                <a:gd name="T81" fmla="*/ 573 h 182"/>
                <a:gd name="T82" fmla="*/ 305 w 214"/>
                <a:gd name="T83" fmla="*/ 484 h 182"/>
                <a:gd name="T84" fmla="*/ 305 w 214"/>
                <a:gd name="T85" fmla="*/ 409 h 182"/>
                <a:gd name="T86" fmla="*/ 319 w 214"/>
                <a:gd name="T87" fmla="*/ 364 h 182"/>
                <a:gd name="T88" fmla="*/ 355 w 214"/>
                <a:gd name="T89" fmla="*/ 318 h 182"/>
                <a:gd name="T90" fmla="*/ 389 w 214"/>
                <a:gd name="T91" fmla="*/ 308 h 182"/>
                <a:gd name="T92" fmla="*/ 375 w 214"/>
                <a:gd name="T93" fmla="*/ 246 h 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14"/>
                <a:gd name="T142" fmla="*/ 0 h 182"/>
                <a:gd name="T143" fmla="*/ 214 w 214"/>
                <a:gd name="T144" fmla="*/ 182 h 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14" h="182">
                  <a:moveTo>
                    <a:pt x="198" y="24"/>
                  </a:moveTo>
                  <a:lnTo>
                    <a:pt x="186" y="28"/>
                  </a:lnTo>
                  <a:lnTo>
                    <a:pt x="180" y="30"/>
                  </a:lnTo>
                  <a:lnTo>
                    <a:pt x="172" y="30"/>
                  </a:lnTo>
                  <a:lnTo>
                    <a:pt x="168" y="30"/>
                  </a:lnTo>
                  <a:lnTo>
                    <a:pt x="164" y="28"/>
                  </a:lnTo>
                  <a:lnTo>
                    <a:pt x="158" y="20"/>
                  </a:lnTo>
                  <a:lnTo>
                    <a:pt x="154" y="10"/>
                  </a:lnTo>
                  <a:lnTo>
                    <a:pt x="152" y="0"/>
                  </a:lnTo>
                  <a:lnTo>
                    <a:pt x="146" y="4"/>
                  </a:lnTo>
                  <a:lnTo>
                    <a:pt x="140" y="8"/>
                  </a:lnTo>
                  <a:lnTo>
                    <a:pt x="132" y="18"/>
                  </a:lnTo>
                  <a:lnTo>
                    <a:pt x="122" y="26"/>
                  </a:lnTo>
                  <a:lnTo>
                    <a:pt x="116" y="30"/>
                  </a:lnTo>
                  <a:lnTo>
                    <a:pt x="110" y="30"/>
                  </a:lnTo>
                  <a:lnTo>
                    <a:pt x="80" y="30"/>
                  </a:lnTo>
                  <a:lnTo>
                    <a:pt x="64" y="22"/>
                  </a:lnTo>
                  <a:lnTo>
                    <a:pt x="50" y="46"/>
                  </a:lnTo>
                  <a:lnTo>
                    <a:pt x="44" y="54"/>
                  </a:lnTo>
                  <a:lnTo>
                    <a:pt x="38" y="58"/>
                  </a:lnTo>
                  <a:lnTo>
                    <a:pt x="32" y="62"/>
                  </a:lnTo>
                  <a:lnTo>
                    <a:pt x="26" y="64"/>
                  </a:lnTo>
                  <a:lnTo>
                    <a:pt x="18" y="62"/>
                  </a:lnTo>
                  <a:lnTo>
                    <a:pt x="14" y="62"/>
                  </a:lnTo>
                  <a:lnTo>
                    <a:pt x="10" y="60"/>
                  </a:lnTo>
                  <a:lnTo>
                    <a:pt x="4" y="64"/>
                  </a:lnTo>
                  <a:lnTo>
                    <a:pt x="4" y="54"/>
                  </a:lnTo>
                  <a:lnTo>
                    <a:pt x="4" y="62"/>
                  </a:lnTo>
                  <a:lnTo>
                    <a:pt x="0" y="78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4" y="112"/>
                  </a:lnTo>
                  <a:lnTo>
                    <a:pt x="8" y="126"/>
                  </a:lnTo>
                  <a:lnTo>
                    <a:pt x="10" y="132"/>
                  </a:lnTo>
                  <a:lnTo>
                    <a:pt x="14" y="136"/>
                  </a:lnTo>
                  <a:lnTo>
                    <a:pt x="20" y="140"/>
                  </a:lnTo>
                  <a:lnTo>
                    <a:pt x="28" y="142"/>
                  </a:lnTo>
                  <a:lnTo>
                    <a:pt x="28" y="146"/>
                  </a:lnTo>
                  <a:lnTo>
                    <a:pt x="26" y="150"/>
                  </a:lnTo>
                  <a:lnTo>
                    <a:pt x="20" y="158"/>
                  </a:lnTo>
                  <a:lnTo>
                    <a:pt x="16" y="164"/>
                  </a:lnTo>
                  <a:lnTo>
                    <a:pt x="14" y="168"/>
                  </a:lnTo>
                  <a:lnTo>
                    <a:pt x="12" y="172"/>
                  </a:lnTo>
                  <a:lnTo>
                    <a:pt x="14" y="174"/>
                  </a:lnTo>
                  <a:lnTo>
                    <a:pt x="18" y="176"/>
                  </a:lnTo>
                  <a:lnTo>
                    <a:pt x="30" y="178"/>
                  </a:lnTo>
                  <a:lnTo>
                    <a:pt x="42" y="180"/>
                  </a:lnTo>
                  <a:lnTo>
                    <a:pt x="54" y="182"/>
                  </a:lnTo>
                  <a:lnTo>
                    <a:pt x="64" y="182"/>
                  </a:lnTo>
                  <a:lnTo>
                    <a:pt x="76" y="182"/>
                  </a:lnTo>
                  <a:lnTo>
                    <a:pt x="90" y="178"/>
                  </a:lnTo>
                  <a:lnTo>
                    <a:pt x="104" y="174"/>
                  </a:lnTo>
                  <a:lnTo>
                    <a:pt x="108" y="170"/>
                  </a:lnTo>
                  <a:lnTo>
                    <a:pt x="108" y="168"/>
                  </a:lnTo>
                  <a:lnTo>
                    <a:pt x="106" y="162"/>
                  </a:lnTo>
                  <a:lnTo>
                    <a:pt x="104" y="158"/>
                  </a:lnTo>
                  <a:lnTo>
                    <a:pt x="106" y="154"/>
                  </a:lnTo>
                  <a:lnTo>
                    <a:pt x="110" y="150"/>
                  </a:lnTo>
                  <a:lnTo>
                    <a:pt x="114" y="148"/>
                  </a:lnTo>
                  <a:lnTo>
                    <a:pt x="120" y="148"/>
                  </a:lnTo>
                  <a:lnTo>
                    <a:pt x="122" y="146"/>
                  </a:lnTo>
                  <a:lnTo>
                    <a:pt x="124" y="144"/>
                  </a:lnTo>
                  <a:lnTo>
                    <a:pt x="128" y="140"/>
                  </a:lnTo>
                  <a:lnTo>
                    <a:pt x="130" y="136"/>
                  </a:lnTo>
                  <a:lnTo>
                    <a:pt x="132" y="136"/>
                  </a:lnTo>
                  <a:lnTo>
                    <a:pt x="140" y="136"/>
                  </a:lnTo>
                  <a:lnTo>
                    <a:pt x="146" y="136"/>
                  </a:lnTo>
                  <a:lnTo>
                    <a:pt x="150" y="134"/>
                  </a:lnTo>
                  <a:lnTo>
                    <a:pt x="152" y="130"/>
                  </a:lnTo>
                  <a:lnTo>
                    <a:pt x="148" y="128"/>
                  </a:lnTo>
                  <a:lnTo>
                    <a:pt x="148" y="124"/>
                  </a:lnTo>
                  <a:lnTo>
                    <a:pt x="150" y="120"/>
                  </a:lnTo>
                  <a:lnTo>
                    <a:pt x="152" y="114"/>
                  </a:lnTo>
                  <a:lnTo>
                    <a:pt x="160" y="108"/>
                  </a:lnTo>
                  <a:lnTo>
                    <a:pt x="160" y="106"/>
                  </a:lnTo>
                  <a:lnTo>
                    <a:pt x="160" y="102"/>
                  </a:lnTo>
                  <a:lnTo>
                    <a:pt x="160" y="98"/>
                  </a:lnTo>
                  <a:lnTo>
                    <a:pt x="164" y="90"/>
                  </a:lnTo>
                  <a:lnTo>
                    <a:pt x="168" y="84"/>
                  </a:lnTo>
                  <a:lnTo>
                    <a:pt x="174" y="76"/>
                  </a:lnTo>
                  <a:lnTo>
                    <a:pt x="176" y="70"/>
                  </a:lnTo>
                  <a:lnTo>
                    <a:pt x="174" y="64"/>
                  </a:lnTo>
                  <a:lnTo>
                    <a:pt x="170" y="58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8" y="46"/>
                  </a:lnTo>
                  <a:lnTo>
                    <a:pt x="170" y="42"/>
                  </a:lnTo>
                  <a:lnTo>
                    <a:pt x="176" y="40"/>
                  </a:lnTo>
                  <a:lnTo>
                    <a:pt x="182" y="38"/>
                  </a:lnTo>
                  <a:lnTo>
                    <a:pt x="194" y="36"/>
                  </a:lnTo>
                  <a:lnTo>
                    <a:pt x="204" y="36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06" y="28"/>
                  </a:lnTo>
                  <a:lnTo>
                    <a:pt x="19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1" name="Freeform 11"/>
            <p:cNvSpPr>
              <a:spLocks noChangeAspect="1"/>
            </p:cNvSpPr>
            <p:nvPr/>
          </p:nvSpPr>
          <p:spPr bwMode="auto">
            <a:xfrm>
              <a:off x="3433" y="1590"/>
              <a:ext cx="296" cy="179"/>
            </a:xfrm>
            <a:custGeom>
              <a:avLst/>
              <a:gdLst>
                <a:gd name="T0" fmla="*/ 0 w 290"/>
                <a:gd name="T1" fmla="*/ 90 h 164"/>
                <a:gd name="T2" fmla="*/ 137 w 290"/>
                <a:gd name="T3" fmla="*/ 196 h 164"/>
                <a:gd name="T4" fmla="*/ 202 w 290"/>
                <a:gd name="T5" fmla="*/ 404 h 164"/>
                <a:gd name="T6" fmla="*/ 248 w 290"/>
                <a:gd name="T7" fmla="*/ 368 h 164"/>
                <a:gd name="T8" fmla="*/ 280 w 290"/>
                <a:gd name="T9" fmla="*/ 481 h 164"/>
                <a:gd name="T10" fmla="*/ 294 w 290"/>
                <a:gd name="T11" fmla="*/ 640 h 164"/>
                <a:gd name="T12" fmla="*/ 310 w 290"/>
                <a:gd name="T13" fmla="*/ 699 h 164"/>
                <a:gd name="T14" fmla="*/ 353 w 290"/>
                <a:gd name="T15" fmla="*/ 866 h 164"/>
                <a:gd name="T16" fmla="*/ 373 w 290"/>
                <a:gd name="T17" fmla="*/ 965 h 164"/>
                <a:gd name="T18" fmla="*/ 391 w 290"/>
                <a:gd name="T19" fmla="*/ 776 h 164"/>
                <a:gd name="T20" fmla="*/ 414 w 290"/>
                <a:gd name="T21" fmla="*/ 666 h 164"/>
                <a:gd name="T22" fmla="*/ 422 w 290"/>
                <a:gd name="T23" fmla="*/ 743 h 164"/>
                <a:gd name="T24" fmla="*/ 424 w 290"/>
                <a:gd name="T25" fmla="*/ 810 h 164"/>
                <a:gd name="T26" fmla="*/ 448 w 290"/>
                <a:gd name="T27" fmla="*/ 833 h 164"/>
                <a:gd name="T28" fmla="*/ 477 w 290"/>
                <a:gd name="T29" fmla="*/ 884 h 164"/>
                <a:gd name="T30" fmla="*/ 482 w 290"/>
                <a:gd name="T31" fmla="*/ 981 h 164"/>
                <a:gd name="T32" fmla="*/ 440 w 290"/>
                <a:gd name="T33" fmla="*/ 1083 h 164"/>
                <a:gd name="T34" fmla="*/ 412 w 290"/>
                <a:gd name="T35" fmla="*/ 1067 h 164"/>
                <a:gd name="T36" fmla="*/ 435 w 290"/>
                <a:gd name="T37" fmla="*/ 965 h 164"/>
                <a:gd name="T38" fmla="*/ 412 w 290"/>
                <a:gd name="T39" fmla="*/ 965 h 164"/>
                <a:gd name="T40" fmla="*/ 396 w 290"/>
                <a:gd name="T41" fmla="*/ 1054 h 164"/>
                <a:gd name="T42" fmla="*/ 382 w 290"/>
                <a:gd name="T43" fmla="*/ 1165 h 164"/>
                <a:gd name="T44" fmla="*/ 353 w 290"/>
                <a:gd name="T45" fmla="*/ 1228 h 164"/>
                <a:gd name="T46" fmla="*/ 367 w 290"/>
                <a:gd name="T47" fmla="*/ 1276 h 164"/>
                <a:gd name="T48" fmla="*/ 385 w 290"/>
                <a:gd name="T49" fmla="*/ 1371 h 164"/>
                <a:gd name="T50" fmla="*/ 380 w 290"/>
                <a:gd name="T51" fmla="*/ 1577 h 164"/>
                <a:gd name="T52" fmla="*/ 346 w 290"/>
                <a:gd name="T53" fmla="*/ 1577 h 164"/>
                <a:gd name="T54" fmla="*/ 332 w 290"/>
                <a:gd name="T55" fmla="*/ 1445 h 164"/>
                <a:gd name="T56" fmla="*/ 300 w 290"/>
                <a:gd name="T57" fmla="*/ 1393 h 164"/>
                <a:gd name="T58" fmla="*/ 254 w 290"/>
                <a:gd name="T59" fmla="*/ 1256 h 164"/>
                <a:gd name="T60" fmla="*/ 218 w 290"/>
                <a:gd name="T61" fmla="*/ 1101 h 164"/>
                <a:gd name="T62" fmla="*/ 190 w 290"/>
                <a:gd name="T63" fmla="*/ 945 h 164"/>
                <a:gd name="T64" fmla="*/ 146 w 290"/>
                <a:gd name="T65" fmla="*/ 866 h 164"/>
                <a:gd name="T66" fmla="*/ 134 w 290"/>
                <a:gd name="T67" fmla="*/ 743 h 164"/>
                <a:gd name="T68" fmla="*/ 119 w 290"/>
                <a:gd name="T69" fmla="*/ 624 h 164"/>
                <a:gd name="T70" fmla="*/ 68 w 290"/>
                <a:gd name="T71" fmla="*/ 610 h 164"/>
                <a:gd name="T72" fmla="*/ 54 w 290"/>
                <a:gd name="T73" fmla="*/ 776 h 164"/>
                <a:gd name="T74" fmla="*/ 12 w 290"/>
                <a:gd name="T75" fmla="*/ 810 h 1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90"/>
                <a:gd name="T115" fmla="*/ 0 h 164"/>
                <a:gd name="T116" fmla="*/ 290 w 290"/>
                <a:gd name="T117" fmla="*/ 164 h 1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90" h="164">
                  <a:moveTo>
                    <a:pt x="12" y="82"/>
                  </a:moveTo>
                  <a:lnTo>
                    <a:pt x="0" y="10"/>
                  </a:lnTo>
                  <a:lnTo>
                    <a:pt x="36" y="0"/>
                  </a:lnTo>
                  <a:lnTo>
                    <a:pt x="80" y="20"/>
                  </a:lnTo>
                  <a:lnTo>
                    <a:pt x="100" y="42"/>
                  </a:lnTo>
                  <a:lnTo>
                    <a:pt x="118" y="42"/>
                  </a:lnTo>
                  <a:lnTo>
                    <a:pt x="134" y="40"/>
                  </a:lnTo>
                  <a:lnTo>
                    <a:pt x="146" y="38"/>
                  </a:lnTo>
                  <a:lnTo>
                    <a:pt x="160" y="46"/>
                  </a:lnTo>
                  <a:lnTo>
                    <a:pt x="164" y="50"/>
                  </a:lnTo>
                  <a:lnTo>
                    <a:pt x="170" y="58"/>
                  </a:lnTo>
                  <a:lnTo>
                    <a:pt x="172" y="66"/>
                  </a:lnTo>
                  <a:lnTo>
                    <a:pt x="174" y="70"/>
                  </a:lnTo>
                  <a:lnTo>
                    <a:pt x="182" y="72"/>
                  </a:lnTo>
                  <a:lnTo>
                    <a:pt x="188" y="88"/>
                  </a:lnTo>
                  <a:lnTo>
                    <a:pt x="208" y="88"/>
                  </a:lnTo>
                  <a:lnTo>
                    <a:pt x="210" y="96"/>
                  </a:lnTo>
                  <a:lnTo>
                    <a:pt x="218" y="98"/>
                  </a:lnTo>
                  <a:lnTo>
                    <a:pt x="222" y="88"/>
                  </a:lnTo>
                  <a:lnTo>
                    <a:pt x="230" y="80"/>
                  </a:lnTo>
                  <a:lnTo>
                    <a:pt x="234" y="76"/>
                  </a:lnTo>
                  <a:lnTo>
                    <a:pt x="244" y="68"/>
                  </a:lnTo>
                  <a:lnTo>
                    <a:pt x="252" y="68"/>
                  </a:lnTo>
                  <a:lnTo>
                    <a:pt x="248" y="76"/>
                  </a:lnTo>
                  <a:lnTo>
                    <a:pt x="244" y="82"/>
                  </a:lnTo>
                  <a:lnTo>
                    <a:pt x="250" y="82"/>
                  </a:lnTo>
                  <a:lnTo>
                    <a:pt x="252" y="84"/>
                  </a:lnTo>
                  <a:lnTo>
                    <a:pt x="262" y="86"/>
                  </a:lnTo>
                  <a:lnTo>
                    <a:pt x="266" y="82"/>
                  </a:lnTo>
                  <a:lnTo>
                    <a:pt x="280" y="90"/>
                  </a:lnTo>
                  <a:lnTo>
                    <a:pt x="290" y="94"/>
                  </a:lnTo>
                  <a:lnTo>
                    <a:pt x="284" y="102"/>
                  </a:lnTo>
                  <a:lnTo>
                    <a:pt x="272" y="108"/>
                  </a:lnTo>
                  <a:lnTo>
                    <a:pt x="258" y="112"/>
                  </a:lnTo>
                  <a:lnTo>
                    <a:pt x="248" y="106"/>
                  </a:lnTo>
                  <a:lnTo>
                    <a:pt x="242" y="110"/>
                  </a:lnTo>
                  <a:lnTo>
                    <a:pt x="256" y="102"/>
                  </a:lnTo>
                  <a:lnTo>
                    <a:pt x="256" y="98"/>
                  </a:lnTo>
                  <a:lnTo>
                    <a:pt x="248" y="92"/>
                  </a:lnTo>
                  <a:lnTo>
                    <a:pt x="242" y="98"/>
                  </a:lnTo>
                  <a:lnTo>
                    <a:pt x="232" y="96"/>
                  </a:lnTo>
                  <a:lnTo>
                    <a:pt x="232" y="108"/>
                  </a:lnTo>
                  <a:lnTo>
                    <a:pt x="226" y="110"/>
                  </a:lnTo>
                  <a:lnTo>
                    <a:pt x="224" y="120"/>
                  </a:lnTo>
                  <a:lnTo>
                    <a:pt x="208" y="120"/>
                  </a:lnTo>
                  <a:lnTo>
                    <a:pt x="208" y="126"/>
                  </a:lnTo>
                  <a:lnTo>
                    <a:pt x="210" y="128"/>
                  </a:lnTo>
                  <a:lnTo>
                    <a:pt x="216" y="132"/>
                  </a:lnTo>
                  <a:lnTo>
                    <a:pt x="222" y="136"/>
                  </a:lnTo>
                  <a:lnTo>
                    <a:pt x="226" y="142"/>
                  </a:lnTo>
                  <a:lnTo>
                    <a:pt x="226" y="152"/>
                  </a:lnTo>
                  <a:lnTo>
                    <a:pt x="222" y="162"/>
                  </a:lnTo>
                  <a:lnTo>
                    <a:pt x="216" y="164"/>
                  </a:lnTo>
                  <a:lnTo>
                    <a:pt x="204" y="162"/>
                  </a:lnTo>
                  <a:lnTo>
                    <a:pt x="202" y="152"/>
                  </a:lnTo>
                  <a:lnTo>
                    <a:pt x="196" y="148"/>
                  </a:lnTo>
                  <a:lnTo>
                    <a:pt x="190" y="148"/>
                  </a:lnTo>
                  <a:lnTo>
                    <a:pt x="176" y="144"/>
                  </a:lnTo>
                  <a:lnTo>
                    <a:pt x="164" y="132"/>
                  </a:lnTo>
                  <a:lnTo>
                    <a:pt x="150" y="130"/>
                  </a:lnTo>
                  <a:lnTo>
                    <a:pt x="140" y="122"/>
                  </a:lnTo>
                  <a:lnTo>
                    <a:pt x="128" y="114"/>
                  </a:lnTo>
                  <a:lnTo>
                    <a:pt x="118" y="102"/>
                  </a:lnTo>
                  <a:lnTo>
                    <a:pt x="112" y="96"/>
                  </a:lnTo>
                  <a:lnTo>
                    <a:pt x="108" y="88"/>
                  </a:lnTo>
                  <a:lnTo>
                    <a:pt x="86" y="88"/>
                  </a:lnTo>
                  <a:lnTo>
                    <a:pt x="80" y="86"/>
                  </a:lnTo>
                  <a:lnTo>
                    <a:pt x="78" y="76"/>
                  </a:lnTo>
                  <a:lnTo>
                    <a:pt x="76" y="70"/>
                  </a:lnTo>
                  <a:lnTo>
                    <a:pt x="70" y="64"/>
                  </a:lnTo>
                  <a:lnTo>
                    <a:pt x="52" y="58"/>
                  </a:lnTo>
                  <a:lnTo>
                    <a:pt x="42" y="62"/>
                  </a:lnTo>
                  <a:lnTo>
                    <a:pt x="28" y="72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2" name="Freeform 12"/>
            <p:cNvSpPr>
              <a:spLocks noChangeAspect="1"/>
            </p:cNvSpPr>
            <p:nvPr/>
          </p:nvSpPr>
          <p:spPr bwMode="auto">
            <a:xfrm>
              <a:off x="3717" y="1796"/>
              <a:ext cx="477" cy="587"/>
            </a:xfrm>
            <a:custGeom>
              <a:avLst/>
              <a:gdLst>
                <a:gd name="T0" fmla="*/ 839 w 466"/>
                <a:gd name="T1" fmla="*/ 1437 h 540"/>
                <a:gd name="T2" fmla="*/ 803 w 466"/>
                <a:gd name="T3" fmla="*/ 1634 h 540"/>
                <a:gd name="T4" fmla="*/ 800 w 466"/>
                <a:gd name="T5" fmla="*/ 1846 h 540"/>
                <a:gd name="T6" fmla="*/ 778 w 466"/>
                <a:gd name="T7" fmla="*/ 2026 h 540"/>
                <a:gd name="T8" fmla="*/ 766 w 466"/>
                <a:gd name="T9" fmla="*/ 2135 h 540"/>
                <a:gd name="T10" fmla="*/ 742 w 466"/>
                <a:gd name="T11" fmla="*/ 2219 h 540"/>
                <a:gd name="T12" fmla="*/ 718 w 466"/>
                <a:gd name="T13" fmla="*/ 2182 h 540"/>
                <a:gd name="T14" fmla="*/ 728 w 466"/>
                <a:gd name="T15" fmla="*/ 1889 h 540"/>
                <a:gd name="T16" fmla="*/ 650 w 466"/>
                <a:gd name="T17" fmla="*/ 1813 h 540"/>
                <a:gd name="T18" fmla="*/ 637 w 466"/>
                <a:gd name="T19" fmla="*/ 1701 h 540"/>
                <a:gd name="T20" fmla="*/ 592 w 466"/>
                <a:gd name="T21" fmla="*/ 1664 h 540"/>
                <a:gd name="T22" fmla="*/ 608 w 466"/>
                <a:gd name="T23" fmla="*/ 1846 h 540"/>
                <a:gd name="T24" fmla="*/ 608 w 466"/>
                <a:gd name="T25" fmla="*/ 1950 h 540"/>
                <a:gd name="T26" fmla="*/ 625 w 466"/>
                <a:gd name="T27" fmla="*/ 2143 h 540"/>
                <a:gd name="T28" fmla="*/ 622 w 466"/>
                <a:gd name="T29" fmla="*/ 2412 h 540"/>
                <a:gd name="T30" fmla="*/ 579 w 466"/>
                <a:gd name="T31" fmla="*/ 2658 h 540"/>
                <a:gd name="T32" fmla="*/ 528 w 466"/>
                <a:gd name="T33" fmla="*/ 2808 h 540"/>
                <a:gd name="T34" fmla="*/ 444 w 466"/>
                <a:gd name="T35" fmla="*/ 3361 h 540"/>
                <a:gd name="T36" fmla="*/ 393 w 466"/>
                <a:gd name="T37" fmla="*/ 3537 h 540"/>
                <a:gd name="T38" fmla="*/ 406 w 466"/>
                <a:gd name="T39" fmla="*/ 3920 h 540"/>
                <a:gd name="T40" fmla="*/ 395 w 466"/>
                <a:gd name="T41" fmla="*/ 4191 h 540"/>
                <a:gd name="T42" fmla="*/ 388 w 466"/>
                <a:gd name="T43" fmla="*/ 4397 h 540"/>
                <a:gd name="T44" fmla="*/ 370 w 466"/>
                <a:gd name="T45" fmla="*/ 4593 h 540"/>
                <a:gd name="T46" fmla="*/ 342 w 466"/>
                <a:gd name="T47" fmla="*/ 4731 h 540"/>
                <a:gd name="T48" fmla="*/ 293 w 466"/>
                <a:gd name="T49" fmla="*/ 4533 h 540"/>
                <a:gd name="T50" fmla="*/ 229 w 466"/>
                <a:gd name="T51" fmla="*/ 3806 h 540"/>
                <a:gd name="T52" fmla="*/ 151 w 466"/>
                <a:gd name="T53" fmla="*/ 2828 h 540"/>
                <a:gd name="T54" fmla="*/ 133 w 466"/>
                <a:gd name="T55" fmla="*/ 2323 h 540"/>
                <a:gd name="T56" fmla="*/ 92 w 466"/>
                <a:gd name="T57" fmla="*/ 2602 h 540"/>
                <a:gd name="T58" fmla="*/ 14 w 466"/>
                <a:gd name="T59" fmla="*/ 2323 h 540"/>
                <a:gd name="T60" fmla="*/ 52 w 466"/>
                <a:gd name="T61" fmla="*/ 2243 h 540"/>
                <a:gd name="T62" fmla="*/ 2 w 466"/>
                <a:gd name="T63" fmla="*/ 2122 h 540"/>
                <a:gd name="T64" fmla="*/ 8 w 466"/>
                <a:gd name="T65" fmla="*/ 1971 h 540"/>
                <a:gd name="T66" fmla="*/ 64 w 466"/>
                <a:gd name="T67" fmla="*/ 1960 h 540"/>
                <a:gd name="T68" fmla="*/ 48 w 466"/>
                <a:gd name="T69" fmla="*/ 1715 h 540"/>
                <a:gd name="T70" fmla="*/ 10 w 466"/>
                <a:gd name="T71" fmla="*/ 1534 h 540"/>
                <a:gd name="T72" fmla="*/ 48 w 466"/>
                <a:gd name="T73" fmla="*/ 1346 h 540"/>
                <a:gd name="T74" fmla="*/ 80 w 466"/>
                <a:gd name="T75" fmla="*/ 1284 h 540"/>
                <a:gd name="T76" fmla="*/ 130 w 466"/>
                <a:gd name="T77" fmla="*/ 927 h 540"/>
                <a:gd name="T78" fmla="*/ 148 w 466"/>
                <a:gd name="T79" fmla="*/ 655 h 540"/>
                <a:gd name="T80" fmla="*/ 104 w 466"/>
                <a:gd name="T81" fmla="*/ 372 h 540"/>
                <a:gd name="T82" fmla="*/ 104 w 466"/>
                <a:gd name="T83" fmla="*/ 208 h 540"/>
                <a:gd name="T84" fmla="*/ 139 w 466"/>
                <a:gd name="T85" fmla="*/ 226 h 540"/>
                <a:gd name="T86" fmla="*/ 223 w 466"/>
                <a:gd name="T87" fmla="*/ 0 h 540"/>
                <a:gd name="T88" fmla="*/ 279 w 466"/>
                <a:gd name="T89" fmla="*/ 70 h 540"/>
                <a:gd name="T90" fmla="*/ 252 w 466"/>
                <a:gd name="T91" fmla="*/ 372 h 540"/>
                <a:gd name="T92" fmla="*/ 272 w 466"/>
                <a:gd name="T93" fmla="*/ 564 h 540"/>
                <a:gd name="T94" fmla="*/ 272 w 466"/>
                <a:gd name="T95" fmla="*/ 745 h 540"/>
                <a:gd name="T96" fmla="*/ 329 w 466"/>
                <a:gd name="T97" fmla="*/ 1040 h 540"/>
                <a:gd name="T98" fmla="*/ 388 w 466"/>
                <a:gd name="T99" fmla="*/ 1346 h 540"/>
                <a:gd name="T100" fmla="*/ 465 w 466"/>
                <a:gd name="T101" fmla="*/ 1437 h 540"/>
                <a:gd name="T102" fmla="*/ 565 w 466"/>
                <a:gd name="T103" fmla="*/ 1608 h 540"/>
                <a:gd name="T104" fmla="*/ 579 w 466"/>
                <a:gd name="T105" fmla="*/ 1482 h 540"/>
                <a:gd name="T106" fmla="*/ 597 w 466"/>
                <a:gd name="T107" fmla="*/ 1326 h 540"/>
                <a:gd name="T108" fmla="*/ 630 w 466"/>
                <a:gd name="T109" fmla="*/ 1562 h 540"/>
                <a:gd name="T110" fmla="*/ 702 w 466"/>
                <a:gd name="T111" fmla="*/ 1482 h 540"/>
                <a:gd name="T112" fmla="*/ 752 w 466"/>
                <a:gd name="T113" fmla="*/ 1145 h 540"/>
                <a:gd name="T114" fmla="*/ 788 w 466"/>
                <a:gd name="T115" fmla="*/ 1131 h 540"/>
                <a:gd name="T116" fmla="*/ 826 w 466"/>
                <a:gd name="T117" fmla="*/ 1200 h 540"/>
                <a:gd name="T118" fmla="*/ 856 w 466"/>
                <a:gd name="T119" fmla="*/ 1238 h 5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6"/>
                <a:gd name="T181" fmla="*/ 0 h 540"/>
                <a:gd name="T182" fmla="*/ 466 w 466"/>
                <a:gd name="T183" fmla="*/ 540 h 5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6" h="540">
                  <a:moveTo>
                    <a:pt x="466" y="142"/>
                  </a:moveTo>
                  <a:lnTo>
                    <a:pt x="464" y="150"/>
                  </a:lnTo>
                  <a:lnTo>
                    <a:pt x="462" y="158"/>
                  </a:lnTo>
                  <a:lnTo>
                    <a:pt x="466" y="164"/>
                  </a:lnTo>
                  <a:lnTo>
                    <a:pt x="458" y="164"/>
                  </a:lnTo>
                  <a:lnTo>
                    <a:pt x="452" y="166"/>
                  </a:lnTo>
                  <a:lnTo>
                    <a:pt x="444" y="172"/>
                  </a:lnTo>
                  <a:lnTo>
                    <a:pt x="438" y="178"/>
                  </a:lnTo>
                  <a:lnTo>
                    <a:pt x="436" y="182"/>
                  </a:lnTo>
                  <a:lnTo>
                    <a:pt x="438" y="186"/>
                  </a:lnTo>
                  <a:lnTo>
                    <a:pt x="440" y="188"/>
                  </a:lnTo>
                  <a:lnTo>
                    <a:pt x="432" y="206"/>
                  </a:lnTo>
                  <a:lnTo>
                    <a:pt x="432" y="208"/>
                  </a:lnTo>
                  <a:lnTo>
                    <a:pt x="434" y="210"/>
                  </a:lnTo>
                  <a:lnTo>
                    <a:pt x="436" y="210"/>
                  </a:lnTo>
                  <a:lnTo>
                    <a:pt x="438" y="212"/>
                  </a:lnTo>
                  <a:lnTo>
                    <a:pt x="436" y="218"/>
                  </a:lnTo>
                  <a:lnTo>
                    <a:pt x="432" y="222"/>
                  </a:lnTo>
                  <a:lnTo>
                    <a:pt x="426" y="232"/>
                  </a:lnTo>
                  <a:lnTo>
                    <a:pt x="424" y="232"/>
                  </a:lnTo>
                  <a:lnTo>
                    <a:pt x="422" y="230"/>
                  </a:lnTo>
                  <a:lnTo>
                    <a:pt x="418" y="234"/>
                  </a:lnTo>
                  <a:lnTo>
                    <a:pt x="416" y="234"/>
                  </a:lnTo>
                  <a:lnTo>
                    <a:pt x="418" y="240"/>
                  </a:lnTo>
                  <a:lnTo>
                    <a:pt x="418" y="244"/>
                  </a:lnTo>
                  <a:lnTo>
                    <a:pt x="418" y="256"/>
                  </a:lnTo>
                  <a:lnTo>
                    <a:pt x="414" y="264"/>
                  </a:lnTo>
                  <a:lnTo>
                    <a:pt x="412" y="270"/>
                  </a:lnTo>
                  <a:lnTo>
                    <a:pt x="408" y="264"/>
                  </a:lnTo>
                  <a:lnTo>
                    <a:pt x="404" y="254"/>
                  </a:lnTo>
                  <a:lnTo>
                    <a:pt x="400" y="244"/>
                  </a:lnTo>
                  <a:lnTo>
                    <a:pt x="396" y="236"/>
                  </a:lnTo>
                  <a:lnTo>
                    <a:pt x="394" y="238"/>
                  </a:lnTo>
                  <a:lnTo>
                    <a:pt x="394" y="244"/>
                  </a:lnTo>
                  <a:lnTo>
                    <a:pt x="392" y="248"/>
                  </a:lnTo>
                  <a:lnTo>
                    <a:pt x="388" y="250"/>
                  </a:lnTo>
                  <a:lnTo>
                    <a:pt x="386" y="248"/>
                  </a:lnTo>
                  <a:lnTo>
                    <a:pt x="382" y="244"/>
                  </a:lnTo>
                  <a:lnTo>
                    <a:pt x="378" y="236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70" y="210"/>
                  </a:lnTo>
                  <a:lnTo>
                    <a:pt x="362" y="210"/>
                  </a:lnTo>
                  <a:lnTo>
                    <a:pt x="358" y="210"/>
                  </a:lnTo>
                  <a:lnTo>
                    <a:pt x="354" y="208"/>
                  </a:lnTo>
                  <a:lnTo>
                    <a:pt x="352" y="206"/>
                  </a:lnTo>
                  <a:lnTo>
                    <a:pt x="352" y="204"/>
                  </a:lnTo>
                  <a:lnTo>
                    <a:pt x="352" y="200"/>
                  </a:lnTo>
                  <a:lnTo>
                    <a:pt x="352" y="196"/>
                  </a:lnTo>
                  <a:lnTo>
                    <a:pt x="348" y="194"/>
                  </a:lnTo>
                  <a:lnTo>
                    <a:pt x="342" y="190"/>
                  </a:lnTo>
                  <a:lnTo>
                    <a:pt x="328" y="184"/>
                  </a:lnTo>
                  <a:lnTo>
                    <a:pt x="324" y="186"/>
                  </a:lnTo>
                  <a:lnTo>
                    <a:pt x="322" y="188"/>
                  </a:lnTo>
                  <a:lnTo>
                    <a:pt x="322" y="190"/>
                  </a:lnTo>
                  <a:lnTo>
                    <a:pt x="324" y="194"/>
                  </a:lnTo>
                  <a:lnTo>
                    <a:pt x="328" y="198"/>
                  </a:lnTo>
                  <a:lnTo>
                    <a:pt x="332" y="202"/>
                  </a:lnTo>
                  <a:lnTo>
                    <a:pt x="334" y="206"/>
                  </a:lnTo>
                  <a:lnTo>
                    <a:pt x="332" y="210"/>
                  </a:lnTo>
                  <a:lnTo>
                    <a:pt x="330" y="212"/>
                  </a:lnTo>
                  <a:lnTo>
                    <a:pt x="328" y="214"/>
                  </a:lnTo>
                  <a:lnTo>
                    <a:pt x="328" y="216"/>
                  </a:lnTo>
                  <a:lnTo>
                    <a:pt x="330" y="220"/>
                  </a:lnTo>
                  <a:lnTo>
                    <a:pt x="332" y="222"/>
                  </a:lnTo>
                  <a:lnTo>
                    <a:pt x="338" y="226"/>
                  </a:lnTo>
                  <a:lnTo>
                    <a:pt x="336" y="236"/>
                  </a:lnTo>
                  <a:lnTo>
                    <a:pt x="336" y="238"/>
                  </a:lnTo>
                  <a:lnTo>
                    <a:pt x="340" y="242"/>
                  </a:lnTo>
                  <a:lnTo>
                    <a:pt x="342" y="246"/>
                  </a:lnTo>
                  <a:lnTo>
                    <a:pt x="344" y="250"/>
                  </a:lnTo>
                  <a:lnTo>
                    <a:pt x="344" y="258"/>
                  </a:lnTo>
                  <a:lnTo>
                    <a:pt x="346" y="264"/>
                  </a:lnTo>
                  <a:lnTo>
                    <a:pt x="350" y="276"/>
                  </a:lnTo>
                  <a:lnTo>
                    <a:pt x="340" y="276"/>
                  </a:lnTo>
                  <a:lnTo>
                    <a:pt x="332" y="276"/>
                  </a:lnTo>
                  <a:lnTo>
                    <a:pt x="334" y="276"/>
                  </a:lnTo>
                  <a:lnTo>
                    <a:pt x="324" y="280"/>
                  </a:lnTo>
                  <a:lnTo>
                    <a:pt x="320" y="286"/>
                  </a:lnTo>
                  <a:lnTo>
                    <a:pt x="316" y="304"/>
                  </a:lnTo>
                  <a:lnTo>
                    <a:pt x="312" y="310"/>
                  </a:lnTo>
                  <a:lnTo>
                    <a:pt x="306" y="312"/>
                  </a:lnTo>
                  <a:lnTo>
                    <a:pt x="300" y="314"/>
                  </a:lnTo>
                  <a:lnTo>
                    <a:pt x="292" y="318"/>
                  </a:lnTo>
                  <a:lnTo>
                    <a:pt x="288" y="322"/>
                  </a:lnTo>
                  <a:lnTo>
                    <a:pt x="284" y="330"/>
                  </a:lnTo>
                  <a:lnTo>
                    <a:pt x="278" y="342"/>
                  </a:lnTo>
                  <a:lnTo>
                    <a:pt x="264" y="360"/>
                  </a:lnTo>
                  <a:lnTo>
                    <a:pt x="248" y="378"/>
                  </a:lnTo>
                  <a:lnTo>
                    <a:pt x="242" y="384"/>
                  </a:lnTo>
                  <a:lnTo>
                    <a:pt x="238" y="386"/>
                  </a:lnTo>
                  <a:lnTo>
                    <a:pt x="226" y="392"/>
                  </a:lnTo>
                  <a:lnTo>
                    <a:pt x="220" y="394"/>
                  </a:lnTo>
                  <a:lnTo>
                    <a:pt x="216" y="398"/>
                  </a:lnTo>
                  <a:lnTo>
                    <a:pt x="214" y="404"/>
                  </a:lnTo>
                  <a:lnTo>
                    <a:pt x="212" y="410"/>
                  </a:lnTo>
                  <a:lnTo>
                    <a:pt x="214" y="418"/>
                  </a:lnTo>
                  <a:lnTo>
                    <a:pt x="216" y="428"/>
                  </a:lnTo>
                  <a:lnTo>
                    <a:pt x="220" y="436"/>
                  </a:lnTo>
                  <a:lnTo>
                    <a:pt x="222" y="448"/>
                  </a:lnTo>
                  <a:lnTo>
                    <a:pt x="220" y="458"/>
                  </a:lnTo>
                  <a:lnTo>
                    <a:pt x="218" y="464"/>
                  </a:lnTo>
                  <a:lnTo>
                    <a:pt x="216" y="468"/>
                  </a:lnTo>
                  <a:lnTo>
                    <a:pt x="216" y="476"/>
                  </a:lnTo>
                  <a:lnTo>
                    <a:pt x="216" y="480"/>
                  </a:lnTo>
                  <a:lnTo>
                    <a:pt x="218" y="484"/>
                  </a:lnTo>
                  <a:lnTo>
                    <a:pt x="220" y="486"/>
                  </a:lnTo>
                  <a:lnTo>
                    <a:pt x="220" y="490"/>
                  </a:lnTo>
                  <a:lnTo>
                    <a:pt x="218" y="498"/>
                  </a:lnTo>
                  <a:lnTo>
                    <a:pt x="212" y="502"/>
                  </a:lnTo>
                  <a:lnTo>
                    <a:pt x="208" y="508"/>
                  </a:lnTo>
                  <a:lnTo>
                    <a:pt x="206" y="514"/>
                  </a:lnTo>
                  <a:lnTo>
                    <a:pt x="208" y="520"/>
                  </a:lnTo>
                  <a:lnTo>
                    <a:pt x="210" y="522"/>
                  </a:lnTo>
                  <a:lnTo>
                    <a:pt x="202" y="524"/>
                  </a:lnTo>
                  <a:lnTo>
                    <a:pt x="198" y="526"/>
                  </a:lnTo>
                  <a:lnTo>
                    <a:pt x="196" y="528"/>
                  </a:lnTo>
                  <a:lnTo>
                    <a:pt x="194" y="532"/>
                  </a:lnTo>
                  <a:lnTo>
                    <a:pt x="190" y="538"/>
                  </a:lnTo>
                  <a:lnTo>
                    <a:pt x="186" y="540"/>
                  </a:lnTo>
                  <a:lnTo>
                    <a:pt x="182" y="540"/>
                  </a:lnTo>
                  <a:lnTo>
                    <a:pt x="176" y="538"/>
                  </a:lnTo>
                  <a:lnTo>
                    <a:pt x="170" y="534"/>
                  </a:lnTo>
                  <a:lnTo>
                    <a:pt x="164" y="526"/>
                  </a:lnTo>
                  <a:lnTo>
                    <a:pt x="160" y="518"/>
                  </a:lnTo>
                  <a:lnTo>
                    <a:pt x="152" y="500"/>
                  </a:lnTo>
                  <a:lnTo>
                    <a:pt x="148" y="484"/>
                  </a:lnTo>
                  <a:lnTo>
                    <a:pt x="144" y="470"/>
                  </a:lnTo>
                  <a:lnTo>
                    <a:pt x="134" y="452"/>
                  </a:lnTo>
                  <a:lnTo>
                    <a:pt x="126" y="434"/>
                  </a:lnTo>
                  <a:lnTo>
                    <a:pt x="118" y="418"/>
                  </a:lnTo>
                  <a:lnTo>
                    <a:pt x="106" y="388"/>
                  </a:lnTo>
                  <a:lnTo>
                    <a:pt x="92" y="358"/>
                  </a:lnTo>
                  <a:lnTo>
                    <a:pt x="88" y="340"/>
                  </a:lnTo>
                  <a:lnTo>
                    <a:pt x="84" y="324"/>
                  </a:lnTo>
                  <a:lnTo>
                    <a:pt x="80" y="306"/>
                  </a:lnTo>
                  <a:lnTo>
                    <a:pt x="80" y="288"/>
                  </a:lnTo>
                  <a:lnTo>
                    <a:pt x="78" y="280"/>
                  </a:lnTo>
                  <a:lnTo>
                    <a:pt x="76" y="276"/>
                  </a:lnTo>
                  <a:lnTo>
                    <a:pt x="72" y="266"/>
                  </a:lnTo>
                  <a:lnTo>
                    <a:pt x="70" y="278"/>
                  </a:lnTo>
                  <a:lnTo>
                    <a:pt x="66" y="288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2" y="298"/>
                  </a:lnTo>
                  <a:lnTo>
                    <a:pt x="46" y="296"/>
                  </a:lnTo>
                  <a:lnTo>
                    <a:pt x="40" y="294"/>
                  </a:lnTo>
                  <a:lnTo>
                    <a:pt x="30" y="286"/>
                  </a:lnTo>
                  <a:lnTo>
                    <a:pt x="20" y="276"/>
                  </a:lnTo>
                  <a:lnTo>
                    <a:pt x="14" y="266"/>
                  </a:lnTo>
                  <a:lnTo>
                    <a:pt x="20" y="264"/>
                  </a:lnTo>
                  <a:lnTo>
                    <a:pt x="26" y="262"/>
                  </a:lnTo>
                  <a:lnTo>
                    <a:pt x="32" y="258"/>
                  </a:lnTo>
                  <a:lnTo>
                    <a:pt x="34" y="252"/>
                  </a:lnTo>
                  <a:lnTo>
                    <a:pt x="26" y="256"/>
                  </a:lnTo>
                  <a:lnTo>
                    <a:pt x="24" y="258"/>
                  </a:lnTo>
                  <a:lnTo>
                    <a:pt x="20" y="260"/>
                  </a:lnTo>
                  <a:lnTo>
                    <a:pt x="14" y="256"/>
                  </a:lnTo>
                  <a:lnTo>
                    <a:pt x="8" y="250"/>
                  </a:lnTo>
                  <a:lnTo>
                    <a:pt x="2" y="242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2" y="228"/>
                  </a:lnTo>
                  <a:lnTo>
                    <a:pt x="4" y="226"/>
                  </a:lnTo>
                  <a:lnTo>
                    <a:pt x="8" y="226"/>
                  </a:lnTo>
                  <a:lnTo>
                    <a:pt x="12" y="226"/>
                  </a:lnTo>
                  <a:lnTo>
                    <a:pt x="16" y="228"/>
                  </a:lnTo>
                  <a:lnTo>
                    <a:pt x="20" y="230"/>
                  </a:lnTo>
                  <a:lnTo>
                    <a:pt x="32" y="228"/>
                  </a:lnTo>
                  <a:lnTo>
                    <a:pt x="38" y="224"/>
                  </a:lnTo>
                  <a:lnTo>
                    <a:pt x="40" y="220"/>
                  </a:lnTo>
                  <a:lnTo>
                    <a:pt x="38" y="212"/>
                  </a:lnTo>
                  <a:lnTo>
                    <a:pt x="34" y="206"/>
                  </a:lnTo>
                  <a:lnTo>
                    <a:pt x="24" y="198"/>
                  </a:lnTo>
                  <a:lnTo>
                    <a:pt x="22" y="196"/>
                  </a:lnTo>
                  <a:lnTo>
                    <a:pt x="20" y="192"/>
                  </a:lnTo>
                  <a:lnTo>
                    <a:pt x="20" y="184"/>
                  </a:lnTo>
                  <a:lnTo>
                    <a:pt x="18" y="182"/>
                  </a:lnTo>
                  <a:lnTo>
                    <a:pt x="14" y="180"/>
                  </a:lnTo>
                  <a:lnTo>
                    <a:pt x="10" y="176"/>
                  </a:lnTo>
                  <a:lnTo>
                    <a:pt x="8" y="172"/>
                  </a:lnTo>
                  <a:lnTo>
                    <a:pt x="10" y="168"/>
                  </a:lnTo>
                  <a:lnTo>
                    <a:pt x="14" y="162"/>
                  </a:lnTo>
                  <a:lnTo>
                    <a:pt x="18" y="156"/>
                  </a:lnTo>
                  <a:lnTo>
                    <a:pt x="22" y="154"/>
                  </a:lnTo>
                  <a:lnTo>
                    <a:pt x="28" y="156"/>
                  </a:lnTo>
                  <a:lnTo>
                    <a:pt x="32" y="158"/>
                  </a:lnTo>
                  <a:lnTo>
                    <a:pt x="36" y="158"/>
                  </a:lnTo>
                  <a:lnTo>
                    <a:pt x="40" y="154"/>
                  </a:lnTo>
                  <a:lnTo>
                    <a:pt x="46" y="146"/>
                  </a:lnTo>
                  <a:lnTo>
                    <a:pt x="56" y="134"/>
                  </a:lnTo>
                  <a:lnTo>
                    <a:pt x="60" y="128"/>
                  </a:lnTo>
                  <a:lnTo>
                    <a:pt x="62" y="118"/>
                  </a:lnTo>
                  <a:lnTo>
                    <a:pt x="66" y="112"/>
                  </a:lnTo>
                  <a:lnTo>
                    <a:pt x="70" y="106"/>
                  </a:lnTo>
                  <a:lnTo>
                    <a:pt x="72" y="100"/>
                  </a:lnTo>
                  <a:lnTo>
                    <a:pt x="76" y="96"/>
                  </a:lnTo>
                  <a:lnTo>
                    <a:pt x="76" y="80"/>
                  </a:lnTo>
                  <a:lnTo>
                    <a:pt x="78" y="76"/>
                  </a:lnTo>
                  <a:lnTo>
                    <a:pt x="82" y="74"/>
                  </a:lnTo>
                  <a:lnTo>
                    <a:pt x="84" y="72"/>
                  </a:lnTo>
                  <a:lnTo>
                    <a:pt x="86" y="68"/>
                  </a:lnTo>
                  <a:lnTo>
                    <a:pt x="76" y="64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6" y="38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8" y="24"/>
                  </a:lnTo>
                  <a:lnTo>
                    <a:pt x="62" y="20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6" y="26"/>
                  </a:lnTo>
                  <a:lnTo>
                    <a:pt x="84" y="24"/>
                  </a:lnTo>
                  <a:lnTo>
                    <a:pt x="92" y="22"/>
                  </a:lnTo>
                  <a:lnTo>
                    <a:pt x="104" y="12"/>
                  </a:lnTo>
                  <a:lnTo>
                    <a:pt x="114" y="4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2" y="4"/>
                  </a:lnTo>
                  <a:lnTo>
                    <a:pt x="146" y="6"/>
                  </a:lnTo>
                  <a:lnTo>
                    <a:pt x="152" y="8"/>
                  </a:lnTo>
                  <a:lnTo>
                    <a:pt x="152" y="14"/>
                  </a:lnTo>
                  <a:lnTo>
                    <a:pt x="150" y="18"/>
                  </a:lnTo>
                  <a:lnTo>
                    <a:pt x="144" y="26"/>
                  </a:lnTo>
                  <a:lnTo>
                    <a:pt x="140" y="34"/>
                  </a:lnTo>
                  <a:lnTo>
                    <a:pt x="138" y="42"/>
                  </a:lnTo>
                  <a:lnTo>
                    <a:pt x="140" y="46"/>
                  </a:lnTo>
                  <a:lnTo>
                    <a:pt x="144" y="52"/>
                  </a:lnTo>
                  <a:lnTo>
                    <a:pt x="152" y="60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0" y="66"/>
                  </a:lnTo>
                  <a:lnTo>
                    <a:pt x="142" y="74"/>
                  </a:lnTo>
                  <a:lnTo>
                    <a:pt x="142" y="78"/>
                  </a:lnTo>
                  <a:lnTo>
                    <a:pt x="146" y="82"/>
                  </a:lnTo>
                  <a:lnTo>
                    <a:pt x="148" y="86"/>
                  </a:lnTo>
                  <a:lnTo>
                    <a:pt x="156" y="90"/>
                  </a:lnTo>
                  <a:lnTo>
                    <a:pt x="166" y="96"/>
                  </a:lnTo>
                  <a:lnTo>
                    <a:pt x="176" y="104"/>
                  </a:lnTo>
                  <a:lnTo>
                    <a:pt x="184" y="112"/>
                  </a:lnTo>
                  <a:lnTo>
                    <a:pt x="180" y="120"/>
                  </a:lnTo>
                  <a:lnTo>
                    <a:pt x="178" y="132"/>
                  </a:lnTo>
                  <a:lnTo>
                    <a:pt x="180" y="136"/>
                  </a:lnTo>
                  <a:lnTo>
                    <a:pt x="182" y="138"/>
                  </a:lnTo>
                  <a:lnTo>
                    <a:pt x="188" y="142"/>
                  </a:lnTo>
                  <a:lnTo>
                    <a:pt x="212" y="154"/>
                  </a:lnTo>
                  <a:lnTo>
                    <a:pt x="224" y="162"/>
                  </a:lnTo>
                  <a:lnTo>
                    <a:pt x="236" y="166"/>
                  </a:lnTo>
                  <a:lnTo>
                    <a:pt x="246" y="162"/>
                  </a:lnTo>
                  <a:lnTo>
                    <a:pt x="250" y="164"/>
                  </a:lnTo>
                  <a:lnTo>
                    <a:pt x="254" y="164"/>
                  </a:lnTo>
                  <a:lnTo>
                    <a:pt x="262" y="170"/>
                  </a:lnTo>
                  <a:lnTo>
                    <a:pt x="266" y="176"/>
                  </a:lnTo>
                  <a:lnTo>
                    <a:pt x="282" y="180"/>
                  </a:lnTo>
                  <a:lnTo>
                    <a:pt x="298" y="184"/>
                  </a:lnTo>
                  <a:lnTo>
                    <a:pt x="308" y="184"/>
                  </a:lnTo>
                  <a:lnTo>
                    <a:pt x="316" y="184"/>
                  </a:lnTo>
                  <a:lnTo>
                    <a:pt x="318" y="182"/>
                  </a:lnTo>
                  <a:lnTo>
                    <a:pt x="320" y="178"/>
                  </a:lnTo>
                  <a:lnTo>
                    <a:pt x="318" y="174"/>
                  </a:lnTo>
                  <a:lnTo>
                    <a:pt x="316" y="170"/>
                  </a:lnTo>
                  <a:lnTo>
                    <a:pt x="314" y="166"/>
                  </a:lnTo>
                  <a:lnTo>
                    <a:pt x="314" y="160"/>
                  </a:lnTo>
                  <a:lnTo>
                    <a:pt x="314" y="156"/>
                  </a:lnTo>
                  <a:lnTo>
                    <a:pt x="318" y="154"/>
                  </a:lnTo>
                  <a:lnTo>
                    <a:pt x="326" y="152"/>
                  </a:lnTo>
                  <a:lnTo>
                    <a:pt x="328" y="160"/>
                  </a:lnTo>
                  <a:lnTo>
                    <a:pt x="330" y="170"/>
                  </a:lnTo>
                  <a:lnTo>
                    <a:pt x="336" y="176"/>
                  </a:lnTo>
                  <a:lnTo>
                    <a:pt x="340" y="178"/>
                  </a:lnTo>
                  <a:lnTo>
                    <a:pt x="344" y="178"/>
                  </a:lnTo>
                  <a:lnTo>
                    <a:pt x="366" y="178"/>
                  </a:lnTo>
                  <a:lnTo>
                    <a:pt x="372" y="178"/>
                  </a:lnTo>
                  <a:lnTo>
                    <a:pt x="378" y="176"/>
                  </a:lnTo>
                  <a:lnTo>
                    <a:pt x="380" y="174"/>
                  </a:lnTo>
                  <a:lnTo>
                    <a:pt x="384" y="170"/>
                  </a:lnTo>
                  <a:lnTo>
                    <a:pt x="386" y="162"/>
                  </a:lnTo>
                  <a:lnTo>
                    <a:pt x="390" y="152"/>
                  </a:lnTo>
                  <a:lnTo>
                    <a:pt x="394" y="144"/>
                  </a:lnTo>
                  <a:lnTo>
                    <a:pt x="402" y="136"/>
                  </a:lnTo>
                  <a:lnTo>
                    <a:pt x="410" y="132"/>
                  </a:lnTo>
                  <a:lnTo>
                    <a:pt x="420" y="128"/>
                  </a:lnTo>
                  <a:lnTo>
                    <a:pt x="422" y="130"/>
                  </a:lnTo>
                  <a:lnTo>
                    <a:pt x="424" y="130"/>
                  </a:lnTo>
                  <a:lnTo>
                    <a:pt x="428" y="132"/>
                  </a:lnTo>
                  <a:lnTo>
                    <a:pt x="430" y="130"/>
                  </a:lnTo>
                  <a:lnTo>
                    <a:pt x="434" y="128"/>
                  </a:lnTo>
                  <a:lnTo>
                    <a:pt x="436" y="126"/>
                  </a:lnTo>
                  <a:lnTo>
                    <a:pt x="442" y="126"/>
                  </a:lnTo>
                  <a:lnTo>
                    <a:pt x="450" y="134"/>
                  </a:lnTo>
                  <a:lnTo>
                    <a:pt x="450" y="138"/>
                  </a:lnTo>
                  <a:lnTo>
                    <a:pt x="450" y="140"/>
                  </a:lnTo>
                  <a:lnTo>
                    <a:pt x="454" y="144"/>
                  </a:lnTo>
                  <a:lnTo>
                    <a:pt x="460" y="146"/>
                  </a:lnTo>
                  <a:lnTo>
                    <a:pt x="466" y="146"/>
                  </a:lnTo>
                  <a:lnTo>
                    <a:pt x="466" y="1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3" name="Freeform 13"/>
            <p:cNvSpPr>
              <a:spLocks noChangeAspect="1"/>
            </p:cNvSpPr>
            <p:nvPr/>
          </p:nvSpPr>
          <p:spPr bwMode="auto">
            <a:xfrm>
              <a:off x="2718" y="1482"/>
              <a:ext cx="99" cy="47"/>
            </a:xfrm>
            <a:custGeom>
              <a:avLst/>
              <a:gdLst>
                <a:gd name="T0" fmla="*/ 212 w 96"/>
                <a:gd name="T1" fmla="*/ 96 h 44"/>
                <a:gd name="T2" fmla="*/ 200 w 96"/>
                <a:gd name="T3" fmla="*/ 84 h 44"/>
                <a:gd name="T4" fmla="*/ 188 w 96"/>
                <a:gd name="T5" fmla="*/ 74 h 44"/>
                <a:gd name="T6" fmla="*/ 170 w 96"/>
                <a:gd name="T7" fmla="*/ 65 h 44"/>
                <a:gd name="T8" fmla="*/ 160 w 96"/>
                <a:gd name="T9" fmla="*/ 50 h 44"/>
                <a:gd name="T10" fmla="*/ 155 w 96"/>
                <a:gd name="T11" fmla="*/ 65 h 44"/>
                <a:gd name="T12" fmla="*/ 145 w 96"/>
                <a:gd name="T13" fmla="*/ 65 h 44"/>
                <a:gd name="T14" fmla="*/ 141 w 96"/>
                <a:gd name="T15" fmla="*/ 65 h 44"/>
                <a:gd name="T16" fmla="*/ 137 w 96"/>
                <a:gd name="T17" fmla="*/ 50 h 44"/>
                <a:gd name="T18" fmla="*/ 86 w 96"/>
                <a:gd name="T19" fmla="*/ 0 h 44"/>
                <a:gd name="T20" fmla="*/ 72 w 96"/>
                <a:gd name="T21" fmla="*/ 0 h 44"/>
                <a:gd name="T22" fmla="*/ 64 w 96"/>
                <a:gd name="T23" fmla="*/ 0 h 44"/>
                <a:gd name="T24" fmla="*/ 0 w 96"/>
                <a:gd name="T25" fmla="*/ 65 h 44"/>
                <a:gd name="T26" fmla="*/ 2 w 96"/>
                <a:gd name="T27" fmla="*/ 84 h 44"/>
                <a:gd name="T28" fmla="*/ 4 w 96"/>
                <a:gd name="T29" fmla="*/ 125 h 44"/>
                <a:gd name="T30" fmla="*/ 12 w 96"/>
                <a:gd name="T31" fmla="*/ 153 h 44"/>
                <a:gd name="T32" fmla="*/ 46 w 96"/>
                <a:gd name="T33" fmla="*/ 199 h 44"/>
                <a:gd name="T34" fmla="*/ 56 w 96"/>
                <a:gd name="T35" fmla="*/ 233 h 44"/>
                <a:gd name="T36" fmla="*/ 68 w 96"/>
                <a:gd name="T37" fmla="*/ 244 h 44"/>
                <a:gd name="T38" fmla="*/ 80 w 96"/>
                <a:gd name="T39" fmla="*/ 233 h 44"/>
                <a:gd name="T40" fmla="*/ 86 w 96"/>
                <a:gd name="T41" fmla="*/ 222 h 44"/>
                <a:gd name="T42" fmla="*/ 98 w 96"/>
                <a:gd name="T43" fmla="*/ 213 h 44"/>
                <a:gd name="T44" fmla="*/ 110 w 96"/>
                <a:gd name="T45" fmla="*/ 199 h 44"/>
                <a:gd name="T46" fmla="*/ 121 w 96"/>
                <a:gd name="T47" fmla="*/ 213 h 44"/>
                <a:gd name="T48" fmla="*/ 129 w 96"/>
                <a:gd name="T49" fmla="*/ 222 h 44"/>
                <a:gd name="T50" fmla="*/ 141 w 96"/>
                <a:gd name="T51" fmla="*/ 233 h 44"/>
                <a:gd name="T52" fmla="*/ 155 w 96"/>
                <a:gd name="T53" fmla="*/ 233 h 44"/>
                <a:gd name="T54" fmla="*/ 160 w 96"/>
                <a:gd name="T55" fmla="*/ 222 h 44"/>
                <a:gd name="T56" fmla="*/ 170 w 96"/>
                <a:gd name="T57" fmla="*/ 199 h 44"/>
                <a:gd name="T58" fmla="*/ 183 w 96"/>
                <a:gd name="T59" fmla="*/ 186 h 44"/>
                <a:gd name="T60" fmla="*/ 200 w 96"/>
                <a:gd name="T61" fmla="*/ 163 h 44"/>
                <a:gd name="T62" fmla="*/ 204 w 96"/>
                <a:gd name="T63" fmla="*/ 153 h 44"/>
                <a:gd name="T64" fmla="*/ 204 w 96"/>
                <a:gd name="T65" fmla="*/ 134 h 44"/>
                <a:gd name="T66" fmla="*/ 207 w 96"/>
                <a:gd name="T67" fmla="*/ 134 h 44"/>
                <a:gd name="T68" fmla="*/ 212 w 96"/>
                <a:gd name="T69" fmla="*/ 96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6"/>
                <a:gd name="T106" fmla="*/ 0 h 44"/>
                <a:gd name="T107" fmla="*/ 96 w 96"/>
                <a:gd name="T108" fmla="*/ 44 h 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6" h="44">
                  <a:moveTo>
                    <a:pt x="96" y="18"/>
                  </a:moveTo>
                  <a:lnTo>
                    <a:pt x="90" y="16"/>
                  </a:lnTo>
                  <a:lnTo>
                    <a:pt x="84" y="14"/>
                  </a:lnTo>
                  <a:lnTo>
                    <a:pt x="76" y="12"/>
                  </a:lnTo>
                  <a:lnTo>
                    <a:pt x="72" y="8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2"/>
                  </a:lnTo>
                  <a:lnTo>
                    <a:pt x="12" y="28"/>
                  </a:lnTo>
                  <a:lnTo>
                    <a:pt x="20" y="36"/>
                  </a:lnTo>
                  <a:lnTo>
                    <a:pt x="26" y="42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0" y="40"/>
                  </a:lnTo>
                  <a:lnTo>
                    <a:pt x="44" y="38"/>
                  </a:lnTo>
                  <a:lnTo>
                    <a:pt x="48" y="36"/>
                  </a:lnTo>
                  <a:lnTo>
                    <a:pt x="54" y="38"/>
                  </a:lnTo>
                  <a:lnTo>
                    <a:pt x="58" y="40"/>
                  </a:lnTo>
                  <a:lnTo>
                    <a:pt x="64" y="42"/>
                  </a:lnTo>
                  <a:lnTo>
                    <a:pt x="70" y="42"/>
                  </a:lnTo>
                  <a:lnTo>
                    <a:pt x="72" y="40"/>
                  </a:lnTo>
                  <a:lnTo>
                    <a:pt x="76" y="36"/>
                  </a:lnTo>
                  <a:lnTo>
                    <a:pt x="82" y="34"/>
                  </a:lnTo>
                  <a:lnTo>
                    <a:pt x="90" y="30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6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4" name="Freeform 14"/>
            <p:cNvSpPr>
              <a:spLocks noChangeAspect="1"/>
            </p:cNvSpPr>
            <p:nvPr/>
          </p:nvSpPr>
          <p:spPr bwMode="auto">
            <a:xfrm>
              <a:off x="2843" y="1656"/>
              <a:ext cx="31" cy="60"/>
            </a:xfrm>
            <a:custGeom>
              <a:avLst/>
              <a:gdLst>
                <a:gd name="T0" fmla="*/ 67 w 30"/>
                <a:gd name="T1" fmla="*/ 190 h 56"/>
                <a:gd name="T2" fmla="*/ 63 w 30"/>
                <a:gd name="T3" fmla="*/ 243 h 56"/>
                <a:gd name="T4" fmla="*/ 55 w 30"/>
                <a:gd name="T5" fmla="*/ 261 h 56"/>
                <a:gd name="T6" fmla="*/ 47 w 30"/>
                <a:gd name="T7" fmla="*/ 300 h 56"/>
                <a:gd name="T8" fmla="*/ 42 w 30"/>
                <a:gd name="T9" fmla="*/ 340 h 56"/>
                <a:gd name="T10" fmla="*/ 12 w 30"/>
                <a:gd name="T11" fmla="*/ 300 h 56"/>
                <a:gd name="T12" fmla="*/ 8 w 30"/>
                <a:gd name="T13" fmla="*/ 261 h 56"/>
                <a:gd name="T14" fmla="*/ 6 w 30"/>
                <a:gd name="T15" fmla="*/ 165 h 56"/>
                <a:gd name="T16" fmla="*/ 4 w 30"/>
                <a:gd name="T17" fmla="*/ 93 h 56"/>
                <a:gd name="T18" fmla="*/ 0 w 30"/>
                <a:gd name="T19" fmla="*/ 54 h 56"/>
                <a:gd name="T20" fmla="*/ 0 w 30"/>
                <a:gd name="T21" fmla="*/ 6 h 56"/>
                <a:gd name="T22" fmla="*/ 2 w 30"/>
                <a:gd name="T23" fmla="*/ 2 h 56"/>
                <a:gd name="T24" fmla="*/ 2 w 30"/>
                <a:gd name="T25" fmla="*/ 0 h 56"/>
                <a:gd name="T26" fmla="*/ 6 w 30"/>
                <a:gd name="T27" fmla="*/ 0 h 56"/>
                <a:gd name="T28" fmla="*/ 10 w 30"/>
                <a:gd name="T29" fmla="*/ 0 h 56"/>
                <a:gd name="T30" fmla="*/ 12 w 30"/>
                <a:gd name="T31" fmla="*/ 2 h 56"/>
                <a:gd name="T32" fmla="*/ 44 w 30"/>
                <a:gd name="T33" fmla="*/ 54 h 56"/>
                <a:gd name="T34" fmla="*/ 44 w 30"/>
                <a:gd name="T35" fmla="*/ 93 h 56"/>
                <a:gd name="T36" fmla="*/ 44 w 30"/>
                <a:gd name="T37" fmla="*/ 144 h 56"/>
                <a:gd name="T38" fmla="*/ 51 w 30"/>
                <a:gd name="T39" fmla="*/ 177 h 56"/>
                <a:gd name="T40" fmla="*/ 59 w 30"/>
                <a:gd name="T41" fmla="*/ 177 h 56"/>
                <a:gd name="T42" fmla="*/ 67 w 30"/>
                <a:gd name="T43" fmla="*/ 19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56"/>
                <a:gd name="T68" fmla="*/ 30 w 30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56">
                  <a:moveTo>
                    <a:pt x="30" y="32"/>
                  </a:moveTo>
                  <a:lnTo>
                    <a:pt x="28" y="40"/>
                  </a:lnTo>
                  <a:lnTo>
                    <a:pt x="24" y="44"/>
                  </a:lnTo>
                  <a:lnTo>
                    <a:pt x="20" y="50"/>
                  </a:lnTo>
                  <a:lnTo>
                    <a:pt x="16" y="56"/>
                  </a:lnTo>
                  <a:lnTo>
                    <a:pt x="12" y="50"/>
                  </a:lnTo>
                  <a:lnTo>
                    <a:pt x="8" y="44"/>
                  </a:lnTo>
                  <a:lnTo>
                    <a:pt x="6" y="28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8" y="8"/>
                  </a:lnTo>
                  <a:lnTo>
                    <a:pt x="18" y="16"/>
                  </a:lnTo>
                  <a:lnTo>
                    <a:pt x="18" y="24"/>
                  </a:lnTo>
                  <a:lnTo>
                    <a:pt x="22" y="30"/>
                  </a:lnTo>
                  <a:lnTo>
                    <a:pt x="26" y="3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5" name="Freeform 15"/>
            <p:cNvSpPr>
              <a:spLocks noChangeAspect="1"/>
            </p:cNvSpPr>
            <p:nvPr/>
          </p:nvSpPr>
          <p:spPr bwMode="auto">
            <a:xfrm>
              <a:off x="2814" y="1607"/>
              <a:ext cx="73" cy="49"/>
            </a:xfrm>
            <a:custGeom>
              <a:avLst/>
              <a:gdLst>
                <a:gd name="T0" fmla="*/ 1667 w 62"/>
                <a:gd name="T1" fmla="*/ 4306 h 41"/>
                <a:gd name="T2" fmla="*/ 0 w 62"/>
                <a:gd name="T3" fmla="*/ 944 h 41"/>
                <a:gd name="T4" fmla="*/ 711 w 62"/>
                <a:gd name="T5" fmla="*/ 1 h 41"/>
                <a:gd name="T6" fmla="*/ 4314 w 62"/>
                <a:gd name="T7" fmla="*/ 1348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41"/>
                <a:gd name="T14" fmla="*/ 62 w 62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41">
                  <a:moveTo>
                    <a:pt x="24" y="41"/>
                  </a:moveTo>
                  <a:cubicBezTo>
                    <a:pt x="20" y="23"/>
                    <a:pt x="13" y="18"/>
                    <a:pt x="0" y="9"/>
                  </a:cubicBezTo>
                  <a:cubicBezTo>
                    <a:pt x="3" y="5"/>
                    <a:pt x="4" y="0"/>
                    <a:pt x="10" y="1"/>
                  </a:cubicBezTo>
                  <a:cubicBezTo>
                    <a:pt x="29" y="3"/>
                    <a:pt x="42" y="13"/>
                    <a:pt x="62" y="13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6" name="Freeform 16"/>
            <p:cNvSpPr>
              <a:spLocks noChangeAspect="1"/>
            </p:cNvSpPr>
            <p:nvPr/>
          </p:nvSpPr>
          <p:spPr bwMode="auto">
            <a:xfrm>
              <a:off x="5621" y="2932"/>
              <a:ext cx="28" cy="20"/>
            </a:xfrm>
            <a:custGeom>
              <a:avLst/>
              <a:gdLst>
                <a:gd name="T0" fmla="*/ 176 w 26"/>
                <a:gd name="T1" fmla="*/ 120 h 18"/>
                <a:gd name="T2" fmla="*/ 163 w 26"/>
                <a:gd name="T3" fmla="*/ 182 h 18"/>
                <a:gd name="T4" fmla="*/ 151 w 26"/>
                <a:gd name="T5" fmla="*/ 249 h 18"/>
                <a:gd name="T6" fmla="*/ 121 w 26"/>
                <a:gd name="T7" fmla="*/ 277 h 18"/>
                <a:gd name="T8" fmla="*/ 90 w 26"/>
                <a:gd name="T9" fmla="*/ 277 h 18"/>
                <a:gd name="T10" fmla="*/ 6 w 26"/>
                <a:gd name="T11" fmla="*/ 249 h 18"/>
                <a:gd name="T12" fmla="*/ 2 w 26"/>
                <a:gd name="T13" fmla="*/ 224 h 18"/>
                <a:gd name="T14" fmla="*/ 0 w 26"/>
                <a:gd name="T15" fmla="*/ 182 h 18"/>
                <a:gd name="T16" fmla="*/ 2 w 26"/>
                <a:gd name="T17" fmla="*/ 120 h 18"/>
                <a:gd name="T18" fmla="*/ 4 w 26"/>
                <a:gd name="T19" fmla="*/ 4 h 18"/>
                <a:gd name="T20" fmla="*/ 58 w 26"/>
                <a:gd name="T21" fmla="*/ 2 h 18"/>
                <a:gd name="T22" fmla="*/ 90 w 26"/>
                <a:gd name="T23" fmla="*/ 0 h 18"/>
                <a:gd name="T24" fmla="*/ 121 w 26"/>
                <a:gd name="T25" fmla="*/ 0 h 18"/>
                <a:gd name="T26" fmla="*/ 151 w 26"/>
                <a:gd name="T27" fmla="*/ 2 h 18"/>
                <a:gd name="T28" fmla="*/ 163 w 26"/>
                <a:gd name="T29" fmla="*/ 4 h 18"/>
                <a:gd name="T30" fmla="*/ 176 w 26"/>
                <a:gd name="T31" fmla="*/ 12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8"/>
                <a:gd name="T50" fmla="*/ 26 w 26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8">
                  <a:moveTo>
                    <a:pt x="26" y="8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7" name="Freeform 17"/>
            <p:cNvSpPr>
              <a:spLocks noChangeAspect="1"/>
            </p:cNvSpPr>
            <p:nvPr/>
          </p:nvSpPr>
          <p:spPr bwMode="auto">
            <a:xfrm>
              <a:off x="5650" y="2909"/>
              <a:ext cx="31" cy="16"/>
            </a:xfrm>
            <a:custGeom>
              <a:avLst/>
              <a:gdLst>
                <a:gd name="T0" fmla="*/ 63 w 30"/>
                <a:gd name="T1" fmla="*/ 4 h 16"/>
                <a:gd name="T2" fmla="*/ 55 w 30"/>
                <a:gd name="T3" fmla="*/ 8 h 16"/>
                <a:gd name="T4" fmla="*/ 47 w 30"/>
                <a:gd name="T5" fmla="*/ 12 h 16"/>
                <a:gd name="T6" fmla="*/ 12 w 30"/>
                <a:gd name="T7" fmla="*/ 14 h 16"/>
                <a:gd name="T8" fmla="*/ 6 w 30"/>
                <a:gd name="T9" fmla="*/ 16 h 16"/>
                <a:gd name="T10" fmla="*/ 2 w 30"/>
                <a:gd name="T11" fmla="*/ 14 h 16"/>
                <a:gd name="T12" fmla="*/ 0 w 30"/>
                <a:gd name="T13" fmla="*/ 12 h 16"/>
                <a:gd name="T14" fmla="*/ 0 w 30"/>
                <a:gd name="T15" fmla="*/ 8 h 16"/>
                <a:gd name="T16" fmla="*/ 2 w 30"/>
                <a:gd name="T17" fmla="*/ 6 h 16"/>
                <a:gd name="T18" fmla="*/ 8 w 30"/>
                <a:gd name="T19" fmla="*/ 2 h 16"/>
                <a:gd name="T20" fmla="*/ 42 w 30"/>
                <a:gd name="T21" fmla="*/ 0 h 16"/>
                <a:gd name="T22" fmla="*/ 55 w 30"/>
                <a:gd name="T23" fmla="*/ 0 h 16"/>
                <a:gd name="T24" fmla="*/ 63 w 30"/>
                <a:gd name="T25" fmla="*/ 0 h 16"/>
                <a:gd name="T26" fmla="*/ 67 w 30"/>
                <a:gd name="T27" fmla="*/ 2 h 16"/>
                <a:gd name="T28" fmla="*/ 63 w 30"/>
                <a:gd name="T29" fmla="*/ 4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6"/>
                <a:gd name="T47" fmla="*/ 30 w 30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6">
                  <a:moveTo>
                    <a:pt x="28" y="4"/>
                  </a:moveTo>
                  <a:lnTo>
                    <a:pt x="24" y="8"/>
                  </a:lnTo>
                  <a:lnTo>
                    <a:pt x="20" y="12"/>
                  </a:lnTo>
                  <a:lnTo>
                    <a:pt x="12" y="14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8" name="Freeform 18"/>
            <p:cNvSpPr>
              <a:spLocks noChangeAspect="1"/>
            </p:cNvSpPr>
            <p:nvPr/>
          </p:nvSpPr>
          <p:spPr bwMode="auto">
            <a:xfrm>
              <a:off x="1318" y="2948"/>
              <a:ext cx="212" cy="792"/>
            </a:xfrm>
            <a:custGeom>
              <a:avLst/>
              <a:gdLst>
                <a:gd name="T0" fmla="*/ 216 w 208"/>
                <a:gd name="T1" fmla="*/ 5501 h 730"/>
                <a:gd name="T2" fmla="*/ 172 w 208"/>
                <a:gd name="T3" fmla="*/ 5312 h 730"/>
                <a:gd name="T4" fmla="*/ 157 w 208"/>
                <a:gd name="T5" fmla="*/ 5084 h 730"/>
                <a:gd name="T6" fmla="*/ 157 w 208"/>
                <a:gd name="T7" fmla="*/ 4907 h 730"/>
                <a:gd name="T8" fmla="*/ 163 w 208"/>
                <a:gd name="T9" fmla="*/ 4799 h 730"/>
                <a:gd name="T10" fmla="*/ 154 w 208"/>
                <a:gd name="T11" fmla="*/ 4523 h 730"/>
                <a:gd name="T12" fmla="*/ 151 w 208"/>
                <a:gd name="T13" fmla="*/ 4341 h 730"/>
                <a:gd name="T14" fmla="*/ 114 w 208"/>
                <a:gd name="T15" fmla="*/ 4006 h 730"/>
                <a:gd name="T16" fmla="*/ 94 w 208"/>
                <a:gd name="T17" fmla="*/ 3669 h 730"/>
                <a:gd name="T18" fmla="*/ 102 w 208"/>
                <a:gd name="T19" fmla="*/ 3438 h 730"/>
                <a:gd name="T20" fmla="*/ 82 w 208"/>
                <a:gd name="T21" fmla="*/ 3169 h 730"/>
                <a:gd name="T22" fmla="*/ 90 w 208"/>
                <a:gd name="T23" fmla="*/ 2998 h 730"/>
                <a:gd name="T24" fmla="*/ 82 w 208"/>
                <a:gd name="T25" fmla="*/ 2547 h 730"/>
                <a:gd name="T26" fmla="*/ 68 w 208"/>
                <a:gd name="T27" fmla="*/ 2336 h 730"/>
                <a:gd name="T28" fmla="*/ 68 w 208"/>
                <a:gd name="T29" fmla="*/ 2108 h 730"/>
                <a:gd name="T30" fmla="*/ 66 w 208"/>
                <a:gd name="T31" fmla="*/ 1915 h 730"/>
                <a:gd name="T32" fmla="*/ 82 w 208"/>
                <a:gd name="T33" fmla="*/ 1562 h 730"/>
                <a:gd name="T34" fmla="*/ 76 w 208"/>
                <a:gd name="T35" fmla="*/ 1229 h 730"/>
                <a:gd name="T36" fmla="*/ 110 w 208"/>
                <a:gd name="T37" fmla="*/ 1034 h 730"/>
                <a:gd name="T38" fmla="*/ 106 w 208"/>
                <a:gd name="T39" fmla="*/ 833 h 730"/>
                <a:gd name="T40" fmla="*/ 78 w 208"/>
                <a:gd name="T41" fmla="*/ 726 h 730"/>
                <a:gd name="T42" fmla="*/ 64 w 208"/>
                <a:gd name="T43" fmla="*/ 509 h 730"/>
                <a:gd name="T44" fmla="*/ 16 w 208"/>
                <a:gd name="T45" fmla="*/ 0 h 730"/>
                <a:gd name="T46" fmla="*/ 0 w 208"/>
                <a:gd name="T47" fmla="*/ 95 h 730"/>
                <a:gd name="T48" fmla="*/ 16 w 208"/>
                <a:gd name="T49" fmla="*/ 613 h 730"/>
                <a:gd name="T50" fmla="*/ 18 w 208"/>
                <a:gd name="T51" fmla="*/ 986 h 730"/>
                <a:gd name="T52" fmla="*/ 12 w 208"/>
                <a:gd name="T53" fmla="*/ 1748 h 730"/>
                <a:gd name="T54" fmla="*/ 20 w 208"/>
                <a:gd name="T55" fmla="*/ 1896 h 730"/>
                <a:gd name="T56" fmla="*/ 16 w 208"/>
                <a:gd name="T57" fmla="*/ 1984 h 730"/>
                <a:gd name="T58" fmla="*/ 54 w 208"/>
                <a:gd name="T59" fmla="*/ 2591 h 730"/>
                <a:gd name="T60" fmla="*/ 24 w 208"/>
                <a:gd name="T61" fmla="*/ 2947 h 730"/>
                <a:gd name="T62" fmla="*/ 14 w 208"/>
                <a:gd name="T63" fmla="*/ 3156 h 730"/>
                <a:gd name="T64" fmla="*/ 20 w 208"/>
                <a:gd name="T65" fmla="*/ 3344 h 730"/>
                <a:gd name="T66" fmla="*/ 56 w 208"/>
                <a:gd name="T67" fmla="*/ 3764 h 730"/>
                <a:gd name="T68" fmla="*/ 70 w 208"/>
                <a:gd name="T69" fmla="*/ 4160 h 730"/>
                <a:gd name="T70" fmla="*/ 74 w 208"/>
                <a:gd name="T71" fmla="*/ 4035 h 730"/>
                <a:gd name="T72" fmla="*/ 90 w 208"/>
                <a:gd name="T73" fmla="*/ 3982 h 730"/>
                <a:gd name="T74" fmla="*/ 98 w 208"/>
                <a:gd name="T75" fmla="*/ 4319 h 730"/>
                <a:gd name="T76" fmla="*/ 78 w 208"/>
                <a:gd name="T77" fmla="*/ 4391 h 730"/>
                <a:gd name="T78" fmla="*/ 76 w 208"/>
                <a:gd name="T79" fmla="*/ 4547 h 730"/>
                <a:gd name="T80" fmla="*/ 76 w 208"/>
                <a:gd name="T81" fmla="*/ 4710 h 730"/>
                <a:gd name="T82" fmla="*/ 102 w 208"/>
                <a:gd name="T83" fmla="*/ 4845 h 730"/>
                <a:gd name="T84" fmla="*/ 94 w 208"/>
                <a:gd name="T85" fmla="*/ 5026 h 730"/>
                <a:gd name="T86" fmla="*/ 118 w 208"/>
                <a:gd name="T87" fmla="*/ 5224 h 730"/>
                <a:gd name="T88" fmla="*/ 169 w 208"/>
                <a:gd name="T89" fmla="*/ 5449 h 730"/>
                <a:gd name="T90" fmla="*/ 169 w 208"/>
                <a:gd name="T91" fmla="*/ 5667 h 730"/>
                <a:gd name="T92" fmla="*/ 275 w 208"/>
                <a:gd name="T93" fmla="*/ 5968 h 730"/>
                <a:gd name="T94" fmla="*/ 306 w 208"/>
                <a:gd name="T95" fmla="*/ 6013 h 7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8"/>
                <a:gd name="T145" fmla="*/ 0 h 730"/>
                <a:gd name="T146" fmla="*/ 208 w 208"/>
                <a:gd name="T147" fmla="*/ 730 h 7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8" h="730">
                  <a:moveTo>
                    <a:pt x="188" y="672"/>
                  </a:moveTo>
                  <a:lnTo>
                    <a:pt x="136" y="672"/>
                  </a:lnTo>
                  <a:lnTo>
                    <a:pt x="132" y="666"/>
                  </a:lnTo>
                  <a:lnTo>
                    <a:pt x="130" y="660"/>
                  </a:lnTo>
                  <a:lnTo>
                    <a:pt x="128" y="654"/>
                  </a:lnTo>
                  <a:lnTo>
                    <a:pt x="122" y="648"/>
                  </a:lnTo>
                  <a:lnTo>
                    <a:pt x="114" y="642"/>
                  </a:lnTo>
                  <a:lnTo>
                    <a:pt x="106" y="638"/>
                  </a:lnTo>
                  <a:lnTo>
                    <a:pt x="98" y="632"/>
                  </a:lnTo>
                  <a:lnTo>
                    <a:pt x="96" y="628"/>
                  </a:lnTo>
                  <a:lnTo>
                    <a:pt x="94" y="622"/>
                  </a:lnTo>
                  <a:lnTo>
                    <a:pt x="96" y="610"/>
                  </a:lnTo>
                  <a:lnTo>
                    <a:pt x="98" y="600"/>
                  </a:lnTo>
                  <a:lnTo>
                    <a:pt x="98" y="596"/>
                  </a:lnTo>
                  <a:lnTo>
                    <a:pt x="96" y="592"/>
                  </a:lnTo>
                  <a:lnTo>
                    <a:pt x="96" y="590"/>
                  </a:lnTo>
                  <a:lnTo>
                    <a:pt x="94" y="586"/>
                  </a:lnTo>
                  <a:lnTo>
                    <a:pt x="96" y="582"/>
                  </a:lnTo>
                  <a:lnTo>
                    <a:pt x="98" y="578"/>
                  </a:lnTo>
                  <a:lnTo>
                    <a:pt x="100" y="576"/>
                  </a:lnTo>
                  <a:lnTo>
                    <a:pt x="100" y="570"/>
                  </a:lnTo>
                  <a:lnTo>
                    <a:pt x="100" y="560"/>
                  </a:lnTo>
                  <a:lnTo>
                    <a:pt x="96" y="550"/>
                  </a:lnTo>
                  <a:lnTo>
                    <a:pt x="94" y="544"/>
                  </a:lnTo>
                  <a:lnTo>
                    <a:pt x="92" y="534"/>
                  </a:lnTo>
                  <a:lnTo>
                    <a:pt x="94" y="530"/>
                  </a:lnTo>
                  <a:lnTo>
                    <a:pt x="96" y="524"/>
                  </a:lnTo>
                  <a:lnTo>
                    <a:pt x="92" y="522"/>
                  </a:lnTo>
                  <a:lnTo>
                    <a:pt x="88" y="518"/>
                  </a:lnTo>
                  <a:lnTo>
                    <a:pt x="78" y="504"/>
                  </a:lnTo>
                  <a:lnTo>
                    <a:pt x="66" y="482"/>
                  </a:lnTo>
                  <a:lnTo>
                    <a:pt x="70" y="482"/>
                  </a:lnTo>
                  <a:lnTo>
                    <a:pt x="72" y="478"/>
                  </a:lnTo>
                  <a:lnTo>
                    <a:pt x="70" y="468"/>
                  </a:lnTo>
                  <a:lnTo>
                    <a:pt x="66" y="454"/>
                  </a:lnTo>
                  <a:lnTo>
                    <a:pt x="60" y="440"/>
                  </a:lnTo>
                  <a:lnTo>
                    <a:pt x="58" y="426"/>
                  </a:lnTo>
                  <a:lnTo>
                    <a:pt x="60" y="420"/>
                  </a:lnTo>
                  <a:lnTo>
                    <a:pt x="62" y="416"/>
                  </a:lnTo>
                  <a:lnTo>
                    <a:pt x="64" y="414"/>
                  </a:lnTo>
                  <a:lnTo>
                    <a:pt x="66" y="410"/>
                  </a:lnTo>
                  <a:lnTo>
                    <a:pt x="64" y="402"/>
                  </a:lnTo>
                  <a:lnTo>
                    <a:pt x="58" y="394"/>
                  </a:lnTo>
                  <a:lnTo>
                    <a:pt x="54" y="382"/>
                  </a:lnTo>
                  <a:lnTo>
                    <a:pt x="50" y="374"/>
                  </a:lnTo>
                  <a:lnTo>
                    <a:pt x="52" y="370"/>
                  </a:lnTo>
                  <a:lnTo>
                    <a:pt x="56" y="366"/>
                  </a:lnTo>
                  <a:lnTo>
                    <a:pt x="58" y="360"/>
                  </a:lnTo>
                  <a:lnTo>
                    <a:pt x="60" y="356"/>
                  </a:lnTo>
                  <a:lnTo>
                    <a:pt x="60" y="322"/>
                  </a:lnTo>
                  <a:lnTo>
                    <a:pt x="58" y="314"/>
                  </a:lnTo>
                  <a:lnTo>
                    <a:pt x="54" y="306"/>
                  </a:lnTo>
                  <a:lnTo>
                    <a:pt x="50" y="300"/>
                  </a:lnTo>
                  <a:lnTo>
                    <a:pt x="48" y="292"/>
                  </a:lnTo>
                  <a:lnTo>
                    <a:pt x="46" y="286"/>
                  </a:lnTo>
                  <a:lnTo>
                    <a:pt x="42" y="280"/>
                  </a:lnTo>
                  <a:lnTo>
                    <a:pt x="40" y="274"/>
                  </a:lnTo>
                  <a:lnTo>
                    <a:pt x="38" y="268"/>
                  </a:lnTo>
                  <a:lnTo>
                    <a:pt x="40" y="262"/>
                  </a:lnTo>
                  <a:lnTo>
                    <a:pt x="42" y="254"/>
                  </a:lnTo>
                  <a:lnTo>
                    <a:pt x="46" y="244"/>
                  </a:lnTo>
                  <a:lnTo>
                    <a:pt x="46" y="238"/>
                  </a:lnTo>
                  <a:lnTo>
                    <a:pt x="42" y="234"/>
                  </a:lnTo>
                  <a:lnTo>
                    <a:pt x="40" y="230"/>
                  </a:lnTo>
                  <a:lnTo>
                    <a:pt x="38" y="226"/>
                  </a:lnTo>
                  <a:lnTo>
                    <a:pt x="40" y="212"/>
                  </a:lnTo>
                  <a:lnTo>
                    <a:pt x="46" y="200"/>
                  </a:lnTo>
                  <a:lnTo>
                    <a:pt x="54" y="188"/>
                  </a:lnTo>
                  <a:lnTo>
                    <a:pt x="60" y="180"/>
                  </a:lnTo>
                  <a:lnTo>
                    <a:pt x="56" y="172"/>
                  </a:lnTo>
                  <a:lnTo>
                    <a:pt x="52" y="166"/>
                  </a:lnTo>
                  <a:lnTo>
                    <a:pt x="50" y="148"/>
                  </a:lnTo>
                  <a:lnTo>
                    <a:pt x="52" y="138"/>
                  </a:lnTo>
                  <a:lnTo>
                    <a:pt x="56" y="134"/>
                  </a:lnTo>
                  <a:lnTo>
                    <a:pt x="62" y="130"/>
                  </a:lnTo>
                  <a:lnTo>
                    <a:pt x="68" y="124"/>
                  </a:lnTo>
                  <a:lnTo>
                    <a:pt x="70" y="118"/>
                  </a:lnTo>
                  <a:lnTo>
                    <a:pt x="70" y="112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2" y="100"/>
                  </a:lnTo>
                  <a:lnTo>
                    <a:pt x="58" y="100"/>
                  </a:lnTo>
                  <a:lnTo>
                    <a:pt x="56" y="96"/>
                  </a:lnTo>
                  <a:lnTo>
                    <a:pt x="52" y="88"/>
                  </a:lnTo>
                  <a:lnTo>
                    <a:pt x="46" y="68"/>
                  </a:lnTo>
                  <a:lnTo>
                    <a:pt x="44" y="64"/>
                  </a:lnTo>
                  <a:lnTo>
                    <a:pt x="40" y="62"/>
                  </a:lnTo>
                  <a:lnTo>
                    <a:pt x="38" y="60"/>
                  </a:lnTo>
                  <a:lnTo>
                    <a:pt x="36" y="56"/>
                  </a:lnTo>
                  <a:lnTo>
                    <a:pt x="32" y="24"/>
                  </a:lnTo>
                  <a:lnTo>
                    <a:pt x="26" y="12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0"/>
                  </a:lnTo>
                  <a:lnTo>
                    <a:pt x="0" y="12"/>
                  </a:lnTo>
                  <a:lnTo>
                    <a:pt x="6" y="22"/>
                  </a:lnTo>
                  <a:lnTo>
                    <a:pt x="10" y="38"/>
                  </a:lnTo>
                  <a:lnTo>
                    <a:pt x="14" y="54"/>
                  </a:lnTo>
                  <a:lnTo>
                    <a:pt x="16" y="74"/>
                  </a:lnTo>
                  <a:lnTo>
                    <a:pt x="12" y="90"/>
                  </a:lnTo>
                  <a:lnTo>
                    <a:pt x="10" y="106"/>
                  </a:lnTo>
                  <a:lnTo>
                    <a:pt x="14" y="112"/>
                  </a:lnTo>
                  <a:lnTo>
                    <a:pt x="18" y="118"/>
                  </a:lnTo>
                  <a:lnTo>
                    <a:pt x="20" y="130"/>
                  </a:lnTo>
                  <a:lnTo>
                    <a:pt x="20" y="148"/>
                  </a:lnTo>
                  <a:lnTo>
                    <a:pt x="18" y="178"/>
                  </a:lnTo>
                  <a:lnTo>
                    <a:pt x="12" y="210"/>
                  </a:lnTo>
                  <a:lnTo>
                    <a:pt x="14" y="216"/>
                  </a:lnTo>
                  <a:lnTo>
                    <a:pt x="16" y="220"/>
                  </a:lnTo>
                  <a:lnTo>
                    <a:pt x="18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8" y="232"/>
                  </a:lnTo>
                  <a:lnTo>
                    <a:pt x="16" y="234"/>
                  </a:lnTo>
                  <a:lnTo>
                    <a:pt x="16" y="238"/>
                  </a:lnTo>
                  <a:lnTo>
                    <a:pt x="16" y="256"/>
                  </a:lnTo>
                  <a:lnTo>
                    <a:pt x="22" y="274"/>
                  </a:lnTo>
                  <a:lnTo>
                    <a:pt x="26" y="290"/>
                  </a:lnTo>
                  <a:lnTo>
                    <a:pt x="28" y="310"/>
                  </a:lnTo>
                  <a:lnTo>
                    <a:pt x="24" y="328"/>
                  </a:lnTo>
                  <a:lnTo>
                    <a:pt x="24" y="336"/>
                  </a:lnTo>
                  <a:lnTo>
                    <a:pt x="22" y="344"/>
                  </a:lnTo>
                  <a:lnTo>
                    <a:pt x="24" y="354"/>
                  </a:lnTo>
                  <a:lnTo>
                    <a:pt x="24" y="360"/>
                  </a:lnTo>
                  <a:lnTo>
                    <a:pt x="22" y="368"/>
                  </a:lnTo>
                  <a:lnTo>
                    <a:pt x="18" y="374"/>
                  </a:lnTo>
                  <a:lnTo>
                    <a:pt x="14" y="378"/>
                  </a:lnTo>
                  <a:lnTo>
                    <a:pt x="12" y="382"/>
                  </a:lnTo>
                  <a:lnTo>
                    <a:pt x="12" y="388"/>
                  </a:lnTo>
                  <a:lnTo>
                    <a:pt x="14" y="392"/>
                  </a:lnTo>
                  <a:lnTo>
                    <a:pt x="20" y="402"/>
                  </a:lnTo>
                  <a:lnTo>
                    <a:pt x="26" y="412"/>
                  </a:lnTo>
                  <a:lnTo>
                    <a:pt x="28" y="420"/>
                  </a:lnTo>
                  <a:lnTo>
                    <a:pt x="28" y="436"/>
                  </a:lnTo>
                  <a:lnTo>
                    <a:pt x="30" y="452"/>
                  </a:lnTo>
                  <a:lnTo>
                    <a:pt x="32" y="472"/>
                  </a:lnTo>
                  <a:lnTo>
                    <a:pt x="38" y="492"/>
                  </a:lnTo>
                  <a:lnTo>
                    <a:pt x="40" y="498"/>
                  </a:lnTo>
                  <a:lnTo>
                    <a:pt x="44" y="500"/>
                  </a:lnTo>
                  <a:lnTo>
                    <a:pt x="48" y="500"/>
                  </a:lnTo>
                  <a:lnTo>
                    <a:pt x="50" y="498"/>
                  </a:lnTo>
                  <a:lnTo>
                    <a:pt x="50" y="496"/>
                  </a:lnTo>
                  <a:lnTo>
                    <a:pt x="48" y="484"/>
                  </a:lnTo>
                  <a:lnTo>
                    <a:pt x="44" y="472"/>
                  </a:lnTo>
                  <a:lnTo>
                    <a:pt x="48" y="470"/>
                  </a:lnTo>
                  <a:lnTo>
                    <a:pt x="54" y="468"/>
                  </a:lnTo>
                  <a:lnTo>
                    <a:pt x="58" y="478"/>
                  </a:lnTo>
                  <a:lnTo>
                    <a:pt x="58" y="492"/>
                  </a:lnTo>
                  <a:lnTo>
                    <a:pt x="60" y="498"/>
                  </a:lnTo>
                  <a:lnTo>
                    <a:pt x="62" y="504"/>
                  </a:lnTo>
                  <a:lnTo>
                    <a:pt x="62" y="518"/>
                  </a:lnTo>
                  <a:lnTo>
                    <a:pt x="54" y="520"/>
                  </a:lnTo>
                  <a:lnTo>
                    <a:pt x="48" y="520"/>
                  </a:lnTo>
                  <a:lnTo>
                    <a:pt x="50" y="524"/>
                  </a:lnTo>
                  <a:lnTo>
                    <a:pt x="52" y="528"/>
                  </a:lnTo>
                  <a:lnTo>
                    <a:pt x="54" y="532"/>
                  </a:lnTo>
                  <a:lnTo>
                    <a:pt x="56" y="536"/>
                  </a:lnTo>
                  <a:lnTo>
                    <a:pt x="54" y="542"/>
                  </a:lnTo>
                  <a:lnTo>
                    <a:pt x="50" y="546"/>
                  </a:lnTo>
                  <a:lnTo>
                    <a:pt x="46" y="552"/>
                  </a:lnTo>
                  <a:lnTo>
                    <a:pt x="44" y="560"/>
                  </a:lnTo>
                  <a:lnTo>
                    <a:pt x="46" y="564"/>
                  </a:lnTo>
                  <a:lnTo>
                    <a:pt x="50" y="566"/>
                  </a:lnTo>
                  <a:lnTo>
                    <a:pt x="62" y="568"/>
                  </a:lnTo>
                  <a:lnTo>
                    <a:pt x="60" y="572"/>
                  </a:lnTo>
                  <a:lnTo>
                    <a:pt x="62" y="576"/>
                  </a:lnTo>
                  <a:lnTo>
                    <a:pt x="64" y="582"/>
                  </a:lnTo>
                  <a:lnTo>
                    <a:pt x="64" y="588"/>
                  </a:lnTo>
                  <a:lnTo>
                    <a:pt x="56" y="588"/>
                  </a:lnTo>
                  <a:lnTo>
                    <a:pt x="56" y="598"/>
                  </a:lnTo>
                  <a:lnTo>
                    <a:pt x="60" y="604"/>
                  </a:lnTo>
                  <a:lnTo>
                    <a:pt x="68" y="612"/>
                  </a:lnTo>
                  <a:lnTo>
                    <a:pt x="68" y="616"/>
                  </a:lnTo>
                  <a:lnTo>
                    <a:pt x="68" y="622"/>
                  </a:lnTo>
                  <a:lnTo>
                    <a:pt x="72" y="628"/>
                  </a:lnTo>
                  <a:lnTo>
                    <a:pt x="80" y="640"/>
                  </a:lnTo>
                  <a:lnTo>
                    <a:pt x="88" y="650"/>
                  </a:lnTo>
                  <a:lnTo>
                    <a:pt x="94" y="654"/>
                  </a:lnTo>
                  <a:lnTo>
                    <a:pt x="104" y="654"/>
                  </a:lnTo>
                  <a:lnTo>
                    <a:pt x="102" y="666"/>
                  </a:lnTo>
                  <a:lnTo>
                    <a:pt x="104" y="670"/>
                  </a:lnTo>
                  <a:lnTo>
                    <a:pt x="108" y="676"/>
                  </a:lnTo>
                  <a:lnTo>
                    <a:pt x="104" y="680"/>
                  </a:lnTo>
                  <a:lnTo>
                    <a:pt x="116" y="690"/>
                  </a:lnTo>
                  <a:lnTo>
                    <a:pt x="132" y="698"/>
                  </a:lnTo>
                  <a:lnTo>
                    <a:pt x="166" y="712"/>
                  </a:lnTo>
                  <a:lnTo>
                    <a:pt x="168" y="716"/>
                  </a:lnTo>
                  <a:lnTo>
                    <a:pt x="172" y="718"/>
                  </a:lnTo>
                  <a:lnTo>
                    <a:pt x="174" y="720"/>
                  </a:lnTo>
                  <a:lnTo>
                    <a:pt x="178" y="722"/>
                  </a:lnTo>
                  <a:lnTo>
                    <a:pt x="186" y="722"/>
                  </a:lnTo>
                  <a:lnTo>
                    <a:pt x="192" y="726"/>
                  </a:lnTo>
                  <a:lnTo>
                    <a:pt x="208" y="730"/>
                  </a:lnTo>
                  <a:lnTo>
                    <a:pt x="188" y="6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79" name="Freeform 19"/>
            <p:cNvSpPr>
              <a:spLocks noChangeAspect="1"/>
            </p:cNvSpPr>
            <p:nvPr/>
          </p:nvSpPr>
          <p:spPr bwMode="auto">
            <a:xfrm>
              <a:off x="1356" y="3034"/>
              <a:ext cx="270" cy="643"/>
            </a:xfrm>
            <a:custGeom>
              <a:avLst/>
              <a:gdLst>
                <a:gd name="T0" fmla="*/ 397 w 264"/>
                <a:gd name="T1" fmla="*/ 1187 h 592"/>
                <a:gd name="T2" fmla="*/ 467 w 264"/>
                <a:gd name="T3" fmla="*/ 908 h 592"/>
                <a:gd name="T4" fmla="*/ 465 w 264"/>
                <a:gd name="T5" fmla="*/ 628 h 592"/>
                <a:gd name="T6" fmla="*/ 445 w 264"/>
                <a:gd name="T7" fmla="*/ 770 h 592"/>
                <a:gd name="T8" fmla="*/ 404 w 264"/>
                <a:gd name="T9" fmla="*/ 931 h 592"/>
                <a:gd name="T10" fmla="*/ 344 w 264"/>
                <a:gd name="T11" fmla="*/ 926 h 592"/>
                <a:gd name="T12" fmla="*/ 347 w 264"/>
                <a:gd name="T13" fmla="*/ 710 h 592"/>
                <a:gd name="T14" fmla="*/ 336 w 264"/>
                <a:gd name="T15" fmla="*/ 521 h 592"/>
                <a:gd name="T16" fmla="*/ 303 w 264"/>
                <a:gd name="T17" fmla="*/ 471 h 592"/>
                <a:gd name="T18" fmla="*/ 264 w 264"/>
                <a:gd name="T19" fmla="*/ 374 h 592"/>
                <a:gd name="T20" fmla="*/ 211 w 264"/>
                <a:gd name="T21" fmla="*/ 175 h 592"/>
                <a:gd name="T22" fmla="*/ 157 w 264"/>
                <a:gd name="T23" fmla="*/ 70 h 592"/>
                <a:gd name="T24" fmla="*/ 124 w 264"/>
                <a:gd name="T25" fmla="*/ 98 h 592"/>
                <a:gd name="T26" fmla="*/ 64 w 264"/>
                <a:gd name="T27" fmla="*/ 83 h 592"/>
                <a:gd name="T28" fmla="*/ 56 w 264"/>
                <a:gd name="T29" fmla="*/ 374 h 592"/>
                <a:gd name="T30" fmla="*/ 12 w 264"/>
                <a:gd name="T31" fmla="*/ 578 h 592"/>
                <a:gd name="T32" fmla="*/ 16 w 264"/>
                <a:gd name="T33" fmla="*/ 926 h 592"/>
                <a:gd name="T34" fmla="*/ 2 w 264"/>
                <a:gd name="T35" fmla="*/ 1289 h 592"/>
                <a:gd name="T36" fmla="*/ 4 w 264"/>
                <a:gd name="T37" fmla="*/ 1491 h 592"/>
                <a:gd name="T38" fmla="*/ 4 w 264"/>
                <a:gd name="T39" fmla="*/ 1710 h 592"/>
                <a:gd name="T40" fmla="*/ 16 w 264"/>
                <a:gd name="T41" fmla="*/ 1932 h 592"/>
                <a:gd name="T42" fmla="*/ 20 w 264"/>
                <a:gd name="T43" fmla="*/ 2403 h 592"/>
                <a:gd name="T44" fmla="*/ 16 w 264"/>
                <a:gd name="T45" fmla="*/ 2585 h 592"/>
                <a:gd name="T46" fmla="*/ 52 w 264"/>
                <a:gd name="T47" fmla="*/ 2873 h 592"/>
                <a:gd name="T48" fmla="*/ 22 w 264"/>
                <a:gd name="T49" fmla="*/ 3087 h 592"/>
                <a:gd name="T50" fmla="*/ 58 w 264"/>
                <a:gd name="T51" fmla="*/ 3445 h 592"/>
                <a:gd name="T52" fmla="*/ 94 w 264"/>
                <a:gd name="T53" fmla="*/ 3794 h 592"/>
                <a:gd name="T54" fmla="*/ 98 w 264"/>
                <a:gd name="T55" fmla="*/ 3975 h 592"/>
                <a:gd name="T56" fmla="*/ 110 w 264"/>
                <a:gd name="T57" fmla="*/ 4250 h 592"/>
                <a:gd name="T58" fmla="*/ 102 w 264"/>
                <a:gd name="T59" fmla="*/ 4363 h 592"/>
                <a:gd name="T60" fmla="*/ 102 w 264"/>
                <a:gd name="T61" fmla="*/ 4557 h 592"/>
                <a:gd name="T62" fmla="*/ 124 w 264"/>
                <a:gd name="T63" fmla="*/ 4787 h 592"/>
                <a:gd name="T64" fmla="*/ 161 w 264"/>
                <a:gd name="T65" fmla="*/ 4976 h 592"/>
                <a:gd name="T66" fmla="*/ 245 w 264"/>
                <a:gd name="T67" fmla="*/ 4889 h 592"/>
                <a:gd name="T68" fmla="*/ 235 w 264"/>
                <a:gd name="T69" fmla="*/ 4739 h 592"/>
                <a:gd name="T70" fmla="*/ 264 w 264"/>
                <a:gd name="T71" fmla="*/ 4654 h 592"/>
                <a:gd name="T72" fmla="*/ 262 w 264"/>
                <a:gd name="T73" fmla="*/ 4497 h 592"/>
                <a:gd name="T74" fmla="*/ 289 w 264"/>
                <a:gd name="T75" fmla="*/ 4317 h 592"/>
                <a:gd name="T76" fmla="*/ 269 w 264"/>
                <a:gd name="T77" fmla="*/ 4200 h 592"/>
                <a:gd name="T78" fmla="*/ 219 w 264"/>
                <a:gd name="T79" fmla="*/ 4056 h 592"/>
                <a:gd name="T80" fmla="*/ 257 w 264"/>
                <a:gd name="T81" fmla="*/ 3844 h 592"/>
                <a:gd name="T82" fmla="*/ 264 w 264"/>
                <a:gd name="T83" fmla="*/ 3598 h 592"/>
                <a:gd name="T84" fmla="*/ 262 w 264"/>
                <a:gd name="T85" fmla="*/ 3445 h 592"/>
                <a:gd name="T86" fmla="*/ 289 w 264"/>
                <a:gd name="T87" fmla="*/ 3494 h 592"/>
                <a:gd name="T88" fmla="*/ 269 w 264"/>
                <a:gd name="T89" fmla="*/ 3396 h 592"/>
                <a:gd name="T90" fmla="*/ 245 w 264"/>
                <a:gd name="T91" fmla="*/ 3197 h 592"/>
                <a:gd name="T92" fmla="*/ 303 w 264"/>
                <a:gd name="T93" fmla="*/ 3203 h 592"/>
                <a:gd name="T94" fmla="*/ 301 w 264"/>
                <a:gd name="T95" fmla="*/ 3079 h 592"/>
                <a:gd name="T96" fmla="*/ 336 w 264"/>
                <a:gd name="T97" fmla="*/ 2879 h 592"/>
                <a:gd name="T98" fmla="*/ 415 w 264"/>
                <a:gd name="T99" fmla="*/ 2776 h 592"/>
                <a:gd name="T100" fmla="*/ 442 w 264"/>
                <a:gd name="T101" fmla="*/ 2413 h 592"/>
                <a:gd name="T102" fmla="*/ 422 w 264"/>
                <a:gd name="T103" fmla="*/ 2279 h 592"/>
                <a:gd name="T104" fmla="*/ 373 w 264"/>
                <a:gd name="T105" fmla="*/ 2017 h 592"/>
                <a:gd name="T106" fmla="*/ 397 w 264"/>
                <a:gd name="T107" fmla="*/ 1187 h 592"/>
                <a:gd name="T108" fmla="*/ 467 w 264"/>
                <a:gd name="T109" fmla="*/ 908 h 592"/>
                <a:gd name="T110" fmla="*/ 465 w 264"/>
                <a:gd name="T111" fmla="*/ 628 h 592"/>
                <a:gd name="T112" fmla="*/ 442 w 264"/>
                <a:gd name="T113" fmla="*/ 682 h 592"/>
                <a:gd name="T114" fmla="*/ 472 w 264"/>
                <a:gd name="T115" fmla="*/ 805 h 592"/>
                <a:gd name="T116" fmla="*/ 431 w 264"/>
                <a:gd name="T117" fmla="*/ 997 h 592"/>
                <a:gd name="T118" fmla="*/ 376 w 264"/>
                <a:gd name="T119" fmla="*/ 1373 h 5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4"/>
                <a:gd name="T181" fmla="*/ 0 h 592"/>
                <a:gd name="T182" fmla="*/ 264 w 264"/>
                <a:gd name="T183" fmla="*/ 592 h 5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4" h="592">
                  <a:moveTo>
                    <a:pt x="210" y="166"/>
                  </a:move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8" y="78"/>
                  </a:lnTo>
                  <a:lnTo>
                    <a:pt x="248" y="80"/>
                  </a:lnTo>
                  <a:lnTo>
                    <a:pt x="248" y="88"/>
                  </a:lnTo>
                  <a:lnTo>
                    <a:pt x="248" y="94"/>
                  </a:lnTo>
                  <a:lnTo>
                    <a:pt x="244" y="98"/>
                  </a:lnTo>
                  <a:lnTo>
                    <a:pt x="236" y="106"/>
                  </a:lnTo>
                  <a:lnTo>
                    <a:pt x="226" y="110"/>
                  </a:lnTo>
                  <a:lnTo>
                    <a:pt x="214" y="112"/>
                  </a:lnTo>
                  <a:lnTo>
                    <a:pt x="206" y="112"/>
                  </a:lnTo>
                  <a:lnTo>
                    <a:pt x="198" y="110"/>
                  </a:lnTo>
                  <a:lnTo>
                    <a:pt x="192" y="108"/>
                  </a:lnTo>
                  <a:lnTo>
                    <a:pt x="184" y="108"/>
                  </a:lnTo>
                  <a:lnTo>
                    <a:pt x="186" y="98"/>
                  </a:lnTo>
                  <a:lnTo>
                    <a:pt x="190" y="90"/>
                  </a:lnTo>
                  <a:lnTo>
                    <a:pt x="194" y="82"/>
                  </a:lnTo>
                  <a:lnTo>
                    <a:pt x="196" y="74"/>
                  </a:lnTo>
                  <a:lnTo>
                    <a:pt x="194" y="68"/>
                  </a:lnTo>
                  <a:lnTo>
                    <a:pt x="192" y="66"/>
                  </a:lnTo>
                  <a:lnTo>
                    <a:pt x="188" y="62"/>
                  </a:lnTo>
                  <a:lnTo>
                    <a:pt x="182" y="62"/>
                  </a:lnTo>
                  <a:lnTo>
                    <a:pt x="174" y="60"/>
                  </a:lnTo>
                  <a:lnTo>
                    <a:pt x="172" y="58"/>
                  </a:lnTo>
                  <a:lnTo>
                    <a:pt x="170" y="54"/>
                  </a:lnTo>
                  <a:lnTo>
                    <a:pt x="168" y="50"/>
                  </a:lnTo>
                  <a:lnTo>
                    <a:pt x="162" y="48"/>
                  </a:lnTo>
                  <a:lnTo>
                    <a:pt x="154" y="46"/>
                  </a:lnTo>
                  <a:lnTo>
                    <a:pt x="148" y="44"/>
                  </a:lnTo>
                  <a:lnTo>
                    <a:pt x="142" y="44"/>
                  </a:lnTo>
                  <a:lnTo>
                    <a:pt x="138" y="42"/>
                  </a:lnTo>
                  <a:lnTo>
                    <a:pt x="130" y="36"/>
                  </a:lnTo>
                  <a:lnTo>
                    <a:pt x="118" y="20"/>
                  </a:lnTo>
                  <a:lnTo>
                    <a:pt x="110" y="16"/>
                  </a:lnTo>
                  <a:lnTo>
                    <a:pt x="106" y="12"/>
                  </a:lnTo>
                  <a:lnTo>
                    <a:pt x="104" y="8"/>
                  </a:lnTo>
                  <a:lnTo>
                    <a:pt x="90" y="8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6" y="20"/>
                  </a:lnTo>
                  <a:lnTo>
                    <a:pt x="68" y="12"/>
                  </a:lnTo>
                  <a:lnTo>
                    <a:pt x="60" y="8"/>
                  </a:lnTo>
                  <a:lnTo>
                    <a:pt x="52" y="6"/>
                  </a:lnTo>
                  <a:lnTo>
                    <a:pt x="44" y="0"/>
                  </a:lnTo>
                  <a:lnTo>
                    <a:pt x="38" y="10"/>
                  </a:lnTo>
                  <a:lnTo>
                    <a:pt x="30" y="18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0" y="44"/>
                  </a:lnTo>
                  <a:lnTo>
                    <a:pt x="24" y="50"/>
                  </a:lnTo>
                  <a:lnTo>
                    <a:pt x="18" y="54"/>
                  </a:lnTo>
                  <a:lnTo>
                    <a:pt x="14" y="58"/>
                  </a:lnTo>
                  <a:lnTo>
                    <a:pt x="12" y="68"/>
                  </a:lnTo>
                  <a:lnTo>
                    <a:pt x="14" y="86"/>
                  </a:lnTo>
                  <a:lnTo>
                    <a:pt x="18" y="92"/>
                  </a:lnTo>
                  <a:lnTo>
                    <a:pt x="22" y="100"/>
                  </a:lnTo>
                  <a:lnTo>
                    <a:pt x="16" y="108"/>
                  </a:lnTo>
                  <a:lnTo>
                    <a:pt x="8" y="120"/>
                  </a:lnTo>
                  <a:lnTo>
                    <a:pt x="2" y="132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8" y="164"/>
                  </a:lnTo>
                  <a:lnTo>
                    <a:pt x="4" y="174"/>
                  </a:lnTo>
                  <a:lnTo>
                    <a:pt x="2" y="182"/>
                  </a:lnTo>
                  <a:lnTo>
                    <a:pt x="0" y="188"/>
                  </a:lnTo>
                  <a:lnTo>
                    <a:pt x="2" y="194"/>
                  </a:lnTo>
                  <a:lnTo>
                    <a:pt x="4" y="200"/>
                  </a:lnTo>
                  <a:lnTo>
                    <a:pt x="8" y="206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6" y="226"/>
                  </a:lnTo>
                  <a:lnTo>
                    <a:pt x="20" y="234"/>
                  </a:lnTo>
                  <a:lnTo>
                    <a:pt x="22" y="242"/>
                  </a:lnTo>
                  <a:lnTo>
                    <a:pt x="22" y="276"/>
                  </a:lnTo>
                  <a:lnTo>
                    <a:pt x="20" y="280"/>
                  </a:lnTo>
                  <a:lnTo>
                    <a:pt x="18" y="286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6" y="302"/>
                  </a:lnTo>
                  <a:lnTo>
                    <a:pt x="20" y="314"/>
                  </a:lnTo>
                  <a:lnTo>
                    <a:pt x="26" y="322"/>
                  </a:lnTo>
                  <a:lnTo>
                    <a:pt x="28" y="330"/>
                  </a:lnTo>
                  <a:lnTo>
                    <a:pt x="26" y="334"/>
                  </a:lnTo>
                  <a:lnTo>
                    <a:pt x="24" y="336"/>
                  </a:lnTo>
                  <a:lnTo>
                    <a:pt x="22" y="340"/>
                  </a:lnTo>
                  <a:lnTo>
                    <a:pt x="20" y="346"/>
                  </a:lnTo>
                  <a:lnTo>
                    <a:pt x="22" y="360"/>
                  </a:lnTo>
                  <a:lnTo>
                    <a:pt x="28" y="374"/>
                  </a:lnTo>
                  <a:lnTo>
                    <a:pt x="32" y="388"/>
                  </a:lnTo>
                  <a:lnTo>
                    <a:pt x="34" y="398"/>
                  </a:lnTo>
                  <a:lnTo>
                    <a:pt x="32" y="402"/>
                  </a:lnTo>
                  <a:lnTo>
                    <a:pt x="28" y="402"/>
                  </a:lnTo>
                  <a:lnTo>
                    <a:pt x="40" y="424"/>
                  </a:lnTo>
                  <a:lnTo>
                    <a:pt x="50" y="438"/>
                  </a:lnTo>
                  <a:lnTo>
                    <a:pt x="54" y="442"/>
                  </a:lnTo>
                  <a:lnTo>
                    <a:pt x="58" y="444"/>
                  </a:lnTo>
                  <a:lnTo>
                    <a:pt x="56" y="450"/>
                  </a:lnTo>
                  <a:lnTo>
                    <a:pt x="54" y="454"/>
                  </a:lnTo>
                  <a:lnTo>
                    <a:pt x="56" y="464"/>
                  </a:lnTo>
                  <a:lnTo>
                    <a:pt x="58" y="470"/>
                  </a:lnTo>
                  <a:lnTo>
                    <a:pt x="62" y="480"/>
                  </a:lnTo>
                  <a:lnTo>
                    <a:pt x="62" y="490"/>
                  </a:lnTo>
                  <a:lnTo>
                    <a:pt x="62" y="496"/>
                  </a:lnTo>
                  <a:lnTo>
                    <a:pt x="60" y="498"/>
                  </a:lnTo>
                  <a:lnTo>
                    <a:pt x="58" y="502"/>
                  </a:lnTo>
                  <a:lnTo>
                    <a:pt x="56" y="506"/>
                  </a:lnTo>
                  <a:lnTo>
                    <a:pt x="58" y="510"/>
                  </a:lnTo>
                  <a:lnTo>
                    <a:pt x="58" y="512"/>
                  </a:lnTo>
                  <a:lnTo>
                    <a:pt x="60" y="516"/>
                  </a:lnTo>
                  <a:lnTo>
                    <a:pt x="60" y="520"/>
                  </a:lnTo>
                  <a:lnTo>
                    <a:pt x="58" y="530"/>
                  </a:lnTo>
                  <a:lnTo>
                    <a:pt x="56" y="542"/>
                  </a:lnTo>
                  <a:lnTo>
                    <a:pt x="58" y="548"/>
                  </a:lnTo>
                  <a:lnTo>
                    <a:pt x="60" y="552"/>
                  </a:lnTo>
                  <a:lnTo>
                    <a:pt x="68" y="558"/>
                  </a:lnTo>
                  <a:lnTo>
                    <a:pt x="76" y="562"/>
                  </a:lnTo>
                  <a:lnTo>
                    <a:pt x="84" y="568"/>
                  </a:lnTo>
                  <a:lnTo>
                    <a:pt x="90" y="574"/>
                  </a:lnTo>
                  <a:lnTo>
                    <a:pt x="92" y="580"/>
                  </a:lnTo>
                  <a:lnTo>
                    <a:pt x="94" y="586"/>
                  </a:lnTo>
                  <a:lnTo>
                    <a:pt x="98" y="592"/>
                  </a:lnTo>
                  <a:lnTo>
                    <a:pt x="150" y="592"/>
                  </a:lnTo>
                  <a:lnTo>
                    <a:pt x="138" y="572"/>
                  </a:lnTo>
                  <a:lnTo>
                    <a:pt x="134" y="564"/>
                  </a:lnTo>
                  <a:lnTo>
                    <a:pt x="132" y="560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4" y="552"/>
                  </a:lnTo>
                  <a:lnTo>
                    <a:pt x="138" y="550"/>
                  </a:lnTo>
                  <a:lnTo>
                    <a:pt x="144" y="546"/>
                  </a:lnTo>
                  <a:lnTo>
                    <a:pt x="148" y="542"/>
                  </a:lnTo>
                  <a:lnTo>
                    <a:pt x="144" y="540"/>
                  </a:lnTo>
                  <a:lnTo>
                    <a:pt x="144" y="536"/>
                  </a:lnTo>
                  <a:lnTo>
                    <a:pt x="144" y="530"/>
                  </a:lnTo>
                  <a:lnTo>
                    <a:pt x="146" y="526"/>
                  </a:lnTo>
                  <a:lnTo>
                    <a:pt x="152" y="520"/>
                  </a:lnTo>
                  <a:lnTo>
                    <a:pt x="160" y="514"/>
                  </a:lnTo>
                  <a:lnTo>
                    <a:pt x="162" y="510"/>
                  </a:lnTo>
                  <a:lnTo>
                    <a:pt x="162" y="504"/>
                  </a:lnTo>
                  <a:lnTo>
                    <a:pt x="162" y="498"/>
                  </a:lnTo>
                  <a:lnTo>
                    <a:pt x="158" y="494"/>
                  </a:lnTo>
                  <a:lnTo>
                    <a:pt x="158" y="492"/>
                  </a:lnTo>
                  <a:lnTo>
                    <a:pt x="150" y="490"/>
                  </a:lnTo>
                  <a:lnTo>
                    <a:pt x="138" y="484"/>
                  </a:lnTo>
                  <a:lnTo>
                    <a:pt x="126" y="478"/>
                  </a:lnTo>
                  <a:lnTo>
                    <a:pt x="124" y="474"/>
                  </a:lnTo>
                  <a:lnTo>
                    <a:pt x="122" y="472"/>
                  </a:lnTo>
                  <a:lnTo>
                    <a:pt x="124" y="468"/>
                  </a:lnTo>
                  <a:lnTo>
                    <a:pt x="126" y="464"/>
                  </a:lnTo>
                  <a:lnTo>
                    <a:pt x="134" y="456"/>
                  </a:lnTo>
                  <a:lnTo>
                    <a:pt x="144" y="448"/>
                  </a:lnTo>
                  <a:lnTo>
                    <a:pt x="150" y="440"/>
                  </a:lnTo>
                  <a:lnTo>
                    <a:pt x="148" y="434"/>
                  </a:lnTo>
                  <a:lnTo>
                    <a:pt x="146" y="426"/>
                  </a:lnTo>
                  <a:lnTo>
                    <a:pt x="148" y="420"/>
                  </a:lnTo>
                  <a:lnTo>
                    <a:pt x="150" y="416"/>
                  </a:lnTo>
                  <a:lnTo>
                    <a:pt x="154" y="414"/>
                  </a:lnTo>
                  <a:lnTo>
                    <a:pt x="150" y="408"/>
                  </a:lnTo>
                  <a:lnTo>
                    <a:pt x="146" y="402"/>
                  </a:lnTo>
                  <a:lnTo>
                    <a:pt x="152" y="406"/>
                  </a:lnTo>
                  <a:lnTo>
                    <a:pt x="154" y="408"/>
                  </a:lnTo>
                  <a:lnTo>
                    <a:pt x="158" y="410"/>
                  </a:lnTo>
                  <a:lnTo>
                    <a:pt x="162" y="408"/>
                  </a:lnTo>
                  <a:lnTo>
                    <a:pt x="164" y="402"/>
                  </a:lnTo>
                  <a:lnTo>
                    <a:pt x="162" y="396"/>
                  </a:lnTo>
                  <a:lnTo>
                    <a:pt x="156" y="394"/>
                  </a:lnTo>
                  <a:lnTo>
                    <a:pt x="150" y="396"/>
                  </a:lnTo>
                  <a:lnTo>
                    <a:pt x="144" y="398"/>
                  </a:lnTo>
                  <a:lnTo>
                    <a:pt x="136" y="386"/>
                  </a:lnTo>
                  <a:lnTo>
                    <a:pt x="130" y="372"/>
                  </a:lnTo>
                  <a:lnTo>
                    <a:pt x="138" y="372"/>
                  </a:lnTo>
                  <a:lnTo>
                    <a:pt x="146" y="372"/>
                  </a:lnTo>
                  <a:lnTo>
                    <a:pt x="154" y="376"/>
                  </a:lnTo>
                  <a:lnTo>
                    <a:pt x="162" y="376"/>
                  </a:lnTo>
                  <a:lnTo>
                    <a:pt x="170" y="374"/>
                  </a:lnTo>
                  <a:lnTo>
                    <a:pt x="176" y="370"/>
                  </a:lnTo>
                  <a:lnTo>
                    <a:pt x="172" y="366"/>
                  </a:lnTo>
                  <a:lnTo>
                    <a:pt x="168" y="362"/>
                  </a:lnTo>
                  <a:lnTo>
                    <a:pt x="168" y="358"/>
                  </a:lnTo>
                  <a:lnTo>
                    <a:pt x="168" y="350"/>
                  </a:lnTo>
                  <a:lnTo>
                    <a:pt x="174" y="344"/>
                  </a:lnTo>
                  <a:lnTo>
                    <a:pt x="180" y="338"/>
                  </a:lnTo>
                  <a:lnTo>
                    <a:pt x="188" y="336"/>
                  </a:lnTo>
                  <a:lnTo>
                    <a:pt x="206" y="332"/>
                  </a:lnTo>
                  <a:lnTo>
                    <a:pt x="222" y="328"/>
                  </a:lnTo>
                  <a:lnTo>
                    <a:pt x="226" y="326"/>
                  </a:lnTo>
                  <a:lnTo>
                    <a:pt x="232" y="322"/>
                  </a:lnTo>
                  <a:lnTo>
                    <a:pt x="240" y="312"/>
                  </a:lnTo>
                  <a:lnTo>
                    <a:pt x="246" y="300"/>
                  </a:lnTo>
                  <a:lnTo>
                    <a:pt x="248" y="288"/>
                  </a:lnTo>
                  <a:lnTo>
                    <a:pt x="246" y="282"/>
                  </a:lnTo>
                  <a:lnTo>
                    <a:pt x="242" y="278"/>
                  </a:lnTo>
                  <a:lnTo>
                    <a:pt x="238" y="272"/>
                  </a:lnTo>
                  <a:lnTo>
                    <a:pt x="236" y="268"/>
                  </a:lnTo>
                  <a:lnTo>
                    <a:pt x="236" y="266"/>
                  </a:lnTo>
                  <a:lnTo>
                    <a:pt x="236" y="260"/>
                  </a:lnTo>
                  <a:lnTo>
                    <a:pt x="222" y="250"/>
                  </a:lnTo>
                  <a:lnTo>
                    <a:pt x="212" y="242"/>
                  </a:lnTo>
                  <a:lnTo>
                    <a:pt x="208" y="236"/>
                  </a:lnTo>
                  <a:lnTo>
                    <a:pt x="210" y="166"/>
                  </a:ln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80"/>
                  </a:lnTo>
                  <a:lnTo>
                    <a:pt x="252" y="74"/>
                  </a:lnTo>
                  <a:lnTo>
                    <a:pt x="260" y="74"/>
                  </a:lnTo>
                  <a:lnTo>
                    <a:pt x="262" y="84"/>
                  </a:lnTo>
                  <a:lnTo>
                    <a:pt x="264" y="94"/>
                  </a:lnTo>
                  <a:lnTo>
                    <a:pt x="264" y="100"/>
                  </a:lnTo>
                  <a:lnTo>
                    <a:pt x="262" y="104"/>
                  </a:lnTo>
                  <a:lnTo>
                    <a:pt x="256" y="110"/>
                  </a:lnTo>
                  <a:lnTo>
                    <a:pt x="240" y="116"/>
                  </a:lnTo>
                  <a:lnTo>
                    <a:pt x="232" y="126"/>
                  </a:lnTo>
                  <a:lnTo>
                    <a:pt x="222" y="138"/>
                  </a:lnTo>
                  <a:lnTo>
                    <a:pt x="214" y="152"/>
                  </a:lnTo>
                  <a:lnTo>
                    <a:pt x="210" y="160"/>
                  </a:lnTo>
                  <a:lnTo>
                    <a:pt x="210" y="166"/>
                  </a:lnTo>
                  <a:lnTo>
                    <a:pt x="208" y="236"/>
                  </a:lnTo>
                  <a:lnTo>
                    <a:pt x="210" y="1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0" name="Freeform 20"/>
            <p:cNvSpPr>
              <a:spLocks noChangeAspect="1"/>
            </p:cNvSpPr>
            <p:nvPr/>
          </p:nvSpPr>
          <p:spPr bwMode="auto">
            <a:xfrm>
              <a:off x="3435" y="2020"/>
              <a:ext cx="134" cy="176"/>
            </a:xfrm>
            <a:custGeom>
              <a:avLst/>
              <a:gdLst>
                <a:gd name="T0" fmla="*/ 157 w 130"/>
                <a:gd name="T1" fmla="*/ 4 h 162"/>
                <a:gd name="T2" fmla="*/ 172 w 130"/>
                <a:gd name="T3" fmla="*/ 115 h 162"/>
                <a:gd name="T4" fmla="*/ 182 w 130"/>
                <a:gd name="T5" fmla="*/ 206 h 162"/>
                <a:gd name="T6" fmla="*/ 194 w 130"/>
                <a:gd name="T7" fmla="*/ 243 h 162"/>
                <a:gd name="T8" fmla="*/ 210 w 130"/>
                <a:gd name="T9" fmla="*/ 264 h 162"/>
                <a:gd name="T10" fmla="*/ 241 w 130"/>
                <a:gd name="T11" fmla="*/ 291 h 162"/>
                <a:gd name="T12" fmla="*/ 260 w 130"/>
                <a:gd name="T13" fmla="*/ 328 h 162"/>
                <a:gd name="T14" fmla="*/ 272 w 130"/>
                <a:gd name="T15" fmla="*/ 368 h 162"/>
                <a:gd name="T16" fmla="*/ 280 w 130"/>
                <a:gd name="T17" fmla="*/ 400 h 162"/>
                <a:gd name="T18" fmla="*/ 284 w 130"/>
                <a:gd name="T19" fmla="*/ 473 h 162"/>
                <a:gd name="T20" fmla="*/ 280 w 130"/>
                <a:gd name="T21" fmla="*/ 531 h 162"/>
                <a:gd name="T22" fmla="*/ 272 w 130"/>
                <a:gd name="T23" fmla="*/ 606 h 162"/>
                <a:gd name="T24" fmla="*/ 247 w 130"/>
                <a:gd name="T25" fmla="*/ 712 h 162"/>
                <a:gd name="T26" fmla="*/ 233 w 130"/>
                <a:gd name="T27" fmla="*/ 772 h 162"/>
                <a:gd name="T28" fmla="*/ 223 w 130"/>
                <a:gd name="T29" fmla="*/ 788 h 162"/>
                <a:gd name="T30" fmla="*/ 219 w 130"/>
                <a:gd name="T31" fmla="*/ 844 h 162"/>
                <a:gd name="T32" fmla="*/ 219 w 130"/>
                <a:gd name="T33" fmla="*/ 917 h 162"/>
                <a:gd name="T34" fmla="*/ 219 w 130"/>
                <a:gd name="T35" fmla="*/ 1010 h 162"/>
                <a:gd name="T36" fmla="*/ 198 w 130"/>
                <a:gd name="T37" fmla="*/ 1030 h 162"/>
                <a:gd name="T38" fmla="*/ 186 w 130"/>
                <a:gd name="T39" fmla="*/ 1010 h 162"/>
                <a:gd name="T40" fmla="*/ 186 w 130"/>
                <a:gd name="T41" fmla="*/ 1119 h 162"/>
                <a:gd name="T42" fmla="*/ 186 w 130"/>
                <a:gd name="T43" fmla="*/ 1131 h 162"/>
                <a:gd name="T44" fmla="*/ 186 w 130"/>
                <a:gd name="T45" fmla="*/ 1176 h 162"/>
                <a:gd name="T46" fmla="*/ 172 w 130"/>
                <a:gd name="T47" fmla="*/ 1191 h 162"/>
                <a:gd name="T48" fmla="*/ 157 w 130"/>
                <a:gd name="T49" fmla="*/ 1200 h 162"/>
                <a:gd name="T50" fmla="*/ 152 w 130"/>
                <a:gd name="T51" fmla="*/ 1219 h 162"/>
                <a:gd name="T52" fmla="*/ 143 w 130"/>
                <a:gd name="T53" fmla="*/ 1271 h 162"/>
                <a:gd name="T54" fmla="*/ 135 w 130"/>
                <a:gd name="T55" fmla="*/ 1304 h 162"/>
                <a:gd name="T56" fmla="*/ 131 w 130"/>
                <a:gd name="T57" fmla="*/ 1337 h 162"/>
                <a:gd name="T58" fmla="*/ 107 w 130"/>
                <a:gd name="T59" fmla="*/ 1371 h 162"/>
                <a:gd name="T60" fmla="*/ 83 w 130"/>
                <a:gd name="T61" fmla="*/ 1383 h 162"/>
                <a:gd name="T62" fmla="*/ 67 w 130"/>
                <a:gd name="T63" fmla="*/ 1383 h 162"/>
                <a:gd name="T64" fmla="*/ 48 w 130"/>
                <a:gd name="T65" fmla="*/ 1401 h 162"/>
                <a:gd name="T66" fmla="*/ 0 w 130"/>
                <a:gd name="T67" fmla="*/ 1176 h 162"/>
                <a:gd name="T68" fmla="*/ 0 w 130"/>
                <a:gd name="T69" fmla="*/ 1097 h 162"/>
                <a:gd name="T70" fmla="*/ 119 w 130"/>
                <a:gd name="T71" fmla="*/ 689 h 162"/>
                <a:gd name="T72" fmla="*/ 119 w 130"/>
                <a:gd name="T73" fmla="*/ 374 h 162"/>
                <a:gd name="T74" fmla="*/ 101 w 130"/>
                <a:gd name="T75" fmla="*/ 328 h 162"/>
                <a:gd name="T76" fmla="*/ 157 w 130"/>
                <a:gd name="T77" fmla="*/ 0 h 162"/>
                <a:gd name="T78" fmla="*/ 157 w 130"/>
                <a:gd name="T79" fmla="*/ 4 h 1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0"/>
                <a:gd name="T121" fmla="*/ 0 h 162"/>
                <a:gd name="T122" fmla="*/ 130 w 130"/>
                <a:gd name="T123" fmla="*/ 162 h 1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0" h="162">
                  <a:moveTo>
                    <a:pt x="72" y="4"/>
                  </a:moveTo>
                  <a:lnTo>
                    <a:pt x="78" y="14"/>
                  </a:lnTo>
                  <a:lnTo>
                    <a:pt x="82" y="24"/>
                  </a:lnTo>
                  <a:lnTo>
                    <a:pt x="88" y="28"/>
                  </a:lnTo>
                  <a:lnTo>
                    <a:pt x="96" y="30"/>
                  </a:lnTo>
                  <a:lnTo>
                    <a:pt x="110" y="34"/>
                  </a:lnTo>
                  <a:lnTo>
                    <a:pt x="118" y="38"/>
                  </a:lnTo>
                  <a:lnTo>
                    <a:pt x="124" y="42"/>
                  </a:lnTo>
                  <a:lnTo>
                    <a:pt x="128" y="46"/>
                  </a:lnTo>
                  <a:lnTo>
                    <a:pt x="130" y="54"/>
                  </a:lnTo>
                  <a:lnTo>
                    <a:pt x="128" y="62"/>
                  </a:lnTo>
                  <a:lnTo>
                    <a:pt x="124" y="70"/>
                  </a:lnTo>
                  <a:lnTo>
                    <a:pt x="112" y="82"/>
                  </a:lnTo>
                  <a:lnTo>
                    <a:pt x="106" y="88"/>
                  </a:lnTo>
                  <a:lnTo>
                    <a:pt x="102" y="92"/>
                  </a:lnTo>
                  <a:lnTo>
                    <a:pt x="100" y="98"/>
                  </a:lnTo>
                  <a:lnTo>
                    <a:pt x="100" y="106"/>
                  </a:lnTo>
                  <a:lnTo>
                    <a:pt x="100" y="118"/>
                  </a:lnTo>
                  <a:lnTo>
                    <a:pt x="90" y="120"/>
                  </a:lnTo>
                  <a:lnTo>
                    <a:pt x="84" y="118"/>
                  </a:lnTo>
                  <a:lnTo>
                    <a:pt x="84" y="130"/>
                  </a:lnTo>
                  <a:lnTo>
                    <a:pt x="84" y="132"/>
                  </a:lnTo>
                  <a:lnTo>
                    <a:pt x="84" y="136"/>
                  </a:lnTo>
                  <a:lnTo>
                    <a:pt x="78" y="138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66" y="146"/>
                  </a:lnTo>
                  <a:lnTo>
                    <a:pt x="62" y="152"/>
                  </a:lnTo>
                  <a:lnTo>
                    <a:pt x="60" y="156"/>
                  </a:lnTo>
                  <a:lnTo>
                    <a:pt x="48" y="158"/>
                  </a:lnTo>
                  <a:lnTo>
                    <a:pt x="40" y="160"/>
                  </a:lnTo>
                  <a:lnTo>
                    <a:pt x="32" y="160"/>
                  </a:lnTo>
                  <a:lnTo>
                    <a:pt x="22" y="162"/>
                  </a:lnTo>
                  <a:lnTo>
                    <a:pt x="0" y="136"/>
                  </a:lnTo>
                  <a:lnTo>
                    <a:pt x="0" y="128"/>
                  </a:lnTo>
                  <a:lnTo>
                    <a:pt x="54" y="80"/>
                  </a:lnTo>
                  <a:lnTo>
                    <a:pt x="54" y="44"/>
                  </a:lnTo>
                  <a:lnTo>
                    <a:pt x="46" y="38"/>
                  </a:lnTo>
                  <a:lnTo>
                    <a:pt x="72" y="0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1" name="Freeform 21"/>
            <p:cNvSpPr>
              <a:spLocks noChangeAspect="1"/>
            </p:cNvSpPr>
            <p:nvPr/>
          </p:nvSpPr>
          <p:spPr bwMode="auto">
            <a:xfrm>
              <a:off x="4777" y="1076"/>
              <a:ext cx="41" cy="15"/>
            </a:xfrm>
            <a:custGeom>
              <a:avLst/>
              <a:gdLst>
                <a:gd name="T0" fmla="*/ 46 w 40"/>
                <a:gd name="T1" fmla="*/ 62 h 14"/>
                <a:gd name="T2" fmla="*/ 14 w 40"/>
                <a:gd name="T3" fmla="*/ 71 h 14"/>
                <a:gd name="T4" fmla="*/ 10 w 40"/>
                <a:gd name="T5" fmla="*/ 81 h 14"/>
                <a:gd name="T6" fmla="*/ 6 w 40"/>
                <a:gd name="T7" fmla="*/ 81 h 14"/>
                <a:gd name="T8" fmla="*/ 2 w 40"/>
                <a:gd name="T9" fmla="*/ 71 h 14"/>
                <a:gd name="T10" fmla="*/ 0 w 40"/>
                <a:gd name="T11" fmla="*/ 54 h 14"/>
                <a:gd name="T12" fmla="*/ 2 w 40"/>
                <a:gd name="T13" fmla="*/ 6 h 14"/>
                <a:gd name="T14" fmla="*/ 8 w 40"/>
                <a:gd name="T15" fmla="*/ 2 h 14"/>
                <a:gd name="T16" fmla="*/ 16 w 40"/>
                <a:gd name="T17" fmla="*/ 0 h 14"/>
                <a:gd name="T18" fmla="*/ 50 w 40"/>
                <a:gd name="T19" fmla="*/ 0 h 14"/>
                <a:gd name="T20" fmla="*/ 56 w 40"/>
                <a:gd name="T21" fmla="*/ 4 h 14"/>
                <a:gd name="T22" fmla="*/ 71 w 40"/>
                <a:gd name="T23" fmla="*/ 62 h 14"/>
                <a:gd name="T24" fmla="*/ 56 w 40"/>
                <a:gd name="T25" fmla="*/ 71 h 14"/>
                <a:gd name="T26" fmla="*/ 46 w 40"/>
                <a:gd name="T27" fmla="*/ 62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14"/>
                <a:gd name="T44" fmla="*/ 40 w 40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14">
                  <a:moveTo>
                    <a:pt x="20" y="10"/>
                  </a:moveTo>
                  <a:lnTo>
                    <a:pt x="14" y="12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0" y="4"/>
                  </a:lnTo>
                  <a:lnTo>
                    <a:pt x="40" y="10"/>
                  </a:lnTo>
                  <a:lnTo>
                    <a:pt x="30" y="12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2" name="Freeform 22"/>
            <p:cNvSpPr>
              <a:spLocks noChangeAspect="1"/>
            </p:cNvSpPr>
            <p:nvPr/>
          </p:nvSpPr>
          <p:spPr bwMode="auto">
            <a:xfrm>
              <a:off x="4296" y="2062"/>
              <a:ext cx="164" cy="312"/>
            </a:xfrm>
            <a:custGeom>
              <a:avLst/>
              <a:gdLst>
                <a:gd name="T0" fmla="*/ 138 w 160"/>
                <a:gd name="T1" fmla="*/ 1955 h 288"/>
                <a:gd name="T2" fmla="*/ 196 w 160"/>
                <a:gd name="T3" fmla="*/ 1883 h 288"/>
                <a:gd name="T4" fmla="*/ 181 w 160"/>
                <a:gd name="T5" fmla="*/ 1845 h 288"/>
                <a:gd name="T6" fmla="*/ 227 w 160"/>
                <a:gd name="T7" fmla="*/ 1721 h 288"/>
                <a:gd name="T8" fmla="*/ 234 w 160"/>
                <a:gd name="T9" fmla="*/ 1666 h 288"/>
                <a:gd name="T10" fmla="*/ 230 w 160"/>
                <a:gd name="T11" fmla="*/ 1589 h 288"/>
                <a:gd name="T12" fmla="*/ 227 w 160"/>
                <a:gd name="T13" fmla="*/ 1506 h 288"/>
                <a:gd name="T14" fmla="*/ 216 w 160"/>
                <a:gd name="T15" fmla="*/ 1250 h 288"/>
                <a:gd name="T16" fmla="*/ 173 w 160"/>
                <a:gd name="T17" fmla="*/ 992 h 288"/>
                <a:gd name="T18" fmla="*/ 153 w 160"/>
                <a:gd name="T19" fmla="*/ 907 h 288"/>
                <a:gd name="T20" fmla="*/ 135 w 160"/>
                <a:gd name="T21" fmla="*/ 872 h 288"/>
                <a:gd name="T22" fmla="*/ 123 w 160"/>
                <a:gd name="T23" fmla="*/ 780 h 288"/>
                <a:gd name="T24" fmla="*/ 83 w 160"/>
                <a:gd name="T25" fmla="*/ 666 h 288"/>
                <a:gd name="T26" fmla="*/ 60 w 160"/>
                <a:gd name="T27" fmla="*/ 546 h 288"/>
                <a:gd name="T28" fmla="*/ 71 w 160"/>
                <a:gd name="T29" fmla="*/ 503 h 288"/>
                <a:gd name="T30" fmla="*/ 79 w 160"/>
                <a:gd name="T31" fmla="*/ 396 h 288"/>
                <a:gd name="T32" fmla="*/ 14 w 160"/>
                <a:gd name="T33" fmla="*/ 318 h 288"/>
                <a:gd name="T34" fmla="*/ 4 w 160"/>
                <a:gd name="T35" fmla="*/ 256 h 288"/>
                <a:gd name="T36" fmla="*/ 0 w 160"/>
                <a:gd name="T37" fmla="*/ 147 h 288"/>
                <a:gd name="T38" fmla="*/ 10 w 160"/>
                <a:gd name="T39" fmla="*/ 107 h 288"/>
                <a:gd name="T40" fmla="*/ 54 w 160"/>
                <a:gd name="T41" fmla="*/ 91 h 288"/>
                <a:gd name="T42" fmla="*/ 83 w 160"/>
                <a:gd name="T43" fmla="*/ 2 h 288"/>
                <a:gd name="T44" fmla="*/ 116 w 160"/>
                <a:gd name="T45" fmla="*/ 2 h 288"/>
                <a:gd name="T46" fmla="*/ 132 w 160"/>
                <a:gd name="T47" fmla="*/ 6 h 288"/>
                <a:gd name="T48" fmla="*/ 145 w 160"/>
                <a:gd name="T49" fmla="*/ 91 h 288"/>
                <a:gd name="T50" fmla="*/ 165 w 160"/>
                <a:gd name="T51" fmla="*/ 186 h 288"/>
                <a:gd name="T52" fmla="*/ 199 w 160"/>
                <a:gd name="T53" fmla="*/ 256 h 288"/>
                <a:gd name="T54" fmla="*/ 191 w 160"/>
                <a:gd name="T55" fmla="*/ 352 h 288"/>
                <a:gd name="T56" fmla="*/ 169 w 160"/>
                <a:gd name="T57" fmla="*/ 352 h 288"/>
                <a:gd name="T58" fmla="*/ 165 w 160"/>
                <a:gd name="T59" fmla="*/ 396 h 288"/>
                <a:gd name="T60" fmla="*/ 153 w 160"/>
                <a:gd name="T61" fmla="*/ 474 h 288"/>
                <a:gd name="T62" fmla="*/ 141 w 160"/>
                <a:gd name="T63" fmla="*/ 592 h 288"/>
                <a:gd name="T64" fmla="*/ 153 w 160"/>
                <a:gd name="T65" fmla="*/ 752 h 288"/>
                <a:gd name="T66" fmla="*/ 173 w 160"/>
                <a:gd name="T67" fmla="*/ 815 h 288"/>
                <a:gd name="T68" fmla="*/ 222 w 160"/>
                <a:gd name="T69" fmla="*/ 1054 h 288"/>
                <a:gd name="T70" fmla="*/ 281 w 160"/>
                <a:gd name="T71" fmla="*/ 1261 h 288"/>
                <a:gd name="T72" fmla="*/ 288 w 160"/>
                <a:gd name="T73" fmla="*/ 1452 h 288"/>
                <a:gd name="T74" fmla="*/ 295 w 160"/>
                <a:gd name="T75" fmla="*/ 1703 h 288"/>
                <a:gd name="T76" fmla="*/ 295 w 160"/>
                <a:gd name="T77" fmla="*/ 1798 h 288"/>
                <a:gd name="T78" fmla="*/ 281 w 160"/>
                <a:gd name="T79" fmla="*/ 1883 h 288"/>
                <a:gd name="T80" fmla="*/ 242 w 160"/>
                <a:gd name="T81" fmla="*/ 1978 h 288"/>
                <a:gd name="T82" fmla="*/ 212 w 160"/>
                <a:gd name="T83" fmla="*/ 2067 h 288"/>
                <a:gd name="T84" fmla="*/ 177 w 160"/>
                <a:gd name="T85" fmla="*/ 2277 h 288"/>
                <a:gd name="T86" fmla="*/ 157 w 160"/>
                <a:gd name="T87" fmla="*/ 2309 h 288"/>
                <a:gd name="T88" fmla="*/ 149 w 160"/>
                <a:gd name="T89" fmla="*/ 2295 h 288"/>
                <a:gd name="T90" fmla="*/ 149 w 160"/>
                <a:gd name="T91" fmla="*/ 2166 h 288"/>
                <a:gd name="T92" fmla="*/ 153 w 160"/>
                <a:gd name="T93" fmla="*/ 2067 h 288"/>
                <a:gd name="T94" fmla="*/ 138 w 160"/>
                <a:gd name="T95" fmla="*/ 2025 h 288"/>
                <a:gd name="T96" fmla="*/ 126 w 160"/>
                <a:gd name="T97" fmla="*/ 2000 h 288"/>
                <a:gd name="T98" fmla="*/ 129 w 160"/>
                <a:gd name="T99" fmla="*/ 1978 h 2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88"/>
                <a:gd name="T152" fmla="*/ 160 w 160"/>
                <a:gd name="T153" fmla="*/ 288 h 28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88">
                  <a:moveTo>
                    <a:pt x="68" y="248"/>
                  </a:moveTo>
                  <a:lnTo>
                    <a:pt x="74" y="244"/>
                  </a:lnTo>
                  <a:lnTo>
                    <a:pt x="84" y="242"/>
                  </a:lnTo>
                  <a:lnTo>
                    <a:pt x="102" y="236"/>
                  </a:lnTo>
                  <a:lnTo>
                    <a:pt x="98" y="232"/>
                  </a:lnTo>
                  <a:lnTo>
                    <a:pt x="96" y="230"/>
                  </a:lnTo>
                  <a:lnTo>
                    <a:pt x="94" y="228"/>
                  </a:lnTo>
                  <a:lnTo>
                    <a:pt x="120" y="214"/>
                  </a:lnTo>
                  <a:lnTo>
                    <a:pt x="122" y="212"/>
                  </a:lnTo>
                  <a:lnTo>
                    <a:pt x="124" y="208"/>
                  </a:lnTo>
                  <a:lnTo>
                    <a:pt x="122" y="204"/>
                  </a:lnTo>
                  <a:lnTo>
                    <a:pt x="122" y="198"/>
                  </a:lnTo>
                  <a:lnTo>
                    <a:pt x="122" y="194"/>
                  </a:lnTo>
                  <a:lnTo>
                    <a:pt x="120" y="188"/>
                  </a:lnTo>
                  <a:lnTo>
                    <a:pt x="120" y="170"/>
                  </a:lnTo>
                  <a:lnTo>
                    <a:pt x="114" y="156"/>
                  </a:lnTo>
                  <a:lnTo>
                    <a:pt x="108" y="146"/>
                  </a:lnTo>
                  <a:lnTo>
                    <a:pt x="92" y="126"/>
                  </a:lnTo>
                  <a:lnTo>
                    <a:pt x="88" y="120"/>
                  </a:lnTo>
                  <a:lnTo>
                    <a:pt x="82" y="114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0" y="102"/>
                  </a:lnTo>
                  <a:lnTo>
                    <a:pt x="64" y="98"/>
                  </a:lnTo>
                  <a:lnTo>
                    <a:pt x="56" y="92"/>
                  </a:lnTo>
                  <a:lnTo>
                    <a:pt x="46" y="84"/>
                  </a:lnTo>
                  <a:lnTo>
                    <a:pt x="36" y="74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40" y="62"/>
                  </a:lnTo>
                  <a:lnTo>
                    <a:pt x="44" y="58"/>
                  </a:lnTo>
                  <a:lnTo>
                    <a:pt x="44" y="50"/>
                  </a:lnTo>
                  <a:lnTo>
                    <a:pt x="28" y="46"/>
                  </a:lnTo>
                  <a:lnTo>
                    <a:pt x="14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8" y="14"/>
                  </a:lnTo>
                  <a:lnTo>
                    <a:pt x="28" y="12"/>
                  </a:lnTo>
                  <a:lnTo>
                    <a:pt x="36" y="6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60" y="2"/>
                  </a:lnTo>
                  <a:lnTo>
                    <a:pt x="64" y="4"/>
                  </a:lnTo>
                  <a:lnTo>
                    <a:pt x="70" y="6"/>
                  </a:lnTo>
                  <a:lnTo>
                    <a:pt x="76" y="6"/>
                  </a:lnTo>
                  <a:lnTo>
                    <a:pt x="78" y="12"/>
                  </a:lnTo>
                  <a:lnTo>
                    <a:pt x="80" y="16"/>
                  </a:lnTo>
                  <a:lnTo>
                    <a:pt x="88" y="24"/>
                  </a:lnTo>
                  <a:lnTo>
                    <a:pt x="96" y="30"/>
                  </a:lnTo>
                  <a:lnTo>
                    <a:pt x="104" y="32"/>
                  </a:lnTo>
                  <a:lnTo>
                    <a:pt x="102" y="38"/>
                  </a:lnTo>
                  <a:lnTo>
                    <a:pt x="100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8" y="50"/>
                  </a:lnTo>
                  <a:lnTo>
                    <a:pt x="86" y="56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6" y="74"/>
                  </a:lnTo>
                  <a:lnTo>
                    <a:pt x="78" y="90"/>
                  </a:lnTo>
                  <a:lnTo>
                    <a:pt x="82" y="94"/>
                  </a:lnTo>
                  <a:lnTo>
                    <a:pt x="84" y="98"/>
                  </a:lnTo>
                  <a:lnTo>
                    <a:pt x="92" y="102"/>
                  </a:lnTo>
                  <a:lnTo>
                    <a:pt x="106" y="118"/>
                  </a:lnTo>
                  <a:lnTo>
                    <a:pt x="118" y="132"/>
                  </a:lnTo>
                  <a:lnTo>
                    <a:pt x="130" y="146"/>
                  </a:lnTo>
                  <a:lnTo>
                    <a:pt x="148" y="158"/>
                  </a:lnTo>
                  <a:lnTo>
                    <a:pt x="148" y="166"/>
                  </a:lnTo>
                  <a:lnTo>
                    <a:pt x="152" y="182"/>
                  </a:lnTo>
                  <a:lnTo>
                    <a:pt x="160" y="206"/>
                  </a:lnTo>
                  <a:lnTo>
                    <a:pt x="156" y="212"/>
                  </a:lnTo>
                  <a:lnTo>
                    <a:pt x="156" y="218"/>
                  </a:lnTo>
                  <a:lnTo>
                    <a:pt x="156" y="224"/>
                  </a:lnTo>
                  <a:lnTo>
                    <a:pt x="154" y="228"/>
                  </a:lnTo>
                  <a:lnTo>
                    <a:pt x="148" y="236"/>
                  </a:lnTo>
                  <a:lnTo>
                    <a:pt x="138" y="244"/>
                  </a:lnTo>
                  <a:lnTo>
                    <a:pt x="128" y="248"/>
                  </a:lnTo>
                  <a:lnTo>
                    <a:pt x="120" y="250"/>
                  </a:lnTo>
                  <a:lnTo>
                    <a:pt x="112" y="258"/>
                  </a:lnTo>
                  <a:lnTo>
                    <a:pt x="104" y="272"/>
                  </a:lnTo>
                  <a:lnTo>
                    <a:pt x="94" y="28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82" y="288"/>
                  </a:lnTo>
                  <a:lnTo>
                    <a:pt x="80" y="286"/>
                  </a:lnTo>
                  <a:lnTo>
                    <a:pt x="80" y="278"/>
                  </a:lnTo>
                  <a:lnTo>
                    <a:pt x="80" y="270"/>
                  </a:lnTo>
                  <a:lnTo>
                    <a:pt x="82" y="264"/>
                  </a:lnTo>
                  <a:lnTo>
                    <a:pt x="82" y="258"/>
                  </a:lnTo>
                  <a:lnTo>
                    <a:pt x="80" y="252"/>
                  </a:lnTo>
                  <a:lnTo>
                    <a:pt x="74" y="252"/>
                  </a:lnTo>
                  <a:lnTo>
                    <a:pt x="70" y="250"/>
                  </a:lnTo>
                  <a:lnTo>
                    <a:pt x="66" y="250"/>
                  </a:lnTo>
                  <a:lnTo>
                    <a:pt x="64" y="250"/>
                  </a:lnTo>
                  <a:lnTo>
                    <a:pt x="68" y="24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3" name="Freeform 23"/>
            <p:cNvSpPr>
              <a:spLocks noChangeAspect="1"/>
            </p:cNvSpPr>
            <p:nvPr/>
          </p:nvSpPr>
          <p:spPr bwMode="auto">
            <a:xfrm>
              <a:off x="4329" y="2246"/>
              <a:ext cx="95" cy="89"/>
            </a:xfrm>
            <a:custGeom>
              <a:avLst/>
              <a:gdLst>
                <a:gd name="T0" fmla="*/ 197 w 92"/>
                <a:gd name="T1" fmla="*/ 0 h 82"/>
                <a:gd name="T2" fmla="*/ 194 w 92"/>
                <a:gd name="T3" fmla="*/ 2 h 82"/>
                <a:gd name="T4" fmla="*/ 185 w 92"/>
                <a:gd name="T5" fmla="*/ 4 h 82"/>
                <a:gd name="T6" fmla="*/ 176 w 92"/>
                <a:gd name="T7" fmla="*/ 2 h 82"/>
                <a:gd name="T8" fmla="*/ 160 w 92"/>
                <a:gd name="T9" fmla="*/ 2 h 82"/>
                <a:gd name="T10" fmla="*/ 150 w 92"/>
                <a:gd name="T11" fmla="*/ 2 h 82"/>
                <a:gd name="T12" fmla="*/ 145 w 92"/>
                <a:gd name="T13" fmla="*/ 59 h 82"/>
                <a:gd name="T14" fmla="*/ 140 w 92"/>
                <a:gd name="T15" fmla="*/ 96 h 82"/>
                <a:gd name="T16" fmla="*/ 128 w 92"/>
                <a:gd name="T17" fmla="*/ 69 h 82"/>
                <a:gd name="T18" fmla="*/ 116 w 92"/>
                <a:gd name="T19" fmla="*/ 59 h 82"/>
                <a:gd name="T20" fmla="*/ 96 w 92"/>
                <a:gd name="T21" fmla="*/ 4 h 82"/>
                <a:gd name="T22" fmla="*/ 70 w 92"/>
                <a:gd name="T23" fmla="*/ 4 h 82"/>
                <a:gd name="T24" fmla="*/ 46 w 92"/>
                <a:gd name="T25" fmla="*/ 4 h 82"/>
                <a:gd name="T26" fmla="*/ 10 w 92"/>
                <a:gd name="T27" fmla="*/ 69 h 82"/>
                <a:gd name="T28" fmla="*/ 6 w 92"/>
                <a:gd name="T29" fmla="*/ 96 h 82"/>
                <a:gd name="T30" fmla="*/ 2 w 92"/>
                <a:gd name="T31" fmla="*/ 133 h 82"/>
                <a:gd name="T32" fmla="*/ 2 w 92"/>
                <a:gd name="T33" fmla="*/ 183 h 82"/>
                <a:gd name="T34" fmla="*/ 0 w 92"/>
                <a:gd name="T35" fmla="*/ 234 h 82"/>
                <a:gd name="T36" fmla="*/ 2 w 92"/>
                <a:gd name="T37" fmla="*/ 288 h 82"/>
                <a:gd name="T38" fmla="*/ 4 w 92"/>
                <a:gd name="T39" fmla="*/ 340 h 82"/>
                <a:gd name="T40" fmla="*/ 6 w 92"/>
                <a:gd name="T41" fmla="*/ 371 h 82"/>
                <a:gd name="T42" fmla="*/ 8 w 92"/>
                <a:gd name="T43" fmla="*/ 417 h 82"/>
                <a:gd name="T44" fmla="*/ 10 w 92"/>
                <a:gd name="T45" fmla="*/ 474 h 82"/>
                <a:gd name="T46" fmla="*/ 10 w 92"/>
                <a:gd name="T47" fmla="*/ 481 h 82"/>
                <a:gd name="T48" fmla="*/ 14 w 92"/>
                <a:gd name="T49" fmla="*/ 534 h 82"/>
                <a:gd name="T50" fmla="*/ 42 w 92"/>
                <a:gd name="T51" fmla="*/ 567 h 82"/>
                <a:gd name="T52" fmla="*/ 46 w 92"/>
                <a:gd name="T53" fmla="*/ 606 h 82"/>
                <a:gd name="T54" fmla="*/ 58 w 92"/>
                <a:gd name="T55" fmla="*/ 606 h 82"/>
                <a:gd name="T56" fmla="*/ 58 w 92"/>
                <a:gd name="T57" fmla="*/ 701 h 82"/>
                <a:gd name="T58" fmla="*/ 70 w 92"/>
                <a:gd name="T59" fmla="*/ 668 h 82"/>
                <a:gd name="T60" fmla="*/ 78 w 92"/>
                <a:gd name="T61" fmla="*/ 658 h 82"/>
                <a:gd name="T62" fmla="*/ 96 w 92"/>
                <a:gd name="T63" fmla="*/ 615 h 82"/>
                <a:gd name="T64" fmla="*/ 120 w 92"/>
                <a:gd name="T65" fmla="*/ 606 h 82"/>
                <a:gd name="T66" fmla="*/ 160 w 92"/>
                <a:gd name="T67" fmla="*/ 558 h 82"/>
                <a:gd name="T68" fmla="*/ 150 w 92"/>
                <a:gd name="T69" fmla="*/ 520 h 82"/>
                <a:gd name="T70" fmla="*/ 145 w 92"/>
                <a:gd name="T71" fmla="*/ 511 h 82"/>
                <a:gd name="T72" fmla="*/ 140 w 92"/>
                <a:gd name="T73" fmla="*/ 481 h 82"/>
                <a:gd name="T74" fmla="*/ 201 w 92"/>
                <a:gd name="T75" fmla="*/ 371 h 82"/>
                <a:gd name="T76" fmla="*/ 207 w 92"/>
                <a:gd name="T77" fmla="*/ 354 h 82"/>
                <a:gd name="T78" fmla="*/ 210 w 92"/>
                <a:gd name="T79" fmla="*/ 315 h 82"/>
                <a:gd name="T80" fmla="*/ 207 w 92"/>
                <a:gd name="T81" fmla="*/ 288 h 82"/>
                <a:gd name="T82" fmla="*/ 207 w 92"/>
                <a:gd name="T83" fmla="*/ 234 h 82"/>
                <a:gd name="T84" fmla="*/ 207 w 92"/>
                <a:gd name="T85" fmla="*/ 199 h 82"/>
                <a:gd name="T86" fmla="*/ 201 w 92"/>
                <a:gd name="T87" fmla="*/ 156 h 82"/>
                <a:gd name="T88" fmla="*/ 201 w 92"/>
                <a:gd name="T89" fmla="*/ 0 h 82"/>
                <a:gd name="T90" fmla="*/ 197 w 92"/>
                <a:gd name="T91" fmla="*/ 0 h 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"/>
                <a:gd name="T139" fmla="*/ 0 h 82"/>
                <a:gd name="T140" fmla="*/ 92 w 92"/>
                <a:gd name="T141" fmla="*/ 82 h 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" h="82">
                  <a:moveTo>
                    <a:pt x="86" y="0"/>
                  </a:moveTo>
                  <a:lnTo>
                    <a:pt x="84" y="2"/>
                  </a:lnTo>
                  <a:lnTo>
                    <a:pt x="80" y="4"/>
                  </a:lnTo>
                  <a:lnTo>
                    <a:pt x="76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6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6"/>
                  </a:lnTo>
                  <a:lnTo>
                    <a:pt x="42" y="4"/>
                  </a:lnTo>
                  <a:lnTo>
                    <a:pt x="32" y="4"/>
                  </a:lnTo>
                  <a:lnTo>
                    <a:pt x="20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4" y="64"/>
                  </a:lnTo>
                  <a:lnTo>
                    <a:pt x="16" y="68"/>
                  </a:lnTo>
                  <a:lnTo>
                    <a:pt x="20" y="72"/>
                  </a:lnTo>
                  <a:lnTo>
                    <a:pt x="26" y="72"/>
                  </a:lnTo>
                  <a:lnTo>
                    <a:pt x="26" y="82"/>
                  </a:lnTo>
                  <a:lnTo>
                    <a:pt x="32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70" y="66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2" y="58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0" y="34"/>
                  </a:lnTo>
                  <a:lnTo>
                    <a:pt x="90" y="28"/>
                  </a:lnTo>
                  <a:lnTo>
                    <a:pt x="90" y="24"/>
                  </a:lnTo>
                  <a:lnTo>
                    <a:pt x="88" y="18"/>
                  </a:ln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4" name="Freeform 24"/>
            <p:cNvSpPr>
              <a:spLocks noChangeAspect="1"/>
            </p:cNvSpPr>
            <p:nvPr/>
          </p:nvSpPr>
          <p:spPr bwMode="auto">
            <a:xfrm>
              <a:off x="4265" y="2076"/>
              <a:ext cx="154" cy="184"/>
            </a:xfrm>
            <a:custGeom>
              <a:avLst/>
              <a:gdLst>
                <a:gd name="T0" fmla="*/ 216 w 150"/>
                <a:gd name="T1" fmla="*/ 1430 h 168"/>
                <a:gd name="T2" fmla="*/ 199 w 150"/>
                <a:gd name="T3" fmla="*/ 1312 h 168"/>
                <a:gd name="T4" fmla="*/ 189 w 150"/>
                <a:gd name="T5" fmla="*/ 1164 h 168"/>
                <a:gd name="T6" fmla="*/ 184 w 150"/>
                <a:gd name="T7" fmla="*/ 1089 h 168"/>
                <a:gd name="T8" fmla="*/ 157 w 150"/>
                <a:gd name="T9" fmla="*/ 948 h 168"/>
                <a:gd name="T10" fmla="*/ 137 w 150"/>
                <a:gd name="T11" fmla="*/ 866 h 168"/>
                <a:gd name="T12" fmla="*/ 124 w 150"/>
                <a:gd name="T13" fmla="*/ 934 h 168"/>
                <a:gd name="T14" fmla="*/ 113 w 150"/>
                <a:gd name="T15" fmla="*/ 999 h 168"/>
                <a:gd name="T16" fmla="*/ 101 w 150"/>
                <a:gd name="T17" fmla="*/ 948 h 168"/>
                <a:gd name="T18" fmla="*/ 87 w 150"/>
                <a:gd name="T19" fmla="*/ 912 h 168"/>
                <a:gd name="T20" fmla="*/ 71 w 150"/>
                <a:gd name="T21" fmla="*/ 948 h 168"/>
                <a:gd name="T22" fmla="*/ 54 w 150"/>
                <a:gd name="T23" fmla="*/ 810 h 168"/>
                <a:gd name="T24" fmla="*/ 54 w 150"/>
                <a:gd name="T25" fmla="*/ 651 h 168"/>
                <a:gd name="T26" fmla="*/ 46 w 150"/>
                <a:gd name="T27" fmla="*/ 647 h 168"/>
                <a:gd name="T28" fmla="*/ 12 w 150"/>
                <a:gd name="T29" fmla="*/ 647 h 168"/>
                <a:gd name="T30" fmla="*/ 6 w 150"/>
                <a:gd name="T31" fmla="*/ 525 h 168"/>
                <a:gd name="T32" fmla="*/ 0 w 150"/>
                <a:gd name="T33" fmla="*/ 437 h 168"/>
                <a:gd name="T34" fmla="*/ 10 w 150"/>
                <a:gd name="T35" fmla="*/ 313 h 168"/>
                <a:gd name="T36" fmla="*/ 12 w 150"/>
                <a:gd name="T37" fmla="*/ 232 h 168"/>
                <a:gd name="T38" fmla="*/ 48 w 150"/>
                <a:gd name="T39" fmla="*/ 254 h 168"/>
                <a:gd name="T40" fmla="*/ 54 w 150"/>
                <a:gd name="T41" fmla="*/ 232 h 168"/>
                <a:gd name="T42" fmla="*/ 48 w 150"/>
                <a:gd name="T43" fmla="*/ 85 h 168"/>
                <a:gd name="T44" fmla="*/ 50 w 150"/>
                <a:gd name="T45" fmla="*/ 2 h 168"/>
                <a:gd name="T46" fmla="*/ 56 w 150"/>
                <a:gd name="T47" fmla="*/ 4 h 168"/>
                <a:gd name="T48" fmla="*/ 63 w 150"/>
                <a:gd name="T49" fmla="*/ 194 h 168"/>
                <a:gd name="T50" fmla="*/ 83 w 150"/>
                <a:gd name="T51" fmla="*/ 278 h 168"/>
                <a:gd name="T52" fmla="*/ 145 w 150"/>
                <a:gd name="T53" fmla="*/ 376 h 168"/>
                <a:gd name="T54" fmla="*/ 137 w 150"/>
                <a:gd name="T55" fmla="*/ 525 h 168"/>
                <a:gd name="T56" fmla="*/ 127 w 150"/>
                <a:gd name="T57" fmla="*/ 576 h 168"/>
                <a:gd name="T58" fmla="*/ 149 w 150"/>
                <a:gd name="T59" fmla="*/ 756 h 168"/>
                <a:gd name="T60" fmla="*/ 189 w 150"/>
                <a:gd name="T61" fmla="*/ 907 h 168"/>
                <a:gd name="T62" fmla="*/ 202 w 150"/>
                <a:gd name="T63" fmla="*/ 999 h 168"/>
                <a:gd name="T64" fmla="*/ 221 w 150"/>
                <a:gd name="T65" fmla="*/ 1063 h 168"/>
                <a:gd name="T66" fmla="*/ 240 w 150"/>
                <a:gd name="T67" fmla="*/ 1193 h 168"/>
                <a:gd name="T68" fmla="*/ 284 w 150"/>
                <a:gd name="T69" fmla="*/ 1516 h 168"/>
                <a:gd name="T70" fmla="*/ 292 w 150"/>
                <a:gd name="T71" fmla="*/ 1660 h 168"/>
                <a:gd name="T72" fmla="*/ 281 w 150"/>
                <a:gd name="T73" fmla="*/ 1711 h 168"/>
                <a:gd name="T74" fmla="*/ 263 w 150"/>
                <a:gd name="T75" fmla="*/ 1682 h 168"/>
                <a:gd name="T76" fmla="*/ 249 w 150"/>
                <a:gd name="T77" fmla="*/ 1716 h 168"/>
                <a:gd name="T78" fmla="*/ 233 w 150"/>
                <a:gd name="T79" fmla="*/ 1769 h 1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50"/>
                <a:gd name="T121" fmla="*/ 0 h 168"/>
                <a:gd name="T122" fmla="*/ 150 w 150"/>
                <a:gd name="T123" fmla="*/ 168 h 16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50" h="168">
                  <a:moveTo>
                    <a:pt x="112" y="162"/>
                  </a:moveTo>
                  <a:lnTo>
                    <a:pt x="110" y="134"/>
                  </a:lnTo>
                  <a:lnTo>
                    <a:pt x="106" y="130"/>
                  </a:lnTo>
                  <a:lnTo>
                    <a:pt x="100" y="124"/>
                  </a:lnTo>
                  <a:lnTo>
                    <a:pt x="96" y="116"/>
                  </a:lnTo>
                  <a:lnTo>
                    <a:pt x="94" y="110"/>
                  </a:lnTo>
                  <a:lnTo>
                    <a:pt x="94" y="106"/>
                  </a:lnTo>
                  <a:lnTo>
                    <a:pt x="92" y="102"/>
                  </a:lnTo>
                  <a:lnTo>
                    <a:pt x="86" y="96"/>
                  </a:lnTo>
                  <a:lnTo>
                    <a:pt x="80" y="90"/>
                  </a:lnTo>
                  <a:lnTo>
                    <a:pt x="76" y="82"/>
                  </a:lnTo>
                  <a:lnTo>
                    <a:pt x="70" y="82"/>
                  </a:lnTo>
                  <a:lnTo>
                    <a:pt x="66" y="84"/>
                  </a:lnTo>
                  <a:lnTo>
                    <a:pt x="62" y="88"/>
                  </a:lnTo>
                  <a:lnTo>
                    <a:pt x="60" y="92"/>
                  </a:lnTo>
                  <a:lnTo>
                    <a:pt x="56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50" y="88"/>
                  </a:lnTo>
                  <a:lnTo>
                    <a:pt x="46" y="86"/>
                  </a:lnTo>
                  <a:lnTo>
                    <a:pt x="42" y="86"/>
                  </a:lnTo>
                  <a:lnTo>
                    <a:pt x="38" y="90"/>
                  </a:lnTo>
                  <a:lnTo>
                    <a:pt x="30" y="96"/>
                  </a:lnTo>
                  <a:lnTo>
                    <a:pt x="28" y="76"/>
                  </a:lnTo>
                  <a:lnTo>
                    <a:pt x="28" y="68"/>
                  </a:lnTo>
                  <a:lnTo>
                    <a:pt x="28" y="62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24" y="16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0" y="12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44" y="26"/>
                  </a:lnTo>
                  <a:lnTo>
                    <a:pt x="58" y="32"/>
                  </a:lnTo>
                  <a:lnTo>
                    <a:pt x="74" y="36"/>
                  </a:lnTo>
                  <a:lnTo>
                    <a:pt x="74" y="44"/>
                  </a:lnTo>
                  <a:lnTo>
                    <a:pt x="70" y="48"/>
                  </a:lnTo>
                  <a:lnTo>
                    <a:pt x="62" y="50"/>
                  </a:lnTo>
                  <a:lnTo>
                    <a:pt x="64" y="54"/>
                  </a:lnTo>
                  <a:lnTo>
                    <a:pt x="66" y="60"/>
                  </a:lnTo>
                  <a:lnTo>
                    <a:pt x="76" y="70"/>
                  </a:lnTo>
                  <a:lnTo>
                    <a:pt x="86" y="78"/>
                  </a:lnTo>
                  <a:lnTo>
                    <a:pt x="94" y="84"/>
                  </a:lnTo>
                  <a:lnTo>
                    <a:pt x="100" y="88"/>
                  </a:lnTo>
                  <a:lnTo>
                    <a:pt x="102" y="94"/>
                  </a:lnTo>
                  <a:lnTo>
                    <a:pt x="106" y="98"/>
                  </a:lnTo>
                  <a:lnTo>
                    <a:pt x="112" y="100"/>
                  </a:lnTo>
                  <a:lnTo>
                    <a:pt x="118" y="106"/>
                  </a:lnTo>
                  <a:lnTo>
                    <a:pt x="122" y="112"/>
                  </a:lnTo>
                  <a:lnTo>
                    <a:pt x="138" y="132"/>
                  </a:lnTo>
                  <a:lnTo>
                    <a:pt x="144" y="142"/>
                  </a:lnTo>
                  <a:lnTo>
                    <a:pt x="150" y="156"/>
                  </a:lnTo>
                  <a:lnTo>
                    <a:pt x="148" y="156"/>
                  </a:lnTo>
                  <a:lnTo>
                    <a:pt x="146" y="158"/>
                  </a:lnTo>
                  <a:lnTo>
                    <a:pt x="142" y="160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8" y="158"/>
                  </a:lnTo>
                  <a:lnTo>
                    <a:pt x="126" y="162"/>
                  </a:lnTo>
                  <a:lnTo>
                    <a:pt x="124" y="168"/>
                  </a:lnTo>
                  <a:lnTo>
                    <a:pt x="118" y="166"/>
                  </a:lnTo>
                  <a:lnTo>
                    <a:pt x="112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5" name="Freeform 25"/>
            <p:cNvSpPr>
              <a:spLocks noChangeAspect="1"/>
            </p:cNvSpPr>
            <p:nvPr/>
          </p:nvSpPr>
          <p:spPr bwMode="auto">
            <a:xfrm>
              <a:off x="4231" y="2120"/>
              <a:ext cx="150" cy="319"/>
            </a:xfrm>
            <a:custGeom>
              <a:avLst/>
              <a:gdLst>
                <a:gd name="T0" fmla="*/ 205 w 146"/>
                <a:gd name="T1" fmla="*/ 2393 h 294"/>
                <a:gd name="T2" fmla="*/ 198 w 146"/>
                <a:gd name="T3" fmla="*/ 2454 h 294"/>
                <a:gd name="T4" fmla="*/ 183 w 146"/>
                <a:gd name="T5" fmla="*/ 2454 h 294"/>
                <a:gd name="T6" fmla="*/ 164 w 146"/>
                <a:gd name="T7" fmla="*/ 2358 h 294"/>
                <a:gd name="T8" fmla="*/ 144 w 146"/>
                <a:gd name="T9" fmla="*/ 2283 h 294"/>
                <a:gd name="T10" fmla="*/ 111 w 146"/>
                <a:gd name="T11" fmla="*/ 2117 h 294"/>
                <a:gd name="T12" fmla="*/ 77 w 146"/>
                <a:gd name="T13" fmla="*/ 2039 h 294"/>
                <a:gd name="T14" fmla="*/ 65 w 146"/>
                <a:gd name="T15" fmla="*/ 2057 h 294"/>
                <a:gd name="T16" fmla="*/ 61 w 146"/>
                <a:gd name="T17" fmla="*/ 1845 h 294"/>
                <a:gd name="T18" fmla="*/ 77 w 146"/>
                <a:gd name="T19" fmla="*/ 1559 h 294"/>
                <a:gd name="T20" fmla="*/ 89 w 146"/>
                <a:gd name="T21" fmla="*/ 1444 h 294"/>
                <a:gd name="T22" fmla="*/ 89 w 146"/>
                <a:gd name="T23" fmla="*/ 1324 h 294"/>
                <a:gd name="T24" fmla="*/ 69 w 146"/>
                <a:gd name="T25" fmla="*/ 1112 h 294"/>
                <a:gd name="T26" fmla="*/ 18 w 146"/>
                <a:gd name="T27" fmla="*/ 955 h 294"/>
                <a:gd name="T28" fmla="*/ 48 w 146"/>
                <a:gd name="T29" fmla="*/ 850 h 294"/>
                <a:gd name="T30" fmla="*/ 50 w 146"/>
                <a:gd name="T31" fmla="*/ 726 h 294"/>
                <a:gd name="T32" fmla="*/ 46 w 146"/>
                <a:gd name="T33" fmla="*/ 613 h 294"/>
                <a:gd name="T34" fmla="*/ 4 w 146"/>
                <a:gd name="T35" fmla="*/ 445 h 294"/>
                <a:gd name="T36" fmla="*/ 0 w 146"/>
                <a:gd name="T37" fmla="*/ 315 h 294"/>
                <a:gd name="T38" fmla="*/ 4 w 146"/>
                <a:gd name="T39" fmla="*/ 197 h 294"/>
                <a:gd name="T40" fmla="*/ 12 w 146"/>
                <a:gd name="T41" fmla="*/ 112 h 294"/>
                <a:gd name="T42" fmla="*/ 65 w 146"/>
                <a:gd name="T43" fmla="*/ 0 h 294"/>
                <a:gd name="T44" fmla="*/ 77 w 146"/>
                <a:gd name="T45" fmla="*/ 69 h 294"/>
                <a:gd name="T46" fmla="*/ 89 w 146"/>
                <a:gd name="T47" fmla="*/ 168 h 294"/>
                <a:gd name="T48" fmla="*/ 111 w 146"/>
                <a:gd name="T49" fmla="*/ 168 h 294"/>
                <a:gd name="T50" fmla="*/ 125 w 146"/>
                <a:gd name="T51" fmla="*/ 182 h 294"/>
                <a:gd name="T52" fmla="*/ 125 w 146"/>
                <a:gd name="T53" fmla="*/ 296 h 294"/>
                <a:gd name="T54" fmla="*/ 144 w 146"/>
                <a:gd name="T55" fmla="*/ 410 h 294"/>
                <a:gd name="T56" fmla="*/ 160 w 146"/>
                <a:gd name="T57" fmla="*/ 378 h 294"/>
                <a:gd name="T58" fmla="*/ 173 w 146"/>
                <a:gd name="T59" fmla="*/ 410 h 294"/>
                <a:gd name="T60" fmla="*/ 183 w 146"/>
                <a:gd name="T61" fmla="*/ 445 h 294"/>
                <a:gd name="T62" fmla="*/ 195 w 146"/>
                <a:gd name="T63" fmla="*/ 403 h 294"/>
                <a:gd name="T64" fmla="*/ 209 w 146"/>
                <a:gd name="T65" fmla="*/ 348 h 294"/>
                <a:gd name="T66" fmla="*/ 229 w 146"/>
                <a:gd name="T67" fmla="*/ 410 h 294"/>
                <a:gd name="T68" fmla="*/ 255 w 146"/>
                <a:gd name="T69" fmla="*/ 515 h 294"/>
                <a:gd name="T70" fmla="*/ 260 w 146"/>
                <a:gd name="T71" fmla="*/ 584 h 294"/>
                <a:gd name="T72" fmla="*/ 271 w 146"/>
                <a:gd name="T73" fmla="*/ 706 h 294"/>
                <a:gd name="T74" fmla="*/ 290 w 146"/>
                <a:gd name="T75" fmla="*/ 783 h 294"/>
                <a:gd name="T76" fmla="*/ 278 w 146"/>
                <a:gd name="T77" fmla="*/ 1000 h 294"/>
                <a:gd name="T78" fmla="*/ 233 w 146"/>
                <a:gd name="T79" fmla="*/ 1000 h 294"/>
                <a:gd name="T80" fmla="*/ 205 w 146"/>
                <a:gd name="T81" fmla="*/ 1071 h 294"/>
                <a:gd name="T82" fmla="*/ 198 w 146"/>
                <a:gd name="T83" fmla="*/ 1158 h 294"/>
                <a:gd name="T84" fmla="*/ 198 w 146"/>
                <a:gd name="T85" fmla="*/ 1256 h 294"/>
                <a:gd name="T86" fmla="*/ 205 w 146"/>
                <a:gd name="T87" fmla="*/ 1331 h 294"/>
                <a:gd name="T88" fmla="*/ 198 w 146"/>
                <a:gd name="T89" fmla="*/ 1368 h 294"/>
                <a:gd name="T90" fmla="*/ 164 w 146"/>
                <a:gd name="T91" fmla="*/ 1297 h 294"/>
                <a:gd name="T92" fmla="*/ 128 w 146"/>
                <a:gd name="T93" fmla="*/ 1158 h 294"/>
                <a:gd name="T94" fmla="*/ 116 w 146"/>
                <a:gd name="T95" fmla="*/ 1356 h 294"/>
                <a:gd name="T96" fmla="*/ 105 w 146"/>
                <a:gd name="T97" fmla="*/ 1504 h 294"/>
                <a:gd name="T98" fmla="*/ 93 w 146"/>
                <a:gd name="T99" fmla="*/ 1692 h 294"/>
                <a:gd name="T100" fmla="*/ 105 w 146"/>
                <a:gd name="T101" fmla="*/ 1798 h 294"/>
                <a:gd name="T102" fmla="*/ 128 w 146"/>
                <a:gd name="T103" fmla="*/ 1845 h 294"/>
                <a:gd name="T104" fmla="*/ 132 w 146"/>
                <a:gd name="T105" fmla="*/ 1992 h 294"/>
                <a:gd name="T106" fmla="*/ 140 w 146"/>
                <a:gd name="T107" fmla="*/ 2101 h 294"/>
                <a:gd name="T108" fmla="*/ 148 w 146"/>
                <a:gd name="T109" fmla="*/ 2161 h 294"/>
                <a:gd name="T110" fmla="*/ 183 w 146"/>
                <a:gd name="T111" fmla="*/ 2243 h 2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6"/>
                <a:gd name="T169" fmla="*/ 0 h 294"/>
                <a:gd name="T170" fmla="*/ 146 w 146"/>
                <a:gd name="T171" fmla="*/ 294 h 29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6" h="294">
                  <a:moveTo>
                    <a:pt x="112" y="286"/>
                  </a:moveTo>
                  <a:lnTo>
                    <a:pt x="102" y="286"/>
                  </a:lnTo>
                  <a:lnTo>
                    <a:pt x="100" y="292"/>
                  </a:lnTo>
                  <a:lnTo>
                    <a:pt x="98" y="294"/>
                  </a:lnTo>
                  <a:lnTo>
                    <a:pt x="94" y="294"/>
                  </a:lnTo>
                  <a:lnTo>
                    <a:pt x="90" y="294"/>
                  </a:lnTo>
                  <a:lnTo>
                    <a:pt x="88" y="292"/>
                  </a:lnTo>
                  <a:lnTo>
                    <a:pt x="82" y="284"/>
                  </a:lnTo>
                  <a:lnTo>
                    <a:pt x="76" y="278"/>
                  </a:lnTo>
                  <a:lnTo>
                    <a:pt x="72" y="274"/>
                  </a:lnTo>
                  <a:lnTo>
                    <a:pt x="66" y="274"/>
                  </a:lnTo>
                  <a:lnTo>
                    <a:pt x="54" y="254"/>
                  </a:lnTo>
                  <a:lnTo>
                    <a:pt x="46" y="248"/>
                  </a:lnTo>
                  <a:lnTo>
                    <a:pt x="40" y="244"/>
                  </a:lnTo>
                  <a:lnTo>
                    <a:pt x="36" y="250"/>
                  </a:lnTo>
                  <a:lnTo>
                    <a:pt x="34" y="246"/>
                  </a:lnTo>
                  <a:lnTo>
                    <a:pt x="32" y="238"/>
                  </a:lnTo>
                  <a:lnTo>
                    <a:pt x="32" y="222"/>
                  </a:lnTo>
                  <a:lnTo>
                    <a:pt x="34" y="186"/>
                  </a:lnTo>
                  <a:lnTo>
                    <a:pt x="40" y="186"/>
                  </a:lnTo>
                  <a:lnTo>
                    <a:pt x="44" y="180"/>
                  </a:lnTo>
                  <a:lnTo>
                    <a:pt x="46" y="174"/>
                  </a:lnTo>
                  <a:lnTo>
                    <a:pt x="46" y="168"/>
                  </a:lnTo>
                  <a:lnTo>
                    <a:pt x="46" y="158"/>
                  </a:lnTo>
                  <a:lnTo>
                    <a:pt x="42" y="144"/>
                  </a:lnTo>
                  <a:lnTo>
                    <a:pt x="36" y="134"/>
                  </a:lnTo>
                  <a:lnTo>
                    <a:pt x="32" y="126"/>
                  </a:lnTo>
                  <a:lnTo>
                    <a:pt x="18" y="114"/>
                  </a:lnTo>
                  <a:lnTo>
                    <a:pt x="20" y="108"/>
                  </a:lnTo>
                  <a:lnTo>
                    <a:pt x="22" y="102"/>
                  </a:lnTo>
                  <a:lnTo>
                    <a:pt x="24" y="96"/>
                  </a:lnTo>
                  <a:lnTo>
                    <a:pt x="24" y="88"/>
                  </a:lnTo>
                  <a:lnTo>
                    <a:pt x="24" y="80"/>
                  </a:lnTo>
                  <a:lnTo>
                    <a:pt x="20" y="74"/>
                  </a:lnTo>
                  <a:lnTo>
                    <a:pt x="12" y="64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4" y="24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24" y="8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6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4" y="20"/>
                  </a:lnTo>
                  <a:lnTo>
                    <a:pt x="58" y="20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62" y="36"/>
                  </a:lnTo>
                  <a:lnTo>
                    <a:pt x="64" y="56"/>
                  </a:lnTo>
                  <a:lnTo>
                    <a:pt x="72" y="50"/>
                  </a:lnTo>
                  <a:lnTo>
                    <a:pt x="76" y="46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86" y="50"/>
                  </a:lnTo>
                  <a:lnTo>
                    <a:pt x="88" y="52"/>
                  </a:lnTo>
                  <a:lnTo>
                    <a:pt x="90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4" y="42"/>
                  </a:lnTo>
                  <a:lnTo>
                    <a:pt x="110" y="42"/>
                  </a:lnTo>
                  <a:lnTo>
                    <a:pt x="114" y="50"/>
                  </a:lnTo>
                  <a:lnTo>
                    <a:pt x="120" y="56"/>
                  </a:lnTo>
                  <a:lnTo>
                    <a:pt x="126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30" y="76"/>
                  </a:lnTo>
                  <a:lnTo>
                    <a:pt x="134" y="84"/>
                  </a:lnTo>
                  <a:lnTo>
                    <a:pt x="140" y="90"/>
                  </a:lnTo>
                  <a:lnTo>
                    <a:pt x="144" y="94"/>
                  </a:lnTo>
                  <a:lnTo>
                    <a:pt x="146" y="122"/>
                  </a:lnTo>
                  <a:lnTo>
                    <a:pt x="138" y="120"/>
                  </a:lnTo>
                  <a:lnTo>
                    <a:pt x="128" y="120"/>
                  </a:lnTo>
                  <a:lnTo>
                    <a:pt x="116" y="120"/>
                  </a:lnTo>
                  <a:lnTo>
                    <a:pt x="106" y="124"/>
                  </a:lnTo>
                  <a:lnTo>
                    <a:pt x="102" y="128"/>
                  </a:lnTo>
                  <a:lnTo>
                    <a:pt x="98" y="132"/>
                  </a:lnTo>
                  <a:lnTo>
                    <a:pt x="98" y="138"/>
                  </a:lnTo>
                  <a:lnTo>
                    <a:pt x="96" y="144"/>
                  </a:lnTo>
                  <a:lnTo>
                    <a:pt x="98" y="150"/>
                  </a:lnTo>
                  <a:lnTo>
                    <a:pt x="100" y="156"/>
                  </a:lnTo>
                  <a:lnTo>
                    <a:pt x="102" y="160"/>
                  </a:lnTo>
                  <a:lnTo>
                    <a:pt x="104" y="166"/>
                  </a:lnTo>
                  <a:lnTo>
                    <a:pt x="98" y="164"/>
                  </a:lnTo>
                  <a:lnTo>
                    <a:pt x="92" y="162"/>
                  </a:lnTo>
                  <a:lnTo>
                    <a:pt x="82" y="156"/>
                  </a:lnTo>
                  <a:lnTo>
                    <a:pt x="72" y="146"/>
                  </a:lnTo>
                  <a:lnTo>
                    <a:pt x="64" y="138"/>
                  </a:lnTo>
                  <a:lnTo>
                    <a:pt x="56" y="13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2" y="180"/>
                  </a:lnTo>
                  <a:lnTo>
                    <a:pt x="50" y="190"/>
                  </a:lnTo>
                  <a:lnTo>
                    <a:pt x="48" y="202"/>
                  </a:lnTo>
                  <a:lnTo>
                    <a:pt x="50" y="208"/>
                  </a:lnTo>
                  <a:lnTo>
                    <a:pt x="52" y="216"/>
                  </a:lnTo>
                  <a:lnTo>
                    <a:pt x="56" y="220"/>
                  </a:lnTo>
                  <a:lnTo>
                    <a:pt x="64" y="222"/>
                  </a:lnTo>
                  <a:lnTo>
                    <a:pt x="64" y="232"/>
                  </a:lnTo>
                  <a:lnTo>
                    <a:pt x="66" y="238"/>
                  </a:lnTo>
                  <a:lnTo>
                    <a:pt x="70" y="242"/>
                  </a:lnTo>
                  <a:lnTo>
                    <a:pt x="70" y="252"/>
                  </a:lnTo>
                  <a:lnTo>
                    <a:pt x="72" y="256"/>
                  </a:lnTo>
                  <a:lnTo>
                    <a:pt x="74" y="258"/>
                  </a:lnTo>
                  <a:lnTo>
                    <a:pt x="78" y="262"/>
                  </a:lnTo>
                  <a:lnTo>
                    <a:pt x="90" y="268"/>
                  </a:lnTo>
                  <a:lnTo>
                    <a:pt x="112" y="28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6" name="Freeform 26"/>
            <p:cNvSpPr>
              <a:spLocks noChangeAspect="1"/>
            </p:cNvSpPr>
            <p:nvPr/>
          </p:nvSpPr>
          <p:spPr bwMode="auto">
            <a:xfrm>
              <a:off x="4047" y="1996"/>
              <a:ext cx="96" cy="111"/>
            </a:xfrm>
            <a:custGeom>
              <a:avLst/>
              <a:gdLst>
                <a:gd name="T0" fmla="*/ 154 w 94"/>
                <a:gd name="T1" fmla="*/ 779 h 102"/>
                <a:gd name="T2" fmla="*/ 142 w 94"/>
                <a:gd name="T3" fmla="*/ 923 h 102"/>
                <a:gd name="T4" fmla="*/ 133 w 94"/>
                <a:gd name="T5" fmla="*/ 779 h 102"/>
                <a:gd name="T6" fmla="*/ 117 w 94"/>
                <a:gd name="T7" fmla="*/ 670 h 102"/>
                <a:gd name="T8" fmla="*/ 89 w 94"/>
                <a:gd name="T9" fmla="*/ 682 h 102"/>
                <a:gd name="T10" fmla="*/ 81 w 94"/>
                <a:gd name="T11" fmla="*/ 656 h 102"/>
                <a:gd name="T12" fmla="*/ 73 w 94"/>
                <a:gd name="T13" fmla="*/ 714 h 102"/>
                <a:gd name="T14" fmla="*/ 62 w 94"/>
                <a:gd name="T15" fmla="*/ 793 h 102"/>
                <a:gd name="T16" fmla="*/ 50 w 94"/>
                <a:gd name="T17" fmla="*/ 722 h 102"/>
                <a:gd name="T18" fmla="*/ 22 w 94"/>
                <a:gd name="T19" fmla="*/ 603 h 102"/>
                <a:gd name="T20" fmla="*/ 18 w 94"/>
                <a:gd name="T21" fmla="*/ 526 h 102"/>
                <a:gd name="T22" fmla="*/ 14 w 94"/>
                <a:gd name="T23" fmla="*/ 470 h 102"/>
                <a:gd name="T24" fmla="*/ 10 w 94"/>
                <a:gd name="T25" fmla="*/ 345 h 102"/>
                <a:gd name="T26" fmla="*/ 6 w 94"/>
                <a:gd name="T27" fmla="*/ 291 h 102"/>
                <a:gd name="T28" fmla="*/ 8 w 94"/>
                <a:gd name="T29" fmla="*/ 247 h 102"/>
                <a:gd name="T30" fmla="*/ 12 w 94"/>
                <a:gd name="T31" fmla="*/ 192 h 102"/>
                <a:gd name="T32" fmla="*/ 6 w 94"/>
                <a:gd name="T33" fmla="*/ 125 h 102"/>
                <a:gd name="T34" fmla="*/ 0 w 94"/>
                <a:gd name="T35" fmla="*/ 63 h 102"/>
                <a:gd name="T36" fmla="*/ 2 w 94"/>
                <a:gd name="T37" fmla="*/ 2 h 102"/>
                <a:gd name="T38" fmla="*/ 20 w 94"/>
                <a:gd name="T39" fmla="*/ 63 h 102"/>
                <a:gd name="T40" fmla="*/ 56 w 94"/>
                <a:gd name="T41" fmla="*/ 106 h 102"/>
                <a:gd name="T42" fmla="*/ 56 w 94"/>
                <a:gd name="T43" fmla="*/ 176 h 102"/>
                <a:gd name="T44" fmla="*/ 58 w 94"/>
                <a:gd name="T45" fmla="*/ 209 h 102"/>
                <a:gd name="T46" fmla="*/ 66 w 94"/>
                <a:gd name="T47" fmla="*/ 227 h 102"/>
                <a:gd name="T48" fmla="*/ 130 w 94"/>
                <a:gd name="T49" fmla="*/ 227 h 102"/>
                <a:gd name="T50" fmla="*/ 93 w 94"/>
                <a:gd name="T51" fmla="*/ 470 h 102"/>
                <a:gd name="T52" fmla="*/ 109 w 94"/>
                <a:gd name="T53" fmla="*/ 576 h 102"/>
                <a:gd name="T54" fmla="*/ 122 w 94"/>
                <a:gd name="T55" fmla="*/ 576 h 102"/>
                <a:gd name="T56" fmla="*/ 127 w 94"/>
                <a:gd name="T57" fmla="*/ 486 h 102"/>
                <a:gd name="T58" fmla="*/ 136 w 94"/>
                <a:gd name="T59" fmla="*/ 535 h 102"/>
                <a:gd name="T60" fmla="*/ 145 w 94"/>
                <a:gd name="T61" fmla="*/ 722 h 102"/>
                <a:gd name="T62" fmla="*/ 160 w 94"/>
                <a:gd name="T63" fmla="*/ 750 h 1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102"/>
                <a:gd name="T98" fmla="*/ 94 w 94"/>
                <a:gd name="T99" fmla="*/ 102 h 1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102">
                  <a:moveTo>
                    <a:pt x="94" y="84"/>
                  </a:moveTo>
                  <a:lnTo>
                    <a:pt x="90" y="86"/>
                  </a:lnTo>
                  <a:lnTo>
                    <a:pt x="86" y="92"/>
                  </a:lnTo>
                  <a:lnTo>
                    <a:pt x="82" y="102"/>
                  </a:lnTo>
                  <a:lnTo>
                    <a:pt x="78" y="94"/>
                  </a:lnTo>
                  <a:lnTo>
                    <a:pt x="76" y="86"/>
                  </a:lnTo>
                  <a:lnTo>
                    <a:pt x="74" y="80"/>
                  </a:lnTo>
                  <a:lnTo>
                    <a:pt x="68" y="74"/>
                  </a:lnTo>
                  <a:lnTo>
                    <a:pt x="62" y="76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50" y="72"/>
                  </a:lnTo>
                  <a:lnTo>
                    <a:pt x="48" y="70"/>
                  </a:lnTo>
                  <a:lnTo>
                    <a:pt x="46" y="78"/>
                  </a:lnTo>
                  <a:lnTo>
                    <a:pt x="42" y="84"/>
                  </a:lnTo>
                  <a:lnTo>
                    <a:pt x="36" y="88"/>
                  </a:lnTo>
                  <a:lnTo>
                    <a:pt x="28" y="92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6" y="42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20" y="6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2" y="24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8" y="26"/>
                  </a:lnTo>
                  <a:lnTo>
                    <a:pt x="74" y="26"/>
                  </a:lnTo>
                  <a:lnTo>
                    <a:pt x="74" y="32"/>
                  </a:lnTo>
                  <a:lnTo>
                    <a:pt x="56" y="52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6" y="66"/>
                  </a:lnTo>
                  <a:lnTo>
                    <a:pt x="70" y="64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8" y="60"/>
                  </a:lnTo>
                  <a:lnTo>
                    <a:pt x="82" y="70"/>
                  </a:lnTo>
                  <a:lnTo>
                    <a:pt x="84" y="80"/>
                  </a:lnTo>
                  <a:lnTo>
                    <a:pt x="88" y="86"/>
                  </a:lnTo>
                  <a:lnTo>
                    <a:pt x="9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7" name="Freeform 27"/>
            <p:cNvSpPr>
              <a:spLocks noChangeAspect="1"/>
            </p:cNvSpPr>
            <p:nvPr/>
          </p:nvSpPr>
          <p:spPr bwMode="auto">
            <a:xfrm>
              <a:off x="3900" y="1914"/>
              <a:ext cx="145" cy="82"/>
            </a:xfrm>
            <a:custGeom>
              <a:avLst/>
              <a:gdLst>
                <a:gd name="T0" fmla="*/ 234 w 142"/>
                <a:gd name="T1" fmla="*/ 358 h 76"/>
                <a:gd name="T2" fmla="*/ 204 w 142"/>
                <a:gd name="T3" fmla="*/ 358 h 76"/>
                <a:gd name="T4" fmla="*/ 188 w 142"/>
                <a:gd name="T5" fmla="*/ 345 h 76"/>
                <a:gd name="T6" fmla="*/ 176 w 142"/>
                <a:gd name="T7" fmla="*/ 303 h 76"/>
                <a:gd name="T8" fmla="*/ 172 w 142"/>
                <a:gd name="T9" fmla="*/ 303 h 76"/>
                <a:gd name="T10" fmla="*/ 168 w 142"/>
                <a:gd name="T11" fmla="*/ 316 h 76"/>
                <a:gd name="T12" fmla="*/ 162 w 142"/>
                <a:gd name="T13" fmla="*/ 303 h 76"/>
                <a:gd name="T14" fmla="*/ 153 w 142"/>
                <a:gd name="T15" fmla="*/ 285 h 76"/>
                <a:gd name="T16" fmla="*/ 147 w 142"/>
                <a:gd name="T17" fmla="*/ 272 h 76"/>
                <a:gd name="T18" fmla="*/ 141 w 142"/>
                <a:gd name="T19" fmla="*/ 245 h 76"/>
                <a:gd name="T20" fmla="*/ 135 w 142"/>
                <a:gd name="T21" fmla="*/ 234 h 76"/>
                <a:gd name="T22" fmla="*/ 113 w 142"/>
                <a:gd name="T23" fmla="*/ 201 h 76"/>
                <a:gd name="T24" fmla="*/ 93 w 142"/>
                <a:gd name="T25" fmla="*/ 172 h 76"/>
                <a:gd name="T26" fmla="*/ 73 w 142"/>
                <a:gd name="T27" fmla="*/ 132 h 76"/>
                <a:gd name="T28" fmla="*/ 62 w 142"/>
                <a:gd name="T29" fmla="*/ 61 h 76"/>
                <a:gd name="T30" fmla="*/ 50 w 142"/>
                <a:gd name="T31" fmla="*/ 0 h 76"/>
                <a:gd name="T32" fmla="*/ 20 w 142"/>
                <a:gd name="T33" fmla="*/ 0 h 76"/>
                <a:gd name="T34" fmla="*/ 18 w 142"/>
                <a:gd name="T35" fmla="*/ 2 h 76"/>
                <a:gd name="T36" fmla="*/ 16 w 142"/>
                <a:gd name="T37" fmla="*/ 4 h 76"/>
                <a:gd name="T38" fmla="*/ 12 w 142"/>
                <a:gd name="T39" fmla="*/ 4 h 76"/>
                <a:gd name="T40" fmla="*/ 6 w 142"/>
                <a:gd name="T41" fmla="*/ 4 h 76"/>
                <a:gd name="T42" fmla="*/ 2 w 142"/>
                <a:gd name="T43" fmla="*/ 83 h 76"/>
                <a:gd name="T44" fmla="*/ 0 w 142"/>
                <a:gd name="T45" fmla="*/ 172 h 76"/>
                <a:gd name="T46" fmla="*/ 2 w 142"/>
                <a:gd name="T47" fmla="*/ 201 h 76"/>
                <a:gd name="T48" fmla="*/ 4 w 142"/>
                <a:gd name="T49" fmla="*/ 217 h 76"/>
                <a:gd name="T50" fmla="*/ 10 w 142"/>
                <a:gd name="T51" fmla="*/ 245 h 76"/>
                <a:gd name="T52" fmla="*/ 60 w 142"/>
                <a:gd name="T53" fmla="*/ 332 h 76"/>
                <a:gd name="T54" fmla="*/ 73 w 142"/>
                <a:gd name="T55" fmla="*/ 386 h 76"/>
                <a:gd name="T56" fmla="*/ 97 w 142"/>
                <a:gd name="T57" fmla="*/ 416 h 76"/>
                <a:gd name="T58" fmla="*/ 117 w 142"/>
                <a:gd name="T59" fmla="*/ 386 h 76"/>
                <a:gd name="T60" fmla="*/ 126 w 142"/>
                <a:gd name="T61" fmla="*/ 401 h 76"/>
                <a:gd name="T62" fmla="*/ 132 w 142"/>
                <a:gd name="T63" fmla="*/ 401 h 76"/>
                <a:gd name="T64" fmla="*/ 144 w 142"/>
                <a:gd name="T65" fmla="*/ 446 h 76"/>
                <a:gd name="T66" fmla="*/ 150 w 142"/>
                <a:gd name="T67" fmla="*/ 484 h 76"/>
                <a:gd name="T68" fmla="*/ 176 w 142"/>
                <a:gd name="T69" fmla="*/ 519 h 76"/>
                <a:gd name="T70" fmla="*/ 208 w 142"/>
                <a:gd name="T71" fmla="*/ 544 h 76"/>
                <a:gd name="T72" fmla="*/ 224 w 142"/>
                <a:gd name="T73" fmla="*/ 544 h 76"/>
                <a:gd name="T74" fmla="*/ 236 w 142"/>
                <a:gd name="T75" fmla="*/ 544 h 76"/>
                <a:gd name="T76" fmla="*/ 240 w 142"/>
                <a:gd name="T77" fmla="*/ 537 h 76"/>
                <a:gd name="T78" fmla="*/ 244 w 142"/>
                <a:gd name="T79" fmla="*/ 504 h 76"/>
                <a:gd name="T80" fmla="*/ 240 w 142"/>
                <a:gd name="T81" fmla="*/ 478 h 76"/>
                <a:gd name="T82" fmla="*/ 236 w 142"/>
                <a:gd name="T83" fmla="*/ 446 h 76"/>
                <a:gd name="T84" fmla="*/ 234 w 142"/>
                <a:gd name="T85" fmla="*/ 416 h 76"/>
                <a:gd name="T86" fmla="*/ 234 w 142"/>
                <a:gd name="T87" fmla="*/ 372 h 76"/>
                <a:gd name="T88" fmla="*/ 234 w 142"/>
                <a:gd name="T89" fmla="*/ 358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76"/>
                <a:gd name="T137" fmla="*/ 142 w 142"/>
                <a:gd name="T138" fmla="*/ 76 h 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76">
                  <a:moveTo>
                    <a:pt x="136" y="50"/>
                  </a:moveTo>
                  <a:lnTo>
                    <a:pt x="118" y="50"/>
                  </a:lnTo>
                  <a:lnTo>
                    <a:pt x="110" y="48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4"/>
                  </a:lnTo>
                  <a:lnTo>
                    <a:pt x="96" y="42"/>
                  </a:lnTo>
                  <a:lnTo>
                    <a:pt x="90" y="40"/>
                  </a:lnTo>
                  <a:lnTo>
                    <a:pt x="86" y="38"/>
                  </a:lnTo>
                  <a:lnTo>
                    <a:pt x="82" y="34"/>
                  </a:lnTo>
                  <a:lnTo>
                    <a:pt x="78" y="32"/>
                  </a:lnTo>
                  <a:lnTo>
                    <a:pt x="66" y="28"/>
                  </a:lnTo>
                  <a:lnTo>
                    <a:pt x="56" y="24"/>
                  </a:lnTo>
                  <a:lnTo>
                    <a:pt x="46" y="18"/>
                  </a:lnTo>
                  <a:lnTo>
                    <a:pt x="36" y="8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2" y="12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34" y="46"/>
                  </a:lnTo>
                  <a:lnTo>
                    <a:pt x="46" y="54"/>
                  </a:lnTo>
                  <a:lnTo>
                    <a:pt x="58" y="58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4" y="62"/>
                  </a:lnTo>
                  <a:lnTo>
                    <a:pt x="88" y="68"/>
                  </a:lnTo>
                  <a:lnTo>
                    <a:pt x="104" y="72"/>
                  </a:lnTo>
                  <a:lnTo>
                    <a:pt x="120" y="76"/>
                  </a:lnTo>
                  <a:lnTo>
                    <a:pt x="130" y="76"/>
                  </a:lnTo>
                  <a:lnTo>
                    <a:pt x="138" y="76"/>
                  </a:lnTo>
                  <a:lnTo>
                    <a:pt x="140" y="74"/>
                  </a:lnTo>
                  <a:lnTo>
                    <a:pt x="142" y="70"/>
                  </a:lnTo>
                  <a:lnTo>
                    <a:pt x="140" y="66"/>
                  </a:lnTo>
                  <a:lnTo>
                    <a:pt x="138" y="62"/>
                  </a:lnTo>
                  <a:lnTo>
                    <a:pt x="136" y="58"/>
                  </a:lnTo>
                  <a:lnTo>
                    <a:pt x="136" y="52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8" name="Freeform 28"/>
            <p:cNvSpPr>
              <a:spLocks noChangeAspect="1"/>
            </p:cNvSpPr>
            <p:nvPr/>
          </p:nvSpPr>
          <p:spPr bwMode="auto">
            <a:xfrm>
              <a:off x="3885" y="1456"/>
              <a:ext cx="530" cy="215"/>
            </a:xfrm>
            <a:custGeom>
              <a:avLst/>
              <a:gdLst>
                <a:gd name="T0" fmla="*/ 4 w 518"/>
                <a:gd name="T1" fmla="*/ 516 h 198"/>
                <a:gd name="T2" fmla="*/ 14 w 518"/>
                <a:gd name="T3" fmla="*/ 578 h 198"/>
                <a:gd name="T4" fmla="*/ 62 w 518"/>
                <a:gd name="T5" fmla="*/ 655 h 198"/>
                <a:gd name="T6" fmla="*/ 91 w 518"/>
                <a:gd name="T7" fmla="*/ 710 h 198"/>
                <a:gd name="T8" fmla="*/ 129 w 518"/>
                <a:gd name="T9" fmla="*/ 838 h 198"/>
                <a:gd name="T10" fmla="*/ 141 w 518"/>
                <a:gd name="T11" fmla="*/ 1032 h 198"/>
                <a:gd name="T12" fmla="*/ 153 w 518"/>
                <a:gd name="T13" fmla="*/ 1149 h 198"/>
                <a:gd name="T14" fmla="*/ 231 w 518"/>
                <a:gd name="T15" fmla="*/ 1177 h 198"/>
                <a:gd name="T16" fmla="*/ 268 w 518"/>
                <a:gd name="T17" fmla="*/ 1224 h 198"/>
                <a:gd name="T18" fmla="*/ 304 w 518"/>
                <a:gd name="T19" fmla="*/ 1329 h 198"/>
                <a:gd name="T20" fmla="*/ 336 w 518"/>
                <a:gd name="T21" fmla="*/ 1467 h 198"/>
                <a:gd name="T22" fmla="*/ 417 w 518"/>
                <a:gd name="T23" fmla="*/ 1519 h 198"/>
                <a:gd name="T24" fmla="*/ 503 w 518"/>
                <a:gd name="T25" fmla="*/ 1523 h 198"/>
                <a:gd name="T26" fmla="*/ 547 w 518"/>
                <a:gd name="T27" fmla="*/ 1636 h 198"/>
                <a:gd name="T28" fmla="*/ 604 w 518"/>
                <a:gd name="T29" fmla="*/ 1691 h 198"/>
                <a:gd name="T30" fmla="*/ 630 w 518"/>
                <a:gd name="T31" fmla="*/ 1636 h 198"/>
                <a:gd name="T32" fmla="*/ 707 w 518"/>
                <a:gd name="T33" fmla="*/ 1567 h 198"/>
                <a:gd name="T34" fmla="*/ 747 w 518"/>
                <a:gd name="T35" fmla="*/ 1491 h 198"/>
                <a:gd name="T36" fmla="*/ 774 w 518"/>
                <a:gd name="T37" fmla="*/ 1373 h 198"/>
                <a:gd name="T38" fmla="*/ 774 w 518"/>
                <a:gd name="T39" fmla="*/ 1291 h 198"/>
                <a:gd name="T40" fmla="*/ 758 w 518"/>
                <a:gd name="T41" fmla="*/ 1265 h 198"/>
                <a:gd name="T42" fmla="*/ 742 w 518"/>
                <a:gd name="T43" fmla="*/ 1214 h 198"/>
                <a:gd name="T44" fmla="*/ 747 w 518"/>
                <a:gd name="T45" fmla="*/ 1149 h 198"/>
                <a:gd name="T46" fmla="*/ 761 w 518"/>
                <a:gd name="T47" fmla="*/ 1121 h 198"/>
                <a:gd name="T48" fmla="*/ 776 w 518"/>
                <a:gd name="T49" fmla="*/ 1165 h 198"/>
                <a:gd name="T50" fmla="*/ 797 w 518"/>
                <a:gd name="T51" fmla="*/ 1149 h 198"/>
                <a:gd name="T52" fmla="*/ 815 w 518"/>
                <a:gd name="T53" fmla="*/ 1092 h 198"/>
                <a:gd name="T54" fmla="*/ 844 w 518"/>
                <a:gd name="T55" fmla="*/ 1072 h 198"/>
                <a:gd name="T56" fmla="*/ 854 w 518"/>
                <a:gd name="T57" fmla="*/ 1032 h 198"/>
                <a:gd name="T58" fmla="*/ 858 w 518"/>
                <a:gd name="T59" fmla="*/ 950 h 198"/>
                <a:gd name="T60" fmla="*/ 868 w 518"/>
                <a:gd name="T61" fmla="*/ 897 h 198"/>
                <a:gd name="T62" fmla="*/ 939 w 518"/>
                <a:gd name="T63" fmla="*/ 853 h 198"/>
                <a:gd name="T64" fmla="*/ 911 w 518"/>
                <a:gd name="T65" fmla="*/ 717 h 198"/>
                <a:gd name="T66" fmla="*/ 873 w 518"/>
                <a:gd name="T67" fmla="*/ 655 h 198"/>
                <a:gd name="T68" fmla="*/ 846 w 518"/>
                <a:gd name="T69" fmla="*/ 682 h 198"/>
                <a:gd name="T70" fmla="*/ 797 w 518"/>
                <a:gd name="T71" fmla="*/ 682 h 198"/>
                <a:gd name="T72" fmla="*/ 789 w 518"/>
                <a:gd name="T73" fmla="*/ 614 h 198"/>
                <a:gd name="T74" fmla="*/ 782 w 518"/>
                <a:gd name="T75" fmla="*/ 363 h 198"/>
                <a:gd name="T76" fmla="*/ 728 w 518"/>
                <a:gd name="T77" fmla="*/ 274 h 198"/>
                <a:gd name="T78" fmla="*/ 705 w 518"/>
                <a:gd name="T79" fmla="*/ 274 h 198"/>
                <a:gd name="T80" fmla="*/ 673 w 518"/>
                <a:gd name="T81" fmla="*/ 363 h 198"/>
                <a:gd name="T82" fmla="*/ 632 w 518"/>
                <a:gd name="T83" fmla="*/ 441 h 198"/>
                <a:gd name="T84" fmla="*/ 590 w 518"/>
                <a:gd name="T85" fmla="*/ 428 h 198"/>
                <a:gd name="T86" fmla="*/ 515 w 518"/>
                <a:gd name="T87" fmla="*/ 308 h 198"/>
                <a:gd name="T88" fmla="*/ 468 w 518"/>
                <a:gd name="T89" fmla="*/ 241 h 198"/>
                <a:gd name="T90" fmla="*/ 413 w 518"/>
                <a:gd name="T91" fmla="*/ 241 h 198"/>
                <a:gd name="T92" fmla="*/ 388 w 518"/>
                <a:gd name="T93" fmla="*/ 241 h 198"/>
                <a:gd name="T94" fmla="*/ 373 w 518"/>
                <a:gd name="T95" fmla="*/ 188 h 198"/>
                <a:gd name="T96" fmla="*/ 352 w 518"/>
                <a:gd name="T97" fmla="*/ 69 h 198"/>
                <a:gd name="T98" fmla="*/ 297 w 518"/>
                <a:gd name="T99" fmla="*/ 0 h 198"/>
                <a:gd name="T100" fmla="*/ 248 w 518"/>
                <a:gd name="T101" fmla="*/ 2 h 198"/>
                <a:gd name="T102" fmla="*/ 241 w 518"/>
                <a:gd name="T103" fmla="*/ 4 h 198"/>
                <a:gd name="T104" fmla="*/ 248 w 518"/>
                <a:gd name="T105" fmla="*/ 96 h 198"/>
                <a:gd name="T106" fmla="*/ 268 w 518"/>
                <a:gd name="T107" fmla="*/ 204 h 198"/>
                <a:gd name="T108" fmla="*/ 272 w 518"/>
                <a:gd name="T109" fmla="*/ 274 h 198"/>
                <a:gd name="T110" fmla="*/ 260 w 518"/>
                <a:gd name="T111" fmla="*/ 324 h 198"/>
                <a:gd name="T112" fmla="*/ 241 w 518"/>
                <a:gd name="T113" fmla="*/ 341 h 198"/>
                <a:gd name="T114" fmla="*/ 203 w 518"/>
                <a:gd name="T115" fmla="*/ 324 h 198"/>
                <a:gd name="T116" fmla="*/ 135 w 518"/>
                <a:gd name="T117" fmla="*/ 222 h 198"/>
                <a:gd name="T118" fmla="*/ 103 w 518"/>
                <a:gd name="T119" fmla="*/ 188 h 198"/>
                <a:gd name="T120" fmla="*/ 71 w 518"/>
                <a:gd name="T121" fmla="*/ 222 h 198"/>
                <a:gd name="T122" fmla="*/ 12 w 518"/>
                <a:gd name="T123" fmla="*/ 374 h 198"/>
                <a:gd name="T124" fmla="*/ 0 w 518"/>
                <a:gd name="T125" fmla="*/ 441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18"/>
                <a:gd name="T190" fmla="*/ 0 h 198"/>
                <a:gd name="T191" fmla="*/ 518 w 518"/>
                <a:gd name="T192" fmla="*/ 198 h 19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18" h="198">
                  <a:moveTo>
                    <a:pt x="0" y="52"/>
                  </a:moveTo>
                  <a:lnTo>
                    <a:pt x="4" y="60"/>
                  </a:lnTo>
                  <a:lnTo>
                    <a:pt x="8" y="64"/>
                  </a:lnTo>
                  <a:lnTo>
                    <a:pt x="14" y="68"/>
                  </a:lnTo>
                  <a:lnTo>
                    <a:pt x="22" y="70"/>
                  </a:lnTo>
                  <a:lnTo>
                    <a:pt x="36" y="76"/>
                  </a:lnTo>
                  <a:lnTo>
                    <a:pt x="44" y="78"/>
                  </a:lnTo>
                  <a:lnTo>
                    <a:pt x="52" y="82"/>
                  </a:lnTo>
                  <a:lnTo>
                    <a:pt x="64" y="92"/>
                  </a:lnTo>
                  <a:lnTo>
                    <a:pt x="70" y="98"/>
                  </a:lnTo>
                  <a:lnTo>
                    <a:pt x="74" y="106"/>
                  </a:lnTo>
                  <a:lnTo>
                    <a:pt x="78" y="122"/>
                  </a:lnTo>
                  <a:lnTo>
                    <a:pt x="82" y="128"/>
                  </a:lnTo>
                  <a:lnTo>
                    <a:pt x="86" y="134"/>
                  </a:lnTo>
                  <a:lnTo>
                    <a:pt x="118" y="134"/>
                  </a:lnTo>
                  <a:lnTo>
                    <a:pt x="128" y="138"/>
                  </a:lnTo>
                  <a:lnTo>
                    <a:pt x="138" y="142"/>
                  </a:lnTo>
                  <a:lnTo>
                    <a:pt x="148" y="144"/>
                  </a:lnTo>
                  <a:lnTo>
                    <a:pt x="158" y="150"/>
                  </a:lnTo>
                  <a:lnTo>
                    <a:pt x="168" y="156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4" y="178"/>
                  </a:lnTo>
                  <a:lnTo>
                    <a:pt x="230" y="178"/>
                  </a:lnTo>
                  <a:lnTo>
                    <a:pt x="230" y="180"/>
                  </a:lnTo>
                  <a:lnTo>
                    <a:pt x="278" y="180"/>
                  </a:lnTo>
                  <a:lnTo>
                    <a:pt x="288" y="186"/>
                  </a:lnTo>
                  <a:lnTo>
                    <a:pt x="302" y="192"/>
                  </a:lnTo>
                  <a:lnTo>
                    <a:pt x="318" y="196"/>
                  </a:lnTo>
                  <a:lnTo>
                    <a:pt x="334" y="198"/>
                  </a:lnTo>
                  <a:lnTo>
                    <a:pt x="342" y="196"/>
                  </a:lnTo>
                  <a:lnTo>
                    <a:pt x="348" y="192"/>
                  </a:lnTo>
                  <a:lnTo>
                    <a:pt x="358" y="184"/>
                  </a:lnTo>
                  <a:lnTo>
                    <a:pt x="390" y="184"/>
                  </a:lnTo>
                  <a:lnTo>
                    <a:pt x="402" y="180"/>
                  </a:lnTo>
                  <a:lnTo>
                    <a:pt x="412" y="174"/>
                  </a:lnTo>
                  <a:lnTo>
                    <a:pt x="422" y="166"/>
                  </a:lnTo>
                  <a:lnTo>
                    <a:pt x="426" y="160"/>
                  </a:lnTo>
                  <a:lnTo>
                    <a:pt x="426" y="156"/>
                  </a:lnTo>
                  <a:lnTo>
                    <a:pt x="426" y="152"/>
                  </a:lnTo>
                  <a:lnTo>
                    <a:pt x="424" y="150"/>
                  </a:lnTo>
                  <a:lnTo>
                    <a:pt x="418" y="148"/>
                  </a:lnTo>
                  <a:lnTo>
                    <a:pt x="412" y="144"/>
                  </a:lnTo>
                  <a:lnTo>
                    <a:pt x="410" y="142"/>
                  </a:lnTo>
                  <a:lnTo>
                    <a:pt x="410" y="138"/>
                  </a:lnTo>
                  <a:lnTo>
                    <a:pt x="412" y="134"/>
                  </a:lnTo>
                  <a:lnTo>
                    <a:pt x="416" y="132"/>
                  </a:lnTo>
                  <a:lnTo>
                    <a:pt x="420" y="132"/>
                  </a:lnTo>
                  <a:lnTo>
                    <a:pt x="424" y="134"/>
                  </a:lnTo>
                  <a:lnTo>
                    <a:pt x="428" y="136"/>
                  </a:lnTo>
                  <a:lnTo>
                    <a:pt x="434" y="136"/>
                  </a:lnTo>
                  <a:lnTo>
                    <a:pt x="440" y="134"/>
                  </a:lnTo>
                  <a:lnTo>
                    <a:pt x="446" y="132"/>
                  </a:lnTo>
                  <a:lnTo>
                    <a:pt x="450" y="128"/>
                  </a:lnTo>
                  <a:lnTo>
                    <a:pt x="454" y="126"/>
                  </a:lnTo>
                  <a:lnTo>
                    <a:pt x="464" y="124"/>
                  </a:lnTo>
                  <a:lnTo>
                    <a:pt x="468" y="124"/>
                  </a:lnTo>
                  <a:lnTo>
                    <a:pt x="472" y="122"/>
                  </a:lnTo>
                  <a:lnTo>
                    <a:pt x="472" y="116"/>
                  </a:lnTo>
                  <a:lnTo>
                    <a:pt x="474" y="112"/>
                  </a:lnTo>
                  <a:lnTo>
                    <a:pt x="474" y="108"/>
                  </a:lnTo>
                  <a:lnTo>
                    <a:pt x="478" y="104"/>
                  </a:lnTo>
                  <a:lnTo>
                    <a:pt x="496" y="102"/>
                  </a:lnTo>
                  <a:lnTo>
                    <a:pt x="518" y="100"/>
                  </a:lnTo>
                  <a:lnTo>
                    <a:pt x="512" y="92"/>
                  </a:lnTo>
                  <a:lnTo>
                    <a:pt x="502" y="84"/>
                  </a:lnTo>
                  <a:lnTo>
                    <a:pt x="492" y="78"/>
                  </a:lnTo>
                  <a:lnTo>
                    <a:pt x="482" y="76"/>
                  </a:lnTo>
                  <a:lnTo>
                    <a:pt x="474" y="78"/>
                  </a:lnTo>
                  <a:lnTo>
                    <a:pt x="466" y="80"/>
                  </a:lnTo>
                  <a:lnTo>
                    <a:pt x="446" y="80"/>
                  </a:lnTo>
                  <a:lnTo>
                    <a:pt x="440" y="80"/>
                  </a:lnTo>
                  <a:lnTo>
                    <a:pt x="438" y="76"/>
                  </a:lnTo>
                  <a:lnTo>
                    <a:pt x="434" y="72"/>
                  </a:lnTo>
                  <a:lnTo>
                    <a:pt x="434" y="66"/>
                  </a:lnTo>
                  <a:lnTo>
                    <a:pt x="432" y="42"/>
                  </a:lnTo>
                  <a:lnTo>
                    <a:pt x="412" y="34"/>
                  </a:lnTo>
                  <a:lnTo>
                    <a:pt x="402" y="32"/>
                  </a:lnTo>
                  <a:lnTo>
                    <a:pt x="396" y="32"/>
                  </a:lnTo>
                  <a:lnTo>
                    <a:pt x="388" y="32"/>
                  </a:lnTo>
                  <a:lnTo>
                    <a:pt x="382" y="34"/>
                  </a:lnTo>
                  <a:lnTo>
                    <a:pt x="370" y="42"/>
                  </a:lnTo>
                  <a:lnTo>
                    <a:pt x="358" y="50"/>
                  </a:lnTo>
                  <a:lnTo>
                    <a:pt x="350" y="52"/>
                  </a:lnTo>
                  <a:lnTo>
                    <a:pt x="342" y="52"/>
                  </a:lnTo>
                  <a:lnTo>
                    <a:pt x="326" y="50"/>
                  </a:lnTo>
                  <a:lnTo>
                    <a:pt x="312" y="48"/>
                  </a:lnTo>
                  <a:lnTo>
                    <a:pt x="284" y="36"/>
                  </a:lnTo>
                  <a:lnTo>
                    <a:pt x="272" y="30"/>
                  </a:lnTo>
                  <a:lnTo>
                    <a:pt x="258" y="28"/>
                  </a:lnTo>
                  <a:lnTo>
                    <a:pt x="244" y="26"/>
                  </a:lnTo>
                  <a:lnTo>
                    <a:pt x="228" y="28"/>
                  </a:lnTo>
                  <a:lnTo>
                    <a:pt x="220" y="30"/>
                  </a:lnTo>
                  <a:lnTo>
                    <a:pt x="214" y="28"/>
                  </a:lnTo>
                  <a:lnTo>
                    <a:pt x="210" y="26"/>
                  </a:lnTo>
                  <a:lnTo>
                    <a:pt x="206" y="22"/>
                  </a:lnTo>
                  <a:lnTo>
                    <a:pt x="200" y="14"/>
                  </a:lnTo>
                  <a:lnTo>
                    <a:pt x="194" y="8"/>
                  </a:lnTo>
                  <a:lnTo>
                    <a:pt x="184" y="4"/>
                  </a:lnTo>
                  <a:lnTo>
                    <a:pt x="164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4" y="4"/>
                  </a:lnTo>
                  <a:lnTo>
                    <a:pt x="136" y="8"/>
                  </a:lnTo>
                  <a:lnTo>
                    <a:pt x="138" y="12"/>
                  </a:lnTo>
                  <a:lnTo>
                    <a:pt x="142" y="18"/>
                  </a:lnTo>
                  <a:lnTo>
                    <a:pt x="148" y="24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8" y="36"/>
                  </a:lnTo>
                  <a:lnTo>
                    <a:pt x="144" y="38"/>
                  </a:lnTo>
                  <a:lnTo>
                    <a:pt x="140" y="40"/>
                  </a:lnTo>
                  <a:lnTo>
                    <a:pt x="134" y="40"/>
                  </a:lnTo>
                  <a:lnTo>
                    <a:pt x="122" y="40"/>
                  </a:lnTo>
                  <a:lnTo>
                    <a:pt x="112" y="38"/>
                  </a:lnTo>
                  <a:lnTo>
                    <a:pt x="92" y="32"/>
                  </a:lnTo>
                  <a:lnTo>
                    <a:pt x="74" y="26"/>
                  </a:lnTo>
                  <a:lnTo>
                    <a:pt x="66" y="24"/>
                  </a:lnTo>
                  <a:lnTo>
                    <a:pt x="58" y="22"/>
                  </a:lnTo>
                  <a:lnTo>
                    <a:pt x="50" y="24"/>
                  </a:lnTo>
                  <a:lnTo>
                    <a:pt x="42" y="26"/>
                  </a:lnTo>
                  <a:lnTo>
                    <a:pt x="26" y="32"/>
                  </a:lnTo>
                  <a:lnTo>
                    <a:pt x="12" y="44"/>
                  </a:lnTo>
                  <a:lnTo>
                    <a:pt x="0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89" name="Freeform 29"/>
            <p:cNvSpPr>
              <a:spLocks noChangeAspect="1"/>
            </p:cNvSpPr>
            <p:nvPr/>
          </p:nvSpPr>
          <p:spPr bwMode="auto">
            <a:xfrm>
              <a:off x="3389" y="1653"/>
              <a:ext cx="253" cy="153"/>
            </a:xfrm>
            <a:custGeom>
              <a:avLst/>
              <a:gdLst>
                <a:gd name="T0" fmla="*/ 20 w 248"/>
                <a:gd name="T1" fmla="*/ 67 h 140"/>
                <a:gd name="T2" fmla="*/ 72 w 248"/>
                <a:gd name="T3" fmla="*/ 236 h 140"/>
                <a:gd name="T4" fmla="*/ 121 w 248"/>
                <a:gd name="T5" fmla="*/ 258 h 140"/>
                <a:gd name="T6" fmla="*/ 144 w 248"/>
                <a:gd name="T7" fmla="*/ 4 h 140"/>
                <a:gd name="T8" fmla="*/ 190 w 248"/>
                <a:gd name="T9" fmla="*/ 67 h 140"/>
                <a:gd name="T10" fmla="*/ 206 w 248"/>
                <a:gd name="T11" fmla="*/ 198 h 140"/>
                <a:gd name="T12" fmla="*/ 210 w 248"/>
                <a:gd name="T13" fmla="*/ 282 h 140"/>
                <a:gd name="T14" fmla="*/ 234 w 248"/>
                <a:gd name="T15" fmla="*/ 306 h 140"/>
                <a:gd name="T16" fmla="*/ 264 w 248"/>
                <a:gd name="T17" fmla="*/ 402 h 140"/>
                <a:gd name="T18" fmla="*/ 310 w 248"/>
                <a:gd name="T19" fmla="*/ 647 h 140"/>
                <a:gd name="T20" fmla="*/ 349 w 248"/>
                <a:gd name="T21" fmla="*/ 749 h 140"/>
                <a:gd name="T22" fmla="*/ 393 w 248"/>
                <a:gd name="T23" fmla="*/ 904 h 140"/>
                <a:gd name="T24" fmla="*/ 409 w 248"/>
                <a:gd name="T25" fmla="*/ 923 h 140"/>
                <a:gd name="T26" fmla="*/ 416 w 248"/>
                <a:gd name="T27" fmla="*/ 1013 h 140"/>
                <a:gd name="T28" fmla="*/ 400 w 248"/>
                <a:gd name="T29" fmla="*/ 1069 h 140"/>
                <a:gd name="T30" fmla="*/ 373 w 248"/>
                <a:gd name="T31" fmla="*/ 988 h 140"/>
                <a:gd name="T32" fmla="*/ 335 w 248"/>
                <a:gd name="T33" fmla="*/ 1308 h 140"/>
                <a:gd name="T34" fmla="*/ 310 w 248"/>
                <a:gd name="T35" fmla="*/ 1410 h 140"/>
                <a:gd name="T36" fmla="*/ 271 w 248"/>
                <a:gd name="T37" fmla="*/ 1389 h 140"/>
                <a:gd name="T38" fmla="*/ 267 w 248"/>
                <a:gd name="T39" fmla="*/ 1205 h 140"/>
                <a:gd name="T40" fmla="*/ 241 w 248"/>
                <a:gd name="T41" fmla="*/ 1120 h 140"/>
                <a:gd name="T42" fmla="*/ 198 w 248"/>
                <a:gd name="T43" fmla="*/ 988 h 140"/>
                <a:gd name="T44" fmla="*/ 144 w 248"/>
                <a:gd name="T45" fmla="*/ 811 h 140"/>
                <a:gd name="T46" fmla="*/ 97 w 248"/>
                <a:gd name="T47" fmla="*/ 827 h 140"/>
                <a:gd name="T48" fmla="*/ 60 w 248"/>
                <a:gd name="T49" fmla="*/ 988 h 140"/>
                <a:gd name="T50" fmla="*/ 54 w 248"/>
                <a:gd name="T51" fmla="*/ 749 h 140"/>
                <a:gd name="T52" fmla="*/ 12 w 248"/>
                <a:gd name="T53" fmla="*/ 568 h 140"/>
                <a:gd name="T54" fmla="*/ 0 w 248"/>
                <a:gd name="T55" fmla="*/ 388 h 140"/>
                <a:gd name="T56" fmla="*/ 10 w 248"/>
                <a:gd name="T57" fmla="*/ 325 h 140"/>
                <a:gd name="T58" fmla="*/ 20 w 248"/>
                <a:gd name="T59" fmla="*/ 388 h 140"/>
                <a:gd name="T60" fmla="*/ 54 w 248"/>
                <a:gd name="T61" fmla="*/ 216 h 140"/>
                <a:gd name="T62" fmla="*/ 12 w 248"/>
                <a:gd name="T63" fmla="*/ 95 h 1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8"/>
                <a:gd name="T97" fmla="*/ 0 h 140"/>
                <a:gd name="T98" fmla="*/ 248 w 248"/>
                <a:gd name="T99" fmla="*/ 140 h 1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8" h="140">
                  <a:moveTo>
                    <a:pt x="8" y="6"/>
                  </a:moveTo>
                  <a:lnTo>
                    <a:pt x="20" y="6"/>
                  </a:lnTo>
                  <a:lnTo>
                    <a:pt x="32" y="10"/>
                  </a:lnTo>
                  <a:lnTo>
                    <a:pt x="46" y="24"/>
                  </a:lnTo>
                  <a:lnTo>
                    <a:pt x="56" y="24"/>
                  </a:lnTo>
                  <a:lnTo>
                    <a:pt x="72" y="26"/>
                  </a:lnTo>
                  <a:lnTo>
                    <a:pt x="72" y="14"/>
                  </a:lnTo>
                  <a:lnTo>
                    <a:pt x="86" y="4"/>
                  </a:lnTo>
                  <a:lnTo>
                    <a:pt x="96" y="0"/>
                  </a:lnTo>
                  <a:lnTo>
                    <a:pt x="114" y="6"/>
                  </a:lnTo>
                  <a:lnTo>
                    <a:pt x="120" y="12"/>
                  </a:lnTo>
                  <a:lnTo>
                    <a:pt x="122" y="20"/>
                  </a:lnTo>
                  <a:lnTo>
                    <a:pt x="122" y="24"/>
                  </a:lnTo>
                  <a:lnTo>
                    <a:pt x="124" y="28"/>
                  </a:lnTo>
                  <a:lnTo>
                    <a:pt x="130" y="30"/>
                  </a:lnTo>
                  <a:lnTo>
                    <a:pt x="140" y="30"/>
                  </a:lnTo>
                  <a:lnTo>
                    <a:pt x="152" y="30"/>
                  </a:lnTo>
                  <a:lnTo>
                    <a:pt x="158" y="40"/>
                  </a:lnTo>
                  <a:lnTo>
                    <a:pt x="172" y="56"/>
                  </a:lnTo>
                  <a:lnTo>
                    <a:pt x="184" y="64"/>
                  </a:lnTo>
                  <a:lnTo>
                    <a:pt x="194" y="72"/>
                  </a:lnTo>
                  <a:lnTo>
                    <a:pt x="208" y="74"/>
                  </a:lnTo>
                  <a:lnTo>
                    <a:pt x="220" y="86"/>
                  </a:lnTo>
                  <a:lnTo>
                    <a:pt x="234" y="90"/>
                  </a:lnTo>
                  <a:lnTo>
                    <a:pt x="240" y="92"/>
                  </a:lnTo>
                  <a:lnTo>
                    <a:pt x="244" y="92"/>
                  </a:lnTo>
                  <a:lnTo>
                    <a:pt x="246" y="94"/>
                  </a:lnTo>
                  <a:lnTo>
                    <a:pt x="248" y="102"/>
                  </a:lnTo>
                  <a:lnTo>
                    <a:pt x="248" y="106"/>
                  </a:lnTo>
                  <a:lnTo>
                    <a:pt x="238" y="106"/>
                  </a:lnTo>
                  <a:lnTo>
                    <a:pt x="230" y="102"/>
                  </a:lnTo>
                  <a:lnTo>
                    <a:pt x="222" y="98"/>
                  </a:lnTo>
                  <a:lnTo>
                    <a:pt x="210" y="114"/>
                  </a:lnTo>
                  <a:lnTo>
                    <a:pt x="200" y="130"/>
                  </a:lnTo>
                  <a:lnTo>
                    <a:pt x="192" y="136"/>
                  </a:lnTo>
                  <a:lnTo>
                    <a:pt x="184" y="140"/>
                  </a:lnTo>
                  <a:lnTo>
                    <a:pt x="174" y="138"/>
                  </a:lnTo>
                  <a:lnTo>
                    <a:pt x="162" y="138"/>
                  </a:lnTo>
                  <a:lnTo>
                    <a:pt x="160" y="128"/>
                  </a:lnTo>
                  <a:lnTo>
                    <a:pt x="160" y="120"/>
                  </a:lnTo>
                  <a:lnTo>
                    <a:pt x="152" y="116"/>
                  </a:lnTo>
                  <a:lnTo>
                    <a:pt x="144" y="112"/>
                  </a:lnTo>
                  <a:lnTo>
                    <a:pt x="134" y="106"/>
                  </a:lnTo>
                  <a:lnTo>
                    <a:pt x="118" y="98"/>
                  </a:lnTo>
                  <a:lnTo>
                    <a:pt x="100" y="86"/>
                  </a:lnTo>
                  <a:lnTo>
                    <a:pt x="86" y="80"/>
                  </a:lnTo>
                  <a:lnTo>
                    <a:pt x="70" y="78"/>
                  </a:lnTo>
                  <a:lnTo>
                    <a:pt x="60" y="82"/>
                  </a:lnTo>
                  <a:lnTo>
                    <a:pt x="50" y="88"/>
                  </a:lnTo>
                  <a:lnTo>
                    <a:pt x="34" y="98"/>
                  </a:lnTo>
                  <a:lnTo>
                    <a:pt x="32" y="86"/>
                  </a:lnTo>
                  <a:lnTo>
                    <a:pt x="28" y="74"/>
                  </a:lnTo>
                  <a:lnTo>
                    <a:pt x="20" y="64"/>
                  </a:lnTo>
                  <a:lnTo>
                    <a:pt x="12" y="56"/>
                  </a:lnTo>
                  <a:lnTo>
                    <a:pt x="4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10" y="32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32"/>
                  </a:lnTo>
                  <a:lnTo>
                    <a:pt x="28" y="22"/>
                  </a:lnTo>
                  <a:lnTo>
                    <a:pt x="22" y="16"/>
                  </a:lnTo>
                  <a:lnTo>
                    <a:pt x="12" y="1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90" name="Freeform 30"/>
            <p:cNvSpPr>
              <a:spLocks noChangeAspect="1"/>
            </p:cNvSpPr>
            <p:nvPr/>
          </p:nvSpPr>
          <p:spPr bwMode="auto">
            <a:xfrm>
              <a:off x="4458" y="2788"/>
              <a:ext cx="699" cy="602"/>
            </a:xfrm>
            <a:custGeom>
              <a:avLst/>
              <a:gdLst>
                <a:gd name="T0" fmla="*/ 367 w 684"/>
                <a:gd name="T1" fmla="*/ 1077 h 554"/>
                <a:gd name="T2" fmla="*/ 400 w 684"/>
                <a:gd name="T3" fmla="*/ 1081 h 554"/>
                <a:gd name="T4" fmla="*/ 428 w 684"/>
                <a:gd name="T5" fmla="*/ 929 h 554"/>
                <a:gd name="T6" fmla="*/ 457 w 684"/>
                <a:gd name="T7" fmla="*/ 668 h 554"/>
                <a:gd name="T8" fmla="*/ 538 w 684"/>
                <a:gd name="T9" fmla="*/ 601 h 554"/>
                <a:gd name="T10" fmla="*/ 555 w 684"/>
                <a:gd name="T11" fmla="*/ 668 h 554"/>
                <a:gd name="T12" fmla="*/ 587 w 684"/>
                <a:gd name="T13" fmla="*/ 531 h 554"/>
                <a:gd name="T14" fmla="*/ 613 w 684"/>
                <a:gd name="T15" fmla="*/ 368 h 554"/>
                <a:gd name="T16" fmla="*/ 683 w 684"/>
                <a:gd name="T17" fmla="*/ 224 h 554"/>
                <a:gd name="T18" fmla="*/ 674 w 684"/>
                <a:gd name="T19" fmla="*/ 4 h 554"/>
                <a:gd name="T20" fmla="*/ 703 w 684"/>
                <a:gd name="T21" fmla="*/ 115 h 554"/>
                <a:gd name="T22" fmla="*/ 780 w 684"/>
                <a:gd name="T23" fmla="*/ 206 h 554"/>
                <a:gd name="T24" fmla="*/ 809 w 684"/>
                <a:gd name="T25" fmla="*/ 190 h 554"/>
                <a:gd name="T26" fmla="*/ 785 w 684"/>
                <a:gd name="T27" fmla="*/ 400 h 554"/>
                <a:gd name="T28" fmla="*/ 800 w 684"/>
                <a:gd name="T29" fmla="*/ 479 h 554"/>
                <a:gd name="T30" fmla="*/ 792 w 684"/>
                <a:gd name="T31" fmla="*/ 531 h 554"/>
                <a:gd name="T32" fmla="*/ 768 w 684"/>
                <a:gd name="T33" fmla="*/ 773 h 554"/>
                <a:gd name="T34" fmla="*/ 836 w 684"/>
                <a:gd name="T35" fmla="*/ 991 h 554"/>
                <a:gd name="T36" fmla="*/ 886 w 684"/>
                <a:gd name="T37" fmla="*/ 1137 h 554"/>
                <a:gd name="T38" fmla="*/ 925 w 684"/>
                <a:gd name="T39" fmla="*/ 857 h 554"/>
                <a:gd name="T40" fmla="*/ 964 w 684"/>
                <a:gd name="T41" fmla="*/ 312 h 554"/>
                <a:gd name="T42" fmla="*/ 1007 w 684"/>
                <a:gd name="T43" fmla="*/ 2 h 554"/>
                <a:gd name="T44" fmla="*/ 1016 w 684"/>
                <a:gd name="T45" fmla="*/ 531 h 554"/>
                <a:gd name="T46" fmla="*/ 1054 w 684"/>
                <a:gd name="T47" fmla="*/ 714 h 554"/>
                <a:gd name="T48" fmla="*/ 1056 w 684"/>
                <a:gd name="T49" fmla="*/ 1100 h 554"/>
                <a:gd name="T50" fmla="*/ 1074 w 684"/>
                <a:gd name="T51" fmla="*/ 1412 h 554"/>
                <a:gd name="T52" fmla="*/ 1125 w 684"/>
                <a:gd name="T53" fmla="*/ 1700 h 554"/>
                <a:gd name="T54" fmla="*/ 1146 w 684"/>
                <a:gd name="T55" fmla="*/ 1943 h 554"/>
                <a:gd name="T56" fmla="*/ 1171 w 684"/>
                <a:gd name="T57" fmla="*/ 2183 h 554"/>
                <a:gd name="T58" fmla="*/ 1200 w 684"/>
                <a:gd name="T59" fmla="*/ 2513 h 554"/>
                <a:gd name="T60" fmla="*/ 1181 w 684"/>
                <a:gd name="T61" fmla="*/ 2997 h 554"/>
                <a:gd name="T62" fmla="*/ 1123 w 684"/>
                <a:gd name="T63" fmla="*/ 3521 h 554"/>
                <a:gd name="T64" fmla="*/ 1054 w 684"/>
                <a:gd name="T65" fmla="*/ 3812 h 554"/>
                <a:gd name="T66" fmla="*/ 945 w 684"/>
                <a:gd name="T67" fmla="*/ 4483 h 554"/>
                <a:gd name="T68" fmla="*/ 901 w 684"/>
                <a:gd name="T69" fmla="*/ 4582 h 554"/>
                <a:gd name="T70" fmla="*/ 827 w 684"/>
                <a:gd name="T71" fmla="*/ 4720 h 554"/>
                <a:gd name="T72" fmla="*/ 785 w 684"/>
                <a:gd name="T73" fmla="*/ 4612 h 554"/>
                <a:gd name="T74" fmla="*/ 713 w 684"/>
                <a:gd name="T75" fmla="*/ 4693 h 554"/>
                <a:gd name="T76" fmla="*/ 654 w 684"/>
                <a:gd name="T77" fmla="*/ 4497 h 554"/>
                <a:gd name="T78" fmla="*/ 658 w 684"/>
                <a:gd name="T79" fmla="*/ 4235 h 554"/>
                <a:gd name="T80" fmla="*/ 654 w 684"/>
                <a:gd name="T81" fmla="*/ 3981 h 554"/>
                <a:gd name="T82" fmla="*/ 616 w 684"/>
                <a:gd name="T83" fmla="*/ 4142 h 554"/>
                <a:gd name="T84" fmla="*/ 630 w 684"/>
                <a:gd name="T85" fmla="*/ 4076 h 554"/>
                <a:gd name="T86" fmla="*/ 644 w 684"/>
                <a:gd name="T87" fmla="*/ 3832 h 554"/>
                <a:gd name="T88" fmla="*/ 587 w 684"/>
                <a:gd name="T89" fmla="*/ 4088 h 554"/>
                <a:gd name="T90" fmla="*/ 577 w 684"/>
                <a:gd name="T91" fmla="*/ 3832 h 554"/>
                <a:gd name="T92" fmla="*/ 509 w 684"/>
                <a:gd name="T93" fmla="*/ 3573 h 554"/>
                <a:gd name="T94" fmla="*/ 308 w 684"/>
                <a:gd name="T95" fmla="*/ 3708 h 554"/>
                <a:gd name="T96" fmla="*/ 155 w 684"/>
                <a:gd name="T97" fmla="*/ 3968 h 554"/>
                <a:gd name="T98" fmla="*/ 20 w 684"/>
                <a:gd name="T99" fmla="*/ 4122 h 554"/>
                <a:gd name="T100" fmla="*/ 0 w 684"/>
                <a:gd name="T101" fmla="*/ 3936 h 554"/>
                <a:gd name="T102" fmla="*/ 52 w 684"/>
                <a:gd name="T103" fmla="*/ 3679 h 554"/>
                <a:gd name="T104" fmla="*/ 54 w 684"/>
                <a:gd name="T105" fmla="*/ 2957 h 554"/>
                <a:gd name="T106" fmla="*/ 22 w 684"/>
                <a:gd name="T107" fmla="*/ 2620 h 554"/>
                <a:gd name="T108" fmla="*/ 56 w 684"/>
                <a:gd name="T109" fmla="*/ 2620 h 554"/>
                <a:gd name="T110" fmla="*/ 68 w 684"/>
                <a:gd name="T111" fmla="*/ 2120 h 554"/>
                <a:gd name="T112" fmla="*/ 87 w 684"/>
                <a:gd name="T113" fmla="*/ 1959 h 554"/>
                <a:gd name="T114" fmla="*/ 134 w 684"/>
                <a:gd name="T115" fmla="*/ 1811 h 554"/>
                <a:gd name="T116" fmla="*/ 193 w 684"/>
                <a:gd name="T117" fmla="*/ 1645 h 554"/>
                <a:gd name="T118" fmla="*/ 295 w 684"/>
                <a:gd name="T119" fmla="*/ 1534 h 5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4"/>
                <a:gd name="T181" fmla="*/ 0 h 554"/>
                <a:gd name="T182" fmla="*/ 684 w 684"/>
                <a:gd name="T183" fmla="*/ 554 h 55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4" h="554">
                  <a:moveTo>
                    <a:pt x="194" y="150"/>
                  </a:moveTo>
                  <a:lnTo>
                    <a:pt x="200" y="142"/>
                  </a:lnTo>
                  <a:lnTo>
                    <a:pt x="202" y="140"/>
                  </a:lnTo>
                  <a:lnTo>
                    <a:pt x="202" y="134"/>
                  </a:lnTo>
                  <a:lnTo>
                    <a:pt x="204" y="128"/>
                  </a:lnTo>
                  <a:lnTo>
                    <a:pt x="208" y="122"/>
                  </a:lnTo>
                  <a:lnTo>
                    <a:pt x="214" y="116"/>
                  </a:lnTo>
                  <a:lnTo>
                    <a:pt x="218" y="114"/>
                  </a:lnTo>
                  <a:lnTo>
                    <a:pt x="220" y="122"/>
                  </a:lnTo>
                  <a:lnTo>
                    <a:pt x="222" y="124"/>
                  </a:lnTo>
                  <a:lnTo>
                    <a:pt x="226" y="126"/>
                  </a:lnTo>
                  <a:lnTo>
                    <a:pt x="228" y="124"/>
                  </a:lnTo>
                  <a:lnTo>
                    <a:pt x="228" y="122"/>
                  </a:lnTo>
                  <a:lnTo>
                    <a:pt x="230" y="120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36" y="108"/>
                  </a:lnTo>
                  <a:lnTo>
                    <a:pt x="244" y="108"/>
                  </a:lnTo>
                  <a:lnTo>
                    <a:pt x="244" y="100"/>
                  </a:lnTo>
                  <a:lnTo>
                    <a:pt x="248" y="94"/>
                  </a:lnTo>
                  <a:lnTo>
                    <a:pt x="250" y="90"/>
                  </a:lnTo>
                  <a:lnTo>
                    <a:pt x="254" y="86"/>
                  </a:lnTo>
                  <a:lnTo>
                    <a:pt x="258" y="84"/>
                  </a:lnTo>
                  <a:lnTo>
                    <a:pt x="260" y="78"/>
                  </a:lnTo>
                  <a:lnTo>
                    <a:pt x="262" y="74"/>
                  </a:lnTo>
                  <a:lnTo>
                    <a:pt x="266" y="70"/>
                  </a:lnTo>
                  <a:lnTo>
                    <a:pt x="282" y="64"/>
                  </a:lnTo>
                  <a:lnTo>
                    <a:pt x="290" y="62"/>
                  </a:lnTo>
                  <a:lnTo>
                    <a:pt x="296" y="58"/>
                  </a:lnTo>
                  <a:lnTo>
                    <a:pt x="306" y="68"/>
                  </a:lnTo>
                  <a:lnTo>
                    <a:pt x="310" y="72"/>
                  </a:lnTo>
                  <a:lnTo>
                    <a:pt x="310" y="78"/>
                  </a:lnTo>
                  <a:lnTo>
                    <a:pt x="310" y="80"/>
                  </a:lnTo>
                  <a:lnTo>
                    <a:pt x="308" y="82"/>
                  </a:lnTo>
                  <a:lnTo>
                    <a:pt x="312" y="80"/>
                  </a:lnTo>
                  <a:lnTo>
                    <a:pt x="316" y="78"/>
                  </a:lnTo>
                  <a:lnTo>
                    <a:pt x="320" y="80"/>
                  </a:lnTo>
                  <a:lnTo>
                    <a:pt x="324" y="80"/>
                  </a:lnTo>
                  <a:lnTo>
                    <a:pt x="330" y="78"/>
                  </a:lnTo>
                  <a:lnTo>
                    <a:pt x="334" y="76"/>
                  </a:lnTo>
                  <a:lnTo>
                    <a:pt x="332" y="68"/>
                  </a:lnTo>
                  <a:lnTo>
                    <a:pt x="334" y="62"/>
                  </a:lnTo>
                  <a:lnTo>
                    <a:pt x="338" y="58"/>
                  </a:lnTo>
                  <a:lnTo>
                    <a:pt x="344" y="54"/>
                  </a:lnTo>
                  <a:lnTo>
                    <a:pt x="350" y="52"/>
                  </a:lnTo>
                  <a:lnTo>
                    <a:pt x="348" y="48"/>
                  </a:lnTo>
                  <a:lnTo>
                    <a:pt x="346" y="46"/>
                  </a:lnTo>
                  <a:lnTo>
                    <a:pt x="348" y="42"/>
                  </a:lnTo>
                  <a:lnTo>
                    <a:pt x="350" y="38"/>
                  </a:lnTo>
                  <a:lnTo>
                    <a:pt x="360" y="32"/>
                  </a:lnTo>
                  <a:lnTo>
                    <a:pt x="370" y="28"/>
                  </a:lnTo>
                  <a:lnTo>
                    <a:pt x="380" y="28"/>
                  </a:lnTo>
                  <a:lnTo>
                    <a:pt x="384" y="26"/>
                  </a:lnTo>
                  <a:lnTo>
                    <a:pt x="388" y="26"/>
                  </a:lnTo>
                  <a:lnTo>
                    <a:pt x="390" y="22"/>
                  </a:lnTo>
                  <a:lnTo>
                    <a:pt x="392" y="18"/>
                  </a:lnTo>
                  <a:lnTo>
                    <a:pt x="392" y="14"/>
                  </a:lnTo>
                  <a:lnTo>
                    <a:pt x="386" y="12"/>
                  </a:lnTo>
                  <a:lnTo>
                    <a:pt x="384" y="10"/>
                  </a:lnTo>
                  <a:lnTo>
                    <a:pt x="384" y="4"/>
                  </a:lnTo>
                  <a:lnTo>
                    <a:pt x="390" y="4"/>
                  </a:lnTo>
                  <a:lnTo>
                    <a:pt x="392" y="6"/>
                  </a:lnTo>
                  <a:lnTo>
                    <a:pt x="396" y="8"/>
                  </a:lnTo>
                  <a:lnTo>
                    <a:pt x="394" y="12"/>
                  </a:lnTo>
                  <a:lnTo>
                    <a:pt x="396" y="12"/>
                  </a:lnTo>
                  <a:lnTo>
                    <a:pt x="400" y="14"/>
                  </a:lnTo>
                  <a:lnTo>
                    <a:pt x="402" y="14"/>
                  </a:lnTo>
                  <a:lnTo>
                    <a:pt x="412" y="16"/>
                  </a:lnTo>
                  <a:lnTo>
                    <a:pt x="420" y="20"/>
                  </a:lnTo>
                  <a:lnTo>
                    <a:pt x="42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8" y="20"/>
                  </a:lnTo>
                  <a:lnTo>
                    <a:pt x="450" y="26"/>
                  </a:lnTo>
                  <a:lnTo>
                    <a:pt x="454" y="30"/>
                  </a:lnTo>
                  <a:lnTo>
                    <a:pt x="456" y="24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4" y="24"/>
                  </a:lnTo>
                  <a:lnTo>
                    <a:pt x="466" y="28"/>
                  </a:lnTo>
                  <a:lnTo>
                    <a:pt x="464" y="34"/>
                  </a:lnTo>
                  <a:lnTo>
                    <a:pt x="460" y="40"/>
                  </a:lnTo>
                  <a:lnTo>
                    <a:pt x="454" y="44"/>
                  </a:lnTo>
                  <a:lnTo>
                    <a:pt x="448" y="46"/>
                  </a:lnTo>
                  <a:lnTo>
                    <a:pt x="448" y="52"/>
                  </a:lnTo>
                  <a:lnTo>
                    <a:pt x="448" y="54"/>
                  </a:lnTo>
                  <a:lnTo>
                    <a:pt x="450" y="56"/>
                  </a:lnTo>
                  <a:lnTo>
                    <a:pt x="452" y="58"/>
                  </a:lnTo>
                  <a:lnTo>
                    <a:pt x="454" y="58"/>
                  </a:lnTo>
                  <a:lnTo>
                    <a:pt x="456" y="56"/>
                  </a:lnTo>
                  <a:lnTo>
                    <a:pt x="458" y="60"/>
                  </a:lnTo>
                  <a:lnTo>
                    <a:pt x="460" y="60"/>
                  </a:lnTo>
                  <a:lnTo>
                    <a:pt x="458" y="64"/>
                  </a:lnTo>
                  <a:lnTo>
                    <a:pt x="454" y="66"/>
                  </a:lnTo>
                  <a:lnTo>
                    <a:pt x="452" y="66"/>
                  </a:lnTo>
                  <a:lnTo>
                    <a:pt x="450" y="62"/>
                  </a:lnTo>
                  <a:lnTo>
                    <a:pt x="450" y="58"/>
                  </a:lnTo>
                  <a:lnTo>
                    <a:pt x="440" y="66"/>
                  </a:lnTo>
                  <a:lnTo>
                    <a:pt x="436" y="70"/>
                  </a:lnTo>
                  <a:lnTo>
                    <a:pt x="434" y="76"/>
                  </a:lnTo>
                  <a:lnTo>
                    <a:pt x="434" y="82"/>
                  </a:lnTo>
                  <a:lnTo>
                    <a:pt x="438" y="88"/>
                  </a:lnTo>
                  <a:lnTo>
                    <a:pt x="440" y="92"/>
                  </a:lnTo>
                  <a:lnTo>
                    <a:pt x="446" y="94"/>
                  </a:lnTo>
                  <a:lnTo>
                    <a:pt x="456" y="98"/>
                  </a:lnTo>
                  <a:lnTo>
                    <a:pt x="462" y="100"/>
                  </a:lnTo>
                  <a:lnTo>
                    <a:pt x="466" y="104"/>
                  </a:lnTo>
                  <a:lnTo>
                    <a:pt x="476" y="112"/>
                  </a:lnTo>
                  <a:lnTo>
                    <a:pt x="490" y="118"/>
                  </a:lnTo>
                  <a:lnTo>
                    <a:pt x="492" y="120"/>
                  </a:lnTo>
                  <a:lnTo>
                    <a:pt x="496" y="126"/>
                  </a:lnTo>
                  <a:lnTo>
                    <a:pt x="498" y="130"/>
                  </a:lnTo>
                  <a:lnTo>
                    <a:pt x="500" y="132"/>
                  </a:lnTo>
                  <a:lnTo>
                    <a:pt x="504" y="132"/>
                  </a:lnTo>
                  <a:lnTo>
                    <a:pt x="508" y="132"/>
                  </a:lnTo>
                  <a:lnTo>
                    <a:pt x="512" y="130"/>
                  </a:lnTo>
                  <a:lnTo>
                    <a:pt x="516" y="126"/>
                  </a:lnTo>
                  <a:lnTo>
                    <a:pt x="520" y="120"/>
                  </a:lnTo>
                  <a:lnTo>
                    <a:pt x="522" y="112"/>
                  </a:lnTo>
                  <a:lnTo>
                    <a:pt x="526" y="100"/>
                  </a:lnTo>
                  <a:lnTo>
                    <a:pt x="530" y="92"/>
                  </a:lnTo>
                  <a:lnTo>
                    <a:pt x="536" y="82"/>
                  </a:lnTo>
                  <a:lnTo>
                    <a:pt x="538" y="70"/>
                  </a:lnTo>
                  <a:lnTo>
                    <a:pt x="540" y="56"/>
                  </a:lnTo>
                  <a:lnTo>
                    <a:pt x="542" y="46"/>
                  </a:lnTo>
                  <a:lnTo>
                    <a:pt x="548" y="36"/>
                  </a:lnTo>
                  <a:lnTo>
                    <a:pt x="552" y="26"/>
                  </a:lnTo>
                  <a:lnTo>
                    <a:pt x="558" y="8"/>
                  </a:lnTo>
                  <a:lnTo>
                    <a:pt x="562" y="2"/>
                  </a:lnTo>
                  <a:lnTo>
                    <a:pt x="564" y="0"/>
                  </a:lnTo>
                  <a:lnTo>
                    <a:pt x="568" y="0"/>
                  </a:lnTo>
                  <a:lnTo>
                    <a:pt x="572" y="2"/>
                  </a:lnTo>
                  <a:lnTo>
                    <a:pt x="574" y="6"/>
                  </a:lnTo>
                  <a:lnTo>
                    <a:pt x="572" y="14"/>
                  </a:lnTo>
                  <a:lnTo>
                    <a:pt x="572" y="22"/>
                  </a:lnTo>
                  <a:lnTo>
                    <a:pt x="572" y="28"/>
                  </a:lnTo>
                  <a:lnTo>
                    <a:pt x="576" y="48"/>
                  </a:lnTo>
                  <a:lnTo>
                    <a:pt x="578" y="62"/>
                  </a:lnTo>
                  <a:lnTo>
                    <a:pt x="580" y="66"/>
                  </a:lnTo>
                  <a:lnTo>
                    <a:pt x="582" y="68"/>
                  </a:lnTo>
                  <a:lnTo>
                    <a:pt x="586" y="68"/>
                  </a:lnTo>
                  <a:lnTo>
                    <a:pt x="588" y="66"/>
                  </a:lnTo>
                  <a:lnTo>
                    <a:pt x="594" y="74"/>
                  </a:lnTo>
                  <a:lnTo>
                    <a:pt x="600" y="82"/>
                  </a:lnTo>
                  <a:lnTo>
                    <a:pt x="596" y="90"/>
                  </a:lnTo>
                  <a:lnTo>
                    <a:pt x="598" y="98"/>
                  </a:lnTo>
                  <a:lnTo>
                    <a:pt x="596" y="108"/>
                  </a:lnTo>
                  <a:lnTo>
                    <a:pt x="598" y="114"/>
                  </a:lnTo>
                  <a:lnTo>
                    <a:pt x="600" y="120"/>
                  </a:lnTo>
                  <a:lnTo>
                    <a:pt x="602" y="128"/>
                  </a:lnTo>
                  <a:lnTo>
                    <a:pt x="602" y="134"/>
                  </a:lnTo>
                  <a:lnTo>
                    <a:pt x="604" y="142"/>
                  </a:lnTo>
                  <a:lnTo>
                    <a:pt x="606" y="146"/>
                  </a:lnTo>
                  <a:lnTo>
                    <a:pt x="606" y="156"/>
                  </a:lnTo>
                  <a:lnTo>
                    <a:pt x="606" y="160"/>
                  </a:lnTo>
                  <a:lnTo>
                    <a:pt x="610" y="164"/>
                  </a:lnTo>
                  <a:lnTo>
                    <a:pt x="618" y="170"/>
                  </a:lnTo>
                  <a:lnTo>
                    <a:pt x="628" y="176"/>
                  </a:lnTo>
                  <a:lnTo>
                    <a:pt x="636" y="182"/>
                  </a:lnTo>
                  <a:lnTo>
                    <a:pt x="638" y="188"/>
                  </a:lnTo>
                  <a:lnTo>
                    <a:pt x="638" y="192"/>
                  </a:lnTo>
                  <a:lnTo>
                    <a:pt x="640" y="196"/>
                  </a:lnTo>
                  <a:lnTo>
                    <a:pt x="642" y="200"/>
                  </a:lnTo>
                  <a:lnTo>
                    <a:pt x="642" y="216"/>
                  </a:lnTo>
                  <a:lnTo>
                    <a:pt x="642" y="222"/>
                  </a:lnTo>
                  <a:lnTo>
                    <a:pt x="644" y="224"/>
                  </a:lnTo>
                  <a:lnTo>
                    <a:pt x="646" y="224"/>
                  </a:lnTo>
                  <a:lnTo>
                    <a:pt x="650" y="224"/>
                  </a:lnTo>
                  <a:lnTo>
                    <a:pt x="650" y="222"/>
                  </a:lnTo>
                  <a:lnTo>
                    <a:pt x="658" y="232"/>
                  </a:lnTo>
                  <a:lnTo>
                    <a:pt x="660" y="238"/>
                  </a:lnTo>
                  <a:lnTo>
                    <a:pt x="660" y="246"/>
                  </a:lnTo>
                  <a:lnTo>
                    <a:pt x="662" y="250"/>
                  </a:lnTo>
                  <a:lnTo>
                    <a:pt x="664" y="252"/>
                  </a:lnTo>
                  <a:lnTo>
                    <a:pt x="666" y="254"/>
                  </a:lnTo>
                  <a:lnTo>
                    <a:pt x="668" y="256"/>
                  </a:lnTo>
                  <a:lnTo>
                    <a:pt x="678" y="270"/>
                  </a:lnTo>
                  <a:lnTo>
                    <a:pt x="682" y="278"/>
                  </a:lnTo>
                  <a:lnTo>
                    <a:pt x="684" y="284"/>
                  </a:lnTo>
                  <a:lnTo>
                    <a:pt x="682" y="290"/>
                  </a:lnTo>
                  <a:lnTo>
                    <a:pt x="680" y="298"/>
                  </a:lnTo>
                  <a:lnTo>
                    <a:pt x="676" y="302"/>
                  </a:lnTo>
                  <a:lnTo>
                    <a:pt x="676" y="310"/>
                  </a:lnTo>
                  <a:lnTo>
                    <a:pt x="676" y="324"/>
                  </a:lnTo>
                  <a:lnTo>
                    <a:pt x="676" y="336"/>
                  </a:lnTo>
                  <a:lnTo>
                    <a:pt x="672" y="346"/>
                  </a:lnTo>
                  <a:lnTo>
                    <a:pt x="670" y="354"/>
                  </a:lnTo>
                  <a:lnTo>
                    <a:pt x="666" y="362"/>
                  </a:lnTo>
                  <a:lnTo>
                    <a:pt x="654" y="378"/>
                  </a:lnTo>
                  <a:lnTo>
                    <a:pt x="644" y="398"/>
                  </a:lnTo>
                  <a:lnTo>
                    <a:pt x="642" y="404"/>
                  </a:lnTo>
                  <a:lnTo>
                    <a:pt x="638" y="406"/>
                  </a:lnTo>
                  <a:lnTo>
                    <a:pt x="634" y="410"/>
                  </a:lnTo>
                  <a:lnTo>
                    <a:pt x="630" y="414"/>
                  </a:lnTo>
                  <a:lnTo>
                    <a:pt x="626" y="420"/>
                  </a:lnTo>
                  <a:lnTo>
                    <a:pt x="622" y="424"/>
                  </a:lnTo>
                  <a:lnTo>
                    <a:pt x="608" y="432"/>
                  </a:lnTo>
                  <a:lnTo>
                    <a:pt x="600" y="440"/>
                  </a:lnTo>
                  <a:lnTo>
                    <a:pt x="594" y="448"/>
                  </a:lnTo>
                  <a:lnTo>
                    <a:pt x="588" y="456"/>
                  </a:lnTo>
                  <a:lnTo>
                    <a:pt x="582" y="464"/>
                  </a:lnTo>
                  <a:lnTo>
                    <a:pt x="560" y="488"/>
                  </a:lnTo>
                  <a:lnTo>
                    <a:pt x="548" y="502"/>
                  </a:lnTo>
                  <a:lnTo>
                    <a:pt x="538" y="516"/>
                  </a:lnTo>
                  <a:lnTo>
                    <a:pt x="536" y="518"/>
                  </a:lnTo>
                  <a:lnTo>
                    <a:pt x="534" y="522"/>
                  </a:lnTo>
                  <a:lnTo>
                    <a:pt x="532" y="524"/>
                  </a:lnTo>
                  <a:lnTo>
                    <a:pt x="530" y="526"/>
                  </a:lnTo>
                  <a:lnTo>
                    <a:pt x="520" y="528"/>
                  </a:lnTo>
                  <a:lnTo>
                    <a:pt x="512" y="528"/>
                  </a:lnTo>
                  <a:lnTo>
                    <a:pt x="502" y="530"/>
                  </a:lnTo>
                  <a:lnTo>
                    <a:pt x="496" y="530"/>
                  </a:lnTo>
                  <a:lnTo>
                    <a:pt x="488" y="534"/>
                  </a:lnTo>
                  <a:lnTo>
                    <a:pt x="482" y="538"/>
                  </a:lnTo>
                  <a:lnTo>
                    <a:pt x="476" y="542"/>
                  </a:lnTo>
                  <a:lnTo>
                    <a:pt x="470" y="544"/>
                  </a:lnTo>
                  <a:lnTo>
                    <a:pt x="466" y="546"/>
                  </a:lnTo>
                  <a:lnTo>
                    <a:pt x="464" y="550"/>
                  </a:lnTo>
                  <a:lnTo>
                    <a:pt x="460" y="552"/>
                  </a:lnTo>
                  <a:lnTo>
                    <a:pt x="458" y="554"/>
                  </a:lnTo>
                  <a:lnTo>
                    <a:pt x="452" y="544"/>
                  </a:lnTo>
                  <a:lnTo>
                    <a:pt x="448" y="532"/>
                  </a:lnTo>
                  <a:lnTo>
                    <a:pt x="442" y="532"/>
                  </a:lnTo>
                  <a:lnTo>
                    <a:pt x="440" y="534"/>
                  </a:lnTo>
                  <a:lnTo>
                    <a:pt x="438" y="538"/>
                  </a:lnTo>
                  <a:lnTo>
                    <a:pt x="414" y="552"/>
                  </a:lnTo>
                  <a:lnTo>
                    <a:pt x="408" y="548"/>
                  </a:lnTo>
                  <a:lnTo>
                    <a:pt x="406" y="542"/>
                  </a:lnTo>
                  <a:lnTo>
                    <a:pt x="398" y="542"/>
                  </a:lnTo>
                  <a:lnTo>
                    <a:pt x="392" y="542"/>
                  </a:lnTo>
                  <a:lnTo>
                    <a:pt x="386" y="538"/>
                  </a:lnTo>
                  <a:lnTo>
                    <a:pt x="380" y="532"/>
                  </a:lnTo>
                  <a:lnTo>
                    <a:pt x="374" y="524"/>
                  </a:lnTo>
                  <a:lnTo>
                    <a:pt x="372" y="518"/>
                  </a:lnTo>
                  <a:lnTo>
                    <a:pt x="372" y="514"/>
                  </a:lnTo>
                  <a:lnTo>
                    <a:pt x="376" y="510"/>
                  </a:lnTo>
                  <a:lnTo>
                    <a:pt x="378" y="506"/>
                  </a:lnTo>
                  <a:lnTo>
                    <a:pt x="380" y="500"/>
                  </a:lnTo>
                  <a:lnTo>
                    <a:pt x="378" y="492"/>
                  </a:lnTo>
                  <a:lnTo>
                    <a:pt x="374" y="488"/>
                  </a:lnTo>
                  <a:lnTo>
                    <a:pt x="370" y="486"/>
                  </a:lnTo>
                  <a:lnTo>
                    <a:pt x="366" y="482"/>
                  </a:lnTo>
                  <a:lnTo>
                    <a:pt x="372" y="474"/>
                  </a:lnTo>
                  <a:lnTo>
                    <a:pt x="372" y="470"/>
                  </a:lnTo>
                  <a:lnTo>
                    <a:pt x="374" y="464"/>
                  </a:lnTo>
                  <a:lnTo>
                    <a:pt x="372" y="460"/>
                  </a:lnTo>
                  <a:lnTo>
                    <a:pt x="368" y="460"/>
                  </a:lnTo>
                  <a:lnTo>
                    <a:pt x="366" y="462"/>
                  </a:lnTo>
                  <a:lnTo>
                    <a:pt x="362" y="470"/>
                  </a:lnTo>
                  <a:lnTo>
                    <a:pt x="358" y="476"/>
                  </a:lnTo>
                  <a:lnTo>
                    <a:pt x="354" y="478"/>
                  </a:lnTo>
                  <a:lnTo>
                    <a:pt x="350" y="478"/>
                  </a:lnTo>
                  <a:lnTo>
                    <a:pt x="348" y="478"/>
                  </a:lnTo>
                  <a:lnTo>
                    <a:pt x="346" y="476"/>
                  </a:lnTo>
                  <a:lnTo>
                    <a:pt x="348" y="472"/>
                  </a:lnTo>
                  <a:lnTo>
                    <a:pt x="352" y="472"/>
                  </a:lnTo>
                  <a:lnTo>
                    <a:pt x="356" y="470"/>
                  </a:lnTo>
                  <a:lnTo>
                    <a:pt x="358" y="470"/>
                  </a:lnTo>
                  <a:lnTo>
                    <a:pt x="372" y="452"/>
                  </a:lnTo>
                  <a:lnTo>
                    <a:pt x="378" y="444"/>
                  </a:lnTo>
                  <a:lnTo>
                    <a:pt x="382" y="434"/>
                  </a:lnTo>
                  <a:lnTo>
                    <a:pt x="376" y="434"/>
                  </a:lnTo>
                  <a:lnTo>
                    <a:pt x="368" y="434"/>
                  </a:lnTo>
                  <a:lnTo>
                    <a:pt x="366" y="442"/>
                  </a:lnTo>
                  <a:lnTo>
                    <a:pt x="364" y="448"/>
                  </a:lnTo>
                  <a:lnTo>
                    <a:pt x="358" y="448"/>
                  </a:lnTo>
                  <a:lnTo>
                    <a:pt x="350" y="450"/>
                  </a:lnTo>
                  <a:lnTo>
                    <a:pt x="342" y="456"/>
                  </a:lnTo>
                  <a:lnTo>
                    <a:pt x="336" y="464"/>
                  </a:lnTo>
                  <a:lnTo>
                    <a:pt x="334" y="472"/>
                  </a:lnTo>
                  <a:lnTo>
                    <a:pt x="328" y="472"/>
                  </a:lnTo>
                  <a:lnTo>
                    <a:pt x="326" y="470"/>
                  </a:lnTo>
                  <a:lnTo>
                    <a:pt x="326" y="466"/>
                  </a:lnTo>
                  <a:lnTo>
                    <a:pt x="328" y="458"/>
                  </a:lnTo>
                  <a:lnTo>
                    <a:pt x="330" y="450"/>
                  </a:lnTo>
                  <a:lnTo>
                    <a:pt x="328" y="442"/>
                  </a:lnTo>
                  <a:lnTo>
                    <a:pt x="326" y="436"/>
                  </a:lnTo>
                  <a:lnTo>
                    <a:pt x="324" y="430"/>
                  </a:lnTo>
                  <a:lnTo>
                    <a:pt x="322" y="422"/>
                  </a:lnTo>
                  <a:lnTo>
                    <a:pt x="308" y="418"/>
                  </a:lnTo>
                  <a:lnTo>
                    <a:pt x="298" y="414"/>
                  </a:lnTo>
                  <a:lnTo>
                    <a:pt x="290" y="412"/>
                  </a:lnTo>
                  <a:lnTo>
                    <a:pt x="288" y="408"/>
                  </a:lnTo>
                  <a:lnTo>
                    <a:pt x="284" y="406"/>
                  </a:lnTo>
                  <a:lnTo>
                    <a:pt x="250" y="406"/>
                  </a:lnTo>
                  <a:lnTo>
                    <a:pt x="224" y="422"/>
                  </a:lnTo>
                  <a:lnTo>
                    <a:pt x="190" y="422"/>
                  </a:lnTo>
                  <a:lnTo>
                    <a:pt x="176" y="428"/>
                  </a:lnTo>
                  <a:lnTo>
                    <a:pt x="162" y="436"/>
                  </a:lnTo>
                  <a:lnTo>
                    <a:pt x="144" y="448"/>
                  </a:lnTo>
                  <a:lnTo>
                    <a:pt x="132" y="452"/>
                  </a:lnTo>
                  <a:lnTo>
                    <a:pt x="116" y="454"/>
                  </a:lnTo>
                  <a:lnTo>
                    <a:pt x="100" y="454"/>
                  </a:lnTo>
                  <a:lnTo>
                    <a:pt x="90" y="456"/>
                  </a:lnTo>
                  <a:lnTo>
                    <a:pt x="80" y="458"/>
                  </a:lnTo>
                  <a:lnTo>
                    <a:pt x="64" y="464"/>
                  </a:lnTo>
                  <a:lnTo>
                    <a:pt x="46" y="472"/>
                  </a:lnTo>
                  <a:lnTo>
                    <a:pt x="36" y="474"/>
                  </a:lnTo>
                  <a:lnTo>
                    <a:pt x="26" y="474"/>
                  </a:lnTo>
                  <a:lnTo>
                    <a:pt x="20" y="474"/>
                  </a:lnTo>
                  <a:lnTo>
                    <a:pt x="16" y="470"/>
                  </a:lnTo>
                  <a:lnTo>
                    <a:pt x="8" y="462"/>
                  </a:lnTo>
                  <a:lnTo>
                    <a:pt x="6" y="460"/>
                  </a:lnTo>
                  <a:lnTo>
                    <a:pt x="2" y="460"/>
                  </a:lnTo>
                  <a:lnTo>
                    <a:pt x="0" y="458"/>
                  </a:lnTo>
                  <a:lnTo>
                    <a:pt x="0" y="454"/>
                  </a:lnTo>
                  <a:lnTo>
                    <a:pt x="0" y="452"/>
                  </a:lnTo>
                  <a:lnTo>
                    <a:pt x="2" y="448"/>
                  </a:lnTo>
                  <a:lnTo>
                    <a:pt x="6" y="446"/>
                  </a:lnTo>
                  <a:lnTo>
                    <a:pt x="12" y="444"/>
                  </a:lnTo>
                  <a:lnTo>
                    <a:pt x="18" y="440"/>
                  </a:lnTo>
                  <a:lnTo>
                    <a:pt x="26" y="424"/>
                  </a:lnTo>
                  <a:lnTo>
                    <a:pt x="32" y="408"/>
                  </a:lnTo>
                  <a:lnTo>
                    <a:pt x="30" y="404"/>
                  </a:lnTo>
                  <a:lnTo>
                    <a:pt x="28" y="400"/>
                  </a:lnTo>
                  <a:lnTo>
                    <a:pt x="28" y="390"/>
                  </a:lnTo>
                  <a:lnTo>
                    <a:pt x="28" y="354"/>
                  </a:lnTo>
                  <a:lnTo>
                    <a:pt x="28" y="340"/>
                  </a:lnTo>
                  <a:lnTo>
                    <a:pt x="28" y="328"/>
                  </a:lnTo>
                  <a:lnTo>
                    <a:pt x="26" y="318"/>
                  </a:lnTo>
                  <a:lnTo>
                    <a:pt x="22" y="310"/>
                  </a:lnTo>
                  <a:lnTo>
                    <a:pt x="18" y="302"/>
                  </a:lnTo>
                  <a:lnTo>
                    <a:pt x="18" y="298"/>
                  </a:lnTo>
                  <a:lnTo>
                    <a:pt x="22" y="302"/>
                  </a:lnTo>
                  <a:lnTo>
                    <a:pt x="22" y="306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4"/>
                  </a:lnTo>
                  <a:lnTo>
                    <a:pt x="30" y="298"/>
                  </a:lnTo>
                  <a:lnTo>
                    <a:pt x="30" y="302"/>
                  </a:lnTo>
                  <a:lnTo>
                    <a:pt x="34" y="300"/>
                  </a:lnTo>
                  <a:lnTo>
                    <a:pt x="34" y="298"/>
                  </a:lnTo>
                  <a:lnTo>
                    <a:pt x="36" y="294"/>
                  </a:lnTo>
                  <a:lnTo>
                    <a:pt x="30" y="276"/>
                  </a:lnTo>
                  <a:lnTo>
                    <a:pt x="40" y="254"/>
                  </a:lnTo>
                  <a:lnTo>
                    <a:pt x="42" y="244"/>
                  </a:lnTo>
                  <a:lnTo>
                    <a:pt x="44" y="230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2" y="226"/>
                  </a:lnTo>
                  <a:lnTo>
                    <a:pt x="56" y="224"/>
                  </a:lnTo>
                  <a:lnTo>
                    <a:pt x="58" y="222"/>
                  </a:lnTo>
                  <a:lnTo>
                    <a:pt x="60" y="218"/>
                  </a:lnTo>
                  <a:lnTo>
                    <a:pt x="64" y="214"/>
                  </a:lnTo>
                  <a:lnTo>
                    <a:pt x="68" y="21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84" y="202"/>
                  </a:lnTo>
                  <a:lnTo>
                    <a:pt x="88" y="200"/>
                  </a:lnTo>
                  <a:lnTo>
                    <a:pt x="92" y="196"/>
                  </a:lnTo>
                  <a:lnTo>
                    <a:pt x="102" y="192"/>
                  </a:lnTo>
                  <a:lnTo>
                    <a:pt x="110" y="190"/>
                  </a:lnTo>
                  <a:lnTo>
                    <a:pt x="118" y="188"/>
                  </a:lnTo>
                  <a:lnTo>
                    <a:pt x="128" y="186"/>
                  </a:lnTo>
                  <a:lnTo>
                    <a:pt x="138" y="182"/>
                  </a:lnTo>
                  <a:lnTo>
                    <a:pt x="148" y="180"/>
                  </a:lnTo>
                  <a:lnTo>
                    <a:pt x="158" y="180"/>
                  </a:lnTo>
                  <a:lnTo>
                    <a:pt x="168" y="178"/>
                  </a:lnTo>
                  <a:lnTo>
                    <a:pt x="174" y="174"/>
                  </a:lnTo>
                  <a:lnTo>
                    <a:pt x="182" y="164"/>
                  </a:lnTo>
                  <a:lnTo>
                    <a:pt x="194" y="1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5891" name="Group 31"/>
            <p:cNvGrpSpPr>
              <a:grpSpLocks noChangeAspect="1"/>
            </p:cNvGrpSpPr>
            <p:nvPr/>
          </p:nvGrpSpPr>
          <p:grpSpPr bwMode="auto">
            <a:xfrm>
              <a:off x="5153" y="3295"/>
              <a:ext cx="322" cy="263"/>
              <a:chOff x="5244" y="3462"/>
              <a:chExt cx="314" cy="242"/>
            </a:xfrm>
          </p:grpSpPr>
          <p:sp>
            <p:nvSpPr>
              <p:cNvPr id="36134" name="Freeform 32"/>
              <p:cNvSpPr>
                <a:spLocks noChangeAspect="1"/>
              </p:cNvSpPr>
              <p:nvPr/>
            </p:nvSpPr>
            <p:spPr bwMode="auto">
              <a:xfrm>
                <a:off x="5244" y="3580"/>
                <a:ext cx="196" cy="124"/>
              </a:xfrm>
              <a:custGeom>
                <a:avLst/>
                <a:gdLst>
                  <a:gd name="T0" fmla="*/ 116 w 196"/>
                  <a:gd name="T1" fmla="*/ 46 h 124"/>
                  <a:gd name="T2" fmla="*/ 128 w 196"/>
                  <a:gd name="T3" fmla="*/ 36 h 124"/>
                  <a:gd name="T4" fmla="*/ 140 w 196"/>
                  <a:gd name="T5" fmla="*/ 26 h 124"/>
                  <a:gd name="T6" fmla="*/ 148 w 196"/>
                  <a:gd name="T7" fmla="*/ 24 h 124"/>
                  <a:gd name="T8" fmla="*/ 154 w 196"/>
                  <a:gd name="T9" fmla="*/ 20 h 124"/>
                  <a:gd name="T10" fmla="*/ 164 w 196"/>
                  <a:gd name="T11" fmla="*/ 8 h 124"/>
                  <a:gd name="T12" fmla="*/ 172 w 196"/>
                  <a:gd name="T13" fmla="*/ 2 h 124"/>
                  <a:gd name="T14" fmla="*/ 178 w 196"/>
                  <a:gd name="T15" fmla="*/ 0 h 124"/>
                  <a:gd name="T16" fmla="*/ 184 w 196"/>
                  <a:gd name="T17" fmla="*/ 2 h 124"/>
                  <a:gd name="T18" fmla="*/ 180 w 196"/>
                  <a:gd name="T19" fmla="*/ 8 h 124"/>
                  <a:gd name="T20" fmla="*/ 178 w 196"/>
                  <a:gd name="T21" fmla="*/ 16 h 124"/>
                  <a:gd name="T22" fmla="*/ 184 w 196"/>
                  <a:gd name="T23" fmla="*/ 14 h 124"/>
                  <a:gd name="T24" fmla="*/ 188 w 196"/>
                  <a:gd name="T25" fmla="*/ 12 h 124"/>
                  <a:gd name="T26" fmla="*/ 196 w 196"/>
                  <a:gd name="T27" fmla="*/ 8 h 124"/>
                  <a:gd name="T28" fmla="*/ 196 w 196"/>
                  <a:gd name="T29" fmla="*/ 18 h 124"/>
                  <a:gd name="T30" fmla="*/ 190 w 196"/>
                  <a:gd name="T31" fmla="*/ 20 h 124"/>
                  <a:gd name="T32" fmla="*/ 188 w 196"/>
                  <a:gd name="T33" fmla="*/ 24 h 124"/>
                  <a:gd name="T34" fmla="*/ 184 w 196"/>
                  <a:gd name="T35" fmla="*/ 32 h 124"/>
                  <a:gd name="T36" fmla="*/ 180 w 196"/>
                  <a:gd name="T37" fmla="*/ 36 h 124"/>
                  <a:gd name="T38" fmla="*/ 176 w 196"/>
                  <a:gd name="T39" fmla="*/ 38 h 124"/>
                  <a:gd name="T40" fmla="*/ 168 w 196"/>
                  <a:gd name="T41" fmla="*/ 40 h 124"/>
                  <a:gd name="T42" fmla="*/ 150 w 196"/>
                  <a:gd name="T43" fmla="*/ 50 h 124"/>
                  <a:gd name="T44" fmla="*/ 140 w 196"/>
                  <a:gd name="T45" fmla="*/ 56 h 124"/>
                  <a:gd name="T46" fmla="*/ 138 w 196"/>
                  <a:gd name="T47" fmla="*/ 58 h 124"/>
                  <a:gd name="T48" fmla="*/ 136 w 196"/>
                  <a:gd name="T49" fmla="*/ 62 h 124"/>
                  <a:gd name="T50" fmla="*/ 136 w 196"/>
                  <a:gd name="T51" fmla="*/ 66 h 124"/>
                  <a:gd name="T52" fmla="*/ 130 w 196"/>
                  <a:gd name="T53" fmla="*/ 70 h 124"/>
                  <a:gd name="T54" fmla="*/ 122 w 196"/>
                  <a:gd name="T55" fmla="*/ 70 h 124"/>
                  <a:gd name="T56" fmla="*/ 108 w 196"/>
                  <a:gd name="T57" fmla="*/ 72 h 124"/>
                  <a:gd name="T58" fmla="*/ 100 w 196"/>
                  <a:gd name="T59" fmla="*/ 76 h 124"/>
                  <a:gd name="T60" fmla="*/ 92 w 196"/>
                  <a:gd name="T61" fmla="*/ 84 h 124"/>
                  <a:gd name="T62" fmla="*/ 78 w 196"/>
                  <a:gd name="T63" fmla="*/ 98 h 124"/>
                  <a:gd name="T64" fmla="*/ 74 w 196"/>
                  <a:gd name="T65" fmla="*/ 102 h 124"/>
                  <a:gd name="T66" fmla="*/ 70 w 196"/>
                  <a:gd name="T67" fmla="*/ 106 h 124"/>
                  <a:gd name="T68" fmla="*/ 58 w 196"/>
                  <a:gd name="T69" fmla="*/ 108 h 124"/>
                  <a:gd name="T70" fmla="*/ 52 w 196"/>
                  <a:gd name="T71" fmla="*/ 112 h 124"/>
                  <a:gd name="T72" fmla="*/ 44 w 196"/>
                  <a:gd name="T73" fmla="*/ 118 h 124"/>
                  <a:gd name="T74" fmla="*/ 38 w 196"/>
                  <a:gd name="T75" fmla="*/ 122 h 124"/>
                  <a:gd name="T76" fmla="*/ 28 w 196"/>
                  <a:gd name="T77" fmla="*/ 124 h 124"/>
                  <a:gd name="T78" fmla="*/ 20 w 196"/>
                  <a:gd name="T79" fmla="*/ 122 h 124"/>
                  <a:gd name="T80" fmla="*/ 10 w 196"/>
                  <a:gd name="T81" fmla="*/ 116 h 124"/>
                  <a:gd name="T82" fmla="*/ 2 w 196"/>
                  <a:gd name="T83" fmla="*/ 110 h 124"/>
                  <a:gd name="T84" fmla="*/ 0 w 196"/>
                  <a:gd name="T85" fmla="*/ 108 h 124"/>
                  <a:gd name="T86" fmla="*/ 0 w 196"/>
                  <a:gd name="T87" fmla="*/ 104 h 124"/>
                  <a:gd name="T88" fmla="*/ 8 w 196"/>
                  <a:gd name="T89" fmla="*/ 98 h 124"/>
                  <a:gd name="T90" fmla="*/ 20 w 196"/>
                  <a:gd name="T91" fmla="*/ 92 h 124"/>
                  <a:gd name="T92" fmla="*/ 32 w 196"/>
                  <a:gd name="T93" fmla="*/ 84 h 124"/>
                  <a:gd name="T94" fmla="*/ 42 w 196"/>
                  <a:gd name="T95" fmla="*/ 78 h 124"/>
                  <a:gd name="T96" fmla="*/ 66 w 196"/>
                  <a:gd name="T97" fmla="*/ 66 h 124"/>
                  <a:gd name="T98" fmla="*/ 72 w 196"/>
                  <a:gd name="T99" fmla="*/ 64 h 124"/>
                  <a:gd name="T100" fmla="*/ 76 w 196"/>
                  <a:gd name="T101" fmla="*/ 64 h 124"/>
                  <a:gd name="T102" fmla="*/ 86 w 196"/>
                  <a:gd name="T103" fmla="*/ 64 h 124"/>
                  <a:gd name="T104" fmla="*/ 102 w 196"/>
                  <a:gd name="T105" fmla="*/ 56 h 124"/>
                  <a:gd name="T106" fmla="*/ 118 w 196"/>
                  <a:gd name="T107" fmla="*/ 46 h 124"/>
                  <a:gd name="T108" fmla="*/ 116 w 196"/>
                  <a:gd name="T109" fmla="*/ 46 h 1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6"/>
                  <a:gd name="T166" fmla="*/ 0 h 124"/>
                  <a:gd name="T167" fmla="*/ 196 w 196"/>
                  <a:gd name="T168" fmla="*/ 124 h 12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6" h="124">
                    <a:moveTo>
                      <a:pt x="116" y="46"/>
                    </a:moveTo>
                    <a:lnTo>
                      <a:pt x="128" y="36"/>
                    </a:lnTo>
                    <a:lnTo>
                      <a:pt x="140" y="26"/>
                    </a:lnTo>
                    <a:lnTo>
                      <a:pt x="148" y="24"/>
                    </a:lnTo>
                    <a:lnTo>
                      <a:pt x="154" y="20"/>
                    </a:lnTo>
                    <a:lnTo>
                      <a:pt x="164" y="8"/>
                    </a:lnTo>
                    <a:lnTo>
                      <a:pt x="172" y="2"/>
                    </a:lnTo>
                    <a:lnTo>
                      <a:pt x="178" y="0"/>
                    </a:lnTo>
                    <a:lnTo>
                      <a:pt x="184" y="2"/>
                    </a:lnTo>
                    <a:lnTo>
                      <a:pt x="180" y="8"/>
                    </a:lnTo>
                    <a:lnTo>
                      <a:pt x="178" y="16"/>
                    </a:lnTo>
                    <a:lnTo>
                      <a:pt x="184" y="14"/>
                    </a:lnTo>
                    <a:lnTo>
                      <a:pt x="188" y="12"/>
                    </a:lnTo>
                    <a:lnTo>
                      <a:pt x="196" y="8"/>
                    </a:lnTo>
                    <a:lnTo>
                      <a:pt x="196" y="18"/>
                    </a:lnTo>
                    <a:lnTo>
                      <a:pt x="190" y="20"/>
                    </a:lnTo>
                    <a:lnTo>
                      <a:pt x="188" y="24"/>
                    </a:lnTo>
                    <a:lnTo>
                      <a:pt x="184" y="32"/>
                    </a:lnTo>
                    <a:lnTo>
                      <a:pt x="180" y="36"/>
                    </a:lnTo>
                    <a:lnTo>
                      <a:pt x="176" y="38"/>
                    </a:lnTo>
                    <a:lnTo>
                      <a:pt x="168" y="40"/>
                    </a:lnTo>
                    <a:lnTo>
                      <a:pt x="150" y="50"/>
                    </a:lnTo>
                    <a:lnTo>
                      <a:pt x="140" y="56"/>
                    </a:lnTo>
                    <a:lnTo>
                      <a:pt x="138" y="58"/>
                    </a:lnTo>
                    <a:lnTo>
                      <a:pt x="136" y="62"/>
                    </a:lnTo>
                    <a:lnTo>
                      <a:pt x="136" y="66"/>
                    </a:lnTo>
                    <a:lnTo>
                      <a:pt x="130" y="70"/>
                    </a:lnTo>
                    <a:lnTo>
                      <a:pt x="122" y="70"/>
                    </a:lnTo>
                    <a:lnTo>
                      <a:pt x="108" y="72"/>
                    </a:lnTo>
                    <a:lnTo>
                      <a:pt x="100" y="76"/>
                    </a:lnTo>
                    <a:lnTo>
                      <a:pt x="92" y="84"/>
                    </a:lnTo>
                    <a:lnTo>
                      <a:pt x="78" y="98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58" y="108"/>
                    </a:lnTo>
                    <a:lnTo>
                      <a:pt x="52" y="112"/>
                    </a:lnTo>
                    <a:lnTo>
                      <a:pt x="44" y="118"/>
                    </a:lnTo>
                    <a:lnTo>
                      <a:pt x="38" y="122"/>
                    </a:lnTo>
                    <a:lnTo>
                      <a:pt x="28" y="124"/>
                    </a:lnTo>
                    <a:lnTo>
                      <a:pt x="20" y="122"/>
                    </a:lnTo>
                    <a:lnTo>
                      <a:pt x="10" y="116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8" y="98"/>
                    </a:lnTo>
                    <a:lnTo>
                      <a:pt x="20" y="92"/>
                    </a:lnTo>
                    <a:lnTo>
                      <a:pt x="32" y="84"/>
                    </a:lnTo>
                    <a:lnTo>
                      <a:pt x="42" y="78"/>
                    </a:lnTo>
                    <a:lnTo>
                      <a:pt x="66" y="66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6" y="64"/>
                    </a:lnTo>
                    <a:lnTo>
                      <a:pt x="102" y="56"/>
                    </a:lnTo>
                    <a:lnTo>
                      <a:pt x="118" y="46"/>
                    </a:lnTo>
                    <a:lnTo>
                      <a:pt x="116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35" name="Freeform 33"/>
              <p:cNvSpPr>
                <a:spLocks noChangeAspect="1"/>
              </p:cNvSpPr>
              <p:nvPr/>
            </p:nvSpPr>
            <p:spPr bwMode="auto">
              <a:xfrm>
                <a:off x="5444" y="3462"/>
                <a:ext cx="114" cy="142"/>
              </a:xfrm>
              <a:custGeom>
                <a:avLst/>
                <a:gdLst>
                  <a:gd name="T0" fmla="*/ 2 w 114"/>
                  <a:gd name="T1" fmla="*/ 140 h 142"/>
                  <a:gd name="T2" fmla="*/ 0 w 114"/>
                  <a:gd name="T3" fmla="*/ 132 h 142"/>
                  <a:gd name="T4" fmla="*/ 8 w 114"/>
                  <a:gd name="T5" fmla="*/ 130 h 142"/>
                  <a:gd name="T6" fmla="*/ 20 w 114"/>
                  <a:gd name="T7" fmla="*/ 124 h 142"/>
                  <a:gd name="T8" fmla="*/ 26 w 114"/>
                  <a:gd name="T9" fmla="*/ 112 h 142"/>
                  <a:gd name="T10" fmla="*/ 14 w 114"/>
                  <a:gd name="T11" fmla="*/ 102 h 142"/>
                  <a:gd name="T12" fmla="*/ 16 w 114"/>
                  <a:gd name="T13" fmla="*/ 94 h 142"/>
                  <a:gd name="T14" fmla="*/ 20 w 114"/>
                  <a:gd name="T15" fmla="*/ 90 h 142"/>
                  <a:gd name="T16" fmla="*/ 28 w 114"/>
                  <a:gd name="T17" fmla="*/ 90 h 142"/>
                  <a:gd name="T18" fmla="*/ 38 w 114"/>
                  <a:gd name="T19" fmla="*/ 84 h 142"/>
                  <a:gd name="T20" fmla="*/ 48 w 114"/>
                  <a:gd name="T21" fmla="*/ 74 h 142"/>
                  <a:gd name="T22" fmla="*/ 56 w 114"/>
                  <a:gd name="T23" fmla="*/ 58 h 142"/>
                  <a:gd name="T24" fmla="*/ 62 w 114"/>
                  <a:gd name="T25" fmla="*/ 38 h 142"/>
                  <a:gd name="T26" fmla="*/ 56 w 114"/>
                  <a:gd name="T27" fmla="*/ 32 h 142"/>
                  <a:gd name="T28" fmla="*/ 56 w 114"/>
                  <a:gd name="T29" fmla="*/ 24 h 142"/>
                  <a:gd name="T30" fmla="*/ 56 w 114"/>
                  <a:gd name="T31" fmla="*/ 18 h 142"/>
                  <a:gd name="T32" fmla="*/ 58 w 114"/>
                  <a:gd name="T33" fmla="*/ 6 h 142"/>
                  <a:gd name="T34" fmla="*/ 62 w 114"/>
                  <a:gd name="T35" fmla="*/ 0 h 142"/>
                  <a:gd name="T36" fmla="*/ 70 w 114"/>
                  <a:gd name="T37" fmla="*/ 10 h 142"/>
                  <a:gd name="T38" fmla="*/ 76 w 114"/>
                  <a:gd name="T39" fmla="*/ 22 h 142"/>
                  <a:gd name="T40" fmla="*/ 74 w 114"/>
                  <a:gd name="T41" fmla="*/ 28 h 142"/>
                  <a:gd name="T42" fmla="*/ 68 w 114"/>
                  <a:gd name="T43" fmla="*/ 34 h 142"/>
                  <a:gd name="T44" fmla="*/ 66 w 114"/>
                  <a:gd name="T45" fmla="*/ 42 h 142"/>
                  <a:gd name="T46" fmla="*/ 66 w 114"/>
                  <a:gd name="T47" fmla="*/ 50 h 142"/>
                  <a:gd name="T48" fmla="*/ 72 w 114"/>
                  <a:gd name="T49" fmla="*/ 50 h 142"/>
                  <a:gd name="T50" fmla="*/ 80 w 114"/>
                  <a:gd name="T51" fmla="*/ 42 h 142"/>
                  <a:gd name="T52" fmla="*/ 80 w 114"/>
                  <a:gd name="T53" fmla="*/ 48 h 142"/>
                  <a:gd name="T54" fmla="*/ 76 w 114"/>
                  <a:gd name="T55" fmla="*/ 56 h 142"/>
                  <a:gd name="T56" fmla="*/ 78 w 114"/>
                  <a:gd name="T57" fmla="*/ 66 h 142"/>
                  <a:gd name="T58" fmla="*/ 84 w 114"/>
                  <a:gd name="T59" fmla="*/ 70 h 142"/>
                  <a:gd name="T60" fmla="*/ 96 w 114"/>
                  <a:gd name="T61" fmla="*/ 66 h 142"/>
                  <a:gd name="T62" fmla="*/ 104 w 114"/>
                  <a:gd name="T63" fmla="*/ 62 h 142"/>
                  <a:gd name="T64" fmla="*/ 112 w 114"/>
                  <a:gd name="T65" fmla="*/ 66 h 142"/>
                  <a:gd name="T66" fmla="*/ 112 w 114"/>
                  <a:gd name="T67" fmla="*/ 70 h 142"/>
                  <a:gd name="T68" fmla="*/ 104 w 114"/>
                  <a:gd name="T69" fmla="*/ 76 h 142"/>
                  <a:gd name="T70" fmla="*/ 82 w 114"/>
                  <a:gd name="T71" fmla="*/ 96 h 142"/>
                  <a:gd name="T72" fmla="*/ 74 w 114"/>
                  <a:gd name="T73" fmla="*/ 94 h 142"/>
                  <a:gd name="T74" fmla="*/ 62 w 114"/>
                  <a:gd name="T75" fmla="*/ 100 h 142"/>
                  <a:gd name="T76" fmla="*/ 48 w 114"/>
                  <a:gd name="T77" fmla="*/ 116 h 142"/>
                  <a:gd name="T78" fmla="*/ 20 w 114"/>
                  <a:gd name="T79" fmla="*/ 138 h 142"/>
                  <a:gd name="T80" fmla="*/ 8 w 114"/>
                  <a:gd name="T81" fmla="*/ 142 h 1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142"/>
                  <a:gd name="T125" fmla="*/ 114 w 114"/>
                  <a:gd name="T126" fmla="*/ 142 h 1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142">
                    <a:moveTo>
                      <a:pt x="8" y="142"/>
                    </a:moveTo>
                    <a:lnTo>
                      <a:pt x="2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2" y="130"/>
                    </a:lnTo>
                    <a:lnTo>
                      <a:pt x="8" y="130"/>
                    </a:lnTo>
                    <a:lnTo>
                      <a:pt x="14" y="126"/>
                    </a:lnTo>
                    <a:lnTo>
                      <a:pt x="20" y="124"/>
                    </a:lnTo>
                    <a:lnTo>
                      <a:pt x="24" y="118"/>
                    </a:lnTo>
                    <a:lnTo>
                      <a:pt x="26" y="112"/>
                    </a:lnTo>
                    <a:lnTo>
                      <a:pt x="18" y="106"/>
                    </a:lnTo>
                    <a:lnTo>
                      <a:pt x="14" y="102"/>
                    </a:lnTo>
                    <a:lnTo>
                      <a:pt x="14" y="98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8" y="90"/>
                    </a:lnTo>
                    <a:lnTo>
                      <a:pt x="34" y="88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48" y="74"/>
                    </a:lnTo>
                    <a:lnTo>
                      <a:pt x="52" y="68"/>
                    </a:lnTo>
                    <a:lnTo>
                      <a:pt x="56" y="58"/>
                    </a:lnTo>
                    <a:lnTo>
                      <a:pt x="58" y="48"/>
                    </a:lnTo>
                    <a:lnTo>
                      <a:pt x="62" y="38"/>
                    </a:lnTo>
                    <a:lnTo>
                      <a:pt x="58" y="36"/>
                    </a:lnTo>
                    <a:lnTo>
                      <a:pt x="56" y="32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58" y="6"/>
                    </a:lnTo>
                    <a:lnTo>
                      <a:pt x="60" y="2"/>
                    </a:lnTo>
                    <a:lnTo>
                      <a:pt x="62" y="0"/>
                    </a:lnTo>
                    <a:lnTo>
                      <a:pt x="66" y="6"/>
                    </a:lnTo>
                    <a:lnTo>
                      <a:pt x="70" y="10"/>
                    </a:lnTo>
                    <a:lnTo>
                      <a:pt x="74" y="16"/>
                    </a:lnTo>
                    <a:lnTo>
                      <a:pt x="76" y="22"/>
                    </a:lnTo>
                    <a:lnTo>
                      <a:pt x="76" y="26"/>
                    </a:lnTo>
                    <a:lnTo>
                      <a:pt x="74" y="28"/>
                    </a:lnTo>
                    <a:lnTo>
                      <a:pt x="70" y="30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6" y="42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72" y="50"/>
                    </a:lnTo>
                    <a:lnTo>
                      <a:pt x="74" y="48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0" y="48"/>
                    </a:lnTo>
                    <a:lnTo>
                      <a:pt x="78" y="52"/>
                    </a:lnTo>
                    <a:lnTo>
                      <a:pt x="76" y="56"/>
                    </a:lnTo>
                    <a:lnTo>
                      <a:pt x="76" y="60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4" y="70"/>
                    </a:lnTo>
                    <a:lnTo>
                      <a:pt x="90" y="68"/>
                    </a:lnTo>
                    <a:lnTo>
                      <a:pt x="96" y="66"/>
                    </a:lnTo>
                    <a:lnTo>
                      <a:pt x="100" y="64"/>
                    </a:lnTo>
                    <a:lnTo>
                      <a:pt x="104" y="62"/>
                    </a:lnTo>
                    <a:lnTo>
                      <a:pt x="110" y="64"/>
                    </a:lnTo>
                    <a:lnTo>
                      <a:pt x="112" y="66"/>
                    </a:lnTo>
                    <a:lnTo>
                      <a:pt x="114" y="68"/>
                    </a:lnTo>
                    <a:lnTo>
                      <a:pt x="112" y="70"/>
                    </a:lnTo>
                    <a:lnTo>
                      <a:pt x="110" y="74"/>
                    </a:lnTo>
                    <a:lnTo>
                      <a:pt x="104" y="76"/>
                    </a:lnTo>
                    <a:lnTo>
                      <a:pt x="86" y="94"/>
                    </a:lnTo>
                    <a:lnTo>
                      <a:pt x="82" y="96"/>
                    </a:lnTo>
                    <a:lnTo>
                      <a:pt x="78" y="94"/>
                    </a:lnTo>
                    <a:lnTo>
                      <a:pt x="74" y="94"/>
                    </a:lnTo>
                    <a:lnTo>
                      <a:pt x="70" y="94"/>
                    </a:lnTo>
                    <a:lnTo>
                      <a:pt x="62" y="100"/>
                    </a:lnTo>
                    <a:lnTo>
                      <a:pt x="58" y="106"/>
                    </a:lnTo>
                    <a:lnTo>
                      <a:pt x="48" y="116"/>
                    </a:lnTo>
                    <a:lnTo>
                      <a:pt x="34" y="128"/>
                    </a:lnTo>
                    <a:lnTo>
                      <a:pt x="20" y="138"/>
                    </a:lnTo>
                    <a:lnTo>
                      <a:pt x="14" y="140"/>
                    </a:lnTo>
                    <a:lnTo>
                      <a:pt x="8" y="1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5892" name="Freeform 34"/>
            <p:cNvSpPr>
              <a:spLocks noChangeAspect="1"/>
            </p:cNvSpPr>
            <p:nvPr/>
          </p:nvSpPr>
          <p:spPr bwMode="auto">
            <a:xfrm>
              <a:off x="3939" y="2352"/>
              <a:ext cx="38" cy="80"/>
            </a:xfrm>
            <a:custGeom>
              <a:avLst/>
              <a:gdLst>
                <a:gd name="T0" fmla="*/ 38 w 38"/>
                <a:gd name="T1" fmla="*/ 432 h 74"/>
                <a:gd name="T2" fmla="*/ 36 w 38"/>
                <a:gd name="T3" fmla="*/ 469 h 74"/>
                <a:gd name="T4" fmla="*/ 32 w 38"/>
                <a:gd name="T5" fmla="*/ 516 h 74"/>
                <a:gd name="T6" fmla="*/ 24 w 38"/>
                <a:gd name="T7" fmla="*/ 548 h 74"/>
                <a:gd name="T8" fmla="*/ 18 w 38"/>
                <a:gd name="T9" fmla="*/ 558 h 74"/>
                <a:gd name="T10" fmla="*/ 12 w 38"/>
                <a:gd name="T11" fmla="*/ 548 h 74"/>
                <a:gd name="T12" fmla="*/ 8 w 38"/>
                <a:gd name="T13" fmla="*/ 516 h 74"/>
                <a:gd name="T14" fmla="*/ 6 w 38"/>
                <a:gd name="T15" fmla="*/ 488 h 74"/>
                <a:gd name="T16" fmla="*/ 4 w 38"/>
                <a:gd name="T17" fmla="*/ 441 h 74"/>
                <a:gd name="T18" fmla="*/ 2 w 38"/>
                <a:gd name="T19" fmla="*/ 349 h 74"/>
                <a:gd name="T20" fmla="*/ 0 w 38"/>
                <a:gd name="T21" fmla="*/ 271 h 74"/>
                <a:gd name="T22" fmla="*/ 2 w 38"/>
                <a:gd name="T23" fmla="*/ 198 h 74"/>
                <a:gd name="T24" fmla="*/ 4 w 38"/>
                <a:gd name="T25" fmla="*/ 138 h 74"/>
                <a:gd name="T26" fmla="*/ 6 w 38"/>
                <a:gd name="T27" fmla="*/ 74 h 74"/>
                <a:gd name="T28" fmla="*/ 8 w 38"/>
                <a:gd name="T29" fmla="*/ 0 h 74"/>
                <a:gd name="T30" fmla="*/ 14 w 38"/>
                <a:gd name="T31" fmla="*/ 2 h 74"/>
                <a:gd name="T32" fmla="*/ 18 w 38"/>
                <a:gd name="T33" fmla="*/ 63 h 74"/>
                <a:gd name="T34" fmla="*/ 28 w 38"/>
                <a:gd name="T35" fmla="*/ 169 h 74"/>
                <a:gd name="T36" fmla="*/ 36 w 38"/>
                <a:gd name="T37" fmla="*/ 292 h 74"/>
                <a:gd name="T38" fmla="*/ 38 w 38"/>
                <a:gd name="T39" fmla="*/ 349 h 74"/>
                <a:gd name="T40" fmla="*/ 38 w 38"/>
                <a:gd name="T41" fmla="*/ 43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74"/>
                <a:gd name="T65" fmla="*/ 38 w 38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74">
                  <a:moveTo>
                    <a:pt x="38" y="56"/>
                  </a:moveTo>
                  <a:lnTo>
                    <a:pt x="36" y="62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18" y="74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6" y="64"/>
                  </a:lnTo>
                  <a:lnTo>
                    <a:pt x="4" y="58"/>
                  </a:lnTo>
                  <a:lnTo>
                    <a:pt x="2" y="46"/>
                  </a:lnTo>
                  <a:lnTo>
                    <a:pt x="0" y="36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6" y="1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8"/>
                  </a:lnTo>
                  <a:lnTo>
                    <a:pt x="28" y="22"/>
                  </a:lnTo>
                  <a:lnTo>
                    <a:pt x="36" y="38"/>
                  </a:lnTo>
                  <a:lnTo>
                    <a:pt x="38" y="46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93" name="Freeform 35"/>
            <p:cNvSpPr>
              <a:spLocks noChangeAspect="1"/>
            </p:cNvSpPr>
            <p:nvPr/>
          </p:nvSpPr>
          <p:spPr bwMode="auto">
            <a:xfrm>
              <a:off x="5017" y="2611"/>
              <a:ext cx="165" cy="180"/>
            </a:xfrm>
            <a:custGeom>
              <a:avLst/>
              <a:gdLst>
                <a:gd name="T0" fmla="*/ 4 w 162"/>
                <a:gd name="T1" fmla="*/ 673 h 166"/>
                <a:gd name="T2" fmla="*/ 0 w 162"/>
                <a:gd name="T3" fmla="*/ 744 h 166"/>
                <a:gd name="T4" fmla="*/ 4 w 162"/>
                <a:gd name="T5" fmla="*/ 1116 h 166"/>
                <a:gd name="T6" fmla="*/ 26 w 162"/>
                <a:gd name="T7" fmla="*/ 1154 h 166"/>
                <a:gd name="T8" fmla="*/ 60 w 162"/>
                <a:gd name="T9" fmla="*/ 1095 h 166"/>
                <a:gd name="T10" fmla="*/ 66 w 162"/>
                <a:gd name="T11" fmla="*/ 1042 h 166"/>
                <a:gd name="T12" fmla="*/ 70 w 162"/>
                <a:gd name="T13" fmla="*/ 1042 h 166"/>
                <a:gd name="T14" fmla="*/ 72 w 162"/>
                <a:gd name="T15" fmla="*/ 912 h 166"/>
                <a:gd name="T16" fmla="*/ 83 w 162"/>
                <a:gd name="T17" fmla="*/ 875 h 166"/>
                <a:gd name="T18" fmla="*/ 142 w 162"/>
                <a:gd name="T19" fmla="*/ 931 h 166"/>
                <a:gd name="T20" fmla="*/ 151 w 162"/>
                <a:gd name="T21" fmla="*/ 995 h 166"/>
                <a:gd name="T22" fmla="*/ 157 w 162"/>
                <a:gd name="T23" fmla="*/ 1095 h 166"/>
                <a:gd name="T24" fmla="*/ 157 w 162"/>
                <a:gd name="T25" fmla="*/ 1154 h 166"/>
                <a:gd name="T26" fmla="*/ 169 w 162"/>
                <a:gd name="T27" fmla="*/ 1213 h 166"/>
                <a:gd name="T28" fmla="*/ 206 w 162"/>
                <a:gd name="T29" fmla="*/ 1276 h 166"/>
                <a:gd name="T30" fmla="*/ 235 w 162"/>
                <a:gd name="T31" fmla="*/ 1328 h 166"/>
                <a:gd name="T32" fmla="*/ 243 w 162"/>
                <a:gd name="T33" fmla="*/ 1359 h 166"/>
                <a:gd name="T34" fmla="*/ 256 w 162"/>
                <a:gd name="T35" fmla="*/ 1328 h 166"/>
                <a:gd name="T36" fmla="*/ 256 w 162"/>
                <a:gd name="T37" fmla="*/ 1276 h 166"/>
                <a:gd name="T38" fmla="*/ 246 w 162"/>
                <a:gd name="T39" fmla="*/ 1213 h 166"/>
                <a:gd name="T40" fmla="*/ 235 w 162"/>
                <a:gd name="T41" fmla="*/ 1162 h 166"/>
                <a:gd name="T42" fmla="*/ 227 w 162"/>
                <a:gd name="T43" fmla="*/ 1066 h 166"/>
                <a:gd name="T44" fmla="*/ 218 w 162"/>
                <a:gd name="T45" fmla="*/ 1042 h 166"/>
                <a:gd name="T46" fmla="*/ 202 w 162"/>
                <a:gd name="T47" fmla="*/ 1010 h 166"/>
                <a:gd name="T48" fmla="*/ 190 w 162"/>
                <a:gd name="T49" fmla="*/ 912 h 166"/>
                <a:gd name="T50" fmla="*/ 184 w 162"/>
                <a:gd name="T51" fmla="*/ 851 h 166"/>
                <a:gd name="T52" fmla="*/ 163 w 162"/>
                <a:gd name="T53" fmla="*/ 744 h 166"/>
                <a:gd name="T54" fmla="*/ 190 w 162"/>
                <a:gd name="T55" fmla="*/ 744 h 166"/>
                <a:gd name="T56" fmla="*/ 210 w 162"/>
                <a:gd name="T57" fmla="*/ 716 h 166"/>
                <a:gd name="T58" fmla="*/ 222 w 162"/>
                <a:gd name="T59" fmla="*/ 673 h 166"/>
                <a:gd name="T60" fmla="*/ 198 w 162"/>
                <a:gd name="T61" fmla="*/ 621 h 166"/>
                <a:gd name="T62" fmla="*/ 166 w 162"/>
                <a:gd name="T63" fmla="*/ 550 h 166"/>
                <a:gd name="T64" fmla="*/ 154 w 162"/>
                <a:gd name="T65" fmla="*/ 514 h 166"/>
                <a:gd name="T66" fmla="*/ 142 w 162"/>
                <a:gd name="T67" fmla="*/ 514 h 166"/>
                <a:gd name="T68" fmla="*/ 139 w 162"/>
                <a:gd name="T69" fmla="*/ 468 h 166"/>
                <a:gd name="T70" fmla="*/ 139 w 162"/>
                <a:gd name="T71" fmla="*/ 375 h 166"/>
                <a:gd name="T72" fmla="*/ 91 w 162"/>
                <a:gd name="T73" fmla="*/ 196 h 166"/>
                <a:gd name="T74" fmla="*/ 4 w 162"/>
                <a:gd name="T75" fmla="*/ 0 h 16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2"/>
                <a:gd name="T115" fmla="*/ 0 h 166"/>
                <a:gd name="T116" fmla="*/ 162 w 162"/>
                <a:gd name="T117" fmla="*/ 166 h 16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2" h="166">
                  <a:moveTo>
                    <a:pt x="4" y="0"/>
                  </a:moveTo>
                  <a:lnTo>
                    <a:pt x="4" y="82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4"/>
                  </a:lnTo>
                  <a:lnTo>
                    <a:pt x="4" y="136"/>
                  </a:lnTo>
                  <a:lnTo>
                    <a:pt x="14" y="140"/>
                  </a:lnTo>
                  <a:lnTo>
                    <a:pt x="26" y="140"/>
                  </a:lnTo>
                  <a:lnTo>
                    <a:pt x="30" y="140"/>
                  </a:lnTo>
                  <a:lnTo>
                    <a:pt x="34" y="134"/>
                  </a:lnTo>
                  <a:lnTo>
                    <a:pt x="38" y="130"/>
                  </a:lnTo>
                  <a:lnTo>
                    <a:pt x="40" y="126"/>
                  </a:lnTo>
                  <a:lnTo>
                    <a:pt x="34" y="126"/>
                  </a:lnTo>
                  <a:lnTo>
                    <a:pt x="44" y="126"/>
                  </a:lnTo>
                  <a:lnTo>
                    <a:pt x="44" y="118"/>
                  </a:lnTo>
                  <a:lnTo>
                    <a:pt x="46" y="112"/>
                  </a:lnTo>
                  <a:lnTo>
                    <a:pt x="50" y="106"/>
                  </a:lnTo>
                  <a:lnTo>
                    <a:pt x="56" y="106"/>
                  </a:lnTo>
                  <a:lnTo>
                    <a:pt x="72" y="106"/>
                  </a:lnTo>
                  <a:lnTo>
                    <a:pt x="88" y="114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8"/>
                  </a:lnTo>
                  <a:lnTo>
                    <a:pt x="98" y="134"/>
                  </a:lnTo>
                  <a:lnTo>
                    <a:pt x="96" y="132"/>
                  </a:lnTo>
                  <a:lnTo>
                    <a:pt x="98" y="140"/>
                  </a:lnTo>
                  <a:lnTo>
                    <a:pt x="102" y="144"/>
                  </a:lnTo>
                  <a:lnTo>
                    <a:pt x="106" y="148"/>
                  </a:lnTo>
                  <a:lnTo>
                    <a:pt x="112" y="152"/>
                  </a:lnTo>
                  <a:lnTo>
                    <a:pt x="128" y="156"/>
                  </a:lnTo>
                  <a:lnTo>
                    <a:pt x="142" y="160"/>
                  </a:lnTo>
                  <a:lnTo>
                    <a:pt x="146" y="162"/>
                  </a:lnTo>
                  <a:lnTo>
                    <a:pt x="148" y="164"/>
                  </a:lnTo>
                  <a:lnTo>
                    <a:pt x="152" y="166"/>
                  </a:lnTo>
                  <a:lnTo>
                    <a:pt x="158" y="164"/>
                  </a:lnTo>
                  <a:lnTo>
                    <a:pt x="160" y="162"/>
                  </a:lnTo>
                  <a:lnTo>
                    <a:pt x="162" y="160"/>
                  </a:lnTo>
                  <a:lnTo>
                    <a:pt x="160" y="156"/>
                  </a:lnTo>
                  <a:lnTo>
                    <a:pt x="158" y="152"/>
                  </a:lnTo>
                  <a:lnTo>
                    <a:pt x="154" y="148"/>
                  </a:lnTo>
                  <a:lnTo>
                    <a:pt x="152" y="144"/>
                  </a:lnTo>
                  <a:lnTo>
                    <a:pt x="146" y="142"/>
                  </a:lnTo>
                  <a:lnTo>
                    <a:pt x="142" y="140"/>
                  </a:lnTo>
                  <a:lnTo>
                    <a:pt x="140" y="130"/>
                  </a:lnTo>
                  <a:lnTo>
                    <a:pt x="138" y="128"/>
                  </a:lnTo>
                  <a:lnTo>
                    <a:pt x="134" y="126"/>
                  </a:lnTo>
                  <a:lnTo>
                    <a:pt x="130" y="126"/>
                  </a:lnTo>
                  <a:lnTo>
                    <a:pt x="126" y="124"/>
                  </a:lnTo>
                  <a:lnTo>
                    <a:pt x="122" y="116"/>
                  </a:lnTo>
                  <a:lnTo>
                    <a:pt x="120" y="112"/>
                  </a:lnTo>
                  <a:lnTo>
                    <a:pt x="120" y="106"/>
                  </a:lnTo>
                  <a:lnTo>
                    <a:pt x="116" y="104"/>
                  </a:lnTo>
                  <a:lnTo>
                    <a:pt x="110" y="100"/>
                  </a:lnTo>
                  <a:lnTo>
                    <a:pt x="102" y="90"/>
                  </a:lnTo>
                  <a:lnTo>
                    <a:pt x="110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0" y="88"/>
                  </a:lnTo>
                  <a:lnTo>
                    <a:pt x="134" y="86"/>
                  </a:lnTo>
                  <a:lnTo>
                    <a:pt x="136" y="82"/>
                  </a:lnTo>
                  <a:lnTo>
                    <a:pt x="130" y="80"/>
                  </a:lnTo>
                  <a:lnTo>
                    <a:pt x="124" y="76"/>
                  </a:lnTo>
                  <a:lnTo>
                    <a:pt x="112" y="70"/>
                  </a:lnTo>
                  <a:lnTo>
                    <a:pt x="104" y="66"/>
                  </a:lnTo>
                  <a:lnTo>
                    <a:pt x="100" y="64"/>
                  </a:lnTo>
                  <a:lnTo>
                    <a:pt x="96" y="62"/>
                  </a:lnTo>
                  <a:lnTo>
                    <a:pt x="92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6" y="56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84" y="40"/>
                  </a:lnTo>
                  <a:lnTo>
                    <a:pt x="60" y="24"/>
                  </a:lnTo>
                  <a:lnTo>
                    <a:pt x="3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94" name="Freeform 36"/>
            <p:cNvSpPr>
              <a:spLocks noChangeAspect="1"/>
            </p:cNvSpPr>
            <p:nvPr/>
          </p:nvSpPr>
          <p:spPr bwMode="auto">
            <a:xfrm>
              <a:off x="3569" y="1772"/>
              <a:ext cx="262" cy="280"/>
            </a:xfrm>
            <a:custGeom>
              <a:avLst/>
              <a:gdLst>
                <a:gd name="T0" fmla="*/ 449 w 256"/>
                <a:gd name="T1" fmla="*/ 216 h 258"/>
                <a:gd name="T2" fmla="*/ 416 w 256"/>
                <a:gd name="T3" fmla="*/ 183 h 258"/>
                <a:gd name="T4" fmla="*/ 390 w 256"/>
                <a:gd name="T5" fmla="*/ 4 h 258"/>
                <a:gd name="T6" fmla="*/ 339 w 256"/>
                <a:gd name="T7" fmla="*/ 2 h 258"/>
                <a:gd name="T8" fmla="*/ 288 w 256"/>
                <a:gd name="T9" fmla="*/ 59 h 258"/>
                <a:gd name="T10" fmla="*/ 271 w 256"/>
                <a:gd name="T11" fmla="*/ 133 h 258"/>
                <a:gd name="T12" fmla="*/ 285 w 256"/>
                <a:gd name="T13" fmla="*/ 254 h 258"/>
                <a:gd name="T14" fmla="*/ 275 w 256"/>
                <a:gd name="T15" fmla="*/ 417 h 258"/>
                <a:gd name="T16" fmla="*/ 259 w 256"/>
                <a:gd name="T17" fmla="*/ 567 h 258"/>
                <a:gd name="T18" fmla="*/ 242 w 256"/>
                <a:gd name="T19" fmla="*/ 667 h 258"/>
                <a:gd name="T20" fmla="*/ 235 w 256"/>
                <a:gd name="T21" fmla="*/ 786 h 258"/>
                <a:gd name="T22" fmla="*/ 231 w 256"/>
                <a:gd name="T23" fmla="*/ 853 h 258"/>
                <a:gd name="T24" fmla="*/ 205 w 256"/>
                <a:gd name="T25" fmla="*/ 853 h 258"/>
                <a:gd name="T26" fmla="*/ 190 w 256"/>
                <a:gd name="T27" fmla="*/ 934 h 258"/>
                <a:gd name="T28" fmla="*/ 166 w 256"/>
                <a:gd name="T29" fmla="*/ 983 h 258"/>
                <a:gd name="T30" fmla="*/ 158 w 256"/>
                <a:gd name="T31" fmla="*/ 1076 h 258"/>
                <a:gd name="T32" fmla="*/ 154 w 256"/>
                <a:gd name="T33" fmla="*/ 1178 h 258"/>
                <a:gd name="T34" fmla="*/ 80 w 256"/>
                <a:gd name="T35" fmla="*/ 1249 h 258"/>
                <a:gd name="T36" fmla="*/ 12 w 256"/>
                <a:gd name="T37" fmla="*/ 1211 h 258"/>
                <a:gd name="T38" fmla="*/ 12 w 256"/>
                <a:gd name="T39" fmla="*/ 1263 h 258"/>
                <a:gd name="T40" fmla="*/ 56 w 256"/>
                <a:gd name="T41" fmla="*/ 1376 h 258"/>
                <a:gd name="T42" fmla="*/ 64 w 256"/>
                <a:gd name="T43" fmla="*/ 1527 h 258"/>
                <a:gd name="T44" fmla="*/ 80 w 256"/>
                <a:gd name="T45" fmla="*/ 1633 h 258"/>
                <a:gd name="T46" fmla="*/ 54 w 256"/>
                <a:gd name="T47" fmla="*/ 1734 h 258"/>
                <a:gd name="T48" fmla="*/ 48 w 256"/>
                <a:gd name="T49" fmla="*/ 1882 h 258"/>
                <a:gd name="T50" fmla="*/ 76 w 256"/>
                <a:gd name="T51" fmla="*/ 1939 h 258"/>
                <a:gd name="T52" fmla="*/ 170 w 256"/>
                <a:gd name="T53" fmla="*/ 1912 h 258"/>
                <a:gd name="T54" fmla="*/ 221 w 256"/>
                <a:gd name="T55" fmla="*/ 2071 h 258"/>
                <a:gd name="T56" fmla="*/ 247 w 256"/>
                <a:gd name="T57" fmla="*/ 2158 h 258"/>
                <a:gd name="T58" fmla="*/ 271 w 256"/>
                <a:gd name="T59" fmla="*/ 2100 h 258"/>
                <a:gd name="T60" fmla="*/ 288 w 256"/>
                <a:gd name="T61" fmla="*/ 2084 h 258"/>
                <a:gd name="T62" fmla="*/ 323 w 256"/>
                <a:gd name="T63" fmla="*/ 2100 h 258"/>
                <a:gd name="T64" fmla="*/ 335 w 256"/>
                <a:gd name="T65" fmla="*/ 1978 h 258"/>
                <a:gd name="T66" fmla="*/ 306 w 256"/>
                <a:gd name="T67" fmla="*/ 1835 h 258"/>
                <a:gd name="T68" fmla="*/ 299 w 256"/>
                <a:gd name="T69" fmla="*/ 1701 h 258"/>
                <a:gd name="T70" fmla="*/ 281 w 256"/>
                <a:gd name="T71" fmla="*/ 1633 h 258"/>
                <a:gd name="T72" fmla="*/ 299 w 256"/>
                <a:gd name="T73" fmla="*/ 1493 h 258"/>
                <a:gd name="T74" fmla="*/ 323 w 256"/>
                <a:gd name="T75" fmla="*/ 1514 h 258"/>
                <a:gd name="T76" fmla="*/ 351 w 256"/>
                <a:gd name="T77" fmla="*/ 1407 h 258"/>
                <a:gd name="T78" fmla="*/ 379 w 256"/>
                <a:gd name="T79" fmla="*/ 1178 h 258"/>
                <a:gd name="T80" fmla="*/ 397 w 256"/>
                <a:gd name="T81" fmla="*/ 1014 h 258"/>
                <a:gd name="T82" fmla="*/ 408 w 256"/>
                <a:gd name="T83" fmla="*/ 830 h 258"/>
                <a:gd name="T84" fmla="*/ 424 w 256"/>
                <a:gd name="T85" fmla="*/ 765 h 258"/>
                <a:gd name="T86" fmla="*/ 372 w 256"/>
                <a:gd name="T87" fmla="*/ 534 h 258"/>
                <a:gd name="T88" fmla="*/ 365 w 256"/>
                <a:gd name="T89" fmla="*/ 453 h 258"/>
                <a:gd name="T90" fmla="*/ 379 w 256"/>
                <a:gd name="T91" fmla="*/ 354 h 258"/>
                <a:gd name="T92" fmla="*/ 397 w 256"/>
                <a:gd name="T93" fmla="*/ 384 h 258"/>
                <a:gd name="T94" fmla="*/ 439 w 256"/>
                <a:gd name="T95" fmla="*/ 354 h 2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6"/>
                <a:gd name="T145" fmla="*/ 0 h 258"/>
                <a:gd name="T146" fmla="*/ 256 w 256"/>
                <a:gd name="T147" fmla="*/ 258 h 2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6" h="258">
                  <a:moveTo>
                    <a:pt x="254" y="30"/>
                  </a:moveTo>
                  <a:lnTo>
                    <a:pt x="250" y="28"/>
                  </a:lnTo>
                  <a:lnTo>
                    <a:pt x="246" y="26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22"/>
                  </a:lnTo>
                  <a:lnTo>
                    <a:pt x="224" y="18"/>
                  </a:lnTo>
                  <a:lnTo>
                    <a:pt x="220" y="10"/>
                  </a:lnTo>
                  <a:lnTo>
                    <a:pt x="214" y="4"/>
                  </a:lnTo>
                  <a:lnTo>
                    <a:pt x="206" y="0"/>
                  </a:lnTo>
                  <a:lnTo>
                    <a:pt x="196" y="0"/>
                  </a:lnTo>
                  <a:lnTo>
                    <a:pt x="186" y="2"/>
                  </a:lnTo>
                  <a:lnTo>
                    <a:pt x="176" y="2"/>
                  </a:lnTo>
                  <a:lnTo>
                    <a:pt x="164" y="4"/>
                  </a:lnTo>
                  <a:lnTo>
                    <a:pt x="158" y="6"/>
                  </a:lnTo>
                  <a:lnTo>
                    <a:pt x="152" y="8"/>
                  </a:lnTo>
                  <a:lnTo>
                    <a:pt x="150" y="12"/>
                  </a:lnTo>
                  <a:lnTo>
                    <a:pt x="148" y="16"/>
                  </a:lnTo>
                  <a:lnTo>
                    <a:pt x="150" y="20"/>
                  </a:lnTo>
                  <a:lnTo>
                    <a:pt x="152" y="24"/>
                  </a:lnTo>
                  <a:lnTo>
                    <a:pt x="156" y="30"/>
                  </a:lnTo>
                  <a:lnTo>
                    <a:pt x="158" y="36"/>
                  </a:lnTo>
                  <a:lnTo>
                    <a:pt x="156" y="42"/>
                  </a:lnTo>
                  <a:lnTo>
                    <a:pt x="150" y="50"/>
                  </a:lnTo>
                  <a:lnTo>
                    <a:pt x="146" y="56"/>
                  </a:lnTo>
                  <a:lnTo>
                    <a:pt x="142" y="64"/>
                  </a:lnTo>
                  <a:lnTo>
                    <a:pt x="142" y="68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34" y="80"/>
                  </a:lnTo>
                  <a:lnTo>
                    <a:pt x="132" y="86"/>
                  </a:lnTo>
                  <a:lnTo>
                    <a:pt x="130" y="90"/>
                  </a:lnTo>
                  <a:lnTo>
                    <a:pt x="130" y="94"/>
                  </a:lnTo>
                  <a:lnTo>
                    <a:pt x="134" y="96"/>
                  </a:lnTo>
                  <a:lnTo>
                    <a:pt x="132" y="100"/>
                  </a:lnTo>
                  <a:lnTo>
                    <a:pt x="128" y="102"/>
                  </a:lnTo>
                  <a:lnTo>
                    <a:pt x="122" y="102"/>
                  </a:lnTo>
                  <a:lnTo>
                    <a:pt x="114" y="102"/>
                  </a:lnTo>
                  <a:lnTo>
                    <a:pt x="112" y="102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4" y="112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2" y="116"/>
                  </a:lnTo>
                  <a:lnTo>
                    <a:pt x="88" y="120"/>
                  </a:lnTo>
                  <a:lnTo>
                    <a:pt x="86" y="124"/>
                  </a:lnTo>
                  <a:lnTo>
                    <a:pt x="88" y="128"/>
                  </a:lnTo>
                  <a:lnTo>
                    <a:pt x="90" y="134"/>
                  </a:lnTo>
                  <a:lnTo>
                    <a:pt x="90" y="136"/>
                  </a:lnTo>
                  <a:lnTo>
                    <a:pt x="86" y="140"/>
                  </a:lnTo>
                  <a:lnTo>
                    <a:pt x="72" y="144"/>
                  </a:lnTo>
                  <a:lnTo>
                    <a:pt x="58" y="148"/>
                  </a:lnTo>
                  <a:lnTo>
                    <a:pt x="46" y="148"/>
                  </a:lnTo>
                  <a:lnTo>
                    <a:pt x="36" y="148"/>
                  </a:lnTo>
                  <a:lnTo>
                    <a:pt x="24" y="146"/>
                  </a:lnTo>
                  <a:lnTo>
                    <a:pt x="12" y="144"/>
                  </a:lnTo>
                  <a:lnTo>
                    <a:pt x="0" y="142"/>
                  </a:lnTo>
                  <a:lnTo>
                    <a:pt x="6" y="144"/>
                  </a:lnTo>
                  <a:lnTo>
                    <a:pt x="12" y="150"/>
                  </a:lnTo>
                  <a:lnTo>
                    <a:pt x="18" y="158"/>
                  </a:lnTo>
                  <a:lnTo>
                    <a:pt x="24" y="164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36" y="174"/>
                  </a:lnTo>
                  <a:lnTo>
                    <a:pt x="38" y="182"/>
                  </a:lnTo>
                  <a:lnTo>
                    <a:pt x="44" y="186"/>
                  </a:lnTo>
                  <a:lnTo>
                    <a:pt x="48" y="190"/>
                  </a:lnTo>
                  <a:lnTo>
                    <a:pt x="46" y="194"/>
                  </a:lnTo>
                  <a:lnTo>
                    <a:pt x="42" y="196"/>
                  </a:lnTo>
                  <a:lnTo>
                    <a:pt x="32" y="202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4"/>
                  </a:lnTo>
                  <a:lnTo>
                    <a:pt x="32" y="230"/>
                  </a:lnTo>
                  <a:lnTo>
                    <a:pt x="36" y="230"/>
                  </a:lnTo>
                  <a:lnTo>
                    <a:pt x="44" y="232"/>
                  </a:lnTo>
                  <a:lnTo>
                    <a:pt x="76" y="232"/>
                  </a:lnTo>
                  <a:lnTo>
                    <a:pt x="86" y="230"/>
                  </a:lnTo>
                  <a:lnTo>
                    <a:pt x="94" y="228"/>
                  </a:lnTo>
                  <a:lnTo>
                    <a:pt x="110" y="222"/>
                  </a:lnTo>
                  <a:lnTo>
                    <a:pt x="116" y="236"/>
                  </a:lnTo>
                  <a:lnTo>
                    <a:pt x="122" y="246"/>
                  </a:lnTo>
                  <a:lnTo>
                    <a:pt x="126" y="250"/>
                  </a:lnTo>
                  <a:lnTo>
                    <a:pt x="130" y="254"/>
                  </a:lnTo>
                  <a:lnTo>
                    <a:pt x="136" y="256"/>
                  </a:lnTo>
                  <a:lnTo>
                    <a:pt x="146" y="258"/>
                  </a:lnTo>
                  <a:lnTo>
                    <a:pt x="146" y="252"/>
                  </a:lnTo>
                  <a:lnTo>
                    <a:pt x="148" y="250"/>
                  </a:lnTo>
                  <a:lnTo>
                    <a:pt x="150" y="248"/>
                  </a:lnTo>
                  <a:lnTo>
                    <a:pt x="154" y="248"/>
                  </a:lnTo>
                  <a:lnTo>
                    <a:pt x="158" y="248"/>
                  </a:lnTo>
                  <a:lnTo>
                    <a:pt x="162" y="250"/>
                  </a:lnTo>
                  <a:lnTo>
                    <a:pt x="166" y="252"/>
                  </a:lnTo>
                  <a:lnTo>
                    <a:pt x="178" y="250"/>
                  </a:lnTo>
                  <a:lnTo>
                    <a:pt x="184" y="246"/>
                  </a:lnTo>
                  <a:lnTo>
                    <a:pt x="186" y="242"/>
                  </a:lnTo>
                  <a:lnTo>
                    <a:pt x="184" y="234"/>
                  </a:lnTo>
                  <a:lnTo>
                    <a:pt x="180" y="228"/>
                  </a:lnTo>
                  <a:lnTo>
                    <a:pt x="170" y="220"/>
                  </a:lnTo>
                  <a:lnTo>
                    <a:pt x="168" y="218"/>
                  </a:lnTo>
                  <a:lnTo>
                    <a:pt x="166" y="214"/>
                  </a:lnTo>
                  <a:lnTo>
                    <a:pt x="166" y="206"/>
                  </a:lnTo>
                  <a:lnTo>
                    <a:pt x="164" y="204"/>
                  </a:lnTo>
                  <a:lnTo>
                    <a:pt x="160" y="202"/>
                  </a:lnTo>
                  <a:lnTo>
                    <a:pt x="156" y="198"/>
                  </a:lnTo>
                  <a:lnTo>
                    <a:pt x="154" y="194"/>
                  </a:lnTo>
                  <a:lnTo>
                    <a:pt x="156" y="190"/>
                  </a:lnTo>
                  <a:lnTo>
                    <a:pt x="160" y="184"/>
                  </a:lnTo>
                  <a:lnTo>
                    <a:pt x="164" y="178"/>
                  </a:lnTo>
                  <a:lnTo>
                    <a:pt x="168" y="176"/>
                  </a:lnTo>
                  <a:lnTo>
                    <a:pt x="174" y="178"/>
                  </a:lnTo>
                  <a:lnTo>
                    <a:pt x="178" y="180"/>
                  </a:lnTo>
                  <a:lnTo>
                    <a:pt x="182" y="180"/>
                  </a:lnTo>
                  <a:lnTo>
                    <a:pt x="186" y="176"/>
                  </a:lnTo>
                  <a:lnTo>
                    <a:pt x="192" y="168"/>
                  </a:lnTo>
                  <a:lnTo>
                    <a:pt x="202" y="156"/>
                  </a:lnTo>
                  <a:lnTo>
                    <a:pt x="206" y="150"/>
                  </a:lnTo>
                  <a:lnTo>
                    <a:pt x="208" y="140"/>
                  </a:lnTo>
                  <a:lnTo>
                    <a:pt x="212" y="134"/>
                  </a:lnTo>
                  <a:lnTo>
                    <a:pt x="216" y="128"/>
                  </a:lnTo>
                  <a:lnTo>
                    <a:pt x="218" y="122"/>
                  </a:lnTo>
                  <a:lnTo>
                    <a:pt x="222" y="118"/>
                  </a:lnTo>
                  <a:lnTo>
                    <a:pt x="222" y="102"/>
                  </a:lnTo>
                  <a:lnTo>
                    <a:pt x="224" y="98"/>
                  </a:lnTo>
                  <a:lnTo>
                    <a:pt x="228" y="96"/>
                  </a:lnTo>
                  <a:lnTo>
                    <a:pt x="230" y="94"/>
                  </a:lnTo>
                  <a:lnTo>
                    <a:pt x="232" y="90"/>
                  </a:lnTo>
                  <a:lnTo>
                    <a:pt x="222" y="86"/>
                  </a:lnTo>
                  <a:lnTo>
                    <a:pt x="212" y="76"/>
                  </a:lnTo>
                  <a:lnTo>
                    <a:pt x="204" y="64"/>
                  </a:lnTo>
                  <a:lnTo>
                    <a:pt x="202" y="60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8" y="52"/>
                  </a:lnTo>
                  <a:lnTo>
                    <a:pt x="204" y="46"/>
                  </a:lnTo>
                  <a:lnTo>
                    <a:pt x="208" y="42"/>
                  </a:lnTo>
                  <a:lnTo>
                    <a:pt x="212" y="44"/>
                  </a:lnTo>
                  <a:lnTo>
                    <a:pt x="216" y="46"/>
                  </a:lnTo>
                  <a:lnTo>
                    <a:pt x="218" y="46"/>
                  </a:lnTo>
                  <a:lnTo>
                    <a:pt x="222" y="48"/>
                  </a:lnTo>
                  <a:lnTo>
                    <a:pt x="232" y="46"/>
                  </a:lnTo>
                  <a:lnTo>
                    <a:pt x="240" y="42"/>
                  </a:lnTo>
                  <a:lnTo>
                    <a:pt x="256" y="30"/>
                  </a:lnTo>
                  <a:lnTo>
                    <a:pt x="25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95" name="Freeform 37"/>
            <p:cNvSpPr>
              <a:spLocks noChangeAspect="1"/>
            </p:cNvSpPr>
            <p:nvPr/>
          </p:nvSpPr>
          <p:spPr bwMode="auto">
            <a:xfrm>
              <a:off x="4621" y="1732"/>
              <a:ext cx="70" cy="90"/>
            </a:xfrm>
            <a:custGeom>
              <a:avLst/>
              <a:gdLst>
                <a:gd name="T0" fmla="*/ 16 w 68"/>
                <a:gd name="T1" fmla="*/ 0 h 84"/>
                <a:gd name="T2" fmla="*/ 44 w 68"/>
                <a:gd name="T3" fmla="*/ 4 h 84"/>
                <a:gd name="T4" fmla="*/ 44 w 68"/>
                <a:gd name="T5" fmla="*/ 6 h 84"/>
                <a:gd name="T6" fmla="*/ 16 w 68"/>
                <a:gd name="T7" fmla="*/ 62 h 84"/>
                <a:gd name="T8" fmla="*/ 12 w 68"/>
                <a:gd name="T9" fmla="*/ 71 h 84"/>
                <a:gd name="T10" fmla="*/ 0 w 68"/>
                <a:gd name="T11" fmla="*/ 71 h 84"/>
                <a:gd name="T12" fmla="*/ 0 w 68"/>
                <a:gd name="T13" fmla="*/ 93 h 84"/>
                <a:gd name="T14" fmla="*/ 2 w 68"/>
                <a:gd name="T15" fmla="*/ 123 h 84"/>
                <a:gd name="T16" fmla="*/ 4 w 68"/>
                <a:gd name="T17" fmla="*/ 144 h 84"/>
                <a:gd name="T18" fmla="*/ 6 w 68"/>
                <a:gd name="T19" fmla="*/ 190 h 84"/>
                <a:gd name="T20" fmla="*/ 8 w 68"/>
                <a:gd name="T21" fmla="*/ 272 h 84"/>
                <a:gd name="T22" fmla="*/ 14 w 68"/>
                <a:gd name="T23" fmla="*/ 369 h 84"/>
                <a:gd name="T24" fmla="*/ 48 w 68"/>
                <a:gd name="T25" fmla="*/ 469 h 84"/>
                <a:gd name="T26" fmla="*/ 52 w 68"/>
                <a:gd name="T27" fmla="*/ 494 h 84"/>
                <a:gd name="T28" fmla="*/ 64 w 68"/>
                <a:gd name="T29" fmla="*/ 502 h 84"/>
                <a:gd name="T30" fmla="*/ 84 w 68"/>
                <a:gd name="T31" fmla="*/ 494 h 84"/>
                <a:gd name="T32" fmla="*/ 116 w 68"/>
                <a:gd name="T33" fmla="*/ 469 h 84"/>
                <a:gd name="T34" fmla="*/ 134 w 68"/>
                <a:gd name="T35" fmla="*/ 437 h 84"/>
                <a:gd name="T36" fmla="*/ 142 w 68"/>
                <a:gd name="T37" fmla="*/ 409 h 84"/>
                <a:gd name="T38" fmla="*/ 142 w 68"/>
                <a:gd name="T39" fmla="*/ 384 h 84"/>
                <a:gd name="T40" fmla="*/ 142 w 68"/>
                <a:gd name="T41" fmla="*/ 334 h 84"/>
                <a:gd name="T42" fmla="*/ 130 w 68"/>
                <a:gd name="T43" fmla="*/ 289 h 84"/>
                <a:gd name="T44" fmla="*/ 119 w 68"/>
                <a:gd name="T45" fmla="*/ 228 h 84"/>
                <a:gd name="T46" fmla="*/ 101 w 68"/>
                <a:gd name="T47" fmla="*/ 177 h 84"/>
                <a:gd name="T48" fmla="*/ 16 w 68"/>
                <a:gd name="T49" fmla="*/ 0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84"/>
                <a:gd name="T77" fmla="*/ 68 w 68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84">
                  <a:moveTo>
                    <a:pt x="16" y="0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6" y="32"/>
                  </a:lnTo>
                  <a:lnTo>
                    <a:pt x="8" y="46"/>
                  </a:lnTo>
                  <a:lnTo>
                    <a:pt x="14" y="62"/>
                  </a:lnTo>
                  <a:lnTo>
                    <a:pt x="22" y="78"/>
                  </a:lnTo>
                  <a:lnTo>
                    <a:pt x="26" y="82"/>
                  </a:lnTo>
                  <a:lnTo>
                    <a:pt x="32" y="84"/>
                  </a:lnTo>
                  <a:lnTo>
                    <a:pt x="42" y="82"/>
                  </a:lnTo>
                  <a:lnTo>
                    <a:pt x="54" y="78"/>
                  </a:lnTo>
                  <a:lnTo>
                    <a:pt x="64" y="72"/>
                  </a:lnTo>
                  <a:lnTo>
                    <a:pt x="68" y="68"/>
                  </a:lnTo>
                  <a:lnTo>
                    <a:pt x="68" y="64"/>
                  </a:lnTo>
                  <a:lnTo>
                    <a:pt x="68" y="56"/>
                  </a:lnTo>
                  <a:lnTo>
                    <a:pt x="62" y="48"/>
                  </a:lnTo>
                  <a:lnTo>
                    <a:pt x="56" y="38"/>
                  </a:lnTo>
                  <a:lnTo>
                    <a:pt x="48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96" name="Freeform 38"/>
            <p:cNvSpPr>
              <a:spLocks noChangeAspect="1"/>
            </p:cNvSpPr>
            <p:nvPr/>
          </p:nvSpPr>
          <p:spPr bwMode="auto">
            <a:xfrm>
              <a:off x="4560" y="1640"/>
              <a:ext cx="81" cy="109"/>
            </a:xfrm>
            <a:custGeom>
              <a:avLst/>
              <a:gdLst>
                <a:gd name="T0" fmla="*/ 100 w 80"/>
                <a:gd name="T1" fmla="*/ 800 h 100"/>
                <a:gd name="T2" fmla="*/ 92 w 80"/>
                <a:gd name="T3" fmla="*/ 718 h 100"/>
                <a:gd name="T4" fmla="*/ 84 w 80"/>
                <a:gd name="T5" fmla="*/ 659 h 100"/>
                <a:gd name="T6" fmla="*/ 86 w 80"/>
                <a:gd name="T7" fmla="*/ 621 h 100"/>
                <a:gd name="T8" fmla="*/ 88 w 80"/>
                <a:gd name="T9" fmla="*/ 605 h 100"/>
                <a:gd name="T10" fmla="*/ 96 w 80"/>
                <a:gd name="T11" fmla="*/ 543 h 100"/>
                <a:gd name="T12" fmla="*/ 104 w 80"/>
                <a:gd name="T13" fmla="*/ 509 h 100"/>
                <a:gd name="T14" fmla="*/ 106 w 80"/>
                <a:gd name="T15" fmla="*/ 476 h 100"/>
                <a:gd name="T16" fmla="*/ 106 w 80"/>
                <a:gd name="T17" fmla="*/ 437 h 100"/>
                <a:gd name="T18" fmla="*/ 106 w 80"/>
                <a:gd name="T19" fmla="*/ 378 h 100"/>
                <a:gd name="T20" fmla="*/ 104 w 80"/>
                <a:gd name="T21" fmla="*/ 340 h 100"/>
                <a:gd name="T22" fmla="*/ 100 w 80"/>
                <a:gd name="T23" fmla="*/ 296 h 100"/>
                <a:gd name="T24" fmla="*/ 100 w 80"/>
                <a:gd name="T25" fmla="*/ 246 h 100"/>
                <a:gd name="T26" fmla="*/ 100 w 80"/>
                <a:gd name="T27" fmla="*/ 174 h 100"/>
                <a:gd name="T28" fmla="*/ 104 w 80"/>
                <a:gd name="T29" fmla="*/ 89 h 100"/>
                <a:gd name="T30" fmla="*/ 100 w 80"/>
                <a:gd name="T31" fmla="*/ 0 h 100"/>
                <a:gd name="T32" fmla="*/ 100 w 80"/>
                <a:gd name="T33" fmla="*/ 4 h 100"/>
                <a:gd name="T34" fmla="*/ 96 w 80"/>
                <a:gd name="T35" fmla="*/ 63 h 100"/>
                <a:gd name="T36" fmla="*/ 92 w 80"/>
                <a:gd name="T37" fmla="*/ 75 h 100"/>
                <a:gd name="T38" fmla="*/ 88 w 80"/>
                <a:gd name="T39" fmla="*/ 63 h 100"/>
                <a:gd name="T40" fmla="*/ 84 w 80"/>
                <a:gd name="T41" fmla="*/ 2 h 100"/>
                <a:gd name="T42" fmla="*/ 76 w 80"/>
                <a:gd name="T43" fmla="*/ 126 h 100"/>
                <a:gd name="T44" fmla="*/ 72 w 80"/>
                <a:gd name="T45" fmla="*/ 190 h 100"/>
                <a:gd name="T46" fmla="*/ 70 w 80"/>
                <a:gd name="T47" fmla="*/ 226 h 100"/>
                <a:gd name="T48" fmla="*/ 72 w 80"/>
                <a:gd name="T49" fmla="*/ 286 h 100"/>
                <a:gd name="T50" fmla="*/ 34 w 80"/>
                <a:gd name="T51" fmla="*/ 286 h 100"/>
                <a:gd name="T52" fmla="*/ 28 w 80"/>
                <a:gd name="T53" fmla="*/ 268 h 100"/>
                <a:gd name="T54" fmla="*/ 24 w 80"/>
                <a:gd name="T55" fmla="*/ 246 h 100"/>
                <a:gd name="T56" fmla="*/ 12 w 80"/>
                <a:gd name="T57" fmla="*/ 378 h 100"/>
                <a:gd name="T58" fmla="*/ 4 w 80"/>
                <a:gd name="T59" fmla="*/ 489 h 100"/>
                <a:gd name="T60" fmla="*/ 0 w 80"/>
                <a:gd name="T61" fmla="*/ 566 h 100"/>
                <a:gd name="T62" fmla="*/ 10 w 80"/>
                <a:gd name="T63" fmla="*/ 581 h 100"/>
                <a:gd name="T64" fmla="*/ 18 w 80"/>
                <a:gd name="T65" fmla="*/ 621 h 100"/>
                <a:gd name="T66" fmla="*/ 26 w 80"/>
                <a:gd name="T67" fmla="*/ 718 h 100"/>
                <a:gd name="T68" fmla="*/ 30 w 80"/>
                <a:gd name="T69" fmla="*/ 806 h 100"/>
                <a:gd name="T70" fmla="*/ 26 w 80"/>
                <a:gd name="T71" fmla="*/ 853 h 100"/>
                <a:gd name="T72" fmla="*/ 26 w 80"/>
                <a:gd name="T73" fmla="*/ 879 h 100"/>
                <a:gd name="T74" fmla="*/ 28 w 80"/>
                <a:gd name="T75" fmla="*/ 894 h 100"/>
                <a:gd name="T76" fmla="*/ 34 w 80"/>
                <a:gd name="T77" fmla="*/ 930 h 100"/>
                <a:gd name="T78" fmla="*/ 74 w 80"/>
                <a:gd name="T79" fmla="*/ 930 h 100"/>
                <a:gd name="T80" fmla="*/ 86 w 80"/>
                <a:gd name="T81" fmla="*/ 950 h 100"/>
                <a:gd name="T82" fmla="*/ 86 w 80"/>
                <a:gd name="T83" fmla="*/ 894 h 100"/>
                <a:gd name="T84" fmla="*/ 98 w 80"/>
                <a:gd name="T85" fmla="*/ 894 h 100"/>
                <a:gd name="T86" fmla="*/ 102 w 80"/>
                <a:gd name="T87" fmla="*/ 879 h 100"/>
                <a:gd name="T88" fmla="*/ 104 w 80"/>
                <a:gd name="T89" fmla="*/ 853 h 100"/>
                <a:gd name="T90" fmla="*/ 104 w 80"/>
                <a:gd name="T91" fmla="*/ 820 h 100"/>
                <a:gd name="T92" fmla="*/ 102 w 80"/>
                <a:gd name="T93" fmla="*/ 800 h 100"/>
                <a:gd name="T94" fmla="*/ 100 w 80"/>
                <a:gd name="T95" fmla="*/ 80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00"/>
                <a:gd name="T146" fmla="*/ 80 w 80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00">
                  <a:moveTo>
                    <a:pt x="74" y="84"/>
                  </a:moveTo>
                  <a:lnTo>
                    <a:pt x="66" y="76"/>
                  </a:lnTo>
                  <a:lnTo>
                    <a:pt x="58" y="70"/>
                  </a:lnTo>
                  <a:lnTo>
                    <a:pt x="60" y="66"/>
                  </a:lnTo>
                  <a:lnTo>
                    <a:pt x="62" y="64"/>
                  </a:lnTo>
                  <a:lnTo>
                    <a:pt x="70" y="58"/>
                  </a:lnTo>
                  <a:lnTo>
                    <a:pt x="78" y="54"/>
                  </a:lnTo>
                  <a:lnTo>
                    <a:pt x="80" y="50"/>
                  </a:lnTo>
                  <a:lnTo>
                    <a:pt x="80" y="46"/>
                  </a:lnTo>
                  <a:lnTo>
                    <a:pt x="80" y="40"/>
                  </a:lnTo>
                  <a:lnTo>
                    <a:pt x="78" y="36"/>
                  </a:lnTo>
                  <a:lnTo>
                    <a:pt x="74" y="32"/>
                  </a:lnTo>
                  <a:lnTo>
                    <a:pt x="74" y="26"/>
                  </a:lnTo>
                  <a:lnTo>
                    <a:pt x="74" y="18"/>
                  </a:lnTo>
                  <a:lnTo>
                    <a:pt x="78" y="10"/>
                  </a:lnTo>
                  <a:lnTo>
                    <a:pt x="74" y="0"/>
                  </a:lnTo>
                  <a:lnTo>
                    <a:pt x="74" y="4"/>
                  </a:lnTo>
                  <a:lnTo>
                    <a:pt x="70" y="6"/>
                  </a:lnTo>
                  <a:lnTo>
                    <a:pt x="66" y="8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0" y="14"/>
                  </a:lnTo>
                  <a:lnTo>
                    <a:pt x="46" y="20"/>
                  </a:lnTo>
                  <a:lnTo>
                    <a:pt x="44" y="24"/>
                  </a:lnTo>
                  <a:lnTo>
                    <a:pt x="46" y="30"/>
                  </a:lnTo>
                  <a:lnTo>
                    <a:pt x="34" y="30"/>
                  </a:lnTo>
                  <a:lnTo>
                    <a:pt x="28" y="28"/>
                  </a:lnTo>
                  <a:lnTo>
                    <a:pt x="24" y="26"/>
                  </a:lnTo>
                  <a:lnTo>
                    <a:pt x="12" y="40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10" y="62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6"/>
                  </a:lnTo>
                  <a:lnTo>
                    <a:pt x="26" y="90"/>
                  </a:lnTo>
                  <a:lnTo>
                    <a:pt x="26" y="94"/>
                  </a:lnTo>
                  <a:lnTo>
                    <a:pt x="28" y="96"/>
                  </a:lnTo>
                  <a:lnTo>
                    <a:pt x="34" y="98"/>
                  </a:lnTo>
                  <a:lnTo>
                    <a:pt x="48" y="98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72" y="96"/>
                  </a:lnTo>
                  <a:lnTo>
                    <a:pt x="76" y="94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6" y="84"/>
                  </a:lnTo>
                  <a:lnTo>
                    <a:pt x="7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97" name="Freeform 39"/>
            <p:cNvSpPr>
              <a:spLocks noChangeAspect="1"/>
            </p:cNvSpPr>
            <p:nvPr/>
          </p:nvSpPr>
          <p:spPr bwMode="auto">
            <a:xfrm>
              <a:off x="4607" y="2020"/>
              <a:ext cx="27" cy="66"/>
            </a:xfrm>
            <a:custGeom>
              <a:avLst/>
              <a:gdLst>
                <a:gd name="T0" fmla="*/ 65 w 26"/>
                <a:gd name="T1" fmla="*/ 0 h 60"/>
                <a:gd name="T2" fmla="*/ 65 w 26"/>
                <a:gd name="T3" fmla="*/ 174 h 60"/>
                <a:gd name="T4" fmla="*/ 61 w 26"/>
                <a:gd name="T5" fmla="*/ 428 h 60"/>
                <a:gd name="T6" fmla="*/ 49 w 26"/>
                <a:gd name="T7" fmla="*/ 723 h 60"/>
                <a:gd name="T8" fmla="*/ 6 w 26"/>
                <a:gd name="T9" fmla="*/ 570 h 60"/>
                <a:gd name="T10" fmla="*/ 2 w 26"/>
                <a:gd name="T11" fmla="*/ 509 h 60"/>
                <a:gd name="T12" fmla="*/ 0 w 26"/>
                <a:gd name="T13" fmla="*/ 428 h 60"/>
                <a:gd name="T14" fmla="*/ 0 w 26"/>
                <a:gd name="T15" fmla="*/ 262 h 60"/>
                <a:gd name="T16" fmla="*/ 6 w 26"/>
                <a:gd name="T17" fmla="*/ 144 h 60"/>
                <a:gd name="T18" fmla="*/ 10 w 26"/>
                <a:gd name="T19" fmla="*/ 81 h 60"/>
                <a:gd name="T20" fmla="*/ 41 w 26"/>
                <a:gd name="T21" fmla="*/ 4 h 60"/>
                <a:gd name="T22" fmla="*/ 53 w 26"/>
                <a:gd name="T23" fmla="*/ 2 h 60"/>
                <a:gd name="T24" fmla="*/ 65 w 26"/>
                <a:gd name="T25" fmla="*/ 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60"/>
                <a:gd name="T41" fmla="*/ 26 w 26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60">
                  <a:moveTo>
                    <a:pt x="26" y="0"/>
                  </a:moveTo>
                  <a:lnTo>
                    <a:pt x="26" y="14"/>
                  </a:lnTo>
                  <a:lnTo>
                    <a:pt x="24" y="36"/>
                  </a:lnTo>
                  <a:lnTo>
                    <a:pt x="18" y="60"/>
                  </a:lnTo>
                  <a:lnTo>
                    <a:pt x="6" y="48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6" y="12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98" name="Freeform 40"/>
            <p:cNvSpPr>
              <a:spLocks noChangeAspect="1"/>
            </p:cNvSpPr>
            <p:nvPr/>
          </p:nvSpPr>
          <p:spPr bwMode="auto">
            <a:xfrm>
              <a:off x="4425" y="2129"/>
              <a:ext cx="39" cy="41"/>
            </a:xfrm>
            <a:custGeom>
              <a:avLst/>
              <a:gdLst>
                <a:gd name="T0" fmla="*/ 46 w 38"/>
                <a:gd name="T1" fmla="*/ 272 h 38"/>
                <a:gd name="T2" fmla="*/ 14 w 38"/>
                <a:gd name="T3" fmla="*/ 260 h 38"/>
                <a:gd name="T4" fmla="*/ 6 w 38"/>
                <a:gd name="T5" fmla="*/ 234 h 38"/>
                <a:gd name="T6" fmla="*/ 2 w 38"/>
                <a:gd name="T7" fmla="*/ 186 h 38"/>
                <a:gd name="T8" fmla="*/ 0 w 38"/>
                <a:gd name="T9" fmla="*/ 147 h 38"/>
                <a:gd name="T10" fmla="*/ 2 w 38"/>
                <a:gd name="T11" fmla="*/ 113 h 38"/>
                <a:gd name="T12" fmla="*/ 4 w 38"/>
                <a:gd name="T13" fmla="*/ 83 h 38"/>
                <a:gd name="T14" fmla="*/ 14 w 38"/>
                <a:gd name="T15" fmla="*/ 6 h 38"/>
                <a:gd name="T16" fmla="*/ 54 w 38"/>
                <a:gd name="T17" fmla="*/ 2 h 38"/>
                <a:gd name="T18" fmla="*/ 70 w 38"/>
                <a:gd name="T19" fmla="*/ 0 h 38"/>
                <a:gd name="T20" fmla="*/ 66 w 38"/>
                <a:gd name="T21" fmla="*/ 71 h 38"/>
                <a:gd name="T22" fmla="*/ 58 w 38"/>
                <a:gd name="T23" fmla="*/ 159 h 38"/>
                <a:gd name="T24" fmla="*/ 52 w 38"/>
                <a:gd name="T25" fmla="*/ 245 h 38"/>
                <a:gd name="T26" fmla="*/ 50 w 38"/>
                <a:gd name="T27" fmla="*/ 260 h 38"/>
                <a:gd name="T28" fmla="*/ 46 w 38"/>
                <a:gd name="T29" fmla="*/ 272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8"/>
                <a:gd name="T46" fmla="*/ 0 h 38"/>
                <a:gd name="T47" fmla="*/ 38 w 38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8" h="38">
                  <a:moveTo>
                    <a:pt x="20" y="38"/>
                  </a:moveTo>
                  <a:lnTo>
                    <a:pt x="14" y="36"/>
                  </a:lnTo>
                  <a:lnTo>
                    <a:pt x="6" y="32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4" y="6"/>
                  </a:lnTo>
                  <a:lnTo>
                    <a:pt x="28" y="2"/>
                  </a:lnTo>
                  <a:lnTo>
                    <a:pt x="38" y="0"/>
                  </a:lnTo>
                  <a:lnTo>
                    <a:pt x="36" y="10"/>
                  </a:lnTo>
                  <a:lnTo>
                    <a:pt x="32" y="22"/>
                  </a:lnTo>
                  <a:lnTo>
                    <a:pt x="26" y="34"/>
                  </a:lnTo>
                  <a:lnTo>
                    <a:pt x="24" y="36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899" name="Freeform 41"/>
            <p:cNvSpPr>
              <a:spLocks noChangeAspect="1"/>
            </p:cNvSpPr>
            <p:nvPr/>
          </p:nvSpPr>
          <p:spPr bwMode="auto">
            <a:xfrm>
              <a:off x="4251" y="2526"/>
              <a:ext cx="14" cy="17"/>
            </a:xfrm>
            <a:custGeom>
              <a:avLst/>
              <a:gdLst>
                <a:gd name="T0" fmla="*/ 14 w 14"/>
                <a:gd name="T1" fmla="*/ 50 h 16"/>
                <a:gd name="T2" fmla="*/ 12 w 14"/>
                <a:gd name="T3" fmla="*/ 63 h 16"/>
                <a:gd name="T4" fmla="*/ 10 w 14"/>
                <a:gd name="T5" fmla="*/ 71 h 16"/>
                <a:gd name="T6" fmla="*/ 6 w 14"/>
                <a:gd name="T7" fmla="*/ 63 h 16"/>
                <a:gd name="T8" fmla="*/ 2 w 14"/>
                <a:gd name="T9" fmla="*/ 50 h 16"/>
                <a:gd name="T10" fmla="*/ 2 w 14"/>
                <a:gd name="T11" fmla="*/ 6 h 16"/>
                <a:gd name="T12" fmla="*/ 0 w 14"/>
                <a:gd name="T13" fmla="*/ 0 h 16"/>
                <a:gd name="T14" fmla="*/ 8 w 14"/>
                <a:gd name="T15" fmla="*/ 4 h 16"/>
                <a:gd name="T16" fmla="*/ 12 w 14"/>
                <a:gd name="T17" fmla="*/ 6 h 16"/>
                <a:gd name="T18" fmla="*/ 14 w 14"/>
                <a:gd name="T19" fmla="*/ 5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10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2" y="6"/>
                  </a:lnTo>
                  <a:lnTo>
                    <a:pt x="0" y="0"/>
                  </a:lnTo>
                  <a:lnTo>
                    <a:pt x="8" y="4"/>
                  </a:lnTo>
                  <a:lnTo>
                    <a:pt x="12" y="6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0" name="Freeform 42"/>
            <p:cNvSpPr>
              <a:spLocks noChangeAspect="1"/>
            </p:cNvSpPr>
            <p:nvPr/>
          </p:nvSpPr>
          <p:spPr bwMode="auto">
            <a:xfrm>
              <a:off x="4863" y="3418"/>
              <a:ext cx="71" cy="68"/>
            </a:xfrm>
            <a:custGeom>
              <a:avLst/>
              <a:gdLst>
                <a:gd name="T0" fmla="*/ 18 w 70"/>
                <a:gd name="T1" fmla="*/ 2 h 62"/>
                <a:gd name="T2" fmla="*/ 26 w 70"/>
                <a:gd name="T3" fmla="*/ 104 h 62"/>
                <a:gd name="T4" fmla="*/ 30 w 70"/>
                <a:gd name="T5" fmla="*/ 125 h 62"/>
                <a:gd name="T6" fmla="*/ 34 w 70"/>
                <a:gd name="T7" fmla="*/ 150 h 62"/>
                <a:gd name="T8" fmla="*/ 68 w 70"/>
                <a:gd name="T9" fmla="*/ 150 h 62"/>
                <a:gd name="T10" fmla="*/ 76 w 70"/>
                <a:gd name="T11" fmla="*/ 125 h 62"/>
                <a:gd name="T12" fmla="*/ 88 w 70"/>
                <a:gd name="T13" fmla="*/ 87 h 62"/>
                <a:gd name="T14" fmla="*/ 96 w 70"/>
                <a:gd name="T15" fmla="*/ 87 h 62"/>
                <a:gd name="T16" fmla="*/ 96 w 70"/>
                <a:gd name="T17" fmla="*/ 104 h 62"/>
                <a:gd name="T18" fmla="*/ 94 w 70"/>
                <a:gd name="T19" fmla="*/ 150 h 62"/>
                <a:gd name="T20" fmla="*/ 90 w 70"/>
                <a:gd name="T21" fmla="*/ 199 h 62"/>
                <a:gd name="T22" fmla="*/ 86 w 70"/>
                <a:gd name="T23" fmla="*/ 287 h 62"/>
                <a:gd name="T24" fmla="*/ 84 w 70"/>
                <a:gd name="T25" fmla="*/ 374 h 62"/>
                <a:gd name="T26" fmla="*/ 80 w 70"/>
                <a:gd name="T27" fmla="*/ 415 h 62"/>
                <a:gd name="T28" fmla="*/ 76 w 70"/>
                <a:gd name="T29" fmla="*/ 447 h 62"/>
                <a:gd name="T30" fmla="*/ 70 w 70"/>
                <a:gd name="T31" fmla="*/ 499 h 62"/>
                <a:gd name="T32" fmla="*/ 66 w 70"/>
                <a:gd name="T33" fmla="*/ 579 h 62"/>
                <a:gd name="T34" fmla="*/ 62 w 70"/>
                <a:gd name="T35" fmla="*/ 594 h 62"/>
                <a:gd name="T36" fmla="*/ 34 w 70"/>
                <a:gd name="T37" fmla="*/ 609 h 62"/>
                <a:gd name="T38" fmla="*/ 32 w 70"/>
                <a:gd name="T39" fmla="*/ 594 h 62"/>
                <a:gd name="T40" fmla="*/ 30 w 70"/>
                <a:gd name="T41" fmla="*/ 547 h 62"/>
                <a:gd name="T42" fmla="*/ 20 w 70"/>
                <a:gd name="T43" fmla="*/ 646 h 62"/>
                <a:gd name="T44" fmla="*/ 16 w 70"/>
                <a:gd name="T45" fmla="*/ 658 h 62"/>
                <a:gd name="T46" fmla="*/ 10 w 70"/>
                <a:gd name="T47" fmla="*/ 693 h 62"/>
                <a:gd name="T48" fmla="*/ 4 w 70"/>
                <a:gd name="T49" fmla="*/ 658 h 62"/>
                <a:gd name="T50" fmla="*/ 0 w 70"/>
                <a:gd name="T51" fmla="*/ 609 h 62"/>
                <a:gd name="T52" fmla="*/ 0 w 70"/>
                <a:gd name="T53" fmla="*/ 579 h 62"/>
                <a:gd name="T54" fmla="*/ 0 w 70"/>
                <a:gd name="T55" fmla="*/ 499 h 62"/>
                <a:gd name="T56" fmla="*/ 0 w 70"/>
                <a:gd name="T57" fmla="*/ 455 h 62"/>
                <a:gd name="T58" fmla="*/ 2 w 70"/>
                <a:gd name="T59" fmla="*/ 447 h 62"/>
                <a:gd name="T60" fmla="*/ 6 w 70"/>
                <a:gd name="T61" fmla="*/ 400 h 62"/>
                <a:gd name="T62" fmla="*/ 8 w 70"/>
                <a:gd name="T63" fmla="*/ 374 h 62"/>
                <a:gd name="T64" fmla="*/ 8 w 70"/>
                <a:gd name="T65" fmla="*/ 333 h 62"/>
                <a:gd name="T66" fmla="*/ 6 w 70"/>
                <a:gd name="T67" fmla="*/ 239 h 62"/>
                <a:gd name="T68" fmla="*/ 8 w 70"/>
                <a:gd name="T69" fmla="*/ 199 h 62"/>
                <a:gd name="T70" fmla="*/ 12 w 70"/>
                <a:gd name="T71" fmla="*/ 104 h 62"/>
                <a:gd name="T72" fmla="*/ 18 w 70"/>
                <a:gd name="T73" fmla="*/ 0 h 62"/>
                <a:gd name="T74" fmla="*/ 18 w 70"/>
                <a:gd name="T75" fmla="*/ 4 h 62"/>
                <a:gd name="T76" fmla="*/ 18 w 70"/>
                <a:gd name="T77" fmla="*/ 2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0"/>
                <a:gd name="T118" fmla="*/ 0 h 62"/>
                <a:gd name="T119" fmla="*/ 70 w 70"/>
                <a:gd name="T120" fmla="*/ 62 h 6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0" h="62">
                  <a:moveTo>
                    <a:pt x="18" y="2"/>
                  </a:move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42" y="14"/>
                  </a:lnTo>
                  <a:lnTo>
                    <a:pt x="50" y="12"/>
                  </a:lnTo>
                  <a:lnTo>
                    <a:pt x="6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4" y="18"/>
                  </a:lnTo>
                  <a:lnTo>
                    <a:pt x="60" y="26"/>
                  </a:lnTo>
                  <a:lnTo>
                    <a:pt x="58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6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0" y="58"/>
                  </a:lnTo>
                  <a:lnTo>
                    <a:pt x="16" y="60"/>
                  </a:lnTo>
                  <a:lnTo>
                    <a:pt x="10" y="62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22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1" name="Freeform 43"/>
            <p:cNvSpPr>
              <a:spLocks noChangeAspect="1"/>
            </p:cNvSpPr>
            <p:nvPr/>
          </p:nvSpPr>
          <p:spPr bwMode="auto">
            <a:xfrm>
              <a:off x="5381" y="2991"/>
              <a:ext cx="43" cy="50"/>
            </a:xfrm>
            <a:custGeom>
              <a:avLst/>
              <a:gdLst>
                <a:gd name="T0" fmla="*/ 72 w 42"/>
                <a:gd name="T1" fmla="*/ 383 h 46"/>
                <a:gd name="T2" fmla="*/ 64 w 42"/>
                <a:gd name="T3" fmla="*/ 404 h 46"/>
                <a:gd name="T4" fmla="*/ 60 w 42"/>
                <a:gd name="T5" fmla="*/ 383 h 46"/>
                <a:gd name="T6" fmla="*/ 54 w 42"/>
                <a:gd name="T7" fmla="*/ 372 h 46"/>
                <a:gd name="T8" fmla="*/ 16 w 42"/>
                <a:gd name="T9" fmla="*/ 291 h 46"/>
                <a:gd name="T10" fmla="*/ 6 w 42"/>
                <a:gd name="T11" fmla="*/ 191 h 46"/>
                <a:gd name="T12" fmla="*/ 0 w 42"/>
                <a:gd name="T13" fmla="*/ 98 h 46"/>
                <a:gd name="T14" fmla="*/ 0 w 42"/>
                <a:gd name="T15" fmla="*/ 0 h 46"/>
                <a:gd name="T16" fmla="*/ 8 w 42"/>
                <a:gd name="T17" fmla="*/ 4 h 46"/>
                <a:gd name="T18" fmla="*/ 14 w 42"/>
                <a:gd name="T19" fmla="*/ 83 h 46"/>
                <a:gd name="T20" fmla="*/ 18 w 42"/>
                <a:gd name="T21" fmla="*/ 137 h 46"/>
                <a:gd name="T22" fmla="*/ 48 w 42"/>
                <a:gd name="T23" fmla="*/ 208 h 46"/>
                <a:gd name="T24" fmla="*/ 52 w 42"/>
                <a:gd name="T25" fmla="*/ 226 h 46"/>
                <a:gd name="T26" fmla="*/ 56 w 42"/>
                <a:gd name="T27" fmla="*/ 246 h 46"/>
                <a:gd name="T28" fmla="*/ 60 w 42"/>
                <a:gd name="T29" fmla="*/ 267 h 46"/>
                <a:gd name="T30" fmla="*/ 62 w 42"/>
                <a:gd name="T31" fmla="*/ 291 h 46"/>
                <a:gd name="T32" fmla="*/ 72 w 42"/>
                <a:gd name="T33" fmla="*/ 38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6"/>
                <a:gd name="T53" fmla="*/ 42 w 4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6">
                  <a:moveTo>
                    <a:pt x="42" y="44"/>
                  </a:moveTo>
                  <a:lnTo>
                    <a:pt x="38" y="46"/>
                  </a:lnTo>
                  <a:lnTo>
                    <a:pt x="34" y="44"/>
                  </a:lnTo>
                  <a:lnTo>
                    <a:pt x="28" y="42"/>
                  </a:lnTo>
                  <a:lnTo>
                    <a:pt x="16" y="34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2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4" y="30"/>
                  </a:lnTo>
                  <a:lnTo>
                    <a:pt x="36" y="34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2" name="Freeform 44"/>
            <p:cNvSpPr>
              <a:spLocks noChangeAspect="1"/>
            </p:cNvSpPr>
            <p:nvPr/>
          </p:nvSpPr>
          <p:spPr bwMode="auto">
            <a:xfrm>
              <a:off x="4900" y="2676"/>
              <a:ext cx="12" cy="19"/>
            </a:xfrm>
            <a:custGeom>
              <a:avLst/>
              <a:gdLst>
                <a:gd name="T0" fmla="*/ 12 w 12"/>
                <a:gd name="T1" fmla="*/ 44 h 18"/>
                <a:gd name="T2" fmla="*/ 12 w 12"/>
                <a:gd name="T3" fmla="*/ 55 h 18"/>
                <a:gd name="T4" fmla="*/ 12 w 12"/>
                <a:gd name="T5" fmla="*/ 68 h 18"/>
                <a:gd name="T6" fmla="*/ 6 w 12"/>
                <a:gd name="T7" fmla="*/ 68 h 18"/>
                <a:gd name="T8" fmla="*/ 2 w 12"/>
                <a:gd name="T9" fmla="*/ 55 h 18"/>
                <a:gd name="T10" fmla="*/ 0 w 12"/>
                <a:gd name="T11" fmla="*/ 44 h 18"/>
                <a:gd name="T12" fmla="*/ 2 w 12"/>
                <a:gd name="T13" fmla="*/ 4 h 18"/>
                <a:gd name="T14" fmla="*/ 8 w 12"/>
                <a:gd name="T15" fmla="*/ 0 h 18"/>
                <a:gd name="T16" fmla="*/ 10 w 12"/>
                <a:gd name="T17" fmla="*/ 6 h 18"/>
                <a:gd name="T18" fmla="*/ 10 w 12"/>
                <a:gd name="T19" fmla="*/ 8 h 18"/>
                <a:gd name="T20" fmla="*/ 12 w 12"/>
                <a:gd name="T21" fmla="*/ 44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8"/>
                <a:gd name="T35" fmla="*/ 12 w 12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8">
                  <a:moveTo>
                    <a:pt x="12" y="10"/>
                  </a:moveTo>
                  <a:lnTo>
                    <a:pt x="12" y="14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8" y="0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3" name="Freeform 45"/>
            <p:cNvSpPr>
              <a:spLocks noChangeAspect="1"/>
            </p:cNvSpPr>
            <p:nvPr/>
          </p:nvSpPr>
          <p:spPr bwMode="auto">
            <a:xfrm>
              <a:off x="5264" y="2674"/>
              <a:ext cx="18" cy="35"/>
            </a:xfrm>
            <a:custGeom>
              <a:avLst/>
              <a:gdLst>
                <a:gd name="T0" fmla="*/ 18 w 18"/>
                <a:gd name="T1" fmla="*/ 199 h 32"/>
                <a:gd name="T2" fmla="*/ 18 w 18"/>
                <a:gd name="T3" fmla="*/ 260 h 32"/>
                <a:gd name="T4" fmla="*/ 16 w 18"/>
                <a:gd name="T5" fmla="*/ 306 h 32"/>
                <a:gd name="T6" fmla="*/ 14 w 18"/>
                <a:gd name="T7" fmla="*/ 334 h 32"/>
                <a:gd name="T8" fmla="*/ 12 w 18"/>
                <a:gd name="T9" fmla="*/ 334 h 32"/>
                <a:gd name="T10" fmla="*/ 8 w 18"/>
                <a:gd name="T11" fmla="*/ 334 h 32"/>
                <a:gd name="T12" fmla="*/ 6 w 18"/>
                <a:gd name="T13" fmla="*/ 284 h 32"/>
                <a:gd name="T14" fmla="*/ 4 w 18"/>
                <a:gd name="T15" fmla="*/ 199 h 32"/>
                <a:gd name="T16" fmla="*/ 2 w 18"/>
                <a:gd name="T17" fmla="*/ 116 h 32"/>
                <a:gd name="T18" fmla="*/ 0 w 18"/>
                <a:gd name="T19" fmla="*/ 68 h 32"/>
                <a:gd name="T20" fmla="*/ 0 w 18"/>
                <a:gd name="T21" fmla="*/ 0 h 32"/>
                <a:gd name="T22" fmla="*/ 8 w 18"/>
                <a:gd name="T23" fmla="*/ 116 h 32"/>
                <a:gd name="T24" fmla="*/ 12 w 18"/>
                <a:gd name="T25" fmla="*/ 182 h 32"/>
                <a:gd name="T26" fmla="*/ 16 w 18"/>
                <a:gd name="T27" fmla="*/ 199 h 32"/>
                <a:gd name="T28" fmla="*/ 18 w 18"/>
                <a:gd name="T29" fmla="*/ 1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32"/>
                <a:gd name="T47" fmla="*/ 18 w 18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32">
                  <a:moveTo>
                    <a:pt x="18" y="20"/>
                  </a:moveTo>
                  <a:lnTo>
                    <a:pt x="18" y="26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2" y="18"/>
                  </a:lnTo>
                  <a:lnTo>
                    <a:pt x="16" y="20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4" name="Freeform 46"/>
            <p:cNvSpPr>
              <a:spLocks noChangeAspect="1"/>
            </p:cNvSpPr>
            <p:nvPr/>
          </p:nvSpPr>
          <p:spPr bwMode="auto">
            <a:xfrm>
              <a:off x="5325" y="2722"/>
              <a:ext cx="25" cy="19"/>
            </a:xfrm>
            <a:custGeom>
              <a:avLst/>
              <a:gdLst>
                <a:gd name="T0" fmla="*/ 65 w 24"/>
                <a:gd name="T1" fmla="*/ 61 h 18"/>
                <a:gd name="T2" fmla="*/ 60 w 24"/>
                <a:gd name="T3" fmla="*/ 68 h 18"/>
                <a:gd name="T4" fmla="*/ 56 w 24"/>
                <a:gd name="T5" fmla="*/ 68 h 18"/>
                <a:gd name="T6" fmla="*/ 44 w 24"/>
                <a:gd name="T7" fmla="*/ 61 h 18"/>
                <a:gd name="T8" fmla="*/ 8 w 24"/>
                <a:gd name="T9" fmla="*/ 49 h 18"/>
                <a:gd name="T10" fmla="*/ 0 w 24"/>
                <a:gd name="T11" fmla="*/ 4 h 18"/>
                <a:gd name="T12" fmla="*/ 0 w 24"/>
                <a:gd name="T13" fmla="*/ 0 h 18"/>
                <a:gd name="T14" fmla="*/ 8 w 24"/>
                <a:gd name="T15" fmla="*/ 2 h 18"/>
                <a:gd name="T16" fmla="*/ 44 w 24"/>
                <a:gd name="T17" fmla="*/ 6 h 18"/>
                <a:gd name="T18" fmla="*/ 60 w 24"/>
                <a:gd name="T19" fmla="*/ 44 h 18"/>
                <a:gd name="T20" fmla="*/ 65 w 24"/>
                <a:gd name="T21" fmla="*/ 61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8"/>
                <a:gd name="T35" fmla="*/ 24 w 24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8">
                  <a:moveTo>
                    <a:pt x="24" y="16"/>
                  </a:moveTo>
                  <a:lnTo>
                    <a:pt x="22" y="18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22" y="1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5" name="Freeform 47"/>
            <p:cNvSpPr>
              <a:spLocks noChangeAspect="1"/>
            </p:cNvSpPr>
            <p:nvPr/>
          </p:nvSpPr>
          <p:spPr bwMode="auto">
            <a:xfrm>
              <a:off x="5364" y="2740"/>
              <a:ext cx="15" cy="27"/>
            </a:xfrm>
            <a:custGeom>
              <a:avLst/>
              <a:gdLst>
                <a:gd name="T0" fmla="*/ 2 w 14"/>
                <a:gd name="T1" fmla="*/ 0 h 26"/>
                <a:gd name="T2" fmla="*/ 6 w 14"/>
                <a:gd name="T3" fmla="*/ 6 h 26"/>
                <a:gd name="T4" fmla="*/ 62 w 14"/>
                <a:gd name="T5" fmla="*/ 12 h 26"/>
                <a:gd name="T6" fmla="*/ 71 w 14"/>
                <a:gd name="T7" fmla="*/ 53 h 26"/>
                <a:gd name="T8" fmla="*/ 81 w 14"/>
                <a:gd name="T9" fmla="*/ 65 h 26"/>
                <a:gd name="T10" fmla="*/ 71 w 14"/>
                <a:gd name="T11" fmla="*/ 65 h 26"/>
                <a:gd name="T12" fmla="*/ 54 w 14"/>
                <a:gd name="T13" fmla="*/ 61 h 26"/>
                <a:gd name="T14" fmla="*/ 2 w 14"/>
                <a:gd name="T15" fmla="*/ 49 h 26"/>
                <a:gd name="T16" fmla="*/ 0 w 14"/>
                <a:gd name="T17" fmla="*/ 12 h 26"/>
                <a:gd name="T18" fmla="*/ 0 w 14"/>
                <a:gd name="T19" fmla="*/ 8 h 26"/>
                <a:gd name="T20" fmla="*/ 0 w 14"/>
                <a:gd name="T21" fmla="*/ 2 h 26"/>
                <a:gd name="T22" fmla="*/ 4 w 14"/>
                <a:gd name="T23" fmla="*/ 2 h 26"/>
                <a:gd name="T24" fmla="*/ 2 w 14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26"/>
                <a:gd name="T41" fmla="*/ 14 w 1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26">
                  <a:moveTo>
                    <a:pt x="2" y="0"/>
                  </a:moveTo>
                  <a:lnTo>
                    <a:pt x="6" y="6"/>
                  </a:lnTo>
                  <a:lnTo>
                    <a:pt x="10" y="12"/>
                  </a:lnTo>
                  <a:lnTo>
                    <a:pt x="12" y="20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6" name="Freeform 48"/>
            <p:cNvSpPr>
              <a:spLocks noChangeAspect="1"/>
            </p:cNvSpPr>
            <p:nvPr/>
          </p:nvSpPr>
          <p:spPr bwMode="auto">
            <a:xfrm>
              <a:off x="5448" y="2875"/>
              <a:ext cx="10" cy="18"/>
            </a:xfrm>
            <a:custGeom>
              <a:avLst/>
              <a:gdLst>
                <a:gd name="T0" fmla="*/ 6 w 10"/>
                <a:gd name="T1" fmla="*/ 0 h 16"/>
                <a:gd name="T2" fmla="*/ 6 w 10"/>
                <a:gd name="T3" fmla="*/ 99 h 16"/>
                <a:gd name="T4" fmla="*/ 8 w 10"/>
                <a:gd name="T5" fmla="*/ 125 h 16"/>
                <a:gd name="T6" fmla="*/ 10 w 10"/>
                <a:gd name="T7" fmla="*/ 159 h 16"/>
                <a:gd name="T8" fmla="*/ 10 w 10"/>
                <a:gd name="T9" fmla="*/ 201 h 16"/>
                <a:gd name="T10" fmla="*/ 8 w 10"/>
                <a:gd name="T11" fmla="*/ 287 h 16"/>
                <a:gd name="T12" fmla="*/ 4 w 10"/>
                <a:gd name="T13" fmla="*/ 323 h 16"/>
                <a:gd name="T14" fmla="*/ 2 w 10"/>
                <a:gd name="T15" fmla="*/ 323 h 16"/>
                <a:gd name="T16" fmla="*/ 0 w 10"/>
                <a:gd name="T17" fmla="*/ 254 h 16"/>
                <a:gd name="T18" fmla="*/ 0 w 10"/>
                <a:gd name="T19" fmla="*/ 125 h 16"/>
                <a:gd name="T20" fmla="*/ 0 w 10"/>
                <a:gd name="T21" fmla="*/ 0 h 16"/>
                <a:gd name="T22" fmla="*/ 6 w 10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16"/>
                <a:gd name="T38" fmla="*/ 10 w 10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16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7" name="Freeform 49"/>
            <p:cNvSpPr>
              <a:spLocks noChangeAspect="1"/>
            </p:cNvSpPr>
            <p:nvPr/>
          </p:nvSpPr>
          <p:spPr bwMode="auto">
            <a:xfrm>
              <a:off x="5454" y="2901"/>
              <a:ext cx="13" cy="14"/>
            </a:xfrm>
            <a:custGeom>
              <a:avLst/>
              <a:gdLst>
                <a:gd name="T0" fmla="*/ 92 w 12"/>
                <a:gd name="T1" fmla="*/ 419 h 12"/>
                <a:gd name="T2" fmla="*/ 78 w 12"/>
                <a:gd name="T3" fmla="*/ 567 h 12"/>
                <a:gd name="T4" fmla="*/ 66 w 12"/>
                <a:gd name="T5" fmla="*/ 662 h 12"/>
                <a:gd name="T6" fmla="*/ 4 w 12"/>
                <a:gd name="T7" fmla="*/ 662 h 12"/>
                <a:gd name="T8" fmla="*/ 2 w 12"/>
                <a:gd name="T9" fmla="*/ 419 h 12"/>
                <a:gd name="T10" fmla="*/ 0 w 12"/>
                <a:gd name="T11" fmla="*/ 0 h 12"/>
                <a:gd name="T12" fmla="*/ 2 w 12"/>
                <a:gd name="T13" fmla="*/ 0 h 12"/>
                <a:gd name="T14" fmla="*/ 56 w 12"/>
                <a:gd name="T15" fmla="*/ 2 h 12"/>
                <a:gd name="T16" fmla="*/ 78 w 12"/>
                <a:gd name="T17" fmla="*/ 308 h 12"/>
                <a:gd name="T18" fmla="*/ 92 w 12"/>
                <a:gd name="T19" fmla="*/ 41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12" y="8"/>
                  </a:moveTo>
                  <a:lnTo>
                    <a:pt x="10" y="10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8" name="Freeform 50"/>
            <p:cNvSpPr>
              <a:spLocks noChangeAspect="1"/>
            </p:cNvSpPr>
            <p:nvPr/>
          </p:nvSpPr>
          <p:spPr bwMode="auto">
            <a:xfrm>
              <a:off x="4299" y="2418"/>
              <a:ext cx="79" cy="119"/>
            </a:xfrm>
            <a:custGeom>
              <a:avLst/>
              <a:gdLst>
                <a:gd name="T0" fmla="*/ 72 w 78"/>
                <a:gd name="T1" fmla="*/ 88 h 110"/>
                <a:gd name="T2" fmla="*/ 36 w 78"/>
                <a:gd name="T3" fmla="*/ 88 h 110"/>
                <a:gd name="T4" fmla="*/ 34 w 78"/>
                <a:gd name="T5" fmla="*/ 141 h 110"/>
                <a:gd name="T6" fmla="*/ 32 w 78"/>
                <a:gd name="T7" fmla="*/ 156 h 110"/>
                <a:gd name="T8" fmla="*/ 28 w 78"/>
                <a:gd name="T9" fmla="*/ 156 h 110"/>
                <a:gd name="T10" fmla="*/ 24 w 78"/>
                <a:gd name="T11" fmla="*/ 156 h 110"/>
                <a:gd name="T12" fmla="*/ 22 w 78"/>
                <a:gd name="T13" fmla="*/ 141 h 110"/>
                <a:gd name="T14" fmla="*/ 16 w 78"/>
                <a:gd name="T15" fmla="*/ 75 h 110"/>
                <a:gd name="T16" fmla="*/ 10 w 78"/>
                <a:gd name="T17" fmla="*/ 4 h 110"/>
                <a:gd name="T18" fmla="*/ 6 w 78"/>
                <a:gd name="T19" fmla="*/ 0 h 110"/>
                <a:gd name="T20" fmla="*/ 0 w 78"/>
                <a:gd name="T21" fmla="*/ 0 h 110"/>
                <a:gd name="T22" fmla="*/ 4 w 78"/>
                <a:gd name="T23" fmla="*/ 64 h 110"/>
                <a:gd name="T24" fmla="*/ 4 w 78"/>
                <a:gd name="T25" fmla="*/ 103 h 110"/>
                <a:gd name="T26" fmla="*/ 6 w 78"/>
                <a:gd name="T27" fmla="*/ 198 h 110"/>
                <a:gd name="T28" fmla="*/ 10 w 78"/>
                <a:gd name="T29" fmla="*/ 294 h 110"/>
                <a:gd name="T30" fmla="*/ 14 w 78"/>
                <a:gd name="T31" fmla="*/ 372 h 110"/>
                <a:gd name="T32" fmla="*/ 20 w 78"/>
                <a:gd name="T33" fmla="*/ 452 h 110"/>
                <a:gd name="T34" fmla="*/ 36 w 78"/>
                <a:gd name="T35" fmla="*/ 591 h 110"/>
                <a:gd name="T36" fmla="*/ 80 w 78"/>
                <a:gd name="T37" fmla="*/ 714 h 110"/>
                <a:gd name="T38" fmla="*/ 88 w 78"/>
                <a:gd name="T39" fmla="*/ 784 h 110"/>
                <a:gd name="T40" fmla="*/ 96 w 78"/>
                <a:gd name="T41" fmla="*/ 848 h 110"/>
                <a:gd name="T42" fmla="*/ 100 w 78"/>
                <a:gd name="T43" fmla="*/ 835 h 110"/>
                <a:gd name="T44" fmla="*/ 102 w 78"/>
                <a:gd name="T45" fmla="*/ 820 h 110"/>
                <a:gd name="T46" fmla="*/ 104 w 78"/>
                <a:gd name="T47" fmla="*/ 784 h 110"/>
                <a:gd name="T48" fmla="*/ 104 w 78"/>
                <a:gd name="T49" fmla="*/ 748 h 110"/>
                <a:gd name="T50" fmla="*/ 102 w 78"/>
                <a:gd name="T51" fmla="*/ 699 h 110"/>
                <a:gd name="T52" fmla="*/ 96 w 78"/>
                <a:gd name="T53" fmla="*/ 619 h 110"/>
                <a:gd name="T54" fmla="*/ 92 w 78"/>
                <a:gd name="T55" fmla="*/ 554 h 110"/>
                <a:gd name="T56" fmla="*/ 90 w 78"/>
                <a:gd name="T57" fmla="*/ 529 h 110"/>
                <a:gd name="T58" fmla="*/ 88 w 78"/>
                <a:gd name="T59" fmla="*/ 502 h 110"/>
                <a:gd name="T60" fmla="*/ 88 w 78"/>
                <a:gd name="T61" fmla="*/ 319 h 110"/>
                <a:gd name="T62" fmla="*/ 88 w 78"/>
                <a:gd name="T63" fmla="*/ 267 h 110"/>
                <a:gd name="T64" fmla="*/ 84 w 78"/>
                <a:gd name="T65" fmla="*/ 198 h 110"/>
                <a:gd name="T66" fmla="*/ 72 w 78"/>
                <a:gd name="T67" fmla="*/ 88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10"/>
                <a:gd name="T104" fmla="*/ 78 w 78"/>
                <a:gd name="T105" fmla="*/ 110 h 1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10">
                  <a:moveTo>
                    <a:pt x="46" y="12"/>
                  </a:moveTo>
                  <a:lnTo>
                    <a:pt x="36" y="12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2" y="18"/>
                  </a:lnTo>
                  <a:lnTo>
                    <a:pt x="16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4" y="14"/>
                  </a:lnTo>
                  <a:lnTo>
                    <a:pt x="6" y="26"/>
                  </a:lnTo>
                  <a:lnTo>
                    <a:pt x="10" y="38"/>
                  </a:lnTo>
                  <a:lnTo>
                    <a:pt x="14" y="48"/>
                  </a:lnTo>
                  <a:lnTo>
                    <a:pt x="20" y="58"/>
                  </a:lnTo>
                  <a:lnTo>
                    <a:pt x="36" y="76"/>
                  </a:lnTo>
                  <a:lnTo>
                    <a:pt x="54" y="92"/>
                  </a:lnTo>
                  <a:lnTo>
                    <a:pt x="62" y="102"/>
                  </a:lnTo>
                  <a:lnTo>
                    <a:pt x="70" y="110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76" y="90"/>
                  </a:lnTo>
                  <a:lnTo>
                    <a:pt x="70" y="80"/>
                  </a:lnTo>
                  <a:lnTo>
                    <a:pt x="66" y="72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2" y="42"/>
                  </a:lnTo>
                  <a:lnTo>
                    <a:pt x="62" y="34"/>
                  </a:lnTo>
                  <a:lnTo>
                    <a:pt x="58" y="26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09" name="Freeform 51"/>
            <p:cNvSpPr>
              <a:spLocks noChangeAspect="1"/>
            </p:cNvSpPr>
            <p:nvPr/>
          </p:nvSpPr>
          <p:spPr bwMode="auto">
            <a:xfrm>
              <a:off x="4476" y="2407"/>
              <a:ext cx="165" cy="132"/>
            </a:xfrm>
            <a:custGeom>
              <a:avLst/>
              <a:gdLst>
                <a:gd name="T0" fmla="*/ 115 w 162"/>
                <a:gd name="T1" fmla="*/ 529 h 122"/>
                <a:gd name="T2" fmla="*/ 115 w 162"/>
                <a:gd name="T3" fmla="*/ 503 h 122"/>
                <a:gd name="T4" fmla="*/ 123 w 162"/>
                <a:gd name="T5" fmla="*/ 473 h 122"/>
                <a:gd name="T6" fmla="*/ 131 w 162"/>
                <a:gd name="T7" fmla="*/ 467 h 122"/>
                <a:gd name="T8" fmla="*/ 119 w 162"/>
                <a:gd name="T9" fmla="*/ 402 h 122"/>
                <a:gd name="T10" fmla="*/ 134 w 162"/>
                <a:gd name="T11" fmla="*/ 357 h 122"/>
                <a:gd name="T12" fmla="*/ 148 w 162"/>
                <a:gd name="T13" fmla="*/ 344 h 122"/>
                <a:gd name="T14" fmla="*/ 157 w 162"/>
                <a:gd name="T15" fmla="*/ 232 h 122"/>
                <a:gd name="T16" fmla="*/ 181 w 162"/>
                <a:gd name="T17" fmla="*/ 6 h 122"/>
                <a:gd name="T18" fmla="*/ 194 w 162"/>
                <a:gd name="T19" fmla="*/ 0 h 122"/>
                <a:gd name="T20" fmla="*/ 210 w 162"/>
                <a:gd name="T21" fmla="*/ 76 h 122"/>
                <a:gd name="T22" fmla="*/ 218 w 162"/>
                <a:gd name="T23" fmla="*/ 169 h 122"/>
                <a:gd name="T24" fmla="*/ 238 w 162"/>
                <a:gd name="T25" fmla="*/ 214 h 122"/>
                <a:gd name="T26" fmla="*/ 259 w 162"/>
                <a:gd name="T27" fmla="*/ 251 h 122"/>
                <a:gd name="T28" fmla="*/ 256 w 162"/>
                <a:gd name="T29" fmla="*/ 294 h 122"/>
                <a:gd name="T30" fmla="*/ 240 w 162"/>
                <a:gd name="T31" fmla="*/ 315 h 122"/>
                <a:gd name="T32" fmla="*/ 230 w 162"/>
                <a:gd name="T33" fmla="*/ 319 h 122"/>
                <a:gd name="T34" fmla="*/ 238 w 162"/>
                <a:gd name="T35" fmla="*/ 372 h 122"/>
                <a:gd name="T36" fmla="*/ 230 w 162"/>
                <a:gd name="T37" fmla="*/ 402 h 122"/>
                <a:gd name="T38" fmla="*/ 210 w 162"/>
                <a:gd name="T39" fmla="*/ 510 h 122"/>
                <a:gd name="T40" fmla="*/ 181 w 162"/>
                <a:gd name="T41" fmla="*/ 473 h 122"/>
                <a:gd name="T42" fmla="*/ 160 w 162"/>
                <a:gd name="T43" fmla="*/ 473 h 122"/>
                <a:gd name="T44" fmla="*/ 142 w 162"/>
                <a:gd name="T45" fmla="*/ 546 h 122"/>
                <a:gd name="T46" fmla="*/ 131 w 162"/>
                <a:gd name="T47" fmla="*/ 689 h 122"/>
                <a:gd name="T48" fmla="*/ 119 w 162"/>
                <a:gd name="T49" fmla="*/ 874 h 122"/>
                <a:gd name="T50" fmla="*/ 107 w 162"/>
                <a:gd name="T51" fmla="*/ 897 h 122"/>
                <a:gd name="T52" fmla="*/ 91 w 162"/>
                <a:gd name="T53" fmla="*/ 874 h 122"/>
                <a:gd name="T54" fmla="*/ 78 w 162"/>
                <a:gd name="T55" fmla="*/ 820 h 122"/>
                <a:gd name="T56" fmla="*/ 70 w 162"/>
                <a:gd name="T57" fmla="*/ 839 h 122"/>
                <a:gd name="T58" fmla="*/ 56 w 162"/>
                <a:gd name="T59" fmla="*/ 912 h 122"/>
                <a:gd name="T60" fmla="*/ 22 w 162"/>
                <a:gd name="T61" fmla="*/ 947 h 122"/>
                <a:gd name="T62" fmla="*/ 8 w 162"/>
                <a:gd name="T63" fmla="*/ 912 h 122"/>
                <a:gd name="T64" fmla="*/ 0 w 162"/>
                <a:gd name="T65" fmla="*/ 874 h 122"/>
                <a:gd name="T66" fmla="*/ 0 w 162"/>
                <a:gd name="T67" fmla="*/ 775 h 122"/>
                <a:gd name="T68" fmla="*/ 0 w 162"/>
                <a:gd name="T69" fmla="*/ 784 h 122"/>
                <a:gd name="T70" fmla="*/ 8 w 162"/>
                <a:gd name="T71" fmla="*/ 839 h 122"/>
                <a:gd name="T72" fmla="*/ 22 w 162"/>
                <a:gd name="T73" fmla="*/ 758 h 122"/>
                <a:gd name="T74" fmla="*/ 58 w 162"/>
                <a:gd name="T75" fmla="*/ 648 h 122"/>
                <a:gd name="T76" fmla="*/ 76 w 162"/>
                <a:gd name="T77" fmla="*/ 599 h 122"/>
                <a:gd name="T78" fmla="*/ 87 w 162"/>
                <a:gd name="T79" fmla="*/ 554 h 122"/>
                <a:gd name="T80" fmla="*/ 95 w 162"/>
                <a:gd name="T81" fmla="*/ 503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2"/>
                <a:gd name="T124" fmla="*/ 0 h 122"/>
                <a:gd name="T125" fmla="*/ 162 w 162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2" h="122">
                  <a:moveTo>
                    <a:pt x="62" y="64"/>
                  </a:moveTo>
                  <a:lnTo>
                    <a:pt x="72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6" y="62"/>
                  </a:lnTo>
                  <a:lnTo>
                    <a:pt x="80" y="64"/>
                  </a:lnTo>
                  <a:lnTo>
                    <a:pt x="80" y="60"/>
                  </a:lnTo>
                  <a:lnTo>
                    <a:pt x="76" y="56"/>
                  </a:lnTo>
                  <a:lnTo>
                    <a:pt x="74" y="52"/>
                  </a:lnTo>
                  <a:lnTo>
                    <a:pt x="72" y="52"/>
                  </a:lnTo>
                  <a:lnTo>
                    <a:pt x="82" y="46"/>
                  </a:lnTo>
                  <a:lnTo>
                    <a:pt x="86" y="44"/>
                  </a:lnTo>
                  <a:lnTo>
                    <a:pt x="92" y="44"/>
                  </a:lnTo>
                  <a:lnTo>
                    <a:pt x="94" y="40"/>
                  </a:lnTo>
                  <a:lnTo>
                    <a:pt x="98" y="30"/>
                  </a:lnTo>
                  <a:lnTo>
                    <a:pt x="104" y="18"/>
                  </a:lnTo>
                  <a:lnTo>
                    <a:pt x="114" y="6"/>
                  </a:lnTo>
                  <a:lnTo>
                    <a:pt x="118" y="2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0" y="10"/>
                  </a:lnTo>
                  <a:lnTo>
                    <a:pt x="132" y="16"/>
                  </a:lnTo>
                  <a:lnTo>
                    <a:pt x="134" y="22"/>
                  </a:lnTo>
                  <a:lnTo>
                    <a:pt x="142" y="24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2" y="32"/>
                  </a:lnTo>
                  <a:lnTo>
                    <a:pt x="162" y="36"/>
                  </a:lnTo>
                  <a:lnTo>
                    <a:pt x="160" y="38"/>
                  </a:lnTo>
                  <a:lnTo>
                    <a:pt x="158" y="40"/>
                  </a:lnTo>
                  <a:lnTo>
                    <a:pt x="150" y="40"/>
                  </a:lnTo>
                  <a:lnTo>
                    <a:pt x="144" y="40"/>
                  </a:lnTo>
                  <a:lnTo>
                    <a:pt x="142" y="42"/>
                  </a:lnTo>
                  <a:lnTo>
                    <a:pt x="140" y="44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42" y="52"/>
                  </a:lnTo>
                  <a:lnTo>
                    <a:pt x="134" y="58"/>
                  </a:lnTo>
                  <a:lnTo>
                    <a:pt x="130" y="66"/>
                  </a:lnTo>
                  <a:lnTo>
                    <a:pt x="120" y="64"/>
                  </a:lnTo>
                  <a:lnTo>
                    <a:pt x="114" y="62"/>
                  </a:lnTo>
                  <a:lnTo>
                    <a:pt x="108" y="62"/>
                  </a:lnTo>
                  <a:lnTo>
                    <a:pt x="100" y="62"/>
                  </a:lnTo>
                  <a:lnTo>
                    <a:pt x="94" y="66"/>
                  </a:lnTo>
                  <a:lnTo>
                    <a:pt x="88" y="70"/>
                  </a:lnTo>
                  <a:lnTo>
                    <a:pt x="84" y="76"/>
                  </a:lnTo>
                  <a:lnTo>
                    <a:pt x="80" y="88"/>
                  </a:lnTo>
                  <a:lnTo>
                    <a:pt x="74" y="104"/>
                  </a:lnTo>
                  <a:lnTo>
                    <a:pt x="74" y="112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4" y="114"/>
                  </a:lnTo>
                  <a:lnTo>
                    <a:pt x="60" y="112"/>
                  </a:lnTo>
                  <a:lnTo>
                    <a:pt x="56" y="108"/>
                  </a:lnTo>
                  <a:lnTo>
                    <a:pt x="52" y="106"/>
                  </a:lnTo>
                  <a:lnTo>
                    <a:pt x="48" y="106"/>
                  </a:lnTo>
                  <a:lnTo>
                    <a:pt x="44" y="108"/>
                  </a:lnTo>
                  <a:lnTo>
                    <a:pt x="38" y="114"/>
                  </a:lnTo>
                  <a:lnTo>
                    <a:pt x="30" y="118"/>
                  </a:lnTo>
                  <a:lnTo>
                    <a:pt x="28" y="120"/>
                  </a:lnTo>
                  <a:lnTo>
                    <a:pt x="22" y="122"/>
                  </a:lnTo>
                  <a:lnTo>
                    <a:pt x="14" y="120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8" y="108"/>
                  </a:lnTo>
                  <a:lnTo>
                    <a:pt x="22" y="108"/>
                  </a:lnTo>
                  <a:lnTo>
                    <a:pt x="22" y="98"/>
                  </a:lnTo>
                  <a:lnTo>
                    <a:pt x="28" y="88"/>
                  </a:lnTo>
                  <a:lnTo>
                    <a:pt x="32" y="84"/>
                  </a:lnTo>
                  <a:lnTo>
                    <a:pt x="36" y="82"/>
                  </a:lnTo>
                  <a:lnTo>
                    <a:pt x="50" y="78"/>
                  </a:lnTo>
                  <a:lnTo>
                    <a:pt x="54" y="76"/>
                  </a:lnTo>
                  <a:lnTo>
                    <a:pt x="58" y="72"/>
                  </a:lnTo>
                  <a:lnTo>
                    <a:pt x="64" y="62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10" name="Freeform 52"/>
            <p:cNvSpPr>
              <a:spLocks noChangeAspect="1"/>
            </p:cNvSpPr>
            <p:nvPr/>
          </p:nvSpPr>
          <p:spPr bwMode="auto">
            <a:xfrm>
              <a:off x="4131" y="1951"/>
              <a:ext cx="147" cy="370"/>
            </a:xfrm>
            <a:custGeom>
              <a:avLst/>
              <a:gdLst>
                <a:gd name="T0" fmla="*/ 2 w 144"/>
                <a:gd name="T1" fmla="*/ 1157 h 342"/>
                <a:gd name="T2" fmla="*/ 58 w 144"/>
                <a:gd name="T3" fmla="*/ 1384 h 342"/>
                <a:gd name="T4" fmla="*/ 72 w 144"/>
                <a:gd name="T5" fmla="*/ 1506 h 342"/>
                <a:gd name="T6" fmla="*/ 84 w 144"/>
                <a:gd name="T7" fmla="*/ 1638 h 342"/>
                <a:gd name="T8" fmla="*/ 80 w 144"/>
                <a:gd name="T9" fmla="*/ 1770 h 342"/>
                <a:gd name="T10" fmla="*/ 76 w 144"/>
                <a:gd name="T11" fmla="*/ 1860 h 342"/>
                <a:gd name="T12" fmla="*/ 84 w 144"/>
                <a:gd name="T13" fmla="*/ 1864 h 342"/>
                <a:gd name="T14" fmla="*/ 108 w 144"/>
                <a:gd name="T15" fmla="*/ 1906 h 342"/>
                <a:gd name="T16" fmla="*/ 125 w 144"/>
                <a:gd name="T17" fmla="*/ 1906 h 342"/>
                <a:gd name="T18" fmla="*/ 146 w 144"/>
                <a:gd name="T19" fmla="*/ 1860 h 342"/>
                <a:gd name="T20" fmla="*/ 155 w 144"/>
                <a:gd name="T21" fmla="*/ 1719 h 342"/>
                <a:gd name="T22" fmla="*/ 174 w 144"/>
                <a:gd name="T23" fmla="*/ 1825 h 342"/>
                <a:gd name="T24" fmla="*/ 194 w 144"/>
                <a:gd name="T25" fmla="*/ 2083 h 342"/>
                <a:gd name="T26" fmla="*/ 218 w 144"/>
                <a:gd name="T27" fmla="*/ 2286 h 342"/>
                <a:gd name="T28" fmla="*/ 224 w 144"/>
                <a:gd name="T29" fmla="*/ 2377 h 342"/>
                <a:gd name="T30" fmla="*/ 228 w 144"/>
                <a:gd name="T31" fmla="*/ 2584 h 342"/>
                <a:gd name="T32" fmla="*/ 234 w 144"/>
                <a:gd name="T33" fmla="*/ 2639 h 342"/>
                <a:gd name="T34" fmla="*/ 244 w 144"/>
                <a:gd name="T35" fmla="*/ 2549 h 342"/>
                <a:gd name="T36" fmla="*/ 244 w 144"/>
                <a:gd name="T37" fmla="*/ 2428 h 342"/>
                <a:gd name="T38" fmla="*/ 228 w 144"/>
                <a:gd name="T39" fmla="*/ 2244 h 342"/>
                <a:gd name="T40" fmla="*/ 198 w 144"/>
                <a:gd name="T41" fmla="*/ 2083 h 342"/>
                <a:gd name="T42" fmla="*/ 206 w 144"/>
                <a:gd name="T43" fmla="*/ 2001 h 342"/>
                <a:gd name="T44" fmla="*/ 210 w 144"/>
                <a:gd name="T45" fmla="*/ 1886 h 342"/>
                <a:gd name="T46" fmla="*/ 202 w 144"/>
                <a:gd name="T47" fmla="*/ 1778 h 342"/>
                <a:gd name="T48" fmla="*/ 170 w 144"/>
                <a:gd name="T49" fmla="*/ 1629 h 342"/>
                <a:gd name="T50" fmla="*/ 164 w 144"/>
                <a:gd name="T51" fmla="*/ 1506 h 342"/>
                <a:gd name="T52" fmla="*/ 174 w 144"/>
                <a:gd name="T53" fmla="*/ 1384 h 342"/>
                <a:gd name="T54" fmla="*/ 198 w 144"/>
                <a:gd name="T55" fmla="*/ 1298 h 342"/>
                <a:gd name="T56" fmla="*/ 232 w 144"/>
                <a:gd name="T57" fmla="*/ 1195 h 342"/>
                <a:gd name="T58" fmla="*/ 242 w 144"/>
                <a:gd name="T59" fmla="*/ 1120 h 342"/>
                <a:gd name="T60" fmla="*/ 242 w 144"/>
                <a:gd name="T61" fmla="*/ 1063 h 342"/>
                <a:gd name="T62" fmla="*/ 222 w 144"/>
                <a:gd name="T63" fmla="*/ 1025 h 342"/>
                <a:gd name="T64" fmla="*/ 198 w 144"/>
                <a:gd name="T65" fmla="*/ 960 h 342"/>
                <a:gd name="T66" fmla="*/ 202 w 144"/>
                <a:gd name="T67" fmla="*/ 848 h 342"/>
                <a:gd name="T68" fmla="*/ 190 w 144"/>
                <a:gd name="T69" fmla="*/ 809 h 342"/>
                <a:gd name="T70" fmla="*/ 178 w 144"/>
                <a:gd name="T71" fmla="*/ 758 h 342"/>
                <a:gd name="T72" fmla="*/ 170 w 144"/>
                <a:gd name="T73" fmla="*/ 689 h 342"/>
                <a:gd name="T74" fmla="*/ 155 w 144"/>
                <a:gd name="T75" fmla="*/ 689 h 342"/>
                <a:gd name="T76" fmla="*/ 143 w 144"/>
                <a:gd name="T77" fmla="*/ 639 h 342"/>
                <a:gd name="T78" fmla="*/ 140 w 144"/>
                <a:gd name="T79" fmla="*/ 529 h 342"/>
                <a:gd name="T80" fmla="*/ 149 w 144"/>
                <a:gd name="T81" fmla="*/ 435 h 342"/>
                <a:gd name="T82" fmla="*/ 158 w 144"/>
                <a:gd name="T83" fmla="*/ 402 h 342"/>
                <a:gd name="T84" fmla="*/ 155 w 144"/>
                <a:gd name="T85" fmla="*/ 232 h 342"/>
                <a:gd name="T86" fmla="*/ 146 w 144"/>
                <a:gd name="T87" fmla="*/ 122 h 342"/>
                <a:gd name="T88" fmla="*/ 134 w 144"/>
                <a:gd name="T89" fmla="*/ 104 h 342"/>
                <a:gd name="T90" fmla="*/ 128 w 144"/>
                <a:gd name="T91" fmla="*/ 4 h 342"/>
                <a:gd name="T92" fmla="*/ 116 w 144"/>
                <a:gd name="T93" fmla="*/ 0 h 342"/>
                <a:gd name="T94" fmla="*/ 100 w 144"/>
                <a:gd name="T95" fmla="*/ 65 h 342"/>
                <a:gd name="T96" fmla="*/ 104 w 144"/>
                <a:gd name="T97" fmla="*/ 169 h 342"/>
                <a:gd name="T98" fmla="*/ 76 w 144"/>
                <a:gd name="T99" fmla="*/ 183 h 342"/>
                <a:gd name="T100" fmla="*/ 60 w 144"/>
                <a:gd name="T101" fmla="*/ 273 h 342"/>
                <a:gd name="T102" fmla="*/ 60 w 144"/>
                <a:gd name="T103" fmla="*/ 344 h 342"/>
                <a:gd name="T104" fmla="*/ 54 w 144"/>
                <a:gd name="T105" fmla="*/ 503 h 342"/>
                <a:gd name="T106" fmla="*/ 56 w 144"/>
                <a:gd name="T107" fmla="*/ 529 h 342"/>
                <a:gd name="T108" fmla="*/ 60 w 144"/>
                <a:gd name="T109" fmla="*/ 546 h 342"/>
                <a:gd name="T110" fmla="*/ 54 w 144"/>
                <a:gd name="T111" fmla="*/ 619 h 342"/>
                <a:gd name="T112" fmla="*/ 20 w 144"/>
                <a:gd name="T113" fmla="*/ 699 h 342"/>
                <a:gd name="T114" fmla="*/ 14 w 144"/>
                <a:gd name="T115" fmla="*/ 716 h 342"/>
                <a:gd name="T116" fmla="*/ 14 w 144"/>
                <a:gd name="T117" fmla="*/ 775 h 342"/>
                <a:gd name="T118" fmla="*/ 12 w 144"/>
                <a:gd name="T119" fmla="*/ 909 h 342"/>
                <a:gd name="T120" fmla="*/ 6 w 144"/>
                <a:gd name="T121" fmla="*/ 983 h 342"/>
                <a:gd name="T122" fmla="*/ 2 w 144"/>
                <a:gd name="T123" fmla="*/ 1073 h 3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4"/>
                <a:gd name="T187" fmla="*/ 0 h 342"/>
                <a:gd name="T188" fmla="*/ 144 w 144"/>
                <a:gd name="T189" fmla="*/ 342 h 3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4" h="342">
                  <a:moveTo>
                    <a:pt x="0" y="146"/>
                  </a:moveTo>
                  <a:lnTo>
                    <a:pt x="2" y="150"/>
                  </a:lnTo>
                  <a:lnTo>
                    <a:pt x="16" y="164"/>
                  </a:lnTo>
                  <a:lnTo>
                    <a:pt x="32" y="178"/>
                  </a:lnTo>
                  <a:lnTo>
                    <a:pt x="40" y="186"/>
                  </a:lnTo>
                  <a:lnTo>
                    <a:pt x="46" y="194"/>
                  </a:lnTo>
                  <a:lnTo>
                    <a:pt x="50" y="204"/>
                  </a:lnTo>
                  <a:lnTo>
                    <a:pt x="52" y="212"/>
                  </a:lnTo>
                  <a:lnTo>
                    <a:pt x="52" y="220"/>
                  </a:lnTo>
                  <a:lnTo>
                    <a:pt x="50" y="228"/>
                  </a:lnTo>
                  <a:lnTo>
                    <a:pt x="48" y="234"/>
                  </a:lnTo>
                  <a:lnTo>
                    <a:pt x="48" y="240"/>
                  </a:lnTo>
                  <a:lnTo>
                    <a:pt x="48" y="242"/>
                  </a:lnTo>
                  <a:lnTo>
                    <a:pt x="52" y="242"/>
                  </a:lnTo>
                  <a:lnTo>
                    <a:pt x="62" y="240"/>
                  </a:lnTo>
                  <a:lnTo>
                    <a:pt x="64" y="246"/>
                  </a:lnTo>
                  <a:lnTo>
                    <a:pt x="68" y="246"/>
                  </a:lnTo>
                  <a:lnTo>
                    <a:pt x="72" y="246"/>
                  </a:lnTo>
                  <a:lnTo>
                    <a:pt x="78" y="244"/>
                  </a:lnTo>
                  <a:lnTo>
                    <a:pt x="86" y="240"/>
                  </a:lnTo>
                  <a:lnTo>
                    <a:pt x="90" y="232"/>
                  </a:lnTo>
                  <a:lnTo>
                    <a:pt x="92" y="222"/>
                  </a:lnTo>
                  <a:lnTo>
                    <a:pt x="98" y="228"/>
                  </a:lnTo>
                  <a:lnTo>
                    <a:pt x="104" y="236"/>
                  </a:lnTo>
                  <a:lnTo>
                    <a:pt x="110" y="252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28" y="296"/>
                  </a:lnTo>
                  <a:lnTo>
                    <a:pt x="132" y="302"/>
                  </a:lnTo>
                  <a:lnTo>
                    <a:pt x="132" y="308"/>
                  </a:lnTo>
                  <a:lnTo>
                    <a:pt x="134" y="326"/>
                  </a:lnTo>
                  <a:lnTo>
                    <a:pt x="134" y="334"/>
                  </a:lnTo>
                  <a:lnTo>
                    <a:pt x="132" y="342"/>
                  </a:lnTo>
                  <a:lnTo>
                    <a:pt x="138" y="342"/>
                  </a:lnTo>
                  <a:lnTo>
                    <a:pt x="142" y="336"/>
                  </a:lnTo>
                  <a:lnTo>
                    <a:pt x="144" y="330"/>
                  </a:lnTo>
                  <a:lnTo>
                    <a:pt x="144" y="324"/>
                  </a:lnTo>
                  <a:lnTo>
                    <a:pt x="144" y="314"/>
                  </a:lnTo>
                  <a:lnTo>
                    <a:pt x="140" y="300"/>
                  </a:lnTo>
                  <a:lnTo>
                    <a:pt x="134" y="290"/>
                  </a:lnTo>
                  <a:lnTo>
                    <a:pt x="130" y="282"/>
                  </a:lnTo>
                  <a:lnTo>
                    <a:pt x="116" y="270"/>
                  </a:lnTo>
                  <a:lnTo>
                    <a:pt x="118" y="264"/>
                  </a:lnTo>
                  <a:lnTo>
                    <a:pt x="120" y="258"/>
                  </a:lnTo>
                  <a:lnTo>
                    <a:pt x="122" y="252"/>
                  </a:lnTo>
                  <a:lnTo>
                    <a:pt x="122" y="244"/>
                  </a:lnTo>
                  <a:lnTo>
                    <a:pt x="122" y="236"/>
                  </a:lnTo>
                  <a:lnTo>
                    <a:pt x="118" y="230"/>
                  </a:lnTo>
                  <a:lnTo>
                    <a:pt x="110" y="220"/>
                  </a:lnTo>
                  <a:lnTo>
                    <a:pt x="102" y="210"/>
                  </a:lnTo>
                  <a:lnTo>
                    <a:pt x="100" y="204"/>
                  </a:lnTo>
                  <a:lnTo>
                    <a:pt x="98" y="194"/>
                  </a:lnTo>
                  <a:lnTo>
                    <a:pt x="100" y="186"/>
                  </a:lnTo>
                  <a:lnTo>
                    <a:pt x="104" y="178"/>
                  </a:lnTo>
                  <a:lnTo>
                    <a:pt x="108" y="172"/>
                  </a:lnTo>
                  <a:lnTo>
                    <a:pt x="116" y="168"/>
                  </a:lnTo>
                  <a:lnTo>
                    <a:pt x="130" y="160"/>
                  </a:lnTo>
                  <a:lnTo>
                    <a:pt x="136" y="154"/>
                  </a:lnTo>
                  <a:lnTo>
                    <a:pt x="140" y="150"/>
                  </a:lnTo>
                  <a:lnTo>
                    <a:pt x="142" y="144"/>
                  </a:lnTo>
                  <a:lnTo>
                    <a:pt x="144" y="140"/>
                  </a:lnTo>
                  <a:lnTo>
                    <a:pt x="142" y="138"/>
                  </a:lnTo>
                  <a:lnTo>
                    <a:pt x="136" y="136"/>
                  </a:lnTo>
                  <a:lnTo>
                    <a:pt x="130" y="132"/>
                  </a:lnTo>
                  <a:lnTo>
                    <a:pt x="124" y="128"/>
                  </a:lnTo>
                  <a:lnTo>
                    <a:pt x="116" y="124"/>
                  </a:lnTo>
                  <a:lnTo>
                    <a:pt x="118" y="114"/>
                  </a:lnTo>
                  <a:lnTo>
                    <a:pt x="118" y="110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08" y="102"/>
                  </a:lnTo>
                  <a:lnTo>
                    <a:pt x="106" y="98"/>
                  </a:lnTo>
                  <a:lnTo>
                    <a:pt x="104" y="90"/>
                  </a:lnTo>
                  <a:lnTo>
                    <a:pt x="102" y="88"/>
                  </a:lnTo>
                  <a:lnTo>
                    <a:pt x="98" y="88"/>
                  </a:lnTo>
                  <a:lnTo>
                    <a:pt x="92" y="88"/>
                  </a:lnTo>
                  <a:lnTo>
                    <a:pt x="86" y="86"/>
                  </a:lnTo>
                  <a:lnTo>
                    <a:pt x="84" y="82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4" y="62"/>
                  </a:lnTo>
                  <a:lnTo>
                    <a:pt x="88" y="56"/>
                  </a:lnTo>
                  <a:lnTo>
                    <a:pt x="96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92" y="30"/>
                  </a:lnTo>
                  <a:lnTo>
                    <a:pt x="88" y="20"/>
                  </a:lnTo>
                  <a:lnTo>
                    <a:pt x="86" y="16"/>
                  </a:lnTo>
                  <a:lnTo>
                    <a:pt x="82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60" y="8"/>
                  </a:lnTo>
                  <a:lnTo>
                    <a:pt x="58" y="16"/>
                  </a:lnTo>
                  <a:lnTo>
                    <a:pt x="62" y="22"/>
                  </a:lnTo>
                  <a:lnTo>
                    <a:pt x="54" y="22"/>
                  </a:lnTo>
                  <a:lnTo>
                    <a:pt x="48" y="24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2" y="40"/>
                  </a:lnTo>
                  <a:lnTo>
                    <a:pt x="34" y="44"/>
                  </a:lnTo>
                  <a:lnTo>
                    <a:pt x="36" y="4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4" y="70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18" y="88"/>
                  </a:lnTo>
                  <a:lnTo>
                    <a:pt x="14" y="92"/>
                  </a:lnTo>
                  <a:lnTo>
                    <a:pt x="12" y="92"/>
                  </a:lnTo>
                  <a:lnTo>
                    <a:pt x="14" y="100"/>
                  </a:lnTo>
                  <a:lnTo>
                    <a:pt x="14" y="108"/>
                  </a:lnTo>
                  <a:lnTo>
                    <a:pt x="12" y="118"/>
                  </a:lnTo>
                  <a:lnTo>
                    <a:pt x="12" y="126"/>
                  </a:lnTo>
                  <a:lnTo>
                    <a:pt x="6" y="128"/>
                  </a:lnTo>
                  <a:lnTo>
                    <a:pt x="4" y="134"/>
                  </a:lnTo>
                  <a:lnTo>
                    <a:pt x="2" y="14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5911" name="Group 53"/>
            <p:cNvGrpSpPr>
              <a:grpSpLocks noChangeAspect="1"/>
            </p:cNvGrpSpPr>
            <p:nvPr/>
          </p:nvGrpSpPr>
          <p:grpSpPr bwMode="auto">
            <a:xfrm>
              <a:off x="4714" y="1593"/>
              <a:ext cx="160" cy="303"/>
              <a:chOff x="4814" y="1894"/>
              <a:chExt cx="156" cy="280"/>
            </a:xfrm>
          </p:grpSpPr>
          <p:sp>
            <p:nvSpPr>
              <p:cNvPr id="36130" name="Freeform 54"/>
              <p:cNvSpPr>
                <a:spLocks noChangeAspect="1"/>
              </p:cNvSpPr>
              <p:nvPr/>
            </p:nvSpPr>
            <p:spPr bwMode="auto">
              <a:xfrm>
                <a:off x="4876" y="1894"/>
                <a:ext cx="88" cy="74"/>
              </a:xfrm>
              <a:custGeom>
                <a:avLst/>
                <a:gdLst>
                  <a:gd name="T0" fmla="*/ 30 w 88"/>
                  <a:gd name="T1" fmla="*/ 56 h 74"/>
                  <a:gd name="T2" fmla="*/ 22 w 88"/>
                  <a:gd name="T3" fmla="*/ 58 h 74"/>
                  <a:gd name="T4" fmla="*/ 16 w 88"/>
                  <a:gd name="T5" fmla="*/ 60 h 74"/>
                  <a:gd name="T6" fmla="*/ 28 w 88"/>
                  <a:gd name="T7" fmla="*/ 66 h 74"/>
                  <a:gd name="T8" fmla="*/ 32 w 88"/>
                  <a:gd name="T9" fmla="*/ 68 h 74"/>
                  <a:gd name="T10" fmla="*/ 38 w 88"/>
                  <a:gd name="T11" fmla="*/ 74 h 74"/>
                  <a:gd name="T12" fmla="*/ 22 w 88"/>
                  <a:gd name="T13" fmla="*/ 74 h 74"/>
                  <a:gd name="T14" fmla="*/ 16 w 88"/>
                  <a:gd name="T15" fmla="*/ 66 h 74"/>
                  <a:gd name="T16" fmla="*/ 12 w 88"/>
                  <a:gd name="T17" fmla="*/ 62 h 74"/>
                  <a:gd name="T18" fmla="*/ 8 w 88"/>
                  <a:gd name="T19" fmla="*/ 60 h 74"/>
                  <a:gd name="T20" fmla="*/ 10 w 88"/>
                  <a:gd name="T21" fmla="*/ 54 h 74"/>
                  <a:gd name="T22" fmla="*/ 16 w 88"/>
                  <a:gd name="T23" fmla="*/ 50 h 74"/>
                  <a:gd name="T24" fmla="*/ 12 w 88"/>
                  <a:gd name="T25" fmla="*/ 46 h 74"/>
                  <a:gd name="T26" fmla="*/ 10 w 88"/>
                  <a:gd name="T27" fmla="*/ 42 h 74"/>
                  <a:gd name="T28" fmla="*/ 20 w 88"/>
                  <a:gd name="T29" fmla="*/ 42 h 74"/>
                  <a:gd name="T30" fmla="*/ 18 w 88"/>
                  <a:gd name="T31" fmla="*/ 36 h 74"/>
                  <a:gd name="T32" fmla="*/ 16 w 88"/>
                  <a:gd name="T33" fmla="*/ 30 h 74"/>
                  <a:gd name="T34" fmla="*/ 14 w 88"/>
                  <a:gd name="T35" fmla="*/ 16 h 74"/>
                  <a:gd name="T36" fmla="*/ 10 w 88"/>
                  <a:gd name="T37" fmla="*/ 12 h 74"/>
                  <a:gd name="T38" fmla="*/ 6 w 88"/>
                  <a:gd name="T39" fmla="*/ 8 h 74"/>
                  <a:gd name="T40" fmla="*/ 2 w 88"/>
                  <a:gd name="T41" fmla="*/ 4 h 74"/>
                  <a:gd name="T42" fmla="*/ 0 w 88"/>
                  <a:gd name="T43" fmla="*/ 0 h 74"/>
                  <a:gd name="T44" fmla="*/ 4 w 88"/>
                  <a:gd name="T45" fmla="*/ 0 h 74"/>
                  <a:gd name="T46" fmla="*/ 12 w 88"/>
                  <a:gd name="T47" fmla="*/ 4 h 74"/>
                  <a:gd name="T48" fmla="*/ 26 w 88"/>
                  <a:gd name="T49" fmla="*/ 14 h 74"/>
                  <a:gd name="T50" fmla="*/ 42 w 88"/>
                  <a:gd name="T51" fmla="*/ 24 h 74"/>
                  <a:gd name="T52" fmla="*/ 50 w 88"/>
                  <a:gd name="T53" fmla="*/ 26 h 74"/>
                  <a:gd name="T54" fmla="*/ 58 w 88"/>
                  <a:gd name="T55" fmla="*/ 28 h 74"/>
                  <a:gd name="T56" fmla="*/ 64 w 88"/>
                  <a:gd name="T57" fmla="*/ 28 h 74"/>
                  <a:gd name="T58" fmla="*/ 70 w 88"/>
                  <a:gd name="T59" fmla="*/ 26 h 74"/>
                  <a:gd name="T60" fmla="*/ 80 w 88"/>
                  <a:gd name="T61" fmla="*/ 22 h 74"/>
                  <a:gd name="T62" fmla="*/ 80 w 88"/>
                  <a:gd name="T63" fmla="*/ 32 h 74"/>
                  <a:gd name="T64" fmla="*/ 80 w 88"/>
                  <a:gd name="T65" fmla="*/ 36 h 74"/>
                  <a:gd name="T66" fmla="*/ 82 w 88"/>
                  <a:gd name="T67" fmla="*/ 38 h 74"/>
                  <a:gd name="T68" fmla="*/ 88 w 88"/>
                  <a:gd name="T69" fmla="*/ 44 h 74"/>
                  <a:gd name="T70" fmla="*/ 84 w 88"/>
                  <a:gd name="T71" fmla="*/ 46 h 74"/>
                  <a:gd name="T72" fmla="*/ 78 w 88"/>
                  <a:gd name="T73" fmla="*/ 48 h 74"/>
                  <a:gd name="T74" fmla="*/ 64 w 88"/>
                  <a:gd name="T75" fmla="*/ 50 h 74"/>
                  <a:gd name="T76" fmla="*/ 64 w 88"/>
                  <a:gd name="T77" fmla="*/ 66 h 74"/>
                  <a:gd name="T78" fmla="*/ 56 w 88"/>
                  <a:gd name="T79" fmla="*/ 64 h 74"/>
                  <a:gd name="T80" fmla="*/ 48 w 88"/>
                  <a:gd name="T81" fmla="*/ 60 h 74"/>
                  <a:gd name="T82" fmla="*/ 40 w 88"/>
                  <a:gd name="T83" fmla="*/ 58 h 74"/>
                  <a:gd name="T84" fmla="*/ 30 w 88"/>
                  <a:gd name="T85" fmla="*/ 56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8"/>
                  <a:gd name="T130" fmla="*/ 0 h 74"/>
                  <a:gd name="T131" fmla="*/ 88 w 88"/>
                  <a:gd name="T132" fmla="*/ 74 h 7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8" h="74">
                    <a:moveTo>
                      <a:pt x="30" y="56"/>
                    </a:moveTo>
                    <a:lnTo>
                      <a:pt x="22" y="58"/>
                    </a:lnTo>
                    <a:lnTo>
                      <a:pt x="16" y="60"/>
                    </a:lnTo>
                    <a:lnTo>
                      <a:pt x="28" y="66"/>
                    </a:lnTo>
                    <a:lnTo>
                      <a:pt x="32" y="68"/>
                    </a:lnTo>
                    <a:lnTo>
                      <a:pt x="38" y="74"/>
                    </a:lnTo>
                    <a:lnTo>
                      <a:pt x="22" y="74"/>
                    </a:lnTo>
                    <a:lnTo>
                      <a:pt x="16" y="66"/>
                    </a:lnTo>
                    <a:lnTo>
                      <a:pt x="12" y="62"/>
                    </a:lnTo>
                    <a:lnTo>
                      <a:pt x="8" y="60"/>
                    </a:lnTo>
                    <a:lnTo>
                      <a:pt x="10" y="54"/>
                    </a:lnTo>
                    <a:lnTo>
                      <a:pt x="16" y="50"/>
                    </a:lnTo>
                    <a:lnTo>
                      <a:pt x="12" y="46"/>
                    </a:lnTo>
                    <a:lnTo>
                      <a:pt x="10" y="42"/>
                    </a:lnTo>
                    <a:lnTo>
                      <a:pt x="20" y="42"/>
                    </a:lnTo>
                    <a:lnTo>
                      <a:pt x="18" y="36"/>
                    </a:lnTo>
                    <a:lnTo>
                      <a:pt x="16" y="30"/>
                    </a:lnTo>
                    <a:lnTo>
                      <a:pt x="14" y="16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2" y="4"/>
                    </a:lnTo>
                    <a:lnTo>
                      <a:pt x="26" y="14"/>
                    </a:lnTo>
                    <a:lnTo>
                      <a:pt x="42" y="24"/>
                    </a:lnTo>
                    <a:lnTo>
                      <a:pt x="50" y="26"/>
                    </a:lnTo>
                    <a:lnTo>
                      <a:pt x="58" y="28"/>
                    </a:lnTo>
                    <a:lnTo>
                      <a:pt x="64" y="28"/>
                    </a:lnTo>
                    <a:lnTo>
                      <a:pt x="70" y="26"/>
                    </a:lnTo>
                    <a:lnTo>
                      <a:pt x="80" y="22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82" y="38"/>
                    </a:lnTo>
                    <a:lnTo>
                      <a:pt x="88" y="44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64" y="50"/>
                    </a:lnTo>
                    <a:lnTo>
                      <a:pt x="64" y="66"/>
                    </a:lnTo>
                    <a:lnTo>
                      <a:pt x="56" y="64"/>
                    </a:lnTo>
                    <a:lnTo>
                      <a:pt x="48" y="60"/>
                    </a:lnTo>
                    <a:lnTo>
                      <a:pt x="40" y="58"/>
                    </a:lnTo>
                    <a:lnTo>
                      <a:pt x="30" y="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31" name="Freeform 55"/>
              <p:cNvSpPr>
                <a:spLocks noChangeAspect="1"/>
              </p:cNvSpPr>
              <p:nvPr/>
            </p:nvSpPr>
            <p:spPr bwMode="auto">
              <a:xfrm>
                <a:off x="4824" y="1974"/>
                <a:ext cx="146" cy="158"/>
              </a:xfrm>
              <a:custGeom>
                <a:avLst/>
                <a:gdLst>
                  <a:gd name="T0" fmla="*/ 84 w 146"/>
                  <a:gd name="T1" fmla="*/ 6 h 158"/>
                  <a:gd name="T2" fmla="*/ 92 w 146"/>
                  <a:gd name="T3" fmla="*/ 0 h 158"/>
                  <a:gd name="T4" fmla="*/ 118 w 146"/>
                  <a:gd name="T5" fmla="*/ 24 h 158"/>
                  <a:gd name="T6" fmla="*/ 128 w 146"/>
                  <a:gd name="T7" fmla="*/ 40 h 158"/>
                  <a:gd name="T8" fmla="*/ 132 w 146"/>
                  <a:gd name="T9" fmla="*/ 56 h 158"/>
                  <a:gd name="T10" fmla="*/ 128 w 146"/>
                  <a:gd name="T11" fmla="*/ 64 h 158"/>
                  <a:gd name="T12" fmla="*/ 146 w 146"/>
                  <a:gd name="T13" fmla="*/ 108 h 158"/>
                  <a:gd name="T14" fmla="*/ 142 w 146"/>
                  <a:gd name="T15" fmla="*/ 122 h 158"/>
                  <a:gd name="T16" fmla="*/ 136 w 146"/>
                  <a:gd name="T17" fmla="*/ 122 h 158"/>
                  <a:gd name="T18" fmla="*/ 140 w 146"/>
                  <a:gd name="T19" fmla="*/ 114 h 158"/>
                  <a:gd name="T20" fmla="*/ 128 w 146"/>
                  <a:gd name="T21" fmla="*/ 118 h 158"/>
                  <a:gd name="T22" fmla="*/ 124 w 146"/>
                  <a:gd name="T23" fmla="*/ 124 h 158"/>
                  <a:gd name="T24" fmla="*/ 116 w 146"/>
                  <a:gd name="T25" fmla="*/ 128 h 158"/>
                  <a:gd name="T26" fmla="*/ 108 w 146"/>
                  <a:gd name="T27" fmla="*/ 130 h 158"/>
                  <a:gd name="T28" fmla="*/ 94 w 146"/>
                  <a:gd name="T29" fmla="*/ 128 h 158"/>
                  <a:gd name="T30" fmla="*/ 88 w 146"/>
                  <a:gd name="T31" fmla="*/ 128 h 158"/>
                  <a:gd name="T32" fmla="*/ 92 w 146"/>
                  <a:gd name="T33" fmla="*/ 136 h 158"/>
                  <a:gd name="T34" fmla="*/ 92 w 146"/>
                  <a:gd name="T35" fmla="*/ 148 h 158"/>
                  <a:gd name="T36" fmla="*/ 80 w 146"/>
                  <a:gd name="T37" fmla="*/ 154 h 158"/>
                  <a:gd name="T38" fmla="*/ 72 w 146"/>
                  <a:gd name="T39" fmla="*/ 140 h 158"/>
                  <a:gd name="T40" fmla="*/ 58 w 146"/>
                  <a:gd name="T41" fmla="*/ 130 h 158"/>
                  <a:gd name="T42" fmla="*/ 42 w 146"/>
                  <a:gd name="T43" fmla="*/ 134 h 158"/>
                  <a:gd name="T44" fmla="*/ 22 w 146"/>
                  <a:gd name="T45" fmla="*/ 138 h 158"/>
                  <a:gd name="T46" fmla="*/ 8 w 146"/>
                  <a:gd name="T47" fmla="*/ 144 h 158"/>
                  <a:gd name="T48" fmla="*/ 0 w 146"/>
                  <a:gd name="T49" fmla="*/ 140 h 158"/>
                  <a:gd name="T50" fmla="*/ 6 w 146"/>
                  <a:gd name="T51" fmla="*/ 134 h 158"/>
                  <a:gd name="T52" fmla="*/ 16 w 146"/>
                  <a:gd name="T53" fmla="*/ 124 h 158"/>
                  <a:gd name="T54" fmla="*/ 26 w 146"/>
                  <a:gd name="T55" fmla="*/ 114 h 158"/>
                  <a:gd name="T56" fmla="*/ 36 w 146"/>
                  <a:gd name="T57" fmla="*/ 112 h 158"/>
                  <a:gd name="T58" fmla="*/ 46 w 146"/>
                  <a:gd name="T59" fmla="*/ 108 h 158"/>
                  <a:gd name="T60" fmla="*/ 56 w 146"/>
                  <a:gd name="T61" fmla="*/ 108 h 158"/>
                  <a:gd name="T62" fmla="*/ 64 w 146"/>
                  <a:gd name="T63" fmla="*/ 116 h 158"/>
                  <a:gd name="T64" fmla="*/ 68 w 146"/>
                  <a:gd name="T65" fmla="*/ 108 h 158"/>
                  <a:gd name="T66" fmla="*/ 64 w 146"/>
                  <a:gd name="T67" fmla="*/ 100 h 158"/>
                  <a:gd name="T68" fmla="*/ 70 w 146"/>
                  <a:gd name="T69" fmla="*/ 92 h 158"/>
                  <a:gd name="T70" fmla="*/ 74 w 146"/>
                  <a:gd name="T71" fmla="*/ 86 h 158"/>
                  <a:gd name="T72" fmla="*/ 74 w 146"/>
                  <a:gd name="T73" fmla="*/ 78 h 158"/>
                  <a:gd name="T74" fmla="*/ 74 w 146"/>
                  <a:gd name="T75" fmla="*/ 88 h 158"/>
                  <a:gd name="T76" fmla="*/ 88 w 146"/>
                  <a:gd name="T77" fmla="*/ 84 h 158"/>
                  <a:gd name="T78" fmla="*/ 96 w 146"/>
                  <a:gd name="T79" fmla="*/ 76 h 158"/>
                  <a:gd name="T80" fmla="*/ 102 w 146"/>
                  <a:gd name="T81" fmla="*/ 52 h 158"/>
                  <a:gd name="T82" fmla="*/ 100 w 146"/>
                  <a:gd name="T83" fmla="*/ 42 h 158"/>
                  <a:gd name="T84" fmla="*/ 90 w 146"/>
                  <a:gd name="T85" fmla="*/ 28 h 158"/>
                  <a:gd name="T86" fmla="*/ 86 w 146"/>
                  <a:gd name="T87" fmla="*/ 20 h 158"/>
                  <a:gd name="T88" fmla="*/ 82 w 146"/>
                  <a:gd name="T89" fmla="*/ 12 h 1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6"/>
                  <a:gd name="T136" fmla="*/ 0 h 158"/>
                  <a:gd name="T137" fmla="*/ 146 w 146"/>
                  <a:gd name="T138" fmla="*/ 158 h 1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6" h="158">
                    <a:moveTo>
                      <a:pt x="82" y="12"/>
                    </a:moveTo>
                    <a:lnTo>
                      <a:pt x="84" y="6"/>
                    </a:lnTo>
                    <a:lnTo>
                      <a:pt x="86" y="4"/>
                    </a:lnTo>
                    <a:lnTo>
                      <a:pt x="92" y="0"/>
                    </a:lnTo>
                    <a:lnTo>
                      <a:pt x="106" y="10"/>
                    </a:lnTo>
                    <a:lnTo>
                      <a:pt x="118" y="24"/>
                    </a:lnTo>
                    <a:lnTo>
                      <a:pt x="124" y="32"/>
                    </a:lnTo>
                    <a:lnTo>
                      <a:pt x="128" y="40"/>
                    </a:lnTo>
                    <a:lnTo>
                      <a:pt x="132" y="48"/>
                    </a:lnTo>
                    <a:lnTo>
                      <a:pt x="132" y="56"/>
                    </a:lnTo>
                    <a:lnTo>
                      <a:pt x="130" y="60"/>
                    </a:lnTo>
                    <a:lnTo>
                      <a:pt x="128" y="64"/>
                    </a:lnTo>
                    <a:lnTo>
                      <a:pt x="136" y="84"/>
                    </a:lnTo>
                    <a:lnTo>
                      <a:pt x="146" y="108"/>
                    </a:lnTo>
                    <a:lnTo>
                      <a:pt x="144" y="118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36" y="122"/>
                    </a:lnTo>
                    <a:lnTo>
                      <a:pt x="136" y="118"/>
                    </a:lnTo>
                    <a:lnTo>
                      <a:pt x="140" y="114"/>
                    </a:lnTo>
                    <a:lnTo>
                      <a:pt x="132" y="116"/>
                    </a:lnTo>
                    <a:lnTo>
                      <a:pt x="128" y="118"/>
                    </a:lnTo>
                    <a:lnTo>
                      <a:pt x="126" y="128"/>
                    </a:lnTo>
                    <a:lnTo>
                      <a:pt x="124" y="124"/>
                    </a:lnTo>
                    <a:lnTo>
                      <a:pt x="122" y="122"/>
                    </a:lnTo>
                    <a:lnTo>
                      <a:pt x="116" y="128"/>
                    </a:lnTo>
                    <a:lnTo>
                      <a:pt x="112" y="130"/>
                    </a:lnTo>
                    <a:lnTo>
                      <a:pt x="108" y="130"/>
                    </a:lnTo>
                    <a:lnTo>
                      <a:pt x="100" y="130"/>
                    </a:lnTo>
                    <a:lnTo>
                      <a:pt x="94" y="128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2" y="136"/>
                    </a:lnTo>
                    <a:lnTo>
                      <a:pt x="98" y="140"/>
                    </a:lnTo>
                    <a:lnTo>
                      <a:pt x="92" y="148"/>
                    </a:lnTo>
                    <a:lnTo>
                      <a:pt x="88" y="158"/>
                    </a:lnTo>
                    <a:lnTo>
                      <a:pt x="80" y="154"/>
                    </a:lnTo>
                    <a:lnTo>
                      <a:pt x="76" y="148"/>
                    </a:lnTo>
                    <a:lnTo>
                      <a:pt x="72" y="140"/>
                    </a:lnTo>
                    <a:lnTo>
                      <a:pt x="70" y="130"/>
                    </a:lnTo>
                    <a:lnTo>
                      <a:pt x="58" y="130"/>
                    </a:lnTo>
                    <a:lnTo>
                      <a:pt x="50" y="132"/>
                    </a:lnTo>
                    <a:lnTo>
                      <a:pt x="42" y="134"/>
                    </a:lnTo>
                    <a:lnTo>
                      <a:pt x="32" y="138"/>
                    </a:lnTo>
                    <a:lnTo>
                      <a:pt x="22" y="138"/>
                    </a:lnTo>
                    <a:lnTo>
                      <a:pt x="22" y="146"/>
                    </a:lnTo>
                    <a:lnTo>
                      <a:pt x="8" y="144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6" y="134"/>
                    </a:lnTo>
                    <a:lnTo>
                      <a:pt x="10" y="132"/>
                    </a:lnTo>
                    <a:lnTo>
                      <a:pt x="16" y="124"/>
                    </a:lnTo>
                    <a:lnTo>
                      <a:pt x="22" y="116"/>
                    </a:lnTo>
                    <a:lnTo>
                      <a:pt x="26" y="114"/>
                    </a:lnTo>
                    <a:lnTo>
                      <a:pt x="30" y="112"/>
                    </a:lnTo>
                    <a:lnTo>
                      <a:pt x="36" y="112"/>
                    </a:lnTo>
                    <a:lnTo>
                      <a:pt x="40" y="110"/>
                    </a:lnTo>
                    <a:lnTo>
                      <a:pt x="46" y="108"/>
                    </a:lnTo>
                    <a:lnTo>
                      <a:pt x="50" y="108"/>
                    </a:lnTo>
                    <a:lnTo>
                      <a:pt x="56" y="108"/>
                    </a:lnTo>
                    <a:lnTo>
                      <a:pt x="58" y="110"/>
                    </a:lnTo>
                    <a:lnTo>
                      <a:pt x="64" y="116"/>
                    </a:lnTo>
                    <a:lnTo>
                      <a:pt x="68" y="112"/>
                    </a:lnTo>
                    <a:lnTo>
                      <a:pt x="68" y="108"/>
                    </a:lnTo>
                    <a:lnTo>
                      <a:pt x="66" y="102"/>
                    </a:lnTo>
                    <a:lnTo>
                      <a:pt x="64" y="100"/>
                    </a:lnTo>
                    <a:lnTo>
                      <a:pt x="66" y="96"/>
                    </a:lnTo>
                    <a:lnTo>
                      <a:pt x="70" y="92"/>
                    </a:lnTo>
                    <a:lnTo>
                      <a:pt x="74" y="90"/>
                    </a:lnTo>
                    <a:lnTo>
                      <a:pt x="74" y="86"/>
                    </a:lnTo>
                    <a:lnTo>
                      <a:pt x="74" y="82"/>
                    </a:lnTo>
                    <a:lnTo>
                      <a:pt x="74" y="78"/>
                    </a:lnTo>
                    <a:lnTo>
                      <a:pt x="76" y="82"/>
                    </a:lnTo>
                    <a:lnTo>
                      <a:pt x="74" y="88"/>
                    </a:lnTo>
                    <a:lnTo>
                      <a:pt x="82" y="86"/>
                    </a:lnTo>
                    <a:lnTo>
                      <a:pt x="88" y="84"/>
                    </a:lnTo>
                    <a:lnTo>
                      <a:pt x="92" y="80"/>
                    </a:lnTo>
                    <a:lnTo>
                      <a:pt x="96" y="76"/>
                    </a:lnTo>
                    <a:lnTo>
                      <a:pt x="100" y="64"/>
                    </a:lnTo>
                    <a:lnTo>
                      <a:pt x="102" y="52"/>
                    </a:lnTo>
                    <a:lnTo>
                      <a:pt x="102" y="46"/>
                    </a:lnTo>
                    <a:lnTo>
                      <a:pt x="100" y="42"/>
                    </a:lnTo>
                    <a:lnTo>
                      <a:pt x="94" y="34"/>
                    </a:lnTo>
                    <a:lnTo>
                      <a:pt x="90" y="28"/>
                    </a:lnTo>
                    <a:lnTo>
                      <a:pt x="88" y="24"/>
                    </a:lnTo>
                    <a:lnTo>
                      <a:pt x="86" y="20"/>
                    </a:lnTo>
                    <a:lnTo>
                      <a:pt x="84" y="16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32" name="Freeform 56"/>
              <p:cNvSpPr>
                <a:spLocks noChangeAspect="1"/>
              </p:cNvSpPr>
              <p:nvPr/>
            </p:nvSpPr>
            <p:spPr bwMode="auto">
              <a:xfrm>
                <a:off x="4856" y="2112"/>
                <a:ext cx="36" cy="28"/>
              </a:xfrm>
              <a:custGeom>
                <a:avLst/>
                <a:gdLst>
                  <a:gd name="T0" fmla="*/ 16 w 36"/>
                  <a:gd name="T1" fmla="*/ 6 h 28"/>
                  <a:gd name="T2" fmla="*/ 18 w 36"/>
                  <a:gd name="T3" fmla="*/ 4 h 28"/>
                  <a:gd name="T4" fmla="*/ 16 w 36"/>
                  <a:gd name="T5" fmla="*/ 0 h 28"/>
                  <a:gd name="T6" fmla="*/ 24 w 36"/>
                  <a:gd name="T7" fmla="*/ 0 h 28"/>
                  <a:gd name="T8" fmla="*/ 28 w 36"/>
                  <a:gd name="T9" fmla="*/ 2 h 28"/>
                  <a:gd name="T10" fmla="*/ 36 w 36"/>
                  <a:gd name="T11" fmla="*/ 10 h 28"/>
                  <a:gd name="T12" fmla="*/ 32 w 36"/>
                  <a:gd name="T13" fmla="*/ 14 h 28"/>
                  <a:gd name="T14" fmla="*/ 26 w 36"/>
                  <a:gd name="T15" fmla="*/ 16 h 28"/>
                  <a:gd name="T16" fmla="*/ 16 w 36"/>
                  <a:gd name="T17" fmla="*/ 18 h 28"/>
                  <a:gd name="T18" fmla="*/ 16 w 36"/>
                  <a:gd name="T19" fmla="*/ 26 h 28"/>
                  <a:gd name="T20" fmla="*/ 14 w 36"/>
                  <a:gd name="T21" fmla="*/ 28 h 28"/>
                  <a:gd name="T22" fmla="*/ 12 w 36"/>
                  <a:gd name="T23" fmla="*/ 28 h 28"/>
                  <a:gd name="T24" fmla="*/ 8 w 36"/>
                  <a:gd name="T25" fmla="*/ 26 h 28"/>
                  <a:gd name="T26" fmla="*/ 4 w 36"/>
                  <a:gd name="T27" fmla="*/ 22 h 28"/>
                  <a:gd name="T28" fmla="*/ 0 w 36"/>
                  <a:gd name="T29" fmla="*/ 16 h 28"/>
                  <a:gd name="T30" fmla="*/ 0 w 36"/>
                  <a:gd name="T31" fmla="*/ 10 h 28"/>
                  <a:gd name="T32" fmla="*/ 2 w 36"/>
                  <a:gd name="T33" fmla="*/ 8 h 28"/>
                  <a:gd name="T34" fmla="*/ 4 w 36"/>
                  <a:gd name="T35" fmla="*/ 6 h 28"/>
                  <a:gd name="T36" fmla="*/ 10 w 36"/>
                  <a:gd name="T37" fmla="*/ 6 h 28"/>
                  <a:gd name="T38" fmla="*/ 16 w 3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28"/>
                  <a:gd name="T62" fmla="*/ 36 w 3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28">
                    <a:moveTo>
                      <a:pt x="16" y="6"/>
                    </a:moveTo>
                    <a:lnTo>
                      <a:pt x="18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6" y="10"/>
                    </a:lnTo>
                    <a:lnTo>
                      <a:pt x="32" y="14"/>
                    </a:lnTo>
                    <a:lnTo>
                      <a:pt x="26" y="16"/>
                    </a:lnTo>
                    <a:lnTo>
                      <a:pt x="16" y="18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8" y="26"/>
                    </a:lnTo>
                    <a:lnTo>
                      <a:pt x="4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33" name="Freeform 57"/>
              <p:cNvSpPr>
                <a:spLocks noChangeAspect="1"/>
              </p:cNvSpPr>
              <p:nvPr/>
            </p:nvSpPr>
            <p:spPr bwMode="auto">
              <a:xfrm>
                <a:off x="4814" y="2120"/>
                <a:ext cx="42" cy="54"/>
              </a:xfrm>
              <a:custGeom>
                <a:avLst/>
                <a:gdLst>
                  <a:gd name="T0" fmla="*/ 12 w 42"/>
                  <a:gd name="T1" fmla="*/ 24 h 54"/>
                  <a:gd name="T2" fmla="*/ 4 w 42"/>
                  <a:gd name="T3" fmla="*/ 20 h 54"/>
                  <a:gd name="T4" fmla="*/ 2 w 42"/>
                  <a:gd name="T5" fmla="*/ 16 h 54"/>
                  <a:gd name="T6" fmla="*/ 0 w 42"/>
                  <a:gd name="T7" fmla="*/ 12 h 54"/>
                  <a:gd name="T8" fmla="*/ 2 w 42"/>
                  <a:gd name="T9" fmla="*/ 8 h 54"/>
                  <a:gd name="T10" fmla="*/ 6 w 42"/>
                  <a:gd name="T11" fmla="*/ 4 h 54"/>
                  <a:gd name="T12" fmla="*/ 14 w 42"/>
                  <a:gd name="T13" fmla="*/ 0 h 54"/>
                  <a:gd name="T14" fmla="*/ 18 w 42"/>
                  <a:gd name="T15" fmla="*/ 4 h 54"/>
                  <a:gd name="T16" fmla="*/ 20 w 42"/>
                  <a:gd name="T17" fmla="*/ 6 h 54"/>
                  <a:gd name="T18" fmla="*/ 30 w 42"/>
                  <a:gd name="T19" fmla="*/ 6 h 54"/>
                  <a:gd name="T20" fmla="*/ 32 w 42"/>
                  <a:gd name="T21" fmla="*/ 12 h 54"/>
                  <a:gd name="T22" fmla="*/ 34 w 42"/>
                  <a:gd name="T23" fmla="*/ 16 h 54"/>
                  <a:gd name="T24" fmla="*/ 42 w 42"/>
                  <a:gd name="T25" fmla="*/ 22 h 54"/>
                  <a:gd name="T26" fmla="*/ 38 w 42"/>
                  <a:gd name="T27" fmla="*/ 26 h 54"/>
                  <a:gd name="T28" fmla="*/ 36 w 42"/>
                  <a:gd name="T29" fmla="*/ 30 h 54"/>
                  <a:gd name="T30" fmla="*/ 38 w 42"/>
                  <a:gd name="T31" fmla="*/ 34 h 54"/>
                  <a:gd name="T32" fmla="*/ 40 w 42"/>
                  <a:gd name="T33" fmla="*/ 38 h 54"/>
                  <a:gd name="T34" fmla="*/ 40 w 42"/>
                  <a:gd name="T35" fmla="*/ 42 h 54"/>
                  <a:gd name="T36" fmla="*/ 42 w 42"/>
                  <a:gd name="T37" fmla="*/ 44 h 54"/>
                  <a:gd name="T38" fmla="*/ 40 w 42"/>
                  <a:gd name="T39" fmla="*/ 50 h 54"/>
                  <a:gd name="T40" fmla="*/ 40 w 42"/>
                  <a:gd name="T41" fmla="*/ 54 h 54"/>
                  <a:gd name="T42" fmla="*/ 34 w 42"/>
                  <a:gd name="T43" fmla="*/ 52 h 54"/>
                  <a:gd name="T44" fmla="*/ 26 w 42"/>
                  <a:gd name="T45" fmla="*/ 48 h 54"/>
                  <a:gd name="T46" fmla="*/ 20 w 42"/>
                  <a:gd name="T47" fmla="*/ 44 h 54"/>
                  <a:gd name="T48" fmla="*/ 18 w 42"/>
                  <a:gd name="T49" fmla="*/ 38 h 54"/>
                  <a:gd name="T50" fmla="*/ 18 w 42"/>
                  <a:gd name="T51" fmla="*/ 32 h 54"/>
                  <a:gd name="T52" fmla="*/ 12 w 42"/>
                  <a:gd name="T53" fmla="*/ 24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2"/>
                  <a:gd name="T82" fmla="*/ 0 h 54"/>
                  <a:gd name="T83" fmla="*/ 42 w 42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2" h="54">
                    <a:moveTo>
                      <a:pt x="12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30" y="6"/>
                    </a:lnTo>
                    <a:lnTo>
                      <a:pt x="32" y="12"/>
                    </a:lnTo>
                    <a:lnTo>
                      <a:pt x="34" y="16"/>
                    </a:lnTo>
                    <a:lnTo>
                      <a:pt x="42" y="22"/>
                    </a:lnTo>
                    <a:lnTo>
                      <a:pt x="38" y="26"/>
                    </a:lnTo>
                    <a:lnTo>
                      <a:pt x="36" y="30"/>
                    </a:lnTo>
                    <a:lnTo>
                      <a:pt x="38" y="34"/>
                    </a:lnTo>
                    <a:lnTo>
                      <a:pt x="40" y="38"/>
                    </a:lnTo>
                    <a:lnTo>
                      <a:pt x="40" y="42"/>
                    </a:lnTo>
                    <a:lnTo>
                      <a:pt x="42" y="44"/>
                    </a:lnTo>
                    <a:lnTo>
                      <a:pt x="40" y="50"/>
                    </a:lnTo>
                    <a:lnTo>
                      <a:pt x="40" y="54"/>
                    </a:lnTo>
                    <a:lnTo>
                      <a:pt x="34" y="52"/>
                    </a:lnTo>
                    <a:lnTo>
                      <a:pt x="26" y="48"/>
                    </a:lnTo>
                    <a:lnTo>
                      <a:pt x="20" y="44"/>
                    </a:lnTo>
                    <a:lnTo>
                      <a:pt x="18" y="38"/>
                    </a:lnTo>
                    <a:lnTo>
                      <a:pt x="18" y="3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5912" name="Freeform 58"/>
            <p:cNvSpPr>
              <a:spLocks noChangeAspect="1"/>
            </p:cNvSpPr>
            <p:nvPr/>
          </p:nvSpPr>
          <p:spPr bwMode="auto">
            <a:xfrm>
              <a:off x="5151" y="2650"/>
              <a:ext cx="72" cy="45"/>
            </a:xfrm>
            <a:custGeom>
              <a:avLst/>
              <a:gdLst>
                <a:gd name="T0" fmla="*/ 79 w 70"/>
                <a:gd name="T1" fmla="*/ 237 h 42"/>
                <a:gd name="T2" fmla="*/ 75 w 70"/>
                <a:gd name="T3" fmla="*/ 252 h 42"/>
                <a:gd name="T4" fmla="*/ 67 w 70"/>
                <a:gd name="T5" fmla="*/ 252 h 42"/>
                <a:gd name="T6" fmla="*/ 50 w 70"/>
                <a:gd name="T7" fmla="*/ 252 h 42"/>
                <a:gd name="T8" fmla="*/ 12 w 70"/>
                <a:gd name="T9" fmla="*/ 228 h 42"/>
                <a:gd name="T10" fmla="*/ 4 w 70"/>
                <a:gd name="T11" fmla="*/ 204 h 42"/>
                <a:gd name="T12" fmla="*/ 2 w 70"/>
                <a:gd name="T13" fmla="*/ 177 h 42"/>
                <a:gd name="T14" fmla="*/ 0 w 70"/>
                <a:gd name="T15" fmla="*/ 165 h 42"/>
                <a:gd name="T16" fmla="*/ 2 w 70"/>
                <a:gd name="T17" fmla="*/ 154 h 42"/>
                <a:gd name="T18" fmla="*/ 4 w 70"/>
                <a:gd name="T19" fmla="*/ 144 h 42"/>
                <a:gd name="T20" fmla="*/ 52 w 70"/>
                <a:gd name="T21" fmla="*/ 144 h 42"/>
                <a:gd name="T22" fmla="*/ 59 w 70"/>
                <a:gd name="T23" fmla="*/ 154 h 42"/>
                <a:gd name="T24" fmla="*/ 67 w 70"/>
                <a:gd name="T25" fmla="*/ 154 h 42"/>
                <a:gd name="T26" fmla="*/ 83 w 70"/>
                <a:gd name="T27" fmla="*/ 144 h 42"/>
                <a:gd name="T28" fmla="*/ 92 w 70"/>
                <a:gd name="T29" fmla="*/ 123 h 42"/>
                <a:gd name="T30" fmla="*/ 104 w 70"/>
                <a:gd name="T31" fmla="*/ 93 h 42"/>
                <a:gd name="T32" fmla="*/ 118 w 70"/>
                <a:gd name="T33" fmla="*/ 71 h 42"/>
                <a:gd name="T34" fmla="*/ 118 w 70"/>
                <a:gd name="T35" fmla="*/ 4 h 42"/>
                <a:gd name="T36" fmla="*/ 118 w 70"/>
                <a:gd name="T37" fmla="*/ 0 h 42"/>
                <a:gd name="T38" fmla="*/ 124 w 70"/>
                <a:gd name="T39" fmla="*/ 0 h 42"/>
                <a:gd name="T40" fmla="*/ 128 w 70"/>
                <a:gd name="T41" fmla="*/ 2 h 42"/>
                <a:gd name="T42" fmla="*/ 136 w 70"/>
                <a:gd name="T43" fmla="*/ 4 h 42"/>
                <a:gd name="T44" fmla="*/ 140 w 70"/>
                <a:gd name="T45" fmla="*/ 54 h 42"/>
                <a:gd name="T46" fmla="*/ 144 w 70"/>
                <a:gd name="T47" fmla="*/ 62 h 42"/>
                <a:gd name="T48" fmla="*/ 140 w 70"/>
                <a:gd name="T49" fmla="*/ 81 h 42"/>
                <a:gd name="T50" fmla="*/ 136 w 70"/>
                <a:gd name="T51" fmla="*/ 107 h 42"/>
                <a:gd name="T52" fmla="*/ 132 w 70"/>
                <a:gd name="T53" fmla="*/ 123 h 42"/>
                <a:gd name="T54" fmla="*/ 132 w 70"/>
                <a:gd name="T55" fmla="*/ 134 h 42"/>
                <a:gd name="T56" fmla="*/ 121 w 70"/>
                <a:gd name="T57" fmla="*/ 165 h 42"/>
                <a:gd name="T58" fmla="*/ 104 w 70"/>
                <a:gd name="T59" fmla="*/ 204 h 42"/>
                <a:gd name="T60" fmla="*/ 87 w 70"/>
                <a:gd name="T61" fmla="*/ 228 h 42"/>
                <a:gd name="T62" fmla="*/ 75 w 70"/>
                <a:gd name="T63" fmla="*/ 252 h 42"/>
                <a:gd name="T64" fmla="*/ 79 w 70"/>
                <a:gd name="T65" fmla="*/ 2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42"/>
                <a:gd name="T101" fmla="*/ 70 w 7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42">
                  <a:moveTo>
                    <a:pt x="40" y="40"/>
                  </a:moveTo>
                  <a:lnTo>
                    <a:pt x="38" y="42"/>
                  </a:lnTo>
                  <a:lnTo>
                    <a:pt x="34" y="42"/>
                  </a:lnTo>
                  <a:lnTo>
                    <a:pt x="24" y="42"/>
                  </a:lnTo>
                  <a:lnTo>
                    <a:pt x="12" y="38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26" y="24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50" y="16"/>
                  </a:lnTo>
                  <a:lnTo>
                    <a:pt x="56" y="12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6" y="4"/>
                  </a:lnTo>
                  <a:lnTo>
                    <a:pt x="68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6" y="18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58" y="28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13" name="Freeform 59"/>
            <p:cNvSpPr>
              <a:spLocks noChangeAspect="1"/>
            </p:cNvSpPr>
            <p:nvPr/>
          </p:nvSpPr>
          <p:spPr bwMode="auto">
            <a:xfrm>
              <a:off x="4928" y="2572"/>
              <a:ext cx="12" cy="13"/>
            </a:xfrm>
            <a:custGeom>
              <a:avLst/>
              <a:gdLst>
                <a:gd name="T0" fmla="*/ 12 w 12"/>
                <a:gd name="T1" fmla="*/ 92 h 12"/>
                <a:gd name="T2" fmla="*/ 10 w 12"/>
                <a:gd name="T3" fmla="*/ 92 h 12"/>
                <a:gd name="T4" fmla="*/ 6 w 12"/>
                <a:gd name="T5" fmla="*/ 92 h 12"/>
                <a:gd name="T6" fmla="*/ 4 w 12"/>
                <a:gd name="T7" fmla="*/ 66 h 12"/>
                <a:gd name="T8" fmla="*/ 0 w 12"/>
                <a:gd name="T9" fmla="*/ 4 h 12"/>
                <a:gd name="T10" fmla="*/ 0 w 12"/>
                <a:gd name="T11" fmla="*/ 0 h 12"/>
                <a:gd name="T12" fmla="*/ 4 w 12"/>
                <a:gd name="T13" fmla="*/ 2 h 12"/>
                <a:gd name="T14" fmla="*/ 8 w 12"/>
                <a:gd name="T15" fmla="*/ 4 h 12"/>
                <a:gd name="T16" fmla="*/ 12 w 12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2" y="12"/>
                  </a:moveTo>
                  <a:lnTo>
                    <a:pt x="10" y="12"/>
                  </a:lnTo>
                  <a:lnTo>
                    <a:pt x="6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14" name="Freeform 60"/>
            <p:cNvSpPr>
              <a:spLocks noChangeAspect="1"/>
            </p:cNvSpPr>
            <p:nvPr/>
          </p:nvSpPr>
          <p:spPr bwMode="auto">
            <a:xfrm>
              <a:off x="4931" y="2595"/>
              <a:ext cx="15" cy="8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11276 h 6"/>
                <a:gd name="T4" fmla="*/ 0 w 16"/>
                <a:gd name="T5" fmla="*/ 3679 h 6"/>
                <a:gd name="T6" fmla="*/ 0 w 16"/>
                <a:gd name="T7" fmla="*/ 0 h 6"/>
                <a:gd name="T8" fmla="*/ 8 w 1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6"/>
                <a:gd name="T17" fmla="*/ 16 w 1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6">
                  <a:moveTo>
                    <a:pt x="16" y="0"/>
                  </a:moveTo>
                  <a:lnTo>
                    <a:pt x="16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15" name="Freeform 61"/>
            <p:cNvSpPr>
              <a:spLocks noChangeAspect="1"/>
            </p:cNvSpPr>
            <p:nvPr/>
          </p:nvSpPr>
          <p:spPr bwMode="auto">
            <a:xfrm>
              <a:off x="4393" y="2685"/>
              <a:ext cx="177" cy="58"/>
            </a:xfrm>
            <a:custGeom>
              <a:avLst/>
              <a:gdLst>
                <a:gd name="T0" fmla="*/ 8 w 174"/>
                <a:gd name="T1" fmla="*/ 111 h 54"/>
                <a:gd name="T2" fmla="*/ 0 w 174"/>
                <a:gd name="T3" fmla="*/ 83 h 54"/>
                <a:gd name="T4" fmla="*/ 8 w 174"/>
                <a:gd name="T5" fmla="*/ 72 h 54"/>
                <a:gd name="T6" fmla="*/ 10 w 174"/>
                <a:gd name="T7" fmla="*/ 6 h 54"/>
                <a:gd name="T8" fmla="*/ 12 w 174"/>
                <a:gd name="T9" fmla="*/ 2 h 54"/>
                <a:gd name="T10" fmla="*/ 18 w 174"/>
                <a:gd name="T11" fmla="*/ 0 h 54"/>
                <a:gd name="T12" fmla="*/ 64 w 174"/>
                <a:gd name="T13" fmla="*/ 2 h 54"/>
                <a:gd name="T14" fmla="*/ 80 w 174"/>
                <a:gd name="T15" fmla="*/ 6 h 54"/>
                <a:gd name="T16" fmla="*/ 84 w 174"/>
                <a:gd name="T17" fmla="*/ 83 h 54"/>
                <a:gd name="T18" fmla="*/ 97 w 174"/>
                <a:gd name="T19" fmla="*/ 111 h 54"/>
                <a:gd name="T20" fmla="*/ 133 w 174"/>
                <a:gd name="T21" fmla="*/ 96 h 54"/>
                <a:gd name="T22" fmla="*/ 146 w 174"/>
                <a:gd name="T23" fmla="*/ 72 h 54"/>
                <a:gd name="T24" fmla="*/ 155 w 174"/>
                <a:gd name="T25" fmla="*/ 72 h 54"/>
                <a:gd name="T26" fmla="*/ 167 w 174"/>
                <a:gd name="T27" fmla="*/ 83 h 54"/>
                <a:gd name="T28" fmla="*/ 176 w 174"/>
                <a:gd name="T29" fmla="*/ 111 h 54"/>
                <a:gd name="T30" fmla="*/ 194 w 174"/>
                <a:gd name="T31" fmla="*/ 146 h 54"/>
                <a:gd name="T32" fmla="*/ 197 w 174"/>
                <a:gd name="T33" fmla="*/ 209 h 54"/>
                <a:gd name="T34" fmla="*/ 222 w 174"/>
                <a:gd name="T35" fmla="*/ 224 h 54"/>
                <a:gd name="T36" fmla="*/ 246 w 174"/>
                <a:gd name="T37" fmla="*/ 245 h 54"/>
                <a:gd name="T38" fmla="*/ 269 w 174"/>
                <a:gd name="T39" fmla="*/ 282 h 54"/>
                <a:gd name="T40" fmla="*/ 266 w 174"/>
                <a:gd name="T41" fmla="*/ 325 h 54"/>
                <a:gd name="T42" fmla="*/ 254 w 174"/>
                <a:gd name="T43" fmla="*/ 330 h 54"/>
                <a:gd name="T44" fmla="*/ 244 w 174"/>
                <a:gd name="T45" fmla="*/ 282 h 54"/>
                <a:gd name="T46" fmla="*/ 241 w 174"/>
                <a:gd name="T47" fmla="*/ 330 h 54"/>
                <a:gd name="T48" fmla="*/ 230 w 174"/>
                <a:gd name="T49" fmla="*/ 330 h 54"/>
                <a:gd name="T50" fmla="*/ 210 w 174"/>
                <a:gd name="T51" fmla="*/ 307 h 54"/>
                <a:gd name="T52" fmla="*/ 155 w 174"/>
                <a:gd name="T53" fmla="*/ 299 h 54"/>
                <a:gd name="T54" fmla="*/ 149 w 174"/>
                <a:gd name="T55" fmla="*/ 282 h 54"/>
                <a:gd name="T56" fmla="*/ 140 w 174"/>
                <a:gd name="T57" fmla="*/ 266 h 54"/>
                <a:gd name="T58" fmla="*/ 125 w 174"/>
                <a:gd name="T59" fmla="*/ 245 h 54"/>
                <a:gd name="T60" fmla="*/ 86 w 174"/>
                <a:gd name="T61" fmla="*/ 224 h 54"/>
                <a:gd name="T62" fmla="*/ 70 w 174"/>
                <a:gd name="T63" fmla="*/ 224 h 54"/>
                <a:gd name="T64" fmla="*/ 64 w 174"/>
                <a:gd name="T65" fmla="*/ 209 h 54"/>
                <a:gd name="T66" fmla="*/ 26 w 174"/>
                <a:gd name="T67" fmla="*/ 182 h 54"/>
                <a:gd name="T68" fmla="*/ 20 w 174"/>
                <a:gd name="T69" fmla="*/ 15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4"/>
                <a:gd name="T106" fmla="*/ 0 h 54"/>
                <a:gd name="T107" fmla="*/ 174 w 174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4" h="54">
                  <a:moveTo>
                    <a:pt x="18" y="18"/>
                  </a:moveTo>
                  <a:lnTo>
                    <a:pt x="8" y="18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4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6" y="18"/>
                  </a:lnTo>
                  <a:lnTo>
                    <a:pt x="84" y="16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8" y="10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8" y="14"/>
                  </a:lnTo>
                  <a:lnTo>
                    <a:pt x="110" y="18"/>
                  </a:lnTo>
                  <a:lnTo>
                    <a:pt x="114" y="18"/>
                  </a:lnTo>
                  <a:lnTo>
                    <a:pt x="122" y="20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8" y="32"/>
                  </a:lnTo>
                  <a:lnTo>
                    <a:pt x="134" y="34"/>
                  </a:lnTo>
                  <a:lnTo>
                    <a:pt x="142" y="34"/>
                  </a:lnTo>
                  <a:lnTo>
                    <a:pt x="156" y="36"/>
                  </a:lnTo>
                  <a:lnTo>
                    <a:pt x="158" y="38"/>
                  </a:lnTo>
                  <a:lnTo>
                    <a:pt x="162" y="40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2" y="50"/>
                  </a:lnTo>
                  <a:lnTo>
                    <a:pt x="168" y="52"/>
                  </a:lnTo>
                  <a:lnTo>
                    <a:pt x="164" y="52"/>
                  </a:lnTo>
                  <a:lnTo>
                    <a:pt x="162" y="50"/>
                  </a:lnTo>
                  <a:lnTo>
                    <a:pt x="156" y="44"/>
                  </a:lnTo>
                  <a:lnTo>
                    <a:pt x="154" y="50"/>
                  </a:lnTo>
                  <a:lnTo>
                    <a:pt x="154" y="52"/>
                  </a:lnTo>
                  <a:lnTo>
                    <a:pt x="152" y="54"/>
                  </a:lnTo>
                  <a:lnTo>
                    <a:pt x="146" y="52"/>
                  </a:lnTo>
                  <a:lnTo>
                    <a:pt x="140" y="50"/>
                  </a:lnTo>
                  <a:lnTo>
                    <a:pt x="136" y="48"/>
                  </a:lnTo>
                  <a:lnTo>
                    <a:pt x="128" y="46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0" y="38"/>
                  </a:lnTo>
                  <a:lnTo>
                    <a:pt x="7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44" y="34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4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5916" name="Group 62"/>
            <p:cNvGrpSpPr>
              <a:grpSpLocks noChangeAspect="1"/>
            </p:cNvGrpSpPr>
            <p:nvPr/>
          </p:nvGrpSpPr>
          <p:grpSpPr bwMode="auto">
            <a:xfrm>
              <a:off x="4601" y="2163"/>
              <a:ext cx="168" cy="276"/>
              <a:chOff x="4704" y="2420"/>
              <a:chExt cx="164" cy="254"/>
            </a:xfrm>
          </p:grpSpPr>
          <p:sp>
            <p:nvSpPr>
              <p:cNvPr id="36119" name="Freeform 63"/>
              <p:cNvSpPr>
                <a:spLocks noChangeAspect="1"/>
              </p:cNvSpPr>
              <p:nvPr/>
            </p:nvSpPr>
            <p:spPr bwMode="auto">
              <a:xfrm>
                <a:off x="4786" y="2590"/>
                <a:ext cx="82" cy="84"/>
              </a:xfrm>
              <a:custGeom>
                <a:avLst/>
                <a:gdLst>
                  <a:gd name="T0" fmla="*/ 64 w 82"/>
                  <a:gd name="T1" fmla="*/ 54 h 84"/>
                  <a:gd name="T2" fmla="*/ 58 w 82"/>
                  <a:gd name="T3" fmla="*/ 62 h 84"/>
                  <a:gd name="T4" fmla="*/ 62 w 82"/>
                  <a:gd name="T5" fmla="*/ 68 h 84"/>
                  <a:gd name="T6" fmla="*/ 66 w 82"/>
                  <a:gd name="T7" fmla="*/ 76 h 84"/>
                  <a:gd name="T8" fmla="*/ 62 w 82"/>
                  <a:gd name="T9" fmla="*/ 84 h 84"/>
                  <a:gd name="T10" fmla="*/ 56 w 82"/>
                  <a:gd name="T11" fmla="*/ 82 h 84"/>
                  <a:gd name="T12" fmla="*/ 52 w 82"/>
                  <a:gd name="T13" fmla="*/ 80 h 84"/>
                  <a:gd name="T14" fmla="*/ 44 w 82"/>
                  <a:gd name="T15" fmla="*/ 78 h 84"/>
                  <a:gd name="T16" fmla="*/ 36 w 82"/>
                  <a:gd name="T17" fmla="*/ 66 h 84"/>
                  <a:gd name="T18" fmla="*/ 36 w 82"/>
                  <a:gd name="T19" fmla="*/ 54 h 84"/>
                  <a:gd name="T20" fmla="*/ 34 w 82"/>
                  <a:gd name="T21" fmla="*/ 46 h 84"/>
                  <a:gd name="T22" fmla="*/ 26 w 82"/>
                  <a:gd name="T23" fmla="*/ 50 h 84"/>
                  <a:gd name="T24" fmla="*/ 20 w 82"/>
                  <a:gd name="T25" fmla="*/ 48 h 84"/>
                  <a:gd name="T26" fmla="*/ 12 w 82"/>
                  <a:gd name="T27" fmla="*/ 46 h 84"/>
                  <a:gd name="T28" fmla="*/ 8 w 82"/>
                  <a:gd name="T29" fmla="*/ 60 h 84"/>
                  <a:gd name="T30" fmla="*/ 4 w 82"/>
                  <a:gd name="T31" fmla="*/ 70 h 84"/>
                  <a:gd name="T32" fmla="*/ 0 w 82"/>
                  <a:gd name="T33" fmla="*/ 70 h 84"/>
                  <a:gd name="T34" fmla="*/ 2 w 82"/>
                  <a:gd name="T35" fmla="*/ 58 h 84"/>
                  <a:gd name="T36" fmla="*/ 0 w 82"/>
                  <a:gd name="T37" fmla="*/ 44 h 84"/>
                  <a:gd name="T38" fmla="*/ 6 w 82"/>
                  <a:gd name="T39" fmla="*/ 36 h 84"/>
                  <a:gd name="T40" fmla="*/ 14 w 82"/>
                  <a:gd name="T41" fmla="*/ 30 h 84"/>
                  <a:gd name="T42" fmla="*/ 20 w 82"/>
                  <a:gd name="T43" fmla="*/ 24 h 84"/>
                  <a:gd name="T44" fmla="*/ 28 w 82"/>
                  <a:gd name="T45" fmla="*/ 24 h 84"/>
                  <a:gd name="T46" fmla="*/ 32 w 82"/>
                  <a:gd name="T47" fmla="*/ 30 h 84"/>
                  <a:gd name="T48" fmla="*/ 38 w 82"/>
                  <a:gd name="T49" fmla="*/ 32 h 84"/>
                  <a:gd name="T50" fmla="*/ 42 w 82"/>
                  <a:gd name="T51" fmla="*/ 24 h 84"/>
                  <a:gd name="T52" fmla="*/ 48 w 82"/>
                  <a:gd name="T53" fmla="*/ 18 h 84"/>
                  <a:gd name="T54" fmla="*/ 56 w 82"/>
                  <a:gd name="T55" fmla="*/ 14 h 84"/>
                  <a:gd name="T56" fmla="*/ 58 w 82"/>
                  <a:gd name="T57" fmla="*/ 0 h 84"/>
                  <a:gd name="T58" fmla="*/ 66 w 82"/>
                  <a:gd name="T59" fmla="*/ 6 h 84"/>
                  <a:gd name="T60" fmla="*/ 76 w 82"/>
                  <a:gd name="T61" fmla="*/ 28 h 84"/>
                  <a:gd name="T62" fmla="*/ 80 w 82"/>
                  <a:gd name="T63" fmla="*/ 56 h 84"/>
                  <a:gd name="T64" fmla="*/ 76 w 82"/>
                  <a:gd name="T65" fmla="*/ 66 h 84"/>
                  <a:gd name="T66" fmla="*/ 72 w 82"/>
                  <a:gd name="T67" fmla="*/ 70 h 84"/>
                  <a:gd name="T68" fmla="*/ 66 w 82"/>
                  <a:gd name="T69" fmla="*/ 56 h 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2"/>
                  <a:gd name="T106" fmla="*/ 0 h 84"/>
                  <a:gd name="T107" fmla="*/ 82 w 82"/>
                  <a:gd name="T108" fmla="*/ 84 h 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2" h="84">
                    <a:moveTo>
                      <a:pt x="68" y="60"/>
                    </a:moveTo>
                    <a:lnTo>
                      <a:pt x="64" y="54"/>
                    </a:lnTo>
                    <a:lnTo>
                      <a:pt x="60" y="58"/>
                    </a:lnTo>
                    <a:lnTo>
                      <a:pt x="58" y="62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4" y="72"/>
                    </a:lnTo>
                    <a:lnTo>
                      <a:pt x="66" y="76"/>
                    </a:lnTo>
                    <a:lnTo>
                      <a:pt x="64" y="82"/>
                    </a:lnTo>
                    <a:lnTo>
                      <a:pt x="62" y="84"/>
                    </a:lnTo>
                    <a:lnTo>
                      <a:pt x="58" y="84"/>
                    </a:lnTo>
                    <a:lnTo>
                      <a:pt x="56" y="82"/>
                    </a:lnTo>
                    <a:lnTo>
                      <a:pt x="56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4" y="78"/>
                    </a:lnTo>
                    <a:lnTo>
                      <a:pt x="38" y="74"/>
                    </a:lnTo>
                    <a:lnTo>
                      <a:pt x="36" y="66"/>
                    </a:lnTo>
                    <a:lnTo>
                      <a:pt x="34" y="58"/>
                    </a:lnTo>
                    <a:lnTo>
                      <a:pt x="36" y="54"/>
                    </a:lnTo>
                    <a:lnTo>
                      <a:pt x="38" y="52"/>
                    </a:lnTo>
                    <a:lnTo>
                      <a:pt x="34" y="46"/>
                    </a:lnTo>
                    <a:lnTo>
                      <a:pt x="26" y="46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20" y="48"/>
                    </a:lnTo>
                    <a:lnTo>
                      <a:pt x="18" y="50"/>
                    </a:lnTo>
                    <a:lnTo>
                      <a:pt x="12" y="46"/>
                    </a:lnTo>
                    <a:lnTo>
                      <a:pt x="10" y="52"/>
                    </a:lnTo>
                    <a:lnTo>
                      <a:pt x="8" y="60"/>
                    </a:lnTo>
                    <a:lnTo>
                      <a:pt x="6" y="68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10" y="34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0" y="28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6" y="14"/>
                    </a:lnTo>
                    <a:lnTo>
                      <a:pt x="56" y="6"/>
                    </a:lnTo>
                    <a:lnTo>
                      <a:pt x="58" y="0"/>
                    </a:lnTo>
                    <a:lnTo>
                      <a:pt x="62" y="2"/>
                    </a:lnTo>
                    <a:lnTo>
                      <a:pt x="66" y="6"/>
                    </a:lnTo>
                    <a:lnTo>
                      <a:pt x="72" y="14"/>
                    </a:lnTo>
                    <a:lnTo>
                      <a:pt x="76" y="28"/>
                    </a:lnTo>
                    <a:lnTo>
                      <a:pt x="82" y="52"/>
                    </a:lnTo>
                    <a:lnTo>
                      <a:pt x="80" y="56"/>
                    </a:lnTo>
                    <a:lnTo>
                      <a:pt x="78" y="60"/>
                    </a:lnTo>
                    <a:lnTo>
                      <a:pt x="76" y="66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64"/>
                    </a:lnTo>
                    <a:lnTo>
                      <a:pt x="66" y="56"/>
                    </a:lnTo>
                    <a:lnTo>
                      <a:pt x="6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0" name="Freeform 64"/>
              <p:cNvSpPr>
                <a:spLocks noChangeAspect="1"/>
              </p:cNvSpPr>
              <p:nvPr/>
            </p:nvSpPr>
            <p:spPr bwMode="auto">
              <a:xfrm>
                <a:off x="4704" y="2570"/>
                <a:ext cx="40" cy="46"/>
              </a:xfrm>
              <a:custGeom>
                <a:avLst/>
                <a:gdLst>
                  <a:gd name="T0" fmla="*/ 4 w 40"/>
                  <a:gd name="T1" fmla="*/ 46 h 46"/>
                  <a:gd name="T2" fmla="*/ 0 w 40"/>
                  <a:gd name="T3" fmla="*/ 46 h 46"/>
                  <a:gd name="T4" fmla="*/ 2 w 40"/>
                  <a:gd name="T5" fmla="*/ 40 h 46"/>
                  <a:gd name="T6" fmla="*/ 6 w 40"/>
                  <a:gd name="T7" fmla="*/ 36 h 46"/>
                  <a:gd name="T8" fmla="*/ 16 w 40"/>
                  <a:gd name="T9" fmla="*/ 26 h 46"/>
                  <a:gd name="T10" fmla="*/ 26 w 40"/>
                  <a:gd name="T11" fmla="*/ 18 h 46"/>
                  <a:gd name="T12" fmla="*/ 32 w 40"/>
                  <a:gd name="T13" fmla="*/ 8 h 46"/>
                  <a:gd name="T14" fmla="*/ 34 w 40"/>
                  <a:gd name="T15" fmla="*/ 4 h 46"/>
                  <a:gd name="T16" fmla="*/ 36 w 40"/>
                  <a:gd name="T17" fmla="*/ 0 h 46"/>
                  <a:gd name="T18" fmla="*/ 36 w 40"/>
                  <a:gd name="T19" fmla="*/ 4 h 46"/>
                  <a:gd name="T20" fmla="*/ 38 w 40"/>
                  <a:gd name="T21" fmla="*/ 6 h 46"/>
                  <a:gd name="T22" fmla="*/ 40 w 40"/>
                  <a:gd name="T23" fmla="*/ 10 h 46"/>
                  <a:gd name="T24" fmla="*/ 38 w 40"/>
                  <a:gd name="T25" fmla="*/ 12 h 46"/>
                  <a:gd name="T26" fmla="*/ 34 w 40"/>
                  <a:gd name="T27" fmla="*/ 14 h 46"/>
                  <a:gd name="T28" fmla="*/ 34 w 40"/>
                  <a:gd name="T29" fmla="*/ 18 h 46"/>
                  <a:gd name="T30" fmla="*/ 32 w 40"/>
                  <a:gd name="T31" fmla="*/ 20 h 46"/>
                  <a:gd name="T32" fmla="*/ 24 w 40"/>
                  <a:gd name="T33" fmla="*/ 20 h 46"/>
                  <a:gd name="T34" fmla="*/ 22 w 40"/>
                  <a:gd name="T35" fmla="*/ 30 h 46"/>
                  <a:gd name="T36" fmla="*/ 16 w 40"/>
                  <a:gd name="T37" fmla="*/ 38 h 46"/>
                  <a:gd name="T38" fmla="*/ 10 w 40"/>
                  <a:gd name="T39" fmla="*/ 42 h 46"/>
                  <a:gd name="T40" fmla="*/ 4 w 40"/>
                  <a:gd name="T41" fmla="*/ 46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6"/>
                  <a:gd name="T65" fmla="*/ 40 w 40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6">
                    <a:moveTo>
                      <a:pt x="4" y="46"/>
                    </a:moveTo>
                    <a:lnTo>
                      <a:pt x="0" y="46"/>
                    </a:lnTo>
                    <a:lnTo>
                      <a:pt x="2" y="40"/>
                    </a:lnTo>
                    <a:lnTo>
                      <a:pt x="6" y="36"/>
                    </a:lnTo>
                    <a:lnTo>
                      <a:pt x="16" y="26"/>
                    </a:lnTo>
                    <a:lnTo>
                      <a:pt x="26" y="18"/>
                    </a:lnTo>
                    <a:lnTo>
                      <a:pt x="32" y="8"/>
                    </a:lnTo>
                    <a:lnTo>
                      <a:pt x="34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0" y="42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1" name="Freeform 65"/>
              <p:cNvSpPr>
                <a:spLocks noChangeAspect="1"/>
              </p:cNvSpPr>
              <p:nvPr/>
            </p:nvSpPr>
            <p:spPr bwMode="auto">
              <a:xfrm>
                <a:off x="4734" y="2420"/>
                <a:ext cx="80" cy="118"/>
              </a:xfrm>
              <a:custGeom>
                <a:avLst/>
                <a:gdLst>
                  <a:gd name="T0" fmla="*/ 8 w 80"/>
                  <a:gd name="T1" fmla="*/ 40 h 118"/>
                  <a:gd name="T2" fmla="*/ 6 w 80"/>
                  <a:gd name="T3" fmla="*/ 22 h 118"/>
                  <a:gd name="T4" fmla="*/ 6 w 80"/>
                  <a:gd name="T5" fmla="*/ 4 h 118"/>
                  <a:gd name="T6" fmla="*/ 10 w 80"/>
                  <a:gd name="T7" fmla="*/ 0 h 118"/>
                  <a:gd name="T8" fmla="*/ 16 w 80"/>
                  <a:gd name="T9" fmla="*/ 6 h 118"/>
                  <a:gd name="T10" fmla="*/ 22 w 80"/>
                  <a:gd name="T11" fmla="*/ 10 h 118"/>
                  <a:gd name="T12" fmla="*/ 26 w 80"/>
                  <a:gd name="T13" fmla="*/ 8 h 118"/>
                  <a:gd name="T14" fmla="*/ 30 w 80"/>
                  <a:gd name="T15" fmla="*/ 8 h 118"/>
                  <a:gd name="T16" fmla="*/ 34 w 80"/>
                  <a:gd name="T17" fmla="*/ 18 h 118"/>
                  <a:gd name="T18" fmla="*/ 38 w 80"/>
                  <a:gd name="T19" fmla="*/ 32 h 118"/>
                  <a:gd name="T20" fmla="*/ 38 w 80"/>
                  <a:gd name="T21" fmla="*/ 46 h 118"/>
                  <a:gd name="T22" fmla="*/ 30 w 80"/>
                  <a:gd name="T23" fmla="*/ 58 h 118"/>
                  <a:gd name="T24" fmla="*/ 30 w 80"/>
                  <a:gd name="T25" fmla="*/ 74 h 118"/>
                  <a:gd name="T26" fmla="*/ 38 w 80"/>
                  <a:gd name="T27" fmla="*/ 88 h 118"/>
                  <a:gd name="T28" fmla="*/ 44 w 80"/>
                  <a:gd name="T29" fmla="*/ 90 h 118"/>
                  <a:gd name="T30" fmla="*/ 50 w 80"/>
                  <a:gd name="T31" fmla="*/ 86 h 118"/>
                  <a:gd name="T32" fmla="*/ 58 w 80"/>
                  <a:gd name="T33" fmla="*/ 92 h 118"/>
                  <a:gd name="T34" fmla="*/ 64 w 80"/>
                  <a:gd name="T35" fmla="*/ 98 h 118"/>
                  <a:gd name="T36" fmla="*/ 68 w 80"/>
                  <a:gd name="T37" fmla="*/ 94 h 118"/>
                  <a:gd name="T38" fmla="*/ 70 w 80"/>
                  <a:gd name="T39" fmla="*/ 100 h 118"/>
                  <a:gd name="T40" fmla="*/ 70 w 80"/>
                  <a:gd name="T41" fmla="*/ 104 h 118"/>
                  <a:gd name="T42" fmla="*/ 74 w 80"/>
                  <a:gd name="T43" fmla="*/ 106 h 118"/>
                  <a:gd name="T44" fmla="*/ 80 w 80"/>
                  <a:gd name="T45" fmla="*/ 110 h 118"/>
                  <a:gd name="T46" fmla="*/ 80 w 80"/>
                  <a:gd name="T47" fmla="*/ 118 h 118"/>
                  <a:gd name="T48" fmla="*/ 76 w 80"/>
                  <a:gd name="T49" fmla="*/ 116 h 118"/>
                  <a:gd name="T50" fmla="*/ 70 w 80"/>
                  <a:gd name="T51" fmla="*/ 108 h 118"/>
                  <a:gd name="T52" fmla="*/ 58 w 80"/>
                  <a:gd name="T53" fmla="*/ 100 h 118"/>
                  <a:gd name="T54" fmla="*/ 52 w 80"/>
                  <a:gd name="T55" fmla="*/ 98 h 118"/>
                  <a:gd name="T56" fmla="*/ 54 w 80"/>
                  <a:gd name="T57" fmla="*/ 108 h 118"/>
                  <a:gd name="T58" fmla="*/ 46 w 80"/>
                  <a:gd name="T59" fmla="*/ 100 h 118"/>
                  <a:gd name="T60" fmla="*/ 36 w 80"/>
                  <a:gd name="T61" fmla="*/ 94 h 118"/>
                  <a:gd name="T62" fmla="*/ 28 w 80"/>
                  <a:gd name="T63" fmla="*/ 98 h 118"/>
                  <a:gd name="T64" fmla="*/ 22 w 80"/>
                  <a:gd name="T65" fmla="*/ 94 h 118"/>
                  <a:gd name="T66" fmla="*/ 20 w 80"/>
                  <a:gd name="T67" fmla="*/ 86 h 118"/>
                  <a:gd name="T68" fmla="*/ 22 w 80"/>
                  <a:gd name="T69" fmla="*/ 76 h 118"/>
                  <a:gd name="T70" fmla="*/ 16 w 80"/>
                  <a:gd name="T71" fmla="*/ 80 h 118"/>
                  <a:gd name="T72" fmla="*/ 6 w 80"/>
                  <a:gd name="T73" fmla="*/ 76 h 118"/>
                  <a:gd name="T74" fmla="*/ 0 w 80"/>
                  <a:gd name="T75" fmla="*/ 70 h 118"/>
                  <a:gd name="T76" fmla="*/ 2 w 80"/>
                  <a:gd name="T77" fmla="*/ 50 h 1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118"/>
                  <a:gd name="T119" fmla="*/ 80 w 80"/>
                  <a:gd name="T120" fmla="*/ 118 h 1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118">
                    <a:moveTo>
                      <a:pt x="4" y="50"/>
                    </a:moveTo>
                    <a:lnTo>
                      <a:pt x="8" y="40"/>
                    </a:lnTo>
                    <a:lnTo>
                      <a:pt x="8" y="32"/>
                    </a:lnTo>
                    <a:lnTo>
                      <a:pt x="6" y="22"/>
                    </a:lnTo>
                    <a:lnTo>
                      <a:pt x="4" y="1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8"/>
                    </a:lnTo>
                    <a:lnTo>
                      <a:pt x="30" y="4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4" y="18"/>
                    </a:lnTo>
                    <a:lnTo>
                      <a:pt x="36" y="24"/>
                    </a:lnTo>
                    <a:lnTo>
                      <a:pt x="38" y="32"/>
                    </a:lnTo>
                    <a:lnTo>
                      <a:pt x="40" y="38"/>
                    </a:lnTo>
                    <a:lnTo>
                      <a:pt x="38" y="46"/>
                    </a:lnTo>
                    <a:lnTo>
                      <a:pt x="34" y="52"/>
                    </a:lnTo>
                    <a:lnTo>
                      <a:pt x="30" y="58"/>
                    </a:lnTo>
                    <a:lnTo>
                      <a:pt x="28" y="66"/>
                    </a:lnTo>
                    <a:lnTo>
                      <a:pt x="30" y="74"/>
                    </a:lnTo>
                    <a:lnTo>
                      <a:pt x="34" y="82"/>
                    </a:lnTo>
                    <a:lnTo>
                      <a:pt x="38" y="88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6" y="86"/>
                    </a:lnTo>
                    <a:lnTo>
                      <a:pt x="50" y="86"/>
                    </a:lnTo>
                    <a:lnTo>
                      <a:pt x="54" y="88"/>
                    </a:lnTo>
                    <a:lnTo>
                      <a:pt x="58" y="92"/>
                    </a:lnTo>
                    <a:lnTo>
                      <a:pt x="60" y="96"/>
                    </a:lnTo>
                    <a:lnTo>
                      <a:pt x="64" y="98"/>
                    </a:lnTo>
                    <a:lnTo>
                      <a:pt x="66" y="96"/>
                    </a:lnTo>
                    <a:lnTo>
                      <a:pt x="68" y="94"/>
                    </a:lnTo>
                    <a:lnTo>
                      <a:pt x="72" y="96"/>
                    </a:lnTo>
                    <a:lnTo>
                      <a:pt x="70" y="100"/>
                    </a:lnTo>
                    <a:lnTo>
                      <a:pt x="68" y="102"/>
                    </a:lnTo>
                    <a:lnTo>
                      <a:pt x="70" y="104"/>
                    </a:lnTo>
                    <a:lnTo>
                      <a:pt x="72" y="102"/>
                    </a:lnTo>
                    <a:lnTo>
                      <a:pt x="74" y="106"/>
                    </a:lnTo>
                    <a:lnTo>
                      <a:pt x="74" y="108"/>
                    </a:lnTo>
                    <a:lnTo>
                      <a:pt x="80" y="110"/>
                    </a:lnTo>
                    <a:lnTo>
                      <a:pt x="80" y="114"/>
                    </a:lnTo>
                    <a:lnTo>
                      <a:pt x="80" y="118"/>
                    </a:lnTo>
                    <a:lnTo>
                      <a:pt x="78" y="118"/>
                    </a:lnTo>
                    <a:lnTo>
                      <a:pt x="76" y="116"/>
                    </a:lnTo>
                    <a:lnTo>
                      <a:pt x="74" y="114"/>
                    </a:lnTo>
                    <a:lnTo>
                      <a:pt x="70" y="108"/>
                    </a:lnTo>
                    <a:lnTo>
                      <a:pt x="64" y="104"/>
                    </a:lnTo>
                    <a:lnTo>
                      <a:pt x="58" y="100"/>
                    </a:lnTo>
                    <a:lnTo>
                      <a:pt x="54" y="96"/>
                    </a:lnTo>
                    <a:lnTo>
                      <a:pt x="52" y="98"/>
                    </a:lnTo>
                    <a:lnTo>
                      <a:pt x="52" y="102"/>
                    </a:lnTo>
                    <a:lnTo>
                      <a:pt x="54" y="108"/>
                    </a:lnTo>
                    <a:lnTo>
                      <a:pt x="48" y="106"/>
                    </a:lnTo>
                    <a:lnTo>
                      <a:pt x="46" y="100"/>
                    </a:lnTo>
                    <a:lnTo>
                      <a:pt x="42" y="96"/>
                    </a:lnTo>
                    <a:lnTo>
                      <a:pt x="36" y="94"/>
                    </a:lnTo>
                    <a:lnTo>
                      <a:pt x="32" y="96"/>
                    </a:lnTo>
                    <a:lnTo>
                      <a:pt x="28" y="98"/>
                    </a:lnTo>
                    <a:lnTo>
                      <a:pt x="24" y="96"/>
                    </a:lnTo>
                    <a:lnTo>
                      <a:pt x="22" y="94"/>
                    </a:lnTo>
                    <a:lnTo>
                      <a:pt x="18" y="90"/>
                    </a:lnTo>
                    <a:lnTo>
                      <a:pt x="20" y="8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8" y="76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6" y="76"/>
                    </a:lnTo>
                    <a:lnTo>
                      <a:pt x="2" y="74"/>
                    </a:lnTo>
                    <a:lnTo>
                      <a:pt x="0" y="70"/>
                    </a:lnTo>
                    <a:lnTo>
                      <a:pt x="0" y="56"/>
                    </a:lnTo>
                    <a:lnTo>
                      <a:pt x="2" y="50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2" name="Freeform 66"/>
              <p:cNvSpPr>
                <a:spLocks noChangeAspect="1"/>
              </p:cNvSpPr>
              <p:nvPr/>
            </p:nvSpPr>
            <p:spPr bwMode="auto">
              <a:xfrm>
                <a:off x="4818" y="2540"/>
                <a:ext cx="26" cy="46"/>
              </a:xfrm>
              <a:custGeom>
                <a:avLst/>
                <a:gdLst>
                  <a:gd name="T0" fmla="*/ 24 w 26"/>
                  <a:gd name="T1" fmla="*/ 30 h 46"/>
                  <a:gd name="T2" fmla="*/ 14 w 26"/>
                  <a:gd name="T3" fmla="*/ 30 h 46"/>
                  <a:gd name="T4" fmla="*/ 16 w 26"/>
                  <a:gd name="T5" fmla="*/ 38 h 46"/>
                  <a:gd name="T6" fmla="*/ 20 w 26"/>
                  <a:gd name="T7" fmla="*/ 42 h 46"/>
                  <a:gd name="T8" fmla="*/ 20 w 26"/>
                  <a:gd name="T9" fmla="*/ 46 h 46"/>
                  <a:gd name="T10" fmla="*/ 14 w 26"/>
                  <a:gd name="T11" fmla="*/ 46 h 46"/>
                  <a:gd name="T12" fmla="*/ 12 w 26"/>
                  <a:gd name="T13" fmla="*/ 46 h 46"/>
                  <a:gd name="T14" fmla="*/ 10 w 26"/>
                  <a:gd name="T15" fmla="*/ 44 h 46"/>
                  <a:gd name="T16" fmla="*/ 10 w 26"/>
                  <a:gd name="T17" fmla="*/ 40 h 46"/>
                  <a:gd name="T18" fmla="*/ 12 w 26"/>
                  <a:gd name="T19" fmla="*/ 38 h 46"/>
                  <a:gd name="T20" fmla="*/ 12 w 26"/>
                  <a:gd name="T21" fmla="*/ 34 h 46"/>
                  <a:gd name="T22" fmla="*/ 8 w 26"/>
                  <a:gd name="T23" fmla="*/ 34 h 46"/>
                  <a:gd name="T24" fmla="*/ 6 w 26"/>
                  <a:gd name="T25" fmla="*/ 32 h 46"/>
                  <a:gd name="T26" fmla="*/ 2 w 26"/>
                  <a:gd name="T27" fmla="*/ 26 h 46"/>
                  <a:gd name="T28" fmla="*/ 2 w 26"/>
                  <a:gd name="T29" fmla="*/ 24 h 46"/>
                  <a:gd name="T30" fmla="*/ 10 w 26"/>
                  <a:gd name="T31" fmla="*/ 24 h 46"/>
                  <a:gd name="T32" fmla="*/ 12 w 26"/>
                  <a:gd name="T33" fmla="*/ 22 h 46"/>
                  <a:gd name="T34" fmla="*/ 14 w 26"/>
                  <a:gd name="T35" fmla="*/ 20 h 46"/>
                  <a:gd name="T36" fmla="*/ 12 w 26"/>
                  <a:gd name="T37" fmla="*/ 14 h 46"/>
                  <a:gd name="T38" fmla="*/ 6 w 26"/>
                  <a:gd name="T39" fmla="*/ 10 h 46"/>
                  <a:gd name="T40" fmla="*/ 2 w 26"/>
                  <a:gd name="T41" fmla="*/ 6 h 46"/>
                  <a:gd name="T42" fmla="*/ 0 w 26"/>
                  <a:gd name="T43" fmla="*/ 2 h 46"/>
                  <a:gd name="T44" fmla="*/ 4 w 26"/>
                  <a:gd name="T45" fmla="*/ 0 h 46"/>
                  <a:gd name="T46" fmla="*/ 12 w 26"/>
                  <a:gd name="T47" fmla="*/ 0 h 46"/>
                  <a:gd name="T48" fmla="*/ 18 w 26"/>
                  <a:gd name="T49" fmla="*/ 2 h 46"/>
                  <a:gd name="T50" fmla="*/ 18 w 26"/>
                  <a:gd name="T51" fmla="*/ 8 h 46"/>
                  <a:gd name="T52" fmla="*/ 22 w 26"/>
                  <a:gd name="T53" fmla="*/ 8 h 46"/>
                  <a:gd name="T54" fmla="*/ 22 w 26"/>
                  <a:gd name="T55" fmla="*/ 18 h 46"/>
                  <a:gd name="T56" fmla="*/ 26 w 26"/>
                  <a:gd name="T57" fmla="*/ 24 h 46"/>
                  <a:gd name="T58" fmla="*/ 24 w 26"/>
                  <a:gd name="T59" fmla="*/ 3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46"/>
                  <a:gd name="T92" fmla="*/ 26 w 26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46">
                    <a:moveTo>
                      <a:pt x="24" y="30"/>
                    </a:moveTo>
                    <a:lnTo>
                      <a:pt x="14" y="30"/>
                    </a:lnTo>
                    <a:lnTo>
                      <a:pt x="16" y="38"/>
                    </a:lnTo>
                    <a:lnTo>
                      <a:pt x="20" y="42"/>
                    </a:lnTo>
                    <a:lnTo>
                      <a:pt x="20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2" y="38"/>
                    </a:lnTo>
                    <a:lnTo>
                      <a:pt x="12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2" y="1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2" y="18"/>
                    </a:lnTo>
                    <a:lnTo>
                      <a:pt x="26" y="24"/>
                    </a:lnTo>
                    <a:lnTo>
                      <a:pt x="24" y="3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3" name="Freeform 67"/>
              <p:cNvSpPr>
                <a:spLocks noChangeAspect="1"/>
              </p:cNvSpPr>
              <p:nvPr/>
            </p:nvSpPr>
            <p:spPr bwMode="auto">
              <a:xfrm>
                <a:off x="4778" y="2552"/>
                <a:ext cx="22" cy="30"/>
              </a:xfrm>
              <a:custGeom>
                <a:avLst/>
                <a:gdLst>
                  <a:gd name="T0" fmla="*/ 4 w 22"/>
                  <a:gd name="T1" fmla="*/ 2 h 30"/>
                  <a:gd name="T2" fmla="*/ 8 w 22"/>
                  <a:gd name="T3" fmla="*/ 4 h 30"/>
                  <a:gd name="T4" fmla="*/ 14 w 22"/>
                  <a:gd name="T5" fmla="*/ 6 h 30"/>
                  <a:gd name="T6" fmla="*/ 20 w 22"/>
                  <a:gd name="T7" fmla="*/ 8 h 30"/>
                  <a:gd name="T8" fmla="*/ 22 w 22"/>
                  <a:gd name="T9" fmla="*/ 12 h 30"/>
                  <a:gd name="T10" fmla="*/ 20 w 22"/>
                  <a:gd name="T11" fmla="*/ 18 h 30"/>
                  <a:gd name="T12" fmla="*/ 14 w 22"/>
                  <a:gd name="T13" fmla="*/ 24 h 30"/>
                  <a:gd name="T14" fmla="*/ 2 w 22"/>
                  <a:gd name="T15" fmla="*/ 30 h 30"/>
                  <a:gd name="T16" fmla="*/ 2 w 22"/>
                  <a:gd name="T17" fmla="*/ 16 h 30"/>
                  <a:gd name="T18" fmla="*/ 0 w 22"/>
                  <a:gd name="T19" fmla="*/ 4 h 30"/>
                  <a:gd name="T20" fmla="*/ 2 w 22"/>
                  <a:gd name="T21" fmla="*/ 2 h 30"/>
                  <a:gd name="T22" fmla="*/ 4 w 22"/>
                  <a:gd name="T23" fmla="*/ 0 h 30"/>
                  <a:gd name="T24" fmla="*/ 8 w 22"/>
                  <a:gd name="T25" fmla="*/ 4 h 30"/>
                  <a:gd name="T26" fmla="*/ 4 w 22"/>
                  <a:gd name="T27" fmla="*/ 2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30"/>
                  <a:gd name="T44" fmla="*/ 22 w 22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30">
                    <a:moveTo>
                      <a:pt x="4" y="2"/>
                    </a:moveTo>
                    <a:lnTo>
                      <a:pt x="8" y="4"/>
                    </a:lnTo>
                    <a:lnTo>
                      <a:pt x="14" y="6"/>
                    </a:lnTo>
                    <a:lnTo>
                      <a:pt x="20" y="8"/>
                    </a:lnTo>
                    <a:lnTo>
                      <a:pt x="22" y="12"/>
                    </a:lnTo>
                    <a:lnTo>
                      <a:pt x="20" y="18"/>
                    </a:lnTo>
                    <a:lnTo>
                      <a:pt x="14" y="24"/>
                    </a:lnTo>
                    <a:lnTo>
                      <a:pt x="2" y="30"/>
                    </a:lnTo>
                    <a:lnTo>
                      <a:pt x="2" y="1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4" name="Freeform 68"/>
              <p:cNvSpPr>
                <a:spLocks noChangeAspect="1"/>
              </p:cNvSpPr>
              <p:nvPr/>
            </p:nvSpPr>
            <p:spPr bwMode="auto">
              <a:xfrm>
                <a:off x="4792" y="2572"/>
                <a:ext cx="20" cy="36"/>
              </a:xfrm>
              <a:custGeom>
                <a:avLst/>
                <a:gdLst>
                  <a:gd name="T0" fmla="*/ 20 w 20"/>
                  <a:gd name="T1" fmla="*/ 6 h 36"/>
                  <a:gd name="T2" fmla="*/ 18 w 20"/>
                  <a:gd name="T3" fmla="*/ 12 h 36"/>
                  <a:gd name="T4" fmla="*/ 16 w 20"/>
                  <a:gd name="T5" fmla="*/ 16 h 36"/>
                  <a:gd name="T6" fmla="*/ 14 w 20"/>
                  <a:gd name="T7" fmla="*/ 20 h 36"/>
                  <a:gd name="T8" fmla="*/ 14 w 20"/>
                  <a:gd name="T9" fmla="*/ 26 h 36"/>
                  <a:gd name="T10" fmla="*/ 14 w 20"/>
                  <a:gd name="T11" fmla="*/ 28 h 36"/>
                  <a:gd name="T12" fmla="*/ 14 w 20"/>
                  <a:gd name="T13" fmla="*/ 30 h 36"/>
                  <a:gd name="T14" fmla="*/ 16 w 20"/>
                  <a:gd name="T15" fmla="*/ 34 h 36"/>
                  <a:gd name="T16" fmla="*/ 16 w 20"/>
                  <a:gd name="T17" fmla="*/ 36 h 36"/>
                  <a:gd name="T18" fmla="*/ 12 w 20"/>
                  <a:gd name="T19" fmla="*/ 36 h 36"/>
                  <a:gd name="T20" fmla="*/ 6 w 20"/>
                  <a:gd name="T21" fmla="*/ 30 h 36"/>
                  <a:gd name="T22" fmla="*/ 2 w 20"/>
                  <a:gd name="T23" fmla="*/ 26 h 36"/>
                  <a:gd name="T24" fmla="*/ 0 w 20"/>
                  <a:gd name="T25" fmla="*/ 20 h 36"/>
                  <a:gd name="T26" fmla="*/ 2 w 20"/>
                  <a:gd name="T27" fmla="*/ 18 h 36"/>
                  <a:gd name="T28" fmla="*/ 6 w 20"/>
                  <a:gd name="T29" fmla="*/ 18 h 36"/>
                  <a:gd name="T30" fmla="*/ 6 w 20"/>
                  <a:gd name="T31" fmla="*/ 8 h 36"/>
                  <a:gd name="T32" fmla="*/ 8 w 20"/>
                  <a:gd name="T33" fmla="*/ 2 h 36"/>
                  <a:gd name="T34" fmla="*/ 10 w 20"/>
                  <a:gd name="T35" fmla="*/ 0 h 36"/>
                  <a:gd name="T36" fmla="*/ 14 w 20"/>
                  <a:gd name="T37" fmla="*/ 0 h 36"/>
                  <a:gd name="T38" fmla="*/ 18 w 20"/>
                  <a:gd name="T39" fmla="*/ 2 h 36"/>
                  <a:gd name="T40" fmla="*/ 20 w 20"/>
                  <a:gd name="T41" fmla="*/ 4 h 36"/>
                  <a:gd name="T42" fmla="*/ 20 w 20"/>
                  <a:gd name="T43" fmla="*/ 6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36"/>
                  <a:gd name="T68" fmla="*/ 20 w 20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36">
                    <a:moveTo>
                      <a:pt x="20" y="6"/>
                    </a:moveTo>
                    <a:lnTo>
                      <a:pt x="18" y="12"/>
                    </a:lnTo>
                    <a:lnTo>
                      <a:pt x="16" y="16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0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8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5" name="Freeform 69"/>
              <p:cNvSpPr>
                <a:spLocks noChangeAspect="1"/>
              </p:cNvSpPr>
              <p:nvPr/>
            </p:nvSpPr>
            <p:spPr bwMode="auto">
              <a:xfrm>
                <a:off x="4808" y="2572"/>
                <a:ext cx="12" cy="24"/>
              </a:xfrm>
              <a:custGeom>
                <a:avLst/>
                <a:gdLst>
                  <a:gd name="T0" fmla="*/ 12 w 12"/>
                  <a:gd name="T1" fmla="*/ 0 h 24"/>
                  <a:gd name="T2" fmla="*/ 10 w 12"/>
                  <a:gd name="T3" fmla="*/ 8 h 24"/>
                  <a:gd name="T4" fmla="*/ 8 w 12"/>
                  <a:gd name="T5" fmla="*/ 12 h 24"/>
                  <a:gd name="T6" fmla="*/ 6 w 12"/>
                  <a:gd name="T7" fmla="*/ 18 h 24"/>
                  <a:gd name="T8" fmla="*/ 4 w 12"/>
                  <a:gd name="T9" fmla="*/ 24 h 24"/>
                  <a:gd name="T10" fmla="*/ 0 w 12"/>
                  <a:gd name="T11" fmla="*/ 24 h 24"/>
                  <a:gd name="T12" fmla="*/ 4 w 12"/>
                  <a:gd name="T13" fmla="*/ 14 h 24"/>
                  <a:gd name="T14" fmla="*/ 6 w 12"/>
                  <a:gd name="T15" fmla="*/ 8 h 24"/>
                  <a:gd name="T16" fmla="*/ 6 w 12"/>
                  <a:gd name="T17" fmla="*/ 0 h 24"/>
                  <a:gd name="T18" fmla="*/ 12 w 12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24"/>
                  <a:gd name="T32" fmla="*/ 12 w 12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24">
                    <a:moveTo>
                      <a:pt x="12" y="0"/>
                    </a:moveTo>
                    <a:lnTo>
                      <a:pt x="10" y="8"/>
                    </a:lnTo>
                    <a:lnTo>
                      <a:pt x="8" y="12"/>
                    </a:lnTo>
                    <a:lnTo>
                      <a:pt x="6" y="18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6" name="Freeform 70"/>
              <p:cNvSpPr>
                <a:spLocks noChangeAspect="1"/>
              </p:cNvSpPr>
              <p:nvPr/>
            </p:nvSpPr>
            <p:spPr bwMode="auto">
              <a:xfrm>
                <a:off x="4814" y="2588"/>
                <a:ext cx="14" cy="12"/>
              </a:xfrm>
              <a:custGeom>
                <a:avLst/>
                <a:gdLst>
                  <a:gd name="T0" fmla="*/ 14 w 14"/>
                  <a:gd name="T1" fmla="*/ 0 h 12"/>
                  <a:gd name="T2" fmla="*/ 12 w 14"/>
                  <a:gd name="T3" fmla="*/ 4 h 12"/>
                  <a:gd name="T4" fmla="*/ 10 w 14"/>
                  <a:gd name="T5" fmla="*/ 8 h 12"/>
                  <a:gd name="T6" fmla="*/ 8 w 14"/>
                  <a:gd name="T7" fmla="*/ 10 h 12"/>
                  <a:gd name="T8" fmla="*/ 4 w 14"/>
                  <a:gd name="T9" fmla="*/ 12 h 12"/>
                  <a:gd name="T10" fmla="*/ 2 w 14"/>
                  <a:gd name="T11" fmla="*/ 10 h 12"/>
                  <a:gd name="T12" fmla="*/ 0 w 14"/>
                  <a:gd name="T13" fmla="*/ 8 h 12"/>
                  <a:gd name="T14" fmla="*/ 2 w 14"/>
                  <a:gd name="T15" fmla="*/ 4 h 12"/>
                  <a:gd name="T16" fmla="*/ 6 w 14"/>
                  <a:gd name="T17" fmla="*/ 0 h 12"/>
                  <a:gd name="T18" fmla="*/ 10 w 14"/>
                  <a:gd name="T19" fmla="*/ 0 h 12"/>
                  <a:gd name="T20" fmla="*/ 14 w 1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2"/>
                  <a:gd name="T35" fmla="*/ 14 w 14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2">
                    <a:moveTo>
                      <a:pt x="14" y="0"/>
                    </a:move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7" name="Freeform 71"/>
              <p:cNvSpPr>
                <a:spLocks noChangeAspect="1"/>
              </p:cNvSpPr>
              <p:nvPr/>
            </p:nvSpPr>
            <p:spPr bwMode="auto">
              <a:xfrm>
                <a:off x="4800" y="2540"/>
                <a:ext cx="14" cy="16"/>
              </a:xfrm>
              <a:custGeom>
                <a:avLst/>
                <a:gdLst>
                  <a:gd name="T0" fmla="*/ 0 w 14"/>
                  <a:gd name="T1" fmla="*/ 8 h 16"/>
                  <a:gd name="T2" fmla="*/ 0 w 14"/>
                  <a:gd name="T3" fmla="*/ 0 h 16"/>
                  <a:gd name="T4" fmla="*/ 4 w 14"/>
                  <a:gd name="T5" fmla="*/ 0 h 16"/>
                  <a:gd name="T6" fmla="*/ 8 w 14"/>
                  <a:gd name="T7" fmla="*/ 4 h 16"/>
                  <a:gd name="T8" fmla="*/ 10 w 14"/>
                  <a:gd name="T9" fmla="*/ 6 h 16"/>
                  <a:gd name="T10" fmla="*/ 14 w 14"/>
                  <a:gd name="T11" fmla="*/ 10 h 16"/>
                  <a:gd name="T12" fmla="*/ 14 w 14"/>
                  <a:gd name="T13" fmla="*/ 14 h 16"/>
                  <a:gd name="T14" fmla="*/ 14 w 14"/>
                  <a:gd name="T15" fmla="*/ 16 h 16"/>
                  <a:gd name="T16" fmla="*/ 12 w 14"/>
                  <a:gd name="T17" fmla="*/ 14 h 16"/>
                  <a:gd name="T18" fmla="*/ 8 w 14"/>
                  <a:gd name="T19" fmla="*/ 8 h 16"/>
                  <a:gd name="T20" fmla="*/ 0 w 14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6"/>
                  <a:gd name="T35" fmla="*/ 14 w 14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6">
                    <a:moveTo>
                      <a:pt x="0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4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8" name="Freeform 72"/>
              <p:cNvSpPr>
                <a:spLocks noChangeAspect="1"/>
              </p:cNvSpPr>
              <p:nvPr/>
            </p:nvSpPr>
            <p:spPr bwMode="auto">
              <a:xfrm>
                <a:off x="4750" y="2522"/>
                <a:ext cx="20" cy="22"/>
              </a:xfrm>
              <a:custGeom>
                <a:avLst/>
                <a:gdLst>
                  <a:gd name="T0" fmla="*/ 16 w 20"/>
                  <a:gd name="T1" fmla="*/ 22 h 22"/>
                  <a:gd name="T2" fmla="*/ 12 w 20"/>
                  <a:gd name="T3" fmla="*/ 18 h 22"/>
                  <a:gd name="T4" fmla="*/ 6 w 20"/>
                  <a:gd name="T5" fmla="*/ 12 h 22"/>
                  <a:gd name="T6" fmla="*/ 0 w 20"/>
                  <a:gd name="T7" fmla="*/ 0 h 22"/>
                  <a:gd name="T8" fmla="*/ 6 w 20"/>
                  <a:gd name="T9" fmla="*/ 0 h 22"/>
                  <a:gd name="T10" fmla="*/ 14 w 20"/>
                  <a:gd name="T11" fmla="*/ 4 h 22"/>
                  <a:gd name="T12" fmla="*/ 18 w 20"/>
                  <a:gd name="T13" fmla="*/ 6 h 22"/>
                  <a:gd name="T14" fmla="*/ 20 w 20"/>
                  <a:gd name="T15" fmla="*/ 10 h 22"/>
                  <a:gd name="T16" fmla="*/ 20 w 20"/>
                  <a:gd name="T17" fmla="*/ 14 h 22"/>
                  <a:gd name="T18" fmla="*/ 20 w 20"/>
                  <a:gd name="T19" fmla="*/ 18 h 22"/>
                  <a:gd name="T20" fmla="*/ 18 w 20"/>
                  <a:gd name="T21" fmla="*/ 22 h 22"/>
                  <a:gd name="T22" fmla="*/ 16 w 20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2"/>
                  <a:gd name="T38" fmla="*/ 20 w 20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2">
                    <a:moveTo>
                      <a:pt x="16" y="22"/>
                    </a:moveTo>
                    <a:lnTo>
                      <a:pt x="12" y="18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4" y="4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29" name="Freeform 73"/>
              <p:cNvSpPr>
                <a:spLocks noChangeAspect="1"/>
              </p:cNvSpPr>
              <p:nvPr/>
            </p:nvSpPr>
            <p:spPr bwMode="auto">
              <a:xfrm>
                <a:off x="4772" y="2524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2 h 2"/>
                  <a:gd name="T4" fmla="*/ 6 w 6"/>
                  <a:gd name="T5" fmla="*/ 2 h 2"/>
                  <a:gd name="T6" fmla="*/ 4 w 6"/>
                  <a:gd name="T7" fmla="*/ 0 h 2"/>
                  <a:gd name="T8" fmla="*/ 0 w 6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2"/>
                  <a:gd name="T17" fmla="*/ 6 w 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2">
                    <a:moveTo>
                      <a:pt x="0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5917" name="Freeform 74"/>
            <p:cNvSpPr>
              <a:spLocks noChangeAspect="1"/>
            </p:cNvSpPr>
            <p:nvPr/>
          </p:nvSpPr>
          <p:spPr bwMode="auto">
            <a:xfrm>
              <a:off x="5293" y="2703"/>
              <a:ext cx="15" cy="16"/>
            </a:xfrm>
            <a:custGeom>
              <a:avLst/>
              <a:gdLst>
                <a:gd name="T0" fmla="*/ 8 w 16"/>
                <a:gd name="T1" fmla="*/ 12 h 16"/>
                <a:gd name="T2" fmla="*/ 8 w 16"/>
                <a:gd name="T3" fmla="*/ 14 h 16"/>
                <a:gd name="T4" fmla="*/ 8 w 16"/>
                <a:gd name="T5" fmla="*/ 16 h 16"/>
                <a:gd name="T6" fmla="*/ 8 w 16"/>
                <a:gd name="T7" fmla="*/ 14 h 16"/>
                <a:gd name="T8" fmla="*/ 4 w 16"/>
                <a:gd name="T9" fmla="*/ 12 h 16"/>
                <a:gd name="T10" fmla="*/ 0 w 16"/>
                <a:gd name="T11" fmla="*/ 4 h 16"/>
                <a:gd name="T12" fmla="*/ 0 w 16"/>
                <a:gd name="T13" fmla="*/ 0 h 16"/>
                <a:gd name="T14" fmla="*/ 8 w 16"/>
                <a:gd name="T15" fmla="*/ 4 h 16"/>
                <a:gd name="T16" fmla="*/ 8 w 16"/>
                <a:gd name="T17" fmla="*/ 8 h 16"/>
                <a:gd name="T18" fmla="*/ 8 w 16"/>
                <a:gd name="T19" fmla="*/ 1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16" y="12"/>
                  </a:moveTo>
                  <a:lnTo>
                    <a:pt x="14" y="14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8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18" name="Freeform 75"/>
            <p:cNvSpPr>
              <a:spLocks noChangeAspect="1"/>
            </p:cNvSpPr>
            <p:nvPr/>
          </p:nvSpPr>
          <p:spPr bwMode="auto">
            <a:xfrm>
              <a:off x="5373" y="2780"/>
              <a:ext cx="17" cy="13"/>
            </a:xfrm>
            <a:custGeom>
              <a:avLst/>
              <a:gdLst>
                <a:gd name="T0" fmla="*/ 9 w 18"/>
                <a:gd name="T1" fmla="*/ 92 h 12"/>
                <a:gd name="T2" fmla="*/ 9 w 18"/>
                <a:gd name="T3" fmla="*/ 92 h 12"/>
                <a:gd name="T4" fmla="*/ 4 w 18"/>
                <a:gd name="T5" fmla="*/ 66 h 12"/>
                <a:gd name="T6" fmla="*/ 0 w 18"/>
                <a:gd name="T7" fmla="*/ 2 h 12"/>
                <a:gd name="T8" fmla="*/ 0 w 18"/>
                <a:gd name="T9" fmla="*/ 0 h 12"/>
                <a:gd name="T10" fmla="*/ 6 w 18"/>
                <a:gd name="T11" fmla="*/ 0 h 12"/>
                <a:gd name="T12" fmla="*/ 9 w 18"/>
                <a:gd name="T13" fmla="*/ 4 h 12"/>
                <a:gd name="T14" fmla="*/ 9 w 18"/>
                <a:gd name="T15" fmla="*/ 56 h 12"/>
                <a:gd name="T16" fmla="*/ 9 w 18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2"/>
                <a:gd name="T29" fmla="*/ 18 w 1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2">
                  <a:moveTo>
                    <a:pt x="18" y="12"/>
                  </a:moveTo>
                  <a:lnTo>
                    <a:pt x="10" y="12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19" name="Freeform 76"/>
            <p:cNvSpPr>
              <a:spLocks noChangeAspect="1"/>
            </p:cNvSpPr>
            <p:nvPr/>
          </p:nvSpPr>
          <p:spPr bwMode="auto">
            <a:xfrm>
              <a:off x="5342" y="2761"/>
              <a:ext cx="22" cy="13"/>
            </a:xfrm>
            <a:custGeom>
              <a:avLst/>
              <a:gdLst>
                <a:gd name="T0" fmla="*/ 22 w 22"/>
                <a:gd name="T1" fmla="*/ 66 h 12"/>
                <a:gd name="T2" fmla="*/ 20 w 22"/>
                <a:gd name="T3" fmla="*/ 92 h 12"/>
                <a:gd name="T4" fmla="*/ 16 w 22"/>
                <a:gd name="T5" fmla="*/ 92 h 12"/>
                <a:gd name="T6" fmla="*/ 6 w 22"/>
                <a:gd name="T7" fmla="*/ 78 h 12"/>
                <a:gd name="T8" fmla="*/ 2 w 22"/>
                <a:gd name="T9" fmla="*/ 56 h 12"/>
                <a:gd name="T10" fmla="*/ 0 w 22"/>
                <a:gd name="T11" fmla="*/ 2 h 12"/>
                <a:gd name="T12" fmla="*/ 0 w 22"/>
                <a:gd name="T13" fmla="*/ 0 h 12"/>
                <a:gd name="T14" fmla="*/ 2 w 22"/>
                <a:gd name="T15" fmla="*/ 0 h 12"/>
                <a:gd name="T16" fmla="*/ 10 w 22"/>
                <a:gd name="T17" fmla="*/ 2 h 12"/>
                <a:gd name="T18" fmla="*/ 18 w 22"/>
                <a:gd name="T19" fmla="*/ 4 h 12"/>
                <a:gd name="T20" fmla="*/ 20 w 22"/>
                <a:gd name="T21" fmla="*/ 56 h 12"/>
                <a:gd name="T22" fmla="*/ 22 w 22"/>
                <a:gd name="T23" fmla="*/ 66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2"/>
                <a:gd name="T38" fmla="*/ 22 w 22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2">
                  <a:moveTo>
                    <a:pt x="22" y="8"/>
                  </a:moveTo>
                  <a:lnTo>
                    <a:pt x="20" y="12"/>
                  </a:lnTo>
                  <a:lnTo>
                    <a:pt x="16" y="12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20" name="Freeform 77"/>
            <p:cNvSpPr>
              <a:spLocks noChangeAspect="1"/>
            </p:cNvSpPr>
            <p:nvPr/>
          </p:nvSpPr>
          <p:spPr bwMode="auto">
            <a:xfrm>
              <a:off x="5293" y="2724"/>
              <a:ext cx="26" cy="24"/>
            </a:xfrm>
            <a:custGeom>
              <a:avLst/>
              <a:gdLst>
                <a:gd name="T0" fmla="*/ 6 w 26"/>
                <a:gd name="T1" fmla="*/ 0 h 22"/>
                <a:gd name="T2" fmla="*/ 6 w 26"/>
                <a:gd name="T3" fmla="*/ 4 h 22"/>
                <a:gd name="T4" fmla="*/ 8 w 26"/>
                <a:gd name="T5" fmla="*/ 63 h 22"/>
                <a:gd name="T6" fmla="*/ 16 w 26"/>
                <a:gd name="T7" fmla="*/ 89 h 22"/>
                <a:gd name="T8" fmla="*/ 22 w 26"/>
                <a:gd name="T9" fmla="*/ 127 h 22"/>
                <a:gd name="T10" fmla="*/ 26 w 26"/>
                <a:gd name="T11" fmla="*/ 152 h 22"/>
                <a:gd name="T12" fmla="*/ 26 w 26"/>
                <a:gd name="T13" fmla="*/ 176 h 22"/>
                <a:gd name="T14" fmla="*/ 24 w 26"/>
                <a:gd name="T15" fmla="*/ 209 h 22"/>
                <a:gd name="T16" fmla="*/ 22 w 26"/>
                <a:gd name="T17" fmla="*/ 209 h 22"/>
                <a:gd name="T18" fmla="*/ 18 w 26"/>
                <a:gd name="T19" fmla="*/ 192 h 22"/>
                <a:gd name="T20" fmla="*/ 16 w 26"/>
                <a:gd name="T21" fmla="*/ 152 h 22"/>
                <a:gd name="T22" fmla="*/ 12 w 26"/>
                <a:gd name="T23" fmla="*/ 152 h 22"/>
                <a:gd name="T24" fmla="*/ 12 w 26"/>
                <a:gd name="T25" fmla="*/ 127 h 22"/>
                <a:gd name="T26" fmla="*/ 10 w 26"/>
                <a:gd name="T27" fmla="*/ 89 h 22"/>
                <a:gd name="T28" fmla="*/ 6 w 26"/>
                <a:gd name="T29" fmla="*/ 89 h 22"/>
                <a:gd name="T30" fmla="*/ 6 w 26"/>
                <a:gd name="T31" fmla="*/ 63 h 22"/>
                <a:gd name="T32" fmla="*/ 0 w 26"/>
                <a:gd name="T33" fmla="*/ 63 h 22"/>
                <a:gd name="T34" fmla="*/ 0 w 26"/>
                <a:gd name="T35" fmla="*/ 2 h 22"/>
                <a:gd name="T36" fmla="*/ 0 w 26"/>
                <a:gd name="T37" fmla="*/ 0 h 22"/>
                <a:gd name="T38" fmla="*/ 6 w 26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22"/>
                <a:gd name="T62" fmla="*/ 26 w 26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22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2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18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21" name="Freeform 78"/>
            <p:cNvSpPr>
              <a:spLocks noChangeAspect="1"/>
            </p:cNvSpPr>
            <p:nvPr/>
          </p:nvSpPr>
          <p:spPr bwMode="auto">
            <a:xfrm>
              <a:off x="5205" y="2619"/>
              <a:ext cx="32" cy="42"/>
            </a:xfrm>
            <a:custGeom>
              <a:avLst/>
              <a:gdLst>
                <a:gd name="T0" fmla="*/ 32 w 32"/>
                <a:gd name="T1" fmla="*/ 380 h 38"/>
                <a:gd name="T2" fmla="*/ 32 w 32"/>
                <a:gd name="T3" fmla="*/ 513 h 38"/>
                <a:gd name="T4" fmla="*/ 28 w 32"/>
                <a:gd name="T5" fmla="*/ 513 h 38"/>
                <a:gd name="T6" fmla="*/ 24 w 32"/>
                <a:gd name="T7" fmla="*/ 464 h 38"/>
                <a:gd name="T8" fmla="*/ 22 w 32"/>
                <a:gd name="T9" fmla="*/ 380 h 38"/>
                <a:gd name="T10" fmla="*/ 20 w 32"/>
                <a:gd name="T11" fmla="*/ 267 h 38"/>
                <a:gd name="T12" fmla="*/ 16 w 32"/>
                <a:gd name="T13" fmla="*/ 219 h 38"/>
                <a:gd name="T14" fmla="*/ 6 w 32"/>
                <a:gd name="T15" fmla="*/ 126 h 38"/>
                <a:gd name="T16" fmla="*/ 0 w 32"/>
                <a:gd name="T17" fmla="*/ 84 h 38"/>
                <a:gd name="T18" fmla="*/ 0 w 32"/>
                <a:gd name="T19" fmla="*/ 0 h 38"/>
                <a:gd name="T20" fmla="*/ 16 w 32"/>
                <a:gd name="T21" fmla="*/ 188 h 38"/>
                <a:gd name="T22" fmla="*/ 32 w 32"/>
                <a:gd name="T23" fmla="*/ 38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38"/>
                <a:gd name="T38" fmla="*/ 32 w 32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38">
                  <a:moveTo>
                    <a:pt x="32" y="28"/>
                  </a:moveTo>
                  <a:lnTo>
                    <a:pt x="32" y="38"/>
                  </a:lnTo>
                  <a:lnTo>
                    <a:pt x="28" y="38"/>
                  </a:lnTo>
                  <a:lnTo>
                    <a:pt x="24" y="34"/>
                  </a:lnTo>
                  <a:lnTo>
                    <a:pt x="22" y="28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6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16" y="1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5922" name="Group 79"/>
            <p:cNvGrpSpPr>
              <a:grpSpLocks noChangeAspect="1"/>
            </p:cNvGrpSpPr>
            <p:nvPr/>
          </p:nvGrpSpPr>
          <p:grpSpPr bwMode="auto">
            <a:xfrm>
              <a:off x="4213" y="2437"/>
              <a:ext cx="807" cy="372"/>
              <a:chOff x="4324" y="2672"/>
              <a:chExt cx="790" cy="342"/>
            </a:xfrm>
          </p:grpSpPr>
          <p:sp>
            <p:nvSpPr>
              <p:cNvPr id="36100" name="Freeform 80"/>
              <p:cNvSpPr>
                <a:spLocks noChangeAspect="1"/>
              </p:cNvSpPr>
              <p:nvPr/>
            </p:nvSpPr>
            <p:spPr bwMode="auto">
              <a:xfrm>
                <a:off x="4324" y="2672"/>
                <a:ext cx="190" cy="222"/>
              </a:xfrm>
              <a:custGeom>
                <a:avLst/>
                <a:gdLst>
                  <a:gd name="T0" fmla="*/ 40 w 190"/>
                  <a:gd name="T1" fmla="*/ 50 h 222"/>
                  <a:gd name="T2" fmla="*/ 24 w 190"/>
                  <a:gd name="T3" fmla="*/ 32 h 222"/>
                  <a:gd name="T4" fmla="*/ 6 w 190"/>
                  <a:gd name="T5" fmla="*/ 16 h 222"/>
                  <a:gd name="T6" fmla="*/ 0 w 190"/>
                  <a:gd name="T7" fmla="*/ 6 h 222"/>
                  <a:gd name="T8" fmla="*/ 4 w 190"/>
                  <a:gd name="T9" fmla="*/ 2 h 222"/>
                  <a:gd name="T10" fmla="*/ 10 w 190"/>
                  <a:gd name="T11" fmla="*/ 2 h 222"/>
                  <a:gd name="T12" fmla="*/ 20 w 190"/>
                  <a:gd name="T13" fmla="*/ 8 h 222"/>
                  <a:gd name="T14" fmla="*/ 40 w 190"/>
                  <a:gd name="T15" fmla="*/ 8 h 222"/>
                  <a:gd name="T16" fmla="*/ 48 w 190"/>
                  <a:gd name="T17" fmla="*/ 16 h 222"/>
                  <a:gd name="T18" fmla="*/ 56 w 190"/>
                  <a:gd name="T19" fmla="*/ 30 h 222"/>
                  <a:gd name="T20" fmla="*/ 66 w 190"/>
                  <a:gd name="T21" fmla="*/ 38 h 222"/>
                  <a:gd name="T22" fmla="*/ 76 w 190"/>
                  <a:gd name="T23" fmla="*/ 42 h 222"/>
                  <a:gd name="T24" fmla="*/ 88 w 190"/>
                  <a:gd name="T25" fmla="*/ 56 h 222"/>
                  <a:gd name="T26" fmla="*/ 96 w 190"/>
                  <a:gd name="T27" fmla="*/ 68 h 222"/>
                  <a:gd name="T28" fmla="*/ 106 w 190"/>
                  <a:gd name="T29" fmla="*/ 68 h 222"/>
                  <a:gd name="T30" fmla="*/ 116 w 190"/>
                  <a:gd name="T31" fmla="*/ 78 h 222"/>
                  <a:gd name="T32" fmla="*/ 130 w 190"/>
                  <a:gd name="T33" fmla="*/ 90 h 222"/>
                  <a:gd name="T34" fmla="*/ 134 w 190"/>
                  <a:gd name="T35" fmla="*/ 92 h 222"/>
                  <a:gd name="T36" fmla="*/ 138 w 190"/>
                  <a:gd name="T37" fmla="*/ 94 h 222"/>
                  <a:gd name="T38" fmla="*/ 134 w 190"/>
                  <a:gd name="T39" fmla="*/ 102 h 222"/>
                  <a:gd name="T40" fmla="*/ 150 w 190"/>
                  <a:gd name="T41" fmla="*/ 110 h 222"/>
                  <a:gd name="T42" fmla="*/ 148 w 190"/>
                  <a:gd name="T43" fmla="*/ 128 h 222"/>
                  <a:gd name="T44" fmla="*/ 158 w 190"/>
                  <a:gd name="T45" fmla="*/ 132 h 222"/>
                  <a:gd name="T46" fmla="*/ 164 w 190"/>
                  <a:gd name="T47" fmla="*/ 144 h 222"/>
                  <a:gd name="T48" fmla="*/ 164 w 190"/>
                  <a:gd name="T49" fmla="*/ 148 h 222"/>
                  <a:gd name="T50" fmla="*/ 170 w 190"/>
                  <a:gd name="T51" fmla="*/ 150 h 222"/>
                  <a:gd name="T52" fmla="*/ 174 w 190"/>
                  <a:gd name="T53" fmla="*/ 156 h 222"/>
                  <a:gd name="T54" fmla="*/ 188 w 190"/>
                  <a:gd name="T55" fmla="*/ 164 h 222"/>
                  <a:gd name="T56" fmla="*/ 188 w 190"/>
                  <a:gd name="T57" fmla="*/ 208 h 222"/>
                  <a:gd name="T58" fmla="*/ 182 w 190"/>
                  <a:gd name="T59" fmla="*/ 222 h 222"/>
                  <a:gd name="T60" fmla="*/ 172 w 190"/>
                  <a:gd name="T61" fmla="*/ 220 h 222"/>
                  <a:gd name="T62" fmla="*/ 164 w 190"/>
                  <a:gd name="T63" fmla="*/ 222 h 222"/>
                  <a:gd name="T64" fmla="*/ 158 w 190"/>
                  <a:gd name="T65" fmla="*/ 220 h 222"/>
                  <a:gd name="T66" fmla="*/ 150 w 190"/>
                  <a:gd name="T67" fmla="*/ 206 h 222"/>
                  <a:gd name="T68" fmla="*/ 134 w 190"/>
                  <a:gd name="T69" fmla="*/ 194 h 222"/>
                  <a:gd name="T70" fmla="*/ 120 w 190"/>
                  <a:gd name="T71" fmla="*/ 182 h 222"/>
                  <a:gd name="T72" fmla="*/ 106 w 190"/>
                  <a:gd name="T73" fmla="*/ 162 h 222"/>
                  <a:gd name="T74" fmla="*/ 102 w 190"/>
                  <a:gd name="T75" fmla="*/ 150 h 222"/>
                  <a:gd name="T76" fmla="*/ 88 w 190"/>
                  <a:gd name="T77" fmla="*/ 124 h 222"/>
                  <a:gd name="T78" fmla="*/ 72 w 190"/>
                  <a:gd name="T79" fmla="*/ 102 h 222"/>
                  <a:gd name="T80" fmla="*/ 68 w 190"/>
                  <a:gd name="T81" fmla="*/ 88 h 222"/>
                  <a:gd name="T82" fmla="*/ 64 w 190"/>
                  <a:gd name="T83" fmla="*/ 76 h 222"/>
                  <a:gd name="T84" fmla="*/ 52 w 190"/>
                  <a:gd name="T85" fmla="*/ 68 h 222"/>
                  <a:gd name="T86" fmla="*/ 44 w 190"/>
                  <a:gd name="T87" fmla="*/ 58 h 22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90"/>
                  <a:gd name="T133" fmla="*/ 0 h 222"/>
                  <a:gd name="T134" fmla="*/ 190 w 190"/>
                  <a:gd name="T135" fmla="*/ 222 h 22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90" h="222">
                    <a:moveTo>
                      <a:pt x="46" y="58"/>
                    </a:moveTo>
                    <a:lnTo>
                      <a:pt x="40" y="50"/>
                    </a:lnTo>
                    <a:lnTo>
                      <a:pt x="34" y="42"/>
                    </a:lnTo>
                    <a:lnTo>
                      <a:pt x="24" y="32"/>
                    </a:lnTo>
                    <a:lnTo>
                      <a:pt x="18" y="26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6"/>
                    </a:lnTo>
                    <a:lnTo>
                      <a:pt x="2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6"/>
                    </a:lnTo>
                    <a:lnTo>
                      <a:pt x="52" y="22"/>
                    </a:lnTo>
                    <a:lnTo>
                      <a:pt x="56" y="30"/>
                    </a:lnTo>
                    <a:lnTo>
                      <a:pt x="64" y="36"/>
                    </a:lnTo>
                    <a:lnTo>
                      <a:pt x="66" y="38"/>
                    </a:lnTo>
                    <a:lnTo>
                      <a:pt x="70" y="40"/>
                    </a:lnTo>
                    <a:lnTo>
                      <a:pt x="76" y="42"/>
                    </a:lnTo>
                    <a:lnTo>
                      <a:pt x="80" y="46"/>
                    </a:lnTo>
                    <a:lnTo>
                      <a:pt x="88" y="56"/>
                    </a:lnTo>
                    <a:lnTo>
                      <a:pt x="94" y="64"/>
                    </a:lnTo>
                    <a:lnTo>
                      <a:pt x="96" y="68"/>
                    </a:lnTo>
                    <a:lnTo>
                      <a:pt x="100" y="70"/>
                    </a:lnTo>
                    <a:lnTo>
                      <a:pt x="106" y="68"/>
                    </a:lnTo>
                    <a:lnTo>
                      <a:pt x="108" y="72"/>
                    </a:lnTo>
                    <a:lnTo>
                      <a:pt x="116" y="78"/>
                    </a:lnTo>
                    <a:lnTo>
                      <a:pt x="128" y="86"/>
                    </a:lnTo>
                    <a:lnTo>
                      <a:pt x="130" y="90"/>
                    </a:lnTo>
                    <a:lnTo>
                      <a:pt x="132" y="94"/>
                    </a:lnTo>
                    <a:lnTo>
                      <a:pt x="134" y="92"/>
                    </a:lnTo>
                    <a:lnTo>
                      <a:pt x="138" y="90"/>
                    </a:lnTo>
                    <a:lnTo>
                      <a:pt x="138" y="94"/>
                    </a:lnTo>
                    <a:lnTo>
                      <a:pt x="136" y="98"/>
                    </a:lnTo>
                    <a:lnTo>
                      <a:pt x="134" y="102"/>
                    </a:lnTo>
                    <a:lnTo>
                      <a:pt x="150" y="102"/>
                    </a:lnTo>
                    <a:lnTo>
                      <a:pt x="150" y="110"/>
                    </a:lnTo>
                    <a:lnTo>
                      <a:pt x="146" y="124"/>
                    </a:lnTo>
                    <a:lnTo>
                      <a:pt x="148" y="128"/>
                    </a:lnTo>
                    <a:lnTo>
                      <a:pt x="152" y="130"/>
                    </a:lnTo>
                    <a:lnTo>
                      <a:pt x="158" y="132"/>
                    </a:lnTo>
                    <a:lnTo>
                      <a:pt x="164" y="132"/>
                    </a:lnTo>
                    <a:lnTo>
                      <a:pt x="164" y="144"/>
                    </a:lnTo>
                    <a:lnTo>
                      <a:pt x="164" y="152"/>
                    </a:lnTo>
                    <a:lnTo>
                      <a:pt x="164" y="148"/>
                    </a:lnTo>
                    <a:lnTo>
                      <a:pt x="168" y="148"/>
                    </a:lnTo>
                    <a:lnTo>
                      <a:pt x="170" y="150"/>
                    </a:lnTo>
                    <a:lnTo>
                      <a:pt x="172" y="152"/>
                    </a:lnTo>
                    <a:lnTo>
                      <a:pt x="174" y="156"/>
                    </a:lnTo>
                    <a:lnTo>
                      <a:pt x="184" y="162"/>
                    </a:lnTo>
                    <a:lnTo>
                      <a:pt x="188" y="164"/>
                    </a:lnTo>
                    <a:lnTo>
                      <a:pt x="190" y="170"/>
                    </a:lnTo>
                    <a:lnTo>
                      <a:pt x="188" y="208"/>
                    </a:lnTo>
                    <a:lnTo>
                      <a:pt x="186" y="220"/>
                    </a:lnTo>
                    <a:lnTo>
                      <a:pt x="182" y="222"/>
                    </a:lnTo>
                    <a:lnTo>
                      <a:pt x="176" y="222"/>
                    </a:lnTo>
                    <a:lnTo>
                      <a:pt x="172" y="220"/>
                    </a:lnTo>
                    <a:lnTo>
                      <a:pt x="166" y="222"/>
                    </a:lnTo>
                    <a:lnTo>
                      <a:pt x="164" y="222"/>
                    </a:lnTo>
                    <a:lnTo>
                      <a:pt x="160" y="222"/>
                    </a:lnTo>
                    <a:lnTo>
                      <a:pt x="158" y="220"/>
                    </a:lnTo>
                    <a:lnTo>
                      <a:pt x="154" y="214"/>
                    </a:lnTo>
                    <a:lnTo>
                      <a:pt x="150" y="206"/>
                    </a:lnTo>
                    <a:lnTo>
                      <a:pt x="142" y="200"/>
                    </a:lnTo>
                    <a:lnTo>
                      <a:pt x="134" y="194"/>
                    </a:lnTo>
                    <a:lnTo>
                      <a:pt x="126" y="190"/>
                    </a:lnTo>
                    <a:lnTo>
                      <a:pt x="120" y="182"/>
                    </a:lnTo>
                    <a:lnTo>
                      <a:pt x="112" y="172"/>
                    </a:lnTo>
                    <a:lnTo>
                      <a:pt x="106" y="162"/>
                    </a:lnTo>
                    <a:lnTo>
                      <a:pt x="104" y="156"/>
                    </a:lnTo>
                    <a:lnTo>
                      <a:pt x="102" y="150"/>
                    </a:lnTo>
                    <a:lnTo>
                      <a:pt x="94" y="136"/>
                    </a:lnTo>
                    <a:lnTo>
                      <a:pt x="88" y="124"/>
                    </a:lnTo>
                    <a:lnTo>
                      <a:pt x="82" y="112"/>
                    </a:lnTo>
                    <a:lnTo>
                      <a:pt x="72" y="102"/>
                    </a:lnTo>
                    <a:lnTo>
                      <a:pt x="70" y="96"/>
                    </a:lnTo>
                    <a:lnTo>
                      <a:pt x="68" y="88"/>
                    </a:lnTo>
                    <a:lnTo>
                      <a:pt x="66" y="82"/>
                    </a:lnTo>
                    <a:lnTo>
                      <a:pt x="64" y="76"/>
                    </a:lnTo>
                    <a:lnTo>
                      <a:pt x="58" y="72"/>
                    </a:lnTo>
                    <a:lnTo>
                      <a:pt x="52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6" y="5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01" name="Freeform 81"/>
              <p:cNvSpPr>
                <a:spLocks noChangeAspect="1"/>
              </p:cNvSpPr>
              <p:nvPr/>
            </p:nvSpPr>
            <p:spPr bwMode="auto">
              <a:xfrm>
                <a:off x="4566" y="2706"/>
                <a:ext cx="172" cy="156"/>
              </a:xfrm>
              <a:custGeom>
                <a:avLst/>
                <a:gdLst>
                  <a:gd name="T0" fmla="*/ 136 w 172"/>
                  <a:gd name="T1" fmla="*/ 2 h 156"/>
                  <a:gd name="T2" fmla="*/ 124 w 172"/>
                  <a:gd name="T3" fmla="*/ 0 h 156"/>
                  <a:gd name="T4" fmla="*/ 110 w 172"/>
                  <a:gd name="T5" fmla="*/ 4 h 156"/>
                  <a:gd name="T6" fmla="*/ 100 w 172"/>
                  <a:gd name="T7" fmla="*/ 14 h 156"/>
                  <a:gd name="T8" fmla="*/ 90 w 172"/>
                  <a:gd name="T9" fmla="*/ 42 h 156"/>
                  <a:gd name="T10" fmla="*/ 88 w 172"/>
                  <a:gd name="T11" fmla="*/ 54 h 156"/>
                  <a:gd name="T12" fmla="*/ 80 w 172"/>
                  <a:gd name="T13" fmla="*/ 52 h 156"/>
                  <a:gd name="T14" fmla="*/ 72 w 172"/>
                  <a:gd name="T15" fmla="*/ 46 h 156"/>
                  <a:gd name="T16" fmla="*/ 64 w 172"/>
                  <a:gd name="T17" fmla="*/ 44 h 156"/>
                  <a:gd name="T18" fmla="*/ 54 w 172"/>
                  <a:gd name="T19" fmla="*/ 52 h 156"/>
                  <a:gd name="T20" fmla="*/ 44 w 172"/>
                  <a:gd name="T21" fmla="*/ 58 h 156"/>
                  <a:gd name="T22" fmla="*/ 30 w 172"/>
                  <a:gd name="T23" fmla="*/ 58 h 156"/>
                  <a:gd name="T24" fmla="*/ 18 w 172"/>
                  <a:gd name="T25" fmla="*/ 52 h 156"/>
                  <a:gd name="T26" fmla="*/ 16 w 172"/>
                  <a:gd name="T27" fmla="*/ 48 h 156"/>
                  <a:gd name="T28" fmla="*/ 16 w 172"/>
                  <a:gd name="T29" fmla="*/ 36 h 156"/>
                  <a:gd name="T30" fmla="*/ 6 w 172"/>
                  <a:gd name="T31" fmla="*/ 46 h 156"/>
                  <a:gd name="T32" fmla="*/ 0 w 172"/>
                  <a:gd name="T33" fmla="*/ 64 h 156"/>
                  <a:gd name="T34" fmla="*/ 6 w 172"/>
                  <a:gd name="T35" fmla="*/ 76 h 156"/>
                  <a:gd name="T36" fmla="*/ 4 w 172"/>
                  <a:gd name="T37" fmla="*/ 82 h 156"/>
                  <a:gd name="T38" fmla="*/ 10 w 172"/>
                  <a:gd name="T39" fmla="*/ 92 h 156"/>
                  <a:gd name="T40" fmla="*/ 12 w 172"/>
                  <a:gd name="T41" fmla="*/ 98 h 156"/>
                  <a:gd name="T42" fmla="*/ 20 w 172"/>
                  <a:gd name="T43" fmla="*/ 102 h 156"/>
                  <a:gd name="T44" fmla="*/ 20 w 172"/>
                  <a:gd name="T45" fmla="*/ 108 h 156"/>
                  <a:gd name="T46" fmla="*/ 18 w 172"/>
                  <a:gd name="T47" fmla="*/ 116 h 156"/>
                  <a:gd name="T48" fmla="*/ 20 w 172"/>
                  <a:gd name="T49" fmla="*/ 118 h 156"/>
                  <a:gd name="T50" fmla="*/ 22 w 172"/>
                  <a:gd name="T51" fmla="*/ 128 h 156"/>
                  <a:gd name="T52" fmla="*/ 32 w 172"/>
                  <a:gd name="T53" fmla="*/ 134 h 156"/>
                  <a:gd name="T54" fmla="*/ 46 w 172"/>
                  <a:gd name="T55" fmla="*/ 136 h 156"/>
                  <a:gd name="T56" fmla="*/ 48 w 172"/>
                  <a:gd name="T57" fmla="*/ 142 h 156"/>
                  <a:gd name="T58" fmla="*/ 58 w 172"/>
                  <a:gd name="T59" fmla="*/ 142 h 156"/>
                  <a:gd name="T60" fmla="*/ 68 w 172"/>
                  <a:gd name="T61" fmla="*/ 138 h 156"/>
                  <a:gd name="T62" fmla="*/ 78 w 172"/>
                  <a:gd name="T63" fmla="*/ 138 h 156"/>
                  <a:gd name="T64" fmla="*/ 88 w 172"/>
                  <a:gd name="T65" fmla="*/ 142 h 156"/>
                  <a:gd name="T66" fmla="*/ 96 w 172"/>
                  <a:gd name="T67" fmla="*/ 150 h 156"/>
                  <a:gd name="T68" fmla="*/ 96 w 172"/>
                  <a:gd name="T69" fmla="*/ 156 h 156"/>
                  <a:gd name="T70" fmla="*/ 106 w 172"/>
                  <a:gd name="T71" fmla="*/ 154 h 156"/>
                  <a:gd name="T72" fmla="*/ 120 w 172"/>
                  <a:gd name="T73" fmla="*/ 148 h 156"/>
                  <a:gd name="T74" fmla="*/ 130 w 172"/>
                  <a:gd name="T75" fmla="*/ 144 h 156"/>
                  <a:gd name="T76" fmla="*/ 126 w 172"/>
                  <a:gd name="T77" fmla="*/ 138 h 156"/>
                  <a:gd name="T78" fmla="*/ 128 w 172"/>
                  <a:gd name="T79" fmla="*/ 132 h 156"/>
                  <a:gd name="T80" fmla="*/ 132 w 172"/>
                  <a:gd name="T81" fmla="*/ 122 h 156"/>
                  <a:gd name="T82" fmla="*/ 130 w 172"/>
                  <a:gd name="T83" fmla="*/ 112 h 156"/>
                  <a:gd name="T84" fmla="*/ 136 w 172"/>
                  <a:gd name="T85" fmla="*/ 100 h 156"/>
                  <a:gd name="T86" fmla="*/ 146 w 172"/>
                  <a:gd name="T87" fmla="*/ 88 h 156"/>
                  <a:gd name="T88" fmla="*/ 154 w 172"/>
                  <a:gd name="T89" fmla="*/ 64 h 156"/>
                  <a:gd name="T90" fmla="*/ 160 w 172"/>
                  <a:gd name="T91" fmla="*/ 60 h 156"/>
                  <a:gd name="T92" fmla="*/ 172 w 172"/>
                  <a:gd name="T93" fmla="*/ 60 h 156"/>
                  <a:gd name="T94" fmla="*/ 162 w 172"/>
                  <a:gd name="T95" fmla="*/ 48 h 156"/>
                  <a:gd name="T96" fmla="*/ 156 w 172"/>
                  <a:gd name="T97" fmla="*/ 36 h 156"/>
                  <a:gd name="T98" fmla="*/ 160 w 172"/>
                  <a:gd name="T99" fmla="*/ 30 h 156"/>
                  <a:gd name="T100" fmla="*/ 150 w 172"/>
                  <a:gd name="T101" fmla="*/ 22 h 156"/>
                  <a:gd name="T102" fmla="*/ 146 w 172"/>
                  <a:gd name="T103" fmla="*/ 8 h 15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2"/>
                  <a:gd name="T157" fmla="*/ 0 h 156"/>
                  <a:gd name="T158" fmla="*/ 172 w 172"/>
                  <a:gd name="T159" fmla="*/ 156 h 15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2" h="156">
                    <a:moveTo>
                      <a:pt x="146" y="4"/>
                    </a:moveTo>
                    <a:lnTo>
                      <a:pt x="136" y="2"/>
                    </a:lnTo>
                    <a:lnTo>
                      <a:pt x="130" y="0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10" y="4"/>
                    </a:lnTo>
                    <a:lnTo>
                      <a:pt x="104" y="8"/>
                    </a:lnTo>
                    <a:lnTo>
                      <a:pt x="100" y="14"/>
                    </a:lnTo>
                    <a:lnTo>
                      <a:pt x="96" y="26"/>
                    </a:lnTo>
                    <a:lnTo>
                      <a:pt x="90" y="42"/>
                    </a:lnTo>
                    <a:lnTo>
                      <a:pt x="90" y="50"/>
                    </a:lnTo>
                    <a:lnTo>
                      <a:pt x="88" y="54"/>
                    </a:lnTo>
                    <a:lnTo>
                      <a:pt x="84" y="54"/>
                    </a:lnTo>
                    <a:lnTo>
                      <a:pt x="80" y="52"/>
                    </a:lnTo>
                    <a:lnTo>
                      <a:pt x="76" y="50"/>
                    </a:lnTo>
                    <a:lnTo>
                      <a:pt x="72" y="46"/>
                    </a:lnTo>
                    <a:lnTo>
                      <a:pt x="68" y="44"/>
                    </a:lnTo>
                    <a:lnTo>
                      <a:pt x="64" y="44"/>
                    </a:lnTo>
                    <a:lnTo>
                      <a:pt x="60" y="46"/>
                    </a:lnTo>
                    <a:lnTo>
                      <a:pt x="54" y="52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38" y="60"/>
                    </a:lnTo>
                    <a:lnTo>
                      <a:pt x="30" y="58"/>
                    </a:lnTo>
                    <a:lnTo>
                      <a:pt x="24" y="56"/>
                    </a:lnTo>
                    <a:lnTo>
                      <a:pt x="18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0" y="40"/>
                    </a:lnTo>
                    <a:lnTo>
                      <a:pt x="6" y="46"/>
                    </a:lnTo>
                    <a:lnTo>
                      <a:pt x="2" y="56"/>
                    </a:lnTo>
                    <a:lnTo>
                      <a:pt x="0" y="64"/>
                    </a:lnTo>
                    <a:lnTo>
                      <a:pt x="2" y="70"/>
                    </a:lnTo>
                    <a:lnTo>
                      <a:pt x="6" y="76"/>
                    </a:lnTo>
                    <a:lnTo>
                      <a:pt x="6" y="78"/>
                    </a:lnTo>
                    <a:lnTo>
                      <a:pt x="4" y="82"/>
                    </a:lnTo>
                    <a:lnTo>
                      <a:pt x="6" y="88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8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0" y="108"/>
                    </a:lnTo>
                    <a:lnTo>
                      <a:pt x="18" y="112"/>
                    </a:lnTo>
                    <a:lnTo>
                      <a:pt x="18" y="116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24"/>
                    </a:lnTo>
                    <a:lnTo>
                      <a:pt x="22" y="128"/>
                    </a:lnTo>
                    <a:lnTo>
                      <a:pt x="26" y="132"/>
                    </a:lnTo>
                    <a:lnTo>
                      <a:pt x="32" y="134"/>
                    </a:lnTo>
                    <a:lnTo>
                      <a:pt x="38" y="134"/>
                    </a:lnTo>
                    <a:lnTo>
                      <a:pt x="46" y="136"/>
                    </a:lnTo>
                    <a:lnTo>
                      <a:pt x="50" y="138"/>
                    </a:lnTo>
                    <a:lnTo>
                      <a:pt x="48" y="142"/>
                    </a:lnTo>
                    <a:lnTo>
                      <a:pt x="52" y="144"/>
                    </a:lnTo>
                    <a:lnTo>
                      <a:pt x="58" y="142"/>
                    </a:lnTo>
                    <a:lnTo>
                      <a:pt x="62" y="140"/>
                    </a:lnTo>
                    <a:lnTo>
                      <a:pt x="68" y="138"/>
                    </a:lnTo>
                    <a:lnTo>
                      <a:pt x="72" y="138"/>
                    </a:lnTo>
                    <a:lnTo>
                      <a:pt x="78" y="138"/>
                    </a:lnTo>
                    <a:lnTo>
                      <a:pt x="84" y="140"/>
                    </a:lnTo>
                    <a:lnTo>
                      <a:pt x="88" y="142"/>
                    </a:lnTo>
                    <a:lnTo>
                      <a:pt x="96" y="144"/>
                    </a:lnTo>
                    <a:lnTo>
                      <a:pt x="96" y="150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8" y="156"/>
                    </a:lnTo>
                    <a:lnTo>
                      <a:pt x="106" y="154"/>
                    </a:lnTo>
                    <a:lnTo>
                      <a:pt x="114" y="152"/>
                    </a:lnTo>
                    <a:lnTo>
                      <a:pt x="120" y="148"/>
                    </a:lnTo>
                    <a:lnTo>
                      <a:pt x="130" y="148"/>
                    </a:lnTo>
                    <a:lnTo>
                      <a:pt x="130" y="144"/>
                    </a:lnTo>
                    <a:lnTo>
                      <a:pt x="128" y="142"/>
                    </a:lnTo>
                    <a:lnTo>
                      <a:pt x="126" y="138"/>
                    </a:lnTo>
                    <a:lnTo>
                      <a:pt x="126" y="134"/>
                    </a:lnTo>
                    <a:lnTo>
                      <a:pt x="128" y="132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2" y="116"/>
                    </a:lnTo>
                    <a:lnTo>
                      <a:pt x="130" y="112"/>
                    </a:lnTo>
                    <a:lnTo>
                      <a:pt x="132" y="106"/>
                    </a:lnTo>
                    <a:lnTo>
                      <a:pt x="136" y="100"/>
                    </a:lnTo>
                    <a:lnTo>
                      <a:pt x="142" y="98"/>
                    </a:lnTo>
                    <a:lnTo>
                      <a:pt x="146" y="88"/>
                    </a:lnTo>
                    <a:lnTo>
                      <a:pt x="150" y="76"/>
                    </a:lnTo>
                    <a:lnTo>
                      <a:pt x="154" y="64"/>
                    </a:lnTo>
                    <a:lnTo>
                      <a:pt x="156" y="62"/>
                    </a:lnTo>
                    <a:lnTo>
                      <a:pt x="160" y="60"/>
                    </a:lnTo>
                    <a:lnTo>
                      <a:pt x="166" y="60"/>
                    </a:lnTo>
                    <a:lnTo>
                      <a:pt x="172" y="60"/>
                    </a:lnTo>
                    <a:lnTo>
                      <a:pt x="172" y="56"/>
                    </a:lnTo>
                    <a:lnTo>
                      <a:pt x="162" y="48"/>
                    </a:lnTo>
                    <a:lnTo>
                      <a:pt x="158" y="42"/>
                    </a:lnTo>
                    <a:lnTo>
                      <a:pt x="156" y="36"/>
                    </a:lnTo>
                    <a:lnTo>
                      <a:pt x="158" y="34"/>
                    </a:lnTo>
                    <a:lnTo>
                      <a:pt x="160" y="30"/>
                    </a:lnTo>
                    <a:lnTo>
                      <a:pt x="154" y="28"/>
                    </a:lnTo>
                    <a:lnTo>
                      <a:pt x="150" y="22"/>
                    </a:lnTo>
                    <a:lnTo>
                      <a:pt x="148" y="14"/>
                    </a:lnTo>
                    <a:lnTo>
                      <a:pt x="146" y="8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02" name="Freeform 82"/>
              <p:cNvSpPr>
                <a:spLocks noChangeAspect="1"/>
              </p:cNvSpPr>
              <p:nvPr/>
            </p:nvSpPr>
            <p:spPr bwMode="auto">
              <a:xfrm>
                <a:off x="4942" y="2790"/>
                <a:ext cx="172" cy="178"/>
              </a:xfrm>
              <a:custGeom>
                <a:avLst/>
                <a:gdLst>
                  <a:gd name="T0" fmla="*/ 172 w 172"/>
                  <a:gd name="T1" fmla="*/ 124 h 178"/>
                  <a:gd name="T2" fmla="*/ 168 w 172"/>
                  <a:gd name="T3" fmla="*/ 132 h 178"/>
                  <a:gd name="T4" fmla="*/ 172 w 172"/>
                  <a:gd name="T5" fmla="*/ 178 h 178"/>
                  <a:gd name="T6" fmla="*/ 160 w 172"/>
                  <a:gd name="T7" fmla="*/ 170 h 178"/>
                  <a:gd name="T8" fmla="*/ 154 w 172"/>
                  <a:gd name="T9" fmla="*/ 156 h 178"/>
                  <a:gd name="T10" fmla="*/ 130 w 172"/>
                  <a:gd name="T11" fmla="*/ 160 h 178"/>
                  <a:gd name="T12" fmla="*/ 112 w 172"/>
                  <a:gd name="T13" fmla="*/ 160 h 178"/>
                  <a:gd name="T14" fmla="*/ 110 w 172"/>
                  <a:gd name="T15" fmla="*/ 156 h 178"/>
                  <a:gd name="T16" fmla="*/ 118 w 172"/>
                  <a:gd name="T17" fmla="*/ 144 h 178"/>
                  <a:gd name="T18" fmla="*/ 130 w 172"/>
                  <a:gd name="T19" fmla="*/ 136 h 178"/>
                  <a:gd name="T20" fmla="*/ 128 w 172"/>
                  <a:gd name="T21" fmla="*/ 122 h 178"/>
                  <a:gd name="T22" fmla="*/ 124 w 172"/>
                  <a:gd name="T23" fmla="*/ 108 h 178"/>
                  <a:gd name="T24" fmla="*/ 112 w 172"/>
                  <a:gd name="T25" fmla="*/ 98 h 178"/>
                  <a:gd name="T26" fmla="*/ 80 w 172"/>
                  <a:gd name="T27" fmla="*/ 86 h 178"/>
                  <a:gd name="T28" fmla="*/ 66 w 172"/>
                  <a:gd name="T29" fmla="*/ 76 h 178"/>
                  <a:gd name="T30" fmla="*/ 58 w 172"/>
                  <a:gd name="T31" fmla="*/ 72 h 178"/>
                  <a:gd name="T32" fmla="*/ 50 w 172"/>
                  <a:gd name="T33" fmla="*/ 66 h 178"/>
                  <a:gd name="T34" fmla="*/ 46 w 172"/>
                  <a:gd name="T35" fmla="*/ 72 h 178"/>
                  <a:gd name="T36" fmla="*/ 36 w 172"/>
                  <a:gd name="T37" fmla="*/ 78 h 178"/>
                  <a:gd name="T38" fmla="*/ 34 w 172"/>
                  <a:gd name="T39" fmla="*/ 72 h 178"/>
                  <a:gd name="T40" fmla="*/ 28 w 172"/>
                  <a:gd name="T41" fmla="*/ 58 h 178"/>
                  <a:gd name="T42" fmla="*/ 22 w 172"/>
                  <a:gd name="T43" fmla="*/ 52 h 178"/>
                  <a:gd name="T44" fmla="*/ 22 w 172"/>
                  <a:gd name="T45" fmla="*/ 46 h 178"/>
                  <a:gd name="T46" fmla="*/ 30 w 172"/>
                  <a:gd name="T47" fmla="*/ 46 h 178"/>
                  <a:gd name="T48" fmla="*/ 38 w 172"/>
                  <a:gd name="T49" fmla="*/ 46 h 178"/>
                  <a:gd name="T50" fmla="*/ 50 w 172"/>
                  <a:gd name="T51" fmla="*/ 44 h 178"/>
                  <a:gd name="T52" fmla="*/ 58 w 172"/>
                  <a:gd name="T53" fmla="*/ 40 h 178"/>
                  <a:gd name="T54" fmla="*/ 44 w 172"/>
                  <a:gd name="T55" fmla="*/ 40 h 178"/>
                  <a:gd name="T56" fmla="*/ 28 w 172"/>
                  <a:gd name="T57" fmla="*/ 42 h 178"/>
                  <a:gd name="T58" fmla="*/ 20 w 172"/>
                  <a:gd name="T59" fmla="*/ 36 h 178"/>
                  <a:gd name="T60" fmla="*/ 18 w 172"/>
                  <a:gd name="T61" fmla="*/ 30 h 178"/>
                  <a:gd name="T62" fmla="*/ 6 w 172"/>
                  <a:gd name="T63" fmla="*/ 24 h 178"/>
                  <a:gd name="T64" fmla="*/ 0 w 172"/>
                  <a:gd name="T65" fmla="*/ 14 h 178"/>
                  <a:gd name="T66" fmla="*/ 16 w 172"/>
                  <a:gd name="T67" fmla="*/ 6 h 178"/>
                  <a:gd name="T68" fmla="*/ 32 w 172"/>
                  <a:gd name="T69" fmla="*/ 0 h 178"/>
                  <a:gd name="T70" fmla="*/ 40 w 172"/>
                  <a:gd name="T71" fmla="*/ 4 h 178"/>
                  <a:gd name="T72" fmla="*/ 54 w 172"/>
                  <a:gd name="T73" fmla="*/ 6 h 178"/>
                  <a:gd name="T74" fmla="*/ 60 w 172"/>
                  <a:gd name="T75" fmla="*/ 18 h 178"/>
                  <a:gd name="T76" fmla="*/ 62 w 172"/>
                  <a:gd name="T77" fmla="*/ 42 h 178"/>
                  <a:gd name="T78" fmla="*/ 66 w 172"/>
                  <a:gd name="T79" fmla="*/ 44 h 178"/>
                  <a:gd name="T80" fmla="*/ 72 w 172"/>
                  <a:gd name="T81" fmla="*/ 58 h 178"/>
                  <a:gd name="T82" fmla="*/ 78 w 172"/>
                  <a:gd name="T83" fmla="*/ 58 h 178"/>
                  <a:gd name="T84" fmla="*/ 84 w 172"/>
                  <a:gd name="T85" fmla="*/ 52 h 178"/>
                  <a:gd name="T86" fmla="*/ 96 w 172"/>
                  <a:gd name="T87" fmla="*/ 42 h 178"/>
                  <a:gd name="T88" fmla="*/ 108 w 172"/>
                  <a:gd name="T89" fmla="*/ 32 h 178"/>
                  <a:gd name="T90" fmla="*/ 116 w 172"/>
                  <a:gd name="T91" fmla="*/ 22 h 178"/>
                  <a:gd name="T92" fmla="*/ 126 w 172"/>
                  <a:gd name="T93" fmla="*/ 22 h 178"/>
                  <a:gd name="T94" fmla="*/ 138 w 172"/>
                  <a:gd name="T95" fmla="*/ 28 h 178"/>
                  <a:gd name="T96" fmla="*/ 152 w 172"/>
                  <a:gd name="T97" fmla="*/ 38 h 178"/>
                  <a:gd name="T98" fmla="*/ 172 w 172"/>
                  <a:gd name="T99" fmla="*/ 42 h 1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178"/>
                  <a:gd name="T152" fmla="*/ 172 w 172"/>
                  <a:gd name="T153" fmla="*/ 178 h 1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178">
                    <a:moveTo>
                      <a:pt x="172" y="42"/>
                    </a:moveTo>
                    <a:lnTo>
                      <a:pt x="172" y="124"/>
                    </a:lnTo>
                    <a:lnTo>
                      <a:pt x="168" y="128"/>
                    </a:lnTo>
                    <a:lnTo>
                      <a:pt x="168" y="132"/>
                    </a:lnTo>
                    <a:lnTo>
                      <a:pt x="172" y="136"/>
                    </a:lnTo>
                    <a:lnTo>
                      <a:pt x="172" y="178"/>
                    </a:lnTo>
                    <a:lnTo>
                      <a:pt x="166" y="176"/>
                    </a:lnTo>
                    <a:lnTo>
                      <a:pt x="160" y="170"/>
                    </a:lnTo>
                    <a:lnTo>
                      <a:pt x="156" y="164"/>
                    </a:lnTo>
                    <a:lnTo>
                      <a:pt x="154" y="156"/>
                    </a:lnTo>
                    <a:lnTo>
                      <a:pt x="136" y="156"/>
                    </a:lnTo>
                    <a:lnTo>
                      <a:pt x="130" y="160"/>
                    </a:lnTo>
                    <a:lnTo>
                      <a:pt x="120" y="160"/>
                    </a:lnTo>
                    <a:lnTo>
                      <a:pt x="112" y="160"/>
                    </a:lnTo>
                    <a:lnTo>
                      <a:pt x="110" y="158"/>
                    </a:lnTo>
                    <a:lnTo>
                      <a:pt x="110" y="156"/>
                    </a:lnTo>
                    <a:lnTo>
                      <a:pt x="112" y="150"/>
                    </a:lnTo>
                    <a:lnTo>
                      <a:pt x="118" y="144"/>
                    </a:lnTo>
                    <a:lnTo>
                      <a:pt x="126" y="138"/>
                    </a:lnTo>
                    <a:lnTo>
                      <a:pt x="130" y="136"/>
                    </a:lnTo>
                    <a:lnTo>
                      <a:pt x="128" y="128"/>
                    </a:lnTo>
                    <a:lnTo>
                      <a:pt x="128" y="122"/>
                    </a:lnTo>
                    <a:lnTo>
                      <a:pt x="126" y="114"/>
                    </a:lnTo>
                    <a:lnTo>
                      <a:pt x="124" y="108"/>
                    </a:lnTo>
                    <a:lnTo>
                      <a:pt x="120" y="102"/>
                    </a:lnTo>
                    <a:lnTo>
                      <a:pt x="112" y="98"/>
                    </a:lnTo>
                    <a:lnTo>
                      <a:pt x="98" y="92"/>
                    </a:lnTo>
                    <a:lnTo>
                      <a:pt x="80" y="86"/>
                    </a:lnTo>
                    <a:lnTo>
                      <a:pt x="74" y="80"/>
                    </a:lnTo>
                    <a:lnTo>
                      <a:pt x="66" y="76"/>
                    </a:lnTo>
                    <a:lnTo>
                      <a:pt x="62" y="74"/>
                    </a:lnTo>
                    <a:lnTo>
                      <a:pt x="58" y="72"/>
                    </a:lnTo>
                    <a:lnTo>
                      <a:pt x="48" y="72"/>
                    </a:lnTo>
                    <a:lnTo>
                      <a:pt x="50" y="66"/>
                    </a:lnTo>
                    <a:lnTo>
                      <a:pt x="52" y="64"/>
                    </a:lnTo>
                    <a:lnTo>
                      <a:pt x="46" y="72"/>
                    </a:lnTo>
                    <a:lnTo>
                      <a:pt x="42" y="76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28" y="58"/>
                    </a:lnTo>
                    <a:lnTo>
                      <a:pt x="26" y="54"/>
                    </a:lnTo>
                    <a:lnTo>
                      <a:pt x="22" y="52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6" y="46"/>
                    </a:lnTo>
                    <a:lnTo>
                      <a:pt x="30" y="46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50" y="44"/>
                    </a:lnTo>
                    <a:lnTo>
                      <a:pt x="54" y="42"/>
                    </a:lnTo>
                    <a:lnTo>
                      <a:pt x="58" y="40"/>
                    </a:lnTo>
                    <a:lnTo>
                      <a:pt x="54" y="40"/>
                    </a:lnTo>
                    <a:lnTo>
                      <a:pt x="44" y="40"/>
                    </a:lnTo>
                    <a:lnTo>
                      <a:pt x="34" y="42"/>
                    </a:lnTo>
                    <a:lnTo>
                      <a:pt x="28" y="42"/>
                    </a:lnTo>
                    <a:lnTo>
                      <a:pt x="24" y="40"/>
                    </a:lnTo>
                    <a:lnTo>
                      <a:pt x="20" y="36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6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8" y="10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12"/>
                    </a:lnTo>
                    <a:lnTo>
                      <a:pt x="60" y="18"/>
                    </a:lnTo>
                    <a:lnTo>
                      <a:pt x="60" y="36"/>
                    </a:lnTo>
                    <a:lnTo>
                      <a:pt x="62" y="42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70" y="52"/>
                    </a:lnTo>
                    <a:lnTo>
                      <a:pt x="72" y="58"/>
                    </a:lnTo>
                    <a:lnTo>
                      <a:pt x="76" y="60"/>
                    </a:lnTo>
                    <a:lnTo>
                      <a:pt x="78" y="58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90" y="46"/>
                    </a:lnTo>
                    <a:lnTo>
                      <a:pt x="96" y="42"/>
                    </a:lnTo>
                    <a:lnTo>
                      <a:pt x="102" y="38"/>
                    </a:lnTo>
                    <a:lnTo>
                      <a:pt x="108" y="32"/>
                    </a:lnTo>
                    <a:lnTo>
                      <a:pt x="114" y="24"/>
                    </a:lnTo>
                    <a:lnTo>
                      <a:pt x="116" y="22"/>
                    </a:lnTo>
                    <a:lnTo>
                      <a:pt x="120" y="20"/>
                    </a:lnTo>
                    <a:lnTo>
                      <a:pt x="126" y="22"/>
                    </a:lnTo>
                    <a:lnTo>
                      <a:pt x="130" y="24"/>
                    </a:lnTo>
                    <a:lnTo>
                      <a:pt x="138" y="28"/>
                    </a:lnTo>
                    <a:lnTo>
                      <a:pt x="146" y="34"/>
                    </a:lnTo>
                    <a:lnTo>
                      <a:pt x="152" y="38"/>
                    </a:lnTo>
                    <a:lnTo>
                      <a:pt x="162" y="40"/>
                    </a:lnTo>
                    <a:lnTo>
                      <a:pt x="172" y="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03" name="Freeform 83"/>
              <p:cNvSpPr>
                <a:spLocks noChangeAspect="1"/>
              </p:cNvSpPr>
              <p:nvPr/>
            </p:nvSpPr>
            <p:spPr bwMode="auto">
              <a:xfrm>
                <a:off x="4500" y="2814"/>
                <a:ext cx="26" cy="28"/>
              </a:xfrm>
              <a:custGeom>
                <a:avLst/>
                <a:gdLst>
                  <a:gd name="T0" fmla="*/ 0 w 26"/>
                  <a:gd name="T1" fmla="*/ 6 h 28"/>
                  <a:gd name="T2" fmla="*/ 4 w 26"/>
                  <a:gd name="T3" fmla="*/ 4 h 28"/>
                  <a:gd name="T4" fmla="*/ 6 w 26"/>
                  <a:gd name="T5" fmla="*/ 2 h 28"/>
                  <a:gd name="T6" fmla="*/ 10 w 26"/>
                  <a:gd name="T7" fmla="*/ 0 h 28"/>
                  <a:gd name="T8" fmla="*/ 12 w 26"/>
                  <a:gd name="T9" fmla="*/ 0 h 28"/>
                  <a:gd name="T10" fmla="*/ 14 w 26"/>
                  <a:gd name="T11" fmla="*/ 0 h 28"/>
                  <a:gd name="T12" fmla="*/ 16 w 26"/>
                  <a:gd name="T13" fmla="*/ 2 h 28"/>
                  <a:gd name="T14" fmla="*/ 16 w 26"/>
                  <a:gd name="T15" fmla="*/ 8 h 28"/>
                  <a:gd name="T16" fmla="*/ 20 w 26"/>
                  <a:gd name="T17" fmla="*/ 14 h 28"/>
                  <a:gd name="T18" fmla="*/ 26 w 26"/>
                  <a:gd name="T19" fmla="*/ 20 h 28"/>
                  <a:gd name="T20" fmla="*/ 26 w 26"/>
                  <a:gd name="T21" fmla="*/ 26 h 28"/>
                  <a:gd name="T22" fmla="*/ 24 w 26"/>
                  <a:gd name="T23" fmla="*/ 28 h 28"/>
                  <a:gd name="T24" fmla="*/ 16 w 26"/>
                  <a:gd name="T25" fmla="*/ 24 h 28"/>
                  <a:gd name="T26" fmla="*/ 14 w 26"/>
                  <a:gd name="T27" fmla="*/ 20 h 28"/>
                  <a:gd name="T28" fmla="*/ 12 w 26"/>
                  <a:gd name="T29" fmla="*/ 18 h 28"/>
                  <a:gd name="T30" fmla="*/ 14 w 26"/>
                  <a:gd name="T31" fmla="*/ 14 h 28"/>
                  <a:gd name="T32" fmla="*/ 14 w 26"/>
                  <a:gd name="T33" fmla="*/ 12 h 28"/>
                  <a:gd name="T34" fmla="*/ 6 w 26"/>
                  <a:gd name="T35" fmla="*/ 10 h 28"/>
                  <a:gd name="T36" fmla="*/ 2 w 26"/>
                  <a:gd name="T37" fmla="*/ 8 h 28"/>
                  <a:gd name="T38" fmla="*/ 0 w 2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6"/>
                  <a:gd name="T61" fmla="*/ 0 h 28"/>
                  <a:gd name="T62" fmla="*/ 26 w 2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6" h="28">
                    <a:moveTo>
                      <a:pt x="0" y="6"/>
                    </a:moveTo>
                    <a:lnTo>
                      <a:pt x="4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8"/>
                    </a:lnTo>
                    <a:lnTo>
                      <a:pt x="20" y="14"/>
                    </a:lnTo>
                    <a:lnTo>
                      <a:pt x="26" y="20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16" y="24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04" name="Freeform 84"/>
              <p:cNvSpPr>
                <a:spLocks noChangeAspect="1"/>
              </p:cNvSpPr>
              <p:nvPr/>
            </p:nvSpPr>
            <p:spPr bwMode="auto">
              <a:xfrm>
                <a:off x="4386" y="2802"/>
                <a:ext cx="12" cy="12"/>
              </a:xfrm>
              <a:custGeom>
                <a:avLst/>
                <a:gdLst>
                  <a:gd name="T0" fmla="*/ 8 w 12"/>
                  <a:gd name="T1" fmla="*/ 0 h 12"/>
                  <a:gd name="T2" fmla="*/ 8 w 12"/>
                  <a:gd name="T3" fmla="*/ 6 h 12"/>
                  <a:gd name="T4" fmla="*/ 12 w 12"/>
                  <a:gd name="T5" fmla="*/ 8 h 12"/>
                  <a:gd name="T6" fmla="*/ 12 w 12"/>
                  <a:gd name="T7" fmla="*/ 12 h 12"/>
                  <a:gd name="T8" fmla="*/ 8 w 12"/>
                  <a:gd name="T9" fmla="*/ 12 h 12"/>
                  <a:gd name="T10" fmla="*/ 4 w 12"/>
                  <a:gd name="T11" fmla="*/ 10 h 12"/>
                  <a:gd name="T12" fmla="*/ 2 w 12"/>
                  <a:gd name="T13" fmla="*/ 8 h 12"/>
                  <a:gd name="T14" fmla="*/ 0 w 12"/>
                  <a:gd name="T15" fmla="*/ 4 h 12"/>
                  <a:gd name="T16" fmla="*/ 2 w 12"/>
                  <a:gd name="T17" fmla="*/ 0 h 12"/>
                  <a:gd name="T18" fmla="*/ 4 w 12"/>
                  <a:gd name="T19" fmla="*/ 0 h 12"/>
                  <a:gd name="T20" fmla="*/ 8 w 12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8" y="0"/>
                    </a:moveTo>
                    <a:lnTo>
                      <a:pt x="8" y="6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05" name="Freeform 85"/>
              <p:cNvSpPr>
                <a:spLocks noChangeAspect="1"/>
              </p:cNvSpPr>
              <p:nvPr/>
            </p:nvSpPr>
            <p:spPr bwMode="auto">
              <a:xfrm>
                <a:off x="4940" y="2924"/>
                <a:ext cx="14" cy="22"/>
              </a:xfrm>
              <a:custGeom>
                <a:avLst/>
                <a:gdLst>
                  <a:gd name="T0" fmla="*/ 6 w 14"/>
                  <a:gd name="T1" fmla="*/ 2 h 22"/>
                  <a:gd name="T2" fmla="*/ 8 w 14"/>
                  <a:gd name="T3" fmla="*/ 2 h 22"/>
                  <a:gd name="T4" fmla="*/ 10 w 14"/>
                  <a:gd name="T5" fmla="*/ 0 h 22"/>
                  <a:gd name="T6" fmla="*/ 12 w 14"/>
                  <a:gd name="T7" fmla="*/ 2 h 22"/>
                  <a:gd name="T8" fmla="*/ 14 w 14"/>
                  <a:gd name="T9" fmla="*/ 4 h 22"/>
                  <a:gd name="T10" fmla="*/ 12 w 14"/>
                  <a:gd name="T11" fmla="*/ 6 h 22"/>
                  <a:gd name="T12" fmla="*/ 8 w 14"/>
                  <a:gd name="T13" fmla="*/ 12 h 22"/>
                  <a:gd name="T14" fmla="*/ 0 w 14"/>
                  <a:gd name="T15" fmla="*/ 22 h 22"/>
                  <a:gd name="T16" fmla="*/ 0 w 14"/>
                  <a:gd name="T17" fmla="*/ 10 h 22"/>
                  <a:gd name="T18" fmla="*/ 2 w 14"/>
                  <a:gd name="T19" fmla="*/ 6 h 22"/>
                  <a:gd name="T20" fmla="*/ 4 w 14"/>
                  <a:gd name="T21" fmla="*/ 4 h 22"/>
                  <a:gd name="T22" fmla="*/ 6 w 14"/>
                  <a:gd name="T23" fmla="*/ 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22"/>
                  <a:gd name="T38" fmla="*/ 14 w 14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22">
                    <a:moveTo>
                      <a:pt x="6" y="2"/>
                    </a:moveTo>
                    <a:lnTo>
                      <a:pt x="8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8" y="12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06" name="Freeform 86"/>
              <p:cNvSpPr>
                <a:spLocks noChangeAspect="1"/>
              </p:cNvSpPr>
              <p:nvPr/>
            </p:nvSpPr>
            <p:spPr bwMode="auto">
              <a:xfrm>
                <a:off x="4890" y="2838"/>
                <a:ext cx="54" cy="24"/>
              </a:xfrm>
              <a:custGeom>
                <a:avLst/>
                <a:gdLst>
                  <a:gd name="T0" fmla="*/ 46 w 54"/>
                  <a:gd name="T1" fmla="*/ 24 h 24"/>
                  <a:gd name="T2" fmla="*/ 44 w 54"/>
                  <a:gd name="T3" fmla="*/ 22 h 24"/>
                  <a:gd name="T4" fmla="*/ 42 w 54"/>
                  <a:gd name="T5" fmla="*/ 18 h 24"/>
                  <a:gd name="T6" fmla="*/ 38 w 54"/>
                  <a:gd name="T7" fmla="*/ 16 h 24"/>
                  <a:gd name="T8" fmla="*/ 34 w 54"/>
                  <a:gd name="T9" fmla="*/ 16 h 24"/>
                  <a:gd name="T10" fmla="*/ 26 w 54"/>
                  <a:gd name="T11" fmla="*/ 14 h 24"/>
                  <a:gd name="T12" fmla="*/ 18 w 54"/>
                  <a:gd name="T13" fmla="*/ 14 h 24"/>
                  <a:gd name="T14" fmla="*/ 12 w 54"/>
                  <a:gd name="T15" fmla="*/ 14 h 24"/>
                  <a:gd name="T16" fmla="*/ 4 w 54"/>
                  <a:gd name="T17" fmla="*/ 14 h 24"/>
                  <a:gd name="T18" fmla="*/ 0 w 54"/>
                  <a:gd name="T19" fmla="*/ 10 h 24"/>
                  <a:gd name="T20" fmla="*/ 10 w 54"/>
                  <a:gd name="T21" fmla="*/ 4 h 24"/>
                  <a:gd name="T22" fmla="*/ 16 w 54"/>
                  <a:gd name="T23" fmla="*/ 4 h 24"/>
                  <a:gd name="T24" fmla="*/ 20 w 54"/>
                  <a:gd name="T25" fmla="*/ 2 h 24"/>
                  <a:gd name="T26" fmla="*/ 26 w 54"/>
                  <a:gd name="T27" fmla="*/ 2 h 24"/>
                  <a:gd name="T28" fmla="*/ 30 w 54"/>
                  <a:gd name="T29" fmla="*/ 0 h 24"/>
                  <a:gd name="T30" fmla="*/ 32 w 54"/>
                  <a:gd name="T31" fmla="*/ 2 h 24"/>
                  <a:gd name="T32" fmla="*/ 34 w 54"/>
                  <a:gd name="T33" fmla="*/ 2 h 24"/>
                  <a:gd name="T34" fmla="*/ 38 w 54"/>
                  <a:gd name="T35" fmla="*/ 0 h 24"/>
                  <a:gd name="T36" fmla="*/ 42 w 54"/>
                  <a:gd name="T37" fmla="*/ 2 h 24"/>
                  <a:gd name="T38" fmla="*/ 48 w 54"/>
                  <a:gd name="T39" fmla="*/ 6 h 24"/>
                  <a:gd name="T40" fmla="*/ 52 w 54"/>
                  <a:gd name="T41" fmla="*/ 12 h 24"/>
                  <a:gd name="T42" fmla="*/ 54 w 54"/>
                  <a:gd name="T43" fmla="*/ 18 h 24"/>
                  <a:gd name="T44" fmla="*/ 52 w 54"/>
                  <a:gd name="T45" fmla="*/ 20 h 24"/>
                  <a:gd name="T46" fmla="*/ 50 w 54"/>
                  <a:gd name="T47" fmla="*/ 22 h 24"/>
                  <a:gd name="T48" fmla="*/ 46 w 54"/>
                  <a:gd name="T49" fmla="*/ 24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"/>
                  <a:gd name="T76" fmla="*/ 0 h 24"/>
                  <a:gd name="T77" fmla="*/ 54 w 54"/>
                  <a:gd name="T78" fmla="*/ 24 h 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" h="24">
                    <a:moveTo>
                      <a:pt x="46" y="24"/>
                    </a:moveTo>
                    <a:lnTo>
                      <a:pt x="44" y="22"/>
                    </a:lnTo>
                    <a:lnTo>
                      <a:pt x="42" y="18"/>
                    </a:lnTo>
                    <a:lnTo>
                      <a:pt x="38" y="16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18" y="14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8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2" y="20"/>
                    </a:lnTo>
                    <a:lnTo>
                      <a:pt x="50" y="22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07" name="Freeform 87"/>
              <p:cNvSpPr>
                <a:spLocks noChangeAspect="1"/>
              </p:cNvSpPr>
              <p:nvPr/>
            </p:nvSpPr>
            <p:spPr bwMode="auto">
              <a:xfrm>
                <a:off x="4542" y="2834"/>
                <a:ext cx="12" cy="10"/>
              </a:xfrm>
              <a:custGeom>
                <a:avLst/>
                <a:gdLst>
                  <a:gd name="T0" fmla="*/ 12 w 12"/>
                  <a:gd name="T1" fmla="*/ 2 h 10"/>
                  <a:gd name="T2" fmla="*/ 10 w 12"/>
                  <a:gd name="T3" fmla="*/ 6 h 10"/>
                  <a:gd name="T4" fmla="*/ 10 w 12"/>
                  <a:gd name="T5" fmla="*/ 10 h 10"/>
                  <a:gd name="T6" fmla="*/ 4 w 12"/>
                  <a:gd name="T7" fmla="*/ 10 h 10"/>
                  <a:gd name="T8" fmla="*/ 2 w 12"/>
                  <a:gd name="T9" fmla="*/ 8 h 10"/>
                  <a:gd name="T10" fmla="*/ 0 w 12"/>
                  <a:gd name="T11" fmla="*/ 4 h 10"/>
                  <a:gd name="T12" fmla="*/ 2 w 12"/>
                  <a:gd name="T13" fmla="*/ 2 h 10"/>
                  <a:gd name="T14" fmla="*/ 4 w 12"/>
                  <a:gd name="T15" fmla="*/ 0 h 10"/>
                  <a:gd name="T16" fmla="*/ 12 w 12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0"/>
                  <a:gd name="T29" fmla="*/ 12 w 12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0">
                    <a:moveTo>
                      <a:pt x="12" y="2"/>
                    </a:moveTo>
                    <a:lnTo>
                      <a:pt x="10" y="6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08" name="Freeform 88"/>
              <p:cNvSpPr>
                <a:spLocks noChangeAspect="1"/>
              </p:cNvSpPr>
              <p:nvPr/>
            </p:nvSpPr>
            <p:spPr bwMode="auto">
              <a:xfrm>
                <a:off x="4918" y="3004"/>
                <a:ext cx="22" cy="10"/>
              </a:xfrm>
              <a:custGeom>
                <a:avLst/>
                <a:gdLst>
                  <a:gd name="T0" fmla="*/ 0 w 22"/>
                  <a:gd name="T1" fmla="*/ 0 h 10"/>
                  <a:gd name="T2" fmla="*/ 0 w 22"/>
                  <a:gd name="T3" fmla="*/ 8 h 10"/>
                  <a:gd name="T4" fmla="*/ 6 w 22"/>
                  <a:gd name="T5" fmla="*/ 10 h 10"/>
                  <a:gd name="T6" fmla="*/ 12 w 22"/>
                  <a:gd name="T7" fmla="*/ 10 h 10"/>
                  <a:gd name="T8" fmla="*/ 16 w 22"/>
                  <a:gd name="T9" fmla="*/ 10 h 10"/>
                  <a:gd name="T10" fmla="*/ 18 w 22"/>
                  <a:gd name="T11" fmla="*/ 6 h 10"/>
                  <a:gd name="T12" fmla="*/ 22 w 22"/>
                  <a:gd name="T13" fmla="*/ 2 h 10"/>
                  <a:gd name="T14" fmla="*/ 18 w 22"/>
                  <a:gd name="T15" fmla="*/ 0 h 10"/>
                  <a:gd name="T16" fmla="*/ 12 w 22"/>
                  <a:gd name="T17" fmla="*/ 0 h 10"/>
                  <a:gd name="T18" fmla="*/ 0 w 2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"/>
                  <a:gd name="T31" fmla="*/ 0 h 10"/>
                  <a:gd name="T32" fmla="*/ 22 w 2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" h="10">
                    <a:moveTo>
                      <a:pt x="0" y="0"/>
                    </a:moveTo>
                    <a:lnTo>
                      <a:pt x="0" y="8"/>
                    </a:lnTo>
                    <a:lnTo>
                      <a:pt x="6" y="10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09" name="Freeform 89"/>
              <p:cNvSpPr>
                <a:spLocks noChangeAspect="1"/>
              </p:cNvSpPr>
              <p:nvPr/>
            </p:nvSpPr>
            <p:spPr bwMode="auto">
              <a:xfrm>
                <a:off x="4992" y="2910"/>
                <a:ext cx="10" cy="12"/>
              </a:xfrm>
              <a:custGeom>
                <a:avLst/>
                <a:gdLst>
                  <a:gd name="T0" fmla="*/ 10 w 10"/>
                  <a:gd name="T1" fmla="*/ 6 h 12"/>
                  <a:gd name="T2" fmla="*/ 8 w 10"/>
                  <a:gd name="T3" fmla="*/ 10 h 12"/>
                  <a:gd name="T4" fmla="*/ 4 w 10"/>
                  <a:gd name="T5" fmla="*/ 12 h 12"/>
                  <a:gd name="T6" fmla="*/ 2 w 10"/>
                  <a:gd name="T7" fmla="*/ 12 h 12"/>
                  <a:gd name="T8" fmla="*/ 0 w 10"/>
                  <a:gd name="T9" fmla="*/ 10 h 12"/>
                  <a:gd name="T10" fmla="*/ 0 w 10"/>
                  <a:gd name="T11" fmla="*/ 6 h 12"/>
                  <a:gd name="T12" fmla="*/ 2 w 10"/>
                  <a:gd name="T13" fmla="*/ 0 h 12"/>
                  <a:gd name="T14" fmla="*/ 10 w 10"/>
                  <a:gd name="T15" fmla="*/ 6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2"/>
                  <a:gd name="T26" fmla="*/ 10 w 10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2">
                    <a:moveTo>
                      <a:pt x="10" y="6"/>
                    </a:moveTo>
                    <a:lnTo>
                      <a:pt x="8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10" name="Freeform 90"/>
              <p:cNvSpPr>
                <a:spLocks noChangeAspect="1"/>
              </p:cNvSpPr>
              <p:nvPr/>
            </p:nvSpPr>
            <p:spPr bwMode="auto">
              <a:xfrm>
                <a:off x="4934" y="2784"/>
                <a:ext cx="18" cy="8"/>
              </a:xfrm>
              <a:custGeom>
                <a:avLst/>
                <a:gdLst>
                  <a:gd name="T0" fmla="*/ 18 w 18"/>
                  <a:gd name="T1" fmla="*/ 6 h 8"/>
                  <a:gd name="T2" fmla="*/ 8 w 18"/>
                  <a:gd name="T3" fmla="*/ 8 h 8"/>
                  <a:gd name="T4" fmla="*/ 4 w 18"/>
                  <a:gd name="T5" fmla="*/ 8 h 8"/>
                  <a:gd name="T6" fmla="*/ 0 w 18"/>
                  <a:gd name="T7" fmla="*/ 6 h 8"/>
                  <a:gd name="T8" fmla="*/ 4 w 18"/>
                  <a:gd name="T9" fmla="*/ 2 h 8"/>
                  <a:gd name="T10" fmla="*/ 8 w 18"/>
                  <a:gd name="T11" fmla="*/ 0 h 8"/>
                  <a:gd name="T12" fmla="*/ 12 w 18"/>
                  <a:gd name="T13" fmla="*/ 0 h 8"/>
                  <a:gd name="T14" fmla="*/ 14 w 18"/>
                  <a:gd name="T15" fmla="*/ 2 h 8"/>
                  <a:gd name="T16" fmla="*/ 18 w 18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8"/>
                  <a:gd name="T29" fmla="*/ 18 w 1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8">
                    <a:moveTo>
                      <a:pt x="18" y="6"/>
                    </a:move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11" name="Freeform 91"/>
              <p:cNvSpPr>
                <a:spLocks noChangeAspect="1"/>
              </p:cNvSpPr>
              <p:nvPr/>
            </p:nvSpPr>
            <p:spPr bwMode="auto">
              <a:xfrm>
                <a:off x="4888" y="2746"/>
                <a:ext cx="22" cy="46"/>
              </a:xfrm>
              <a:custGeom>
                <a:avLst/>
                <a:gdLst>
                  <a:gd name="T0" fmla="*/ 4 w 22"/>
                  <a:gd name="T1" fmla="*/ 24 h 46"/>
                  <a:gd name="T2" fmla="*/ 4 w 22"/>
                  <a:gd name="T3" fmla="*/ 20 h 46"/>
                  <a:gd name="T4" fmla="*/ 2 w 22"/>
                  <a:gd name="T5" fmla="*/ 16 h 46"/>
                  <a:gd name="T6" fmla="*/ 2 w 22"/>
                  <a:gd name="T7" fmla="*/ 14 h 46"/>
                  <a:gd name="T8" fmla="*/ 0 w 22"/>
                  <a:gd name="T9" fmla="*/ 10 h 46"/>
                  <a:gd name="T10" fmla="*/ 2 w 22"/>
                  <a:gd name="T11" fmla="*/ 4 h 46"/>
                  <a:gd name="T12" fmla="*/ 0 w 22"/>
                  <a:gd name="T13" fmla="*/ 0 h 46"/>
                  <a:gd name="T14" fmla="*/ 6 w 22"/>
                  <a:gd name="T15" fmla="*/ 0 h 46"/>
                  <a:gd name="T16" fmla="*/ 8 w 22"/>
                  <a:gd name="T17" fmla="*/ 8 h 46"/>
                  <a:gd name="T18" fmla="*/ 6 w 22"/>
                  <a:gd name="T19" fmla="*/ 18 h 46"/>
                  <a:gd name="T20" fmla="*/ 10 w 22"/>
                  <a:gd name="T21" fmla="*/ 18 h 46"/>
                  <a:gd name="T22" fmla="*/ 10 w 22"/>
                  <a:gd name="T23" fmla="*/ 8 h 46"/>
                  <a:gd name="T24" fmla="*/ 18 w 22"/>
                  <a:gd name="T25" fmla="*/ 8 h 46"/>
                  <a:gd name="T26" fmla="*/ 18 w 22"/>
                  <a:gd name="T27" fmla="*/ 12 h 46"/>
                  <a:gd name="T28" fmla="*/ 18 w 22"/>
                  <a:gd name="T29" fmla="*/ 16 h 46"/>
                  <a:gd name="T30" fmla="*/ 16 w 22"/>
                  <a:gd name="T31" fmla="*/ 18 h 46"/>
                  <a:gd name="T32" fmla="*/ 14 w 22"/>
                  <a:gd name="T33" fmla="*/ 20 h 46"/>
                  <a:gd name="T34" fmla="*/ 14 w 22"/>
                  <a:gd name="T35" fmla="*/ 24 h 46"/>
                  <a:gd name="T36" fmla="*/ 22 w 22"/>
                  <a:gd name="T37" fmla="*/ 34 h 46"/>
                  <a:gd name="T38" fmla="*/ 18 w 22"/>
                  <a:gd name="T39" fmla="*/ 34 h 46"/>
                  <a:gd name="T40" fmla="*/ 16 w 22"/>
                  <a:gd name="T41" fmla="*/ 32 h 46"/>
                  <a:gd name="T42" fmla="*/ 14 w 22"/>
                  <a:gd name="T43" fmla="*/ 30 h 46"/>
                  <a:gd name="T44" fmla="*/ 10 w 22"/>
                  <a:gd name="T45" fmla="*/ 30 h 46"/>
                  <a:gd name="T46" fmla="*/ 8 w 22"/>
                  <a:gd name="T47" fmla="*/ 30 h 46"/>
                  <a:gd name="T48" fmla="*/ 6 w 22"/>
                  <a:gd name="T49" fmla="*/ 32 h 46"/>
                  <a:gd name="T50" fmla="*/ 6 w 22"/>
                  <a:gd name="T51" fmla="*/ 36 h 46"/>
                  <a:gd name="T52" fmla="*/ 6 w 22"/>
                  <a:gd name="T53" fmla="*/ 40 h 46"/>
                  <a:gd name="T54" fmla="*/ 8 w 22"/>
                  <a:gd name="T55" fmla="*/ 46 h 46"/>
                  <a:gd name="T56" fmla="*/ 4 w 22"/>
                  <a:gd name="T57" fmla="*/ 42 h 46"/>
                  <a:gd name="T58" fmla="*/ 4 w 22"/>
                  <a:gd name="T59" fmla="*/ 36 h 46"/>
                  <a:gd name="T60" fmla="*/ 4 w 22"/>
                  <a:gd name="T61" fmla="*/ 24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46"/>
                  <a:gd name="T95" fmla="*/ 22 w 22"/>
                  <a:gd name="T96" fmla="*/ 46 h 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46">
                    <a:moveTo>
                      <a:pt x="4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8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10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4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2"/>
                    </a:lnTo>
                    <a:lnTo>
                      <a:pt x="14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12" name="Freeform 92"/>
              <p:cNvSpPr>
                <a:spLocks noChangeAspect="1"/>
              </p:cNvSpPr>
              <p:nvPr/>
            </p:nvSpPr>
            <p:spPr bwMode="auto">
              <a:xfrm>
                <a:off x="4804" y="2948"/>
                <a:ext cx="68" cy="40"/>
              </a:xfrm>
              <a:custGeom>
                <a:avLst/>
                <a:gdLst>
                  <a:gd name="T0" fmla="*/ 68 w 68"/>
                  <a:gd name="T1" fmla="*/ 0 h 40"/>
                  <a:gd name="T2" fmla="*/ 54 w 68"/>
                  <a:gd name="T3" fmla="*/ 10 h 40"/>
                  <a:gd name="T4" fmla="*/ 38 w 68"/>
                  <a:gd name="T5" fmla="*/ 16 h 40"/>
                  <a:gd name="T6" fmla="*/ 34 w 68"/>
                  <a:gd name="T7" fmla="*/ 18 h 40"/>
                  <a:gd name="T8" fmla="*/ 30 w 68"/>
                  <a:gd name="T9" fmla="*/ 22 h 40"/>
                  <a:gd name="T10" fmla="*/ 22 w 68"/>
                  <a:gd name="T11" fmla="*/ 30 h 40"/>
                  <a:gd name="T12" fmla="*/ 14 w 68"/>
                  <a:gd name="T13" fmla="*/ 38 h 40"/>
                  <a:gd name="T14" fmla="*/ 8 w 68"/>
                  <a:gd name="T15" fmla="*/ 40 h 40"/>
                  <a:gd name="T16" fmla="*/ 2 w 68"/>
                  <a:gd name="T17" fmla="*/ 40 h 40"/>
                  <a:gd name="T18" fmla="*/ 0 w 68"/>
                  <a:gd name="T19" fmla="*/ 40 h 40"/>
                  <a:gd name="T20" fmla="*/ 0 w 68"/>
                  <a:gd name="T21" fmla="*/ 36 h 40"/>
                  <a:gd name="T22" fmla="*/ 0 w 68"/>
                  <a:gd name="T23" fmla="*/ 32 h 40"/>
                  <a:gd name="T24" fmla="*/ 2 w 68"/>
                  <a:gd name="T25" fmla="*/ 28 h 40"/>
                  <a:gd name="T26" fmla="*/ 10 w 68"/>
                  <a:gd name="T27" fmla="*/ 22 h 40"/>
                  <a:gd name="T28" fmla="*/ 26 w 68"/>
                  <a:gd name="T29" fmla="*/ 14 h 40"/>
                  <a:gd name="T30" fmla="*/ 30 w 68"/>
                  <a:gd name="T31" fmla="*/ 12 h 40"/>
                  <a:gd name="T32" fmla="*/ 32 w 68"/>
                  <a:gd name="T33" fmla="*/ 8 h 40"/>
                  <a:gd name="T34" fmla="*/ 34 w 68"/>
                  <a:gd name="T35" fmla="*/ 6 h 40"/>
                  <a:gd name="T36" fmla="*/ 38 w 68"/>
                  <a:gd name="T37" fmla="*/ 4 h 40"/>
                  <a:gd name="T38" fmla="*/ 48 w 68"/>
                  <a:gd name="T39" fmla="*/ 2 h 40"/>
                  <a:gd name="T40" fmla="*/ 56 w 68"/>
                  <a:gd name="T41" fmla="*/ 0 h 40"/>
                  <a:gd name="T42" fmla="*/ 68 w 68"/>
                  <a:gd name="T43" fmla="*/ 0 h 40"/>
                  <a:gd name="T44" fmla="*/ 68 w 68"/>
                  <a:gd name="T45" fmla="*/ 2 h 40"/>
                  <a:gd name="T46" fmla="*/ 68 w 68"/>
                  <a:gd name="T47" fmla="*/ 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8"/>
                  <a:gd name="T73" fmla="*/ 0 h 40"/>
                  <a:gd name="T74" fmla="*/ 68 w 68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8" h="40">
                    <a:moveTo>
                      <a:pt x="68" y="0"/>
                    </a:moveTo>
                    <a:lnTo>
                      <a:pt x="54" y="10"/>
                    </a:lnTo>
                    <a:lnTo>
                      <a:pt x="38" y="16"/>
                    </a:lnTo>
                    <a:lnTo>
                      <a:pt x="34" y="18"/>
                    </a:lnTo>
                    <a:lnTo>
                      <a:pt x="30" y="22"/>
                    </a:lnTo>
                    <a:lnTo>
                      <a:pt x="22" y="30"/>
                    </a:lnTo>
                    <a:lnTo>
                      <a:pt x="14" y="38"/>
                    </a:lnTo>
                    <a:lnTo>
                      <a:pt x="8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30" y="12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13" name="Freeform 93"/>
              <p:cNvSpPr>
                <a:spLocks noChangeAspect="1"/>
              </p:cNvSpPr>
              <p:nvPr/>
            </p:nvSpPr>
            <p:spPr bwMode="auto">
              <a:xfrm>
                <a:off x="4732" y="2966"/>
                <a:ext cx="26" cy="16"/>
              </a:xfrm>
              <a:custGeom>
                <a:avLst/>
                <a:gdLst>
                  <a:gd name="T0" fmla="*/ 18 w 26"/>
                  <a:gd name="T1" fmla="*/ 14 h 16"/>
                  <a:gd name="T2" fmla="*/ 8 w 26"/>
                  <a:gd name="T3" fmla="*/ 10 h 16"/>
                  <a:gd name="T4" fmla="*/ 0 w 26"/>
                  <a:gd name="T5" fmla="*/ 4 h 16"/>
                  <a:gd name="T6" fmla="*/ 4 w 26"/>
                  <a:gd name="T7" fmla="*/ 0 h 16"/>
                  <a:gd name="T8" fmla="*/ 10 w 26"/>
                  <a:gd name="T9" fmla="*/ 0 h 16"/>
                  <a:gd name="T10" fmla="*/ 14 w 26"/>
                  <a:gd name="T11" fmla="*/ 0 h 16"/>
                  <a:gd name="T12" fmla="*/ 18 w 26"/>
                  <a:gd name="T13" fmla="*/ 2 h 16"/>
                  <a:gd name="T14" fmla="*/ 20 w 26"/>
                  <a:gd name="T15" fmla="*/ 6 h 16"/>
                  <a:gd name="T16" fmla="*/ 24 w 26"/>
                  <a:gd name="T17" fmla="*/ 6 h 16"/>
                  <a:gd name="T18" fmla="*/ 26 w 26"/>
                  <a:gd name="T19" fmla="*/ 12 h 16"/>
                  <a:gd name="T20" fmla="*/ 24 w 26"/>
                  <a:gd name="T21" fmla="*/ 14 h 16"/>
                  <a:gd name="T22" fmla="*/ 22 w 26"/>
                  <a:gd name="T23" fmla="*/ 16 h 16"/>
                  <a:gd name="T24" fmla="*/ 20 w 26"/>
                  <a:gd name="T25" fmla="*/ 16 h 16"/>
                  <a:gd name="T26" fmla="*/ 18 w 26"/>
                  <a:gd name="T27" fmla="*/ 14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16"/>
                  <a:gd name="T44" fmla="*/ 26 w 2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16">
                    <a:moveTo>
                      <a:pt x="18" y="14"/>
                    </a:moveTo>
                    <a:lnTo>
                      <a:pt x="8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14" name="Freeform 94"/>
              <p:cNvSpPr>
                <a:spLocks noChangeAspect="1"/>
              </p:cNvSpPr>
              <p:nvPr/>
            </p:nvSpPr>
            <p:spPr bwMode="auto">
              <a:xfrm>
                <a:off x="4746" y="2944"/>
                <a:ext cx="52" cy="10"/>
              </a:xfrm>
              <a:custGeom>
                <a:avLst/>
                <a:gdLst>
                  <a:gd name="T0" fmla="*/ 42 w 52"/>
                  <a:gd name="T1" fmla="*/ 8 h 10"/>
                  <a:gd name="T2" fmla="*/ 36 w 52"/>
                  <a:gd name="T3" fmla="*/ 10 h 10"/>
                  <a:gd name="T4" fmla="*/ 30 w 52"/>
                  <a:gd name="T5" fmla="*/ 10 h 10"/>
                  <a:gd name="T6" fmla="*/ 22 w 52"/>
                  <a:gd name="T7" fmla="*/ 8 h 10"/>
                  <a:gd name="T8" fmla="*/ 10 w 52"/>
                  <a:gd name="T9" fmla="*/ 10 h 10"/>
                  <a:gd name="T10" fmla="*/ 4 w 52"/>
                  <a:gd name="T11" fmla="*/ 10 h 10"/>
                  <a:gd name="T12" fmla="*/ 2 w 52"/>
                  <a:gd name="T13" fmla="*/ 8 h 10"/>
                  <a:gd name="T14" fmla="*/ 0 w 52"/>
                  <a:gd name="T15" fmla="*/ 4 h 10"/>
                  <a:gd name="T16" fmla="*/ 6 w 52"/>
                  <a:gd name="T17" fmla="*/ 2 h 10"/>
                  <a:gd name="T18" fmla="*/ 12 w 52"/>
                  <a:gd name="T19" fmla="*/ 0 h 10"/>
                  <a:gd name="T20" fmla="*/ 18 w 52"/>
                  <a:gd name="T21" fmla="*/ 2 h 10"/>
                  <a:gd name="T22" fmla="*/ 24 w 52"/>
                  <a:gd name="T23" fmla="*/ 4 h 10"/>
                  <a:gd name="T24" fmla="*/ 30 w 52"/>
                  <a:gd name="T25" fmla="*/ 6 h 10"/>
                  <a:gd name="T26" fmla="*/ 36 w 52"/>
                  <a:gd name="T27" fmla="*/ 8 h 10"/>
                  <a:gd name="T28" fmla="*/ 44 w 52"/>
                  <a:gd name="T29" fmla="*/ 6 h 10"/>
                  <a:gd name="T30" fmla="*/ 52 w 52"/>
                  <a:gd name="T31" fmla="*/ 4 h 10"/>
                  <a:gd name="T32" fmla="*/ 48 w 52"/>
                  <a:gd name="T33" fmla="*/ 8 h 10"/>
                  <a:gd name="T34" fmla="*/ 46 w 52"/>
                  <a:gd name="T35" fmla="*/ 10 h 10"/>
                  <a:gd name="T36" fmla="*/ 40 w 52"/>
                  <a:gd name="T37" fmla="*/ 10 h 10"/>
                  <a:gd name="T38" fmla="*/ 42 w 52"/>
                  <a:gd name="T39" fmla="*/ 8 h 1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2"/>
                  <a:gd name="T61" fmla="*/ 0 h 10"/>
                  <a:gd name="T62" fmla="*/ 52 w 52"/>
                  <a:gd name="T63" fmla="*/ 10 h 1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2" h="10">
                    <a:moveTo>
                      <a:pt x="42" y="8"/>
                    </a:moveTo>
                    <a:lnTo>
                      <a:pt x="36" y="10"/>
                    </a:lnTo>
                    <a:lnTo>
                      <a:pt x="30" y="10"/>
                    </a:lnTo>
                    <a:lnTo>
                      <a:pt x="22" y="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8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48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42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15" name="Freeform 95"/>
              <p:cNvSpPr>
                <a:spLocks noChangeAspect="1"/>
              </p:cNvSpPr>
              <p:nvPr/>
            </p:nvSpPr>
            <p:spPr bwMode="auto">
              <a:xfrm>
                <a:off x="4680" y="2942"/>
                <a:ext cx="54" cy="16"/>
              </a:xfrm>
              <a:custGeom>
                <a:avLst/>
                <a:gdLst>
                  <a:gd name="T0" fmla="*/ 54 w 54"/>
                  <a:gd name="T1" fmla="*/ 12 h 16"/>
                  <a:gd name="T2" fmla="*/ 52 w 54"/>
                  <a:gd name="T3" fmla="*/ 12 h 16"/>
                  <a:gd name="T4" fmla="*/ 46 w 54"/>
                  <a:gd name="T5" fmla="*/ 12 h 16"/>
                  <a:gd name="T6" fmla="*/ 42 w 54"/>
                  <a:gd name="T7" fmla="*/ 10 h 16"/>
                  <a:gd name="T8" fmla="*/ 38 w 54"/>
                  <a:gd name="T9" fmla="*/ 14 h 16"/>
                  <a:gd name="T10" fmla="*/ 32 w 54"/>
                  <a:gd name="T11" fmla="*/ 16 h 16"/>
                  <a:gd name="T12" fmla="*/ 22 w 54"/>
                  <a:gd name="T13" fmla="*/ 16 h 16"/>
                  <a:gd name="T14" fmla="*/ 18 w 54"/>
                  <a:gd name="T15" fmla="*/ 16 h 16"/>
                  <a:gd name="T16" fmla="*/ 16 w 54"/>
                  <a:gd name="T17" fmla="*/ 14 h 16"/>
                  <a:gd name="T18" fmla="*/ 14 w 54"/>
                  <a:gd name="T19" fmla="*/ 10 h 16"/>
                  <a:gd name="T20" fmla="*/ 10 w 54"/>
                  <a:gd name="T21" fmla="*/ 12 h 16"/>
                  <a:gd name="T22" fmla="*/ 6 w 54"/>
                  <a:gd name="T23" fmla="*/ 14 h 16"/>
                  <a:gd name="T24" fmla="*/ 2 w 54"/>
                  <a:gd name="T25" fmla="*/ 12 h 16"/>
                  <a:gd name="T26" fmla="*/ 0 w 54"/>
                  <a:gd name="T27" fmla="*/ 10 h 16"/>
                  <a:gd name="T28" fmla="*/ 2 w 54"/>
                  <a:gd name="T29" fmla="*/ 6 h 16"/>
                  <a:gd name="T30" fmla="*/ 6 w 54"/>
                  <a:gd name="T31" fmla="*/ 4 h 16"/>
                  <a:gd name="T32" fmla="*/ 12 w 54"/>
                  <a:gd name="T33" fmla="*/ 2 h 16"/>
                  <a:gd name="T34" fmla="*/ 16 w 54"/>
                  <a:gd name="T35" fmla="*/ 2 h 16"/>
                  <a:gd name="T36" fmla="*/ 16 w 54"/>
                  <a:gd name="T37" fmla="*/ 6 h 16"/>
                  <a:gd name="T38" fmla="*/ 36 w 54"/>
                  <a:gd name="T39" fmla="*/ 10 h 16"/>
                  <a:gd name="T40" fmla="*/ 42 w 54"/>
                  <a:gd name="T41" fmla="*/ 10 h 16"/>
                  <a:gd name="T42" fmla="*/ 38 w 54"/>
                  <a:gd name="T43" fmla="*/ 6 h 16"/>
                  <a:gd name="T44" fmla="*/ 36 w 54"/>
                  <a:gd name="T45" fmla="*/ 4 h 16"/>
                  <a:gd name="T46" fmla="*/ 38 w 54"/>
                  <a:gd name="T47" fmla="*/ 2 h 16"/>
                  <a:gd name="T48" fmla="*/ 42 w 54"/>
                  <a:gd name="T49" fmla="*/ 0 h 16"/>
                  <a:gd name="T50" fmla="*/ 46 w 54"/>
                  <a:gd name="T51" fmla="*/ 4 h 16"/>
                  <a:gd name="T52" fmla="*/ 54 w 54"/>
                  <a:gd name="T53" fmla="*/ 8 h 16"/>
                  <a:gd name="T54" fmla="*/ 54 w 54"/>
                  <a:gd name="T55" fmla="*/ 12 h 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6"/>
                  <a:gd name="T86" fmla="*/ 54 w 54"/>
                  <a:gd name="T87" fmla="*/ 16 h 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6">
                    <a:moveTo>
                      <a:pt x="54" y="12"/>
                    </a:moveTo>
                    <a:lnTo>
                      <a:pt x="52" y="12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38" y="14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6"/>
                    </a:lnTo>
                    <a:lnTo>
                      <a:pt x="36" y="10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6" y="4"/>
                    </a:lnTo>
                    <a:lnTo>
                      <a:pt x="54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16" name="Freeform 96"/>
              <p:cNvSpPr>
                <a:spLocks noChangeAspect="1"/>
              </p:cNvSpPr>
              <p:nvPr/>
            </p:nvSpPr>
            <p:spPr bwMode="auto">
              <a:xfrm>
                <a:off x="4738" y="2750"/>
                <a:ext cx="108" cy="146"/>
              </a:xfrm>
              <a:custGeom>
                <a:avLst/>
                <a:gdLst>
                  <a:gd name="T0" fmla="*/ 14 w 108"/>
                  <a:gd name="T1" fmla="*/ 30 h 146"/>
                  <a:gd name="T2" fmla="*/ 20 w 108"/>
                  <a:gd name="T3" fmla="*/ 24 h 146"/>
                  <a:gd name="T4" fmla="*/ 30 w 108"/>
                  <a:gd name="T5" fmla="*/ 10 h 146"/>
                  <a:gd name="T6" fmla="*/ 38 w 108"/>
                  <a:gd name="T7" fmla="*/ 6 h 146"/>
                  <a:gd name="T8" fmla="*/ 42 w 108"/>
                  <a:gd name="T9" fmla="*/ 8 h 146"/>
                  <a:gd name="T10" fmla="*/ 66 w 108"/>
                  <a:gd name="T11" fmla="*/ 14 h 146"/>
                  <a:gd name="T12" fmla="*/ 90 w 108"/>
                  <a:gd name="T13" fmla="*/ 14 h 146"/>
                  <a:gd name="T14" fmla="*/ 98 w 108"/>
                  <a:gd name="T15" fmla="*/ 8 h 146"/>
                  <a:gd name="T16" fmla="*/ 108 w 108"/>
                  <a:gd name="T17" fmla="*/ 0 h 146"/>
                  <a:gd name="T18" fmla="*/ 98 w 108"/>
                  <a:gd name="T19" fmla="*/ 18 h 146"/>
                  <a:gd name="T20" fmla="*/ 88 w 108"/>
                  <a:gd name="T21" fmla="*/ 26 h 146"/>
                  <a:gd name="T22" fmla="*/ 76 w 108"/>
                  <a:gd name="T23" fmla="*/ 26 h 146"/>
                  <a:gd name="T24" fmla="*/ 28 w 108"/>
                  <a:gd name="T25" fmla="*/ 24 h 146"/>
                  <a:gd name="T26" fmla="*/ 24 w 108"/>
                  <a:gd name="T27" fmla="*/ 28 h 146"/>
                  <a:gd name="T28" fmla="*/ 24 w 108"/>
                  <a:gd name="T29" fmla="*/ 42 h 146"/>
                  <a:gd name="T30" fmla="*/ 30 w 108"/>
                  <a:gd name="T31" fmla="*/ 56 h 146"/>
                  <a:gd name="T32" fmla="*/ 38 w 108"/>
                  <a:gd name="T33" fmla="*/ 58 h 146"/>
                  <a:gd name="T34" fmla="*/ 44 w 108"/>
                  <a:gd name="T35" fmla="*/ 54 h 146"/>
                  <a:gd name="T36" fmla="*/ 58 w 108"/>
                  <a:gd name="T37" fmla="*/ 48 h 146"/>
                  <a:gd name="T38" fmla="*/ 74 w 108"/>
                  <a:gd name="T39" fmla="*/ 44 h 146"/>
                  <a:gd name="T40" fmla="*/ 78 w 108"/>
                  <a:gd name="T41" fmla="*/ 46 h 146"/>
                  <a:gd name="T42" fmla="*/ 68 w 108"/>
                  <a:gd name="T43" fmla="*/ 52 h 146"/>
                  <a:gd name="T44" fmla="*/ 54 w 108"/>
                  <a:gd name="T45" fmla="*/ 60 h 146"/>
                  <a:gd name="T46" fmla="*/ 48 w 108"/>
                  <a:gd name="T47" fmla="*/ 70 h 146"/>
                  <a:gd name="T48" fmla="*/ 52 w 108"/>
                  <a:gd name="T49" fmla="*/ 82 h 146"/>
                  <a:gd name="T50" fmla="*/ 58 w 108"/>
                  <a:gd name="T51" fmla="*/ 106 h 146"/>
                  <a:gd name="T52" fmla="*/ 64 w 108"/>
                  <a:gd name="T53" fmla="*/ 112 h 146"/>
                  <a:gd name="T54" fmla="*/ 70 w 108"/>
                  <a:gd name="T55" fmla="*/ 114 h 146"/>
                  <a:gd name="T56" fmla="*/ 58 w 108"/>
                  <a:gd name="T57" fmla="*/ 122 h 146"/>
                  <a:gd name="T58" fmla="*/ 48 w 108"/>
                  <a:gd name="T59" fmla="*/ 126 h 146"/>
                  <a:gd name="T60" fmla="*/ 36 w 108"/>
                  <a:gd name="T61" fmla="*/ 94 h 146"/>
                  <a:gd name="T62" fmla="*/ 36 w 108"/>
                  <a:gd name="T63" fmla="*/ 84 h 146"/>
                  <a:gd name="T64" fmla="*/ 26 w 108"/>
                  <a:gd name="T65" fmla="*/ 84 h 146"/>
                  <a:gd name="T66" fmla="*/ 24 w 108"/>
                  <a:gd name="T67" fmla="*/ 128 h 146"/>
                  <a:gd name="T68" fmla="*/ 20 w 108"/>
                  <a:gd name="T69" fmla="*/ 142 h 146"/>
                  <a:gd name="T70" fmla="*/ 10 w 108"/>
                  <a:gd name="T71" fmla="*/ 146 h 146"/>
                  <a:gd name="T72" fmla="*/ 6 w 108"/>
                  <a:gd name="T73" fmla="*/ 144 h 146"/>
                  <a:gd name="T74" fmla="*/ 6 w 108"/>
                  <a:gd name="T75" fmla="*/ 130 h 146"/>
                  <a:gd name="T76" fmla="*/ 10 w 108"/>
                  <a:gd name="T77" fmla="*/ 118 h 146"/>
                  <a:gd name="T78" fmla="*/ 12 w 108"/>
                  <a:gd name="T79" fmla="*/ 102 h 146"/>
                  <a:gd name="T80" fmla="*/ 0 w 108"/>
                  <a:gd name="T81" fmla="*/ 100 h 146"/>
                  <a:gd name="T82" fmla="*/ 0 w 108"/>
                  <a:gd name="T83" fmla="*/ 84 h 146"/>
                  <a:gd name="T84" fmla="*/ 10 w 108"/>
                  <a:gd name="T85" fmla="*/ 58 h 146"/>
                  <a:gd name="T86" fmla="*/ 14 w 108"/>
                  <a:gd name="T87" fmla="*/ 50 h 14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8"/>
                  <a:gd name="T133" fmla="*/ 0 h 146"/>
                  <a:gd name="T134" fmla="*/ 108 w 108"/>
                  <a:gd name="T135" fmla="*/ 146 h 14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8" h="146">
                    <a:moveTo>
                      <a:pt x="14" y="50"/>
                    </a:moveTo>
                    <a:lnTo>
                      <a:pt x="14" y="30"/>
                    </a:lnTo>
                    <a:lnTo>
                      <a:pt x="18" y="28"/>
                    </a:lnTo>
                    <a:lnTo>
                      <a:pt x="20" y="24"/>
                    </a:lnTo>
                    <a:lnTo>
                      <a:pt x="26" y="16"/>
                    </a:lnTo>
                    <a:lnTo>
                      <a:pt x="30" y="10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6" y="10"/>
                    </a:lnTo>
                    <a:lnTo>
                      <a:pt x="66" y="14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98" y="8"/>
                    </a:lnTo>
                    <a:lnTo>
                      <a:pt x="102" y="2"/>
                    </a:lnTo>
                    <a:lnTo>
                      <a:pt x="108" y="0"/>
                    </a:lnTo>
                    <a:lnTo>
                      <a:pt x="108" y="6"/>
                    </a:lnTo>
                    <a:lnTo>
                      <a:pt x="98" y="18"/>
                    </a:lnTo>
                    <a:lnTo>
                      <a:pt x="92" y="24"/>
                    </a:lnTo>
                    <a:lnTo>
                      <a:pt x="88" y="26"/>
                    </a:lnTo>
                    <a:lnTo>
                      <a:pt x="82" y="26"/>
                    </a:lnTo>
                    <a:lnTo>
                      <a:pt x="76" y="26"/>
                    </a:lnTo>
                    <a:lnTo>
                      <a:pt x="70" y="24"/>
                    </a:lnTo>
                    <a:lnTo>
                      <a:pt x="28" y="24"/>
                    </a:lnTo>
                    <a:lnTo>
                      <a:pt x="24" y="26"/>
                    </a:lnTo>
                    <a:lnTo>
                      <a:pt x="24" y="28"/>
                    </a:lnTo>
                    <a:lnTo>
                      <a:pt x="22" y="36"/>
                    </a:lnTo>
                    <a:lnTo>
                      <a:pt x="24" y="42"/>
                    </a:lnTo>
                    <a:lnTo>
                      <a:pt x="26" y="50"/>
                    </a:lnTo>
                    <a:lnTo>
                      <a:pt x="30" y="56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0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8" y="48"/>
                    </a:lnTo>
                    <a:lnTo>
                      <a:pt x="68" y="46"/>
                    </a:lnTo>
                    <a:lnTo>
                      <a:pt x="7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0" y="54"/>
                    </a:lnTo>
                    <a:lnTo>
                      <a:pt x="54" y="60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50" y="76"/>
                    </a:lnTo>
                    <a:lnTo>
                      <a:pt x="52" y="82"/>
                    </a:lnTo>
                    <a:lnTo>
                      <a:pt x="58" y="90"/>
                    </a:lnTo>
                    <a:lnTo>
                      <a:pt x="58" y="106"/>
                    </a:lnTo>
                    <a:lnTo>
                      <a:pt x="60" y="110"/>
                    </a:lnTo>
                    <a:lnTo>
                      <a:pt x="64" y="112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64" y="118"/>
                    </a:lnTo>
                    <a:lnTo>
                      <a:pt x="58" y="122"/>
                    </a:lnTo>
                    <a:lnTo>
                      <a:pt x="54" y="126"/>
                    </a:lnTo>
                    <a:lnTo>
                      <a:pt x="48" y="126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38" y="90"/>
                    </a:lnTo>
                    <a:lnTo>
                      <a:pt x="36" y="84"/>
                    </a:lnTo>
                    <a:lnTo>
                      <a:pt x="30" y="86"/>
                    </a:lnTo>
                    <a:lnTo>
                      <a:pt x="26" y="84"/>
                    </a:lnTo>
                    <a:lnTo>
                      <a:pt x="24" y="114"/>
                    </a:lnTo>
                    <a:lnTo>
                      <a:pt x="24" y="128"/>
                    </a:lnTo>
                    <a:lnTo>
                      <a:pt x="22" y="136"/>
                    </a:lnTo>
                    <a:lnTo>
                      <a:pt x="20" y="142"/>
                    </a:lnTo>
                    <a:lnTo>
                      <a:pt x="16" y="144"/>
                    </a:lnTo>
                    <a:lnTo>
                      <a:pt x="10" y="146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0"/>
                    </a:lnTo>
                    <a:lnTo>
                      <a:pt x="6" y="130"/>
                    </a:lnTo>
                    <a:lnTo>
                      <a:pt x="8" y="124"/>
                    </a:lnTo>
                    <a:lnTo>
                      <a:pt x="10" y="118"/>
                    </a:lnTo>
                    <a:lnTo>
                      <a:pt x="12" y="110"/>
                    </a:lnTo>
                    <a:lnTo>
                      <a:pt x="12" y="102"/>
                    </a:lnTo>
                    <a:lnTo>
                      <a:pt x="4" y="102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4" y="70"/>
                    </a:lnTo>
                    <a:lnTo>
                      <a:pt x="10" y="58"/>
                    </a:lnTo>
                    <a:lnTo>
                      <a:pt x="14" y="48"/>
                    </a:lnTo>
                    <a:lnTo>
                      <a:pt x="1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17" name="Freeform 97"/>
              <p:cNvSpPr>
                <a:spLocks noChangeAspect="1"/>
              </p:cNvSpPr>
              <p:nvPr/>
            </p:nvSpPr>
            <p:spPr bwMode="auto">
              <a:xfrm>
                <a:off x="4860" y="2844"/>
                <a:ext cx="20" cy="18"/>
              </a:xfrm>
              <a:custGeom>
                <a:avLst/>
                <a:gdLst>
                  <a:gd name="T0" fmla="*/ 18 w 20"/>
                  <a:gd name="T1" fmla="*/ 4 h 18"/>
                  <a:gd name="T2" fmla="*/ 20 w 20"/>
                  <a:gd name="T3" fmla="*/ 8 h 18"/>
                  <a:gd name="T4" fmla="*/ 20 w 20"/>
                  <a:gd name="T5" fmla="*/ 12 h 18"/>
                  <a:gd name="T6" fmla="*/ 20 w 20"/>
                  <a:gd name="T7" fmla="*/ 14 h 18"/>
                  <a:gd name="T8" fmla="*/ 18 w 20"/>
                  <a:gd name="T9" fmla="*/ 16 h 18"/>
                  <a:gd name="T10" fmla="*/ 12 w 20"/>
                  <a:gd name="T11" fmla="*/ 18 h 18"/>
                  <a:gd name="T12" fmla="*/ 4 w 20"/>
                  <a:gd name="T13" fmla="*/ 14 h 18"/>
                  <a:gd name="T14" fmla="*/ 0 w 20"/>
                  <a:gd name="T15" fmla="*/ 10 h 18"/>
                  <a:gd name="T16" fmla="*/ 0 w 20"/>
                  <a:gd name="T17" fmla="*/ 6 h 18"/>
                  <a:gd name="T18" fmla="*/ 12 w 20"/>
                  <a:gd name="T19" fmla="*/ 0 h 18"/>
                  <a:gd name="T20" fmla="*/ 20 w 20"/>
                  <a:gd name="T21" fmla="*/ 6 h 18"/>
                  <a:gd name="T22" fmla="*/ 18 w 20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18" y="4"/>
                    </a:moveTo>
                    <a:lnTo>
                      <a:pt x="20" y="8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2" y="18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0" y="6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118" name="Freeform 98"/>
              <p:cNvSpPr>
                <a:spLocks noChangeAspect="1"/>
              </p:cNvSpPr>
              <p:nvPr/>
            </p:nvSpPr>
            <p:spPr bwMode="auto">
              <a:xfrm>
                <a:off x="4834" y="2820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8 w 10"/>
                  <a:gd name="T3" fmla="*/ 4 h 6"/>
                  <a:gd name="T4" fmla="*/ 4 w 10"/>
                  <a:gd name="T5" fmla="*/ 6 h 6"/>
                  <a:gd name="T6" fmla="*/ 2 w 10"/>
                  <a:gd name="T7" fmla="*/ 4 h 6"/>
                  <a:gd name="T8" fmla="*/ 0 w 10"/>
                  <a:gd name="T9" fmla="*/ 2 h 6"/>
                  <a:gd name="T10" fmla="*/ 6 w 10"/>
                  <a:gd name="T11" fmla="*/ 0 h 6"/>
                  <a:gd name="T12" fmla="*/ 10 w 10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6"/>
                  <a:gd name="T23" fmla="*/ 10 w 10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6">
                    <a:moveTo>
                      <a:pt x="10" y="0"/>
                    </a:moveTo>
                    <a:lnTo>
                      <a:pt x="8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5923" name="Freeform 99"/>
            <p:cNvSpPr>
              <a:spLocks noChangeAspect="1"/>
            </p:cNvSpPr>
            <p:nvPr/>
          </p:nvSpPr>
          <p:spPr bwMode="auto">
            <a:xfrm>
              <a:off x="4661" y="1410"/>
              <a:ext cx="131" cy="172"/>
            </a:xfrm>
            <a:custGeom>
              <a:avLst/>
              <a:gdLst>
                <a:gd name="T0" fmla="*/ 0 w 128"/>
                <a:gd name="T1" fmla="*/ 0 h 158"/>
                <a:gd name="T2" fmla="*/ 194 w 128"/>
                <a:gd name="T3" fmla="*/ 886 h 158"/>
                <a:gd name="T4" fmla="*/ 186 w 128"/>
                <a:gd name="T5" fmla="*/ 874 h 158"/>
                <a:gd name="T6" fmla="*/ 178 w 128"/>
                <a:gd name="T7" fmla="*/ 874 h 158"/>
                <a:gd name="T8" fmla="*/ 170 w 128"/>
                <a:gd name="T9" fmla="*/ 851 h 158"/>
                <a:gd name="T10" fmla="*/ 158 w 128"/>
                <a:gd name="T11" fmla="*/ 846 h 158"/>
                <a:gd name="T12" fmla="*/ 150 w 128"/>
                <a:gd name="T13" fmla="*/ 851 h 158"/>
                <a:gd name="T14" fmla="*/ 147 w 128"/>
                <a:gd name="T15" fmla="*/ 886 h 158"/>
                <a:gd name="T16" fmla="*/ 150 w 128"/>
                <a:gd name="T17" fmla="*/ 960 h 158"/>
                <a:gd name="T18" fmla="*/ 158 w 128"/>
                <a:gd name="T19" fmla="*/ 1035 h 158"/>
                <a:gd name="T20" fmla="*/ 170 w 128"/>
                <a:gd name="T21" fmla="*/ 1113 h 158"/>
                <a:gd name="T22" fmla="*/ 182 w 128"/>
                <a:gd name="T23" fmla="*/ 1156 h 158"/>
                <a:gd name="T24" fmla="*/ 211 w 128"/>
                <a:gd name="T25" fmla="*/ 1263 h 158"/>
                <a:gd name="T26" fmla="*/ 231 w 128"/>
                <a:gd name="T27" fmla="*/ 1349 h 158"/>
                <a:gd name="T28" fmla="*/ 219 w 128"/>
                <a:gd name="T29" fmla="*/ 1349 h 158"/>
                <a:gd name="T30" fmla="*/ 211 w 128"/>
                <a:gd name="T31" fmla="*/ 1329 h 158"/>
                <a:gd name="T32" fmla="*/ 201 w 128"/>
                <a:gd name="T33" fmla="*/ 1300 h 158"/>
                <a:gd name="T34" fmla="*/ 201 w 128"/>
                <a:gd name="T35" fmla="*/ 1436 h 158"/>
                <a:gd name="T36" fmla="*/ 186 w 128"/>
                <a:gd name="T37" fmla="*/ 1361 h 158"/>
                <a:gd name="T38" fmla="*/ 170 w 128"/>
                <a:gd name="T39" fmla="*/ 1263 h 158"/>
                <a:gd name="T40" fmla="*/ 147 w 128"/>
                <a:gd name="T41" fmla="*/ 1113 h 158"/>
                <a:gd name="T42" fmla="*/ 129 w 128"/>
                <a:gd name="T43" fmla="*/ 926 h 158"/>
                <a:gd name="T44" fmla="*/ 104 w 128"/>
                <a:gd name="T45" fmla="*/ 744 h 158"/>
                <a:gd name="T46" fmla="*/ 84 w 128"/>
                <a:gd name="T47" fmla="*/ 623 h 158"/>
                <a:gd name="T48" fmla="*/ 62 w 128"/>
                <a:gd name="T49" fmla="*/ 490 h 158"/>
                <a:gd name="T50" fmla="*/ 52 w 128"/>
                <a:gd name="T51" fmla="*/ 413 h 158"/>
                <a:gd name="T52" fmla="*/ 14 w 128"/>
                <a:gd name="T53" fmla="*/ 346 h 158"/>
                <a:gd name="T54" fmla="*/ 10 w 128"/>
                <a:gd name="T55" fmla="*/ 308 h 158"/>
                <a:gd name="T56" fmla="*/ 6 w 128"/>
                <a:gd name="T57" fmla="*/ 270 h 158"/>
                <a:gd name="T58" fmla="*/ 4 w 128"/>
                <a:gd name="T59" fmla="*/ 209 h 158"/>
                <a:gd name="T60" fmla="*/ 2 w 128"/>
                <a:gd name="T61" fmla="*/ 162 h 158"/>
                <a:gd name="T62" fmla="*/ 0 w 128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8"/>
                <a:gd name="T97" fmla="*/ 0 h 158"/>
                <a:gd name="T98" fmla="*/ 128 w 128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8" h="158">
                  <a:moveTo>
                    <a:pt x="0" y="0"/>
                  </a:moveTo>
                  <a:lnTo>
                    <a:pt x="106" y="98"/>
                  </a:lnTo>
                  <a:lnTo>
                    <a:pt x="102" y="96"/>
                  </a:lnTo>
                  <a:lnTo>
                    <a:pt x="98" y="96"/>
                  </a:lnTo>
                  <a:lnTo>
                    <a:pt x="94" y="94"/>
                  </a:lnTo>
                  <a:lnTo>
                    <a:pt x="88" y="92"/>
                  </a:lnTo>
                  <a:lnTo>
                    <a:pt x="84" y="94"/>
                  </a:lnTo>
                  <a:lnTo>
                    <a:pt x="82" y="98"/>
                  </a:lnTo>
                  <a:lnTo>
                    <a:pt x="84" y="106"/>
                  </a:lnTo>
                  <a:lnTo>
                    <a:pt x="88" y="114"/>
                  </a:lnTo>
                  <a:lnTo>
                    <a:pt x="94" y="122"/>
                  </a:lnTo>
                  <a:lnTo>
                    <a:pt x="100" y="128"/>
                  </a:lnTo>
                  <a:lnTo>
                    <a:pt x="116" y="140"/>
                  </a:lnTo>
                  <a:lnTo>
                    <a:pt x="128" y="148"/>
                  </a:lnTo>
                  <a:lnTo>
                    <a:pt x="120" y="148"/>
                  </a:lnTo>
                  <a:lnTo>
                    <a:pt x="116" y="146"/>
                  </a:lnTo>
                  <a:lnTo>
                    <a:pt x="110" y="144"/>
                  </a:lnTo>
                  <a:lnTo>
                    <a:pt x="110" y="158"/>
                  </a:lnTo>
                  <a:lnTo>
                    <a:pt x="102" y="150"/>
                  </a:lnTo>
                  <a:lnTo>
                    <a:pt x="94" y="140"/>
                  </a:lnTo>
                  <a:lnTo>
                    <a:pt x="82" y="122"/>
                  </a:lnTo>
                  <a:lnTo>
                    <a:pt x="70" y="102"/>
                  </a:lnTo>
                  <a:lnTo>
                    <a:pt x="58" y="82"/>
                  </a:lnTo>
                  <a:lnTo>
                    <a:pt x="48" y="68"/>
                  </a:lnTo>
                  <a:lnTo>
                    <a:pt x="36" y="54"/>
                  </a:lnTo>
                  <a:lnTo>
                    <a:pt x="26" y="46"/>
                  </a:lnTo>
                  <a:lnTo>
                    <a:pt x="14" y="38"/>
                  </a:lnTo>
                  <a:lnTo>
                    <a:pt x="10" y="34"/>
                  </a:lnTo>
                  <a:lnTo>
                    <a:pt x="6" y="30"/>
                  </a:lnTo>
                  <a:lnTo>
                    <a:pt x="4" y="24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24" name="Freeform 100"/>
            <p:cNvSpPr>
              <a:spLocks noChangeAspect="1"/>
            </p:cNvSpPr>
            <p:nvPr/>
          </p:nvSpPr>
          <p:spPr bwMode="auto">
            <a:xfrm>
              <a:off x="4053" y="1957"/>
              <a:ext cx="57" cy="33"/>
            </a:xfrm>
            <a:custGeom>
              <a:avLst/>
              <a:gdLst>
                <a:gd name="T0" fmla="*/ 80 w 56"/>
                <a:gd name="T1" fmla="*/ 262 h 30"/>
                <a:gd name="T2" fmla="*/ 74 w 56"/>
                <a:gd name="T3" fmla="*/ 196 h 30"/>
                <a:gd name="T4" fmla="*/ 64 w 56"/>
                <a:gd name="T5" fmla="*/ 98 h 30"/>
                <a:gd name="T6" fmla="*/ 54 w 56"/>
                <a:gd name="T7" fmla="*/ 2 h 30"/>
                <a:gd name="T8" fmla="*/ 16 w 56"/>
                <a:gd name="T9" fmla="*/ 0 h 30"/>
                <a:gd name="T10" fmla="*/ 12 w 56"/>
                <a:gd name="T11" fmla="*/ 2 h 30"/>
                <a:gd name="T12" fmla="*/ 8 w 56"/>
                <a:gd name="T13" fmla="*/ 81 h 30"/>
                <a:gd name="T14" fmla="*/ 4 w 56"/>
                <a:gd name="T15" fmla="*/ 144 h 30"/>
                <a:gd name="T16" fmla="*/ 0 w 56"/>
                <a:gd name="T17" fmla="*/ 196 h 30"/>
                <a:gd name="T18" fmla="*/ 2 w 56"/>
                <a:gd name="T19" fmla="*/ 238 h 30"/>
                <a:gd name="T20" fmla="*/ 6 w 56"/>
                <a:gd name="T21" fmla="*/ 317 h 30"/>
                <a:gd name="T22" fmla="*/ 10 w 56"/>
                <a:gd name="T23" fmla="*/ 354 h 30"/>
                <a:gd name="T24" fmla="*/ 16 w 56"/>
                <a:gd name="T25" fmla="*/ 354 h 30"/>
                <a:gd name="T26" fmla="*/ 64 w 56"/>
                <a:gd name="T27" fmla="*/ 354 h 30"/>
                <a:gd name="T28" fmla="*/ 70 w 56"/>
                <a:gd name="T29" fmla="*/ 354 h 30"/>
                <a:gd name="T30" fmla="*/ 76 w 56"/>
                <a:gd name="T31" fmla="*/ 338 h 30"/>
                <a:gd name="T32" fmla="*/ 80 w 56"/>
                <a:gd name="T33" fmla="*/ 288 h 30"/>
                <a:gd name="T34" fmla="*/ 82 w 56"/>
                <a:gd name="T35" fmla="*/ 238 h 30"/>
                <a:gd name="T36" fmla="*/ 80 w 56"/>
                <a:gd name="T37" fmla="*/ 262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"/>
                <a:gd name="T58" fmla="*/ 0 h 30"/>
                <a:gd name="T59" fmla="*/ 56 w 56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" h="30">
                  <a:moveTo>
                    <a:pt x="54" y="22"/>
                  </a:moveTo>
                  <a:lnTo>
                    <a:pt x="48" y="16"/>
                  </a:lnTo>
                  <a:lnTo>
                    <a:pt x="38" y="8"/>
                  </a:lnTo>
                  <a:lnTo>
                    <a:pt x="28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6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38" y="30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56" y="20"/>
                  </a:lnTo>
                  <a:lnTo>
                    <a:pt x="5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25" name="Freeform 101"/>
            <p:cNvSpPr>
              <a:spLocks noChangeAspect="1"/>
            </p:cNvSpPr>
            <p:nvPr/>
          </p:nvSpPr>
          <p:spPr bwMode="auto">
            <a:xfrm>
              <a:off x="2250" y="1975"/>
              <a:ext cx="137" cy="134"/>
            </a:xfrm>
            <a:custGeom>
              <a:avLst/>
              <a:gdLst>
                <a:gd name="T0" fmla="*/ 237 w 134"/>
                <a:gd name="T1" fmla="*/ 0 h 124"/>
                <a:gd name="T2" fmla="*/ 237 w 134"/>
                <a:gd name="T3" fmla="*/ 252 h 124"/>
                <a:gd name="T4" fmla="*/ 142 w 134"/>
                <a:gd name="T5" fmla="*/ 252 h 124"/>
                <a:gd name="T6" fmla="*/ 142 w 134"/>
                <a:gd name="T7" fmla="*/ 639 h 124"/>
                <a:gd name="T8" fmla="*/ 127 w 134"/>
                <a:gd name="T9" fmla="*/ 656 h 124"/>
                <a:gd name="T10" fmla="*/ 108 w 134"/>
                <a:gd name="T11" fmla="*/ 720 h 124"/>
                <a:gd name="T12" fmla="*/ 104 w 134"/>
                <a:gd name="T13" fmla="*/ 942 h 124"/>
                <a:gd name="T14" fmla="*/ 0 w 134"/>
                <a:gd name="T15" fmla="*/ 942 h 124"/>
                <a:gd name="T16" fmla="*/ 0 w 134"/>
                <a:gd name="T17" fmla="*/ 873 h 124"/>
                <a:gd name="T18" fmla="*/ 2 w 134"/>
                <a:gd name="T19" fmla="*/ 812 h 124"/>
                <a:gd name="T20" fmla="*/ 10 w 134"/>
                <a:gd name="T21" fmla="*/ 704 h 124"/>
                <a:gd name="T22" fmla="*/ 20 w 134"/>
                <a:gd name="T23" fmla="*/ 599 h 124"/>
                <a:gd name="T24" fmla="*/ 52 w 134"/>
                <a:gd name="T25" fmla="*/ 527 h 124"/>
                <a:gd name="T26" fmla="*/ 66 w 134"/>
                <a:gd name="T27" fmla="*/ 339 h 124"/>
                <a:gd name="T28" fmla="*/ 92 w 134"/>
                <a:gd name="T29" fmla="*/ 168 h 124"/>
                <a:gd name="T30" fmla="*/ 100 w 134"/>
                <a:gd name="T31" fmla="*/ 85 h 124"/>
                <a:gd name="T32" fmla="*/ 112 w 134"/>
                <a:gd name="T33" fmla="*/ 2 h 124"/>
                <a:gd name="T34" fmla="*/ 237 w 134"/>
                <a:gd name="T35" fmla="*/ 0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124"/>
                <a:gd name="T56" fmla="*/ 134 w 134"/>
                <a:gd name="T57" fmla="*/ 124 h 1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124">
                  <a:moveTo>
                    <a:pt x="134" y="0"/>
                  </a:move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2" y="108"/>
                  </a:lnTo>
                  <a:lnTo>
                    <a:pt x="10" y="94"/>
                  </a:lnTo>
                  <a:lnTo>
                    <a:pt x="20" y="80"/>
                  </a:lnTo>
                  <a:lnTo>
                    <a:pt x="26" y="70"/>
                  </a:lnTo>
                  <a:lnTo>
                    <a:pt x="40" y="44"/>
                  </a:lnTo>
                  <a:lnTo>
                    <a:pt x="54" y="22"/>
                  </a:lnTo>
                  <a:lnTo>
                    <a:pt x="58" y="12"/>
                  </a:lnTo>
                  <a:lnTo>
                    <a:pt x="64" y="2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26" name="Freeform 102"/>
            <p:cNvSpPr>
              <a:spLocks noChangeAspect="1"/>
            </p:cNvSpPr>
            <p:nvPr/>
          </p:nvSpPr>
          <p:spPr bwMode="auto">
            <a:xfrm>
              <a:off x="1726" y="891"/>
              <a:ext cx="690" cy="401"/>
            </a:xfrm>
            <a:custGeom>
              <a:avLst/>
              <a:gdLst>
                <a:gd name="T0" fmla="*/ 774 w 674"/>
                <a:gd name="T1" fmla="*/ 1831 h 370"/>
                <a:gd name="T2" fmla="*/ 713 w 674"/>
                <a:gd name="T3" fmla="*/ 1839 h 370"/>
                <a:gd name="T4" fmla="*/ 638 w 674"/>
                <a:gd name="T5" fmla="*/ 2084 h 370"/>
                <a:gd name="T6" fmla="*/ 577 w 674"/>
                <a:gd name="T7" fmla="*/ 2160 h 370"/>
                <a:gd name="T8" fmla="*/ 497 w 674"/>
                <a:gd name="T9" fmla="*/ 2237 h 370"/>
                <a:gd name="T10" fmla="*/ 497 w 674"/>
                <a:gd name="T11" fmla="*/ 2341 h 370"/>
                <a:gd name="T12" fmla="*/ 456 w 674"/>
                <a:gd name="T13" fmla="*/ 2525 h 370"/>
                <a:gd name="T14" fmla="*/ 412 w 674"/>
                <a:gd name="T15" fmla="*/ 2737 h 370"/>
                <a:gd name="T16" fmla="*/ 383 w 674"/>
                <a:gd name="T17" fmla="*/ 2950 h 370"/>
                <a:gd name="T18" fmla="*/ 335 w 674"/>
                <a:gd name="T19" fmla="*/ 2980 h 370"/>
                <a:gd name="T20" fmla="*/ 277 w 674"/>
                <a:gd name="T21" fmla="*/ 2858 h 370"/>
                <a:gd name="T22" fmla="*/ 250 w 674"/>
                <a:gd name="T23" fmla="*/ 2688 h 370"/>
                <a:gd name="T24" fmla="*/ 220 w 674"/>
                <a:gd name="T25" fmla="*/ 2457 h 370"/>
                <a:gd name="T26" fmla="*/ 217 w 674"/>
                <a:gd name="T27" fmla="*/ 2341 h 370"/>
                <a:gd name="T28" fmla="*/ 230 w 674"/>
                <a:gd name="T29" fmla="*/ 2219 h 370"/>
                <a:gd name="T30" fmla="*/ 223 w 674"/>
                <a:gd name="T31" fmla="*/ 2084 h 370"/>
                <a:gd name="T32" fmla="*/ 217 w 674"/>
                <a:gd name="T33" fmla="*/ 1964 h 370"/>
                <a:gd name="T34" fmla="*/ 291 w 674"/>
                <a:gd name="T35" fmla="*/ 1763 h 370"/>
                <a:gd name="T36" fmla="*/ 274 w 674"/>
                <a:gd name="T37" fmla="*/ 1550 h 370"/>
                <a:gd name="T38" fmla="*/ 262 w 674"/>
                <a:gd name="T39" fmla="*/ 1672 h 370"/>
                <a:gd name="T40" fmla="*/ 223 w 674"/>
                <a:gd name="T41" fmla="*/ 1593 h 370"/>
                <a:gd name="T42" fmla="*/ 291 w 674"/>
                <a:gd name="T43" fmla="*/ 1485 h 370"/>
                <a:gd name="T44" fmla="*/ 269 w 674"/>
                <a:gd name="T45" fmla="*/ 1349 h 370"/>
                <a:gd name="T46" fmla="*/ 233 w 674"/>
                <a:gd name="T47" fmla="*/ 1349 h 370"/>
                <a:gd name="T48" fmla="*/ 262 w 674"/>
                <a:gd name="T49" fmla="*/ 962 h 370"/>
                <a:gd name="T50" fmla="*/ 213 w 674"/>
                <a:gd name="T51" fmla="*/ 854 h 370"/>
                <a:gd name="T52" fmla="*/ 96 w 674"/>
                <a:gd name="T53" fmla="*/ 814 h 370"/>
                <a:gd name="T54" fmla="*/ 18 w 674"/>
                <a:gd name="T55" fmla="*/ 768 h 370"/>
                <a:gd name="T56" fmla="*/ 10 w 674"/>
                <a:gd name="T57" fmla="*/ 675 h 370"/>
                <a:gd name="T58" fmla="*/ 96 w 674"/>
                <a:gd name="T59" fmla="*/ 639 h 370"/>
                <a:gd name="T60" fmla="*/ 2 w 674"/>
                <a:gd name="T61" fmla="*/ 609 h 370"/>
                <a:gd name="T62" fmla="*/ 12 w 674"/>
                <a:gd name="T63" fmla="*/ 479 h 370"/>
                <a:gd name="T64" fmla="*/ 197 w 674"/>
                <a:gd name="T65" fmla="*/ 427 h 370"/>
                <a:gd name="T66" fmla="*/ 257 w 674"/>
                <a:gd name="T67" fmla="*/ 293 h 370"/>
                <a:gd name="T68" fmla="*/ 351 w 674"/>
                <a:gd name="T69" fmla="*/ 181 h 370"/>
                <a:gd name="T70" fmla="*/ 482 w 674"/>
                <a:gd name="T71" fmla="*/ 196 h 370"/>
                <a:gd name="T72" fmla="*/ 581 w 674"/>
                <a:gd name="T73" fmla="*/ 112 h 370"/>
                <a:gd name="T74" fmla="*/ 750 w 674"/>
                <a:gd name="T75" fmla="*/ 69 h 370"/>
                <a:gd name="T76" fmla="*/ 854 w 674"/>
                <a:gd name="T77" fmla="*/ 2 h 370"/>
                <a:gd name="T78" fmla="*/ 973 w 674"/>
                <a:gd name="T79" fmla="*/ 59 h 370"/>
                <a:gd name="T80" fmla="*/ 973 w 674"/>
                <a:gd name="T81" fmla="*/ 154 h 370"/>
                <a:gd name="T82" fmla="*/ 1046 w 674"/>
                <a:gd name="T83" fmla="*/ 181 h 370"/>
                <a:gd name="T84" fmla="*/ 1232 w 674"/>
                <a:gd name="T85" fmla="*/ 264 h 370"/>
                <a:gd name="T86" fmla="*/ 1128 w 674"/>
                <a:gd name="T87" fmla="*/ 310 h 370"/>
                <a:gd name="T88" fmla="*/ 1089 w 674"/>
                <a:gd name="T89" fmla="*/ 405 h 370"/>
                <a:gd name="T90" fmla="*/ 1076 w 674"/>
                <a:gd name="T91" fmla="*/ 556 h 370"/>
                <a:gd name="T92" fmla="*/ 1104 w 674"/>
                <a:gd name="T93" fmla="*/ 660 h 370"/>
                <a:gd name="T94" fmla="*/ 1020 w 674"/>
                <a:gd name="T95" fmla="*/ 727 h 370"/>
                <a:gd name="T96" fmla="*/ 1069 w 674"/>
                <a:gd name="T97" fmla="*/ 854 h 370"/>
                <a:gd name="T98" fmla="*/ 1053 w 674"/>
                <a:gd name="T99" fmla="*/ 916 h 370"/>
                <a:gd name="T100" fmla="*/ 1028 w 674"/>
                <a:gd name="T101" fmla="*/ 993 h 370"/>
                <a:gd name="T102" fmla="*/ 941 w 674"/>
                <a:gd name="T103" fmla="*/ 1091 h 370"/>
                <a:gd name="T104" fmla="*/ 989 w 674"/>
                <a:gd name="T105" fmla="*/ 1217 h 370"/>
                <a:gd name="T106" fmla="*/ 956 w 674"/>
                <a:gd name="T107" fmla="*/ 1251 h 370"/>
                <a:gd name="T108" fmla="*/ 960 w 674"/>
                <a:gd name="T109" fmla="*/ 1278 h 370"/>
                <a:gd name="T110" fmla="*/ 983 w 674"/>
                <a:gd name="T111" fmla="*/ 1485 h 370"/>
                <a:gd name="T112" fmla="*/ 922 w 674"/>
                <a:gd name="T113" fmla="*/ 1462 h 370"/>
                <a:gd name="T114" fmla="*/ 898 w 674"/>
                <a:gd name="T115" fmla="*/ 1421 h 370"/>
                <a:gd name="T116" fmla="*/ 914 w 674"/>
                <a:gd name="T117" fmla="*/ 1550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74"/>
                <a:gd name="T178" fmla="*/ 0 h 370"/>
                <a:gd name="T179" fmla="*/ 674 w 674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74" h="370">
                  <a:moveTo>
                    <a:pt x="524" y="194"/>
                  </a:moveTo>
                  <a:lnTo>
                    <a:pt x="498" y="206"/>
                  </a:lnTo>
                  <a:lnTo>
                    <a:pt x="468" y="216"/>
                  </a:lnTo>
                  <a:lnTo>
                    <a:pt x="436" y="224"/>
                  </a:lnTo>
                  <a:lnTo>
                    <a:pt x="420" y="226"/>
                  </a:lnTo>
                  <a:lnTo>
                    <a:pt x="404" y="226"/>
                  </a:lnTo>
                  <a:lnTo>
                    <a:pt x="400" y="226"/>
                  </a:lnTo>
                  <a:lnTo>
                    <a:pt x="398" y="224"/>
                  </a:lnTo>
                  <a:lnTo>
                    <a:pt x="392" y="220"/>
                  </a:lnTo>
                  <a:lnTo>
                    <a:pt x="388" y="228"/>
                  </a:lnTo>
                  <a:lnTo>
                    <a:pt x="382" y="236"/>
                  </a:lnTo>
                  <a:lnTo>
                    <a:pt x="376" y="242"/>
                  </a:lnTo>
                  <a:lnTo>
                    <a:pt x="366" y="248"/>
                  </a:lnTo>
                  <a:lnTo>
                    <a:pt x="358" y="254"/>
                  </a:lnTo>
                  <a:lnTo>
                    <a:pt x="348" y="258"/>
                  </a:lnTo>
                  <a:lnTo>
                    <a:pt x="338" y="260"/>
                  </a:lnTo>
                  <a:lnTo>
                    <a:pt x="328" y="262"/>
                  </a:lnTo>
                  <a:lnTo>
                    <a:pt x="322" y="262"/>
                  </a:lnTo>
                  <a:lnTo>
                    <a:pt x="318" y="264"/>
                  </a:lnTo>
                  <a:lnTo>
                    <a:pt x="314" y="268"/>
                  </a:lnTo>
                  <a:lnTo>
                    <a:pt x="308" y="268"/>
                  </a:lnTo>
                  <a:lnTo>
                    <a:pt x="294" y="268"/>
                  </a:lnTo>
                  <a:lnTo>
                    <a:pt x="280" y="270"/>
                  </a:lnTo>
                  <a:lnTo>
                    <a:pt x="272" y="274"/>
                  </a:lnTo>
                  <a:lnTo>
                    <a:pt x="270" y="276"/>
                  </a:lnTo>
                  <a:lnTo>
                    <a:pt x="270" y="278"/>
                  </a:lnTo>
                  <a:lnTo>
                    <a:pt x="270" y="280"/>
                  </a:lnTo>
                  <a:lnTo>
                    <a:pt x="272" y="282"/>
                  </a:lnTo>
                  <a:lnTo>
                    <a:pt x="276" y="286"/>
                  </a:lnTo>
                  <a:lnTo>
                    <a:pt x="270" y="290"/>
                  </a:lnTo>
                  <a:lnTo>
                    <a:pt x="266" y="286"/>
                  </a:lnTo>
                  <a:lnTo>
                    <a:pt x="266" y="298"/>
                  </a:lnTo>
                  <a:lnTo>
                    <a:pt x="262" y="302"/>
                  </a:lnTo>
                  <a:lnTo>
                    <a:pt x="258" y="306"/>
                  </a:lnTo>
                  <a:lnTo>
                    <a:pt x="248" y="312"/>
                  </a:lnTo>
                  <a:lnTo>
                    <a:pt x="238" y="320"/>
                  </a:lnTo>
                  <a:lnTo>
                    <a:pt x="234" y="324"/>
                  </a:lnTo>
                  <a:lnTo>
                    <a:pt x="230" y="330"/>
                  </a:lnTo>
                  <a:lnTo>
                    <a:pt x="228" y="334"/>
                  </a:lnTo>
                  <a:lnTo>
                    <a:pt x="224" y="338"/>
                  </a:lnTo>
                  <a:lnTo>
                    <a:pt x="222" y="338"/>
                  </a:lnTo>
                  <a:lnTo>
                    <a:pt x="218" y="342"/>
                  </a:lnTo>
                  <a:lnTo>
                    <a:pt x="214" y="350"/>
                  </a:lnTo>
                  <a:lnTo>
                    <a:pt x="210" y="360"/>
                  </a:lnTo>
                  <a:lnTo>
                    <a:pt x="208" y="364"/>
                  </a:lnTo>
                  <a:lnTo>
                    <a:pt x="204" y="368"/>
                  </a:lnTo>
                  <a:lnTo>
                    <a:pt x="198" y="370"/>
                  </a:lnTo>
                  <a:lnTo>
                    <a:pt x="192" y="370"/>
                  </a:lnTo>
                  <a:lnTo>
                    <a:pt x="186" y="370"/>
                  </a:lnTo>
                  <a:lnTo>
                    <a:pt x="182" y="368"/>
                  </a:lnTo>
                  <a:lnTo>
                    <a:pt x="174" y="362"/>
                  </a:lnTo>
                  <a:lnTo>
                    <a:pt x="168" y="356"/>
                  </a:lnTo>
                  <a:lnTo>
                    <a:pt x="164" y="354"/>
                  </a:lnTo>
                  <a:lnTo>
                    <a:pt x="156" y="354"/>
                  </a:lnTo>
                  <a:lnTo>
                    <a:pt x="150" y="352"/>
                  </a:lnTo>
                  <a:lnTo>
                    <a:pt x="146" y="350"/>
                  </a:lnTo>
                  <a:lnTo>
                    <a:pt x="142" y="344"/>
                  </a:lnTo>
                  <a:lnTo>
                    <a:pt x="142" y="340"/>
                  </a:lnTo>
                  <a:lnTo>
                    <a:pt x="140" y="336"/>
                  </a:lnTo>
                  <a:lnTo>
                    <a:pt x="136" y="332"/>
                  </a:lnTo>
                  <a:lnTo>
                    <a:pt x="134" y="326"/>
                  </a:lnTo>
                  <a:lnTo>
                    <a:pt x="132" y="320"/>
                  </a:lnTo>
                  <a:lnTo>
                    <a:pt x="126" y="318"/>
                  </a:lnTo>
                  <a:lnTo>
                    <a:pt x="122" y="312"/>
                  </a:lnTo>
                  <a:lnTo>
                    <a:pt x="120" y="304"/>
                  </a:lnTo>
                  <a:lnTo>
                    <a:pt x="120" y="298"/>
                  </a:lnTo>
                  <a:lnTo>
                    <a:pt x="128" y="296"/>
                  </a:lnTo>
                  <a:lnTo>
                    <a:pt x="134" y="292"/>
                  </a:lnTo>
                  <a:lnTo>
                    <a:pt x="122" y="292"/>
                  </a:lnTo>
                  <a:lnTo>
                    <a:pt x="118" y="290"/>
                  </a:lnTo>
                  <a:lnTo>
                    <a:pt x="116" y="286"/>
                  </a:lnTo>
                  <a:lnTo>
                    <a:pt x="118" y="282"/>
                  </a:lnTo>
                  <a:lnTo>
                    <a:pt x="118" y="278"/>
                  </a:lnTo>
                  <a:lnTo>
                    <a:pt x="116" y="274"/>
                  </a:lnTo>
                  <a:lnTo>
                    <a:pt x="126" y="274"/>
                  </a:lnTo>
                  <a:lnTo>
                    <a:pt x="132" y="270"/>
                  </a:lnTo>
                  <a:lnTo>
                    <a:pt x="126" y="268"/>
                  </a:lnTo>
                  <a:lnTo>
                    <a:pt x="120" y="266"/>
                  </a:lnTo>
                  <a:lnTo>
                    <a:pt x="108" y="262"/>
                  </a:lnTo>
                  <a:lnTo>
                    <a:pt x="122" y="258"/>
                  </a:lnTo>
                  <a:lnTo>
                    <a:pt x="134" y="254"/>
                  </a:lnTo>
                  <a:lnTo>
                    <a:pt x="122" y="254"/>
                  </a:lnTo>
                  <a:lnTo>
                    <a:pt x="114" y="254"/>
                  </a:lnTo>
                  <a:lnTo>
                    <a:pt x="116" y="246"/>
                  </a:lnTo>
                  <a:lnTo>
                    <a:pt x="118" y="242"/>
                  </a:lnTo>
                  <a:lnTo>
                    <a:pt x="124" y="238"/>
                  </a:lnTo>
                  <a:lnTo>
                    <a:pt x="130" y="234"/>
                  </a:lnTo>
                  <a:lnTo>
                    <a:pt x="142" y="228"/>
                  </a:lnTo>
                  <a:lnTo>
                    <a:pt x="152" y="224"/>
                  </a:lnTo>
                  <a:lnTo>
                    <a:pt x="158" y="218"/>
                  </a:lnTo>
                  <a:lnTo>
                    <a:pt x="164" y="212"/>
                  </a:lnTo>
                  <a:lnTo>
                    <a:pt x="170" y="196"/>
                  </a:lnTo>
                  <a:lnTo>
                    <a:pt x="164" y="194"/>
                  </a:lnTo>
                  <a:lnTo>
                    <a:pt x="154" y="192"/>
                  </a:lnTo>
                  <a:lnTo>
                    <a:pt x="148" y="192"/>
                  </a:lnTo>
                  <a:lnTo>
                    <a:pt x="142" y="194"/>
                  </a:lnTo>
                  <a:lnTo>
                    <a:pt x="152" y="196"/>
                  </a:lnTo>
                  <a:lnTo>
                    <a:pt x="150" y="202"/>
                  </a:lnTo>
                  <a:lnTo>
                    <a:pt x="146" y="204"/>
                  </a:lnTo>
                  <a:lnTo>
                    <a:pt x="142" y="206"/>
                  </a:lnTo>
                  <a:lnTo>
                    <a:pt x="136" y="206"/>
                  </a:lnTo>
                  <a:lnTo>
                    <a:pt x="130" y="206"/>
                  </a:lnTo>
                  <a:lnTo>
                    <a:pt x="126" y="204"/>
                  </a:lnTo>
                  <a:lnTo>
                    <a:pt x="124" y="202"/>
                  </a:lnTo>
                  <a:lnTo>
                    <a:pt x="122" y="196"/>
                  </a:lnTo>
                  <a:lnTo>
                    <a:pt x="124" y="192"/>
                  </a:lnTo>
                  <a:lnTo>
                    <a:pt x="128" y="188"/>
                  </a:lnTo>
                  <a:lnTo>
                    <a:pt x="134" y="186"/>
                  </a:lnTo>
                  <a:lnTo>
                    <a:pt x="142" y="184"/>
                  </a:lnTo>
                  <a:lnTo>
                    <a:pt x="158" y="184"/>
                  </a:lnTo>
                  <a:lnTo>
                    <a:pt x="168" y="182"/>
                  </a:lnTo>
                  <a:lnTo>
                    <a:pt x="160" y="174"/>
                  </a:lnTo>
                  <a:lnTo>
                    <a:pt x="156" y="168"/>
                  </a:lnTo>
                  <a:lnTo>
                    <a:pt x="152" y="164"/>
                  </a:lnTo>
                  <a:lnTo>
                    <a:pt x="146" y="166"/>
                  </a:lnTo>
                  <a:lnTo>
                    <a:pt x="144" y="168"/>
                  </a:lnTo>
                  <a:lnTo>
                    <a:pt x="140" y="172"/>
                  </a:lnTo>
                  <a:lnTo>
                    <a:pt x="136" y="172"/>
                  </a:lnTo>
                  <a:lnTo>
                    <a:pt x="130" y="170"/>
                  </a:lnTo>
                  <a:lnTo>
                    <a:pt x="128" y="166"/>
                  </a:lnTo>
                  <a:lnTo>
                    <a:pt x="144" y="136"/>
                  </a:lnTo>
                  <a:lnTo>
                    <a:pt x="140" y="134"/>
                  </a:lnTo>
                  <a:lnTo>
                    <a:pt x="138" y="128"/>
                  </a:lnTo>
                  <a:lnTo>
                    <a:pt x="140" y="122"/>
                  </a:lnTo>
                  <a:lnTo>
                    <a:pt x="142" y="118"/>
                  </a:lnTo>
                  <a:lnTo>
                    <a:pt x="136" y="118"/>
                  </a:lnTo>
                  <a:lnTo>
                    <a:pt x="132" y="116"/>
                  </a:lnTo>
                  <a:lnTo>
                    <a:pt x="128" y="112"/>
                  </a:lnTo>
                  <a:lnTo>
                    <a:pt x="126" y="106"/>
                  </a:lnTo>
                  <a:lnTo>
                    <a:pt x="116" y="106"/>
                  </a:lnTo>
                  <a:lnTo>
                    <a:pt x="106" y="102"/>
                  </a:lnTo>
                  <a:lnTo>
                    <a:pt x="96" y="98"/>
                  </a:lnTo>
                  <a:lnTo>
                    <a:pt x="84" y="96"/>
                  </a:lnTo>
                  <a:lnTo>
                    <a:pt x="68" y="98"/>
                  </a:lnTo>
                  <a:lnTo>
                    <a:pt x="54" y="100"/>
                  </a:lnTo>
                  <a:lnTo>
                    <a:pt x="42" y="102"/>
                  </a:lnTo>
                  <a:lnTo>
                    <a:pt x="30" y="102"/>
                  </a:lnTo>
                  <a:lnTo>
                    <a:pt x="26" y="102"/>
                  </a:lnTo>
                  <a:lnTo>
                    <a:pt x="24" y="98"/>
                  </a:lnTo>
                  <a:lnTo>
                    <a:pt x="18" y="94"/>
                  </a:lnTo>
                  <a:lnTo>
                    <a:pt x="20" y="94"/>
                  </a:lnTo>
                  <a:lnTo>
                    <a:pt x="12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4" y="82"/>
                  </a:lnTo>
                  <a:lnTo>
                    <a:pt x="20" y="80"/>
                  </a:lnTo>
                  <a:lnTo>
                    <a:pt x="40" y="82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58" y="74"/>
                  </a:lnTo>
                  <a:lnTo>
                    <a:pt x="24" y="74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4" y="62"/>
                  </a:lnTo>
                  <a:lnTo>
                    <a:pt x="12" y="60"/>
                  </a:lnTo>
                  <a:lnTo>
                    <a:pt x="26" y="60"/>
                  </a:lnTo>
                  <a:lnTo>
                    <a:pt x="46" y="60"/>
                  </a:lnTo>
                  <a:lnTo>
                    <a:pt x="72" y="58"/>
                  </a:lnTo>
                  <a:lnTo>
                    <a:pt x="96" y="54"/>
                  </a:lnTo>
                  <a:lnTo>
                    <a:pt x="106" y="52"/>
                  </a:lnTo>
                  <a:lnTo>
                    <a:pt x="112" y="48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8" y="38"/>
                  </a:lnTo>
                  <a:lnTo>
                    <a:pt x="140" y="36"/>
                  </a:lnTo>
                  <a:lnTo>
                    <a:pt x="148" y="36"/>
                  </a:lnTo>
                  <a:lnTo>
                    <a:pt x="156" y="34"/>
                  </a:lnTo>
                  <a:lnTo>
                    <a:pt x="170" y="30"/>
                  </a:lnTo>
                  <a:lnTo>
                    <a:pt x="182" y="24"/>
                  </a:lnTo>
                  <a:lnTo>
                    <a:pt x="190" y="22"/>
                  </a:lnTo>
                  <a:lnTo>
                    <a:pt x="198" y="22"/>
                  </a:lnTo>
                  <a:lnTo>
                    <a:pt x="224" y="18"/>
                  </a:lnTo>
                  <a:lnTo>
                    <a:pt x="252" y="18"/>
                  </a:lnTo>
                  <a:lnTo>
                    <a:pt x="250" y="24"/>
                  </a:lnTo>
                  <a:lnTo>
                    <a:pt x="262" y="24"/>
                  </a:lnTo>
                  <a:lnTo>
                    <a:pt x="276" y="22"/>
                  </a:lnTo>
                  <a:lnTo>
                    <a:pt x="290" y="18"/>
                  </a:lnTo>
                  <a:lnTo>
                    <a:pt x="304" y="18"/>
                  </a:lnTo>
                  <a:lnTo>
                    <a:pt x="310" y="16"/>
                  </a:lnTo>
                  <a:lnTo>
                    <a:pt x="316" y="14"/>
                  </a:lnTo>
                  <a:lnTo>
                    <a:pt x="332" y="6"/>
                  </a:lnTo>
                  <a:lnTo>
                    <a:pt x="388" y="6"/>
                  </a:lnTo>
                  <a:lnTo>
                    <a:pt x="392" y="8"/>
                  </a:lnTo>
                  <a:lnTo>
                    <a:pt x="396" y="10"/>
                  </a:lnTo>
                  <a:lnTo>
                    <a:pt x="408" y="8"/>
                  </a:lnTo>
                  <a:lnTo>
                    <a:pt x="422" y="4"/>
                  </a:lnTo>
                  <a:lnTo>
                    <a:pt x="438" y="2"/>
                  </a:lnTo>
                  <a:lnTo>
                    <a:pt x="452" y="0"/>
                  </a:lnTo>
                  <a:lnTo>
                    <a:pt x="458" y="0"/>
                  </a:lnTo>
                  <a:lnTo>
                    <a:pt x="464" y="2"/>
                  </a:lnTo>
                  <a:lnTo>
                    <a:pt x="470" y="6"/>
                  </a:lnTo>
                  <a:lnTo>
                    <a:pt x="472" y="12"/>
                  </a:lnTo>
                  <a:lnTo>
                    <a:pt x="518" y="12"/>
                  </a:lnTo>
                  <a:lnTo>
                    <a:pt x="522" y="8"/>
                  </a:lnTo>
                  <a:lnTo>
                    <a:pt x="528" y="6"/>
                  </a:lnTo>
                  <a:lnTo>
                    <a:pt x="538" y="6"/>
                  </a:lnTo>
                  <a:lnTo>
                    <a:pt x="558" y="8"/>
                  </a:lnTo>
                  <a:lnTo>
                    <a:pt x="578" y="12"/>
                  </a:lnTo>
                  <a:lnTo>
                    <a:pt x="578" y="18"/>
                  </a:lnTo>
                  <a:lnTo>
                    <a:pt x="528" y="18"/>
                  </a:lnTo>
                  <a:lnTo>
                    <a:pt x="528" y="20"/>
                  </a:lnTo>
                  <a:lnTo>
                    <a:pt x="564" y="20"/>
                  </a:lnTo>
                  <a:lnTo>
                    <a:pt x="564" y="18"/>
                  </a:lnTo>
                  <a:lnTo>
                    <a:pt x="572" y="18"/>
                  </a:lnTo>
                  <a:lnTo>
                    <a:pt x="568" y="22"/>
                  </a:lnTo>
                  <a:lnTo>
                    <a:pt x="564" y="24"/>
                  </a:lnTo>
                  <a:lnTo>
                    <a:pt x="674" y="24"/>
                  </a:lnTo>
                  <a:lnTo>
                    <a:pt x="672" y="28"/>
                  </a:lnTo>
                  <a:lnTo>
                    <a:pt x="670" y="30"/>
                  </a:lnTo>
                  <a:lnTo>
                    <a:pt x="668" y="32"/>
                  </a:lnTo>
                  <a:lnTo>
                    <a:pt x="664" y="32"/>
                  </a:lnTo>
                  <a:lnTo>
                    <a:pt x="646" y="34"/>
                  </a:lnTo>
                  <a:lnTo>
                    <a:pt x="634" y="34"/>
                  </a:lnTo>
                  <a:lnTo>
                    <a:pt x="624" y="36"/>
                  </a:lnTo>
                  <a:lnTo>
                    <a:pt x="612" y="38"/>
                  </a:lnTo>
                  <a:lnTo>
                    <a:pt x="598" y="42"/>
                  </a:lnTo>
                  <a:lnTo>
                    <a:pt x="606" y="42"/>
                  </a:lnTo>
                  <a:lnTo>
                    <a:pt x="596" y="44"/>
                  </a:lnTo>
                  <a:lnTo>
                    <a:pt x="590" y="46"/>
                  </a:lnTo>
                  <a:lnTo>
                    <a:pt x="592" y="50"/>
                  </a:lnTo>
                  <a:lnTo>
                    <a:pt x="574" y="58"/>
                  </a:lnTo>
                  <a:lnTo>
                    <a:pt x="566" y="64"/>
                  </a:lnTo>
                  <a:lnTo>
                    <a:pt x="560" y="72"/>
                  </a:lnTo>
                  <a:lnTo>
                    <a:pt x="572" y="70"/>
                  </a:lnTo>
                  <a:lnTo>
                    <a:pt x="584" y="68"/>
                  </a:lnTo>
                  <a:lnTo>
                    <a:pt x="586" y="72"/>
                  </a:lnTo>
                  <a:lnTo>
                    <a:pt x="586" y="76"/>
                  </a:lnTo>
                  <a:lnTo>
                    <a:pt x="592" y="78"/>
                  </a:lnTo>
                  <a:lnTo>
                    <a:pt x="596" y="80"/>
                  </a:lnTo>
                  <a:lnTo>
                    <a:pt x="600" y="82"/>
                  </a:lnTo>
                  <a:lnTo>
                    <a:pt x="594" y="86"/>
                  </a:lnTo>
                  <a:lnTo>
                    <a:pt x="588" y="86"/>
                  </a:lnTo>
                  <a:lnTo>
                    <a:pt x="572" y="88"/>
                  </a:lnTo>
                  <a:lnTo>
                    <a:pt x="558" y="88"/>
                  </a:lnTo>
                  <a:lnTo>
                    <a:pt x="554" y="90"/>
                  </a:lnTo>
                  <a:lnTo>
                    <a:pt x="552" y="94"/>
                  </a:lnTo>
                  <a:lnTo>
                    <a:pt x="562" y="96"/>
                  </a:lnTo>
                  <a:lnTo>
                    <a:pt x="574" y="96"/>
                  </a:lnTo>
                  <a:lnTo>
                    <a:pt x="576" y="102"/>
                  </a:lnTo>
                  <a:lnTo>
                    <a:pt x="580" y="106"/>
                  </a:lnTo>
                  <a:lnTo>
                    <a:pt x="584" y="108"/>
                  </a:lnTo>
                  <a:lnTo>
                    <a:pt x="590" y="110"/>
                  </a:lnTo>
                  <a:lnTo>
                    <a:pt x="582" y="114"/>
                  </a:lnTo>
                  <a:lnTo>
                    <a:pt x="576" y="116"/>
                  </a:lnTo>
                  <a:lnTo>
                    <a:pt x="572" y="114"/>
                  </a:lnTo>
                  <a:lnTo>
                    <a:pt x="560" y="114"/>
                  </a:lnTo>
                  <a:lnTo>
                    <a:pt x="566" y="116"/>
                  </a:lnTo>
                  <a:lnTo>
                    <a:pt x="570" y="118"/>
                  </a:lnTo>
                  <a:lnTo>
                    <a:pt x="564" y="122"/>
                  </a:lnTo>
                  <a:lnTo>
                    <a:pt x="558" y="124"/>
                  </a:lnTo>
                  <a:lnTo>
                    <a:pt x="542" y="124"/>
                  </a:lnTo>
                  <a:lnTo>
                    <a:pt x="552" y="128"/>
                  </a:lnTo>
                  <a:lnTo>
                    <a:pt x="554" y="132"/>
                  </a:lnTo>
                  <a:lnTo>
                    <a:pt x="558" y="136"/>
                  </a:lnTo>
                  <a:lnTo>
                    <a:pt x="512" y="136"/>
                  </a:lnTo>
                  <a:lnTo>
                    <a:pt x="516" y="138"/>
                  </a:lnTo>
                  <a:lnTo>
                    <a:pt x="520" y="140"/>
                  </a:lnTo>
                  <a:lnTo>
                    <a:pt x="528" y="144"/>
                  </a:lnTo>
                  <a:lnTo>
                    <a:pt x="536" y="148"/>
                  </a:lnTo>
                  <a:lnTo>
                    <a:pt x="538" y="150"/>
                  </a:lnTo>
                  <a:lnTo>
                    <a:pt x="540" y="154"/>
                  </a:lnTo>
                  <a:lnTo>
                    <a:pt x="538" y="158"/>
                  </a:lnTo>
                  <a:lnTo>
                    <a:pt x="534" y="160"/>
                  </a:lnTo>
                  <a:lnTo>
                    <a:pt x="526" y="158"/>
                  </a:lnTo>
                  <a:lnTo>
                    <a:pt x="518" y="154"/>
                  </a:lnTo>
                  <a:lnTo>
                    <a:pt x="510" y="148"/>
                  </a:lnTo>
                  <a:lnTo>
                    <a:pt x="504" y="148"/>
                  </a:lnTo>
                  <a:lnTo>
                    <a:pt x="500" y="148"/>
                  </a:lnTo>
                  <a:lnTo>
                    <a:pt x="508" y="152"/>
                  </a:lnTo>
                  <a:lnTo>
                    <a:pt x="522" y="158"/>
                  </a:lnTo>
                  <a:lnTo>
                    <a:pt x="534" y="164"/>
                  </a:lnTo>
                  <a:lnTo>
                    <a:pt x="538" y="168"/>
                  </a:lnTo>
                  <a:lnTo>
                    <a:pt x="540" y="172"/>
                  </a:lnTo>
                  <a:lnTo>
                    <a:pt x="538" y="180"/>
                  </a:lnTo>
                  <a:lnTo>
                    <a:pt x="534" y="184"/>
                  </a:lnTo>
                  <a:lnTo>
                    <a:pt x="528" y="186"/>
                  </a:lnTo>
                  <a:lnTo>
                    <a:pt x="520" y="188"/>
                  </a:lnTo>
                  <a:lnTo>
                    <a:pt x="512" y="186"/>
                  </a:lnTo>
                  <a:lnTo>
                    <a:pt x="506" y="184"/>
                  </a:lnTo>
                  <a:lnTo>
                    <a:pt x="502" y="180"/>
                  </a:lnTo>
                  <a:lnTo>
                    <a:pt x="500" y="172"/>
                  </a:lnTo>
                  <a:lnTo>
                    <a:pt x="482" y="170"/>
                  </a:lnTo>
                  <a:lnTo>
                    <a:pt x="466" y="166"/>
                  </a:lnTo>
                  <a:lnTo>
                    <a:pt x="478" y="170"/>
                  </a:lnTo>
                  <a:lnTo>
                    <a:pt x="488" y="174"/>
                  </a:lnTo>
                  <a:lnTo>
                    <a:pt x="484" y="178"/>
                  </a:lnTo>
                  <a:lnTo>
                    <a:pt x="478" y="182"/>
                  </a:lnTo>
                  <a:lnTo>
                    <a:pt x="480" y="186"/>
                  </a:lnTo>
                  <a:lnTo>
                    <a:pt x="484" y="190"/>
                  </a:lnTo>
                  <a:lnTo>
                    <a:pt x="496" y="192"/>
                  </a:lnTo>
                  <a:lnTo>
                    <a:pt x="510" y="192"/>
                  </a:lnTo>
                  <a:lnTo>
                    <a:pt x="526" y="192"/>
                  </a:lnTo>
                  <a:lnTo>
                    <a:pt x="524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27" name="Freeform 103"/>
            <p:cNvSpPr>
              <a:spLocks noChangeAspect="1"/>
            </p:cNvSpPr>
            <p:nvPr/>
          </p:nvSpPr>
          <p:spPr bwMode="auto">
            <a:xfrm>
              <a:off x="2230" y="1171"/>
              <a:ext cx="138" cy="63"/>
            </a:xfrm>
            <a:custGeom>
              <a:avLst/>
              <a:gdLst>
                <a:gd name="T0" fmla="*/ 0 w 136"/>
                <a:gd name="T1" fmla="*/ 136 h 58"/>
                <a:gd name="T2" fmla="*/ 6 w 136"/>
                <a:gd name="T3" fmla="*/ 98 h 58"/>
                <a:gd name="T4" fmla="*/ 10 w 136"/>
                <a:gd name="T5" fmla="*/ 70 h 58"/>
                <a:gd name="T6" fmla="*/ 14 w 136"/>
                <a:gd name="T7" fmla="*/ 4 h 58"/>
                <a:gd name="T8" fmla="*/ 20 w 136"/>
                <a:gd name="T9" fmla="*/ 2 h 58"/>
                <a:gd name="T10" fmla="*/ 24 w 136"/>
                <a:gd name="T11" fmla="*/ 2 h 58"/>
                <a:gd name="T12" fmla="*/ 28 w 136"/>
                <a:gd name="T13" fmla="*/ 4 h 58"/>
                <a:gd name="T14" fmla="*/ 32 w 136"/>
                <a:gd name="T15" fmla="*/ 59 h 58"/>
                <a:gd name="T16" fmla="*/ 62 w 136"/>
                <a:gd name="T17" fmla="*/ 70 h 58"/>
                <a:gd name="T18" fmla="*/ 60 w 136"/>
                <a:gd name="T19" fmla="*/ 115 h 58"/>
                <a:gd name="T20" fmla="*/ 32 w 136"/>
                <a:gd name="T21" fmla="*/ 161 h 58"/>
                <a:gd name="T22" fmla="*/ 64 w 136"/>
                <a:gd name="T23" fmla="*/ 161 h 58"/>
                <a:gd name="T24" fmla="*/ 70 w 136"/>
                <a:gd name="T25" fmla="*/ 115 h 58"/>
                <a:gd name="T26" fmla="*/ 78 w 136"/>
                <a:gd name="T27" fmla="*/ 59 h 58"/>
                <a:gd name="T28" fmla="*/ 82 w 136"/>
                <a:gd name="T29" fmla="*/ 98 h 58"/>
                <a:gd name="T30" fmla="*/ 94 w 136"/>
                <a:gd name="T31" fmla="*/ 83 h 58"/>
                <a:gd name="T32" fmla="*/ 113 w 136"/>
                <a:gd name="T33" fmla="*/ 59 h 58"/>
                <a:gd name="T34" fmla="*/ 141 w 136"/>
                <a:gd name="T35" fmla="*/ 2 h 58"/>
                <a:gd name="T36" fmla="*/ 156 w 136"/>
                <a:gd name="T37" fmla="*/ 0 h 58"/>
                <a:gd name="T38" fmla="*/ 166 w 136"/>
                <a:gd name="T39" fmla="*/ 2 h 58"/>
                <a:gd name="T40" fmla="*/ 175 w 136"/>
                <a:gd name="T41" fmla="*/ 70 h 58"/>
                <a:gd name="T42" fmla="*/ 196 w 136"/>
                <a:gd name="T43" fmla="*/ 190 h 58"/>
                <a:gd name="T44" fmla="*/ 196 w 136"/>
                <a:gd name="T45" fmla="*/ 243 h 58"/>
                <a:gd name="T46" fmla="*/ 184 w 136"/>
                <a:gd name="T47" fmla="*/ 264 h 58"/>
                <a:gd name="T48" fmla="*/ 172 w 136"/>
                <a:gd name="T49" fmla="*/ 278 h 58"/>
                <a:gd name="T50" fmla="*/ 162 w 136"/>
                <a:gd name="T51" fmla="*/ 328 h 58"/>
                <a:gd name="T52" fmla="*/ 145 w 136"/>
                <a:gd name="T53" fmla="*/ 400 h 58"/>
                <a:gd name="T54" fmla="*/ 133 w 136"/>
                <a:gd name="T55" fmla="*/ 406 h 58"/>
                <a:gd name="T56" fmla="*/ 117 w 136"/>
                <a:gd name="T57" fmla="*/ 406 h 58"/>
                <a:gd name="T58" fmla="*/ 105 w 136"/>
                <a:gd name="T59" fmla="*/ 406 h 58"/>
                <a:gd name="T60" fmla="*/ 98 w 136"/>
                <a:gd name="T61" fmla="*/ 400 h 58"/>
                <a:gd name="T62" fmla="*/ 109 w 136"/>
                <a:gd name="T63" fmla="*/ 441 h 58"/>
                <a:gd name="T64" fmla="*/ 98 w 136"/>
                <a:gd name="T65" fmla="*/ 479 h 58"/>
                <a:gd name="T66" fmla="*/ 92 w 136"/>
                <a:gd name="T67" fmla="*/ 495 h 58"/>
                <a:gd name="T68" fmla="*/ 82 w 136"/>
                <a:gd name="T69" fmla="*/ 495 h 58"/>
                <a:gd name="T70" fmla="*/ 74 w 136"/>
                <a:gd name="T71" fmla="*/ 495 h 58"/>
                <a:gd name="T72" fmla="*/ 28 w 136"/>
                <a:gd name="T73" fmla="*/ 471 h 58"/>
                <a:gd name="T74" fmla="*/ 10 w 136"/>
                <a:gd name="T75" fmla="*/ 434 h 58"/>
                <a:gd name="T76" fmla="*/ 18 w 136"/>
                <a:gd name="T77" fmla="*/ 400 h 58"/>
                <a:gd name="T78" fmla="*/ 26 w 136"/>
                <a:gd name="T79" fmla="*/ 368 h 58"/>
                <a:gd name="T80" fmla="*/ 18 w 136"/>
                <a:gd name="T81" fmla="*/ 328 h 58"/>
                <a:gd name="T82" fmla="*/ 12 w 136"/>
                <a:gd name="T83" fmla="*/ 312 h 58"/>
                <a:gd name="T84" fmla="*/ 0 w 136"/>
                <a:gd name="T85" fmla="*/ 264 h 58"/>
                <a:gd name="T86" fmla="*/ 8 w 136"/>
                <a:gd name="T87" fmla="*/ 224 h 58"/>
                <a:gd name="T88" fmla="*/ 14 w 136"/>
                <a:gd name="T89" fmla="*/ 190 h 58"/>
                <a:gd name="T90" fmla="*/ 6 w 136"/>
                <a:gd name="T91" fmla="*/ 175 h 58"/>
                <a:gd name="T92" fmla="*/ 0 w 136"/>
                <a:gd name="T93" fmla="*/ 136 h 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58"/>
                <a:gd name="T143" fmla="*/ 136 w 136"/>
                <a:gd name="T144" fmla="*/ 58 h 5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58">
                  <a:moveTo>
                    <a:pt x="0" y="16"/>
                  </a:move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38" y="18"/>
                  </a:lnTo>
                  <a:lnTo>
                    <a:pt x="44" y="14"/>
                  </a:lnTo>
                  <a:lnTo>
                    <a:pt x="52" y="6"/>
                  </a:lnTo>
                  <a:lnTo>
                    <a:pt x="56" y="12"/>
                  </a:lnTo>
                  <a:lnTo>
                    <a:pt x="68" y="10"/>
                  </a:lnTo>
                  <a:lnTo>
                    <a:pt x="82" y="6"/>
                  </a:lnTo>
                  <a:lnTo>
                    <a:pt x="96" y="2"/>
                  </a:lnTo>
                  <a:lnTo>
                    <a:pt x="104" y="0"/>
                  </a:lnTo>
                  <a:lnTo>
                    <a:pt x="114" y="2"/>
                  </a:lnTo>
                  <a:lnTo>
                    <a:pt x="122" y="8"/>
                  </a:lnTo>
                  <a:lnTo>
                    <a:pt x="136" y="22"/>
                  </a:lnTo>
                  <a:lnTo>
                    <a:pt x="136" y="28"/>
                  </a:lnTo>
                  <a:lnTo>
                    <a:pt x="128" y="30"/>
                  </a:lnTo>
                  <a:lnTo>
                    <a:pt x="120" y="32"/>
                  </a:lnTo>
                  <a:lnTo>
                    <a:pt x="110" y="38"/>
                  </a:lnTo>
                  <a:lnTo>
                    <a:pt x="98" y="46"/>
                  </a:lnTo>
                  <a:lnTo>
                    <a:pt x="92" y="48"/>
                  </a:lnTo>
                  <a:lnTo>
                    <a:pt x="84" y="48"/>
                  </a:lnTo>
                  <a:lnTo>
                    <a:pt x="78" y="48"/>
                  </a:lnTo>
                  <a:lnTo>
                    <a:pt x="72" y="46"/>
                  </a:lnTo>
                  <a:lnTo>
                    <a:pt x="80" y="52"/>
                  </a:lnTo>
                  <a:lnTo>
                    <a:pt x="72" y="56"/>
                  </a:lnTo>
                  <a:lnTo>
                    <a:pt x="66" y="58"/>
                  </a:lnTo>
                  <a:lnTo>
                    <a:pt x="56" y="58"/>
                  </a:lnTo>
                  <a:lnTo>
                    <a:pt x="48" y="58"/>
                  </a:lnTo>
                  <a:lnTo>
                    <a:pt x="28" y="54"/>
                  </a:lnTo>
                  <a:lnTo>
                    <a:pt x="10" y="50"/>
                  </a:lnTo>
                  <a:lnTo>
                    <a:pt x="18" y="46"/>
                  </a:lnTo>
                  <a:lnTo>
                    <a:pt x="26" y="42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0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6" y="2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28" name="Freeform 104"/>
            <p:cNvSpPr>
              <a:spLocks noChangeAspect="1"/>
            </p:cNvSpPr>
            <p:nvPr/>
          </p:nvSpPr>
          <p:spPr bwMode="auto">
            <a:xfrm>
              <a:off x="3282" y="2815"/>
              <a:ext cx="137" cy="293"/>
            </a:xfrm>
            <a:custGeom>
              <a:avLst/>
              <a:gdLst>
                <a:gd name="T0" fmla="*/ 58 w 134"/>
                <a:gd name="T1" fmla="*/ 763 h 270"/>
                <a:gd name="T2" fmla="*/ 66 w 134"/>
                <a:gd name="T3" fmla="*/ 695 h 270"/>
                <a:gd name="T4" fmla="*/ 80 w 134"/>
                <a:gd name="T5" fmla="*/ 613 h 270"/>
                <a:gd name="T6" fmla="*/ 104 w 134"/>
                <a:gd name="T7" fmla="*/ 613 h 270"/>
                <a:gd name="T8" fmla="*/ 127 w 134"/>
                <a:gd name="T9" fmla="*/ 590 h 270"/>
                <a:gd name="T10" fmla="*/ 165 w 134"/>
                <a:gd name="T11" fmla="*/ 288 h 270"/>
                <a:gd name="T12" fmla="*/ 177 w 134"/>
                <a:gd name="T13" fmla="*/ 253 h 270"/>
                <a:gd name="T14" fmla="*/ 193 w 134"/>
                <a:gd name="T15" fmla="*/ 233 h 270"/>
                <a:gd name="T16" fmla="*/ 201 w 134"/>
                <a:gd name="T17" fmla="*/ 112 h 270"/>
                <a:gd name="T18" fmla="*/ 210 w 134"/>
                <a:gd name="T19" fmla="*/ 0 h 270"/>
                <a:gd name="T20" fmla="*/ 213 w 134"/>
                <a:gd name="T21" fmla="*/ 155 h 270"/>
                <a:gd name="T22" fmla="*/ 233 w 134"/>
                <a:gd name="T23" fmla="*/ 474 h 270"/>
                <a:gd name="T24" fmla="*/ 237 w 134"/>
                <a:gd name="T25" fmla="*/ 613 h 270"/>
                <a:gd name="T26" fmla="*/ 230 w 134"/>
                <a:gd name="T27" fmla="*/ 665 h 270"/>
                <a:gd name="T28" fmla="*/ 223 w 134"/>
                <a:gd name="T29" fmla="*/ 640 h 270"/>
                <a:gd name="T30" fmla="*/ 213 w 134"/>
                <a:gd name="T31" fmla="*/ 613 h 270"/>
                <a:gd name="T32" fmla="*/ 210 w 134"/>
                <a:gd name="T33" fmla="*/ 709 h 270"/>
                <a:gd name="T34" fmla="*/ 213 w 134"/>
                <a:gd name="T35" fmla="*/ 775 h 270"/>
                <a:gd name="T36" fmla="*/ 217 w 134"/>
                <a:gd name="T37" fmla="*/ 828 h 270"/>
                <a:gd name="T38" fmla="*/ 203 w 134"/>
                <a:gd name="T39" fmla="*/ 964 h 270"/>
                <a:gd name="T40" fmla="*/ 154 w 134"/>
                <a:gd name="T41" fmla="*/ 1451 h 270"/>
                <a:gd name="T42" fmla="*/ 136 w 134"/>
                <a:gd name="T43" fmla="*/ 1855 h 270"/>
                <a:gd name="T44" fmla="*/ 124 w 134"/>
                <a:gd name="T45" fmla="*/ 2001 h 270"/>
                <a:gd name="T46" fmla="*/ 108 w 134"/>
                <a:gd name="T47" fmla="*/ 2162 h 270"/>
                <a:gd name="T48" fmla="*/ 76 w 134"/>
                <a:gd name="T49" fmla="*/ 2209 h 270"/>
                <a:gd name="T50" fmla="*/ 56 w 134"/>
                <a:gd name="T51" fmla="*/ 2263 h 270"/>
                <a:gd name="T52" fmla="*/ 16 w 134"/>
                <a:gd name="T53" fmla="*/ 2184 h 270"/>
                <a:gd name="T54" fmla="*/ 8 w 134"/>
                <a:gd name="T55" fmla="*/ 2068 h 270"/>
                <a:gd name="T56" fmla="*/ 0 w 134"/>
                <a:gd name="T57" fmla="*/ 1729 h 270"/>
                <a:gd name="T58" fmla="*/ 6 w 134"/>
                <a:gd name="T59" fmla="*/ 1566 h 270"/>
                <a:gd name="T60" fmla="*/ 14 w 134"/>
                <a:gd name="T61" fmla="*/ 1480 h 270"/>
                <a:gd name="T62" fmla="*/ 52 w 134"/>
                <a:gd name="T63" fmla="*/ 1309 h 270"/>
                <a:gd name="T64" fmla="*/ 52 w 134"/>
                <a:gd name="T65" fmla="*/ 1161 h 270"/>
                <a:gd name="T66" fmla="*/ 20 w 134"/>
                <a:gd name="T67" fmla="*/ 1046 h 270"/>
                <a:gd name="T68" fmla="*/ 54 w 134"/>
                <a:gd name="T69" fmla="*/ 763 h 27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270"/>
                <a:gd name="T107" fmla="*/ 134 w 134"/>
                <a:gd name="T108" fmla="*/ 270 h 27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270">
                  <a:moveTo>
                    <a:pt x="28" y="90"/>
                  </a:moveTo>
                  <a:lnTo>
                    <a:pt x="32" y="90"/>
                  </a:lnTo>
                  <a:lnTo>
                    <a:pt x="34" y="88"/>
                  </a:lnTo>
                  <a:lnTo>
                    <a:pt x="40" y="82"/>
                  </a:lnTo>
                  <a:lnTo>
                    <a:pt x="44" y="76"/>
                  </a:lnTo>
                  <a:lnTo>
                    <a:pt x="48" y="74"/>
                  </a:lnTo>
                  <a:lnTo>
                    <a:pt x="52" y="74"/>
                  </a:lnTo>
                  <a:lnTo>
                    <a:pt x="60" y="74"/>
                  </a:lnTo>
                  <a:lnTo>
                    <a:pt x="66" y="72"/>
                  </a:lnTo>
                  <a:lnTo>
                    <a:pt x="70" y="70"/>
                  </a:lnTo>
                  <a:lnTo>
                    <a:pt x="80" y="60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100" y="30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20"/>
                  </a:lnTo>
                  <a:lnTo>
                    <a:pt x="112" y="14"/>
                  </a:lnTo>
                  <a:lnTo>
                    <a:pt x="114" y="8"/>
                  </a:lnTo>
                  <a:lnTo>
                    <a:pt x="118" y="0"/>
                  </a:lnTo>
                  <a:lnTo>
                    <a:pt x="118" y="10"/>
                  </a:lnTo>
                  <a:lnTo>
                    <a:pt x="120" y="18"/>
                  </a:lnTo>
                  <a:lnTo>
                    <a:pt x="126" y="36"/>
                  </a:lnTo>
                  <a:lnTo>
                    <a:pt x="132" y="56"/>
                  </a:lnTo>
                  <a:lnTo>
                    <a:pt x="134" y="64"/>
                  </a:lnTo>
                  <a:lnTo>
                    <a:pt x="134" y="74"/>
                  </a:lnTo>
                  <a:lnTo>
                    <a:pt x="132" y="78"/>
                  </a:lnTo>
                  <a:lnTo>
                    <a:pt x="130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4" y="70"/>
                  </a:lnTo>
                  <a:lnTo>
                    <a:pt x="120" y="74"/>
                  </a:lnTo>
                  <a:lnTo>
                    <a:pt x="118" y="76"/>
                  </a:lnTo>
                  <a:lnTo>
                    <a:pt x="118" y="84"/>
                  </a:lnTo>
                  <a:lnTo>
                    <a:pt x="118" y="88"/>
                  </a:lnTo>
                  <a:lnTo>
                    <a:pt x="120" y="92"/>
                  </a:lnTo>
                  <a:lnTo>
                    <a:pt x="122" y="94"/>
                  </a:lnTo>
                  <a:lnTo>
                    <a:pt x="122" y="98"/>
                  </a:lnTo>
                  <a:lnTo>
                    <a:pt x="120" y="104"/>
                  </a:lnTo>
                  <a:lnTo>
                    <a:pt x="114" y="114"/>
                  </a:lnTo>
                  <a:lnTo>
                    <a:pt x="106" y="128"/>
                  </a:lnTo>
                  <a:lnTo>
                    <a:pt x="88" y="174"/>
                  </a:lnTo>
                  <a:lnTo>
                    <a:pt x="80" y="196"/>
                  </a:lnTo>
                  <a:lnTo>
                    <a:pt x="76" y="222"/>
                  </a:lnTo>
                  <a:lnTo>
                    <a:pt x="72" y="232"/>
                  </a:lnTo>
                  <a:lnTo>
                    <a:pt x="68" y="240"/>
                  </a:lnTo>
                  <a:lnTo>
                    <a:pt x="64" y="248"/>
                  </a:lnTo>
                  <a:lnTo>
                    <a:pt x="62" y="258"/>
                  </a:lnTo>
                  <a:lnTo>
                    <a:pt x="52" y="260"/>
                  </a:lnTo>
                  <a:lnTo>
                    <a:pt x="46" y="264"/>
                  </a:lnTo>
                  <a:lnTo>
                    <a:pt x="40" y="268"/>
                  </a:lnTo>
                  <a:lnTo>
                    <a:pt x="30" y="270"/>
                  </a:lnTo>
                  <a:lnTo>
                    <a:pt x="22" y="268"/>
                  </a:lnTo>
                  <a:lnTo>
                    <a:pt x="16" y="262"/>
                  </a:lnTo>
                  <a:lnTo>
                    <a:pt x="12" y="256"/>
                  </a:lnTo>
                  <a:lnTo>
                    <a:pt x="8" y="246"/>
                  </a:lnTo>
                  <a:lnTo>
                    <a:pt x="2" y="226"/>
                  </a:lnTo>
                  <a:lnTo>
                    <a:pt x="0" y="206"/>
                  </a:lnTo>
                  <a:lnTo>
                    <a:pt x="2" y="196"/>
                  </a:lnTo>
                  <a:lnTo>
                    <a:pt x="6" y="188"/>
                  </a:lnTo>
                  <a:lnTo>
                    <a:pt x="10" y="182"/>
                  </a:lnTo>
                  <a:lnTo>
                    <a:pt x="14" y="176"/>
                  </a:lnTo>
                  <a:lnTo>
                    <a:pt x="24" y="164"/>
                  </a:lnTo>
                  <a:lnTo>
                    <a:pt x="26" y="156"/>
                  </a:lnTo>
                  <a:lnTo>
                    <a:pt x="28" y="146"/>
                  </a:lnTo>
                  <a:lnTo>
                    <a:pt x="26" y="138"/>
                  </a:lnTo>
                  <a:lnTo>
                    <a:pt x="22" y="130"/>
                  </a:lnTo>
                  <a:lnTo>
                    <a:pt x="20" y="124"/>
                  </a:lnTo>
                  <a:lnTo>
                    <a:pt x="18" y="116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29" name="Freeform 105"/>
            <p:cNvSpPr>
              <a:spLocks noChangeAspect="1"/>
            </p:cNvSpPr>
            <p:nvPr/>
          </p:nvSpPr>
          <p:spPr bwMode="auto">
            <a:xfrm>
              <a:off x="2439" y="1315"/>
              <a:ext cx="120" cy="180"/>
            </a:xfrm>
            <a:custGeom>
              <a:avLst/>
              <a:gdLst>
                <a:gd name="T0" fmla="*/ 127 w 118"/>
                <a:gd name="T1" fmla="*/ 716 h 166"/>
                <a:gd name="T2" fmla="*/ 146 w 118"/>
                <a:gd name="T3" fmla="*/ 807 h 166"/>
                <a:gd name="T4" fmla="*/ 148 w 118"/>
                <a:gd name="T5" fmla="*/ 892 h 166"/>
                <a:gd name="T6" fmla="*/ 148 w 118"/>
                <a:gd name="T7" fmla="*/ 961 h 166"/>
                <a:gd name="T8" fmla="*/ 172 w 118"/>
                <a:gd name="T9" fmla="*/ 912 h 166"/>
                <a:gd name="T10" fmla="*/ 181 w 118"/>
                <a:gd name="T11" fmla="*/ 995 h 166"/>
                <a:gd name="T12" fmla="*/ 172 w 118"/>
                <a:gd name="T13" fmla="*/ 1079 h 166"/>
                <a:gd name="T14" fmla="*/ 157 w 118"/>
                <a:gd name="T15" fmla="*/ 1154 h 166"/>
                <a:gd name="T16" fmla="*/ 172 w 118"/>
                <a:gd name="T17" fmla="*/ 1177 h 166"/>
                <a:gd name="T18" fmla="*/ 163 w 118"/>
                <a:gd name="T19" fmla="*/ 1251 h 166"/>
                <a:gd name="T20" fmla="*/ 139 w 118"/>
                <a:gd name="T21" fmla="*/ 1276 h 166"/>
                <a:gd name="T22" fmla="*/ 80 w 118"/>
                <a:gd name="T23" fmla="*/ 1276 h 166"/>
                <a:gd name="T24" fmla="*/ 70 w 118"/>
                <a:gd name="T25" fmla="*/ 1315 h 166"/>
                <a:gd name="T26" fmla="*/ 62 w 118"/>
                <a:gd name="T27" fmla="*/ 1351 h 166"/>
                <a:gd name="T28" fmla="*/ 20 w 118"/>
                <a:gd name="T29" fmla="*/ 1359 h 166"/>
                <a:gd name="T30" fmla="*/ 16 w 118"/>
                <a:gd name="T31" fmla="*/ 1315 h 166"/>
                <a:gd name="T32" fmla="*/ 26 w 118"/>
                <a:gd name="T33" fmla="*/ 1251 h 166"/>
                <a:gd name="T34" fmla="*/ 72 w 118"/>
                <a:gd name="T35" fmla="*/ 1190 h 166"/>
                <a:gd name="T36" fmla="*/ 80 w 118"/>
                <a:gd name="T37" fmla="*/ 1137 h 166"/>
                <a:gd name="T38" fmla="*/ 26 w 118"/>
                <a:gd name="T39" fmla="*/ 1095 h 166"/>
                <a:gd name="T40" fmla="*/ 28 w 118"/>
                <a:gd name="T41" fmla="*/ 995 h 166"/>
                <a:gd name="T42" fmla="*/ 64 w 118"/>
                <a:gd name="T43" fmla="*/ 912 h 166"/>
                <a:gd name="T44" fmla="*/ 66 w 118"/>
                <a:gd name="T45" fmla="*/ 875 h 166"/>
                <a:gd name="T46" fmla="*/ 78 w 118"/>
                <a:gd name="T47" fmla="*/ 785 h 166"/>
                <a:gd name="T48" fmla="*/ 70 w 118"/>
                <a:gd name="T49" fmla="*/ 710 h 166"/>
                <a:gd name="T50" fmla="*/ 70 w 118"/>
                <a:gd name="T51" fmla="*/ 621 h 166"/>
                <a:gd name="T52" fmla="*/ 68 w 118"/>
                <a:gd name="T53" fmla="*/ 558 h 166"/>
                <a:gd name="T54" fmla="*/ 16 w 118"/>
                <a:gd name="T55" fmla="*/ 514 h 166"/>
                <a:gd name="T56" fmla="*/ 12 w 118"/>
                <a:gd name="T57" fmla="*/ 441 h 166"/>
                <a:gd name="T58" fmla="*/ 6 w 118"/>
                <a:gd name="T59" fmla="*/ 407 h 166"/>
                <a:gd name="T60" fmla="*/ 6 w 118"/>
                <a:gd name="T61" fmla="*/ 277 h 166"/>
                <a:gd name="T62" fmla="*/ 10 w 118"/>
                <a:gd name="T63" fmla="*/ 181 h 166"/>
                <a:gd name="T64" fmla="*/ 66 w 118"/>
                <a:gd name="T65" fmla="*/ 4 h 166"/>
                <a:gd name="T66" fmla="*/ 78 w 118"/>
                <a:gd name="T67" fmla="*/ 69 h 166"/>
                <a:gd name="T68" fmla="*/ 72 w 118"/>
                <a:gd name="T69" fmla="*/ 154 h 166"/>
                <a:gd name="T70" fmla="*/ 76 w 118"/>
                <a:gd name="T71" fmla="*/ 196 h 166"/>
                <a:gd name="T72" fmla="*/ 91 w 118"/>
                <a:gd name="T73" fmla="*/ 213 h 166"/>
                <a:gd name="T74" fmla="*/ 88 w 118"/>
                <a:gd name="T75" fmla="*/ 325 h 166"/>
                <a:gd name="T76" fmla="*/ 84 w 118"/>
                <a:gd name="T77" fmla="*/ 407 h 166"/>
                <a:gd name="T78" fmla="*/ 95 w 118"/>
                <a:gd name="T79" fmla="*/ 573 h 166"/>
                <a:gd name="T80" fmla="*/ 115 w 118"/>
                <a:gd name="T81" fmla="*/ 656 h 1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8"/>
                <a:gd name="T124" fmla="*/ 0 h 166"/>
                <a:gd name="T125" fmla="*/ 118 w 118"/>
                <a:gd name="T126" fmla="*/ 166 h 1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8" h="166">
                  <a:moveTo>
                    <a:pt x="76" y="80"/>
                  </a:moveTo>
                  <a:lnTo>
                    <a:pt x="82" y="88"/>
                  </a:lnTo>
                  <a:lnTo>
                    <a:pt x="88" y="92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102" y="114"/>
                  </a:lnTo>
                  <a:lnTo>
                    <a:pt x="112" y="112"/>
                  </a:lnTo>
                  <a:lnTo>
                    <a:pt x="116" y="118"/>
                  </a:lnTo>
                  <a:lnTo>
                    <a:pt x="118" y="122"/>
                  </a:lnTo>
                  <a:lnTo>
                    <a:pt x="116" y="128"/>
                  </a:lnTo>
                  <a:lnTo>
                    <a:pt x="112" y="132"/>
                  </a:lnTo>
                  <a:lnTo>
                    <a:pt x="100" y="138"/>
                  </a:lnTo>
                  <a:lnTo>
                    <a:pt x="102" y="140"/>
                  </a:lnTo>
                  <a:lnTo>
                    <a:pt x="106" y="142"/>
                  </a:lnTo>
                  <a:lnTo>
                    <a:pt x="112" y="144"/>
                  </a:lnTo>
                  <a:lnTo>
                    <a:pt x="110" y="148"/>
                  </a:lnTo>
                  <a:lnTo>
                    <a:pt x="106" y="152"/>
                  </a:lnTo>
                  <a:lnTo>
                    <a:pt x="98" y="156"/>
                  </a:lnTo>
                  <a:lnTo>
                    <a:pt x="88" y="156"/>
                  </a:lnTo>
                  <a:lnTo>
                    <a:pt x="70" y="156"/>
                  </a:lnTo>
                  <a:lnTo>
                    <a:pt x="54" y="156"/>
                  </a:lnTo>
                  <a:lnTo>
                    <a:pt x="44" y="156"/>
                  </a:lnTo>
                  <a:lnTo>
                    <a:pt x="44" y="160"/>
                  </a:lnTo>
                  <a:lnTo>
                    <a:pt x="44" y="164"/>
                  </a:lnTo>
                  <a:lnTo>
                    <a:pt x="36" y="164"/>
                  </a:lnTo>
                  <a:lnTo>
                    <a:pt x="28" y="166"/>
                  </a:lnTo>
                  <a:lnTo>
                    <a:pt x="20" y="166"/>
                  </a:lnTo>
                  <a:lnTo>
                    <a:pt x="14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6" y="152"/>
                  </a:lnTo>
                  <a:lnTo>
                    <a:pt x="32" y="150"/>
                  </a:lnTo>
                  <a:lnTo>
                    <a:pt x="46" y="146"/>
                  </a:lnTo>
                  <a:lnTo>
                    <a:pt x="50" y="142"/>
                  </a:lnTo>
                  <a:lnTo>
                    <a:pt x="54" y="138"/>
                  </a:lnTo>
                  <a:lnTo>
                    <a:pt x="34" y="136"/>
                  </a:lnTo>
                  <a:lnTo>
                    <a:pt x="26" y="134"/>
                  </a:lnTo>
                  <a:lnTo>
                    <a:pt x="20" y="132"/>
                  </a:lnTo>
                  <a:lnTo>
                    <a:pt x="28" y="122"/>
                  </a:lnTo>
                  <a:lnTo>
                    <a:pt x="38" y="116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40" y="106"/>
                  </a:lnTo>
                  <a:lnTo>
                    <a:pt x="42" y="102"/>
                  </a:lnTo>
                  <a:lnTo>
                    <a:pt x="52" y="96"/>
                  </a:lnTo>
                  <a:lnTo>
                    <a:pt x="46" y="90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44" y="76"/>
                  </a:lnTo>
                  <a:lnTo>
                    <a:pt x="46" y="74"/>
                  </a:lnTo>
                  <a:lnTo>
                    <a:pt x="42" y="68"/>
                  </a:lnTo>
                  <a:lnTo>
                    <a:pt x="40" y="62"/>
                  </a:lnTo>
                  <a:lnTo>
                    <a:pt x="16" y="62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6" y="5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46" y="18"/>
                  </a:lnTo>
                  <a:lnTo>
                    <a:pt x="40" y="22"/>
                  </a:lnTo>
                  <a:lnTo>
                    <a:pt x="50" y="24"/>
                  </a:lnTo>
                  <a:lnTo>
                    <a:pt x="58" y="24"/>
                  </a:lnTo>
                  <a:lnTo>
                    <a:pt x="64" y="26"/>
                  </a:lnTo>
                  <a:lnTo>
                    <a:pt x="70" y="28"/>
                  </a:lnTo>
                  <a:lnTo>
                    <a:pt x="62" y="40"/>
                  </a:lnTo>
                  <a:lnTo>
                    <a:pt x="58" y="44"/>
                  </a:lnTo>
                  <a:lnTo>
                    <a:pt x="58" y="50"/>
                  </a:lnTo>
                  <a:lnTo>
                    <a:pt x="60" y="60"/>
                  </a:lnTo>
                  <a:lnTo>
                    <a:pt x="66" y="70"/>
                  </a:lnTo>
                  <a:lnTo>
                    <a:pt x="80" y="88"/>
                  </a:lnTo>
                  <a:lnTo>
                    <a:pt x="76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0" name="Freeform 106"/>
            <p:cNvSpPr>
              <a:spLocks noChangeAspect="1"/>
            </p:cNvSpPr>
            <p:nvPr/>
          </p:nvSpPr>
          <p:spPr bwMode="auto">
            <a:xfrm>
              <a:off x="2385" y="1392"/>
              <a:ext cx="65" cy="74"/>
            </a:xfrm>
            <a:custGeom>
              <a:avLst/>
              <a:gdLst>
                <a:gd name="T0" fmla="*/ 60 w 64"/>
                <a:gd name="T1" fmla="*/ 176 h 68"/>
                <a:gd name="T2" fmla="*/ 60 w 64"/>
                <a:gd name="T3" fmla="*/ 4 h 68"/>
                <a:gd name="T4" fmla="*/ 60 w 64"/>
                <a:gd name="T5" fmla="*/ 2 h 68"/>
                <a:gd name="T6" fmla="*/ 64 w 64"/>
                <a:gd name="T7" fmla="*/ 0 h 68"/>
                <a:gd name="T8" fmla="*/ 74 w 64"/>
                <a:gd name="T9" fmla="*/ 0 h 68"/>
                <a:gd name="T10" fmla="*/ 86 w 64"/>
                <a:gd name="T11" fmla="*/ 0 h 68"/>
                <a:gd name="T12" fmla="*/ 90 w 64"/>
                <a:gd name="T13" fmla="*/ 2 h 68"/>
                <a:gd name="T14" fmla="*/ 90 w 64"/>
                <a:gd name="T15" fmla="*/ 63 h 68"/>
                <a:gd name="T16" fmla="*/ 88 w 64"/>
                <a:gd name="T17" fmla="*/ 125 h 68"/>
                <a:gd name="T18" fmla="*/ 84 w 64"/>
                <a:gd name="T19" fmla="*/ 162 h 68"/>
                <a:gd name="T20" fmla="*/ 80 w 64"/>
                <a:gd name="T21" fmla="*/ 176 h 68"/>
                <a:gd name="T22" fmla="*/ 78 w 64"/>
                <a:gd name="T23" fmla="*/ 209 h 68"/>
                <a:gd name="T24" fmla="*/ 80 w 64"/>
                <a:gd name="T25" fmla="*/ 247 h 68"/>
                <a:gd name="T26" fmla="*/ 82 w 64"/>
                <a:gd name="T27" fmla="*/ 291 h 68"/>
                <a:gd name="T28" fmla="*/ 84 w 64"/>
                <a:gd name="T29" fmla="*/ 308 h 68"/>
                <a:gd name="T30" fmla="*/ 86 w 64"/>
                <a:gd name="T31" fmla="*/ 345 h 68"/>
                <a:gd name="T32" fmla="*/ 84 w 64"/>
                <a:gd name="T33" fmla="*/ 397 h 68"/>
                <a:gd name="T34" fmla="*/ 80 w 64"/>
                <a:gd name="T35" fmla="*/ 432 h 68"/>
                <a:gd name="T36" fmla="*/ 68 w 64"/>
                <a:gd name="T37" fmla="*/ 526 h 68"/>
                <a:gd name="T38" fmla="*/ 26 w 64"/>
                <a:gd name="T39" fmla="*/ 587 h 68"/>
                <a:gd name="T40" fmla="*/ 18 w 64"/>
                <a:gd name="T41" fmla="*/ 616 h 68"/>
                <a:gd name="T42" fmla="*/ 12 w 64"/>
                <a:gd name="T43" fmla="*/ 616 h 68"/>
                <a:gd name="T44" fmla="*/ 8 w 64"/>
                <a:gd name="T45" fmla="*/ 616 h 68"/>
                <a:gd name="T46" fmla="*/ 4 w 64"/>
                <a:gd name="T47" fmla="*/ 587 h 68"/>
                <a:gd name="T48" fmla="*/ 0 w 64"/>
                <a:gd name="T49" fmla="*/ 535 h 68"/>
                <a:gd name="T50" fmla="*/ 2 w 64"/>
                <a:gd name="T51" fmla="*/ 486 h 68"/>
                <a:gd name="T52" fmla="*/ 6 w 64"/>
                <a:gd name="T53" fmla="*/ 447 h 68"/>
                <a:gd name="T54" fmla="*/ 16 w 64"/>
                <a:gd name="T55" fmla="*/ 378 h 68"/>
                <a:gd name="T56" fmla="*/ 8 w 64"/>
                <a:gd name="T57" fmla="*/ 319 h 68"/>
                <a:gd name="T58" fmla="*/ 2 w 64"/>
                <a:gd name="T59" fmla="*/ 291 h 68"/>
                <a:gd name="T60" fmla="*/ 6 w 64"/>
                <a:gd name="T61" fmla="*/ 247 h 68"/>
                <a:gd name="T62" fmla="*/ 4 w 64"/>
                <a:gd name="T63" fmla="*/ 176 h 68"/>
                <a:gd name="T64" fmla="*/ 12 w 64"/>
                <a:gd name="T65" fmla="*/ 162 h 68"/>
                <a:gd name="T66" fmla="*/ 22 w 64"/>
                <a:gd name="T67" fmla="*/ 148 h 68"/>
                <a:gd name="T68" fmla="*/ 28 w 64"/>
                <a:gd name="T69" fmla="*/ 162 h 68"/>
                <a:gd name="T70" fmla="*/ 60 w 64"/>
                <a:gd name="T71" fmla="*/ 176 h 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8"/>
                <a:gd name="T110" fmla="*/ 64 w 64"/>
                <a:gd name="T111" fmla="*/ 68 h 6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8">
                  <a:moveTo>
                    <a:pt x="34" y="20"/>
                  </a:moveTo>
                  <a:lnTo>
                    <a:pt x="34" y="4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6"/>
                  </a:lnTo>
                  <a:lnTo>
                    <a:pt x="62" y="14"/>
                  </a:lnTo>
                  <a:lnTo>
                    <a:pt x="58" y="18"/>
                  </a:lnTo>
                  <a:lnTo>
                    <a:pt x="54" y="20"/>
                  </a:lnTo>
                  <a:lnTo>
                    <a:pt x="52" y="24"/>
                  </a:lnTo>
                  <a:lnTo>
                    <a:pt x="54" y="28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60" y="38"/>
                  </a:lnTo>
                  <a:lnTo>
                    <a:pt x="58" y="44"/>
                  </a:lnTo>
                  <a:lnTo>
                    <a:pt x="54" y="48"/>
                  </a:lnTo>
                  <a:lnTo>
                    <a:pt x="42" y="58"/>
                  </a:lnTo>
                  <a:lnTo>
                    <a:pt x="26" y="66"/>
                  </a:lnTo>
                  <a:lnTo>
                    <a:pt x="18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6" y="50"/>
                  </a:lnTo>
                  <a:lnTo>
                    <a:pt x="16" y="42"/>
                  </a:lnTo>
                  <a:lnTo>
                    <a:pt x="8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12" y="18"/>
                  </a:lnTo>
                  <a:lnTo>
                    <a:pt x="22" y="16"/>
                  </a:lnTo>
                  <a:lnTo>
                    <a:pt x="28" y="18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1" name="Freeform 107"/>
            <p:cNvSpPr>
              <a:spLocks noChangeAspect="1"/>
            </p:cNvSpPr>
            <p:nvPr/>
          </p:nvSpPr>
          <p:spPr bwMode="auto">
            <a:xfrm>
              <a:off x="3130" y="1766"/>
              <a:ext cx="105" cy="104"/>
            </a:xfrm>
            <a:custGeom>
              <a:avLst/>
              <a:gdLst>
                <a:gd name="T0" fmla="*/ 0 w 102"/>
                <a:gd name="T1" fmla="*/ 705 h 96"/>
                <a:gd name="T2" fmla="*/ 10 w 102"/>
                <a:gd name="T3" fmla="*/ 749 h 96"/>
                <a:gd name="T4" fmla="*/ 16 w 102"/>
                <a:gd name="T5" fmla="*/ 772 h 96"/>
                <a:gd name="T6" fmla="*/ 46 w 102"/>
                <a:gd name="T7" fmla="*/ 772 h 96"/>
                <a:gd name="T8" fmla="*/ 48 w 102"/>
                <a:gd name="T9" fmla="*/ 772 h 96"/>
                <a:gd name="T10" fmla="*/ 184 w 102"/>
                <a:gd name="T11" fmla="*/ 466 h 96"/>
                <a:gd name="T12" fmla="*/ 184 w 102"/>
                <a:gd name="T13" fmla="*/ 397 h 96"/>
                <a:gd name="T14" fmla="*/ 184 w 102"/>
                <a:gd name="T15" fmla="*/ 364 h 96"/>
                <a:gd name="T16" fmla="*/ 188 w 102"/>
                <a:gd name="T17" fmla="*/ 310 h 96"/>
                <a:gd name="T18" fmla="*/ 191 w 102"/>
                <a:gd name="T19" fmla="*/ 244 h 96"/>
                <a:gd name="T20" fmla="*/ 188 w 102"/>
                <a:gd name="T21" fmla="*/ 225 h 96"/>
                <a:gd name="T22" fmla="*/ 184 w 102"/>
                <a:gd name="T23" fmla="*/ 192 h 96"/>
                <a:gd name="T24" fmla="*/ 188 w 102"/>
                <a:gd name="T25" fmla="*/ 150 h 96"/>
                <a:gd name="T26" fmla="*/ 191 w 102"/>
                <a:gd name="T27" fmla="*/ 127 h 96"/>
                <a:gd name="T28" fmla="*/ 200 w 102"/>
                <a:gd name="T29" fmla="*/ 127 h 96"/>
                <a:gd name="T30" fmla="*/ 215 w 102"/>
                <a:gd name="T31" fmla="*/ 56 h 96"/>
                <a:gd name="T32" fmla="*/ 215 w 102"/>
                <a:gd name="T33" fmla="*/ 0 h 96"/>
                <a:gd name="T34" fmla="*/ 195 w 102"/>
                <a:gd name="T35" fmla="*/ 4 h 96"/>
                <a:gd name="T36" fmla="*/ 169 w 102"/>
                <a:gd name="T37" fmla="*/ 56 h 96"/>
                <a:gd name="T38" fmla="*/ 154 w 102"/>
                <a:gd name="T39" fmla="*/ 4 h 96"/>
                <a:gd name="T40" fmla="*/ 146 w 102"/>
                <a:gd name="T41" fmla="*/ 4 h 96"/>
                <a:gd name="T42" fmla="*/ 138 w 102"/>
                <a:gd name="T43" fmla="*/ 56 h 96"/>
                <a:gd name="T44" fmla="*/ 126 w 102"/>
                <a:gd name="T45" fmla="*/ 78 h 96"/>
                <a:gd name="T46" fmla="*/ 119 w 102"/>
                <a:gd name="T47" fmla="*/ 92 h 96"/>
                <a:gd name="T48" fmla="*/ 107 w 102"/>
                <a:gd name="T49" fmla="*/ 92 h 96"/>
                <a:gd name="T50" fmla="*/ 89 w 102"/>
                <a:gd name="T51" fmla="*/ 78 h 96"/>
                <a:gd name="T52" fmla="*/ 76 w 102"/>
                <a:gd name="T53" fmla="*/ 66 h 96"/>
                <a:gd name="T54" fmla="*/ 64 w 102"/>
                <a:gd name="T55" fmla="*/ 78 h 96"/>
                <a:gd name="T56" fmla="*/ 52 w 102"/>
                <a:gd name="T57" fmla="*/ 92 h 96"/>
                <a:gd name="T58" fmla="*/ 44 w 102"/>
                <a:gd name="T59" fmla="*/ 78 h 96"/>
                <a:gd name="T60" fmla="*/ 14 w 102"/>
                <a:gd name="T61" fmla="*/ 78 h 96"/>
                <a:gd name="T62" fmla="*/ 12 w 102"/>
                <a:gd name="T63" fmla="*/ 56 h 96"/>
                <a:gd name="T64" fmla="*/ 8 w 102"/>
                <a:gd name="T65" fmla="*/ 56 h 96"/>
                <a:gd name="T66" fmla="*/ 8 w 102"/>
                <a:gd name="T67" fmla="*/ 192 h 96"/>
                <a:gd name="T68" fmla="*/ 2 w 102"/>
                <a:gd name="T69" fmla="*/ 208 h 96"/>
                <a:gd name="T70" fmla="*/ 4 w 102"/>
                <a:gd name="T71" fmla="*/ 264 h 96"/>
                <a:gd name="T72" fmla="*/ 2 w 102"/>
                <a:gd name="T73" fmla="*/ 397 h 96"/>
                <a:gd name="T74" fmla="*/ 14 w 102"/>
                <a:gd name="T75" fmla="*/ 430 h 96"/>
                <a:gd name="T76" fmla="*/ 10 w 102"/>
                <a:gd name="T77" fmla="*/ 512 h 96"/>
                <a:gd name="T78" fmla="*/ 6 w 102"/>
                <a:gd name="T79" fmla="*/ 544 h 96"/>
                <a:gd name="T80" fmla="*/ 2 w 102"/>
                <a:gd name="T81" fmla="*/ 544 h 96"/>
                <a:gd name="T82" fmla="*/ 4 w 102"/>
                <a:gd name="T83" fmla="*/ 560 h 96"/>
                <a:gd name="T84" fmla="*/ 6 w 102"/>
                <a:gd name="T85" fmla="*/ 589 h 96"/>
                <a:gd name="T86" fmla="*/ 4 w 102"/>
                <a:gd name="T87" fmla="*/ 638 h 96"/>
                <a:gd name="T88" fmla="*/ 0 w 102"/>
                <a:gd name="T89" fmla="*/ 658 h 96"/>
                <a:gd name="T90" fmla="*/ 0 w 102"/>
                <a:gd name="T91" fmla="*/ 705 h 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2"/>
                <a:gd name="T139" fmla="*/ 0 h 96"/>
                <a:gd name="T140" fmla="*/ 102 w 102"/>
                <a:gd name="T141" fmla="*/ 96 h 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2" h="96">
                  <a:moveTo>
                    <a:pt x="0" y="88"/>
                  </a:moveTo>
                  <a:lnTo>
                    <a:pt x="10" y="92"/>
                  </a:lnTo>
                  <a:lnTo>
                    <a:pt x="16" y="96"/>
                  </a:lnTo>
                  <a:lnTo>
                    <a:pt x="20" y="96"/>
                  </a:lnTo>
                  <a:lnTo>
                    <a:pt x="22" y="96"/>
                  </a:lnTo>
                  <a:lnTo>
                    <a:pt x="86" y="58"/>
                  </a:lnTo>
                  <a:lnTo>
                    <a:pt x="86" y="50"/>
                  </a:lnTo>
                  <a:lnTo>
                    <a:pt x="86" y="44"/>
                  </a:lnTo>
                  <a:lnTo>
                    <a:pt x="88" y="38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4" y="16"/>
                  </a:lnTo>
                  <a:lnTo>
                    <a:pt x="102" y="6"/>
                  </a:lnTo>
                  <a:lnTo>
                    <a:pt x="102" y="0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6" y="6"/>
                  </a:lnTo>
                  <a:lnTo>
                    <a:pt x="60" y="10"/>
                  </a:lnTo>
                  <a:lnTo>
                    <a:pt x="56" y="12"/>
                  </a:lnTo>
                  <a:lnTo>
                    <a:pt x="50" y="12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6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6"/>
                  </a:lnTo>
                  <a:lnTo>
                    <a:pt x="8" y="24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2" y="50"/>
                  </a:lnTo>
                  <a:lnTo>
                    <a:pt x="14" y="54"/>
                  </a:lnTo>
                  <a:lnTo>
                    <a:pt x="10" y="64"/>
                  </a:lnTo>
                  <a:lnTo>
                    <a:pt x="6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2"/>
                  </a:lnTo>
                  <a:lnTo>
                    <a:pt x="4" y="78"/>
                  </a:lnTo>
                  <a:lnTo>
                    <a:pt x="0" y="82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2" name="Freeform 108"/>
            <p:cNvSpPr>
              <a:spLocks noChangeAspect="1"/>
            </p:cNvSpPr>
            <p:nvPr/>
          </p:nvSpPr>
          <p:spPr bwMode="auto">
            <a:xfrm>
              <a:off x="3186" y="1764"/>
              <a:ext cx="169" cy="176"/>
            </a:xfrm>
            <a:custGeom>
              <a:avLst/>
              <a:gdLst>
                <a:gd name="T0" fmla="*/ 72 w 166"/>
                <a:gd name="T1" fmla="*/ 2 h 162"/>
                <a:gd name="T2" fmla="*/ 101 w 166"/>
                <a:gd name="T3" fmla="*/ 2 h 162"/>
                <a:gd name="T4" fmla="*/ 109 w 166"/>
                <a:gd name="T5" fmla="*/ 0 h 162"/>
                <a:gd name="T6" fmla="*/ 121 w 166"/>
                <a:gd name="T7" fmla="*/ 2 h 162"/>
                <a:gd name="T8" fmla="*/ 133 w 166"/>
                <a:gd name="T9" fmla="*/ 2 h 162"/>
                <a:gd name="T10" fmla="*/ 138 w 166"/>
                <a:gd name="T11" fmla="*/ 115 h 162"/>
                <a:gd name="T12" fmla="*/ 149 w 166"/>
                <a:gd name="T13" fmla="*/ 190 h 162"/>
                <a:gd name="T14" fmla="*/ 164 w 166"/>
                <a:gd name="T15" fmla="*/ 224 h 162"/>
                <a:gd name="T16" fmla="*/ 182 w 166"/>
                <a:gd name="T17" fmla="*/ 264 h 162"/>
                <a:gd name="T18" fmla="*/ 173 w 166"/>
                <a:gd name="T19" fmla="*/ 374 h 162"/>
                <a:gd name="T20" fmla="*/ 170 w 166"/>
                <a:gd name="T21" fmla="*/ 441 h 162"/>
                <a:gd name="T22" fmla="*/ 167 w 166"/>
                <a:gd name="T23" fmla="*/ 519 h 162"/>
                <a:gd name="T24" fmla="*/ 170 w 166"/>
                <a:gd name="T25" fmla="*/ 584 h 162"/>
                <a:gd name="T26" fmla="*/ 173 w 166"/>
                <a:gd name="T27" fmla="*/ 634 h 162"/>
                <a:gd name="T28" fmla="*/ 182 w 166"/>
                <a:gd name="T29" fmla="*/ 689 h 162"/>
                <a:gd name="T30" fmla="*/ 188 w 166"/>
                <a:gd name="T31" fmla="*/ 724 h 162"/>
                <a:gd name="T32" fmla="*/ 210 w 166"/>
                <a:gd name="T33" fmla="*/ 788 h 162"/>
                <a:gd name="T34" fmla="*/ 228 w 166"/>
                <a:gd name="T35" fmla="*/ 856 h 162"/>
                <a:gd name="T36" fmla="*/ 234 w 166"/>
                <a:gd name="T37" fmla="*/ 912 h 162"/>
                <a:gd name="T38" fmla="*/ 234 w 166"/>
                <a:gd name="T39" fmla="*/ 948 h 162"/>
                <a:gd name="T40" fmla="*/ 236 w 166"/>
                <a:gd name="T41" fmla="*/ 1030 h 162"/>
                <a:gd name="T42" fmla="*/ 242 w 166"/>
                <a:gd name="T43" fmla="*/ 1093 h 162"/>
                <a:gd name="T44" fmla="*/ 250 w 166"/>
                <a:gd name="T45" fmla="*/ 1131 h 162"/>
                <a:gd name="T46" fmla="*/ 256 w 166"/>
                <a:gd name="T47" fmla="*/ 1176 h 162"/>
                <a:gd name="T48" fmla="*/ 262 w 166"/>
                <a:gd name="T49" fmla="*/ 1219 h 162"/>
                <a:gd name="T50" fmla="*/ 256 w 166"/>
                <a:gd name="T51" fmla="*/ 1231 h 162"/>
                <a:gd name="T52" fmla="*/ 250 w 166"/>
                <a:gd name="T53" fmla="*/ 1219 h 162"/>
                <a:gd name="T54" fmla="*/ 242 w 166"/>
                <a:gd name="T55" fmla="*/ 1219 h 162"/>
                <a:gd name="T56" fmla="*/ 236 w 166"/>
                <a:gd name="T57" fmla="*/ 1219 h 162"/>
                <a:gd name="T58" fmla="*/ 231 w 166"/>
                <a:gd name="T59" fmla="*/ 1271 h 162"/>
                <a:gd name="T60" fmla="*/ 226 w 166"/>
                <a:gd name="T61" fmla="*/ 1304 h 162"/>
                <a:gd name="T62" fmla="*/ 218 w 166"/>
                <a:gd name="T63" fmla="*/ 1401 h 162"/>
                <a:gd name="T64" fmla="*/ 167 w 166"/>
                <a:gd name="T65" fmla="*/ 1401 h 162"/>
                <a:gd name="T66" fmla="*/ 138 w 166"/>
                <a:gd name="T67" fmla="*/ 1294 h 162"/>
                <a:gd name="T68" fmla="*/ 138 w 166"/>
                <a:gd name="T69" fmla="*/ 1200 h 162"/>
                <a:gd name="T70" fmla="*/ 129 w 166"/>
                <a:gd name="T71" fmla="*/ 1191 h 162"/>
                <a:gd name="T72" fmla="*/ 121 w 166"/>
                <a:gd name="T73" fmla="*/ 1176 h 162"/>
                <a:gd name="T74" fmla="*/ 113 w 166"/>
                <a:gd name="T75" fmla="*/ 1131 h 162"/>
                <a:gd name="T76" fmla="*/ 105 w 166"/>
                <a:gd name="T77" fmla="*/ 1119 h 162"/>
                <a:gd name="T78" fmla="*/ 8 w 166"/>
                <a:gd name="T79" fmla="*/ 912 h 162"/>
                <a:gd name="T80" fmla="*/ 0 w 166"/>
                <a:gd name="T81" fmla="*/ 689 h 162"/>
                <a:gd name="T82" fmla="*/ 58 w 166"/>
                <a:gd name="T83" fmla="*/ 519 h 162"/>
                <a:gd name="T84" fmla="*/ 58 w 166"/>
                <a:gd name="T85" fmla="*/ 441 h 162"/>
                <a:gd name="T86" fmla="*/ 58 w 166"/>
                <a:gd name="T87" fmla="*/ 400 h 162"/>
                <a:gd name="T88" fmla="*/ 60 w 166"/>
                <a:gd name="T89" fmla="*/ 343 h 162"/>
                <a:gd name="T90" fmla="*/ 62 w 166"/>
                <a:gd name="T91" fmla="*/ 278 h 162"/>
                <a:gd name="T92" fmla="*/ 60 w 166"/>
                <a:gd name="T93" fmla="*/ 264 h 162"/>
                <a:gd name="T94" fmla="*/ 58 w 166"/>
                <a:gd name="T95" fmla="*/ 224 h 162"/>
                <a:gd name="T96" fmla="*/ 60 w 166"/>
                <a:gd name="T97" fmla="*/ 175 h 162"/>
                <a:gd name="T98" fmla="*/ 62 w 166"/>
                <a:gd name="T99" fmla="*/ 161 h 162"/>
                <a:gd name="T100" fmla="*/ 66 w 166"/>
                <a:gd name="T101" fmla="*/ 161 h 162"/>
                <a:gd name="T102" fmla="*/ 74 w 166"/>
                <a:gd name="T103" fmla="*/ 70 h 162"/>
                <a:gd name="T104" fmla="*/ 74 w 166"/>
                <a:gd name="T105" fmla="*/ 2 h 162"/>
                <a:gd name="T106" fmla="*/ 72 w 166"/>
                <a:gd name="T107" fmla="*/ 2 h 1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6"/>
                <a:gd name="T163" fmla="*/ 0 h 162"/>
                <a:gd name="T164" fmla="*/ 166 w 166"/>
                <a:gd name="T165" fmla="*/ 162 h 1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6" h="162">
                  <a:moveTo>
                    <a:pt x="46" y="2"/>
                  </a:moveTo>
                  <a:lnTo>
                    <a:pt x="66" y="2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2" y="2"/>
                  </a:lnTo>
                  <a:lnTo>
                    <a:pt x="86" y="14"/>
                  </a:lnTo>
                  <a:lnTo>
                    <a:pt x="94" y="22"/>
                  </a:lnTo>
                  <a:lnTo>
                    <a:pt x="104" y="26"/>
                  </a:lnTo>
                  <a:lnTo>
                    <a:pt x="116" y="30"/>
                  </a:lnTo>
                  <a:lnTo>
                    <a:pt x="110" y="44"/>
                  </a:lnTo>
                  <a:lnTo>
                    <a:pt x="108" y="52"/>
                  </a:lnTo>
                  <a:lnTo>
                    <a:pt x="106" y="60"/>
                  </a:lnTo>
                  <a:lnTo>
                    <a:pt x="108" y="68"/>
                  </a:lnTo>
                  <a:lnTo>
                    <a:pt x="110" y="74"/>
                  </a:lnTo>
                  <a:lnTo>
                    <a:pt x="116" y="80"/>
                  </a:lnTo>
                  <a:lnTo>
                    <a:pt x="120" y="84"/>
                  </a:lnTo>
                  <a:lnTo>
                    <a:pt x="132" y="92"/>
                  </a:lnTo>
                  <a:lnTo>
                    <a:pt x="142" y="100"/>
                  </a:lnTo>
                  <a:lnTo>
                    <a:pt x="146" y="104"/>
                  </a:lnTo>
                  <a:lnTo>
                    <a:pt x="146" y="110"/>
                  </a:lnTo>
                  <a:lnTo>
                    <a:pt x="148" y="120"/>
                  </a:lnTo>
                  <a:lnTo>
                    <a:pt x="152" y="126"/>
                  </a:lnTo>
                  <a:lnTo>
                    <a:pt x="158" y="132"/>
                  </a:lnTo>
                  <a:lnTo>
                    <a:pt x="162" y="136"/>
                  </a:lnTo>
                  <a:lnTo>
                    <a:pt x="166" y="142"/>
                  </a:lnTo>
                  <a:lnTo>
                    <a:pt x="162" y="144"/>
                  </a:lnTo>
                  <a:lnTo>
                    <a:pt x="158" y="142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4" y="146"/>
                  </a:lnTo>
                  <a:lnTo>
                    <a:pt x="140" y="152"/>
                  </a:lnTo>
                  <a:lnTo>
                    <a:pt x="136" y="162"/>
                  </a:lnTo>
                  <a:lnTo>
                    <a:pt x="106" y="162"/>
                  </a:lnTo>
                  <a:lnTo>
                    <a:pt x="86" y="150"/>
                  </a:lnTo>
                  <a:lnTo>
                    <a:pt x="86" y="140"/>
                  </a:lnTo>
                  <a:lnTo>
                    <a:pt x="80" y="138"/>
                  </a:lnTo>
                  <a:lnTo>
                    <a:pt x="76" y="136"/>
                  </a:lnTo>
                  <a:lnTo>
                    <a:pt x="72" y="132"/>
                  </a:lnTo>
                  <a:lnTo>
                    <a:pt x="68" y="130"/>
                  </a:lnTo>
                  <a:lnTo>
                    <a:pt x="8" y="104"/>
                  </a:lnTo>
                  <a:lnTo>
                    <a:pt x="0" y="80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32" y="46"/>
                  </a:lnTo>
                  <a:lnTo>
                    <a:pt x="34" y="40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2" y="26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8" y="8"/>
                  </a:lnTo>
                  <a:lnTo>
                    <a:pt x="48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3" name="Freeform 109"/>
            <p:cNvSpPr>
              <a:spLocks noChangeAspect="1"/>
            </p:cNvSpPr>
            <p:nvPr/>
          </p:nvSpPr>
          <p:spPr bwMode="auto">
            <a:xfrm>
              <a:off x="2803" y="1104"/>
              <a:ext cx="162" cy="196"/>
            </a:xfrm>
            <a:custGeom>
              <a:avLst/>
              <a:gdLst>
                <a:gd name="T0" fmla="*/ 163 w 159"/>
                <a:gd name="T1" fmla="*/ 177 h 180"/>
                <a:gd name="T2" fmla="*/ 157 w 159"/>
                <a:gd name="T3" fmla="*/ 249 h 180"/>
                <a:gd name="T4" fmla="*/ 163 w 159"/>
                <a:gd name="T5" fmla="*/ 316 h 180"/>
                <a:gd name="T6" fmla="*/ 187 w 159"/>
                <a:gd name="T7" fmla="*/ 346 h 180"/>
                <a:gd name="T8" fmla="*/ 191 w 159"/>
                <a:gd name="T9" fmla="*/ 381 h 180"/>
                <a:gd name="T10" fmla="*/ 187 w 159"/>
                <a:gd name="T11" fmla="*/ 452 h 180"/>
                <a:gd name="T12" fmla="*/ 181 w 159"/>
                <a:gd name="T13" fmla="*/ 511 h 180"/>
                <a:gd name="T14" fmla="*/ 184 w 159"/>
                <a:gd name="T15" fmla="*/ 539 h 180"/>
                <a:gd name="T16" fmla="*/ 199 w 159"/>
                <a:gd name="T17" fmla="*/ 511 h 180"/>
                <a:gd name="T18" fmla="*/ 207 w 159"/>
                <a:gd name="T19" fmla="*/ 733 h 180"/>
                <a:gd name="T20" fmla="*/ 219 w 159"/>
                <a:gd name="T21" fmla="*/ 849 h 180"/>
                <a:gd name="T22" fmla="*/ 224 w 159"/>
                <a:gd name="T23" fmla="*/ 895 h 180"/>
                <a:gd name="T24" fmla="*/ 230 w 159"/>
                <a:gd name="T25" fmla="*/ 978 h 180"/>
                <a:gd name="T26" fmla="*/ 244 w 159"/>
                <a:gd name="T27" fmla="*/ 1100 h 180"/>
                <a:gd name="T28" fmla="*/ 257 w 159"/>
                <a:gd name="T29" fmla="*/ 1259 h 180"/>
                <a:gd name="T30" fmla="*/ 232 w 159"/>
                <a:gd name="T31" fmla="*/ 1322 h 180"/>
                <a:gd name="T32" fmla="*/ 207 w 159"/>
                <a:gd name="T33" fmla="*/ 1462 h 180"/>
                <a:gd name="T34" fmla="*/ 184 w 159"/>
                <a:gd name="T35" fmla="*/ 1538 h 180"/>
                <a:gd name="T36" fmla="*/ 157 w 159"/>
                <a:gd name="T37" fmla="*/ 1546 h 180"/>
                <a:gd name="T38" fmla="*/ 151 w 159"/>
                <a:gd name="T39" fmla="*/ 1592 h 180"/>
                <a:gd name="T40" fmla="*/ 124 w 159"/>
                <a:gd name="T41" fmla="*/ 1615 h 180"/>
                <a:gd name="T42" fmla="*/ 80 w 159"/>
                <a:gd name="T43" fmla="*/ 1642 h 180"/>
                <a:gd name="T44" fmla="*/ 70 w 159"/>
                <a:gd name="T45" fmla="*/ 1592 h 180"/>
                <a:gd name="T46" fmla="*/ 62 w 159"/>
                <a:gd name="T47" fmla="*/ 1538 h 180"/>
                <a:gd name="T48" fmla="*/ 56 w 159"/>
                <a:gd name="T49" fmla="*/ 1483 h 180"/>
                <a:gd name="T50" fmla="*/ 22 w 159"/>
                <a:gd name="T51" fmla="*/ 1149 h 180"/>
                <a:gd name="T52" fmla="*/ 54 w 159"/>
                <a:gd name="T53" fmla="*/ 1010 h 180"/>
                <a:gd name="T54" fmla="*/ 70 w 159"/>
                <a:gd name="T55" fmla="*/ 924 h 180"/>
                <a:gd name="T56" fmla="*/ 96 w 159"/>
                <a:gd name="T57" fmla="*/ 849 h 180"/>
                <a:gd name="T58" fmla="*/ 112 w 159"/>
                <a:gd name="T59" fmla="*/ 718 h 180"/>
                <a:gd name="T60" fmla="*/ 74 w 159"/>
                <a:gd name="T61" fmla="*/ 718 h 180"/>
                <a:gd name="T62" fmla="*/ 68 w 159"/>
                <a:gd name="T63" fmla="*/ 511 h 180"/>
                <a:gd name="T64" fmla="*/ 60 w 159"/>
                <a:gd name="T65" fmla="*/ 321 h 180"/>
                <a:gd name="T66" fmla="*/ 18 w 159"/>
                <a:gd name="T67" fmla="*/ 229 h 180"/>
                <a:gd name="T68" fmla="*/ 0 w 159"/>
                <a:gd name="T69" fmla="*/ 163 h 180"/>
                <a:gd name="T70" fmla="*/ 6 w 159"/>
                <a:gd name="T71" fmla="*/ 148 h 180"/>
                <a:gd name="T72" fmla="*/ 18 w 159"/>
                <a:gd name="T73" fmla="*/ 163 h 180"/>
                <a:gd name="T74" fmla="*/ 66 w 159"/>
                <a:gd name="T75" fmla="*/ 210 h 180"/>
                <a:gd name="T76" fmla="*/ 84 w 159"/>
                <a:gd name="T77" fmla="*/ 229 h 180"/>
                <a:gd name="T78" fmla="*/ 96 w 159"/>
                <a:gd name="T79" fmla="*/ 163 h 180"/>
                <a:gd name="T80" fmla="*/ 100 w 159"/>
                <a:gd name="T81" fmla="*/ 75 h 180"/>
                <a:gd name="T82" fmla="*/ 112 w 159"/>
                <a:gd name="T83" fmla="*/ 2 h 180"/>
                <a:gd name="T84" fmla="*/ 143 w 159"/>
                <a:gd name="T85" fmla="*/ 2 h 180"/>
                <a:gd name="T86" fmla="*/ 169 w 159"/>
                <a:gd name="T87" fmla="*/ 89 h 180"/>
                <a:gd name="T88" fmla="*/ 172 w 159"/>
                <a:gd name="T89" fmla="*/ 148 h 18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9"/>
                <a:gd name="T136" fmla="*/ 0 h 180"/>
                <a:gd name="T137" fmla="*/ 159 w 159"/>
                <a:gd name="T138" fmla="*/ 180 h 18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9" h="180">
                  <a:moveTo>
                    <a:pt x="107" y="16"/>
                  </a:moveTo>
                  <a:lnTo>
                    <a:pt x="101" y="20"/>
                  </a:lnTo>
                  <a:lnTo>
                    <a:pt x="99" y="24"/>
                  </a:lnTo>
                  <a:lnTo>
                    <a:pt x="97" y="28"/>
                  </a:lnTo>
                  <a:lnTo>
                    <a:pt x="99" y="32"/>
                  </a:lnTo>
                  <a:lnTo>
                    <a:pt x="101" y="34"/>
                  </a:lnTo>
                  <a:lnTo>
                    <a:pt x="109" y="36"/>
                  </a:lnTo>
                  <a:lnTo>
                    <a:pt x="117" y="38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9" y="46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3" y="56"/>
                  </a:lnTo>
                  <a:lnTo>
                    <a:pt x="113" y="58"/>
                  </a:lnTo>
                  <a:lnTo>
                    <a:pt x="115" y="60"/>
                  </a:lnTo>
                  <a:lnTo>
                    <a:pt x="117" y="58"/>
                  </a:lnTo>
                  <a:lnTo>
                    <a:pt x="123" y="56"/>
                  </a:lnTo>
                  <a:lnTo>
                    <a:pt x="123" y="68"/>
                  </a:lnTo>
                  <a:lnTo>
                    <a:pt x="127" y="80"/>
                  </a:lnTo>
                  <a:lnTo>
                    <a:pt x="131" y="88"/>
                  </a:lnTo>
                  <a:lnTo>
                    <a:pt x="133" y="92"/>
                  </a:lnTo>
                  <a:lnTo>
                    <a:pt x="137" y="94"/>
                  </a:lnTo>
                  <a:lnTo>
                    <a:pt x="137" y="98"/>
                  </a:lnTo>
                  <a:lnTo>
                    <a:pt x="139" y="104"/>
                  </a:lnTo>
                  <a:lnTo>
                    <a:pt x="141" y="108"/>
                  </a:lnTo>
                  <a:lnTo>
                    <a:pt x="141" y="114"/>
                  </a:lnTo>
                  <a:lnTo>
                    <a:pt x="151" y="120"/>
                  </a:lnTo>
                  <a:lnTo>
                    <a:pt x="159" y="126"/>
                  </a:lnTo>
                  <a:lnTo>
                    <a:pt x="159" y="138"/>
                  </a:lnTo>
                  <a:lnTo>
                    <a:pt x="149" y="140"/>
                  </a:lnTo>
                  <a:lnTo>
                    <a:pt x="143" y="144"/>
                  </a:lnTo>
                  <a:lnTo>
                    <a:pt x="133" y="154"/>
                  </a:lnTo>
                  <a:lnTo>
                    <a:pt x="127" y="160"/>
                  </a:lnTo>
                  <a:lnTo>
                    <a:pt x="121" y="164"/>
                  </a:lnTo>
                  <a:lnTo>
                    <a:pt x="115" y="168"/>
                  </a:lnTo>
                  <a:lnTo>
                    <a:pt x="105" y="168"/>
                  </a:lnTo>
                  <a:lnTo>
                    <a:pt x="97" y="170"/>
                  </a:lnTo>
                  <a:lnTo>
                    <a:pt x="95" y="172"/>
                  </a:lnTo>
                  <a:lnTo>
                    <a:pt x="93" y="174"/>
                  </a:lnTo>
                  <a:lnTo>
                    <a:pt x="84" y="174"/>
                  </a:lnTo>
                  <a:lnTo>
                    <a:pt x="76" y="176"/>
                  </a:lnTo>
                  <a:lnTo>
                    <a:pt x="68" y="176"/>
                  </a:lnTo>
                  <a:lnTo>
                    <a:pt x="54" y="180"/>
                  </a:lnTo>
                  <a:lnTo>
                    <a:pt x="48" y="178"/>
                  </a:lnTo>
                  <a:lnTo>
                    <a:pt x="44" y="174"/>
                  </a:lnTo>
                  <a:lnTo>
                    <a:pt x="40" y="170"/>
                  </a:lnTo>
                  <a:lnTo>
                    <a:pt x="36" y="168"/>
                  </a:lnTo>
                  <a:lnTo>
                    <a:pt x="34" y="166"/>
                  </a:lnTo>
                  <a:lnTo>
                    <a:pt x="30" y="162"/>
                  </a:lnTo>
                  <a:lnTo>
                    <a:pt x="26" y="148"/>
                  </a:lnTo>
                  <a:lnTo>
                    <a:pt x="22" y="126"/>
                  </a:lnTo>
                  <a:lnTo>
                    <a:pt x="24" y="116"/>
                  </a:lnTo>
                  <a:lnTo>
                    <a:pt x="28" y="110"/>
                  </a:lnTo>
                  <a:lnTo>
                    <a:pt x="36" y="106"/>
                  </a:lnTo>
                  <a:lnTo>
                    <a:pt x="44" y="100"/>
                  </a:lnTo>
                  <a:lnTo>
                    <a:pt x="54" y="96"/>
                  </a:lnTo>
                  <a:lnTo>
                    <a:pt x="62" y="92"/>
                  </a:lnTo>
                  <a:lnTo>
                    <a:pt x="66" y="86"/>
                  </a:lnTo>
                  <a:lnTo>
                    <a:pt x="70" y="78"/>
                  </a:lnTo>
                  <a:lnTo>
                    <a:pt x="58" y="78"/>
                  </a:lnTo>
                  <a:lnTo>
                    <a:pt x="48" y="78"/>
                  </a:lnTo>
                  <a:lnTo>
                    <a:pt x="44" y="66"/>
                  </a:lnTo>
                  <a:lnTo>
                    <a:pt x="42" y="56"/>
                  </a:lnTo>
                  <a:lnTo>
                    <a:pt x="38" y="48"/>
                  </a:lnTo>
                  <a:lnTo>
                    <a:pt x="34" y="36"/>
                  </a:lnTo>
                  <a:lnTo>
                    <a:pt x="28" y="30"/>
                  </a:lnTo>
                  <a:lnTo>
                    <a:pt x="18" y="26"/>
                  </a:lnTo>
                  <a:lnTo>
                    <a:pt x="10" y="22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8" y="18"/>
                  </a:lnTo>
                  <a:lnTo>
                    <a:pt x="28" y="20"/>
                  </a:lnTo>
                  <a:lnTo>
                    <a:pt x="40" y="24"/>
                  </a:lnTo>
                  <a:lnTo>
                    <a:pt x="50" y="26"/>
                  </a:lnTo>
                  <a:lnTo>
                    <a:pt x="56" y="26"/>
                  </a:lnTo>
                  <a:lnTo>
                    <a:pt x="60" y="22"/>
                  </a:lnTo>
                  <a:lnTo>
                    <a:pt x="62" y="18"/>
                  </a:lnTo>
                  <a:lnTo>
                    <a:pt x="64" y="14"/>
                  </a:lnTo>
                  <a:lnTo>
                    <a:pt x="64" y="8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8" y="2"/>
                  </a:lnTo>
                  <a:lnTo>
                    <a:pt x="99" y="6"/>
                  </a:lnTo>
                  <a:lnTo>
                    <a:pt x="105" y="10"/>
                  </a:lnTo>
                  <a:lnTo>
                    <a:pt x="113" y="14"/>
                  </a:lnTo>
                  <a:lnTo>
                    <a:pt x="107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4" name="Freeform 110"/>
            <p:cNvSpPr>
              <a:spLocks noChangeAspect="1"/>
            </p:cNvSpPr>
            <p:nvPr/>
          </p:nvSpPr>
          <p:spPr bwMode="auto">
            <a:xfrm>
              <a:off x="2687" y="1123"/>
              <a:ext cx="165" cy="261"/>
            </a:xfrm>
            <a:custGeom>
              <a:avLst/>
              <a:gdLst>
                <a:gd name="T0" fmla="*/ 345 w 160"/>
                <a:gd name="T1" fmla="*/ 431 h 240"/>
                <a:gd name="T2" fmla="*/ 334 w 160"/>
                <a:gd name="T3" fmla="*/ 268 h 240"/>
                <a:gd name="T4" fmla="*/ 312 w 160"/>
                <a:gd name="T5" fmla="*/ 98 h 240"/>
                <a:gd name="T6" fmla="*/ 270 w 160"/>
                <a:gd name="T7" fmla="*/ 4 h 240"/>
                <a:gd name="T8" fmla="*/ 231 w 160"/>
                <a:gd name="T9" fmla="*/ 4 h 240"/>
                <a:gd name="T10" fmla="*/ 183 w 160"/>
                <a:gd name="T11" fmla="*/ 59 h 240"/>
                <a:gd name="T12" fmla="*/ 137 w 160"/>
                <a:gd name="T13" fmla="*/ 116 h 240"/>
                <a:gd name="T14" fmla="*/ 102 w 160"/>
                <a:gd name="T15" fmla="*/ 308 h 240"/>
                <a:gd name="T16" fmla="*/ 75 w 160"/>
                <a:gd name="T17" fmla="*/ 517 h 240"/>
                <a:gd name="T18" fmla="*/ 67 w 160"/>
                <a:gd name="T19" fmla="*/ 722 h 240"/>
                <a:gd name="T20" fmla="*/ 14 w 160"/>
                <a:gd name="T21" fmla="*/ 722 h 240"/>
                <a:gd name="T22" fmla="*/ 8 w 160"/>
                <a:gd name="T23" fmla="*/ 780 h 240"/>
                <a:gd name="T24" fmla="*/ 6 w 160"/>
                <a:gd name="T25" fmla="*/ 848 h 240"/>
                <a:gd name="T26" fmla="*/ 10 w 160"/>
                <a:gd name="T27" fmla="*/ 1026 h 240"/>
                <a:gd name="T28" fmla="*/ 14 w 160"/>
                <a:gd name="T29" fmla="*/ 1233 h 240"/>
                <a:gd name="T30" fmla="*/ 42 w 160"/>
                <a:gd name="T31" fmla="*/ 1283 h 240"/>
                <a:gd name="T32" fmla="*/ 0 w 160"/>
                <a:gd name="T33" fmla="*/ 1595 h 240"/>
                <a:gd name="T34" fmla="*/ 42 w 160"/>
                <a:gd name="T35" fmla="*/ 1735 h 240"/>
                <a:gd name="T36" fmla="*/ 67 w 160"/>
                <a:gd name="T37" fmla="*/ 1951 h 240"/>
                <a:gd name="T38" fmla="*/ 63 w 160"/>
                <a:gd name="T39" fmla="*/ 2052 h 240"/>
                <a:gd name="T40" fmla="*/ 71 w 160"/>
                <a:gd name="T41" fmla="*/ 2120 h 240"/>
                <a:gd name="T42" fmla="*/ 90 w 160"/>
                <a:gd name="T43" fmla="*/ 2133 h 240"/>
                <a:gd name="T44" fmla="*/ 125 w 160"/>
                <a:gd name="T45" fmla="*/ 2052 h 240"/>
                <a:gd name="T46" fmla="*/ 150 w 160"/>
                <a:gd name="T47" fmla="*/ 2027 h 240"/>
                <a:gd name="T48" fmla="*/ 175 w 160"/>
                <a:gd name="T49" fmla="*/ 1975 h 240"/>
                <a:gd name="T50" fmla="*/ 192 w 160"/>
                <a:gd name="T51" fmla="*/ 1951 h 240"/>
                <a:gd name="T52" fmla="*/ 195 w 160"/>
                <a:gd name="T53" fmla="*/ 1896 h 240"/>
                <a:gd name="T54" fmla="*/ 187 w 160"/>
                <a:gd name="T55" fmla="*/ 1605 h 240"/>
                <a:gd name="T56" fmla="*/ 211 w 160"/>
                <a:gd name="T57" fmla="*/ 1562 h 240"/>
                <a:gd name="T58" fmla="*/ 234 w 160"/>
                <a:gd name="T59" fmla="*/ 1488 h 240"/>
                <a:gd name="T60" fmla="*/ 225 w 160"/>
                <a:gd name="T61" fmla="*/ 1474 h 240"/>
                <a:gd name="T62" fmla="*/ 249 w 160"/>
                <a:gd name="T63" fmla="*/ 1436 h 240"/>
                <a:gd name="T64" fmla="*/ 207 w 160"/>
                <a:gd name="T65" fmla="*/ 1325 h 240"/>
                <a:gd name="T66" fmla="*/ 187 w 160"/>
                <a:gd name="T67" fmla="*/ 1233 h 240"/>
                <a:gd name="T68" fmla="*/ 187 w 160"/>
                <a:gd name="T69" fmla="*/ 1090 h 240"/>
                <a:gd name="T70" fmla="*/ 217 w 160"/>
                <a:gd name="T71" fmla="*/ 931 h 240"/>
                <a:gd name="T72" fmla="*/ 270 w 160"/>
                <a:gd name="T73" fmla="*/ 797 h 240"/>
                <a:gd name="T74" fmla="*/ 287 w 160"/>
                <a:gd name="T75" fmla="*/ 686 h 240"/>
                <a:gd name="T76" fmla="*/ 287 w 160"/>
                <a:gd name="T77" fmla="*/ 605 h 240"/>
                <a:gd name="T78" fmla="*/ 305 w 160"/>
                <a:gd name="T79" fmla="*/ 555 h 240"/>
                <a:gd name="T80" fmla="*/ 339 w 160"/>
                <a:gd name="T81" fmla="*/ 527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0"/>
                <a:gd name="T124" fmla="*/ 0 h 240"/>
                <a:gd name="T125" fmla="*/ 160 w 160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0" h="240">
                  <a:moveTo>
                    <a:pt x="160" y="60"/>
                  </a:moveTo>
                  <a:lnTo>
                    <a:pt x="156" y="48"/>
                  </a:lnTo>
                  <a:lnTo>
                    <a:pt x="154" y="38"/>
                  </a:lnTo>
                  <a:lnTo>
                    <a:pt x="150" y="30"/>
                  </a:lnTo>
                  <a:lnTo>
                    <a:pt x="146" y="18"/>
                  </a:lnTo>
                  <a:lnTo>
                    <a:pt x="140" y="12"/>
                  </a:lnTo>
                  <a:lnTo>
                    <a:pt x="130" y="8"/>
                  </a:lnTo>
                  <a:lnTo>
                    <a:pt x="122" y="4"/>
                  </a:lnTo>
                  <a:lnTo>
                    <a:pt x="112" y="0"/>
                  </a:lnTo>
                  <a:lnTo>
                    <a:pt x="104" y="4"/>
                  </a:lnTo>
                  <a:lnTo>
                    <a:pt x="96" y="6"/>
                  </a:lnTo>
                  <a:lnTo>
                    <a:pt x="82" y="6"/>
                  </a:lnTo>
                  <a:lnTo>
                    <a:pt x="70" y="8"/>
                  </a:lnTo>
                  <a:lnTo>
                    <a:pt x="62" y="14"/>
                  </a:lnTo>
                  <a:lnTo>
                    <a:pt x="54" y="24"/>
                  </a:lnTo>
                  <a:lnTo>
                    <a:pt x="46" y="34"/>
                  </a:lnTo>
                  <a:lnTo>
                    <a:pt x="40" y="46"/>
                  </a:lnTo>
                  <a:lnTo>
                    <a:pt x="36" y="58"/>
                  </a:lnTo>
                  <a:lnTo>
                    <a:pt x="34" y="70"/>
                  </a:lnTo>
                  <a:lnTo>
                    <a:pt x="32" y="82"/>
                  </a:lnTo>
                  <a:lnTo>
                    <a:pt x="24" y="82"/>
                  </a:lnTo>
                  <a:lnTo>
                    <a:pt x="14" y="82"/>
                  </a:lnTo>
                  <a:lnTo>
                    <a:pt x="10" y="84"/>
                  </a:lnTo>
                  <a:lnTo>
                    <a:pt x="8" y="88"/>
                  </a:lnTo>
                  <a:lnTo>
                    <a:pt x="6" y="92"/>
                  </a:lnTo>
                  <a:lnTo>
                    <a:pt x="6" y="96"/>
                  </a:lnTo>
                  <a:lnTo>
                    <a:pt x="6" y="106"/>
                  </a:lnTo>
                  <a:lnTo>
                    <a:pt x="10" y="116"/>
                  </a:lnTo>
                  <a:lnTo>
                    <a:pt x="14" y="13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6" y="144"/>
                  </a:lnTo>
                  <a:lnTo>
                    <a:pt x="22" y="148"/>
                  </a:lnTo>
                  <a:lnTo>
                    <a:pt x="0" y="180"/>
                  </a:lnTo>
                  <a:lnTo>
                    <a:pt x="6" y="186"/>
                  </a:lnTo>
                  <a:lnTo>
                    <a:pt x="16" y="196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2" y="224"/>
                  </a:lnTo>
                  <a:lnTo>
                    <a:pt x="30" y="232"/>
                  </a:lnTo>
                  <a:lnTo>
                    <a:pt x="32" y="234"/>
                  </a:lnTo>
                  <a:lnTo>
                    <a:pt x="34" y="238"/>
                  </a:lnTo>
                  <a:lnTo>
                    <a:pt x="36" y="240"/>
                  </a:lnTo>
                  <a:lnTo>
                    <a:pt x="42" y="240"/>
                  </a:lnTo>
                  <a:lnTo>
                    <a:pt x="54" y="240"/>
                  </a:lnTo>
                  <a:lnTo>
                    <a:pt x="56" y="232"/>
                  </a:lnTo>
                  <a:lnTo>
                    <a:pt x="60" y="230"/>
                  </a:lnTo>
                  <a:lnTo>
                    <a:pt x="68" y="228"/>
                  </a:lnTo>
                  <a:lnTo>
                    <a:pt x="78" y="228"/>
                  </a:lnTo>
                  <a:lnTo>
                    <a:pt x="78" y="224"/>
                  </a:lnTo>
                  <a:lnTo>
                    <a:pt x="84" y="224"/>
                  </a:lnTo>
                  <a:lnTo>
                    <a:pt x="86" y="220"/>
                  </a:lnTo>
                  <a:lnTo>
                    <a:pt x="86" y="216"/>
                  </a:lnTo>
                  <a:lnTo>
                    <a:pt x="88" y="214"/>
                  </a:lnTo>
                  <a:lnTo>
                    <a:pt x="84" y="210"/>
                  </a:lnTo>
                  <a:lnTo>
                    <a:pt x="84" y="182"/>
                  </a:lnTo>
                  <a:lnTo>
                    <a:pt x="90" y="178"/>
                  </a:lnTo>
                  <a:lnTo>
                    <a:pt x="96" y="176"/>
                  </a:lnTo>
                  <a:lnTo>
                    <a:pt x="102" y="172"/>
                  </a:lnTo>
                  <a:lnTo>
                    <a:pt x="106" y="168"/>
                  </a:lnTo>
                  <a:lnTo>
                    <a:pt x="84" y="168"/>
                  </a:lnTo>
                  <a:lnTo>
                    <a:pt x="102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2" y="158"/>
                  </a:lnTo>
                  <a:lnTo>
                    <a:pt x="94" y="150"/>
                  </a:lnTo>
                  <a:lnTo>
                    <a:pt x="86" y="144"/>
                  </a:lnTo>
                  <a:lnTo>
                    <a:pt x="84" y="140"/>
                  </a:lnTo>
                  <a:lnTo>
                    <a:pt x="82" y="134"/>
                  </a:lnTo>
                  <a:lnTo>
                    <a:pt x="84" y="122"/>
                  </a:lnTo>
                  <a:lnTo>
                    <a:pt x="90" y="112"/>
                  </a:lnTo>
                  <a:lnTo>
                    <a:pt x="98" y="106"/>
                  </a:lnTo>
                  <a:lnTo>
                    <a:pt x="106" y="100"/>
                  </a:lnTo>
                  <a:lnTo>
                    <a:pt x="122" y="90"/>
                  </a:lnTo>
                  <a:lnTo>
                    <a:pt x="128" y="84"/>
                  </a:lnTo>
                  <a:lnTo>
                    <a:pt x="130" y="78"/>
                  </a:lnTo>
                  <a:lnTo>
                    <a:pt x="130" y="72"/>
                  </a:lnTo>
                  <a:lnTo>
                    <a:pt x="130" y="68"/>
                  </a:lnTo>
                  <a:lnTo>
                    <a:pt x="132" y="64"/>
                  </a:lnTo>
                  <a:lnTo>
                    <a:pt x="138" y="62"/>
                  </a:lnTo>
                  <a:lnTo>
                    <a:pt x="146" y="60"/>
                  </a:lnTo>
                  <a:lnTo>
                    <a:pt x="152" y="60"/>
                  </a:lnTo>
                  <a:lnTo>
                    <a:pt x="160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5" name="Freeform 111"/>
            <p:cNvSpPr>
              <a:spLocks noChangeAspect="1"/>
            </p:cNvSpPr>
            <p:nvPr/>
          </p:nvSpPr>
          <p:spPr bwMode="auto">
            <a:xfrm>
              <a:off x="2606" y="1086"/>
              <a:ext cx="322" cy="250"/>
            </a:xfrm>
            <a:custGeom>
              <a:avLst/>
              <a:gdLst>
                <a:gd name="T0" fmla="*/ 515 w 315"/>
                <a:gd name="T1" fmla="*/ 191 h 230"/>
                <a:gd name="T2" fmla="*/ 463 w 315"/>
                <a:gd name="T3" fmla="*/ 162 h 230"/>
                <a:gd name="T4" fmla="*/ 453 w 315"/>
                <a:gd name="T5" fmla="*/ 267 h 230"/>
                <a:gd name="T6" fmla="*/ 441 w 315"/>
                <a:gd name="T7" fmla="*/ 372 h 230"/>
                <a:gd name="T8" fmla="*/ 388 w 315"/>
                <a:gd name="T9" fmla="*/ 315 h 230"/>
                <a:gd name="T10" fmla="*/ 350 w 315"/>
                <a:gd name="T11" fmla="*/ 284 h 230"/>
                <a:gd name="T12" fmla="*/ 325 w 315"/>
                <a:gd name="T13" fmla="*/ 336 h 230"/>
                <a:gd name="T14" fmla="*/ 266 w 315"/>
                <a:gd name="T15" fmla="*/ 372 h 230"/>
                <a:gd name="T16" fmla="*/ 223 w 315"/>
                <a:gd name="T17" fmla="*/ 603 h 230"/>
                <a:gd name="T18" fmla="*/ 203 w 315"/>
                <a:gd name="T19" fmla="*/ 918 h 230"/>
                <a:gd name="T20" fmla="*/ 163 w 315"/>
                <a:gd name="T21" fmla="*/ 1009 h 230"/>
                <a:gd name="T22" fmla="*/ 150 w 315"/>
                <a:gd name="T23" fmla="*/ 1097 h 230"/>
                <a:gd name="T24" fmla="*/ 156 w 315"/>
                <a:gd name="T25" fmla="*/ 1301 h 230"/>
                <a:gd name="T26" fmla="*/ 163 w 315"/>
                <a:gd name="T27" fmla="*/ 1532 h 230"/>
                <a:gd name="T28" fmla="*/ 141 w 315"/>
                <a:gd name="T29" fmla="*/ 1874 h 230"/>
                <a:gd name="T30" fmla="*/ 123 w 315"/>
                <a:gd name="T31" fmla="*/ 1776 h 230"/>
                <a:gd name="T32" fmla="*/ 88 w 315"/>
                <a:gd name="T33" fmla="*/ 1945 h 230"/>
                <a:gd name="T34" fmla="*/ 54 w 315"/>
                <a:gd name="T35" fmla="*/ 1996 h 230"/>
                <a:gd name="T36" fmla="*/ 8 w 315"/>
                <a:gd name="T37" fmla="*/ 1880 h 230"/>
                <a:gd name="T38" fmla="*/ 12 w 315"/>
                <a:gd name="T39" fmla="*/ 1810 h 230"/>
                <a:gd name="T40" fmla="*/ 2 w 315"/>
                <a:gd name="T41" fmla="*/ 1776 h 230"/>
                <a:gd name="T42" fmla="*/ 8 w 315"/>
                <a:gd name="T43" fmla="*/ 1634 h 230"/>
                <a:gd name="T44" fmla="*/ 0 w 315"/>
                <a:gd name="T45" fmla="*/ 1343 h 230"/>
                <a:gd name="T46" fmla="*/ 22 w 315"/>
                <a:gd name="T47" fmla="*/ 1282 h 230"/>
                <a:gd name="T48" fmla="*/ 66 w 315"/>
                <a:gd name="T49" fmla="*/ 1179 h 230"/>
                <a:gd name="T50" fmla="*/ 100 w 315"/>
                <a:gd name="T51" fmla="*/ 1114 h 230"/>
                <a:gd name="T52" fmla="*/ 123 w 315"/>
                <a:gd name="T53" fmla="*/ 1097 h 230"/>
                <a:gd name="T54" fmla="*/ 117 w 315"/>
                <a:gd name="T55" fmla="*/ 1088 h 230"/>
                <a:gd name="T56" fmla="*/ 112 w 315"/>
                <a:gd name="T57" fmla="*/ 1001 h 230"/>
                <a:gd name="T58" fmla="*/ 150 w 315"/>
                <a:gd name="T59" fmla="*/ 868 h 230"/>
                <a:gd name="T60" fmla="*/ 175 w 315"/>
                <a:gd name="T61" fmla="*/ 622 h 230"/>
                <a:gd name="T62" fmla="*/ 203 w 315"/>
                <a:gd name="T63" fmla="*/ 563 h 230"/>
                <a:gd name="T64" fmla="*/ 213 w 315"/>
                <a:gd name="T65" fmla="*/ 477 h 230"/>
                <a:gd name="T66" fmla="*/ 203 w 315"/>
                <a:gd name="T67" fmla="*/ 416 h 230"/>
                <a:gd name="T68" fmla="*/ 199 w 315"/>
                <a:gd name="T69" fmla="*/ 404 h 230"/>
                <a:gd name="T70" fmla="*/ 216 w 315"/>
                <a:gd name="T71" fmla="*/ 315 h 230"/>
                <a:gd name="T72" fmla="*/ 254 w 315"/>
                <a:gd name="T73" fmla="*/ 336 h 230"/>
                <a:gd name="T74" fmla="*/ 261 w 315"/>
                <a:gd name="T75" fmla="*/ 246 h 230"/>
                <a:gd name="T76" fmla="*/ 300 w 315"/>
                <a:gd name="T77" fmla="*/ 162 h 230"/>
                <a:gd name="T78" fmla="*/ 318 w 315"/>
                <a:gd name="T79" fmla="*/ 162 h 230"/>
                <a:gd name="T80" fmla="*/ 347 w 315"/>
                <a:gd name="T81" fmla="*/ 116 h 230"/>
                <a:gd name="T82" fmla="*/ 428 w 315"/>
                <a:gd name="T83" fmla="*/ 0 h 230"/>
                <a:gd name="T84" fmla="*/ 458 w 315"/>
                <a:gd name="T85" fmla="*/ 70 h 230"/>
                <a:gd name="T86" fmla="*/ 473 w 315"/>
                <a:gd name="T87" fmla="*/ 2 h 230"/>
                <a:gd name="T88" fmla="*/ 515 w 315"/>
                <a:gd name="T89" fmla="*/ 4 h 230"/>
                <a:gd name="T90" fmla="*/ 547 w 315"/>
                <a:gd name="T91" fmla="*/ 137 h 230"/>
                <a:gd name="T92" fmla="*/ 543 w 315"/>
                <a:gd name="T93" fmla="*/ 176 h 230"/>
                <a:gd name="T94" fmla="*/ 558 w 315"/>
                <a:gd name="T95" fmla="*/ 246 h 2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5"/>
                <a:gd name="T145" fmla="*/ 0 h 230"/>
                <a:gd name="T146" fmla="*/ 315 w 315"/>
                <a:gd name="T147" fmla="*/ 230 h 2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5" h="230">
                  <a:moveTo>
                    <a:pt x="305" y="30"/>
                  </a:moveTo>
                  <a:lnTo>
                    <a:pt x="297" y="26"/>
                  </a:lnTo>
                  <a:lnTo>
                    <a:pt x="291" y="22"/>
                  </a:lnTo>
                  <a:lnTo>
                    <a:pt x="280" y="18"/>
                  </a:lnTo>
                  <a:lnTo>
                    <a:pt x="268" y="16"/>
                  </a:lnTo>
                  <a:lnTo>
                    <a:pt x="262" y="18"/>
                  </a:lnTo>
                  <a:lnTo>
                    <a:pt x="258" y="20"/>
                  </a:lnTo>
                  <a:lnTo>
                    <a:pt x="256" y="24"/>
                  </a:lnTo>
                  <a:lnTo>
                    <a:pt x="256" y="30"/>
                  </a:lnTo>
                  <a:lnTo>
                    <a:pt x="254" y="34"/>
                  </a:lnTo>
                  <a:lnTo>
                    <a:pt x="252" y="38"/>
                  </a:lnTo>
                  <a:lnTo>
                    <a:pt x="248" y="42"/>
                  </a:lnTo>
                  <a:lnTo>
                    <a:pt x="242" y="42"/>
                  </a:lnTo>
                  <a:lnTo>
                    <a:pt x="232" y="40"/>
                  </a:lnTo>
                  <a:lnTo>
                    <a:pt x="220" y="36"/>
                  </a:lnTo>
                  <a:lnTo>
                    <a:pt x="210" y="34"/>
                  </a:lnTo>
                  <a:lnTo>
                    <a:pt x="202" y="32"/>
                  </a:lnTo>
                  <a:lnTo>
                    <a:pt x="198" y="32"/>
                  </a:lnTo>
                  <a:lnTo>
                    <a:pt x="196" y="32"/>
                  </a:lnTo>
                  <a:lnTo>
                    <a:pt x="192" y="34"/>
                  </a:lnTo>
                  <a:lnTo>
                    <a:pt x="184" y="38"/>
                  </a:lnTo>
                  <a:lnTo>
                    <a:pt x="176" y="40"/>
                  </a:lnTo>
                  <a:lnTo>
                    <a:pt x="162" y="40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34" y="58"/>
                  </a:lnTo>
                  <a:lnTo>
                    <a:pt x="126" y="68"/>
                  </a:lnTo>
                  <a:lnTo>
                    <a:pt x="120" y="80"/>
                  </a:lnTo>
                  <a:lnTo>
                    <a:pt x="116" y="92"/>
                  </a:lnTo>
                  <a:lnTo>
                    <a:pt x="114" y="104"/>
                  </a:lnTo>
                  <a:lnTo>
                    <a:pt x="112" y="116"/>
                  </a:lnTo>
                  <a:lnTo>
                    <a:pt x="104" y="116"/>
                  </a:lnTo>
                  <a:lnTo>
                    <a:pt x="94" y="116"/>
                  </a:lnTo>
                  <a:lnTo>
                    <a:pt x="90" y="118"/>
                  </a:lnTo>
                  <a:lnTo>
                    <a:pt x="88" y="122"/>
                  </a:lnTo>
                  <a:lnTo>
                    <a:pt x="86" y="126"/>
                  </a:lnTo>
                  <a:lnTo>
                    <a:pt x="86" y="130"/>
                  </a:lnTo>
                  <a:lnTo>
                    <a:pt x="86" y="140"/>
                  </a:lnTo>
                  <a:lnTo>
                    <a:pt x="90" y="150"/>
                  </a:lnTo>
                  <a:lnTo>
                    <a:pt x="94" y="166"/>
                  </a:lnTo>
                  <a:lnTo>
                    <a:pt x="94" y="174"/>
                  </a:lnTo>
                  <a:lnTo>
                    <a:pt x="94" y="176"/>
                  </a:lnTo>
                  <a:lnTo>
                    <a:pt x="96" y="178"/>
                  </a:lnTo>
                  <a:lnTo>
                    <a:pt x="102" y="182"/>
                  </a:lnTo>
                  <a:lnTo>
                    <a:pt x="80" y="214"/>
                  </a:lnTo>
                  <a:lnTo>
                    <a:pt x="74" y="212"/>
                  </a:lnTo>
                  <a:lnTo>
                    <a:pt x="72" y="210"/>
                  </a:lnTo>
                  <a:lnTo>
                    <a:pt x="68" y="202"/>
                  </a:lnTo>
                  <a:lnTo>
                    <a:pt x="66" y="206"/>
                  </a:lnTo>
                  <a:lnTo>
                    <a:pt x="66" y="210"/>
                  </a:lnTo>
                  <a:lnTo>
                    <a:pt x="52" y="222"/>
                  </a:lnTo>
                  <a:lnTo>
                    <a:pt x="44" y="226"/>
                  </a:lnTo>
                  <a:lnTo>
                    <a:pt x="38" y="230"/>
                  </a:lnTo>
                  <a:lnTo>
                    <a:pt x="28" y="228"/>
                  </a:lnTo>
                  <a:lnTo>
                    <a:pt x="18" y="224"/>
                  </a:lnTo>
                  <a:lnTo>
                    <a:pt x="10" y="220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10" y="210"/>
                  </a:lnTo>
                  <a:lnTo>
                    <a:pt x="12" y="208"/>
                  </a:lnTo>
                  <a:lnTo>
                    <a:pt x="6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2" y="198"/>
                  </a:lnTo>
                  <a:lnTo>
                    <a:pt x="4" y="192"/>
                  </a:lnTo>
                  <a:lnTo>
                    <a:pt x="8" y="186"/>
                  </a:lnTo>
                  <a:lnTo>
                    <a:pt x="4" y="180"/>
                  </a:lnTo>
                  <a:lnTo>
                    <a:pt x="2" y="172"/>
                  </a:lnTo>
                  <a:lnTo>
                    <a:pt x="0" y="154"/>
                  </a:lnTo>
                  <a:lnTo>
                    <a:pt x="10" y="154"/>
                  </a:lnTo>
                  <a:lnTo>
                    <a:pt x="16" y="150"/>
                  </a:lnTo>
                  <a:lnTo>
                    <a:pt x="22" y="146"/>
                  </a:lnTo>
                  <a:lnTo>
                    <a:pt x="26" y="138"/>
                  </a:lnTo>
                  <a:lnTo>
                    <a:pt x="34" y="138"/>
                  </a:lnTo>
                  <a:lnTo>
                    <a:pt x="40" y="134"/>
                  </a:lnTo>
                  <a:lnTo>
                    <a:pt x="46" y="130"/>
                  </a:lnTo>
                  <a:lnTo>
                    <a:pt x="54" y="130"/>
                  </a:lnTo>
                  <a:lnTo>
                    <a:pt x="58" y="128"/>
                  </a:lnTo>
                  <a:lnTo>
                    <a:pt x="62" y="124"/>
                  </a:lnTo>
                  <a:lnTo>
                    <a:pt x="64" y="126"/>
                  </a:lnTo>
                  <a:lnTo>
                    <a:pt x="68" y="126"/>
                  </a:lnTo>
                  <a:lnTo>
                    <a:pt x="74" y="126"/>
                  </a:lnTo>
                  <a:lnTo>
                    <a:pt x="76" y="124"/>
                  </a:lnTo>
                  <a:lnTo>
                    <a:pt x="66" y="124"/>
                  </a:lnTo>
                  <a:lnTo>
                    <a:pt x="64" y="122"/>
                  </a:lnTo>
                  <a:lnTo>
                    <a:pt x="62" y="118"/>
                  </a:lnTo>
                  <a:lnTo>
                    <a:pt x="64" y="114"/>
                  </a:lnTo>
                  <a:lnTo>
                    <a:pt x="70" y="110"/>
                  </a:lnTo>
                  <a:lnTo>
                    <a:pt x="80" y="106"/>
                  </a:lnTo>
                  <a:lnTo>
                    <a:pt x="86" y="100"/>
                  </a:lnTo>
                  <a:lnTo>
                    <a:pt x="92" y="92"/>
                  </a:lnTo>
                  <a:lnTo>
                    <a:pt x="98" y="76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8" y="68"/>
                  </a:lnTo>
                  <a:lnTo>
                    <a:pt x="114" y="64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20" y="54"/>
                  </a:lnTo>
                  <a:lnTo>
                    <a:pt x="124" y="52"/>
                  </a:lnTo>
                  <a:lnTo>
                    <a:pt x="124" y="44"/>
                  </a:lnTo>
                  <a:lnTo>
                    <a:pt x="114" y="48"/>
                  </a:lnTo>
                  <a:lnTo>
                    <a:pt x="110" y="48"/>
                  </a:lnTo>
                  <a:lnTo>
                    <a:pt x="106" y="46"/>
                  </a:lnTo>
                  <a:lnTo>
                    <a:pt x="112" y="46"/>
                  </a:lnTo>
                  <a:lnTo>
                    <a:pt x="114" y="44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4" y="36"/>
                  </a:lnTo>
                  <a:lnTo>
                    <a:pt x="128" y="38"/>
                  </a:lnTo>
                  <a:lnTo>
                    <a:pt x="144" y="38"/>
                  </a:lnTo>
                  <a:lnTo>
                    <a:pt x="144" y="30"/>
                  </a:lnTo>
                  <a:lnTo>
                    <a:pt x="144" y="28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4" y="24"/>
                  </a:lnTo>
                  <a:lnTo>
                    <a:pt x="170" y="18"/>
                  </a:lnTo>
                  <a:lnTo>
                    <a:pt x="176" y="14"/>
                  </a:lnTo>
                  <a:lnTo>
                    <a:pt x="178" y="16"/>
                  </a:lnTo>
                  <a:lnTo>
                    <a:pt x="180" y="18"/>
                  </a:lnTo>
                  <a:lnTo>
                    <a:pt x="186" y="20"/>
                  </a:lnTo>
                  <a:lnTo>
                    <a:pt x="192" y="18"/>
                  </a:lnTo>
                  <a:lnTo>
                    <a:pt x="196" y="14"/>
                  </a:lnTo>
                  <a:lnTo>
                    <a:pt x="202" y="8"/>
                  </a:lnTo>
                  <a:lnTo>
                    <a:pt x="222" y="4"/>
                  </a:lnTo>
                  <a:lnTo>
                    <a:pt x="242" y="0"/>
                  </a:lnTo>
                  <a:lnTo>
                    <a:pt x="248" y="2"/>
                  </a:lnTo>
                  <a:lnTo>
                    <a:pt x="254" y="4"/>
                  </a:lnTo>
                  <a:lnTo>
                    <a:pt x="258" y="8"/>
                  </a:lnTo>
                  <a:lnTo>
                    <a:pt x="260" y="12"/>
                  </a:lnTo>
                  <a:lnTo>
                    <a:pt x="266" y="6"/>
                  </a:lnTo>
                  <a:lnTo>
                    <a:pt x="268" y="2"/>
                  </a:lnTo>
                  <a:lnTo>
                    <a:pt x="274" y="2"/>
                  </a:lnTo>
                  <a:lnTo>
                    <a:pt x="282" y="2"/>
                  </a:lnTo>
                  <a:lnTo>
                    <a:pt x="291" y="4"/>
                  </a:lnTo>
                  <a:lnTo>
                    <a:pt x="299" y="6"/>
                  </a:lnTo>
                  <a:lnTo>
                    <a:pt x="309" y="6"/>
                  </a:lnTo>
                  <a:lnTo>
                    <a:pt x="309" y="16"/>
                  </a:lnTo>
                  <a:lnTo>
                    <a:pt x="297" y="16"/>
                  </a:lnTo>
                  <a:lnTo>
                    <a:pt x="301" y="18"/>
                  </a:lnTo>
                  <a:lnTo>
                    <a:pt x="307" y="20"/>
                  </a:lnTo>
                  <a:lnTo>
                    <a:pt x="311" y="20"/>
                  </a:lnTo>
                  <a:lnTo>
                    <a:pt x="315" y="16"/>
                  </a:lnTo>
                  <a:lnTo>
                    <a:pt x="315" y="28"/>
                  </a:lnTo>
                  <a:lnTo>
                    <a:pt x="299" y="32"/>
                  </a:lnTo>
                  <a:lnTo>
                    <a:pt x="305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6" name="Freeform 112"/>
            <p:cNvSpPr>
              <a:spLocks noChangeAspect="1"/>
            </p:cNvSpPr>
            <p:nvPr/>
          </p:nvSpPr>
          <p:spPr bwMode="auto">
            <a:xfrm>
              <a:off x="2839" y="1327"/>
              <a:ext cx="97" cy="59"/>
            </a:xfrm>
            <a:custGeom>
              <a:avLst/>
              <a:gdLst>
                <a:gd name="T0" fmla="*/ 131 w 95"/>
                <a:gd name="T1" fmla="*/ 524 h 54"/>
                <a:gd name="T2" fmla="*/ 140 w 95"/>
                <a:gd name="T3" fmla="*/ 524 h 54"/>
                <a:gd name="T4" fmla="*/ 149 w 95"/>
                <a:gd name="T5" fmla="*/ 506 h 54"/>
                <a:gd name="T6" fmla="*/ 158 w 95"/>
                <a:gd name="T7" fmla="*/ 480 h 54"/>
                <a:gd name="T8" fmla="*/ 161 w 95"/>
                <a:gd name="T9" fmla="*/ 439 h 54"/>
                <a:gd name="T10" fmla="*/ 161 w 95"/>
                <a:gd name="T11" fmla="*/ 402 h 54"/>
                <a:gd name="T12" fmla="*/ 158 w 95"/>
                <a:gd name="T13" fmla="*/ 325 h 54"/>
                <a:gd name="T14" fmla="*/ 155 w 95"/>
                <a:gd name="T15" fmla="*/ 258 h 54"/>
                <a:gd name="T16" fmla="*/ 149 w 95"/>
                <a:gd name="T17" fmla="*/ 114 h 54"/>
                <a:gd name="T18" fmla="*/ 143 w 95"/>
                <a:gd name="T19" fmla="*/ 95 h 54"/>
                <a:gd name="T20" fmla="*/ 137 w 95"/>
                <a:gd name="T21" fmla="*/ 80 h 54"/>
                <a:gd name="T22" fmla="*/ 131 w 95"/>
                <a:gd name="T23" fmla="*/ 80 h 54"/>
                <a:gd name="T24" fmla="*/ 128 w 95"/>
                <a:gd name="T25" fmla="*/ 114 h 54"/>
                <a:gd name="T26" fmla="*/ 123 w 95"/>
                <a:gd name="T27" fmla="*/ 114 h 54"/>
                <a:gd name="T28" fmla="*/ 114 w 95"/>
                <a:gd name="T29" fmla="*/ 95 h 54"/>
                <a:gd name="T30" fmla="*/ 110 w 95"/>
                <a:gd name="T31" fmla="*/ 67 h 54"/>
                <a:gd name="T32" fmla="*/ 102 w 95"/>
                <a:gd name="T33" fmla="*/ 2 h 54"/>
                <a:gd name="T34" fmla="*/ 94 w 95"/>
                <a:gd name="T35" fmla="*/ 0 h 54"/>
                <a:gd name="T36" fmla="*/ 84 w 95"/>
                <a:gd name="T37" fmla="*/ 0 h 54"/>
                <a:gd name="T38" fmla="*/ 70 w 95"/>
                <a:gd name="T39" fmla="*/ 2 h 54"/>
                <a:gd name="T40" fmla="*/ 72 w 95"/>
                <a:gd name="T41" fmla="*/ 4 h 54"/>
                <a:gd name="T42" fmla="*/ 76 w 95"/>
                <a:gd name="T43" fmla="*/ 114 h 54"/>
                <a:gd name="T44" fmla="*/ 72 w 95"/>
                <a:gd name="T45" fmla="*/ 164 h 54"/>
                <a:gd name="T46" fmla="*/ 72 w 95"/>
                <a:gd name="T47" fmla="*/ 181 h 54"/>
                <a:gd name="T48" fmla="*/ 68 w 95"/>
                <a:gd name="T49" fmla="*/ 216 h 54"/>
                <a:gd name="T50" fmla="*/ 62 w 95"/>
                <a:gd name="T51" fmla="*/ 236 h 54"/>
                <a:gd name="T52" fmla="*/ 60 w 95"/>
                <a:gd name="T53" fmla="*/ 236 h 54"/>
                <a:gd name="T54" fmla="*/ 56 w 95"/>
                <a:gd name="T55" fmla="*/ 216 h 54"/>
                <a:gd name="T56" fmla="*/ 52 w 95"/>
                <a:gd name="T57" fmla="*/ 181 h 54"/>
                <a:gd name="T58" fmla="*/ 20 w 95"/>
                <a:gd name="T59" fmla="*/ 114 h 54"/>
                <a:gd name="T60" fmla="*/ 18 w 95"/>
                <a:gd name="T61" fmla="*/ 95 h 54"/>
                <a:gd name="T62" fmla="*/ 14 w 95"/>
                <a:gd name="T63" fmla="*/ 95 h 54"/>
                <a:gd name="T64" fmla="*/ 10 w 95"/>
                <a:gd name="T65" fmla="*/ 95 h 54"/>
                <a:gd name="T66" fmla="*/ 8 w 95"/>
                <a:gd name="T67" fmla="*/ 114 h 54"/>
                <a:gd name="T68" fmla="*/ 4 w 95"/>
                <a:gd name="T69" fmla="*/ 198 h 54"/>
                <a:gd name="T70" fmla="*/ 2 w 95"/>
                <a:gd name="T71" fmla="*/ 258 h 54"/>
                <a:gd name="T72" fmla="*/ 0 w 95"/>
                <a:gd name="T73" fmla="*/ 325 h 54"/>
                <a:gd name="T74" fmla="*/ 2 w 95"/>
                <a:gd name="T75" fmla="*/ 402 h 54"/>
                <a:gd name="T76" fmla="*/ 4 w 95"/>
                <a:gd name="T77" fmla="*/ 388 h 54"/>
                <a:gd name="T78" fmla="*/ 6 w 95"/>
                <a:gd name="T79" fmla="*/ 365 h 54"/>
                <a:gd name="T80" fmla="*/ 14 w 95"/>
                <a:gd name="T81" fmla="*/ 365 h 54"/>
                <a:gd name="T82" fmla="*/ 52 w 95"/>
                <a:gd name="T83" fmla="*/ 365 h 54"/>
                <a:gd name="T84" fmla="*/ 56 w 95"/>
                <a:gd name="T85" fmla="*/ 388 h 54"/>
                <a:gd name="T86" fmla="*/ 64 w 95"/>
                <a:gd name="T87" fmla="*/ 402 h 54"/>
                <a:gd name="T88" fmla="*/ 72 w 95"/>
                <a:gd name="T89" fmla="*/ 388 h 54"/>
                <a:gd name="T90" fmla="*/ 88 w 95"/>
                <a:gd name="T91" fmla="*/ 337 h 54"/>
                <a:gd name="T92" fmla="*/ 98 w 95"/>
                <a:gd name="T93" fmla="*/ 402 h 54"/>
                <a:gd name="T94" fmla="*/ 110 w 95"/>
                <a:gd name="T95" fmla="*/ 424 h 54"/>
                <a:gd name="T96" fmla="*/ 110 w 95"/>
                <a:gd name="T97" fmla="*/ 463 h 54"/>
                <a:gd name="T98" fmla="*/ 114 w 95"/>
                <a:gd name="T99" fmla="*/ 506 h 54"/>
                <a:gd name="T100" fmla="*/ 128 w 95"/>
                <a:gd name="T101" fmla="*/ 532 h 54"/>
                <a:gd name="T102" fmla="*/ 131 w 95"/>
                <a:gd name="T103" fmla="*/ 524 h 5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5"/>
                <a:gd name="T157" fmla="*/ 0 h 54"/>
                <a:gd name="T158" fmla="*/ 95 w 95"/>
                <a:gd name="T159" fmla="*/ 54 h 5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5" h="54">
                  <a:moveTo>
                    <a:pt x="75" y="52"/>
                  </a:moveTo>
                  <a:lnTo>
                    <a:pt x="81" y="52"/>
                  </a:lnTo>
                  <a:lnTo>
                    <a:pt x="87" y="50"/>
                  </a:lnTo>
                  <a:lnTo>
                    <a:pt x="93" y="48"/>
                  </a:lnTo>
                  <a:lnTo>
                    <a:pt x="95" y="44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1" y="26"/>
                  </a:lnTo>
                  <a:lnTo>
                    <a:pt x="87" y="12"/>
                  </a:lnTo>
                  <a:lnTo>
                    <a:pt x="83" y="10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67" y="10"/>
                  </a:lnTo>
                  <a:lnTo>
                    <a:pt x="65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30" y="22"/>
                  </a:lnTo>
                  <a:lnTo>
                    <a:pt x="26" y="18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14" y="36"/>
                  </a:lnTo>
                  <a:lnTo>
                    <a:pt x="26" y="36"/>
                  </a:lnTo>
                  <a:lnTo>
                    <a:pt x="30" y="38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4" y="34"/>
                  </a:lnTo>
                  <a:lnTo>
                    <a:pt x="59" y="40"/>
                  </a:lnTo>
                  <a:lnTo>
                    <a:pt x="65" y="42"/>
                  </a:lnTo>
                  <a:lnTo>
                    <a:pt x="65" y="46"/>
                  </a:lnTo>
                  <a:lnTo>
                    <a:pt x="67" y="50"/>
                  </a:lnTo>
                  <a:lnTo>
                    <a:pt x="73" y="54"/>
                  </a:lnTo>
                  <a:lnTo>
                    <a:pt x="75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7" name="Freeform 113"/>
            <p:cNvSpPr>
              <a:spLocks noChangeAspect="1"/>
            </p:cNvSpPr>
            <p:nvPr/>
          </p:nvSpPr>
          <p:spPr bwMode="auto">
            <a:xfrm>
              <a:off x="2841" y="1364"/>
              <a:ext cx="73" cy="55"/>
            </a:xfrm>
            <a:custGeom>
              <a:avLst/>
              <a:gdLst>
                <a:gd name="T0" fmla="*/ 145 w 71"/>
                <a:gd name="T1" fmla="*/ 238 h 50"/>
                <a:gd name="T2" fmla="*/ 133 w 71"/>
                <a:gd name="T3" fmla="*/ 196 h 50"/>
                <a:gd name="T4" fmla="*/ 129 w 71"/>
                <a:gd name="T5" fmla="*/ 134 h 50"/>
                <a:gd name="T6" fmla="*/ 129 w 71"/>
                <a:gd name="T7" fmla="*/ 92 h 50"/>
                <a:gd name="T8" fmla="*/ 119 w 71"/>
                <a:gd name="T9" fmla="*/ 76 h 50"/>
                <a:gd name="T10" fmla="*/ 108 w 71"/>
                <a:gd name="T11" fmla="*/ 0 h 50"/>
                <a:gd name="T12" fmla="*/ 86 w 71"/>
                <a:gd name="T13" fmla="*/ 4 h 50"/>
                <a:gd name="T14" fmla="*/ 70 w 71"/>
                <a:gd name="T15" fmla="*/ 76 h 50"/>
                <a:gd name="T16" fmla="*/ 54 w 71"/>
                <a:gd name="T17" fmla="*/ 4 h 50"/>
                <a:gd name="T18" fmla="*/ 50 w 71"/>
                <a:gd name="T19" fmla="*/ 2 h 50"/>
                <a:gd name="T20" fmla="*/ 12 w 71"/>
                <a:gd name="T21" fmla="*/ 2 h 50"/>
                <a:gd name="T22" fmla="*/ 4 w 71"/>
                <a:gd name="T23" fmla="*/ 2 h 50"/>
                <a:gd name="T24" fmla="*/ 2 w 71"/>
                <a:gd name="T25" fmla="*/ 4 h 50"/>
                <a:gd name="T26" fmla="*/ 0 w 71"/>
                <a:gd name="T27" fmla="*/ 76 h 50"/>
                <a:gd name="T28" fmla="*/ 0 w 71"/>
                <a:gd name="T29" fmla="*/ 238 h 50"/>
                <a:gd name="T30" fmla="*/ 8 w 71"/>
                <a:gd name="T31" fmla="*/ 262 h 50"/>
                <a:gd name="T32" fmla="*/ 16 w 71"/>
                <a:gd name="T33" fmla="*/ 262 h 50"/>
                <a:gd name="T34" fmla="*/ 48 w 71"/>
                <a:gd name="T35" fmla="*/ 288 h 50"/>
                <a:gd name="T36" fmla="*/ 54 w 71"/>
                <a:gd name="T37" fmla="*/ 317 h 50"/>
                <a:gd name="T38" fmla="*/ 52 w 71"/>
                <a:gd name="T39" fmla="*/ 462 h 50"/>
                <a:gd name="T40" fmla="*/ 58 w 71"/>
                <a:gd name="T41" fmla="*/ 508 h 50"/>
                <a:gd name="T42" fmla="*/ 62 w 71"/>
                <a:gd name="T43" fmla="*/ 518 h 50"/>
                <a:gd name="T44" fmla="*/ 70 w 71"/>
                <a:gd name="T45" fmla="*/ 518 h 50"/>
                <a:gd name="T46" fmla="*/ 78 w 71"/>
                <a:gd name="T47" fmla="*/ 570 h 50"/>
                <a:gd name="T48" fmla="*/ 78 w 71"/>
                <a:gd name="T49" fmla="*/ 597 h 50"/>
                <a:gd name="T50" fmla="*/ 90 w 71"/>
                <a:gd name="T51" fmla="*/ 597 h 50"/>
                <a:gd name="T52" fmla="*/ 102 w 71"/>
                <a:gd name="T53" fmla="*/ 570 h 50"/>
                <a:gd name="T54" fmla="*/ 122 w 71"/>
                <a:gd name="T55" fmla="*/ 471 h 50"/>
                <a:gd name="T56" fmla="*/ 129 w 71"/>
                <a:gd name="T57" fmla="*/ 384 h 50"/>
                <a:gd name="T58" fmla="*/ 141 w 71"/>
                <a:gd name="T59" fmla="*/ 317 h 50"/>
                <a:gd name="T60" fmla="*/ 137 w 71"/>
                <a:gd name="T61" fmla="*/ 238 h 50"/>
                <a:gd name="T62" fmla="*/ 145 w 71"/>
                <a:gd name="T63" fmla="*/ 238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1"/>
                <a:gd name="T97" fmla="*/ 0 h 50"/>
                <a:gd name="T98" fmla="*/ 71 w 71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1" h="50">
                  <a:moveTo>
                    <a:pt x="71" y="20"/>
                  </a:moveTo>
                  <a:lnTo>
                    <a:pt x="65" y="16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57" y="6"/>
                  </a:lnTo>
                  <a:lnTo>
                    <a:pt x="52" y="0"/>
                  </a:lnTo>
                  <a:lnTo>
                    <a:pt x="44" y="4"/>
                  </a:lnTo>
                  <a:lnTo>
                    <a:pt x="36" y="6"/>
                  </a:lnTo>
                  <a:lnTo>
                    <a:pt x="28" y="4"/>
                  </a:lnTo>
                  <a:lnTo>
                    <a:pt x="24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2" y="24"/>
                  </a:lnTo>
                  <a:lnTo>
                    <a:pt x="28" y="26"/>
                  </a:lnTo>
                  <a:lnTo>
                    <a:pt x="26" y="38"/>
                  </a:lnTo>
                  <a:lnTo>
                    <a:pt x="30" y="42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6" y="50"/>
                  </a:lnTo>
                  <a:lnTo>
                    <a:pt x="50" y="48"/>
                  </a:lnTo>
                  <a:lnTo>
                    <a:pt x="59" y="40"/>
                  </a:lnTo>
                  <a:lnTo>
                    <a:pt x="63" y="32"/>
                  </a:lnTo>
                  <a:lnTo>
                    <a:pt x="69" y="26"/>
                  </a:lnTo>
                  <a:lnTo>
                    <a:pt x="67" y="20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8" name="Freeform 114"/>
            <p:cNvSpPr>
              <a:spLocks noChangeAspect="1"/>
            </p:cNvSpPr>
            <p:nvPr/>
          </p:nvSpPr>
          <p:spPr bwMode="auto">
            <a:xfrm>
              <a:off x="2391" y="1629"/>
              <a:ext cx="193" cy="164"/>
            </a:xfrm>
            <a:custGeom>
              <a:avLst/>
              <a:gdLst>
                <a:gd name="T0" fmla="*/ 371 w 188"/>
                <a:gd name="T1" fmla="*/ 366 h 150"/>
                <a:gd name="T2" fmla="*/ 349 w 188"/>
                <a:gd name="T3" fmla="*/ 481 h 150"/>
                <a:gd name="T4" fmla="*/ 296 w 188"/>
                <a:gd name="T5" fmla="*/ 622 h 150"/>
                <a:gd name="T6" fmla="*/ 274 w 188"/>
                <a:gd name="T7" fmla="*/ 752 h 150"/>
                <a:gd name="T8" fmla="*/ 274 w 188"/>
                <a:gd name="T9" fmla="*/ 935 h 150"/>
                <a:gd name="T10" fmla="*/ 267 w 188"/>
                <a:gd name="T11" fmla="*/ 1067 h 150"/>
                <a:gd name="T12" fmla="*/ 225 w 188"/>
                <a:gd name="T13" fmla="*/ 1277 h 150"/>
                <a:gd name="T14" fmla="*/ 216 w 188"/>
                <a:gd name="T15" fmla="*/ 1387 h 150"/>
                <a:gd name="T16" fmla="*/ 137 w 188"/>
                <a:gd name="T17" fmla="*/ 1396 h 150"/>
                <a:gd name="T18" fmla="*/ 124 w 188"/>
                <a:gd name="T19" fmla="*/ 1464 h 150"/>
                <a:gd name="T20" fmla="*/ 107 w 188"/>
                <a:gd name="T21" fmla="*/ 1525 h 150"/>
                <a:gd name="T22" fmla="*/ 87 w 188"/>
                <a:gd name="T23" fmla="*/ 1525 h 150"/>
                <a:gd name="T24" fmla="*/ 75 w 188"/>
                <a:gd name="T25" fmla="*/ 1426 h 150"/>
                <a:gd name="T26" fmla="*/ 71 w 188"/>
                <a:gd name="T27" fmla="*/ 1339 h 150"/>
                <a:gd name="T28" fmla="*/ 52 w 188"/>
                <a:gd name="T29" fmla="*/ 1304 h 150"/>
                <a:gd name="T30" fmla="*/ 48 w 188"/>
                <a:gd name="T31" fmla="*/ 1269 h 150"/>
                <a:gd name="T32" fmla="*/ 52 w 188"/>
                <a:gd name="T33" fmla="*/ 1175 h 150"/>
                <a:gd name="T34" fmla="*/ 52 w 188"/>
                <a:gd name="T35" fmla="*/ 1098 h 150"/>
                <a:gd name="T36" fmla="*/ 52 w 188"/>
                <a:gd name="T37" fmla="*/ 1032 h 150"/>
                <a:gd name="T38" fmla="*/ 52 w 188"/>
                <a:gd name="T39" fmla="*/ 913 h 150"/>
                <a:gd name="T40" fmla="*/ 52 w 188"/>
                <a:gd name="T41" fmla="*/ 768 h 150"/>
                <a:gd name="T42" fmla="*/ 67 w 188"/>
                <a:gd name="T43" fmla="*/ 584 h 150"/>
                <a:gd name="T44" fmla="*/ 67 w 188"/>
                <a:gd name="T45" fmla="*/ 435 h 150"/>
                <a:gd name="T46" fmla="*/ 18 w 188"/>
                <a:gd name="T47" fmla="*/ 398 h 150"/>
                <a:gd name="T48" fmla="*/ 6 w 188"/>
                <a:gd name="T49" fmla="*/ 337 h 150"/>
                <a:gd name="T50" fmla="*/ 6 w 188"/>
                <a:gd name="T51" fmla="*/ 236 h 150"/>
                <a:gd name="T52" fmla="*/ 2 w 188"/>
                <a:gd name="T53" fmla="*/ 181 h 150"/>
                <a:gd name="T54" fmla="*/ 2 w 188"/>
                <a:gd name="T55" fmla="*/ 95 h 150"/>
                <a:gd name="T56" fmla="*/ 14 w 188"/>
                <a:gd name="T57" fmla="*/ 67 h 150"/>
                <a:gd name="T58" fmla="*/ 16 w 188"/>
                <a:gd name="T59" fmla="*/ 0 h 150"/>
                <a:gd name="T60" fmla="*/ 83 w 188"/>
                <a:gd name="T61" fmla="*/ 2 h 150"/>
                <a:gd name="T62" fmla="*/ 169 w 188"/>
                <a:gd name="T63" fmla="*/ 80 h 150"/>
                <a:gd name="T64" fmla="*/ 267 w 188"/>
                <a:gd name="T65" fmla="*/ 181 h 150"/>
                <a:gd name="T66" fmla="*/ 320 w 188"/>
                <a:gd name="T67" fmla="*/ 216 h 150"/>
                <a:gd name="T68" fmla="*/ 329 w 188"/>
                <a:gd name="T69" fmla="*/ 236 h 150"/>
                <a:gd name="T70" fmla="*/ 371 w 188"/>
                <a:gd name="T71" fmla="*/ 337 h 1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8"/>
                <a:gd name="T109" fmla="*/ 0 h 150"/>
                <a:gd name="T110" fmla="*/ 188 w 188"/>
                <a:gd name="T111" fmla="*/ 150 h 1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8" h="150">
                  <a:moveTo>
                    <a:pt x="188" y="34"/>
                  </a:moveTo>
                  <a:lnTo>
                    <a:pt x="188" y="36"/>
                  </a:lnTo>
                  <a:lnTo>
                    <a:pt x="182" y="42"/>
                  </a:lnTo>
                  <a:lnTo>
                    <a:pt x="176" y="48"/>
                  </a:lnTo>
                  <a:lnTo>
                    <a:pt x="158" y="56"/>
                  </a:lnTo>
                  <a:lnTo>
                    <a:pt x="150" y="60"/>
                  </a:lnTo>
                  <a:lnTo>
                    <a:pt x="144" y="66"/>
                  </a:lnTo>
                  <a:lnTo>
                    <a:pt x="138" y="74"/>
                  </a:lnTo>
                  <a:lnTo>
                    <a:pt x="136" y="86"/>
                  </a:lnTo>
                  <a:lnTo>
                    <a:pt x="138" y="92"/>
                  </a:lnTo>
                  <a:lnTo>
                    <a:pt x="142" y="96"/>
                  </a:lnTo>
                  <a:lnTo>
                    <a:pt x="134" y="104"/>
                  </a:lnTo>
                  <a:lnTo>
                    <a:pt x="122" y="116"/>
                  </a:lnTo>
                  <a:lnTo>
                    <a:pt x="114" y="126"/>
                  </a:lnTo>
                  <a:lnTo>
                    <a:pt x="110" y="132"/>
                  </a:lnTo>
                  <a:lnTo>
                    <a:pt x="110" y="136"/>
                  </a:lnTo>
                  <a:lnTo>
                    <a:pt x="76" y="136"/>
                  </a:lnTo>
                  <a:lnTo>
                    <a:pt x="70" y="138"/>
                  </a:lnTo>
                  <a:lnTo>
                    <a:pt x="68" y="142"/>
                  </a:lnTo>
                  <a:lnTo>
                    <a:pt x="62" y="144"/>
                  </a:lnTo>
                  <a:lnTo>
                    <a:pt x="58" y="146"/>
                  </a:lnTo>
                  <a:lnTo>
                    <a:pt x="54" y="150"/>
                  </a:lnTo>
                  <a:lnTo>
                    <a:pt x="52" y="150"/>
                  </a:lnTo>
                  <a:lnTo>
                    <a:pt x="46" y="150"/>
                  </a:lnTo>
                  <a:lnTo>
                    <a:pt x="42" y="146"/>
                  </a:lnTo>
                  <a:lnTo>
                    <a:pt x="40" y="140"/>
                  </a:lnTo>
                  <a:lnTo>
                    <a:pt x="40" y="134"/>
                  </a:lnTo>
                  <a:lnTo>
                    <a:pt x="38" y="132"/>
                  </a:lnTo>
                  <a:lnTo>
                    <a:pt x="34" y="130"/>
                  </a:lnTo>
                  <a:lnTo>
                    <a:pt x="26" y="128"/>
                  </a:lnTo>
                  <a:lnTo>
                    <a:pt x="20" y="128"/>
                  </a:lnTo>
                  <a:lnTo>
                    <a:pt x="22" y="124"/>
                  </a:lnTo>
                  <a:lnTo>
                    <a:pt x="24" y="120"/>
                  </a:lnTo>
                  <a:lnTo>
                    <a:pt x="26" y="116"/>
                  </a:lnTo>
                  <a:lnTo>
                    <a:pt x="28" y="112"/>
                  </a:lnTo>
                  <a:lnTo>
                    <a:pt x="26" y="108"/>
                  </a:lnTo>
                  <a:lnTo>
                    <a:pt x="24" y="106"/>
                  </a:lnTo>
                  <a:lnTo>
                    <a:pt x="26" y="102"/>
                  </a:lnTo>
                  <a:lnTo>
                    <a:pt x="26" y="96"/>
                  </a:lnTo>
                  <a:lnTo>
                    <a:pt x="26" y="90"/>
                  </a:lnTo>
                  <a:lnTo>
                    <a:pt x="24" y="86"/>
                  </a:lnTo>
                  <a:lnTo>
                    <a:pt x="26" y="76"/>
                  </a:lnTo>
                  <a:lnTo>
                    <a:pt x="30" y="68"/>
                  </a:lnTo>
                  <a:lnTo>
                    <a:pt x="36" y="58"/>
                  </a:lnTo>
                  <a:lnTo>
                    <a:pt x="38" y="46"/>
                  </a:lnTo>
                  <a:lnTo>
                    <a:pt x="36" y="42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6" y="34"/>
                  </a:lnTo>
                  <a:lnTo>
                    <a:pt x="8" y="28"/>
                  </a:lnTo>
                  <a:lnTo>
                    <a:pt x="6" y="24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44" y="2"/>
                  </a:lnTo>
                  <a:lnTo>
                    <a:pt x="66" y="4"/>
                  </a:lnTo>
                  <a:lnTo>
                    <a:pt x="86" y="8"/>
                  </a:lnTo>
                  <a:lnTo>
                    <a:pt x="110" y="10"/>
                  </a:lnTo>
                  <a:lnTo>
                    <a:pt x="134" y="18"/>
                  </a:lnTo>
                  <a:lnTo>
                    <a:pt x="146" y="20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72" y="28"/>
                  </a:lnTo>
                  <a:lnTo>
                    <a:pt x="18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39" name="Freeform 115"/>
            <p:cNvSpPr>
              <a:spLocks noChangeAspect="1"/>
            </p:cNvSpPr>
            <p:nvPr/>
          </p:nvSpPr>
          <p:spPr bwMode="auto">
            <a:xfrm>
              <a:off x="2462" y="1477"/>
              <a:ext cx="196" cy="189"/>
            </a:xfrm>
            <a:custGeom>
              <a:avLst/>
              <a:gdLst>
                <a:gd name="T0" fmla="*/ 418 w 190"/>
                <a:gd name="T1" fmla="*/ 1188 h 174"/>
                <a:gd name="T2" fmla="*/ 390 w 190"/>
                <a:gd name="T3" fmla="*/ 1263 h 174"/>
                <a:gd name="T4" fmla="*/ 366 w 190"/>
                <a:gd name="T5" fmla="*/ 1296 h 174"/>
                <a:gd name="T6" fmla="*/ 332 w 190"/>
                <a:gd name="T7" fmla="*/ 1272 h 174"/>
                <a:gd name="T8" fmla="*/ 300 w 190"/>
                <a:gd name="T9" fmla="*/ 1229 h 174"/>
                <a:gd name="T10" fmla="*/ 273 w 190"/>
                <a:gd name="T11" fmla="*/ 1272 h 174"/>
                <a:gd name="T12" fmla="*/ 265 w 190"/>
                <a:gd name="T13" fmla="*/ 1387 h 174"/>
                <a:gd name="T14" fmla="*/ 229 w 190"/>
                <a:gd name="T15" fmla="*/ 1441 h 174"/>
                <a:gd name="T16" fmla="*/ 209 w 190"/>
                <a:gd name="T17" fmla="*/ 1387 h 174"/>
                <a:gd name="T18" fmla="*/ 170 w 190"/>
                <a:gd name="T19" fmla="*/ 1378 h 174"/>
                <a:gd name="T20" fmla="*/ 86 w 190"/>
                <a:gd name="T21" fmla="*/ 1290 h 174"/>
                <a:gd name="T22" fmla="*/ 104 w 190"/>
                <a:gd name="T23" fmla="*/ 1263 h 174"/>
                <a:gd name="T24" fmla="*/ 117 w 190"/>
                <a:gd name="T25" fmla="*/ 1075 h 174"/>
                <a:gd name="T26" fmla="*/ 117 w 190"/>
                <a:gd name="T27" fmla="*/ 855 h 174"/>
                <a:gd name="T28" fmla="*/ 86 w 190"/>
                <a:gd name="T29" fmla="*/ 634 h 174"/>
                <a:gd name="T30" fmla="*/ 68 w 190"/>
                <a:gd name="T31" fmla="*/ 584 h 174"/>
                <a:gd name="T32" fmla="*/ 8 w 190"/>
                <a:gd name="T33" fmla="*/ 521 h 174"/>
                <a:gd name="T34" fmla="*/ 2 w 190"/>
                <a:gd name="T35" fmla="*/ 471 h 174"/>
                <a:gd name="T36" fmla="*/ 6 w 190"/>
                <a:gd name="T37" fmla="*/ 400 h 174"/>
                <a:gd name="T38" fmla="*/ 42 w 190"/>
                <a:gd name="T39" fmla="*/ 343 h 174"/>
                <a:gd name="T40" fmla="*/ 56 w 190"/>
                <a:gd name="T41" fmla="*/ 343 h 174"/>
                <a:gd name="T42" fmla="*/ 72 w 190"/>
                <a:gd name="T43" fmla="*/ 374 h 174"/>
                <a:gd name="T44" fmla="*/ 98 w 190"/>
                <a:gd name="T45" fmla="*/ 400 h 174"/>
                <a:gd name="T46" fmla="*/ 104 w 190"/>
                <a:gd name="T47" fmla="*/ 343 h 174"/>
                <a:gd name="T48" fmla="*/ 92 w 190"/>
                <a:gd name="T49" fmla="*/ 312 h 174"/>
                <a:gd name="T50" fmla="*/ 110 w 190"/>
                <a:gd name="T51" fmla="*/ 243 h 174"/>
                <a:gd name="T52" fmla="*/ 133 w 190"/>
                <a:gd name="T53" fmla="*/ 278 h 174"/>
                <a:gd name="T54" fmla="*/ 155 w 190"/>
                <a:gd name="T55" fmla="*/ 278 h 174"/>
                <a:gd name="T56" fmla="*/ 160 w 190"/>
                <a:gd name="T57" fmla="*/ 206 h 174"/>
                <a:gd name="T58" fmla="*/ 193 w 190"/>
                <a:gd name="T59" fmla="*/ 136 h 174"/>
                <a:gd name="T60" fmla="*/ 205 w 190"/>
                <a:gd name="T61" fmla="*/ 70 h 174"/>
                <a:gd name="T62" fmla="*/ 232 w 190"/>
                <a:gd name="T63" fmla="*/ 0 h 174"/>
                <a:gd name="T64" fmla="*/ 257 w 190"/>
                <a:gd name="T65" fmla="*/ 83 h 174"/>
                <a:gd name="T66" fmla="*/ 285 w 190"/>
                <a:gd name="T67" fmla="*/ 115 h 174"/>
                <a:gd name="T68" fmla="*/ 291 w 190"/>
                <a:gd name="T69" fmla="*/ 175 h 174"/>
                <a:gd name="T70" fmla="*/ 313 w 190"/>
                <a:gd name="T71" fmla="*/ 190 h 174"/>
                <a:gd name="T72" fmla="*/ 319 w 190"/>
                <a:gd name="T73" fmla="*/ 206 h 174"/>
                <a:gd name="T74" fmla="*/ 337 w 190"/>
                <a:gd name="T75" fmla="*/ 264 h 174"/>
                <a:gd name="T76" fmla="*/ 372 w 190"/>
                <a:gd name="T77" fmla="*/ 278 h 174"/>
                <a:gd name="T78" fmla="*/ 405 w 190"/>
                <a:gd name="T79" fmla="*/ 328 h 174"/>
                <a:gd name="T80" fmla="*/ 418 w 190"/>
                <a:gd name="T81" fmla="*/ 406 h 174"/>
                <a:gd name="T82" fmla="*/ 405 w 190"/>
                <a:gd name="T83" fmla="*/ 565 h 174"/>
                <a:gd name="T84" fmla="*/ 396 w 190"/>
                <a:gd name="T85" fmla="*/ 604 h 174"/>
                <a:gd name="T86" fmla="*/ 382 w 190"/>
                <a:gd name="T87" fmla="*/ 656 h 174"/>
                <a:gd name="T88" fmla="*/ 359 w 190"/>
                <a:gd name="T89" fmla="*/ 770 h 174"/>
                <a:gd name="T90" fmla="*/ 366 w 190"/>
                <a:gd name="T91" fmla="*/ 836 h 174"/>
                <a:gd name="T92" fmla="*/ 372 w 190"/>
                <a:gd name="T93" fmla="*/ 774 h 174"/>
                <a:gd name="T94" fmla="*/ 386 w 190"/>
                <a:gd name="T95" fmla="*/ 774 h 174"/>
                <a:gd name="T96" fmla="*/ 390 w 190"/>
                <a:gd name="T97" fmla="*/ 908 h 174"/>
                <a:gd name="T98" fmla="*/ 399 w 190"/>
                <a:gd name="T99" fmla="*/ 927 h 174"/>
                <a:gd name="T100" fmla="*/ 382 w 190"/>
                <a:gd name="T101" fmla="*/ 997 h 174"/>
                <a:gd name="T102" fmla="*/ 409 w 190"/>
                <a:gd name="T103" fmla="*/ 1163 h 174"/>
                <a:gd name="T104" fmla="*/ 425 w 190"/>
                <a:gd name="T105" fmla="*/ 1188 h 1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0"/>
                <a:gd name="T160" fmla="*/ 0 h 174"/>
                <a:gd name="T161" fmla="*/ 190 w 190"/>
                <a:gd name="T162" fmla="*/ 174 h 1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0" h="174">
                  <a:moveTo>
                    <a:pt x="190" y="138"/>
                  </a:moveTo>
                  <a:lnTo>
                    <a:pt x="186" y="138"/>
                  </a:lnTo>
                  <a:lnTo>
                    <a:pt x="180" y="142"/>
                  </a:lnTo>
                  <a:lnTo>
                    <a:pt x="174" y="146"/>
                  </a:lnTo>
                  <a:lnTo>
                    <a:pt x="170" y="150"/>
                  </a:lnTo>
                  <a:lnTo>
                    <a:pt x="164" y="152"/>
                  </a:lnTo>
                  <a:lnTo>
                    <a:pt x="156" y="150"/>
                  </a:lnTo>
                  <a:lnTo>
                    <a:pt x="148" y="148"/>
                  </a:lnTo>
                  <a:lnTo>
                    <a:pt x="142" y="144"/>
                  </a:lnTo>
                  <a:lnTo>
                    <a:pt x="134" y="144"/>
                  </a:lnTo>
                  <a:lnTo>
                    <a:pt x="128" y="144"/>
                  </a:lnTo>
                  <a:lnTo>
                    <a:pt x="122" y="148"/>
                  </a:lnTo>
                  <a:lnTo>
                    <a:pt x="118" y="154"/>
                  </a:lnTo>
                  <a:lnTo>
                    <a:pt x="118" y="162"/>
                  </a:lnTo>
                  <a:lnTo>
                    <a:pt x="118" y="174"/>
                  </a:lnTo>
                  <a:lnTo>
                    <a:pt x="102" y="168"/>
                  </a:lnTo>
                  <a:lnTo>
                    <a:pt x="96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76" y="160"/>
                  </a:lnTo>
                  <a:lnTo>
                    <a:pt x="64" y="158"/>
                  </a:lnTo>
                  <a:lnTo>
                    <a:pt x="40" y="150"/>
                  </a:lnTo>
                  <a:lnTo>
                    <a:pt x="44" y="148"/>
                  </a:lnTo>
                  <a:lnTo>
                    <a:pt x="46" y="146"/>
                  </a:lnTo>
                  <a:lnTo>
                    <a:pt x="50" y="136"/>
                  </a:lnTo>
                  <a:lnTo>
                    <a:pt x="52" y="124"/>
                  </a:lnTo>
                  <a:lnTo>
                    <a:pt x="52" y="114"/>
                  </a:lnTo>
                  <a:lnTo>
                    <a:pt x="52" y="100"/>
                  </a:lnTo>
                  <a:lnTo>
                    <a:pt x="46" y="86"/>
                  </a:lnTo>
                  <a:lnTo>
                    <a:pt x="40" y="74"/>
                  </a:lnTo>
                  <a:lnTo>
                    <a:pt x="36" y="70"/>
                  </a:lnTo>
                  <a:lnTo>
                    <a:pt x="32" y="68"/>
                  </a:lnTo>
                  <a:lnTo>
                    <a:pt x="12" y="64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6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30" y="42"/>
                  </a:lnTo>
                  <a:lnTo>
                    <a:pt x="34" y="44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2" y="36"/>
                  </a:lnTo>
                  <a:lnTo>
                    <a:pt x="42" y="28"/>
                  </a:lnTo>
                  <a:lnTo>
                    <a:pt x="48" y="28"/>
                  </a:lnTo>
                  <a:lnTo>
                    <a:pt x="54" y="30"/>
                  </a:lnTo>
                  <a:lnTo>
                    <a:pt x="60" y="32"/>
                  </a:lnTo>
                  <a:lnTo>
                    <a:pt x="66" y="32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24"/>
                  </a:lnTo>
                  <a:lnTo>
                    <a:pt x="78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4" y="2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4" y="10"/>
                  </a:lnTo>
                  <a:lnTo>
                    <a:pt x="120" y="12"/>
                  </a:lnTo>
                  <a:lnTo>
                    <a:pt x="128" y="14"/>
                  </a:lnTo>
                  <a:lnTo>
                    <a:pt x="128" y="18"/>
                  </a:lnTo>
                  <a:lnTo>
                    <a:pt x="130" y="20"/>
                  </a:lnTo>
                  <a:lnTo>
                    <a:pt x="134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2" y="24"/>
                  </a:lnTo>
                  <a:lnTo>
                    <a:pt x="146" y="28"/>
                  </a:lnTo>
                  <a:lnTo>
                    <a:pt x="150" y="30"/>
                  </a:lnTo>
                  <a:lnTo>
                    <a:pt x="160" y="30"/>
                  </a:lnTo>
                  <a:lnTo>
                    <a:pt x="166" y="32"/>
                  </a:lnTo>
                  <a:lnTo>
                    <a:pt x="172" y="34"/>
                  </a:lnTo>
                  <a:lnTo>
                    <a:pt x="180" y="38"/>
                  </a:lnTo>
                  <a:lnTo>
                    <a:pt x="188" y="40"/>
                  </a:lnTo>
                  <a:lnTo>
                    <a:pt x="186" y="48"/>
                  </a:lnTo>
                  <a:lnTo>
                    <a:pt x="184" y="58"/>
                  </a:lnTo>
                  <a:lnTo>
                    <a:pt x="180" y="66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4" y="74"/>
                  </a:lnTo>
                  <a:lnTo>
                    <a:pt x="170" y="76"/>
                  </a:lnTo>
                  <a:lnTo>
                    <a:pt x="166" y="80"/>
                  </a:lnTo>
                  <a:lnTo>
                    <a:pt x="160" y="88"/>
                  </a:lnTo>
                  <a:lnTo>
                    <a:pt x="160" y="96"/>
                  </a:lnTo>
                  <a:lnTo>
                    <a:pt x="164" y="96"/>
                  </a:lnTo>
                  <a:lnTo>
                    <a:pt x="164" y="94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2" y="90"/>
                  </a:lnTo>
                  <a:lnTo>
                    <a:pt x="174" y="102"/>
                  </a:lnTo>
                  <a:lnTo>
                    <a:pt x="174" y="104"/>
                  </a:lnTo>
                  <a:lnTo>
                    <a:pt x="176" y="106"/>
                  </a:lnTo>
                  <a:lnTo>
                    <a:pt x="178" y="108"/>
                  </a:lnTo>
                  <a:lnTo>
                    <a:pt x="178" y="110"/>
                  </a:lnTo>
                  <a:lnTo>
                    <a:pt x="170" y="116"/>
                  </a:lnTo>
                  <a:lnTo>
                    <a:pt x="178" y="128"/>
                  </a:lnTo>
                  <a:lnTo>
                    <a:pt x="182" y="134"/>
                  </a:lnTo>
                  <a:lnTo>
                    <a:pt x="188" y="138"/>
                  </a:lnTo>
                  <a:lnTo>
                    <a:pt x="190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0" name="Freeform 116"/>
            <p:cNvSpPr>
              <a:spLocks noChangeAspect="1"/>
            </p:cNvSpPr>
            <p:nvPr/>
          </p:nvSpPr>
          <p:spPr bwMode="auto">
            <a:xfrm>
              <a:off x="2621" y="1401"/>
              <a:ext cx="138" cy="152"/>
            </a:xfrm>
            <a:custGeom>
              <a:avLst/>
              <a:gdLst>
                <a:gd name="T0" fmla="*/ 24 w 136"/>
                <a:gd name="T1" fmla="*/ 1168 h 140"/>
                <a:gd name="T2" fmla="*/ 70 w 136"/>
                <a:gd name="T3" fmla="*/ 1165 h 140"/>
                <a:gd name="T4" fmla="*/ 82 w 136"/>
                <a:gd name="T5" fmla="*/ 1168 h 140"/>
                <a:gd name="T6" fmla="*/ 92 w 136"/>
                <a:gd name="T7" fmla="*/ 1186 h 140"/>
                <a:gd name="T8" fmla="*/ 121 w 136"/>
                <a:gd name="T9" fmla="*/ 1186 h 140"/>
                <a:gd name="T10" fmla="*/ 162 w 136"/>
                <a:gd name="T11" fmla="*/ 1165 h 140"/>
                <a:gd name="T12" fmla="*/ 160 w 136"/>
                <a:gd name="T13" fmla="*/ 1095 h 140"/>
                <a:gd name="T14" fmla="*/ 166 w 136"/>
                <a:gd name="T15" fmla="*/ 1031 h 140"/>
                <a:gd name="T16" fmla="*/ 175 w 136"/>
                <a:gd name="T17" fmla="*/ 989 h 140"/>
                <a:gd name="T18" fmla="*/ 160 w 136"/>
                <a:gd name="T19" fmla="*/ 864 h 140"/>
                <a:gd name="T20" fmla="*/ 145 w 136"/>
                <a:gd name="T21" fmla="*/ 772 h 140"/>
                <a:gd name="T22" fmla="*/ 181 w 136"/>
                <a:gd name="T23" fmla="*/ 622 h 140"/>
                <a:gd name="T24" fmla="*/ 196 w 136"/>
                <a:gd name="T25" fmla="*/ 622 h 140"/>
                <a:gd name="T26" fmla="*/ 184 w 136"/>
                <a:gd name="T27" fmla="*/ 421 h 140"/>
                <a:gd name="T28" fmla="*/ 175 w 136"/>
                <a:gd name="T29" fmla="*/ 134 h 140"/>
                <a:gd name="T30" fmla="*/ 168 w 136"/>
                <a:gd name="T31" fmla="*/ 69 h 140"/>
                <a:gd name="T32" fmla="*/ 156 w 136"/>
                <a:gd name="T33" fmla="*/ 4 h 140"/>
                <a:gd name="T34" fmla="*/ 133 w 136"/>
                <a:gd name="T35" fmla="*/ 69 h 140"/>
                <a:gd name="T36" fmla="*/ 113 w 136"/>
                <a:gd name="T37" fmla="*/ 134 h 140"/>
                <a:gd name="T38" fmla="*/ 96 w 136"/>
                <a:gd name="T39" fmla="*/ 69 h 140"/>
                <a:gd name="T40" fmla="*/ 68 w 136"/>
                <a:gd name="T41" fmla="*/ 0 h 140"/>
                <a:gd name="T42" fmla="*/ 72 w 136"/>
                <a:gd name="T43" fmla="*/ 96 h 140"/>
                <a:gd name="T44" fmla="*/ 78 w 136"/>
                <a:gd name="T45" fmla="*/ 157 h 140"/>
                <a:gd name="T46" fmla="*/ 68 w 136"/>
                <a:gd name="T47" fmla="*/ 157 h 140"/>
                <a:gd name="T48" fmla="*/ 64 w 136"/>
                <a:gd name="T49" fmla="*/ 185 h 140"/>
                <a:gd name="T50" fmla="*/ 32 w 136"/>
                <a:gd name="T51" fmla="*/ 170 h 140"/>
                <a:gd name="T52" fmla="*/ 24 w 136"/>
                <a:gd name="T53" fmla="*/ 157 h 140"/>
                <a:gd name="T54" fmla="*/ 16 w 136"/>
                <a:gd name="T55" fmla="*/ 257 h 140"/>
                <a:gd name="T56" fmla="*/ 14 w 136"/>
                <a:gd name="T57" fmla="*/ 373 h 140"/>
                <a:gd name="T58" fmla="*/ 12 w 136"/>
                <a:gd name="T59" fmla="*/ 440 h 140"/>
                <a:gd name="T60" fmla="*/ 6 w 136"/>
                <a:gd name="T61" fmla="*/ 512 h 140"/>
                <a:gd name="T62" fmla="*/ 2 w 136"/>
                <a:gd name="T63" fmla="*/ 603 h 140"/>
                <a:gd name="T64" fmla="*/ 6 w 136"/>
                <a:gd name="T65" fmla="*/ 655 h 140"/>
                <a:gd name="T66" fmla="*/ 6 w 136"/>
                <a:gd name="T67" fmla="*/ 712 h 140"/>
                <a:gd name="T68" fmla="*/ 10 w 136"/>
                <a:gd name="T69" fmla="*/ 796 h 140"/>
                <a:gd name="T70" fmla="*/ 10 w 136"/>
                <a:gd name="T71" fmla="*/ 864 h 140"/>
                <a:gd name="T72" fmla="*/ 22 w 136"/>
                <a:gd name="T73" fmla="*/ 910 h 140"/>
                <a:gd name="T74" fmla="*/ 60 w 136"/>
                <a:gd name="T75" fmla="*/ 927 h 140"/>
                <a:gd name="T76" fmla="*/ 30 w 136"/>
                <a:gd name="T77" fmla="*/ 1095 h 140"/>
                <a:gd name="T78" fmla="*/ 26 w 136"/>
                <a:gd name="T79" fmla="*/ 1168 h 1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0"/>
                <a:gd name="T122" fmla="*/ 136 w 136"/>
                <a:gd name="T123" fmla="*/ 140 h 14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0">
                  <a:moveTo>
                    <a:pt x="26" y="138"/>
                  </a:moveTo>
                  <a:lnTo>
                    <a:pt x="24" y="138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2" y="136"/>
                  </a:lnTo>
                  <a:lnTo>
                    <a:pt x="56" y="138"/>
                  </a:lnTo>
                  <a:lnTo>
                    <a:pt x="62" y="140"/>
                  </a:lnTo>
                  <a:lnTo>
                    <a:pt x="66" y="140"/>
                  </a:lnTo>
                  <a:lnTo>
                    <a:pt x="80" y="140"/>
                  </a:lnTo>
                  <a:lnTo>
                    <a:pt x="86" y="140"/>
                  </a:lnTo>
                  <a:lnTo>
                    <a:pt x="94" y="136"/>
                  </a:lnTo>
                  <a:lnTo>
                    <a:pt x="110" y="136"/>
                  </a:lnTo>
                  <a:lnTo>
                    <a:pt x="110" y="134"/>
                  </a:lnTo>
                  <a:lnTo>
                    <a:pt x="108" y="130"/>
                  </a:lnTo>
                  <a:lnTo>
                    <a:pt x="110" y="124"/>
                  </a:lnTo>
                  <a:lnTo>
                    <a:pt x="114" y="122"/>
                  </a:lnTo>
                  <a:lnTo>
                    <a:pt x="118" y="118"/>
                  </a:lnTo>
                  <a:lnTo>
                    <a:pt x="122" y="116"/>
                  </a:lnTo>
                  <a:lnTo>
                    <a:pt x="116" y="110"/>
                  </a:lnTo>
                  <a:lnTo>
                    <a:pt x="108" y="102"/>
                  </a:lnTo>
                  <a:lnTo>
                    <a:pt x="100" y="96"/>
                  </a:lnTo>
                  <a:lnTo>
                    <a:pt x="98" y="90"/>
                  </a:lnTo>
                  <a:lnTo>
                    <a:pt x="96" y="86"/>
                  </a:lnTo>
                  <a:lnTo>
                    <a:pt x="12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6" y="64"/>
                  </a:lnTo>
                  <a:lnTo>
                    <a:pt x="128" y="50"/>
                  </a:lnTo>
                  <a:lnTo>
                    <a:pt x="122" y="36"/>
                  </a:lnTo>
                  <a:lnTo>
                    <a:pt x="122" y="16"/>
                  </a:lnTo>
                  <a:lnTo>
                    <a:pt x="118" y="12"/>
                  </a:lnTo>
                  <a:lnTo>
                    <a:pt x="116" y="8"/>
                  </a:lnTo>
                  <a:lnTo>
                    <a:pt x="110" y="6"/>
                  </a:lnTo>
                  <a:lnTo>
                    <a:pt x="104" y="4"/>
                  </a:lnTo>
                  <a:lnTo>
                    <a:pt x="98" y="4"/>
                  </a:lnTo>
                  <a:lnTo>
                    <a:pt x="92" y="8"/>
                  </a:lnTo>
                  <a:lnTo>
                    <a:pt x="86" y="10"/>
                  </a:lnTo>
                  <a:lnTo>
                    <a:pt x="82" y="16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56" y="0"/>
                  </a:lnTo>
                  <a:lnTo>
                    <a:pt x="42" y="0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54" y="22"/>
                  </a:lnTo>
                  <a:lnTo>
                    <a:pt x="52" y="18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16" y="20"/>
                  </a:lnTo>
                  <a:lnTo>
                    <a:pt x="16" y="30"/>
                  </a:lnTo>
                  <a:lnTo>
                    <a:pt x="14" y="38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2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4" y="66"/>
                  </a:lnTo>
                  <a:lnTo>
                    <a:pt x="2" y="70"/>
                  </a:lnTo>
                  <a:lnTo>
                    <a:pt x="0" y="72"/>
                  </a:lnTo>
                  <a:lnTo>
                    <a:pt x="6" y="76"/>
                  </a:lnTo>
                  <a:lnTo>
                    <a:pt x="8" y="82"/>
                  </a:lnTo>
                  <a:lnTo>
                    <a:pt x="6" y="84"/>
                  </a:lnTo>
                  <a:lnTo>
                    <a:pt x="6" y="86"/>
                  </a:lnTo>
                  <a:lnTo>
                    <a:pt x="10" y="94"/>
                  </a:lnTo>
                  <a:lnTo>
                    <a:pt x="10" y="98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22" y="106"/>
                  </a:lnTo>
                  <a:lnTo>
                    <a:pt x="28" y="108"/>
                  </a:lnTo>
                  <a:lnTo>
                    <a:pt x="34" y="110"/>
                  </a:lnTo>
                  <a:lnTo>
                    <a:pt x="32" y="122"/>
                  </a:lnTo>
                  <a:lnTo>
                    <a:pt x="30" y="130"/>
                  </a:lnTo>
                  <a:lnTo>
                    <a:pt x="26" y="136"/>
                  </a:lnTo>
                  <a:lnTo>
                    <a:pt x="26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1" name="Freeform 117"/>
            <p:cNvSpPr>
              <a:spLocks noChangeAspect="1"/>
            </p:cNvSpPr>
            <p:nvPr/>
          </p:nvSpPr>
          <p:spPr bwMode="auto">
            <a:xfrm>
              <a:off x="2745" y="1400"/>
              <a:ext cx="154" cy="119"/>
            </a:xfrm>
            <a:custGeom>
              <a:avLst/>
              <a:gdLst>
                <a:gd name="T0" fmla="*/ 218 w 151"/>
                <a:gd name="T1" fmla="*/ 835 h 110"/>
                <a:gd name="T2" fmla="*/ 213 w 151"/>
                <a:gd name="T3" fmla="*/ 835 h 110"/>
                <a:gd name="T4" fmla="*/ 197 w 151"/>
                <a:gd name="T5" fmla="*/ 820 h 110"/>
                <a:gd name="T6" fmla="*/ 177 w 151"/>
                <a:gd name="T7" fmla="*/ 809 h 110"/>
                <a:gd name="T8" fmla="*/ 162 w 151"/>
                <a:gd name="T9" fmla="*/ 820 h 110"/>
                <a:gd name="T10" fmla="*/ 150 w 151"/>
                <a:gd name="T11" fmla="*/ 835 h 110"/>
                <a:gd name="T12" fmla="*/ 147 w 151"/>
                <a:gd name="T13" fmla="*/ 835 h 110"/>
                <a:gd name="T14" fmla="*/ 147 w 151"/>
                <a:gd name="T15" fmla="*/ 820 h 110"/>
                <a:gd name="T16" fmla="*/ 144 w 151"/>
                <a:gd name="T17" fmla="*/ 784 h 110"/>
                <a:gd name="T18" fmla="*/ 135 w 151"/>
                <a:gd name="T19" fmla="*/ 784 h 110"/>
                <a:gd name="T20" fmla="*/ 129 w 151"/>
                <a:gd name="T21" fmla="*/ 784 h 110"/>
                <a:gd name="T22" fmla="*/ 124 w 151"/>
                <a:gd name="T23" fmla="*/ 784 h 110"/>
                <a:gd name="T24" fmla="*/ 120 w 151"/>
                <a:gd name="T25" fmla="*/ 772 h 110"/>
                <a:gd name="T26" fmla="*/ 116 w 151"/>
                <a:gd name="T27" fmla="*/ 725 h 110"/>
                <a:gd name="T28" fmla="*/ 104 w 151"/>
                <a:gd name="T29" fmla="*/ 714 h 110"/>
                <a:gd name="T30" fmla="*/ 92 w 151"/>
                <a:gd name="T31" fmla="*/ 699 h 110"/>
                <a:gd name="T32" fmla="*/ 76 w 151"/>
                <a:gd name="T33" fmla="*/ 687 h 110"/>
                <a:gd name="T34" fmla="*/ 72 w 151"/>
                <a:gd name="T35" fmla="*/ 648 h 110"/>
                <a:gd name="T36" fmla="*/ 70 w 151"/>
                <a:gd name="T37" fmla="*/ 687 h 110"/>
                <a:gd name="T38" fmla="*/ 66 w 151"/>
                <a:gd name="T39" fmla="*/ 687 h 110"/>
                <a:gd name="T40" fmla="*/ 64 w 151"/>
                <a:gd name="T41" fmla="*/ 687 h 110"/>
                <a:gd name="T42" fmla="*/ 62 w 151"/>
                <a:gd name="T43" fmla="*/ 648 h 110"/>
                <a:gd name="T44" fmla="*/ 14 w 151"/>
                <a:gd name="T45" fmla="*/ 591 h 110"/>
                <a:gd name="T46" fmla="*/ 14 w 151"/>
                <a:gd name="T47" fmla="*/ 510 h 110"/>
                <a:gd name="T48" fmla="*/ 6 w 151"/>
                <a:gd name="T49" fmla="*/ 402 h 110"/>
                <a:gd name="T50" fmla="*/ 0 w 151"/>
                <a:gd name="T51" fmla="*/ 294 h 110"/>
                <a:gd name="T52" fmla="*/ 0 w 151"/>
                <a:gd name="T53" fmla="*/ 141 h 110"/>
                <a:gd name="T54" fmla="*/ 4 w 151"/>
                <a:gd name="T55" fmla="*/ 141 h 110"/>
                <a:gd name="T56" fmla="*/ 14 w 151"/>
                <a:gd name="T57" fmla="*/ 120 h 110"/>
                <a:gd name="T58" fmla="*/ 52 w 151"/>
                <a:gd name="T59" fmla="*/ 75 h 110"/>
                <a:gd name="T60" fmla="*/ 70 w 151"/>
                <a:gd name="T61" fmla="*/ 0 h 110"/>
                <a:gd name="T62" fmla="*/ 100 w 151"/>
                <a:gd name="T63" fmla="*/ 0 h 110"/>
                <a:gd name="T64" fmla="*/ 104 w 151"/>
                <a:gd name="T65" fmla="*/ 4 h 110"/>
                <a:gd name="T66" fmla="*/ 104 w 151"/>
                <a:gd name="T67" fmla="*/ 6 h 110"/>
                <a:gd name="T68" fmla="*/ 116 w 151"/>
                <a:gd name="T69" fmla="*/ 64 h 110"/>
                <a:gd name="T70" fmla="*/ 135 w 151"/>
                <a:gd name="T71" fmla="*/ 6 h 110"/>
                <a:gd name="T72" fmla="*/ 201 w 151"/>
                <a:gd name="T73" fmla="*/ 6 h 110"/>
                <a:gd name="T74" fmla="*/ 209 w 151"/>
                <a:gd name="T75" fmla="*/ 75 h 110"/>
                <a:gd name="T76" fmla="*/ 215 w 151"/>
                <a:gd name="T77" fmla="*/ 88 h 110"/>
                <a:gd name="T78" fmla="*/ 221 w 151"/>
                <a:gd name="T79" fmla="*/ 103 h 110"/>
                <a:gd name="T80" fmla="*/ 223 w 151"/>
                <a:gd name="T81" fmla="*/ 120 h 110"/>
                <a:gd name="T82" fmla="*/ 229 w 151"/>
                <a:gd name="T83" fmla="*/ 169 h 110"/>
                <a:gd name="T84" fmla="*/ 232 w 151"/>
                <a:gd name="T85" fmla="*/ 232 h 110"/>
                <a:gd name="T86" fmla="*/ 232 w 151"/>
                <a:gd name="T87" fmla="*/ 273 h 110"/>
                <a:gd name="T88" fmla="*/ 239 w 151"/>
                <a:gd name="T89" fmla="*/ 319 h 110"/>
                <a:gd name="T90" fmla="*/ 229 w 151"/>
                <a:gd name="T91" fmla="*/ 357 h 110"/>
                <a:gd name="T92" fmla="*/ 226 w 151"/>
                <a:gd name="T93" fmla="*/ 372 h 110"/>
                <a:gd name="T94" fmla="*/ 223 w 151"/>
                <a:gd name="T95" fmla="*/ 386 h 110"/>
                <a:gd name="T96" fmla="*/ 226 w 151"/>
                <a:gd name="T97" fmla="*/ 452 h 110"/>
                <a:gd name="T98" fmla="*/ 235 w 151"/>
                <a:gd name="T99" fmla="*/ 510 h 110"/>
                <a:gd name="T100" fmla="*/ 250 w 151"/>
                <a:gd name="T101" fmla="*/ 648 h 110"/>
                <a:gd name="T102" fmla="*/ 242 w 151"/>
                <a:gd name="T103" fmla="*/ 687 h 110"/>
                <a:gd name="T104" fmla="*/ 232 w 151"/>
                <a:gd name="T105" fmla="*/ 725 h 110"/>
                <a:gd name="T106" fmla="*/ 221 w 151"/>
                <a:gd name="T107" fmla="*/ 848 h 110"/>
                <a:gd name="T108" fmla="*/ 218 w 151"/>
                <a:gd name="T109" fmla="*/ 835 h 1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1"/>
                <a:gd name="T166" fmla="*/ 0 h 110"/>
                <a:gd name="T167" fmla="*/ 151 w 151"/>
                <a:gd name="T168" fmla="*/ 110 h 1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1" h="110">
                  <a:moveTo>
                    <a:pt x="130" y="108"/>
                  </a:moveTo>
                  <a:lnTo>
                    <a:pt x="126" y="108"/>
                  </a:lnTo>
                  <a:lnTo>
                    <a:pt x="118" y="106"/>
                  </a:lnTo>
                  <a:lnTo>
                    <a:pt x="108" y="104"/>
                  </a:lnTo>
                  <a:lnTo>
                    <a:pt x="98" y="106"/>
                  </a:lnTo>
                  <a:lnTo>
                    <a:pt x="90" y="108"/>
                  </a:lnTo>
                  <a:lnTo>
                    <a:pt x="88" y="108"/>
                  </a:lnTo>
                  <a:lnTo>
                    <a:pt x="88" y="106"/>
                  </a:lnTo>
                  <a:lnTo>
                    <a:pt x="86" y="102"/>
                  </a:lnTo>
                  <a:lnTo>
                    <a:pt x="80" y="102"/>
                  </a:lnTo>
                  <a:lnTo>
                    <a:pt x="76" y="102"/>
                  </a:lnTo>
                  <a:lnTo>
                    <a:pt x="74" y="102"/>
                  </a:lnTo>
                  <a:lnTo>
                    <a:pt x="72" y="100"/>
                  </a:lnTo>
                  <a:lnTo>
                    <a:pt x="70" y="94"/>
                  </a:lnTo>
                  <a:lnTo>
                    <a:pt x="64" y="92"/>
                  </a:lnTo>
                  <a:lnTo>
                    <a:pt x="58" y="90"/>
                  </a:lnTo>
                  <a:lnTo>
                    <a:pt x="50" y="88"/>
                  </a:lnTo>
                  <a:lnTo>
                    <a:pt x="46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6" y="84"/>
                  </a:lnTo>
                  <a:lnTo>
                    <a:pt x="14" y="76"/>
                  </a:lnTo>
                  <a:lnTo>
                    <a:pt x="14" y="66"/>
                  </a:lnTo>
                  <a:lnTo>
                    <a:pt x="6" y="52"/>
                  </a:lnTo>
                  <a:lnTo>
                    <a:pt x="0" y="3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14" y="16"/>
                  </a:lnTo>
                  <a:lnTo>
                    <a:pt x="26" y="1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70" y="8"/>
                  </a:lnTo>
                  <a:lnTo>
                    <a:pt x="80" y="6"/>
                  </a:lnTo>
                  <a:lnTo>
                    <a:pt x="120" y="6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4" y="16"/>
                  </a:lnTo>
                  <a:lnTo>
                    <a:pt x="138" y="22"/>
                  </a:lnTo>
                  <a:lnTo>
                    <a:pt x="140" y="30"/>
                  </a:lnTo>
                  <a:lnTo>
                    <a:pt x="140" y="36"/>
                  </a:lnTo>
                  <a:lnTo>
                    <a:pt x="144" y="42"/>
                  </a:lnTo>
                  <a:lnTo>
                    <a:pt x="138" y="46"/>
                  </a:lnTo>
                  <a:lnTo>
                    <a:pt x="136" y="48"/>
                  </a:lnTo>
                  <a:lnTo>
                    <a:pt x="134" y="50"/>
                  </a:lnTo>
                  <a:lnTo>
                    <a:pt x="136" y="58"/>
                  </a:lnTo>
                  <a:lnTo>
                    <a:pt x="142" y="66"/>
                  </a:lnTo>
                  <a:lnTo>
                    <a:pt x="151" y="84"/>
                  </a:lnTo>
                  <a:lnTo>
                    <a:pt x="146" y="88"/>
                  </a:lnTo>
                  <a:lnTo>
                    <a:pt x="140" y="94"/>
                  </a:lnTo>
                  <a:lnTo>
                    <a:pt x="132" y="110"/>
                  </a:lnTo>
                  <a:lnTo>
                    <a:pt x="130" y="10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2" name="Freeform 118"/>
            <p:cNvSpPr>
              <a:spLocks noChangeAspect="1"/>
            </p:cNvSpPr>
            <p:nvPr/>
          </p:nvSpPr>
          <p:spPr bwMode="auto">
            <a:xfrm>
              <a:off x="2953" y="1886"/>
              <a:ext cx="200" cy="213"/>
            </a:xfrm>
            <a:custGeom>
              <a:avLst/>
              <a:gdLst>
                <a:gd name="T0" fmla="*/ 316 w 196"/>
                <a:gd name="T1" fmla="*/ 1501 h 196"/>
                <a:gd name="T2" fmla="*/ 296 w 196"/>
                <a:gd name="T3" fmla="*/ 1578 h 196"/>
                <a:gd name="T4" fmla="*/ 266 w 196"/>
                <a:gd name="T5" fmla="*/ 1701 h 196"/>
                <a:gd name="T6" fmla="*/ 14 w 196"/>
                <a:gd name="T7" fmla="*/ 1646 h 196"/>
                <a:gd name="T8" fmla="*/ 8 w 196"/>
                <a:gd name="T9" fmla="*/ 414 h 196"/>
                <a:gd name="T10" fmla="*/ 2 w 196"/>
                <a:gd name="T11" fmla="*/ 343 h 196"/>
                <a:gd name="T12" fmla="*/ 0 w 196"/>
                <a:gd name="T13" fmla="*/ 246 h 196"/>
                <a:gd name="T14" fmla="*/ 4 w 196"/>
                <a:gd name="T15" fmla="*/ 176 h 196"/>
                <a:gd name="T16" fmla="*/ 2 w 196"/>
                <a:gd name="T17" fmla="*/ 116 h 196"/>
                <a:gd name="T18" fmla="*/ 0 w 196"/>
                <a:gd name="T19" fmla="*/ 83 h 196"/>
                <a:gd name="T20" fmla="*/ 2 w 196"/>
                <a:gd name="T21" fmla="*/ 4 h 196"/>
                <a:gd name="T22" fmla="*/ 66 w 196"/>
                <a:gd name="T23" fmla="*/ 83 h 196"/>
                <a:gd name="T24" fmla="*/ 127 w 196"/>
                <a:gd name="T25" fmla="*/ 137 h 196"/>
                <a:gd name="T26" fmla="*/ 151 w 196"/>
                <a:gd name="T27" fmla="*/ 70 h 196"/>
                <a:gd name="T28" fmla="*/ 180 w 196"/>
                <a:gd name="T29" fmla="*/ 2 h 196"/>
                <a:gd name="T30" fmla="*/ 196 w 196"/>
                <a:gd name="T31" fmla="*/ 59 h 196"/>
                <a:gd name="T32" fmla="*/ 214 w 196"/>
                <a:gd name="T33" fmla="*/ 83 h 196"/>
                <a:gd name="T34" fmla="*/ 239 w 196"/>
                <a:gd name="T35" fmla="*/ 70 h 196"/>
                <a:gd name="T36" fmla="*/ 252 w 196"/>
                <a:gd name="T37" fmla="*/ 70 h 196"/>
                <a:gd name="T38" fmla="*/ 266 w 196"/>
                <a:gd name="T39" fmla="*/ 137 h 196"/>
                <a:gd name="T40" fmla="*/ 284 w 196"/>
                <a:gd name="T41" fmla="*/ 291 h 196"/>
                <a:gd name="T42" fmla="*/ 280 w 196"/>
                <a:gd name="T43" fmla="*/ 519 h 196"/>
                <a:gd name="T44" fmla="*/ 289 w 196"/>
                <a:gd name="T45" fmla="*/ 621 h 196"/>
                <a:gd name="T46" fmla="*/ 277 w 196"/>
                <a:gd name="T47" fmla="*/ 621 h 196"/>
                <a:gd name="T48" fmla="*/ 262 w 196"/>
                <a:gd name="T49" fmla="*/ 621 h 196"/>
                <a:gd name="T50" fmla="*/ 242 w 196"/>
                <a:gd name="T51" fmla="*/ 483 h 196"/>
                <a:gd name="T52" fmla="*/ 220 w 196"/>
                <a:gd name="T53" fmla="*/ 291 h 196"/>
                <a:gd name="T54" fmla="*/ 226 w 196"/>
                <a:gd name="T55" fmla="*/ 439 h 196"/>
                <a:gd name="T56" fmla="*/ 284 w 196"/>
                <a:gd name="T57" fmla="*/ 950 h 196"/>
                <a:gd name="T58" fmla="*/ 304 w 196"/>
                <a:gd name="T59" fmla="*/ 1113 h 196"/>
                <a:gd name="T60" fmla="*/ 320 w 196"/>
                <a:gd name="T61" fmla="*/ 1283 h 196"/>
                <a:gd name="T62" fmla="*/ 329 w 196"/>
                <a:gd name="T63" fmla="*/ 1501 h 19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6"/>
                <a:gd name="T97" fmla="*/ 0 h 196"/>
                <a:gd name="T98" fmla="*/ 196 w 196"/>
                <a:gd name="T99" fmla="*/ 196 h 19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6" h="196">
                  <a:moveTo>
                    <a:pt x="194" y="172"/>
                  </a:moveTo>
                  <a:lnTo>
                    <a:pt x="188" y="172"/>
                  </a:lnTo>
                  <a:lnTo>
                    <a:pt x="184" y="176"/>
                  </a:lnTo>
                  <a:lnTo>
                    <a:pt x="174" y="182"/>
                  </a:lnTo>
                  <a:lnTo>
                    <a:pt x="168" y="190"/>
                  </a:lnTo>
                  <a:lnTo>
                    <a:pt x="158" y="196"/>
                  </a:lnTo>
                  <a:lnTo>
                    <a:pt x="152" y="190"/>
                  </a:lnTo>
                  <a:lnTo>
                    <a:pt x="14" y="190"/>
                  </a:lnTo>
                  <a:lnTo>
                    <a:pt x="8" y="5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40" y="10"/>
                  </a:lnTo>
                  <a:lnTo>
                    <a:pt x="58" y="14"/>
                  </a:lnTo>
                  <a:lnTo>
                    <a:pt x="74" y="16"/>
                  </a:lnTo>
                  <a:lnTo>
                    <a:pt x="82" y="14"/>
                  </a:lnTo>
                  <a:lnTo>
                    <a:pt x="90" y="8"/>
                  </a:lnTo>
                  <a:lnTo>
                    <a:pt x="98" y="4"/>
                  </a:lnTo>
                  <a:lnTo>
                    <a:pt x="108" y="2"/>
                  </a:lnTo>
                  <a:lnTo>
                    <a:pt x="112" y="2"/>
                  </a:lnTo>
                  <a:lnTo>
                    <a:pt x="116" y="6"/>
                  </a:lnTo>
                  <a:lnTo>
                    <a:pt x="120" y="8"/>
                  </a:lnTo>
                  <a:lnTo>
                    <a:pt x="126" y="10"/>
                  </a:lnTo>
                  <a:lnTo>
                    <a:pt x="134" y="10"/>
                  </a:lnTo>
                  <a:lnTo>
                    <a:pt x="142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10"/>
                  </a:lnTo>
                  <a:lnTo>
                    <a:pt x="158" y="16"/>
                  </a:lnTo>
                  <a:lnTo>
                    <a:pt x="164" y="24"/>
                  </a:lnTo>
                  <a:lnTo>
                    <a:pt x="168" y="34"/>
                  </a:lnTo>
                  <a:lnTo>
                    <a:pt x="170" y="46"/>
                  </a:lnTo>
                  <a:lnTo>
                    <a:pt x="166" y="60"/>
                  </a:lnTo>
                  <a:lnTo>
                    <a:pt x="166" y="68"/>
                  </a:lnTo>
                  <a:lnTo>
                    <a:pt x="170" y="72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52" y="68"/>
                  </a:lnTo>
                  <a:lnTo>
                    <a:pt x="144" y="56"/>
                  </a:lnTo>
                  <a:lnTo>
                    <a:pt x="138" y="44"/>
                  </a:lnTo>
                  <a:lnTo>
                    <a:pt x="130" y="34"/>
                  </a:lnTo>
                  <a:lnTo>
                    <a:pt x="132" y="42"/>
                  </a:lnTo>
                  <a:lnTo>
                    <a:pt x="134" y="50"/>
                  </a:lnTo>
                  <a:lnTo>
                    <a:pt x="146" y="72"/>
                  </a:lnTo>
                  <a:lnTo>
                    <a:pt x="168" y="110"/>
                  </a:lnTo>
                  <a:lnTo>
                    <a:pt x="174" y="120"/>
                  </a:lnTo>
                  <a:lnTo>
                    <a:pt x="180" y="128"/>
                  </a:lnTo>
                  <a:lnTo>
                    <a:pt x="186" y="136"/>
                  </a:lnTo>
                  <a:lnTo>
                    <a:pt x="190" y="148"/>
                  </a:lnTo>
                  <a:lnTo>
                    <a:pt x="192" y="162"/>
                  </a:lnTo>
                  <a:lnTo>
                    <a:pt x="196" y="172"/>
                  </a:lnTo>
                  <a:lnTo>
                    <a:pt x="194" y="1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3" name="Freeform 119"/>
            <p:cNvSpPr>
              <a:spLocks noChangeAspect="1"/>
            </p:cNvSpPr>
            <p:nvPr/>
          </p:nvSpPr>
          <p:spPr bwMode="auto">
            <a:xfrm>
              <a:off x="2696" y="1851"/>
              <a:ext cx="271" cy="293"/>
            </a:xfrm>
            <a:custGeom>
              <a:avLst/>
              <a:gdLst>
                <a:gd name="T0" fmla="*/ 463 w 265"/>
                <a:gd name="T1" fmla="*/ 721 h 270"/>
                <a:gd name="T2" fmla="*/ 456 w 265"/>
                <a:gd name="T3" fmla="*/ 640 h 270"/>
                <a:gd name="T4" fmla="*/ 448 w 265"/>
                <a:gd name="T5" fmla="*/ 527 h 270"/>
                <a:gd name="T6" fmla="*/ 453 w 265"/>
                <a:gd name="T7" fmla="*/ 474 h 270"/>
                <a:gd name="T8" fmla="*/ 458 w 265"/>
                <a:gd name="T9" fmla="*/ 403 h 270"/>
                <a:gd name="T10" fmla="*/ 448 w 265"/>
                <a:gd name="T11" fmla="*/ 371 h 270"/>
                <a:gd name="T12" fmla="*/ 448 w 265"/>
                <a:gd name="T13" fmla="*/ 340 h 270"/>
                <a:gd name="T14" fmla="*/ 458 w 265"/>
                <a:gd name="T15" fmla="*/ 267 h 270"/>
                <a:gd name="T16" fmla="*/ 399 w 265"/>
                <a:gd name="T17" fmla="*/ 155 h 270"/>
                <a:gd name="T18" fmla="*/ 377 w 265"/>
                <a:gd name="T19" fmla="*/ 59 h 270"/>
                <a:gd name="T20" fmla="*/ 365 w 265"/>
                <a:gd name="T21" fmla="*/ 4 h 270"/>
                <a:gd name="T22" fmla="*/ 324 w 265"/>
                <a:gd name="T23" fmla="*/ 95 h 270"/>
                <a:gd name="T24" fmla="*/ 307 w 265"/>
                <a:gd name="T25" fmla="*/ 215 h 270"/>
                <a:gd name="T26" fmla="*/ 307 w 265"/>
                <a:gd name="T27" fmla="*/ 315 h 270"/>
                <a:gd name="T28" fmla="*/ 314 w 265"/>
                <a:gd name="T29" fmla="*/ 351 h 270"/>
                <a:gd name="T30" fmla="*/ 303 w 265"/>
                <a:gd name="T31" fmla="*/ 437 h 270"/>
                <a:gd name="T32" fmla="*/ 283 w 265"/>
                <a:gd name="T33" fmla="*/ 480 h 270"/>
                <a:gd name="T34" fmla="*/ 264 w 265"/>
                <a:gd name="T35" fmla="*/ 474 h 270"/>
                <a:gd name="T36" fmla="*/ 235 w 265"/>
                <a:gd name="T37" fmla="*/ 371 h 270"/>
                <a:gd name="T38" fmla="*/ 211 w 265"/>
                <a:gd name="T39" fmla="*/ 315 h 270"/>
                <a:gd name="T40" fmla="*/ 193 w 265"/>
                <a:gd name="T41" fmla="*/ 315 h 270"/>
                <a:gd name="T42" fmla="*/ 173 w 265"/>
                <a:gd name="T43" fmla="*/ 267 h 270"/>
                <a:gd name="T44" fmla="*/ 157 w 265"/>
                <a:gd name="T45" fmla="*/ 168 h 270"/>
                <a:gd name="T46" fmla="*/ 142 w 265"/>
                <a:gd name="T47" fmla="*/ 132 h 270"/>
                <a:gd name="T48" fmla="*/ 73 w 265"/>
                <a:gd name="T49" fmla="*/ 59 h 270"/>
                <a:gd name="T50" fmla="*/ 54 w 265"/>
                <a:gd name="T51" fmla="*/ 4 h 270"/>
                <a:gd name="T52" fmla="*/ 54 w 265"/>
                <a:gd name="T53" fmla="*/ 112 h 270"/>
                <a:gd name="T54" fmla="*/ 18 w 265"/>
                <a:gd name="T55" fmla="*/ 215 h 270"/>
                <a:gd name="T56" fmla="*/ 8 w 265"/>
                <a:gd name="T57" fmla="*/ 315 h 270"/>
                <a:gd name="T58" fmla="*/ 10 w 265"/>
                <a:gd name="T59" fmla="*/ 371 h 270"/>
                <a:gd name="T60" fmla="*/ 0 w 265"/>
                <a:gd name="T61" fmla="*/ 511 h 270"/>
                <a:gd name="T62" fmla="*/ 0 w 265"/>
                <a:gd name="T63" fmla="*/ 613 h 270"/>
                <a:gd name="T64" fmla="*/ 4 w 265"/>
                <a:gd name="T65" fmla="*/ 721 h 270"/>
                <a:gd name="T66" fmla="*/ 6 w 265"/>
                <a:gd name="T67" fmla="*/ 1075 h 270"/>
                <a:gd name="T68" fmla="*/ 0 w 265"/>
                <a:gd name="T69" fmla="*/ 1185 h 270"/>
                <a:gd name="T70" fmla="*/ 4 w 265"/>
                <a:gd name="T71" fmla="*/ 1260 h 270"/>
                <a:gd name="T72" fmla="*/ 12 w 265"/>
                <a:gd name="T73" fmla="*/ 1427 h 270"/>
                <a:gd name="T74" fmla="*/ 56 w 265"/>
                <a:gd name="T75" fmla="*/ 1491 h 270"/>
                <a:gd name="T76" fmla="*/ 64 w 265"/>
                <a:gd name="T77" fmla="*/ 1559 h 270"/>
                <a:gd name="T78" fmla="*/ 73 w 265"/>
                <a:gd name="T79" fmla="*/ 1644 h 270"/>
                <a:gd name="T80" fmla="*/ 101 w 265"/>
                <a:gd name="T81" fmla="*/ 1644 h 270"/>
                <a:gd name="T82" fmla="*/ 127 w 265"/>
                <a:gd name="T83" fmla="*/ 1681 h 270"/>
                <a:gd name="T84" fmla="*/ 139 w 265"/>
                <a:gd name="T85" fmla="*/ 1759 h 270"/>
                <a:gd name="T86" fmla="*/ 443 w 265"/>
                <a:gd name="T87" fmla="*/ 2263 h 270"/>
                <a:gd name="T88" fmla="*/ 473 w 265"/>
                <a:gd name="T89" fmla="*/ 2184 h 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5"/>
                <a:gd name="T136" fmla="*/ 0 h 270"/>
                <a:gd name="T137" fmla="*/ 265 w 265"/>
                <a:gd name="T138" fmla="*/ 270 h 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5" h="270">
                  <a:moveTo>
                    <a:pt x="265" y="222"/>
                  </a:moveTo>
                  <a:lnTo>
                    <a:pt x="259" y="86"/>
                  </a:lnTo>
                  <a:lnTo>
                    <a:pt x="259" y="80"/>
                  </a:lnTo>
                  <a:lnTo>
                    <a:pt x="255" y="76"/>
                  </a:lnTo>
                  <a:lnTo>
                    <a:pt x="253" y="72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3" y="56"/>
                  </a:lnTo>
                  <a:lnTo>
                    <a:pt x="255" y="52"/>
                  </a:lnTo>
                  <a:lnTo>
                    <a:pt x="257" y="48"/>
                  </a:lnTo>
                  <a:lnTo>
                    <a:pt x="253" y="46"/>
                  </a:lnTo>
                  <a:lnTo>
                    <a:pt x="251" y="44"/>
                  </a:lnTo>
                  <a:lnTo>
                    <a:pt x="251" y="42"/>
                  </a:lnTo>
                  <a:lnTo>
                    <a:pt x="251" y="40"/>
                  </a:lnTo>
                  <a:lnTo>
                    <a:pt x="253" y="36"/>
                  </a:lnTo>
                  <a:lnTo>
                    <a:pt x="257" y="32"/>
                  </a:lnTo>
                  <a:lnTo>
                    <a:pt x="229" y="22"/>
                  </a:lnTo>
                  <a:lnTo>
                    <a:pt x="223" y="18"/>
                  </a:lnTo>
                  <a:lnTo>
                    <a:pt x="217" y="12"/>
                  </a:lnTo>
                  <a:lnTo>
                    <a:pt x="211" y="6"/>
                  </a:lnTo>
                  <a:lnTo>
                    <a:pt x="207" y="4"/>
                  </a:lnTo>
                  <a:lnTo>
                    <a:pt x="203" y="4"/>
                  </a:lnTo>
                  <a:lnTo>
                    <a:pt x="192" y="6"/>
                  </a:lnTo>
                  <a:lnTo>
                    <a:pt x="182" y="12"/>
                  </a:lnTo>
                  <a:lnTo>
                    <a:pt x="174" y="22"/>
                  </a:lnTo>
                  <a:lnTo>
                    <a:pt x="172" y="26"/>
                  </a:lnTo>
                  <a:lnTo>
                    <a:pt x="170" y="30"/>
                  </a:lnTo>
                  <a:lnTo>
                    <a:pt x="172" y="38"/>
                  </a:lnTo>
                  <a:lnTo>
                    <a:pt x="174" y="40"/>
                  </a:lnTo>
                  <a:lnTo>
                    <a:pt x="176" y="42"/>
                  </a:lnTo>
                  <a:lnTo>
                    <a:pt x="174" y="48"/>
                  </a:lnTo>
                  <a:lnTo>
                    <a:pt x="170" y="52"/>
                  </a:lnTo>
                  <a:lnTo>
                    <a:pt x="166" y="56"/>
                  </a:lnTo>
                  <a:lnTo>
                    <a:pt x="158" y="58"/>
                  </a:lnTo>
                  <a:lnTo>
                    <a:pt x="154" y="58"/>
                  </a:lnTo>
                  <a:lnTo>
                    <a:pt x="148" y="56"/>
                  </a:lnTo>
                  <a:lnTo>
                    <a:pt x="140" y="50"/>
                  </a:lnTo>
                  <a:lnTo>
                    <a:pt x="132" y="44"/>
                  </a:lnTo>
                  <a:lnTo>
                    <a:pt x="122" y="40"/>
                  </a:lnTo>
                  <a:lnTo>
                    <a:pt x="118" y="38"/>
                  </a:lnTo>
                  <a:lnTo>
                    <a:pt x="112" y="38"/>
                  </a:lnTo>
                  <a:lnTo>
                    <a:pt x="108" y="38"/>
                  </a:lnTo>
                  <a:lnTo>
                    <a:pt x="104" y="36"/>
                  </a:lnTo>
                  <a:lnTo>
                    <a:pt x="98" y="32"/>
                  </a:lnTo>
                  <a:lnTo>
                    <a:pt x="94" y="26"/>
                  </a:lnTo>
                  <a:lnTo>
                    <a:pt x="90" y="20"/>
                  </a:lnTo>
                  <a:lnTo>
                    <a:pt x="86" y="18"/>
                  </a:lnTo>
                  <a:lnTo>
                    <a:pt x="80" y="16"/>
                  </a:lnTo>
                  <a:lnTo>
                    <a:pt x="56" y="10"/>
                  </a:lnTo>
                  <a:lnTo>
                    <a:pt x="44" y="6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8" y="10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18" y="26"/>
                  </a:lnTo>
                  <a:lnTo>
                    <a:pt x="12" y="32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4" y="56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2" y="80"/>
                  </a:lnTo>
                  <a:lnTo>
                    <a:pt x="4" y="86"/>
                  </a:lnTo>
                  <a:lnTo>
                    <a:pt x="4" y="94"/>
                  </a:lnTo>
                  <a:lnTo>
                    <a:pt x="6" y="128"/>
                  </a:lnTo>
                  <a:lnTo>
                    <a:pt x="2" y="134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4" y="150"/>
                  </a:lnTo>
                  <a:lnTo>
                    <a:pt x="10" y="164"/>
                  </a:lnTo>
                  <a:lnTo>
                    <a:pt x="12" y="170"/>
                  </a:lnTo>
                  <a:lnTo>
                    <a:pt x="18" y="174"/>
                  </a:lnTo>
                  <a:lnTo>
                    <a:pt x="30" y="178"/>
                  </a:lnTo>
                  <a:lnTo>
                    <a:pt x="34" y="180"/>
                  </a:lnTo>
                  <a:lnTo>
                    <a:pt x="38" y="186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8" y="196"/>
                  </a:lnTo>
                  <a:lnTo>
                    <a:pt x="58" y="196"/>
                  </a:lnTo>
                  <a:lnTo>
                    <a:pt x="64" y="198"/>
                  </a:lnTo>
                  <a:lnTo>
                    <a:pt x="70" y="200"/>
                  </a:lnTo>
                  <a:lnTo>
                    <a:pt x="74" y="204"/>
                  </a:lnTo>
                  <a:lnTo>
                    <a:pt x="78" y="210"/>
                  </a:lnTo>
                  <a:lnTo>
                    <a:pt x="110" y="196"/>
                  </a:lnTo>
                  <a:lnTo>
                    <a:pt x="247" y="270"/>
                  </a:lnTo>
                  <a:lnTo>
                    <a:pt x="251" y="262"/>
                  </a:lnTo>
                  <a:lnTo>
                    <a:pt x="265" y="262"/>
                  </a:lnTo>
                  <a:lnTo>
                    <a:pt x="265" y="2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4" name="Freeform 120"/>
            <p:cNvSpPr>
              <a:spLocks noChangeAspect="1"/>
            </p:cNvSpPr>
            <p:nvPr/>
          </p:nvSpPr>
          <p:spPr bwMode="auto">
            <a:xfrm>
              <a:off x="2390" y="1769"/>
              <a:ext cx="349" cy="388"/>
            </a:xfrm>
            <a:custGeom>
              <a:avLst/>
              <a:gdLst>
                <a:gd name="T0" fmla="*/ 200 w 342"/>
                <a:gd name="T1" fmla="*/ 310 h 358"/>
                <a:gd name="T2" fmla="*/ 226 w 342"/>
                <a:gd name="T3" fmla="*/ 230 h 358"/>
                <a:gd name="T4" fmla="*/ 266 w 342"/>
                <a:gd name="T5" fmla="*/ 131 h 358"/>
                <a:gd name="T6" fmla="*/ 339 w 342"/>
                <a:gd name="T7" fmla="*/ 59 h 358"/>
                <a:gd name="T8" fmla="*/ 369 w 342"/>
                <a:gd name="T9" fmla="*/ 59 h 358"/>
                <a:gd name="T10" fmla="*/ 384 w 342"/>
                <a:gd name="T11" fmla="*/ 81 h 358"/>
                <a:gd name="T12" fmla="*/ 400 w 342"/>
                <a:gd name="T13" fmla="*/ 69 h 358"/>
                <a:gd name="T14" fmla="*/ 409 w 342"/>
                <a:gd name="T15" fmla="*/ 4 h 358"/>
                <a:gd name="T16" fmla="*/ 454 w 342"/>
                <a:gd name="T17" fmla="*/ 2 h 358"/>
                <a:gd name="T18" fmla="*/ 471 w 342"/>
                <a:gd name="T19" fmla="*/ 95 h 358"/>
                <a:gd name="T20" fmla="*/ 468 w 342"/>
                <a:gd name="T21" fmla="*/ 310 h 358"/>
                <a:gd name="T22" fmla="*/ 464 w 342"/>
                <a:gd name="T23" fmla="*/ 428 h 358"/>
                <a:gd name="T24" fmla="*/ 454 w 342"/>
                <a:gd name="T25" fmla="*/ 473 h 358"/>
                <a:gd name="T26" fmla="*/ 447 w 342"/>
                <a:gd name="T27" fmla="*/ 545 h 358"/>
                <a:gd name="T28" fmla="*/ 459 w 342"/>
                <a:gd name="T29" fmla="*/ 641 h 358"/>
                <a:gd name="T30" fmla="*/ 468 w 342"/>
                <a:gd name="T31" fmla="*/ 698 h 358"/>
                <a:gd name="T32" fmla="*/ 481 w 342"/>
                <a:gd name="T33" fmla="*/ 788 h 358"/>
                <a:gd name="T34" fmla="*/ 493 w 342"/>
                <a:gd name="T35" fmla="*/ 891 h 358"/>
                <a:gd name="T36" fmla="*/ 503 w 342"/>
                <a:gd name="T37" fmla="*/ 1091 h 358"/>
                <a:gd name="T38" fmla="*/ 508 w 342"/>
                <a:gd name="T39" fmla="*/ 1219 h 358"/>
                <a:gd name="T40" fmla="*/ 513 w 342"/>
                <a:gd name="T41" fmla="*/ 1317 h 358"/>
                <a:gd name="T42" fmla="*/ 518 w 342"/>
                <a:gd name="T43" fmla="*/ 1658 h 358"/>
                <a:gd name="T44" fmla="*/ 508 w 342"/>
                <a:gd name="T45" fmla="*/ 1763 h 358"/>
                <a:gd name="T46" fmla="*/ 513 w 342"/>
                <a:gd name="T47" fmla="*/ 1832 h 358"/>
                <a:gd name="T48" fmla="*/ 529 w 342"/>
                <a:gd name="T49" fmla="*/ 1987 h 358"/>
                <a:gd name="T50" fmla="*/ 559 w 342"/>
                <a:gd name="T51" fmla="*/ 2048 h 358"/>
                <a:gd name="T52" fmla="*/ 571 w 342"/>
                <a:gd name="T53" fmla="*/ 2129 h 358"/>
                <a:gd name="T54" fmla="*/ 452 w 342"/>
                <a:gd name="T55" fmla="*/ 2607 h 358"/>
                <a:gd name="T56" fmla="*/ 332 w 342"/>
                <a:gd name="T57" fmla="*/ 2903 h 358"/>
                <a:gd name="T58" fmla="*/ 312 w 342"/>
                <a:gd name="T59" fmla="*/ 2739 h 358"/>
                <a:gd name="T60" fmla="*/ 277 w 342"/>
                <a:gd name="T61" fmla="*/ 2640 h 358"/>
                <a:gd name="T62" fmla="*/ 270 w 342"/>
                <a:gd name="T63" fmla="*/ 2569 h 358"/>
                <a:gd name="T64" fmla="*/ 0 w 342"/>
                <a:gd name="T65" fmla="*/ 1388 h 358"/>
                <a:gd name="T66" fmla="*/ 20 w 342"/>
                <a:gd name="T67" fmla="*/ 1263 h 358"/>
                <a:gd name="T68" fmla="*/ 82 w 342"/>
                <a:gd name="T69" fmla="*/ 1154 h 358"/>
                <a:gd name="T70" fmla="*/ 98 w 342"/>
                <a:gd name="T71" fmla="*/ 1076 h 358"/>
                <a:gd name="T72" fmla="*/ 122 w 342"/>
                <a:gd name="T73" fmla="*/ 1009 h 358"/>
                <a:gd name="T74" fmla="*/ 133 w 342"/>
                <a:gd name="T75" fmla="*/ 986 h 358"/>
                <a:gd name="T76" fmla="*/ 133 w 342"/>
                <a:gd name="T77" fmla="*/ 891 h 358"/>
                <a:gd name="T78" fmla="*/ 154 w 342"/>
                <a:gd name="T79" fmla="*/ 840 h 358"/>
                <a:gd name="T80" fmla="*/ 172 w 342"/>
                <a:gd name="T81" fmla="*/ 816 h 358"/>
                <a:gd name="T82" fmla="*/ 200 w 342"/>
                <a:gd name="T83" fmla="*/ 816 h 358"/>
                <a:gd name="T84" fmla="*/ 208 w 342"/>
                <a:gd name="T85" fmla="*/ 768 h 358"/>
                <a:gd name="T86" fmla="*/ 172 w 342"/>
                <a:gd name="T87" fmla="*/ 320 h 3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2"/>
                <a:gd name="T133" fmla="*/ 0 h 358"/>
                <a:gd name="T134" fmla="*/ 342 w 342"/>
                <a:gd name="T135" fmla="*/ 358 h 3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2" h="358">
                  <a:moveTo>
                    <a:pt x="106" y="40"/>
                  </a:moveTo>
                  <a:lnTo>
                    <a:pt x="118" y="38"/>
                  </a:lnTo>
                  <a:lnTo>
                    <a:pt x="126" y="34"/>
                  </a:lnTo>
                  <a:lnTo>
                    <a:pt x="134" y="28"/>
                  </a:lnTo>
                  <a:lnTo>
                    <a:pt x="142" y="22"/>
                  </a:lnTo>
                  <a:lnTo>
                    <a:pt x="158" y="16"/>
                  </a:lnTo>
                  <a:lnTo>
                    <a:pt x="178" y="10"/>
                  </a:lnTo>
                  <a:lnTo>
                    <a:pt x="200" y="6"/>
                  </a:lnTo>
                  <a:lnTo>
                    <a:pt x="214" y="6"/>
                  </a:lnTo>
                  <a:lnTo>
                    <a:pt x="218" y="6"/>
                  </a:lnTo>
                  <a:lnTo>
                    <a:pt x="222" y="8"/>
                  </a:lnTo>
                  <a:lnTo>
                    <a:pt x="226" y="10"/>
                  </a:lnTo>
                  <a:lnTo>
                    <a:pt x="230" y="10"/>
                  </a:lnTo>
                  <a:lnTo>
                    <a:pt x="236" y="8"/>
                  </a:lnTo>
                  <a:lnTo>
                    <a:pt x="240" y="6"/>
                  </a:lnTo>
                  <a:lnTo>
                    <a:pt x="242" y="4"/>
                  </a:lnTo>
                  <a:lnTo>
                    <a:pt x="248" y="2"/>
                  </a:lnTo>
                  <a:lnTo>
                    <a:pt x="268" y="2"/>
                  </a:lnTo>
                  <a:lnTo>
                    <a:pt x="280" y="0"/>
                  </a:lnTo>
                  <a:lnTo>
                    <a:pt x="278" y="12"/>
                  </a:lnTo>
                  <a:lnTo>
                    <a:pt x="276" y="24"/>
                  </a:lnTo>
                  <a:lnTo>
                    <a:pt x="276" y="38"/>
                  </a:lnTo>
                  <a:lnTo>
                    <a:pt x="276" y="44"/>
                  </a:lnTo>
                  <a:lnTo>
                    <a:pt x="274" y="52"/>
                  </a:lnTo>
                  <a:lnTo>
                    <a:pt x="272" y="56"/>
                  </a:lnTo>
                  <a:lnTo>
                    <a:pt x="268" y="58"/>
                  </a:lnTo>
                  <a:lnTo>
                    <a:pt x="264" y="62"/>
                  </a:lnTo>
                  <a:lnTo>
                    <a:pt x="264" y="66"/>
                  </a:lnTo>
                  <a:lnTo>
                    <a:pt x="264" y="72"/>
                  </a:lnTo>
                  <a:lnTo>
                    <a:pt x="270" y="78"/>
                  </a:lnTo>
                  <a:lnTo>
                    <a:pt x="274" y="82"/>
                  </a:lnTo>
                  <a:lnTo>
                    <a:pt x="276" y="86"/>
                  </a:lnTo>
                  <a:lnTo>
                    <a:pt x="280" y="92"/>
                  </a:lnTo>
                  <a:lnTo>
                    <a:pt x="284" y="98"/>
                  </a:lnTo>
                  <a:lnTo>
                    <a:pt x="288" y="104"/>
                  </a:lnTo>
                  <a:lnTo>
                    <a:pt x="292" y="110"/>
                  </a:lnTo>
                  <a:lnTo>
                    <a:pt x="298" y="138"/>
                  </a:lnTo>
                  <a:lnTo>
                    <a:pt x="298" y="136"/>
                  </a:lnTo>
                  <a:lnTo>
                    <a:pt x="300" y="142"/>
                  </a:lnTo>
                  <a:lnTo>
                    <a:pt x="300" y="150"/>
                  </a:lnTo>
                  <a:lnTo>
                    <a:pt x="302" y="156"/>
                  </a:lnTo>
                  <a:lnTo>
                    <a:pt x="304" y="162"/>
                  </a:lnTo>
                  <a:lnTo>
                    <a:pt x="304" y="170"/>
                  </a:lnTo>
                  <a:lnTo>
                    <a:pt x="306" y="204"/>
                  </a:lnTo>
                  <a:lnTo>
                    <a:pt x="302" y="210"/>
                  </a:lnTo>
                  <a:lnTo>
                    <a:pt x="300" y="218"/>
                  </a:lnTo>
                  <a:lnTo>
                    <a:pt x="302" y="222"/>
                  </a:lnTo>
                  <a:lnTo>
                    <a:pt x="304" y="226"/>
                  </a:lnTo>
                  <a:lnTo>
                    <a:pt x="310" y="240"/>
                  </a:lnTo>
                  <a:lnTo>
                    <a:pt x="312" y="246"/>
                  </a:lnTo>
                  <a:lnTo>
                    <a:pt x="318" y="250"/>
                  </a:lnTo>
                  <a:lnTo>
                    <a:pt x="330" y="254"/>
                  </a:lnTo>
                  <a:lnTo>
                    <a:pt x="334" y="256"/>
                  </a:lnTo>
                  <a:lnTo>
                    <a:pt x="338" y="262"/>
                  </a:lnTo>
                  <a:lnTo>
                    <a:pt x="342" y="272"/>
                  </a:lnTo>
                  <a:lnTo>
                    <a:pt x="266" y="322"/>
                  </a:lnTo>
                  <a:lnTo>
                    <a:pt x="238" y="352"/>
                  </a:lnTo>
                  <a:lnTo>
                    <a:pt x="196" y="358"/>
                  </a:lnTo>
                  <a:lnTo>
                    <a:pt x="196" y="342"/>
                  </a:lnTo>
                  <a:lnTo>
                    <a:pt x="184" y="338"/>
                  </a:lnTo>
                  <a:lnTo>
                    <a:pt x="172" y="334"/>
                  </a:lnTo>
                  <a:lnTo>
                    <a:pt x="164" y="326"/>
                  </a:lnTo>
                  <a:lnTo>
                    <a:pt x="160" y="320"/>
                  </a:lnTo>
                  <a:lnTo>
                    <a:pt x="160" y="316"/>
                  </a:lnTo>
                  <a:lnTo>
                    <a:pt x="0" y="196"/>
                  </a:lnTo>
                  <a:lnTo>
                    <a:pt x="0" y="172"/>
                  </a:lnTo>
                  <a:lnTo>
                    <a:pt x="10" y="160"/>
                  </a:lnTo>
                  <a:lnTo>
                    <a:pt x="20" y="156"/>
                  </a:lnTo>
                  <a:lnTo>
                    <a:pt x="36" y="150"/>
                  </a:lnTo>
                  <a:lnTo>
                    <a:pt x="52" y="142"/>
                  </a:lnTo>
                  <a:lnTo>
                    <a:pt x="58" y="138"/>
                  </a:lnTo>
                  <a:lnTo>
                    <a:pt x="60" y="134"/>
                  </a:lnTo>
                  <a:lnTo>
                    <a:pt x="66" y="128"/>
                  </a:lnTo>
                  <a:lnTo>
                    <a:pt x="72" y="126"/>
                  </a:lnTo>
                  <a:lnTo>
                    <a:pt x="76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8" y="110"/>
                  </a:lnTo>
                  <a:lnTo>
                    <a:pt x="86" y="108"/>
                  </a:lnTo>
                  <a:lnTo>
                    <a:pt x="92" y="104"/>
                  </a:lnTo>
                  <a:lnTo>
                    <a:pt x="98" y="100"/>
                  </a:lnTo>
                  <a:lnTo>
                    <a:pt x="104" y="100"/>
                  </a:lnTo>
                  <a:lnTo>
                    <a:pt x="114" y="100"/>
                  </a:lnTo>
                  <a:lnTo>
                    <a:pt x="118" y="100"/>
                  </a:lnTo>
                  <a:lnTo>
                    <a:pt x="120" y="98"/>
                  </a:lnTo>
                  <a:lnTo>
                    <a:pt x="122" y="94"/>
                  </a:lnTo>
                  <a:lnTo>
                    <a:pt x="112" y="66"/>
                  </a:lnTo>
                  <a:lnTo>
                    <a:pt x="104" y="40"/>
                  </a:lnTo>
                  <a:lnTo>
                    <a:pt x="106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5" name="Freeform 121"/>
            <p:cNvSpPr>
              <a:spLocks noChangeAspect="1"/>
            </p:cNvSpPr>
            <p:nvPr/>
          </p:nvSpPr>
          <p:spPr bwMode="auto">
            <a:xfrm>
              <a:off x="2316" y="1796"/>
              <a:ext cx="198" cy="181"/>
            </a:xfrm>
            <a:custGeom>
              <a:avLst/>
              <a:gdLst>
                <a:gd name="T0" fmla="*/ 123 w 194"/>
                <a:gd name="T1" fmla="*/ 1555 h 166"/>
                <a:gd name="T2" fmla="*/ 123 w 194"/>
                <a:gd name="T3" fmla="*/ 1377 h 166"/>
                <a:gd name="T4" fmla="*/ 140 w 194"/>
                <a:gd name="T5" fmla="*/ 1263 h 166"/>
                <a:gd name="T6" fmla="*/ 155 w 194"/>
                <a:gd name="T7" fmla="*/ 1239 h 166"/>
                <a:gd name="T8" fmla="*/ 182 w 194"/>
                <a:gd name="T9" fmla="*/ 1162 h 166"/>
                <a:gd name="T10" fmla="*/ 212 w 194"/>
                <a:gd name="T11" fmla="*/ 1090 h 166"/>
                <a:gd name="T12" fmla="*/ 220 w 194"/>
                <a:gd name="T13" fmla="*/ 1061 h 166"/>
                <a:gd name="T14" fmla="*/ 224 w 194"/>
                <a:gd name="T15" fmla="*/ 1036 h 166"/>
                <a:gd name="T16" fmla="*/ 234 w 194"/>
                <a:gd name="T17" fmla="*/ 966 h 166"/>
                <a:gd name="T18" fmla="*/ 244 w 194"/>
                <a:gd name="T19" fmla="*/ 956 h 166"/>
                <a:gd name="T20" fmla="*/ 250 w 194"/>
                <a:gd name="T21" fmla="*/ 942 h 166"/>
                <a:gd name="T22" fmla="*/ 254 w 194"/>
                <a:gd name="T23" fmla="*/ 897 h 166"/>
                <a:gd name="T24" fmla="*/ 254 w 194"/>
                <a:gd name="T25" fmla="*/ 886 h 166"/>
                <a:gd name="T26" fmla="*/ 254 w 194"/>
                <a:gd name="T27" fmla="*/ 804 h 166"/>
                <a:gd name="T28" fmla="*/ 267 w 194"/>
                <a:gd name="T29" fmla="*/ 771 h 166"/>
                <a:gd name="T30" fmla="*/ 279 w 194"/>
                <a:gd name="T31" fmla="*/ 745 h 166"/>
                <a:gd name="T32" fmla="*/ 291 w 194"/>
                <a:gd name="T33" fmla="*/ 692 h 166"/>
                <a:gd name="T34" fmla="*/ 300 w 194"/>
                <a:gd name="T35" fmla="*/ 692 h 166"/>
                <a:gd name="T36" fmla="*/ 315 w 194"/>
                <a:gd name="T37" fmla="*/ 692 h 166"/>
                <a:gd name="T38" fmla="*/ 321 w 194"/>
                <a:gd name="T39" fmla="*/ 692 h 166"/>
                <a:gd name="T40" fmla="*/ 325 w 194"/>
                <a:gd name="T41" fmla="*/ 684 h 166"/>
                <a:gd name="T42" fmla="*/ 328 w 194"/>
                <a:gd name="T43" fmla="*/ 635 h 166"/>
                <a:gd name="T44" fmla="*/ 312 w 194"/>
                <a:gd name="T45" fmla="*/ 378 h 166"/>
                <a:gd name="T46" fmla="*/ 300 w 194"/>
                <a:gd name="T47" fmla="*/ 126 h 166"/>
                <a:gd name="T48" fmla="*/ 303 w 194"/>
                <a:gd name="T49" fmla="*/ 126 h 166"/>
                <a:gd name="T50" fmla="*/ 267 w 194"/>
                <a:gd name="T51" fmla="*/ 149 h 166"/>
                <a:gd name="T52" fmla="*/ 247 w 194"/>
                <a:gd name="T53" fmla="*/ 126 h 166"/>
                <a:gd name="T54" fmla="*/ 230 w 194"/>
                <a:gd name="T55" fmla="*/ 106 h 166"/>
                <a:gd name="T56" fmla="*/ 227 w 194"/>
                <a:gd name="T57" fmla="*/ 89 h 166"/>
                <a:gd name="T58" fmla="*/ 224 w 194"/>
                <a:gd name="T59" fmla="*/ 63 h 166"/>
                <a:gd name="T60" fmla="*/ 220 w 194"/>
                <a:gd name="T61" fmla="*/ 2 h 166"/>
                <a:gd name="T62" fmla="*/ 215 w 194"/>
                <a:gd name="T63" fmla="*/ 0 h 166"/>
                <a:gd name="T64" fmla="*/ 210 w 194"/>
                <a:gd name="T65" fmla="*/ 2 h 166"/>
                <a:gd name="T66" fmla="*/ 202 w 194"/>
                <a:gd name="T67" fmla="*/ 4 h 166"/>
                <a:gd name="T68" fmla="*/ 194 w 194"/>
                <a:gd name="T69" fmla="*/ 149 h 166"/>
                <a:gd name="T70" fmla="*/ 186 w 194"/>
                <a:gd name="T71" fmla="*/ 268 h 166"/>
                <a:gd name="T72" fmla="*/ 178 w 194"/>
                <a:gd name="T73" fmla="*/ 346 h 166"/>
                <a:gd name="T74" fmla="*/ 164 w 194"/>
                <a:gd name="T75" fmla="*/ 412 h 166"/>
                <a:gd name="T76" fmla="*/ 149 w 194"/>
                <a:gd name="T77" fmla="*/ 449 h 166"/>
                <a:gd name="T78" fmla="*/ 137 w 194"/>
                <a:gd name="T79" fmla="*/ 532 h 166"/>
                <a:gd name="T80" fmla="*/ 119 w 194"/>
                <a:gd name="T81" fmla="*/ 616 h 166"/>
                <a:gd name="T82" fmla="*/ 111 w 194"/>
                <a:gd name="T83" fmla="*/ 672 h 166"/>
                <a:gd name="T84" fmla="*/ 107 w 194"/>
                <a:gd name="T85" fmla="*/ 733 h 166"/>
                <a:gd name="T86" fmla="*/ 107 w 194"/>
                <a:gd name="T87" fmla="*/ 823 h 166"/>
                <a:gd name="T88" fmla="*/ 103 w 194"/>
                <a:gd name="T89" fmla="*/ 966 h 166"/>
                <a:gd name="T90" fmla="*/ 95 w 194"/>
                <a:gd name="T91" fmla="*/ 1090 h 166"/>
                <a:gd name="T92" fmla="*/ 87 w 194"/>
                <a:gd name="T93" fmla="*/ 1157 h 166"/>
                <a:gd name="T94" fmla="*/ 75 w 194"/>
                <a:gd name="T95" fmla="*/ 1221 h 166"/>
                <a:gd name="T96" fmla="*/ 60 w 194"/>
                <a:gd name="T97" fmla="*/ 1331 h 166"/>
                <a:gd name="T98" fmla="*/ 52 w 194"/>
                <a:gd name="T99" fmla="*/ 1377 h 166"/>
                <a:gd name="T100" fmla="*/ 20 w 194"/>
                <a:gd name="T101" fmla="*/ 1426 h 166"/>
                <a:gd name="T102" fmla="*/ 12 w 194"/>
                <a:gd name="T103" fmla="*/ 1464 h 166"/>
                <a:gd name="T104" fmla="*/ 4 w 194"/>
                <a:gd name="T105" fmla="*/ 1500 h 166"/>
                <a:gd name="T106" fmla="*/ 0 w 194"/>
                <a:gd name="T107" fmla="*/ 1568 h 166"/>
                <a:gd name="T108" fmla="*/ 123 w 194"/>
                <a:gd name="T109" fmla="*/ 1555 h 1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4"/>
                <a:gd name="T166" fmla="*/ 0 h 166"/>
                <a:gd name="T167" fmla="*/ 194 w 194"/>
                <a:gd name="T168" fmla="*/ 166 h 16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4" h="166">
                  <a:moveTo>
                    <a:pt x="72" y="164"/>
                  </a:moveTo>
                  <a:lnTo>
                    <a:pt x="72" y="146"/>
                  </a:lnTo>
                  <a:lnTo>
                    <a:pt x="82" y="134"/>
                  </a:lnTo>
                  <a:lnTo>
                    <a:pt x="92" y="130"/>
                  </a:lnTo>
                  <a:lnTo>
                    <a:pt x="108" y="124"/>
                  </a:lnTo>
                  <a:lnTo>
                    <a:pt x="124" y="116"/>
                  </a:lnTo>
                  <a:lnTo>
                    <a:pt x="130" y="112"/>
                  </a:lnTo>
                  <a:lnTo>
                    <a:pt x="132" y="108"/>
                  </a:lnTo>
                  <a:lnTo>
                    <a:pt x="138" y="102"/>
                  </a:lnTo>
                  <a:lnTo>
                    <a:pt x="144" y="100"/>
                  </a:lnTo>
                  <a:lnTo>
                    <a:pt x="148" y="98"/>
                  </a:lnTo>
                  <a:lnTo>
                    <a:pt x="150" y="96"/>
                  </a:lnTo>
                  <a:lnTo>
                    <a:pt x="150" y="94"/>
                  </a:lnTo>
                  <a:lnTo>
                    <a:pt x="150" y="84"/>
                  </a:lnTo>
                  <a:lnTo>
                    <a:pt x="158" y="82"/>
                  </a:lnTo>
                  <a:lnTo>
                    <a:pt x="164" y="78"/>
                  </a:lnTo>
                  <a:lnTo>
                    <a:pt x="170" y="74"/>
                  </a:lnTo>
                  <a:lnTo>
                    <a:pt x="176" y="74"/>
                  </a:lnTo>
                  <a:lnTo>
                    <a:pt x="186" y="74"/>
                  </a:lnTo>
                  <a:lnTo>
                    <a:pt x="190" y="74"/>
                  </a:lnTo>
                  <a:lnTo>
                    <a:pt x="192" y="72"/>
                  </a:lnTo>
                  <a:lnTo>
                    <a:pt x="194" y="68"/>
                  </a:lnTo>
                  <a:lnTo>
                    <a:pt x="184" y="40"/>
                  </a:lnTo>
                  <a:lnTo>
                    <a:pt x="176" y="14"/>
                  </a:lnTo>
                  <a:lnTo>
                    <a:pt x="178" y="14"/>
                  </a:lnTo>
                  <a:lnTo>
                    <a:pt x="158" y="16"/>
                  </a:lnTo>
                  <a:lnTo>
                    <a:pt x="146" y="14"/>
                  </a:lnTo>
                  <a:lnTo>
                    <a:pt x="136" y="12"/>
                  </a:lnTo>
                  <a:lnTo>
                    <a:pt x="134" y="10"/>
                  </a:lnTo>
                  <a:lnTo>
                    <a:pt x="132" y="6"/>
                  </a:lnTo>
                  <a:lnTo>
                    <a:pt x="130" y="2"/>
                  </a:lnTo>
                  <a:lnTo>
                    <a:pt x="126" y="0"/>
                  </a:lnTo>
                  <a:lnTo>
                    <a:pt x="122" y="2"/>
                  </a:lnTo>
                  <a:lnTo>
                    <a:pt x="118" y="4"/>
                  </a:lnTo>
                  <a:lnTo>
                    <a:pt x="114" y="16"/>
                  </a:lnTo>
                  <a:lnTo>
                    <a:pt x="110" y="28"/>
                  </a:lnTo>
                  <a:lnTo>
                    <a:pt x="106" y="36"/>
                  </a:lnTo>
                  <a:lnTo>
                    <a:pt x="98" y="44"/>
                  </a:lnTo>
                  <a:lnTo>
                    <a:pt x="88" y="48"/>
                  </a:lnTo>
                  <a:lnTo>
                    <a:pt x="80" y="56"/>
                  </a:lnTo>
                  <a:lnTo>
                    <a:pt x="70" y="64"/>
                  </a:lnTo>
                  <a:lnTo>
                    <a:pt x="66" y="70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62" y="102"/>
                  </a:lnTo>
                  <a:lnTo>
                    <a:pt x="58" y="116"/>
                  </a:lnTo>
                  <a:lnTo>
                    <a:pt x="54" y="122"/>
                  </a:lnTo>
                  <a:lnTo>
                    <a:pt x="48" y="128"/>
                  </a:lnTo>
                  <a:lnTo>
                    <a:pt x="34" y="140"/>
                  </a:lnTo>
                  <a:lnTo>
                    <a:pt x="26" y="146"/>
                  </a:lnTo>
                  <a:lnTo>
                    <a:pt x="20" y="150"/>
                  </a:lnTo>
                  <a:lnTo>
                    <a:pt x="12" y="154"/>
                  </a:lnTo>
                  <a:lnTo>
                    <a:pt x="4" y="158"/>
                  </a:lnTo>
                  <a:lnTo>
                    <a:pt x="0" y="166"/>
                  </a:lnTo>
                  <a:lnTo>
                    <a:pt x="72" y="1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6" name="Freeform 122"/>
            <p:cNvSpPr>
              <a:spLocks noChangeAspect="1"/>
            </p:cNvSpPr>
            <p:nvPr/>
          </p:nvSpPr>
          <p:spPr bwMode="auto">
            <a:xfrm>
              <a:off x="2770" y="2064"/>
              <a:ext cx="185" cy="341"/>
            </a:xfrm>
            <a:custGeom>
              <a:avLst/>
              <a:gdLst>
                <a:gd name="T0" fmla="*/ 319 w 181"/>
                <a:gd name="T1" fmla="*/ 1265 h 314"/>
                <a:gd name="T2" fmla="*/ 292 w 181"/>
                <a:gd name="T3" fmla="*/ 1321 h 314"/>
                <a:gd name="T4" fmla="*/ 279 w 181"/>
                <a:gd name="T5" fmla="*/ 1436 h 314"/>
                <a:gd name="T6" fmla="*/ 267 w 181"/>
                <a:gd name="T7" fmla="*/ 1569 h 314"/>
                <a:gd name="T8" fmla="*/ 262 w 181"/>
                <a:gd name="T9" fmla="*/ 1778 h 314"/>
                <a:gd name="T10" fmla="*/ 255 w 181"/>
                <a:gd name="T11" fmla="*/ 1847 h 314"/>
                <a:gd name="T12" fmla="*/ 274 w 181"/>
                <a:gd name="T13" fmla="*/ 1881 h 314"/>
                <a:gd name="T14" fmla="*/ 282 w 181"/>
                <a:gd name="T15" fmla="*/ 1995 h 314"/>
                <a:gd name="T16" fmla="*/ 292 w 181"/>
                <a:gd name="T17" fmla="*/ 2085 h 314"/>
                <a:gd name="T18" fmla="*/ 270 w 181"/>
                <a:gd name="T19" fmla="*/ 2085 h 314"/>
                <a:gd name="T20" fmla="*/ 247 w 181"/>
                <a:gd name="T21" fmla="*/ 2171 h 314"/>
                <a:gd name="T22" fmla="*/ 234 w 181"/>
                <a:gd name="T23" fmla="*/ 2353 h 314"/>
                <a:gd name="T24" fmla="*/ 224 w 181"/>
                <a:gd name="T25" fmla="*/ 2371 h 314"/>
                <a:gd name="T26" fmla="*/ 167 w 181"/>
                <a:gd name="T27" fmla="*/ 2410 h 314"/>
                <a:gd name="T28" fmla="*/ 159 w 181"/>
                <a:gd name="T29" fmla="*/ 2523 h 314"/>
                <a:gd name="T30" fmla="*/ 144 w 181"/>
                <a:gd name="T31" fmla="*/ 2587 h 314"/>
                <a:gd name="T32" fmla="*/ 96 w 181"/>
                <a:gd name="T33" fmla="*/ 2650 h 314"/>
                <a:gd name="T34" fmla="*/ 84 w 181"/>
                <a:gd name="T35" fmla="*/ 2617 h 314"/>
                <a:gd name="T36" fmla="*/ 68 w 181"/>
                <a:gd name="T37" fmla="*/ 2656 h 314"/>
                <a:gd name="T38" fmla="*/ 64 w 181"/>
                <a:gd name="T39" fmla="*/ 2656 h 314"/>
                <a:gd name="T40" fmla="*/ 58 w 181"/>
                <a:gd name="T41" fmla="*/ 2511 h 314"/>
                <a:gd name="T42" fmla="*/ 14 w 181"/>
                <a:gd name="T43" fmla="*/ 2353 h 314"/>
                <a:gd name="T44" fmla="*/ 10 w 181"/>
                <a:gd name="T45" fmla="*/ 2286 h 314"/>
                <a:gd name="T46" fmla="*/ 20 w 181"/>
                <a:gd name="T47" fmla="*/ 2252 h 314"/>
                <a:gd name="T48" fmla="*/ 56 w 181"/>
                <a:gd name="T49" fmla="*/ 2183 h 314"/>
                <a:gd name="T50" fmla="*/ 54 w 181"/>
                <a:gd name="T51" fmla="*/ 2098 h 314"/>
                <a:gd name="T52" fmla="*/ 54 w 181"/>
                <a:gd name="T53" fmla="*/ 1881 h 314"/>
                <a:gd name="T54" fmla="*/ 18 w 181"/>
                <a:gd name="T55" fmla="*/ 1759 h 314"/>
                <a:gd name="T56" fmla="*/ 10 w 181"/>
                <a:gd name="T57" fmla="*/ 1712 h 314"/>
                <a:gd name="T58" fmla="*/ 4 w 181"/>
                <a:gd name="T59" fmla="*/ 1655 h 314"/>
                <a:gd name="T60" fmla="*/ 2 w 181"/>
                <a:gd name="T61" fmla="*/ 1521 h 314"/>
                <a:gd name="T62" fmla="*/ 8 w 181"/>
                <a:gd name="T63" fmla="*/ 1373 h 314"/>
                <a:gd name="T64" fmla="*/ 50 w 181"/>
                <a:gd name="T65" fmla="*/ 1190 h 314"/>
                <a:gd name="T66" fmla="*/ 58 w 181"/>
                <a:gd name="T67" fmla="*/ 1077 h 314"/>
                <a:gd name="T68" fmla="*/ 58 w 181"/>
                <a:gd name="T69" fmla="*/ 655 h 314"/>
                <a:gd name="T70" fmla="*/ 62 w 181"/>
                <a:gd name="T71" fmla="*/ 578 h 314"/>
                <a:gd name="T72" fmla="*/ 62 w 181"/>
                <a:gd name="T73" fmla="*/ 434 h 314"/>
                <a:gd name="T74" fmla="*/ 50 w 181"/>
                <a:gd name="T75" fmla="*/ 190 h 314"/>
                <a:gd name="T76" fmla="*/ 22 w 181"/>
                <a:gd name="T77" fmla="*/ 59 h 314"/>
                <a:gd name="T78" fmla="*/ 307 w 181"/>
                <a:gd name="T79" fmla="*/ 628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1"/>
                <a:gd name="T121" fmla="*/ 0 h 314"/>
                <a:gd name="T122" fmla="*/ 181 w 181"/>
                <a:gd name="T123" fmla="*/ 314 h 31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1" h="314">
                  <a:moveTo>
                    <a:pt x="175" y="72"/>
                  </a:moveTo>
                  <a:lnTo>
                    <a:pt x="181" y="148"/>
                  </a:lnTo>
                  <a:lnTo>
                    <a:pt x="171" y="150"/>
                  </a:lnTo>
                  <a:lnTo>
                    <a:pt x="165" y="154"/>
                  </a:lnTo>
                  <a:lnTo>
                    <a:pt x="159" y="160"/>
                  </a:lnTo>
                  <a:lnTo>
                    <a:pt x="157" y="168"/>
                  </a:lnTo>
                  <a:lnTo>
                    <a:pt x="153" y="176"/>
                  </a:lnTo>
                  <a:lnTo>
                    <a:pt x="151" y="184"/>
                  </a:lnTo>
                  <a:lnTo>
                    <a:pt x="151" y="204"/>
                  </a:lnTo>
                  <a:lnTo>
                    <a:pt x="149" y="208"/>
                  </a:lnTo>
                  <a:lnTo>
                    <a:pt x="145" y="214"/>
                  </a:lnTo>
                  <a:lnTo>
                    <a:pt x="145" y="216"/>
                  </a:lnTo>
                  <a:lnTo>
                    <a:pt x="147" y="216"/>
                  </a:lnTo>
                  <a:lnTo>
                    <a:pt x="155" y="220"/>
                  </a:lnTo>
                  <a:lnTo>
                    <a:pt x="157" y="228"/>
                  </a:lnTo>
                  <a:lnTo>
                    <a:pt x="159" y="232"/>
                  </a:lnTo>
                  <a:lnTo>
                    <a:pt x="163" y="236"/>
                  </a:lnTo>
                  <a:lnTo>
                    <a:pt x="165" y="244"/>
                  </a:lnTo>
                  <a:lnTo>
                    <a:pt x="157" y="244"/>
                  </a:lnTo>
                  <a:lnTo>
                    <a:pt x="153" y="244"/>
                  </a:lnTo>
                  <a:lnTo>
                    <a:pt x="149" y="246"/>
                  </a:lnTo>
                  <a:lnTo>
                    <a:pt x="141" y="254"/>
                  </a:lnTo>
                  <a:lnTo>
                    <a:pt x="137" y="264"/>
                  </a:lnTo>
                  <a:lnTo>
                    <a:pt x="133" y="274"/>
                  </a:lnTo>
                  <a:lnTo>
                    <a:pt x="131" y="276"/>
                  </a:lnTo>
                  <a:lnTo>
                    <a:pt x="127" y="278"/>
                  </a:lnTo>
                  <a:lnTo>
                    <a:pt x="116" y="280"/>
                  </a:lnTo>
                  <a:lnTo>
                    <a:pt x="96" y="282"/>
                  </a:lnTo>
                  <a:lnTo>
                    <a:pt x="94" y="290"/>
                  </a:lnTo>
                  <a:lnTo>
                    <a:pt x="92" y="296"/>
                  </a:lnTo>
                  <a:lnTo>
                    <a:pt x="88" y="300"/>
                  </a:lnTo>
                  <a:lnTo>
                    <a:pt x="82" y="304"/>
                  </a:lnTo>
                  <a:lnTo>
                    <a:pt x="68" y="308"/>
                  </a:lnTo>
                  <a:lnTo>
                    <a:pt x="56" y="310"/>
                  </a:lnTo>
                  <a:lnTo>
                    <a:pt x="52" y="308"/>
                  </a:lnTo>
                  <a:lnTo>
                    <a:pt x="50" y="306"/>
                  </a:lnTo>
                  <a:lnTo>
                    <a:pt x="46" y="308"/>
                  </a:lnTo>
                  <a:lnTo>
                    <a:pt x="42" y="312"/>
                  </a:lnTo>
                  <a:lnTo>
                    <a:pt x="40" y="314"/>
                  </a:lnTo>
                  <a:lnTo>
                    <a:pt x="38" y="312"/>
                  </a:lnTo>
                  <a:lnTo>
                    <a:pt x="36" y="302"/>
                  </a:lnTo>
                  <a:lnTo>
                    <a:pt x="32" y="294"/>
                  </a:lnTo>
                  <a:lnTo>
                    <a:pt x="22" y="282"/>
                  </a:lnTo>
                  <a:lnTo>
                    <a:pt x="14" y="274"/>
                  </a:lnTo>
                  <a:lnTo>
                    <a:pt x="8" y="270"/>
                  </a:lnTo>
                  <a:lnTo>
                    <a:pt x="10" y="268"/>
                  </a:lnTo>
                  <a:lnTo>
                    <a:pt x="12" y="266"/>
                  </a:lnTo>
                  <a:lnTo>
                    <a:pt x="20" y="264"/>
                  </a:lnTo>
                  <a:lnTo>
                    <a:pt x="38" y="264"/>
                  </a:lnTo>
                  <a:lnTo>
                    <a:pt x="30" y="256"/>
                  </a:lnTo>
                  <a:lnTo>
                    <a:pt x="30" y="252"/>
                  </a:lnTo>
                  <a:lnTo>
                    <a:pt x="28" y="246"/>
                  </a:lnTo>
                  <a:lnTo>
                    <a:pt x="30" y="226"/>
                  </a:lnTo>
                  <a:lnTo>
                    <a:pt x="28" y="220"/>
                  </a:lnTo>
                  <a:lnTo>
                    <a:pt x="24" y="214"/>
                  </a:lnTo>
                  <a:lnTo>
                    <a:pt x="18" y="206"/>
                  </a:lnTo>
                  <a:lnTo>
                    <a:pt x="14" y="200"/>
                  </a:lnTo>
                  <a:lnTo>
                    <a:pt x="10" y="202"/>
                  </a:lnTo>
                  <a:lnTo>
                    <a:pt x="8" y="200"/>
                  </a:lnTo>
                  <a:lnTo>
                    <a:pt x="4" y="194"/>
                  </a:lnTo>
                  <a:lnTo>
                    <a:pt x="0" y="188"/>
                  </a:lnTo>
                  <a:lnTo>
                    <a:pt x="2" y="178"/>
                  </a:lnTo>
                  <a:lnTo>
                    <a:pt x="4" y="168"/>
                  </a:lnTo>
                  <a:lnTo>
                    <a:pt x="8" y="160"/>
                  </a:lnTo>
                  <a:lnTo>
                    <a:pt x="14" y="154"/>
                  </a:lnTo>
                  <a:lnTo>
                    <a:pt x="24" y="140"/>
                  </a:lnTo>
                  <a:lnTo>
                    <a:pt x="28" y="134"/>
                  </a:lnTo>
                  <a:lnTo>
                    <a:pt x="32" y="126"/>
                  </a:lnTo>
                  <a:lnTo>
                    <a:pt x="32" y="82"/>
                  </a:lnTo>
                  <a:lnTo>
                    <a:pt x="32" y="76"/>
                  </a:lnTo>
                  <a:lnTo>
                    <a:pt x="34" y="72"/>
                  </a:lnTo>
                  <a:lnTo>
                    <a:pt x="36" y="68"/>
                  </a:lnTo>
                  <a:lnTo>
                    <a:pt x="38" y="62"/>
                  </a:lnTo>
                  <a:lnTo>
                    <a:pt x="36" y="50"/>
                  </a:lnTo>
                  <a:lnTo>
                    <a:pt x="30" y="36"/>
                  </a:lnTo>
                  <a:lnTo>
                    <a:pt x="24" y="22"/>
                  </a:lnTo>
                  <a:lnTo>
                    <a:pt x="20" y="8"/>
                  </a:lnTo>
                  <a:lnTo>
                    <a:pt x="22" y="6"/>
                  </a:lnTo>
                  <a:lnTo>
                    <a:pt x="38" y="0"/>
                  </a:lnTo>
                  <a:lnTo>
                    <a:pt x="175" y="74"/>
                  </a:lnTo>
                  <a:lnTo>
                    <a:pt x="175" y="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7" name="Freeform 123"/>
            <p:cNvSpPr>
              <a:spLocks noChangeAspect="1"/>
            </p:cNvSpPr>
            <p:nvPr/>
          </p:nvSpPr>
          <p:spPr bwMode="auto">
            <a:xfrm>
              <a:off x="2918" y="2073"/>
              <a:ext cx="290" cy="412"/>
            </a:xfrm>
            <a:custGeom>
              <a:avLst/>
              <a:gdLst>
                <a:gd name="T0" fmla="*/ 20 w 284"/>
                <a:gd name="T1" fmla="*/ 1910 h 380"/>
                <a:gd name="T2" fmla="*/ 52 w 284"/>
                <a:gd name="T3" fmla="*/ 2047 h 380"/>
                <a:gd name="T4" fmla="*/ 56 w 284"/>
                <a:gd name="T5" fmla="*/ 2164 h 380"/>
                <a:gd name="T6" fmla="*/ 68 w 284"/>
                <a:gd name="T7" fmla="*/ 2295 h 380"/>
                <a:gd name="T8" fmla="*/ 70 w 284"/>
                <a:gd name="T9" fmla="*/ 2336 h 380"/>
                <a:gd name="T10" fmla="*/ 93 w 284"/>
                <a:gd name="T11" fmla="*/ 2406 h 380"/>
                <a:gd name="T12" fmla="*/ 97 w 284"/>
                <a:gd name="T13" fmla="*/ 2473 h 380"/>
                <a:gd name="T14" fmla="*/ 113 w 284"/>
                <a:gd name="T15" fmla="*/ 2544 h 380"/>
                <a:gd name="T16" fmla="*/ 147 w 284"/>
                <a:gd name="T17" fmla="*/ 2698 h 380"/>
                <a:gd name="T18" fmla="*/ 159 w 284"/>
                <a:gd name="T19" fmla="*/ 2796 h 380"/>
                <a:gd name="T20" fmla="*/ 159 w 284"/>
                <a:gd name="T21" fmla="*/ 2861 h 380"/>
                <a:gd name="T22" fmla="*/ 180 w 284"/>
                <a:gd name="T23" fmla="*/ 2949 h 380"/>
                <a:gd name="T24" fmla="*/ 208 w 284"/>
                <a:gd name="T25" fmla="*/ 2990 h 380"/>
                <a:gd name="T26" fmla="*/ 214 w 284"/>
                <a:gd name="T27" fmla="*/ 2956 h 380"/>
                <a:gd name="T28" fmla="*/ 230 w 284"/>
                <a:gd name="T29" fmla="*/ 2956 h 380"/>
                <a:gd name="T30" fmla="*/ 246 w 284"/>
                <a:gd name="T31" fmla="*/ 2990 h 380"/>
                <a:gd name="T32" fmla="*/ 267 w 284"/>
                <a:gd name="T33" fmla="*/ 3113 h 380"/>
                <a:gd name="T34" fmla="*/ 291 w 284"/>
                <a:gd name="T35" fmla="*/ 3068 h 380"/>
                <a:gd name="T36" fmla="*/ 344 w 284"/>
                <a:gd name="T37" fmla="*/ 3068 h 380"/>
                <a:gd name="T38" fmla="*/ 366 w 284"/>
                <a:gd name="T39" fmla="*/ 3003 h 380"/>
                <a:gd name="T40" fmla="*/ 418 w 284"/>
                <a:gd name="T41" fmla="*/ 2956 h 380"/>
                <a:gd name="T42" fmla="*/ 406 w 284"/>
                <a:gd name="T43" fmla="*/ 2842 h 380"/>
                <a:gd name="T44" fmla="*/ 392 w 284"/>
                <a:gd name="T45" fmla="*/ 2746 h 380"/>
                <a:gd name="T46" fmla="*/ 383 w 284"/>
                <a:gd name="T47" fmla="*/ 2593 h 380"/>
                <a:gd name="T48" fmla="*/ 351 w 284"/>
                <a:gd name="T49" fmla="*/ 2488 h 380"/>
                <a:gd name="T50" fmla="*/ 333 w 284"/>
                <a:gd name="T51" fmla="*/ 2406 h 380"/>
                <a:gd name="T52" fmla="*/ 337 w 284"/>
                <a:gd name="T53" fmla="*/ 2379 h 380"/>
                <a:gd name="T54" fmla="*/ 354 w 284"/>
                <a:gd name="T55" fmla="*/ 2336 h 380"/>
                <a:gd name="T56" fmla="*/ 366 w 284"/>
                <a:gd name="T57" fmla="*/ 2206 h 380"/>
                <a:gd name="T58" fmla="*/ 366 w 284"/>
                <a:gd name="T59" fmla="*/ 2056 h 380"/>
                <a:gd name="T60" fmla="*/ 376 w 284"/>
                <a:gd name="T61" fmla="*/ 1968 h 380"/>
                <a:gd name="T62" fmla="*/ 392 w 284"/>
                <a:gd name="T63" fmla="*/ 1874 h 380"/>
                <a:gd name="T64" fmla="*/ 408 w 284"/>
                <a:gd name="T65" fmla="*/ 1674 h 380"/>
                <a:gd name="T66" fmla="*/ 428 w 284"/>
                <a:gd name="T67" fmla="*/ 1488 h 380"/>
                <a:gd name="T68" fmla="*/ 428 w 284"/>
                <a:gd name="T69" fmla="*/ 1251 h 380"/>
                <a:gd name="T70" fmla="*/ 436 w 284"/>
                <a:gd name="T71" fmla="*/ 1102 h 380"/>
                <a:gd name="T72" fmla="*/ 442 w 284"/>
                <a:gd name="T73" fmla="*/ 958 h 380"/>
                <a:gd name="T74" fmla="*/ 470 w 284"/>
                <a:gd name="T75" fmla="*/ 905 h 380"/>
                <a:gd name="T76" fmla="*/ 490 w 284"/>
                <a:gd name="T77" fmla="*/ 797 h 380"/>
                <a:gd name="T78" fmla="*/ 474 w 284"/>
                <a:gd name="T79" fmla="*/ 735 h 380"/>
                <a:gd name="T80" fmla="*/ 462 w 284"/>
                <a:gd name="T81" fmla="*/ 667 h 380"/>
                <a:gd name="T82" fmla="*/ 446 w 284"/>
                <a:gd name="T83" fmla="*/ 514 h 380"/>
                <a:gd name="T84" fmla="*/ 436 w 284"/>
                <a:gd name="T85" fmla="*/ 250 h 380"/>
                <a:gd name="T86" fmla="*/ 424 w 284"/>
                <a:gd name="T87" fmla="*/ 95 h 380"/>
                <a:gd name="T88" fmla="*/ 399 w 284"/>
                <a:gd name="T89" fmla="*/ 4 h 380"/>
                <a:gd name="T90" fmla="*/ 383 w 284"/>
                <a:gd name="T91" fmla="*/ 0 h 380"/>
                <a:gd name="T92" fmla="*/ 358 w 284"/>
                <a:gd name="T93" fmla="*/ 81 h 380"/>
                <a:gd name="T94" fmla="*/ 330 w 284"/>
                <a:gd name="T95" fmla="*/ 196 h 380"/>
                <a:gd name="T96" fmla="*/ 77 w 284"/>
                <a:gd name="T97" fmla="*/ 154 h 380"/>
                <a:gd name="T98" fmla="*/ 60 w 284"/>
                <a:gd name="T99" fmla="*/ 475 h 380"/>
                <a:gd name="T100" fmla="*/ 62 w 284"/>
                <a:gd name="T101" fmla="*/ 1154 h 380"/>
                <a:gd name="T102" fmla="*/ 20 w 284"/>
                <a:gd name="T103" fmla="*/ 1187 h 380"/>
                <a:gd name="T104" fmla="*/ 12 w 284"/>
                <a:gd name="T105" fmla="*/ 1313 h 380"/>
                <a:gd name="T106" fmla="*/ 6 w 284"/>
                <a:gd name="T107" fmla="*/ 1435 h 380"/>
                <a:gd name="T108" fmla="*/ 4 w 284"/>
                <a:gd name="T109" fmla="*/ 1634 h 380"/>
                <a:gd name="T110" fmla="*/ 0 w 284"/>
                <a:gd name="T111" fmla="*/ 1698 h 380"/>
                <a:gd name="T112" fmla="*/ 10 w 284"/>
                <a:gd name="T113" fmla="*/ 1731 h 380"/>
                <a:gd name="T114" fmla="*/ 14 w 284"/>
                <a:gd name="T115" fmla="*/ 1829 h 380"/>
                <a:gd name="T116" fmla="*/ 20 w 284"/>
                <a:gd name="T117" fmla="*/ 1927 h 3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4"/>
                <a:gd name="T178" fmla="*/ 0 h 380"/>
                <a:gd name="T179" fmla="*/ 284 w 284"/>
                <a:gd name="T180" fmla="*/ 380 h 3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4" h="380">
                  <a:moveTo>
                    <a:pt x="18" y="234"/>
                  </a:moveTo>
                  <a:lnTo>
                    <a:pt x="20" y="234"/>
                  </a:lnTo>
                  <a:lnTo>
                    <a:pt x="22" y="242"/>
                  </a:lnTo>
                  <a:lnTo>
                    <a:pt x="26" y="250"/>
                  </a:lnTo>
                  <a:lnTo>
                    <a:pt x="28" y="258"/>
                  </a:lnTo>
                  <a:lnTo>
                    <a:pt x="30" y="266"/>
                  </a:lnTo>
                  <a:lnTo>
                    <a:pt x="30" y="280"/>
                  </a:lnTo>
                  <a:lnTo>
                    <a:pt x="42" y="280"/>
                  </a:lnTo>
                  <a:lnTo>
                    <a:pt x="42" y="284"/>
                  </a:lnTo>
                  <a:lnTo>
                    <a:pt x="44" y="286"/>
                  </a:lnTo>
                  <a:lnTo>
                    <a:pt x="50" y="290"/>
                  </a:lnTo>
                  <a:lnTo>
                    <a:pt x="56" y="294"/>
                  </a:lnTo>
                  <a:lnTo>
                    <a:pt x="58" y="296"/>
                  </a:lnTo>
                  <a:lnTo>
                    <a:pt x="58" y="302"/>
                  </a:lnTo>
                  <a:lnTo>
                    <a:pt x="62" y="308"/>
                  </a:lnTo>
                  <a:lnTo>
                    <a:pt x="66" y="312"/>
                  </a:lnTo>
                  <a:lnTo>
                    <a:pt x="76" y="322"/>
                  </a:lnTo>
                  <a:lnTo>
                    <a:pt x="86" y="330"/>
                  </a:lnTo>
                  <a:lnTo>
                    <a:pt x="90" y="334"/>
                  </a:lnTo>
                  <a:lnTo>
                    <a:pt x="94" y="340"/>
                  </a:lnTo>
                  <a:lnTo>
                    <a:pt x="94" y="346"/>
                  </a:lnTo>
                  <a:lnTo>
                    <a:pt x="94" y="350"/>
                  </a:lnTo>
                  <a:lnTo>
                    <a:pt x="96" y="352"/>
                  </a:lnTo>
                  <a:lnTo>
                    <a:pt x="106" y="360"/>
                  </a:lnTo>
                  <a:lnTo>
                    <a:pt x="112" y="362"/>
                  </a:lnTo>
                  <a:lnTo>
                    <a:pt x="120" y="366"/>
                  </a:lnTo>
                  <a:lnTo>
                    <a:pt x="120" y="362"/>
                  </a:lnTo>
                  <a:lnTo>
                    <a:pt x="124" y="362"/>
                  </a:lnTo>
                  <a:lnTo>
                    <a:pt x="128" y="366"/>
                  </a:lnTo>
                  <a:lnTo>
                    <a:pt x="134" y="362"/>
                  </a:lnTo>
                  <a:lnTo>
                    <a:pt x="142" y="362"/>
                  </a:lnTo>
                  <a:lnTo>
                    <a:pt x="144" y="366"/>
                  </a:lnTo>
                  <a:lnTo>
                    <a:pt x="146" y="372"/>
                  </a:lnTo>
                  <a:lnTo>
                    <a:pt x="156" y="380"/>
                  </a:lnTo>
                  <a:lnTo>
                    <a:pt x="160" y="378"/>
                  </a:lnTo>
                  <a:lnTo>
                    <a:pt x="168" y="376"/>
                  </a:lnTo>
                  <a:lnTo>
                    <a:pt x="192" y="376"/>
                  </a:lnTo>
                  <a:lnTo>
                    <a:pt x="200" y="376"/>
                  </a:lnTo>
                  <a:lnTo>
                    <a:pt x="206" y="372"/>
                  </a:lnTo>
                  <a:lnTo>
                    <a:pt x="212" y="368"/>
                  </a:lnTo>
                  <a:lnTo>
                    <a:pt x="216" y="362"/>
                  </a:lnTo>
                  <a:lnTo>
                    <a:pt x="244" y="362"/>
                  </a:lnTo>
                  <a:lnTo>
                    <a:pt x="240" y="354"/>
                  </a:lnTo>
                  <a:lnTo>
                    <a:pt x="236" y="348"/>
                  </a:lnTo>
                  <a:lnTo>
                    <a:pt x="232" y="342"/>
                  </a:lnTo>
                  <a:lnTo>
                    <a:pt x="228" y="336"/>
                  </a:lnTo>
                  <a:lnTo>
                    <a:pt x="226" y="322"/>
                  </a:lnTo>
                  <a:lnTo>
                    <a:pt x="222" y="318"/>
                  </a:lnTo>
                  <a:lnTo>
                    <a:pt x="218" y="314"/>
                  </a:lnTo>
                  <a:lnTo>
                    <a:pt x="204" y="304"/>
                  </a:lnTo>
                  <a:lnTo>
                    <a:pt x="198" y="298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6" y="290"/>
                  </a:lnTo>
                  <a:lnTo>
                    <a:pt x="200" y="288"/>
                  </a:lnTo>
                  <a:lnTo>
                    <a:pt x="206" y="286"/>
                  </a:lnTo>
                  <a:lnTo>
                    <a:pt x="210" y="282"/>
                  </a:lnTo>
                  <a:lnTo>
                    <a:pt x="212" y="270"/>
                  </a:lnTo>
                  <a:lnTo>
                    <a:pt x="212" y="262"/>
                  </a:lnTo>
                  <a:lnTo>
                    <a:pt x="212" y="252"/>
                  </a:lnTo>
                  <a:lnTo>
                    <a:pt x="214" y="242"/>
                  </a:lnTo>
                  <a:lnTo>
                    <a:pt x="218" y="240"/>
                  </a:lnTo>
                  <a:lnTo>
                    <a:pt x="226" y="238"/>
                  </a:lnTo>
                  <a:lnTo>
                    <a:pt x="228" y="228"/>
                  </a:lnTo>
                  <a:lnTo>
                    <a:pt x="230" y="218"/>
                  </a:lnTo>
                  <a:lnTo>
                    <a:pt x="238" y="204"/>
                  </a:lnTo>
                  <a:lnTo>
                    <a:pt x="248" y="190"/>
                  </a:lnTo>
                  <a:lnTo>
                    <a:pt x="250" y="182"/>
                  </a:lnTo>
                  <a:lnTo>
                    <a:pt x="250" y="174"/>
                  </a:lnTo>
                  <a:lnTo>
                    <a:pt x="250" y="152"/>
                  </a:lnTo>
                  <a:lnTo>
                    <a:pt x="252" y="144"/>
                  </a:lnTo>
                  <a:lnTo>
                    <a:pt x="254" y="136"/>
                  </a:lnTo>
                  <a:lnTo>
                    <a:pt x="256" y="128"/>
                  </a:lnTo>
                  <a:lnTo>
                    <a:pt x="256" y="116"/>
                  </a:lnTo>
                  <a:lnTo>
                    <a:pt x="264" y="114"/>
                  </a:lnTo>
                  <a:lnTo>
                    <a:pt x="272" y="110"/>
                  </a:lnTo>
                  <a:lnTo>
                    <a:pt x="280" y="104"/>
                  </a:lnTo>
                  <a:lnTo>
                    <a:pt x="284" y="98"/>
                  </a:lnTo>
                  <a:lnTo>
                    <a:pt x="280" y="94"/>
                  </a:lnTo>
                  <a:lnTo>
                    <a:pt x="276" y="90"/>
                  </a:lnTo>
                  <a:lnTo>
                    <a:pt x="272" y="86"/>
                  </a:lnTo>
                  <a:lnTo>
                    <a:pt x="268" y="82"/>
                  </a:lnTo>
                  <a:lnTo>
                    <a:pt x="264" y="72"/>
                  </a:lnTo>
                  <a:lnTo>
                    <a:pt x="260" y="62"/>
                  </a:lnTo>
                  <a:lnTo>
                    <a:pt x="256" y="40"/>
                  </a:lnTo>
                  <a:lnTo>
                    <a:pt x="254" y="30"/>
                  </a:lnTo>
                  <a:lnTo>
                    <a:pt x="250" y="20"/>
                  </a:lnTo>
                  <a:lnTo>
                    <a:pt x="246" y="12"/>
                  </a:lnTo>
                  <a:lnTo>
                    <a:pt x="238" y="8"/>
                  </a:lnTo>
                  <a:lnTo>
                    <a:pt x="232" y="4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8" y="4"/>
                  </a:lnTo>
                  <a:lnTo>
                    <a:pt x="208" y="10"/>
                  </a:lnTo>
                  <a:lnTo>
                    <a:pt x="202" y="18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48" y="1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0" y="66"/>
                  </a:lnTo>
                  <a:lnTo>
                    <a:pt x="36" y="140"/>
                  </a:lnTo>
                  <a:lnTo>
                    <a:pt x="26" y="142"/>
                  </a:lnTo>
                  <a:lnTo>
                    <a:pt x="20" y="146"/>
                  </a:lnTo>
                  <a:lnTo>
                    <a:pt x="14" y="152"/>
                  </a:lnTo>
                  <a:lnTo>
                    <a:pt x="12" y="160"/>
                  </a:lnTo>
                  <a:lnTo>
                    <a:pt x="8" y="168"/>
                  </a:lnTo>
                  <a:lnTo>
                    <a:pt x="6" y="176"/>
                  </a:lnTo>
                  <a:lnTo>
                    <a:pt x="6" y="196"/>
                  </a:lnTo>
                  <a:lnTo>
                    <a:pt x="4" y="200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08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4" y="224"/>
                  </a:lnTo>
                  <a:lnTo>
                    <a:pt x="18" y="228"/>
                  </a:lnTo>
                  <a:lnTo>
                    <a:pt x="20" y="236"/>
                  </a:lnTo>
                  <a:lnTo>
                    <a:pt x="18" y="2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8" name="Freeform 124"/>
            <p:cNvSpPr>
              <a:spLocks noChangeAspect="1"/>
            </p:cNvSpPr>
            <p:nvPr/>
          </p:nvSpPr>
          <p:spPr bwMode="auto">
            <a:xfrm>
              <a:off x="3116" y="2179"/>
              <a:ext cx="258" cy="308"/>
            </a:xfrm>
            <a:custGeom>
              <a:avLst/>
              <a:gdLst>
                <a:gd name="T0" fmla="*/ 302 w 252"/>
                <a:gd name="T1" fmla="*/ 785 h 284"/>
                <a:gd name="T2" fmla="*/ 288 w 252"/>
                <a:gd name="T3" fmla="*/ 917 h 284"/>
                <a:gd name="T4" fmla="*/ 274 w 252"/>
                <a:gd name="T5" fmla="*/ 1070 h 284"/>
                <a:gd name="T6" fmla="*/ 284 w 252"/>
                <a:gd name="T7" fmla="*/ 1147 h 284"/>
                <a:gd name="T8" fmla="*/ 309 w 252"/>
                <a:gd name="T9" fmla="*/ 1096 h 284"/>
                <a:gd name="T10" fmla="*/ 312 w 252"/>
                <a:gd name="T11" fmla="*/ 1254 h 284"/>
                <a:gd name="T12" fmla="*/ 343 w 252"/>
                <a:gd name="T13" fmla="*/ 1425 h 284"/>
                <a:gd name="T14" fmla="*/ 386 w 252"/>
                <a:gd name="T15" fmla="*/ 1542 h 284"/>
                <a:gd name="T16" fmla="*/ 440 w 252"/>
                <a:gd name="T17" fmla="*/ 1600 h 284"/>
                <a:gd name="T18" fmla="*/ 454 w 252"/>
                <a:gd name="T19" fmla="*/ 1721 h 284"/>
                <a:gd name="T20" fmla="*/ 402 w 252"/>
                <a:gd name="T21" fmla="*/ 1980 h 284"/>
                <a:gd name="T22" fmla="*/ 386 w 252"/>
                <a:gd name="T23" fmla="*/ 2077 h 284"/>
                <a:gd name="T24" fmla="*/ 373 w 252"/>
                <a:gd name="T25" fmla="*/ 2107 h 284"/>
                <a:gd name="T26" fmla="*/ 356 w 252"/>
                <a:gd name="T27" fmla="*/ 2084 h 284"/>
                <a:gd name="T28" fmla="*/ 327 w 252"/>
                <a:gd name="T29" fmla="*/ 2147 h 284"/>
                <a:gd name="T30" fmla="*/ 291 w 252"/>
                <a:gd name="T31" fmla="*/ 2255 h 284"/>
                <a:gd name="T32" fmla="*/ 274 w 252"/>
                <a:gd name="T33" fmla="*/ 2273 h 284"/>
                <a:gd name="T34" fmla="*/ 255 w 252"/>
                <a:gd name="T35" fmla="*/ 2237 h 284"/>
                <a:gd name="T36" fmla="*/ 243 w 252"/>
                <a:gd name="T37" fmla="*/ 2222 h 284"/>
                <a:gd name="T38" fmla="*/ 231 w 252"/>
                <a:gd name="T39" fmla="*/ 2237 h 284"/>
                <a:gd name="T40" fmla="*/ 214 w 252"/>
                <a:gd name="T41" fmla="*/ 2328 h 284"/>
                <a:gd name="T42" fmla="*/ 204 w 252"/>
                <a:gd name="T43" fmla="*/ 2341 h 284"/>
                <a:gd name="T44" fmla="*/ 172 w 252"/>
                <a:gd name="T45" fmla="*/ 2312 h 284"/>
                <a:gd name="T46" fmla="*/ 124 w 252"/>
                <a:gd name="T47" fmla="*/ 2213 h 284"/>
                <a:gd name="T48" fmla="*/ 85 w 252"/>
                <a:gd name="T49" fmla="*/ 2168 h 284"/>
                <a:gd name="T50" fmla="*/ 81 w 252"/>
                <a:gd name="T51" fmla="*/ 2107 h 284"/>
                <a:gd name="T52" fmla="*/ 65 w 252"/>
                <a:gd name="T53" fmla="*/ 2001 h 284"/>
                <a:gd name="T54" fmla="*/ 58 w 252"/>
                <a:gd name="T55" fmla="*/ 1843 h 284"/>
                <a:gd name="T56" fmla="*/ 50 w 252"/>
                <a:gd name="T57" fmla="*/ 1772 h 284"/>
                <a:gd name="T58" fmla="*/ 4 w 252"/>
                <a:gd name="T59" fmla="*/ 1644 h 284"/>
                <a:gd name="T60" fmla="*/ 0 w 252"/>
                <a:gd name="T61" fmla="*/ 1600 h 284"/>
                <a:gd name="T62" fmla="*/ 6 w 252"/>
                <a:gd name="T63" fmla="*/ 1561 h 284"/>
                <a:gd name="T64" fmla="*/ 16 w 252"/>
                <a:gd name="T65" fmla="*/ 1516 h 284"/>
                <a:gd name="T66" fmla="*/ 18 w 252"/>
                <a:gd name="T67" fmla="*/ 1356 h 284"/>
                <a:gd name="T68" fmla="*/ 20 w 252"/>
                <a:gd name="T69" fmla="*/ 1178 h 284"/>
                <a:gd name="T70" fmla="*/ 58 w 252"/>
                <a:gd name="T71" fmla="*/ 1156 h 284"/>
                <a:gd name="T72" fmla="*/ 62 w 252"/>
                <a:gd name="T73" fmla="*/ 987 h 284"/>
                <a:gd name="T74" fmla="*/ 97 w 252"/>
                <a:gd name="T75" fmla="*/ 765 h 284"/>
                <a:gd name="T76" fmla="*/ 101 w 252"/>
                <a:gd name="T77" fmla="*/ 621 h 284"/>
                <a:gd name="T78" fmla="*/ 105 w 252"/>
                <a:gd name="T79" fmla="*/ 376 h 284"/>
                <a:gd name="T80" fmla="*/ 117 w 252"/>
                <a:gd name="T81" fmla="*/ 251 h 284"/>
                <a:gd name="T82" fmla="*/ 130 w 252"/>
                <a:gd name="T83" fmla="*/ 131 h 284"/>
                <a:gd name="T84" fmla="*/ 156 w 252"/>
                <a:gd name="T85" fmla="*/ 59 h 284"/>
                <a:gd name="T86" fmla="*/ 176 w 252"/>
                <a:gd name="T87" fmla="*/ 95 h 284"/>
                <a:gd name="T88" fmla="*/ 201 w 252"/>
                <a:gd name="T89" fmla="*/ 367 h 284"/>
                <a:gd name="T90" fmla="*/ 217 w 252"/>
                <a:gd name="T91" fmla="*/ 408 h 284"/>
                <a:gd name="T92" fmla="*/ 270 w 252"/>
                <a:gd name="T93" fmla="*/ 607 h 284"/>
                <a:gd name="T94" fmla="*/ 312 w 252"/>
                <a:gd name="T95" fmla="*/ 839 h 2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4"/>
                <a:gd name="T146" fmla="*/ 252 w 252"/>
                <a:gd name="T147" fmla="*/ 284 h 2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4">
                  <a:moveTo>
                    <a:pt x="170" y="102"/>
                  </a:moveTo>
                  <a:lnTo>
                    <a:pt x="164" y="96"/>
                  </a:lnTo>
                  <a:lnTo>
                    <a:pt x="170" y="102"/>
                  </a:lnTo>
                  <a:lnTo>
                    <a:pt x="156" y="112"/>
                  </a:lnTo>
                  <a:lnTo>
                    <a:pt x="150" y="120"/>
                  </a:lnTo>
                  <a:lnTo>
                    <a:pt x="148" y="130"/>
                  </a:lnTo>
                  <a:lnTo>
                    <a:pt x="150" y="136"/>
                  </a:lnTo>
                  <a:lnTo>
                    <a:pt x="154" y="138"/>
                  </a:lnTo>
                  <a:lnTo>
                    <a:pt x="162" y="138"/>
                  </a:lnTo>
                  <a:lnTo>
                    <a:pt x="168" y="134"/>
                  </a:lnTo>
                  <a:lnTo>
                    <a:pt x="168" y="142"/>
                  </a:lnTo>
                  <a:lnTo>
                    <a:pt x="170" y="152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6" y="180"/>
                  </a:lnTo>
                  <a:lnTo>
                    <a:pt x="210" y="186"/>
                  </a:lnTo>
                  <a:lnTo>
                    <a:pt x="224" y="192"/>
                  </a:lnTo>
                  <a:lnTo>
                    <a:pt x="238" y="194"/>
                  </a:lnTo>
                  <a:lnTo>
                    <a:pt x="252" y="196"/>
                  </a:lnTo>
                  <a:lnTo>
                    <a:pt x="246" y="208"/>
                  </a:lnTo>
                  <a:lnTo>
                    <a:pt x="236" y="218"/>
                  </a:lnTo>
                  <a:lnTo>
                    <a:pt x="218" y="240"/>
                  </a:lnTo>
                  <a:lnTo>
                    <a:pt x="214" y="248"/>
                  </a:lnTo>
                  <a:lnTo>
                    <a:pt x="210" y="252"/>
                  </a:lnTo>
                  <a:lnTo>
                    <a:pt x="208" y="254"/>
                  </a:lnTo>
                  <a:lnTo>
                    <a:pt x="202" y="256"/>
                  </a:lnTo>
                  <a:lnTo>
                    <a:pt x="198" y="254"/>
                  </a:lnTo>
                  <a:lnTo>
                    <a:pt x="192" y="254"/>
                  </a:lnTo>
                  <a:lnTo>
                    <a:pt x="186" y="256"/>
                  </a:lnTo>
                  <a:lnTo>
                    <a:pt x="178" y="260"/>
                  </a:lnTo>
                  <a:lnTo>
                    <a:pt x="168" y="268"/>
                  </a:lnTo>
                  <a:lnTo>
                    <a:pt x="158" y="274"/>
                  </a:lnTo>
                  <a:lnTo>
                    <a:pt x="154" y="276"/>
                  </a:lnTo>
                  <a:lnTo>
                    <a:pt x="148" y="276"/>
                  </a:lnTo>
                  <a:lnTo>
                    <a:pt x="142" y="276"/>
                  </a:lnTo>
                  <a:lnTo>
                    <a:pt x="138" y="272"/>
                  </a:lnTo>
                  <a:lnTo>
                    <a:pt x="136" y="270"/>
                  </a:lnTo>
                  <a:lnTo>
                    <a:pt x="132" y="270"/>
                  </a:lnTo>
                  <a:lnTo>
                    <a:pt x="128" y="270"/>
                  </a:lnTo>
                  <a:lnTo>
                    <a:pt x="126" y="272"/>
                  </a:lnTo>
                  <a:lnTo>
                    <a:pt x="122" y="276"/>
                  </a:lnTo>
                  <a:lnTo>
                    <a:pt x="116" y="282"/>
                  </a:lnTo>
                  <a:lnTo>
                    <a:pt x="114" y="284"/>
                  </a:lnTo>
                  <a:lnTo>
                    <a:pt x="110" y="284"/>
                  </a:lnTo>
                  <a:lnTo>
                    <a:pt x="102" y="284"/>
                  </a:lnTo>
                  <a:lnTo>
                    <a:pt x="94" y="280"/>
                  </a:lnTo>
                  <a:lnTo>
                    <a:pt x="80" y="274"/>
                  </a:lnTo>
                  <a:lnTo>
                    <a:pt x="66" y="268"/>
                  </a:lnTo>
                  <a:lnTo>
                    <a:pt x="58" y="266"/>
                  </a:lnTo>
                  <a:lnTo>
                    <a:pt x="48" y="264"/>
                  </a:lnTo>
                  <a:lnTo>
                    <a:pt x="50" y="264"/>
                  </a:lnTo>
                  <a:lnTo>
                    <a:pt x="46" y="256"/>
                  </a:lnTo>
                  <a:lnTo>
                    <a:pt x="42" y="250"/>
                  </a:lnTo>
                  <a:lnTo>
                    <a:pt x="38" y="244"/>
                  </a:lnTo>
                  <a:lnTo>
                    <a:pt x="34" y="238"/>
                  </a:lnTo>
                  <a:lnTo>
                    <a:pt x="32" y="224"/>
                  </a:lnTo>
                  <a:lnTo>
                    <a:pt x="28" y="220"/>
                  </a:lnTo>
                  <a:lnTo>
                    <a:pt x="24" y="216"/>
                  </a:lnTo>
                  <a:lnTo>
                    <a:pt x="10" y="206"/>
                  </a:lnTo>
                  <a:lnTo>
                    <a:pt x="4" y="200"/>
                  </a:lnTo>
                  <a:lnTo>
                    <a:pt x="0" y="196"/>
                  </a:lnTo>
                  <a:lnTo>
                    <a:pt x="0" y="194"/>
                  </a:lnTo>
                  <a:lnTo>
                    <a:pt x="2" y="192"/>
                  </a:lnTo>
                  <a:lnTo>
                    <a:pt x="6" y="190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8" y="172"/>
                  </a:lnTo>
                  <a:lnTo>
                    <a:pt x="18" y="164"/>
                  </a:lnTo>
                  <a:lnTo>
                    <a:pt x="18" y="154"/>
                  </a:lnTo>
                  <a:lnTo>
                    <a:pt x="20" y="144"/>
                  </a:lnTo>
                  <a:lnTo>
                    <a:pt x="24" y="142"/>
                  </a:lnTo>
                  <a:lnTo>
                    <a:pt x="32" y="140"/>
                  </a:lnTo>
                  <a:lnTo>
                    <a:pt x="34" y="130"/>
                  </a:lnTo>
                  <a:lnTo>
                    <a:pt x="36" y="120"/>
                  </a:lnTo>
                  <a:lnTo>
                    <a:pt x="44" y="106"/>
                  </a:lnTo>
                  <a:lnTo>
                    <a:pt x="54" y="92"/>
                  </a:lnTo>
                  <a:lnTo>
                    <a:pt x="56" y="84"/>
                  </a:lnTo>
                  <a:lnTo>
                    <a:pt x="56" y="76"/>
                  </a:lnTo>
                  <a:lnTo>
                    <a:pt x="56" y="54"/>
                  </a:lnTo>
                  <a:lnTo>
                    <a:pt x="58" y="46"/>
                  </a:lnTo>
                  <a:lnTo>
                    <a:pt x="60" y="38"/>
                  </a:lnTo>
                  <a:lnTo>
                    <a:pt x="62" y="30"/>
                  </a:lnTo>
                  <a:lnTo>
                    <a:pt x="62" y="18"/>
                  </a:lnTo>
                  <a:lnTo>
                    <a:pt x="70" y="16"/>
                  </a:lnTo>
                  <a:lnTo>
                    <a:pt x="78" y="12"/>
                  </a:lnTo>
                  <a:lnTo>
                    <a:pt x="86" y="6"/>
                  </a:lnTo>
                  <a:lnTo>
                    <a:pt x="90" y="0"/>
                  </a:lnTo>
                  <a:lnTo>
                    <a:pt x="96" y="12"/>
                  </a:lnTo>
                  <a:lnTo>
                    <a:pt x="102" y="3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8" y="50"/>
                  </a:lnTo>
                  <a:lnTo>
                    <a:pt x="134" y="62"/>
                  </a:lnTo>
                  <a:lnTo>
                    <a:pt x="146" y="74"/>
                  </a:lnTo>
                  <a:lnTo>
                    <a:pt x="164" y="96"/>
                  </a:lnTo>
                  <a:lnTo>
                    <a:pt x="170" y="1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49" name="Freeform 125"/>
            <p:cNvSpPr>
              <a:spLocks noChangeAspect="1"/>
            </p:cNvSpPr>
            <p:nvPr/>
          </p:nvSpPr>
          <p:spPr bwMode="auto">
            <a:xfrm>
              <a:off x="3258" y="2305"/>
              <a:ext cx="183" cy="284"/>
            </a:xfrm>
            <a:custGeom>
              <a:avLst/>
              <a:gdLst>
                <a:gd name="T0" fmla="*/ 26 w 180"/>
                <a:gd name="T1" fmla="*/ 1253 h 262"/>
                <a:gd name="T2" fmla="*/ 68 w 180"/>
                <a:gd name="T3" fmla="*/ 1165 h 262"/>
                <a:gd name="T4" fmla="*/ 80 w 180"/>
                <a:gd name="T5" fmla="*/ 1127 h 262"/>
                <a:gd name="T6" fmla="*/ 90 w 180"/>
                <a:gd name="T7" fmla="*/ 1148 h 262"/>
                <a:gd name="T8" fmla="*/ 105 w 180"/>
                <a:gd name="T9" fmla="*/ 1095 h 262"/>
                <a:gd name="T10" fmla="*/ 121 w 180"/>
                <a:gd name="T11" fmla="*/ 999 h 262"/>
                <a:gd name="T12" fmla="*/ 165 w 180"/>
                <a:gd name="T13" fmla="*/ 753 h 262"/>
                <a:gd name="T14" fmla="*/ 153 w 180"/>
                <a:gd name="T15" fmla="*/ 641 h 262"/>
                <a:gd name="T16" fmla="*/ 105 w 180"/>
                <a:gd name="T17" fmla="*/ 563 h 262"/>
                <a:gd name="T18" fmla="*/ 74 w 180"/>
                <a:gd name="T19" fmla="*/ 464 h 262"/>
                <a:gd name="T20" fmla="*/ 58 w 180"/>
                <a:gd name="T21" fmla="*/ 293 h 262"/>
                <a:gd name="T22" fmla="*/ 30 w 180"/>
                <a:gd name="T23" fmla="*/ 154 h 262"/>
                <a:gd name="T24" fmla="*/ 68 w 180"/>
                <a:gd name="T25" fmla="*/ 95 h 262"/>
                <a:gd name="T26" fmla="*/ 68 w 180"/>
                <a:gd name="T27" fmla="*/ 154 h 262"/>
                <a:gd name="T28" fmla="*/ 78 w 180"/>
                <a:gd name="T29" fmla="*/ 212 h 262"/>
                <a:gd name="T30" fmla="*/ 88 w 180"/>
                <a:gd name="T31" fmla="*/ 249 h 262"/>
                <a:gd name="T32" fmla="*/ 105 w 180"/>
                <a:gd name="T33" fmla="*/ 212 h 262"/>
                <a:gd name="T34" fmla="*/ 121 w 180"/>
                <a:gd name="T35" fmla="*/ 181 h 262"/>
                <a:gd name="T36" fmla="*/ 159 w 180"/>
                <a:gd name="T37" fmla="*/ 167 h 262"/>
                <a:gd name="T38" fmla="*/ 195 w 180"/>
                <a:gd name="T39" fmla="*/ 112 h 262"/>
                <a:gd name="T40" fmla="*/ 225 w 180"/>
                <a:gd name="T41" fmla="*/ 112 h 262"/>
                <a:gd name="T42" fmla="*/ 241 w 180"/>
                <a:gd name="T43" fmla="*/ 69 h 262"/>
                <a:gd name="T44" fmla="*/ 252 w 180"/>
                <a:gd name="T45" fmla="*/ 2 h 262"/>
                <a:gd name="T46" fmla="*/ 265 w 180"/>
                <a:gd name="T47" fmla="*/ 2 h 262"/>
                <a:gd name="T48" fmla="*/ 268 w 180"/>
                <a:gd name="T49" fmla="*/ 69 h 262"/>
                <a:gd name="T50" fmla="*/ 265 w 180"/>
                <a:gd name="T51" fmla="*/ 230 h 262"/>
                <a:gd name="T52" fmla="*/ 255 w 180"/>
                <a:gd name="T53" fmla="*/ 439 h 262"/>
                <a:gd name="T54" fmla="*/ 207 w 180"/>
                <a:gd name="T55" fmla="*/ 982 h 262"/>
                <a:gd name="T56" fmla="*/ 159 w 180"/>
                <a:gd name="T57" fmla="*/ 1367 h 262"/>
                <a:gd name="T58" fmla="*/ 113 w 180"/>
                <a:gd name="T59" fmla="*/ 1596 h 262"/>
                <a:gd name="T60" fmla="*/ 72 w 180"/>
                <a:gd name="T61" fmla="*/ 1815 h 262"/>
                <a:gd name="T62" fmla="*/ 12 w 180"/>
                <a:gd name="T63" fmla="*/ 2137 h 262"/>
                <a:gd name="T64" fmla="*/ 0 w 180"/>
                <a:gd name="T65" fmla="*/ 2066 h 262"/>
                <a:gd name="T66" fmla="*/ 16 w 180"/>
                <a:gd name="T67" fmla="*/ 1279 h 2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0"/>
                <a:gd name="T103" fmla="*/ 0 h 262"/>
                <a:gd name="T104" fmla="*/ 180 w 180"/>
                <a:gd name="T105" fmla="*/ 262 h 2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0" h="262">
                  <a:moveTo>
                    <a:pt x="18" y="158"/>
                  </a:moveTo>
                  <a:lnTo>
                    <a:pt x="26" y="154"/>
                  </a:lnTo>
                  <a:lnTo>
                    <a:pt x="34" y="148"/>
                  </a:lnTo>
                  <a:lnTo>
                    <a:pt x="42" y="144"/>
                  </a:lnTo>
                  <a:lnTo>
                    <a:pt x="48" y="140"/>
                  </a:lnTo>
                  <a:lnTo>
                    <a:pt x="54" y="138"/>
                  </a:lnTo>
                  <a:lnTo>
                    <a:pt x="60" y="138"/>
                  </a:lnTo>
                  <a:lnTo>
                    <a:pt x="64" y="140"/>
                  </a:lnTo>
                  <a:lnTo>
                    <a:pt x="70" y="138"/>
                  </a:lnTo>
                  <a:lnTo>
                    <a:pt x="72" y="136"/>
                  </a:lnTo>
                  <a:lnTo>
                    <a:pt x="76" y="132"/>
                  </a:lnTo>
                  <a:lnTo>
                    <a:pt x="80" y="124"/>
                  </a:lnTo>
                  <a:lnTo>
                    <a:pt x="98" y="102"/>
                  </a:lnTo>
                  <a:lnTo>
                    <a:pt x="108" y="92"/>
                  </a:lnTo>
                  <a:lnTo>
                    <a:pt x="114" y="80"/>
                  </a:lnTo>
                  <a:lnTo>
                    <a:pt x="100" y="78"/>
                  </a:lnTo>
                  <a:lnTo>
                    <a:pt x="86" y="76"/>
                  </a:lnTo>
                  <a:lnTo>
                    <a:pt x="72" y="70"/>
                  </a:lnTo>
                  <a:lnTo>
                    <a:pt x="58" y="64"/>
                  </a:lnTo>
                  <a:lnTo>
                    <a:pt x="48" y="56"/>
                  </a:lnTo>
                  <a:lnTo>
                    <a:pt x="38" y="48"/>
                  </a:lnTo>
                  <a:lnTo>
                    <a:pt x="32" y="36"/>
                  </a:lnTo>
                  <a:lnTo>
                    <a:pt x="30" y="26"/>
                  </a:lnTo>
                  <a:lnTo>
                    <a:pt x="30" y="18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30"/>
                  </a:lnTo>
                  <a:lnTo>
                    <a:pt x="62" y="30"/>
                  </a:lnTo>
                  <a:lnTo>
                    <a:pt x="68" y="30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4" y="22"/>
                  </a:lnTo>
                  <a:lnTo>
                    <a:pt x="104" y="20"/>
                  </a:lnTo>
                  <a:lnTo>
                    <a:pt x="114" y="18"/>
                  </a:lnTo>
                  <a:lnTo>
                    <a:pt x="128" y="14"/>
                  </a:lnTo>
                  <a:lnTo>
                    <a:pt x="142" y="14"/>
                  </a:lnTo>
                  <a:lnTo>
                    <a:pt x="146" y="14"/>
                  </a:lnTo>
                  <a:lnTo>
                    <a:pt x="150" y="12"/>
                  </a:lnTo>
                  <a:lnTo>
                    <a:pt x="156" y="8"/>
                  </a:lnTo>
                  <a:lnTo>
                    <a:pt x="160" y="2"/>
                  </a:lnTo>
                  <a:lnTo>
                    <a:pt x="164" y="2"/>
                  </a:lnTo>
                  <a:lnTo>
                    <a:pt x="168" y="0"/>
                  </a:lnTo>
                  <a:lnTo>
                    <a:pt x="174" y="2"/>
                  </a:lnTo>
                  <a:lnTo>
                    <a:pt x="180" y="2"/>
                  </a:lnTo>
                  <a:lnTo>
                    <a:pt x="176" y="8"/>
                  </a:lnTo>
                  <a:lnTo>
                    <a:pt x="174" y="16"/>
                  </a:lnTo>
                  <a:lnTo>
                    <a:pt x="174" y="28"/>
                  </a:lnTo>
                  <a:lnTo>
                    <a:pt x="172" y="40"/>
                  </a:lnTo>
                  <a:lnTo>
                    <a:pt x="166" y="54"/>
                  </a:lnTo>
                  <a:lnTo>
                    <a:pt x="156" y="82"/>
                  </a:lnTo>
                  <a:lnTo>
                    <a:pt x="136" y="120"/>
                  </a:lnTo>
                  <a:lnTo>
                    <a:pt x="114" y="152"/>
                  </a:lnTo>
                  <a:lnTo>
                    <a:pt x="104" y="168"/>
                  </a:lnTo>
                  <a:lnTo>
                    <a:pt x="90" y="182"/>
                  </a:lnTo>
                  <a:lnTo>
                    <a:pt x="76" y="196"/>
                  </a:lnTo>
                  <a:lnTo>
                    <a:pt x="60" y="210"/>
                  </a:lnTo>
                  <a:lnTo>
                    <a:pt x="46" y="222"/>
                  </a:lnTo>
                  <a:lnTo>
                    <a:pt x="34" y="234"/>
                  </a:lnTo>
                  <a:lnTo>
                    <a:pt x="12" y="262"/>
                  </a:lnTo>
                  <a:lnTo>
                    <a:pt x="6" y="258"/>
                  </a:lnTo>
                  <a:lnTo>
                    <a:pt x="0" y="254"/>
                  </a:lnTo>
                  <a:lnTo>
                    <a:pt x="0" y="182"/>
                  </a:lnTo>
                  <a:lnTo>
                    <a:pt x="16" y="158"/>
                  </a:lnTo>
                  <a:lnTo>
                    <a:pt x="18" y="1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0" name="Freeform 126"/>
            <p:cNvSpPr>
              <a:spLocks noChangeAspect="1"/>
            </p:cNvSpPr>
            <p:nvPr/>
          </p:nvSpPr>
          <p:spPr bwMode="auto">
            <a:xfrm>
              <a:off x="2790" y="2326"/>
              <a:ext cx="226" cy="180"/>
            </a:xfrm>
            <a:custGeom>
              <a:avLst/>
              <a:gdLst>
                <a:gd name="T0" fmla="*/ 391 w 221"/>
                <a:gd name="T1" fmla="*/ 961 h 166"/>
                <a:gd name="T2" fmla="*/ 391 w 221"/>
                <a:gd name="T3" fmla="*/ 875 h 166"/>
                <a:gd name="T4" fmla="*/ 377 w 221"/>
                <a:gd name="T5" fmla="*/ 785 h 166"/>
                <a:gd name="T6" fmla="*/ 342 w 221"/>
                <a:gd name="T7" fmla="*/ 646 h 166"/>
                <a:gd name="T8" fmla="*/ 327 w 221"/>
                <a:gd name="T9" fmla="*/ 558 h 166"/>
                <a:gd name="T10" fmla="*/ 323 w 221"/>
                <a:gd name="T11" fmla="*/ 487 h 166"/>
                <a:gd name="T12" fmla="*/ 302 w 221"/>
                <a:gd name="T13" fmla="*/ 432 h 166"/>
                <a:gd name="T14" fmla="*/ 299 w 221"/>
                <a:gd name="T15" fmla="*/ 375 h 166"/>
                <a:gd name="T16" fmla="*/ 280 w 221"/>
                <a:gd name="T17" fmla="*/ 266 h 166"/>
                <a:gd name="T18" fmla="*/ 270 w 221"/>
                <a:gd name="T19" fmla="*/ 131 h 166"/>
                <a:gd name="T20" fmla="*/ 258 w 221"/>
                <a:gd name="T21" fmla="*/ 0 h 166"/>
                <a:gd name="T22" fmla="*/ 258 w 221"/>
                <a:gd name="T23" fmla="*/ 2 h 166"/>
                <a:gd name="T24" fmla="*/ 236 w 221"/>
                <a:gd name="T25" fmla="*/ 2 h 166"/>
                <a:gd name="T26" fmla="*/ 216 w 221"/>
                <a:gd name="T27" fmla="*/ 95 h 166"/>
                <a:gd name="T28" fmla="*/ 204 w 221"/>
                <a:gd name="T29" fmla="*/ 266 h 166"/>
                <a:gd name="T30" fmla="*/ 192 w 221"/>
                <a:gd name="T31" fmla="*/ 294 h 166"/>
                <a:gd name="T32" fmla="*/ 136 w 221"/>
                <a:gd name="T33" fmla="*/ 325 h 166"/>
                <a:gd name="T34" fmla="*/ 130 w 221"/>
                <a:gd name="T35" fmla="*/ 441 h 166"/>
                <a:gd name="T36" fmla="*/ 109 w 221"/>
                <a:gd name="T37" fmla="*/ 514 h 166"/>
                <a:gd name="T38" fmla="*/ 62 w 221"/>
                <a:gd name="T39" fmla="*/ 558 h 166"/>
                <a:gd name="T40" fmla="*/ 56 w 221"/>
                <a:gd name="T41" fmla="*/ 518 h 166"/>
                <a:gd name="T42" fmla="*/ 22 w 221"/>
                <a:gd name="T43" fmla="*/ 573 h 166"/>
                <a:gd name="T44" fmla="*/ 18 w 221"/>
                <a:gd name="T45" fmla="*/ 573 h 166"/>
                <a:gd name="T46" fmla="*/ 8 w 221"/>
                <a:gd name="T47" fmla="*/ 673 h 166"/>
                <a:gd name="T48" fmla="*/ 0 w 221"/>
                <a:gd name="T49" fmla="*/ 836 h 166"/>
                <a:gd name="T50" fmla="*/ 2 w 221"/>
                <a:gd name="T51" fmla="*/ 995 h 166"/>
                <a:gd name="T52" fmla="*/ 20 w 221"/>
                <a:gd name="T53" fmla="*/ 1251 h 166"/>
                <a:gd name="T54" fmla="*/ 60 w 221"/>
                <a:gd name="T55" fmla="*/ 1290 h 166"/>
                <a:gd name="T56" fmla="*/ 73 w 221"/>
                <a:gd name="T57" fmla="*/ 1213 h 166"/>
                <a:gd name="T58" fmla="*/ 120 w 221"/>
                <a:gd name="T59" fmla="*/ 1213 h 166"/>
                <a:gd name="T60" fmla="*/ 127 w 221"/>
                <a:gd name="T61" fmla="*/ 1060 h 166"/>
                <a:gd name="T62" fmla="*/ 136 w 221"/>
                <a:gd name="T63" fmla="*/ 995 h 166"/>
                <a:gd name="T64" fmla="*/ 148 w 221"/>
                <a:gd name="T65" fmla="*/ 978 h 166"/>
                <a:gd name="T66" fmla="*/ 169 w 221"/>
                <a:gd name="T67" fmla="*/ 983 h 166"/>
                <a:gd name="T68" fmla="*/ 216 w 221"/>
                <a:gd name="T69" fmla="*/ 1079 h 166"/>
                <a:gd name="T70" fmla="*/ 244 w 221"/>
                <a:gd name="T71" fmla="*/ 1095 h 166"/>
                <a:gd name="T72" fmla="*/ 251 w 221"/>
                <a:gd name="T73" fmla="*/ 1066 h 166"/>
                <a:gd name="T74" fmla="*/ 258 w 221"/>
                <a:gd name="T75" fmla="*/ 1010 h 166"/>
                <a:gd name="T76" fmla="*/ 270 w 221"/>
                <a:gd name="T77" fmla="*/ 1042 h 166"/>
                <a:gd name="T78" fmla="*/ 288 w 221"/>
                <a:gd name="T79" fmla="*/ 995 h 166"/>
                <a:gd name="T80" fmla="*/ 309 w 221"/>
                <a:gd name="T81" fmla="*/ 983 h 166"/>
                <a:gd name="T82" fmla="*/ 334 w 221"/>
                <a:gd name="T83" fmla="*/ 931 h 166"/>
                <a:gd name="T84" fmla="*/ 358 w 221"/>
                <a:gd name="T85" fmla="*/ 931 h 166"/>
                <a:gd name="T86" fmla="*/ 395 w 221"/>
                <a:gd name="T87" fmla="*/ 961 h 1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1"/>
                <a:gd name="T133" fmla="*/ 0 h 166"/>
                <a:gd name="T134" fmla="*/ 221 w 221"/>
                <a:gd name="T135" fmla="*/ 166 h 1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1" h="166">
                  <a:moveTo>
                    <a:pt x="221" y="118"/>
                  </a:moveTo>
                  <a:lnTo>
                    <a:pt x="219" y="116"/>
                  </a:lnTo>
                  <a:lnTo>
                    <a:pt x="219" y="112"/>
                  </a:lnTo>
                  <a:lnTo>
                    <a:pt x="219" y="106"/>
                  </a:lnTo>
                  <a:lnTo>
                    <a:pt x="215" y="100"/>
                  </a:lnTo>
                  <a:lnTo>
                    <a:pt x="211" y="96"/>
                  </a:lnTo>
                  <a:lnTo>
                    <a:pt x="201" y="88"/>
                  </a:lnTo>
                  <a:lnTo>
                    <a:pt x="191" y="78"/>
                  </a:lnTo>
                  <a:lnTo>
                    <a:pt x="187" y="74"/>
                  </a:lnTo>
                  <a:lnTo>
                    <a:pt x="183" y="68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5" y="56"/>
                  </a:lnTo>
                  <a:lnTo>
                    <a:pt x="169" y="52"/>
                  </a:lnTo>
                  <a:lnTo>
                    <a:pt x="167" y="50"/>
                  </a:lnTo>
                  <a:lnTo>
                    <a:pt x="167" y="46"/>
                  </a:lnTo>
                  <a:lnTo>
                    <a:pt x="155" y="46"/>
                  </a:lnTo>
                  <a:lnTo>
                    <a:pt x="155" y="32"/>
                  </a:lnTo>
                  <a:lnTo>
                    <a:pt x="153" y="24"/>
                  </a:lnTo>
                  <a:lnTo>
                    <a:pt x="151" y="16"/>
                  </a:lnTo>
                  <a:lnTo>
                    <a:pt x="147" y="8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5" y="2"/>
                  </a:lnTo>
                  <a:lnTo>
                    <a:pt x="137" y="2"/>
                  </a:lnTo>
                  <a:lnTo>
                    <a:pt x="133" y="2"/>
                  </a:lnTo>
                  <a:lnTo>
                    <a:pt x="129" y="4"/>
                  </a:lnTo>
                  <a:lnTo>
                    <a:pt x="121" y="12"/>
                  </a:lnTo>
                  <a:lnTo>
                    <a:pt x="117" y="22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07" y="36"/>
                  </a:lnTo>
                  <a:lnTo>
                    <a:pt x="96" y="38"/>
                  </a:lnTo>
                  <a:lnTo>
                    <a:pt x="76" y="40"/>
                  </a:lnTo>
                  <a:lnTo>
                    <a:pt x="74" y="48"/>
                  </a:lnTo>
                  <a:lnTo>
                    <a:pt x="72" y="54"/>
                  </a:lnTo>
                  <a:lnTo>
                    <a:pt x="68" y="58"/>
                  </a:lnTo>
                  <a:lnTo>
                    <a:pt x="62" y="62"/>
                  </a:lnTo>
                  <a:lnTo>
                    <a:pt x="48" y="66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2" y="70"/>
                  </a:lnTo>
                  <a:lnTo>
                    <a:pt x="20" y="72"/>
                  </a:lnTo>
                  <a:lnTo>
                    <a:pt x="18" y="70"/>
                  </a:lnTo>
                  <a:lnTo>
                    <a:pt x="14" y="74"/>
                  </a:lnTo>
                  <a:lnTo>
                    <a:pt x="8" y="82"/>
                  </a:lnTo>
                  <a:lnTo>
                    <a:pt x="2" y="92"/>
                  </a:lnTo>
                  <a:lnTo>
                    <a:pt x="0" y="102"/>
                  </a:lnTo>
                  <a:lnTo>
                    <a:pt x="0" y="112"/>
                  </a:lnTo>
                  <a:lnTo>
                    <a:pt x="2" y="122"/>
                  </a:lnTo>
                  <a:lnTo>
                    <a:pt x="10" y="138"/>
                  </a:lnTo>
                  <a:lnTo>
                    <a:pt x="20" y="152"/>
                  </a:lnTo>
                  <a:lnTo>
                    <a:pt x="30" y="166"/>
                  </a:lnTo>
                  <a:lnTo>
                    <a:pt x="34" y="158"/>
                  </a:lnTo>
                  <a:lnTo>
                    <a:pt x="38" y="152"/>
                  </a:lnTo>
                  <a:lnTo>
                    <a:pt x="44" y="148"/>
                  </a:lnTo>
                  <a:lnTo>
                    <a:pt x="56" y="148"/>
                  </a:lnTo>
                  <a:lnTo>
                    <a:pt x="66" y="148"/>
                  </a:lnTo>
                  <a:lnTo>
                    <a:pt x="68" y="138"/>
                  </a:lnTo>
                  <a:lnTo>
                    <a:pt x="70" y="128"/>
                  </a:lnTo>
                  <a:lnTo>
                    <a:pt x="72" y="124"/>
                  </a:lnTo>
                  <a:lnTo>
                    <a:pt x="76" y="122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90" y="118"/>
                  </a:lnTo>
                  <a:lnTo>
                    <a:pt x="96" y="120"/>
                  </a:lnTo>
                  <a:lnTo>
                    <a:pt x="109" y="126"/>
                  </a:lnTo>
                  <a:lnTo>
                    <a:pt x="121" y="132"/>
                  </a:lnTo>
                  <a:lnTo>
                    <a:pt x="129" y="134"/>
                  </a:lnTo>
                  <a:lnTo>
                    <a:pt x="137" y="134"/>
                  </a:lnTo>
                  <a:lnTo>
                    <a:pt x="139" y="134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5" y="124"/>
                  </a:lnTo>
                  <a:lnTo>
                    <a:pt x="149" y="126"/>
                  </a:lnTo>
                  <a:lnTo>
                    <a:pt x="151" y="126"/>
                  </a:lnTo>
                  <a:lnTo>
                    <a:pt x="157" y="124"/>
                  </a:lnTo>
                  <a:lnTo>
                    <a:pt x="161" y="122"/>
                  </a:lnTo>
                  <a:lnTo>
                    <a:pt x="167" y="120"/>
                  </a:lnTo>
                  <a:lnTo>
                    <a:pt x="173" y="120"/>
                  </a:lnTo>
                  <a:lnTo>
                    <a:pt x="185" y="120"/>
                  </a:lnTo>
                  <a:lnTo>
                    <a:pt x="187" y="114"/>
                  </a:lnTo>
                  <a:lnTo>
                    <a:pt x="191" y="112"/>
                  </a:lnTo>
                  <a:lnTo>
                    <a:pt x="199" y="114"/>
                  </a:lnTo>
                  <a:lnTo>
                    <a:pt x="207" y="116"/>
                  </a:lnTo>
                  <a:lnTo>
                    <a:pt x="221" y="116"/>
                  </a:lnTo>
                  <a:lnTo>
                    <a:pt x="221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1" name="Freeform 127"/>
            <p:cNvSpPr>
              <a:spLocks noChangeAspect="1"/>
            </p:cNvSpPr>
            <p:nvPr/>
          </p:nvSpPr>
          <p:spPr bwMode="auto">
            <a:xfrm>
              <a:off x="3135" y="2466"/>
              <a:ext cx="138" cy="197"/>
            </a:xfrm>
            <a:custGeom>
              <a:avLst/>
              <a:gdLst>
                <a:gd name="T0" fmla="*/ 187 w 136"/>
                <a:gd name="T1" fmla="*/ 89 h 182"/>
                <a:gd name="T2" fmla="*/ 178 w 136"/>
                <a:gd name="T3" fmla="*/ 89 h 182"/>
                <a:gd name="T4" fmla="*/ 172 w 136"/>
                <a:gd name="T5" fmla="*/ 65 h 182"/>
                <a:gd name="T6" fmla="*/ 170 w 136"/>
                <a:gd name="T7" fmla="*/ 6 h 182"/>
                <a:gd name="T8" fmla="*/ 166 w 136"/>
                <a:gd name="T9" fmla="*/ 6 h 182"/>
                <a:gd name="T10" fmla="*/ 162 w 136"/>
                <a:gd name="T11" fmla="*/ 6 h 182"/>
                <a:gd name="T12" fmla="*/ 160 w 136"/>
                <a:gd name="T13" fmla="*/ 65 h 182"/>
                <a:gd name="T14" fmla="*/ 156 w 136"/>
                <a:gd name="T15" fmla="*/ 89 h 182"/>
                <a:gd name="T16" fmla="*/ 145 w 136"/>
                <a:gd name="T17" fmla="*/ 143 h 182"/>
                <a:gd name="T18" fmla="*/ 141 w 136"/>
                <a:gd name="T19" fmla="*/ 156 h 182"/>
                <a:gd name="T20" fmla="*/ 133 w 136"/>
                <a:gd name="T21" fmla="*/ 156 h 182"/>
                <a:gd name="T22" fmla="*/ 117 w 136"/>
                <a:gd name="T23" fmla="*/ 156 h 182"/>
                <a:gd name="T24" fmla="*/ 102 w 136"/>
                <a:gd name="T25" fmla="*/ 122 h 182"/>
                <a:gd name="T26" fmla="*/ 88 w 136"/>
                <a:gd name="T27" fmla="*/ 76 h 182"/>
                <a:gd name="T28" fmla="*/ 76 w 136"/>
                <a:gd name="T29" fmla="*/ 4 h 182"/>
                <a:gd name="T30" fmla="*/ 68 w 136"/>
                <a:gd name="T31" fmla="*/ 2 h 182"/>
                <a:gd name="T32" fmla="*/ 32 w 136"/>
                <a:gd name="T33" fmla="*/ 0 h 182"/>
                <a:gd name="T34" fmla="*/ 4 w 136"/>
                <a:gd name="T35" fmla="*/ 0 h 182"/>
                <a:gd name="T36" fmla="*/ 0 w 136"/>
                <a:gd name="T37" fmla="*/ 6 h 182"/>
                <a:gd name="T38" fmla="*/ 4 w 136"/>
                <a:gd name="T39" fmla="*/ 104 h 182"/>
                <a:gd name="T40" fmla="*/ 8 w 136"/>
                <a:gd name="T41" fmla="*/ 169 h 182"/>
                <a:gd name="T42" fmla="*/ 16 w 136"/>
                <a:gd name="T43" fmla="*/ 281 h 182"/>
                <a:gd name="T44" fmla="*/ 18 w 136"/>
                <a:gd name="T45" fmla="*/ 329 h 182"/>
                <a:gd name="T46" fmla="*/ 18 w 136"/>
                <a:gd name="T47" fmla="*/ 366 h 182"/>
                <a:gd name="T48" fmla="*/ 18 w 136"/>
                <a:gd name="T49" fmla="*/ 403 h 182"/>
                <a:gd name="T50" fmla="*/ 18 w 136"/>
                <a:gd name="T51" fmla="*/ 436 h 182"/>
                <a:gd name="T52" fmla="*/ 0 w 136"/>
                <a:gd name="T53" fmla="*/ 646 h 182"/>
                <a:gd name="T54" fmla="*/ 0 w 136"/>
                <a:gd name="T55" fmla="*/ 843 h 182"/>
                <a:gd name="T56" fmla="*/ 92 w 136"/>
                <a:gd name="T57" fmla="*/ 1156 h 182"/>
                <a:gd name="T58" fmla="*/ 92 w 136"/>
                <a:gd name="T59" fmla="*/ 1233 h 182"/>
                <a:gd name="T60" fmla="*/ 137 w 136"/>
                <a:gd name="T61" fmla="*/ 1426 h 182"/>
                <a:gd name="T62" fmla="*/ 145 w 136"/>
                <a:gd name="T63" fmla="*/ 1402 h 182"/>
                <a:gd name="T64" fmla="*/ 153 w 136"/>
                <a:gd name="T65" fmla="*/ 1330 h 182"/>
                <a:gd name="T66" fmla="*/ 168 w 136"/>
                <a:gd name="T67" fmla="*/ 1106 h 182"/>
                <a:gd name="T68" fmla="*/ 190 w 136"/>
                <a:gd name="T69" fmla="*/ 890 h 182"/>
                <a:gd name="T70" fmla="*/ 181 w 136"/>
                <a:gd name="T71" fmla="*/ 872 h 182"/>
                <a:gd name="T72" fmla="*/ 172 w 136"/>
                <a:gd name="T73" fmla="*/ 827 h 182"/>
                <a:gd name="T74" fmla="*/ 172 w 136"/>
                <a:gd name="T75" fmla="*/ 271 h 182"/>
                <a:gd name="T76" fmla="*/ 187 w 136"/>
                <a:gd name="T77" fmla="*/ 122 h 182"/>
                <a:gd name="T78" fmla="*/ 196 w 136"/>
                <a:gd name="T79" fmla="*/ 89 h 182"/>
                <a:gd name="T80" fmla="*/ 187 w 136"/>
                <a:gd name="T81" fmla="*/ 89 h 1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6"/>
                <a:gd name="T124" fmla="*/ 0 h 182"/>
                <a:gd name="T125" fmla="*/ 136 w 136"/>
                <a:gd name="T126" fmla="*/ 182 h 1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6" h="182">
                  <a:moveTo>
                    <a:pt x="130" y="12"/>
                  </a:moveTo>
                  <a:lnTo>
                    <a:pt x="124" y="12"/>
                  </a:lnTo>
                  <a:lnTo>
                    <a:pt x="120" y="8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8" y="18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4" y="20"/>
                  </a:lnTo>
                  <a:lnTo>
                    <a:pt x="76" y="16"/>
                  </a:lnTo>
                  <a:lnTo>
                    <a:pt x="62" y="10"/>
                  </a:lnTo>
                  <a:lnTo>
                    <a:pt x="50" y="4"/>
                  </a:lnTo>
                  <a:lnTo>
                    <a:pt x="42" y="2"/>
                  </a:lnTo>
                  <a:lnTo>
                    <a:pt x="32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22"/>
                  </a:lnTo>
                  <a:lnTo>
                    <a:pt x="16" y="36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18" y="52"/>
                  </a:lnTo>
                  <a:lnTo>
                    <a:pt x="18" y="56"/>
                  </a:lnTo>
                  <a:lnTo>
                    <a:pt x="0" y="82"/>
                  </a:lnTo>
                  <a:lnTo>
                    <a:pt x="0" y="108"/>
                  </a:lnTo>
                  <a:lnTo>
                    <a:pt x="66" y="148"/>
                  </a:lnTo>
                  <a:lnTo>
                    <a:pt x="66" y="158"/>
                  </a:lnTo>
                  <a:lnTo>
                    <a:pt x="94" y="182"/>
                  </a:lnTo>
                  <a:lnTo>
                    <a:pt x="98" y="178"/>
                  </a:lnTo>
                  <a:lnTo>
                    <a:pt x="102" y="170"/>
                  </a:lnTo>
                  <a:lnTo>
                    <a:pt x="116" y="140"/>
                  </a:lnTo>
                  <a:lnTo>
                    <a:pt x="132" y="114"/>
                  </a:lnTo>
                  <a:lnTo>
                    <a:pt x="126" y="110"/>
                  </a:lnTo>
                  <a:lnTo>
                    <a:pt x="120" y="106"/>
                  </a:lnTo>
                  <a:lnTo>
                    <a:pt x="120" y="34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2" name="Freeform 128"/>
            <p:cNvSpPr>
              <a:spLocks noChangeAspect="1"/>
            </p:cNvSpPr>
            <p:nvPr/>
          </p:nvSpPr>
          <p:spPr bwMode="auto">
            <a:xfrm>
              <a:off x="3057" y="2466"/>
              <a:ext cx="96" cy="126"/>
            </a:xfrm>
            <a:custGeom>
              <a:avLst/>
              <a:gdLst>
                <a:gd name="T0" fmla="*/ 139 w 94"/>
                <a:gd name="T1" fmla="*/ 0 h 116"/>
                <a:gd name="T2" fmla="*/ 133 w 94"/>
                <a:gd name="T3" fmla="*/ 59 h 116"/>
                <a:gd name="T4" fmla="*/ 139 w 94"/>
                <a:gd name="T5" fmla="*/ 115 h 116"/>
                <a:gd name="T6" fmla="*/ 145 w 94"/>
                <a:gd name="T7" fmla="*/ 190 h 116"/>
                <a:gd name="T8" fmla="*/ 157 w 94"/>
                <a:gd name="T9" fmla="*/ 312 h 116"/>
                <a:gd name="T10" fmla="*/ 160 w 94"/>
                <a:gd name="T11" fmla="*/ 368 h 116"/>
                <a:gd name="T12" fmla="*/ 160 w 94"/>
                <a:gd name="T13" fmla="*/ 400 h 116"/>
                <a:gd name="T14" fmla="*/ 160 w 94"/>
                <a:gd name="T15" fmla="*/ 441 h 116"/>
                <a:gd name="T16" fmla="*/ 160 w 94"/>
                <a:gd name="T17" fmla="*/ 479 h 116"/>
                <a:gd name="T18" fmla="*/ 133 w 94"/>
                <a:gd name="T19" fmla="*/ 711 h 116"/>
                <a:gd name="T20" fmla="*/ 133 w 94"/>
                <a:gd name="T21" fmla="*/ 927 h 116"/>
                <a:gd name="T22" fmla="*/ 20 w 94"/>
                <a:gd name="T23" fmla="*/ 914 h 116"/>
                <a:gd name="T24" fmla="*/ 14 w 94"/>
                <a:gd name="T25" fmla="*/ 931 h 116"/>
                <a:gd name="T26" fmla="*/ 10 w 94"/>
                <a:gd name="T27" fmla="*/ 997 h 116"/>
                <a:gd name="T28" fmla="*/ 0 w 94"/>
                <a:gd name="T29" fmla="*/ 997 h 116"/>
                <a:gd name="T30" fmla="*/ 0 w 94"/>
                <a:gd name="T31" fmla="*/ 805 h 116"/>
                <a:gd name="T32" fmla="*/ 6 w 94"/>
                <a:gd name="T33" fmla="*/ 711 h 116"/>
                <a:gd name="T34" fmla="*/ 12 w 94"/>
                <a:gd name="T35" fmla="*/ 604 h 116"/>
                <a:gd name="T36" fmla="*/ 18 w 94"/>
                <a:gd name="T37" fmla="*/ 519 h 116"/>
                <a:gd name="T38" fmla="*/ 52 w 94"/>
                <a:gd name="T39" fmla="*/ 441 h 116"/>
                <a:gd name="T40" fmla="*/ 52 w 94"/>
                <a:gd name="T41" fmla="*/ 368 h 116"/>
                <a:gd name="T42" fmla="*/ 22 w 94"/>
                <a:gd name="T43" fmla="*/ 328 h 116"/>
                <a:gd name="T44" fmla="*/ 22 w 94"/>
                <a:gd name="T45" fmla="*/ 264 h 116"/>
                <a:gd name="T46" fmla="*/ 20 w 94"/>
                <a:gd name="T47" fmla="*/ 161 h 116"/>
                <a:gd name="T48" fmla="*/ 50 w 94"/>
                <a:gd name="T49" fmla="*/ 136 h 116"/>
                <a:gd name="T50" fmla="*/ 58 w 94"/>
                <a:gd name="T51" fmla="*/ 115 h 116"/>
                <a:gd name="T52" fmla="*/ 93 w 94"/>
                <a:gd name="T53" fmla="*/ 115 h 116"/>
                <a:gd name="T54" fmla="*/ 113 w 94"/>
                <a:gd name="T55" fmla="*/ 98 h 116"/>
                <a:gd name="T56" fmla="*/ 133 w 94"/>
                <a:gd name="T57" fmla="*/ 59 h 116"/>
                <a:gd name="T58" fmla="*/ 139 w 94"/>
                <a:gd name="T59" fmla="*/ 0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116"/>
                <a:gd name="T92" fmla="*/ 94 w 94"/>
                <a:gd name="T93" fmla="*/ 116 h 1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116">
                  <a:moveTo>
                    <a:pt x="80" y="0"/>
                  </a:moveTo>
                  <a:lnTo>
                    <a:pt x="76" y="6"/>
                  </a:lnTo>
                  <a:lnTo>
                    <a:pt x="80" y="14"/>
                  </a:lnTo>
                  <a:lnTo>
                    <a:pt x="84" y="22"/>
                  </a:lnTo>
                  <a:lnTo>
                    <a:pt x="92" y="36"/>
                  </a:lnTo>
                  <a:lnTo>
                    <a:pt x="94" y="42"/>
                  </a:lnTo>
                  <a:lnTo>
                    <a:pt x="94" y="46"/>
                  </a:lnTo>
                  <a:lnTo>
                    <a:pt x="94" y="52"/>
                  </a:lnTo>
                  <a:lnTo>
                    <a:pt x="94" y="56"/>
                  </a:lnTo>
                  <a:lnTo>
                    <a:pt x="76" y="82"/>
                  </a:lnTo>
                  <a:lnTo>
                    <a:pt x="76" y="108"/>
                  </a:lnTo>
                  <a:lnTo>
                    <a:pt x="20" y="106"/>
                  </a:lnTo>
                  <a:lnTo>
                    <a:pt x="14" y="110"/>
                  </a:lnTo>
                  <a:lnTo>
                    <a:pt x="10" y="116"/>
                  </a:lnTo>
                  <a:lnTo>
                    <a:pt x="0" y="116"/>
                  </a:lnTo>
                  <a:lnTo>
                    <a:pt x="0" y="94"/>
                  </a:lnTo>
                  <a:lnTo>
                    <a:pt x="6" y="82"/>
                  </a:lnTo>
                  <a:lnTo>
                    <a:pt x="12" y="70"/>
                  </a:lnTo>
                  <a:lnTo>
                    <a:pt x="18" y="60"/>
                  </a:lnTo>
                  <a:lnTo>
                    <a:pt x="26" y="52"/>
                  </a:lnTo>
                  <a:lnTo>
                    <a:pt x="26" y="42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32" y="14"/>
                  </a:lnTo>
                  <a:lnTo>
                    <a:pt x="56" y="14"/>
                  </a:lnTo>
                  <a:lnTo>
                    <a:pt x="66" y="12"/>
                  </a:lnTo>
                  <a:lnTo>
                    <a:pt x="76" y="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3" name="Freeform 129"/>
            <p:cNvSpPr>
              <a:spLocks noChangeAspect="1"/>
            </p:cNvSpPr>
            <p:nvPr/>
          </p:nvSpPr>
          <p:spPr bwMode="auto">
            <a:xfrm>
              <a:off x="3053" y="2580"/>
              <a:ext cx="200" cy="233"/>
            </a:xfrm>
            <a:custGeom>
              <a:avLst/>
              <a:gdLst>
                <a:gd name="T0" fmla="*/ 136 w 196"/>
                <a:gd name="T1" fmla="*/ 2 h 214"/>
                <a:gd name="T2" fmla="*/ 246 w 196"/>
                <a:gd name="T3" fmla="*/ 483 h 214"/>
                <a:gd name="T4" fmla="*/ 289 w 196"/>
                <a:gd name="T5" fmla="*/ 729 h 214"/>
                <a:gd name="T6" fmla="*/ 284 w 196"/>
                <a:gd name="T7" fmla="*/ 820 h 214"/>
                <a:gd name="T8" fmla="*/ 277 w 196"/>
                <a:gd name="T9" fmla="*/ 893 h 214"/>
                <a:gd name="T10" fmla="*/ 280 w 196"/>
                <a:gd name="T11" fmla="*/ 1009 h 214"/>
                <a:gd name="T12" fmla="*/ 296 w 196"/>
                <a:gd name="T13" fmla="*/ 1065 h 214"/>
                <a:gd name="T14" fmla="*/ 298 w 196"/>
                <a:gd name="T15" fmla="*/ 1239 h 214"/>
                <a:gd name="T16" fmla="*/ 302 w 196"/>
                <a:gd name="T17" fmla="*/ 1532 h 214"/>
                <a:gd name="T18" fmla="*/ 314 w 196"/>
                <a:gd name="T19" fmla="*/ 1640 h 214"/>
                <a:gd name="T20" fmla="*/ 329 w 196"/>
                <a:gd name="T21" fmla="*/ 1740 h 214"/>
                <a:gd name="T22" fmla="*/ 304 w 196"/>
                <a:gd name="T23" fmla="*/ 1771 h 214"/>
                <a:gd name="T24" fmla="*/ 277 w 196"/>
                <a:gd name="T25" fmla="*/ 1841 h 214"/>
                <a:gd name="T26" fmla="*/ 242 w 196"/>
                <a:gd name="T27" fmla="*/ 1896 h 214"/>
                <a:gd name="T28" fmla="*/ 236 w 196"/>
                <a:gd name="T29" fmla="*/ 1933 h 214"/>
                <a:gd name="T30" fmla="*/ 222 w 196"/>
                <a:gd name="T31" fmla="*/ 1933 h 214"/>
                <a:gd name="T32" fmla="*/ 214 w 196"/>
                <a:gd name="T33" fmla="*/ 1918 h 214"/>
                <a:gd name="T34" fmla="*/ 208 w 196"/>
                <a:gd name="T35" fmla="*/ 1967 h 214"/>
                <a:gd name="T36" fmla="*/ 151 w 196"/>
                <a:gd name="T37" fmla="*/ 1933 h 214"/>
                <a:gd name="T38" fmla="*/ 145 w 196"/>
                <a:gd name="T39" fmla="*/ 1667 h 214"/>
                <a:gd name="T40" fmla="*/ 139 w 196"/>
                <a:gd name="T41" fmla="*/ 1568 h 214"/>
                <a:gd name="T42" fmla="*/ 78 w 196"/>
                <a:gd name="T43" fmla="*/ 1459 h 214"/>
                <a:gd name="T44" fmla="*/ 60 w 196"/>
                <a:gd name="T45" fmla="*/ 1383 h 214"/>
                <a:gd name="T46" fmla="*/ 52 w 196"/>
                <a:gd name="T47" fmla="*/ 1349 h 214"/>
                <a:gd name="T48" fmla="*/ 22 w 196"/>
                <a:gd name="T49" fmla="*/ 1321 h 214"/>
                <a:gd name="T50" fmla="*/ 18 w 196"/>
                <a:gd name="T51" fmla="*/ 1160 h 214"/>
                <a:gd name="T52" fmla="*/ 12 w 196"/>
                <a:gd name="T53" fmla="*/ 1065 h 214"/>
                <a:gd name="T54" fmla="*/ 2 w 196"/>
                <a:gd name="T55" fmla="*/ 978 h 214"/>
                <a:gd name="T56" fmla="*/ 2 w 196"/>
                <a:gd name="T57" fmla="*/ 893 h 214"/>
                <a:gd name="T58" fmla="*/ 2 w 196"/>
                <a:gd name="T59" fmla="*/ 820 h 214"/>
                <a:gd name="T60" fmla="*/ 0 w 196"/>
                <a:gd name="T61" fmla="*/ 758 h 214"/>
                <a:gd name="T62" fmla="*/ 4 w 196"/>
                <a:gd name="T63" fmla="*/ 659 h 214"/>
                <a:gd name="T64" fmla="*/ 22 w 196"/>
                <a:gd name="T65" fmla="*/ 492 h 214"/>
                <a:gd name="T66" fmla="*/ 24 w 196"/>
                <a:gd name="T67" fmla="*/ 408 h 214"/>
                <a:gd name="T68" fmla="*/ 22 w 196"/>
                <a:gd name="T69" fmla="*/ 375 h 214"/>
                <a:gd name="T70" fmla="*/ 18 w 196"/>
                <a:gd name="T71" fmla="*/ 321 h 214"/>
                <a:gd name="T72" fmla="*/ 22 w 196"/>
                <a:gd name="T73" fmla="*/ 271 h 214"/>
                <a:gd name="T74" fmla="*/ 24 w 196"/>
                <a:gd name="T75" fmla="*/ 210 h 214"/>
                <a:gd name="T76" fmla="*/ 52 w 196"/>
                <a:gd name="T77" fmla="*/ 163 h 214"/>
                <a:gd name="T78" fmla="*/ 22 w 196"/>
                <a:gd name="T79" fmla="*/ 63 h 214"/>
                <a:gd name="T80" fmla="*/ 24 w 196"/>
                <a:gd name="T81" fmla="*/ 0 h 2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214"/>
                <a:gd name="T125" fmla="*/ 196 w 196"/>
                <a:gd name="T126" fmla="*/ 214 h 2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214">
                  <a:moveTo>
                    <a:pt x="24" y="0"/>
                  </a:moveTo>
                  <a:lnTo>
                    <a:pt x="80" y="2"/>
                  </a:lnTo>
                  <a:lnTo>
                    <a:pt x="146" y="42"/>
                  </a:lnTo>
                  <a:lnTo>
                    <a:pt x="146" y="52"/>
                  </a:lnTo>
                  <a:lnTo>
                    <a:pt x="174" y="76"/>
                  </a:lnTo>
                  <a:lnTo>
                    <a:pt x="170" y="80"/>
                  </a:lnTo>
                  <a:lnTo>
                    <a:pt x="170" y="86"/>
                  </a:lnTo>
                  <a:lnTo>
                    <a:pt x="168" y="90"/>
                  </a:lnTo>
                  <a:lnTo>
                    <a:pt x="166" y="94"/>
                  </a:lnTo>
                  <a:lnTo>
                    <a:pt x="164" y="98"/>
                  </a:lnTo>
                  <a:lnTo>
                    <a:pt x="164" y="104"/>
                  </a:lnTo>
                  <a:lnTo>
                    <a:pt x="166" y="110"/>
                  </a:lnTo>
                  <a:lnTo>
                    <a:pt x="170" y="114"/>
                  </a:lnTo>
                  <a:lnTo>
                    <a:pt x="174" y="118"/>
                  </a:lnTo>
                  <a:lnTo>
                    <a:pt x="176" y="124"/>
                  </a:lnTo>
                  <a:lnTo>
                    <a:pt x="176" y="136"/>
                  </a:lnTo>
                  <a:lnTo>
                    <a:pt x="176" y="152"/>
                  </a:lnTo>
                  <a:lnTo>
                    <a:pt x="178" y="168"/>
                  </a:lnTo>
                  <a:lnTo>
                    <a:pt x="182" y="174"/>
                  </a:lnTo>
                  <a:lnTo>
                    <a:pt x="186" y="180"/>
                  </a:lnTo>
                  <a:lnTo>
                    <a:pt x="190" y="186"/>
                  </a:lnTo>
                  <a:lnTo>
                    <a:pt x="196" y="190"/>
                  </a:lnTo>
                  <a:lnTo>
                    <a:pt x="188" y="192"/>
                  </a:lnTo>
                  <a:lnTo>
                    <a:pt x="180" y="194"/>
                  </a:lnTo>
                  <a:lnTo>
                    <a:pt x="174" y="198"/>
                  </a:lnTo>
                  <a:lnTo>
                    <a:pt x="164" y="202"/>
                  </a:lnTo>
                  <a:lnTo>
                    <a:pt x="150" y="206"/>
                  </a:lnTo>
                  <a:lnTo>
                    <a:pt x="144" y="208"/>
                  </a:lnTo>
                  <a:lnTo>
                    <a:pt x="142" y="210"/>
                  </a:lnTo>
                  <a:lnTo>
                    <a:pt x="140" y="212"/>
                  </a:lnTo>
                  <a:lnTo>
                    <a:pt x="136" y="212"/>
                  </a:lnTo>
                  <a:lnTo>
                    <a:pt x="132" y="212"/>
                  </a:lnTo>
                  <a:lnTo>
                    <a:pt x="130" y="210"/>
                  </a:lnTo>
                  <a:lnTo>
                    <a:pt x="126" y="210"/>
                  </a:lnTo>
                  <a:lnTo>
                    <a:pt x="124" y="212"/>
                  </a:lnTo>
                  <a:lnTo>
                    <a:pt x="122" y="214"/>
                  </a:lnTo>
                  <a:lnTo>
                    <a:pt x="118" y="214"/>
                  </a:lnTo>
                  <a:lnTo>
                    <a:pt x="90" y="212"/>
                  </a:lnTo>
                  <a:lnTo>
                    <a:pt x="88" y="184"/>
                  </a:lnTo>
                  <a:lnTo>
                    <a:pt x="86" y="182"/>
                  </a:lnTo>
                  <a:lnTo>
                    <a:pt x="84" y="178"/>
                  </a:lnTo>
                  <a:lnTo>
                    <a:pt x="82" y="172"/>
                  </a:lnTo>
                  <a:lnTo>
                    <a:pt x="66" y="172"/>
                  </a:lnTo>
                  <a:lnTo>
                    <a:pt x="50" y="160"/>
                  </a:lnTo>
                  <a:lnTo>
                    <a:pt x="44" y="156"/>
                  </a:lnTo>
                  <a:lnTo>
                    <a:pt x="34" y="152"/>
                  </a:lnTo>
                  <a:lnTo>
                    <a:pt x="28" y="150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22" y="144"/>
                  </a:lnTo>
                  <a:lnTo>
                    <a:pt x="20" y="136"/>
                  </a:lnTo>
                  <a:lnTo>
                    <a:pt x="18" y="128"/>
                  </a:lnTo>
                  <a:lnTo>
                    <a:pt x="18" y="122"/>
                  </a:lnTo>
                  <a:lnTo>
                    <a:pt x="12" y="118"/>
                  </a:lnTo>
                  <a:lnTo>
                    <a:pt x="8" y="112"/>
                  </a:lnTo>
                  <a:lnTo>
                    <a:pt x="2" y="108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4" y="72"/>
                  </a:lnTo>
                  <a:lnTo>
                    <a:pt x="12" y="62"/>
                  </a:lnTo>
                  <a:lnTo>
                    <a:pt x="22" y="54"/>
                  </a:lnTo>
                  <a:lnTo>
                    <a:pt x="24" y="50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18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4" name="Freeform 130"/>
            <p:cNvSpPr>
              <a:spLocks noChangeAspect="1"/>
            </p:cNvSpPr>
            <p:nvPr/>
          </p:nvSpPr>
          <p:spPr bwMode="auto">
            <a:xfrm>
              <a:off x="2755" y="2448"/>
              <a:ext cx="329" cy="402"/>
            </a:xfrm>
            <a:custGeom>
              <a:avLst/>
              <a:gdLst>
                <a:gd name="T0" fmla="*/ 547 w 321"/>
                <a:gd name="T1" fmla="*/ 2366 h 370"/>
                <a:gd name="T2" fmla="*/ 524 w 321"/>
                <a:gd name="T3" fmla="*/ 2476 h 370"/>
                <a:gd name="T4" fmla="*/ 524 w 321"/>
                <a:gd name="T5" fmla="*/ 2937 h 370"/>
                <a:gd name="T6" fmla="*/ 563 w 321"/>
                <a:gd name="T7" fmla="*/ 3023 h 370"/>
                <a:gd name="T8" fmla="*/ 550 w 321"/>
                <a:gd name="T9" fmla="*/ 3184 h 370"/>
                <a:gd name="T10" fmla="*/ 533 w 321"/>
                <a:gd name="T11" fmla="*/ 3127 h 370"/>
                <a:gd name="T12" fmla="*/ 491 w 321"/>
                <a:gd name="T13" fmla="*/ 2964 h 370"/>
                <a:gd name="T14" fmla="*/ 472 w 321"/>
                <a:gd name="T15" fmla="*/ 2923 h 370"/>
                <a:gd name="T16" fmla="*/ 456 w 321"/>
                <a:gd name="T17" fmla="*/ 2964 h 370"/>
                <a:gd name="T18" fmla="*/ 423 w 321"/>
                <a:gd name="T19" fmla="*/ 2885 h 370"/>
                <a:gd name="T20" fmla="*/ 376 w 321"/>
                <a:gd name="T21" fmla="*/ 2785 h 370"/>
                <a:gd name="T22" fmla="*/ 339 w 321"/>
                <a:gd name="T23" fmla="*/ 2793 h 370"/>
                <a:gd name="T24" fmla="*/ 321 w 321"/>
                <a:gd name="T25" fmla="*/ 2714 h 370"/>
                <a:gd name="T26" fmla="*/ 307 w 321"/>
                <a:gd name="T27" fmla="*/ 2590 h 370"/>
                <a:gd name="T28" fmla="*/ 307 w 321"/>
                <a:gd name="T29" fmla="*/ 2131 h 370"/>
                <a:gd name="T30" fmla="*/ 272 w 321"/>
                <a:gd name="T31" fmla="*/ 2131 h 370"/>
                <a:gd name="T32" fmla="*/ 222 w 321"/>
                <a:gd name="T33" fmla="*/ 2108 h 370"/>
                <a:gd name="T34" fmla="*/ 212 w 321"/>
                <a:gd name="T35" fmla="*/ 2243 h 370"/>
                <a:gd name="T36" fmla="*/ 165 w 321"/>
                <a:gd name="T37" fmla="*/ 2243 h 370"/>
                <a:gd name="T38" fmla="*/ 132 w 321"/>
                <a:gd name="T39" fmla="*/ 2033 h 370"/>
                <a:gd name="T40" fmla="*/ 0 w 321"/>
                <a:gd name="T41" fmla="*/ 1856 h 370"/>
                <a:gd name="T42" fmla="*/ 8 w 321"/>
                <a:gd name="T43" fmla="*/ 1710 h 370"/>
                <a:gd name="T44" fmla="*/ 20 w 321"/>
                <a:gd name="T45" fmla="*/ 1696 h 370"/>
                <a:gd name="T46" fmla="*/ 54 w 321"/>
                <a:gd name="T47" fmla="*/ 1660 h 370"/>
                <a:gd name="T48" fmla="*/ 60 w 321"/>
                <a:gd name="T49" fmla="*/ 1710 h 370"/>
                <a:gd name="T50" fmla="*/ 87 w 321"/>
                <a:gd name="T51" fmla="*/ 1676 h 370"/>
                <a:gd name="T52" fmla="*/ 116 w 321"/>
                <a:gd name="T53" fmla="*/ 1437 h 370"/>
                <a:gd name="T54" fmla="*/ 129 w 321"/>
                <a:gd name="T55" fmla="*/ 1271 h 370"/>
                <a:gd name="T56" fmla="*/ 145 w 321"/>
                <a:gd name="T57" fmla="*/ 1095 h 370"/>
                <a:gd name="T58" fmla="*/ 165 w 321"/>
                <a:gd name="T59" fmla="*/ 1008 h 370"/>
                <a:gd name="T60" fmla="*/ 161 w 321"/>
                <a:gd name="T61" fmla="*/ 912 h 370"/>
                <a:gd name="T62" fmla="*/ 198 w 321"/>
                <a:gd name="T63" fmla="*/ 400 h 370"/>
                <a:gd name="T64" fmla="*/ 191 w 321"/>
                <a:gd name="T65" fmla="*/ 336 h 370"/>
                <a:gd name="T66" fmla="*/ 198 w 321"/>
                <a:gd name="T67" fmla="*/ 136 h 370"/>
                <a:gd name="T68" fmla="*/ 216 w 321"/>
                <a:gd name="T69" fmla="*/ 59 h 370"/>
                <a:gd name="T70" fmla="*/ 246 w 321"/>
                <a:gd name="T71" fmla="*/ 70 h 370"/>
                <a:gd name="T72" fmla="*/ 307 w 321"/>
                <a:gd name="T73" fmla="*/ 190 h 370"/>
                <a:gd name="T74" fmla="*/ 331 w 321"/>
                <a:gd name="T75" fmla="*/ 161 h 370"/>
                <a:gd name="T76" fmla="*/ 347 w 321"/>
                <a:gd name="T77" fmla="*/ 115 h 370"/>
                <a:gd name="T78" fmla="*/ 370 w 321"/>
                <a:gd name="T79" fmla="*/ 83 h 370"/>
                <a:gd name="T80" fmla="*/ 415 w 321"/>
                <a:gd name="T81" fmla="*/ 70 h 370"/>
                <a:gd name="T82" fmla="*/ 441 w 321"/>
                <a:gd name="T83" fmla="*/ 2 h 370"/>
                <a:gd name="T84" fmla="*/ 503 w 321"/>
                <a:gd name="T85" fmla="*/ 98 h 370"/>
                <a:gd name="T86" fmla="*/ 529 w 321"/>
                <a:gd name="T87" fmla="*/ 136 h 370"/>
                <a:gd name="T88" fmla="*/ 556 w 321"/>
                <a:gd name="T89" fmla="*/ 136 h 370"/>
                <a:gd name="T90" fmla="*/ 578 w 321"/>
                <a:gd name="T91" fmla="*/ 224 h 370"/>
                <a:gd name="T92" fmla="*/ 601 w 321"/>
                <a:gd name="T93" fmla="*/ 473 h 370"/>
                <a:gd name="T94" fmla="*/ 592 w 321"/>
                <a:gd name="T95" fmla="*/ 658 h 370"/>
                <a:gd name="T96" fmla="*/ 560 w 321"/>
                <a:gd name="T97" fmla="*/ 950 h 370"/>
                <a:gd name="T98" fmla="*/ 544 w 321"/>
                <a:gd name="T99" fmla="*/ 1226 h 370"/>
                <a:gd name="T100" fmla="*/ 544 w 321"/>
                <a:gd name="T101" fmla="*/ 1405 h 370"/>
                <a:gd name="T102" fmla="*/ 547 w 321"/>
                <a:gd name="T103" fmla="*/ 1494 h 370"/>
                <a:gd name="T104" fmla="*/ 550 w 321"/>
                <a:gd name="T105" fmla="*/ 1599 h 370"/>
                <a:gd name="T106" fmla="*/ 550 w 321"/>
                <a:gd name="T107" fmla="*/ 1782 h 370"/>
                <a:gd name="T108" fmla="*/ 560 w 321"/>
                <a:gd name="T109" fmla="*/ 1862 h 370"/>
                <a:gd name="T110" fmla="*/ 556 w 321"/>
                <a:gd name="T111" fmla="*/ 1998 h 370"/>
                <a:gd name="T112" fmla="*/ 586 w 321"/>
                <a:gd name="T113" fmla="*/ 2108 h 370"/>
                <a:gd name="T114" fmla="*/ 592 w 321"/>
                <a:gd name="T115" fmla="*/ 2299 h 370"/>
                <a:gd name="T116" fmla="*/ 599 w 321"/>
                <a:gd name="T117" fmla="*/ 2299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1"/>
                <a:gd name="T178" fmla="*/ 0 h 370"/>
                <a:gd name="T179" fmla="*/ 321 w 321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1" h="370">
                  <a:moveTo>
                    <a:pt x="315" y="266"/>
                  </a:moveTo>
                  <a:lnTo>
                    <a:pt x="301" y="268"/>
                  </a:lnTo>
                  <a:lnTo>
                    <a:pt x="289" y="274"/>
                  </a:lnTo>
                  <a:lnTo>
                    <a:pt x="283" y="276"/>
                  </a:lnTo>
                  <a:lnTo>
                    <a:pt x="279" y="280"/>
                  </a:lnTo>
                  <a:lnTo>
                    <a:pt x="277" y="286"/>
                  </a:lnTo>
                  <a:lnTo>
                    <a:pt x="275" y="292"/>
                  </a:lnTo>
                  <a:lnTo>
                    <a:pt x="275" y="332"/>
                  </a:lnTo>
                  <a:lnTo>
                    <a:pt x="277" y="340"/>
                  </a:lnTo>
                  <a:lnTo>
                    <a:pt x="279" y="344"/>
                  </a:lnTo>
                  <a:lnTo>
                    <a:pt x="285" y="348"/>
                  </a:lnTo>
                  <a:lnTo>
                    <a:pt x="297" y="348"/>
                  </a:lnTo>
                  <a:lnTo>
                    <a:pt x="297" y="360"/>
                  </a:lnTo>
                  <a:lnTo>
                    <a:pt x="295" y="364"/>
                  </a:lnTo>
                  <a:lnTo>
                    <a:pt x="291" y="368"/>
                  </a:lnTo>
                  <a:lnTo>
                    <a:pt x="287" y="370"/>
                  </a:lnTo>
                  <a:lnTo>
                    <a:pt x="285" y="370"/>
                  </a:lnTo>
                  <a:lnTo>
                    <a:pt x="281" y="362"/>
                  </a:lnTo>
                  <a:lnTo>
                    <a:pt x="277" y="358"/>
                  </a:lnTo>
                  <a:lnTo>
                    <a:pt x="267" y="350"/>
                  </a:lnTo>
                  <a:lnTo>
                    <a:pt x="259" y="342"/>
                  </a:lnTo>
                  <a:lnTo>
                    <a:pt x="255" y="340"/>
                  </a:lnTo>
                  <a:lnTo>
                    <a:pt x="255" y="336"/>
                  </a:lnTo>
                  <a:lnTo>
                    <a:pt x="249" y="338"/>
                  </a:lnTo>
                  <a:lnTo>
                    <a:pt x="247" y="340"/>
                  </a:lnTo>
                  <a:lnTo>
                    <a:pt x="245" y="340"/>
                  </a:lnTo>
                  <a:lnTo>
                    <a:pt x="241" y="342"/>
                  </a:lnTo>
                  <a:lnTo>
                    <a:pt x="235" y="340"/>
                  </a:lnTo>
                  <a:lnTo>
                    <a:pt x="227" y="338"/>
                  </a:lnTo>
                  <a:lnTo>
                    <a:pt x="223" y="334"/>
                  </a:lnTo>
                  <a:lnTo>
                    <a:pt x="221" y="330"/>
                  </a:lnTo>
                  <a:lnTo>
                    <a:pt x="205" y="324"/>
                  </a:lnTo>
                  <a:lnTo>
                    <a:pt x="199" y="322"/>
                  </a:lnTo>
                  <a:lnTo>
                    <a:pt x="191" y="322"/>
                  </a:lnTo>
                  <a:lnTo>
                    <a:pt x="183" y="322"/>
                  </a:lnTo>
                  <a:lnTo>
                    <a:pt x="179" y="324"/>
                  </a:lnTo>
                  <a:lnTo>
                    <a:pt x="175" y="324"/>
                  </a:lnTo>
                  <a:lnTo>
                    <a:pt x="167" y="322"/>
                  </a:lnTo>
                  <a:lnTo>
                    <a:pt x="169" y="314"/>
                  </a:lnTo>
                  <a:lnTo>
                    <a:pt x="169" y="310"/>
                  </a:lnTo>
                  <a:lnTo>
                    <a:pt x="167" y="302"/>
                  </a:lnTo>
                  <a:lnTo>
                    <a:pt x="163" y="300"/>
                  </a:lnTo>
                  <a:lnTo>
                    <a:pt x="163" y="296"/>
                  </a:lnTo>
                  <a:lnTo>
                    <a:pt x="165" y="272"/>
                  </a:lnTo>
                  <a:lnTo>
                    <a:pt x="163" y="248"/>
                  </a:lnTo>
                  <a:lnTo>
                    <a:pt x="157" y="250"/>
                  </a:lnTo>
                  <a:lnTo>
                    <a:pt x="149" y="250"/>
                  </a:lnTo>
                  <a:lnTo>
                    <a:pt x="143" y="248"/>
                  </a:lnTo>
                  <a:lnTo>
                    <a:pt x="141" y="246"/>
                  </a:lnTo>
                  <a:lnTo>
                    <a:pt x="139" y="244"/>
                  </a:lnTo>
                  <a:lnTo>
                    <a:pt x="118" y="244"/>
                  </a:lnTo>
                  <a:lnTo>
                    <a:pt x="118" y="252"/>
                  </a:lnTo>
                  <a:lnTo>
                    <a:pt x="116" y="258"/>
                  </a:lnTo>
                  <a:lnTo>
                    <a:pt x="112" y="260"/>
                  </a:lnTo>
                  <a:lnTo>
                    <a:pt x="104" y="260"/>
                  </a:lnTo>
                  <a:lnTo>
                    <a:pt x="92" y="260"/>
                  </a:lnTo>
                  <a:lnTo>
                    <a:pt x="88" y="260"/>
                  </a:lnTo>
                  <a:lnTo>
                    <a:pt x="84" y="258"/>
                  </a:lnTo>
                  <a:lnTo>
                    <a:pt x="76" y="248"/>
                  </a:lnTo>
                  <a:lnTo>
                    <a:pt x="70" y="236"/>
                  </a:lnTo>
                  <a:lnTo>
                    <a:pt x="70" y="222"/>
                  </a:lnTo>
                  <a:lnTo>
                    <a:pt x="2" y="222"/>
                  </a:lnTo>
                  <a:lnTo>
                    <a:pt x="0" y="214"/>
                  </a:lnTo>
                  <a:lnTo>
                    <a:pt x="2" y="204"/>
                  </a:lnTo>
                  <a:lnTo>
                    <a:pt x="4" y="200"/>
                  </a:lnTo>
                  <a:lnTo>
                    <a:pt x="8" y="198"/>
                  </a:lnTo>
                  <a:lnTo>
                    <a:pt x="14" y="198"/>
                  </a:lnTo>
                  <a:lnTo>
                    <a:pt x="16" y="198"/>
                  </a:lnTo>
                  <a:lnTo>
                    <a:pt x="20" y="196"/>
                  </a:lnTo>
                  <a:lnTo>
                    <a:pt x="22" y="194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4" y="198"/>
                  </a:lnTo>
                  <a:lnTo>
                    <a:pt x="38" y="198"/>
                  </a:lnTo>
                  <a:lnTo>
                    <a:pt x="44" y="198"/>
                  </a:lnTo>
                  <a:lnTo>
                    <a:pt x="48" y="194"/>
                  </a:lnTo>
                  <a:lnTo>
                    <a:pt x="52" y="188"/>
                  </a:lnTo>
                  <a:lnTo>
                    <a:pt x="56" y="180"/>
                  </a:lnTo>
                  <a:lnTo>
                    <a:pt x="60" y="166"/>
                  </a:lnTo>
                  <a:lnTo>
                    <a:pt x="60" y="152"/>
                  </a:lnTo>
                  <a:lnTo>
                    <a:pt x="64" y="150"/>
                  </a:lnTo>
                  <a:lnTo>
                    <a:pt x="68" y="146"/>
                  </a:lnTo>
                  <a:lnTo>
                    <a:pt x="70" y="134"/>
                  </a:lnTo>
                  <a:lnTo>
                    <a:pt x="74" y="130"/>
                  </a:lnTo>
                  <a:lnTo>
                    <a:pt x="78" y="126"/>
                  </a:lnTo>
                  <a:lnTo>
                    <a:pt x="82" y="124"/>
                  </a:lnTo>
                  <a:lnTo>
                    <a:pt x="86" y="120"/>
                  </a:lnTo>
                  <a:lnTo>
                    <a:pt x="88" y="116"/>
                  </a:lnTo>
                  <a:lnTo>
                    <a:pt x="86" y="112"/>
                  </a:lnTo>
                  <a:lnTo>
                    <a:pt x="86" y="108"/>
                  </a:lnTo>
                  <a:lnTo>
                    <a:pt x="86" y="104"/>
                  </a:lnTo>
                  <a:lnTo>
                    <a:pt x="98" y="72"/>
                  </a:lnTo>
                  <a:lnTo>
                    <a:pt x="102" y="58"/>
                  </a:lnTo>
                  <a:lnTo>
                    <a:pt x="104" y="46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102" y="26"/>
                  </a:lnTo>
                  <a:lnTo>
                    <a:pt x="104" y="16"/>
                  </a:lnTo>
                  <a:lnTo>
                    <a:pt x="106" y="12"/>
                  </a:lnTo>
                  <a:lnTo>
                    <a:pt x="110" y="10"/>
                  </a:lnTo>
                  <a:lnTo>
                    <a:pt x="114" y="6"/>
                  </a:lnTo>
                  <a:lnTo>
                    <a:pt x="118" y="6"/>
                  </a:lnTo>
                  <a:lnTo>
                    <a:pt x="124" y="6"/>
                  </a:lnTo>
                  <a:lnTo>
                    <a:pt x="130" y="8"/>
                  </a:lnTo>
                  <a:lnTo>
                    <a:pt x="143" y="14"/>
                  </a:lnTo>
                  <a:lnTo>
                    <a:pt x="155" y="20"/>
                  </a:lnTo>
                  <a:lnTo>
                    <a:pt x="163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83" y="14"/>
                  </a:lnTo>
                  <a:lnTo>
                    <a:pt x="185" y="14"/>
                  </a:lnTo>
                  <a:lnTo>
                    <a:pt x="191" y="12"/>
                  </a:lnTo>
                  <a:lnTo>
                    <a:pt x="195" y="10"/>
                  </a:lnTo>
                  <a:lnTo>
                    <a:pt x="201" y="8"/>
                  </a:lnTo>
                  <a:lnTo>
                    <a:pt x="207" y="8"/>
                  </a:lnTo>
                  <a:lnTo>
                    <a:pt x="219" y="8"/>
                  </a:lnTo>
                  <a:lnTo>
                    <a:pt x="221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41" y="4"/>
                  </a:lnTo>
                  <a:lnTo>
                    <a:pt x="255" y="4"/>
                  </a:lnTo>
                  <a:lnTo>
                    <a:pt x="265" y="12"/>
                  </a:lnTo>
                  <a:lnTo>
                    <a:pt x="271" y="16"/>
                  </a:lnTo>
                  <a:lnTo>
                    <a:pt x="279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20"/>
                  </a:lnTo>
                  <a:lnTo>
                    <a:pt x="293" y="16"/>
                  </a:lnTo>
                  <a:lnTo>
                    <a:pt x="301" y="16"/>
                  </a:lnTo>
                  <a:lnTo>
                    <a:pt x="303" y="20"/>
                  </a:lnTo>
                  <a:lnTo>
                    <a:pt x="305" y="26"/>
                  </a:lnTo>
                  <a:lnTo>
                    <a:pt x="315" y="34"/>
                  </a:lnTo>
                  <a:lnTo>
                    <a:pt x="317" y="46"/>
                  </a:lnTo>
                  <a:lnTo>
                    <a:pt x="317" y="54"/>
                  </a:lnTo>
                  <a:lnTo>
                    <a:pt x="321" y="58"/>
                  </a:lnTo>
                  <a:lnTo>
                    <a:pt x="321" y="68"/>
                  </a:lnTo>
                  <a:lnTo>
                    <a:pt x="313" y="76"/>
                  </a:lnTo>
                  <a:lnTo>
                    <a:pt x="307" y="86"/>
                  </a:lnTo>
                  <a:lnTo>
                    <a:pt x="301" y="98"/>
                  </a:lnTo>
                  <a:lnTo>
                    <a:pt x="295" y="110"/>
                  </a:lnTo>
                  <a:lnTo>
                    <a:pt x="295" y="132"/>
                  </a:lnTo>
                  <a:lnTo>
                    <a:pt x="291" y="136"/>
                  </a:lnTo>
                  <a:lnTo>
                    <a:pt x="287" y="142"/>
                  </a:lnTo>
                  <a:lnTo>
                    <a:pt x="285" y="148"/>
                  </a:lnTo>
                  <a:lnTo>
                    <a:pt x="285" y="158"/>
                  </a:lnTo>
                  <a:lnTo>
                    <a:pt x="287" y="162"/>
                  </a:lnTo>
                  <a:lnTo>
                    <a:pt x="291" y="164"/>
                  </a:lnTo>
                  <a:lnTo>
                    <a:pt x="291" y="168"/>
                  </a:lnTo>
                  <a:lnTo>
                    <a:pt x="289" y="172"/>
                  </a:lnTo>
                  <a:lnTo>
                    <a:pt x="289" y="176"/>
                  </a:lnTo>
                  <a:lnTo>
                    <a:pt x="289" y="180"/>
                  </a:lnTo>
                  <a:lnTo>
                    <a:pt x="291" y="186"/>
                  </a:lnTo>
                  <a:lnTo>
                    <a:pt x="295" y="194"/>
                  </a:lnTo>
                  <a:lnTo>
                    <a:pt x="291" y="200"/>
                  </a:lnTo>
                  <a:lnTo>
                    <a:pt x="291" y="206"/>
                  </a:lnTo>
                  <a:lnTo>
                    <a:pt x="291" y="210"/>
                  </a:lnTo>
                  <a:lnTo>
                    <a:pt x="293" y="212"/>
                  </a:lnTo>
                  <a:lnTo>
                    <a:pt x="295" y="216"/>
                  </a:lnTo>
                  <a:lnTo>
                    <a:pt x="293" y="220"/>
                  </a:lnTo>
                  <a:lnTo>
                    <a:pt x="293" y="222"/>
                  </a:lnTo>
                  <a:lnTo>
                    <a:pt x="293" y="230"/>
                  </a:lnTo>
                  <a:lnTo>
                    <a:pt x="299" y="234"/>
                  </a:lnTo>
                  <a:lnTo>
                    <a:pt x="303" y="240"/>
                  </a:lnTo>
                  <a:lnTo>
                    <a:pt x="309" y="244"/>
                  </a:lnTo>
                  <a:lnTo>
                    <a:pt x="309" y="250"/>
                  </a:lnTo>
                  <a:lnTo>
                    <a:pt x="311" y="258"/>
                  </a:lnTo>
                  <a:lnTo>
                    <a:pt x="313" y="266"/>
                  </a:lnTo>
                  <a:lnTo>
                    <a:pt x="315" y="268"/>
                  </a:lnTo>
                  <a:lnTo>
                    <a:pt x="317" y="270"/>
                  </a:lnTo>
                  <a:lnTo>
                    <a:pt x="315" y="2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5" name="Freeform 131"/>
            <p:cNvSpPr>
              <a:spLocks noChangeAspect="1"/>
            </p:cNvSpPr>
            <p:nvPr/>
          </p:nvSpPr>
          <p:spPr bwMode="auto">
            <a:xfrm>
              <a:off x="3064" y="2787"/>
              <a:ext cx="189" cy="347"/>
            </a:xfrm>
            <a:custGeom>
              <a:avLst/>
              <a:gdLst>
                <a:gd name="T0" fmla="*/ 60 w 186"/>
                <a:gd name="T1" fmla="*/ 2541 h 320"/>
                <a:gd name="T2" fmla="*/ 62 w 186"/>
                <a:gd name="T3" fmla="*/ 2431 h 320"/>
                <a:gd name="T4" fmla="*/ 72 w 186"/>
                <a:gd name="T5" fmla="*/ 2363 h 320"/>
                <a:gd name="T6" fmla="*/ 99 w 186"/>
                <a:gd name="T7" fmla="*/ 2282 h 320"/>
                <a:gd name="T8" fmla="*/ 119 w 186"/>
                <a:gd name="T9" fmla="*/ 2206 h 320"/>
                <a:gd name="T10" fmla="*/ 127 w 186"/>
                <a:gd name="T11" fmla="*/ 1920 h 320"/>
                <a:gd name="T12" fmla="*/ 123 w 186"/>
                <a:gd name="T13" fmla="*/ 1814 h 320"/>
                <a:gd name="T14" fmla="*/ 115 w 186"/>
                <a:gd name="T15" fmla="*/ 1709 h 320"/>
                <a:gd name="T16" fmla="*/ 107 w 186"/>
                <a:gd name="T17" fmla="*/ 1606 h 320"/>
                <a:gd name="T18" fmla="*/ 107 w 186"/>
                <a:gd name="T19" fmla="*/ 1534 h 320"/>
                <a:gd name="T20" fmla="*/ 123 w 186"/>
                <a:gd name="T21" fmla="*/ 1432 h 320"/>
                <a:gd name="T22" fmla="*/ 152 w 186"/>
                <a:gd name="T23" fmla="*/ 1353 h 320"/>
                <a:gd name="T24" fmla="*/ 165 w 186"/>
                <a:gd name="T25" fmla="*/ 1251 h 320"/>
                <a:gd name="T26" fmla="*/ 180 w 186"/>
                <a:gd name="T27" fmla="*/ 1140 h 320"/>
                <a:gd name="T28" fmla="*/ 244 w 186"/>
                <a:gd name="T29" fmla="*/ 962 h 320"/>
                <a:gd name="T30" fmla="*/ 263 w 186"/>
                <a:gd name="T31" fmla="*/ 836 h 320"/>
                <a:gd name="T32" fmla="*/ 271 w 186"/>
                <a:gd name="T33" fmla="*/ 673 h 320"/>
                <a:gd name="T34" fmla="*/ 274 w 186"/>
                <a:gd name="T35" fmla="*/ 487 h 320"/>
                <a:gd name="T36" fmla="*/ 279 w 186"/>
                <a:gd name="T37" fmla="*/ 432 h 320"/>
                <a:gd name="T38" fmla="*/ 276 w 186"/>
                <a:gd name="T39" fmla="*/ 95 h 320"/>
                <a:gd name="T40" fmla="*/ 268 w 186"/>
                <a:gd name="T41" fmla="*/ 2 h 320"/>
                <a:gd name="T42" fmla="*/ 250 w 186"/>
                <a:gd name="T43" fmla="*/ 69 h 320"/>
                <a:gd name="T44" fmla="*/ 210 w 186"/>
                <a:gd name="T45" fmla="*/ 131 h 320"/>
                <a:gd name="T46" fmla="*/ 198 w 186"/>
                <a:gd name="T47" fmla="*/ 167 h 320"/>
                <a:gd name="T48" fmla="*/ 189 w 186"/>
                <a:gd name="T49" fmla="*/ 181 h 320"/>
                <a:gd name="T50" fmla="*/ 180 w 186"/>
                <a:gd name="T51" fmla="*/ 167 h 320"/>
                <a:gd name="T52" fmla="*/ 171 w 186"/>
                <a:gd name="T53" fmla="*/ 181 h 320"/>
                <a:gd name="T54" fmla="*/ 162 w 186"/>
                <a:gd name="T55" fmla="*/ 196 h 320"/>
                <a:gd name="T56" fmla="*/ 111 w 186"/>
                <a:gd name="T57" fmla="*/ 250 h 320"/>
                <a:gd name="T58" fmla="*/ 111 w 186"/>
                <a:gd name="T59" fmla="*/ 375 h 320"/>
                <a:gd name="T60" fmla="*/ 131 w 186"/>
                <a:gd name="T61" fmla="*/ 514 h 320"/>
                <a:gd name="T62" fmla="*/ 150 w 186"/>
                <a:gd name="T63" fmla="*/ 656 h 320"/>
                <a:gd name="T64" fmla="*/ 150 w 186"/>
                <a:gd name="T65" fmla="*/ 785 h 320"/>
                <a:gd name="T66" fmla="*/ 146 w 186"/>
                <a:gd name="T67" fmla="*/ 894 h 320"/>
                <a:gd name="T68" fmla="*/ 135 w 186"/>
                <a:gd name="T69" fmla="*/ 931 h 320"/>
                <a:gd name="T70" fmla="*/ 127 w 186"/>
                <a:gd name="T71" fmla="*/ 978 h 320"/>
                <a:gd name="T72" fmla="*/ 123 w 186"/>
                <a:gd name="T73" fmla="*/ 1010 h 320"/>
                <a:gd name="T74" fmla="*/ 103 w 186"/>
                <a:gd name="T75" fmla="*/ 962 h 320"/>
                <a:gd name="T76" fmla="*/ 103 w 186"/>
                <a:gd name="T77" fmla="*/ 807 h 320"/>
                <a:gd name="T78" fmla="*/ 107 w 186"/>
                <a:gd name="T79" fmla="*/ 646 h 320"/>
                <a:gd name="T80" fmla="*/ 86 w 186"/>
                <a:gd name="T81" fmla="*/ 646 h 320"/>
                <a:gd name="T82" fmla="*/ 80 w 186"/>
                <a:gd name="T83" fmla="*/ 573 h 320"/>
                <a:gd name="T84" fmla="*/ 62 w 186"/>
                <a:gd name="T85" fmla="*/ 621 h 320"/>
                <a:gd name="T86" fmla="*/ 12 w 186"/>
                <a:gd name="T87" fmla="*/ 673 h 320"/>
                <a:gd name="T88" fmla="*/ 0 w 186"/>
                <a:gd name="T89" fmla="*/ 744 h 320"/>
                <a:gd name="T90" fmla="*/ 18 w 186"/>
                <a:gd name="T91" fmla="*/ 905 h 320"/>
                <a:gd name="T92" fmla="*/ 64 w 186"/>
                <a:gd name="T93" fmla="*/ 978 h 320"/>
                <a:gd name="T94" fmla="*/ 72 w 186"/>
                <a:gd name="T95" fmla="*/ 1067 h 320"/>
                <a:gd name="T96" fmla="*/ 72 w 186"/>
                <a:gd name="T97" fmla="*/ 1194 h 320"/>
                <a:gd name="T98" fmla="*/ 68 w 186"/>
                <a:gd name="T99" fmla="*/ 1315 h 320"/>
                <a:gd name="T100" fmla="*/ 68 w 186"/>
                <a:gd name="T101" fmla="*/ 1496 h 320"/>
                <a:gd name="T102" fmla="*/ 64 w 186"/>
                <a:gd name="T103" fmla="*/ 1663 h 320"/>
                <a:gd name="T104" fmla="*/ 20 w 186"/>
                <a:gd name="T105" fmla="*/ 1838 h 320"/>
                <a:gd name="T106" fmla="*/ 14 w 186"/>
                <a:gd name="T107" fmla="*/ 1997 h 320"/>
                <a:gd name="T108" fmla="*/ 22 w 186"/>
                <a:gd name="T109" fmla="*/ 2136 h 320"/>
                <a:gd name="T110" fmla="*/ 22 w 186"/>
                <a:gd name="T111" fmla="*/ 2282 h 320"/>
                <a:gd name="T112" fmla="*/ 20 w 186"/>
                <a:gd name="T113" fmla="*/ 2629 h 320"/>
                <a:gd name="T114" fmla="*/ 58 w 186"/>
                <a:gd name="T115" fmla="*/ 2629 h 3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86"/>
                <a:gd name="T175" fmla="*/ 0 h 320"/>
                <a:gd name="T176" fmla="*/ 186 w 186"/>
                <a:gd name="T177" fmla="*/ 320 h 3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86" h="320">
                  <a:moveTo>
                    <a:pt x="32" y="320"/>
                  </a:moveTo>
                  <a:lnTo>
                    <a:pt x="34" y="310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40" y="290"/>
                  </a:lnTo>
                  <a:lnTo>
                    <a:pt x="46" y="288"/>
                  </a:lnTo>
                  <a:lnTo>
                    <a:pt x="54" y="284"/>
                  </a:lnTo>
                  <a:lnTo>
                    <a:pt x="70" y="278"/>
                  </a:lnTo>
                  <a:lnTo>
                    <a:pt x="76" y="274"/>
                  </a:lnTo>
                  <a:lnTo>
                    <a:pt x="80" y="268"/>
                  </a:lnTo>
                  <a:lnTo>
                    <a:pt x="84" y="250"/>
                  </a:lnTo>
                  <a:lnTo>
                    <a:pt x="84" y="234"/>
                  </a:lnTo>
                  <a:lnTo>
                    <a:pt x="84" y="226"/>
                  </a:lnTo>
                  <a:lnTo>
                    <a:pt x="82" y="220"/>
                  </a:lnTo>
                  <a:lnTo>
                    <a:pt x="78" y="212"/>
                  </a:lnTo>
                  <a:lnTo>
                    <a:pt x="78" y="208"/>
                  </a:lnTo>
                  <a:lnTo>
                    <a:pt x="78" y="200"/>
                  </a:lnTo>
                  <a:lnTo>
                    <a:pt x="74" y="196"/>
                  </a:lnTo>
                  <a:lnTo>
                    <a:pt x="74" y="192"/>
                  </a:lnTo>
                  <a:lnTo>
                    <a:pt x="74" y="186"/>
                  </a:lnTo>
                  <a:lnTo>
                    <a:pt x="76" y="182"/>
                  </a:lnTo>
                  <a:lnTo>
                    <a:pt x="82" y="174"/>
                  </a:lnTo>
                  <a:lnTo>
                    <a:pt x="92" y="168"/>
                  </a:lnTo>
                  <a:lnTo>
                    <a:pt x="100" y="164"/>
                  </a:lnTo>
                  <a:lnTo>
                    <a:pt x="106" y="160"/>
                  </a:lnTo>
                  <a:lnTo>
                    <a:pt x="110" y="152"/>
                  </a:lnTo>
                  <a:lnTo>
                    <a:pt x="116" y="144"/>
                  </a:lnTo>
                  <a:lnTo>
                    <a:pt x="120" y="138"/>
                  </a:lnTo>
                  <a:lnTo>
                    <a:pt x="140" y="126"/>
                  </a:lnTo>
                  <a:lnTo>
                    <a:pt x="160" y="116"/>
                  </a:lnTo>
                  <a:lnTo>
                    <a:pt x="168" y="108"/>
                  </a:lnTo>
                  <a:lnTo>
                    <a:pt x="174" y="102"/>
                  </a:lnTo>
                  <a:lnTo>
                    <a:pt x="180" y="92"/>
                  </a:lnTo>
                  <a:lnTo>
                    <a:pt x="180" y="82"/>
                  </a:lnTo>
                  <a:lnTo>
                    <a:pt x="180" y="72"/>
                  </a:lnTo>
                  <a:lnTo>
                    <a:pt x="182" y="60"/>
                  </a:lnTo>
                  <a:lnTo>
                    <a:pt x="182" y="54"/>
                  </a:lnTo>
                  <a:lnTo>
                    <a:pt x="186" y="52"/>
                  </a:lnTo>
                  <a:lnTo>
                    <a:pt x="184" y="24"/>
                  </a:lnTo>
                  <a:lnTo>
                    <a:pt x="184" y="12"/>
                  </a:lnTo>
                  <a:lnTo>
                    <a:pt x="186" y="0"/>
                  </a:lnTo>
                  <a:lnTo>
                    <a:pt x="178" y="2"/>
                  </a:lnTo>
                  <a:lnTo>
                    <a:pt x="170" y="4"/>
                  </a:lnTo>
                  <a:lnTo>
                    <a:pt x="164" y="8"/>
                  </a:lnTo>
                  <a:lnTo>
                    <a:pt x="154" y="12"/>
                  </a:lnTo>
                  <a:lnTo>
                    <a:pt x="140" y="16"/>
                  </a:lnTo>
                  <a:lnTo>
                    <a:pt x="134" y="18"/>
                  </a:lnTo>
                  <a:lnTo>
                    <a:pt x="132" y="20"/>
                  </a:lnTo>
                  <a:lnTo>
                    <a:pt x="130" y="22"/>
                  </a:lnTo>
                  <a:lnTo>
                    <a:pt x="126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80" y="22"/>
                  </a:lnTo>
                  <a:lnTo>
                    <a:pt x="76" y="30"/>
                  </a:lnTo>
                  <a:lnTo>
                    <a:pt x="74" y="40"/>
                  </a:lnTo>
                  <a:lnTo>
                    <a:pt x="76" y="46"/>
                  </a:lnTo>
                  <a:lnTo>
                    <a:pt x="78" y="52"/>
                  </a:lnTo>
                  <a:lnTo>
                    <a:pt x="86" y="62"/>
                  </a:lnTo>
                  <a:lnTo>
                    <a:pt x="94" y="74"/>
                  </a:lnTo>
                  <a:lnTo>
                    <a:pt x="98" y="80"/>
                  </a:lnTo>
                  <a:lnTo>
                    <a:pt x="98" y="86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84" y="118"/>
                  </a:lnTo>
                  <a:lnTo>
                    <a:pt x="84" y="128"/>
                  </a:lnTo>
                  <a:lnTo>
                    <a:pt x="82" y="124"/>
                  </a:lnTo>
                  <a:lnTo>
                    <a:pt x="76" y="120"/>
                  </a:lnTo>
                  <a:lnTo>
                    <a:pt x="72" y="116"/>
                  </a:lnTo>
                  <a:lnTo>
                    <a:pt x="70" y="108"/>
                  </a:lnTo>
                  <a:lnTo>
                    <a:pt x="72" y="98"/>
                  </a:lnTo>
                  <a:lnTo>
                    <a:pt x="74" y="90"/>
                  </a:lnTo>
                  <a:lnTo>
                    <a:pt x="74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56" y="76"/>
                  </a:lnTo>
                  <a:lnTo>
                    <a:pt x="54" y="70"/>
                  </a:lnTo>
                  <a:lnTo>
                    <a:pt x="46" y="70"/>
                  </a:lnTo>
                  <a:lnTo>
                    <a:pt x="36" y="76"/>
                  </a:lnTo>
                  <a:lnTo>
                    <a:pt x="24" y="78"/>
                  </a:lnTo>
                  <a:lnTo>
                    <a:pt x="12" y="82"/>
                  </a:lnTo>
                  <a:lnTo>
                    <a:pt x="6" y="86"/>
                  </a:lnTo>
                  <a:lnTo>
                    <a:pt x="0" y="90"/>
                  </a:lnTo>
                  <a:lnTo>
                    <a:pt x="2" y="106"/>
                  </a:lnTo>
                  <a:lnTo>
                    <a:pt x="18" y="110"/>
                  </a:lnTo>
                  <a:lnTo>
                    <a:pt x="32" y="114"/>
                  </a:lnTo>
                  <a:lnTo>
                    <a:pt x="38" y="118"/>
                  </a:lnTo>
                  <a:lnTo>
                    <a:pt x="42" y="124"/>
                  </a:lnTo>
                  <a:lnTo>
                    <a:pt x="46" y="130"/>
                  </a:lnTo>
                  <a:lnTo>
                    <a:pt x="46" y="138"/>
                  </a:lnTo>
                  <a:lnTo>
                    <a:pt x="46" y="146"/>
                  </a:lnTo>
                  <a:lnTo>
                    <a:pt x="44" y="154"/>
                  </a:lnTo>
                  <a:lnTo>
                    <a:pt x="42" y="160"/>
                  </a:lnTo>
                  <a:lnTo>
                    <a:pt x="42" y="170"/>
                  </a:lnTo>
                  <a:lnTo>
                    <a:pt x="42" y="182"/>
                  </a:lnTo>
                  <a:lnTo>
                    <a:pt x="40" y="192"/>
                  </a:lnTo>
                  <a:lnTo>
                    <a:pt x="38" y="202"/>
                  </a:lnTo>
                  <a:lnTo>
                    <a:pt x="32" y="212"/>
                  </a:lnTo>
                  <a:lnTo>
                    <a:pt x="20" y="224"/>
                  </a:lnTo>
                  <a:lnTo>
                    <a:pt x="14" y="234"/>
                  </a:lnTo>
                  <a:lnTo>
                    <a:pt x="14" y="244"/>
                  </a:lnTo>
                  <a:lnTo>
                    <a:pt x="18" y="252"/>
                  </a:lnTo>
                  <a:lnTo>
                    <a:pt x="22" y="260"/>
                  </a:lnTo>
                  <a:lnTo>
                    <a:pt x="24" y="270"/>
                  </a:lnTo>
                  <a:lnTo>
                    <a:pt x="22" y="278"/>
                  </a:lnTo>
                  <a:lnTo>
                    <a:pt x="20" y="284"/>
                  </a:lnTo>
                  <a:lnTo>
                    <a:pt x="20" y="320"/>
                  </a:lnTo>
                  <a:lnTo>
                    <a:pt x="30" y="320"/>
                  </a:lnTo>
                  <a:lnTo>
                    <a:pt x="32" y="3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6" name="Freeform 132"/>
            <p:cNvSpPr>
              <a:spLocks noChangeAspect="1"/>
            </p:cNvSpPr>
            <p:nvPr/>
          </p:nvSpPr>
          <p:spPr bwMode="auto">
            <a:xfrm>
              <a:off x="2817" y="3033"/>
              <a:ext cx="281" cy="272"/>
            </a:xfrm>
            <a:custGeom>
              <a:avLst/>
              <a:gdLst>
                <a:gd name="T0" fmla="*/ 474 w 275"/>
                <a:gd name="T1" fmla="*/ 735 h 252"/>
                <a:gd name="T2" fmla="*/ 481 w 275"/>
                <a:gd name="T3" fmla="*/ 793 h 252"/>
                <a:gd name="T4" fmla="*/ 481 w 275"/>
                <a:gd name="T5" fmla="*/ 854 h 252"/>
                <a:gd name="T6" fmla="*/ 468 w 275"/>
                <a:gd name="T7" fmla="*/ 935 h 252"/>
                <a:gd name="T8" fmla="*/ 426 w 275"/>
                <a:gd name="T9" fmla="*/ 1074 h 252"/>
                <a:gd name="T10" fmla="*/ 387 w 275"/>
                <a:gd name="T11" fmla="*/ 1331 h 252"/>
                <a:gd name="T12" fmla="*/ 341 w 275"/>
                <a:gd name="T13" fmla="*/ 1551 h 252"/>
                <a:gd name="T14" fmla="*/ 306 w 275"/>
                <a:gd name="T15" fmla="*/ 1627 h 252"/>
                <a:gd name="T16" fmla="*/ 275 w 275"/>
                <a:gd name="T17" fmla="*/ 1669 h 252"/>
                <a:gd name="T18" fmla="*/ 245 w 275"/>
                <a:gd name="T19" fmla="*/ 1722 h 252"/>
                <a:gd name="T20" fmla="*/ 212 w 275"/>
                <a:gd name="T21" fmla="*/ 1738 h 252"/>
                <a:gd name="T22" fmla="*/ 154 w 275"/>
                <a:gd name="T23" fmla="*/ 1722 h 252"/>
                <a:gd name="T24" fmla="*/ 145 w 275"/>
                <a:gd name="T25" fmla="*/ 1777 h 252"/>
                <a:gd name="T26" fmla="*/ 107 w 275"/>
                <a:gd name="T27" fmla="*/ 1777 h 252"/>
                <a:gd name="T28" fmla="*/ 79 w 275"/>
                <a:gd name="T29" fmla="*/ 1834 h 252"/>
                <a:gd name="T30" fmla="*/ 22 w 275"/>
                <a:gd name="T31" fmla="*/ 1646 h 252"/>
                <a:gd name="T32" fmla="*/ 22 w 275"/>
                <a:gd name="T33" fmla="*/ 1573 h 252"/>
                <a:gd name="T34" fmla="*/ 22 w 275"/>
                <a:gd name="T35" fmla="*/ 1573 h 252"/>
                <a:gd name="T36" fmla="*/ 52 w 275"/>
                <a:gd name="T37" fmla="*/ 1439 h 252"/>
                <a:gd name="T38" fmla="*/ 20 w 275"/>
                <a:gd name="T39" fmla="*/ 1352 h 252"/>
                <a:gd name="T40" fmla="*/ 16 w 275"/>
                <a:gd name="T41" fmla="*/ 1294 h 252"/>
                <a:gd name="T42" fmla="*/ 10 w 275"/>
                <a:gd name="T43" fmla="*/ 1097 h 252"/>
                <a:gd name="T44" fmla="*/ 0 w 275"/>
                <a:gd name="T45" fmla="*/ 953 h 252"/>
                <a:gd name="T46" fmla="*/ 6 w 275"/>
                <a:gd name="T47" fmla="*/ 883 h 252"/>
                <a:gd name="T48" fmla="*/ 14 w 275"/>
                <a:gd name="T49" fmla="*/ 944 h 252"/>
                <a:gd name="T50" fmla="*/ 52 w 275"/>
                <a:gd name="T51" fmla="*/ 997 h 252"/>
                <a:gd name="T52" fmla="*/ 71 w 275"/>
                <a:gd name="T53" fmla="*/ 997 h 252"/>
                <a:gd name="T54" fmla="*/ 91 w 275"/>
                <a:gd name="T55" fmla="*/ 935 h 252"/>
                <a:gd name="T56" fmla="*/ 103 w 275"/>
                <a:gd name="T57" fmla="*/ 423 h 252"/>
                <a:gd name="T58" fmla="*/ 128 w 275"/>
                <a:gd name="T59" fmla="*/ 516 h 252"/>
                <a:gd name="T60" fmla="*/ 131 w 275"/>
                <a:gd name="T61" fmla="*/ 585 h 252"/>
                <a:gd name="T62" fmla="*/ 125 w 275"/>
                <a:gd name="T63" fmla="*/ 701 h 252"/>
                <a:gd name="T64" fmla="*/ 167 w 275"/>
                <a:gd name="T65" fmla="*/ 650 h 252"/>
                <a:gd name="T66" fmla="*/ 199 w 275"/>
                <a:gd name="T67" fmla="*/ 493 h 252"/>
                <a:gd name="T68" fmla="*/ 219 w 275"/>
                <a:gd name="T69" fmla="*/ 479 h 252"/>
                <a:gd name="T70" fmla="*/ 235 w 275"/>
                <a:gd name="T71" fmla="*/ 542 h 252"/>
                <a:gd name="T72" fmla="*/ 260 w 275"/>
                <a:gd name="T73" fmla="*/ 542 h 252"/>
                <a:gd name="T74" fmla="*/ 275 w 275"/>
                <a:gd name="T75" fmla="*/ 465 h 252"/>
                <a:gd name="T76" fmla="*/ 287 w 275"/>
                <a:gd name="T77" fmla="*/ 392 h 252"/>
                <a:gd name="T78" fmla="*/ 296 w 275"/>
                <a:gd name="T79" fmla="*/ 363 h 252"/>
                <a:gd name="T80" fmla="*/ 323 w 275"/>
                <a:gd name="T81" fmla="*/ 247 h 252"/>
                <a:gd name="T82" fmla="*/ 356 w 275"/>
                <a:gd name="T83" fmla="*/ 84 h 252"/>
                <a:gd name="T84" fmla="*/ 380 w 275"/>
                <a:gd name="T85" fmla="*/ 2 h 252"/>
                <a:gd name="T86" fmla="*/ 408 w 275"/>
                <a:gd name="T87" fmla="*/ 2 h 252"/>
                <a:gd name="T88" fmla="*/ 429 w 275"/>
                <a:gd name="T89" fmla="*/ 6 h 252"/>
                <a:gd name="T90" fmla="*/ 448 w 275"/>
                <a:gd name="T91" fmla="*/ 133 h 252"/>
                <a:gd name="T92" fmla="*/ 461 w 275"/>
                <a:gd name="T93" fmla="*/ 247 h 252"/>
                <a:gd name="T94" fmla="*/ 461 w 275"/>
                <a:gd name="T95" fmla="*/ 380 h 252"/>
                <a:gd name="T96" fmla="*/ 458 w 275"/>
                <a:gd name="T97" fmla="*/ 683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5"/>
                <a:gd name="T148" fmla="*/ 0 h 252"/>
                <a:gd name="T149" fmla="*/ 275 w 275"/>
                <a:gd name="T150" fmla="*/ 252 h 2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5" h="252">
                  <a:moveTo>
                    <a:pt x="273" y="94"/>
                  </a:moveTo>
                  <a:lnTo>
                    <a:pt x="271" y="100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5" y="112"/>
                  </a:lnTo>
                  <a:lnTo>
                    <a:pt x="275" y="116"/>
                  </a:lnTo>
                  <a:lnTo>
                    <a:pt x="273" y="122"/>
                  </a:lnTo>
                  <a:lnTo>
                    <a:pt x="267" y="128"/>
                  </a:lnTo>
                  <a:lnTo>
                    <a:pt x="253" y="136"/>
                  </a:lnTo>
                  <a:lnTo>
                    <a:pt x="243" y="146"/>
                  </a:lnTo>
                  <a:lnTo>
                    <a:pt x="235" y="158"/>
                  </a:lnTo>
                  <a:lnTo>
                    <a:pt x="221" y="182"/>
                  </a:lnTo>
                  <a:lnTo>
                    <a:pt x="205" y="202"/>
                  </a:lnTo>
                  <a:lnTo>
                    <a:pt x="195" y="212"/>
                  </a:lnTo>
                  <a:lnTo>
                    <a:pt x="185" y="220"/>
                  </a:lnTo>
                  <a:lnTo>
                    <a:pt x="175" y="222"/>
                  </a:lnTo>
                  <a:lnTo>
                    <a:pt x="167" y="224"/>
                  </a:lnTo>
                  <a:lnTo>
                    <a:pt x="157" y="228"/>
                  </a:lnTo>
                  <a:lnTo>
                    <a:pt x="147" y="232"/>
                  </a:lnTo>
                  <a:lnTo>
                    <a:pt x="141" y="236"/>
                  </a:lnTo>
                  <a:lnTo>
                    <a:pt x="135" y="238"/>
                  </a:lnTo>
                  <a:lnTo>
                    <a:pt x="121" y="238"/>
                  </a:lnTo>
                  <a:lnTo>
                    <a:pt x="105" y="236"/>
                  </a:lnTo>
                  <a:lnTo>
                    <a:pt x="89" y="236"/>
                  </a:lnTo>
                  <a:lnTo>
                    <a:pt x="87" y="240"/>
                  </a:lnTo>
                  <a:lnTo>
                    <a:pt x="83" y="244"/>
                  </a:lnTo>
                  <a:lnTo>
                    <a:pt x="72" y="244"/>
                  </a:lnTo>
                  <a:lnTo>
                    <a:pt x="62" y="244"/>
                  </a:lnTo>
                  <a:lnTo>
                    <a:pt x="54" y="248"/>
                  </a:lnTo>
                  <a:lnTo>
                    <a:pt x="48" y="252"/>
                  </a:lnTo>
                  <a:lnTo>
                    <a:pt x="30" y="236"/>
                  </a:lnTo>
                  <a:lnTo>
                    <a:pt x="22" y="226"/>
                  </a:lnTo>
                  <a:lnTo>
                    <a:pt x="20" y="220"/>
                  </a:lnTo>
                  <a:lnTo>
                    <a:pt x="22" y="216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4" y="208"/>
                  </a:lnTo>
                  <a:lnTo>
                    <a:pt x="26" y="198"/>
                  </a:lnTo>
                  <a:lnTo>
                    <a:pt x="24" y="192"/>
                  </a:lnTo>
                  <a:lnTo>
                    <a:pt x="20" y="186"/>
                  </a:lnTo>
                  <a:lnTo>
                    <a:pt x="16" y="182"/>
                  </a:lnTo>
                  <a:lnTo>
                    <a:pt x="16" y="178"/>
                  </a:lnTo>
                  <a:lnTo>
                    <a:pt x="14" y="162"/>
                  </a:lnTo>
                  <a:lnTo>
                    <a:pt x="10" y="150"/>
                  </a:lnTo>
                  <a:lnTo>
                    <a:pt x="6" y="142"/>
                  </a:lnTo>
                  <a:lnTo>
                    <a:pt x="0" y="132"/>
                  </a:lnTo>
                  <a:lnTo>
                    <a:pt x="4" y="126"/>
                  </a:lnTo>
                  <a:lnTo>
                    <a:pt x="6" y="122"/>
                  </a:lnTo>
                  <a:lnTo>
                    <a:pt x="10" y="122"/>
                  </a:lnTo>
                  <a:lnTo>
                    <a:pt x="14" y="130"/>
                  </a:lnTo>
                  <a:lnTo>
                    <a:pt x="20" y="134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0" y="132"/>
                  </a:lnTo>
                  <a:lnTo>
                    <a:pt x="54" y="128"/>
                  </a:lnTo>
                  <a:lnTo>
                    <a:pt x="60" y="124"/>
                  </a:lnTo>
                  <a:lnTo>
                    <a:pt x="60" y="58"/>
                  </a:lnTo>
                  <a:lnTo>
                    <a:pt x="64" y="60"/>
                  </a:lnTo>
                  <a:lnTo>
                    <a:pt x="72" y="70"/>
                  </a:lnTo>
                  <a:lnTo>
                    <a:pt x="74" y="74"/>
                  </a:lnTo>
                  <a:lnTo>
                    <a:pt x="74" y="80"/>
                  </a:lnTo>
                  <a:lnTo>
                    <a:pt x="72" y="88"/>
                  </a:lnTo>
                  <a:lnTo>
                    <a:pt x="70" y="96"/>
                  </a:lnTo>
                  <a:lnTo>
                    <a:pt x="89" y="96"/>
                  </a:lnTo>
                  <a:lnTo>
                    <a:pt x="97" y="90"/>
                  </a:lnTo>
                  <a:lnTo>
                    <a:pt x="105" y="78"/>
                  </a:lnTo>
                  <a:lnTo>
                    <a:pt x="113" y="68"/>
                  </a:lnTo>
                  <a:lnTo>
                    <a:pt x="119" y="64"/>
                  </a:lnTo>
                  <a:lnTo>
                    <a:pt x="125" y="66"/>
                  </a:lnTo>
                  <a:lnTo>
                    <a:pt x="131" y="70"/>
                  </a:lnTo>
                  <a:lnTo>
                    <a:pt x="135" y="74"/>
                  </a:lnTo>
                  <a:lnTo>
                    <a:pt x="141" y="76"/>
                  </a:lnTo>
                  <a:lnTo>
                    <a:pt x="149" y="74"/>
                  </a:lnTo>
                  <a:lnTo>
                    <a:pt x="153" y="70"/>
                  </a:lnTo>
                  <a:lnTo>
                    <a:pt x="157" y="64"/>
                  </a:lnTo>
                  <a:lnTo>
                    <a:pt x="159" y="58"/>
                  </a:lnTo>
                  <a:lnTo>
                    <a:pt x="163" y="54"/>
                  </a:lnTo>
                  <a:lnTo>
                    <a:pt x="165" y="52"/>
                  </a:lnTo>
                  <a:lnTo>
                    <a:pt x="169" y="50"/>
                  </a:lnTo>
                  <a:lnTo>
                    <a:pt x="173" y="48"/>
                  </a:lnTo>
                  <a:lnTo>
                    <a:pt x="185" y="34"/>
                  </a:lnTo>
                  <a:lnTo>
                    <a:pt x="197" y="20"/>
                  </a:lnTo>
                  <a:lnTo>
                    <a:pt x="203" y="12"/>
                  </a:lnTo>
                  <a:lnTo>
                    <a:pt x="209" y="6"/>
                  </a:lnTo>
                  <a:lnTo>
                    <a:pt x="217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39" y="4"/>
                  </a:lnTo>
                  <a:lnTo>
                    <a:pt x="245" y="6"/>
                  </a:lnTo>
                  <a:lnTo>
                    <a:pt x="255" y="8"/>
                  </a:lnTo>
                  <a:lnTo>
                    <a:pt x="255" y="18"/>
                  </a:lnTo>
                  <a:lnTo>
                    <a:pt x="259" y="26"/>
                  </a:lnTo>
                  <a:lnTo>
                    <a:pt x="263" y="34"/>
                  </a:lnTo>
                  <a:lnTo>
                    <a:pt x="265" y="44"/>
                  </a:lnTo>
                  <a:lnTo>
                    <a:pt x="263" y="52"/>
                  </a:lnTo>
                  <a:lnTo>
                    <a:pt x="261" y="58"/>
                  </a:lnTo>
                  <a:lnTo>
                    <a:pt x="261" y="94"/>
                  </a:lnTo>
                  <a:lnTo>
                    <a:pt x="273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7" name="Freeform 133"/>
            <p:cNvSpPr>
              <a:spLocks noChangeAspect="1"/>
            </p:cNvSpPr>
            <p:nvPr/>
          </p:nvSpPr>
          <p:spPr bwMode="auto">
            <a:xfrm>
              <a:off x="2979" y="2896"/>
              <a:ext cx="131" cy="145"/>
            </a:xfrm>
            <a:custGeom>
              <a:avLst/>
              <a:gdLst>
                <a:gd name="T0" fmla="*/ 150 w 128"/>
                <a:gd name="T1" fmla="*/ 0 h 134"/>
                <a:gd name="T2" fmla="*/ 150 w 128"/>
                <a:gd name="T3" fmla="*/ 6 h 134"/>
                <a:gd name="T4" fmla="*/ 182 w 128"/>
                <a:gd name="T5" fmla="*/ 76 h 134"/>
                <a:gd name="T6" fmla="*/ 209 w 128"/>
                <a:gd name="T7" fmla="*/ 104 h 134"/>
                <a:gd name="T8" fmla="*/ 219 w 128"/>
                <a:gd name="T9" fmla="*/ 143 h 134"/>
                <a:gd name="T10" fmla="*/ 225 w 128"/>
                <a:gd name="T11" fmla="*/ 183 h 134"/>
                <a:gd name="T12" fmla="*/ 231 w 128"/>
                <a:gd name="T13" fmla="*/ 232 h 134"/>
                <a:gd name="T14" fmla="*/ 231 w 128"/>
                <a:gd name="T15" fmla="*/ 294 h 134"/>
                <a:gd name="T16" fmla="*/ 231 w 128"/>
                <a:gd name="T17" fmla="*/ 357 h 134"/>
                <a:gd name="T18" fmla="*/ 229 w 128"/>
                <a:gd name="T19" fmla="*/ 418 h 134"/>
                <a:gd name="T20" fmla="*/ 225 w 128"/>
                <a:gd name="T21" fmla="*/ 467 h 134"/>
                <a:gd name="T22" fmla="*/ 225 w 128"/>
                <a:gd name="T23" fmla="*/ 546 h 134"/>
                <a:gd name="T24" fmla="*/ 225 w 128"/>
                <a:gd name="T25" fmla="*/ 640 h 134"/>
                <a:gd name="T26" fmla="*/ 221 w 128"/>
                <a:gd name="T27" fmla="*/ 716 h 134"/>
                <a:gd name="T28" fmla="*/ 219 w 128"/>
                <a:gd name="T29" fmla="*/ 785 h 134"/>
                <a:gd name="T30" fmla="*/ 209 w 128"/>
                <a:gd name="T31" fmla="*/ 874 h 134"/>
                <a:gd name="T32" fmla="*/ 186 w 128"/>
                <a:gd name="T33" fmla="*/ 961 h 134"/>
                <a:gd name="T34" fmla="*/ 174 w 128"/>
                <a:gd name="T35" fmla="*/ 1040 h 134"/>
                <a:gd name="T36" fmla="*/ 154 w 128"/>
                <a:gd name="T37" fmla="*/ 1029 h 134"/>
                <a:gd name="T38" fmla="*/ 144 w 128"/>
                <a:gd name="T39" fmla="*/ 1023 h 134"/>
                <a:gd name="T40" fmla="*/ 135 w 128"/>
                <a:gd name="T41" fmla="*/ 992 h 134"/>
                <a:gd name="T42" fmla="*/ 123 w 128"/>
                <a:gd name="T43" fmla="*/ 971 h 134"/>
                <a:gd name="T44" fmla="*/ 104 w 128"/>
                <a:gd name="T45" fmla="*/ 992 h 134"/>
                <a:gd name="T46" fmla="*/ 96 w 128"/>
                <a:gd name="T47" fmla="*/ 951 h 134"/>
                <a:gd name="T48" fmla="*/ 88 w 128"/>
                <a:gd name="T49" fmla="*/ 951 h 134"/>
                <a:gd name="T50" fmla="*/ 80 w 128"/>
                <a:gd name="T51" fmla="*/ 945 h 134"/>
                <a:gd name="T52" fmla="*/ 68 w 128"/>
                <a:gd name="T53" fmla="*/ 917 h 134"/>
                <a:gd name="T54" fmla="*/ 62 w 128"/>
                <a:gd name="T55" fmla="*/ 897 h 134"/>
                <a:gd name="T56" fmla="*/ 62 w 128"/>
                <a:gd name="T57" fmla="*/ 849 h 134"/>
                <a:gd name="T58" fmla="*/ 60 w 128"/>
                <a:gd name="T59" fmla="*/ 759 h 134"/>
                <a:gd name="T60" fmla="*/ 58 w 128"/>
                <a:gd name="T61" fmla="*/ 716 h 134"/>
                <a:gd name="T62" fmla="*/ 54 w 128"/>
                <a:gd name="T63" fmla="*/ 689 h 134"/>
                <a:gd name="T64" fmla="*/ 20 w 128"/>
                <a:gd name="T65" fmla="*/ 640 h 134"/>
                <a:gd name="T66" fmla="*/ 12 w 128"/>
                <a:gd name="T67" fmla="*/ 591 h 134"/>
                <a:gd name="T68" fmla="*/ 8 w 128"/>
                <a:gd name="T69" fmla="*/ 546 h 134"/>
                <a:gd name="T70" fmla="*/ 6 w 128"/>
                <a:gd name="T71" fmla="*/ 511 h 134"/>
                <a:gd name="T72" fmla="*/ 8 w 128"/>
                <a:gd name="T73" fmla="*/ 503 h 134"/>
                <a:gd name="T74" fmla="*/ 6 w 128"/>
                <a:gd name="T75" fmla="*/ 483 h 134"/>
                <a:gd name="T76" fmla="*/ 4 w 128"/>
                <a:gd name="T77" fmla="*/ 452 h 134"/>
                <a:gd name="T78" fmla="*/ 0 w 128"/>
                <a:gd name="T79" fmla="*/ 403 h 134"/>
                <a:gd name="T80" fmla="*/ 0 w 128"/>
                <a:gd name="T81" fmla="*/ 372 h 134"/>
                <a:gd name="T82" fmla="*/ 4 w 128"/>
                <a:gd name="T83" fmla="*/ 357 h 134"/>
                <a:gd name="T84" fmla="*/ 12 w 128"/>
                <a:gd name="T85" fmla="*/ 357 h 134"/>
                <a:gd name="T86" fmla="*/ 18 w 128"/>
                <a:gd name="T87" fmla="*/ 372 h 134"/>
                <a:gd name="T88" fmla="*/ 48 w 128"/>
                <a:gd name="T89" fmla="*/ 372 h 134"/>
                <a:gd name="T90" fmla="*/ 58 w 128"/>
                <a:gd name="T91" fmla="*/ 294 h 134"/>
                <a:gd name="T92" fmla="*/ 80 w 128"/>
                <a:gd name="T93" fmla="*/ 198 h 134"/>
                <a:gd name="T94" fmla="*/ 104 w 128"/>
                <a:gd name="T95" fmla="*/ 122 h 134"/>
                <a:gd name="T96" fmla="*/ 114 w 128"/>
                <a:gd name="T97" fmla="*/ 89 h 134"/>
                <a:gd name="T98" fmla="*/ 108 w 128"/>
                <a:gd name="T99" fmla="*/ 65 h 134"/>
                <a:gd name="T100" fmla="*/ 108 w 128"/>
                <a:gd name="T101" fmla="*/ 6 h 134"/>
                <a:gd name="T102" fmla="*/ 114 w 128"/>
                <a:gd name="T103" fmla="*/ 4 h 134"/>
                <a:gd name="T104" fmla="*/ 123 w 128"/>
                <a:gd name="T105" fmla="*/ 2 h 134"/>
                <a:gd name="T106" fmla="*/ 135 w 128"/>
                <a:gd name="T107" fmla="*/ 0 h 134"/>
                <a:gd name="T108" fmla="*/ 147 w 128"/>
                <a:gd name="T109" fmla="*/ 0 h 134"/>
                <a:gd name="T110" fmla="*/ 150 w 128"/>
                <a:gd name="T111" fmla="*/ 0 h 1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8"/>
                <a:gd name="T169" fmla="*/ 0 h 134"/>
                <a:gd name="T170" fmla="*/ 128 w 128"/>
                <a:gd name="T171" fmla="*/ 134 h 1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8" h="134">
                  <a:moveTo>
                    <a:pt x="84" y="0"/>
                  </a:moveTo>
                  <a:lnTo>
                    <a:pt x="84" y="6"/>
                  </a:lnTo>
                  <a:lnTo>
                    <a:pt x="100" y="10"/>
                  </a:lnTo>
                  <a:lnTo>
                    <a:pt x="114" y="14"/>
                  </a:lnTo>
                  <a:lnTo>
                    <a:pt x="120" y="18"/>
                  </a:lnTo>
                  <a:lnTo>
                    <a:pt x="124" y="24"/>
                  </a:lnTo>
                  <a:lnTo>
                    <a:pt x="128" y="30"/>
                  </a:lnTo>
                  <a:lnTo>
                    <a:pt x="128" y="38"/>
                  </a:lnTo>
                  <a:lnTo>
                    <a:pt x="128" y="46"/>
                  </a:lnTo>
                  <a:lnTo>
                    <a:pt x="126" y="54"/>
                  </a:lnTo>
                  <a:lnTo>
                    <a:pt x="124" y="60"/>
                  </a:lnTo>
                  <a:lnTo>
                    <a:pt x="124" y="70"/>
                  </a:lnTo>
                  <a:lnTo>
                    <a:pt x="124" y="82"/>
                  </a:lnTo>
                  <a:lnTo>
                    <a:pt x="122" y="92"/>
                  </a:lnTo>
                  <a:lnTo>
                    <a:pt x="120" y="102"/>
                  </a:lnTo>
                  <a:lnTo>
                    <a:pt x="114" y="112"/>
                  </a:lnTo>
                  <a:lnTo>
                    <a:pt x="102" y="124"/>
                  </a:lnTo>
                  <a:lnTo>
                    <a:pt x="96" y="134"/>
                  </a:lnTo>
                  <a:lnTo>
                    <a:pt x="86" y="132"/>
                  </a:lnTo>
                  <a:lnTo>
                    <a:pt x="80" y="130"/>
                  </a:lnTo>
                  <a:lnTo>
                    <a:pt x="74" y="128"/>
                  </a:lnTo>
                  <a:lnTo>
                    <a:pt x="66" y="126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50" y="122"/>
                  </a:lnTo>
                  <a:lnTo>
                    <a:pt x="46" y="120"/>
                  </a:lnTo>
                  <a:lnTo>
                    <a:pt x="40" y="118"/>
                  </a:lnTo>
                  <a:lnTo>
                    <a:pt x="36" y="116"/>
                  </a:lnTo>
                  <a:lnTo>
                    <a:pt x="36" y="110"/>
                  </a:lnTo>
                  <a:lnTo>
                    <a:pt x="34" y="98"/>
                  </a:lnTo>
                  <a:lnTo>
                    <a:pt x="32" y="92"/>
                  </a:lnTo>
                  <a:lnTo>
                    <a:pt x="28" y="88"/>
                  </a:lnTo>
                  <a:lnTo>
                    <a:pt x="20" y="82"/>
                  </a:lnTo>
                  <a:lnTo>
                    <a:pt x="12" y="76"/>
                  </a:lnTo>
                  <a:lnTo>
                    <a:pt x="8" y="70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4" y="58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6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32" y="38"/>
                  </a:lnTo>
                  <a:lnTo>
                    <a:pt x="46" y="26"/>
                  </a:lnTo>
                  <a:lnTo>
                    <a:pt x="58" y="16"/>
                  </a:lnTo>
                  <a:lnTo>
                    <a:pt x="62" y="12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8" name="Freeform 134"/>
            <p:cNvSpPr>
              <a:spLocks noChangeAspect="1"/>
            </p:cNvSpPr>
            <p:nvPr/>
          </p:nvSpPr>
          <p:spPr bwMode="auto">
            <a:xfrm>
              <a:off x="2922" y="2737"/>
              <a:ext cx="205" cy="211"/>
            </a:xfrm>
            <a:custGeom>
              <a:avLst/>
              <a:gdLst>
                <a:gd name="T0" fmla="*/ 166 w 200"/>
                <a:gd name="T1" fmla="*/ 1647 h 194"/>
                <a:gd name="T2" fmla="*/ 216 w 200"/>
                <a:gd name="T3" fmla="*/ 1437 h 194"/>
                <a:gd name="T4" fmla="*/ 220 w 200"/>
                <a:gd name="T5" fmla="*/ 1364 h 194"/>
                <a:gd name="T6" fmla="*/ 222 w 200"/>
                <a:gd name="T7" fmla="*/ 1335 h 194"/>
                <a:gd name="T8" fmla="*/ 246 w 200"/>
                <a:gd name="T9" fmla="*/ 1292 h 194"/>
                <a:gd name="T10" fmla="*/ 268 w 200"/>
                <a:gd name="T11" fmla="*/ 1234 h 194"/>
                <a:gd name="T12" fmla="*/ 263 w 200"/>
                <a:gd name="T13" fmla="*/ 1209 h 194"/>
                <a:gd name="T14" fmla="*/ 285 w 200"/>
                <a:gd name="T15" fmla="*/ 1132 h 194"/>
                <a:gd name="T16" fmla="*/ 330 w 200"/>
                <a:gd name="T17" fmla="*/ 1090 h 194"/>
                <a:gd name="T18" fmla="*/ 351 w 200"/>
                <a:gd name="T19" fmla="*/ 923 h 194"/>
                <a:gd name="T20" fmla="*/ 358 w 200"/>
                <a:gd name="T21" fmla="*/ 781 h 194"/>
                <a:gd name="T22" fmla="*/ 364 w 200"/>
                <a:gd name="T23" fmla="*/ 658 h 194"/>
                <a:gd name="T24" fmla="*/ 364 w 200"/>
                <a:gd name="T25" fmla="*/ 521 h 194"/>
                <a:gd name="T26" fmla="*/ 376 w 200"/>
                <a:gd name="T27" fmla="*/ 444 h 194"/>
                <a:gd name="T28" fmla="*/ 372 w 200"/>
                <a:gd name="T29" fmla="*/ 317 h 194"/>
                <a:gd name="T30" fmla="*/ 338 w 200"/>
                <a:gd name="T31" fmla="*/ 137 h 194"/>
                <a:gd name="T32" fmla="*/ 306 w 200"/>
                <a:gd name="T33" fmla="*/ 70 h 194"/>
                <a:gd name="T34" fmla="*/ 292 w 200"/>
                <a:gd name="T35" fmla="*/ 4 h 194"/>
                <a:gd name="T36" fmla="*/ 263 w 200"/>
                <a:gd name="T37" fmla="*/ 2 h 194"/>
                <a:gd name="T38" fmla="*/ 227 w 200"/>
                <a:gd name="T39" fmla="*/ 83 h 194"/>
                <a:gd name="T40" fmla="*/ 216 w 200"/>
                <a:gd name="T41" fmla="*/ 176 h 194"/>
                <a:gd name="T42" fmla="*/ 212 w 200"/>
                <a:gd name="T43" fmla="*/ 581 h 194"/>
                <a:gd name="T44" fmla="*/ 220 w 200"/>
                <a:gd name="T45" fmla="*/ 687 h 194"/>
                <a:gd name="T46" fmla="*/ 255 w 200"/>
                <a:gd name="T47" fmla="*/ 730 h 194"/>
                <a:gd name="T48" fmla="*/ 251 w 200"/>
                <a:gd name="T49" fmla="*/ 868 h 194"/>
                <a:gd name="T50" fmla="*/ 234 w 200"/>
                <a:gd name="T51" fmla="*/ 923 h 194"/>
                <a:gd name="T52" fmla="*/ 222 w 200"/>
                <a:gd name="T53" fmla="*/ 849 h 194"/>
                <a:gd name="T54" fmla="*/ 200 w 200"/>
                <a:gd name="T55" fmla="*/ 740 h 194"/>
                <a:gd name="T56" fmla="*/ 174 w 200"/>
                <a:gd name="T57" fmla="*/ 658 h 194"/>
                <a:gd name="T58" fmla="*/ 162 w 200"/>
                <a:gd name="T59" fmla="*/ 632 h 194"/>
                <a:gd name="T60" fmla="*/ 154 w 200"/>
                <a:gd name="T61" fmla="*/ 658 h 194"/>
                <a:gd name="T62" fmla="*/ 136 w 200"/>
                <a:gd name="T63" fmla="*/ 658 h 194"/>
                <a:gd name="T64" fmla="*/ 116 w 200"/>
                <a:gd name="T65" fmla="*/ 605 h 194"/>
                <a:gd name="T66" fmla="*/ 60 w 200"/>
                <a:gd name="T67" fmla="*/ 491 h 194"/>
                <a:gd name="T68" fmla="*/ 58 w 200"/>
                <a:gd name="T69" fmla="*/ 812 h 194"/>
                <a:gd name="T70" fmla="*/ 52 w 200"/>
                <a:gd name="T71" fmla="*/ 846 h 194"/>
                <a:gd name="T72" fmla="*/ 0 w 200"/>
                <a:gd name="T73" fmla="*/ 1437 h 194"/>
                <a:gd name="T74" fmla="*/ 46 w 200"/>
                <a:gd name="T75" fmla="*/ 1647 h 194"/>
                <a:gd name="T76" fmla="*/ 56 w 200"/>
                <a:gd name="T77" fmla="*/ 1647 h 194"/>
                <a:gd name="T78" fmla="*/ 79 w 200"/>
                <a:gd name="T79" fmla="*/ 1647 h 194"/>
                <a:gd name="T80" fmla="*/ 104 w 200"/>
                <a:gd name="T81" fmla="*/ 1691 h 194"/>
                <a:gd name="T82" fmla="*/ 146 w 200"/>
                <a:gd name="T83" fmla="*/ 1723 h 1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0"/>
                <a:gd name="T127" fmla="*/ 0 h 194"/>
                <a:gd name="T128" fmla="*/ 200 w 200"/>
                <a:gd name="T129" fmla="*/ 194 h 1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0" h="194">
                  <a:moveTo>
                    <a:pt x="78" y="194"/>
                  </a:moveTo>
                  <a:lnTo>
                    <a:pt x="88" y="184"/>
                  </a:lnTo>
                  <a:lnTo>
                    <a:pt x="102" y="172"/>
                  </a:lnTo>
                  <a:lnTo>
                    <a:pt x="114" y="162"/>
                  </a:lnTo>
                  <a:lnTo>
                    <a:pt x="118" y="158"/>
                  </a:lnTo>
                  <a:lnTo>
                    <a:pt x="116" y="154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22" y="148"/>
                  </a:lnTo>
                  <a:lnTo>
                    <a:pt x="130" y="146"/>
                  </a:lnTo>
                  <a:lnTo>
                    <a:pt x="138" y="146"/>
                  </a:lnTo>
                  <a:lnTo>
                    <a:pt x="140" y="140"/>
                  </a:lnTo>
                  <a:lnTo>
                    <a:pt x="140" y="138"/>
                  </a:lnTo>
                  <a:lnTo>
                    <a:pt x="138" y="136"/>
                  </a:lnTo>
                  <a:lnTo>
                    <a:pt x="144" y="132"/>
                  </a:lnTo>
                  <a:lnTo>
                    <a:pt x="150" y="128"/>
                  </a:lnTo>
                  <a:lnTo>
                    <a:pt x="162" y="124"/>
                  </a:lnTo>
                  <a:lnTo>
                    <a:pt x="174" y="122"/>
                  </a:lnTo>
                  <a:lnTo>
                    <a:pt x="184" y="116"/>
                  </a:lnTo>
                  <a:lnTo>
                    <a:pt x="184" y="104"/>
                  </a:lnTo>
                  <a:lnTo>
                    <a:pt x="186" y="96"/>
                  </a:lnTo>
                  <a:lnTo>
                    <a:pt x="188" y="88"/>
                  </a:lnTo>
                  <a:lnTo>
                    <a:pt x="194" y="82"/>
                  </a:lnTo>
                  <a:lnTo>
                    <a:pt x="192" y="74"/>
                  </a:lnTo>
                  <a:lnTo>
                    <a:pt x="192" y="64"/>
                  </a:lnTo>
                  <a:lnTo>
                    <a:pt x="192" y="58"/>
                  </a:lnTo>
                  <a:lnTo>
                    <a:pt x="196" y="54"/>
                  </a:lnTo>
                  <a:lnTo>
                    <a:pt x="198" y="50"/>
                  </a:lnTo>
                  <a:lnTo>
                    <a:pt x="200" y="46"/>
                  </a:lnTo>
                  <a:lnTo>
                    <a:pt x="196" y="36"/>
                  </a:lnTo>
                  <a:lnTo>
                    <a:pt x="194" y="28"/>
                  </a:lnTo>
                  <a:lnTo>
                    <a:pt x="178" y="16"/>
                  </a:lnTo>
                  <a:lnTo>
                    <a:pt x="172" y="12"/>
                  </a:lnTo>
                  <a:lnTo>
                    <a:pt x="162" y="8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0"/>
                  </a:lnTo>
                  <a:lnTo>
                    <a:pt x="138" y="2"/>
                  </a:lnTo>
                  <a:lnTo>
                    <a:pt x="126" y="8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4" y="20"/>
                  </a:lnTo>
                  <a:lnTo>
                    <a:pt x="112" y="26"/>
                  </a:lnTo>
                  <a:lnTo>
                    <a:pt x="112" y="66"/>
                  </a:lnTo>
                  <a:lnTo>
                    <a:pt x="114" y="74"/>
                  </a:lnTo>
                  <a:lnTo>
                    <a:pt x="116" y="78"/>
                  </a:lnTo>
                  <a:lnTo>
                    <a:pt x="122" y="82"/>
                  </a:lnTo>
                  <a:lnTo>
                    <a:pt x="134" y="82"/>
                  </a:lnTo>
                  <a:lnTo>
                    <a:pt x="134" y="94"/>
                  </a:lnTo>
                  <a:lnTo>
                    <a:pt x="132" y="98"/>
                  </a:lnTo>
                  <a:lnTo>
                    <a:pt x="128" y="102"/>
                  </a:lnTo>
                  <a:lnTo>
                    <a:pt x="124" y="104"/>
                  </a:lnTo>
                  <a:lnTo>
                    <a:pt x="122" y="104"/>
                  </a:lnTo>
                  <a:lnTo>
                    <a:pt x="118" y="96"/>
                  </a:lnTo>
                  <a:lnTo>
                    <a:pt x="114" y="92"/>
                  </a:lnTo>
                  <a:lnTo>
                    <a:pt x="104" y="84"/>
                  </a:lnTo>
                  <a:lnTo>
                    <a:pt x="96" y="76"/>
                  </a:lnTo>
                  <a:lnTo>
                    <a:pt x="92" y="74"/>
                  </a:lnTo>
                  <a:lnTo>
                    <a:pt x="92" y="70"/>
                  </a:lnTo>
                  <a:lnTo>
                    <a:pt x="86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8" y="76"/>
                  </a:lnTo>
                  <a:lnTo>
                    <a:pt x="72" y="74"/>
                  </a:lnTo>
                  <a:lnTo>
                    <a:pt x="64" y="72"/>
                  </a:lnTo>
                  <a:lnTo>
                    <a:pt x="60" y="68"/>
                  </a:lnTo>
                  <a:lnTo>
                    <a:pt x="58" y="64"/>
                  </a:lnTo>
                  <a:lnTo>
                    <a:pt x="34" y="56"/>
                  </a:lnTo>
                  <a:lnTo>
                    <a:pt x="34" y="88"/>
                  </a:lnTo>
                  <a:lnTo>
                    <a:pt x="32" y="92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0" y="94"/>
                  </a:lnTo>
                  <a:lnTo>
                    <a:pt x="0" y="162"/>
                  </a:lnTo>
                  <a:lnTo>
                    <a:pt x="18" y="182"/>
                  </a:lnTo>
                  <a:lnTo>
                    <a:pt x="20" y="184"/>
                  </a:lnTo>
                  <a:lnTo>
                    <a:pt x="24" y="186"/>
                  </a:lnTo>
                  <a:lnTo>
                    <a:pt x="30" y="184"/>
                  </a:lnTo>
                  <a:lnTo>
                    <a:pt x="38" y="182"/>
                  </a:lnTo>
                  <a:lnTo>
                    <a:pt x="44" y="184"/>
                  </a:lnTo>
                  <a:lnTo>
                    <a:pt x="50" y="188"/>
                  </a:lnTo>
                  <a:lnTo>
                    <a:pt x="56" y="190"/>
                  </a:lnTo>
                  <a:lnTo>
                    <a:pt x="62" y="194"/>
                  </a:lnTo>
                  <a:lnTo>
                    <a:pt x="78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59" name="Freeform 135"/>
            <p:cNvSpPr>
              <a:spLocks noChangeAspect="1"/>
            </p:cNvSpPr>
            <p:nvPr/>
          </p:nvSpPr>
          <p:spPr bwMode="auto">
            <a:xfrm>
              <a:off x="2741" y="2689"/>
              <a:ext cx="216" cy="257"/>
            </a:xfrm>
            <a:custGeom>
              <a:avLst/>
              <a:gdLst>
                <a:gd name="T0" fmla="*/ 313 w 211"/>
                <a:gd name="T1" fmla="*/ 2163 h 236"/>
                <a:gd name="T2" fmla="*/ 210 w 211"/>
                <a:gd name="T3" fmla="*/ 2147 h 236"/>
                <a:gd name="T4" fmla="*/ 200 w 211"/>
                <a:gd name="T5" fmla="*/ 2076 h 236"/>
                <a:gd name="T6" fmla="*/ 54 w 211"/>
                <a:gd name="T7" fmla="*/ 2041 h 236"/>
                <a:gd name="T8" fmla="*/ 48 w 211"/>
                <a:gd name="T9" fmla="*/ 2018 h 236"/>
                <a:gd name="T10" fmla="*/ 4 w 211"/>
                <a:gd name="T11" fmla="*/ 2041 h 236"/>
                <a:gd name="T12" fmla="*/ 0 w 211"/>
                <a:gd name="T13" fmla="*/ 1930 h 236"/>
                <a:gd name="T14" fmla="*/ 4 w 211"/>
                <a:gd name="T15" fmla="*/ 1773 h 236"/>
                <a:gd name="T16" fmla="*/ 6 w 211"/>
                <a:gd name="T17" fmla="*/ 1598 h 236"/>
                <a:gd name="T18" fmla="*/ 14 w 211"/>
                <a:gd name="T19" fmla="*/ 1405 h 236"/>
                <a:gd name="T20" fmla="*/ 52 w 211"/>
                <a:gd name="T21" fmla="*/ 1216 h 236"/>
                <a:gd name="T22" fmla="*/ 62 w 211"/>
                <a:gd name="T23" fmla="*/ 1031 h 236"/>
                <a:gd name="T24" fmla="*/ 60 w 211"/>
                <a:gd name="T25" fmla="*/ 823 h 236"/>
                <a:gd name="T26" fmla="*/ 52 w 211"/>
                <a:gd name="T27" fmla="*/ 659 h 236"/>
                <a:gd name="T28" fmla="*/ 50 w 211"/>
                <a:gd name="T29" fmla="*/ 511 h 236"/>
                <a:gd name="T30" fmla="*/ 54 w 211"/>
                <a:gd name="T31" fmla="*/ 444 h 236"/>
                <a:gd name="T32" fmla="*/ 54 w 211"/>
                <a:gd name="T33" fmla="*/ 322 h 236"/>
                <a:gd name="T34" fmla="*/ 16 w 211"/>
                <a:gd name="T35" fmla="*/ 0 h 236"/>
                <a:gd name="T36" fmla="*/ 152 w 211"/>
                <a:gd name="T37" fmla="*/ 125 h 236"/>
                <a:gd name="T38" fmla="*/ 180 w 211"/>
                <a:gd name="T39" fmla="*/ 322 h 236"/>
                <a:gd name="T40" fmla="*/ 197 w 211"/>
                <a:gd name="T41" fmla="*/ 347 h 236"/>
                <a:gd name="T42" fmla="*/ 230 w 211"/>
                <a:gd name="T43" fmla="*/ 347 h 236"/>
                <a:gd name="T44" fmla="*/ 241 w 211"/>
                <a:gd name="T45" fmla="*/ 272 h 236"/>
                <a:gd name="T46" fmla="*/ 282 w 211"/>
                <a:gd name="T47" fmla="*/ 194 h 236"/>
                <a:gd name="T48" fmla="*/ 289 w 211"/>
                <a:gd name="T49" fmla="*/ 230 h 236"/>
                <a:gd name="T50" fmla="*/ 313 w 211"/>
                <a:gd name="T51" fmla="*/ 250 h 236"/>
                <a:gd name="T52" fmla="*/ 328 w 211"/>
                <a:gd name="T53" fmla="*/ 453 h 236"/>
                <a:gd name="T54" fmla="*/ 325 w 211"/>
                <a:gd name="T55" fmla="*/ 718 h 236"/>
                <a:gd name="T56" fmla="*/ 336 w 211"/>
                <a:gd name="T57" fmla="*/ 808 h 236"/>
                <a:gd name="T58" fmla="*/ 333 w 211"/>
                <a:gd name="T59" fmla="*/ 926 h 236"/>
                <a:gd name="T60" fmla="*/ 357 w 211"/>
                <a:gd name="T61" fmla="*/ 942 h 236"/>
                <a:gd name="T62" fmla="*/ 377 w 211"/>
                <a:gd name="T63" fmla="*/ 926 h 236"/>
                <a:gd name="T64" fmla="*/ 387 w 211"/>
                <a:gd name="T65" fmla="*/ 1216 h 236"/>
                <a:gd name="T66" fmla="*/ 377 w 211"/>
                <a:gd name="T67" fmla="*/ 1261 h 236"/>
                <a:gd name="T68" fmla="*/ 325 w 211"/>
                <a:gd name="T69" fmla="*/ 1261 h 236"/>
                <a:gd name="T70" fmla="*/ 359 w 211"/>
                <a:gd name="T71" fmla="*/ 2076 h 2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1"/>
                <a:gd name="T109" fmla="*/ 0 h 236"/>
                <a:gd name="T110" fmla="*/ 211 w 211"/>
                <a:gd name="T111" fmla="*/ 236 h 2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1" h="236">
                  <a:moveTo>
                    <a:pt x="195" y="228"/>
                  </a:moveTo>
                  <a:lnTo>
                    <a:pt x="171" y="236"/>
                  </a:lnTo>
                  <a:lnTo>
                    <a:pt x="124" y="236"/>
                  </a:lnTo>
                  <a:lnTo>
                    <a:pt x="114" y="232"/>
                  </a:lnTo>
                  <a:lnTo>
                    <a:pt x="112" y="230"/>
                  </a:lnTo>
                  <a:lnTo>
                    <a:pt x="108" y="226"/>
                  </a:lnTo>
                  <a:lnTo>
                    <a:pt x="34" y="226"/>
                  </a:lnTo>
                  <a:lnTo>
                    <a:pt x="28" y="222"/>
                  </a:lnTo>
                  <a:lnTo>
                    <a:pt x="26" y="220"/>
                  </a:lnTo>
                  <a:lnTo>
                    <a:pt x="22" y="220"/>
                  </a:lnTo>
                  <a:lnTo>
                    <a:pt x="10" y="222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10"/>
                  </a:lnTo>
                  <a:lnTo>
                    <a:pt x="4" y="202"/>
                  </a:lnTo>
                  <a:lnTo>
                    <a:pt x="4" y="194"/>
                  </a:lnTo>
                  <a:lnTo>
                    <a:pt x="4" y="188"/>
                  </a:lnTo>
                  <a:lnTo>
                    <a:pt x="6" y="174"/>
                  </a:lnTo>
                  <a:lnTo>
                    <a:pt x="10" y="162"/>
                  </a:lnTo>
                  <a:lnTo>
                    <a:pt x="14" y="152"/>
                  </a:lnTo>
                  <a:lnTo>
                    <a:pt x="20" y="142"/>
                  </a:lnTo>
                  <a:lnTo>
                    <a:pt x="26" y="132"/>
                  </a:lnTo>
                  <a:lnTo>
                    <a:pt x="32" y="122"/>
                  </a:lnTo>
                  <a:lnTo>
                    <a:pt x="36" y="112"/>
                  </a:lnTo>
                  <a:lnTo>
                    <a:pt x="36" y="100"/>
                  </a:lnTo>
                  <a:lnTo>
                    <a:pt x="34" y="90"/>
                  </a:lnTo>
                  <a:lnTo>
                    <a:pt x="30" y="80"/>
                  </a:lnTo>
                  <a:lnTo>
                    <a:pt x="26" y="72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6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36"/>
                  </a:lnTo>
                  <a:lnTo>
                    <a:pt x="24" y="26"/>
                  </a:lnTo>
                  <a:lnTo>
                    <a:pt x="16" y="0"/>
                  </a:lnTo>
                  <a:lnTo>
                    <a:pt x="84" y="0"/>
                  </a:lnTo>
                  <a:lnTo>
                    <a:pt x="84" y="14"/>
                  </a:lnTo>
                  <a:lnTo>
                    <a:pt x="90" y="26"/>
                  </a:lnTo>
                  <a:lnTo>
                    <a:pt x="98" y="36"/>
                  </a:lnTo>
                  <a:lnTo>
                    <a:pt x="102" y="38"/>
                  </a:lnTo>
                  <a:lnTo>
                    <a:pt x="106" y="38"/>
                  </a:lnTo>
                  <a:lnTo>
                    <a:pt x="118" y="38"/>
                  </a:lnTo>
                  <a:lnTo>
                    <a:pt x="126" y="38"/>
                  </a:lnTo>
                  <a:lnTo>
                    <a:pt x="130" y="36"/>
                  </a:lnTo>
                  <a:lnTo>
                    <a:pt x="132" y="30"/>
                  </a:lnTo>
                  <a:lnTo>
                    <a:pt x="132" y="22"/>
                  </a:lnTo>
                  <a:lnTo>
                    <a:pt x="153" y="22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63" y="28"/>
                  </a:lnTo>
                  <a:lnTo>
                    <a:pt x="171" y="28"/>
                  </a:lnTo>
                  <a:lnTo>
                    <a:pt x="177" y="26"/>
                  </a:lnTo>
                  <a:lnTo>
                    <a:pt x="179" y="50"/>
                  </a:lnTo>
                  <a:lnTo>
                    <a:pt x="177" y="74"/>
                  </a:lnTo>
                  <a:lnTo>
                    <a:pt x="177" y="78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3" y="92"/>
                  </a:lnTo>
                  <a:lnTo>
                    <a:pt x="181" y="100"/>
                  </a:lnTo>
                  <a:lnTo>
                    <a:pt x="189" y="102"/>
                  </a:lnTo>
                  <a:lnTo>
                    <a:pt x="193" y="102"/>
                  </a:lnTo>
                  <a:lnTo>
                    <a:pt x="197" y="100"/>
                  </a:lnTo>
                  <a:lnTo>
                    <a:pt x="205" y="100"/>
                  </a:lnTo>
                  <a:lnTo>
                    <a:pt x="211" y="100"/>
                  </a:lnTo>
                  <a:lnTo>
                    <a:pt x="211" y="132"/>
                  </a:lnTo>
                  <a:lnTo>
                    <a:pt x="209" y="136"/>
                  </a:lnTo>
                  <a:lnTo>
                    <a:pt x="205" y="138"/>
                  </a:lnTo>
                  <a:lnTo>
                    <a:pt x="203" y="138"/>
                  </a:lnTo>
                  <a:lnTo>
                    <a:pt x="177" y="138"/>
                  </a:lnTo>
                  <a:lnTo>
                    <a:pt x="177" y="206"/>
                  </a:lnTo>
                  <a:lnTo>
                    <a:pt x="195" y="226"/>
                  </a:lnTo>
                  <a:lnTo>
                    <a:pt x="195" y="2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0" name="Freeform 136"/>
            <p:cNvSpPr>
              <a:spLocks noChangeAspect="1"/>
            </p:cNvSpPr>
            <p:nvPr/>
          </p:nvSpPr>
          <p:spPr bwMode="auto">
            <a:xfrm>
              <a:off x="2876" y="2941"/>
              <a:ext cx="163" cy="195"/>
            </a:xfrm>
            <a:custGeom>
              <a:avLst/>
              <a:gdLst>
                <a:gd name="T0" fmla="*/ 195 w 159"/>
                <a:gd name="T1" fmla="*/ 6 h 180"/>
                <a:gd name="T2" fmla="*/ 195 w 159"/>
                <a:gd name="T3" fmla="*/ 78 h 180"/>
                <a:gd name="T4" fmla="*/ 201 w 159"/>
                <a:gd name="T5" fmla="*/ 127 h 180"/>
                <a:gd name="T6" fmla="*/ 205 w 159"/>
                <a:gd name="T7" fmla="*/ 163 h 180"/>
                <a:gd name="T8" fmla="*/ 207 w 159"/>
                <a:gd name="T9" fmla="*/ 177 h 180"/>
                <a:gd name="T10" fmla="*/ 205 w 159"/>
                <a:gd name="T11" fmla="*/ 192 h 180"/>
                <a:gd name="T12" fmla="*/ 207 w 159"/>
                <a:gd name="T13" fmla="*/ 225 h 180"/>
                <a:gd name="T14" fmla="*/ 215 w 159"/>
                <a:gd name="T15" fmla="*/ 271 h 180"/>
                <a:gd name="T16" fmla="*/ 228 w 159"/>
                <a:gd name="T17" fmla="*/ 319 h 180"/>
                <a:gd name="T18" fmla="*/ 245 w 159"/>
                <a:gd name="T19" fmla="*/ 366 h 180"/>
                <a:gd name="T20" fmla="*/ 252 w 159"/>
                <a:gd name="T21" fmla="*/ 396 h 180"/>
                <a:gd name="T22" fmla="*/ 257 w 159"/>
                <a:gd name="T23" fmla="*/ 463 h 180"/>
                <a:gd name="T24" fmla="*/ 262 w 159"/>
                <a:gd name="T25" fmla="*/ 546 h 180"/>
                <a:gd name="T26" fmla="*/ 262 w 159"/>
                <a:gd name="T27" fmla="*/ 592 h 180"/>
                <a:gd name="T28" fmla="*/ 270 w 159"/>
                <a:gd name="T29" fmla="*/ 607 h 180"/>
                <a:gd name="T30" fmla="*/ 282 w 159"/>
                <a:gd name="T31" fmla="*/ 638 h 180"/>
                <a:gd name="T32" fmla="*/ 289 w 159"/>
                <a:gd name="T33" fmla="*/ 641 h 180"/>
                <a:gd name="T34" fmla="*/ 296 w 159"/>
                <a:gd name="T35" fmla="*/ 641 h 180"/>
                <a:gd name="T36" fmla="*/ 303 w 159"/>
                <a:gd name="T37" fmla="*/ 692 h 180"/>
                <a:gd name="T38" fmla="*/ 289 w 159"/>
                <a:gd name="T39" fmla="*/ 720 h 180"/>
                <a:gd name="T40" fmla="*/ 277 w 159"/>
                <a:gd name="T41" fmla="*/ 752 h 180"/>
                <a:gd name="T42" fmla="*/ 257 w 159"/>
                <a:gd name="T43" fmla="*/ 879 h 180"/>
                <a:gd name="T44" fmla="*/ 238 w 159"/>
                <a:gd name="T45" fmla="*/ 963 h 180"/>
                <a:gd name="T46" fmla="*/ 217 w 159"/>
                <a:gd name="T47" fmla="*/ 1063 h 180"/>
                <a:gd name="T48" fmla="*/ 211 w 159"/>
                <a:gd name="T49" fmla="*/ 1069 h 180"/>
                <a:gd name="T50" fmla="*/ 205 w 159"/>
                <a:gd name="T51" fmla="*/ 1077 h 180"/>
                <a:gd name="T52" fmla="*/ 201 w 159"/>
                <a:gd name="T53" fmla="*/ 1117 h 180"/>
                <a:gd name="T54" fmla="*/ 195 w 159"/>
                <a:gd name="T55" fmla="*/ 1141 h 180"/>
                <a:gd name="T56" fmla="*/ 190 w 159"/>
                <a:gd name="T57" fmla="*/ 1181 h 180"/>
                <a:gd name="T58" fmla="*/ 180 w 159"/>
                <a:gd name="T59" fmla="*/ 1236 h 180"/>
                <a:gd name="T60" fmla="*/ 172 w 159"/>
                <a:gd name="T61" fmla="*/ 1261 h 180"/>
                <a:gd name="T62" fmla="*/ 156 w 159"/>
                <a:gd name="T63" fmla="*/ 1279 h 180"/>
                <a:gd name="T64" fmla="*/ 144 w 159"/>
                <a:gd name="T65" fmla="*/ 1261 h 180"/>
                <a:gd name="T66" fmla="*/ 137 w 159"/>
                <a:gd name="T67" fmla="*/ 1236 h 180"/>
                <a:gd name="T68" fmla="*/ 128 w 159"/>
                <a:gd name="T69" fmla="*/ 1210 h 180"/>
                <a:gd name="T70" fmla="*/ 119 w 159"/>
                <a:gd name="T71" fmla="*/ 1181 h 180"/>
                <a:gd name="T72" fmla="*/ 103 w 159"/>
                <a:gd name="T73" fmla="*/ 1217 h 180"/>
                <a:gd name="T74" fmla="*/ 86 w 159"/>
                <a:gd name="T75" fmla="*/ 1305 h 180"/>
                <a:gd name="T76" fmla="*/ 70 w 159"/>
                <a:gd name="T77" fmla="*/ 1400 h 180"/>
                <a:gd name="T78" fmla="*/ 57 w 159"/>
                <a:gd name="T79" fmla="*/ 1437 h 180"/>
                <a:gd name="T80" fmla="*/ 12 w 159"/>
                <a:gd name="T81" fmla="*/ 1437 h 180"/>
                <a:gd name="T82" fmla="*/ 14 w 159"/>
                <a:gd name="T83" fmla="*/ 1369 h 180"/>
                <a:gd name="T84" fmla="*/ 16 w 159"/>
                <a:gd name="T85" fmla="*/ 1312 h 180"/>
                <a:gd name="T86" fmla="*/ 16 w 159"/>
                <a:gd name="T87" fmla="*/ 1261 h 180"/>
                <a:gd name="T88" fmla="*/ 14 w 159"/>
                <a:gd name="T89" fmla="*/ 1236 h 180"/>
                <a:gd name="T90" fmla="*/ 6 w 159"/>
                <a:gd name="T91" fmla="*/ 1155 h 180"/>
                <a:gd name="T92" fmla="*/ 0 w 159"/>
                <a:gd name="T93" fmla="*/ 1141 h 180"/>
                <a:gd name="T94" fmla="*/ 0 w 159"/>
                <a:gd name="T95" fmla="*/ 666 h 180"/>
                <a:gd name="T96" fmla="*/ 47 w 159"/>
                <a:gd name="T97" fmla="*/ 666 h 180"/>
                <a:gd name="T98" fmla="*/ 47 w 159"/>
                <a:gd name="T99" fmla="*/ 92 h 180"/>
                <a:gd name="T100" fmla="*/ 82 w 159"/>
                <a:gd name="T101" fmla="*/ 78 h 180"/>
                <a:gd name="T102" fmla="*/ 125 w 159"/>
                <a:gd name="T103" fmla="*/ 6 h 180"/>
                <a:gd name="T104" fmla="*/ 131 w 159"/>
                <a:gd name="T105" fmla="*/ 108 h 180"/>
                <a:gd name="T106" fmla="*/ 156 w 159"/>
                <a:gd name="T107" fmla="*/ 6 h 180"/>
                <a:gd name="T108" fmla="*/ 168 w 159"/>
                <a:gd name="T109" fmla="*/ 2 h 180"/>
                <a:gd name="T110" fmla="*/ 180 w 159"/>
                <a:gd name="T111" fmla="*/ 0 h 180"/>
                <a:gd name="T112" fmla="*/ 190 w 159"/>
                <a:gd name="T113" fmla="*/ 2 h 180"/>
                <a:gd name="T114" fmla="*/ 195 w 159"/>
                <a:gd name="T115" fmla="*/ 0 h 180"/>
                <a:gd name="T116" fmla="*/ 195 w 159"/>
                <a:gd name="T117" fmla="*/ 4 h 180"/>
                <a:gd name="T118" fmla="*/ 195 w 159"/>
                <a:gd name="T119" fmla="*/ 6 h 1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9"/>
                <a:gd name="T181" fmla="*/ 0 h 180"/>
                <a:gd name="T182" fmla="*/ 159 w 159"/>
                <a:gd name="T183" fmla="*/ 180 h 18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9" h="180">
                  <a:moveTo>
                    <a:pt x="101" y="6"/>
                  </a:moveTo>
                  <a:lnTo>
                    <a:pt x="101" y="10"/>
                  </a:lnTo>
                  <a:lnTo>
                    <a:pt x="105" y="16"/>
                  </a:lnTo>
                  <a:lnTo>
                    <a:pt x="107" y="20"/>
                  </a:lnTo>
                  <a:lnTo>
                    <a:pt x="109" y="22"/>
                  </a:lnTo>
                  <a:lnTo>
                    <a:pt x="107" y="24"/>
                  </a:lnTo>
                  <a:lnTo>
                    <a:pt x="109" y="28"/>
                  </a:lnTo>
                  <a:lnTo>
                    <a:pt x="113" y="34"/>
                  </a:lnTo>
                  <a:lnTo>
                    <a:pt x="121" y="40"/>
                  </a:lnTo>
                  <a:lnTo>
                    <a:pt x="129" y="46"/>
                  </a:lnTo>
                  <a:lnTo>
                    <a:pt x="133" y="50"/>
                  </a:lnTo>
                  <a:lnTo>
                    <a:pt x="135" y="56"/>
                  </a:lnTo>
                  <a:lnTo>
                    <a:pt x="137" y="68"/>
                  </a:lnTo>
                  <a:lnTo>
                    <a:pt x="137" y="74"/>
                  </a:lnTo>
                  <a:lnTo>
                    <a:pt x="141" y="76"/>
                  </a:lnTo>
                  <a:lnTo>
                    <a:pt x="147" y="78"/>
                  </a:lnTo>
                  <a:lnTo>
                    <a:pt x="151" y="80"/>
                  </a:lnTo>
                  <a:lnTo>
                    <a:pt x="155" y="80"/>
                  </a:lnTo>
                  <a:lnTo>
                    <a:pt x="159" y="86"/>
                  </a:lnTo>
                  <a:lnTo>
                    <a:pt x="151" y="90"/>
                  </a:lnTo>
                  <a:lnTo>
                    <a:pt x="145" y="94"/>
                  </a:lnTo>
                  <a:lnTo>
                    <a:pt x="135" y="108"/>
                  </a:lnTo>
                  <a:lnTo>
                    <a:pt x="125" y="120"/>
                  </a:lnTo>
                  <a:lnTo>
                    <a:pt x="115" y="132"/>
                  </a:lnTo>
                  <a:lnTo>
                    <a:pt x="111" y="134"/>
                  </a:lnTo>
                  <a:lnTo>
                    <a:pt x="107" y="136"/>
                  </a:lnTo>
                  <a:lnTo>
                    <a:pt x="105" y="138"/>
                  </a:lnTo>
                  <a:lnTo>
                    <a:pt x="101" y="142"/>
                  </a:lnTo>
                  <a:lnTo>
                    <a:pt x="99" y="148"/>
                  </a:lnTo>
                  <a:lnTo>
                    <a:pt x="95" y="154"/>
                  </a:lnTo>
                  <a:lnTo>
                    <a:pt x="91" y="158"/>
                  </a:lnTo>
                  <a:lnTo>
                    <a:pt x="83" y="160"/>
                  </a:lnTo>
                  <a:lnTo>
                    <a:pt x="77" y="158"/>
                  </a:lnTo>
                  <a:lnTo>
                    <a:pt x="73" y="154"/>
                  </a:lnTo>
                  <a:lnTo>
                    <a:pt x="67" y="150"/>
                  </a:lnTo>
                  <a:lnTo>
                    <a:pt x="61" y="148"/>
                  </a:lnTo>
                  <a:lnTo>
                    <a:pt x="55" y="152"/>
                  </a:lnTo>
                  <a:lnTo>
                    <a:pt x="47" y="162"/>
                  </a:lnTo>
                  <a:lnTo>
                    <a:pt x="39" y="174"/>
                  </a:lnTo>
                  <a:lnTo>
                    <a:pt x="31" y="180"/>
                  </a:lnTo>
                  <a:lnTo>
                    <a:pt x="12" y="180"/>
                  </a:lnTo>
                  <a:lnTo>
                    <a:pt x="14" y="172"/>
                  </a:lnTo>
                  <a:lnTo>
                    <a:pt x="16" y="164"/>
                  </a:lnTo>
                  <a:lnTo>
                    <a:pt x="16" y="158"/>
                  </a:lnTo>
                  <a:lnTo>
                    <a:pt x="14" y="154"/>
                  </a:lnTo>
                  <a:lnTo>
                    <a:pt x="6" y="144"/>
                  </a:lnTo>
                  <a:lnTo>
                    <a:pt x="0" y="142"/>
                  </a:lnTo>
                  <a:lnTo>
                    <a:pt x="0" y="84"/>
                  </a:lnTo>
                  <a:lnTo>
                    <a:pt x="21" y="84"/>
                  </a:lnTo>
                  <a:lnTo>
                    <a:pt x="21" y="12"/>
                  </a:lnTo>
                  <a:lnTo>
                    <a:pt x="45" y="10"/>
                  </a:lnTo>
                  <a:lnTo>
                    <a:pt x="65" y="6"/>
                  </a:lnTo>
                  <a:lnTo>
                    <a:pt x="69" y="14"/>
                  </a:lnTo>
                  <a:lnTo>
                    <a:pt x="83" y="6"/>
                  </a:lnTo>
                  <a:lnTo>
                    <a:pt x="89" y="2"/>
                  </a:lnTo>
                  <a:lnTo>
                    <a:pt x="95" y="0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1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1" name="Freeform 137"/>
            <p:cNvSpPr>
              <a:spLocks noChangeAspect="1"/>
            </p:cNvSpPr>
            <p:nvPr/>
          </p:nvSpPr>
          <p:spPr bwMode="auto">
            <a:xfrm>
              <a:off x="2281" y="2296"/>
              <a:ext cx="121" cy="112"/>
            </a:xfrm>
            <a:custGeom>
              <a:avLst/>
              <a:gdLst>
                <a:gd name="T0" fmla="*/ 61 w 118"/>
                <a:gd name="T1" fmla="*/ 439 h 104"/>
                <a:gd name="T2" fmla="*/ 85 w 118"/>
                <a:gd name="T3" fmla="*/ 353 h 104"/>
                <a:gd name="T4" fmla="*/ 118 w 118"/>
                <a:gd name="T5" fmla="*/ 353 h 104"/>
                <a:gd name="T6" fmla="*/ 127 w 118"/>
                <a:gd name="T7" fmla="*/ 401 h 104"/>
                <a:gd name="T8" fmla="*/ 133 w 118"/>
                <a:gd name="T9" fmla="*/ 509 h 104"/>
                <a:gd name="T10" fmla="*/ 147 w 118"/>
                <a:gd name="T11" fmla="*/ 559 h 104"/>
                <a:gd name="T12" fmla="*/ 171 w 118"/>
                <a:gd name="T13" fmla="*/ 582 h 104"/>
                <a:gd name="T14" fmla="*/ 175 w 118"/>
                <a:gd name="T15" fmla="*/ 698 h 104"/>
                <a:gd name="T16" fmla="*/ 198 w 118"/>
                <a:gd name="T17" fmla="*/ 727 h 104"/>
                <a:gd name="T18" fmla="*/ 204 w 118"/>
                <a:gd name="T19" fmla="*/ 698 h 104"/>
                <a:gd name="T20" fmla="*/ 214 w 118"/>
                <a:gd name="T21" fmla="*/ 677 h 104"/>
                <a:gd name="T22" fmla="*/ 218 w 118"/>
                <a:gd name="T23" fmla="*/ 602 h 104"/>
                <a:gd name="T24" fmla="*/ 210 w 118"/>
                <a:gd name="T25" fmla="*/ 582 h 104"/>
                <a:gd name="T26" fmla="*/ 218 w 118"/>
                <a:gd name="T27" fmla="*/ 548 h 104"/>
                <a:gd name="T28" fmla="*/ 220 w 118"/>
                <a:gd name="T29" fmla="*/ 509 h 104"/>
                <a:gd name="T30" fmla="*/ 214 w 118"/>
                <a:gd name="T31" fmla="*/ 380 h 104"/>
                <a:gd name="T32" fmla="*/ 218 w 118"/>
                <a:gd name="T33" fmla="*/ 328 h 104"/>
                <a:gd name="T34" fmla="*/ 214 w 118"/>
                <a:gd name="T35" fmla="*/ 320 h 104"/>
                <a:gd name="T36" fmla="*/ 200 w 118"/>
                <a:gd name="T37" fmla="*/ 190 h 104"/>
                <a:gd name="T38" fmla="*/ 184 w 118"/>
                <a:gd name="T39" fmla="*/ 58 h 104"/>
                <a:gd name="T40" fmla="*/ 167 w 118"/>
                <a:gd name="T41" fmla="*/ 58 h 104"/>
                <a:gd name="T42" fmla="*/ 147 w 118"/>
                <a:gd name="T43" fmla="*/ 67 h 104"/>
                <a:gd name="T44" fmla="*/ 102 w 118"/>
                <a:gd name="T45" fmla="*/ 6 h 104"/>
                <a:gd name="T46" fmla="*/ 81 w 118"/>
                <a:gd name="T47" fmla="*/ 58 h 104"/>
                <a:gd name="T48" fmla="*/ 58 w 118"/>
                <a:gd name="T49" fmla="*/ 4 h 104"/>
                <a:gd name="T50" fmla="*/ 18 w 118"/>
                <a:gd name="T51" fmla="*/ 0 h 104"/>
                <a:gd name="T52" fmla="*/ 18 w 118"/>
                <a:gd name="T53" fmla="*/ 58 h 104"/>
                <a:gd name="T54" fmla="*/ 16 w 118"/>
                <a:gd name="T55" fmla="*/ 78 h 104"/>
                <a:gd name="T56" fmla="*/ 18 w 118"/>
                <a:gd name="T57" fmla="*/ 121 h 104"/>
                <a:gd name="T58" fmla="*/ 8 w 118"/>
                <a:gd name="T59" fmla="*/ 151 h 104"/>
                <a:gd name="T60" fmla="*/ 0 w 118"/>
                <a:gd name="T61" fmla="*/ 163 h 104"/>
                <a:gd name="T62" fmla="*/ 50 w 118"/>
                <a:gd name="T63" fmla="*/ 380 h 1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8"/>
                <a:gd name="T97" fmla="*/ 0 h 104"/>
                <a:gd name="T98" fmla="*/ 118 w 118"/>
                <a:gd name="T99" fmla="*/ 104 h 1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8" h="104">
                  <a:moveTo>
                    <a:pt x="30" y="70"/>
                  </a:moveTo>
                  <a:lnTo>
                    <a:pt x="34" y="64"/>
                  </a:lnTo>
                  <a:lnTo>
                    <a:pt x="40" y="58"/>
                  </a:lnTo>
                  <a:lnTo>
                    <a:pt x="46" y="52"/>
                  </a:lnTo>
                  <a:lnTo>
                    <a:pt x="54" y="50"/>
                  </a:lnTo>
                  <a:lnTo>
                    <a:pt x="60" y="52"/>
                  </a:lnTo>
                  <a:lnTo>
                    <a:pt x="64" y="54"/>
                  </a:lnTo>
                  <a:lnTo>
                    <a:pt x="66" y="58"/>
                  </a:lnTo>
                  <a:lnTo>
                    <a:pt x="68" y="64"/>
                  </a:lnTo>
                  <a:lnTo>
                    <a:pt x="70" y="74"/>
                  </a:lnTo>
                  <a:lnTo>
                    <a:pt x="74" y="84"/>
                  </a:lnTo>
                  <a:lnTo>
                    <a:pt x="78" y="82"/>
                  </a:lnTo>
                  <a:lnTo>
                    <a:pt x="82" y="80"/>
                  </a:lnTo>
                  <a:lnTo>
                    <a:pt x="90" y="84"/>
                  </a:lnTo>
                  <a:lnTo>
                    <a:pt x="90" y="96"/>
                  </a:lnTo>
                  <a:lnTo>
                    <a:pt x="92" y="102"/>
                  </a:lnTo>
                  <a:lnTo>
                    <a:pt x="96" y="104"/>
                  </a:lnTo>
                  <a:lnTo>
                    <a:pt x="102" y="10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08" y="102"/>
                  </a:lnTo>
                  <a:lnTo>
                    <a:pt x="112" y="98"/>
                  </a:lnTo>
                  <a:lnTo>
                    <a:pt x="114" y="90"/>
                  </a:lnTo>
                  <a:lnTo>
                    <a:pt x="114" y="88"/>
                  </a:lnTo>
                  <a:lnTo>
                    <a:pt x="112" y="86"/>
                  </a:lnTo>
                  <a:lnTo>
                    <a:pt x="110" y="84"/>
                  </a:lnTo>
                  <a:lnTo>
                    <a:pt x="110" y="82"/>
                  </a:lnTo>
                  <a:lnTo>
                    <a:pt x="114" y="80"/>
                  </a:lnTo>
                  <a:lnTo>
                    <a:pt x="118" y="78"/>
                  </a:lnTo>
                  <a:lnTo>
                    <a:pt x="116" y="74"/>
                  </a:lnTo>
                  <a:lnTo>
                    <a:pt x="114" y="68"/>
                  </a:lnTo>
                  <a:lnTo>
                    <a:pt x="112" y="56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8" y="48"/>
                  </a:lnTo>
                  <a:lnTo>
                    <a:pt x="112" y="46"/>
                  </a:lnTo>
                  <a:lnTo>
                    <a:pt x="108" y="42"/>
                  </a:lnTo>
                  <a:lnTo>
                    <a:pt x="104" y="28"/>
                  </a:lnTo>
                  <a:lnTo>
                    <a:pt x="100" y="14"/>
                  </a:lnTo>
                  <a:lnTo>
                    <a:pt x="96" y="8"/>
                  </a:lnTo>
                  <a:lnTo>
                    <a:pt x="90" y="6"/>
                  </a:lnTo>
                  <a:lnTo>
                    <a:pt x="88" y="8"/>
                  </a:lnTo>
                  <a:lnTo>
                    <a:pt x="86" y="10"/>
                  </a:lnTo>
                  <a:lnTo>
                    <a:pt x="78" y="10"/>
                  </a:lnTo>
                  <a:lnTo>
                    <a:pt x="64" y="8"/>
                  </a:lnTo>
                  <a:lnTo>
                    <a:pt x="54" y="6"/>
                  </a:lnTo>
                  <a:lnTo>
                    <a:pt x="50" y="6"/>
                  </a:lnTo>
                  <a:lnTo>
                    <a:pt x="44" y="8"/>
                  </a:lnTo>
                  <a:lnTo>
                    <a:pt x="38" y="6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16" y="46"/>
                  </a:lnTo>
                  <a:lnTo>
                    <a:pt x="24" y="56"/>
                  </a:lnTo>
                  <a:lnTo>
                    <a:pt x="30" y="7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2" name="Freeform 138"/>
            <p:cNvSpPr>
              <a:spLocks noChangeAspect="1"/>
            </p:cNvSpPr>
            <p:nvPr/>
          </p:nvSpPr>
          <p:spPr bwMode="auto">
            <a:xfrm>
              <a:off x="2336" y="2383"/>
              <a:ext cx="72" cy="83"/>
            </a:xfrm>
            <a:custGeom>
              <a:avLst/>
              <a:gdLst>
                <a:gd name="T0" fmla="*/ 140 w 70"/>
                <a:gd name="T1" fmla="*/ 748 h 76"/>
                <a:gd name="T2" fmla="*/ 124 w 70"/>
                <a:gd name="T3" fmla="*/ 740 h 76"/>
                <a:gd name="T4" fmla="*/ 115 w 70"/>
                <a:gd name="T5" fmla="*/ 685 h 76"/>
                <a:gd name="T6" fmla="*/ 87 w 70"/>
                <a:gd name="T7" fmla="*/ 594 h 76"/>
                <a:gd name="T8" fmla="*/ 50 w 70"/>
                <a:gd name="T9" fmla="*/ 456 h 76"/>
                <a:gd name="T10" fmla="*/ 2 w 70"/>
                <a:gd name="T11" fmla="*/ 321 h 76"/>
                <a:gd name="T12" fmla="*/ 0 w 70"/>
                <a:gd name="T13" fmla="*/ 298 h 76"/>
                <a:gd name="T14" fmla="*/ 6 w 70"/>
                <a:gd name="T15" fmla="*/ 257 h 76"/>
                <a:gd name="T16" fmla="*/ 12 w 70"/>
                <a:gd name="T17" fmla="*/ 197 h 76"/>
                <a:gd name="T18" fmla="*/ 16 w 70"/>
                <a:gd name="T19" fmla="*/ 133 h 76"/>
                <a:gd name="T20" fmla="*/ 44 w 70"/>
                <a:gd name="T21" fmla="*/ 79 h 76"/>
                <a:gd name="T22" fmla="*/ 46 w 70"/>
                <a:gd name="T23" fmla="*/ 4 h 76"/>
                <a:gd name="T24" fmla="*/ 50 w 70"/>
                <a:gd name="T25" fmla="*/ 2 h 76"/>
                <a:gd name="T26" fmla="*/ 55 w 70"/>
                <a:gd name="T27" fmla="*/ 0 h 76"/>
                <a:gd name="T28" fmla="*/ 71 w 70"/>
                <a:gd name="T29" fmla="*/ 4 h 76"/>
                <a:gd name="T30" fmla="*/ 71 w 70"/>
                <a:gd name="T31" fmla="*/ 158 h 76"/>
                <a:gd name="T32" fmla="*/ 75 w 70"/>
                <a:gd name="T33" fmla="*/ 215 h 76"/>
                <a:gd name="T34" fmla="*/ 83 w 70"/>
                <a:gd name="T35" fmla="*/ 235 h 76"/>
                <a:gd name="T36" fmla="*/ 98 w 70"/>
                <a:gd name="T37" fmla="*/ 235 h 76"/>
                <a:gd name="T38" fmla="*/ 98 w 70"/>
                <a:gd name="T39" fmla="*/ 215 h 76"/>
                <a:gd name="T40" fmla="*/ 110 w 70"/>
                <a:gd name="T41" fmla="*/ 215 h 76"/>
                <a:gd name="T42" fmla="*/ 115 w 70"/>
                <a:gd name="T43" fmla="*/ 257 h 76"/>
                <a:gd name="T44" fmla="*/ 118 w 70"/>
                <a:gd name="T45" fmla="*/ 298 h 76"/>
                <a:gd name="T46" fmla="*/ 115 w 70"/>
                <a:gd name="T47" fmla="*/ 355 h 76"/>
                <a:gd name="T48" fmla="*/ 115 w 70"/>
                <a:gd name="T49" fmla="*/ 400 h 76"/>
                <a:gd name="T50" fmla="*/ 118 w 70"/>
                <a:gd name="T51" fmla="*/ 437 h 76"/>
                <a:gd name="T52" fmla="*/ 128 w 70"/>
                <a:gd name="T53" fmla="*/ 477 h 76"/>
                <a:gd name="T54" fmla="*/ 140 w 70"/>
                <a:gd name="T55" fmla="*/ 521 h 76"/>
                <a:gd name="T56" fmla="*/ 144 w 70"/>
                <a:gd name="T57" fmla="*/ 553 h 76"/>
                <a:gd name="T58" fmla="*/ 144 w 70"/>
                <a:gd name="T59" fmla="*/ 571 h 76"/>
                <a:gd name="T60" fmla="*/ 136 w 70"/>
                <a:gd name="T61" fmla="*/ 748 h 76"/>
                <a:gd name="T62" fmla="*/ 140 w 70"/>
                <a:gd name="T63" fmla="*/ 748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0"/>
                <a:gd name="T97" fmla="*/ 0 h 76"/>
                <a:gd name="T98" fmla="*/ 70 w 70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0" h="76">
                  <a:moveTo>
                    <a:pt x="68" y="76"/>
                  </a:moveTo>
                  <a:lnTo>
                    <a:pt x="60" y="74"/>
                  </a:lnTo>
                  <a:lnTo>
                    <a:pt x="54" y="70"/>
                  </a:lnTo>
                  <a:lnTo>
                    <a:pt x="44" y="60"/>
                  </a:lnTo>
                  <a:lnTo>
                    <a:pt x="24" y="46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6" y="26"/>
                  </a:lnTo>
                  <a:lnTo>
                    <a:pt x="12" y="20"/>
                  </a:lnTo>
                  <a:lnTo>
                    <a:pt x="16" y="14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6" y="4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52" y="22"/>
                  </a:lnTo>
                  <a:lnTo>
                    <a:pt x="54" y="26"/>
                  </a:lnTo>
                  <a:lnTo>
                    <a:pt x="56" y="30"/>
                  </a:lnTo>
                  <a:lnTo>
                    <a:pt x="54" y="36"/>
                  </a:lnTo>
                  <a:lnTo>
                    <a:pt x="54" y="40"/>
                  </a:lnTo>
                  <a:lnTo>
                    <a:pt x="56" y="44"/>
                  </a:lnTo>
                  <a:lnTo>
                    <a:pt x="62" y="48"/>
                  </a:lnTo>
                  <a:lnTo>
                    <a:pt x="68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6" y="76"/>
                  </a:lnTo>
                  <a:lnTo>
                    <a:pt x="68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3" name="Freeform 139"/>
            <p:cNvSpPr>
              <a:spLocks noChangeAspect="1"/>
            </p:cNvSpPr>
            <p:nvPr/>
          </p:nvSpPr>
          <p:spPr bwMode="auto">
            <a:xfrm>
              <a:off x="2439" y="2244"/>
              <a:ext cx="134" cy="114"/>
            </a:xfrm>
            <a:custGeom>
              <a:avLst/>
              <a:gdLst>
                <a:gd name="T0" fmla="*/ 193 w 132"/>
                <a:gd name="T1" fmla="*/ 351 h 106"/>
                <a:gd name="T2" fmla="*/ 187 w 132"/>
                <a:gd name="T3" fmla="*/ 326 h 106"/>
                <a:gd name="T4" fmla="*/ 178 w 132"/>
                <a:gd name="T5" fmla="*/ 304 h 106"/>
                <a:gd name="T6" fmla="*/ 169 w 132"/>
                <a:gd name="T7" fmla="*/ 304 h 106"/>
                <a:gd name="T8" fmla="*/ 164 w 132"/>
                <a:gd name="T9" fmla="*/ 282 h 106"/>
                <a:gd name="T10" fmla="*/ 164 w 132"/>
                <a:gd name="T11" fmla="*/ 251 h 106"/>
                <a:gd name="T12" fmla="*/ 164 w 132"/>
                <a:gd name="T13" fmla="*/ 228 h 106"/>
                <a:gd name="T14" fmla="*/ 164 w 132"/>
                <a:gd name="T15" fmla="*/ 183 h 106"/>
                <a:gd name="T16" fmla="*/ 162 w 132"/>
                <a:gd name="T17" fmla="*/ 158 h 106"/>
                <a:gd name="T18" fmla="*/ 158 w 132"/>
                <a:gd name="T19" fmla="*/ 137 h 106"/>
                <a:gd name="T20" fmla="*/ 152 w 132"/>
                <a:gd name="T21" fmla="*/ 118 h 106"/>
                <a:gd name="T22" fmla="*/ 144 w 132"/>
                <a:gd name="T23" fmla="*/ 76 h 106"/>
                <a:gd name="T24" fmla="*/ 144 w 132"/>
                <a:gd name="T25" fmla="*/ 0 h 106"/>
                <a:gd name="T26" fmla="*/ 98 w 132"/>
                <a:gd name="T27" fmla="*/ 57 h 106"/>
                <a:gd name="T28" fmla="*/ 76 w 132"/>
                <a:gd name="T29" fmla="*/ 102 h 106"/>
                <a:gd name="T30" fmla="*/ 72 w 132"/>
                <a:gd name="T31" fmla="*/ 118 h 106"/>
                <a:gd name="T32" fmla="*/ 70 w 132"/>
                <a:gd name="T33" fmla="*/ 137 h 106"/>
                <a:gd name="T34" fmla="*/ 66 w 132"/>
                <a:gd name="T35" fmla="*/ 170 h 106"/>
                <a:gd name="T36" fmla="*/ 62 w 132"/>
                <a:gd name="T37" fmla="*/ 212 h 106"/>
                <a:gd name="T38" fmla="*/ 60 w 132"/>
                <a:gd name="T39" fmla="*/ 228 h 106"/>
                <a:gd name="T40" fmla="*/ 30 w 132"/>
                <a:gd name="T41" fmla="*/ 228 h 106"/>
                <a:gd name="T42" fmla="*/ 22 w 132"/>
                <a:gd name="T43" fmla="*/ 212 h 106"/>
                <a:gd name="T44" fmla="*/ 22 w 132"/>
                <a:gd name="T45" fmla="*/ 290 h 106"/>
                <a:gd name="T46" fmla="*/ 22 w 132"/>
                <a:gd name="T47" fmla="*/ 330 h 106"/>
                <a:gd name="T48" fmla="*/ 20 w 132"/>
                <a:gd name="T49" fmla="*/ 355 h 106"/>
                <a:gd name="T50" fmla="*/ 12 w 132"/>
                <a:gd name="T51" fmla="*/ 382 h 106"/>
                <a:gd name="T52" fmla="*/ 6 w 132"/>
                <a:gd name="T53" fmla="*/ 424 h 106"/>
                <a:gd name="T54" fmla="*/ 4 w 132"/>
                <a:gd name="T55" fmla="*/ 448 h 106"/>
                <a:gd name="T56" fmla="*/ 4 w 132"/>
                <a:gd name="T57" fmla="*/ 475 h 106"/>
                <a:gd name="T58" fmla="*/ 2 w 132"/>
                <a:gd name="T59" fmla="*/ 527 h 106"/>
                <a:gd name="T60" fmla="*/ 0 w 132"/>
                <a:gd name="T61" fmla="*/ 567 h 106"/>
                <a:gd name="T62" fmla="*/ 4 w 132"/>
                <a:gd name="T63" fmla="*/ 610 h 106"/>
                <a:gd name="T64" fmla="*/ 8 w 132"/>
                <a:gd name="T65" fmla="*/ 644 h 106"/>
                <a:gd name="T66" fmla="*/ 14 w 132"/>
                <a:gd name="T67" fmla="*/ 679 h 106"/>
                <a:gd name="T68" fmla="*/ 20 w 132"/>
                <a:gd name="T69" fmla="*/ 686 h 106"/>
                <a:gd name="T70" fmla="*/ 24 w 132"/>
                <a:gd name="T71" fmla="*/ 686 h 106"/>
                <a:gd name="T72" fmla="*/ 26 w 132"/>
                <a:gd name="T73" fmla="*/ 679 h 106"/>
                <a:gd name="T74" fmla="*/ 30 w 132"/>
                <a:gd name="T75" fmla="*/ 670 h 106"/>
                <a:gd name="T76" fmla="*/ 60 w 132"/>
                <a:gd name="T77" fmla="*/ 670 h 106"/>
                <a:gd name="T78" fmla="*/ 64 w 132"/>
                <a:gd name="T79" fmla="*/ 670 h 106"/>
                <a:gd name="T80" fmla="*/ 66 w 132"/>
                <a:gd name="T81" fmla="*/ 679 h 106"/>
                <a:gd name="T82" fmla="*/ 68 w 132"/>
                <a:gd name="T83" fmla="*/ 706 h 106"/>
                <a:gd name="T84" fmla="*/ 72 w 132"/>
                <a:gd name="T85" fmla="*/ 706 h 106"/>
                <a:gd name="T86" fmla="*/ 72 w 132"/>
                <a:gd name="T87" fmla="*/ 627 h 106"/>
                <a:gd name="T88" fmla="*/ 72 w 132"/>
                <a:gd name="T89" fmla="*/ 512 h 106"/>
                <a:gd name="T90" fmla="*/ 80 w 132"/>
                <a:gd name="T91" fmla="*/ 512 h 106"/>
                <a:gd name="T92" fmla="*/ 88 w 132"/>
                <a:gd name="T93" fmla="*/ 512 h 106"/>
                <a:gd name="T94" fmla="*/ 116 w 132"/>
                <a:gd name="T95" fmla="*/ 512 h 106"/>
                <a:gd name="T96" fmla="*/ 166 w 132"/>
                <a:gd name="T97" fmla="*/ 512 h 106"/>
                <a:gd name="T98" fmla="*/ 166 w 132"/>
                <a:gd name="T99" fmla="*/ 490 h 106"/>
                <a:gd name="T100" fmla="*/ 169 w 132"/>
                <a:gd name="T101" fmla="*/ 475 h 106"/>
                <a:gd name="T102" fmla="*/ 178 w 132"/>
                <a:gd name="T103" fmla="*/ 469 h 106"/>
                <a:gd name="T104" fmla="*/ 190 w 132"/>
                <a:gd name="T105" fmla="*/ 439 h 106"/>
                <a:gd name="T106" fmla="*/ 193 w 132"/>
                <a:gd name="T107" fmla="*/ 424 h 106"/>
                <a:gd name="T108" fmla="*/ 193 w 132"/>
                <a:gd name="T109" fmla="*/ 405 h 106"/>
                <a:gd name="T110" fmla="*/ 193 w 132"/>
                <a:gd name="T111" fmla="*/ 355 h 106"/>
                <a:gd name="T112" fmla="*/ 193 w 132"/>
                <a:gd name="T113" fmla="*/ 351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06"/>
                <a:gd name="T173" fmla="*/ 132 w 132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06">
                  <a:moveTo>
                    <a:pt x="132" y="52"/>
                  </a:moveTo>
                  <a:lnTo>
                    <a:pt x="128" y="48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2" y="42"/>
                  </a:lnTo>
                  <a:lnTo>
                    <a:pt x="112" y="38"/>
                  </a:lnTo>
                  <a:lnTo>
                    <a:pt x="112" y="34"/>
                  </a:lnTo>
                  <a:lnTo>
                    <a:pt x="112" y="28"/>
                  </a:lnTo>
                  <a:lnTo>
                    <a:pt x="110" y="24"/>
                  </a:lnTo>
                  <a:lnTo>
                    <a:pt x="106" y="20"/>
                  </a:lnTo>
                  <a:lnTo>
                    <a:pt x="100" y="18"/>
                  </a:lnTo>
                  <a:lnTo>
                    <a:pt x="96" y="12"/>
                  </a:lnTo>
                  <a:lnTo>
                    <a:pt x="96" y="0"/>
                  </a:lnTo>
                  <a:lnTo>
                    <a:pt x="72" y="8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0" y="26"/>
                  </a:lnTo>
                  <a:lnTo>
                    <a:pt x="36" y="32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22" y="32"/>
                  </a:lnTo>
                  <a:lnTo>
                    <a:pt x="22" y="44"/>
                  </a:lnTo>
                  <a:lnTo>
                    <a:pt x="22" y="50"/>
                  </a:lnTo>
                  <a:lnTo>
                    <a:pt x="20" y="54"/>
                  </a:lnTo>
                  <a:lnTo>
                    <a:pt x="12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2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4" y="92"/>
                  </a:lnTo>
                  <a:lnTo>
                    <a:pt x="8" y="98"/>
                  </a:lnTo>
                  <a:lnTo>
                    <a:pt x="14" y="102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6" y="102"/>
                  </a:lnTo>
                  <a:lnTo>
                    <a:pt x="30" y="100"/>
                  </a:lnTo>
                  <a:lnTo>
                    <a:pt x="34" y="100"/>
                  </a:lnTo>
                  <a:lnTo>
                    <a:pt x="38" y="100"/>
                  </a:lnTo>
                  <a:lnTo>
                    <a:pt x="40" y="102"/>
                  </a:lnTo>
                  <a:lnTo>
                    <a:pt x="42" y="106"/>
                  </a:lnTo>
                  <a:lnTo>
                    <a:pt x="46" y="106"/>
                  </a:lnTo>
                  <a:lnTo>
                    <a:pt x="46" y="94"/>
                  </a:lnTo>
                  <a:lnTo>
                    <a:pt x="46" y="78"/>
                  </a:lnTo>
                  <a:lnTo>
                    <a:pt x="54" y="78"/>
                  </a:lnTo>
                  <a:lnTo>
                    <a:pt x="62" y="78"/>
                  </a:lnTo>
                  <a:lnTo>
                    <a:pt x="82" y="78"/>
                  </a:lnTo>
                  <a:lnTo>
                    <a:pt x="114" y="78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22" y="70"/>
                  </a:lnTo>
                  <a:lnTo>
                    <a:pt x="130" y="66"/>
                  </a:lnTo>
                  <a:lnTo>
                    <a:pt x="132" y="64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4" name="Freeform 140"/>
            <p:cNvSpPr>
              <a:spLocks noChangeAspect="1"/>
            </p:cNvSpPr>
            <p:nvPr/>
          </p:nvSpPr>
          <p:spPr bwMode="auto">
            <a:xfrm>
              <a:off x="2385" y="2337"/>
              <a:ext cx="106" cy="129"/>
            </a:xfrm>
            <a:custGeom>
              <a:avLst/>
              <a:gdLst>
                <a:gd name="T0" fmla="*/ 6 w 104"/>
                <a:gd name="T1" fmla="*/ 654 h 118"/>
                <a:gd name="T2" fmla="*/ 12 w 104"/>
                <a:gd name="T3" fmla="*/ 525 h 118"/>
                <a:gd name="T4" fmla="*/ 10 w 104"/>
                <a:gd name="T5" fmla="*/ 480 h 118"/>
                <a:gd name="T6" fmla="*/ 8 w 104"/>
                <a:gd name="T7" fmla="*/ 439 h 118"/>
                <a:gd name="T8" fmla="*/ 16 w 104"/>
                <a:gd name="T9" fmla="*/ 402 h 118"/>
                <a:gd name="T10" fmla="*/ 12 w 104"/>
                <a:gd name="T11" fmla="*/ 306 h 118"/>
                <a:gd name="T12" fmla="*/ 12 w 104"/>
                <a:gd name="T13" fmla="*/ 114 h 118"/>
                <a:gd name="T14" fmla="*/ 16 w 104"/>
                <a:gd name="T15" fmla="*/ 95 h 118"/>
                <a:gd name="T16" fmla="*/ 54 w 104"/>
                <a:gd name="T17" fmla="*/ 67 h 118"/>
                <a:gd name="T18" fmla="*/ 68 w 104"/>
                <a:gd name="T19" fmla="*/ 95 h 118"/>
                <a:gd name="T20" fmla="*/ 78 w 104"/>
                <a:gd name="T21" fmla="*/ 0 h 118"/>
                <a:gd name="T22" fmla="*/ 94 w 104"/>
                <a:gd name="T23" fmla="*/ 114 h 118"/>
                <a:gd name="T24" fmla="*/ 118 w 104"/>
                <a:gd name="T25" fmla="*/ 181 h 118"/>
                <a:gd name="T26" fmla="*/ 130 w 104"/>
                <a:gd name="T27" fmla="*/ 164 h 118"/>
                <a:gd name="T28" fmla="*/ 142 w 104"/>
                <a:gd name="T29" fmla="*/ 137 h 118"/>
                <a:gd name="T30" fmla="*/ 151 w 104"/>
                <a:gd name="T31" fmla="*/ 164 h 118"/>
                <a:gd name="T32" fmla="*/ 160 w 104"/>
                <a:gd name="T33" fmla="*/ 198 h 118"/>
                <a:gd name="T34" fmla="*/ 169 w 104"/>
                <a:gd name="T35" fmla="*/ 337 h 118"/>
                <a:gd name="T36" fmla="*/ 166 w 104"/>
                <a:gd name="T37" fmla="*/ 520 h 118"/>
                <a:gd name="T38" fmla="*/ 154 w 104"/>
                <a:gd name="T39" fmla="*/ 679 h 118"/>
                <a:gd name="T40" fmla="*/ 157 w 104"/>
                <a:gd name="T41" fmla="*/ 935 h 118"/>
                <a:gd name="T42" fmla="*/ 166 w 104"/>
                <a:gd name="T43" fmla="*/ 1074 h 118"/>
                <a:gd name="T44" fmla="*/ 148 w 104"/>
                <a:gd name="T45" fmla="*/ 1074 h 118"/>
                <a:gd name="T46" fmla="*/ 122 w 104"/>
                <a:gd name="T47" fmla="*/ 1067 h 118"/>
                <a:gd name="T48" fmla="*/ 90 w 104"/>
                <a:gd name="T49" fmla="*/ 1074 h 118"/>
                <a:gd name="T50" fmla="*/ 60 w 104"/>
                <a:gd name="T51" fmla="*/ 1174 h 118"/>
                <a:gd name="T52" fmla="*/ 20 w 104"/>
                <a:gd name="T53" fmla="*/ 1197 h 118"/>
                <a:gd name="T54" fmla="*/ 22 w 104"/>
                <a:gd name="T55" fmla="*/ 995 h 118"/>
                <a:gd name="T56" fmla="*/ 14 w 104"/>
                <a:gd name="T57" fmla="*/ 910 h 118"/>
                <a:gd name="T58" fmla="*/ 6 w 104"/>
                <a:gd name="T59" fmla="*/ 832 h 118"/>
                <a:gd name="T60" fmla="*/ 8 w 104"/>
                <a:gd name="T61" fmla="*/ 742 h 118"/>
                <a:gd name="T62" fmla="*/ 4 w 104"/>
                <a:gd name="T63" fmla="*/ 654 h 118"/>
                <a:gd name="T64" fmla="*/ 0 w 104"/>
                <a:gd name="T65" fmla="*/ 679 h 1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18"/>
                <a:gd name="T101" fmla="*/ 104 w 104"/>
                <a:gd name="T102" fmla="*/ 118 h 1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18">
                  <a:moveTo>
                    <a:pt x="4" y="64"/>
                  </a:moveTo>
                  <a:lnTo>
                    <a:pt x="6" y="64"/>
                  </a:lnTo>
                  <a:lnTo>
                    <a:pt x="10" y="60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2" y="42"/>
                  </a:lnTo>
                  <a:lnTo>
                    <a:pt x="16" y="40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10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2" y="8"/>
                  </a:lnTo>
                  <a:lnTo>
                    <a:pt x="28" y="6"/>
                  </a:lnTo>
                  <a:lnTo>
                    <a:pt x="38" y="2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0"/>
                  </a:lnTo>
                  <a:lnTo>
                    <a:pt x="56" y="6"/>
                  </a:lnTo>
                  <a:lnTo>
                    <a:pt x="60" y="12"/>
                  </a:lnTo>
                  <a:lnTo>
                    <a:pt x="66" y="16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78" y="16"/>
                  </a:lnTo>
                  <a:lnTo>
                    <a:pt x="82" y="14"/>
                  </a:lnTo>
                  <a:lnTo>
                    <a:pt x="86" y="14"/>
                  </a:lnTo>
                  <a:lnTo>
                    <a:pt x="90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8" y="20"/>
                  </a:lnTo>
                  <a:lnTo>
                    <a:pt x="102" y="30"/>
                  </a:lnTo>
                  <a:lnTo>
                    <a:pt x="104" y="34"/>
                  </a:lnTo>
                  <a:lnTo>
                    <a:pt x="104" y="40"/>
                  </a:lnTo>
                  <a:lnTo>
                    <a:pt x="102" y="50"/>
                  </a:lnTo>
                  <a:lnTo>
                    <a:pt x="98" y="58"/>
                  </a:lnTo>
                  <a:lnTo>
                    <a:pt x="94" y="66"/>
                  </a:lnTo>
                  <a:lnTo>
                    <a:pt x="92" y="76"/>
                  </a:lnTo>
                  <a:lnTo>
                    <a:pt x="96" y="92"/>
                  </a:lnTo>
                  <a:lnTo>
                    <a:pt x="98" y="100"/>
                  </a:lnTo>
                  <a:lnTo>
                    <a:pt x="102" y="106"/>
                  </a:lnTo>
                  <a:lnTo>
                    <a:pt x="102" y="112"/>
                  </a:lnTo>
                  <a:lnTo>
                    <a:pt x="90" y="106"/>
                  </a:lnTo>
                  <a:lnTo>
                    <a:pt x="82" y="104"/>
                  </a:lnTo>
                  <a:lnTo>
                    <a:pt x="74" y="104"/>
                  </a:lnTo>
                  <a:lnTo>
                    <a:pt x="64" y="104"/>
                  </a:lnTo>
                  <a:lnTo>
                    <a:pt x="58" y="106"/>
                  </a:lnTo>
                  <a:lnTo>
                    <a:pt x="46" y="110"/>
                  </a:lnTo>
                  <a:lnTo>
                    <a:pt x="34" y="116"/>
                  </a:lnTo>
                  <a:lnTo>
                    <a:pt x="28" y="118"/>
                  </a:lnTo>
                  <a:lnTo>
                    <a:pt x="20" y="118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0" y="94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4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5" name="Freeform 141"/>
            <p:cNvSpPr>
              <a:spLocks noChangeAspect="1"/>
            </p:cNvSpPr>
            <p:nvPr/>
          </p:nvSpPr>
          <p:spPr bwMode="auto">
            <a:xfrm>
              <a:off x="2479" y="2329"/>
              <a:ext cx="80" cy="129"/>
            </a:xfrm>
            <a:custGeom>
              <a:avLst/>
              <a:gdLst>
                <a:gd name="T0" fmla="*/ 149 w 78"/>
                <a:gd name="T1" fmla="*/ 629 h 120"/>
                <a:gd name="T2" fmla="*/ 128 w 78"/>
                <a:gd name="T3" fmla="*/ 674 h 120"/>
                <a:gd name="T4" fmla="*/ 102 w 78"/>
                <a:gd name="T5" fmla="*/ 692 h 120"/>
                <a:gd name="T6" fmla="*/ 69 w 78"/>
                <a:gd name="T7" fmla="*/ 769 h 120"/>
                <a:gd name="T8" fmla="*/ 56 w 78"/>
                <a:gd name="T9" fmla="*/ 779 h 120"/>
                <a:gd name="T10" fmla="*/ 18 w 78"/>
                <a:gd name="T11" fmla="*/ 788 h 120"/>
                <a:gd name="T12" fmla="*/ 10 w 78"/>
                <a:gd name="T13" fmla="*/ 788 h 120"/>
                <a:gd name="T14" fmla="*/ 4 w 78"/>
                <a:gd name="T15" fmla="*/ 665 h 120"/>
                <a:gd name="T16" fmla="*/ 0 w 78"/>
                <a:gd name="T17" fmla="*/ 549 h 120"/>
                <a:gd name="T18" fmla="*/ 2 w 78"/>
                <a:gd name="T19" fmla="*/ 482 h 120"/>
                <a:gd name="T20" fmla="*/ 6 w 78"/>
                <a:gd name="T21" fmla="*/ 436 h 120"/>
                <a:gd name="T22" fmla="*/ 10 w 78"/>
                <a:gd name="T23" fmla="*/ 379 h 120"/>
                <a:gd name="T24" fmla="*/ 12 w 78"/>
                <a:gd name="T25" fmla="*/ 325 h 120"/>
                <a:gd name="T26" fmla="*/ 12 w 78"/>
                <a:gd name="T27" fmla="*/ 281 h 120"/>
                <a:gd name="T28" fmla="*/ 10 w 78"/>
                <a:gd name="T29" fmla="*/ 247 h 120"/>
                <a:gd name="T30" fmla="*/ 6 w 78"/>
                <a:gd name="T31" fmla="*/ 183 h 120"/>
                <a:gd name="T32" fmla="*/ 6 w 78"/>
                <a:gd name="T33" fmla="*/ 102 h 120"/>
                <a:gd name="T34" fmla="*/ 6 w 78"/>
                <a:gd name="T35" fmla="*/ 0 h 120"/>
                <a:gd name="T36" fmla="*/ 14 w 78"/>
                <a:gd name="T37" fmla="*/ 0 h 120"/>
                <a:gd name="T38" fmla="*/ 48 w 78"/>
                <a:gd name="T39" fmla="*/ 0 h 120"/>
                <a:gd name="T40" fmla="*/ 77 w 78"/>
                <a:gd name="T41" fmla="*/ 0 h 120"/>
                <a:gd name="T42" fmla="*/ 102 w 78"/>
                <a:gd name="T43" fmla="*/ 0 h 120"/>
                <a:gd name="T44" fmla="*/ 108 w 78"/>
                <a:gd name="T45" fmla="*/ 6 h 120"/>
                <a:gd name="T46" fmla="*/ 114 w 78"/>
                <a:gd name="T47" fmla="*/ 76 h 120"/>
                <a:gd name="T48" fmla="*/ 119 w 78"/>
                <a:gd name="T49" fmla="*/ 102 h 120"/>
                <a:gd name="T50" fmla="*/ 122 w 78"/>
                <a:gd name="T51" fmla="*/ 147 h 120"/>
                <a:gd name="T52" fmla="*/ 119 w 78"/>
                <a:gd name="T53" fmla="*/ 183 h 120"/>
                <a:gd name="T54" fmla="*/ 119 w 78"/>
                <a:gd name="T55" fmla="*/ 197 h 120"/>
                <a:gd name="T56" fmla="*/ 122 w 78"/>
                <a:gd name="T57" fmla="*/ 212 h 120"/>
                <a:gd name="T58" fmla="*/ 125 w 78"/>
                <a:gd name="T59" fmla="*/ 247 h 120"/>
                <a:gd name="T60" fmla="*/ 125 w 78"/>
                <a:gd name="T61" fmla="*/ 286 h 120"/>
                <a:gd name="T62" fmla="*/ 125 w 78"/>
                <a:gd name="T63" fmla="*/ 325 h 120"/>
                <a:gd name="T64" fmla="*/ 128 w 78"/>
                <a:gd name="T65" fmla="*/ 353 h 120"/>
                <a:gd name="T66" fmla="*/ 128 w 78"/>
                <a:gd name="T67" fmla="*/ 518 h 120"/>
                <a:gd name="T68" fmla="*/ 122 w 78"/>
                <a:gd name="T69" fmla="*/ 542 h 120"/>
                <a:gd name="T70" fmla="*/ 131 w 78"/>
                <a:gd name="T71" fmla="*/ 590 h 120"/>
                <a:gd name="T72" fmla="*/ 145 w 78"/>
                <a:gd name="T73" fmla="*/ 639 h 120"/>
                <a:gd name="T74" fmla="*/ 149 w 78"/>
                <a:gd name="T75" fmla="*/ 629 h 1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8"/>
                <a:gd name="T115" fmla="*/ 0 h 120"/>
                <a:gd name="T116" fmla="*/ 78 w 78"/>
                <a:gd name="T117" fmla="*/ 120 h 1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8" h="120">
                  <a:moveTo>
                    <a:pt x="78" y="96"/>
                  </a:moveTo>
                  <a:lnTo>
                    <a:pt x="66" y="102"/>
                  </a:lnTo>
                  <a:lnTo>
                    <a:pt x="54" y="106"/>
                  </a:lnTo>
                  <a:lnTo>
                    <a:pt x="38" y="116"/>
                  </a:lnTo>
                  <a:lnTo>
                    <a:pt x="30" y="118"/>
                  </a:lnTo>
                  <a:lnTo>
                    <a:pt x="18" y="120"/>
                  </a:lnTo>
                  <a:lnTo>
                    <a:pt x="10" y="120"/>
                  </a:lnTo>
                  <a:lnTo>
                    <a:pt x="4" y="100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6" y="66"/>
                  </a:lnTo>
                  <a:lnTo>
                    <a:pt x="10" y="5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0" y="38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60" y="16"/>
                  </a:lnTo>
                  <a:lnTo>
                    <a:pt x="62" y="22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2" y="32"/>
                  </a:lnTo>
                  <a:lnTo>
                    <a:pt x="64" y="38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6" y="54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8" y="90"/>
                  </a:lnTo>
                  <a:lnTo>
                    <a:pt x="76" y="98"/>
                  </a:lnTo>
                  <a:lnTo>
                    <a:pt x="78" y="9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6" name="Freeform 142"/>
            <p:cNvSpPr>
              <a:spLocks noChangeAspect="1"/>
            </p:cNvSpPr>
            <p:nvPr/>
          </p:nvSpPr>
          <p:spPr bwMode="auto">
            <a:xfrm>
              <a:off x="2584" y="2268"/>
              <a:ext cx="206" cy="201"/>
            </a:xfrm>
            <a:custGeom>
              <a:avLst/>
              <a:gdLst>
                <a:gd name="T0" fmla="*/ 134 w 202"/>
                <a:gd name="T1" fmla="*/ 1370 h 186"/>
                <a:gd name="T2" fmla="*/ 88 w 202"/>
                <a:gd name="T3" fmla="*/ 1389 h 186"/>
                <a:gd name="T4" fmla="*/ 68 w 202"/>
                <a:gd name="T5" fmla="*/ 1231 h 186"/>
                <a:gd name="T6" fmla="*/ 60 w 202"/>
                <a:gd name="T7" fmla="*/ 1112 h 186"/>
                <a:gd name="T8" fmla="*/ 18 w 202"/>
                <a:gd name="T9" fmla="*/ 1061 h 186"/>
                <a:gd name="T10" fmla="*/ 0 w 202"/>
                <a:gd name="T11" fmla="*/ 720 h 186"/>
                <a:gd name="T12" fmla="*/ 14 w 202"/>
                <a:gd name="T13" fmla="*/ 547 h 186"/>
                <a:gd name="T14" fmla="*/ 14 w 202"/>
                <a:gd name="T15" fmla="*/ 396 h 186"/>
                <a:gd name="T16" fmla="*/ 14 w 202"/>
                <a:gd name="T17" fmla="*/ 213 h 186"/>
                <a:gd name="T18" fmla="*/ 24 w 202"/>
                <a:gd name="T19" fmla="*/ 62 h 186"/>
                <a:gd name="T20" fmla="*/ 62 w 202"/>
                <a:gd name="T21" fmla="*/ 0 h 186"/>
                <a:gd name="T22" fmla="*/ 76 w 202"/>
                <a:gd name="T23" fmla="*/ 0 h 186"/>
                <a:gd name="T24" fmla="*/ 96 w 202"/>
                <a:gd name="T25" fmla="*/ 62 h 186"/>
                <a:gd name="T26" fmla="*/ 112 w 202"/>
                <a:gd name="T27" fmla="*/ 115 h 186"/>
                <a:gd name="T28" fmla="*/ 128 w 202"/>
                <a:gd name="T29" fmla="*/ 115 h 186"/>
                <a:gd name="T30" fmla="*/ 134 w 202"/>
                <a:gd name="T31" fmla="*/ 84 h 186"/>
                <a:gd name="T32" fmla="*/ 152 w 202"/>
                <a:gd name="T33" fmla="*/ 84 h 186"/>
                <a:gd name="T34" fmla="*/ 164 w 202"/>
                <a:gd name="T35" fmla="*/ 134 h 186"/>
                <a:gd name="T36" fmla="*/ 191 w 202"/>
                <a:gd name="T37" fmla="*/ 134 h 186"/>
                <a:gd name="T38" fmla="*/ 215 w 202"/>
                <a:gd name="T39" fmla="*/ 72 h 186"/>
                <a:gd name="T40" fmla="*/ 239 w 202"/>
                <a:gd name="T41" fmla="*/ 62 h 186"/>
                <a:gd name="T42" fmla="*/ 251 w 202"/>
                <a:gd name="T43" fmla="*/ 84 h 186"/>
                <a:gd name="T44" fmla="*/ 275 w 202"/>
                <a:gd name="T45" fmla="*/ 84 h 186"/>
                <a:gd name="T46" fmla="*/ 304 w 202"/>
                <a:gd name="T47" fmla="*/ 0 h 186"/>
                <a:gd name="T48" fmla="*/ 316 w 202"/>
                <a:gd name="T49" fmla="*/ 84 h 186"/>
                <a:gd name="T50" fmla="*/ 328 w 202"/>
                <a:gd name="T51" fmla="*/ 213 h 186"/>
                <a:gd name="T52" fmla="*/ 332 w 202"/>
                <a:gd name="T53" fmla="*/ 372 h 186"/>
                <a:gd name="T54" fmla="*/ 316 w 202"/>
                <a:gd name="T55" fmla="*/ 372 h 186"/>
                <a:gd name="T56" fmla="*/ 304 w 202"/>
                <a:gd name="T57" fmla="*/ 570 h 186"/>
                <a:gd name="T58" fmla="*/ 286 w 202"/>
                <a:gd name="T59" fmla="*/ 749 h 186"/>
                <a:gd name="T60" fmla="*/ 279 w 202"/>
                <a:gd name="T61" fmla="*/ 778 h 186"/>
                <a:gd name="T62" fmla="*/ 269 w 202"/>
                <a:gd name="T63" fmla="*/ 807 h 186"/>
                <a:gd name="T64" fmla="*/ 259 w 202"/>
                <a:gd name="T65" fmla="*/ 967 h 186"/>
                <a:gd name="T66" fmla="*/ 245 w 202"/>
                <a:gd name="T67" fmla="*/ 1096 h 186"/>
                <a:gd name="T68" fmla="*/ 235 w 202"/>
                <a:gd name="T69" fmla="*/ 1096 h 186"/>
                <a:gd name="T70" fmla="*/ 229 w 202"/>
                <a:gd name="T71" fmla="*/ 1018 h 186"/>
                <a:gd name="T72" fmla="*/ 207 w 202"/>
                <a:gd name="T73" fmla="*/ 1045 h 186"/>
                <a:gd name="T74" fmla="*/ 183 w 202"/>
                <a:gd name="T75" fmla="*/ 1112 h 186"/>
                <a:gd name="T76" fmla="*/ 170 w 202"/>
                <a:gd name="T77" fmla="*/ 1211 h 186"/>
                <a:gd name="T78" fmla="*/ 167 w 202"/>
                <a:gd name="T79" fmla="*/ 1355 h 186"/>
                <a:gd name="T80" fmla="*/ 158 w 202"/>
                <a:gd name="T81" fmla="*/ 1355 h 1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2"/>
                <a:gd name="T124" fmla="*/ 0 h 186"/>
                <a:gd name="T125" fmla="*/ 202 w 202"/>
                <a:gd name="T126" fmla="*/ 186 h 1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2" h="186">
                  <a:moveTo>
                    <a:pt x="96" y="180"/>
                  </a:moveTo>
                  <a:lnTo>
                    <a:pt x="80" y="182"/>
                  </a:lnTo>
                  <a:lnTo>
                    <a:pt x="62" y="186"/>
                  </a:lnTo>
                  <a:lnTo>
                    <a:pt x="56" y="184"/>
                  </a:lnTo>
                  <a:lnTo>
                    <a:pt x="50" y="178"/>
                  </a:lnTo>
                  <a:lnTo>
                    <a:pt x="42" y="164"/>
                  </a:lnTo>
                  <a:lnTo>
                    <a:pt x="38" y="156"/>
                  </a:lnTo>
                  <a:lnTo>
                    <a:pt x="34" y="148"/>
                  </a:lnTo>
                  <a:lnTo>
                    <a:pt x="26" y="144"/>
                  </a:lnTo>
                  <a:lnTo>
                    <a:pt x="18" y="142"/>
                  </a:lnTo>
                  <a:lnTo>
                    <a:pt x="0" y="144"/>
                  </a:lnTo>
                  <a:lnTo>
                    <a:pt x="0" y="96"/>
                  </a:lnTo>
                  <a:lnTo>
                    <a:pt x="10" y="82"/>
                  </a:lnTo>
                  <a:lnTo>
                    <a:pt x="14" y="72"/>
                  </a:lnTo>
                  <a:lnTo>
                    <a:pt x="16" y="64"/>
                  </a:lnTo>
                  <a:lnTo>
                    <a:pt x="14" y="52"/>
                  </a:lnTo>
                  <a:lnTo>
                    <a:pt x="10" y="44"/>
                  </a:lnTo>
                  <a:lnTo>
                    <a:pt x="14" y="28"/>
                  </a:lnTo>
                  <a:lnTo>
                    <a:pt x="20" y="14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60" y="8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2" y="18"/>
                  </a:lnTo>
                  <a:lnTo>
                    <a:pt x="76" y="16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4" y="10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8" y="20"/>
                  </a:lnTo>
                  <a:lnTo>
                    <a:pt x="116" y="18"/>
                  </a:lnTo>
                  <a:lnTo>
                    <a:pt x="122" y="14"/>
                  </a:lnTo>
                  <a:lnTo>
                    <a:pt x="128" y="10"/>
                  </a:lnTo>
                  <a:lnTo>
                    <a:pt x="138" y="8"/>
                  </a:lnTo>
                  <a:lnTo>
                    <a:pt x="144" y="8"/>
                  </a:lnTo>
                  <a:lnTo>
                    <a:pt x="148" y="10"/>
                  </a:lnTo>
                  <a:lnTo>
                    <a:pt x="152" y="12"/>
                  </a:lnTo>
                  <a:lnTo>
                    <a:pt x="160" y="14"/>
                  </a:lnTo>
                  <a:lnTo>
                    <a:pt x="166" y="12"/>
                  </a:lnTo>
                  <a:lnTo>
                    <a:pt x="172" y="8"/>
                  </a:lnTo>
                  <a:lnTo>
                    <a:pt x="182" y="0"/>
                  </a:lnTo>
                  <a:lnTo>
                    <a:pt x="186" y="6"/>
                  </a:lnTo>
                  <a:lnTo>
                    <a:pt x="190" y="12"/>
                  </a:lnTo>
                  <a:lnTo>
                    <a:pt x="194" y="24"/>
                  </a:lnTo>
                  <a:lnTo>
                    <a:pt x="198" y="28"/>
                  </a:lnTo>
                  <a:lnTo>
                    <a:pt x="202" y="32"/>
                  </a:lnTo>
                  <a:lnTo>
                    <a:pt x="200" y="50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6" y="64"/>
                  </a:lnTo>
                  <a:lnTo>
                    <a:pt x="182" y="76"/>
                  </a:lnTo>
                  <a:lnTo>
                    <a:pt x="176" y="88"/>
                  </a:lnTo>
                  <a:lnTo>
                    <a:pt x="172" y="100"/>
                  </a:lnTo>
                  <a:lnTo>
                    <a:pt x="170" y="102"/>
                  </a:lnTo>
                  <a:lnTo>
                    <a:pt x="168" y="104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0" y="116"/>
                  </a:lnTo>
                  <a:lnTo>
                    <a:pt x="156" y="130"/>
                  </a:lnTo>
                  <a:lnTo>
                    <a:pt x="152" y="140"/>
                  </a:lnTo>
                  <a:lnTo>
                    <a:pt x="148" y="144"/>
                  </a:lnTo>
                  <a:lnTo>
                    <a:pt x="144" y="146"/>
                  </a:lnTo>
                  <a:lnTo>
                    <a:pt x="142" y="144"/>
                  </a:lnTo>
                  <a:lnTo>
                    <a:pt x="140" y="142"/>
                  </a:lnTo>
                  <a:lnTo>
                    <a:pt x="138" y="134"/>
                  </a:lnTo>
                  <a:lnTo>
                    <a:pt x="130" y="136"/>
                  </a:lnTo>
                  <a:lnTo>
                    <a:pt x="124" y="140"/>
                  </a:lnTo>
                  <a:lnTo>
                    <a:pt x="118" y="144"/>
                  </a:lnTo>
                  <a:lnTo>
                    <a:pt x="112" y="148"/>
                  </a:lnTo>
                  <a:lnTo>
                    <a:pt x="108" y="156"/>
                  </a:lnTo>
                  <a:lnTo>
                    <a:pt x="104" y="162"/>
                  </a:lnTo>
                  <a:lnTo>
                    <a:pt x="102" y="170"/>
                  </a:lnTo>
                  <a:lnTo>
                    <a:pt x="102" y="180"/>
                  </a:lnTo>
                  <a:lnTo>
                    <a:pt x="100" y="180"/>
                  </a:lnTo>
                  <a:lnTo>
                    <a:pt x="96" y="1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7" name="Freeform 143"/>
            <p:cNvSpPr>
              <a:spLocks noChangeAspect="1"/>
            </p:cNvSpPr>
            <p:nvPr/>
          </p:nvSpPr>
          <p:spPr bwMode="auto">
            <a:xfrm>
              <a:off x="2686" y="2281"/>
              <a:ext cx="135" cy="241"/>
            </a:xfrm>
            <a:custGeom>
              <a:avLst/>
              <a:gdLst>
                <a:gd name="T0" fmla="*/ 2 w 132"/>
                <a:gd name="T1" fmla="*/ 1334 h 222"/>
                <a:gd name="T2" fmla="*/ 8 w 132"/>
                <a:gd name="T3" fmla="*/ 1216 h 222"/>
                <a:gd name="T4" fmla="*/ 18 w 132"/>
                <a:gd name="T5" fmla="*/ 1117 h 222"/>
                <a:gd name="T6" fmla="*/ 56 w 132"/>
                <a:gd name="T7" fmla="*/ 1062 h 222"/>
                <a:gd name="T8" fmla="*/ 66 w 132"/>
                <a:gd name="T9" fmla="*/ 1093 h 222"/>
                <a:gd name="T10" fmla="*/ 74 w 132"/>
                <a:gd name="T11" fmla="*/ 1126 h 222"/>
                <a:gd name="T12" fmla="*/ 90 w 132"/>
                <a:gd name="T13" fmla="*/ 1087 h 222"/>
                <a:gd name="T14" fmla="*/ 106 w 132"/>
                <a:gd name="T15" fmla="*/ 880 h 222"/>
                <a:gd name="T16" fmla="*/ 115 w 132"/>
                <a:gd name="T17" fmla="*/ 789 h 222"/>
                <a:gd name="T18" fmla="*/ 127 w 132"/>
                <a:gd name="T19" fmla="*/ 769 h 222"/>
                <a:gd name="T20" fmla="*/ 136 w 132"/>
                <a:gd name="T21" fmla="*/ 652 h 222"/>
                <a:gd name="T22" fmla="*/ 151 w 132"/>
                <a:gd name="T23" fmla="*/ 440 h 222"/>
                <a:gd name="T24" fmla="*/ 165 w 132"/>
                <a:gd name="T25" fmla="*/ 320 h 222"/>
                <a:gd name="T26" fmla="*/ 181 w 132"/>
                <a:gd name="T27" fmla="*/ 170 h 222"/>
                <a:gd name="T28" fmla="*/ 165 w 132"/>
                <a:gd name="T29" fmla="*/ 96 h 222"/>
                <a:gd name="T30" fmla="*/ 161 w 132"/>
                <a:gd name="T31" fmla="*/ 2 h 222"/>
                <a:gd name="T32" fmla="*/ 177 w 132"/>
                <a:gd name="T33" fmla="*/ 59 h 222"/>
                <a:gd name="T34" fmla="*/ 197 w 132"/>
                <a:gd name="T35" fmla="*/ 170 h 222"/>
                <a:gd name="T36" fmla="*/ 197 w 132"/>
                <a:gd name="T37" fmla="*/ 388 h 222"/>
                <a:gd name="T38" fmla="*/ 201 w 132"/>
                <a:gd name="T39" fmla="*/ 478 h 222"/>
                <a:gd name="T40" fmla="*/ 181 w 132"/>
                <a:gd name="T41" fmla="*/ 538 h 222"/>
                <a:gd name="T42" fmla="*/ 161 w 132"/>
                <a:gd name="T43" fmla="*/ 568 h 222"/>
                <a:gd name="T44" fmla="*/ 169 w 132"/>
                <a:gd name="T45" fmla="*/ 617 h 222"/>
                <a:gd name="T46" fmla="*/ 205 w 132"/>
                <a:gd name="T47" fmla="*/ 789 h 222"/>
                <a:gd name="T48" fmla="*/ 215 w 132"/>
                <a:gd name="T49" fmla="*/ 948 h 222"/>
                <a:gd name="T50" fmla="*/ 197 w 132"/>
                <a:gd name="T51" fmla="*/ 1062 h 222"/>
                <a:gd name="T52" fmla="*/ 181 w 132"/>
                <a:gd name="T53" fmla="*/ 1216 h 222"/>
                <a:gd name="T54" fmla="*/ 185 w 132"/>
                <a:gd name="T55" fmla="*/ 1391 h 222"/>
                <a:gd name="T56" fmla="*/ 219 w 132"/>
                <a:gd name="T57" fmla="*/ 1644 h 222"/>
                <a:gd name="T58" fmla="*/ 235 w 132"/>
                <a:gd name="T59" fmla="*/ 1878 h 222"/>
                <a:gd name="T60" fmla="*/ 205 w 132"/>
                <a:gd name="T61" fmla="*/ 1878 h 222"/>
                <a:gd name="T62" fmla="*/ 189 w 132"/>
                <a:gd name="T63" fmla="*/ 1843 h 222"/>
                <a:gd name="T64" fmla="*/ 145 w 132"/>
                <a:gd name="T65" fmla="*/ 1810 h 222"/>
                <a:gd name="T66" fmla="*/ 78 w 132"/>
                <a:gd name="T67" fmla="*/ 1843 h 222"/>
                <a:gd name="T68" fmla="*/ 22 w 132"/>
                <a:gd name="T69" fmla="*/ 1779 h 222"/>
                <a:gd name="T70" fmla="*/ 20 w 132"/>
                <a:gd name="T71" fmla="*/ 1644 h 222"/>
                <a:gd name="T72" fmla="*/ 22 w 132"/>
                <a:gd name="T73" fmla="*/ 1519 h 222"/>
                <a:gd name="T74" fmla="*/ 8 w 132"/>
                <a:gd name="T75" fmla="*/ 1475 h 222"/>
                <a:gd name="T76" fmla="*/ 0 w 132"/>
                <a:gd name="T77" fmla="*/ 1430 h 2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32"/>
                <a:gd name="T118" fmla="*/ 0 h 222"/>
                <a:gd name="T119" fmla="*/ 132 w 132"/>
                <a:gd name="T120" fmla="*/ 222 h 22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32" h="222">
                  <a:moveTo>
                    <a:pt x="2" y="168"/>
                  </a:moveTo>
                  <a:lnTo>
                    <a:pt x="2" y="158"/>
                  </a:lnTo>
                  <a:lnTo>
                    <a:pt x="4" y="150"/>
                  </a:lnTo>
                  <a:lnTo>
                    <a:pt x="8" y="144"/>
                  </a:lnTo>
                  <a:lnTo>
                    <a:pt x="12" y="136"/>
                  </a:lnTo>
                  <a:lnTo>
                    <a:pt x="18" y="132"/>
                  </a:lnTo>
                  <a:lnTo>
                    <a:pt x="24" y="128"/>
                  </a:lnTo>
                  <a:lnTo>
                    <a:pt x="30" y="124"/>
                  </a:lnTo>
                  <a:lnTo>
                    <a:pt x="38" y="122"/>
                  </a:lnTo>
                  <a:lnTo>
                    <a:pt x="40" y="130"/>
                  </a:lnTo>
                  <a:lnTo>
                    <a:pt x="42" y="132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2" y="128"/>
                  </a:lnTo>
                  <a:lnTo>
                    <a:pt x="56" y="118"/>
                  </a:lnTo>
                  <a:lnTo>
                    <a:pt x="60" y="104"/>
                  </a:lnTo>
                  <a:lnTo>
                    <a:pt x="62" y="94"/>
                  </a:lnTo>
                  <a:lnTo>
                    <a:pt x="64" y="94"/>
                  </a:lnTo>
                  <a:lnTo>
                    <a:pt x="68" y="92"/>
                  </a:lnTo>
                  <a:lnTo>
                    <a:pt x="70" y="90"/>
                  </a:lnTo>
                  <a:lnTo>
                    <a:pt x="72" y="88"/>
                  </a:lnTo>
                  <a:lnTo>
                    <a:pt x="76" y="76"/>
                  </a:lnTo>
                  <a:lnTo>
                    <a:pt x="82" y="64"/>
                  </a:lnTo>
                  <a:lnTo>
                    <a:pt x="86" y="52"/>
                  </a:lnTo>
                  <a:lnTo>
                    <a:pt x="90" y="38"/>
                  </a:lnTo>
                  <a:lnTo>
                    <a:pt x="94" y="38"/>
                  </a:lnTo>
                  <a:lnTo>
                    <a:pt x="100" y="38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4" y="1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6" y="0"/>
                  </a:lnTo>
                  <a:lnTo>
                    <a:pt x="100" y="6"/>
                  </a:lnTo>
                  <a:lnTo>
                    <a:pt x="106" y="14"/>
                  </a:lnTo>
                  <a:lnTo>
                    <a:pt x="110" y="20"/>
                  </a:lnTo>
                  <a:lnTo>
                    <a:pt x="112" y="26"/>
                  </a:lnTo>
                  <a:lnTo>
                    <a:pt x="110" y="46"/>
                  </a:lnTo>
                  <a:lnTo>
                    <a:pt x="112" y="52"/>
                  </a:lnTo>
                  <a:lnTo>
                    <a:pt x="112" y="56"/>
                  </a:lnTo>
                  <a:lnTo>
                    <a:pt x="120" y="64"/>
                  </a:lnTo>
                  <a:lnTo>
                    <a:pt x="102" y="64"/>
                  </a:lnTo>
                  <a:lnTo>
                    <a:pt x="94" y="66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96" y="74"/>
                  </a:lnTo>
                  <a:lnTo>
                    <a:pt x="104" y="82"/>
                  </a:lnTo>
                  <a:lnTo>
                    <a:pt x="114" y="94"/>
                  </a:lnTo>
                  <a:lnTo>
                    <a:pt x="118" y="102"/>
                  </a:lnTo>
                  <a:lnTo>
                    <a:pt x="120" y="112"/>
                  </a:lnTo>
                  <a:lnTo>
                    <a:pt x="116" y="116"/>
                  </a:lnTo>
                  <a:lnTo>
                    <a:pt x="110" y="124"/>
                  </a:lnTo>
                  <a:lnTo>
                    <a:pt x="104" y="134"/>
                  </a:lnTo>
                  <a:lnTo>
                    <a:pt x="102" y="144"/>
                  </a:lnTo>
                  <a:lnTo>
                    <a:pt x="102" y="154"/>
                  </a:lnTo>
                  <a:lnTo>
                    <a:pt x="104" y="164"/>
                  </a:lnTo>
                  <a:lnTo>
                    <a:pt x="112" y="180"/>
                  </a:lnTo>
                  <a:lnTo>
                    <a:pt x="122" y="194"/>
                  </a:lnTo>
                  <a:lnTo>
                    <a:pt x="132" y="208"/>
                  </a:lnTo>
                  <a:lnTo>
                    <a:pt x="132" y="22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82" y="218"/>
                  </a:lnTo>
                  <a:lnTo>
                    <a:pt x="82" y="214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20" y="218"/>
                  </a:lnTo>
                  <a:lnTo>
                    <a:pt x="22" y="210"/>
                  </a:lnTo>
                  <a:lnTo>
                    <a:pt x="22" y="202"/>
                  </a:lnTo>
                  <a:lnTo>
                    <a:pt x="20" y="194"/>
                  </a:lnTo>
                  <a:lnTo>
                    <a:pt x="20" y="186"/>
                  </a:lnTo>
                  <a:lnTo>
                    <a:pt x="22" y="180"/>
                  </a:lnTo>
                  <a:lnTo>
                    <a:pt x="14" y="178"/>
                  </a:lnTo>
                  <a:lnTo>
                    <a:pt x="8" y="174"/>
                  </a:lnTo>
                  <a:lnTo>
                    <a:pt x="4" y="170"/>
                  </a:lnTo>
                  <a:lnTo>
                    <a:pt x="0" y="168"/>
                  </a:lnTo>
                  <a:lnTo>
                    <a:pt x="2" y="16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8" name="Freeform 144"/>
            <p:cNvSpPr>
              <a:spLocks noChangeAspect="1"/>
            </p:cNvSpPr>
            <p:nvPr/>
          </p:nvSpPr>
          <p:spPr bwMode="auto">
            <a:xfrm>
              <a:off x="2695" y="2513"/>
              <a:ext cx="95" cy="128"/>
            </a:xfrm>
            <a:custGeom>
              <a:avLst/>
              <a:gdLst>
                <a:gd name="T0" fmla="*/ 38 w 94"/>
                <a:gd name="T1" fmla="*/ 231 h 118"/>
                <a:gd name="T2" fmla="*/ 40 w 94"/>
                <a:gd name="T3" fmla="*/ 231 h 118"/>
                <a:gd name="T4" fmla="*/ 38 w 94"/>
                <a:gd name="T5" fmla="*/ 167 h 118"/>
                <a:gd name="T6" fmla="*/ 38 w 94"/>
                <a:gd name="T7" fmla="*/ 0 h 118"/>
                <a:gd name="T8" fmla="*/ 38 w 94"/>
                <a:gd name="T9" fmla="*/ 213 h 118"/>
                <a:gd name="T10" fmla="*/ 28 w 94"/>
                <a:gd name="T11" fmla="*/ 213 h 118"/>
                <a:gd name="T12" fmla="*/ 20 w 94"/>
                <a:gd name="T13" fmla="*/ 213 h 118"/>
                <a:gd name="T14" fmla="*/ 8 w 94"/>
                <a:gd name="T15" fmla="*/ 196 h 118"/>
                <a:gd name="T16" fmla="*/ 2 w 94"/>
                <a:gd name="T17" fmla="*/ 376 h 118"/>
                <a:gd name="T18" fmla="*/ 0 w 94"/>
                <a:gd name="T19" fmla="*/ 443 h 118"/>
                <a:gd name="T20" fmla="*/ 0 w 94"/>
                <a:gd name="T21" fmla="*/ 515 h 118"/>
                <a:gd name="T22" fmla="*/ 0 w 94"/>
                <a:gd name="T23" fmla="*/ 609 h 118"/>
                <a:gd name="T24" fmla="*/ 4 w 94"/>
                <a:gd name="T25" fmla="*/ 683 h 118"/>
                <a:gd name="T26" fmla="*/ 8 w 94"/>
                <a:gd name="T27" fmla="*/ 722 h 118"/>
                <a:gd name="T28" fmla="*/ 14 w 94"/>
                <a:gd name="T29" fmla="*/ 778 h 118"/>
                <a:gd name="T30" fmla="*/ 28 w 94"/>
                <a:gd name="T31" fmla="*/ 887 h 118"/>
                <a:gd name="T32" fmla="*/ 34 w 94"/>
                <a:gd name="T33" fmla="*/ 921 h 118"/>
                <a:gd name="T34" fmla="*/ 40 w 94"/>
                <a:gd name="T35" fmla="*/ 982 h 118"/>
                <a:gd name="T36" fmla="*/ 44 w 94"/>
                <a:gd name="T37" fmla="*/ 975 h 118"/>
                <a:gd name="T38" fmla="*/ 46 w 94"/>
                <a:gd name="T39" fmla="*/ 946 h 118"/>
                <a:gd name="T40" fmla="*/ 74 w 94"/>
                <a:gd name="T41" fmla="*/ 921 h 118"/>
                <a:gd name="T42" fmla="*/ 46 w 94"/>
                <a:gd name="T43" fmla="*/ 903 h 118"/>
                <a:gd name="T44" fmla="*/ 46 w 94"/>
                <a:gd name="T45" fmla="*/ 887 h 118"/>
                <a:gd name="T46" fmla="*/ 44 w 94"/>
                <a:gd name="T47" fmla="*/ 859 h 118"/>
                <a:gd name="T48" fmla="*/ 44 w 94"/>
                <a:gd name="T49" fmla="*/ 844 h 118"/>
                <a:gd name="T50" fmla="*/ 46 w 94"/>
                <a:gd name="T51" fmla="*/ 792 h 118"/>
                <a:gd name="T52" fmla="*/ 74 w 94"/>
                <a:gd name="T53" fmla="*/ 778 h 118"/>
                <a:gd name="T54" fmla="*/ 84 w 94"/>
                <a:gd name="T55" fmla="*/ 754 h 118"/>
                <a:gd name="T56" fmla="*/ 84 w 94"/>
                <a:gd name="T57" fmla="*/ 713 h 118"/>
                <a:gd name="T58" fmla="*/ 88 w 94"/>
                <a:gd name="T59" fmla="*/ 683 h 118"/>
                <a:gd name="T60" fmla="*/ 92 w 94"/>
                <a:gd name="T61" fmla="*/ 704 h 118"/>
                <a:gd name="T62" fmla="*/ 94 w 94"/>
                <a:gd name="T63" fmla="*/ 722 h 118"/>
                <a:gd name="T64" fmla="*/ 96 w 94"/>
                <a:gd name="T65" fmla="*/ 767 h 118"/>
                <a:gd name="T66" fmla="*/ 100 w 94"/>
                <a:gd name="T67" fmla="*/ 778 h 118"/>
                <a:gd name="T68" fmla="*/ 104 w 94"/>
                <a:gd name="T69" fmla="*/ 767 h 118"/>
                <a:gd name="T70" fmla="*/ 108 w 94"/>
                <a:gd name="T71" fmla="*/ 754 h 118"/>
                <a:gd name="T72" fmla="*/ 110 w 94"/>
                <a:gd name="T73" fmla="*/ 767 h 118"/>
                <a:gd name="T74" fmla="*/ 112 w 94"/>
                <a:gd name="T75" fmla="*/ 767 h 118"/>
                <a:gd name="T76" fmla="*/ 116 w 94"/>
                <a:gd name="T77" fmla="*/ 754 h 118"/>
                <a:gd name="T78" fmla="*/ 116 w 94"/>
                <a:gd name="T79" fmla="*/ 713 h 118"/>
                <a:gd name="T80" fmla="*/ 118 w 94"/>
                <a:gd name="T81" fmla="*/ 652 h 118"/>
                <a:gd name="T82" fmla="*/ 118 w 94"/>
                <a:gd name="T83" fmla="*/ 471 h 118"/>
                <a:gd name="T84" fmla="*/ 114 w 94"/>
                <a:gd name="T85" fmla="*/ 443 h 118"/>
                <a:gd name="T86" fmla="*/ 112 w 94"/>
                <a:gd name="T87" fmla="*/ 408 h 118"/>
                <a:gd name="T88" fmla="*/ 110 w 94"/>
                <a:gd name="T89" fmla="*/ 376 h 118"/>
                <a:gd name="T90" fmla="*/ 110 w 94"/>
                <a:gd name="T91" fmla="*/ 347 h 118"/>
                <a:gd name="T92" fmla="*/ 112 w 94"/>
                <a:gd name="T93" fmla="*/ 313 h 118"/>
                <a:gd name="T94" fmla="*/ 114 w 94"/>
                <a:gd name="T95" fmla="*/ 287 h 118"/>
                <a:gd name="T96" fmla="*/ 118 w 94"/>
                <a:gd name="T97" fmla="*/ 266 h 118"/>
                <a:gd name="T98" fmla="*/ 120 w 94"/>
                <a:gd name="T99" fmla="*/ 231 h 118"/>
                <a:gd name="T100" fmla="*/ 118 w 94"/>
                <a:gd name="T101" fmla="*/ 181 h 118"/>
                <a:gd name="T102" fmla="*/ 112 w 94"/>
                <a:gd name="T103" fmla="*/ 167 h 118"/>
                <a:gd name="T104" fmla="*/ 106 w 94"/>
                <a:gd name="T105" fmla="*/ 154 h 118"/>
                <a:gd name="T106" fmla="*/ 98 w 94"/>
                <a:gd name="T107" fmla="*/ 154 h 118"/>
                <a:gd name="T108" fmla="*/ 100 w 94"/>
                <a:gd name="T109" fmla="*/ 2 h 118"/>
                <a:gd name="T110" fmla="*/ 38 w 94"/>
                <a:gd name="T111" fmla="*/ 0 h 118"/>
                <a:gd name="T112" fmla="*/ 38 w 94"/>
                <a:gd name="T113" fmla="*/ 231 h 1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118"/>
                <a:gd name="T173" fmla="*/ 94 w 94"/>
                <a:gd name="T174" fmla="*/ 118 h 1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118">
                  <a:moveTo>
                    <a:pt x="38" y="28"/>
                  </a:moveTo>
                  <a:lnTo>
                    <a:pt x="40" y="28"/>
                  </a:lnTo>
                  <a:lnTo>
                    <a:pt x="38" y="20"/>
                  </a:lnTo>
                  <a:lnTo>
                    <a:pt x="38" y="0"/>
                  </a:lnTo>
                  <a:lnTo>
                    <a:pt x="38" y="26"/>
                  </a:lnTo>
                  <a:lnTo>
                    <a:pt x="28" y="26"/>
                  </a:lnTo>
                  <a:lnTo>
                    <a:pt x="20" y="26"/>
                  </a:lnTo>
                  <a:lnTo>
                    <a:pt x="8" y="24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4" y="82"/>
                  </a:lnTo>
                  <a:lnTo>
                    <a:pt x="8" y="88"/>
                  </a:lnTo>
                  <a:lnTo>
                    <a:pt x="14" y="94"/>
                  </a:lnTo>
                  <a:lnTo>
                    <a:pt x="28" y="106"/>
                  </a:lnTo>
                  <a:lnTo>
                    <a:pt x="34" y="112"/>
                  </a:lnTo>
                  <a:lnTo>
                    <a:pt x="40" y="118"/>
                  </a:lnTo>
                  <a:lnTo>
                    <a:pt x="44" y="116"/>
                  </a:lnTo>
                  <a:lnTo>
                    <a:pt x="46" y="114"/>
                  </a:lnTo>
                  <a:lnTo>
                    <a:pt x="48" y="112"/>
                  </a:lnTo>
                  <a:lnTo>
                    <a:pt x="46" y="108"/>
                  </a:lnTo>
                  <a:lnTo>
                    <a:pt x="46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8" y="94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62" y="82"/>
                  </a:lnTo>
                  <a:lnTo>
                    <a:pt x="66" y="84"/>
                  </a:lnTo>
                  <a:lnTo>
                    <a:pt x="68" y="88"/>
                  </a:lnTo>
                  <a:lnTo>
                    <a:pt x="70" y="92"/>
                  </a:lnTo>
                  <a:lnTo>
                    <a:pt x="74" y="94"/>
                  </a:lnTo>
                  <a:lnTo>
                    <a:pt x="78" y="92"/>
                  </a:lnTo>
                  <a:lnTo>
                    <a:pt x="82" y="90"/>
                  </a:lnTo>
                  <a:lnTo>
                    <a:pt x="84" y="92"/>
                  </a:lnTo>
                  <a:lnTo>
                    <a:pt x="86" y="92"/>
                  </a:lnTo>
                  <a:lnTo>
                    <a:pt x="90" y="90"/>
                  </a:lnTo>
                  <a:lnTo>
                    <a:pt x="90" y="86"/>
                  </a:lnTo>
                  <a:lnTo>
                    <a:pt x="92" y="78"/>
                  </a:lnTo>
                  <a:lnTo>
                    <a:pt x="92" y="56"/>
                  </a:lnTo>
                  <a:lnTo>
                    <a:pt x="88" y="54"/>
                  </a:lnTo>
                  <a:lnTo>
                    <a:pt x="86" y="50"/>
                  </a:lnTo>
                  <a:lnTo>
                    <a:pt x="84" y="46"/>
                  </a:lnTo>
                  <a:lnTo>
                    <a:pt x="84" y="42"/>
                  </a:lnTo>
                  <a:lnTo>
                    <a:pt x="86" y="38"/>
                  </a:lnTo>
                  <a:lnTo>
                    <a:pt x="88" y="34"/>
                  </a:lnTo>
                  <a:lnTo>
                    <a:pt x="92" y="32"/>
                  </a:lnTo>
                  <a:lnTo>
                    <a:pt x="94" y="28"/>
                  </a:lnTo>
                  <a:lnTo>
                    <a:pt x="92" y="22"/>
                  </a:lnTo>
                  <a:lnTo>
                    <a:pt x="86" y="20"/>
                  </a:lnTo>
                  <a:lnTo>
                    <a:pt x="80" y="18"/>
                  </a:lnTo>
                  <a:lnTo>
                    <a:pt x="72" y="18"/>
                  </a:lnTo>
                  <a:lnTo>
                    <a:pt x="74" y="2"/>
                  </a:lnTo>
                  <a:lnTo>
                    <a:pt x="38" y="0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69" name="Freeform 145"/>
            <p:cNvSpPr>
              <a:spLocks noChangeAspect="1"/>
            </p:cNvSpPr>
            <p:nvPr/>
          </p:nvSpPr>
          <p:spPr bwMode="auto">
            <a:xfrm>
              <a:off x="2735" y="2487"/>
              <a:ext cx="126" cy="180"/>
            </a:xfrm>
            <a:custGeom>
              <a:avLst/>
              <a:gdLst>
                <a:gd name="T0" fmla="*/ 28 w 124"/>
                <a:gd name="T1" fmla="*/ 1290 h 166"/>
                <a:gd name="T2" fmla="*/ 22 w 124"/>
                <a:gd name="T3" fmla="*/ 1290 h 166"/>
                <a:gd name="T4" fmla="*/ 12 w 124"/>
                <a:gd name="T5" fmla="*/ 1359 h 166"/>
                <a:gd name="T6" fmla="*/ 0 w 124"/>
                <a:gd name="T7" fmla="*/ 1162 h 166"/>
                <a:gd name="T8" fmla="*/ 6 w 124"/>
                <a:gd name="T9" fmla="*/ 1137 h 166"/>
                <a:gd name="T10" fmla="*/ 6 w 124"/>
                <a:gd name="T11" fmla="*/ 1079 h 166"/>
                <a:gd name="T12" fmla="*/ 4 w 124"/>
                <a:gd name="T13" fmla="*/ 1060 h 166"/>
                <a:gd name="T14" fmla="*/ 6 w 124"/>
                <a:gd name="T15" fmla="*/ 983 h 166"/>
                <a:gd name="T16" fmla="*/ 18 w 124"/>
                <a:gd name="T17" fmla="*/ 931 h 166"/>
                <a:gd name="T18" fmla="*/ 22 w 124"/>
                <a:gd name="T19" fmla="*/ 875 h 166"/>
                <a:gd name="T20" fmla="*/ 28 w 124"/>
                <a:gd name="T21" fmla="*/ 912 h 166"/>
                <a:gd name="T22" fmla="*/ 60 w 124"/>
                <a:gd name="T23" fmla="*/ 978 h 166"/>
                <a:gd name="T24" fmla="*/ 68 w 124"/>
                <a:gd name="T25" fmla="*/ 931 h 166"/>
                <a:gd name="T26" fmla="*/ 72 w 124"/>
                <a:gd name="T27" fmla="*/ 961 h 166"/>
                <a:gd name="T28" fmla="*/ 76 w 124"/>
                <a:gd name="T29" fmla="*/ 905 h 166"/>
                <a:gd name="T30" fmla="*/ 78 w 124"/>
                <a:gd name="T31" fmla="*/ 656 h 166"/>
                <a:gd name="T32" fmla="*/ 72 w 124"/>
                <a:gd name="T33" fmla="*/ 605 h 166"/>
                <a:gd name="T34" fmla="*/ 70 w 124"/>
                <a:gd name="T35" fmla="*/ 550 h 166"/>
                <a:gd name="T36" fmla="*/ 74 w 124"/>
                <a:gd name="T37" fmla="*/ 475 h 166"/>
                <a:gd name="T38" fmla="*/ 80 w 124"/>
                <a:gd name="T39" fmla="*/ 432 h 166"/>
                <a:gd name="T40" fmla="*/ 72 w 124"/>
                <a:gd name="T41" fmla="*/ 367 h 166"/>
                <a:gd name="T42" fmla="*/ 58 w 124"/>
                <a:gd name="T43" fmla="*/ 346 h 166"/>
                <a:gd name="T44" fmla="*/ 84 w 124"/>
                <a:gd name="T45" fmla="*/ 231 h 166"/>
                <a:gd name="T46" fmla="*/ 92 w 124"/>
                <a:gd name="T47" fmla="*/ 266 h 166"/>
                <a:gd name="T48" fmla="*/ 127 w 124"/>
                <a:gd name="T49" fmla="*/ 266 h 166"/>
                <a:gd name="T50" fmla="*/ 135 w 124"/>
                <a:gd name="T51" fmla="*/ 81 h 166"/>
                <a:gd name="T52" fmla="*/ 150 w 124"/>
                <a:gd name="T53" fmla="*/ 0 h 166"/>
                <a:gd name="T54" fmla="*/ 180 w 124"/>
                <a:gd name="T55" fmla="*/ 0 h 166"/>
                <a:gd name="T56" fmla="*/ 183 w 124"/>
                <a:gd name="T57" fmla="*/ 4 h 166"/>
                <a:gd name="T58" fmla="*/ 186 w 124"/>
                <a:gd name="T59" fmla="*/ 81 h 166"/>
                <a:gd name="T60" fmla="*/ 177 w 124"/>
                <a:gd name="T61" fmla="*/ 294 h 166"/>
                <a:gd name="T62" fmla="*/ 159 w 124"/>
                <a:gd name="T63" fmla="*/ 596 h 166"/>
                <a:gd name="T64" fmla="*/ 162 w 124"/>
                <a:gd name="T65" fmla="*/ 656 h 166"/>
                <a:gd name="T66" fmla="*/ 154 w 124"/>
                <a:gd name="T67" fmla="*/ 716 h 166"/>
                <a:gd name="T68" fmla="*/ 146 w 124"/>
                <a:gd name="T69" fmla="*/ 771 h 166"/>
                <a:gd name="T70" fmla="*/ 135 w 124"/>
                <a:gd name="T71" fmla="*/ 905 h 166"/>
                <a:gd name="T72" fmla="*/ 119 w 124"/>
                <a:gd name="T73" fmla="*/ 961 h 166"/>
                <a:gd name="T74" fmla="*/ 111 w 124"/>
                <a:gd name="T75" fmla="*/ 1177 h 166"/>
                <a:gd name="T76" fmla="*/ 95 w 124"/>
                <a:gd name="T77" fmla="*/ 1290 h 166"/>
                <a:gd name="T78" fmla="*/ 84 w 124"/>
                <a:gd name="T79" fmla="*/ 1328 h 166"/>
                <a:gd name="T80" fmla="*/ 78 w 124"/>
                <a:gd name="T81" fmla="*/ 1315 h 166"/>
                <a:gd name="T82" fmla="*/ 74 w 124"/>
                <a:gd name="T83" fmla="*/ 1276 h 166"/>
                <a:gd name="T84" fmla="*/ 68 w 124"/>
                <a:gd name="T85" fmla="*/ 1290 h 166"/>
                <a:gd name="T86" fmla="*/ 62 w 124"/>
                <a:gd name="T87" fmla="*/ 1328 h 166"/>
                <a:gd name="T88" fmla="*/ 28 w 124"/>
                <a:gd name="T89" fmla="*/ 1328 h 1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4"/>
                <a:gd name="T136" fmla="*/ 0 h 166"/>
                <a:gd name="T137" fmla="*/ 124 w 124"/>
                <a:gd name="T138" fmla="*/ 166 h 1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4" h="166">
                  <a:moveTo>
                    <a:pt x="28" y="162"/>
                  </a:moveTo>
                  <a:lnTo>
                    <a:pt x="28" y="158"/>
                  </a:lnTo>
                  <a:lnTo>
                    <a:pt x="26" y="156"/>
                  </a:lnTo>
                  <a:lnTo>
                    <a:pt x="22" y="158"/>
                  </a:lnTo>
                  <a:lnTo>
                    <a:pt x="18" y="160"/>
                  </a:lnTo>
                  <a:lnTo>
                    <a:pt x="12" y="166"/>
                  </a:lnTo>
                  <a:lnTo>
                    <a:pt x="4" y="146"/>
                  </a:lnTo>
                  <a:lnTo>
                    <a:pt x="0" y="142"/>
                  </a:lnTo>
                  <a:lnTo>
                    <a:pt x="4" y="140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6" y="120"/>
                  </a:lnTo>
                  <a:lnTo>
                    <a:pt x="8" y="118"/>
                  </a:lnTo>
                  <a:lnTo>
                    <a:pt x="18" y="114"/>
                  </a:lnTo>
                  <a:lnTo>
                    <a:pt x="18" y="110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28" y="112"/>
                  </a:lnTo>
                  <a:lnTo>
                    <a:pt x="30" y="116"/>
                  </a:lnTo>
                  <a:lnTo>
                    <a:pt x="34" y="118"/>
                  </a:lnTo>
                  <a:lnTo>
                    <a:pt x="38" y="116"/>
                  </a:lnTo>
                  <a:lnTo>
                    <a:pt x="42" y="114"/>
                  </a:lnTo>
                  <a:lnTo>
                    <a:pt x="44" y="116"/>
                  </a:lnTo>
                  <a:lnTo>
                    <a:pt x="46" y="116"/>
                  </a:lnTo>
                  <a:lnTo>
                    <a:pt x="50" y="114"/>
                  </a:lnTo>
                  <a:lnTo>
                    <a:pt x="50" y="110"/>
                  </a:lnTo>
                  <a:lnTo>
                    <a:pt x="52" y="102"/>
                  </a:lnTo>
                  <a:lnTo>
                    <a:pt x="52" y="80"/>
                  </a:lnTo>
                  <a:lnTo>
                    <a:pt x="48" y="78"/>
                  </a:lnTo>
                  <a:lnTo>
                    <a:pt x="46" y="74"/>
                  </a:lnTo>
                  <a:lnTo>
                    <a:pt x="44" y="70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2" y="56"/>
                  </a:lnTo>
                  <a:lnTo>
                    <a:pt x="54" y="52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42"/>
                  </a:lnTo>
                  <a:lnTo>
                    <a:pt x="32" y="42"/>
                  </a:lnTo>
                  <a:lnTo>
                    <a:pt x="34" y="28"/>
                  </a:lnTo>
                  <a:lnTo>
                    <a:pt x="58" y="28"/>
                  </a:lnTo>
                  <a:lnTo>
                    <a:pt x="62" y="30"/>
                  </a:lnTo>
                  <a:lnTo>
                    <a:pt x="66" y="32"/>
                  </a:lnTo>
                  <a:lnTo>
                    <a:pt x="78" y="32"/>
                  </a:lnTo>
                  <a:lnTo>
                    <a:pt x="84" y="32"/>
                  </a:lnTo>
                  <a:lnTo>
                    <a:pt x="84" y="18"/>
                  </a:lnTo>
                  <a:lnTo>
                    <a:pt x="88" y="10"/>
                  </a:lnTo>
                  <a:lnTo>
                    <a:pt x="92" y="4"/>
                  </a:lnTo>
                  <a:lnTo>
                    <a:pt x="98" y="0"/>
                  </a:lnTo>
                  <a:lnTo>
                    <a:pt x="11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4" y="10"/>
                  </a:lnTo>
                  <a:lnTo>
                    <a:pt x="122" y="22"/>
                  </a:lnTo>
                  <a:lnTo>
                    <a:pt x="118" y="36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6"/>
                  </a:lnTo>
                  <a:lnTo>
                    <a:pt x="108" y="80"/>
                  </a:lnTo>
                  <a:lnTo>
                    <a:pt x="106" y="84"/>
                  </a:lnTo>
                  <a:lnTo>
                    <a:pt x="102" y="88"/>
                  </a:lnTo>
                  <a:lnTo>
                    <a:pt x="98" y="90"/>
                  </a:lnTo>
                  <a:lnTo>
                    <a:pt x="94" y="94"/>
                  </a:lnTo>
                  <a:lnTo>
                    <a:pt x="90" y="98"/>
                  </a:lnTo>
                  <a:lnTo>
                    <a:pt x="88" y="110"/>
                  </a:lnTo>
                  <a:lnTo>
                    <a:pt x="84" y="114"/>
                  </a:lnTo>
                  <a:lnTo>
                    <a:pt x="80" y="116"/>
                  </a:lnTo>
                  <a:lnTo>
                    <a:pt x="80" y="130"/>
                  </a:lnTo>
                  <a:lnTo>
                    <a:pt x="76" y="144"/>
                  </a:lnTo>
                  <a:lnTo>
                    <a:pt x="72" y="152"/>
                  </a:lnTo>
                  <a:lnTo>
                    <a:pt x="68" y="158"/>
                  </a:lnTo>
                  <a:lnTo>
                    <a:pt x="64" y="162"/>
                  </a:lnTo>
                  <a:lnTo>
                    <a:pt x="58" y="162"/>
                  </a:lnTo>
                  <a:lnTo>
                    <a:pt x="54" y="162"/>
                  </a:lnTo>
                  <a:lnTo>
                    <a:pt x="52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2" y="158"/>
                  </a:lnTo>
                  <a:lnTo>
                    <a:pt x="40" y="160"/>
                  </a:lnTo>
                  <a:lnTo>
                    <a:pt x="36" y="162"/>
                  </a:lnTo>
                  <a:lnTo>
                    <a:pt x="34" y="162"/>
                  </a:lnTo>
                  <a:lnTo>
                    <a:pt x="28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70" name="Freeform 146"/>
            <p:cNvSpPr>
              <a:spLocks noChangeAspect="1"/>
            </p:cNvSpPr>
            <p:nvPr/>
          </p:nvSpPr>
          <p:spPr bwMode="auto">
            <a:xfrm>
              <a:off x="2741" y="2928"/>
              <a:ext cx="232" cy="252"/>
            </a:xfrm>
            <a:custGeom>
              <a:avLst/>
              <a:gdLst>
                <a:gd name="T0" fmla="*/ 342 w 227"/>
                <a:gd name="T1" fmla="*/ 70 h 232"/>
                <a:gd name="T2" fmla="*/ 300 w 227"/>
                <a:gd name="T3" fmla="*/ 136 h 232"/>
                <a:gd name="T4" fmla="*/ 218 w 227"/>
                <a:gd name="T5" fmla="*/ 136 h 232"/>
                <a:gd name="T6" fmla="*/ 203 w 227"/>
                <a:gd name="T7" fmla="*/ 98 h 232"/>
                <a:gd name="T8" fmla="*/ 199 w 227"/>
                <a:gd name="T9" fmla="*/ 83 h 232"/>
                <a:gd name="T10" fmla="*/ 191 w 227"/>
                <a:gd name="T11" fmla="*/ 59 h 232"/>
                <a:gd name="T12" fmla="*/ 60 w 227"/>
                <a:gd name="T13" fmla="*/ 59 h 232"/>
                <a:gd name="T14" fmla="*/ 54 w 227"/>
                <a:gd name="T15" fmla="*/ 2 h 232"/>
                <a:gd name="T16" fmla="*/ 52 w 227"/>
                <a:gd name="T17" fmla="*/ 0 h 232"/>
                <a:gd name="T18" fmla="*/ 22 w 227"/>
                <a:gd name="T19" fmla="*/ 0 h 232"/>
                <a:gd name="T20" fmla="*/ 10 w 227"/>
                <a:gd name="T21" fmla="*/ 2 h 232"/>
                <a:gd name="T22" fmla="*/ 4 w 227"/>
                <a:gd name="T23" fmla="*/ 2 h 232"/>
                <a:gd name="T24" fmla="*/ 0 w 227"/>
                <a:gd name="T25" fmla="*/ 0 h 232"/>
                <a:gd name="T26" fmla="*/ 2 w 227"/>
                <a:gd name="T27" fmla="*/ 136 h 232"/>
                <a:gd name="T28" fmla="*/ 6 w 227"/>
                <a:gd name="T29" fmla="*/ 278 h 232"/>
                <a:gd name="T30" fmla="*/ 14 w 227"/>
                <a:gd name="T31" fmla="*/ 374 h 232"/>
                <a:gd name="T32" fmla="*/ 22 w 227"/>
                <a:gd name="T33" fmla="*/ 495 h 232"/>
                <a:gd name="T34" fmla="*/ 56 w 227"/>
                <a:gd name="T35" fmla="*/ 604 h 232"/>
                <a:gd name="T36" fmla="*/ 64 w 227"/>
                <a:gd name="T37" fmla="*/ 711 h 232"/>
                <a:gd name="T38" fmla="*/ 68 w 227"/>
                <a:gd name="T39" fmla="*/ 836 h 232"/>
                <a:gd name="T40" fmla="*/ 71 w 227"/>
                <a:gd name="T41" fmla="*/ 958 h 232"/>
                <a:gd name="T42" fmla="*/ 71 w 227"/>
                <a:gd name="T43" fmla="*/ 1172 h 232"/>
                <a:gd name="T44" fmla="*/ 75 w 227"/>
                <a:gd name="T45" fmla="*/ 1387 h 232"/>
                <a:gd name="T46" fmla="*/ 79 w 227"/>
                <a:gd name="T47" fmla="*/ 1596 h 232"/>
                <a:gd name="T48" fmla="*/ 87 w 227"/>
                <a:gd name="T49" fmla="*/ 1700 h 232"/>
                <a:gd name="T50" fmla="*/ 95 w 227"/>
                <a:gd name="T51" fmla="*/ 1779 h 232"/>
                <a:gd name="T52" fmla="*/ 111 w 227"/>
                <a:gd name="T53" fmla="*/ 1861 h 232"/>
                <a:gd name="T54" fmla="*/ 132 w 227"/>
                <a:gd name="T55" fmla="*/ 1958 h 232"/>
                <a:gd name="T56" fmla="*/ 138 w 227"/>
                <a:gd name="T57" fmla="*/ 1908 h 232"/>
                <a:gd name="T58" fmla="*/ 141 w 227"/>
                <a:gd name="T59" fmla="*/ 1861 h 232"/>
                <a:gd name="T60" fmla="*/ 147 w 227"/>
                <a:gd name="T61" fmla="*/ 1861 h 232"/>
                <a:gd name="T62" fmla="*/ 153 w 227"/>
                <a:gd name="T63" fmla="*/ 1932 h 232"/>
                <a:gd name="T64" fmla="*/ 163 w 227"/>
                <a:gd name="T65" fmla="*/ 1970 h 232"/>
                <a:gd name="T66" fmla="*/ 175 w 227"/>
                <a:gd name="T67" fmla="*/ 1999 h 232"/>
                <a:gd name="T68" fmla="*/ 191 w 227"/>
                <a:gd name="T69" fmla="*/ 1999 h 232"/>
                <a:gd name="T70" fmla="*/ 208 w 227"/>
                <a:gd name="T71" fmla="*/ 1999 h 232"/>
                <a:gd name="T72" fmla="*/ 218 w 227"/>
                <a:gd name="T73" fmla="*/ 1958 h 232"/>
                <a:gd name="T74" fmla="*/ 225 w 227"/>
                <a:gd name="T75" fmla="*/ 1925 h 232"/>
                <a:gd name="T76" fmla="*/ 235 w 227"/>
                <a:gd name="T77" fmla="*/ 1888 h 232"/>
                <a:gd name="T78" fmla="*/ 232 w 227"/>
                <a:gd name="T79" fmla="*/ 1322 h 232"/>
                <a:gd name="T80" fmla="*/ 232 w 227"/>
                <a:gd name="T81" fmla="*/ 836 h 232"/>
                <a:gd name="T82" fmla="*/ 270 w 227"/>
                <a:gd name="T83" fmla="*/ 836 h 232"/>
                <a:gd name="T84" fmla="*/ 270 w 227"/>
                <a:gd name="T85" fmla="*/ 206 h 232"/>
                <a:gd name="T86" fmla="*/ 312 w 227"/>
                <a:gd name="T87" fmla="*/ 190 h 232"/>
                <a:gd name="T88" fmla="*/ 347 w 227"/>
                <a:gd name="T89" fmla="*/ 161 h 232"/>
                <a:gd name="T90" fmla="*/ 355 w 227"/>
                <a:gd name="T91" fmla="*/ 224 h 232"/>
                <a:gd name="T92" fmla="*/ 379 w 227"/>
                <a:gd name="T93" fmla="*/ 161 h 232"/>
                <a:gd name="T94" fmla="*/ 389 w 227"/>
                <a:gd name="T95" fmla="*/ 115 h 232"/>
                <a:gd name="T96" fmla="*/ 399 w 227"/>
                <a:gd name="T97" fmla="*/ 98 h 232"/>
                <a:gd name="T98" fmla="*/ 389 w 227"/>
                <a:gd name="T99" fmla="*/ 70 h 232"/>
                <a:gd name="T100" fmla="*/ 379 w 227"/>
                <a:gd name="T101" fmla="*/ 59 h 232"/>
                <a:gd name="T102" fmla="*/ 366 w 227"/>
                <a:gd name="T103" fmla="*/ 70 h 232"/>
                <a:gd name="T104" fmla="*/ 355 w 227"/>
                <a:gd name="T105" fmla="*/ 83 h 232"/>
                <a:gd name="T106" fmla="*/ 347 w 227"/>
                <a:gd name="T107" fmla="*/ 70 h 232"/>
                <a:gd name="T108" fmla="*/ 342 w 227"/>
                <a:gd name="T109" fmla="*/ 59 h 232"/>
                <a:gd name="T110" fmla="*/ 342 w 227"/>
                <a:gd name="T111" fmla="*/ 70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7"/>
                <a:gd name="T169" fmla="*/ 0 h 232"/>
                <a:gd name="T170" fmla="*/ 227 w 227"/>
                <a:gd name="T171" fmla="*/ 232 h 23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7" h="232">
                  <a:moveTo>
                    <a:pt x="195" y="8"/>
                  </a:moveTo>
                  <a:lnTo>
                    <a:pt x="171" y="16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12" y="10"/>
                  </a:lnTo>
                  <a:lnTo>
                    <a:pt x="108" y="6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0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16"/>
                  </a:lnTo>
                  <a:lnTo>
                    <a:pt x="6" y="32"/>
                  </a:lnTo>
                  <a:lnTo>
                    <a:pt x="14" y="44"/>
                  </a:lnTo>
                  <a:lnTo>
                    <a:pt x="22" y="58"/>
                  </a:lnTo>
                  <a:lnTo>
                    <a:pt x="30" y="70"/>
                  </a:lnTo>
                  <a:lnTo>
                    <a:pt x="38" y="82"/>
                  </a:lnTo>
                  <a:lnTo>
                    <a:pt x="42" y="96"/>
                  </a:lnTo>
                  <a:lnTo>
                    <a:pt x="44" y="112"/>
                  </a:lnTo>
                  <a:lnTo>
                    <a:pt x="44" y="136"/>
                  </a:lnTo>
                  <a:lnTo>
                    <a:pt x="46" y="162"/>
                  </a:lnTo>
                  <a:lnTo>
                    <a:pt x="48" y="186"/>
                  </a:lnTo>
                  <a:lnTo>
                    <a:pt x="52" y="198"/>
                  </a:lnTo>
                  <a:lnTo>
                    <a:pt x="56" y="208"/>
                  </a:lnTo>
                  <a:lnTo>
                    <a:pt x="64" y="218"/>
                  </a:lnTo>
                  <a:lnTo>
                    <a:pt x="74" y="228"/>
                  </a:lnTo>
                  <a:lnTo>
                    <a:pt x="78" y="222"/>
                  </a:lnTo>
                  <a:lnTo>
                    <a:pt x="80" y="218"/>
                  </a:lnTo>
                  <a:lnTo>
                    <a:pt x="84" y="218"/>
                  </a:lnTo>
                  <a:lnTo>
                    <a:pt x="88" y="226"/>
                  </a:lnTo>
                  <a:lnTo>
                    <a:pt x="94" y="230"/>
                  </a:lnTo>
                  <a:lnTo>
                    <a:pt x="100" y="232"/>
                  </a:lnTo>
                  <a:lnTo>
                    <a:pt x="108" y="232"/>
                  </a:lnTo>
                  <a:lnTo>
                    <a:pt x="118" y="232"/>
                  </a:lnTo>
                  <a:lnTo>
                    <a:pt x="124" y="228"/>
                  </a:lnTo>
                  <a:lnTo>
                    <a:pt x="128" y="224"/>
                  </a:lnTo>
                  <a:lnTo>
                    <a:pt x="134" y="220"/>
                  </a:lnTo>
                  <a:lnTo>
                    <a:pt x="132" y="154"/>
                  </a:lnTo>
                  <a:lnTo>
                    <a:pt x="132" y="96"/>
                  </a:lnTo>
                  <a:lnTo>
                    <a:pt x="153" y="96"/>
                  </a:lnTo>
                  <a:lnTo>
                    <a:pt x="153" y="24"/>
                  </a:lnTo>
                  <a:lnTo>
                    <a:pt x="177" y="22"/>
                  </a:lnTo>
                  <a:lnTo>
                    <a:pt x="197" y="18"/>
                  </a:lnTo>
                  <a:lnTo>
                    <a:pt x="201" y="26"/>
                  </a:lnTo>
                  <a:lnTo>
                    <a:pt x="215" y="18"/>
                  </a:lnTo>
                  <a:lnTo>
                    <a:pt x="221" y="14"/>
                  </a:lnTo>
                  <a:lnTo>
                    <a:pt x="227" y="12"/>
                  </a:lnTo>
                  <a:lnTo>
                    <a:pt x="221" y="8"/>
                  </a:lnTo>
                  <a:lnTo>
                    <a:pt x="215" y="6"/>
                  </a:lnTo>
                  <a:lnTo>
                    <a:pt x="207" y="8"/>
                  </a:lnTo>
                  <a:lnTo>
                    <a:pt x="201" y="10"/>
                  </a:lnTo>
                  <a:lnTo>
                    <a:pt x="197" y="8"/>
                  </a:lnTo>
                  <a:lnTo>
                    <a:pt x="195" y="6"/>
                  </a:lnTo>
                  <a:lnTo>
                    <a:pt x="195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71" name="Freeform 147"/>
            <p:cNvSpPr>
              <a:spLocks noChangeAspect="1"/>
            </p:cNvSpPr>
            <p:nvPr/>
          </p:nvSpPr>
          <p:spPr bwMode="auto">
            <a:xfrm>
              <a:off x="3127" y="1877"/>
              <a:ext cx="364" cy="347"/>
            </a:xfrm>
            <a:custGeom>
              <a:avLst/>
              <a:gdLst>
                <a:gd name="T0" fmla="*/ 428 w 356"/>
                <a:gd name="T1" fmla="*/ 646 h 320"/>
                <a:gd name="T2" fmla="*/ 439 w 356"/>
                <a:gd name="T3" fmla="*/ 710 h 320"/>
                <a:gd name="T4" fmla="*/ 454 w 356"/>
                <a:gd name="T5" fmla="*/ 771 h 320"/>
                <a:gd name="T6" fmla="*/ 467 w 356"/>
                <a:gd name="T7" fmla="*/ 905 h 320"/>
                <a:gd name="T8" fmla="*/ 485 w 356"/>
                <a:gd name="T9" fmla="*/ 1043 h 320"/>
                <a:gd name="T10" fmla="*/ 496 w 356"/>
                <a:gd name="T11" fmla="*/ 1154 h 320"/>
                <a:gd name="T12" fmla="*/ 513 w 356"/>
                <a:gd name="T13" fmla="*/ 1260 h 320"/>
                <a:gd name="T14" fmla="*/ 536 w 356"/>
                <a:gd name="T15" fmla="*/ 1380 h 320"/>
                <a:gd name="T16" fmla="*/ 634 w 356"/>
                <a:gd name="T17" fmla="*/ 1441 h 320"/>
                <a:gd name="T18" fmla="*/ 538 w 356"/>
                <a:gd name="T19" fmla="*/ 2136 h 320"/>
                <a:gd name="T20" fmla="*/ 364 w 356"/>
                <a:gd name="T21" fmla="*/ 2629 h 320"/>
                <a:gd name="T22" fmla="*/ 319 w 356"/>
                <a:gd name="T23" fmla="*/ 2386 h 320"/>
                <a:gd name="T24" fmla="*/ 309 w 356"/>
                <a:gd name="T25" fmla="*/ 2386 h 320"/>
                <a:gd name="T26" fmla="*/ 291 w 356"/>
                <a:gd name="T27" fmla="*/ 2337 h 320"/>
                <a:gd name="T28" fmla="*/ 283 w 356"/>
                <a:gd name="T29" fmla="*/ 2386 h 320"/>
                <a:gd name="T30" fmla="*/ 276 w 356"/>
                <a:gd name="T31" fmla="*/ 2463 h 320"/>
                <a:gd name="T32" fmla="*/ 255 w 356"/>
                <a:gd name="T33" fmla="*/ 2337 h 320"/>
                <a:gd name="T34" fmla="*/ 224 w 356"/>
                <a:gd name="T35" fmla="*/ 2179 h 320"/>
                <a:gd name="T36" fmla="*/ 207 w 356"/>
                <a:gd name="T37" fmla="*/ 1997 h 320"/>
                <a:gd name="T38" fmla="*/ 185 w 356"/>
                <a:gd name="T39" fmla="*/ 1887 h 320"/>
                <a:gd name="T40" fmla="*/ 154 w 356"/>
                <a:gd name="T41" fmla="*/ 1759 h 320"/>
                <a:gd name="T42" fmla="*/ 154 w 356"/>
                <a:gd name="T43" fmla="*/ 1759 h 320"/>
                <a:gd name="T44" fmla="*/ 145 w 356"/>
                <a:gd name="T45" fmla="*/ 1432 h 320"/>
                <a:gd name="T46" fmla="*/ 109 w 356"/>
                <a:gd name="T47" fmla="*/ 1251 h 320"/>
                <a:gd name="T48" fmla="*/ 73 w 356"/>
                <a:gd name="T49" fmla="*/ 1083 h 320"/>
                <a:gd name="T50" fmla="*/ 16 w 356"/>
                <a:gd name="T51" fmla="*/ 673 h 320"/>
                <a:gd name="T52" fmla="*/ 4 w 356"/>
                <a:gd name="T53" fmla="*/ 573 h 320"/>
                <a:gd name="T54" fmla="*/ 18 w 356"/>
                <a:gd name="T55" fmla="*/ 487 h 320"/>
                <a:gd name="T56" fmla="*/ 52 w 356"/>
                <a:gd name="T57" fmla="*/ 398 h 320"/>
                <a:gd name="T58" fmla="*/ 62 w 356"/>
                <a:gd name="T59" fmla="*/ 367 h 320"/>
                <a:gd name="T60" fmla="*/ 81 w 356"/>
                <a:gd name="T61" fmla="*/ 312 h 320"/>
                <a:gd name="T62" fmla="*/ 119 w 356"/>
                <a:gd name="T63" fmla="*/ 0 h 320"/>
                <a:gd name="T64" fmla="*/ 231 w 356"/>
                <a:gd name="T65" fmla="*/ 231 h 320"/>
                <a:gd name="T66" fmla="*/ 244 w 356"/>
                <a:gd name="T67" fmla="*/ 277 h 320"/>
                <a:gd name="T68" fmla="*/ 255 w 356"/>
                <a:gd name="T69" fmla="*/ 375 h 320"/>
                <a:gd name="T70" fmla="*/ 345 w 356"/>
                <a:gd name="T71" fmla="*/ 475 h 320"/>
                <a:gd name="T72" fmla="*/ 380 w 356"/>
                <a:gd name="T73" fmla="*/ 518 h 320"/>
                <a:gd name="T74" fmla="*/ 424 w 356"/>
                <a:gd name="T75" fmla="*/ 558 h 3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320"/>
                <a:gd name="T116" fmla="*/ 356 w 356"/>
                <a:gd name="T117" fmla="*/ 320 h 3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320">
                  <a:moveTo>
                    <a:pt x="238" y="66"/>
                  </a:moveTo>
                  <a:lnTo>
                    <a:pt x="240" y="78"/>
                  </a:lnTo>
                  <a:lnTo>
                    <a:pt x="242" y="84"/>
                  </a:lnTo>
                  <a:lnTo>
                    <a:pt x="246" y="86"/>
                  </a:lnTo>
                  <a:lnTo>
                    <a:pt x="250" y="90"/>
                  </a:lnTo>
                  <a:lnTo>
                    <a:pt x="254" y="94"/>
                  </a:lnTo>
                  <a:lnTo>
                    <a:pt x="260" y="102"/>
                  </a:lnTo>
                  <a:lnTo>
                    <a:pt x="262" y="110"/>
                  </a:lnTo>
                  <a:lnTo>
                    <a:pt x="266" y="118"/>
                  </a:lnTo>
                  <a:lnTo>
                    <a:pt x="272" y="126"/>
                  </a:lnTo>
                  <a:lnTo>
                    <a:pt x="276" y="134"/>
                  </a:lnTo>
                  <a:lnTo>
                    <a:pt x="278" y="140"/>
                  </a:lnTo>
                  <a:lnTo>
                    <a:pt x="276" y="146"/>
                  </a:lnTo>
                  <a:lnTo>
                    <a:pt x="288" y="154"/>
                  </a:lnTo>
                  <a:lnTo>
                    <a:pt x="300" y="158"/>
                  </a:lnTo>
                  <a:lnTo>
                    <a:pt x="300" y="168"/>
                  </a:lnTo>
                  <a:lnTo>
                    <a:pt x="348" y="170"/>
                  </a:lnTo>
                  <a:lnTo>
                    <a:pt x="356" y="176"/>
                  </a:lnTo>
                  <a:lnTo>
                    <a:pt x="356" y="212"/>
                  </a:lnTo>
                  <a:lnTo>
                    <a:pt x="302" y="260"/>
                  </a:lnTo>
                  <a:lnTo>
                    <a:pt x="250" y="272"/>
                  </a:lnTo>
                  <a:lnTo>
                    <a:pt x="204" y="320"/>
                  </a:lnTo>
                  <a:lnTo>
                    <a:pt x="202" y="296"/>
                  </a:lnTo>
                  <a:lnTo>
                    <a:pt x="180" y="290"/>
                  </a:lnTo>
                  <a:lnTo>
                    <a:pt x="176" y="288"/>
                  </a:lnTo>
                  <a:lnTo>
                    <a:pt x="174" y="290"/>
                  </a:lnTo>
                  <a:lnTo>
                    <a:pt x="168" y="288"/>
                  </a:lnTo>
                  <a:lnTo>
                    <a:pt x="164" y="284"/>
                  </a:lnTo>
                  <a:lnTo>
                    <a:pt x="160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0"/>
                  </a:lnTo>
                  <a:lnTo>
                    <a:pt x="152" y="294"/>
                  </a:lnTo>
                  <a:lnTo>
                    <a:pt x="144" y="284"/>
                  </a:lnTo>
                  <a:lnTo>
                    <a:pt x="132" y="272"/>
                  </a:lnTo>
                  <a:lnTo>
                    <a:pt x="126" y="266"/>
                  </a:lnTo>
                  <a:lnTo>
                    <a:pt x="124" y="258"/>
                  </a:lnTo>
                  <a:lnTo>
                    <a:pt x="116" y="244"/>
                  </a:lnTo>
                  <a:lnTo>
                    <a:pt x="110" y="236"/>
                  </a:lnTo>
                  <a:lnTo>
                    <a:pt x="104" y="230"/>
                  </a:lnTo>
                  <a:lnTo>
                    <a:pt x="96" y="224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2" y="214"/>
                  </a:lnTo>
                  <a:lnTo>
                    <a:pt x="82" y="174"/>
                  </a:lnTo>
                  <a:lnTo>
                    <a:pt x="72" y="162"/>
                  </a:lnTo>
                  <a:lnTo>
                    <a:pt x="62" y="152"/>
                  </a:lnTo>
                  <a:lnTo>
                    <a:pt x="52" y="144"/>
                  </a:lnTo>
                  <a:lnTo>
                    <a:pt x="44" y="132"/>
                  </a:lnTo>
                  <a:lnTo>
                    <a:pt x="26" y="98"/>
                  </a:lnTo>
                  <a:lnTo>
                    <a:pt x="16" y="82"/>
                  </a:lnTo>
                  <a:lnTo>
                    <a:pt x="10" y="76"/>
                  </a:lnTo>
                  <a:lnTo>
                    <a:pt x="4" y="70"/>
                  </a:lnTo>
                  <a:lnTo>
                    <a:pt x="0" y="58"/>
                  </a:lnTo>
                  <a:lnTo>
                    <a:pt x="18" y="60"/>
                  </a:lnTo>
                  <a:lnTo>
                    <a:pt x="22" y="56"/>
                  </a:lnTo>
                  <a:lnTo>
                    <a:pt x="26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34" y="10"/>
                  </a:lnTo>
                  <a:lnTo>
                    <a:pt x="66" y="0"/>
                  </a:lnTo>
                  <a:lnTo>
                    <a:pt x="126" y="26"/>
                  </a:lnTo>
                  <a:lnTo>
                    <a:pt x="130" y="28"/>
                  </a:lnTo>
                  <a:lnTo>
                    <a:pt x="134" y="32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4" y="46"/>
                  </a:lnTo>
                  <a:lnTo>
                    <a:pt x="164" y="58"/>
                  </a:lnTo>
                  <a:lnTo>
                    <a:pt x="194" y="58"/>
                  </a:lnTo>
                  <a:lnTo>
                    <a:pt x="210" y="62"/>
                  </a:lnTo>
                  <a:lnTo>
                    <a:pt x="214" y="64"/>
                  </a:lnTo>
                  <a:lnTo>
                    <a:pt x="218" y="68"/>
                  </a:lnTo>
                  <a:lnTo>
                    <a:pt x="238" y="68"/>
                  </a:lnTo>
                  <a:lnTo>
                    <a:pt x="23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72" name="Freeform 148"/>
            <p:cNvSpPr>
              <a:spLocks noChangeAspect="1"/>
            </p:cNvSpPr>
            <p:nvPr/>
          </p:nvSpPr>
          <p:spPr bwMode="auto">
            <a:xfrm>
              <a:off x="2876" y="1440"/>
              <a:ext cx="285" cy="176"/>
            </a:xfrm>
            <a:custGeom>
              <a:avLst/>
              <a:gdLst>
                <a:gd name="T0" fmla="*/ 108 w 279"/>
                <a:gd name="T1" fmla="*/ 772 h 162"/>
                <a:gd name="T2" fmla="*/ 80 w 279"/>
                <a:gd name="T3" fmla="*/ 839 h 162"/>
                <a:gd name="T4" fmla="*/ 55 w 279"/>
                <a:gd name="T5" fmla="*/ 805 h 162"/>
                <a:gd name="T6" fmla="*/ 12 w 279"/>
                <a:gd name="T7" fmla="*/ 777 h 162"/>
                <a:gd name="T8" fmla="*/ 0 w 279"/>
                <a:gd name="T9" fmla="*/ 712 h 162"/>
                <a:gd name="T10" fmla="*/ 6 w 279"/>
                <a:gd name="T11" fmla="*/ 558 h 162"/>
                <a:gd name="T12" fmla="*/ 16 w 279"/>
                <a:gd name="T13" fmla="*/ 406 h 162"/>
                <a:gd name="T14" fmla="*/ 16 w 279"/>
                <a:gd name="T15" fmla="*/ 278 h 162"/>
                <a:gd name="T16" fmla="*/ 6 w 279"/>
                <a:gd name="T17" fmla="*/ 136 h 162"/>
                <a:gd name="T18" fmla="*/ 80 w 279"/>
                <a:gd name="T19" fmla="*/ 83 h 162"/>
                <a:gd name="T20" fmla="*/ 147 w 279"/>
                <a:gd name="T21" fmla="*/ 161 h 162"/>
                <a:gd name="T22" fmla="*/ 211 w 279"/>
                <a:gd name="T23" fmla="*/ 161 h 162"/>
                <a:gd name="T24" fmla="*/ 237 w 279"/>
                <a:gd name="T25" fmla="*/ 59 h 162"/>
                <a:gd name="T26" fmla="*/ 292 w 279"/>
                <a:gd name="T27" fmla="*/ 0 h 162"/>
                <a:gd name="T28" fmla="*/ 311 w 279"/>
                <a:gd name="T29" fmla="*/ 136 h 162"/>
                <a:gd name="T30" fmla="*/ 341 w 279"/>
                <a:gd name="T31" fmla="*/ 224 h 162"/>
                <a:gd name="T32" fmla="*/ 348 w 279"/>
                <a:gd name="T33" fmla="*/ 328 h 162"/>
                <a:gd name="T34" fmla="*/ 378 w 279"/>
                <a:gd name="T35" fmla="*/ 374 h 162"/>
                <a:gd name="T36" fmla="*/ 415 w 279"/>
                <a:gd name="T37" fmla="*/ 406 h 162"/>
                <a:gd name="T38" fmla="*/ 465 w 279"/>
                <a:gd name="T39" fmla="*/ 473 h 162"/>
                <a:gd name="T40" fmla="*/ 485 w 279"/>
                <a:gd name="T41" fmla="*/ 558 h 162"/>
                <a:gd name="T42" fmla="*/ 482 w 279"/>
                <a:gd name="T43" fmla="*/ 658 h 162"/>
                <a:gd name="T44" fmla="*/ 485 w 279"/>
                <a:gd name="T45" fmla="*/ 777 h 162"/>
                <a:gd name="T46" fmla="*/ 447 w 279"/>
                <a:gd name="T47" fmla="*/ 805 h 162"/>
                <a:gd name="T48" fmla="*/ 437 w 279"/>
                <a:gd name="T49" fmla="*/ 917 h 162"/>
                <a:gd name="T50" fmla="*/ 403 w 279"/>
                <a:gd name="T51" fmla="*/ 929 h 162"/>
                <a:gd name="T52" fmla="*/ 369 w 279"/>
                <a:gd name="T53" fmla="*/ 1010 h 162"/>
                <a:gd name="T54" fmla="*/ 339 w 279"/>
                <a:gd name="T55" fmla="*/ 1079 h 162"/>
                <a:gd name="T56" fmla="*/ 353 w 279"/>
                <a:gd name="T57" fmla="*/ 1131 h 162"/>
                <a:gd name="T58" fmla="*/ 381 w 279"/>
                <a:gd name="T59" fmla="*/ 1219 h 162"/>
                <a:gd name="T60" fmla="*/ 387 w 279"/>
                <a:gd name="T61" fmla="*/ 1278 h 162"/>
                <a:gd name="T62" fmla="*/ 361 w 279"/>
                <a:gd name="T63" fmla="*/ 1324 h 162"/>
                <a:gd name="T64" fmla="*/ 327 w 279"/>
                <a:gd name="T65" fmla="*/ 1401 h 162"/>
                <a:gd name="T66" fmla="*/ 318 w 279"/>
                <a:gd name="T67" fmla="*/ 1219 h 162"/>
                <a:gd name="T68" fmla="*/ 311 w 279"/>
                <a:gd name="T69" fmla="*/ 1119 h 162"/>
                <a:gd name="T70" fmla="*/ 306 w 279"/>
                <a:gd name="T71" fmla="*/ 1079 h 162"/>
                <a:gd name="T72" fmla="*/ 281 w 279"/>
                <a:gd name="T73" fmla="*/ 1079 h 162"/>
                <a:gd name="T74" fmla="*/ 262 w 279"/>
                <a:gd name="T75" fmla="*/ 1006 h 162"/>
                <a:gd name="T76" fmla="*/ 241 w 279"/>
                <a:gd name="T77" fmla="*/ 1030 h 162"/>
                <a:gd name="T78" fmla="*/ 231 w 279"/>
                <a:gd name="T79" fmla="*/ 1119 h 162"/>
                <a:gd name="T80" fmla="*/ 213 w 279"/>
                <a:gd name="T81" fmla="*/ 1191 h 162"/>
                <a:gd name="T82" fmla="*/ 193 w 279"/>
                <a:gd name="T83" fmla="*/ 1176 h 162"/>
                <a:gd name="T84" fmla="*/ 165 w 279"/>
                <a:gd name="T85" fmla="*/ 1170 h 162"/>
                <a:gd name="T86" fmla="*/ 185 w 279"/>
                <a:gd name="T87" fmla="*/ 1006 h 162"/>
                <a:gd name="T88" fmla="*/ 217 w 279"/>
                <a:gd name="T89" fmla="*/ 1010 h 162"/>
                <a:gd name="T90" fmla="*/ 201 w 279"/>
                <a:gd name="T91" fmla="*/ 844 h 162"/>
                <a:gd name="T92" fmla="*/ 165 w 279"/>
                <a:gd name="T93" fmla="*/ 712 h 162"/>
                <a:gd name="T94" fmla="*/ 141 w 279"/>
                <a:gd name="T95" fmla="*/ 724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9"/>
                <a:gd name="T145" fmla="*/ 0 h 162"/>
                <a:gd name="T146" fmla="*/ 279 w 279"/>
                <a:gd name="T147" fmla="*/ 162 h 1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9" h="162">
                  <a:moveTo>
                    <a:pt x="71" y="88"/>
                  </a:moveTo>
                  <a:lnTo>
                    <a:pt x="63" y="88"/>
                  </a:lnTo>
                  <a:lnTo>
                    <a:pt x="59" y="92"/>
                  </a:lnTo>
                  <a:lnTo>
                    <a:pt x="49" y="96"/>
                  </a:lnTo>
                  <a:lnTo>
                    <a:pt x="41" y="96"/>
                  </a:lnTo>
                  <a:lnTo>
                    <a:pt x="29" y="94"/>
                  </a:lnTo>
                  <a:lnTo>
                    <a:pt x="18" y="92"/>
                  </a:lnTo>
                  <a:lnTo>
                    <a:pt x="12" y="90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2" y="70"/>
                  </a:lnTo>
                  <a:lnTo>
                    <a:pt x="6" y="64"/>
                  </a:lnTo>
                  <a:lnTo>
                    <a:pt x="12" y="56"/>
                  </a:lnTo>
                  <a:lnTo>
                    <a:pt x="16" y="48"/>
                  </a:lnTo>
                  <a:lnTo>
                    <a:pt x="23" y="42"/>
                  </a:lnTo>
                  <a:lnTo>
                    <a:pt x="16" y="32"/>
                  </a:lnTo>
                  <a:lnTo>
                    <a:pt x="12" y="22"/>
                  </a:lnTo>
                  <a:lnTo>
                    <a:pt x="6" y="16"/>
                  </a:lnTo>
                  <a:lnTo>
                    <a:pt x="25" y="12"/>
                  </a:lnTo>
                  <a:lnTo>
                    <a:pt x="49" y="10"/>
                  </a:lnTo>
                  <a:lnTo>
                    <a:pt x="69" y="12"/>
                  </a:lnTo>
                  <a:lnTo>
                    <a:pt x="85" y="18"/>
                  </a:lnTo>
                  <a:lnTo>
                    <a:pt x="103" y="16"/>
                  </a:lnTo>
                  <a:lnTo>
                    <a:pt x="121" y="18"/>
                  </a:lnTo>
                  <a:lnTo>
                    <a:pt x="125" y="8"/>
                  </a:lnTo>
                  <a:lnTo>
                    <a:pt x="137" y="6"/>
                  </a:lnTo>
                  <a:lnTo>
                    <a:pt x="149" y="6"/>
                  </a:lnTo>
                  <a:lnTo>
                    <a:pt x="167" y="0"/>
                  </a:lnTo>
                  <a:lnTo>
                    <a:pt x="179" y="8"/>
                  </a:lnTo>
                  <a:lnTo>
                    <a:pt x="179" y="16"/>
                  </a:lnTo>
                  <a:lnTo>
                    <a:pt x="181" y="24"/>
                  </a:lnTo>
                  <a:lnTo>
                    <a:pt x="197" y="26"/>
                  </a:lnTo>
                  <a:lnTo>
                    <a:pt x="199" y="32"/>
                  </a:lnTo>
                  <a:lnTo>
                    <a:pt x="201" y="38"/>
                  </a:lnTo>
                  <a:lnTo>
                    <a:pt x="213" y="40"/>
                  </a:lnTo>
                  <a:lnTo>
                    <a:pt x="217" y="44"/>
                  </a:lnTo>
                  <a:lnTo>
                    <a:pt x="233" y="40"/>
                  </a:lnTo>
                  <a:lnTo>
                    <a:pt x="239" y="48"/>
                  </a:lnTo>
                  <a:lnTo>
                    <a:pt x="251" y="52"/>
                  </a:lnTo>
                  <a:lnTo>
                    <a:pt x="267" y="54"/>
                  </a:lnTo>
                  <a:lnTo>
                    <a:pt x="279" y="60"/>
                  </a:lnTo>
                  <a:lnTo>
                    <a:pt x="279" y="64"/>
                  </a:lnTo>
                  <a:lnTo>
                    <a:pt x="271" y="70"/>
                  </a:lnTo>
                  <a:lnTo>
                    <a:pt x="277" y="76"/>
                  </a:lnTo>
                  <a:lnTo>
                    <a:pt x="279" y="84"/>
                  </a:lnTo>
                  <a:lnTo>
                    <a:pt x="279" y="90"/>
                  </a:lnTo>
                  <a:lnTo>
                    <a:pt x="261" y="90"/>
                  </a:lnTo>
                  <a:lnTo>
                    <a:pt x="257" y="94"/>
                  </a:lnTo>
                  <a:lnTo>
                    <a:pt x="251" y="98"/>
                  </a:lnTo>
                  <a:lnTo>
                    <a:pt x="251" y="106"/>
                  </a:lnTo>
                  <a:lnTo>
                    <a:pt x="243" y="108"/>
                  </a:lnTo>
                  <a:lnTo>
                    <a:pt x="233" y="108"/>
                  </a:lnTo>
                  <a:lnTo>
                    <a:pt x="223" y="114"/>
                  </a:lnTo>
                  <a:lnTo>
                    <a:pt x="211" y="118"/>
                  </a:lnTo>
                  <a:lnTo>
                    <a:pt x="203" y="124"/>
                  </a:lnTo>
                  <a:lnTo>
                    <a:pt x="195" y="124"/>
                  </a:lnTo>
                  <a:lnTo>
                    <a:pt x="197" y="128"/>
                  </a:lnTo>
                  <a:lnTo>
                    <a:pt x="203" y="132"/>
                  </a:lnTo>
                  <a:lnTo>
                    <a:pt x="209" y="138"/>
                  </a:lnTo>
                  <a:lnTo>
                    <a:pt x="219" y="142"/>
                  </a:lnTo>
                  <a:lnTo>
                    <a:pt x="227" y="146"/>
                  </a:lnTo>
                  <a:lnTo>
                    <a:pt x="223" y="148"/>
                  </a:lnTo>
                  <a:lnTo>
                    <a:pt x="215" y="152"/>
                  </a:lnTo>
                  <a:lnTo>
                    <a:pt x="207" y="154"/>
                  </a:lnTo>
                  <a:lnTo>
                    <a:pt x="199" y="158"/>
                  </a:lnTo>
                  <a:lnTo>
                    <a:pt x="189" y="162"/>
                  </a:lnTo>
                  <a:lnTo>
                    <a:pt x="189" y="148"/>
                  </a:lnTo>
                  <a:lnTo>
                    <a:pt x="183" y="142"/>
                  </a:lnTo>
                  <a:lnTo>
                    <a:pt x="169" y="136"/>
                  </a:lnTo>
                  <a:lnTo>
                    <a:pt x="179" y="130"/>
                  </a:lnTo>
                  <a:lnTo>
                    <a:pt x="185" y="124"/>
                  </a:lnTo>
                  <a:lnTo>
                    <a:pt x="177" y="124"/>
                  </a:lnTo>
                  <a:lnTo>
                    <a:pt x="171" y="126"/>
                  </a:lnTo>
                  <a:lnTo>
                    <a:pt x="161" y="124"/>
                  </a:lnTo>
                  <a:lnTo>
                    <a:pt x="157" y="118"/>
                  </a:lnTo>
                  <a:lnTo>
                    <a:pt x="151" y="116"/>
                  </a:lnTo>
                  <a:lnTo>
                    <a:pt x="141" y="116"/>
                  </a:lnTo>
                  <a:lnTo>
                    <a:pt x="139" y="120"/>
                  </a:lnTo>
                  <a:lnTo>
                    <a:pt x="137" y="126"/>
                  </a:lnTo>
                  <a:lnTo>
                    <a:pt x="133" y="130"/>
                  </a:lnTo>
                  <a:lnTo>
                    <a:pt x="127" y="136"/>
                  </a:lnTo>
                  <a:lnTo>
                    <a:pt x="123" y="138"/>
                  </a:lnTo>
                  <a:lnTo>
                    <a:pt x="119" y="136"/>
                  </a:lnTo>
                  <a:lnTo>
                    <a:pt x="111" y="136"/>
                  </a:lnTo>
                  <a:lnTo>
                    <a:pt x="101" y="142"/>
                  </a:lnTo>
                  <a:lnTo>
                    <a:pt x="97" y="134"/>
                  </a:lnTo>
                  <a:lnTo>
                    <a:pt x="107" y="128"/>
                  </a:lnTo>
                  <a:lnTo>
                    <a:pt x="107" y="116"/>
                  </a:lnTo>
                  <a:lnTo>
                    <a:pt x="115" y="118"/>
                  </a:lnTo>
                  <a:lnTo>
                    <a:pt x="125" y="118"/>
                  </a:lnTo>
                  <a:lnTo>
                    <a:pt x="119" y="106"/>
                  </a:lnTo>
                  <a:lnTo>
                    <a:pt x="115" y="98"/>
                  </a:lnTo>
                  <a:lnTo>
                    <a:pt x="105" y="86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1" y="84"/>
                  </a:lnTo>
                  <a:lnTo>
                    <a:pt x="71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73" name="Freeform 149"/>
            <p:cNvSpPr>
              <a:spLocks noChangeAspect="1"/>
            </p:cNvSpPr>
            <p:nvPr/>
          </p:nvSpPr>
          <p:spPr bwMode="auto">
            <a:xfrm>
              <a:off x="2883" y="1364"/>
              <a:ext cx="145" cy="96"/>
            </a:xfrm>
            <a:custGeom>
              <a:avLst/>
              <a:gdLst>
                <a:gd name="T0" fmla="*/ 185 w 143"/>
                <a:gd name="T1" fmla="*/ 743 h 88"/>
                <a:gd name="T2" fmla="*/ 171 w 143"/>
                <a:gd name="T3" fmla="*/ 745 h 88"/>
                <a:gd name="T4" fmla="*/ 167 w 143"/>
                <a:gd name="T5" fmla="*/ 842 h 88"/>
                <a:gd name="T6" fmla="*/ 158 w 143"/>
                <a:gd name="T7" fmla="*/ 823 h 88"/>
                <a:gd name="T8" fmla="*/ 138 w 143"/>
                <a:gd name="T9" fmla="*/ 823 h 88"/>
                <a:gd name="T10" fmla="*/ 118 w 143"/>
                <a:gd name="T11" fmla="*/ 823 h 88"/>
                <a:gd name="T12" fmla="*/ 105 w 143"/>
                <a:gd name="T13" fmla="*/ 842 h 88"/>
                <a:gd name="T14" fmla="*/ 93 w 143"/>
                <a:gd name="T15" fmla="*/ 812 h 88"/>
                <a:gd name="T16" fmla="*/ 83 w 143"/>
                <a:gd name="T17" fmla="*/ 755 h 88"/>
                <a:gd name="T18" fmla="*/ 69 w 143"/>
                <a:gd name="T19" fmla="*/ 755 h 88"/>
                <a:gd name="T20" fmla="*/ 35 w 143"/>
                <a:gd name="T21" fmla="*/ 745 h 88"/>
                <a:gd name="T22" fmla="*/ 25 w 143"/>
                <a:gd name="T23" fmla="*/ 755 h 88"/>
                <a:gd name="T24" fmla="*/ 17 w 143"/>
                <a:gd name="T25" fmla="*/ 794 h 88"/>
                <a:gd name="T26" fmla="*/ 0 w 143"/>
                <a:gd name="T27" fmla="*/ 823 h 88"/>
                <a:gd name="T28" fmla="*/ 0 w 143"/>
                <a:gd name="T29" fmla="*/ 745 h 88"/>
                <a:gd name="T30" fmla="*/ 10 w 143"/>
                <a:gd name="T31" fmla="*/ 708 h 88"/>
                <a:gd name="T32" fmla="*/ 8 w 143"/>
                <a:gd name="T33" fmla="*/ 633 h 88"/>
                <a:gd name="T34" fmla="*/ 4 w 143"/>
                <a:gd name="T35" fmla="*/ 533 h 88"/>
                <a:gd name="T36" fmla="*/ 4 w 143"/>
                <a:gd name="T37" fmla="*/ 481 h 88"/>
                <a:gd name="T38" fmla="*/ 12 w 143"/>
                <a:gd name="T39" fmla="*/ 458 h 88"/>
                <a:gd name="T40" fmla="*/ 19 w 143"/>
                <a:gd name="T41" fmla="*/ 346 h 88"/>
                <a:gd name="T42" fmla="*/ 29 w 143"/>
                <a:gd name="T43" fmla="*/ 249 h 88"/>
                <a:gd name="T44" fmla="*/ 29 w 143"/>
                <a:gd name="T45" fmla="*/ 176 h 88"/>
                <a:gd name="T46" fmla="*/ 33 w 143"/>
                <a:gd name="T47" fmla="*/ 176 h 88"/>
                <a:gd name="T48" fmla="*/ 69 w 143"/>
                <a:gd name="T49" fmla="*/ 176 h 88"/>
                <a:gd name="T50" fmla="*/ 75 w 143"/>
                <a:gd name="T51" fmla="*/ 127 h 88"/>
                <a:gd name="T52" fmla="*/ 79 w 143"/>
                <a:gd name="T53" fmla="*/ 63 h 88"/>
                <a:gd name="T54" fmla="*/ 89 w 143"/>
                <a:gd name="T55" fmla="*/ 4 h 88"/>
                <a:gd name="T56" fmla="*/ 101 w 143"/>
                <a:gd name="T57" fmla="*/ 0 h 88"/>
                <a:gd name="T58" fmla="*/ 118 w 143"/>
                <a:gd name="T59" fmla="*/ 4 h 88"/>
                <a:gd name="T60" fmla="*/ 154 w 143"/>
                <a:gd name="T61" fmla="*/ 4 h 88"/>
                <a:gd name="T62" fmla="*/ 165 w 143"/>
                <a:gd name="T63" fmla="*/ 152 h 88"/>
                <a:gd name="T64" fmla="*/ 169 w 143"/>
                <a:gd name="T65" fmla="*/ 249 h 88"/>
                <a:gd name="T66" fmla="*/ 171 w 143"/>
                <a:gd name="T67" fmla="*/ 291 h 88"/>
                <a:gd name="T68" fmla="*/ 177 w 143"/>
                <a:gd name="T69" fmla="*/ 346 h 88"/>
                <a:gd name="T70" fmla="*/ 182 w 143"/>
                <a:gd name="T71" fmla="*/ 404 h 88"/>
                <a:gd name="T72" fmla="*/ 185 w 143"/>
                <a:gd name="T73" fmla="*/ 420 h 88"/>
                <a:gd name="T74" fmla="*/ 200 w 143"/>
                <a:gd name="T75" fmla="*/ 441 h 88"/>
                <a:gd name="T76" fmla="*/ 203 w 143"/>
                <a:gd name="T77" fmla="*/ 524 h 88"/>
                <a:gd name="T78" fmla="*/ 191 w 143"/>
                <a:gd name="T79" fmla="*/ 533 h 88"/>
                <a:gd name="T80" fmla="*/ 175 w 143"/>
                <a:gd name="T81" fmla="*/ 533 h 88"/>
                <a:gd name="T82" fmla="*/ 179 w 143"/>
                <a:gd name="T83" fmla="*/ 633 h 88"/>
                <a:gd name="T84" fmla="*/ 185 w 143"/>
                <a:gd name="T85" fmla="*/ 743 h 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88"/>
                <a:gd name="T131" fmla="*/ 143 w 143"/>
                <a:gd name="T132" fmla="*/ 88 h 8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88">
                  <a:moveTo>
                    <a:pt x="131" y="76"/>
                  </a:moveTo>
                  <a:lnTo>
                    <a:pt x="119" y="78"/>
                  </a:lnTo>
                  <a:lnTo>
                    <a:pt x="115" y="88"/>
                  </a:lnTo>
                  <a:lnTo>
                    <a:pt x="107" y="86"/>
                  </a:lnTo>
                  <a:lnTo>
                    <a:pt x="97" y="86"/>
                  </a:lnTo>
                  <a:lnTo>
                    <a:pt x="87" y="86"/>
                  </a:lnTo>
                  <a:lnTo>
                    <a:pt x="79" y="88"/>
                  </a:lnTo>
                  <a:lnTo>
                    <a:pt x="67" y="84"/>
                  </a:lnTo>
                  <a:lnTo>
                    <a:pt x="57" y="80"/>
                  </a:lnTo>
                  <a:lnTo>
                    <a:pt x="43" y="80"/>
                  </a:lnTo>
                  <a:lnTo>
                    <a:pt x="35" y="78"/>
                  </a:lnTo>
                  <a:lnTo>
                    <a:pt x="25" y="80"/>
                  </a:lnTo>
                  <a:lnTo>
                    <a:pt x="17" y="8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0" y="74"/>
                  </a:lnTo>
                  <a:lnTo>
                    <a:pt x="8" y="66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12" y="48"/>
                  </a:lnTo>
                  <a:lnTo>
                    <a:pt x="19" y="36"/>
                  </a:lnTo>
                  <a:lnTo>
                    <a:pt x="29" y="26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43" y="18"/>
                  </a:lnTo>
                  <a:lnTo>
                    <a:pt x="49" y="14"/>
                  </a:lnTo>
                  <a:lnTo>
                    <a:pt x="53" y="6"/>
                  </a:lnTo>
                  <a:lnTo>
                    <a:pt x="63" y="4"/>
                  </a:lnTo>
                  <a:lnTo>
                    <a:pt x="75" y="0"/>
                  </a:lnTo>
                  <a:lnTo>
                    <a:pt x="87" y="4"/>
                  </a:lnTo>
                  <a:lnTo>
                    <a:pt x="105" y="4"/>
                  </a:lnTo>
                  <a:lnTo>
                    <a:pt x="113" y="16"/>
                  </a:lnTo>
                  <a:lnTo>
                    <a:pt x="117" y="26"/>
                  </a:lnTo>
                  <a:lnTo>
                    <a:pt x="119" y="30"/>
                  </a:lnTo>
                  <a:lnTo>
                    <a:pt x="125" y="36"/>
                  </a:lnTo>
                  <a:lnTo>
                    <a:pt x="129" y="42"/>
                  </a:lnTo>
                  <a:lnTo>
                    <a:pt x="131" y="44"/>
                  </a:lnTo>
                  <a:lnTo>
                    <a:pt x="141" y="46"/>
                  </a:lnTo>
                  <a:lnTo>
                    <a:pt x="143" y="54"/>
                  </a:lnTo>
                  <a:lnTo>
                    <a:pt x="135" y="56"/>
                  </a:lnTo>
                  <a:lnTo>
                    <a:pt x="123" y="56"/>
                  </a:lnTo>
                  <a:lnTo>
                    <a:pt x="127" y="66"/>
                  </a:lnTo>
                  <a:lnTo>
                    <a:pt x="131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74" name="Freeform 150"/>
            <p:cNvSpPr>
              <a:spLocks noChangeAspect="1"/>
            </p:cNvSpPr>
            <p:nvPr/>
          </p:nvSpPr>
          <p:spPr bwMode="auto">
            <a:xfrm>
              <a:off x="3253" y="1706"/>
              <a:ext cx="364" cy="309"/>
            </a:xfrm>
            <a:custGeom>
              <a:avLst/>
              <a:gdLst>
                <a:gd name="T0" fmla="*/ 193 w 356"/>
                <a:gd name="T1" fmla="*/ 1390 h 286"/>
                <a:gd name="T2" fmla="*/ 276 w 356"/>
                <a:gd name="T3" fmla="*/ 1699 h 286"/>
                <a:gd name="T4" fmla="*/ 345 w 356"/>
                <a:gd name="T5" fmla="*/ 1915 h 286"/>
                <a:gd name="T6" fmla="*/ 394 w 356"/>
                <a:gd name="T7" fmla="*/ 1915 h 286"/>
                <a:gd name="T8" fmla="*/ 439 w 356"/>
                <a:gd name="T9" fmla="*/ 1836 h 286"/>
                <a:gd name="T10" fmla="*/ 454 w 356"/>
                <a:gd name="T11" fmla="*/ 1891 h 286"/>
                <a:gd name="T12" fmla="*/ 459 w 356"/>
                <a:gd name="T13" fmla="*/ 2001 h 286"/>
                <a:gd name="T14" fmla="*/ 538 w 356"/>
                <a:gd name="T15" fmla="*/ 2130 h 286"/>
                <a:gd name="T16" fmla="*/ 588 w 356"/>
                <a:gd name="T17" fmla="*/ 2139 h 286"/>
                <a:gd name="T18" fmla="*/ 600 w 356"/>
                <a:gd name="T19" fmla="*/ 2001 h 286"/>
                <a:gd name="T20" fmla="*/ 630 w 356"/>
                <a:gd name="T21" fmla="*/ 1915 h 286"/>
                <a:gd name="T22" fmla="*/ 616 w 356"/>
                <a:gd name="T23" fmla="*/ 1829 h 286"/>
                <a:gd name="T24" fmla="*/ 602 w 356"/>
                <a:gd name="T25" fmla="*/ 1693 h 286"/>
                <a:gd name="T26" fmla="*/ 570 w 356"/>
                <a:gd name="T27" fmla="*/ 1578 h 286"/>
                <a:gd name="T28" fmla="*/ 538 w 356"/>
                <a:gd name="T29" fmla="*/ 1499 h 286"/>
                <a:gd name="T30" fmla="*/ 551 w 356"/>
                <a:gd name="T31" fmla="*/ 1390 h 286"/>
                <a:gd name="T32" fmla="*/ 566 w 356"/>
                <a:gd name="T33" fmla="*/ 1277 h 286"/>
                <a:gd name="T34" fmla="*/ 536 w 356"/>
                <a:gd name="T35" fmla="*/ 1198 h 286"/>
                <a:gd name="T36" fmla="*/ 518 w 356"/>
                <a:gd name="T37" fmla="*/ 953 h 286"/>
                <a:gd name="T38" fmla="*/ 521 w 356"/>
                <a:gd name="T39" fmla="*/ 756 h 286"/>
                <a:gd name="T40" fmla="*/ 525 w 356"/>
                <a:gd name="T41" fmla="*/ 590 h 286"/>
                <a:gd name="T42" fmla="*/ 507 w 356"/>
                <a:gd name="T43" fmla="*/ 507 h 286"/>
                <a:gd name="T44" fmla="*/ 430 w 356"/>
                <a:gd name="T45" fmla="*/ 334 h 286"/>
                <a:gd name="T46" fmla="*/ 371 w 356"/>
                <a:gd name="T47" fmla="*/ 245 h 286"/>
                <a:gd name="T48" fmla="*/ 309 w 356"/>
                <a:gd name="T49" fmla="*/ 344 h 286"/>
                <a:gd name="T50" fmla="*/ 267 w 356"/>
                <a:gd name="T51" fmla="*/ 434 h 286"/>
                <a:gd name="T52" fmla="*/ 181 w 356"/>
                <a:gd name="T53" fmla="*/ 372 h 286"/>
                <a:gd name="T54" fmla="*/ 148 w 356"/>
                <a:gd name="T55" fmla="*/ 252 h 286"/>
                <a:gd name="T56" fmla="*/ 127 w 356"/>
                <a:gd name="T57" fmla="*/ 155 h 286"/>
                <a:gd name="T58" fmla="*/ 101 w 356"/>
                <a:gd name="T59" fmla="*/ 6 h 286"/>
                <a:gd name="T60" fmla="*/ 62 w 356"/>
                <a:gd name="T61" fmla="*/ 180 h 286"/>
                <a:gd name="T62" fmla="*/ 22 w 356"/>
                <a:gd name="T63" fmla="*/ 167 h 286"/>
                <a:gd name="T64" fmla="*/ 4 w 356"/>
                <a:gd name="T65" fmla="*/ 0 h 286"/>
                <a:gd name="T66" fmla="*/ 0 w 356"/>
                <a:gd name="T67" fmla="*/ 98 h 286"/>
                <a:gd name="T68" fmla="*/ 6 w 356"/>
                <a:gd name="T69" fmla="*/ 334 h 286"/>
                <a:gd name="T70" fmla="*/ 20 w 356"/>
                <a:gd name="T71" fmla="*/ 507 h 286"/>
                <a:gd name="T72" fmla="*/ 85 w 356"/>
                <a:gd name="T73" fmla="*/ 637 h 286"/>
                <a:gd name="T74" fmla="*/ 66 w 356"/>
                <a:gd name="T75" fmla="*/ 859 h 286"/>
                <a:gd name="T76" fmla="*/ 85 w 356"/>
                <a:gd name="T77" fmla="*/ 1013 h 286"/>
                <a:gd name="T78" fmla="*/ 136 w 356"/>
                <a:gd name="T79" fmla="*/ 1150 h 286"/>
                <a:gd name="T80" fmla="*/ 145 w 356"/>
                <a:gd name="T81" fmla="*/ 1300 h 286"/>
                <a:gd name="T82" fmla="*/ 169 w 356"/>
                <a:gd name="T83" fmla="*/ 1408 h 2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6"/>
                <a:gd name="T127" fmla="*/ 0 h 286"/>
                <a:gd name="T128" fmla="*/ 356 w 356"/>
                <a:gd name="T129" fmla="*/ 286 h 2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6" h="286">
                  <a:moveTo>
                    <a:pt x="102" y="198"/>
                  </a:moveTo>
                  <a:lnTo>
                    <a:pt x="106" y="194"/>
                  </a:lnTo>
                  <a:lnTo>
                    <a:pt x="108" y="186"/>
                  </a:lnTo>
                  <a:lnTo>
                    <a:pt x="120" y="194"/>
                  </a:lnTo>
                  <a:lnTo>
                    <a:pt x="132" y="204"/>
                  </a:lnTo>
                  <a:lnTo>
                    <a:pt x="154" y="228"/>
                  </a:lnTo>
                  <a:lnTo>
                    <a:pt x="166" y="240"/>
                  </a:lnTo>
                  <a:lnTo>
                    <a:pt x="178" y="248"/>
                  </a:lnTo>
                  <a:lnTo>
                    <a:pt x="194" y="256"/>
                  </a:lnTo>
                  <a:lnTo>
                    <a:pt x="202" y="256"/>
                  </a:lnTo>
                  <a:lnTo>
                    <a:pt x="212" y="258"/>
                  </a:lnTo>
                  <a:lnTo>
                    <a:pt x="222" y="256"/>
                  </a:lnTo>
                  <a:lnTo>
                    <a:pt x="230" y="252"/>
                  </a:lnTo>
                  <a:lnTo>
                    <a:pt x="238" y="248"/>
                  </a:lnTo>
                  <a:lnTo>
                    <a:pt x="246" y="246"/>
                  </a:lnTo>
                  <a:lnTo>
                    <a:pt x="252" y="246"/>
                  </a:lnTo>
                  <a:lnTo>
                    <a:pt x="254" y="248"/>
                  </a:lnTo>
                  <a:lnTo>
                    <a:pt x="254" y="252"/>
                  </a:lnTo>
                  <a:lnTo>
                    <a:pt x="256" y="258"/>
                  </a:lnTo>
                  <a:lnTo>
                    <a:pt x="254" y="266"/>
                  </a:lnTo>
                  <a:lnTo>
                    <a:pt x="258" y="268"/>
                  </a:lnTo>
                  <a:lnTo>
                    <a:pt x="264" y="272"/>
                  </a:lnTo>
                  <a:lnTo>
                    <a:pt x="282" y="278"/>
                  </a:lnTo>
                  <a:lnTo>
                    <a:pt x="302" y="284"/>
                  </a:lnTo>
                  <a:lnTo>
                    <a:pt x="316" y="286"/>
                  </a:lnTo>
                  <a:lnTo>
                    <a:pt x="324" y="286"/>
                  </a:lnTo>
                  <a:lnTo>
                    <a:pt x="330" y="286"/>
                  </a:lnTo>
                  <a:lnTo>
                    <a:pt x="330" y="278"/>
                  </a:lnTo>
                  <a:lnTo>
                    <a:pt x="332" y="274"/>
                  </a:lnTo>
                  <a:lnTo>
                    <a:pt x="336" y="268"/>
                  </a:lnTo>
                  <a:lnTo>
                    <a:pt x="340" y="264"/>
                  </a:lnTo>
                  <a:lnTo>
                    <a:pt x="350" y="258"/>
                  </a:lnTo>
                  <a:lnTo>
                    <a:pt x="354" y="256"/>
                  </a:lnTo>
                  <a:lnTo>
                    <a:pt x="356" y="252"/>
                  </a:lnTo>
                  <a:lnTo>
                    <a:pt x="352" y="248"/>
                  </a:lnTo>
                  <a:lnTo>
                    <a:pt x="346" y="244"/>
                  </a:lnTo>
                  <a:lnTo>
                    <a:pt x="344" y="236"/>
                  </a:lnTo>
                  <a:lnTo>
                    <a:pt x="342" y="228"/>
                  </a:lnTo>
                  <a:lnTo>
                    <a:pt x="338" y="226"/>
                  </a:lnTo>
                  <a:lnTo>
                    <a:pt x="332" y="226"/>
                  </a:lnTo>
                  <a:lnTo>
                    <a:pt x="326" y="220"/>
                  </a:lnTo>
                  <a:lnTo>
                    <a:pt x="320" y="212"/>
                  </a:lnTo>
                  <a:lnTo>
                    <a:pt x="314" y="206"/>
                  </a:lnTo>
                  <a:lnTo>
                    <a:pt x="308" y="204"/>
                  </a:lnTo>
                  <a:lnTo>
                    <a:pt x="302" y="200"/>
                  </a:lnTo>
                  <a:lnTo>
                    <a:pt x="304" y="196"/>
                  </a:lnTo>
                  <a:lnTo>
                    <a:pt x="306" y="192"/>
                  </a:lnTo>
                  <a:lnTo>
                    <a:pt x="310" y="186"/>
                  </a:lnTo>
                  <a:lnTo>
                    <a:pt x="316" y="178"/>
                  </a:lnTo>
                  <a:lnTo>
                    <a:pt x="318" y="174"/>
                  </a:lnTo>
                  <a:lnTo>
                    <a:pt x="318" y="170"/>
                  </a:lnTo>
                  <a:lnTo>
                    <a:pt x="310" y="168"/>
                  </a:lnTo>
                  <a:lnTo>
                    <a:pt x="304" y="164"/>
                  </a:lnTo>
                  <a:lnTo>
                    <a:pt x="300" y="160"/>
                  </a:lnTo>
                  <a:lnTo>
                    <a:pt x="298" y="154"/>
                  </a:lnTo>
                  <a:lnTo>
                    <a:pt x="294" y="140"/>
                  </a:lnTo>
                  <a:lnTo>
                    <a:pt x="290" y="128"/>
                  </a:lnTo>
                  <a:lnTo>
                    <a:pt x="290" y="120"/>
                  </a:lnTo>
                  <a:lnTo>
                    <a:pt x="290" y="112"/>
                  </a:lnTo>
                  <a:lnTo>
                    <a:pt x="292" y="102"/>
                  </a:lnTo>
                  <a:lnTo>
                    <a:pt x="294" y="92"/>
                  </a:lnTo>
                  <a:lnTo>
                    <a:pt x="294" y="82"/>
                  </a:lnTo>
                  <a:lnTo>
                    <a:pt x="294" y="78"/>
                  </a:lnTo>
                  <a:lnTo>
                    <a:pt x="292" y="74"/>
                  </a:lnTo>
                  <a:lnTo>
                    <a:pt x="288" y="70"/>
                  </a:lnTo>
                  <a:lnTo>
                    <a:pt x="284" y="68"/>
                  </a:lnTo>
                  <a:lnTo>
                    <a:pt x="276" y="66"/>
                  </a:lnTo>
                  <a:lnTo>
                    <a:pt x="268" y="62"/>
                  </a:lnTo>
                  <a:lnTo>
                    <a:pt x="242" y="44"/>
                  </a:lnTo>
                  <a:lnTo>
                    <a:pt x="226" y="36"/>
                  </a:lnTo>
                  <a:lnTo>
                    <a:pt x="216" y="32"/>
                  </a:lnTo>
                  <a:lnTo>
                    <a:pt x="208" y="32"/>
                  </a:lnTo>
                  <a:lnTo>
                    <a:pt x="198" y="34"/>
                  </a:lnTo>
                  <a:lnTo>
                    <a:pt x="188" y="36"/>
                  </a:lnTo>
                  <a:lnTo>
                    <a:pt x="174" y="46"/>
                  </a:lnTo>
                  <a:lnTo>
                    <a:pt x="168" y="50"/>
                  </a:lnTo>
                  <a:lnTo>
                    <a:pt x="160" y="54"/>
                  </a:lnTo>
                  <a:lnTo>
                    <a:pt x="150" y="58"/>
                  </a:lnTo>
                  <a:lnTo>
                    <a:pt x="136" y="58"/>
                  </a:lnTo>
                  <a:lnTo>
                    <a:pt x="120" y="56"/>
                  </a:lnTo>
                  <a:lnTo>
                    <a:pt x="102" y="50"/>
                  </a:lnTo>
                  <a:lnTo>
                    <a:pt x="94" y="44"/>
                  </a:lnTo>
                  <a:lnTo>
                    <a:pt x="88" y="38"/>
                  </a:lnTo>
                  <a:lnTo>
                    <a:pt x="84" y="34"/>
                  </a:lnTo>
                  <a:lnTo>
                    <a:pt x="82" y="28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8" y="14"/>
                  </a:lnTo>
                  <a:lnTo>
                    <a:pt x="66" y="6"/>
                  </a:lnTo>
                  <a:lnTo>
                    <a:pt x="58" y="6"/>
                  </a:lnTo>
                  <a:lnTo>
                    <a:pt x="46" y="16"/>
                  </a:lnTo>
                  <a:lnTo>
                    <a:pt x="40" y="22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2" y="22"/>
                  </a:lnTo>
                  <a:lnTo>
                    <a:pt x="16" y="14"/>
                  </a:lnTo>
                  <a:lnTo>
                    <a:pt x="10" y="6"/>
                  </a:lnTo>
                  <a:lnTo>
                    <a:pt x="4" y="0"/>
                  </a:lnTo>
                  <a:lnTo>
                    <a:pt x="4" y="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4" y="34"/>
                  </a:lnTo>
                  <a:lnTo>
                    <a:pt x="6" y="44"/>
                  </a:lnTo>
                  <a:lnTo>
                    <a:pt x="10" y="56"/>
                  </a:lnTo>
                  <a:lnTo>
                    <a:pt x="16" y="56"/>
                  </a:lnTo>
                  <a:lnTo>
                    <a:pt x="20" y="68"/>
                  </a:lnTo>
                  <a:lnTo>
                    <a:pt x="28" y="76"/>
                  </a:lnTo>
                  <a:lnTo>
                    <a:pt x="38" y="80"/>
                  </a:lnTo>
                  <a:lnTo>
                    <a:pt x="50" y="84"/>
                  </a:lnTo>
                  <a:lnTo>
                    <a:pt x="44" y="98"/>
                  </a:lnTo>
                  <a:lnTo>
                    <a:pt x="42" y="106"/>
                  </a:lnTo>
                  <a:lnTo>
                    <a:pt x="40" y="114"/>
                  </a:lnTo>
                  <a:lnTo>
                    <a:pt x="42" y="122"/>
                  </a:lnTo>
                  <a:lnTo>
                    <a:pt x="44" y="128"/>
                  </a:lnTo>
                  <a:lnTo>
                    <a:pt x="50" y="134"/>
                  </a:lnTo>
                  <a:lnTo>
                    <a:pt x="54" y="138"/>
                  </a:lnTo>
                  <a:lnTo>
                    <a:pt x="66" y="146"/>
                  </a:lnTo>
                  <a:lnTo>
                    <a:pt x="76" y="154"/>
                  </a:lnTo>
                  <a:lnTo>
                    <a:pt x="80" y="158"/>
                  </a:lnTo>
                  <a:lnTo>
                    <a:pt x="80" y="164"/>
                  </a:lnTo>
                  <a:lnTo>
                    <a:pt x="82" y="174"/>
                  </a:lnTo>
                  <a:lnTo>
                    <a:pt x="86" y="180"/>
                  </a:lnTo>
                  <a:lnTo>
                    <a:pt x="92" y="186"/>
                  </a:lnTo>
                  <a:lnTo>
                    <a:pt x="96" y="190"/>
                  </a:lnTo>
                  <a:lnTo>
                    <a:pt x="100" y="19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75" name="Freeform 151"/>
            <p:cNvSpPr>
              <a:spLocks noChangeAspect="1"/>
            </p:cNvSpPr>
            <p:nvPr/>
          </p:nvSpPr>
          <p:spPr bwMode="auto">
            <a:xfrm>
              <a:off x="3278" y="2159"/>
              <a:ext cx="180" cy="124"/>
            </a:xfrm>
            <a:custGeom>
              <a:avLst/>
              <a:gdLst>
                <a:gd name="T0" fmla="*/ 315 w 176"/>
                <a:gd name="T1" fmla="*/ 308 h 114"/>
                <a:gd name="T2" fmla="*/ 277 w 176"/>
                <a:gd name="T3" fmla="*/ 70 h 114"/>
                <a:gd name="T4" fmla="*/ 277 w 176"/>
                <a:gd name="T5" fmla="*/ 0 h 114"/>
                <a:gd name="T6" fmla="*/ 182 w 176"/>
                <a:gd name="T7" fmla="*/ 98 h 114"/>
                <a:gd name="T8" fmla="*/ 98 w 176"/>
                <a:gd name="T9" fmla="*/ 530 h 114"/>
                <a:gd name="T10" fmla="*/ 94 w 176"/>
                <a:gd name="T11" fmla="*/ 318 h 114"/>
                <a:gd name="T12" fmla="*/ 58 w 176"/>
                <a:gd name="T13" fmla="*/ 268 h 114"/>
                <a:gd name="T14" fmla="*/ 54 w 176"/>
                <a:gd name="T15" fmla="*/ 246 h 114"/>
                <a:gd name="T16" fmla="*/ 52 w 176"/>
                <a:gd name="T17" fmla="*/ 268 h 114"/>
                <a:gd name="T18" fmla="*/ 20 w 176"/>
                <a:gd name="T19" fmla="*/ 246 h 114"/>
                <a:gd name="T20" fmla="*/ 16 w 176"/>
                <a:gd name="T21" fmla="*/ 208 h 114"/>
                <a:gd name="T22" fmla="*/ 12 w 176"/>
                <a:gd name="T23" fmla="*/ 226 h 114"/>
                <a:gd name="T24" fmla="*/ 10 w 176"/>
                <a:gd name="T25" fmla="*/ 268 h 114"/>
                <a:gd name="T26" fmla="*/ 8 w 176"/>
                <a:gd name="T27" fmla="*/ 318 h 114"/>
                <a:gd name="T28" fmla="*/ 6 w 176"/>
                <a:gd name="T29" fmla="*/ 364 h 114"/>
                <a:gd name="T30" fmla="*/ 4 w 176"/>
                <a:gd name="T31" fmla="*/ 431 h 114"/>
                <a:gd name="T32" fmla="*/ 0 w 176"/>
                <a:gd name="T33" fmla="*/ 522 h 114"/>
                <a:gd name="T34" fmla="*/ 10 w 176"/>
                <a:gd name="T35" fmla="*/ 742 h 114"/>
                <a:gd name="T36" fmla="*/ 14 w 176"/>
                <a:gd name="T37" fmla="*/ 871 h 114"/>
                <a:gd name="T38" fmla="*/ 16 w 176"/>
                <a:gd name="T39" fmla="*/ 1012 h 114"/>
                <a:gd name="T40" fmla="*/ 48 w 176"/>
                <a:gd name="T41" fmla="*/ 1012 h 114"/>
                <a:gd name="T42" fmla="*/ 58 w 176"/>
                <a:gd name="T43" fmla="*/ 1012 h 114"/>
                <a:gd name="T44" fmla="*/ 70 w 176"/>
                <a:gd name="T45" fmla="*/ 955 h 114"/>
                <a:gd name="T46" fmla="*/ 82 w 176"/>
                <a:gd name="T47" fmla="*/ 925 h 114"/>
                <a:gd name="T48" fmla="*/ 98 w 176"/>
                <a:gd name="T49" fmla="*/ 886 h 114"/>
                <a:gd name="T50" fmla="*/ 127 w 176"/>
                <a:gd name="T51" fmla="*/ 850 h 114"/>
                <a:gd name="T52" fmla="*/ 145 w 176"/>
                <a:gd name="T53" fmla="*/ 846 h 114"/>
                <a:gd name="T54" fmla="*/ 162 w 176"/>
                <a:gd name="T55" fmla="*/ 801 h 114"/>
                <a:gd name="T56" fmla="*/ 182 w 176"/>
                <a:gd name="T57" fmla="*/ 781 h 114"/>
                <a:gd name="T58" fmla="*/ 194 w 176"/>
                <a:gd name="T59" fmla="*/ 742 h 114"/>
                <a:gd name="T60" fmla="*/ 202 w 176"/>
                <a:gd name="T61" fmla="*/ 716 h 114"/>
                <a:gd name="T62" fmla="*/ 205 w 176"/>
                <a:gd name="T63" fmla="*/ 658 h 114"/>
                <a:gd name="T64" fmla="*/ 215 w 176"/>
                <a:gd name="T65" fmla="*/ 633 h 114"/>
                <a:gd name="T66" fmla="*/ 250 w 176"/>
                <a:gd name="T67" fmla="*/ 605 h 114"/>
                <a:gd name="T68" fmla="*/ 269 w 176"/>
                <a:gd name="T69" fmla="*/ 572 h 114"/>
                <a:gd name="T70" fmla="*/ 287 w 176"/>
                <a:gd name="T71" fmla="*/ 522 h 114"/>
                <a:gd name="T72" fmla="*/ 294 w 176"/>
                <a:gd name="T73" fmla="*/ 469 h 114"/>
                <a:gd name="T74" fmla="*/ 296 w 176"/>
                <a:gd name="T75" fmla="*/ 409 h 114"/>
                <a:gd name="T76" fmla="*/ 303 w 176"/>
                <a:gd name="T77" fmla="*/ 342 h 114"/>
                <a:gd name="T78" fmla="*/ 308 w 176"/>
                <a:gd name="T79" fmla="*/ 318 h 114"/>
                <a:gd name="T80" fmla="*/ 315 w 176"/>
                <a:gd name="T81" fmla="*/ 308 h 1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6"/>
                <a:gd name="T124" fmla="*/ 0 h 114"/>
                <a:gd name="T125" fmla="*/ 176 w 176"/>
                <a:gd name="T126" fmla="*/ 114 h 1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6" h="114">
                  <a:moveTo>
                    <a:pt x="176" y="34"/>
                  </a:moveTo>
                  <a:lnTo>
                    <a:pt x="154" y="8"/>
                  </a:lnTo>
                  <a:lnTo>
                    <a:pt x="154" y="0"/>
                  </a:lnTo>
                  <a:lnTo>
                    <a:pt x="102" y="12"/>
                  </a:lnTo>
                  <a:lnTo>
                    <a:pt x="56" y="60"/>
                  </a:lnTo>
                  <a:lnTo>
                    <a:pt x="54" y="36"/>
                  </a:lnTo>
                  <a:lnTo>
                    <a:pt x="32" y="30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24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4" y="48"/>
                  </a:lnTo>
                  <a:lnTo>
                    <a:pt x="0" y="58"/>
                  </a:lnTo>
                  <a:lnTo>
                    <a:pt x="10" y="84"/>
                  </a:lnTo>
                  <a:lnTo>
                    <a:pt x="14" y="98"/>
                  </a:lnTo>
                  <a:lnTo>
                    <a:pt x="16" y="114"/>
                  </a:lnTo>
                  <a:lnTo>
                    <a:pt x="22" y="114"/>
                  </a:lnTo>
                  <a:lnTo>
                    <a:pt x="32" y="114"/>
                  </a:lnTo>
                  <a:lnTo>
                    <a:pt x="42" y="108"/>
                  </a:lnTo>
                  <a:lnTo>
                    <a:pt x="48" y="104"/>
                  </a:lnTo>
                  <a:lnTo>
                    <a:pt x="56" y="100"/>
                  </a:lnTo>
                  <a:lnTo>
                    <a:pt x="70" y="96"/>
                  </a:lnTo>
                  <a:lnTo>
                    <a:pt x="82" y="94"/>
                  </a:lnTo>
                  <a:lnTo>
                    <a:pt x="92" y="90"/>
                  </a:lnTo>
                  <a:lnTo>
                    <a:pt x="102" y="88"/>
                  </a:lnTo>
                  <a:lnTo>
                    <a:pt x="108" y="84"/>
                  </a:lnTo>
                  <a:lnTo>
                    <a:pt x="112" y="80"/>
                  </a:lnTo>
                  <a:lnTo>
                    <a:pt x="114" y="74"/>
                  </a:lnTo>
                  <a:lnTo>
                    <a:pt x="120" y="72"/>
                  </a:lnTo>
                  <a:lnTo>
                    <a:pt x="140" y="68"/>
                  </a:lnTo>
                  <a:lnTo>
                    <a:pt x="150" y="64"/>
                  </a:lnTo>
                  <a:lnTo>
                    <a:pt x="160" y="58"/>
                  </a:lnTo>
                  <a:lnTo>
                    <a:pt x="164" y="52"/>
                  </a:lnTo>
                  <a:lnTo>
                    <a:pt x="166" y="46"/>
                  </a:lnTo>
                  <a:lnTo>
                    <a:pt x="170" y="38"/>
                  </a:lnTo>
                  <a:lnTo>
                    <a:pt x="172" y="36"/>
                  </a:lnTo>
                  <a:lnTo>
                    <a:pt x="176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76" name="Freeform 152"/>
            <p:cNvSpPr>
              <a:spLocks noChangeAspect="1"/>
            </p:cNvSpPr>
            <p:nvPr/>
          </p:nvSpPr>
          <p:spPr bwMode="auto">
            <a:xfrm>
              <a:off x="2849" y="1535"/>
              <a:ext cx="155" cy="94"/>
            </a:xfrm>
            <a:custGeom>
              <a:avLst/>
              <a:gdLst>
                <a:gd name="T0" fmla="*/ 79 w 151"/>
                <a:gd name="T1" fmla="*/ 783 h 86"/>
                <a:gd name="T2" fmla="*/ 67 w 151"/>
                <a:gd name="T3" fmla="*/ 749 h 86"/>
                <a:gd name="T4" fmla="*/ 54 w 151"/>
                <a:gd name="T5" fmla="*/ 709 h 86"/>
                <a:gd name="T6" fmla="*/ 48 w 151"/>
                <a:gd name="T7" fmla="*/ 678 h 86"/>
                <a:gd name="T8" fmla="*/ 46 w 151"/>
                <a:gd name="T9" fmla="*/ 627 h 86"/>
                <a:gd name="T10" fmla="*/ 18 w 151"/>
                <a:gd name="T11" fmla="*/ 581 h 86"/>
                <a:gd name="T12" fmla="*/ 14 w 151"/>
                <a:gd name="T13" fmla="*/ 569 h 86"/>
                <a:gd name="T14" fmla="*/ 12 w 151"/>
                <a:gd name="T15" fmla="*/ 569 h 86"/>
                <a:gd name="T16" fmla="*/ 12 w 151"/>
                <a:gd name="T17" fmla="*/ 525 h 86"/>
                <a:gd name="T18" fmla="*/ 8 w 151"/>
                <a:gd name="T19" fmla="*/ 519 h 86"/>
                <a:gd name="T20" fmla="*/ 6 w 151"/>
                <a:gd name="T21" fmla="*/ 439 h 86"/>
                <a:gd name="T22" fmla="*/ 0 w 151"/>
                <a:gd name="T23" fmla="*/ 435 h 86"/>
                <a:gd name="T24" fmla="*/ 2 w 151"/>
                <a:gd name="T25" fmla="*/ 402 h 86"/>
                <a:gd name="T26" fmla="*/ 8 w 151"/>
                <a:gd name="T27" fmla="*/ 402 h 86"/>
                <a:gd name="T28" fmla="*/ 14 w 151"/>
                <a:gd name="T29" fmla="*/ 398 h 86"/>
                <a:gd name="T30" fmla="*/ 18 w 151"/>
                <a:gd name="T31" fmla="*/ 337 h 86"/>
                <a:gd name="T32" fmla="*/ 46 w 151"/>
                <a:gd name="T33" fmla="*/ 333 h 86"/>
                <a:gd name="T34" fmla="*/ 48 w 151"/>
                <a:gd name="T35" fmla="*/ 258 h 86"/>
                <a:gd name="T36" fmla="*/ 50 w 151"/>
                <a:gd name="T37" fmla="*/ 181 h 86"/>
                <a:gd name="T38" fmla="*/ 54 w 151"/>
                <a:gd name="T39" fmla="*/ 137 h 86"/>
                <a:gd name="T40" fmla="*/ 59 w 151"/>
                <a:gd name="T41" fmla="*/ 95 h 86"/>
                <a:gd name="T42" fmla="*/ 67 w 151"/>
                <a:gd name="T43" fmla="*/ 80 h 86"/>
                <a:gd name="T44" fmla="*/ 71 w 151"/>
                <a:gd name="T45" fmla="*/ 2 h 86"/>
                <a:gd name="T46" fmla="*/ 116 w 151"/>
                <a:gd name="T47" fmla="*/ 80 h 86"/>
                <a:gd name="T48" fmla="*/ 142 w 151"/>
                <a:gd name="T49" fmla="*/ 95 h 86"/>
                <a:gd name="T50" fmla="*/ 154 w 151"/>
                <a:gd name="T51" fmla="*/ 80 h 86"/>
                <a:gd name="T52" fmla="*/ 166 w 151"/>
                <a:gd name="T53" fmla="*/ 67 h 86"/>
                <a:gd name="T54" fmla="*/ 180 w 151"/>
                <a:gd name="T55" fmla="*/ 2 h 86"/>
                <a:gd name="T56" fmla="*/ 193 w 151"/>
                <a:gd name="T57" fmla="*/ 0 h 86"/>
                <a:gd name="T58" fmla="*/ 206 w 151"/>
                <a:gd name="T59" fmla="*/ 2 h 86"/>
                <a:gd name="T60" fmla="*/ 217 w 151"/>
                <a:gd name="T61" fmla="*/ 80 h 86"/>
                <a:gd name="T62" fmla="*/ 226 w 151"/>
                <a:gd name="T63" fmla="*/ 137 h 86"/>
                <a:gd name="T64" fmla="*/ 234 w 151"/>
                <a:gd name="T65" fmla="*/ 216 h 86"/>
                <a:gd name="T66" fmla="*/ 241 w 151"/>
                <a:gd name="T67" fmla="*/ 402 h 86"/>
                <a:gd name="T68" fmla="*/ 246 w 151"/>
                <a:gd name="T69" fmla="*/ 480 h 86"/>
                <a:gd name="T70" fmla="*/ 250 w 151"/>
                <a:gd name="T71" fmla="*/ 543 h 86"/>
                <a:gd name="T72" fmla="*/ 268 w 151"/>
                <a:gd name="T73" fmla="*/ 519 h 86"/>
                <a:gd name="T74" fmla="*/ 285 w 151"/>
                <a:gd name="T75" fmla="*/ 480 h 86"/>
                <a:gd name="T76" fmla="*/ 293 w 151"/>
                <a:gd name="T77" fmla="*/ 519 h 86"/>
                <a:gd name="T78" fmla="*/ 297 w 151"/>
                <a:gd name="T79" fmla="*/ 543 h 86"/>
                <a:gd name="T80" fmla="*/ 297 w 151"/>
                <a:gd name="T81" fmla="*/ 581 h 86"/>
                <a:gd name="T82" fmla="*/ 293 w 151"/>
                <a:gd name="T83" fmla="*/ 620 h 86"/>
                <a:gd name="T84" fmla="*/ 289 w 151"/>
                <a:gd name="T85" fmla="*/ 620 h 86"/>
                <a:gd name="T86" fmla="*/ 278 w 151"/>
                <a:gd name="T87" fmla="*/ 620 h 86"/>
                <a:gd name="T88" fmla="*/ 271 w 151"/>
                <a:gd name="T89" fmla="*/ 749 h 86"/>
                <a:gd name="T90" fmla="*/ 264 w 151"/>
                <a:gd name="T91" fmla="*/ 885 h 86"/>
                <a:gd name="T92" fmla="*/ 241 w 151"/>
                <a:gd name="T93" fmla="*/ 812 h 86"/>
                <a:gd name="T94" fmla="*/ 229 w 151"/>
                <a:gd name="T95" fmla="*/ 783 h 86"/>
                <a:gd name="T96" fmla="*/ 222 w 151"/>
                <a:gd name="T97" fmla="*/ 783 h 86"/>
                <a:gd name="T98" fmla="*/ 206 w 151"/>
                <a:gd name="T99" fmla="*/ 812 h 86"/>
                <a:gd name="T100" fmla="*/ 200 w 151"/>
                <a:gd name="T101" fmla="*/ 830 h 86"/>
                <a:gd name="T102" fmla="*/ 193 w 151"/>
                <a:gd name="T103" fmla="*/ 885 h 86"/>
                <a:gd name="T104" fmla="*/ 180 w 151"/>
                <a:gd name="T105" fmla="*/ 885 h 86"/>
                <a:gd name="T106" fmla="*/ 131 w 151"/>
                <a:gd name="T107" fmla="*/ 885 h 86"/>
                <a:gd name="T108" fmla="*/ 125 w 151"/>
                <a:gd name="T109" fmla="*/ 847 h 86"/>
                <a:gd name="T110" fmla="*/ 116 w 151"/>
                <a:gd name="T111" fmla="*/ 847 h 86"/>
                <a:gd name="T112" fmla="*/ 104 w 151"/>
                <a:gd name="T113" fmla="*/ 847 h 86"/>
                <a:gd name="T114" fmla="*/ 89 w 151"/>
                <a:gd name="T115" fmla="*/ 830 h 86"/>
                <a:gd name="T116" fmla="*/ 83 w 151"/>
                <a:gd name="T117" fmla="*/ 812 h 86"/>
                <a:gd name="T118" fmla="*/ 79 w 151"/>
                <a:gd name="T119" fmla="*/ 783 h 86"/>
                <a:gd name="T120" fmla="*/ 75 w 151"/>
                <a:gd name="T121" fmla="*/ 783 h 86"/>
                <a:gd name="T122" fmla="*/ 79 w 151"/>
                <a:gd name="T123" fmla="*/ 783 h 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1"/>
                <a:gd name="T187" fmla="*/ 0 h 86"/>
                <a:gd name="T188" fmla="*/ 151 w 151"/>
                <a:gd name="T189" fmla="*/ 86 h 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1" h="86">
                  <a:moveTo>
                    <a:pt x="42" y="78"/>
                  </a:moveTo>
                  <a:lnTo>
                    <a:pt x="36" y="74"/>
                  </a:lnTo>
                  <a:lnTo>
                    <a:pt x="28" y="70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8" y="40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2" y="26"/>
                  </a:lnTo>
                  <a:lnTo>
                    <a:pt x="24" y="18"/>
                  </a:lnTo>
                  <a:lnTo>
                    <a:pt x="28" y="14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38" y="2"/>
                  </a:lnTo>
                  <a:lnTo>
                    <a:pt x="57" y="8"/>
                  </a:lnTo>
                  <a:lnTo>
                    <a:pt x="73" y="10"/>
                  </a:lnTo>
                  <a:lnTo>
                    <a:pt x="79" y="8"/>
                  </a:lnTo>
                  <a:lnTo>
                    <a:pt x="85" y="6"/>
                  </a:lnTo>
                  <a:lnTo>
                    <a:pt x="91" y="2"/>
                  </a:lnTo>
                  <a:lnTo>
                    <a:pt x="97" y="0"/>
                  </a:lnTo>
                  <a:lnTo>
                    <a:pt x="105" y="2"/>
                  </a:lnTo>
                  <a:lnTo>
                    <a:pt x="111" y="8"/>
                  </a:lnTo>
                  <a:lnTo>
                    <a:pt x="115" y="14"/>
                  </a:lnTo>
                  <a:lnTo>
                    <a:pt x="119" y="22"/>
                  </a:lnTo>
                  <a:lnTo>
                    <a:pt x="123" y="40"/>
                  </a:lnTo>
                  <a:lnTo>
                    <a:pt x="125" y="48"/>
                  </a:lnTo>
                  <a:lnTo>
                    <a:pt x="127" y="54"/>
                  </a:lnTo>
                  <a:lnTo>
                    <a:pt x="135" y="50"/>
                  </a:lnTo>
                  <a:lnTo>
                    <a:pt x="145" y="48"/>
                  </a:lnTo>
                  <a:lnTo>
                    <a:pt x="149" y="50"/>
                  </a:lnTo>
                  <a:lnTo>
                    <a:pt x="151" y="54"/>
                  </a:lnTo>
                  <a:lnTo>
                    <a:pt x="151" y="58"/>
                  </a:lnTo>
                  <a:lnTo>
                    <a:pt x="149" y="60"/>
                  </a:lnTo>
                  <a:lnTo>
                    <a:pt x="147" y="60"/>
                  </a:lnTo>
                  <a:lnTo>
                    <a:pt x="141" y="60"/>
                  </a:lnTo>
                  <a:lnTo>
                    <a:pt x="137" y="74"/>
                  </a:lnTo>
                  <a:lnTo>
                    <a:pt x="133" y="86"/>
                  </a:lnTo>
                  <a:lnTo>
                    <a:pt x="123" y="80"/>
                  </a:lnTo>
                  <a:lnTo>
                    <a:pt x="117" y="78"/>
                  </a:lnTo>
                  <a:lnTo>
                    <a:pt x="113" y="78"/>
                  </a:lnTo>
                  <a:lnTo>
                    <a:pt x="105" y="80"/>
                  </a:lnTo>
                  <a:lnTo>
                    <a:pt x="101" y="82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67" y="86"/>
                  </a:lnTo>
                  <a:lnTo>
                    <a:pt x="63" y="84"/>
                  </a:lnTo>
                  <a:lnTo>
                    <a:pt x="57" y="84"/>
                  </a:lnTo>
                  <a:lnTo>
                    <a:pt x="53" y="84"/>
                  </a:lnTo>
                  <a:lnTo>
                    <a:pt x="47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42" y="7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77" name="Freeform 153"/>
            <p:cNvSpPr>
              <a:spLocks noChangeAspect="1"/>
            </p:cNvSpPr>
            <p:nvPr/>
          </p:nvSpPr>
          <p:spPr bwMode="auto">
            <a:xfrm>
              <a:off x="2324" y="2033"/>
              <a:ext cx="282" cy="315"/>
            </a:xfrm>
            <a:custGeom>
              <a:avLst/>
              <a:gdLst>
                <a:gd name="T0" fmla="*/ 8 w 276"/>
                <a:gd name="T1" fmla="*/ 1630 h 290"/>
                <a:gd name="T2" fmla="*/ 16 w 276"/>
                <a:gd name="T3" fmla="*/ 1575 h 290"/>
                <a:gd name="T4" fmla="*/ 20 w 276"/>
                <a:gd name="T5" fmla="*/ 1618 h 290"/>
                <a:gd name="T6" fmla="*/ 52 w 276"/>
                <a:gd name="T7" fmla="*/ 1596 h 290"/>
                <a:gd name="T8" fmla="*/ 56 w 276"/>
                <a:gd name="T9" fmla="*/ 1575 h 290"/>
                <a:gd name="T10" fmla="*/ 60 w 276"/>
                <a:gd name="T11" fmla="*/ 1618 h 290"/>
                <a:gd name="T12" fmla="*/ 64 w 276"/>
                <a:gd name="T13" fmla="*/ 1630 h 290"/>
                <a:gd name="T14" fmla="*/ 75 w 276"/>
                <a:gd name="T15" fmla="*/ 1596 h 290"/>
                <a:gd name="T16" fmla="*/ 200 w 276"/>
                <a:gd name="T17" fmla="*/ 1523 h 290"/>
                <a:gd name="T18" fmla="*/ 196 w 276"/>
                <a:gd name="T19" fmla="*/ 1452 h 290"/>
                <a:gd name="T20" fmla="*/ 164 w 276"/>
                <a:gd name="T21" fmla="*/ 0 h 290"/>
                <a:gd name="T22" fmla="*/ 391 w 276"/>
                <a:gd name="T23" fmla="*/ 614 h 290"/>
                <a:gd name="T24" fmla="*/ 397 w 276"/>
                <a:gd name="T25" fmla="*/ 711 h 290"/>
                <a:gd name="T26" fmla="*/ 433 w 276"/>
                <a:gd name="T27" fmla="*/ 805 h 290"/>
                <a:gd name="T28" fmla="*/ 454 w 276"/>
                <a:gd name="T29" fmla="*/ 990 h 290"/>
                <a:gd name="T30" fmla="*/ 482 w 276"/>
                <a:gd name="T31" fmla="*/ 1402 h 290"/>
                <a:gd name="T32" fmla="*/ 464 w 276"/>
                <a:gd name="T33" fmla="*/ 1565 h 290"/>
                <a:gd name="T34" fmla="*/ 433 w 276"/>
                <a:gd name="T35" fmla="*/ 1618 h 290"/>
                <a:gd name="T36" fmla="*/ 387 w 276"/>
                <a:gd name="T37" fmla="*/ 1630 h 290"/>
                <a:gd name="T38" fmla="*/ 285 w 276"/>
                <a:gd name="T39" fmla="*/ 1797 h 290"/>
                <a:gd name="T40" fmla="*/ 273 w 276"/>
                <a:gd name="T41" fmla="*/ 1840 h 290"/>
                <a:gd name="T42" fmla="*/ 256 w 276"/>
                <a:gd name="T43" fmla="*/ 1932 h 290"/>
                <a:gd name="T44" fmla="*/ 246 w 276"/>
                <a:gd name="T45" fmla="*/ 1952 h 290"/>
                <a:gd name="T46" fmla="*/ 233 w 276"/>
                <a:gd name="T47" fmla="*/ 2045 h 290"/>
                <a:gd name="T48" fmla="*/ 230 w 276"/>
                <a:gd name="T49" fmla="*/ 2120 h 290"/>
                <a:gd name="T50" fmla="*/ 207 w 276"/>
                <a:gd name="T51" fmla="*/ 2213 h 290"/>
                <a:gd name="T52" fmla="*/ 204 w 276"/>
                <a:gd name="T53" fmla="*/ 2280 h 290"/>
                <a:gd name="T54" fmla="*/ 196 w 276"/>
                <a:gd name="T55" fmla="*/ 2420 h 290"/>
                <a:gd name="T56" fmla="*/ 176 w 276"/>
                <a:gd name="T57" fmla="*/ 2487 h 290"/>
                <a:gd name="T58" fmla="*/ 152 w 276"/>
                <a:gd name="T59" fmla="*/ 2458 h 290"/>
                <a:gd name="T60" fmla="*/ 134 w 276"/>
                <a:gd name="T61" fmla="*/ 2487 h 290"/>
                <a:gd name="T62" fmla="*/ 115 w 276"/>
                <a:gd name="T63" fmla="*/ 2437 h 290"/>
                <a:gd name="T64" fmla="*/ 99 w 276"/>
                <a:gd name="T65" fmla="*/ 2192 h 290"/>
                <a:gd name="T66" fmla="*/ 79 w 276"/>
                <a:gd name="T67" fmla="*/ 2120 h 290"/>
                <a:gd name="T68" fmla="*/ 71 w 276"/>
                <a:gd name="T69" fmla="*/ 2171 h 290"/>
                <a:gd name="T70" fmla="*/ 22 w 276"/>
                <a:gd name="T71" fmla="*/ 2139 h 290"/>
                <a:gd name="T72" fmla="*/ 12 w 276"/>
                <a:gd name="T73" fmla="*/ 2066 h 290"/>
                <a:gd name="T74" fmla="*/ 8 w 276"/>
                <a:gd name="T75" fmla="*/ 1924 h 290"/>
                <a:gd name="T76" fmla="*/ 0 w 276"/>
                <a:gd name="T77" fmla="*/ 1711 h 290"/>
                <a:gd name="T78" fmla="*/ 2 w 276"/>
                <a:gd name="T79" fmla="*/ 1734 h 2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6"/>
                <a:gd name="T121" fmla="*/ 0 h 290"/>
                <a:gd name="T122" fmla="*/ 276 w 276"/>
                <a:gd name="T123" fmla="*/ 290 h 29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6" h="290">
                  <a:moveTo>
                    <a:pt x="2" y="202"/>
                  </a:moveTo>
                  <a:lnTo>
                    <a:pt x="8" y="190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22" y="182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6" y="186"/>
                  </a:lnTo>
                  <a:lnTo>
                    <a:pt x="28" y="186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8" y="190"/>
                  </a:lnTo>
                  <a:lnTo>
                    <a:pt x="42" y="188"/>
                  </a:lnTo>
                  <a:lnTo>
                    <a:pt x="46" y="186"/>
                  </a:lnTo>
                  <a:lnTo>
                    <a:pt x="112" y="186"/>
                  </a:lnTo>
                  <a:lnTo>
                    <a:pt x="114" y="178"/>
                  </a:lnTo>
                  <a:lnTo>
                    <a:pt x="116" y="170"/>
                  </a:lnTo>
                  <a:lnTo>
                    <a:pt x="112" y="170"/>
                  </a:lnTo>
                  <a:lnTo>
                    <a:pt x="110" y="166"/>
                  </a:lnTo>
                  <a:lnTo>
                    <a:pt x="96" y="0"/>
                  </a:lnTo>
                  <a:lnTo>
                    <a:pt x="126" y="0"/>
                  </a:lnTo>
                  <a:lnTo>
                    <a:pt x="224" y="72"/>
                  </a:lnTo>
                  <a:lnTo>
                    <a:pt x="224" y="76"/>
                  </a:lnTo>
                  <a:lnTo>
                    <a:pt x="228" y="82"/>
                  </a:lnTo>
                  <a:lnTo>
                    <a:pt x="236" y="90"/>
                  </a:lnTo>
                  <a:lnTo>
                    <a:pt x="248" y="94"/>
                  </a:lnTo>
                  <a:lnTo>
                    <a:pt x="260" y="98"/>
                  </a:lnTo>
                  <a:lnTo>
                    <a:pt x="260" y="114"/>
                  </a:lnTo>
                  <a:lnTo>
                    <a:pt x="276" y="112"/>
                  </a:lnTo>
                  <a:lnTo>
                    <a:pt x="276" y="164"/>
                  </a:lnTo>
                  <a:lnTo>
                    <a:pt x="270" y="174"/>
                  </a:lnTo>
                  <a:lnTo>
                    <a:pt x="266" y="182"/>
                  </a:lnTo>
                  <a:lnTo>
                    <a:pt x="258" y="186"/>
                  </a:lnTo>
                  <a:lnTo>
                    <a:pt x="248" y="188"/>
                  </a:lnTo>
                  <a:lnTo>
                    <a:pt x="234" y="188"/>
                  </a:lnTo>
                  <a:lnTo>
                    <a:pt x="222" y="190"/>
                  </a:lnTo>
                  <a:lnTo>
                    <a:pt x="200" y="196"/>
                  </a:lnTo>
                  <a:lnTo>
                    <a:pt x="162" y="210"/>
                  </a:lnTo>
                  <a:lnTo>
                    <a:pt x="158" y="212"/>
                  </a:lnTo>
                  <a:lnTo>
                    <a:pt x="156" y="214"/>
                  </a:lnTo>
                  <a:lnTo>
                    <a:pt x="152" y="220"/>
                  </a:lnTo>
                  <a:lnTo>
                    <a:pt x="148" y="226"/>
                  </a:lnTo>
                  <a:lnTo>
                    <a:pt x="146" y="228"/>
                  </a:lnTo>
                  <a:lnTo>
                    <a:pt x="142" y="228"/>
                  </a:lnTo>
                  <a:lnTo>
                    <a:pt x="134" y="226"/>
                  </a:lnTo>
                  <a:lnTo>
                    <a:pt x="134" y="238"/>
                  </a:lnTo>
                  <a:lnTo>
                    <a:pt x="134" y="244"/>
                  </a:lnTo>
                  <a:lnTo>
                    <a:pt x="132" y="248"/>
                  </a:lnTo>
                  <a:lnTo>
                    <a:pt x="124" y="252"/>
                  </a:lnTo>
                  <a:lnTo>
                    <a:pt x="118" y="258"/>
                  </a:lnTo>
                  <a:lnTo>
                    <a:pt x="116" y="262"/>
                  </a:lnTo>
                  <a:lnTo>
                    <a:pt x="116" y="266"/>
                  </a:lnTo>
                  <a:lnTo>
                    <a:pt x="114" y="274"/>
                  </a:lnTo>
                  <a:lnTo>
                    <a:pt x="112" y="282"/>
                  </a:lnTo>
                  <a:lnTo>
                    <a:pt x="108" y="286"/>
                  </a:lnTo>
                  <a:lnTo>
                    <a:pt x="102" y="290"/>
                  </a:lnTo>
                  <a:lnTo>
                    <a:pt x="98" y="282"/>
                  </a:lnTo>
                  <a:lnTo>
                    <a:pt x="88" y="286"/>
                  </a:lnTo>
                  <a:lnTo>
                    <a:pt x="82" y="288"/>
                  </a:lnTo>
                  <a:lnTo>
                    <a:pt x="76" y="290"/>
                  </a:lnTo>
                  <a:lnTo>
                    <a:pt x="70" y="288"/>
                  </a:lnTo>
                  <a:lnTo>
                    <a:pt x="66" y="284"/>
                  </a:lnTo>
                  <a:lnTo>
                    <a:pt x="62" y="270"/>
                  </a:lnTo>
                  <a:lnTo>
                    <a:pt x="58" y="256"/>
                  </a:lnTo>
                  <a:lnTo>
                    <a:pt x="54" y="250"/>
                  </a:lnTo>
                  <a:lnTo>
                    <a:pt x="48" y="248"/>
                  </a:lnTo>
                  <a:lnTo>
                    <a:pt x="46" y="250"/>
                  </a:lnTo>
                  <a:lnTo>
                    <a:pt x="44" y="252"/>
                  </a:lnTo>
                  <a:lnTo>
                    <a:pt x="36" y="252"/>
                  </a:lnTo>
                  <a:lnTo>
                    <a:pt x="22" y="250"/>
                  </a:lnTo>
                  <a:lnTo>
                    <a:pt x="12" y="248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8" y="224"/>
                  </a:lnTo>
                  <a:lnTo>
                    <a:pt x="4" y="214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2" y="2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78" name="Freeform 154"/>
            <p:cNvSpPr>
              <a:spLocks noChangeAspect="1"/>
            </p:cNvSpPr>
            <p:nvPr/>
          </p:nvSpPr>
          <p:spPr bwMode="auto">
            <a:xfrm>
              <a:off x="2536" y="2064"/>
              <a:ext cx="273" cy="252"/>
            </a:xfrm>
            <a:custGeom>
              <a:avLst/>
              <a:gdLst>
                <a:gd name="T0" fmla="*/ 459 w 266"/>
                <a:gd name="T1" fmla="*/ 115 h 232"/>
                <a:gd name="T2" fmla="*/ 442 w 266"/>
                <a:gd name="T3" fmla="*/ 4 h 232"/>
                <a:gd name="T4" fmla="*/ 420 w 266"/>
                <a:gd name="T5" fmla="*/ 0 h 232"/>
                <a:gd name="T6" fmla="*/ 393 w 266"/>
                <a:gd name="T7" fmla="*/ 0 h 232"/>
                <a:gd name="T8" fmla="*/ 238 w 266"/>
                <a:gd name="T9" fmla="*/ 434 h 232"/>
                <a:gd name="T10" fmla="*/ 132 w 266"/>
                <a:gd name="T11" fmla="*/ 723 h 232"/>
                <a:gd name="T12" fmla="*/ 123 w 266"/>
                <a:gd name="T13" fmla="*/ 1263 h 232"/>
                <a:gd name="T14" fmla="*/ 94 w 266"/>
                <a:gd name="T15" fmla="*/ 1366 h 232"/>
                <a:gd name="T16" fmla="*/ 18 w 266"/>
                <a:gd name="T17" fmla="*/ 1387 h 232"/>
                <a:gd name="T18" fmla="*/ 0 w 266"/>
                <a:gd name="T19" fmla="*/ 1528 h 232"/>
                <a:gd name="T20" fmla="*/ 10 w 266"/>
                <a:gd name="T21" fmla="*/ 1596 h 232"/>
                <a:gd name="T22" fmla="*/ 16 w 266"/>
                <a:gd name="T23" fmla="*/ 1661 h 232"/>
                <a:gd name="T24" fmla="*/ 16 w 266"/>
                <a:gd name="T25" fmla="*/ 1757 h 232"/>
                <a:gd name="T26" fmla="*/ 46 w 266"/>
                <a:gd name="T27" fmla="*/ 1814 h 232"/>
                <a:gd name="T28" fmla="*/ 58 w 266"/>
                <a:gd name="T29" fmla="*/ 1840 h 232"/>
                <a:gd name="T30" fmla="*/ 66 w 266"/>
                <a:gd name="T31" fmla="*/ 1888 h 232"/>
                <a:gd name="T32" fmla="*/ 94 w 266"/>
                <a:gd name="T33" fmla="*/ 1932 h 232"/>
                <a:gd name="T34" fmla="*/ 120 w 266"/>
                <a:gd name="T35" fmla="*/ 1855 h 232"/>
                <a:gd name="T36" fmla="*/ 135 w 266"/>
                <a:gd name="T37" fmla="*/ 1692 h 232"/>
                <a:gd name="T38" fmla="*/ 159 w 266"/>
                <a:gd name="T39" fmla="*/ 1618 h 232"/>
                <a:gd name="T40" fmla="*/ 190 w 266"/>
                <a:gd name="T41" fmla="*/ 1618 h 232"/>
                <a:gd name="T42" fmla="*/ 208 w 266"/>
                <a:gd name="T43" fmla="*/ 1692 h 232"/>
                <a:gd name="T44" fmla="*/ 222 w 266"/>
                <a:gd name="T45" fmla="*/ 1757 h 232"/>
                <a:gd name="T46" fmla="*/ 238 w 266"/>
                <a:gd name="T47" fmla="*/ 1757 h 232"/>
                <a:gd name="T48" fmla="*/ 246 w 266"/>
                <a:gd name="T49" fmla="*/ 1711 h 232"/>
                <a:gd name="T50" fmla="*/ 271 w 266"/>
                <a:gd name="T51" fmla="*/ 1711 h 232"/>
                <a:gd name="T52" fmla="*/ 285 w 266"/>
                <a:gd name="T53" fmla="*/ 1772 h 232"/>
                <a:gd name="T54" fmla="*/ 316 w 266"/>
                <a:gd name="T55" fmla="*/ 1772 h 232"/>
                <a:gd name="T56" fmla="*/ 342 w 266"/>
                <a:gd name="T57" fmla="*/ 1700 h 232"/>
                <a:gd name="T58" fmla="*/ 373 w 266"/>
                <a:gd name="T59" fmla="*/ 1692 h 232"/>
                <a:gd name="T60" fmla="*/ 387 w 266"/>
                <a:gd name="T61" fmla="*/ 1711 h 232"/>
                <a:gd name="T62" fmla="*/ 417 w 266"/>
                <a:gd name="T63" fmla="*/ 1711 h 232"/>
                <a:gd name="T64" fmla="*/ 447 w 266"/>
                <a:gd name="T65" fmla="*/ 1618 h 232"/>
                <a:gd name="T66" fmla="*/ 454 w 266"/>
                <a:gd name="T67" fmla="*/ 1441 h 232"/>
                <a:gd name="T68" fmla="*/ 475 w 266"/>
                <a:gd name="T69" fmla="*/ 1322 h 232"/>
                <a:gd name="T70" fmla="*/ 502 w 266"/>
                <a:gd name="T71" fmla="*/ 1163 h 232"/>
                <a:gd name="T72" fmla="*/ 510 w 266"/>
                <a:gd name="T73" fmla="*/ 711 h 232"/>
                <a:gd name="T74" fmla="*/ 513 w 266"/>
                <a:gd name="T75" fmla="*/ 614 h 232"/>
                <a:gd name="T76" fmla="*/ 522 w 266"/>
                <a:gd name="T77" fmla="*/ 521 h 232"/>
                <a:gd name="T78" fmla="*/ 508 w 266"/>
                <a:gd name="T79" fmla="*/ 312 h 232"/>
                <a:gd name="T80" fmla="*/ 487 w 266"/>
                <a:gd name="T81" fmla="*/ 70 h 2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232"/>
                <a:gd name="T125" fmla="*/ 266 w 266"/>
                <a:gd name="T126" fmla="*/ 232 h 2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232">
                  <a:moveTo>
                    <a:pt x="250" y="6"/>
                  </a:moveTo>
                  <a:lnTo>
                    <a:pt x="234" y="14"/>
                  </a:lnTo>
                  <a:lnTo>
                    <a:pt x="230" y="8"/>
                  </a:lnTo>
                  <a:lnTo>
                    <a:pt x="226" y="4"/>
                  </a:lnTo>
                  <a:lnTo>
                    <a:pt x="220" y="2"/>
                  </a:lnTo>
                  <a:lnTo>
                    <a:pt x="214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22" y="50"/>
                  </a:lnTo>
                  <a:lnTo>
                    <a:pt x="94" y="80"/>
                  </a:lnTo>
                  <a:lnTo>
                    <a:pt x="68" y="84"/>
                  </a:lnTo>
                  <a:lnTo>
                    <a:pt x="68" y="136"/>
                  </a:lnTo>
                  <a:lnTo>
                    <a:pt x="62" y="146"/>
                  </a:lnTo>
                  <a:lnTo>
                    <a:pt x="58" y="154"/>
                  </a:lnTo>
                  <a:lnTo>
                    <a:pt x="50" y="158"/>
                  </a:lnTo>
                  <a:lnTo>
                    <a:pt x="40" y="160"/>
                  </a:lnTo>
                  <a:lnTo>
                    <a:pt x="18" y="16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4" y="184"/>
                  </a:lnTo>
                  <a:lnTo>
                    <a:pt x="10" y="186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6" y="200"/>
                  </a:lnTo>
                  <a:lnTo>
                    <a:pt x="16" y="204"/>
                  </a:lnTo>
                  <a:lnTo>
                    <a:pt x="16" y="208"/>
                  </a:lnTo>
                  <a:lnTo>
                    <a:pt x="20" y="212"/>
                  </a:lnTo>
                  <a:lnTo>
                    <a:pt x="26" y="212"/>
                  </a:lnTo>
                  <a:lnTo>
                    <a:pt x="32" y="214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46" y="220"/>
                  </a:lnTo>
                  <a:lnTo>
                    <a:pt x="50" y="226"/>
                  </a:lnTo>
                  <a:lnTo>
                    <a:pt x="56" y="232"/>
                  </a:lnTo>
                  <a:lnTo>
                    <a:pt x="60" y="216"/>
                  </a:lnTo>
                  <a:lnTo>
                    <a:pt x="66" y="202"/>
                  </a:lnTo>
                  <a:lnTo>
                    <a:pt x="70" y="196"/>
                  </a:lnTo>
                  <a:lnTo>
                    <a:pt x="76" y="192"/>
                  </a:lnTo>
                  <a:lnTo>
                    <a:pt x="82" y="188"/>
                  </a:lnTo>
                  <a:lnTo>
                    <a:pt x="92" y="188"/>
                  </a:lnTo>
                  <a:lnTo>
                    <a:pt x="96" y="188"/>
                  </a:lnTo>
                  <a:lnTo>
                    <a:pt x="100" y="190"/>
                  </a:lnTo>
                  <a:lnTo>
                    <a:pt x="106" y="196"/>
                  </a:lnTo>
                  <a:lnTo>
                    <a:pt x="112" y="202"/>
                  </a:lnTo>
                  <a:lnTo>
                    <a:pt x="114" y="204"/>
                  </a:lnTo>
                  <a:lnTo>
                    <a:pt x="118" y="206"/>
                  </a:lnTo>
                  <a:lnTo>
                    <a:pt x="122" y="204"/>
                  </a:lnTo>
                  <a:lnTo>
                    <a:pt x="124" y="202"/>
                  </a:lnTo>
                  <a:lnTo>
                    <a:pt x="126" y="200"/>
                  </a:lnTo>
                  <a:lnTo>
                    <a:pt x="130" y="198"/>
                  </a:lnTo>
                  <a:lnTo>
                    <a:pt x="138" y="200"/>
                  </a:lnTo>
                  <a:lnTo>
                    <a:pt x="142" y="204"/>
                  </a:lnTo>
                  <a:lnTo>
                    <a:pt x="146" y="206"/>
                  </a:lnTo>
                  <a:lnTo>
                    <a:pt x="154" y="208"/>
                  </a:lnTo>
                  <a:lnTo>
                    <a:pt x="162" y="206"/>
                  </a:lnTo>
                  <a:lnTo>
                    <a:pt x="168" y="202"/>
                  </a:lnTo>
                  <a:lnTo>
                    <a:pt x="174" y="198"/>
                  </a:lnTo>
                  <a:lnTo>
                    <a:pt x="184" y="196"/>
                  </a:lnTo>
                  <a:lnTo>
                    <a:pt x="190" y="196"/>
                  </a:lnTo>
                  <a:lnTo>
                    <a:pt x="194" y="198"/>
                  </a:lnTo>
                  <a:lnTo>
                    <a:pt x="198" y="200"/>
                  </a:lnTo>
                  <a:lnTo>
                    <a:pt x="206" y="202"/>
                  </a:lnTo>
                  <a:lnTo>
                    <a:pt x="212" y="200"/>
                  </a:lnTo>
                  <a:lnTo>
                    <a:pt x="218" y="196"/>
                  </a:lnTo>
                  <a:lnTo>
                    <a:pt x="228" y="188"/>
                  </a:lnTo>
                  <a:lnTo>
                    <a:pt x="230" y="178"/>
                  </a:lnTo>
                  <a:lnTo>
                    <a:pt x="232" y="168"/>
                  </a:lnTo>
                  <a:lnTo>
                    <a:pt x="236" y="160"/>
                  </a:lnTo>
                  <a:lnTo>
                    <a:pt x="242" y="154"/>
                  </a:lnTo>
                  <a:lnTo>
                    <a:pt x="252" y="140"/>
                  </a:lnTo>
                  <a:lnTo>
                    <a:pt x="256" y="134"/>
                  </a:lnTo>
                  <a:lnTo>
                    <a:pt x="260" y="126"/>
                  </a:lnTo>
                  <a:lnTo>
                    <a:pt x="260" y="82"/>
                  </a:lnTo>
                  <a:lnTo>
                    <a:pt x="260" y="76"/>
                  </a:lnTo>
                  <a:lnTo>
                    <a:pt x="262" y="72"/>
                  </a:lnTo>
                  <a:lnTo>
                    <a:pt x="264" y="68"/>
                  </a:lnTo>
                  <a:lnTo>
                    <a:pt x="266" y="62"/>
                  </a:lnTo>
                  <a:lnTo>
                    <a:pt x="264" y="50"/>
                  </a:lnTo>
                  <a:lnTo>
                    <a:pt x="258" y="36"/>
                  </a:lnTo>
                  <a:lnTo>
                    <a:pt x="252" y="22"/>
                  </a:lnTo>
                  <a:lnTo>
                    <a:pt x="248" y="8"/>
                  </a:lnTo>
                  <a:lnTo>
                    <a:pt x="25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5979" name="Group 155"/>
            <p:cNvGrpSpPr>
              <a:grpSpLocks noChangeAspect="1"/>
            </p:cNvGrpSpPr>
            <p:nvPr/>
          </p:nvGrpSpPr>
          <p:grpSpPr bwMode="auto">
            <a:xfrm>
              <a:off x="2655" y="926"/>
              <a:ext cx="1670" cy="169"/>
              <a:chOff x="2801" y="1280"/>
              <a:chExt cx="1633" cy="156"/>
            </a:xfrm>
          </p:grpSpPr>
          <p:sp>
            <p:nvSpPr>
              <p:cNvPr id="36093" name="Freeform 156"/>
              <p:cNvSpPr>
                <a:spLocks noChangeAspect="1"/>
              </p:cNvSpPr>
              <p:nvPr/>
            </p:nvSpPr>
            <p:spPr bwMode="auto">
              <a:xfrm>
                <a:off x="3664" y="1280"/>
                <a:ext cx="112" cy="32"/>
              </a:xfrm>
              <a:custGeom>
                <a:avLst/>
                <a:gdLst>
                  <a:gd name="T0" fmla="*/ 112 w 112"/>
                  <a:gd name="T1" fmla="*/ 28 h 32"/>
                  <a:gd name="T2" fmla="*/ 104 w 112"/>
                  <a:gd name="T3" fmla="*/ 30 h 32"/>
                  <a:gd name="T4" fmla="*/ 98 w 112"/>
                  <a:gd name="T5" fmla="*/ 30 h 32"/>
                  <a:gd name="T6" fmla="*/ 88 w 112"/>
                  <a:gd name="T7" fmla="*/ 28 h 32"/>
                  <a:gd name="T8" fmla="*/ 86 w 112"/>
                  <a:gd name="T9" fmla="*/ 30 h 32"/>
                  <a:gd name="T10" fmla="*/ 84 w 112"/>
                  <a:gd name="T11" fmla="*/ 32 h 32"/>
                  <a:gd name="T12" fmla="*/ 82 w 112"/>
                  <a:gd name="T13" fmla="*/ 32 h 32"/>
                  <a:gd name="T14" fmla="*/ 68 w 112"/>
                  <a:gd name="T15" fmla="*/ 30 h 32"/>
                  <a:gd name="T16" fmla="*/ 52 w 112"/>
                  <a:gd name="T17" fmla="*/ 26 h 32"/>
                  <a:gd name="T18" fmla="*/ 46 w 112"/>
                  <a:gd name="T19" fmla="*/ 24 h 32"/>
                  <a:gd name="T20" fmla="*/ 40 w 112"/>
                  <a:gd name="T21" fmla="*/ 20 h 32"/>
                  <a:gd name="T22" fmla="*/ 38 w 112"/>
                  <a:gd name="T23" fmla="*/ 16 h 32"/>
                  <a:gd name="T24" fmla="*/ 38 w 112"/>
                  <a:gd name="T25" fmla="*/ 10 h 32"/>
                  <a:gd name="T26" fmla="*/ 20 w 112"/>
                  <a:gd name="T27" fmla="*/ 10 h 32"/>
                  <a:gd name="T28" fmla="*/ 10 w 112"/>
                  <a:gd name="T29" fmla="*/ 10 h 32"/>
                  <a:gd name="T30" fmla="*/ 4 w 112"/>
                  <a:gd name="T31" fmla="*/ 8 h 32"/>
                  <a:gd name="T32" fmla="*/ 2 w 112"/>
                  <a:gd name="T33" fmla="*/ 6 h 32"/>
                  <a:gd name="T34" fmla="*/ 0 w 112"/>
                  <a:gd name="T35" fmla="*/ 4 h 32"/>
                  <a:gd name="T36" fmla="*/ 2 w 112"/>
                  <a:gd name="T37" fmla="*/ 2 h 32"/>
                  <a:gd name="T38" fmla="*/ 4 w 112"/>
                  <a:gd name="T39" fmla="*/ 2 h 32"/>
                  <a:gd name="T40" fmla="*/ 12 w 112"/>
                  <a:gd name="T41" fmla="*/ 0 h 32"/>
                  <a:gd name="T42" fmla="*/ 26 w 112"/>
                  <a:gd name="T43" fmla="*/ 0 h 32"/>
                  <a:gd name="T44" fmla="*/ 36 w 112"/>
                  <a:gd name="T45" fmla="*/ 0 h 32"/>
                  <a:gd name="T46" fmla="*/ 46 w 112"/>
                  <a:gd name="T47" fmla="*/ 2 h 32"/>
                  <a:gd name="T48" fmla="*/ 54 w 112"/>
                  <a:gd name="T49" fmla="*/ 4 h 32"/>
                  <a:gd name="T50" fmla="*/ 58 w 112"/>
                  <a:gd name="T51" fmla="*/ 8 h 32"/>
                  <a:gd name="T52" fmla="*/ 58 w 112"/>
                  <a:gd name="T53" fmla="*/ 10 h 32"/>
                  <a:gd name="T54" fmla="*/ 50 w 112"/>
                  <a:gd name="T55" fmla="*/ 10 h 32"/>
                  <a:gd name="T56" fmla="*/ 64 w 112"/>
                  <a:gd name="T57" fmla="*/ 12 h 32"/>
                  <a:gd name="T58" fmla="*/ 70 w 112"/>
                  <a:gd name="T59" fmla="*/ 14 h 32"/>
                  <a:gd name="T60" fmla="*/ 74 w 112"/>
                  <a:gd name="T61" fmla="*/ 16 h 32"/>
                  <a:gd name="T62" fmla="*/ 78 w 112"/>
                  <a:gd name="T63" fmla="*/ 14 h 32"/>
                  <a:gd name="T64" fmla="*/ 82 w 112"/>
                  <a:gd name="T65" fmla="*/ 12 h 32"/>
                  <a:gd name="T66" fmla="*/ 92 w 112"/>
                  <a:gd name="T67" fmla="*/ 14 h 32"/>
                  <a:gd name="T68" fmla="*/ 98 w 112"/>
                  <a:gd name="T69" fmla="*/ 18 h 32"/>
                  <a:gd name="T70" fmla="*/ 108 w 112"/>
                  <a:gd name="T71" fmla="*/ 28 h 32"/>
                  <a:gd name="T72" fmla="*/ 112 w 112"/>
                  <a:gd name="T73" fmla="*/ 28 h 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32"/>
                  <a:gd name="T113" fmla="*/ 112 w 112"/>
                  <a:gd name="T114" fmla="*/ 32 h 3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32">
                    <a:moveTo>
                      <a:pt x="112" y="28"/>
                    </a:moveTo>
                    <a:lnTo>
                      <a:pt x="104" y="30"/>
                    </a:lnTo>
                    <a:lnTo>
                      <a:pt x="98" y="30"/>
                    </a:lnTo>
                    <a:lnTo>
                      <a:pt x="88" y="28"/>
                    </a:lnTo>
                    <a:lnTo>
                      <a:pt x="86" y="30"/>
                    </a:lnTo>
                    <a:lnTo>
                      <a:pt x="84" y="32"/>
                    </a:lnTo>
                    <a:lnTo>
                      <a:pt x="82" y="32"/>
                    </a:lnTo>
                    <a:lnTo>
                      <a:pt x="68" y="30"/>
                    </a:lnTo>
                    <a:lnTo>
                      <a:pt x="52" y="26"/>
                    </a:lnTo>
                    <a:lnTo>
                      <a:pt x="46" y="24"/>
                    </a:lnTo>
                    <a:lnTo>
                      <a:pt x="40" y="20"/>
                    </a:lnTo>
                    <a:lnTo>
                      <a:pt x="38" y="16"/>
                    </a:lnTo>
                    <a:lnTo>
                      <a:pt x="38" y="10"/>
                    </a:lnTo>
                    <a:lnTo>
                      <a:pt x="20" y="10"/>
                    </a:lnTo>
                    <a:lnTo>
                      <a:pt x="10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2"/>
                    </a:lnTo>
                    <a:lnTo>
                      <a:pt x="54" y="4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0" y="10"/>
                    </a:lnTo>
                    <a:lnTo>
                      <a:pt x="64" y="12"/>
                    </a:lnTo>
                    <a:lnTo>
                      <a:pt x="70" y="14"/>
                    </a:lnTo>
                    <a:lnTo>
                      <a:pt x="74" y="16"/>
                    </a:lnTo>
                    <a:lnTo>
                      <a:pt x="78" y="14"/>
                    </a:lnTo>
                    <a:lnTo>
                      <a:pt x="82" y="12"/>
                    </a:lnTo>
                    <a:lnTo>
                      <a:pt x="92" y="14"/>
                    </a:lnTo>
                    <a:lnTo>
                      <a:pt x="98" y="18"/>
                    </a:lnTo>
                    <a:lnTo>
                      <a:pt x="108" y="28"/>
                    </a:lnTo>
                    <a:lnTo>
                      <a:pt x="112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94" name="Freeform 157"/>
              <p:cNvSpPr>
                <a:spLocks noChangeAspect="1"/>
              </p:cNvSpPr>
              <p:nvPr/>
            </p:nvSpPr>
            <p:spPr bwMode="auto">
              <a:xfrm>
                <a:off x="3788" y="1302"/>
                <a:ext cx="56" cy="24"/>
              </a:xfrm>
              <a:custGeom>
                <a:avLst/>
                <a:gdLst>
                  <a:gd name="T0" fmla="*/ 6 w 56"/>
                  <a:gd name="T1" fmla="*/ 24 h 24"/>
                  <a:gd name="T2" fmla="*/ 4 w 56"/>
                  <a:gd name="T3" fmla="*/ 22 h 24"/>
                  <a:gd name="T4" fmla="*/ 2 w 56"/>
                  <a:gd name="T5" fmla="*/ 20 h 24"/>
                  <a:gd name="T6" fmla="*/ 0 w 56"/>
                  <a:gd name="T7" fmla="*/ 18 h 24"/>
                  <a:gd name="T8" fmla="*/ 0 w 56"/>
                  <a:gd name="T9" fmla="*/ 6 h 24"/>
                  <a:gd name="T10" fmla="*/ 4 w 56"/>
                  <a:gd name="T11" fmla="*/ 2 h 24"/>
                  <a:gd name="T12" fmla="*/ 6 w 56"/>
                  <a:gd name="T13" fmla="*/ 0 h 24"/>
                  <a:gd name="T14" fmla="*/ 14 w 56"/>
                  <a:gd name="T15" fmla="*/ 0 h 24"/>
                  <a:gd name="T16" fmla="*/ 22 w 56"/>
                  <a:gd name="T17" fmla="*/ 4 h 24"/>
                  <a:gd name="T18" fmla="*/ 34 w 56"/>
                  <a:gd name="T19" fmla="*/ 6 h 24"/>
                  <a:gd name="T20" fmla="*/ 56 w 56"/>
                  <a:gd name="T21" fmla="*/ 10 h 24"/>
                  <a:gd name="T22" fmla="*/ 54 w 56"/>
                  <a:gd name="T23" fmla="*/ 14 h 24"/>
                  <a:gd name="T24" fmla="*/ 50 w 56"/>
                  <a:gd name="T25" fmla="*/ 16 h 24"/>
                  <a:gd name="T26" fmla="*/ 42 w 56"/>
                  <a:gd name="T27" fmla="*/ 18 h 24"/>
                  <a:gd name="T28" fmla="*/ 30 w 56"/>
                  <a:gd name="T29" fmla="*/ 18 h 24"/>
                  <a:gd name="T30" fmla="*/ 22 w 56"/>
                  <a:gd name="T31" fmla="*/ 20 h 24"/>
                  <a:gd name="T32" fmla="*/ 14 w 56"/>
                  <a:gd name="T33" fmla="*/ 22 h 24"/>
                  <a:gd name="T34" fmla="*/ 6 w 56"/>
                  <a:gd name="T35" fmla="*/ 24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6"/>
                  <a:gd name="T55" fmla="*/ 0 h 24"/>
                  <a:gd name="T56" fmla="*/ 56 w 56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6" h="24">
                    <a:moveTo>
                      <a:pt x="6" y="24"/>
                    </a:moveTo>
                    <a:lnTo>
                      <a:pt x="4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2" y="18"/>
                    </a:lnTo>
                    <a:lnTo>
                      <a:pt x="30" y="18"/>
                    </a:lnTo>
                    <a:lnTo>
                      <a:pt x="22" y="20"/>
                    </a:lnTo>
                    <a:lnTo>
                      <a:pt x="14" y="22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95" name="Freeform 158"/>
              <p:cNvSpPr>
                <a:spLocks noChangeAspect="1"/>
              </p:cNvSpPr>
              <p:nvPr/>
            </p:nvSpPr>
            <p:spPr bwMode="auto">
              <a:xfrm>
                <a:off x="4264" y="1346"/>
                <a:ext cx="100" cy="20"/>
              </a:xfrm>
              <a:custGeom>
                <a:avLst/>
                <a:gdLst>
                  <a:gd name="T0" fmla="*/ 78 w 100"/>
                  <a:gd name="T1" fmla="*/ 14 h 20"/>
                  <a:gd name="T2" fmla="*/ 78 w 100"/>
                  <a:gd name="T3" fmla="*/ 20 h 20"/>
                  <a:gd name="T4" fmla="*/ 42 w 100"/>
                  <a:gd name="T5" fmla="*/ 20 h 20"/>
                  <a:gd name="T6" fmla="*/ 30 w 100"/>
                  <a:gd name="T7" fmla="*/ 20 h 20"/>
                  <a:gd name="T8" fmla="*/ 16 w 100"/>
                  <a:gd name="T9" fmla="*/ 20 h 20"/>
                  <a:gd name="T10" fmla="*/ 10 w 100"/>
                  <a:gd name="T11" fmla="*/ 18 h 20"/>
                  <a:gd name="T12" fmla="*/ 4 w 100"/>
                  <a:gd name="T13" fmla="*/ 14 h 20"/>
                  <a:gd name="T14" fmla="*/ 0 w 100"/>
                  <a:gd name="T15" fmla="*/ 12 h 20"/>
                  <a:gd name="T16" fmla="*/ 0 w 100"/>
                  <a:gd name="T17" fmla="*/ 6 h 20"/>
                  <a:gd name="T18" fmla="*/ 0 w 100"/>
                  <a:gd name="T19" fmla="*/ 4 h 20"/>
                  <a:gd name="T20" fmla="*/ 4 w 100"/>
                  <a:gd name="T21" fmla="*/ 2 h 20"/>
                  <a:gd name="T22" fmla="*/ 10 w 100"/>
                  <a:gd name="T23" fmla="*/ 0 h 20"/>
                  <a:gd name="T24" fmla="*/ 16 w 100"/>
                  <a:gd name="T25" fmla="*/ 0 h 20"/>
                  <a:gd name="T26" fmla="*/ 22 w 100"/>
                  <a:gd name="T27" fmla="*/ 4 h 20"/>
                  <a:gd name="T28" fmla="*/ 28 w 100"/>
                  <a:gd name="T29" fmla="*/ 6 h 20"/>
                  <a:gd name="T30" fmla="*/ 34 w 100"/>
                  <a:gd name="T31" fmla="*/ 6 h 20"/>
                  <a:gd name="T32" fmla="*/ 38 w 100"/>
                  <a:gd name="T33" fmla="*/ 6 h 20"/>
                  <a:gd name="T34" fmla="*/ 38 w 100"/>
                  <a:gd name="T35" fmla="*/ 4 h 20"/>
                  <a:gd name="T36" fmla="*/ 40 w 100"/>
                  <a:gd name="T37" fmla="*/ 2 h 20"/>
                  <a:gd name="T38" fmla="*/ 44 w 100"/>
                  <a:gd name="T39" fmla="*/ 2 h 20"/>
                  <a:gd name="T40" fmla="*/ 58 w 100"/>
                  <a:gd name="T41" fmla="*/ 2 h 20"/>
                  <a:gd name="T42" fmla="*/ 74 w 100"/>
                  <a:gd name="T43" fmla="*/ 4 h 20"/>
                  <a:gd name="T44" fmla="*/ 90 w 100"/>
                  <a:gd name="T45" fmla="*/ 8 h 20"/>
                  <a:gd name="T46" fmla="*/ 96 w 100"/>
                  <a:gd name="T47" fmla="*/ 10 h 20"/>
                  <a:gd name="T48" fmla="*/ 100 w 100"/>
                  <a:gd name="T49" fmla="*/ 14 h 20"/>
                  <a:gd name="T50" fmla="*/ 88 w 100"/>
                  <a:gd name="T51" fmla="*/ 18 h 20"/>
                  <a:gd name="T52" fmla="*/ 82 w 100"/>
                  <a:gd name="T53" fmla="*/ 18 h 20"/>
                  <a:gd name="T54" fmla="*/ 78 w 100"/>
                  <a:gd name="T55" fmla="*/ 14 h 2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0"/>
                  <a:gd name="T85" fmla="*/ 0 h 20"/>
                  <a:gd name="T86" fmla="*/ 100 w 100"/>
                  <a:gd name="T87" fmla="*/ 20 h 2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0" h="20">
                    <a:moveTo>
                      <a:pt x="78" y="14"/>
                    </a:moveTo>
                    <a:lnTo>
                      <a:pt x="78" y="20"/>
                    </a:lnTo>
                    <a:lnTo>
                      <a:pt x="42" y="20"/>
                    </a:lnTo>
                    <a:lnTo>
                      <a:pt x="30" y="20"/>
                    </a:lnTo>
                    <a:lnTo>
                      <a:pt x="16" y="20"/>
                    </a:lnTo>
                    <a:lnTo>
                      <a:pt x="10" y="18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4"/>
                    </a:lnTo>
                    <a:lnTo>
                      <a:pt x="28" y="6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4" y="4"/>
                    </a:lnTo>
                    <a:lnTo>
                      <a:pt x="90" y="8"/>
                    </a:lnTo>
                    <a:lnTo>
                      <a:pt x="96" y="10"/>
                    </a:lnTo>
                    <a:lnTo>
                      <a:pt x="100" y="14"/>
                    </a:lnTo>
                    <a:lnTo>
                      <a:pt x="88" y="18"/>
                    </a:lnTo>
                    <a:lnTo>
                      <a:pt x="82" y="18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96" name="Freeform 159"/>
              <p:cNvSpPr>
                <a:spLocks noChangeAspect="1"/>
              </p:cNvSpPr>
              <p:nvPr/>
            </p:nvSpPr>
            <p:spPr bwMode="auto">
              <a:xfrm>
                <a:off x="4378" y="1354"/>
                <a:ext cx="56" cy="16"/>
              </a:xfrm>
              <a:custGeom>
                <a:avLst/>
                <a:gdLst>
                  <a:gd name="T0" fmla="*/ 46 w 56"/>
                  <a:gd name="T1" fmla="*/ 16 h 16"/>
                  <a:gd name="T2" fmla="*/ 34 w 56"/>
                  <a:gd name="T3" fmla="*/ 16 h 16"/>
                  <a:gd name="T4" fmla="*/ 20 w 56"/>
                  <a:gd name="T5" fmla="*/ 12 h 16"/>
                  <a:gd name="T6" fmla="*/ 6 w 56"/>
                  <a:gd name="T7" fmla="*/ 8 h 16"/>
                  <a:gd name="T8" fmla="*/ 2 w 56"/>
                  <a:gd name="T9" fmla="*/ 4 h 16"/>
                  <a:gd name="T10" fmla="*/ 0 w 56"/>
                  <a:gd name="T11" fmla="*/ 0 h 16"/>
                  <a:gd name="T12" fmla="*/ 8 w 56"/>
                  <a:gd name="T13" fmla="*/ 0 h 16"/>
                  <a:gd name="T14" fmla="*/ 20 w 56"/>
                  <a:gd name="T15" fmla="*/ 4 h 16"/>
                  <a:gd name="T16" fmla="*/ 32 w 56"/>
                  <a:gd name="T17" fmla="*/ 4 h 16"/>
                  <a:gd name="T18" fmla="*/ 44 w 56"/>
                  <a:gd name="T19" fmla="*/ 6 h 16"/>
                  <a:gd name="T20" fmla="*/ 50 w 56"/>
                  <a:gd name="T21" fmla="*/ 6 h 16"/>
                  <a:gd name="T22" fmla="*/ 56 w 56"/>
                  <a:gd name="T23" fmla="*/ 8 h 16"/>
                  <a:gd name="T24" fmla="*/ 52 w 56"/>
                  <a:gd name="T25" fmla="*/ 14 h 16"/>
                  <a:gd name="T26" fmla="*/ 46 w 56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16"/>
                  <a:gd name="T44" fmla="*/ 56 w 5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16">
                    <a:moveTo>
                      <a:pt x="46" y="16"/>
                    </a:moveTo>
                    <a:lnTo>
                      <a:pt x="34" y="16"/>
                    </a:lnTo>
                    <a:lnTo>
                      <a:pt x="2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0" y="4"/>
                    </a:lnTo>
                    <a:lnTo>
                      <a:pt x="32" y="4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6" y="8"/>
                    </a:lnTo>
                    <a:lnTo>
                      <a:pt x="52" y="14"/>
                    </a:lnTo>
                    <a:lnTo>
                      <a:pt x="46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97" name="Freeform 160"/>
              <p:cNvSpPr>
                <a:spLocks noChangeAspect="1"/>
              </p:cNvSpPr>
              <p:nvPr/>
            </p:nvSpPr>
            <p:spPr bwMode="auto">
              <a:xfrm>
                <a:off x="3308" y="1336"/>
                <a:ext cx="156" cy="100"/>
              </a:xfrm>
              <a:custGeom>
                <a:avLst/>
                <a:gdLst>
                  <a:gd name="T0" fmla="*/ 40 w 156"/>
                  <a:gd name="T1" fmla="*/ 100 h 100"/>
                  <a:gd name="T2" fmla="*/ 36 w 156"/>
                  <a:gd name="T3" fmla="*/ 98 h 100"/>
                  <a:gd name="T4" fmla="*/ 32 w 156"/>
                  <a:gd name="T5" fmla="*/ 92 h 100"/>
                  <a:gd name="T6" fmla="*/ 24 w 156"/>
                  <a:gd name="T7" fmla="*/ 82 h 100"/>
                  <a:gd name="T8" fmla="*/ 16 w 156"/>
                  <a:gd name="T9" fmla="*/ 82 h 100"/>
                  <a:gd name="T10" fmla="*/ 8 w 156"/>
                  <a:gd name="T11" fmla="*/ 82 h 100"/>
                  <a:gd name="T12" fmla="*/ 4 w 156"/>
                  <a:gd name="T13" fmla="*/ 80 h 100"/>
                  <a:gd name="T14" fmla="*/ 0 w 156"/>
                  <a:gd name="T15" fmla="*/ 78 h 100"/>
                  <a:gd name="T16" fmla="*/ 0 w 156"/>
                  <a:gd name="T17" fmla="*/ 74 h 100"/>
                  <a:gd name="T18" fmla="*/ 4 w 156"/>
                  <a:gd name="T19" fmla="*/ 72 h 100"/>
                  <a:gd name="T20" fmla="*/ 6 w 156"/>
                  <a:gd name="T21" fmla="*/ 70 h 100"/>
                  <a:gd name="T22" fmla="*/ 10 w 156"/>
                  <a:gd name="T23" fmla="*/ 64 h 100"/>
                  <a:gd name="T24" fmla="*/ 12 w 156"/>
                  <a:gd name="T25" fmla="*/ 58 h 100"/>
                  <a:gd name="T26" fmla="*/ 16 w 156"/>
                  <a:gd name="T27" fmla="*/ 58 h 100"/>
                  <a:gd name="T28" fmla="*/ 22 w 156"/>
                  <a:gd name="T29" fmla="*/ 56 h 100"/>
                  <a:gd name="T30" fmla="*/ 24 w 156"/>
                  <a:gd name="T31" fmla="*/ 44 h 100"/>
                  <a:gd name="T32" fmla="*/ 26 w 156"/>
                  <a:gd name="T33" fmla="*/ 36 h 100"/>
                  <a:gd name="T34" fmla="*/ 32 w 156"/>
                  <a:gd name="T35" fmla="*/ 30 h 100"/>
                  <a:gd name="T36" fmla="*/ 38 w 156"/>
                  <a:gd name="T37" fmla="*/ 24 h 100"/>
                  <a:gd name="T38" fmla="*/ 54 w 156"/>
                  <a:gd name="T39" fmla="*/ 18 h 100"/>
                  <a:gd name="T40" fmla="*/ 72 w 156"/>
                  <a:gd name="T41" fmla="*/ 10 h 100"/>
                  <a:gd name="T42" fmla="*/ 106 w 156"/>
                  <a:gd name="T43" fmla="*/ 10 h 100"/>
                  <a:gd name="T44" fmla="*/ 122 w 156"/>
                  <a:gd name="T45" fmla="*/ 2 h 100"/>
                  <a:gd name="T46" fmla="*/ 130 w 156"/>
                  <a:gd name="T47" fmla="*/ 0 h 100"/>
                  <a:gd name="T48" fmla="*/ 140 w 156"/>
                  <a:gd name="T49" fmla="*/ 0 h 100"/>
                  <a:gd name="T50" fmla="*/ 150 w 156"/>
                  <a:gd name="T51" fmla="*/ 0 h 100"/>
                  <a:gd name="T52" fmla="*/ 156 w 156"/>
                  <a:gd name="T53" fmla="*/ 2 h 100"/>
                  <a:gd name="T54" fmla="*/ 156 w 156"/>
                  <a:gd name="T55" fmla="*/ 6 h 100"/>
                  <a:gd name="T56" fmla="*/ 154 w 156"/>
                  <a:gd name="T57" fmla="*/ 10 h 100"/>
                  <a:gd name="T58" fmla="*/ 148 w 156"/>
                  <a:gd name="T59" fmla="*/ 12 h 100"/>
                  <a:gd name="T60" fmla="*/ 132 w 156"/>
                  <a:gd name="T61" fmla="*/ 16 h 100"/>
                  <a:gd name="T62" fmla="*/ 92 w 156"/>
                  <a:gd name="T63" fmla="*/ 28 h 100"/>
                  <a:gd name="T64" fmla="*/ 74 w 156"/>
                  <a:gd name="T65" fmla="*/ 34 h 100"/>
                  <a:gd name="T66" fmla="*/ 58 w 156"/>
                  <a:gd name="T67" fmla="*/ 42 h 100"/>
                  <a:gd name="T68" fmla="*/ 54 w 156"/>
                  <a:gd name="T69" fmla="*/ 48 h 100"/>
                  <a:gd name="T70" fmla="*/ 48 w 156"/>
                  <a:gd name="T71" fmla="*/ 54 h 100"/>
                  <a:gd name="T72" fmla="*/ 44 w 156"/>
                  <a:gd name="T73" fmla="*/ 60 h 100"/>
                  <a:gd name="T74" fmla="*/ 42 w 156"/>
                  <a:gd name="T75" fmla="*/ 66 h 100"/>
                  <a:gd name="T76" fmla="*/ 44 w 156"/>
                  <a:gd name="T77" fmla="*/ 74 h 100"/>
                  <a:gd name="T78" fmla="*/ 48 w 156"/>
                  <a:gd name="T79" fmla="*/ 80 h 100"/>
                  <a:gd name="T80" fmla="*/ 52 w 156"/>
                  <a:gd name="T81" fmla="*/ 84 h 100"/>
                  <a:gd name="T82" fmla="*/ 58 w 156"/>
                  <a:gd name="T83" fmla="*/ 86 h 100"/>
                  <a:gd name="T84" fmla="*/ 72 w 156"/>
                  <a:gd name="T85" fmla="*/ 92 h 100"/>
                  <a:gd name="T86" fmla="*/ 78 w 156"/>
                  <a:gd name="T87" fmla="*/ 94 h 100"/>
                  <a:gd name="T88" fmla="*/ 82 w 156"/>
                  <a:gd name="T89" fmla="*/ 98 h 100"/>
                  <a:gd name="T90" fmla="*/ 72 w 156"/>
                  <a:gd name="T91" fmla="*/ 98 h 100"/>
                  <a:gd name="T92" fmla="*/ 62 w 156"/>
                  <a:gd name="T93" fmla="*/ 98 h 100"/>
                  <a:gd name="T94" fmla="*/ 40 w 156"/>
                  <a:gd name="T95" fmla="*/ 10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6"/>
                  <a:gd name="T145" fmla="*/ 0 h 100"/>
                  <a:gd name="T146" fmla="*/ 156 w 156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6" h="100">
                    <a:moveTo>
                      <a:pt x="40" y="100"/>
                    </a:moveTo>
                    <a:lnTo>
                      <a:pt x="36" y="98"/>
                    </a:lnTo>
                    <a:lnTo>
                      <a:pt x="32" y="92"/>
                    </a:lnTo>
                    <a:lnTo>
                      <a:pt x="24" y="82"/>
                    </a:lnTo>
                    <a:lnTo>
                      <a:pt x="16" y="82"/>
                    </a:lnTo>
                    <a:lnTo>
                      <a:pt x="8" y="82"/>
                    </a:lnTo>
                    <a:lnTo>
                      <a:pt x="4" y="80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4" y="72"/>
                    </a:lnTo>
                    <a:lnTo>
                      <a:pt x="6" y="70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6" y="58"/>
                    </a:lnTo>
                    <a:lnTo>
                      <a:pt x="22" y="56"/>
                    </a:lnTo>
                    <a:lnTo>
                      <a:pt x="24" y="44"/>
                    </a:lnTo>
                    <a:lnTo>
                      <a:pt x="26" y="36"/>
                    </a:lnTo>
                    <a:lnTo>
                      <a:pt x="32" y="30"/>
                    </a:lnTo>
                    <a:lnTo>
                      <a:pt x="38" y="24"/>
                    </a:lnTo>
                    <a:lnTo>
                      <a:pt x="54" y="18"/>
                    </a:lnTo>
                    <a:lnTo>
                      <a:pt x="72" y="10"/>
                    </a:lnTo>
                    <a:lnTo>
                      <a:pt x="106" y="10"/>
                    </a:lnTo>
                    <a:lnTo>
                      <a:pt x="122" y="2"/>
                    </a:lnTo>
                    <a:lnTo>
                      <a:pt x="130" y="0"/>
                    </a:lnTo>
                    <a:lnTo>
                      <a:pt x="140" y="0"/>
                    </a:lnTo>
                    <a:lnTo>
                      <a:pt x="150" y="0"/>
                    </a:lnTo>
                    <a:lnTo>
                      <a:pt x="156" y="2"/>
                    </a:lnTo>
                    <a:lnTo>
                      <a:pt x="156" y="6"/>
                    </a:lnTo>
                    <a:lnTo>
                      <a:pt x="154" y="10"/>
                    </a:lnTo>
                    <a:lnTo>
                      <a:pt x="148" y="12"/>
                    </a:lnTo>
                    <a:lnTo>
                      <a:pt x="132" y="16"/>
                    </a:lnTo>
                    <a:lnTo>
                      <a:pt x="92" y="28"/>
                    </a:lnTo>
                    <a:lnTo>
                      <a:pt x="74" y="34"/>
                    </a:lnTo>
                    <a:lnTo>
                      <a:pt x="58" y="42"/>
                    </a:lnTo>
                    <a:lnTo>
                      <a:pt x="54" y="48"/>
                    </a:lnTo>
                    <a:lnTo>
                      <a:pt x="48" y="54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44" y="74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58" y="86"/>
                    </a:lnTo>
                    <a:lnTo>
                      <a:pt x="72" y="92"/>
                    </a:lnTo>
                    <a:lnTo>
                      <a:pt x="78" y="94"/>
                    </a:lnTo>
                    <a:lnTo>
                      <a:pt x="82" y="98"/>
                    </a:lnTo>
                    <a:lnTo>
                      <a:pt x="72" y="98"/>
                    </a:lnTo>
                    <a:lnTo>
                      <a:pt x="62" y="98"/>
                    </a:lnTo>
                    <a:lnTo>
                      <a:pt x="40" y="10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98" name="Freeform 161"/>
              <p:cNvSpPr>
                <a:spLocks noChangeAspect="1"/>
              </p:cNvSpPr>
              <p:nvPr/>
            </p:nvSpPr>
            <p:spPr bwMode="auto">
              <a:xfrm>
                <a:off x="2801" y="1292"/>
                <a:ext cx="152" cy="54"/>
              </a:xfrm>
              <a:custGeom>
                <a:avLst/>
                <a:gdLst>
                  <a:gd name="T0" fmla="*/ 10 w 152"/>
                  <a:gd name="T1" fmla="*/ 22 h 54"/>
                  <a:gd name="T2" fmla="*/ 6 w 152"/>
                  <a:gd name="T3" fmla="*/ 22 h 54"/>
                  <a:gd name="T4" fmla="*/ 2 w 152"/>
                  <a:gd name="T5" fmla="*/ 18 h 54"/>
                  <a:gd name="T6" fmla="*/ 0 w 152"/>
                  <a:gd name="T7" fmla="*/ 10 h 54"/>
                  <a:gd name="T8" fmla="*/ 0 w 152"/>
                  <a:gd name="T9" fmla="*/ 4 h 54"/>
                  <a:gd name="T10" fmla="*/ 4 w 152"/>
                  <a:gd name="T11" fmla="*/ 2 h 54"/>
                  <a:gd name="T12" fmla="*/ 14 w 152"/>
                  <a:gd name="T13" fmla="*/ 2 h 54"/>
                  <a:gd name="T14" fmla="*/ 28 w 152"/>
                  <a:gd name="T15" fmla="*/ 4 h 54"/>
                  <a:gd name="T16" fmla="*/ 40 w 152"/>
                  <a:gd name="T17" fmla="*/ 6 h 54"/>
                  <a:gd name="T18" fmla="*/ 58 w 152"/>
                  <a:gd name="T19" fmla="*/ 12 h 54"/>
                  <a:gd name="T20" fmla="*/ 54 w 152"/>
                  <a:gd name="T21" fmla="*/ 6 h 54"/>
                  <a:gd name="T22" fmla="*/ 58 w 152"/>
                  <a:gd name="T23" fmla="*/ 2 h 54"/>
                  <a:gd name="T24" fmla="*/ 64 w 152"/>
                  <a:gd name="T25" fmla="*/ 0 h 54"/>
                  <a:gd name="T26" fmla="*/ 68 w 152"/>
                  <a:gd name="T27" fmla="*/ 0 h 54"/>
                  <a:gd name="T28" fmla="*/ 72 w 152"/>
                  <a:gd name="T29" fmla="*/ 2 h 54"/>
                  <a:gd name="T30" fmla="*/ 76 w 152"/>
                  <a:gd name="T31" fmla="*/ 4 h 54"/>
                  <a:gd name="T32" fmla="*/ 80 w 152"/>
                  <a:gd name="T33" fmla="*/ 4 h 54"/>
                  <a:gd name="T34" fmla="*/ 84 w 152"/>
                  <a:gd name="T35" fmla="*/ 12 h 54"/>
                  <a:gd name="T36" fmla="*/ 88 w 152"/>
                  <a:gd name="T37" fmla="*/ 14 h 54"/>
                  <a:gd name="T38" fmla="*/ 100 w 152"/>
                  <a:gd name="T39" fmla="*/ 14 h 54"/>
                  <a:gd name="T40" fmla="*/ 128 w 152"/>
                  <a:gd name="T41" fmla="*/ 22 h 54"/>
                  <a:gd name="T42" fmla="*/ 142 w 152"/>
                  <a:gd name="T43" fmla="*/ 28 h 54"/>
                  <a:gd name="T44" fmla="*/ 152 w 152"/>
                  <a:gd name="T45" fmla="*/ 34 h 54"/>
                  <a:gd name="T46" fmla="*/ 144 w 152"/>
                  <a:gd name="T47" fmla="*/ 40 h 54"/>
                  <a:gd name="T48" fmla="*/ 136 w 152"/>
                  <a:gd name="T49" fmla="*/ 42 h 54"/>
                  <a:gd name="T50" fmla="*/ 128 w 152"/>
                  <a:gd name="T51" fmla="*/ 42 h 54"/>
                  <a:gd name="T52" fmla="*/ 122 w 152"/>
                  <a:gd name="T53" fmla="*/ 38 h 54"/>
                  <a:gd name="T54" fmla="*/ 114 w 152"/>
                  <a:gd name="T55" fmla="*/ 30 h 54"/>
                  <a:gd name="T56" fmla="*/ 104 w 152"/>
                  <a:gd name="T57" fmla="*/ 22 h 54"/>
                  <a:gd name="T58" fmla="*/ 100 w 152"/>
                  <a:gd name="T59" fmla="*/ 20 h 54"/>
                  <a:gd name="T60" fmla="*/ 94 w 152"/>
                  <a:gd name="T61" fmla="*/ 18 h 54"/>
                  <a:gd name="T62" fmla="*/ 88 w 152"/>
                  <a:gd name="T63" fmla="*/ 20 h 54"/>
                  <a:gd name="T64" fmla="*/ 86 w 152"/>
                  <a:gd name="T65" fmla="*/ 24 h 54"/>
                  <a:gd name="T66" fmla="*/ 86 w 152"/>
                  <a:gd name="T67" fmla="*/ 38 h 54"/>
                  <a:gd name="T68" fmla="*/ 82 w 152"/>
                  <a:gd name="T69" fmla="*/ 38 h 54"/>
                  <a:gd name="T70" fmla="*/ 80 w 152"/>
                  <a:gd name="T71" fmla="*/ 40 h 54"/>
                  <a:gd name="T72" fmla="*/ 76 w 152"/>
                  <a:gd name="T73" fmla="*/ 46 h 54"/>
                  <a:gd name="T74" fmla="*/ 74 w 152"/>
                  <a:gd name="T75" fmla="*/ 52 h 54"/>
                  <a:gd name="T76" fmla="*/ 72 w 152"/>
                  <a:gd name="T77" fmla="*/ 54 h 54"/>
                  <a:gd name="T78" fmla="*/ 68 w 152"/>
                  <a:gd name="T79" fmla="*/ 54 h 54"/>
                  <a:gd name="T80" fmla="*/ 60 w 152"/>
                  <a:gd name="T81" fmla="*/ 52 h 54"/>
                  <a:gd name="T82" fmla="*/ 52 w 152"/>
                  <a:gd name="T83" fmla="*/ 50 h 54"/>
                  <a:gd name="T84" fmla="*/ 38 w 152"/>
                  <a:gd name="T85" fmla="*/ 38 h 54"/>
                  <a:gd name="T86" fmla="*/ 26 w 152"/>
                  <a:gd name="T87" fmla="*/ 28 h 54"/>
                  <a:gd name="T88" fmla="*/ 18 w 152"/>
                  <a:gd name="T89" fmla="*/ 24 h 54"/>
                  <a:gd name="T90" fmla="*/ 10 w 152"/>
                  <a:gd name="T91" fmla="*/ 22 h 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52"/>
                  <a:gd name="T139" fmla="*/ 0 h 54"/>
                  <a:gd name="T140" fmla="*/ 152 w 152"/>
                  <a:gd name="T141" fmla="*/ 54 h 5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52" h="54">
                    <a:moveTo>
                      <a:pt x="10" y="22"/>
                    </a:moveTo>
                    <a:lnTo>
                      <a:pt x="6" y="22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4" y="2"/>
                    </a:lnTo>
                    <a:lnTo>
                      <a:pt x="28" y="4"/>
                    </a:lnTo>
                    <a:lnTo>
                      <a:pt x="40" y="6"/>
                    </a:lnTo>
                    <a:lnTo>
                      <a:pt x="58" y="12"/>
                    </a:lnTo>
                    <a:lnTo>
                      <a:pt x="54" y="6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12"/>
                    </a:lnTo>
                    <a:lnTo>
                      <a:pt x="88" y="14"/>
                    </a:lnTo>
                    <a:lnTo>
                      <a:pt x="100" y="14"/>
                    </a:lnTo>
                    <a:lnTo>
                      <a:pt x="128" y="22"/>
                    </a:lnTo>
                    <a:lnTo>
                      <a:pt x="142" y="28"/>
                    </a:lnTo>
                    <a:lnTo>
                      <a:pt x="152" y="34"/>
                    </a:lnTo>
                    <a:lnTo>
                      <a:pt x="144" y="40"/>
                    </a:lnTo>
                    <a:lnTo>
                      <a:pt x="136" y="42"/>
                    </a:lnTo>
                    <a:lnTo>
                      <a:pt x="128" y="42"/>
                    </a:lnTo>
                    <a:lnTo>
                      <a:pt x="122" y="38"/>
                    </a:lnTo>
                    <a:lnTo>
                      <a:pt x="114" y="30"/>
                    </a:lnTo>
                    <a:lnTo>
                      <a:pt x="104" y="22"/>
                    </a:lnTo>
                    <a:lnTo>
                      <a:pt x="100" y="20"/>
                    </a:lnTo>
                    <a:lnTo>
                      <a:pt x="94" y="18"/>
                    </a:lnTo>
                    <a:lnTo>
                      <a:pt x="88" y="20"/>
                    </a:lnTo>
                    <a:lnTo>
                      <a:pt x="86" y="24"/>
                    </a:lnTo>
                    <a:lnTo>
                      <a:pt x="86" y="38"/>
                    </a:lnTo>
                    <a:lnTo>
                      <a:pt x="82" y="38"/>
                    </a:lnTo>
                    <a:lnTo>
                      <a:pt x="80" y="40"/>
                    </a:lnTo>
                    <a:lnTo>
                      <a:pt x="76" y="46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68" y="54"/>
                    </a:lnTo>
                    <a:lnTo>
                      <a:pt x="60" y="52"/>
                    </a:lnTo>
                    <a:lnTo>
                      <a:pt x="52" y="50"/>
                    </a:lnTo>
                    <a:lnTo>
                      <a:pt x="38" y="38"/>
                    </a:lnTo>
                    <a:lnTo>
                      <a:pt x="26" y="28"/>
                    </a:lnTo>
                    <a:lnTo>
                      <a:pt x="18" y="2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99" name="Freeform 162"/>
              <p:cNvSpPr>
                <a:spLocks noChangeAspect="1"/>
              </p:cNvSpPr>
              <p:nvPr/>
            </p:nvSpPr>
            <p:spPr bwMode="auto">
              <a:xfrm>
                <a:off x="2883" y="1284"/>
                <a:ext cx="90" cy="20"/>
              </a:xfrm>
              <a:custGeom>
                <a:avLst/>
                <a:gdLst>
                  <a:gd name="T0" fmla="*/ 32 w 90"/>
                  <a:gd name="T1" fmla="*/ 20 h 20"/>
                  <a:gd name="T2" fmla="*/ 24 w 90"/>
                  <a:gd name="T3" fmla="*/ 18 h 20"/>
                  <a:gd name="T4" fmla="*/ 16 w 90"/>
                  <a:gd name="T5" fmla="*/ 16 h 20"/>
                  <a:gd name="T6" fmla="*/ 6 w 90"/>
                  <a:gd name="T7" fmla="*/ 12 h 20"/>
                  <a:gd name="T8" fmla="*/ 0 w 90"/>
                  <a:gd name="T9" fmla="*/ 6 h 20"/>
                  <a:gd name="T10" fmla="*/ 6 w 90"/>
                  <a:gd name="T11" fmla="*/ 4 h 20"/>
                  <a:gd name="T12" fmla="*/ 14 w 90"/>
                  <a:gd name="T13" fmla="*/ 2 h 20"/>
                  <a:gd name="T14" fmla="*/ 22 w 90"/>
                  <a:gd name="T15" fmla="*/ 0 h 20"/>
                  <a:gd name="T16" fmla="*/ 28 w 90"/>
                  <a:gd name="T17" fmla="*/ 2 h 20"/>
                  <a:gd name="T18" fmla="*/ 42 w 90"/>
                  <a:gd name="T19" fmla="*/ 4 h 20"/>
                  <a:gd name="T20" fmla="*/ 58 w 90"/>
                  <a:gd name="T21" fmla="*/ 4 h 20"/>
                  <a:gd name="T22" fmla="*/ 76 w 90"/>
                  <a:gd name="T23" fmla="*/ 6 h 20"/>
                  <a:gd name="T24" fmla="*/ 90 w 90"/>
                  <a:gd name="T25" fmla="*/ 8 h 20"/>
                  <a:gd name="T26" fmla="*/ 84 w 90"/>
                  <a:gd name="T27" fmla="*/ 14 h 20"/>
                  <a:gd name="T28" fmla="*/ 78 w 90"/>
                  <a:gd name="T29" fmla="*/ 16 h 20"/>
                  <a:gd name="T30" fmla="*/ 72 w 90"/>
                  <a:gd name="T31" fmla="*/ 20 h 20"/>
                  <a:gd name="T32" fmla="*/ 66 w 90"/>
                  <a:gd name="T33" fmla="*/ 20 h 20"/>
                  <a:gd name="T34" fmla="*/ 50 w 90"/>
                  <a:gd name="T35" fmla="*/ 20 h 20"/>
                  <a:gd name="T36" fmla="*/ 32 w 90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0"/>
                  <a:gd name="T58" fmla="*/ 0 h 20"/>
                  <a:gd name="T59" fmla="*/ 90 w 90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0" h="20">
                    <a:moveTo>
                      <a:pt x="32" y="20"/>
                    </a:moveTo>
                    <a:lnTo>
                      <a:pt x="24" y="18"/>
                    </a:lnTo>
                    <a:lnTo>
                      <a:pt x="16" y="1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2" y="4"/>
                    </a:lnTo>
                    <a:lnTo>
                      <a:pt x="58" y="4"/>
                    </a:lnTo>
                    <a:lnTo>
                      <a:pt x="76" y="6"/>
                    </a:lnTo>
                    <a:lnTo>
                      <a:pt x="90" y="8"/>
                    </a:lnTo>
                    <a:lnTo>
                      <a:pt x="84" y="14"/>
                    </a:lnTo>
                    <a:lnTo>
                      <a:pt x="78" y="16"/>
                    </a:lnTo>
                    <a:lnTo>
                      <a:pt x="72" y="20"/>
                    </a:lnTo>
                    <a:lnTo>
                      <a:pt x="66" y="20"/>
                    </a:lnTo>
                    <a:lnTo>
                      <a:pt x="50" y="20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5980" name="Freeform 163"/>
            <p:cNvSpPr>
              <a:spLocks noChangeAspect="1"/>
            </p:cNvSpPr>
            <p:nvPr/>
          </p:nvSpPr>
          <p:spPr bwMode="auto">
            <a:xfrm>
              <a:off x="3127" y="1851"/>
              <a:ext cx="66" cy="91"/>
            </a:xfrm>
            <a:custGeom>
              <a:avLst/>
              <a:gdLst>
                <a:gd name="T0" fmla="*/ 0 w 66"/>
                <a:gd name="T1" fmla="*/ 658 h 84"/>
                <a:gd name="T2" fmla="*/ 18 w 66"/>
                <a:gd name="T3" fmla="*/ 666 h 84"/>
                <a:gd name="T4" fmla="*/ 22 w 66"/>
                <a:gd name="T5" fmla="*/ 641 h 84"/>
                <a:gd name="T6" fmla="*/ 26 w 66"/>
                <a:gd name="T7" fmla="*/ 589 h 84"/>
                <a:gd name="T8" fmla="*/ 32 w 66"/>
                <a:gd name="T9" fmla="*/ 546 h 84"/>
                <a:gd name="T10" fmla="*/ 36 w 66"/>
                <a:gd name="T11" fmla="*/ 546 h 84"/>
                <a:gd name="T12" fmla="*/ 40 w 66"/>
                <a:gd name="T13" fmla="*/ 503 h 84"/>
                <a:gd name="T14" fmla="*/ 48 w 66"/>
                <a:gd name="T15" fmla="*/ 503 h 84"/>
                <a:gd name="T16" fmla="*/ 34 w 66"/>
                <a:gd name="T17" fmla="*/ 271 h 84"/>
                <a:gd name="T18" fmla="*/ 66 w 66"/>
                <a:gd name="T19" fmla="*/ 192 h 84"/>
                <a:gd name="T20" fmla="*/ 58 w 66"/>
                <a:gd name="T21" fmla="*/ 0 h 84"/>
                <a:gd name="T22" fmla="*/ 26 w 66"/>
                <a:gd name="T23" fmla="*/ 150 h 84"/>
                <a:gd name="T24" fmla="*/ 24 w 66"/>
                <a:gd name="T25" fmla="*/ 150 h 84"/>
                <a:gd name="T26" fmla="*/ 20 w 66"/>
                <a:gd name="T27" fmla="*/ 150 h 84"/>
                <a:gd name="T28" fmla="*/ 14 w 66"/>
                <a:gd name="T29" fmla="*/ 108 h 84"/>
                <a:gd name="T30" fmla="*/ 4 w 66"/>
                <a:gd name="T31" fmla="*/ 78 h 84"/>
                <a:gd name="T32" fmla="*/ 4 w 66"/>
                <a:gd name="T33" fmla="*/ 108 h 84"/>
                <a:gd name="T34" fmla="*/ 4 w 66"/>
                <a:gd name="T35" fmla="*/ 287 h 84"/>
                <a:gd name="T36" fmla="*/ 6 w 66"/>
                <a:gd name="T37" fmla="*/ 271 h 84"/>
                <a:gd name="T38" fmla="*/ 0 w 66"/>
                <a:gd name="T39" fmla="*/ 589 h 84"/>
                <a:gd name="T40" fmla="*/ 0 w 66"/>
                <a:gd name="T41" fmla="*/ 658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84"/>
                <a:gd name="T65" fmla="*/ 66 w 66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84">
                  <a:moveTo>
                    <a:pt x="0" y="82"/>
                  </a:moveTo>
                  <a:lnTo>
                    <a:pt x="18" y="84"/>
                  </a:lnTo>
                  <a:lnTo>
                    <a:pt x="22" y="80"/>
                  </a:lnTo>
                  <a:lnTo>
                    <a:pt x="26" y="72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2"/>
                  </a:lnTo>
                  <a:lnTo>
                    <a:pt x="48" y="62"/>
                  </a:lnTo>
                  <a:lnTo>
                    <a:pt x="34" y="34"/>
                  </a:lnTo>
                  <a:lnTo>
                    <a:pt x="66" y="24"/>
                  </a:lnTo>
                  <a:lnTo>
                    <a:pt x="58" y="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4" y="14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4" y="36"/>
                  </a:lnTo>
                  <a:lnTo>
                    <a:pt x="6" y="34"/>
                  </a:lnTo>
                  <a:lnTo>
                    <a:pt x="0" y="7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81" name="Freeform 164"/>
            <p:cNvSpPr>
              <a:spLocks noChangeAspect="1"/>
            </p:cNvSpPr>
            <p:nvPr/>
          </p:nvSpPr>
          <p:spPr bwMode="auto">
            <a:xfrm>
              <a:off x="3409" y="2001"/>
              <a:ext cx="100" cy="61"/>
            </a:xfrm>
            <a:custGeom>
              <a:avLst/>
              <a:gdLst>
                <a:gd name="T0" fmla="*/ 122 w 98"/>
                <a:gd name="T1" fmla="*/ 517 h 56"/>
                <a:gd name="T2" fmla="*/ 163 w 98"/>
                <a:gd name="T3" fmla="*/ 174 h 56"/>
                <a:gd name="T4" fmla="*/ 157 w 98"/>
                <a:gd name="T5" fmla="*/ 75 h 56"/>
                <a:gd name="T6" fmla="*/ 148 w 98"/>
                <a:gd name="T7" fmla="*/ 106 h 56"/>
                <a:gd name="T8" fmla="*/ 145 w 98"/>
                <a:gd name="T9" fmla="*/ 89 h 56"/>
                <a:gd name="T10" fmla="*/ 142 w 98"/>
                <a:gd name="T11" fmla="*/ 63 h 56"/>
                <a:gd name="T12" fmla="*/ 136 w 98"/>
                <a:gd name="T13" fmla="*/ 0 h 56"/>
                <a:gd name="T14" fmla="*/ 139 w 98"/>
                <a:gd name="T15" fmla="*/ 2 h 56"/>
                <a:gd name="T16" fmla="*/ 122 w 98"/>
                <a:gd name="T17" fmla="*/ 125 h 56"/>
                <a:gd name="T18" fmla="*/ 102 w 98"/>
                <a:gd name="T19" fmla="*/ 245 h 56"/>
                <a:gd name="T20" fmla="*/ 90 w 98"/>
                <a:gd name="T21" fmla="*/ 293 h 56"/>
                <a:gd name="T22" fmla="*/ 74 w 98"/>
                <a:gd name="T23" fmla="*/ 317 h 56"/>
                <a:gd name="T24" fmla="*/ 66 w 98"/>
                <a:gd name="T25" fmla="*/ 347 h 56"/>
                <a:gd name="T26" fmla="*/ 54 w 98"/>
                <a:gd name="T27" fmla="*/ 347 h 56"/>
                <a:gd name="T28" fmla="*/ 22 w 98"/>
                <a:gd name="T29" fmla="*/ 347 h 56"/>
                <a:gd name="T30" fmla="*/ 14 w 98"/>
                <a:gd name="T31" fmla="*/ 317 h 56"/>
                <a:gd name="T32" fmla="*/ 2 w 98"/>
                <a:gd name="T33" fmla="*/ 245 h 56"/>
                <a:gd name="T34" fmla="*/ 0 w 98"/>
                <a:gd name="T35" fmla="*/ 293 h 56"/>
                <a:gd name="T36" fmla="*/ 12 w 98"/>
                <a:gd name="T37" fmla="*/ 376 h 56"/>
                <a:gd name="T38" fmla="*/ 24 w 98"/>
                <a:gd name="T39" fmla="*/ 410 h 56"/>
                <a:gd name="T40" fmla="*/ 24 w 98"/>
                <a:gd name="T41" fmla="*/ 497 h 56"/>
                <a:gd name="T42" fmla="*/ 122 w 98"/>
                <a:gd name="T43" fmla="*/ 517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8"/>
                <a:gd name="T67" fmla="*/ 0 h 56"/>
                <a:gd name="T68" fmla="*/ 98 w 98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8" h="56">
                  <a:moveTo>
                    <a:pt x="72" y="56"/>
                  </a:moveTo>
                  <a:lnTo>
                    <a:pt x="98" y="18"/>
                  </a:lnTo>
                  <a:lnTo>
                    <a:pt x="94" y="8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0" y="0"/>
                  </a:lnTo>
                  <a:lnTo>
                    <a:pt x="82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56" y="32"/>
                  </a:lnTo>
                  <a:lnTo>
                    <a:pt x="48" y="34"/>
                  </a:lnTo>
                  <a:lnTo>
                    <a:pt x="40" y="38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14" y="34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12" y="40"/>
                  </a:lnTo>
                  <a:lnTo>
                    <a:pt x="24" y="44"/>
                  </a:lnTo>
                  <a:lnTo>
                    <a:pt x="24" y="54"/>
                  </a:lnTo>
                  <a:lnTo>
                    <a:pt x="72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82" name="Freeform 165"/>
            <p:cNvSpPr>
              <a:spLocks noChangeAspect="1"/>
            </p:cNvSpPr>
            <p:nvPr/>
          </p:nvSpPr>
          <p:spPr bwMode="auto">
            <a:xfrm>
              <a:off x="2864" y="1302"/>
              <a:ext cx="64" cy="38"/>
            </a:xfrm>
            <a:custGeom>
              <a:avLst/>
              <a:gdLst>
                <a:gd name="T0" fmla="*/ 89 w 63"/>
                <a:gd name="T1" fmla="*/ 144 h 36"/>
                <a:gd name="T2" fmla="*/ 83 w 63"/>
                <a:gd name="T3" fmla="*/ 104 h 36"/>
                <a:gd name="T4" fmla="*/ 79 w 63"/>
                <a:gd name="T5" fmla="*/ 61 h 36"/>
                <a:gd name="T6" fmla="*/ 83 w 63"/>
                <a:gd name="T7" fmla="*/ 61 h 36"/>
                <a:gd name="T8" fmla="*/ 85 w 63"/>
                <a:gd name="T9" fmla="*/ 55 h 36"/>
                <a:gd name="T10" fmla="*/ 85 w 63"/>
                <a:gd name="T11" fmla="*/ 4 h 36"/>
                <a:gd name="T12" fmla="*/ 81 w 63"/>
                <a:gd name="T13" fmla="*/ 6 h 36"/>
                <a:gd name="T14" fmla="*/ 75 w 63"/>
                <a:gd name="T15" fmla="*/ 6 h 36"/>
                <a:gd name="T16" fmla="*/ 67 w 63"/>
                <a:gd name="T17" fmla="*/ 4 h 36"/>
                <a:gd name="T18" fmla="*/ 61 w 63"/>
                <a:gd name="T19" fmla="*/ 0 h 36"/>
                <a:gd name="T20" fmla="*/ 26 w 63"/>
                <a:gd name="T21" fmla="*/ 0 h 36"/>
                <a:gd name="T22" fmla="*/ 16 w 63"/>
                <a:gd name="T23" fmla="*/ 2 h 36"/>
                <a:gd name="T24" fmla="*/ 6 w 63"/>
                <a:gd name="T25" fmla="*/ 6 h 36"/>
                <a:gd name="T26" fmla="*/ 2 w 63"/>
                <a:gd name="T27" fmla="*/ 8 h 36"/>
                <a:gd name="T28" fmla="*/ 0 w 63"/>
                <a:gd name="T29" fmla="*/ 44 h 36"/>
                <a:gd name="T30" fmla="*/ 2 w 63"/>
                <a:gd name="T31" fmla="*/ 61 h 36"/>
                <a:gd name="T32" fmla="*/ 6 w 63"/>
                <a:gd name="T33" fmla="*/ 76 h 36"/>
                <a:gd name="T34" fmla="*/ 12 w 63"/>
                <a:gd name="T35" fmla="*/ 94 h 36"/>
                <a:gd name="T36" fmla="*/ 20 w 63"/>
                <a:gd name="T37" fmla="*/ 104 h 36"/>
                <a:gd name="T38" fmla="*/ 28 w 63"/>
                <a:gd name="T39" fmla="*/ 94 h 36"/>
                <a:gd name="T40" fmla="*/ 59 w 63"/>
                <a:gd name="T41" fmla="*/ 94 h 36"/>
                <a:gd name="T42" fmla="*/ 63 w 63"/>
                <a:gd name="T43" fmla="*/ 104 h 36"/>
                <a:gd name="T44" fmla="*/ 67 w 63"/>
                <a:gd name="T45" fmla="*/ 122 h 36"/>
                <a:gd name="T46" fmla="*/ 69 w 63"/>
                <a:gd name="T47" fmla="*/ 136 h 36"/>
                <a:gd name="T48" fmla="*/ 73 w 63"/>
                <a:gd name="T49" fmla="*/ 144 h 36"/>
                <a:gd name="T50" fmla="*/ 75 w 63"/>
                <a:gd name="T51" fmla="*/ 144 h 36"/>
                <a:gd name="T52" fmla="*/ 77 w 63"/>
                <a:gd name="T53" fmla="*/ 129 h 36"/>
                <a:gd name="T54" fmla="*/ 81 w 63"/>
                <a:gd name="T55" fmla="*/ 129 h 36"/>
                <a:gd name="T56" fmla="*/ 85 w 63"/>
                <a:gd name="T57" fmla="*/ 136 h 36"/>
                <a:gd name="T58" fmla="*/ 89 w 63"/>
                <a:gd name="T59" fmla="*/ 144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36"/>
                <a:gd name="T92" fmla="*/ 63 w 63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36">
                  <a:moveTo>
                    <a:pt x="63" y="36"/>
                  </a:moveTo>
                  <a:lnTo>
                    <a:pt x="57" y="26"/>
                  </a:lnTo>
                  <a:lnTo>
                    <a:pt x="53" y="16"/>
                  </a:lnTo>
                  <a:lnTo>
                    <a:pt x="57" y="16"/>
                  </a:lnTo>
                  <a:lnTo>
                    <a:pt x="59" y="14"/>
                  </a:lnTo>
                  <a:lnTo>
                    <a:pt x="59" y="4"/>
                  </a:lnTo>
                  <a:lnTo>
                    <a:pt x="55" y="6"/>
                  </a:lnTo>
                  <a:lnTo>
                    <a:pt x="49" y="6"/>
                  </a:lnTo>
                  <a:lnTo>
                    <a:pt x="41" y="4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2" y="24"/>
                  </a:lnTo>
                  <a:lnTo>
                    <a:pt x="20" y="26"/>
                  </a:lnTo>
                  <a:lnTo>
                    <a:pt x="28" y="24"/>
                  </a:lnTo>
                  <a:lnTo>
                    <a:pt x="33" y="24"/>
                  </a:lnTo>
                  <a:lnTo>
                    <a:pt x="37" y="26"/>
                  </a:lnTo>
                  <a:lnTo>
                    <a:pt x="41" y="30"/>
                  </a:lnTo>
                  <a:lnTo>
                    <a:pt x="43" y="34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4"/>
                  </a:lnTo>
                  <a:lnTo>
                    <a:pt x="63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5983" name="Group 166"/>
            <p:cNvGrpSpPr>
              <a:grpSpLocks noChangeAspect="1"/>
            </p:cNvGrpSpPr>
            <p:nvPr/>
          </p:nvGrpSpPr>
          <p:grpSpPr bwMode="auto">
            <a:xfrm>
              <a:off x="2827" y="976"/>
              <a:ext cx="2236" cy="706"/>
              <a:chOff x="2969" y="1326"/>
              <a:chExt cx="2187" cy="650"/>
            </a:xfrm>
          </p:grpSpPr>
          <p:sp>
            <p:nvSpPr>
              <p:cNvPr id="36091" name="Freeform 167"/>
              <p:cNvSpPr>
                <a:spLocks noChangeAspect="1"/>
              </p:cNvSpPr>
              <p:nvPr/>
            </p:nvSpPr>
            <p:spPr bwMode="auto">
              <a:xfrm>
                <a:off x="3042" y="1326"/>
                <a:ext cx="2114" cy="650"/>
              </a:xfrm>
              <a:custGeom>
                <a:avLst/>
                <a:gdLst>
                  <a:gd name="T0" fmla="*/ 1096 w 2114"/>
                  <a:gd name="T1" fmla="*/ 482 h 650"/>
                  <a:gd name="T2" fmla="*/ 1098 w 2114"/>
                  <a:gd name="T3" fmla="*/ 444 h 650"/>
                  <a:gd name="T4" fmla="*/ 1190 w 2114"/>
                  <a:gd name="T5" fmla="*/ 470 h 650"/>
                  <a:gd name="T6" fmla="*/ 1344 w 2114"/>
                  <a:gd name="T7" fmla="*/ 476 h 650"/>
                  <a:gd name="T8" fmla="*/ 1426 w 2114"/>
                  <a:gd name="T9" fmla="*/ 468 h 650"/>
                  <a:gd name="T10" fmla="*/ 1446 w 2114"/>
                  <a:gd name="T11" fmla="*/ 414 h 650"/>
                  <a:gd name="T12" fmla="*/ 1618 w 2114"/>
                  <a:gd name="T13" fmla="*/ 500 h 650"/>
                  <a:gd name="T14" fmla="*/ 1696 w 2114"/>
                  <a:gd name="T15" fmla="*/ 532 h 650"/>
                  <a:gd name="T16" fmla="*/ 1708 w 2114"/>
                  <a:gd name="T17" fmla="*/ 618 h 650"/>
                  <a:gd name="T18" fmla="*/ 1764 w 2114"/>
                  <a:gd name="T19" fmla="*/ 530 h 650"/>
                  <a:gd name="T20" fmla="*/ 1664 w 2114"/>
                  <a:gd name="T21" fmla="*/ 402 h 650"/>
                  <a:gd name="T22" fmla="*/ 1604 w 2114"/>
                  <a:gd name="T23" fmla="*/ 378 h 650"/>
                  <a:gd name="T24" fmla="*/ 1648 w 2114"/>
                  <a:gd name="T25" fmla="*/ 306 h 650"/>
                  <a:gd name="T26" fmla="*/ 1794 w 2114"/>
                  <a:gd name="T27" fmla="*/ 306 h 650"/>
                  <a:gd name="T28" fmla="*/ 1820 w 2114"/>
                  <a:gd name="T29" fmla="*/ 268 h 650"/>
                  <a:gd name="T30" fmla="*/ 1878 w 2114"/>
                  <a:gd name="T31" fmla="*/ 272 h 650"/>
                  <a:gd name="T32" fmla="*/ 1908 w 2114"/>
                  <a:gd name="T33" fmla="*/ 404 h 650"/>
                  <a:gd name="T34" fmla="*/ 1986 w 2114"/>
                  <a:gd name="T35" fmla="*/ 418 h 650"/>
                  <a:gd name="T36" fmla="*/ 1982 w 2114"/>
                  <a:gd name="T37" fmla="*/ 378 h 650"/>
                  <a:gd name="T38" fmla="*/ 1918 w 2114"/>
                  <a:gd name="T39" fmla="*/ 294 h 650"/>
                  <a:gd name="T40" fmla="*/ 2046 w 2114"/>
                  <a:gd name="T41" fmla="*/ 234 h 650"/>
                  <a:gd name="T42" fmla="*/ 2006 w 2114"/>
                  <a:gd name="T43" fmla="*/ 188 h 650"/>
                  <a:gd name="T44" fmla="*/ 2106 w 2114"/>
                  <a:gd name="T45" fmla="*/ 194 h 650"/>
                  <a:gd name="T46" fmla="*/ 1952 w 2114"/>
                  <a:gd name="T47" fmla="*/ 142 h 650"/>
                  <a:gd name="T48" fmla="*/ 1782 w 2114"/>
                  <a:gd name="T49" fmla="*/ 138 h 650"/>
                  <a:gd name="T50" fmla="*/ 1626 w 2114"/>
                  <a:gd name="T51" fmla="*/ 114 h 650"/>
                  <a:gd name="T52" fmla="*/ 1454 w 2114"/>
                  <a:gd name="T53" fmla="*/ 72 h 650"/>
                  <a:gd name="T54" fmla="*/ 1354 w 2114"/>
                  <a:gd name="T55" fmla="*/ 68 h 650"/>
                  <a:gd name="T56" fmla="*/ 1220 w 2114"/>
                  <a:gd name="T57" fmla="*/ 100 h 650"/>
                  <a:gd name="T58" fmla="*/ 992 w 2114"/>
                  <a:gd name="T59" fmla="*/ 60 h 650"/>
                  <a:gd name="T60" fmla="*/ 820 w 2114"/>
                  <a:gd name="T61" fmla="*/ 0 h 650"/>
                  <a:gd name="T62" fmla="*/ 664 w 2114"/>
                  <a:gd name="T63" fmla="*/ 34 h 650"/>
                  <a:gd name="T64" fmla="*/ 594 w 2114"/>
                  <a:gd name="T65" fmla="*/ 80 h 650"/>
                  <a:gd name="T66" fmla="*/ 540 w 2114"/>
                  <a:gd name="T67" fmla="*/ 72 h 650"/>
                  <a:gd name="T68" fmla="*/ 522 w 2114"/>
                  <a:gd name="T69" fmla="*/ 86 h 650"/>
                  <a:gd name="T70" fmla="*/ 480 w 2114"/>
                  <a:gd name="T71" fmla="*/ 122 h 650"/>
                  <a:gd name="T72" fmla="*/ 430 w 2114"/>
                  <a:gd name="T73" fmla="*/ 124 h 650"/>
                  <a:gd name="T74" fmla="*/ 360 w 2114"/>
                  <a:gd name="T75" fmla="*/ 136 h 650"/>
                  <a:gd name="T76" fmla="*/ 270 w 2114"/>
                  <a:gd name="T77" fmla="*/ 152 h 650"/>
                  <a:gd name="T78" fmla="*/ 214 w 2114"/>
                  <a:gd name="T79" fmla="*/ 178 h 650"/>
                  <a:gd name="T80" fmla="*/ 142 w 2114"/>
                  <a:gd name="T81" fmla="*/ 224 h 650"/>
                  <a:gd name="T82" fmla="*/ 144 w 2114"/>
                  <a:gd name="T83" fmla="*/ 184 h 650"/>
                  <a:gd name="T84" fmla="*/ 32 w 2114"/>
                  <a:gd name="T85" fmla="*/ 122 h 650"/>
                  <a:gd name="T86" fmla="*/ 22 w 2114"/>
                  <a:gd name="T87" fmla="*/ 158 h 650"/>
                  <a:gd name="T88" fmla="*/ 30 w 2114"/>
                  <a:gd name="T89" fmla="*/ 198 h 650"/>
                  <a:gd name="T90" fmla="*/ 50 w 2114"/>
                  <a:gd name="T91" fmla="*/ 258 h 650"/>
                  <a:gd name="T92" fmla="*/ 18 w 2114"/>
                  <a:gd name="T93" fmla="*/ 322 h 650"/>
                  <a:gd name="T94" fmla="*/ 74 w 2114"/>
                  <a:gd name="T95" fmla="*/ 362 h 650"/>
                  <a:gd name="T96" fmla="*/ 118 w 2114"/>
                  <a:gd name="T97" fmla="*/ 414 h 650"/>
                  <a:gd name="T98" fmla="*/ 192 w 2114"/>
                  <a:gd name="T99" fmla="*/ 472 h 650"/>
                  <a:gd name="T100" fmla="*/ 248 w 2114"/>
                  <a:gd name="T101" fmla="*/ 498 h 650"/>
                  <a:gd name="T102" fmla="*/ 222 w 2114"/>
                  <a:gd name="T103" fmla="*/ 558 h 650"/>
                  <a:gd name="T104" fmla="*/ 306 w 2114"/>
                  <a:gd name="T105" fmla="*/ 610 h 650"/>
                  <a:gd name="T106" fmla="*/ 390 w 2114"/>
                  <a:gd name="T107" fmla="*/ 650 h 650"/>
                  <a:gd name="T108" fmla="*/ 378 w 2114"/>
                  <a:gd name="T109" fmla="*/ 564 h 650"/>
                  <a:gd name="T110" fmla="*/ 358 w 2114"/>
                  <a:gd name="T111" fmla="*/ 512 h 650"/>
                  <a:gd name="T112" fmla="*/ 432 w 2114"/>
                  <a:gd name="T113" fmla="*/ 446 h 650"/>
                  <a:gd name="T114" fmla="*/ 556 w 2114"/>
                  <a:gd name="T115" fmla="*/ 434 h 650"/>
                  <a:gd name="T116" fmla="*/ 736 w 2114"/>
                  <a:gd name="T117" fmla="*/ 410 h 650"/>
                  <a:gd name="T118" fmla="*/ 898 w 2114"/>
                  <a:gd name="T119" fmla="*/ 468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14"/>
                  <a:gd name="T181" fmla="*/ 0 h 650"/>
                  <a:gd name="T182" fmla="*/ 2114 w 2114"/>
                  <a:gd name="T183" fmla="*/ 650 h 65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14" h="650">
                    <a:moveTo>
                      <a:pt x="970" y="490"/>
                    </a:moveTo>
                    <a:lnTo>
                      <a:pt x="980" y="480"/>
                    </a:lnTo>
                    <a:lnTo>
                      <a:pt x="992" y="472"/>
                    </a:lnTo>
                    <a:lnTo>
                      <a:pt x="1006" y="466"/>
                    </a:lnTo>
                    <a:lnTo>
                      <a:pt x="1020" y="464"/>
                    </a:lnTo>
                    <a:lnTo>
                      <a:pt x="1028" y="466"/>
                    </a:lnTo>
                    <a:lnTo>
                      <a:pt x="1036" y="468"/>
                    </a:lnTo>
                    <a:lnTo>
                      <a:pt x="1054" y="474"/>
                    </a:lnTo>
                    <a:lnTo>
                      <a:pt x="1074" y="480"/>
                    </a:lnTo>
                    <a:lnTo>
                      <a:pt x="1084" y="482"/>
                    </a:lnTo>
                    <a:lnTo>
                      <a:pt x="1096" y="482"/>
                    </a:lnTo>
                    <a:lnTo>
                      <a:pt x="1102" y="482"/>
                    </a:lnTo>
                    <a:lnTo>
                      <a:pt x="1106" y="480"/>
                    </a:lnTo>
                    <a:lnTo>
                      <a:pt x="1110" y="478"/>
                    </a:lnTo>
                    <a:lnTo>
                      <a:pt x="1112" y="474"/>
                    </a:lnTo>
                    <a:lnTo>
                      <a:pt x="1112" y="470"/>
                    </a:lnTo>
                    <a:lnTo>
                      <a:pt x="1110" y="466"/>
                    </a:lnTo>
                    <a:lnTo>
                      <a:pt x="1104" y="460"/>
                    </a:lnTo>
                    <a:lnTo>
                      <a:pt x="1100" y="454"/>
                    </a:lnTo>
                    <a:lnTo>
                      <a:pt x="1098" y="450"/>
                    </a:lnTo>
                    <a:lnTo>
                      <a:pt x="1096" y="446"/>
                    </a:lnTo>
                    <a:lnTo>
                      <a:pt x="1098" y="444"/>
                    </a:lnTo>
                    <a:lnTo>
                      <a:pt x="1100" y="444"/>
                    </a:lnTo>
                    <a:lnTo>
                      <a:pt x="1106" y="442"/>
                    </a:lnTo>
                    <a:lnTo>
                      <a:pt x="1126" y="442"/>
                    </a:lnTo>
                    <a:lnTo>
                      <a:pt x="1146" y="446"/>
                    </a:lnTo>
                    <a:lnTo>
                      <a:pt x="1156" y="450"/>
                    </a:lnTo>
                    <a:lnTo>
                      <a:pt x="1162" y="456"/>
                    </a:lnTo>
                    <a:lnTo>
                      <a:pt x="1168" y="464"/>
                    </a:lnTo>
                    <a:lnTo>
                      <a:pt x="1172" y="468"/>
                    </a:lnTo>
                    <a:lnTo>
                      <a:pt x="1176" y="470"/>
                    </a:lnTo>
                    <a:lnTo>
                      <a:pt x="1182" y="472"/>
                    </a:lnTo>
                    <a:lnTo>
                      <a:pt x="1190" y="470"/>
                    </a:lnTo>
                    <a:lnTo>
                      <a:pt x="1206" y="468"/>
                    </a:lnTo>
                    <a:lnTo>
                      <a:pt x="1220" y="470"/>
                    </a:lnTo>
                    <a:lnTo>
                      <a:pt x="1234" y="472"/>
                    </a:lnTo>
                    <a:lnTo>
                      <a:pt x="1246" y="478"/>
                    </a:lnTo>
                    <a:lnTo>
                      <a:pt x="1274" y="490"/>
                    </a:lnTo>
                    <a:lnTo>
                      <a:pt x="1288" y="492"/>
                    </a:lnTo>
                    <a:lnTo>
                      <a:pt x="1304" y="494"/>
                    </a:lnTo>
                    <a:lnTo>
                      <a:pt x="1312" y="494"/>
                    </a:lnTo>
                    <a:lnTo>
                      <a:pt x="1320" y="492"/>
                    </a:lnTo>
                    <a:lnTo>
                      <a:pt x="1332" y="484"/>
                    </a:lnTo>
                    <a:lnTo>
                      <a:pt x="1344" y="476"/>
                    </a:lnTo>
                    <a:lnTo>
                      <a:pt x="1350" y="474"/>
                    </a:lnTo>
                    <a:lnTo>
                      <a:pt x="1358" y="474"/>
                    </a:lnTo>
                    <a:lnTo>
                      <a:pt x="1366" y="474"/>
                    </a:lnTo>
                    <a:lnTo>
                      <a:pt x="1378" y="478"/>
                    </a:lnTo>
                    <a:lnTo>
                      <a:pt x="1402" y="486"/>
                    </a:lnTo>
                    <a:lnTo>
                      <a:pt x="1412" y="486"/>
                    </a:lnTo>
                    <a:lnTo>
                      <a:pt x="1422" y="484"/>
                    </a:lnTo>
                    <a:lnTo>
                      <a:pt x="1424" y="482"/>
                    </a:lnTo>
                    <a:lnTo>
                      <a:pt x="1426" y="478"/>
                    </a:lnTo>
                    <a:lnTo>
                      <a:pt x="1426" y="474"/>
                    </a:lnTo>
                    <a:lnTo>
                      <a:pt x="1426" y="468"/>
                    </a:lnTo>
                    <a:lnTo>
                      <a:pt x="1424" y="456"/>
                    </a:lnTo>
                    <a:lnTo>
                      <a:pt x="1422" y="446"/>
                    </a:lnTo>
                    <a:lnTo>
                      <a:pt x="1416" y="438"/>
                    </a:lnTo>
                    <a:lnTo>
                      <a:pt x="1412" y="434"/>
                    </a:lnTo>
                    <a:lnTo>
                      <a:pt x="1408" y="432"/>
                    </a:lnTo>
                    <a:lnTo>
                      <a:pt x="1410" y="426"/>
                    </a:lnTo>
                    <a:lnTo>
                      <a:pt x="1412" y="422"/>
                    </a:lnTo>
                    <a:lnTo>
                      <a:pt x="1416" y="418"/>
                    </a:lnTo>
                    <a:lnTo>
                      <a:pt x="1422" y="416"/>
                    </a:lnTo>
                    <a:lnTo>
                      <a:pt x="1432" y="414"/>
                    </a:lnTo>
                    <a:lnTo>
                      <a:pt x="1446" y="414"/>
                    </a:lnTo>
                    <a:lnTo>
                      <a:pt x="1468" y="416"/>
                    </a:lnTo>
                    <a:lnTo>
                      <a:pt x="1486" y="422"/>
                    </a:lnTo>
                    <a:lnTo>
                      <a:pt x="1500" y="430"/>
                    </a:lnTo>
                    <a:lnTo>
                      <a:pt x="1512" y="440"/>
                    </a:lnTo>
                    <a:lnTo>
                      <a:pt x="1536" y="462"/>
                    </a:lnTo>
                    <a:lnTo>
                      <a:pt x="1548" y="472"/>
                    </a:lnTo>
                    <a:lnTo>
                      <a:pt x="1560" y="480"/>
                    </a:lnTo>
                    <a:lnTo>
                      <a:pt x="1574" y="486"/>
                    </a:lnTo>
                    <a:lnTo>
                      <a:pt x="1590" y="490"/>
                    </a:lnTo>
                    <a:lnTo>
                      <a:pt x="1604" y="494"/>
                    </a:lnTo>
                    <a:lnTo>
                      <a:pt x="1618" y="500"/>
                    </a:lnTo>
                    <a:lnTo>
                      <a:pt x="1624" y="508"/>
                    </a:lnTo>
                    <a:lnTo>
                      <a:pt x="1630" y="516"/>
                    </a:lnTo>
                    <a:lnTo>
                      <a:pt x="1638" y="522"/>
                    </a:lnTo>
                    <a:lnTo>
                      <a:pt x="1644" y="524"/>
                    </a:lnTo>
                    <a:lnTo>
                      <a:pt x="1650" y="524"/>
                    </a:lnTo>
                    <a:lnTo>
                      <a:pt x="1662" y="522"/>
                    </a:lnTo>
                    <a:lnTo>
                      <a:pt x="1668" y="518"/>
                    </a:lnTo>
                    <a:lnTo>
                      <a:pt x="1676" y="512"/>
                    </a:lnTo>
                    <a:lnTo>
                      <a:pt x="1684" y="506"/>
                    </a:lnTo>
                    <a:lnTo>
                      <a:pt x="1692" y="520"/>
                    </a:lnTo>
                    <a:lnTo>
                      <a:pt x="1696" y="532"/>
                    </a:lnTo>
                    <a:lnTo>
                      <a:pt x="1698" y="546"/>
                    </a:lnTo>
                    <a:lnTo>
                      <a:pt x="1698" y="560"/>
                    </a:lnTo>
                    <a:lnTo>
                      <a:pt x="1698" y="566"/>
                    </a:lnTo>
                    <a:lnTo>
                      <a:pt x="1698" y="576"/>
                    </a:lnTo>
                    <a:lnTo>
                      <a:pt x="1690" y="570"/>
                    </a:lnTo>
                    <a:lnTo>
                      <a:pt x="1678" y="566"/>
                    </a:lnTo>
                    <a:lnTo>
                      <a:pt x="1678" y="582"/>
                    </a:lnTo>
                    <a:lnTo>
                      <a:pt x="1686" y="590"/>
                    </a:lnTo>
                    <a:lnTo>
                      <a:pt x="1692" y="598"/>
                    </a:lnTo>
                    <a:lnTo>
                      <a:pt x="1700" y="622"/>
                    </a:lnTo>
                    <a:lnTo>
                      <a:pt x="1708" y="618"/>
                    </a:lnTo>
                    <a:lnTo>
                      <a:pt x="1718" y="616"/>
                    </a:lnTo>
                    <a:lnTo>
                      <a:pt x="1732" y="618"/>
                    </a:lnTo>
                    <a:lnTo>
                      <a:pt x="1738" y="618"/>
                    </a:lnTo>
                    <a:lnTo>
                      <a:pt x="1744" y="616"/>
                    </a:lnTo>
                    <a:lnTo>
                      <a:pt x="1750" y="614"/>
                    </a:lnTo>
                    <a:lnTo>
                      <a:pt x="1754" y="610"/>
                    </a:lnTo>
                    <a:lnTo>
                      <a:pt x="1760" y="598"/>
                    </a:lnTo>
                    <a:lnTo>
                      <a:pt x="1762" y="586"/>
                    </a:lnTo>
                    <a:lnTo>
                      <a:pt x="1764" y="570"/>
                    </a:lnTo>
                    <a:lnTo>
                      <a:pt x="1764" y="556"/>
                    </a:lnTo>
                    <a:lnTo>
                      <a:pt x="1764" y="530"/>
                    </a:lnTo>
                    <a:lnTo>
                      <a:pt x="1762" y="510"/>
                    </a:lnTo>
                    <a:lnTo>
                      <a:pt x="1756" y="490"/>
                    </a:lnTo>
                    <a:lnTo>
                      <a:pt x="1748" y="468"/>
                    </a:lnTo>
                    <a:lnTo>
                      <a:pt x="1736" y="448"/>
                    </a:lnTo>
                    <a:lnTo>
                      <a:pt x="1722" y="430"/>
                    </a:lnTo>
                    <a:lnTo>
                      <a:pt x="1706" y="414"/>
                    </a:lnTo>
                    <a:lnTo>
                      <a:pt x="1696" y="410"/>
                    </a:lnTo>
                    <a:lnTo>
                      <a:pt x="1688" y="406"/>
                    </a:lnTo>
                    <a:lnTo>
                      <a:pt x="1678" y="402"/>
                    </a:lnTo>
                    <a:lnTo>
                      <a:pt x="1668" y="402"/>
                    </a:lnTo>
                    <a:lnTo>
                      <a:pt x="1664" y="402"/>
                    </a:lnTo>
                    <a:lnTo>
                      <a:pt x="1662" y="402"/>
                    </a:lnTo>
                    <a:lnTo>
                      <a:pt x="1658" y="410"/>
                    </a:lnTo>
                    <a:lnTo>
                      <a:pt x="1648" y="404"/>
                    </a:lnTo>
                    <a:lnTo>
                      <a:pt x="1642" y="396"/>
                    </a:lnTo>
                    <a:lnTo>
                      <a:pt x="1636" y="388"/>
                    </a:lnTo>
                    <a:lnTo>
                      <a:pt x="1628" y="380"/>
                    </a:lnTo>
                    <a:lnTo>
                      <a:pt x="1622" y="384"/>
                    </a:lnTo>
                    <a:lnTo>
                      <a:pt x="1612" y="388"/>
                    </a:lnTo>
                    <a:lnTo>
                      <a:pt x="1602" y="392"/>
                    </a:lnTo>
                    <a:lnTo>
                      <a:pt x="1602" y="380"/>
                    </a:lnTo>
                    <a:lnTo>
                      <a:pt x="1604" y="378"/>
                    </a:lnTo>
                    <a:lnTo>
                      <a:pt x="1606" y="374"/>
                    </a:lnTo>
                    <a:lnTo>
                      <a:pt x="1612" y="368"/>
                    </a:lnTo>
                    <a:lnTo>
                      <a:pt x="1614" y="364"/>
                    </a:lnTo>
                    <a:lnTo>
                      <a:pt x="1616" y="358"/>
                    </a:lnTo>
                    <a:lnTo>
                      <a:pt x="1616" y="346"/>
                    </a:lnTo>
                    <a:lnTo>
                      <a:pt x="1618" y="334"/>
                    </a:lnTo>
                    <a:lnTo>
                      <a:pt x="1618" y="330"/>
                    </a:lnTo>
                    <a:lnTo>
                      <a:pt x="1620" y="324"/>
                    </a:lnTo>
                    <a:lnTo>
                      <a:pt x="1628" y="316"/>
                    </a:lnTo>
                    <a:lnTo>
                      <a:pt x="1636" y="310"/>
                    </a:lnTo>
                    <a:lnTo>
                      <a:pt x="1648" y="306"/>
                    </a:lnTo>
                    <a:lnTo>
                      <a:pt x="1660" y="304"/>
                    </a:lnTo>
                    <a:lnTo>
                      <a:pt x="1686" y="306"/>
                    </a:lnTo>
                    <a:lnTo>
                      <a:pt x="1710" y="306"/>
                    </a:lnTo>
                    <a:lnTo>
                      <a:pt x="1728" y="308"/>
                    </a:lnTo>
                    <a:lnTo>
                      <a:pt x="1744" y="312"/>
                    </a:lnTo>
                    <a:lnTo>
                      <a:pt x="1756" y="316"/>
                    </a:lnTo>
                    <a:lnTo>
                      <a:pt x="1770" y="318"/>
                    </a:lnTo>
                    <a:lnTo>
                      <a:pt x="1778" y="316"/>
                    </a:lnTo>
                    <a:lnTo>
                      <a:pt x="1784" y="314"/>
                    </a:lnTo>
                    <a:lnTo>
                      <a:pt x="1790" y="310"/>
                    </a:lnTo>
                    <a:lnTo>
                      <a:pt x="1794" y="306"/>
                    </a:lnTo>
                    <a:lnTo>
                      <a:pt x="1788" y="304"/>
                    </a:lnTo>
                    <a:lnTo>
                      <a:pt x="1782" y="298"/>
                    </a:lnTo>
                    <a:lnTo>
                      <a:pt x="1778" y="290"/>
                    </a:lnTo>
                    <a:lnTo>
                      <a:pt x="1776" y="280"/>
                    </a:lnTo>
                    <a:lnTo>
                      <a:pt x="1776" y="272"/>
                    </a:lnTo>
                    <a:lnTo>
                      <a:pt x="1778" y="270"/>
                    </a:lnTo>
                    <a:lnTo>
                      <a:pt x="1780" y="266"/>
                    </a:lnTo>
                    <a:lnTo>
                      <a:pt x="1784" y="264"/>
                    </a:lnTo>
                    <a:lnTo>
                      <a:pt x="1790" y="264"/>
                    </a:lnTo>
                    <a:lnTo>
                      <a:pt x="1806" y="264"/>
                    </a:lnTo>
                    <a:lnTo>
                      <a:pt x="1820" y="268"/>
                    </a:lnTo>
                    <a:lnTo>
                      <a:pt x="1830" y="274"/>
                    </a:lnTo>
                    <a:lnTo>
                      <a:pt x="1840" y="280"/>
                    </a:lnTo>
                    <a:lnTo>
                      <a:pt x="1850" y="282"/>
                    </a:lnTo>
                    <a:lnTo>
                      <a:pt x="1850" y="274"/>
                    </a:lnTo>
                    <a:lnTo>
                      <a:pt x="1850" y="268"/>
                    </a:lnTo>
                    <a:lnTo>
                      <a:pt x="1852" y="260"/>
                    </a:lnTo>
                    <a:lnTo>
                      <a:pt x="1850" y="246"/>
                    </a:lnTo>
                    <a:lnTo>
                      <a:pt x="1866" y="246"/>
                    </a:lnTo>
                    <a:lnTo>
                      <a:pt x="1868" y="256"/>
                    </a:lnTo>
                    <a:lnTo>
                      <a:pt x="1872" y="264"/>
                    </a:lnTo>
                    <a:lnTo>
                      <a:pt x="1878" y="272"/>
                    </a:lnTo>
                    <a:lnTo>
                      <a:pt x="1884" y="278"/>
                    </a:lnTo>
                    <a:lnTo>
                      <a:pt x="1876" y="288"/>
                    </a:lnTo>
                    <a:lnTo>
                      <a:pt x="1868" y="304"/>
                    </a:lnTo>
                    <a:lnTo>
                      <a:pt x="1862" y="320"/>
                    </a:lnTo>
                    <a:lnTo>
                      <a:pt x="1860" y="336"/>
                    </a:lnTo>
                    <a:lnTo>
                      <a:pt x="1860" y="344"/>
                    </a:lnTo>
                    <a:lnTo>
                      <a:pt x="1864" y="354"/>
                    </a:lnTo>
                    <a:lnTo>
                      <a:pt x="1868" y="362"/>
                    </a:lnTo>
                    <a:lnTo>
                      <a:pt x="1874" y="370"/>
                    </a:lnTo>
                    <a:lnTo>
                      <a:pt x="1890" y="388"/>
                    </a:lnTo>
                    <a:lnTo>
                      <a:pt x="1908" y="404"/>
                    </a:lnTo>
                    <a:lnTo>
                      <a:pt x="1948" y="434"/>
                    </a:lnTo>
                    <a:lnTo>
                      <a:pt x="1964" y="450"/>
                    </a:lnTo>
                    <a:lnTo>
                      <a:pt x="1976" y="464"/>
                    </a:lnTo>
                    <a:lnTo>
                      <a:pt x="1982" y="454"/>
                    </a:lnTo>
                    <a:lnTo>
                      <a:pt x="1984" y="446"/>
                    </a:lnTo>
                    <a:lnTo>
                      <a:pt x="1982" y="440"/>
                    </a:lnTo>
                    <a:lnTo>
                      <a:pt x="1976" y="432"/>
                    </a:lnTo>
                    <a:lnTo>
                      <a:pt x="1974" y="428"/>
                    </a:lnTo>
                    <a:lnTo>
                      <a:pt x="1976" y="426"/>
                    </a:lnTo>
                    <a:lnTo>
                      <a:pt x="1980" y="422"/>
                    </a:lnTo>
                    <a:lnTo>
                      <a:pt x="1986" y="418"/>
                    </a:lnTo>
                    <a:lnTo>
                      <a:pt x="1978" y="412"/>
                    </a:lnTo>
                    <a:lnTo>
                      <a:pt x="1974" y="408"/>
                    </a:lnTo>
                    <a:lnTo>
                      <a:pt x="1974" y="402"/>
                    </a:lnTo>
                    <a:lnTo>
                      <a:pt x="1974" y="398"/>
                    </a:lnTo>
                    <a:lnTo>
                      <a:pt x="1976" y="394"/>
                    </a:lnTo>
                    <a:lnTo>
                      <a:pt x="1986" y="392"/>
                    </a:lnTo>
                    <a:lnTo>
                      <a:pt x="1986" y="390"/>
                    </a:lnTo>
                    <a:lnTo>
                      <a:pt x="1988" y="388"/>
                    </a:lnTo>
                    <a:lnTo>
                      <a:pt x="1988" y="384"/>
                    </a:lnTo>
                    <a:lnTo>
                      <a:pt x="1986" y="382"/>
                    </a:lnTo>
                    <a:lnTo>
                      <a:pt x="1982" y="378"/>
                    </a:lnTo>
                    <a:lnTo>
                      <a:pt x="1974" y="378"/>
                    </a:lnTo>
                    <a:lnTo>
                      <a:pt x="1962" y="378"/>
                    </a:lnTo>
                    <a:lnTo>
                      <a:pt x="1976" y="362"/>
                    </a:lnTo>
                    <a:lnTo>
                      <a:pt x="1962" y="350"/>
                    </a:lnTo>
                    <a:lnTo>
                      <a:pt x="1940" y="338"/>
                    </a:lnTo>
                    <a:lnTo>
                      <a:pt x="1930" y="330"/>
                    </a:lnTo>
                    <a:lnTo>
                      <a:pt x="1922" y="324"/>
                    </a:lnTo>
                    <a:lnTo>
                      <a:pt x="1916" y="316"/>
                    </a:lnTo>
                    <a:lnTo>
                      <a:pt x="1914" y="310"/>
                    </a:lnTo>
                    <a:lnTo>
                      <a:pt x="1916" y="302"/>
                    </a:lnTo>
                    <a:lnTo>
                      <a:pt x="1918" y="294"/>
                    </a:lnTo>
                    <a:lnTo>
                      <a:pt x="1924" y="288"/>
                    </a:lnTo>
                    <a:lnTo>
                      <a:pt x="1928" y="286"/>
                    </a:lnTo>
                    <a:lnTo>
                      <a:pt x="1962" y="286"/>
                    </a:lnTo>
                    <a:lnTo>
                      <a:pt x="1974" y="284"/>
                    </a:lnTo>
                    <a:lnTo>
                      <a:pt x="1986" y="280"/>
                    </a:lnTo>
                    <a:lnTo>
                      <a:pt x="1996" y="276"/>
                    </a:lnTo>
                    <a:lnTo>
                      <a:pt x="2006" y="270"/>
                    </a:lnTo>
                    <a:lnTo>
                      <a:pt x="2028" y="256"/>
                    </a:lnTo>
                    <a:lnTo>
                      <a:pt x="2038" y="250"/>
                    </a:lnTo>
                    <a:lnTo>
                      <a:pt x="2052" y="244"/>
                    </a:lnTo>
                    <a:lnTo>
                      <a:pt x="2046" y="234"/>
                    </a:lnTo>
                    <a:lnTo>
                      <a:pt x="2040" y="228"/>
                    </a:lnTo>
                    <a:lnTo>
                      <a:pt x="2032" y="224"/>
                    </a:lnTo>
                    <a:lnTo>
                      <a:pt x="2022" y="222"/>
                    </a:lnTo>
                    <a:lnTo>
                      <a:pt x="2002" y="220"/>
                    </a:lnTo>
                    <a:lnTo>
                      <a:pt x="1992" y="218"/>
                    </a:lnTo>
                    <a:lnTo>
                      <a:pt x="1982" y="212"/>
                    </a:lnTo>
                    <a:lnTo>
                      <a:pt x="1996" y="208"/>
                    </a:lnTo>
                    <a:lnTo>
                      <a:pt x="2006" y="202"/>
                    </a:lnTo>
                    <a:lnTo>
                      <a:pt x="2000" y="196"/>
                    </a:lnTo>
                    <a:lnTo>
                      <a:pt x="1994" y="190"/>
                    </a:lnTo>
                    <a:lnTo>
                      <a:pt x="2006" y="188"/>
                    </a:lnTo>
                    <a:lnTo>
                      <a:pt x="2020" y="192"/>
                    </a:lnTo>
                    <a:lnTo>
                      <a:pt x="2052" y="200"/>
                    </a:lnTo>
                    <a:lnTo>
                      <a:pt x="2082" y="208"/>
                    </a:lnTo>
                    <a:lnTo>
                      <a:pt x="2094" y="212"/>
                    </a:lnTo>
                    <a:lnTo>
                      <a:pt x="2106" y="212"/>
                    </a:lnTo>
                    <a:lnTo>
                      <a:pt x="2110" y="212"/>
                    </a:lnTo>
                    <a:lnTo>
                      <a:pt x="2114" y="210"/>
                    </a:lnTo>
                    <a:lnTo>
                      <a:pt x="2114" y="208"/>
                    </a:lnTo>
                    <a:lnTo>
                      <a:pt x="2114" y="204"/>
                    </a:lnTo>
                    <a:lnTo>
                      <a:pt x="2112" y="200"/>
                    </a:lnTo>
                    <a:lnTo>
                      <a:pt x="2106" y="194"/>
                    </a:lnTo>
                    <a:lnTo>
                      <a:pt x="2104" y="190"/>
                    </a:lnTo>
                    <a:lnTo>
                      <a:pt x="2100" y="186"/>
                    </a:lnTo>
                    <a:lnTo>
                      <a:pt x="2084" y="178"/>
                    </a:lnTo>
                    <a:lnTo>
                      <a:pt x="2066" y="174"/>
                    </a:lnTo>
                    <a:lnTo>
                      <a:pt x="2046" y="172"/>
                    </a:lnTo>
                    <a:lnTo>
                      <a:pt x="2036" y="172"/>
                    </a:lnTo>
                    <a:lnTo>
                      <a:pt x="2032" y="172"/>
                    </a:lnTo>
                    <a:lnTo>
                      <a:pt x="2028" y="174"/>
                    </a:lnTo>
                    <a:lnTo>
                      <a:pt x="2006" y="162"/>
                    </a:lnTo>
                    <a:lnTo>
                      <a:pt x="1980" y="152"/>
                    </a:lnTo>
                    <a:lnTo>
                      <a:pt x="1952" y="142"/>
                    </a:lnTo>
                    <a:lnTo>
                      <a:pt x="1920" y="134"/>
                    </a:lnTo>
                    <a:lnTo>
                      <a:pt x="1890" y="130"/>
                    </a:lnTo>
                    <a:lnTo>
                      <a:pt x="1858" y="126"/>
                    </a:lnTo>
                    <a:lnTo>
                      <a:pt x="1826" y="122"/>
                    </a:lnTo>
                    <a:lnTo>
                      <a:pt x="1798" y="122"/>
                    </a:lnTo>
                    <a:lnTo>
                      <a:pt x="1790" y="120"/>
                    </a:lnTo>
                    <a:lnTo>
                      <a:pt x="1778" y="118"/>
                    </a:lnTo>
                    <a:lnTo>
                      <a:pt x="1774" y="118"/>
                    </a:lnTo>
                    <a:lnTo>
                      <a:pt x="1772" y="122"/>
                    </a:lnTo>
                    <a:lnTo>
                      <a:pt x="1774" y="128"/>
                    </a:lnTo>
                    <a:lnTo>
                      <a:pt x="1782" y="138"/>
                    </a:lnTo>
                    <a:lnTo>
                      <a:pt x="1766" y="138"/>
                    </a:lnTo>
                    <a:lnTo>
                      <a:pt x="1756" y="132"/>
                    </a:lnTo>
                    <a:lnTo>
                      <a:pt x="1742" y="128"/>
                    </a:lnTo>
                    <a:lnTo>
                      <a:pt x="1728" y="126"/>
                    </a:lnTo>
                    <a:lnTo>
                      <a:pt x="1712" y="126"/>
                    </a:lnTo>
                    <a:lnTo>
                      <a:pt x="1678" y="128"/>
                    </a:lnTo>
                    <a:lnTo>
                      <a:pt x="1662" y="128"/>
                    </a:lnTo>
                    <a:lnTo>
                      <a:pt x="1648" y="126"/>
                    </a:lnTo>
                    <a:lnTo>
                      <a:pt x="1638" y="124"/>
                    </a:lnTo>
                    <a:lnTo>
                      <a:pt x="1632" y="120"/>
                    </a:lnTo>
                    <a:lnTo>
                      <a:pt x="1626" y="114"/>
                    </a:lnTo>
                    <a:lnTo>
                      <a:pt x="1620" y="108"/>
                    </a:lnTo>
                    <a:lnTo>
                      <a:pt x="1610" y="104"/>
                    </a:lnTo>
                    <a:lnTo>
                      <a:pt x="1590" y="102"/>
                    </a:lnTo>
                    <a:lnTo>
                      <a:pt x="1562" y="102"/>
                    </a:lnTo>
                    <a:lnTo>
                      <a:pt x="1522" y="106"/>
                    </a:lnTo>
                    <a:lnTo>
                      <a:pt x="1510" y="106"/>
                    </a:lnTo>
                    <a:lnTo>
                      <a:pt x="1498" y="102"/>
                    </a:lnTo>
                    <a:lnTo>
                      <a:pt x="1490" y="96"/>
                    </a:lnTo>
                    <a:lnTo>
                      <a:pt x="1480" y="90"/>
                    </a:lnTo>
                    <a:lnTo>
                      <a:pt x="1464" y="76"/>
                    </a:lnTo>
                    <a:lnTo>
                      <a:pt x="1454" y="72"/>
                    </a:lnTo>
                    <a:lnTo>
                      <a:pt x="1444" y="70"/>
                    </a:lnTo>
                    <a:lnTo>
                      <a:pt x="1438" y="72"/>
                    </a:lnTo>
                    <a:lnTo>
                      <a:pt x="1434" y="74"/>
                    </a:lnTo>
                    <a:lnTo>
                      <a:pt x="1432" y="82"/>
                    </a:lnTo>
                    <a:lnTo>
                      <a:pt x="1426" y="82"/>
                    </a:lnTo>
                    <a:lnTo>
                      <a:pt x="1410" y="84"/>
                    </a:lnTo>
                    <a:lnTo>
                      <a:pt x="1400" y="82"/>
                    </a:lnTo>
                    <a:lnTo>
                      <a:pt x="1388" y="80"/>
                    </a:lnTo>
                    <a:lnTo>
                      <a:pt x="1374" y="76"/>
                    </a:lnTo>
                    <a:lnTo>
                      <a:pt x="1360" y="70"/>
                    </a:lnTo>
                    <a:lnTo>
                      <a:pt x="1354" y="68"/>
                    </a:lnTo>
                    <a:lnTo>
                      <a:pt x="1348" y="68"/>
                    </a:lnTo>
                    <a:lnTo>
                      <a:pt x="1342" y="72"/>
                    </a:lnTo>
                    <a:lnTo>
                      <a:pt x="1338" y="78"/>
                    </a:lnTo>
                    <a:lnTo>
                      <a:pt x="1332" y="88"/>
                    </a:lnTo>
                    <a:lnTo>
                      <a:pt x="1328" y="94"/>
                    </a:lnTo>
                    <a:lnTo>
                      <a:pt x="1324" y="96"/>
                    </a:lnTo>
                    <a:lnTo>
                      <a:pt x="1314" y="100"/>
                    </a:lnTo>
                    <a:lnTo>
                      <a:pt x="1302" y="102"/>
                    </a:lnTo>
                    <a:lnTo>
                      <a:pt x="1278" y="104"/>
                    </a:lnTo>
                    <a:lnTo>
                      <a:pt x="1234" y="102"/>
                    </a:lnTo>
                    <a:lnTo>
                      <a:pt x="1220" y="100"/>
                    </a:lnTo>
                    <a:lnTo>
                      <a:pt x="1208" y="96"/>
                    </a:lnTo>
                    <a:lnTo>
                      <a:pt x="1196" y="90"/>
                    </a:lnTo>
                    <a:lnTo>
                      <a:pt x="1186" y="84"/>
                    </a:lnTo>
                    <a:lnTo>
                      <a:pt x="1174" y="76"/>
                    </a:lnTo>
                    <a:lnTo>
                      <a:pt x="1162" y="70"/>
                    </a:lnTo>
                    <a:lnTo>
                      <a:pt x="1146" y="66"/>
                    </a:lnTo>
                    <a:lnTo>
                      <a:pt x="1126" y="64"/>
                    </a:lnTo>
                    <a:lnTo>
                      <a:pt x="1114" y="62"/>
                    </a:lnTo>
                    <a:lnTo>
                      <a:pt x="1094" y="60"/>
                    </a:lnTo>
                    <a:lnTo>
                      <a:pt x="1052" y="58"/>
                    </a:lnTo>
                    <a:lnTo>
                      <a:pt x="992" y="60"/>
                    </a:lnTo>
                    <a:lnTo>
                      <a:pt x="964" y="58"/>
                    </a:lnTo>
                    <a:lnTo>
                      <a:pt x="932" y="56"/>
                    </a:lnTo>
                    <a:lnTo>
                      <a:pt x="946" y="48"/>
                    </a:lnTo>
                    <a:lnTo>
                      <a:pt x="952" y="42"/>
                    </a:lnTo>
                    <a:lnTo>
                      <a:pt x="956" y="36"/>
                    </a:lnTo>
                    <a:lnTo>
                      <a:pt x="940" y="28"/>
                    </a:lnTo>
                    <a:lnTo>
                      <a:pt x="916" y="20"/>
                    </a:lnTo>
                    <a:lnTo>
                      <a:pt x="890" y="12"/>
                    </a:lnTo>
                    <a:lnTo>
                      <a:pt x="860" y="4"/>
                    </a:lnTo>
                    <a:lnTo>
                      <a:pt x="832" y="2"/>
                    </a:lnTo>
                    <a:lnTo>
                      <a:pt x="820" y="0"/>
                    </a:lnTo>
                    <a:lnTo>
                      <a:pt x="808" y="2"/>
                    </a:lnTo>
                    <a:lnTo>
                      <a:pt x="798" y="4"/>
                    </a:lnTo>
                    <a:lnTo>
                      <a:pt x="790" y="8"/>
                    </a:lnTo>
                    <a:lnTo>
                      <a:pt x="786" y="14"/>
                    </a:lnTo>
                    <a:lnTo>
                      <a:pt x="782" y="22"/>
                    </a:lnTo>
                    <a:lnTo>
                      <a:pt x="764" y="20"/>
                    </a:lnTo>
                    <a:lnTo>
                      <a:pt x="744" y="18"/>
                    </a:lnTo>
                    <a:lnTo>
                      <a:pt x="718" y="20"/>
                    </a:lnTo>
                    <a:lnTo>
                      <a:pt x="690" y="26"/>
                    </a:lnTo>
                    <a:lnTo>
                      <a:pt x="676" y="30"/>
                    </a:lnTo>
                    <a:lnTo>
                      <a:pt x="664" y="34"/>
                    </a:lnTo>
                    <a:lnTo>
                      <a:pt x="654" y="40"/>
                    </a:lnTo>
                    <a:lnTo>
                      <a:pt x="648" y="48"/>
                    </a:lnTo>
                    <a:lnTo>
                      <a:pt x="654" y="48"/>
                    </a:lnTo>
                    <a:lnTo>
                      <a:pt x="664" y="54"/>
                    </a:lnTo>
                    <a:lnTo>
                      <a:pt x="652" y="56"/>
                    </a:lnTo>
                    <a:lnTo>
                      <a:pt x="640" y="58"/>
                    </a:lnTo>
                    <a:lnTo>
                      <a:pt x="622" y="58"/>
                    </a:lnTo>
                    <a:lnTo>
                      <a:pt x="606" y="60"/>
                    </a:lnTo>
                    <a:lnTo>
                      <a:pt x="618" y="78"/>
                    </a:lnTo>
                    <a:lnTo>
                      <a:pt x="604" y="78"/>
                    </a:lnTo>
                    <a:lnTo>
                      <a:pt x="594" y="80"/>
                    </a:lnTo>
                    <a:lnTo>
                      <a:pt x="590" y="84"/>
                    </a:lnTo>
                    <a:lnTo>
                      <a:pt x="588" y="88"/>
                    </a:lnTo>
                    <a:lnTo>
                      <a:pt x="586" y="92"/>
                    </a:lnTo>
                    <a:lnTo>
                      <a:pt x="588" y="96"/>
                    </a:lnTo>
                    <a:lnTo>
                      <a:pt x="590" y="102"/>
                    </a:lnTo>
                    <a:lnTo>
                      <a:pt x="582" y="100"/>
                    </a:lnTo>
                    <a:lnTo>
                      <a:pt x="576" y="96"/>
                    </a:lnTo>
                    <a:lnTo>
                      <a:pt x="564" y="88"/>
                    </a:lnTo>
                    <a:lnTo>
                      <a:pt x="554" y="78"/>
                    </a:lnTo>
                    <a:lnTo>
                      <a:pt x="548" y="76"/>
                    </a:lnTo>
                    <a:lnTo>
                      <a:pt x="540" y="72"/>
                    </a:lnTo>
                    <a:lnTo>
                      <a:pt x="540" y="76"/>
                    </a:lnTo>
                    <a:lnTo>
                      <a:pt x="538" y="84"/>
                    </a:lnTo>
                    <a:lnTo>
                      <a:pt x="540" y="90"/>
                    </a:lnTo>
                    <a:lnTo>
                      <a:pt x="544" y="96"/>
                    </a:lnTo>
                    <a:lnTo>
                      <a:pt x="552" y="102"/>
                    </a:lnTo>
                    <a:lnTo>
                      <a:pt x="562" y="108"/>
                    </a:lnTo>
                    <a:lnTo>
                      <a:pt x="562" y="132"/>
                    </a:lnTo>
                    <a:lnTo>
                      <a:pt x="550" y="124"/>
                    </a:lnTo>
                    <a:lnTo>
                      <a:pt x="542" y="116"/>
                    </a:lnTo>
                    <a:lnTo>
                      <a:pt x="530" y="94"/>
                    </a:lnTo>
                    <a:lnTo>
                      <a:pt x="522" y="86"/>
                    </a:lnTo>
                    <a:lnTo>
                      <a:pt x="514" y="78"/>
                    </a:lnTo>
                    <a:lnTo>
                      <a:pt x="500" y="72"/>
                    </a:lnTo>
                    <a:lnTo>
                      <a:pt x="484" y="70"/>
                    </a:lnTo>
                    <a:lnTo>
                      <a:pt x="476" y="72"/>
                    </a:lnTo>
                    <a:lnTo>
                      <a:pt x="470" y="76"/>
                    </a:lnTo>
                    <a:lnTo>
                      <a:pt x="466" y="84"/>
                    </a:lnTo>
                    <a:lnTo>
                      <a:pt x="466" y="94"/>
                    </a:lnTo>
                    <a:lnTo>
                      <a:pt x="466" y="100"/>
                    </a:lnTo>
                    <a:lnTo>
                      <a:pt x="470" y="108"/>
                    </a:lnTo>
                    <a:lnTo>
                      <a:pt x="474" y="116"/>
                    </a:lnTo>
                    <a:lnTo>
                      <a:pt x="480" y="122"/>
                    </a:lnTo>
                    <a:lnTo>
                      <a:pt x="488" y="128"/>
                    </a:lnTo>
                    <a:lnTo>
                      <a:pt x="496" y="134"/>
                    </a:lnTo>
                    <a:lnTo>
                      <a:pt x="504" y="136"/>
                    </a:lnTo>
                    <a:lnTo>
                      <a:pt x="514" y="138"/>
                    </a:lnTo>
                    <a:lnTo>
                      <a:pt x="504" y="144"/>
                    </a:lnTo>
                    <a:lnTo>
                      <a:pt x="494" y="144"/>
                    </a:lnTo>
                    <a:lnTo>
                      <a:pt x="484" y="142"/>
                    </a:lnTo>
                    <a:lnTo>
                      <a:pt x="474" y="140"/>
                    </a:lnTo>
                    <a:lnTo>
                      <a:pt x="452" y="130"/>
                    </a:lnTo>
                    <a:lnTo>
                      <a:pt x="442" y="126"/>
                    </a:lnTo>
                    <a:lnTo>
                      <a:pt x="430" y="124"/>
                    </a:lnTo>
                    <a:lnTo>
                      <a:pt x="394" y="124"/>
                    </a:lnTo>
                    <a:lnTo>
                      <a:pt x="396" y="128"/>
                    </a:lnTo>
                    <a:lnTo>
                      <a:pt x="398" y="138"/>
                    </a:lnTo>
                    <a:lnTo>
                      <a:pt x="398" y="142"/>
                    </a:lnTo>
                    <a:lnTo>
                      <a:pt x="396" y="142"/>
                    </a:lnTo>
                    <a:lnTo>
                      <a:pt x="390" y="140"/>
                    </a:lnTo>
                    <a:lnTo>
                      <a:pt x="382" y="132"/>
                    </a:lnTo>
                    <a:lnTo>
                      <a:pt x="376" y="130"/>
                    </a:lnTo>
                    <a:lnTo>
                      <a:pt x="372" y="130"/>
                    </a:lnTo>
                    <a:lnTo>
                      <a:pt x="366" y="132"/>
                    </a:lnTo>
                    <a:lnTo>
                      <a:pt x="360" y="136"/>
                    </a:lnTo>
                    <a:lnTo>
                      <a:pt x="346" y="144"/>
                    </a:lnTo>
                    <a:lnTo>
                      <a:pt x="338" y="146"/>
                    </a:lnTo>
                    <a:lnTo>
                      <a:pt x="330" y="148"/>
                    </a:lnTo>
                    <a:lnTo>
                      <a:pt x="326" y="146"/>
                    </a:lnTo>
                    <a:lnTo>
                      <a:pt x="324" y="142"/>
                    </a:lnTo>
                    <a:lnTo>
                      <a:pt x="320" y="140"/>
                    </a:lnTo>
                    <a:lnTo>
                      <a:pt x="312" y="138"/>
                    </a:lnTo>
                    <a:lnTo>
                      <a:pt x="302" y="140"/>
                    </a:lnTo>
                    <a:lnTo>
                      <a:pt x="290" y="142"/>
                    </a:lnTo>
                    <a:lnTo>
                      <a:pt x="280" y="146"/>
                    </a:lnTo>
                    <a:lnTo>
                      <a:pt x="270" y="152"/>
                    </a:lnTo>
                    <a:lnTo>
                      <a:pt x="254" y="162"/>
                    </a:lnTo>
                    <a:lnTo>
                      <a:pt x="240" y="174"/>
                    </a:lnTo>
                    <a:lnTo>
                      <a:pt x="234" y="168"/>
                    </a:lnTo>
                    <a:lnTo>
                      <a:pt x="232" y="162"/>
                    </a:lnTo>
                    <a:lnTo>
                      <a:pt x="230" y="154"/>
                    </a:lnTo>
                    <a:lnTo>
                      <a:pt x="230" y="144"/>
                    </a:lnTo>
                    <a:lnTo>
                      <a:pt x="206" y="144"/>
                    </a:lnTo>
                    <a:lnTo>
                      <a:pt x="208" y="154"/>
                    </a:lnTo>
                    <a:lnTo>
                      <a:pt x="210" y="160"/>
                    </a:lnTo>
                    <a:lnTo>
                      <a:pt x="212" y="168"/>
                    </a:lnTo>
                    <a:lnTo>
                      <a:pt x="214" y="178"/>
                    </a:lnTo>
                    <a:lnTo>
                      <a:pt x="204" y="178"/>
                    </a:lnTo>
                    <a:lnTo>
                      <a:pt x="194" y="180"/>
                    </a:lnTo>
                    <a:lnTo>
                      <a:pt x="186" y="184"/>
                    </a:lnTo>
                    <a:lnTo>
                      <a:pt x="180" y="188"/>
                    </a:lnTo>
                    <a:lnTo>
                      <a:pt x="170" y="198"/>
                    </a:lnTo>
                    <a:lnTo>
                      <a:pt x="160" y="210"/>
                    </a:lnTo>
                    <a:lnTo>
                      <a:pt x="142" y="204"/>
                    </a:lnTo>
                    <a:lnTo>
                      <a:pt x="128" y="202"/>
                    </a:lnTo>
                    <a:lnTo>
                      <a:pt x="136" y="212"/>
                    </a:lnTo>
                    <a:lnTo>
                      <a:pt x="140" y="220"/>
                    </a:lnTo>
                    <a:lnTo>
                      <a:pt x="142" y="224"/>
                    </a:lnTo>
                    <a:lnTo>
                      <a:pt x="128" y="224"/>
                    </a:lnTo>
                    <a:lnTo>
                      <a:pt x="118" y="222"/>
                    </a:lnTo>
                    <a:lnTo>
                      <a:pt x="110" y="216"/>
                    </a:lnTo>
                    <a:lnTo>
                      <a:pt x="102" y="210"/>
                    </a:lnTo>
                    <a:lnTo>
                      <a:pt x="92" y="192"/>
                    </a:lnTo>
                    <a:lnTo>
                      <a:pt x="82" y="178"/>
                    </a:lnTo>
                    <a:lnTo>
                      <a:pt x="92" y="178"/>
                    </a:lnTo>
                    <a:lnTo>
                      <a:pt x="104" y="182"/>
                    </a:lnTo>
                    <a:lnTo>
                      <a:pt x="118" y="184"/>
                    </a:lnTo>
                    <a:lnTo>
                      <a:pt x="134" y="186"/>
                    </a:lnTo>
                    <a:lnTo>
                      <a:pt x="144" y="184"/>
                    </a:lnTo>
                    <a:lnTo>
                      <a:pt x="154" y="182"/>
                    </a:lnTo>
                    <a:lnTo>
                      <a:pt x="170" y="174"/>
                    </a:lnTo>
                    <a:lnTo>
                      <a:pt x="168" y="168"/>
                    </a:lnTo>
                    <a:lnTo>
                      <a:pt x="162" y="162"/>
                    </a:lnTo>
                    <a:lnTo>
                      <a:pt x="156" y="156"/>
                    </a:lnTo>
                    <a:lnTo>
                      <a:pt x="150" y="152"/>
                    </a:lnTo>
                    <a:lnTo>
                      <a:pt x="130" y="146"/>
                    </a:lnTo>
                    <a:lnTo>
                      <a:pt x="108" y="140"/>
                    </a:lnTo>
                    <a:lnTo>
                      <a:pt x="60" y="132"/>
                    </a:lnTo>
                    <a:lnTo>
                      <a:pt x="40" y="126"/>
                    </a:lnTo>
                    <a:lnTo>
                      <a:pt x="32" y="122"/>
                    </a:lnTo>
                    <a:lnTo>
                      <a:pt x="26" y="118"/>
                    </a:lnTo>
                    <a:lnTo>
                      <a:pt x="26" y="130"/>
                    </a:lnTo>
                    <a:lnTo>
                      <a:pt x="8" y="134"/>
                    </a:lnTo>
                    <a:lnTo>
                      <a:pt x="2" y="138"/>
                    </a:lnTo>
                    <a:lnTo>
                      <a:pt x="2" y="142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4" y="152"/>
                    </a:lnTo>
                    <a:lnTo>
                      <a:pt x="12" y="154"/>
                    </a:lnTo>
                    <a:lnTo>
                      <a:pt x="20" y="156"/>
                    </a:lnTo>
                    <a:lnTo>
                      <a:pt x="22" y="158"/>
                    </a:lnTo>
                    <a:lnTo>
                      <a:pt x="22" y="160"/>
                    </a:lnTo>
                    <a:lnTo>
                      <a:pt x="22" y="164"/>
                    </a:lnTo>
                    <a:lnTo>
                      <a:pt x="20" y="168"/>
                    </a:lnTo>
                    <a:lnTo>
                      <a:pt x="16" y="170"/>
                    </a:lnTo>
                    <a:lnTo>
                      <a:pt x="16" y="174"/>
                    </a:lnTo>
                    <a:lnTo>
                      <a:pt x="16" y="176"/>
                    </a:lnTo>
                    <a:lnTo>
                      <a:pt x="18" y="178"/>
                    </a:lnTo>
                    <a:lnTo>
                      <a:pt x="20" y="176"/>
                    </a:lnTo>
                    <a:lnTo>
                      <a:pt x="26" y="174"/>
                    </a:lnTo>
                    <a:lnTo>
                      <a:pt x="26" y="186"/>
                    </a:lnTo>
                    <a:lnTo>
                      <a:pt x="30" y="198"/>
                    </a:lnTo>
                    <a:lnTo>
                      <a:pt x="34" y="206"/>
                    </a:lnTo>
                    <a:lnTo>
                      <a:pt x="36" y="210"/>
                    </a:lnTo>
                    <a:lnTo>
                      <a:pt x="40" y="212"/>
                    </a:lnTo>
                    <a:lnTo>
                      <a:pt x="40" y="216"/>
                    </a:lnTo>
                    <a:lnTo>
                      <a:pt x="42" y="222"/>
                    </a:lnTo>
                    <a:lnTo>
                      <a:pt x="44" y="226"/>
                    </a:lnTo>
                    <a:lnTo>
                      <a:pt x="44" y="232"/>
                    </a:lnTo>
                    <a:lnTo>
                      <a:pt x="54" y="238"/>
                    </a:lnTo>
                    <a:lnTo>
                      <a:pt x="62" y="244"/>
                    </a:lnTo>
                    <a:lnTo>
                      <a:pt x="62" y="256"/>
                    </a:lnTo>
                    <a:lnTo>
                      <a:pt x="50" y="258"/>
                    </a:lnTo>
                    <a:lnTo>
                      <a:pt x="42" y="264"/>
                    </a:lnTo>
                    <a:lnTo>
                      <a:pt x="30" y="278"/>
                    </a:lnTo>
                    <a:lnTo>
                      <a:pt x="36" y="284"/>
                    </a:lnTo>
                    <a:lnTo>
                      <a:pt x="40" y="286"/>
                    </a:lnTo>
                    <a:lnTo>
                      <a:pt x="44" y="288"/>
                    </a:lnTo>
                    <a:lnTo>
                      <a:pt x="36" y="296"/>
                    </a:lnTo>
                    <a:lnTo>
                      <a:pt x="30" y="302"/>
                    </a:lnTo>
                    <a:lnTo>
                      <a:pt x="24" y="304"/>
                    </a:lnTo>
                    <a:lnTo>
                      <a:pt x="22" y="314"/>
                    </a:lnTo>
                    <a:lnTo>
                      <a:pt x="16" y="316"/>
                    </a:lnTo>
                    <a:lnTo>
                      <a:pt x="18" y="322"/>
                    </a:lnTo>
                    <a:lnTo>
                      <a:pt x="22" y="332"/>
                    </a:lnTo>
                    <a:lnTo>
                      <a:pt x="28" y="342"/>
                    </a:lnTo>
                    <a:lnTo>
                      <a:pt x="32" y="352"/>
                    </a:lnTo>
                    <a:lnTo>
                      <a:pt x="34" y="362"/>
                    </a:lnTo>
                    <a:lnTo>
                      <a:pt x="34" y="364"/>
                    </a:lnTo>
                    <a:lnTo>
                      <a:pt x="36" y="364"/>
                    </a:lnTo>
                    <a:lnTo>
                      <a:pt x="38" y="364"/>
                    </a:lnTo>
                    <a:lnTo>
                      <a:pt x="46" y="362"/>
                    </a:lnTo>
                    <a:lnTo>
                      <a:pt x="54" y="358"/>
                    </a:lnTo>
                    <a:lnTo>
                      <a:pt x="64" y="362"/>
                    </a:lnTo>
                    <a:lnTo>
                      <a:pt x="74" y="362"/>
                    </a:lnTo>
                    <a:lnTo>
                      <a:pt x="86" y="362"/>
                    </a:lnTo>
                    <a:lnTo>
                      <a:pt x="96" y="374"/>
                    </a:lnTo>
                    <a:lnTo>
                      <a:pt x="96" y="384"/>
                    </a:lnTo>
                    <a:lnTo>
                      <a:pt x="102" y="388"/>
                    </a:lnTo>
                    <a:lnTo>
                      <a:pt x="108" y="398"/>
                    </a:lnTo>
                    <a:lnTo>
                      <a:pt x="112" y="402"/>
                    </a:lnTo>
                    <a:lnTo>
                      <a:pt x="116" y="402"/>
                    </a:lnTo>
                    <a:lnTo>
                      <a:pt x="122" y="404"/>
                    </a:lnTo>
                    <a:lnTo>
                      <a:pt x="122" y="402"/>
                    </a:lnTo>
                    <a:lnTo>
                      <a:pt x="124" y="412"/>
                    </a:lnTo>
                    <a:lnTo>
                      <a:pt x="118" y="414"/>
                    </a:lnTo>
                    <a:lnTo>
                      <a:pt x="104" y="416"/>
                    </a:lnTo>
                    <a:lnTo>
                      <a:pt x="110" y="432"/>
                    </a:lnTo>
                    <a:lnTo>
                      <a:pt x="122" y="434"/>
                    </a:lnTo>
                    <a:lnTo>
                      <a:pt x="142" y="428"/>
                    </a:lnTo>
                    <a:lnTo>
                      <a:pt x="154" y="436"/>
                    </a:lnTo>
                    <a:lnTo>
                      <a:pt x="154" y="444"/>
                    </a:lnTo>
                    <a:lnTo>
                      <a:pt x="154" y="452"/>
                    </a:lnTo>
                    <a:lnTo>
                      <a:pt x="172" y="452"/>
                    </a:lnTo>
                    <a:lnTo>
                      <a:pt x="176" y="466"/>
                    </a:lnTo>
                    <a:lnTo>
                      <a:pt x="188" y="468"/>
                    </a:lnTo>
                    <a:lnTo>
                      <a:pt x="192" y="472"/>
                    </a:lnTo>
                    <a:lnTo>
                      <a:pt x="208" y="468"/>
                    </a:lnTo>
                    <a:lnTo>
                      <a:pt x="212" y="476"/>
                    </a:lnTo>
                    <a:lnTo>
                      <a:pt x="222" y="478"/>
                    </a:lnTo>
                    <a:lnTo>
                      <a:pt x="230" y="480"/>
                    </a:lnTo>
                    <a:lnTo>
                      <a:pt x="240" y="482"/>
                    </a:lnTo>
                    <a:lnTo>
                      <a:pt x="246" y="484"/>
                    </a:lnTo>
                    <a:lnTo>
                      <a:pt x="252" y="486"/>
                    </a:lnTo>
                    <a:lnTo>
                      <a:pt x="254" y="488"/>
                    </a:lnTo>
                    <a:lnTo>
                      <a:pt x="254" y="490"/>
                    </a:lnTo>
                    <a:lnTo>
                      <a:pt x="252" y="492"/>
                    </a:lnTo>
                    <a:lnTo>
                      <a:pt x="248" y="498"/>
                    </a:lnTo>
                    <a:lnTo>
                      <a:pt x="252" y="506"/>
                    </a:lnTo>
                    <a:lnTo>
                      <a:pt x="254" y="514"/>
                    </a:lnTo>
                    <a:lnTo>
                      <a:pt x="254" y="518"/>
                    </a:lnTo>
                    <a:lnTo>
                      <a:pt x="236" y="518"/>
                    </a:lnTo>
                    <a:lnTo>
                      <a:pt x="228" y="526"/>
                    </a:lnTo>
                    <a:lnTo>
                      <a:pt x="228" y="534"/>
                    </a:lnTo>
                    <a:lnTo>
                      <a:pt x="242" y="536"/>
                    </a:lnTo>
                    <a:lnTo>
                      <a:pt x="232" y="542"/>
                    </a:lnTo>
                    <a:lnTo>
                      <a:pt x="222" y="546"/>
                    </a:lnTo>
                    <a:lnTo>
                      <a:pt x="230" y="556"/>
                    </a:lnTo>
                    <a:lnTo>
                      <a:pt x="222" y="558"/>
                    </a:lnTo>
                    <a:lnTo>
                      <a:pt x="222" y="570"/>
                    </a:lnTo>
                    <a:lnTo>
                      <a:pt x="208" y="572"/>
                    </a:lnTo>
                    <a:lnTo>
                      <a:pt x="212" y="576"/>
                    </a:lnTo>
                    <a:lnTo>
                      <a:pt x="216" y="580"/>
                    </a:lnTo>
                    <a:lnTo>
                      <a:pt x="222" y="584"/>
                    </a:lnTo>
                    <a:lnTo>
                      <a:pt x="234" y="586"/>
                    </a:lnTo>
                    <a:lnTo>
                      <a:pt x="258" y="604"/>
                    </a:lnTo>
                    <a:lnTo>
                      <a:pt x="268" y="604"/>
                    </a:lnTo>
                    <a:lnTo>
                      <a:pt x="280" y="604"/>
                    </a:lnTo>
                    <a:lnTo>
                      <a:pt x="292" y="608"/>
                    </a:lnTo>
                    <a:lnTo>
                      <a:pt x="306" y="610"/>
                    </a:lnTo>
                    <a:lnTo>
                      <a:pt x="316" y="612"/>
                    </a:lnTo>
                    <a:lnTo>
                      <a:pt x="328" y="620"/>
                    </a:lnTo>
                    <a:lnTo>
                      <a:pt x="342" y="620"/>
                    </a:lnTo>
                    <a:lnTo>
                      <a:pt x="360" y="626"/>
                    </a:lnTo>
                    <a:lnTo>
                      <a:pt x="364" y="634"/>
                    </a:lnTo>
                    <a:lnTo>
                      <a:pt x="374" y="636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8" y="644"/>
                    </a:lnTo>
                    <a:lnTo>
                      <a:pt x="388" y="648"/>
                    </a:lnTo>
                    <a:lnTo>
                      <a:pt x="390" y="650"/>
                    </a:lnTo>
                    <a:lnTo>
                      <a:pt x="398" y="650"/>
                    </a:lnTo>
                    <a:lnTo>
                      <a:pt x="404" y="644"/>
                    </a:lnTo>
                    <a:lnTo>
                      <a:pt x="408" y="642"/>
                    </a:lnTo>
                    <a:lnTo>
                      <a:pt x="396" y="622"/>
                    </a:lnTo>
                    <a:lnTo>
                      <a:pt x="390" y="612"/>
                    </a:lnTo>
                    <a:lnTo>
                      <a:pt x="384" y="600"/>
                    </a:lnTo>
                    <a:lnTo>
                      <a:pt x="376" y="592"/>
                    </a:lnTo>
                    <a:lnTo>
                      <a:pt x="370" y="590"/>
                    </a:lnTo>
                    <a:lnTo>
                      <a:pt x="370" y="582"/>
                    </a:lnTo>
                    <a:lnTo>
                      <a:pt x="376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6" y="562"/>
                    </a:lnTo>
                    <a:lnTo>
                      <a:pt x="394" y="556"/>
                    </a:lnTo>
                    <a:lnTo>
                      <a:pt x="402" y="548"/>
                    </a:lnTo>
                    <a:lnTo>
                      <a:pt x="398" y="542"/>
                    </a:lnTo>
                    <a:lnTo>
                      <a:pt x="392" y="534"/>
                    </a:lnTo>
                    <a:lnTo>
                      <a:pt x="384" y="520"/>
                    </a:lnTo>
                    <a:lnTo>
                      <a:pt x="368" y="520"/>
                    </a:lnTo>
                    <a:lnTo>
                      <a:pt x="368" y="510"/>
                    </a:lnTo>
                    <a:lnTo>
                      <a:pt x="362" y="512"/>
                    </a:lnTo>
                    <a:lnTo>
                      <a:pt x="358" y="512"/>
                    </a:lnTo>
                    <a:lnTo>
                      <a:pt x="358" y="510"/>
                    </a:lnTo>
                    <a:lnTo>
                      <a:pt x="358" y="508"/>
                    </a:lnTo>
                    <a:lnTo>
                      <a:pt x="358" y="496"/>
                    </a:lnTo>
                    <a:lnTo>
                      <a:pt x="358" y="494"/>
                    </a:lnTo>
                    <a:lnTo>
                      <a:pt x="358" y="478"/>
                    </a:lnTo>
                    <a:lnTo>
                      <a:pt x="368" y="468"/>
                    </a:lnTo>
                    <a:lnTo>
                      <a:pt x="376" y="480"/>
                    </a:lnTo>
                    <a:lnTo>
                      <a:pt x="386" y="476"/>
                    </a:lnTo>
                    <a:lnTo>
                      <a:pt x="384" y="462"/>
                    </a:lnTo>
                    <a:lnTo>
                      <a:pt x="408" y="442"/>
                    </a:lnTo>
                    <a:lnTo>
                      <a:pt x="432" y="446"/>
                    </a:lnTo>
                    <a:lnTo>
                      <a:pt x="450" y="452"/>
                    </a:lnTo>
                    <a:lnTo>
                      <a:pt x="466" y="464"/>
                    </a:lnTo>
                    <a:lnTo>
                      <a:pt x="476" y="462"/>
                    </a:lnTo>
                    <a:lnTo>
                      <a:pt x="488" y="466"/>
                    </a:lnTo>
                    <a:lnTo>
                      <a:pt x="494" y="458"/>
                    </a:lnTo>
                    <a:lnTo>
                      <a:pt x="528" y="458"/>
                    </a:lnTo>
                    <a:lnTo>
                      <a:pt x="540" y="466"/>
                    </a:lnTo>
                    <a:lnTo>
                      <a:pt x="574" y="464"/>
                    </a:lnTo>
                    <a:lnTo>
                      <a:pt x="574" y="452"/>
                    </a:lnTo>
                    <a:lnTo>
                      <a:pt x="550" y="442"/>
                    </a:lnTo>
                    <a:lnTo>
                      <a:pt x="556" y="434"/>
                    </a:lnTo>
                    <a:lnTo>
                      <a:pt x="556" y="422"/>
                    </a:lnTo>
                    <a:lnTo>
                      <a:pt x="572" y="420"/>
                    </a:lnTo>
                    <a:lnTo>
                      <a:pt x="558" y="414"/>
                    </a:lnTo>
                    <a:lnTo>
                      <a:pt x="552" y="400"/>
                    </a:lnTo>
                    <a:lnTo>
                      <a:pt x="574" y="400"/>
                    </a:lnTo>
                    <a:lnTo>
                      <a:pt x="648" y="386"/>
                    </a:lnTo>
                    <a:lnTo>
                      <a:pt x="658" y="374"/>
                    </a:lnTo>
                    <a:lnTo>
                      <a:pt x="688" y="378"/>
                    </a:lnTo>
                    <a:lnTo>
                      <a:pt x="700" y="398"/>
                    </a:lnTo>
                    <a:lnTo>
                      <a:pt x="736" y="402"/>
                    </a:lnTo>
                    <a:lnTo>
                      <a:pt x="736" y="410"/>
                    </a:lnTo>
                    <a:lnTo>
                      <a:pt x="754" y="410"/>
                    </a:lnTo>
                    <a:lnTo>
                      <a:pt x="772" y="394"/>
                    </a:lnTo>
                    <a:lnTo>
                      <a:pt x="782" y="394"/>
                    </a:lnTo>
                    <a:lnTo>
                      <a:pt x="782" y="402"/>
                    </a:lnTo>
                    <a:lnTo>
                      <a:pt x="800" y="412"/>
                    </a:lnTo>
                    <a:lnTo>
                      <a:pt x="856" y="462"/>
                    </a:lnTo>
                    <a:lnTo>
                      <a:pt x="864" y="464"/>
                    </a:lnTo>
                    <a:lnTo>
                      <a:pt x="864" y="454"/>
                    </a:lnTo>
                    <a:lnTo>
                      <a:pt x="876" y="456"/>
                    </a:lnTo>
                    <a:lnTo>
                      <a:pt x="878" y="464"/>
                    </a:lnTo>
                    <a:lnTo>
                      <a:pt x="898" y="468"/>
                    </a:lnTo>
                    <a:lnTo>
                      <a:pt x="906" y="458"/>
                    </a:lnTo>
                    <a:lnTo>
                      <a:pt x="948" y="486"/>
                    </a:lnTo>
                    <a:lnTo>
                      <a:pt x="970" y="49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92" name="Freeform 168"/>
              <p:cNvSpPr>
                <a:spLocks noChangeAspect="1"/>
              </p:cNvSpPr>
              <p:nvPr/>
            </p:nvSpPr>
            <p:spPr bwMode="auto">
              <a:xfrm>
                <a:off x="2969" y="1704"/>
                <a:ext cx="42" cy="18"/>
              </a:xfrm>
              <a:custGeom>
                <a:avLst/>
                <a:gdLst>
                  <a:gd name="T0" fmla="*/ 40 w 42"/>
                  <a:gd name="T1" fmla="*/ 18 h 18"/>
                  <a:gd name="T2" fmla="*/ 42 w 42"/>
                  <a:gd name="T3" fmla="*/ 6 h 18"/>
                  <a:gd name="T4" fmla="*/ 36 w 42"/>
                  <a:gd name="T5" fmla="*/ 4 h 18"/>
                  <a:gd name="T6" fmla="*/ 30 w 42"/>
                  <a:gd name="T7" fmla="*/ 2 h 18"/>
                  <a:gd name="T8" fmla="*/ 22 w 42"/>
                  <a:gd name="T9" fmla="*/ 2 h 18"/>
                  <a:gd name="T10" fmla="*/ 14 w 42"/>
                  <a:gd name="T11" fmla="*/ 0 h 18"/>
                  <a:gd name="T12" fmla="*/ 12 w 42"/>
                  <a:gd name="T13" fmla="*/ 8 h 18"/>
                  <a:gd name="T14" fmla="*/ 8 w 42"/>
                  <a:gd name="T15" fmla="*/ 8 h 18"/>
                  <a:gd name="T16" fmla="*/ 4 w 42"/>
                  <a:gd name="T17" fmla="*/ 10 h 18"/>
                  <a:gd name="T18" fmla="*/ 2 w 42"/>
                  <a:gd name="T19" fmla="*/ 14 h 18"/>
                  <a:gd name="T20" fmla="*/ 0 w 42"/>
                  <a:gd name="T21" fmla="*/ 18 h 18"/>
                  <a:gd name="T22" fmla="*/ 40 w 42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18"/>
                  <a:gd name="T38" fmla="*/ 42 w 42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18">
                    <a:moveTo>
                      <a:pt x="40" y="18"/>
                    </a:moveTo>
                    <a:lnTo>
                      <a:pt x="42" y="6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5984" name="Freeform 169"/>
            <p:cNvSpPr>
              <a:spLocks noChangeAspect="1"/>
            </p:cNvSpPr>
            <p:nvPr/>
          </p:nvSpPr>
          <p:spPr bwMode="auto">
            <a:xfrm>
              <a:off x="2385" y="1666"/>
              <a:ext cx="45" cy="103"/>
            </a:xfrm>
            <a:custGeom>
              <a:avLst/>
              <a:gdLst>
                <a:gd name="T0" fmla="*/ 52 w 44"/>
                <a:gd name="T1" fmla="*/ 1023 h 94"/>
                <a:gd name="T2" fmla="*/ 18 w 44"/>
                <a:gd name="T3" fmla="*/ 1023 h 94"/>
                <a:gd name="T4" fmla="*/ 14 w 44"/>
                <a:gd name="T5" fmla="*/ 1023 h 94"/>
                <a:gd name="T6" fmla="*/ 10 w 44"/>
                <a:gd name="T7" fmla="*/ 1023 h 94"/>
                <a:gd name="T8" fmla="*/ 8 w 44"/>
                <a:gd name="T9" fmla="*/ 855 h 94"/>
                <a:gd name="T10" fmla="*/ 10 w 44"/>
                <a:gd name="T11" fmla="*/ 757 h 94"/>
                <a:gd name="T12" fmla="*/ 8 w 44"/>
                <a:gd name="T13" fmla="*/ 736 h 94"/>
                <a:gd name="T14" fmla="*/ 4 w 44"/>
                <a:gd name="T15" fmla="*/ 711 h 94"/>
                <a:gd name="T16" fmla="*/ 0 w 44"/>
                <a:gd name="T17" fmla="*/ 691 h 94"/>
                <a:gd name="T18" fmla="*/ 0 w 44"/>
                <a:gd name="T19" fmla="*/ 649 h 94"/>
                <a:gd name="T20" fmla="*/ 0 w 44"/>
                <a:gd name="T21" fmla="*/ 582 h 94"/>
                <a:gd name="T22" fmla="*/ 2 w 44"/>
                <a:gd name="T23" fmla="*/ 540 h 94"/>
                <a:gd name="T24" fmla="*/ 6 w 44"/>
                <a:gd name="T25" fmla="*/ 438 h 94"/>
                <a:gd name="T26" fmla="*/ 12 w 44"/>
                <a:gd name="T27" fmla="*/ 342 h 94"/>
                <a:gd name="T28" fmla="*/ 14 w 44"/>
                <a:gd name="T29" fmla="*/ 281 h 94"/>
                <a:gd name="T30" fmla="*/ 14 w 44"/>
                <a:gd name="T31" fmla="*/ 234 h 94"/>
                <a:gd name="T32" fmla="*/ 14 w 44"/>
                <a:gd name="T33" fmla="*/ 195 h 94"/>
                <a:gd name="T34" fmla="*/ 12 w 44"/>
                <a:gd name="T35" fmla="*/ 178 h 94"/>
                <a:gd name="T36" fmla="*/ 10 w 44"/>
                <a:gd name="T37" fmla="*/ 148 h 94"/>
                <a:gd name="T38" fmla="*/ 10 w 44"/>
                <a:gd name="T39" fmla="*/ 123 h 94"/>
                <a:gd name="T40" fmla="*/ 10 w 44"/>
                <a:gd name="T41" fmla="*/ 4 h 94"/>
                <a:gd name="T42" fmla="*/ 12 w 44"/>
                <a:gd name="T43" fmla="*/ 0 h 94"/>
                <a:gd name="T44" fmla="*/ 18 w 44"/>
                <a:gd name="T45" fmla="*/ 2 h 94"/>
                <a:gd name="T46" fmla="*/ 50 w 44"/>
                <a:gd name="T47" fmla="*/ 4 h 94"/>
                <a:gd name="T48" fmla="*/ 66 w 44"/>
                <a:gd name="T49" fmla="*/ 4 h 94"/>
                <a:gd name="T50" fmla="*/ 70 w 44"/>
                <a:gd name="T51" fmla="*/ 85 h 94"/>
                <a:gd name="T52" fmla="*/ 74 w 44"/>
                <a:gd name="T53" fmla="*/ 123 h 94"/>
                <a:gd name="T54" fmla="*/ 70 w 44"/>
                <a:gd name="T55" fmla="*/ 256 h 94"/>
                <a:gd name="T56" fmla="*/ 62 w 44"/>
                <a:gd name="T57" fmla="*/ 369 h 94"/>
                <a:gd name="T58" fmla="*/ 58 w 44"/>
                <a:gd name="T59" fmla="*/ 450 h 94"/>
                <a:gd name="T60" fmla="*/ 56 w 44"/>
                <a:gd name="T61" fmla="*/ 559 h 94"/>
                <a:gd name="T62" fmla="*/ 58 w 44"/>
                <a:gd name="T63" fmla="*/ 593 h 94"/>
                <a:gd name="T64" fmla="*/ 58 w 44"/>
                <a:gd name="T65" fmla="*/ 672 h 94"/>
                <a:gd name="T66" fmla="*/ 58 w 44"/>
                <a:gd name="T67" fmla="*/ 736 h 94"/>
                <a:gd name="T68" fmla="*/ 56 w 44"/>
                <a:gd name="T69" fmla="*/ 779 h 94"/>
                <a:gd name="T70" fmla="*/ 58 w 44"/>
                <a:gd name="T71" fmla="*/ 792 h 94"/>
                <a:gd name="T72" fmla="*/ 60 w 44"/>
                <a:gd name="T73" fmla="*/ 839 h 94"/>
                <a:gd name="T74" fmla="*/ 58 w 44"/>
                <a:gd name="T75" fmla="*/ 883 h 94"/>
                <a:gd name="T76" fmla="*/ 56 w 44"/>
                <a:gd name="T77" fmla="*/ 908 h 94"/>
                <a:gd name="T78" fmla="*/ 54 w 44"/>
                <a:gd name="T79" fmla="*/ 937 h 94"/>
                <a:gd name="T80" fmla="*/ 54 w 44"/>
                <a:gd name="T81" fmla="*/ 995 h 94"/>
                <a:gd name="T82" fmla="*/ 52 w 44"/>
                <a:gd name="T83" fmla="*/ 1023 h 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94"/>
                <a:gd name="T128" fmla="*/ 44 w 44"/>
                <a:gd name="T129" fmla="*/ 94 h 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94">
                  <a:moveTo>
                    <a:pt x="26" y="94"/>
                  </a:moveTo>
                  <a:lnTo>
                    <a:pt x="18" y="94"/>
                  </a:lnTo>
                  <a:lnTo>
                    <a:pt x="14" y="94"/>
                  </a:lnTo>
                  <a:lnTo>
                    <a:pt x="10" y="94"/>
                  </a:lnTo>
                  <a:lnTo>
                    <a:pt x="8" y="80"/>
                  </a:lnTo>
                  <a:lnTo>
                    <a:pt x="10" y="70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4" y="4"/>
                  </a:lnTo>
                  <a:lnTo>
                    <a:pt x="40" y="4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2" y="24"/>
                  </a:lnTo>
                  <a:lnTo>
                    <a:pt x="36" y="34"/>
                  </a:lnTo>
                  <a:lnTo>
                    <a:pt x="32" y="42"/>
                  </a:lnTo>
                  <a:lnTo>
                    <a:pt x="30" y="52"/>
                  </a:lnTo>
                  <a:lnTo>
                    <a:pt x="32" y="56"/>
                  </a:lnTo>
                  <a:lnTo>
                    <a:pt x="32" y="62"/>
                  </a:lnTo>
                  <a:lnTo>
                    <a:pt x="32" y="68"/>
                  </a:lnTo>
                  <a:lnTo>
                    <a:pt x="30" y="72"/>
                  </a:lnTo>
                  <a:lnTo>
                    <a:pt x="32" y="74"/>
                  </a:lnTo>
                  <a:lnTo>
                    <a:pt x="34" y="78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85" name="Freeform 170"/>
            <p:cNvSpPr>
              <a:spLocks noChangeAspect="1"/>
            </p:cNvSpPr>
            <p:nvPr/>
          </p:nvSpPr>
          <p:spPr bwMode="auto">
            <a:xfrm>
              <a:off x="2570" y="1471"/>
              <a:ext cx="59" cy="39"/>
            </a:xfrm>
            <a:custGeom>
              <a:avLst/>
              <a:gdLst>
                <a:gd name="T0" fmla="*/ 76 w 58"/>
                <a:gd name="T1" fmla="*/ 287 h 36"/>
                <a:gd name="T2" fmla="*/ 74 w 58"/>
                <a:gd name="T3" fmla="*/ 287 h 36"/>
                <a:gd name="T4" fmla="*/ 74 w 58"/>
                <a:gd name="T5" fmla="*/ 271 h 36"/>
                <a:gd name="T6" fmla="*/ 74 w 58"/>
                <a:gd name="T7" fmla="*/ 236 h 36"/>
                <a:gd name="T8" fmla="*/ 76 w 58"/>
                <a:gd name="T9" fmla="*/ 201 h 36"/>
                <a:gd name="T10" fmla="*/ 78 w 58"/>
                <a:gd name="T11" fmla="*/ 186 h 36"/>
                <a:gd name="T12" fmla="*/ 82 w 58"/>
                <a:gd name="T13" fmla="*/ 172 h 36"/>
                <a:gd name="T14" fmla="*/ 84 w 58"/>
                <a:gd name="T15" fmla="*/ 147 h 36"/>
                <a:gd name="T16" fmla="*/ 82 w 58"/>
                <a:gd name="T17" fmla="*/ 107 h 36"/>
                <a:gd name="T18" fmla="*/ 80 w 58"/>
                <a:gd name="T19" fmla="*/ 91 h 36"/>
                <a:gd name="T20" fmla="*/ 74 w 58"/>
                <a:gd name="T21" fmla="*/ 6 h 36"/>
                <a:gd name="T22" fmla="*/ 58 w 58"/>
                <a:gd name="T23" fmla="*/ 0 h 36"/>
                <a:gd name="T24" fmla="*/ 18 w 58"/>
                <a:gd name="T25" fmla="*/ 4 h 36"/>
                <a:gd name="T26" fmla="*/ 14 w 58"/>
                <a:gd name="T27" fmla="*/ 2 h 36"/>
                <a:gd name="T28" fmla="*/ 12 w 58"/>
                <a:gd name="T29" fmla="*/ 0 h 36"/>
                <a:gd name="T30" fmla="*/ 0 w 58"/>
                <a:gd name="T31" fmla="*/ 6 h 36"/>
                <a:gd name="T32" fmla="*/ 4 w 58"/>
                <a:gd name="T33" fmla="*/ 78 h 36"/>
                <a:gd name="T34" fmla="*/ 10 w 58"/>
                <a:gd name="T35" fmla="*/ 126 h 36"/>
                <a:gd name="T36" fmla="*/ 16 w 58"/>
                <a:gd name="T37" fmla="*/ 147 h 36"/>
                <a:gd name="T38" fmla="*/ 24 w 58"/>
                <a:gd name="T39" fmla="*/ 159 h 36"/>
                <a:gd name="T40" fmla="*/ 24 w 58"/>
                <a:gd name="T41" fmla="*/ 186 h 36"/>
                <a:gd name="T42" fmla="*/ 26 w 58"/>
                <a:gd name="T43" fmla="*/ 201 h 36"/>
                <a:gd name="T44" fmla="*/ 56 w 58"/>
                <a:gd name="T45" fmla="*/ 218 h 36"/>
                <a:gd name="T46" fmla="*/ 62 w 58"/>
                <a:gd name="T47" fmla="*/ 218 h 36"/>
                <a:gd name="T48" fmla="*/ 62 w 58"/>
                <a:gd name="T49" fmla="*/ 236 h 36"/>
                <a:gd name="T50" fmla="*/ 64 w 58"/>
                <a:gd name="T51" fmla="*/ 236 h 36"/>
                <a:gd name="T52" fmla="*/ 66 w 58"/>
                <a:gd name="T53" fmla="*/ 271 h 36"/>
                <a:gd name="T54" fmla="*/ 68 w 58"/>
                <a:gd name="T55" fmla="*/ 287 h 36"/>
                <a:gd name="T56" fmla="*/ 76 w 58"/>
                <a:gd name="T57" fmla="*/ 287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36"/>
                <a:gd name="T89" fmla="*/ 58 w 58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36">
                  <a:moveTo>
                    <a:pt x="50" y="36"/>
                  </a:moveTo>
                  <a:lnTo>
                    <a:pt x="48" y="36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6" y="22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6" y="18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4"/>
                  </a:lnTo>
                  <a:lnTo>
                    <a:pt x="42" y="36"/>
                  </a:lnTo>
                  <a:lnTo>
                    <a:pt x="50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86" name="Freeform 171"/>
            <p:cNvSpPr>
              <a:spLocks noChangeAspect="1"/>
            </p:cNvSpPr>
            <p:nvPr/>
          </p:nvSpPr>
          <p:spPr bwMode="auto">
            <a:xfrm>
              <a:off x="2581" y="1423"/>
              <a:ext cx="55" cy="56"/>
            </a:xfrm>
            <a:custGeom>
              <a:avLst/>
              <a:gdLst>
                <a:gd name="T0" fmla="*/ 80 w 54"/>
                <a:gd name="T1" fmla="*/ 0 h 52"/>
                <a:gd name="T2" fmla="*/ 80 w 54"/>
                <a:gd name="T3" fmla="*/ 67 h 52"/>
                <a:gd name="T4" fmla="*/ 78 w 54"/>
                <a:gd name="T5" fmla="*/ 121 h 52"/>
                <a:gd name="T6" fmla="*/ 78 w 54"/>
                <a:gd name="T7" fmla="*/ 163 h 52"/>
                <a:gd name="T8" fmla="*/ 80 w 54"/>
                <a:gd name="T9" fmla="*/ 163 h 52"/>
                <a:gd name="T10" fmla="*/ 76 w 54"/>
                <a:gd name="T11" fmla="*/ 221 h 52"/>
                <a:gd name="T12" fmla="*/ 72 w 54"/>
                <a:gd name="T13" fmla="*/ 244 h 52"/>
                <a:gd name="T14" fmla="*/ 70 w 54"/>
                <a:gd name="T15" fmla="*/ 276 h 52"/>
                <a:gd name="T16" fmla="*/ 68 w 54"/>
                <a:gd name="T17" fmla="*/ 320 h 52"/>
                <a:gd name="T18" fmla="*/ 66 w 54"/>
                <a:gd name="T19" fmla="*/ 345 h 52"/>
                <a:gd name="T20" fmla="*/ 64 w 54"/>
                <a:gd name="T21" fmla="*/ 353 h 52"/>
                <a:gd name="T22" fmla="*/ 56 w 54"/>
                <a:gd name="T23" fmla="*/ 320 h 52"/>
                <a:gd name="T24" fmla="*/ 20 w 54"/>
                <a:gd name="T25" fmla="*/ 304 h 52"/>
                <a:gd name="T26" fmla="*/ 6 w 54"/>
                <a:gd name="T27" fmla="*/ 328 h 52"/>
                <a:gd name="T28" fmla="*/ 2 w 54"/>
                <a:gd name="T29" fmla="*/ 320 h 52"/>
                <a:gd name="T30" fmla="*/ 0 w 54"/>
                <a:gd name="T31" fmla="*/ 304 h 52"/>
                <a:gd name="T32" fmla="*/ 10 w 54"/>
                <a:gd name="T33" fmla="*/ 262 h 52"/>
                <a:gd name="T34" fmla="*/ 14 w 54"/>
                <a:gd name="T35" fmla="*/ 221 h 52"/>
                <a:gd name="T36" fmla="*/ 18 w 54"/>
                <a:gd name="T37" fmla="*/ 163 h 52"/>
                <a:gd name="T38" fmla="*/ 22 w 54"/>
                <a:gd name="T39" fmla="*/ 121 h 52"/>
                <a:gd name="T40" fmla="*/ 24 w 54"/>
                <a:gd name="T41" fmla="*/ 90 h 52"/>
                <a:gd name="T42" fmla="*/ 56 w 54"/>
                <a:gd name="T43" fmla="*/ 90 h 52"/>
                <a:gd name="T44" fmla="*/ 58 w 54"/>
                <a:gd name="T45" fmla="*/ 58 h 52"/>
                <a:gd name="T46" fmla="*/ 66 w 54"/>
                <a:gd name="T47" fmla="*/ 4 h 52"/>
                <a:gd name="T48" fmla="*/ 72 w 54"/>
                <a:gd name="T49" fmla="*/ 2 h 52"/>
                <a:gd name="T50" fmla="*/ 80 w 54"/>
                <a:gd name="T51" fmla="*/ 0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4"/>
                <a:gd name="T79" fmla="*/ 0 h 52"/>
                <a:gd name="T80" fmla="*/ 54 w 54"/>
                <a:gd name="T81" fmla="*/ 52 h 5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4" h="52">
                  <a:moveTo>
                    <a:pt x="54" y="0"/>
                  </a:moveTo>
                  <a:lnTo>
                    <a:pt x="54" y="10"/>
                  </a:lnTo>
                  <a:lnTo>
                    <a:pt x="52" y="18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0" y="32"/>
                  </a:lnTo>
                  <a:lnTo>
                    <a:pt x="46" y="36"/>
                  </a:lnTo>
                  <a:lnTo>
                    <a:pt x="44" y="40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0" y="46"/>
                  </a:lnTo>
                  <a:lnTo>
                    <a:pt x="20" y="44"/>
                  </a:lnTo>
                  <a:lnTo>
                    <a:pt x="6" y="48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10" y="38"/>
                  </a:lnTo>
                  <a:lnTo>
                    <a:pt x="14" y="32"/>
                  </a:lnTo>
                  <a:lnTo>
                    <a:pt x="18" y="24"/>
                  </a:lnTo>
                  <a:lnTo>
                    <a:pt x="22" y="18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87" name="Freeform 172"/>
            <p:cNvSpPr>
              <a:spLocks noChangeAspect="1"/>
            </p:cNvSpPr>
            <p:nvPr/>
          </p:nvSpPr>
          <p:spPr bwMode="auto">
            <a:xfrm>
              <a:off x="2653" y="1340"/>
              <a:ext cx="34" cy="61"/>
            </a:xfrm>
            <a:custGeom>
              <a:avLst/>
              <a:gdLst>
                <a:gd name="T0" fmla="*/ 24 w 34"/>
                <a:gd name="T1" fmla="*/ 517 h 56"/>
                <a:gd name="T2" fmla="*/ 10 w 34"/>
                <a:gd name="T3" fmla="*/ 517 h 56"/>
                <a:gd name="T4" fmla="*/ 12 w 34"/>
                <a:gd name="T5" fmla="*/ 517 h 56"/>
                <a:gd name="T6" fmla="*/ 14 w 34"/>
                <a:gd name="T7" fmla="*/ 497 h 56"/>
                <a:gd name="T8" fmla="*/ 6 w 34"/>
                <a:gd name="T9" fmla="*/ 497 h 56"/>
                <a:gd name="T10" fmla="*/ 6 w 34"/>
                <a:gd name="T11" fmla="*/ 419 h 56"/>
                <a:gd name="T12" fmla="*/ 4 w 34"/>
                <a:gd name="T13" fmla="*/ 376 h 56"/>
                <a:gd name="T14" fmla="*/ 2 w 34"/>
                <a:gd name="T15" fmla="*/ 317 h 56"/>
                <a:gd name="T16" fmla="*/ 0 w 34"/>
                <a:gd name="T17" fmla="*/ 267 h 56"/>
                <a:gd name="T18" fmla="*/ 2 w 34"/>
                <a:gd name="T19" fmla="*/ 225 h 56"/>
                <a:gd name="T20" fmla="*/ 4 w 34"/>
                <a:gd name="T21" fmla="*/ 190 h 56"/>
                <a:gd name="T22" fmla="*/ 14 w 34"/>
                <a:gd name="T23" fmla="*/ 106 h 56"/>
                <a:gd name="T24" fmla="*/ 30 w 34"/>
                <a:gd name="T25" fmla="*/ 0 h 56"/>
                <a:gd name="T26" fmla="*/ 30 w 34"/>
                <a:gd name="T27" fmla="*/ 125 h 56"/>
                <a:gd name="T28" fmla="*/ 28 w 34"/>
                <a:gd name="T29" fmla="*/ 174 h 56"/>
                <a:gd name="T30" fmla="*/ 30 w 34"/>
                <a:gd name="T31" fmla="*/ 190 h 56"/>
                <a:gd name="T32" fmla="*/ 34 w 34"/>
                <a:gd name="T33" fmla="*/ 207 h 56"/>
                <a:gd name="T34" fmla="*/ 32 w 34"/>
                <a:gd name="T35" fmla="*/ 245 h 56"/>
                <a:gd name="T36" fmla="*/ 30 w 34"/>
                <a:gd name="T37" fmla="*/ 273 h 56"/>
                <a:gd name="T38" fmla="*/ 28 w 34"/>
                <a:gd name="T39" fmla="*/ 273 h 56"/>
                <a:gd name="T40" fmla="*/ 24 w 34"/>
                <a:gd name="T41" fmla="*/ 293 h 56"/>
                <a:gd name="T42" fmla="*/ 26 w 34"/>
                <a:gd name="T43" fmla="*/ 347 h 56"/>
                <a:gd name="T44" fmla="*/ 30 w 34"/>
                <a:gd name="T45" fmla="*/ 410 h 56"/>
                <a:gd name="T46" fmla="*/ 24 w 34"/>
                <a:gd name="T47" fmla="*/ 410 h 56"/>
                <a:gd name="T48" fmla="*/ 24 w 34"/>
                <a:gd name="T49" fmla="*/ 517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56"/>
                <a:gd name="T77" fmla="*/ 34 w 34"/>
                <a:gd name="T78" fmla="*/ 56 h 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56">
                  <a:moveTo>
                    <a:pt x="24" y="56"/>
                  </a:moveTo>
                  <a:lnTo>
                    <a:pt x="10" y="56"/>
                  </a:lnTo>
                  <a:lnTo>
                    <a:pt x="12" y="56"/>
                  </a:lnTo>
                  <a:lnTo>
                    <a:pt x="14" y="54"/>
                  </a:lnTo>
                  <a:lnTo>
                    <a:pt x="6" y="54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14" y="12"/>
                  </a:lnTo>
                  <a:lnTo>
                    <a:pt x="30" y="0"/>
                  </a:lnTo>
                  <a:lnTo>
                    <a:pt x="30" y="14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4" y="22"/>
                  </a:lnTo>
                  <a:lnTo>
                    <a:pt x="32" y="26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4" y="32"/>
                  </a:lnTo>
                  <a:lnTo>
                    <a:pt x="26" y="38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88" name="Freeform 173"/>
            <p:cNvSpPr>
              <a:spLocks noChangeAspect="1"/>
            </p:cNvSpPr>
            <p:nvPr/>
          </p:nvSpPr>
          <p:spPr bwMode="auto">
            <a:xfrm>
              <a:off x="2627" y="1548"/>
              <a:ext cx="68" cy="36"/>
            </a:xfrm>
            <a:custGeom>
              <a:avLst/>
              <a:gdLst>
                <a:gd name="T0" fmla="*/ 117 w 66"/>
                <a:gd name="T1" fmla="*/ 99 h 32"/>
                <a:gd name="T2" fmla="*/ 105 w 66"/>
                <a:gd name="T3" fmla="*/ 2 h 32"/>
                <a:gd name="T4" fmla="*/ 78 w 66"/>
                <a:gd name="T5" fmla="*/ 0 h 32"/>
                <a:gd name="T6" fmla="*/ 58 w 66"/>
                <a:gd name="T7" fmla="*/ 0 h 32"/>
                <a:gd name="T8" fmla="*/ 44 w 66"/>
                <a:gd name="T9" fmla="*/ 2 h 32"/>
                <a:gd name="T10" fmla="*/ 46 w 66"/>
                <a:gd name="T11" fmla="*/ 2 h 32"/>
                <a:gd name="T12" fmla="*/ 46 w 66"/>
                <a:gd name="T13" fmla="*/ 0 h 32"/>
                <a:gd name="T14" fmla="*/ 44 w 66"/>
                <a:gd name="T15" fmla="*/ 2 h 32"/>
                <a:gd name="T16" fmla="*/ 16 w 66"/>
                <a:gd name="T17" fmla="*/ 99 h 32"/>
                <a:gd name="T18" fmla="*/ 14 w 66"/>
                <a:gd name="T19" fmla="*/ 159 h 32"/>
                <a:gd name="T20" fmla="*/ 10 w 66"/>
                <a:gd name="T21" fmla="*/ 201 h 32"/>
                <a:gd name="T22" fmla="*/ 6 w 66"/>
                <a:gd name="T23" fmla="*/ 287 h 32"/>
                <a:gd name="T24" fmla="*/ 0 w 66"/>
                <a:gd name="T25" fmla="*/ 459 h 32"/>
                <a:gd name="T26" fmla="*/ 0 w 66"/>
                <a:gd name="T27" fmla="*/ 651 h 32"/>
                <a:gd name="T28" fmla="*/ 4 w 66"/>
                <a:gd name="T29" fmla="*/ 651 h 32"/>
                <a:gd name="T30" fmla="*/ 4 w 66"/>
                <a:gd name="T31" fmla="*/ 580 h 32"/>
                <a:gd name="T32" fmla="*/ 6 w 66"/>
                <a:gd name="T33" fmla="*/ 515 h 32"/>
                <a:gd name="T34" fmla="*/ 10 w 66"/>
                <a:gd name="T35" fmla="*/ 550 h 32"/>
                <a:gd name="T36" fmla="*/ 12 w 66"/>
                <a:gd name="T37" fmla="*/ 515 h 32"/>
                <a:gd name="T38" fmla="*/ 12 w 66"/>
                <a:gd name="T39" fmla="*/ 669 h 32"/>
                <a:gd name="T40" fmla="*/ 58 w 66"/>
                <a:gd name="T41" fmla="*/ 669 h 32"/>
                <a:gd name="T42" fmla="*/ 62 w 66"/>
                <a:gd name="T43" fmla="*/ 651 h 32"/>
                <a:gd name="T44" fmla="*/ 66 w 66"/>
                <a:gd name="T45" fmla="*/ 580 h 32"/>
                <a:gd name="T46" fmla="*/ 70 w 66"/>
                <a:gd name="T47" fmla="*/ 550 h 32"/>
                <a:gd name="T48" fmla="*/ 82 w 66"/>
                <a:gd name="T49" fmla="*/ 651 h 32"/>
                <a:gd name="T50" fmla="*/ 93 w 66"/>
                <a:gd name="T51" fmla="*/ 669 h 32"/>
                <a:gd name="T52" fmla="*/ 105 w 66"/>
                <a:gd name="T53" fmla="*/ 669 h 32"/>
                <a:gd name="T54" fmla="*/ 105 w 66"/>
                <a:gd name="T55" fmla="*/ 550 h 32"/>
                <a:gd name="T56" fmla="*/ 114 w 66"/>
                <a:gd name="T57" fmla="*/ 515 h 32"/>
                <a:gd name="T58" fmla="*/ 125 w 66"/>
                <a:gd name="T59" fmla="*/ 459 h 32"/>
                <a:gd name="T60" fmla="*/ 141 w 66"/>
                <a:gd name="T61" fmla="*/ 408 h 32"/>
                <a:gd name="T62" fmla="*/ 141 w 66"/>
                <a:gd name="T63" fmla="*/ 287 h 32"/>
                <a:gd name="T64" fmla="*/ 133 w 66"/>
                <a:gd name="T65" fmla="*/ 287 h 32"/>
                <a:gd name="T66" fmla="*/ 125 w 66"/>
                <a:gd name="T67" fmla="*/ 254 h 32"/>
                <a:gd name="T68" fmla="*/ 117 w 66"/>
                <a:gd name="T69" fmla="*/ 159 h 32"/>
                <a:gd name="T70" fmla="*/ 117 w 66"/>
                <a:gd name="T71" fmla="*/ 99 h 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32"/>
                <a:gd name="T110" fmla="*/ 66 w 66"/>
                <a:gd name="T111" fmla="*/ 32 h 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32">
                  <a:moveTo>
                    <a:pt x="54" y="4"/>
                  </a:moveTo>
                  <a:lnTo>
                    <a:pt x="48" y="2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40" y="30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2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2" y="14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89" name="Freeform 174"/>
            <p:cNvSpPr>
              <a:spLocks noChangeAspect="1"/>
            </p:cNvSpPr>
            <p:nvPr/>
          </p:nvSpPr>
          <p:spPr bwMode="auto">
            <a:xfrm>
              <a:off x="2681" y="1521"/>
              <a:ext cx="117" cy="51"/>
            </a:xfrm>
            <a:custGeom>
              <a:avLst/>
              <a:gdLst>
                <a:gd name="T0" fmla="*/ 120 w 114"/>
                <a:gd name="T1" fmla="*/ 46 h 48"/>
                <a:gd name="T2" fmla="*/ 132 w 114"/>
                <a:gd name="T3" fmla="*/ 46 h 48"/>
                <a:gd name="T4" fmla="*/ 143 w 114"/>
                <a:gd name="T5" fmla="*/ 6 h 48"/>
                <a:gd name="T6" fmla="*/ 147 w 114"/>
                <a:gd name="T7" fmla="*/ 4 h 48"/>
                <a:gd name="T8" fmla="*/ 155 w 114"/>
                <a:gd name="T9" fmla="*/ 2 h 48"/>
                <a:gd name="T10" fmla="*/ 163 w 114"/>
                <a:gd name="T11" fmla="*/ 0 h 48"/>
                <a:gd name="T12" fmla="*/ 176 w 114"/>
                <a:gd name="T13" fmla="*/ 2 h 48"/>
                <a:gd name="T14" fmla="*/ 191 w 114"/>
                <a:gd name="T15" fmla="*/ 4 h 48"/>
                <a:gd name="T16" fmla="*/ 201 w 114"/>
                <a:gd name="T17" fmla="*/ 6 h 48"/>
                <a:gd name="T18" fmla="*/ 211 w 114"/>
                <a:gd name="T19" fmla="*/ 6 h 48"/>
                <a:gd name="T20" fmla="*/ 215 w 114"/>
                <a:gd name="T21" fmla="*/ 66 h 48"/>
                <a:gd name="T22" fmla="*/ 223 w 114"/>
                <a:gd name="T23" fmla="*/ 84 h 48"/>
                <a:gd name="T24" fmla="*/ 211 w 114"/>
                <a:gd name="T25" fmla="*/ 121 h 48"/>
                <a:gd name="T26" fmla="*/ 208 w 114"/>
                <a:gd name="T27" fmla="*/ 155 h 48"/>
                <a:gd name="T28" fmla="*/ 201 w 114"/>
                <a:gd name="T29" fmla="*/ 198 h 48"/>
                <a:gd name="T30" fmla="*/ 194 w 114"/>
                <a:gd name="T31" fmla="*/ 211 h 48"/>
                <a:gd name="T32" fmla="*/ 163 w 114"/>
                <a:gd name="T33" fmla="*/ 211 h 48"/>
                <a:gd name="T34" fmla="*/ 155 w 114"/>
                <a:gd name="T35" fmla="*/ 223 h 48"/>
                <a:gd name="T36" fmla="*/ 151 w 114"/>
                <a:gd name="T37" fmla="*/ 233 h 48"/>
                <a:gd name="T38" fmla="*/ 135 w 114"/>
                <a:gd name="T39" fmla="*/ 233 h 48"/>
                <a:gd name="T40" fmla="*/ 113 w 114"/>
                <a:gd name="T41" fmla="*/ 223 h 48"/>
                <a:gd name="T42" fmla="*/ 87 w 114"/>
                <a:gd name="T43" fmla="*/ 206 h 48"/>
                <a:gd name="T44" fmla="*/ 71 w 114"/>
                <a:gd name="T45" fmla="*/ 198 h 48"/>
                <a:gd name="T46" fmla="*/ 54 w 114"/>
                <a:gd name="T47" fmla="*/ 186 h 48"/>
                <a:gd name="T48" fmla="*/ 50 w 114"/>
                <a:gd name="T49" fmla="*/ 186 h 48"/>
                <a:gd name="T50" fmla="*/ 50 w 114"/>
                <a:gd name="T51" fmla="*/ 198 h 48"/>
                <a:gd name="T52" fmla="*/ 12 w 114"/>
                <a:gd name="T53" fmla="*/ 198 h 48"/>
                <a:gd name="T54" fmla="*/ 8 w 114"/>
                <a:gd name="T55" fmla="*/ 198 h 48"/>
                <a:gd name="T56" fmla="*/ 4 w 114"/>
                <a:gd name="T57" fmla="*/ 186 h 48"/>
                <a:gd name="T58" fmla="*/ 0 w 114"/>
                <a:gd name="T59" fmla="*/ 165 h 48"/>
                <a:gd name="T60" fmla="*/ 0 w 114"/>
                <a:gd name="T61" fmla="*/ 146 h 48"/>
                <a:gd name="T62" fmla="*/ 6 w 114"/>
                <a:gd name="T63" fmla="*/ 146 h 48"/>
                <a:gd name="T64" fmla="*/ 46 w 114"/>
                <a:gd name="T65" fmla="*/ 146 h 48"/>
                <a:gd name="T66" fmla="*/ 52 w 114"/>
                <a:gd name="T67" fmla="*/ 146 h 48"/>
                <a:gd name="T68" fmla="*/ 63 w 114"/>
                <a:gd name="T69" fmla="*/ 129 h 48"/>
                <a:gd name="T70" fmla="*/ 95 w 114"/>
                <a:gd name="T71" fmla="*/ 129 h 48"/>
                <a:gd name="T72" fmla="*/ 95 w 114"/>
                <a:gd name="T73" fmla="*/ 121 h 48"/>
                <a:gd name="T74" fmla="*/ 91 w 114"/>
                <a:gd name="T75" fmla="*/ 95 h 48"/>
                <a:gd name="T76" fmla="*/ 95 w 114"/>
                <a:gd name="T77" fmla="*/ 66 h 48"/>
                <a:gd name="T78" fmla="*/ 107 w 114"/>
                <a:gd name="T79" fmla="*/ 58 h 48"/>
                <a:gd name="T80" fmla="*/ 117 w 114"/>
                <a:gd name="T81" fmla="*/ 46 h 48"/>
                <a:gd name="T82" fmla="*/ 123 w 114"/>
                <a:gd name="T83" fmla="*/ 6 h 48"/>
                <a:gd name="T84" fmla="*/ 120 w 114"/>
                <a:gd name="T85" fmla="*/ 46 h 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4"/>
                <a:gd name="T130" fmla="*/ 0 h 48"/>
                <a:gd name="T131" fmla="*/ 114 w 114"/>
                <a:gd name="T132" fmla="*/ 48 h 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4" h="48">
                  <a:moveTo>
                    <a:pt x="60" y="8"/>
                  </a:moveTo>
                  <a:lnTo>
                    <a:pt x="68" y="8"/>
                  </a:lnTo>
                  <a:lnTo>
                    <a:pt x="74" y="6"/>
                  </a:lnTo>
                  <a:lnTo>
                    <a:pt x="76" y="4"/>
                  </a:lnTo>
                  <a:lnTo>
                    <a:pt x="80" y="2"/>
                  </a:lnTo>
                  <a:lnTo>
                    <a:pt x="84" y="0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0" y="14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106" y="32"/>
                  </a:lnTo>
                  <a:lnTo>
                    <a:pt x="102" y="40"/>
                  </a:lnTo>
                  <a:lnTo>
                    <a:pt x="98" y="44"/>
                  </a:lnTo>
                  <a:lnTo>
                    <a:pt x="84" y="44"/>
                  </a:lnTo>
                  <a:lnTo>
                    <a:pt x="80" y="46"/>
                  </a:lnTo>
                  <a:lnTo>
                    <a:pt x="78" y="48"/>
                  </a:lnTo>
                  <a:lnTo>
                    <a:pt x="70" y="48"/>
                  </a:lnTo>
                  <a:lnTo>
                    <a:pt x="56" y="46"/>
                  </a:lnTo>
                  <a:lnTo>
                    <a:pt x="46" y="42"/>
                  </a:lnTo>
                  <a:lnTo>
                    <a:pt x="38" y="40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20" y="30"/>
                  </a:lnTo>
                  <a:lnTo>
                    <a:pt x="26" y="30"/>
                  </a:lnTo>
                  <a:lnTo>
                    <a:pt x="34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0" name="Freeform 175"/>
            <p:cNvSpPr>
              <a:spLocks noChangeAspect="1"/>
            </p:cNvSpPr>
            <p:nvPr/>
          </p:nvSpPr>
          <p:spPr bwMode="auto">
            <a:xfrm>
              <a:off x="2784" y="1529"/>
              <a:ext cx="105" cy="59"/>
            </a:xfrm>
            <a:custGeom>
              <a:avLst/>
              <a:gdLst>
                <a:gd name="T0" fmla="*/ 130 w 102"/>
                <a:gd name="T1" fmla="*/ 506 h 54"/>
                <a:gd name="T2" fmla="*/ 126 w 102"/>
                <a:gd name="T3" fmla="*/ 480 h 54"/>
                <a:gd name="T4" fmla="*/ 119 w 102"/>
                <a:gd name="T5" fmla="*/ 439 h 54"/>
                <a:gd name="T6" fmla="*/ 95 w 102"/>
                <a:gd name="T7" fmla="*/ 506 h 54"/>
                <a:gd name="T8" fmla="*/ 80 w 102"/>
                <a:gd name="T9" fmla="*/ 524 h 54"/>
                <a:gd name="T10" fmla="*/ 64 w 102"/>
                <a:gd name="T11" fmla="*/ 532 h 54"/>
                <a:gd name="T12" fmla="*/ 56 w 102"/>
                <a:gd name="T13" fmla="*/ 532 h 54"/>
                <a:gd name="T14" fmla="*/ 48 w 102"/>
                <a:gd name="T15" fmla="*/ 524 h 54"/>
                <a:gd name="T16" fmla="*/ 16 w 102"/>
                <a:gd name="T17" fmla="*/ 463 h 54"/>
                <a:gd name="T18" fmla="*/ 8 w 102"/>
                <a:gd name="T19" fmla="*/ 402 h 54"/>
                <a:gd name="T20" fmla="*/ 0 w 102"/>
                <a:gd name="T21" fmla="*/ 365 h 54"/>
                <a:gd name="T22" fmla="*/ 4 w 102"/>
                <a:gd name="T23" fmla="*/ 325 h 54"/>
                <a:gd name="T24" fmla="*/ 6 w 102"/>
                <a:gd name="T25" fmla="*/ 236 h 54"/>
                <a:gd name="T26" fmla="*/ 10 w 102"/>
                <a:gd name="T27" fmla="*/ 164 h 54"/>
                <a:gd name="T28" fmla="*/ 14 w 102"/>
                <a:gd name="T29" fmla="*/ 95 h 54"/>
                <a:gd name="T30" fmla="*/ 46 w 102"/>
                <a:gd name="T31" fmla="*/ 137 h 54"/>
                <a:gd name="T32" fmla="*/ 60 w 102"/>
                <a:gd name="T33" fmla="*/ 164 h 54"/>
                <a:gd name="T34" fmla="*/ 95 w 102"/>
                <a:gd name="T35" fmla="*/ 95 h 54"/>
                <a:gd name="T36" fmla="*/ 119 w 102"/>
                <a:gd name="T37" fmla="*/ 67 h 54"/>
                <a:gd name="T38" fmla="*/ 130 w 102"/>
                <a:gd name="T39" fmla="*/ 2 h 54"/>
                <a:gd name="T40" fmla="*/ 134 w 102"/>
                <a:gd name="T41" fmla="*/ 0 h 54"/>
                <a:gd name="T42" fmla="*/ 142 w 102"/>
                <a:gd name="T43" fmla="*/ 0 h 54"/>
                <a:gd name="T44" fmla="*/ 159 w 102"/>
                <a:gd name="T45" fmla="*/ 0 h 54"/>
                <a:gd name="T46" fmla="*/ 179 w 102"/>
                <a:gd name="T47" fmla="*/ 2 h 54"/>
                <a:gd name="T48" fmla="*/ 191 w 102"/>
                <a:gd name="T49" fmla="*/ 2 h 54"/>
                <a:gd name="T50" fmla="*/ 191 w 102"/>
                <a:gd name="T51" fmla="*/ 0 h 54"/>
                <a:gd name="T52" fmla="*/ 195 w 102"/>
                <a:gd name="T53" fmla="*/ 2 h 54"/>
                <a:gd name="T54" fmla="*/ 200 w 102"/>
                <a:gd name="T55" fmla="*/ 4 h 54"/>
                <a:gd name="T56" fmla="*/ 215 w 102"/>
                <a:gd name="T57" fmla="*/ 80 h 54"/>
                <a:gd name="T58" fmla="*/ 212 w 102"/>
                <a:gd name="T59" fmla="*/ 137 h 54"/>
                <a:gd name="T60" fmla="*/ 203 w 102"/>
                <a:gd name="T61" fmla="*/ 164 h 54"/>
                <a:gd name="T62" fmla="*/ 195 w 102"/>
                <a:gd name="T63" fmla="*/ 198 h 54"/>
                <a:gd name="T64" fmla="*/ 188 w 102"/>
                <a:gd name="T65" fmla="*/ 236 h 54"/>
                <a:gd name="T66" fmla="*/ 184 w 102"/>
                <a:gd name="T67" fmla="*/ 325 h 54"/>
                <a:gd name="T68" fmla="*/ 179 w 102"/>
                <a:gd name="T69" fmla="*/ 388 h 54"/>
                <a:gd name="T70" fmla="*/ 174 w 102"/>
                <a:gd name="T71" fmla="*/ 402 h 54"/>
                <a:gd name="T72" fmla="*/ 164 w 102"/>
                <a:gd name="T73" fmla="*/ 439 h 54"/>
                <a:gd name="T74" fmla="*/ 150 w 102"/>
                <a:gd name="T75" fmla="*/ 463 h 54"/>
                <a:gd name="T76" fmla="*/ 138 w 102"/>
                <a:gd name="T77" fmla="*/ 463 h 54"/>
                <a:gd name="T78" fmla="*/ 134 w 102"/>
                <a:gd name="T79" fmla="*/ 480 h 54"/>
                <a:gd name="T80" fmla="*/ 130 w 102"/>
                <a:gd name="T81" fmla="*/ 506 h 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2"/>
                <a:gd name="T124" fmla="*/ 0 h 54"/>
                <a:gd name="T125" fmla="*/ 102 w 102"/>
                <a:gd name="T126" fmla="*/ 54 h 5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2" h="54">
                  <a:moveTo>
                    <a:pt x="62" y="50"/>
                  </a:moveTo>
                  <a:lnTo>
                    <a:pt x="60" y="48"/>
                  </a:lnTo>
                  <a:lnTo>
                    <a:pt x="56" y="44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2" y="54"/>
                  </a:lnTo>
                  <a:lnTo>
                    <a:pt x="28" y="54"/>
                  </a:lnTo>
                  <a:lnTo>
                    <a:pt x="22" y="52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6" y="24"/>
                  </a:lnTo>
                  <a:lnTo>
                    <a:pt x="10" y="16"/>
                  </a:lnTo>
                  <a:lnTo>
                    <a:pt x="14" y="10"/>
                  </a:lnTo>
                  <a:lnTo>
                    <a:pt x="20" y="14"/>
                  </a:lnTo>
                  <a:lnTo>
                    <a:pt x="30" y="16"/>
                  </a:lnTo>
                  <a:lnTo>
                    <a:pt x="46" y="10"/>
                  </a:lnTo>
                  <a:lnTo>
                    <a:pt x="56" y="6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102" y="8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88" y="24"/>
                  </a:lnTo>
                  <a:lnTo>
                    <a:pt x="86" y="32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8" y="44"/>
                  </a:lnTo>
                  <a:lnTo>
                    <a:pt x="72" y="46"/>
                  </a:lnTo>
                  <a:lnTo>
                    <a:pt x="66" y="46"/>
                  </a:lnTo>
                  <a:lnTo>
                    <a:pt x="64" y="48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1" name="Freeform 176"/>
            <p:cNvSpPr>
              <a:spLocks noChangeAspect="1"/>
            </p:cNvSpPr>
            <p:nvPr/>
          </p:nvSpPr>
          <p:spPr bwMode="auto">
            <a:xfrm>
              <a:off x="2890" y="1621"/>
              <a:ext cx="97" cy="61"/>
            </a:xfrm>
            <a:custGeom>
              <a:avLst/>
              <a:gdLst>
                <a:gd name="T0" fmla="*/ 11 w 95"/>
                <a:gd name="T1" fmla="*/ 487 h 56"/>
                <a:gd name="T2" fmla="*/ 11 w 95"/>
                <a:gd name="T3" fmla="*/ 385 h 56"/>
                <a:gd name="T4" fmla="*/ 7 w 95"/>
                <a:gd name="T5" fmla="*/ 376 h 56"/>
                <a:gd name="T6" fmla="*/ 4 w 95"/>
                <a:gd name="T7" fmla="*/ 347 h 56"/>
                <a:gd name="T8" fmla="*/ 2 w 95"/>
                <a:gd name="T9" fmla="*/ 317 h 56"/>
                <a:gd name="T10" fmla="*/ 4 w 95"/>
                <a:gd name="T11" fmla="*/ 245 h 56"/>
                <a:gd name="T12" fmla="*/ 9 w 95"/>
                <a:gd name="T13" fmla="*/ 174 h 56"/>
                <a:gd name="T14" fmla="*/ 4 w 95"/>
                <a:gd name="T15" fmla="*/ 106 h 56"/>
                <a:gd name="T16" fmla="*/ 2 w 95"/>
                <a:gd name="T17" fmla="*/ 63 h 56"/>
                <a:gd name="T18" fmla="*/ 0 w 95"/>
                <a:gd name="T19" fmla="*/ 4 h 56"/>
                <a:gd name="T20" fmla="*/ 0 w 95"/>
                <a:gd name="T21" fmla="*/ 2 h 56"/>
                <a:gd name="T22" fmla="*/ 0 w 95"/>
                <a:gd name="T23" fmla="*/ 0 h 56"/>
                <a:gd name="T24" fmla="*/ 2 w 95"/>
                <a:gd name="T25" fmla="*/ 0 h 56"/>
                <a:gd name="T26" fmla="*/ 4 w 95"/>
                <a:gd name="T27" fmla="*/ 2 h 56"/>
                <a:gd name="T28" fmla="*/ 7 w 95"/>
                <a:gd name="T29" fmla="*/ 4 h 56"/>
                <a:gd name="T30" fmla="*/ 13 w 95"/>
                <a:gd name="T31" fmla="*/ 63 h 56"/>
                <a:gd name="T32" fmla="*/ 17 w 95"/>
                <a:gd name="T33" fmla="*/ 63 h 56"/>
                <a:gd name="T34" fmla="*/ 23 w 95"/>
                <a:gd name="T35" fmla="*/ 63 h 56"/>
                <a:gd name="T36" fmla="*/ 53 w 95"/>
                <a:gd name="T37" fmla="*/ 75 h 56"/>
                <a:gd name="T38" fmla="*/ 82 w 95"/>
                <a:gd name="T39" fmla="*/ 75 h 56"/>
                <a:gd name="T40" fmla="*/ 94 w 95"/>
                <a:gd name="T41" fmla="*/ 75 h 56"/>
                <a:gd name="T42" fmla="*/ 102 w 95"/>
                <a:gd name="T43" fmla="*/ 4 h 56"/>
                <a:gd name="T44" fmla="*/ 110 w 95"/>
                <a:gd name="T45" fmla="*/ 2 h 56"/>
                <a:gd name="T46" fmla="*/ 128 w 95"/>
                <a:gd name="T47" fmla="*/ 0 h 56"/>
                <a:gd name="T48" fmla="*/ 134 w 95"/>
                <a:gd name="T49" fmla="*/ 0 h 56"/>
                <a:gd name="T50" fmla="*/ 143 w 95"/>
                <a:gd name="T51" fmla="*/ 2 h 56"/>
                <a:gd name="T52" fmla="*/ 158 w 95"/>
                <a:gd name="T53" fmla="*/ 75 h 56"/>
                <a:gd name="T54" fmla="*/ 155 w 95"/>
                <a:gd name="T55" fmla="*/ 125 h 56"/>
                <a:gd name="T56" fmla="*/ 155 w 95"/>
                <a:gd name="T57" fmla="*/ 225 h 56"/>
                <a:gd name="T58" fmla="*/ 155 w 95"/>
                <a:gd name="T59" fmla="*/ 293 h 56"/>
                <a:gd name="T60" fmla="*/ 161 w 95"/>
                <a:gd name="T61" fmla="*/ 376 h 56"/>
                <a:gd name="T62" fmla="*/ 134 w 95"/>
                <a:gd name="T63" fmla="*/ 385 h 56"/>
                <a:gd name="T64" fmla="*/ 118 w 95"/>
                <a:gd name="T65" fmla="*/ 410 h 56"/>
                <a:gd name="T66" fmla="*/ 114 w 95"/>
                <a:gd name="T67" fmla="*/ 419 h 56"/>
                <a:gd name="T68" fmla="*/ 110 w 95"/>
                <a:gd name="T69" fmla="*/ 447 h 56"/>
                <a:gd name="T70" fmla="*/ 106 w 95"/>
                <a:gd name="T71" fmla="*/ 456 h 56"/>
                <a:gd name="T72" fmla="*/ 102 w 95"/>
                <a:gd name="T73" fmla="*/ 497 h 56"/>
                <a:gd name="T74" fmla="*/ 94 w 95"/>
                <a:gd name="T75" fmla="*/ 497 h 56"/>
                <a:gd name="T76" fmla="*/ 90 w 95"/>
                <a:gd name="T77" fmla="*/ 517 h 56"/>
                <a:gd name="T78" fmla="*/ 86 w 95"/>
                <a:gd name="T79" fmla="*/ 517 h 56"/>
                <a:gd name="T80" fmla="*/ 74 w 95"/>
                <a:gd name="T81" fmla="*/ 517 h 56"/>
                <a:gd name="T82" fmla="*/ 69 w 95"/>
                <a:gd name="T83" fmla="*/ 497 h 56"/>
                <a:gd name="T84" fmla="*/ 65 w 95"/>
                <a:gd name="T85" fmla="*/ 487 h 56"/>
                <a:gd name="T86" fmla="*/ 61 w 95"/>
                <a:gd name="T87" fmla="*/ 456 h 56"/>
                <a:gd name="T88" fmla="*/ 55 w 95"/>
                <a:gd name="T89" fmla="*/ 487 h 56"/>
                <a:gd name="T90" fmla="*/ 23 w 95"/>
                <a:gd name="T91" fmla="*/ 497 h 56"/>
                <a:gd name="T92" fmla="*/ 17 w 95"/>
                <a:gd name="T93" fmla="*/ 497 h 56"/>
                <a:gd name="T94" fmla="*/ 11 w 95"/>
                <a:gd name="T95" fmla="*/ 497 h 56"/>
                <a:gd name="T96" fmla="*/ 11 w 95"/>
                <a:gd name="T97" fmla="*/ 487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5"/>
                <a:gd name="T148" fmla="*/ 0 h 56"/>
                <a:gd name="T149" fmla="*/ 95 w 95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5" h="56">
                  <a:moveTo>
                    <a:pt x="11" y="52"/>
                  </a:moveTo>
                  <a:lnTo>
                    <a:pt x="11" y="42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7" y="4"/>
                  </a:lnTo>
                  <a:lnTo>
                    <a:pt x="13" y="6"/>
                  </a:lnTo>
                  <a:lnTo>
                    <a:pt x="17" y="6"/>
                  </a:lnTo>
                  <a:lnTo>
                    <a:pt x="23" y="6"/>
                  </a:lnTo>
                  <a:lnTo>
                    <a:pt x="27" y="8"/>
                  </a:lnTo>
                  <a:lnTo>
                    <a:pt x="51" y="8"/>
                  </a:lnTo>
                  <a:lnTo>
                    <a:pt x="57" y="8"/>
                  </a:lnTo>
                  <a:lnTo>
                    <a:pt x="61" y="4"/>
                  </a:lnTo>
                  <a:lnTo>
                    <a:pt x="65" y="2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93" y="8"/>
                  </a:lnTo>
                  <a:lnTo>
                    <a:pt x="91" y="14"/>
                  </a:lnTo>
                  <a:lnTo>
                    <a:pt x="91" y="24"/>
                  </a:lnTo>
                  <a:lnTo>
                    <a:pt x="91" y="32"/>
                  </a:lnTo>
                  <a:lnTo>
                    <a:pt x="95" y="40"/>
                  </a:lnTo>
                  <a:lnTo>
                    <a:pt x="77" y="42"/>
                  </a:lnTo>
                  <a:lnTo>
                    <a:pt x="69" y="44"/>
                  </a:lnTo>
                  <a:lnTo>
                    <a:pt x="67" y="46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1" y="54"/>
                  </a:lnTo>
                  <a:lnTo>
                    <a:pt x="57" y="54"/>
                  </a:lnTo>
                  <a:lnTo>
                    <a:pt x="55" y="56"/>
                  </a:lnTo>
                  <a:lnTo>
                    <a:pt x="53" y="56"/>
                  </a:lnTo>
                  <a:lnTo>
                    <a:pt x="47" y="56"/>
                  </a:lnTo>
                  <a:lnTo>
                    <a:pt x="43" y="54"/>
                  </a:lnTo>
                  <a:lnTo>
                    <a:pt x="39" y="52"/>
                  </a:lnTo>
                  <a:lnTo>
                    <a:pt x="35" y="50"/>
                  </a:lnTo>
                  <a:lnTo>
                    <a:pt x="29" y="52"/>
                  </a:lnTo>
                  <a:lnTo>
                    <a:pt x="23" y="54"/>
                  </a:lnTo>
                  <a:lnTo>
                    <a:pt x="17" y="54"/>
                  </a:lnTo>
                  <a:lnTo>
                    <a:pt x="11" y="54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2" name="Freeform 177"/>
            <p:cNvSpPr>
              <a:spLocks noChangeAspect="1"/>
            </p:cNvSpPr>
            <p:nvPr/>
          </p:nvSpPr>
          <p:spPr bwMode="auto">
            <a:xfrm>
              <a:off x="2659" y="1766"/>
              <a:ext cx="70" cy="156"/>
            </a:xfrm>
            <a:custGeom>
              <a:avLst/>
              <a:gdLst>
                <a:gd name="T0" fmla="*/ 68 w 68"/>
                <a:gd name="T1" fmla="*/ 1109 h 144"/>
                <a:gd name="T2" fmla="*/ 68 w 68"/>
                <a:gd name="T3" fmla="*/ 1123 h 144"/>
                <a:gd name="T4" fmla="*/ 56 w 68"/>
                <a:gd name="T5" fmla="*/ 897 h 144"/>
                <a:gd name="T6" fmla="*/ 50 w 68"/>
                <a:gd name="T7" fmla="*/ 845 h 144"/>
                <a:gd name="T8" fmla="*/ 46 w 68"/>
                <a:gd name="T9" fmla="*/ 805 h 144"/>
                <a:gd name="T10" fmla="*/ 16 w 68"/>
                <a:gd name="T11" fmla="*/ 752 h 144"/>
                <a:gd name="T12" fmla="*/ 12 w 68"/>
                <a:gd name="T13" fmla="*/ 705 h 144"/>
                <a:gd name="T14" fmla="*/ 10 w 68"/>
                <a:gd name="T15" fmla="*/ 666 h 144"/>
                <a:gd name="T16" fmla="*/ 6 w 68"/>
                <a:gd name="T17" fmla="*/ 641 h 144"/>
                <a:gd name="T18" fmla="*/ 0 w 68"/>
                <a:gd name="T19" fmla="*/ 592 h 144"/>
                <a:gd name="T20" fmla="*/ 0 w 68"/>
                <a:gd name="T21" fmla="*/ 546 h 144"/>
                <a:gd name="T22" fmla="*/ 0 w 68"/>
                <a:gd name="T23" fmla="*/ 512 h 144"/>
                <a:gd name="T24" fmla="*/ 4 w 68"/>
                <a:gd name="T25" fmla="*/ 474 h 144"/>
                <a:gd name="T26" fmla="*/ 8 w 68"/>
                <a:gd name="T27" fmla="*/ 465 h 144"/>
                <a:gd name="T28" fmla="*/ 10 w 68"/>
                <a:gd name="T29" fmla="*/ 429 h 144"/>
                <a:gd name="T30" fmla="*/ 12 w 68"/>
                <a:gd name="T31" fmla="*/ 366 h 144"/>
                <a:gd name="T32" fmla="*/ 12 w 68"/>
                <a:gd name="T33" fmla="*/ 318 h 144"/>
                <a:gd name="T34" fmla="*/ 12 w 68"/>
                <a:gd name="T35" fmla="*/ 201 h 144"/>
                <a:gd name="T36" fmla="*/ 12 w 68"/>
                <a:gd name="T37" fmla="*/ 126 h 144"/>
                <a:gd name="T38" fmla="*/ 14 w 68"/>
                <a:gd name="T39" fmla="*/ 6 h 144"/>
                <a:gd name="T40" fmla="*/ 14 w 68"/>
                <a:gd name="T41" fmla="*/ 4 h 144"/>
                <a:gd name="T42" fmla="*/ 16 w 68"/>
                <a:gd name="T43" fmla="*/ 2 h 144"/>
                <a:gd name="T44" fmla="*/ 48 w 68"/>
                <a:gd name="T45" fmla="*/ 0 h 144"/>
                <a:gd name="T46" fmla="*/ 64 w 68"/>
                <a:gd name="T47" fmla="*/ 0 h 144"/>
                <a:gd name="T48" fmla="*/ 76 w 68"/>
                <a:gd name="T49" fmla="*/ 0 h 144"/>
                <a:gd name="T50" fmla="*/ 84 w 68"/>
                <a:gd name="T51" fmla="*/ 2 h 144"/>
                <a:gd name="T52" fmla="*/ 95 w 68"/>
                <a:gd name="T53" fmla="*/ 4 h 144"/>
                <a:gd name="T54" fmla="*/ 113 w 68"/>
                <a:gd name="T55" fmla="*/ 6 h 144"/>
                <a:gd name="T56" fmla="*/ 107 w 68"/>
                <a:gd name="T57" fmla="*/ 78 h 144"/>
                <a:gd name="T58" fmla="*/ 101 w 68"/>
                <a:gd name="T59" fmla="*/ 107 h 144"/>
                <a:gd name="T60" fmla="*/ 101 w 68"/>
                <a:gd name="T61" fmla="*/ 147 h 144"/>
                <a:gd name="T62" fmla="*/ 95 w 68"/>
                <a:gd name="T63" fmla="*/ 172 h 144"/>
                <a:gd name="T64" fmla="*/ 101 w 68"/>
                <a:gd name="T65" fmla="*/ 201 h 144"/>
                <a:gd name="T66" fmla="*/ 107 w 68"/>
                <a:gd name="T67" fmla="*/ 236 h 144"/>
                <a:gd name="T68" fmla="*/ 116 w 68"/>
                <a:gd name="T69" fmla="*/ 256 h 144"/>
                <a:gd name="T70" fmla="*/ 119 w 68"/>
                <a:gd name="T71" fmla="*/ 287 h 144"/>
                <a:gd name="T72" fmla="*/ 116 w 68"/>
                <a:gd name="T73" fmla="*/ 366 h 144"/>
                <a:gd name="T74" fmla="*/ 107 w 68"/>
                <a:gd name="T75" fmla="*/ 396 h 144"/>
                <a:gd name="T76" fmla="*/ 95 w 68"/>
                <a:gd name="T77" fmla="*/ 447 h 144"/>
                <a:gd name="T78" fmla="*/ 89 w 68"/>
                <a:gd name="T79" fmla="*/ 503 h 144"/>
                <a:gd name="T80" fmla="*/ 95 w 68"/>
                <a:gd name="T81" fmla="*/ 524 h 144"/>
                <a:gd name="T82" fmla="*/ 107 w 68"/>
                <a:gd name="T83" fmla="*/ 556 h 144"/>
                <a:gd name="T84" fmla="*/ 122 w 68"/>
                <a:gd name="T85" fmla="*/ 568 h 144"/>
                <a:gd name="T86" fmla="*/ 142 w 68"/>
                <a:gd name="T87" fmla="*/ 615 h 144"/>
                <a:gd name="T88" fmla="*/ 134 w 68"/>
                <a:gd name="T89" fmla="*/ 652 h 144"/>
                <a:gd name="T90" fmla="*/ 134 w 68"/>
                <a:gd name="T91" fmla="*/ 705 h 144"/>
                <a:gd name="T92" fmla="*/ 134 w 68"/>
                <a:gd name="T93" fmla="*/ 743 h 144"/>
                <a:gd name="T94" fmla="*/ 134 w 68"/>
                <a:gd name="T95" fmla="*/ 780 h 144"/>
                <a:gd name="T96" fmla="*/ 116 w 68"/>
                <a:gd name="T97" fmla="*/ 829 h 144"/>
                <a:gd name="T98" fmla="*/ 101 w 68"/>
                <a:gd name="T99" fmla="*/ 883 h 144"/>
                <a:gd name="T100" fmla="*/ 89 w 68"/>
                <a:gd name="T101" fmla="*/ 916 h 144"/>
                <a:gd name="T102" fmla="*/ 89 w 68"/>
                <a:gd name="T103" fmla="*/ 963 h 144"/>
                <a:gd name="T104" fmla="*/ 95 w 68"/>
                <a:gd name="T105" fmla="*/ 973 h 144"/>
                <a:gd name="T106" fmla="*/ 80 w 68"/>
                <a:gd name="T107" fmla="*/ 1069 h 144"/>
                <a:gd name="T108" fmla="*/ 72 w 68"/>
                <a:gd name="T109" fmla="*/ 1109 h 144"/>
                <a:gd name="T110" fmla="*/ 72 w 68"/>
                <a:gd name="T111" fmla="*/ 1154 h 144"/>
                <a:gd name="T112" fmla="*/ 68 w 68"/>
                <a:gd name="T113" fmla="*/ 1109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144"/>
                <a:gd name="T173" fmla="*/ 68 w 68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144">
                  <a:moveTo>
                    <a:pt x="34" y="138"/>
                  </a:moveTo>
                  <a:lnTo>
                    <a:pt x="34" y="140"/>
                  </a:lnTo>
                  <a:lnTo>
                    <a:pt x="28" y="112"/>
                  </a:lnTo>
                  <a:lnTo>
                    <a:pt x="24" y="106"/>
                  </a:lnTo>
                  <a:lnTo>
                    <a:pt x="20" y="100"/>
                  </a:lnTo>
                  <a:lnTo>
                    <a:pt x="16" y="94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6" y="80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12" y="26"/>
                  </a:lnTo>
                  <a:lnTo>
                    <a:pt x="12" y="1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0" y="10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46" y="22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4" y="32"/>
                  </a:lnTo>
                  <a:lnTo>
                    <a:pt x="56" y="36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6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50" y="70"/>
                  </a:lnTo>
                  <a:lnTo>
                    <a:pt x="58" y="72"/>
                  </a:lnTo>
                  <a:lnTo>
                    <a:pt x="68" y="78"/>
                  </a:lnTo>
                  <a:lnTo>
                    <a:pt x="64" y="82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8"/>
                  </a:lnTo>
                  <a:lnTo>
                    <a:pt x="54" y="104"/>
                  </a:lnTo>
                  <a:lnTo>
                    <a:pt x="48" y="110"/>
                  </a:lnTo>
                  <a:lnTo>
                    <a:pt x="44" y="116"/>
                  </a:lnTo>
                  <a:lnTo>
                    <a:pt x="44" y="120"/>
                  </a:lnTo>
                  <a:lnTo>
                    <a:pt x="46" y="122"/>
                  </a:lnTo>
                  <a:lnTo>
                    <a:pt x="40" y="134"/>
                  </a:lnTo>
                  <a:lnTo>
                    <a:pt x="36" y="138"/>
                  </a:lnTo>
                  <a:lnTo>
                    <a:pt x="36" y="144"/>
                  </a:lnTo>
                  <a:lnTo>
                    <a:pt x="34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3" name="Freeform 178"/>
            <p:cNvSpPr>
              <a:spLocks noChangeAspect="1"/>
            </p:cNvSpPr>
            <p:nvPr/>
          </p:nvSpPr>
          <p:spPr bwMode="auto">
            <a:xfrm>
              <a:off x="2250" y="1975"/>
              <a:ext cx="203" cy="277"/>
            </a:xfrm>
            <a:custGeom>
              <a:avLst/>
              <a:gdLst>
                <a:gd name="T0" fmla="*/ 251 w 198"/>
                <a:gd name="T1" fmla="*/ 0 h 256"/>
                <a:gd name="T2" fmla="*/ 256 w 198"/>
                <a:gd name="T3" fmla="*/ 0 h 256"/>
                <a:gd name="T4" fmla="*/ 256 w 198"/>
                <a:gd name="T5" fmla="*/ 269 h 256"/>
                <a:gd name="T6" fmla="*/ 151 w 198"/>
                <a:gd name="T7" fmla="*/ 269 h 256"/>
                <a:gd name="T8" fmla="*/ 151 w 198"/>
                <a:gd name="T9" fmla="*/ 648 h 256"/>
                <a:gd name="T10" fmla="*/ 133 w 198"/>
                <a:gd name="T11" fmla="*/ 689 h 256"/>
                <a:gd name="T12" fmla="*/ 121 w 198"/>
                <a:gd name="T13" fmla="*/ 748 h 256"/>
                <a:gd name="T14" fmla="*/ 118 w 198"/>
                <a:gd name="T15" fmla="*/ 961 h 256"/>
                <a:gd name="T16" fmla="*/ 0 w 198"/>
                <a:gd name="T17" fmla="*/ 961 h 256"/>
                <a:gd name="T18" fmla="*/ 2 w 198"/>
                <a:gd name="T19" fmla="*/ 1025 h 256"/>
                <a:gd name="T20" fmla="*/ 6 w 198"/>
                <a:gd name="T21" fmla="*/ 1068 h 256"/>
                <a:gd name="T22" fmla="*/ 10 w 198"/>
                <a:gd name="T23" fmla="*/ 1123 h 256"/>
                <a:gd name="T24" fmla="*/ 12 w 198"/>
                <a:gd name="T25" fmla="*/ 1150 h 256"/>
                <a:gd name="T26" fmla="*/ 10 w 198"/>
                <a:gd name="T27" fmla="*/ 1175 h 256"/>
                <a:gd name="T28" fmla="*/ 8 w 198"/>
                <a:gd name="T29" fmla="*/ 1215 h 256"/>
                <a:gd name="T30" fmla="*/ 6 w 198"/>
                <a:gd name="T31" fmla="*/ 1244 h 256"/>
                <a:gd name="T32" fmla="*/ 6 w 198"/>
                <a:gd name="T33" fmla="*/ 1271 h 256"/>
                <a:gd name="T34" fmla="*/ 6 w 198"/>
                <a:gd name="T35" fmla="*/ 1298 h 256"/>
                <a:gd name="T36" fmla="*/ 10 w 198"/>
                <a:gd name="T37" fmla="*/ 1317 h 256"/>
                <a:gd name="T38" fmla="*/ 14 w 198"/>
                <a:gd name="T39" fmla="*/ 1393 h 256"/>
                <a:gd name="T40" fmla="*/ 12 w 198"/>
                <a:gd name="T41" fmla="*/ 1393 h 256"/>
                <a:gd name="T42" fmla="*/ 14 w 198"/>
                <a:gd name="T43" fmla="*/ 1465 h 256"/>
                <a:gd name="T44" fmla="*/ 12 w 198"/>
                <a:gd name="T45" fmla="*/ 1547 h 256"/>
                <a:gd name="T46" fmla="*/ 10 w 198"/>
                <a:gd name="T47" fmla="*/ 1632 h 256"/>
                <a:gd name="T48" fmla="*/ 6 w 198"/>
                <a:gd name="T49" fmla="*/ 1715 h 256"/>
                <a:gd name="T50" fmla="*/ 10 w 198"/>
                <a:gd name="T51" fmla="*/ 1715 h 256"/>
                <a:gd name="T52" fmla="*/ 12 w 198"/>
                <a:gd name="T53" fmla="*/ 1715 h 256"/>
                <a:gd name="T54" fmla="*/ 16 w 198"/>
                <a:gd name="T55" fmla="*/ 1715 h 256"/>
                <a:gd name="T56" fmla="*/ 18 w 198"/>
                <a:gd name="T57" fmla="*/ 1701 h 256"/>
                <a:gd name="T58" fmla="*/ 48 w 198"/>
                <a:gd name="T59" fmla="*/ 1674 h 256"/>
                <a:gd name="T60" fmla="*/ 54 w 198"/>
                <a:gd name="T61" fmla="*/ 1674 h 256"/>
                <a:gd name="T62" fmla="*/ 64 w 198"/>
                <a:gd name="T63" fmla="*/ 1701 h 256"/>
                <a:gd name="T64" fmla="*/ 80 w 198"/>
                <a:gd name="T65" fmla="*/ 1720 h 256"/>
                <a:gd name="T66" fmla="*/ 92 w 198"/>
                <a:gd name="T67" fmla="*/ 1765 h 256"/>
                <a:gd name="T68" fmla="*/ 100 w 198"/>
                <a:gd name="T69" fmla="*/ 1803 h 256"/>
                <a:gd name="T70" fmla="*/ 124 w 198"/>
                <a:gd name="T71" fmla="*/ 1911 h 256"/>
                <a:gd name="T72" fmla="*/ 130 w 198"/>
                <a:gd name="T73" fmla="*/ 1953 h 256"/>
                <a:gd name="T74" fmla="*/ 139 w 198"/>
                <a:gd name="T75" fmla="*/ 1995 h 256"/>
                <a:gd name="T76" fmla="*/ 151 w 198"/>
                <a:gd name="T77" fmla="*/ 1899 h 256"/>
                <a:gd name="T78" fmla="*/ 159 w 198"/>
                <a:gd name="T79" fmla="*/ 1856 h 256"/>
                <a:gd name="T80" fmla="*/ 167 w 198"/>
                <a:gd name="T81" fmla="*/ 1856 h 256"/>
                <a:gd name="T82" fmla="*/ 179 w 198"/>
                <a:gd name="T83" fmla="*/ 1841 h 256"/>
                <a:gd name="T84" fmla="*/ 175 w 198"/>
                <a:gd name="T85" fmla="*/ 1870 h 256"/>
                <a:gd name="T86" fmla="*/ 179 w 198"/>
                <a:gd name="T87" fmla="*/ 1911 h 256"/>
                <a:gd name="T88" fmla="*/ 189 w 198"/>
                <a:gd name="T89" fmla="*/ 1861 h 256"/>
                <a:gd name="T90" fmla="*/ 194 w 198"/>
                <a:gd name="T91" fmla="*/ 1861 h 256"/>
                <a:gd name="T92" fmla="*/ 196 w 198"/>
                <a:gd name="T93" fmla="*/ 1856 h 256"/>
                <a:gd name="T94" fmla="*/ 200 w 198"/>
                <a:gd name="T95" fmla="*/ 1861 h 256"/>
                <a:gd name="T96" fmla="*/ 204 w 198"/>
                <a:gd name="T97" fmla="*/ 1870 h 256"/>
                <a:gd name="T98" fmla="*/ 206 w 198"/>
                <a:gd name="T99" fmla="*/ 1899 h 256"/>
                <a:gd name="T100" fmla="*/ 210 w 198"/>
                <a:gd name="T101" fmla="*/ 1899 h 256"/>
                <a:gd name="T102" fmla="*/ 216 w 198"/>
                <a:gd name="T103" fmla="*/ 1870 h 256"/>
                <a:gd name="T104" fmla="*/ 225 w 198"/>
                <a:gd name="T105" fmla="*/ 1861 h 256"/>
                <a:gd name="T106" fmla="*/ 352 w 198"/>
                <a:gd name="T107" fmla="*/ 1861 h 256"/>
                <a:gd name="T108" fmla="*/ 356 w 198"/>
                <a:gd name="T109" fmla="*/ 1803 h 256"/>
                <a:gd name="T110" fmla="*/ 360 w 198"/>
                <a:gd name="T111" fmla="*/ 1728 h 256"/>
                <a:gd name="T112" fmla="*/ 352 w 198"/>
                <a:gd name="T113" fmla="*/ 1728 h 256"/>
                <a:gd name="T114" fmla="*/ 349 w 198"/>
                <a:gd name="T115" fmla="*/ 1715 h 256"/>
                <a:gd name="T116" fmla="*/ 321 w 198"/>
                <a:gd name="T117" fmla="*/ 418 h 256"/>
                <a:gd name="T118" fmla="*/ 378 w 198"/>
                <a:gd name="T119" fmla="*/ 418 h 256"/>
                <a:gd name="T120" fmla="*/ 261 w 198"/>
                <a:gd name="T121" fmla="*/ 6 h 256"/>
                <a:gd name="T122" fmla="*/ 251 w 198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256"/>
                <a:gd name="T188" fmla="*/ 198 w 198"/>
                <a:gd name="T189" fmla="*/ 256 h 2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256">
                  <a:moveTo>
                    <a:pt x="132" y="0"/>
                  </a:moveTo>
                  <a:lnTo>
                    <a:pt x="134" y="0"/>
                  </a:ln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2" y="132"/>
                  </a:lnTo>
                  <a:lnTo>
                    <a:pt x="6" y="138"/>
                  </a:lnTo>
                  <a:lnTo>
                    <a:pt x="10" y="144"/>
                  </a:lnTo>
                  <a:lnTo>
                    <a:pt x="12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60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10" y="170"/>
                  </a:lnTo>
                  <a:lnTo>
                    <a:pt x="14" y="178"/>
                  </a:lnTo>
                  <a:lnTo>
                    <a:pt x="12" y="178"/>
                  </a:lnTo>
                  <a:lnTo>
                    <a:pt x="14" y="188"/>
                  </a:lnTo>
                  <a:lnTo>
                    <a:pt x="12" y="200"/>
                  </a:lnTo>
                  <a:lnTo>
                    <a:pt x="10" y="210"/>
                  </a:lnTo>
                  <a:lnTo>
                    <a:pt x="6" y="220"/>
                  </a:lnTo>
                  <a:lnTo>
                    <a:pt x="10" y="220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8" y="218"/>
                  </a:lnTo>
                  <a:lnTo>
                    <a:pt x="22" y="216"/>
                  </a:lnTo>
                  <a:lnTo>
                    <a:pt x="28" y="216"/>
                  </a:lnTo>
                  <a:lnTo>
                    <a:pt x="36" y="218"/>
                  </a:lnTo>
                  <a:lnTo>
                    <a:pt x="44" y="222"/>
                  </a:lnTo>
                  <a:lnTo>
                    <a:pt x="50" y="226"/>
                  </a:lnTo>
                  <a:lnTo>
                    <a:pt x="54" y="232"/>
                  </a:lnTo>
                  <a:lnTo>
                    <a:pt x="64" y="246"/>
                  </a:lnTo>
                  <a:lnTo>
                    <a:pt x="68" y="252"/>
                  </a:lnTo>
                  <a:lnTo>
                    <a:pt x="74" y="256"/>
                  </a:lnTo>
                  <a:lnTo>
                    <a:pt x="80" y="244"/>
                  </a:lnTo>
                  <a:lnTo>
                    <a:pt x="84" y="238"/>
                  </a:lnTo>
                  <a:lnTo>
                    <a:pt x="88" y="238"/>
                  </a:lnTo>
                  <a:lnTo>
                    <a:pt x="94" y="236"/>
                  </a:lnTo>
                  <a:lnTo>
                    <a:pt x="92" y="242"/>
                  </a:lnTo>
                  <a:lnTo>
                    <a:pt x="94" y="246"/>
                  </a:lnTo>
                  <a:lnTo>
                    <a:pt x="98" y="240"/>
                  </a:lnTo>
                  <a:lnTo>
                    <a:pt x="100" y="240"/>
                  </a:lnTo>
                  <a:lnTo>
                    <a:pt x="102" y="238"/>
                  </a:lnTo>
                  <a:lnTo>
                    <a:pt x="104" y="240"/>
                  </a:lnTo>
                  <a:lnTo>
                    <a:pt x="106" y="242"/>
                  </a:lnTo>
                  <a:lnTo>
                    <a:pt x="108" y="244"/>
                  </a:lnTo>
                  <a:lnTo>
                    <a:pt x="110" y="244"/>
                  </a:lnTo>
                  <a:lnTo>
                    <a:pt x="114" y="242"/>
                  </a:lnTo>
                  <a:lnTo>
                    <a:pt x="118" y="240"/>
                  </a:lnTo>
                  <a:lnTo>
                    <a:pt x="184" y="240"/>
                  </a:lnTo>
                  <a:lnTo>
                    <a:pt x="186" y="232"/>
                  </a:lnTo>
                  <a:lnTo>
                    <a:pt x="188" y="224"/>
                  </a:lnTo>
                  <a:lnTo>
                    <a:pt x="184" y="224"/>
                  </a:lnTo>
                  <a:lnTo>
                    <a:pt x="182" y="220"/>
                  </a:lnTo>
                  <a:lnTo>
                    <a:pt x="168" y="54"/>
                  </a:lnTo>
                  <a:lnTo>
                    <a:pt x="198" y="54"/>
                  </a:lnTo>
                  <a:lnTo>
                    <a:pt x="136" y="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4" name="Freeform 179"/>
            <p:cNvSpPr>
              <a:spLocks noChangeAspect="1"/>
            </p:cNvSpPr>
            <p:nvPr/>
          </p:nvSpPr>
          <p:spPr bwMode="auto">
            <a:xfrm>
              <a:off x="3267" y="2283"/>
              <a:ext cx="36" cy="46"/>
            </a:xfrm>
            <a:custGeom>
              <a:avLst/>
              <a:gdLst>
                <a:gd name="T0" fmla="*/ 66 w 34"/>
                <a:gd name="T1" fmla="*/ 0 h 42"/>
                <a:gd name="T2" fmla="*/ 104 w 34"/>
                <a:gd name="T3" fmla="*/ 85 h 42"/>
                <a:gd name="T4" fmla="*/ 138 w 34"/>
                <a:gd name="T5" fmla="*/ 148 h 42"/>
                <a:gd name="T6" fmla="*/ 146 w 34"/>
                <a:gd name="T7" fmla="*/ 212 h 42"/>
                <a:gd name="T8" fmla="*/ 138 w 34"/>
                <a:gd name="T9" fmla="*/ 278 h 42"/>
                <a:gd name="T10" fmla="*/ 116 w 34"/>
                <a:gd name="T11" fmla="*/ 313 h 42"/>
                <a:gd name="T12" fmla="*/ 93 w 34"/>
                <a:gd name="T13" fmla="*/ 376 h 42"/>
                <a:gd name="T14" fmla="*/ 66 w 34"/>
                <a:gd name="T15" fmla="*/ 437 h 42"/>
                <a:gd name="T16" fmla="*/ 6 w 34"/>
                <a:gd name="T17" fmla="*/ 450 h 42"/>
                <a:gd name="T18" fmla="*/ 2 w 34"/>
                <a:gd name="T19" fmla="*/ 437 h 42"/>
                <a:gd name="T20" fmla="*/ 0 w 34"/>
                <a:gd name="T21" fmla="*/ 365 h 42"/>
                <a:gd name="T22" fmla="*/ 2 w 34"/>
                <a:gd name="T23" fmla="*/ 254 h 42"/>
                <a:gd name="T24" fmla="*/ 8 w 34"/>
                <a:gd name="T25" fmla="*/ 177 h 42"/>
                <a:gd name="T26" fmla="*/ 93 w 34"/>
                <a:gd name="T27" fmla="*/ 71 h 42"/>
                <a:gd name="T28" fmla="*/ 66 w 3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42"/>
                <a:gd name="T47" fmla="*/ 34 w 34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42">
                  <a:moveTo>
                    <a:pt x="16" y="0"/>
                  </a:moveTo>
                  <a:lnTo>
                    <a:pt x="24" y="8"/>
                  </a:lnTo>
                  <a:lnTo>
                    <a:pt x="32" y="14"/>
                  </a:lnTo>
                  <a:lnTo>
                    <a:pt x="34" y="2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6" y="42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2" y="24"/>
                  </a:lnTo>
                  <a:lnTo>
                    <a:pt x="8" y="16"/>
                  </a:lnTo>
                  <a:lnTo>
                    <a:pt x="22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5" name="Freeform 180"/>
            <p:cNvSpPr>
              <a:spLocks noChangeAspect="1"/>
            </p:cNvSpPr>
            <p:nvPr/>
          </p:nvSpPr>
          <p:spPr bwMode="auto">
            <a:xfrm>
              <a:off x="2246" y="2209"/>
              <a:ext cx="90" cy="96"/>
            </a:xfrm>
            <a:custGeom>
              <a:avLst/>
              <a:gdLst>
                <a:gd name="T0" fmla="*/ 6 w 88"/>
                <a:gd name="T1" fmla="*/ 812 h 88"/>
                <a:gd name="T2" fmla="*/ 4 w 88"/>
                <a:gd name="T3" fmla="*/ 755 h 88"/>
                <a:gd name="T4" fmla="*/ 4 w 88"/>
                <a:gd name="T5" fmla="*/ 708 h 88"/>
                <a:gd name="T6" fmla="*/ 4 w 88"/>
                <a:gd name="T7" fmla="*/ 649 h 88"/>
                <a:gd name="T8" fmla="*/ 16 w 88"/>
                <a:gd name="T9" fmla="*/ 649 h 88"/>
                <a:gd name="T10" fmla="*/ 56 w 88"/>
                <a:gd name="T11" fmla="*/ 633 h 88"/>
                <a:gd name="T12" fmla="*/ 56 w 88"/>
                <a:gd name="T13" fmla="*/ 595 h 88"/>
                <a:gd name="T14" fmla="*/ 62 w 88"/>
                <a:gd name="T15" fmla="*/ 624 h 88"/>
                <a:gd name="T16" fmla="*/ 74 w 88"/>
                <a:gd name="T17" fmla="*/ 649 h 88"/>
                <a:gd name="T18" fmla="*/ 82 w 88"/>
                <a:gd name="T19" fmla="*/ 633 h 88"/>
                <a:gd name="T20" fmla="*/ 90 w 88"/>
                <a:gd name="T21" fmla="*/ 595 h 88"/>
                <a:gd name="T22" fmla="*/ 66 w 88"/>
                <a:gd name="T23" fmla="*/ 573 h 88"/>
                <a:gd name="T24" fmla="*/ 60 w 88"/>
                <a:gd name="T25" fmla="*/ 560 h 88"/>
                <a:gd name="T26" fmla="*/ 58 w 88"/>
                <a:gd name="T27" fmla="*/ 524 h 88"/>
                <a:gd name="T28" fmla="*/ 54 w 88"/>
                <a:gd name="T29" fmla="*/ 533 h 88"/>
                <a:gd name="T30" fmla="*/ 50 w 88"/>
                <a:gd name="T31" fmla="*/ 560 h 88"/>
                <a:gd name="T32" fmla="*/ 48 w 88"/>
                <a:gd name="T33" fmla="*/ 573 h 88"/>
                <a:gd name="T34" fmla="*/ 18 w 88"/>
                <a:gd name="T35" fmla="*/ 595 h 88"/>
                <a:gd name="T36" fmla="*/ 6 w 88"/>
                <a:gd name="T37" fmla="*/ 595 h 88"/>
                <a:gd name="T38" fmla="*/ 6 w 88"/>
                <a:gd name="T39" fmla="*/ 533 h 88"/>
                <a:gd name="T40" fmla="*/ 8 w 88"/>
                <a:gd name="T41" fmla="*/ 481 h 88"/>
                <a:gd name="T42" fmla="*/ 6 w 88"/>
                <a:gd name="T43" fmla="*/ 420 h 88"/>
                <a:gd name="T44" fmla="*/ 4 w 88"/>
                <a:gd name="T45" fmla="*/ 385 h 88"/>
                <a:gd name="T46" fmla="*/ 2 w 88"/>
                <a:gd name="T47" fmla="*/ 346 h 88"/>
                <a:gd name="T48" fmla="*/ 0 w 88"/>
                <a:gd name="T49" fmla="*/ 304 h 88"/>
                <a:gd name="T50" fmla="*/ 2 w 88"/>
                <a:gd name="T51" fmla="*/ 249 h 88"/>
                <a:gd name="T52" fmla="*/ 4 w 88"/>
                <a:gd name="T53" fmla="*/ 176 h 88"/>
                <a:gd name="T54" fmla="*/ 10 w 88"/>
                <a:gd name="T55" fmla="*/ 4 h 88"/>
                <a:gd name="T56" fmla="*/ 14 w 88"/>
                <a:gd name="T57" fmla="*/ 4 h 88"/>
                <a:gd name="T58" fmla="*/ 16 w 88"/>
                <a:gd name="T59" fmla="*/ 4 h 88"/>
                <a:gd name="T60" fmla="*/ 20 w 88"/>
                <a:gd name="T61" fmla="*/ 4 h 88"/>
                <a:gd name="T62" fmla="*/ 48 w 88"/>
                <a:gd name="T63" fmla="*/ 2 h 88"/>
                <a:gd name="T64" fmla="*/ 52 w 88"/>
                <a:gd name="T65" fmla="*/ 0 h 88"/>
                <a:gd name="T66" fmla="*/ 58 w 88"/>
                <a:gd name="T67" fmla="*/ 0 h 88"/>
                <a:gd name="T68" fmla="*/ 66 w 88"/>
                <a:gd name="T69" fmla="*/ 2 h 88"/>
                <a:gd name="T70" fmla="*/ 82 w 88"/>
                <a:gd name="T71" fmla="*/ 63 h 88"/>
                <a:gd name="T72" fmla="*/ 94 w 88"/>
                <a:gd name="T73" fmla="*/ 89 h 88"/>
                <a:gd name="T74" fmla="*/ 102 w 88"/>
                <a:gd name="T75" fmla="*/ 152 h 88"/>
                <a:gd name="T76" fmla="*/ 124 w 88"/>
                <a:gd name="T77" fmla="*/ 291 h 88"/>
                <a:gd name="T78" fmla="*/ 130 w 88"/>
                <a:gd name="T79" fmla="*/ 346 h 88"/>
                <a:gd name="T80" fmla="*/ 139 w 88"/>
                <a:gd name="T81" fmla="*/ 385 h 88"/>
                <a:gd name="T82" fmla="*/ 139 w 88"/>
                <a:gd name="T83" fmla="*/ 362 h 88"/>
                <a:gd name="T84" fmla="*/ 136 w 88"/>
                <a:gd name="T85" fmla="*/ 362 h 88"/>
                <a:gd name="T86" fmla="*/ 142 w 88"/>
                <a:gd name="T87" fmla="*/ 500 h 88"/>
                <a:gd name="T88" fmla="*/ 148 w 88"/>
                <a:gd name="T89" fmla="*/ 595 h 88"/>
                <a:gd name="T90" fmla="*/ 154 w 88"/>
                <a:gd name="T91" fmla="*/ 691 h 88"/>
                <a:gd name="T92" fmla="*/ 154 w 88"/>
                <a:gd name="T93" fmla="*/ 745 h 88"/>
                <a:gd name="T94" fmla="*/ 154 w 88"/>
                <a:gd name="T95" fmla="*/ 823 h 88"/>
                <a:gd name="T96" fmla="*/ 148 w 88"/>
                <a:gd name="T97" fmla="*/ 823 h 88"/>
                <a:gd name="T98" fmla="*/ 139 w 88"/>
                <a:gd name="T99" fmla="*/ 842 h 88"/>
                <a:gd name="T100" fmla="*/ 130 w 88"/>
                <a:gd name="T101" fmla="*/ 823 h 88"/>
                <a:gd name="T102" fmla="*/ 121 w 88"/>
                <a:gd name="T103" fmla="*/ 812 h 88"/>
                <a:gd name="T104" fmla="*/ 106 w 88"/>
                <a:gd name="T105" fmla="*/ 794 h 88"/>
                <a:gd name="T106" fmla="*/ 90 w 88"/>
                <a:gd name="T107" fmla="*/ 755 h 88"/>
                <a:gd name="T108" fmla="*/ 66 w 88"/>
                <a:gd name="T109" fmla="*/ 755 h 88"/>
                <a:gd name="T110" fmla="*/ 54 w 88"/>
                <a:gd name="T111" fmla="*/ 794 h 88"/>
                <a:gd name="T112" fmla="*/ 18 w 88"/>
                <a:gd name="T113" fmla="*/ 812 h 88"/>
                <a:gd name="T114" fmla="*/ 6 w 88"/>
                <a:gd name="T115" fmla="*/ 812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8"/>
                <a:gd name="T175" fmla="*/ 0 h 88"/>
                <a:gd name="T176" fmla="*/ 88 w 88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8" h="88">
                  <a:moveTo>
                    <a:pt x="6" y="84"/>
                  </a:moveTo>
                  <a:lnTo>
                    <a:pt x="4" y="80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16" y="68"/>
                  </a:lnTo>
                  <a:lnTo>
                    <a:pt x="30" y="66"/>
                  </a:lnTo>
                  <a:lnTo>
                    <a:pt x="30" y="62"/>
                  </a:lnTo>
                  <a:lnTo>
                    <a:pt x="36" y="64"/>
                  </a:lnTo>
                  <a:lnTo>
                    <a:pt x="44" y="68"/>
                  </a:lnTo>
                  <a:lnTo>
                    <a:pt x="48" y="66"/>
                  </a:lnTo>
                  <a:lnTo>
                    <a:pt x="52" y="62"/>
                  </a:lnTo>
                  <a:lnTo>
                    <a:pt x="40" y="60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8" y="62"/>
                  </a:lnTo>
                  <a:lnTo>
                    <a:pt x="6" y="62"/>
                  </a:lnTo>
                  <a:lnTo>
                    <a:pt x="6" y="56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8" y="6"/>
                  </a:lnTo>
                  <a:lnTo>
                    <a:pt x="54" y="10"/>
                  </a:lnTo>
                  <a:lnTo>
                    <a:pt x="58" y="16"/>
                  </a:lnTo>
                  <a:lnTo>
                    <a:pt x="68" y="30"/>
                  </a:lnTo>
                  <a:lnTo>
                    <a:pt x="72" y="36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80" y="52"/>
                  </a:lnTo>
                  <a:lnTo>
                    <a:pt x="84" y="62"/>
                  </a:lnTo>
                  <a:lnTo>
                    <a:pt x="88" y="72"/>
                  </a:lnTo>
                  <a:lnTo>
                    <a:pt x="88" y="78"/>
                  </a:lnTo>
                  <a:lnTo>
                    <a:pt x="88" y="86"/>
                  </a:lnTo>
                  <a:lnTo>
                    <a:pt x="84" y="86"/>
                  </a:lnTo>
                  <a:lnTo>
                    <a:pt x="78" y="88"/>
                  </a:lnTo>
                  <a:lnTo>
                    <a:pt x="72" y="86"/>
                  </a:lnTo>
                  <a:lnTo>
                    <a:pt x="66" y="84"/>
                  </a:lnTo>
                  <a:lnTo>
                    <a:pt x="60" y="82"/>
                  </a:lnTo>
                  <a:lnTo>
                    <a:pt x="52" y="80"/>
                  </a:lnTo>
                  <a:lnTo>
                    <a:pt x="40" y="80"/>
                  </a:lnTo>
                  <a:lnTo>
                    <a:pt x="28" y="82"/>
                  </a:lnTo>
                  <a:lnTo>
                    <a:pt x="18" y="84"/>
                  </a:lnTo>
                  <a:lnTo>
                    <a:pt x="6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6" name="Freeform 181"/>
            <p:cNvSpPr>
              <a:spLocks noChangeAspect="1"/>
            </p:cNvSpPr>
            <p:nvPr/>
          </p:nvSpPr>
          <p:spPr bwMode="auto">
            <a:xfrm>
              <a:off x="2550" y="2302"/>
              <a:ext cx="51" cy="129"/>
            </a:xfrm>
            <a:custGeom>
              <a:avLst/>
              <a:gdLst>
                <a:gd name="T0" fmla="*/ 74 w 48"/>
                <a:gd name="T1" fmla="*/ 1197 h 118"/>
                <a:gd name="T2" fmla="*/ 155 w 48"/>
                <a:gd name="T3" fmla="*/ 1124 h 118"/>
                <a:gd name="T4" fmla="*/ 155 w 48"/>
                <a:gd name="T5" fmla="*/ 654 h 118"/>
                <a:gd name="T6" fmla="*/ 206 w 48"/>
                <a:gd name="T7" fmla="*/ 520 h 118"/>
                <a:gd name="T8" fmla="*/ 223 w 48"/>
                <a:gd name="T9" fmla="*/ 402 h 118"/>
                <a:gd name="T10" fmla="*/ 233 w 48"/>
                <a:gd name="T11" fmla="*/ 333 h 118"/>
                <a:gd name="T12" fmla="*/ 223 w 48"/>
                <a:gd name="T13" fmla="*/ 198 h 118"/>
                <a:gd name="T14" fmla="*/ 206 w 48"/>
                <a:gd name="T15" fmla="*/ 114 h 118"/>
                <a:gd name="T16" fmla="*/ 175 w 48"/>
                <a:gd name="T17" fmla="*/ 67 h 118"/>
                <a:gd name="T18" fmla="*/ 155 w 48"/>
                <a:gd name="T19" fmla="*/ 0 h 118"/>
                <a:gd name="T20" fmla="*/ 107 w 48"/>
                <a:gd name="T21" fmla="*/ 2 h 118"/>
                <a:gd name="T22" fmla="*/ 107 w 48"/>
                <a:gd name="T23" fmla="*/ 0 h 118"/>
                <a:gd name="T24" fmla="*/ 107 w 48"/>
                <a:gd name="T25" fmla="*/ 67 h 118"/>
                <a:gd name="T26" fmla="*/ 107 w 48"/>
                <a:gd name="T27" fmla="*/ 95 h 118"/>
                <a:gd name="T28" fmla="*/ 95 w 48"/>
                <a:gd name="T29" fmla="*/ 114 h 118"/>
                <a:gd name="T30" fmla="*/ 58 w 48"/>
                <a:gd name="T31" fmla="*/ 164 h 118"/>
                <a:gd name="T32" fmla="*/ 6 w 48"/>
                <a:gd name="T33" fmla="*/ 181 h 118"/>
                <a:gd name="T34" fmla="*/ 4 w 48"/>
                <a:gd name="T35" fmla="*/ 198 h 118"/>
                <a:gd name="T36" fmla="*/ 4 w 48"/>
                <a:gd name="T37" fmla="*/ 236 h 118"/>
                <a:gd name="T38" fmla="*/ 0 w 48"/>
                <a:gd name="T39" fmla="*/ 282 h 118"/>
                <a:gd name="T40" fmla="*/ 0 w 48"/>
                <a:gd name="T41" fmla="*/ 337 h 118"/>
                <a:gd name="T42" fmla="*/ 0 w 48"/>
                <a:gd name="T43" fmla="*/ 398 h 118"/>
                <a:gd name="T44" fmla="*/ 2 w 48"/>
                <a:gd name="T45" fmla="*/ 435 h 118"/>
                <a:gd name="T46" fmla="*/ 52 w 48"/>
                <a:gd name="T47" fmla="*/ 480 h 118"/>
                <a:gd name="T48" fmla="*/ 52 w 48"/>
                <a:gd name="T49" fmla="*/ 525 h 118"/>
                <a:gd name="T50" fmla="*/ 52 w 48"/>
                <a:gd name="T51" fmla="*/ 687 h 118"/>
                <a:gd name="T52" fmla="*/ 58 w 48"/>
                <a:gd name="T53" fmla="*/ 817 h 118"/>
                <a:gd name="T54" fmla="*/ 58 w 48"/>
                <a:gd name="T55" fmla="*/ 935 h 118"/>
                <a:gd name="T56" fmla="*/ 66 w 48"/>
                <a:gd name="T57" fmla="*/ 1166 h 118"/>
                <a:gd name="T58" fmla="*/ 74 w 48"/>
                <a:gd name="T59" fmla="*/ 1197 h 1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18"/>
                <a:gd name="T92" fmla="*/ 48 w 48"/>
                <a:gd name="T93" fmla="*/ 118 h 1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18">
                  <a:moveTo>
                    <a:pt x="16" y="118"/>
                  </a:moveTo>
                  <a:lnTo>
                    <a:pt x="32" y="112"/>
                  </a:lnTo>
                  <a:lnTo>
                    <a:pt x="32" y="64"/>
                  </a:lnTo>
                  <a:lnTo>
                    <a:pt x="42" y="50"/>
                  </a:lnTo>
                  <a:lnTo>
                    <a:pt x="46" y="40"/>
                  </a:lnTo>
                  <a:lnTo>
                    <a:pt x="48" y="32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3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2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10" y="68"/>
                  </a:lnTo>
                  <a:lnTo>
                    <a:pt x="12" y="80"/>
                  </a:lnTo>
                  <a:lnTo>
                    <a:pt x="12" y="92"/>
                  </a:lnTo>
                  <a:lnTo>
                    <a:pt x="14" y="114"/>
                  </a:lnTo>
                  <a:lnTo>
                    <a:pt x="16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7" name="Freeform 182"/>
            <p:cNvSpPr>
              <a:spLocks noChangeAspect="1"/>
            </p:cNvSpPr>
            <p:nvPr/>
          </p:nvSpPr>
          <p:spPr bwMode="auto">
            <a:xfrm>
              <a:off x="3324" y="1918"/>
              <a:ext cx="46" cy="33"/>
            </a:xfrm>
            <a:custGeom>
              <a:avLst/>
              <a:gdLst>
                <a:gd name="T0" fmla="*/ 138 w 44"/>
                <a:gd name="T1" fmla="*/ 354 h 30"/>
                <a:gd name="T2" fmla="*/ 72 w 44"/>
                <a:gd name="T3" fmla="*/ 354 h 30"/>
                <a:gd name="T4" fmla="*/ 60 w 44"/>
                <a:gd name="T5" fmla="*/ 317 h 30"/>
                <a:gd name="T6" fmla="*/ 51 w 44"/>
                <a:gd name="T7" fmla="*/ 288 h 30"/>
                <a:gd name="T8" fmla="*/ 0 w 44"/>
                <a:gd name="T9" fmla="*/ 238 h 30"/>
                <a:gd name="T10" fmla="*/ 4 w 44"/>
                <a:gd name="T11" fmla="*/ 119 h 30"/>
                <a:gd name="T12" fmla="*/ 8 w 44"/>
                <a:gd name="T13" fmla="*/ 4 h 30"/>
                <a:gd name="T14" fmla="*/ 43 w 44"/>
                <a:gd name="T15" fmla="*/ 0 h 30"/>
                <a:gd name="T16" fmla="*/ 55 w 44"/>
                <a:gd name="T17" fmla="*/ 0 h 30"/>
                <a:gd name="T18" fmla="*/ 66 w 44"/>
                <a:gd name="T19" fmla="*/ 2 h 30"/>
                <a:gd name="T20" fmla="*/ 78 w 44"/>
                <a:gd name="T21" fmla="*/ 2 h 30"/>
                <a:gd name="T22" fmla="*/ 102 w 44"/>
                <a:gd name="T23" fmla="*/ 2 h 30"/>
                <a:gd name="T24" fmla="*/ 72 w 44"/>
                <a:gd name="T25" fmla="*/ 4 h 30"/>
                <a:gd name="T26" fmla="*/ 78 w 44"/>
                <a:gd name="T27" fmla="*/ 144 h 30"/>
                <a:gd name="T28" fmla="*/ 94 w 44"/>
                <a:gd name="T29" fmla="*/ 196 h 30"/>
                <a:gd name="T30" fmla="*/ 126 w 44"/>
                <a:gd name="T31" fmla="*/ 262 h 30"/>
                <a:gd name="T32" fmla="*/ 132 w 44"/>
                <a:gd name="T33" fmla="*/ 317 h 30"/>
                <a:gd name="T34" fmla="*/ 138 w 44"/>
                <a:gd name="T35" fmla="*/ 338 h 30"/>
                <a:gd name="T36" fmla="*/ 138 w 44"/>
                <a:gd name="T37" fmla="*/ 354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30"/>
                <a:gd name="T59" fmla="*/ 44 w 44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30">
                  <a:moveTo>
                    <a:pt x="44" y="30"/>
                  </a:moveTo>
                  <a:lnTo>
                    <a:pt x="24" y="30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0" y="20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26" y="12"/>
                  </a:lnTo>
                  <a:lnTo>
                    <a:pt x="30" y="16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8" name="Freeform 183"/>
            <p:cNvSpPr>
              <a:spLocks noChangeAspect="1"/>
            </p:cNvSpPr>
            <p:nvPr/>
          </p:nvSpPr>
          <p:spPr bwMode="auto">
            <a:xfrm>
              <a:off x="2948" y="1527"/>
              <a:ext cx="56" cy="58"/>
            </a:xfrm>
            <a:custGeom>
              <a:avLst/>
              <a:gdLst>
                <a:gd name="T0" fmla="*/ 63 w 54"/>
                <a:gd name="T1" fmla="*/ 349 h 54"/>
                <a:gd name="T2" fmla="*/ 55 w 54"/>
                <a:gd name="T3" fmla="*/ 259 h 54"/>
                <a:gd name="T4" fmla="*/ 51 w 54"/>
                <a:gd name="T5" fmla="*/ 169 h 54"/>
                <a:gd name="T6" fmla="*/ 43 w 54"/>
                <a:gd name="T7" fmla="*/ 96 h 54"/>
                <a:gd name="T8" fmla="*/ 10 w 54"/>
                <a:gd name="T9" fmla="*/ 62 h 54"/>
                <a:gd name="T10" fmla="*/ 0 w 54"/>
                <a:gd name="T11" fmla="*/ 54 h 54"/>
                <a:gd name="T12" fmla="*/ 47 w 54"/>
                <a:gd name="T13" fmla="*/ 0 h 54"/>
                <a:gd name="T14" fmla="*/ 63 w 54"/>
                <a:gd name="T15" fmla="*/ 2 h 54"/>
                <a:gd name="T16" fmla="*/ 84 w 54"/>
                <a:gd name="T17" fmla="*/ 6 h 54"/>
                <a:gd name="T18" fmla="*/ 115 w 54"/>
                <a:gd name="T19" fmla="*/ 111 h 54"/>
                <a:gd name="T20" fmla="*/ 123 w 54"/>
                <a:gd name="T21" fmla="*/ 169 h 54"/>
                <a:gd name="T22" fmla="*/ 138 w 54"/>
                <a:gd name="T23" fmla="*/ 245 h 54"/>
                <a:gd name="T24" fmla="*/ 90 w 54"/>
                <a:gd name="T25" fmla="*/ 231 h 54"/>
                <a:gd name="T26" fmla="*/ 90 w 54"/>
                <a:gd name="T27" fmla="*/ 307 h 54"/>
                <a:gd name="T28" fmla="*/ 63 w 54"/>
                <a:gd name="T29" fmla="*/ 349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54"/>
                <a:gd name="T47" fmla="*/ 54 w 54"/>
                <a:gd name="T48" fmla="*/ 54 h 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54">
                  <a:moveTo>
                    <a:pt x="26" y="54"/>
                  </a:moveTo>
                  <a:lnTo>
                    <a:pt x="22" y="40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18" y="0"/>
                  </a:lnTo>
                  <a:lnTo>
                    <a:pt x="26" y="2"/>
                  </a:lnTo>
                  <a:lnTo>
                    <a:pt x="34" y="6"/>
                  </a:lnTo>
                  <a:lnTo>
                    <a:pt x="44" y="18"/>
                  </a:lnTo>
                  <a:lnTo>
                    <a:pt x="48" y="26"/>
                  </a:lnTo>
                  <a:lnTo>
                    <a:pt x="54" y="38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5999" name="Freeform 184"/>
            <p:cNvSpPr>
              <a:spLocks noChangeAspect="1"/>
            </p:cNvSpPr>
            <p:nvPr/>
          </p:nvSpPr>
          <p:spPr bwMode="auto">
            <a:xfrm>
              <a:off x="3173" y="1632"/>
              <a:ext cx="115" cy="51"/>
            </a:xfrm>
            <a:custGeom>
              <a:avLst/>
              <a:gdLst>
                <a:gd name="T0" fmla="*/ 64 w 112"/>
                <a:gd name="T1" fmla="*/ 165 h 48"/>
                <a:gd name="T2" fmla="*/ 80 w 112"/>
                <a:gd name="T3" fmla="*/ 165 h 48"/>
                <a:gd name="T4" fmla="*/ 97 w 112"/>
                <a:gd name="T5" fmla="*/ 165 h 48"/>
                <a:gd name="T6" fmla="*/ 118 w 112"/>
                <a:gd name="T7" fmla="*/ 175 h 48"/>
                <a:gd name="T8" fmla="*/ 127 w 112"/>
                <a:gd name="T9" fmla="*/ 206 h 48"/>
                <a:gd name="T10" fmla="*/ 130 w 112"/>
                <a:gd name="T11" fmla="*/ 211 h 48"/>
                <a:gd name="T12" fmla="*/ 130 w 112"/>
                <a:gd name="T13" fmla="*/ 223 h 48"/>
                <a:gd name="T14" fmla="*/ 153 w 112"/>
                <a:gd name="T15" fmla="*/ 223 h 48"/>
                <a:gd name="T16" fmla="*/ 174 w 112"/>
                <a:gd name="T17" fmla="*/ 223 h 48"/>
                <a:gd name="T18" fmla="*/ 179 w 112"/>
                <a:gd name="T19" fmla="*/ 198 h 48"/>
                <a:gd name="T20" fmla="*/ 196 w 112"/>
                <a:gd name="T21" fmla="*/ 211 h 48"/>
                <a:gd name="T22" fmla="*/ 203 w 112"/>
                <a:gd name="T23" fmla="*/ 233 h 48"/>
                <a:gd name="T24" fmla="*/ 221 w 112"/>
                <a:gd name="T25" fmla="*/ 233 h 48"/>
                <a:gd name="T26" fmla="*/ 214 w 112"/>
                <a:gd name="T27" fmla="*/ 206 h 48"/>
                <a:gd name="T28" fmla="*/ 209 w 112"/>
                <a:gd name="T29" fmla="*/ 175 h 48"/>
                <a:gd name="T30" fmla="*/ 218 w 112"/>
                <a:gd name="T31" fmla="*/ 155 h 48"/>
                <a:gd name="T32" fmla="*/ 199 w 112"/>
                <a:gd name="T33" fmla="*/ 146 h 48"/>
                <a:gd name="T34" fmla="*/ 189 w 112"/>
                <a:gd name="T35" fmla="*/ 107 h 48"/>
                <a:gd name="T36" fmla="*/ 157 w 112"/>
                <a:gd name="T37" fmla="*/ 74 h 48"/>
                <a:gd name="T38" fmla="*/ 124 w 112"/>
                <a:gd name="T39" fmla="*/ 74 h 48"/>
                <a:gd name="T40" fmla="*/ 92 w 112"/>
                <a:gd name="T41" fmla="*/ 46 h 48"/>
                <a:gd name="T42" fmla="*/ 72 w 112"/>
                <a:gd name="T43" fmla="*/ 6 h 48"/>
                <a:gd name="T44" fmla="*/ 52 w 112"/>
                <a:gd name="T45" fmla="*/ 4 h 48"/>
                <a:gd name="T46" fmla="*/ 14 w 112"/>
                <a:gd name="T47" fmla="*/ 0 h 48"/>
                <a:gd name="T48" fmla="*/ 0 w 112"/>
                <a:gd name="T49" fmla="*/ 0 h 48"/>
                <a:gd name="T50" fmla="*/ 4 w 112"/>
                <a:gd name="T51" fmla="*/ 2 h 48"/>
                <a:gd name="T52" fmla="*/ 8 w 112"/>
                <a:gd name="T53" fmla="*/ 6 h 48"/>
                <a:gd name="T54" fmla="*/ 16 w 112"/>
                <a:gd name="T55" fmla="*/ 52 h 48"/>
                <a:gd name="T56" fmla="*/ 46 w 112"/>
                <a:gd name="T57" fmla="*/ 66 h 48"/>
                <a:gd name="T58" fmla="*/ 54 w 112"/>
                <a:gd name="T59" fmla="*/ 74 h 48"/>
                <a:gd name="T60" fmla="*/ 56 w 112"/>
                <a:gd name="T61" fmla="*/ 107 h 48"/>
                <a:gd name="T62" fmla="*/ 56 w 112"/>
                <a:gd name="T63" fmla="*/ 121 h 48"/>
                <a:gd name="T64" fmla="*/ 60 w 112"/>
                <a:gd name="T65" fmla="*/ 129 h 48"/>
                <a:gd name="T66" fmla="*/ 64 w 112"/>
                <a:gd name="T67" fmla="*/ 146 h 48"/>
                <a:gd name="T68" fmla="*/ 64 w 112"/>
                <a:gd name="T69" fmla="*/ 165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48"/>
                <a:gd name="T107" fmla="*/ 112 w 112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48">
                  <a:moveTo>
                    <a:pt x="34" y="34"/>
                  </a:moveTo>
                  <a:lnTo>
                    <a:pt x="42" y="34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2"/>
                  </a:lnTo>
                  <a:lnTo>
                    <a:pt x="66" y="44"/>
                  </a:lnTo>
                  <a:lnTo>
                    <a:pt x="66" y="46"/>
                  </a:lnTo>
                  <a:lnTo>
                    <a:pt x="78" y="46"/>
                  </a:lnTo>
                  <a:lnTo>
                    <a:pt x="88" y="46"/>
                  </a:lnTo>
                  <a:lnTo>
                    <a:pt x="90" y="40"/>
                  </a:lnTo>
                  <a:lnTo>
                    <a:pt x="98" y="44"/>
                  </a:lnTo>
                  <a:lnTo>
                    <a:pt x="102" y="48"/>
                  </a:lnTo>
                  <a:lnTo>
                    <a:pt x="112" y="48"/>
                  </a:lnTo>
                  <a:lnTo>
                    <a:pt x="108" y="42"/>
                  </a:lnTo>
                  <a:lnTo>
                    <a:pt x="106" y="36"/>
                  </a:lnTo>
                  <a:lnTo>
                    <a:pt x="110" y="32"/>
                  </a:lnTo>
                  <a:lnTo>
                    <a:pt x="100" y="30"/>
                  </a:lnTo>
                  <a:lnTo>
                    <a:pt x="94" y="22"/>
                  </a:lnTo>
                  <a:lnTo>
                    <a:pt x="80" y="16"/>
                  </a:lnTo>
                  <a:lnTo>
                    <a:pt x="62" y="16"/>
                  </a:lnTo>
                  <a:lnTo>
                    <a:pt x="48" y="8"/>
                  </a:lnTo>
                  <a:lnTo>
                    <a:pt x="38" y="6"/>
                  </a:lnTo>
                  <a:lnTo>
                    <a:pt x="26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0" y="14"/>
                  </a:lnTo>
                  <a:lnTo>
                    <a:pt x="28" y="16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2" y="26"/>
                  </a:lnTo>
                  <a:lnTo>
                    <a:pt x="34" y="3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0" name="Freeform 185"/>
            <p:cNvSpPr>
              <a:spLocks noChangeAspect="1"/>
            </p:cNvSpPr>
            <p:nvPr/>
          </p:nvSpPr>
          <p:spPr bwMode="auto">
            <a:xfrm>
              <a:off x="3264" y="1666"/>
              <a:ext cx="82" cy="69"/>
            </a:xfrm>
            <a:custGeom>
              <a:avLst/>
              <a:gdLst>
                <a:gd name="T0" fmla="*/ 99 w 80"/>
                <a:gd name="T1" fmla="*/ 6 h 64"/>
                <a:gd name="T2" fmla="*/ 91 w 80"/>
                <a:gd name="T3" fmla="*/ 59 h 64"/>
                <a:gd name="T4" fmla="*/ 79 w 80"/>
                <a:gd name="T5" fmla="*/ 93 h 64"/>
                <a:gd name="T6" fmla="*/ 67 w 80"/>
                <a:gd name="T7" fmla="*/ 93 h 64"/>
                <a:gd name="T8" fmla="*/ 60 w 80"/>
                <a:gd name="T9" fmla="*/ 69 h 64"/>
                <a:gd name="T10" fmla="*/ 54 w 80"/>
                <a:gd name="T11" fmla="*/ 6 h 64"/>
                <a:gd name="T12" fmla="*/ 48 w 80"/>
                <a:gd name="T13" fmla="*/ 0 h 64"/>
                <a:gd name="T14" fmla="*/ 18 w 80"/>
                <a:gd name="T15" fmla="*/ 4 h 64"/>
                <a:gd name="T16" fmla="*/ 46 w 80"/>
                <a:gd name="T17" fmla="*/ 69 h 64"/>
                <a:gd name="T18" fmla="*/ 50 w 80"/>
                <a:gd name="T19" fmla="*/ 108 h 64"/>
                <a:gd name="T20" fmla="*/ 46 w 80"/>
                <a:gd name="T21" fmla="*/ 108 h 64"/>
                <a:gd name="T22" fmla="*/ 14 w 80"/>
                <a:gd name="T23" fmla="*/ 108 h 64"/>
                <a:gd name="T24" fmla="*/ 10 w 80"/>
                <a:gd name="T25" fmla="*/ 80 h 64"/>
                <a:gd name="T26" fmla="*/ 2 w 80"/>
                <a:gd name="T27" fmla="*/ 59 h 64"/>
                <a:gd name="T28" fmla="*/ 0 w 80"/>
                <a:gd name="T29" fmla="*/ 93 h 64"/>
                <a:gd name="T30" fmla="*/ 6 w 80"/>
                <a:gd name="T31" fmla="*/ 146 h 64"/>
                <a:gd name="T32" fmla="*/ 8 w 80"/>
                <a:gd name="T33" fmla="*/ 157 h 64"/>
                <a:gd name="T34" fmla="*/ 10 w 80"/>
                <a:gd name="T35" fmla="*/ 182 h 64"/>
                <a:gd name="T36" fmla="*/ 12 w 80"/>
                <a:gd name="T37" fmla="*/ 211 h 64"/>
                <a:gd name="T38" fmla="*/ 14 w 80"/>
                <a:gd name="T39" fmla="*/ 243 h 64"/>
                <a:gd name="T40" fmla="*/ 46 w 80"/>
                <a:gd name="T41" fmla="*/ 264 h 64"/>
                <a:gd name="T42" fmla="*/ 54 w 80"/>
                <a:gd name="T43" fmla="*/ 298 h 64"/>
                <a:gd name="T44" fmla="*/ 60 w 80"/>
                <a:gd name="T45" fmla="*/ 394 h 64"/>
                <a:gd name="T46" fmla="*/ 71 w 80"/>
                <a:gd name="T47" fmla="*/ 354 h 64"/>
                <a:gd name="T48" fmla="*/ 79 w 80"/>
                <a:gd name="T49" fmla="*/ 307 h 64"/>
                <a:gd name="T50" fmla="*/ 87 w 80"/>
                <a:gd name="T51" fmla="*/ 298 h 64"/>
                <a:gd name="T52" fmla="*/ 104 w 80"/>
                <a:gd name="T53" fmla="*/ 298 h 64"/>
                <a:gd name="T54" fmla="*/ 110 w 80"/>
                <a:gd name="T55" fmla="*/ 339 h 64"/>
                <a:gd name="T56" fmla="*/ 110 w 80"/>
                <a:gd name="T57" fmla="*/ 354 h 64"/>
                <a:gd name="T58" fmla="*/ 110 w 80"/>
                <a:gd name="T59" fmla="*/ 394 h 64"/>
                <a:gd name="T60" fmla="*/ 120 w 80"/>
                <a:gd name="T61" fmla="*/ 412 h 64"/>
                <a:gd name="T62" fmla="*/ 123 w 80"/>
                <a:gd name="T63" fmla="*/ 425 h 64"/>
                <a:gd name="T64" fmla="*/ 126 w 80"/>
                <a:gd name="T65" fmla="*/ 440 h 64"/>
                <a:gd name="T66" fmla="*/ 135 w 80"/>
                <a:gd name="T67" fmla="*/ 447 h 64"/>
                <a:gd name="T68" fmla="*/ 141 w 80"/>
                <a:gd name="T69" fmla="*/ 196 h 64"/>
                <a:gd name="T70" fmla="*/ 149 w 80"/>
                <a:gd name="T71" fmla="*/ 196 h 64"/>
                <a:gd name="T72" fmla="*/ 135 w 80"/>
                <a:gd name="T73" fmla="*/ 157 h 64"/>
                <a:gd name="T74" fmla="*/ 126 w 80"/>
                <a:gd name="T75" fmla="*/ 108 h 64"/>
                <a:gd name="T76" fmla="*/ 116 w 80"/>
                <a:gd name="T77" fmla="*/ 80 h 64"/>
                <a:gd name="T78" fmla="*/ 99 w 80"/>
                <a:gd name="T79" fmla="*/ 6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64"/>
                <a:gd name="T122" fmla="*/ 80 w 80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64">
                  <a:moveTo>
                    <a:pt x="54" y="6"/>
                  </a:moveTo>
                  <a:lnTo>
                    <a:pt x="50" y="8"/>
                  </a:lnTo>
                  <a:lnTo>
                    <a:pt x="44" y="14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20" y="1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10" y="26"/>
                  </a:lnTo>
                  <a:lnTo>
                    <a:pt x="12" y="30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42"/>
                  </a:lnTo>
                  <a:lnTo>
                    <a:pt x="34" y="56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6" y="42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6"/>
                  </a:lnTo>
                  <a:lnTo>
                    <a:pt x="62" y="58"/>
                  </a:lnTo>
                  <a:lnTo>
                    <a:pt x="64" y="60"/>
                  </a:lnTo>
                  <a:lnTo>
                    <a:pt x="66" y="62"/>
                  </a:lnTo>
                  <a:lnTo>
                    <a:pt x="72" y="64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72" y="22"/>
                  </a:lnTo>
                  <a:lnTo>
                    <a:pt x="66" y="16"/>
                  </a:lnTo>
                  <a:lnTo>
                    <a:pt x="60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1" name="Freeform 186"/>
            <p:cNvSpPr>
              <a:spLocks noChangeAspect="1"/>
            </p:cNvSpPr>
            <p:nvPr/>
          </p:nvSpPr>
          <p:spPr bwMode="auto">
            <a:xfrm>
              <a:off x="3047" y="2580"/>
              <a:ext cx="32" cy="39"/>
            </a:xfrm>
            <a:custGeom>
              <a:avLst/>
              <a:gdLst>
                <a:gd name="T0" fmla="*/ 28 w 32"/>
                <a:gd name="T1" fmla="*/ 236 h 36"/>
                <a:gd name="T2" fmla="*/ 30 w 32"/>
                <a:gd name="T3" fmla="*/ 218 h 36"/>
                <a:gd name="T4" fmla="*/ 30 w 32"/>
                <a:gd name="T5" fmla="*/ 186 h 36"/>
                <a:gd name="T6" fmla="*/ 32 w 32"/>
                <a:gd name="T7" fmla="*/ 186 h 36"/>
                <a:gd name="T8" fmla="*/ 32 w 32"/>
                <a:gd name="T9" fmla="*/ 147 h 36"/>
                <a:gd name="T10" fmla="*/ 30 w 32"/>
                <a:gd name="T11" fmla="*/ 91 h 36"/>
                <a:gd name="T12" fmla="*/ 28 w 32"/>
                <a:gd name="T13" fmla="*/ 6 h 36"/>
                <a:gd name="T14" fmla="*/ 28 w 32"/>
                <a:gd name="T15" fmla="*/ 0 h 36"/>
                <a:gd name="T16" fmla="*/ 30 w 32"/>
                <a:gd name="T17" fmla="*/ 0 h 36"/>
                <a:gd name="T18" fmla="*/ 24 w 32"/>
                <a:gd name="T19" fmla="*/ 4 h 36"/>
                <a:gd name="T20" fmla="*/ 20 w 32"/>
                <a:gd name="T21" fmla="*/ 78 h 36"/>
                <a:gd name="T22" fmla="*/ 10 w 32"/>
                <a:gd name="T23" fmla="*/ 78 h 36"/>
                <a:gd name="T24" fmla="*/ 2 w 32"/>
                <a:gd name="T25" fmla="*/ 159 h 36"/>
                <a:gd name="T26" fmla="*/ 0 w 32"/>
                <a:gd name="T27" fmla="*/ 201 h 36"/>
                <a:gd name="T28" fmla="*/ 0 w 32"/>
                <a:gd name="T29" fmla="*/ 256 h 36"/>
                <a:gd name="T30" fmla="*/ 0 w 32"/>
                <a:gd name="T31" fmla="*/ 271 h 36"/>
                <a:gd name="T32" fmla="*/ 0 w 32"/>
                <a:gd name="T33" fmla="*/ 287 h 36"/>
                <a:gd name="T34" fmla="*/ 14 w 32"/>
                <a:gd name="T35" fmla="*/ 287 h 36"/>
                <a:gd name="T36" fmla="*/ 16 w 32"/>
                <a:gd name="T37" fmla="*/ 256 h 36"/>
                <a:gd name="T38" fmla="*/ 16 w 32"/>
                <a:gd name="T39" fmla="*/ 236 h 36"/>
                <a:gd name="T40" fmla="*/ 18 w 32"/>
                <a:gd name="T41" fmla="*/ 218 h 36"/>
                <a:gd name="T42" fmla="*/ 28 w 32"/>
                <a:gd name="T43" fmla="*/ 218 h 36"/>
                <a:gd name="T44" fmla="*/ 28 w 32"/>
                <a:gd name="T45" fmla="*/ 236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36"/>
                <a:gd name="T71" fmla="*/ 32 w 32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36">
                  <a:moveTo>
                    <a:pt x="28" y="30"/>
                  </a:moveTo>
                  <a:lnTo>
                    <a:pt x="30" y="28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4" y="4"/>
                  </a:lnTo>
                  <a:lnTo>
                    <a:pt x="20" y="10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8" y="28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2" name="Freeform 187"/>
            <p:cNvSpPr>
              <a:spLocks noChangeAspect="1"/>
            </p:cNvSpPr>
            <p:nvPr/>
          </p:nvSpPr>
          <p:spPr bwMode="auto">
            <a:xfrm>
              <a:off x="3047" y="2611"/>
              <a:ext cx="31" cy="48"/>
            </a:xfrm>
            <a:custGeom>
              <a:avLst/>
              <a:gdLst>
                <a:gd name="T0" fmla="*/ 0 w 30"/>
                <a:gd name="T1" fmla="*/ 75 h 44"/>
                <a:gd name="T2" fmla="*/ 2 w 30"/>
                <a:gd name="T3" fmla="*/ 106 h 44"/>
                <a:gd name="T4" fmla="*/ 6 w 30"/>
                <a:gd name="T5" fmla="*/ 127 h 44"/>
                <a:gd name="T6" fmla="*/ 6 w 30"/>
                <a:gd name="T7" fmla="*/ 176 h 44"/>
                <a:gd name="T8" fmla="*/ 4 w 30"/>
                <a:gd name="T9" fmla="*/ 209 h 44"/>
                <a:gd name="T10" fmla="*/ 4 w 30"/>
                <a:gd name="T11" fmla="*/ 249 h 44"/>
                <a:gd name="T12" fmla="*/ 4 w 30"/>
                <a:gd name="T13" fmla="*/ 291 h 44"/>
                <a:gd name="T14" fmla="*/ 6 w 30"/>
                <a:gd name="T15" fmla="*/ 346 h 44"/>
                <a:gd name="T16" fmla="*/ 10 w 30"/>
                <a:gd name="T17" fmla="*/ 420 h 44"/>
                <a:gd name="T18" fmla="*/ 42 w 30"/>
                <a:gd name="T19" fmla="*/ 346 h 44"/>
                <a:gd name="T20" fmla="*/ 55 w 30"/>
                <a:gd name="T21" fmla="*/ 291 h 44"/>
                <a:gd name="T22" fmla="*/ 63 w 30"/>
                <a:gd name="T23" fmla="*/ 228 h 44"/>
                <a:gd name="T24" fmla="*/ 67 w 30"/>
                <a:gd name="T25" fmla="*/ 192 h 44"/>
                <a:gd name="T26" fmla="*/ 67 w 30"/>
                <a:gd name="T27" fmla="*/ 152 h 44"/>
                <a:gd name="T28" fmla="*/ 67 w 30"/>
                <a:gd name="T29" fmla="*/ 127 h 44"/>
                <a:gd name="T30" fmla="*/ 63 w 30"/>
                <a:gd name="T31" fmla="*/ 106 h 44"/>
                <a:gd name="T32" fmla="*/ 59 w 30"/>
                <a:gd name="T33" fmla="*/ 89 h 44"/>
                <a:gd name="T34" fmla="*/ 55 w 30"/>
                <a:gd name="T35" fmla="*/ 75 h 44"/>
                <a:gd name="T36" fmla="*/ 59 w 30"/>
                <a:gd name="T37" fmla="*/ 4 h 44"/>
                <a:gd name="T38" fmla="*/ 63 w 30"/>
                <a:gd name="T39" fmla="*/ 2 h 44"/>
                <a:gd name="T40" fmla="*/ 44 w 30"/>
                <a:gd name="T41" fmla="*/ 0 h 44"/>
                <a:gd name="T42" fmla="*/ 42 w 30"/>
                <a:gd name="T43" fmla="*/ 2 h 44"/>
                <a:gd name="T44" fmla="*/ 42 w 30"/>
                <a:gd name="T45" fmla="*/ 4 h 44"/>
                <a:gd name="T46" fmla="*/ 14 w 30"/>
                <a:gd name="T47" fmla="*/ 75 h 44"/>
                <a:gd name="T48" fmla="*/ 0 w 30"/>
                <a:gd name="T49" fmla="*/ 75 h 44"/>
                <a:gd name="T50" fmla="*/ 0 w 30"/>
                <a:gd name="T51" fmla="*/ 63 h 44"/>
                <a:gd name="T52" fmla="*/ 0 w 30"/>
                <a:gd name="T53" fmla="*/ 4 h 44"/>
                <a:gd name="T54" fmla="*/ 0 w 30"/>
                <a:gd name="T55" fmla="*/ 75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"/>
                <a:gd name="T85" fmla="*/ 0 h 44"/>
                <a:gd name="T86" fmla="*/ 30 w 30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" h="44">
                  <a:moveTo>
                    <a:pt x="0" y="8"/>
                  </a:moveTo>
                  <a:lnTo>
                    <a:pt x="2" y="12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6" y="36"/>
                  </a:lnTo>
                  <a:lnTo>
                    <a:pt x="24" y="30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3" name="Freeform 188"/>
            <p:cNvSpPr>
              <a:spLocks noChangeAspect="1"/>
            </p:cNvSpPr>
            <p:nvPr/>
          </p:nvSpPr>
          <p:spPr bwMode="auto">
            <a:xfrm>
              <a:off x="2998" y="3173"/>
              <a:ext cx="37" cy="42"/>
            </a:xfrm>
            <a:custGeom>
              <a:avLst/>
              <a:gdLst>
                <a:gd name="T0" fmla="*/ 57 w 36"/>
                <a:gd name="T1" fmla="*/ 0 h 38"/>
                <a:gd name="T2" fmla="*/ 48 w 36"/>
                <a:gd name="T3" fmla="*/ 0 h 38"/>
                <a:gd name="T4" fmla="*/ 8 w 36"/>
                <a:gd name="T5" fmla="*/ 126 h 38"/>
                <a:gd name="T6" fmla="*/ 2 w 36"/>
                <a:gd name="T7" fmla="*/ 242 h 38"/>
                <a:gd name="T8" fmla="*/ 0 w 36"/>
                <a:gd name="T9" fmla="*/ 295 h 38"/>
                <a:gd name="T10" fmla="*/ 0 w 36"/>
                <a:gd name="T11" fmla="*/ 357 h 38"/>
                <a:gd name="T12" fmla="*/ 2 w 36"/>
                <a:gd name="T13" fmla="*/ 464 h 38"/>
                <a:gd name="T14" fmla="*/ 6 w 36"/>
                <a:gd name="T15" fmla="*/ 486 h 38"/>
                <a:gd name="T16" fmla="*/ 10 w 36"/>
                <a:gd name="T17" fmla="*/ 513 h 38"/>
                <a:gd name="T18" fmla="*/ 14 w 36"/>
                <a:gd name="T19" fmla="*/ 513 h 38"/>
                <a:gd name="T20" fmla="*/ 44 w 36"/>
                <a:gd name="T21" fmla="*/ 464 h 38"/>
                <a:gd name="T22" fmla="*/ 52 w 36"/>
                <a:gd name="T23" fmla="*/ 380 h 38"/>
                <a:gd name="T24" fmla="*/ 65 w 36"/>
                <a:gd name="T25" fmla="*/ 242 h 38"/>
                <a:gd name="T26" fmla="*/ 69 w 36"/>
                <a:gd name="T27" fmla="*/ 126 h 38"/>
                <a:gd name="T28" fmla="*/ 61 w 36"/>
                <a:gd name="T29" fmla="*/ 84 h 38"/>
                <a:gd name="T30" fmla="*/ 57 w 36"/>
                <a:gd name="T31" fmla="*/ 4 h 38"/>
                <a:gd name="T32" fmla="*/ 57 w 36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8"/>
                <a:gd name="T53" fmla="*/ 36 w 36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8">
                  <a:moveTo>
                    <a:pt x="30" y="0"/>
                  </a:moveTo>
                  <a:lnTo>
                    <a:pt x="22" y="0"/>
                  </a:lnTo>
                  <a:lnTo>
                    <a:pt x="8" y="10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6" y="28"/>
                  </a:lnTo>
                  <a:lnTo>
                    <a:pt x="34" y="18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4" name="Freeform 189"/>
            <p:cNvSpPr>
              <a:spLocks noChangeAspect="1"/>
            </p:cNvSpPr>
            <p:nvPr/>
          </p:nvSpPr>
          <p:spPr bwMode="auto">
            <a:xfrm>
              <a:off x="3061" y="3115"/>
              <a:ext cx="23" cy="28"/>
            </a:xfrm>
            <a:custGeom>
              <a:avLst/>
              <a:gdLst>
                <a:gd name="T0" fmla="*/ 66 w 22"/>
                <a:gd name="T1" fmla="*/ 121 h 26"/>
                <a:gd name="T2" fmla="*/ 55 w 22"/>
                <a:gd name="T3" fmla="*/ 163 h 26"/>
                <a:gd name="T4" fmla="*/ 51 w 22"/>
                <a:gd name="T5" fmla="*/ 176 h 26"/>
                <a:gd name="T6" fmla="*/ 47 w 22"/>
                <a:gd name="T7" fmla="*/ 176 h 26"/>
                <a:gd name="T8" fmla="*/ 6 w 22"/>
                <a:gd name="T9" fmla="*/ 176 h 26"/>
                <a:gd name="T10" fmla="*/ 2 w 22"/>
                <a:gd name="T11" fmla="*/ 151 h 26"/>
                <a:gd name="T12" fmla="*/ 0 w 22"/>
                <a:gd name="T13" fmla="*/ 121 h 26"/>
                <a:gd name="T14" fmla="*/ 0 w 22"/>
                <a:gd name="T15" fmla="*/ 78 h 26"/>
                <a:gd name="T16" fmla="*/ 0 w 22"/>
                <a:gd name="T17" fmla="*/ 58 h 26"/>
                <a:gd name="T18" fmla="*/ 2 w 22"/>
                <a:gd name="T19" fmla="*/ 6 h 26"/>
                <a:gd name="T20" fmla="*/ 8 w 22"/>
                <a:gd name="T21" fmla="*/ 2 h 26"/>
                <a:gd name="T22" fmla="*/ 47 w 22"/>
                <a:gd name="T23" fmla="*/ 0 h 26"/>
                <a:gd name="T24" fmla="*/ 66 w 22"/>
                <a:gd name="T25" fmla="*/ 0 h 26"/>
                <a:gd name="T26" fmla="*/ 66 w 22"/>
                <a:gd name="T27" fmla="*/ 12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6"/>
                <a:gd name="T44" fmla="*/ 22 w 22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6">
                  <a:moveTo>
                    <a:pt x="22" y="18"/>
                  </a:moveTo>
                  <a:lnTo>
                    <a:pt x="18" y="24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5" name="Freeform 190"/>
            <p:cNvSpPr>
              <a:spLocks noChangeAspect="1"/>
            </p:cNvSpPr>
            <p:nvPr/>
          </p:nvSpPr>
          <p:spPr bwMode="auto">
            <a:xfrm>
              <a:off x="3110" y="2767"/>
              <a:ext cx="54" cy="158"/>
            </a:xfrm>
            <a:custGeom>
              <a:avLst/>
              <a:gdLst>
                <a:gd name="T0" fmla="*/ 0 w 52"/>
                <a:gd name="T1" fmla="*/ 689 h 146"/>
                <a:gd name="T2" fmla="*/ 8 w 52"/>
                <a:gd name="T3" fmla="*/ 689 h 146"/>
                <a:gd name="T4" fmla="*/ 10 w 52"/>
                <a:gd name="T5" fmla="*/ 736 h 146"/>
                <a:gd name="T6" fmla="*/ 41 w 52"/>
                <a:gd name="T7" fmla="*/ 755 h 146"/>
                <a:gd name="T8" fmla="*/ 53 w 52"/>
                <a:gd name="T9" fmla="*/ 755 h 146"/>
                <a:gd name="T10" fmla="*/ 71 w 52"/>
                <a:gd name="T11" fmla="*/ 755 h 146"/>
                <a:gd name="T12" fmla="*/ 71 w 52"/>
                <a:gd name="T13" fmla="*/ 840 h 146"/>
                <a:gd name="T14" fmla="*/ 65 w 52"/>
                <a:gd name="T15" fmla="*/ 907 h 146"/>
                <a:gd name="T16" fmla="*/ 61 w 52"/>
                <a:gd name="T17" fmla="*/ 982 h 146"/>
                <a:gd name="T18" fmla="*/ 65 w 52"/>
                <a:gd name="T19" fmla="*/ 1042 h 146"/>
                <a:gd name="T20" fmla="*/ 77 w 52"/>
                <a:gd name="T21" fmla="*/ 1069 h 146"/>
                <a:gd name="T22" fmla="*/ 96 w 52"/>
                <a:gd name="T23" fmla="*/ 1108 h 146"/>
                <a:gd name="T24" fmla="*/ 104 w 52"/>
                <a:gd name="T25" fmla="*/ 1136 h 146"/>
                <a:gd name="T26" fmla="*/ 104 w 52"/>
                <a:gd name="T27" fmla="*/ 1063 h 146"/>
                <a:gd name="T28" fmla="*/ 109 w 52"/>
                <a:gd name="T29" fmla="*/ 1042 h 146"/>
                <a:gd name="T30" fmla="*/ 113 w 52"/>
                <a:gd name="T31" fmla="*/ 1036 h 146"/>
                <a:gd name="T32" fmla="*/ 121 w 52"/>
                <a:gd name="T33" fmla="*/ 993 h 146"/>
                <a:gd name="T34" fmla="*/ 126 w 52"/>
                <a:gd name="T35" fmla="*/ 982 h 146"/>
                <a:gd name="T36" fmla="*/ 131 w 52"/>
                <a:gd name="T37" fmla="*/ 945 h 146"/>
                <a:gd name="T38" fmla="*/ 136 w 52"/>
                <a:gd name="T39" fmla="*/ 887 h 146"/>
                <a:gd name="T40" fmla="*/ 136 w 52"/>
                <a:gd name="T41" fmla="*/ 817 h 146"/>
                <a:gd name="T42" fmla="*/ 136 w 52"/>
                <a:gd name="T43" fmla="*/ 760 h 146"/>
                <a:gd name="T44" fmla="*/ 126 w 52"/>
                <a:gd name="T45" fmla="*/ 717 h 146"/>
                <a:gd name="T46" fmla="*/ 109 w 52"/>
                <a:gd name="T47" fmla="*/ 628 h 146"/>
                <a:gd name="T48" fmla="*/ 83 w 52"/>
                <a:gd name="T49" fmla="*/ 551 h 146"/>
                <a:gd name="T50" fmla="*/ 77 w 52"/>
                <a:gd name="T51" fmla="*/ 503 h 146"/>
                <a:gd name="T52" fmla="*/ 71 w 52"/>
                <a:gd name="T53" fmla="*/ 457 h 146"/>
                <a:gd name="T54" fmla="*/ 77 w 52"/>
                <a:gd name="T55" fmla="*/ 372 h 146"/>
                <a:gd name="T56" fmla="*/ 89 w 52"/>
                <a:gd name="T57" fmla="*/ 317 h 146"/>
                <a:gd name="T58" fmla="*/ 83 w 52"/>
                <a:gd name="T59" fmla="*/ 89 h 146"/>
                <a:gd name="T60" fmla="*/ 77 w 52"/>
                <a:gd name="T61" fmla="*/ 76 h 146"/>
                <a:gd name="T62" fmla="*/ 71 w 52"/>
                <a:gd name="T63" fmla="*/ 6 h 146"/>
                <a:gd name="T64" fmla="*/ 65 w 52"/>
                <a:gd name="T65" fmla="*/ 0 h 146"/>
                <a:gd name="T66" fmla="*/ 10 w 52"/>
                <a:gd name="T67" fmla="*/ 0 h 146"/>
                <a:gd name="T68" fmla="*/ 12 w 52"/>
                <a:gd name="T69" fmla="*/ 65 h 146"/>
                <a:gd name="T70" fmla="*/ 45 w 52"/>
                <a:gd name="T71" fmla="*/ 143 h 146"/>
                <a:gd name="T72" fmla="*/ 41 w 52"/>
                <a:gd name="T73" fmla="*/ 169 h 146"/>
                <a:gd name="T74" fmla="*/ 12 w 52"/>
                <a:gd name="T75" fmla="*/ 198 h 146"/>
                <a:gd name="T76" fmla="*/ 8 w 52"/>
                <a:gd name="T77" fmla="*/ 232 h 146"/>
                <a:gd name="T78" fmla="*/ 8 w 52"/>
                <a:gd name="T79" fmla="*/ 277 h 146"/>
                <a:gd name="T80" fmla="*/ 8 w 52"/>
                <a:gd name="T81" fmla="*/ 360 h 146"/>
                <a:gd name="T82" fmla="*/ 10 w 52"/>
                <a:gd name="T83" fmla="*/ 422 h 146"/>
                <a:gd name="T84" fmla="*/ 6 w 52"/>
                <a:gd name="T85" fmla="*/ 470 h 146"/>
                <a:gd name="T86" fmla="*/ 2 w 52"/>
                <a:gd name="T87" fmla="*/ 511 h 146"/>
                <a:gd name="T88" fmla="*/ 0 w 52"/>
                <a:gd name="T89" fmla="*/ 554 h 146"/>
                <a:gd name="T90" fmla="*/ 0 w 52"/>
                <a:gd name="T91" fmla="*/ 600 h 146"/>
                <a:gd name="T92" fmla="*/ 0 w 52"/>
                <a:gd name="T93" fmla="*/ 645 h 146"/>
                <a:gd name="T94" fmla="*/ 0 w 52"/>
                <a:gd name="T95" fmla="*/ 669 h 146"/>
                <a:gd name="T96" fmla="*/ 4 w 52"/>
                <a:gd name="T97" fmla="*/ 669 h 146"/>
                <a:gd name="T98" fmla="*/ 0 w 52"/>
                <a:gd name="T99" fmla="*/ 689 h 1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2"/>
                <a:gd name="T151" fmla="*/ 0 h 146"/>
                <a:gd name="T152" fmla="*/ 52 w 52"/>
                <a:gd name="T153" fmla="*/ 146 h 1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2" h="146">
                  <a:moveTo>
                    <a:pt x="0" y="88"/>
                  </a:moveTo>
                  <a:lnTo>
                    <a:pt x="8" y="88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20" y="96"/>
                  </a:lnTo>
                  <a:lnTo>
                    <a:pt x="28" y="96"/>
                  </a:lnTo>
                  <a:lnTo>
                    <a:pt x="28" y="108"/>
                  </a:lnTo>
                  <a:lnTo>
                    <a:pt x="26" y="116"/>
                  </a:lnTo>
                  <a:lnTo>
                    <a:pt x="24" y="126"/>
                  </a:lnTo>
                  <a:lnTo>
                    <a:pt x="26" y="134"/>
                  </a:lnTo>
                  <a:lnTo>
                    <a:pt x="30" y="138"/>
                  </a:lnTo>
                  <a:lnTo>
                    <a:pt x="36" y="142"/>
                  </a:lnTo>
                  <a:lnTo>
                    <a:pt x="38" y="146"/>
                  </a:lnTo>
                  <a:lnTo>
                    <a:pt x="38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6" y="128"/>
                  </a:lnTo>
                  <a:lnTo>
                    <a:pt x="48" y="126"/>
                  </a:lnTo>
                  <a:lnTo>
                    <a:pt x="50" y="120"/>
                  </a:lnTo>
                  <a:lnTo>
                    <a:pt x="52" y="114"/>
                  </a:lnTo>
                  <a:lnTo>
                    <a:pt x="52" y="104"/>
                  </a:lnTo>
                  <a:lnTo>
                    <a:pt x="52" y="98"/>
                  </a:lnTo>
                  <a:lnTo>
                    <a:pt x="48" y="92"/>
                  </a:lnTo>
                  <a:lnTo>
                    <a:pt x="40" y="80"/>
                  </a:lnTo>
                  <a:lnTo>
                    <a:pt x="32" y="70"/>
                  </a:lnTo>
                  <a:lnTo>
                    <a:pt x="30" y="64"/>
                  </a:lnTo>
                  <a:lnTo>
                    <a:pt x="28" y="58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0"/>
                  </a:lnTo>
                  <a:lnTo>
                    <a:pt x="10" y="0"/>
                  </a:lnTo>
                  <a:lnTo>
                    <a:pt x="12" y="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2" y="26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6"/>
                  </a:lnTo>
                  <a:lnTo>
                    <a:pt x="10" y="54"/>
                  </a:lnTo>
                  <a:lnTo>
                    <a:pt x="6" y="60"/>
                  </a:lnTo>
                  <a:lnTo>
                    <a:pt x="2" y="66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4" y="86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6" name="Freeform 191"/>
            <p:cNvSpPr>
              <a:spLocks noChangeAspect="1"/>
            </p:cNvSpPr>
            <p:nvPr/>
          </p:nvSpPr>
          <p:spPr bwMode="auto">
            <a:xfrm>
              <a:off x="2250" y="2268"/>
              <a:ext cx="49" cy="15"/>
            </a:xfrm>
            <a:custGeom>
              <a:avLst/>
              <a:gdLst>
                <a:gd name="T0" fmla="*/ 0 w 48"/>
                <a:gd name="T1" fmla="*/ 54 h 14"/>
                <a:gd name="T2" fmla="*/ 14 w 48"/>
                <a:gd name="T3" fmla="*/ 54 h 14"/>
                <a:gd name="T4" fmla="*/ 18 w 48"/>
                <a:gd name="T5" fmla="*/ 6 h 14"/>
                <a:gd name="T6" fmla="*/ 20 w 48"/>
                <a:gd name="T7" fmla="*/ 4 h 14"/>
                <a:gd name="T8" fmla="*/ 24 w 48"/>
                <a:gd name="T9" fmla="*/ 2 h 14"/>
                <a:gd name="T10" fmla="*/ 54 w 48"/>
                <a:gd name="T11" fmla="*/ 0 h 14"/>
                <a:gd name="T12" fmla="*/ 56 w 48"/>
                <a:gd name="T13" fmla="*/ 4 h 14"/>
                <a:gd name="T14" fmla="*/ 62 w 48"/>
                <a:gd name="T15" fmla="*/ 6 h 14"/>
                <a:gd name="T16" fmla="*/ 76 w 48"/>
                <a:gd name="T17" fmla="*/ 54 h 14"/>
                <a:gd name="T18" fmla="*/ 70 w 48"/>
                <a:gd name="T19" fmla="*/ 71 h 14"/>
                <a:gd name="T20" fmla="*/ 66 w 48"/>
                <a:gd name="T21" fmla="*/ 81 h 14"/>
                <a:gd name="T22" fmla="*/ 58 w 48"/>
                <a:gd name="T23" fmla="*/ 62 h 14"/>
                <a:gd name="T24" fmla="*/ 52 w 48"/>
                <a:gd name="T25" fmla="*/ 54 h 14"/>
                <a:gd name="T26" fmla="*/ 52 w 48"/>
                <a:gd name="T27" fmla="*/ 71 h 14"/>
                <a:gd name="T28" fmla="*/ 12 w 48"/>
                <a:gd name="T29" fmla="*/ 81 h 14"/>
                <a:gd name="T30" fmla="*/ 0 w 48"/>
                <a:gd name="T31" fmla="*/ 81 h 14"/>
                <a:gd name="T32" fmla="*/ 2 w 48"/>
                <a:gd name="T33" fmla="*/ 54 h 14"/>
                <a:gd name="T34" fmla="*/ 0 w 48"/>
                <a:gd name="T35" fmla="*/ 54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"/>
                <a:gd name="T55" fmla="*/ 0 h 14"/>
                <a:gd name="T56" fmla="*/ 48 w 48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" h="14">
                  <a:moveTo>
                    <a:pt x="0" y="8"/>
                  </a:moveTo>
                  <a:lnTo>
                    <a:pt x="14" y="8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0" y="4"/>
                  </a:lnTo>
                  <a:lnTo>
                    <a:pt x="36" y="6"/>
                  </a:lnTo>
                  <a:lnTo>
                    <a:pt x="48" y="8"/>
                  </a:lnTo>
                  <a:lnTo>
                    <a:pt x="44" y="12"/>
                  </a:lnTo>
                  <a:lnTo>
                    <a:pt x="40" y="14"/>
                  </a:lnTo>
                  <a:lnTo>
                    <a:pt x="32" y="10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12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7" name="Freeform 192"/>
            <p:cNvSpPr>
              <a:spLocks noChangeAspect="1"/>
            </p:cNvSpPr>
            <p:nvPr/>
          </p:nvSpPr>
          <p:spPr bwMode="auto">
            <a:xfrm>
              <a:off x="2253" y="2296"/>
              <a:ext cx="46" cy="28"/>
            </a:xfrm>
            <a:custGeom>
              <a:avLst/>
              <a:gdLst>
                <a:gd name="T0" fmla="*/ 0 w 46"/>
                <a:gd name="T1" fmla="*/ 4 h 26"/>
                <a:gd name="T2" fmla="*/ 12 w 46"/>
                <a:gd name="T3" fmla="*/ 4 h 26"/>
                <a:gd name="T4" fmla="*/ 22 w 46"/>
                <a:gd name="T5" fmla="*/ 2 h 26"/>
                <a:gd name="T6" fmla="*/ 34 w 46"/>
                <a:gd name="T7" fmla="*/ 0 h 26"/>
                <a:gd name="T8" fmla="*/ 46 w 46"/>
                <a:gd name="T9" fmla="*/ 0 h 26"/>
                <a:gd name="T10" fmla="*/ 46 w 46"/>
                <a:gd name="T11" fmla="*/ 4 h 26"/>
                <a:gd name="T12" fmla="*/ 46 w 46"/>
                <a:gd name="T13" fmla="*/ 58 h 26"/>
                <a:gd name="T14" fmla="*/ 42 w 46"/>
                <a:gd name="T15" fmla="*/ 58 h 26"/>
                <a:gd name="T16" fmla="*/ 44 w 46"/>
                <a:gd name="T17" fmla="*/ 78 h 26"/>
                <a:gd name="T18" fmla="*/ 46 w 46"/>
                <a:gd name="T19" fmla="*/ 78 h 26"/>
                <a:gd name="T20" fmla="*/ 46 w 46"/>
                <a:gd name="T21" fmla="*/ 121 h 26"/>
                <a:gd name="T22" fmla="*/ 40 w 46"/>
                <a:gd name="T23" fmla="*/ 140 h 26"/>
                <a:gd name="T24" fmla="*/ 36 w 46"/>
                <a:gd name="T25" fmla="*/ 151 h 26"/>
                <a:gd name="T26" fmla="*/ 32 w 46"/>
                <a:gd name="T27" fmla="*/ 163 h 26"/>
                <a:gd name="T28" fmla="*/ 28 w 46"/>
                <a:gd name="T29" fmla="*/ 163 h 26"/>
                <a:gd name="T30" fmla="*/ 28 w 46"/>
                <a:gd name="T31" fmla="*/ 176 h 26"/>
                <a:gd name="T32" fmla="*/ 22 w 46"/>
                <a:gd name="T33" fmla="*/ 121 h 26"/>
                <a:gd name="T34" fmla="*/ 18 w 46"/>
                <a:gd name="T35" fmla="*/ 90 h 26"/>
                <a:gd name="T36" fmla="*/ 12 w 46"/>
                <a:gd name="T37" fmla="*/ 78 h 26"/>
                <a:gd name="T38" fmla="*/ 6 w 46"/>
                <a:gd name="T39" fmla="*/ 67 h 26"/>
                <a:gd name="T40" fmla="*/ 0 w 46"/>
                <a:gd name="T41" fmla="*/ 4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0" y="4"/>
                  </a:moveTo>
                  <a:lnTo>
                    <a:pt x="12" y="4"/>
                  </a:lnTo>
                  <a:lnTo>
                    <a:pt x="22" y="2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8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2" y="18"/>
                  </a:lnTo>
                  <a:lnTo>
                    <a:pt x="18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8" name="Freeform 193"/>
            <p:cNvSpPr>
              <a:spLocks noChangeAspect="1"/>
            </p:cNvSpPr>
            <p:nvPr/>
          </p:nvSpPr>
          <p:spPr bwMode="auto">
            <a:xfrm>
              <a:off x="2311" y="2350"/>
              <a:ext cx="45" cy="68"/>
            </a:xfrm>
            <a:custGeom>
              <a:avLst/>
              <a:gdLst>
                <a:gd name="T0" fmla="*/ 52 w 44"/>
                <a:gd name="T1" fmla="*/ 693 h 62"/>
                <a:gd name="T2" fmla="*/ 18 w 44"/>
                <a:gd name="T3" fmla="*/ 594 h 62"/>
                <a:gd name="T4" fmla="*/ 10 w 44"/>
                <a:gd name="T5" fmla="*/ 537 h 62"/>
                <a:gd name="T6" fmla="*/ 6 w 44"/>
                <a:gd name="T7" fmla="*/ 447 h 62"/>
                <a:gd name="T8" fmla="*/ 2 w 44"/>
                <a:gd name="T9" fmla="*/ 345 h 62"/>
                <a:gd name="T10" fmla="*/ 0 w 44"/>
                <a:gd name="T11" fmla="*/ 218 h 62"/>
                <a:gd name="T12" fmla="*/ 4 w 44"/>
                <a:gd name="T13" fmla="*/ 150 h 62"/>
                <a:gd name="T14" fmla="*/ 10 w 44"/>
                <a:gd name="T15" fmla="*/ 87 h 62"/>
                <a:gd name="T16" fmla="*/ 16 w 44"/>
                <a:gd name="T17" fmla="*/ 2 h 62"/>
                <a:gd name="T18" fmla="*/ 50 w 44"/>
                <a:gd name="T19" fmla="*/ 0 h 62"/>
                <a:gd name="T20" fmla="*/ 56 w 44"/>
                <a:gd name="T21" fmla="*/ 2 h 62"/>
                <a:gd name="T22" fmla="*/ 60 w 44"/>
                <a:gd name="T23" fmla="*/ 4 h 62"/>
                <a:gd name="T24" fmla="*/ 62 w 44"/>
                <a:gd name="T25" fmla="*/ 87 h 62"/>
                <a:gd name="T26" fmla="*/ 64 w 44"/>
                <a:gd name="T27" fmla="*/ 150 h 62"/>
                <a:gd name="T28" fmla="*/ 66 w 44"/>
                <a:gd name="T29" fmla="*/ 262 h 62"/>
                <a:gd name="T30" fmla="*/ 74 w 44"/>
                <a:gd name="T31" fmla="*/ 374 h 62"/>
                <a:gd name="T32" fmla="*/ 70 w 44"/>
                <a:gd name="T33" fmla="*/ 415 h 62"/>
                <a:gd name="T34" fmla="*/ 66 w 44"/>
                <a:gd name="T35" fmla="*/ 490 h 62"/>
                <a:gd name="T36" fmla="*/ 62 w 44"/>
                <a:gd name="T37" fmla="*/ 547 h 62"/>
                <a:gd name="T38" fmla="*/ 56 w 44"/>
                <a:gd name="T39" fmla="*/ 609 h 62"/>
                <a:gd name="T40" fmla="*/ 50 w 44"/>
                <a:gd name="T41" fmla="*/ 658 h 62"/>
                <a:gd name="T42" fmla="*/ 52 w 44"/>
                <a:gd name="T43" fmla="*/ 69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"/>
                <a:gd name="T67" fmla="*/ 0 h 62"/>
                <a:gd name="T68" fmla="*/ 44 w 44"/>
                <a:gd name="T69" fmla="*/ 62 h 6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" h="62">
                  <a:moveTo>
                    <a:pt x="26" y="62"/>
                  </a:moveTo>
                  <a:lnTo>
                    <a:pt x="18" y="54"/>
                  </a:lnTo>
                  <a:lnTo>
                    <a:pt x="10" y="48"/>
                  </a:lnTo>
                  <a:lnTo>
                    <a:pt x="6" y="40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10" y="8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4"/>
                  </a:lnTo>
                  <a:lnTo>
                    <a:pt x="42" y="38"/>
                  </a:lnTo>
                  <a:lnTo>
                    <a:pt x="40" y="44"/>
                  </a:lnTo>
                  <a:lnTo>
                    <a:pt x="36" y="50"/>
                  </a:lnTo>
                  <a:lnTo>
                    <a:pt x="30" y="56"/>
                  </a:lnTo>
                  <a:lnTo>
                    <a:pt x="24" y="60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09" name="Freeform 194"/>
            <p:cNvSpPr>
              <a:spLocks noChangeAspect="1"/>
            </p:cNvSpPr>
            <p:nvPr/>
          </p:nvSpPr>
          <p:spPr bwMode="auto">
            <a:xfrm>
              <a:off x="2535" y="2329"/>
              <a:ext cx="32" cy="106"/>
            </a:xfrm>
            <a:custGeom>
              <a:avLst/>
              <a:gdLst>
                <a:gd name="T0" fmla="*/ 22 w 32"/>
                <a:gd name="T1" fmla="*/ 757 h 98"/>
                <a:gd name="T2" fmla="*/ 14 w 32"/>
                <a:gd name="T3" fmla="*/ 692 h 98"/>
                <a:gd name="T4" fmla="*/ 8 w 32"/>
                <a:gd name="T5" fmla="*/ 636 h 98"/>
                <a:gd name="T6" fmla="*/ 12 w 32"/>
                <a:gd name="T7" fmla="*/ 619 h 98"/>
                <a:gd name="T8" fmla="*/ 12 w 32"/>
                <a:gd name="T9" fmla="*/ 418 h 98"/>
                <a:gd name="T10" fmla="*/ 10 w 32"/>
                <a:gd name="T11" fmla="*/ 370 h 98"/>
                <a:gd name="T12" fmla="*/ 10 w 32"/>
                <a:gd name="T13" fmla="*/ 342 h 98"/>
                <a:gd name="T14" fmla="*/ 10 w 32"/>
                <a:gd name="T15" fmla="*/ 292 h 98"/>
                <a:gd name="T16" fmla="*/ 8 w 32"/>
                <a:gd name="T17" fmla="*/ 250 h 98"/>
                <a:gd name="T18" fmla="*/ 6 w 32"/>
                <a:gd name="T19" fmla="*/ 231 h 98"/>
                <a:gd name="T20" fmla="*/ 6 w 32"/>
                <a:gd name="T21" fmla="*/ 214 h 98"/>
                <a:gd name="T22" fmla="*/ 8 w 32"/>
                <a:gd name="T23" fmla="*/ 169 h 98"/>
                <a:gd name="T24" fmla="*/ 6 w 32"/>
                <a:gd name="T25" fmla="*/ 120 h 98"/>
                <a:gd name="T26" fmla="*/ 4 w 32"/>
                <a:gd name="T27" fmla="*/ 88 h 98"/>
                <a:gd name="T28" fmla="*/ 2 w 32"/>
                <a:gd name="T29" fmla="*/ 6 h 98"/>
                <a:gd name="T30" fmla="*/ 0 w 32"/>
                <a:gd name="T31" fmla="*/ 0 h 98"/>
                <a:gd name="T32" fmla="*/ 20 w 32"/>
                <a:gd name="T33" fmla="*/ 0 h 98"/>
                <a:gd name="T34" fmla="*/ 16 w 32"/>
                <a:gd name="T35" fmla="*/ 4 h 98"/>
                <a:gd name="T36" fmla="*/ 16 w 32"/>
                <a:gd name="T37" fmla="*/ 75 h 98"/>
                <a:gd name="T38" fmla="*/ 16 w 32"/>
                <a:gd name="T39" fmla="*/ 103 h 98"/>
                <a:gd name="T40" fmla="*/ 18 w 32"/>
                <a:gd name="T41" fmla="*/ 141 h 98"/>
                <a:gd name="T42" fmla="*/ 26 w 32"/>
                <a:gd name="T43" fmla="*/ 183 h 98"/>
                <a:gd name="T44" fmla="*/ 26 w 32"/>
                <a:gd name="T45" fmla="*/ 214 h 98"/>
                <a:gd name="T46" fmla="*/ 26 w 32"/>
                <a:gd name="T47" fmla="*/ 342 h 98"/>
                <a:gd name="T48" fmla="*/ 28 w 32"/>
                <a:gd name="T49" fmla="*/ 433 h 98"/>
                <a:gd name="T50" fmla="*/ 28 w 32"/>
                <a:gd name="T51" fmla="*/ 529 h 98"/>
                <a:gd name="T52" fmla="*/ 30 w 32"/>
                <a:gd name="T53" fmla="*/ 692 h 98"/>
                <a:gd name="T54" fmla="*/ 30 w 32"/>
                <a:gd name="T55" fmla="*/ 706 h 98"/>
                <a:gd name="T56" fmla="*/ 32 w 32"/>
                <a:gd name="T57" fmla="*/ 725 h 98"/>
                <a:gd name="T58" fmla="*/ 22 w 32"/>
                <a:gd name="T59" fmla="*/ 757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98"/>
                <a:gd name="T92" fmla="*/ 32 w 32"/>
                <a:gd name="T93" fmla="*/ 98 h 9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98">
                  <a:moveTo>
                    <a:pt x="22" y="98"/>
                  </a:moveTo>
                  <a:lnTo>
                    <a:pt x="14" y="90"/>
                  </a:lnTo>
                  <a:lnTo>
                    <a:pt x="8" y="82"/>
                  </a:lnTo>
                  <a:lnTo>
                    <a:pt x="12" y="80"/>
                  </a:lnTo>
                  <a:lnTo>
                    <a:pt x="12" y="54"/>
                  </a:lnTo>
                  <a:lnTo>
                    <a:pt x="10" y="48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2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8" y="18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44"/>
                  </a:lnTo>
                  <a:lnTo>
                    <a:pt x="28" y="56"/>
                  </a:lnTo>
                  <a:lnTo>
                    <a:pt x="28" y="68"/>
                  </a:lnTo>
                  <a:lnTo>
                    <a:pt x="30" y="90"/>
                  </a:lnTo>
                  <a:lnTo>
                    <a:pt x="30" y="92"/>
                  </a:lnTo>
                  <a:lnTo>
                    <a:pt x="32" y="94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10" name="Freeform 195"/>
            <p:cNvSpPr>
              <a:spLocks noChangeAspect="1"/>
            </p:cNvSpPr>
            <p:nvPr/>
          </p:nvSpPr>
          <p:spPr bwMode="auto">
            <a:xfrm>
              <a:off x="2702" y="2513"/>
              <a:ext cx="31" cy="29"/>
            </a:xfrm>
            <a:custGeom>
              <a:avLst/>
              <a:gdLst>
                <a:gd name="T0" fmla="*/ 67 w 30"/>
                <a:gd name="T1" fmla="*/ 441 h 26"/>
                <a:gd name="T2" fmla="*/ 47 w 30"/>
                <a:gd name="T3" fmla="*/ 441 h 26"/>
                <a:gd name="T4" fmla="*/ 12 w 30"/>
                <a:gd name="T5" fmla="*/ 441 h 26"/>
                <a:gd name="T6" fmla="*/ 0 w 30"/>
                <a:gd name="T7" fmla="*/ 407 h 26"/>
                <a:gd name="T8" fmla="*/ 6 w 30"/>
                <a:gd name="T9" fmla="*/ 2 h 26"/>
                <a:gd name="T10" fmla="*/ 67 w 30"/>
                <a:gd name="T11" fmla="*/ 4 h 26"/>
                <a:gd name="T12" fmla="*/ 67 w 30"/>
                <a:gd name="T13" fmla="*/ 0 h 26"/>
                <a:gd name="T14" fmla="*/ 67 w 30"/>
                <a:gd name="T15" fmla="*/ 44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26"/>
                <a:gd name="T26" fmla="*/ 30 w 30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26">
                  <a:moveTo>
                    <a:pt x="30" y="26"/>
                  </a:moveTo>
                  <a:lnTo>
                    <a:pt x="20" y="26"/>
                  </a:lnTo>
                  <a:lnTo>
                    <a:pt x="12" y="26"/>
                  </a:lnTo>
                  <a:lnTo>
                    <a:pt x="0" y="24"/>
                  </a:lnTo>
                  <a:lnTo>
                    <a:pt x="6" y="2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11" name="Freeform 196"/>
            <p:cNvSpPr>
              <a:spLocks noChangeAspect="1"/>
            </p:cNvSpPr>
            <p:nvPr/>
          </p:nvSpPr>
          <p:spPr bwMode="auto">
            <a:xfrm>
              <a:off x="2747" y="2656"/>
              <a:ext cx="17" cy="26"/>
            </a:xfrm>
            <a:custGeom>
              <a:avLst/>
              <a:gdLst>
                <a:gd name="T0" fmla="*/ 44 w 16"/>
                <a:gd name="T1" fmla="*/ 192 h 24"/>
                <a:gd name="T2" fmla="*/ 0 w 16"/>
                <a:gd name="T3" fmla="*/ 78 h 24"/>
                <a:gd name="T4" fmla="*/ 6 w 16"/>
                <a:gd name="T5" fmla="*/ 4 h 24"/>
                <a:gd name="T6" fmla="*/ 50 w 16"/>
                <a:gd name="T7" fmla="*/ 2 h 24"/>
                <a:gd name="T8" fmla="*/ 63 w 16"/>
                <a:gd name="T9" fmla="*/ 0 h 24"/>
                <a:gd name="T10" fmla="*/ 71 w 16"/>
                <a:gd name="T11" fmla="*/ 2 h 24"/>
                <a:gd name="T12" fmla="*/ 71 w 16"/>
                <a:gd name="T13" fmla="*/ 56 h 24"/>
                <a:gd name="T14" fmla="*/ 56 w 16"/>
                <a:gd name="T15" fmla="*/ 66 h 24"/>
                <a:gd name="T16" fmla="*/ 50 w 16"/>
                <a:gd name="T17" fmla="*/ 92 h 24"/>
                <a:gd name="T18" fmla="*/ 44 w 16"/>
                <a:gd name="T19" fmla="*/ 177 h 24"/>
                <a:gd name="T20" fmla="*/ 44 w 16"/>
                <a:gd name="T21" fmla="*/ 19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4"/>
                <a:gd name="T35" fmla="*/ 16 w 16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4">
                  <a:moveTo>
                    <a:pt x="8" y="24"/>
                  </a:moveTo>
                  <a:lnTo>
                    <a:pt x="0" y="10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12" name="Freeform 197"/>
            <p:cNvSpPr>
              <a:spLocks noChangeAspect="1"/>
            </p:cNvSpPr>
            <p:nvPr/>
          </p:nvSpPr>
          <p:spPr bwMode="auto">
            <a:xfrm>
              <a:off x="3078" y="1796"/>
              <a:ext cx="21" cy="16"/>
            </a:xfrm>
            <a:custGeom>
              <a:avLst/>
              <a:gdLst>
                <a:gd name="T0" fmla="*/ 10 w 22"/>
                <a:gd name="T1" fmla="*/ 450 h 14"/>
                <a:gd name="T2" fmla="*/ 0 w 22"/>
                <a:gd name="T3" fmla="*/ 450 h 14"/>
                <a:gd name="T4" fmla="*/ 0 w 22"/>
                <a:gd name="T5" fmla="*/ 318 h 14"/>
                <a:gd name="T6" fmla="*/ 2 w 22"/>
                <a:gd name="T7" fmla="*/ 243 h 14"/>
                <a:gd name="T8" fmla="*/ 4 w 22"/>
                <a:gd name="T9" fmla="*/ 143 h 14"/>
                <a:gd name="T10" fmla="*/ 8 w 22"/>
                <a:gd name="T11" fmla="*/ 0 h 14"/>
                <a:gd name="T12" fmla="*/ 10 w 22"/>
                <a:gd name="T13" fmla="*/ 143 h 14"/>
                <a:gd name="T14" fmla="*/ 11 w 22"/>
                <a:gd name="T15" fmla="*/ 143 h 14"/>
                <a:gd name="T16" fmla="*/ 11 w 22"/>
                <a:gd name="T17" fmla="*/ 0 h 14"/>
                <a:gd name="T18" fmla="*/ 11 w 22"/>
                <a:gd name="T19" fmla="*/ 186 h 14"/>
                <a:gd name="T20" fmla="*/ 11 w 22"/>
                <a:gd name="T21" fmla="*/ 318 h 14"/>
                <a:gd name="T22" fmla="*/ 10 w 22"/>
                <a:gd name="T23" fmla="*/ 45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4"/>
                <a:gd name="T38" fmla="*/ 22 w 22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4">
                  <a:moveTo>
                    <a:pt x="10" y="14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18" y="1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99CC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13" name="Freeform 198"/>
            <p:cNvSpPr>
              <a:spLocks noChangeAspect="1"/>
            </p:cNvSpPr>
            <p:nvPr/>
          </p:nvSpPr>
          <p:spPr bwMode="auto">
            <a:xfrm>
              <a:off x="3151" y="1113"/>
              <a:ext cx="28" cy="17"/>
            </a:xfrm>
            <a:custGeom>
              <a:avLst/>
              <a:gdLst>
                <a:gd name="T0" fmla="*/ 28 w 28"/>
                <a:gd name="T1" fmla="*/ 50 h 16"/>
                <a:gd name="T2" fmla="*/ 22 w 28"/>
                <a:gd name="T3" fmla="*/ 63 h 16"/>
                <a:gd name="T4" fmla="*/ 14 w 28"/>
                <a:gd name="T5" fmla="*/ 71 h 16"/>
                <a:gd name="T6" fmla="*/ 8 w 28"/>
                <a:gd name="T7" fmla="*/ 71 h 16"/>
                <a:gd name="T8" fmla="*/ 4 w 28"/>
                <a:gd name="T9" fmla="*/ 56 h 16"/>
                <a:gd name="T10" fmla="*/ 2 w 28"/>
                <a:gd name="T11" fmla="*/ 44 h 16"/>
                <a:gd name="T12" fmla="*/ 0 w 28"/>
                <a:gd name="T13" fmla="*/ 2 h 16"/>
                <a:gd name="T14" fmla="*/ 8 w 28"/>
                <a:gd name="T15" fmla="*/ 0 h 16"/>
                <a:gd name="T16" fmla="*/ 12 w 28"/>
                <a:gd name="T17" fmla="*/ 2 h 16"/>
                <a:gd name="T18" fmla="*/ 16 w 28"/>
                <a:gd name="T19" fmla="*/ 2 h 16"/>
                <a:gd name="T20" fmla="*/ 20 w 28"/>
                <a:gd name="T21" fmla="*/ 4 h 16"/>
                <a:gd name="T22" fmla="*/ 28 w 28"/>
                <a:gd name="T23" fmla="*/ 5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16"/>
                <a:gd name="T38" fmla="*/ 28 w 28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16">
                  <a:moveTo>
                    <a:pt x="28" y="10"/>
                  </a:moveTo>
                  <a:lnTo>
                    <a:pt x="22" y="14"/>
                  </a:lnTo>
                  <a:lnTo>
                    <a:pt x="14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6014" name="Group 199"/>
            <p:cNvGrpSpPr>
              <a:grpSpLocks noChangeAspect="1"/>
            </p:cNvGrpSpPr>
            <p:nvPr/>
          </p:nvGrpSpPr>
          <p:grpSpPr bwMode="auto">
            <a:xfrm>
              <a:off x="2860" y="1672"/>
              <a:ext cx="111" cy="142"/>
              <a:chOff x="3001" y="1968"/>
              <a:chExt cx="109" cy="130"/>
            </a:xfrm>
          </p:grpSpPr>
          <p:sp>
            <p:nvSpPr>
              <p:cNvPr id="36089" name="Freeform 200"/>
              <p:cNvSpPr>
                <a:spLocks noChangeAspect="1"/>
              </p:cNvSpPr>
              <p:nvPr/>
            </p:nvSpPr>
            <p:spPr bwMode="auto">
              <a:xfrm>
                <a:off x="3001" y="1968"/>
                <a:ext cx="101" cy="106"/>
              </a:xfrm>
              <a:custGeom>
                <a:avLst/>
                <a:gdLst>
                  <a:gd name="T0" fmla="*/ 22 w 101"/>
                  <a:gd name="T1" fmla="*/ 14 h 106"/>
                  <a:gd name="T2" fmla="*/ 39 w 101"/>
                  <a:gd name="T3" fmla="*/ 10 h 106"/>
                  <a:gd name="T4" fmla="*/ 41 w 101"/>
                  <a:gd name="T5" fmla="*/ 4 h 106"/>
                  <a:gd name="T6" fmla="*/ 47 w 101"/>
                  <a:gd name="T7" fmla="*/ 6 h 106"/>
                  <a:gd name="T8" fmla="*/ 59 w 101"/>
                  <a:gd name="T9" fmla="*/ 4 h 106"/>
                  <a:gd name="T10" fmla="*/ 69 w 101"/>
                  <a:gd name="T11" fmla="*/ 4 h 106"/>
                  <a:gd name="T12" fmla="*/ 77 w 101"/>
                  <a:gd name="T13" fmla="*/ 8 h 106"/>
                  <a:gd name="T14" fmla="*/ 85 w 101"/>
                  <a:gd name="T15" fmla="*/ 8 h 106"/>
                  <a:gd name="T16" fmla="*/ 91 w 101"/>
                  <a:gd name="T17" fmla="*/ 6 h 106"/>
                  <a:gd name="T18" fmla="*/ 95 w 101"/>
                  <a:gd name="T19" fmla="*/ 0 h 106"/>
                  <a:gd name="T20" fmla="*/ 97 w 101"/>
                  <a:gd name="T21" fmla="*/ 6 h 106"/>
                  <a:gd name="T22" fmla="*/ 101 w 101"/>
                  <a:gd name="T23" fmla="*/ 18 h 106"/>
                  <a:gd name="T24" fmla="*/ 65 w 101"/>
                  <a:gd name="T25" fmla="*/ 22 h 106"/>
                  <a:gd name="T26" fmla="*/ 63 w 101"/>
                  <a:gd name="T27" fmla="*/ 26 h 106"/>
                  <a:gd name="T28" fmla="*/ 61 w 101"/>
                  <a:gd name="T29" fmla="*/ 32 h 106"/>
                  <a:gd name="T30" fmla="*/ 51 w 101"/>
                  <a:gd name="T31" fmla="*/ 28 h 106"/>
                  <a:gd name="T32" fmla="*/ 43 w 101"/>
                  <a:gd name="T33" fmla="*/ 24 h 106"/>
                  <a:gd name="T34" fmla="*/ 45 w 101"/>
                  <a:gd name="T35" fmla="*/ 30 h 106"/>
                  <a:gd name="T36" fmla="*/ 49 w 101"/>
                  <a:gd name="T37" fmla="*/ 42 h 106"/>
                  <a:gd name="T38" fmla="*/ 59 w 101"/>
                  <a:gd name="T39" fmla="*/ 52 h 106"/>
                  <a:gd name="T40" fmla="*/ 77 w 101"/>
                  <a:gd name="T41" fmla="*/ 66 h 106"/>
                  <a:gd name="T42" fmla="*/ 73 w 101"/>
                  <a:gd name="T43" fmla="*/ 70 h 106"/>
                  <a:gd name="T44" fmla="*/ 65 w 101"/>
                  <a:gd name="T45" fmla="*/ 74 h 106"/>
                  <a:gd name="T46" fmla="*/ 57 w 101"/>
                  <a:gd name="T47" fmla="*/ 70 h 106"/>
                  <a:gd name="T48" fmla="*/ 63 w 101"/>
                  <a:gd name="T49" fmla="*/ 80 h 106"/>
                  <a:gd name="T50" fmla="*/ 51 w 101"/>
                  <a:gd name="T51" fmla="*/ 80 h 106"/>
                  <a:gd name="T52" fmla="*/ 55 w 101"/>
                  <a:gd name="T53" fmla="*/ 92 h 106"/>
                  <a:gd name="T54" fmla="*/ 59 w 101"/>
                  <a:gd name="T55" fmla="*/ 106 h 106"/>
                  <a:gd name="T56" fmla="*/ 47 w 101"/>
                  <a:gd name="T57" fmla="*/ 98 h 106"/>
                  <a:gd name="T58" fmla="*/ 41 w 101"/>
                  <a:gd name="T59" fmla="*/ 92 h 106"/>
                  <a:gd name="T60" fmla="*/ 32 w 101"/>
                  <a:gd name="T61" fmla="*/ 90 h 106"/>
                  <a:gd name="T62" fmla="*/ 26 w 101"/>
                  <a:gd name="T63" fmla="*/ 84 h 106"/>
                  <a:gd name="T64" fmla="*/ 20 w 101"/>
                  <a:gd name="T65" fmla="*/ 64 h 106"/>
                  <a:gd name="T66" fmla="*/ 12 w 101"/>
                  <a:gd name="T67" fmla="*/ 50 h 106"/>
                  <a:gd name="T68" fmla="*/ 4 w 101"/>
                  <a:gd name="T69" fmla="*/ 34 h 106"/>
                  <a:gd name="T70" fmla="*/ 12 w 101"/>
                  <a:gd name="T71" fmla="*/ 24 h 1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1"/>
                  <a:gd name="T109" fmla="*/ 0 h 106"/>
                  <a:gd name="T110" fmla="*/ 101 w 101"/>
                  <a:gd name="T111" fmla="*/ 106 h 1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1" h="106">
                    <a:moveTo>
                      <a:pt x="14" y="16"/>
                    </a:moveTo>
                    <a:lnTo>
                      <a:pt x="22" y="14"/>
                    </a:lnTo>
                    <a:lnTo>
                      <a:pt x="32" y="12"/>
                    </a:lnTo>
                    <a:lnTo>
                      <a:pt x="39" y="10"/>
                    </a:lnTo>
                    <a:lnTo>
                      <a:pt x="41" y="8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3" y="6"/>
                    </a:lnTo>
                    <a:lnTo>
                      <a:pt x="59" y="4"/>
                    </a:lnTo>
                    <a:lnTo>
                      <a:pt x="65" y="2"/>
                    </a:lnTo>
                    <a:lnTo>
                      <a:pt x="69" y="4"/>
                    </a:lnTo>
                    <a:lnTo>
                      <a:pt x="73" y="6"/>
                    </a:lnTo>
                    <a:lnTo>
                      <a:pt x="77" y="8"/>
                    </a:lnTo>
                    <a:lnTo>
                      <a:pt x="83" y="8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91" y="6"/>
                    </a:lnTo>
                    <a:lnTo>
                      <a:pt x="93" y="2"/>
                    </a:lnTo>
                    <a:lnTo>
                      <a:pt x="95" y="0"/>
                    </a:lnTo>
                    <a:lnTo>
                      <a:pt x="97" y="4"/>
                    </a:lnTo>
                    <a:lnTo>
                      <a:pt x="97" y="6"/>
                    </a:lnTo>
                    <a:lnTo>
                      <a:pt x="101" y="8"/>
                    </a:lnTo>
                    <a:lnTo>
                      <a:pt x="101" y="18"/>
                    </a:lnTo>
                    <a:lnTo>
                      <a:pt x="63" y="18"/>
                    </a:lnTo>
                    <a:lnTo>
                      <a:pt x="65" y="22"/>
                    </a:lnTo>
                    <a:lnTo>
                      <a:pt x="67" y="26"/>
                    </a:lnTo>
                    <a:lnTo>
                      <a:pt x="63" y="26"/>
                    </a:lnTo>
                    <a:lnTo>
                      <a:pt x="61" y="28"/>
                    </a:lnTo>
                    <a:lnTo>
                      <a:pt x="61" y="32"/>
                    </a:lnTo>
                    <a:lnTo>
                      <a:pt x="55" y="30"/>
                    </a:lnTo>
                    <a:lnTo>
                      <a:pt x="51" y="28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30"/>
                    </a:lnTo>
                    <a:lnTo>
                      <a:pt x="45" y="36"/>
                    </a:lnTo>
                    <a:lnTo>
                      <a:pt x="49" y="42"/>
                    </a:lnTo>
                    <a:lnTo>
                      <a:pt x="53" y="48"/>
                    </a:lnTo>
                    <a:lnTo>
                      <a:pt x="59" y="52"/>
                    </a:lnTo>
                    <a:lnTo>
                      <a:pt x="71" y="60"/>
                    </a:lnTo>
                    <a:lnTo>
                      <a:pt x="77" y="66"/>
                    </a:lnTo>
                    <a:lnTo>
                      <a:pt x="81" y="70"/>
                    </a:lnTo>
                    <a:lnTo>
                      <a:pt x="73" y="70"/>
                    </a:lnTo>
                    <a:lnTo>
                      <a:pt x="69" y="74"/>
                    </a:lnTo>
                    <a:lnTo>
                      <a:pt x="65" y="74"/>
                    </a:lnTo>
                    <a:lnTo>
                      <a:pt x="61" y="72"/>
                    </a:lnTo>
                    <a:lnTo>
                      <a:pt x="57" y="70"/>
                    </a:lnTo>
                    <a:lnTo>
                      <a:pt x="59" y="76"/>
                    </a:lnTo>
                    <a:lnTo>
                      <a:pt x="63" y="80"/>
                    </a:lnTo>
                    <a:lnTo>
                      <a:pt x="57" y="82"/>
                    </a:lnTo>
                    <a:lnTo>
                      <a:pt x="51" y="80"/>
                    </a:lnTo>
                    <a:lnTo>
                      <a:pt x="53" y="88"/>
                    </a:lnTo>
                    <a:lnTo>
                      <a:pt x="55" y="92"/>
                    </a:lnTo>
                    <a:lnTo>
                      <a:pt x="57" y="98"/>
                    </a:lnTo>
                    <a:lnTo>
                      <a:pt x="59" y="106"/>
                    </a:lnTo>
                    <a:lnTo>
                      <a:pt x="53" y="100"/>
                    </a:lnTo>
                    <a:lnTo>
                      <a:pt x="47" y="98"/>
                    </a:lnTo>
                    <a:lnTo>
                      <a:pt x="43" y="96"/>
                    </a:lnTo>
                    <a:lnTo>
                      <a:pt x="41" y="92"/>
                    </a:lnTo>
                    <a:lnTo>
                      <a:pt x="37" y="92"/>
                    </a:lnTo>
                    <a:lnTo>
                      <a:pt x="32" y="90"/>
                    </a:lnTo>
                    <a:lnTo>
                      <a:pt x="28" y="88"/>
                    </a:lnTo>
                    <a:lnTo>
                      <a:pt x="26" y="84"/>
                    </a:lnTo>
                    <a:lnTo>
                      <a:pt x="22" y="74"/>
                    </a:lnTo>
                    <a:lnTo>
                      <a:pt x="20" y="64"/>
                    </a:lnTo>
                    <a:lnTo>
                      <a:pt x="18" y="56"/>
                    </a:lnTo>
                    <a:lnTo>
                      <a:pt x="12" y="50"/>
                    </a:lnTo>
                    <a:lnTo>
                      <a:pt x="0" y="40"/>
                    </a:lnTo>
                    <a:lnTo>
                      <a:pt x="4" y="34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90" name="Freeform 201"/>
              <p:cNvSpPr>
                <a:spLocks noChangeAspect="1"/>
              </p:cNvSpPr>
              <p:nvPr/>
            </p:nvSpPr>
            <p:spPr bwMode="auto">
              <a:xfrm>
                <a:off x="3064" y="2090"/>
                <a:ext cx="46" cy="8"/>
              </a:xfrm>
              <a:custGeom>
                <a:avLst/>
                <a:gdLst>
                  <a:gd name="T0" fmla="*/ 22 w 46"/>
                  <a:gd name="T1" fmla="*/ 2 h 8"/>
                  <a:gd name="T2" fmla="*/ 10 w 46"/>
                  <a:gd name="T3" fmla="*/ 2 h 8"/>
                  <a:gd name="T4" fmla="*/ 0 w 46"/>
                  <a:gd name="T5" fmla="*/ 0 h 8"/>
                  <a:gd name="T6" fmla="*/ 4 w 46"/>
                  <a:gd name="T7" fmla="*/ 2 h 8"/>
                  <a:gd name="T8" fmla="*/ 10 w 46"/>
                  <a:gd name="T9" fmla="*/ 6 h 8"/>
                  <a:gd name="T10" fmla="*/ 24 w 46"/>
                  <a:gd name="T11" fmla="*/ 8 h 8"/>
                  <a:gd name="T12" fmla="*/ 36 w 46"/>
                  <a:gd name="T13" fmla="*/ 8 h 8"/>
                  <a:gd name="T14" fmla="*/ 46 w 46"/>
                  <a:gd name="T15" fmla="*/ 6 h 8"/>
                  <a:gd name="T16" fmla="*/ 40 w 46"/>
                  <a:gd name="T17" fmla="*/ 2 h 8"/>
                  <a:gd name="T18" fmla="*/ 34 w 46"/>
                  <a:gd name="T19" fmla="*/ 0 h 8"/>
                  <a:gd name="T20" fmla="*/ 22 w 46"/>
                  <a:gd name="T21" fmla="*/ 2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8"/>
                  <a:gd name="T35" fmla="*/ 46 w 46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8">
                    <a:moveTo>
                      <a:pt x="22" y="2"/>
                    </a:moveTo>
                    <a:lnTo>
                      <a:pt x="1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6"/>
                    </a:lnTo>
                    <a:lnTo>
                      <a:pt x="24" y="8"/>
                    </a:lnTo>
                    <a:lnTo>
                      <a:pt x="36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3175">
                <a:solidFill>
                  <a:srgbClr val="3A59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6015" name="Freeform 202"/>
            <p:cNvSpPr>
              <a:spLocks noChangeAspect="1"/>
            </p:cNvSpPr>
            <p:nvPr/>
          </p:nvSpPr>
          <p:spPr bwMode="auto">
            <a:xfrm>
              <a:off x="2573" y="1709"/>
              <a:ext cx="17" cy="11"/>
            </a:xfrm>
            <a:custGeom>
              <a:avLst/>
              <a:gdLst>
                <a:gd name="T0" fmla="*/ 71 w 16"/>
                <a:gd name="T1" fmla="*/ 76 h 10"/>
                <a:gd name="T2" fmla="*/ 56 w 16"/>
                <a:gd name="T3" fmla="*/ 0 h 10"/>
                <a:gd name="T4" fmla="*/ 6 w 16"/>
                <a:gd name="T5" fmla="*/ 0 h 10"/>
                <a:gd name="T6" fmla="*/ 4 w 16"/>
                <a:gd name="T7" fmla="*/ 0 h 10"/>
                <a:gd name="T8" fmla="*/ 2 w 16"/>
                <a:gd name="T9" fmla="*/ 2 h 10"/>
                <a:gd name="T10" fmla="*/ 0 w 16"/>
                <a:gd name="T11" fmla="*/ 111 h 10"/>
                <a:gd name="T12" fmla="*/ 71 w 16"/>
                <a:gd name="T13" fmla="*/ 111 h 10"/>
                <a:gd name="T14" fmla="*/ 63 w 16"/>
                <a:gd name="T15" fmla="*/ 4 h 10"/>
                <a:gd name="T16" fmla="*/ 50 w 16"/>
                <a:gd name="T17" fmla="*/ 2 h 10"/>
                <a:gd name="T18" fmla="*/ 71 w 16"/>
                <a:gd name="T19" fmla="*/ 76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0"/>
                <a:gd name="T32" fmla="*/ 16 w 16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0">
                  <a:moveTo>
                    <a:pt x="16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16" y="10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16" name="Freeform 203"/>
            <p:cNvSpPr>
              <a:spLocks noChangeAspect="1"/>
            </p:cNvSpPr>
            <p:nvPr/>
          </p:nvSpPr>
          <p:spPr bwMode="auto">
            <a:xfrm>
              <a:off x="2678" y="1646"/>
              <a:ext cx="9" cy="33"/>
            </a:xfrm>
            <a:custGeom>
              <a:avLst/>
              <a:gdLst>
                <a:gd name="T0" fmla="*/ 0 w 10"/>
                <a:gd name="T1" fmla="*/ 354 h 30"/>
                <a:gd name="T2" fmla="*/ 0 w 10"/>
                <a:gd name="T3" fmla="*/ 144 h 30"/>
                <a:gd name="T4" fmla="*/ 2 w 10"/>
                <a:gd name="T5" fmla="*/ 81 h 30"/>
                <a:gd name="T6" fmla="*/ 5 w 10"/>
                <a:gd name="T7" fmla="*/ 0 h 30"/>
                <a:gd name="T8" fmla="*/ 5 w 10"/>
                <a:gd name="T9" fmla="*/ 81 h 30"/>
                <a:gd name="T10" fmla="*/ 5 w 10"/>
                <a:gd name="T11" fmla="*/ 119 h 30"/>
                <a:gd name="T12" fmla="*/ 5 w 10"/>
                <a:gd name="T13" fmla="*/ 354 h 30"/>
                <a:gd name="T14" fmla="*/ 0 w 10"/>
                <a:gd name="T15" fmla="*/ 35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0"/>
                <a:gd name="T26" fmla="*/ 10 w 10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0">
                  <a:moveTo>
                    <a:pt x="0" y="30"/>
                  </a:move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17" name="Freeform 204"/>
            <p:cNvSpPr>
              <a:spLocks noChangeAspect="1"/>
            </p:cNvSpPr>
            <p:nvPr/>
          </p:nvSpPr>
          <p:spPr bwMode="auto">
            <a:xfrm>
              <a:off x="2664" y="1683"/>
              <a:ext cx="28" cy="47"/>
            </a:xfrm>
            <a:custGeom>
              <a:avLst/>
              <a:gdLst>
                <a:gd name="T0" fmla="*/ 12 w 28"/>
                <a:gd name="T1" fmla="*/ 147 h 42"/>
                <a:gd name="T2" fmla="*/ 16 w 28"/>
                <a:gd name="T3" fmla="*/ 4 h 42"/>
                <a:gd name="T4" fmla="*/ 20 w 28"/>
                <a:gd name="T5" fmla="*/ 0 h 42"/>
                <a:gd name="T6" fmla="*/ 24 w 28"/>
                <a:gd name="T7" fmla="*/ 4 h 42"/>
                <a:gd name="T8" fmla="*/ 28 w 28"/>
                <a:gd name="T9" fmla="*/ 147 h 42"/>
                <a:gd name="T10" fmla="*/ 28 w 28"/>
                <a:gd name="T11" fmla="*/ 659 h 42"/>
                <a:gd name="T12" fmla="*/ 24 w 28"/>
                <a:gd name="T13" fmla="*/ 716 h 42"/>
                <a:gd name="T14" fmla="*/ 20 w 28"/>
                <a:gd name="T15" fmla="*/ 737 h 42"/>
                <a:gd name="T16" fmla="*/ 14 w 28"/>
                <a:gd name="T17" fmla="*/ 780 h 42"/>
                <a:gd name="T18" fmla="*/ 10 w 28"/>
                <a:gd name="T19" fmla="*/ 716 h 42"/>
                <a:gd name="T20" fmla="*/ 10 w 28"/>
                <a:gd name="T21" fmla="*/ 659 h 42"/>
                <a:gd name="T22" fmla="*/ 10 w 28"/>
                <a:gd name="T23" fmla="*/ 589 h 42"/>
                <a:gd name="T24" fmla="*/ 10 w 28"/>
                <a:gd name="T25" fmla="*/ 263 h 42"/>
                <a:gd name="T26" fmla="*/ 4 w 28"/>
                <a:gd name="T27" fmla="*/ 232 h 42"/>
                <a:gd name="T28" fmla="*/ 0 w 28"/>
                <a:gd name="T29" fmla="*/ 147 h 42"/>
                <a:gd name="T30" fmla="*/ 4 w 28"/>
                <a:gd name="T31" fmla="*/ 117 h 42"/>
                <a:gd name="T32" fmla="*/ 8 w 28"/>
                <a:gd name="T33" fmla="*/ 117 h 42"/>
                <a:gd name="T34" fmla="*/ 12 w 28"/>
                <a:gd name="T35" fmla="*/ 147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"/>
                <a:gd name="T55" fmla="*/ 0 h 42"/>
                <a:gd name="T56" fmla="*/ 28 w 28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" h="42">
                  <a:moveTo>
                    <a:pt x="12" y="8"/>
                  </a:moveTo>
                  <a:lnTo>
                    <a:pt x="16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14" y="42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6"/>
                  </a:lnTo>
                  <a:lnTo>
                    <a:pt x="8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6018" name="Group 205"/>
            <p:cNvGrpSpPr>
              <a:grpSpLocks noChangeAspect="1"/>
            </p:cNvGrpSpPr>
            <p:nvPr/>
          </p:nvGrpSpPr>
          <p:grpSpPr bwMode="auto">
            <a:xfrm>
              <a:off x="2636" y="1562"/>
              <a:ext cx="201" cy="215"/>
              <a:chOff x="2783" y="1866"/>
              <a:chExt cx="196" cy="198"/>
            </a:xfrm>
          </p:grpSpPr>
          <p:sp>
            <p:nvSpPr>
              <p:cNvPr id="36087" name="Freeform 206"/>
              <p:cNvSpPr>
                <a:spLocks noChangeAspect="1"/>
              </p:cNvSpPr>
              <p:nvPr/>
            </p:nvSpPr>
            <p:spPr bwMode="auto">
              <a:xfrm>
                <a:off x="2783" y="1866"/>
                <a:ext cx="196" cy="174"/>
              </a:xfrm>
              <a:custGeom>
                <a:avLst/>
                <a:gdLst>
                  <a:gd name="T0" fmla="*/ 12 w 196"/>
                  <a:gd name="T1" fmla="*/ 56 h 174"/>
                  <a:gd name="T2" fmla="*/ 0 w 196"/>
                  <a:gd name="T3" fmla="*/ 38 h 174"/>
                  <a:gd name="T4" fmla="*/ 8 w 196"/>
                  <a:gd name="T5" fmla="*/ 30 h 174"/>
                  <a:gd name="T6" fmla="*/ 4 w 196"/>
                  <a:gd name="T7" fmla="*/ 26 h 174"/>
                  <a:gd name="T8" fmla="*/ 2 w 196"/>
                  <a:gd name="T9" fmla="*/ 20 h 174"/>
                  <a:gd name="T10" fmla="*/ 20 w 196"/>
                  <a:gd name="T11" fmla="*/ 18 h 174"/>
                  <a:gd name="T12" fmla="*/ 24 w 196"/>
                  <a:gd name="T13" fmla="*/ 14 h 174"/>
                  <a:gd name="T14" fmla="*/ 34 w 196"/>
                  <a:gd name="T15" fmla="*/ 20 h 174"/>
                  <a:gd name="T16" fmla="*/ 38 w 196"/>
                  <a:gd name="T17" fmla="*/ 14 h 174"/>
                  <a:gd name="T18" fmla="*/ 48 w 196"/>
                  <a:gd name="T19" fmla="*/ 10 h 174"/>
                  <a:gd name="T20" fmla="*/ 56 w 196"/>
                  <a:gd name="T21" fmla="*/ 2 h 174"/>
                  <a:gd name="T22" fmla="*/ 68 w 196"/>
                  <a:gd name="T23" fmla="*/ 0 h 174"/>
                  <a:gd name="T24" fmla="*/ 80 w 196"/>
                  <a:gd name="T25" fmla="*/ 0 h 174"/>
                  <a:gd name="T26" fmla="*/ 102 w 196"/>
                  <a:gd name="T27" fmla="*/ 8 h 174"/>
                  <a:gd name="T28" fmla="*/ 94 w 196"/>
                  <a:gd name="T29" fmla="*/ 26 h 174"/>
                  <a:gd name="T30" fmla="*/ 92 w 196"/>
                  <a:gd name="T31" fmla="*/ 34 h 174"/>
                  <a:gd name="T32" fmla="*/ 90 w 196"/>
                  <a:gd name="T33" fmla="*/ 48 h 174"/>
                  <a:gd name="T34" fmla="*/ 94 w 196"/>
                  <a:gd name="T35" fmla="*/ 56 h 174"/>
                  <a:gd name="T36" fmla="*/ 112 w 196"/>
                  <a:gd name="T37" fmla="*/ 66 h 174"/>
                  <a:gd name="T38" fmla="*/ 122 w 196"/>
                  <a:gd name="T39" fmla="*/ 72 h 174"/>
                  <a:gd name="T40" fmla="*/ 128 w 196"/>
                  <a:gd name="T41" fmla="*/ 86 h 174"/>
                  <a:gd name="T42" fmla="*/ 138 w 196"/>
                  <a:gd name="T43" fmla="*/ 96 h 174"/>
                  <a:gd name="T44" fmla="*/ 146 w 196"/>
                  <a:gd name="T45" fmla="*/ 98 h 174"/>
                  <a:gd name="T46" fmla="*/ 150 w 196"/>
                  <a:gd name="T47" fmla="*/ 100 h 174"/>
                  <a:gd name="T48" fmla="*/ 158 w 196"/>
                  <a:gd name="T49" fmla="*/ 110 h 174"/>
                  <a:gd name="T50" fmla="*/ 184 w 196"/>
                  <a:gd name="T51" fmla="*/ 122 h 174"/>
                  <a:gd name="T52" fmla="*/ 196 w 196"/>
                  <a:gd name="T53" fmla="*/ 132 h 174"/>
                  <a:gd name="T54" fmla="*/ 184 w 196"/>
                  <a:gd name="T55" fmla="*/ 132 h 174"/>
                  <a:gd name="T56" fmla="*/ 174 w 196"/>
                  <a:gd name="T57" fmla="*/ 126 h 174"/>
                  <a:gd name="T58" fmla="*/ 162 w 196"/>
                  <a:gd name="T59" fmla="*/ 128 h 174"/>
                  <a:gd name="T60" fmla="*/ 162 w 196"/>
                  <a:gd name="T61" fmla="*/ 136 h 174"/>
                  <a:gd name="T62" fmla="*/ 168 w 196"/>
                  <a:gd name="T63" fmla="*/ 142 h 174"/>
                  <a:gd name="T64" fmla="*/ 174 w 196"/>
                  <a:gd name="T65" fmla="*/ 148 h 174"/>
                  <a:gd name="T66" fmla="*/ 174 w 196"/>
                  <a:gd name="T67" fmla="*/ 154 h 174"/>
                  <a:gd name="T68" fmla="*/ 164 w 196"/>
                  <a:gd name="T69" fmla="*/ 154 h 174"/>
                  <a:gd name="T70" fmla="*/ 164 w 196"/>
                  <a:gd name="T71" fmla="*/ 166 h 174"/>
                  <a:gd name="T72" fmla="*/ 156 w 196"/>
                  <a:gd name="T73" fmla="*/ 174 h 174"/>
                  <a:gd name="T74" fmla="*/ 150 w 196"/>
                  <a:gd name="T75" fmla="*/ 168 h 174"/>
                  <a:gd name="T76" fmla="*/ 156 w 196"/>
                  <a:gd name="T77" fmla="*/ 158 h 174"/>
                  <a:gd name="T78" fmla="*/ 156 w 196"/>
                  <a:gd name="T79" fmla="*/ 146 h 174"/>
                  <a:gd name="T80" fmla="*/ 150 w 196"/>
                  <a:gd name="T81" fmla="*/ 136 h 174"/>
                  <a:gd name="T82" fmla="*/ 136 w 196"/>
                  <a:gd name="T83" fmla="*/ 128 h 174"/>
                  <a:gd name="T84" fmla="*/ 114 w 196"/>
                  <a:gd name="T85" fmla="*/ 112 h 174"/>
                  <a:gd name="T86" fmla="*/ 78 w 196"/>
                  <a:gd name="T87" fmla="*/ 90 h 174"/>
                  <a:gd name="T88" fmla="*/ 60 w 196"/>
                  <a:gd name="T89" fmla="*/ 68 h 174"/>
                  <a:gd name="T90" fmla="*/ 44 w 196"/>
                  <a:gd name="T91" fmla="*/ 52 h 174"/>
                  <a:gd name="T92" fmla="*/ 34 w 196"/>
                  <a:gd name="T93" fmla="*/ 50 h 174"/>
                  <a:gd name="T94" fmla="*/ 26 w 196"/>
                  <a:gd name="T95" fmla="*/ 58 h 174"/>
                  <a:gd name="T96" fmla="*/ 18 w 196"/>
                  <a:gd name="T97" fmla="*/ 60 h 1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6"/>
                  <a:gd name="T148" fmla="*/ 0 h 174"/>
                  <a:gd name="T149" fmla="*/ 196 w 196"/>
                  <a:gd name="T150" fmla="*/ 174 h 1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6" h="174">
                    <a:moveTo>
                      <a:pt x="18" y="60"/>
                    </a:moveTo>
                    <a:lnTo>
                      <a:pt x="12" y="56"/>
                    </a:lnTo>
                    <a:lnTo>
                      <a:pt x="8" y="5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8" y="10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6" y="4"/>
                    </a:lnTo>
                    <a:lnTo>
                      <a:pt x="102" y="8"/>
                    </a:lnTo>
                    <a:lnTo>
                      <a:pt x="102" y="18"/>
                    </a:lnTo>
                    <a:lnTo>
                      <a:pt x="94" y="26"/>
                    </a:lnTo>
                    <a:lnTo>
                      <a:pt x="92" y="30"/>
                    </a:lnTo>
                    <a:lnTo>
                      <a:pt x="92" y="34"/>
                    </a:lnTo>
                    <a:lnTo>
                      <a:pt x="90" y="40"/>
                    </a:lnTo>
                    <a:lnTo>
                      <a:pt x="90" y="48"/>
                    </a:lnTo>
                    <a:lnTo>
                      <a:pt x="90" y="52"/>
                    </a:lnTo>
                    <a:lnTo>
                      <a:pt x="94" y="56"/>
                    </a:lnTo>
                    <a:lnTo>
                      <a:pt x="102" y="62"/>
                    </a:lnTo>
                    <a:lnTo>
                      <a:pt x="112" y="66"/>
                    </a:lnTo>
                    <a:lnTo>
                      <a:pt x="116" y="68"/>
                    </a:lnTo>
                    <a:lnTo>
                      <a:pt x="122" y="72"/>
                    </a:lnTo>
                    <a:lnTo>
                      <a:pt x="126" y="78"/>
                    </a:lnTo>
                    <a:lnTo>
                      <a:pt x="128" y="86"/>
                    </a:lnTo>
                    <a:lnTo>
                      <a:pt x="132" y="92"/>
                    </a:lnTo>
                    <a:lnTo>
                      <a:pt x="138" y="96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8" y="96"/>
                    </a:lnTo>
                    <a:lnTo>
                      <a:pt x="150" y="100"/>
                    </a:lnTo>
                    <a:lnTo>
                      <a:pt x="154" y="106"/>
                    </a:lnTo>
                    <a:lnTo>
                      <a:pt x="158" y="110"/>
                    </a:lnTo>
                    <a:lnTo>
                      <a:pt x="170" y="116"/>
                    </a:lnTo>
                    <a:lnTo>
                      <a:pt x="184" y="122"/>
                    </a:lnTo>
                    <a:lnTo>
                      <a:pt x="190" y="128"/>
                    </a:lnTo>
                    <a:lnTo>
                      <a:pt x="196" y="132"/>
                    </a:lnTo>
                    <a:lnTo>
                      <a:pt x="190" y="134"/>
                    </a:lnTo>
                    <a:lnTo>
                      <a:pt x="184" y="132"/>
                    </a:lnTo>
                    <a:lnTo>
                      <a:pt x="180" y="130"/>
                    </a:lnTo>
                    <a:lnTo>
                      <a:pt x="174" y="126"/>
                    </a:lnTo>
                    <a:lnTo>
                      <a:pt x="168" y="126"/>
                    </a:lnTo>
                    <a:lnTo>
                      <a:pt x="162" y="128"/>
                    </a:lnTo>
                    <a:lnTo>
                      <a:pt x="162" y="132"/>
                    </a:lnTo>
                    <a:lnTo>
                      <a:pt x="162" y="136"/>
                    </a:lnTo>
                    <a:lnTo>
                      <a:pt x="164" y="138"/>
                    </a:lnTo>
                    <a:lnTo>
                      <a:pt x="168" y="142"/>
                    </a:lnTo>
                    <a:lnTo>
                      <a:pt x="172" y="146"/>
                    </a:lnTo>
                    <a:lnTo>
                      <a:pt x="174" y="148"/>
                    </a:lnTo>
                    <a:lnTo>
                      <a:pt x="174" y="150"/>
                    </a:lnTo>
                    <a:lnTo>
                      <a:pt x="174" y="154"/>
                    </a:lnTo>
                    <a:lnTo>
                      <a:pt x="172" y="156"/>
                    </a:lnTo>
                    <a:lnTo>
                      <a:pt x="164" y="154"/>
                    </a:lnTo>
                    <a:lnTo>
                      <a:pt x="164" y="162"/>
                    </a:lnTo>
                    <a:lnTo>
                      <a:pt x="164" y="166"/>
                    </a:lnTo>
                    <a:lnTo>
                      <a:pt x="160" y="170"/>
                    </a:lnTo>
                    <a:lnTo>
                      <a:pt x="156" y="174"/>
                    </a:lnTo>
                    <a:lnTo>
                      <a:pt x="150" y="174"/>
                    </a:lnTo>
                    <a:lnTo>
                      <a:pt x="150" y="168"/>
                    </a:lnTo>
                    <a:lnTo>
                      <a:pt x="154" y="162"/>
                    </a:lnTo>
                    <a:lnTo>
                      <a:pt x="156" y="158"/>
                    </a:lnTo>
                    <a:lnTo>
                      <a:pt x="156" y="152"/>
                    </a:lnTo>
                    <a:lnTo>
                      <a:pt x="156" y="146"/>
                    </a:lnTo>
                    <a:lnTo>
                      <a:pt x="154" y="142"/>
                    </a:lnTo>
                    <a:lnTo>
                      <a:pt x="150" y="136"/>
                    </a:lnTo>
                    <a:lnTo>
                      <a:pt x="144" y="132"/>
                    </a:lnTo>
                    <a:lnTo>
                      <a:pt x="136" y="128"/>
                    </a:lnTo>
                    <a:lnTo>
                      <a:pt x="126" y="120"/>
                    </a:lnTo>
                    <a:lnTo>
                      <a:pt x="114" y="112"/>
                    </a:lnTo>
                    <a:lnTo>
                      <a:pt x="90" y="98"/>
                    </a:lnTo>
                    <a:lnTo>
                      <a:pt x="78" y="90"/>
                    </a:lnTo>
                    <a:lnTo>
                      <a:pt x="68" y="80"/>
                    </a:lnTo>
                    <a:lnTo>
                      <a:pt x="60" y="68"/>
                    </a:lnTo>
                    <a:lnTo>
                      <a:pt x="56" y="54"/>
                    </a:lnTo>
                    <a:lnTo>
                      <a:pt x="44" y="52"/>
                    </a:lnTo>
                    <a:lnTo>
                      <a:pt x="38" y="48"/>
                    </a:lnTo>
                    <a:lnTo>
                      <a:pt x="34" y="50"/>
                    </a:lnTo>
                    <a:lnTo>
                      <a:pt x="30" y="54"/>
                    </a:lnTo>
                    <a:lnTo>
                      <a:pt x="26" y="58"/>
                    </a:lnTo>
                    <a:lnTo>
                      <a:pt x="20" y="60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88" name="Freeform 207"/>
              <p:cNvSpPr>
                <a:spLocks noChangeAspect="1"/>
              </p:cNvSpPr>
              <p:nvPr/>
            </p:nvSpPr>
            <p:spPr bwMode="auto">
              <a:xfrm>
                <a:off x="2885" y="2038"/>
                <a:ext cx="44" cy="26"/>
              </a:xfrm>
              <a:custGeom>
                <a:avLst/>
                <a:gdLst>
                  <a:gd name="T0" fmla="*/ 44 w 44"/>
                  <a:gd name="T1" fmla="*/ 12 h 26"/>
                  <a:gd name="T2" fmla="*/ 42 w 44"/>
                  <a:gd name="T3" fmla="*/ 16 h 26"/>
                  <a:gd name="T4" fmla="*/ 42 w 44"/>
                  <a:gd name="T5" fmla="*/ 20 h 26"/>
                  <a:gd name="T6" fmla="*/ 42 w 44"/>
                  <a:gd name="T7" fmla="*/ 24 h 26"/>
                  <a:gd name="T8" fmla="*/ 42 w 44"/>
                  <a:gd name="T9" fmla="*/ 26 h 26"/>
                  <a:gd name="T10" fmla="*/ 32 w 44"/>
                  <a:gd name="T11" fmla="*/ 24 h 26"/>
                  <a:gd name="T12" fmla="*/ 18 w 44"/>
                  <a:gd name="T13" fmla="*/ 16 h 26"/>
                  <a:gd name="T14" fmla="*/ 4 w 44"/>
                  <a:gd name="T15" fmla="*/ 10 h 26"/>
                  <a:gd name="T16" fmla="*/ 0 w 44"/>
                  <a:gd name="T17" fmla="*/ 6 h 26"/>
                  <a:gd name="T18" fmla="*/ 0 w 44"/>
                  <a:gd name="T19" fmla="*/ 2 h 26"/>
                  <a:gd name="T20" fmla="*/ 2 w 44"/>
                  <a:gd name="T21" fmla="*/ 0 h 26"/>
                  <a:gd name="T22" fmla="*/ 8 w 44"/>
                  <a:gd name="T23" fmla="*/ 0 h 26"/>
                  <a:gd name="T24" fmla="*/ 20 w 44"/>
                  <a:gd name="T25" fmla="*/ 2 h 26"/>
                  <a:gd name="T26" fmla="*/ 28 w 44"/>
                  <a:gd name="T27" fmla="*/ 4 h 26"/>
                  <a:gd name="T28" fmla="*/ 34 w 44"/>
                  <a:gd name="T29" fmla="*/ 2 h 26"/>
                  <a:gd name="T30" fmla="*/ 44 w 44"/>
                  <a:gd name="T31" fmla="*/ 0 h 26"/>
                  <a:gd name="T32" fmla="*/ 44 w 44"/>
                  <a:gd name="T33" fmla="*/ 4 h 26"/>
                  <a:gd name="T34" fmla="*/ 44 w 44"/>
                  <a:gd name="T35" fmla="*/ 12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26"/>
                  <a:gd name="T56" fmla="*/ 44 w 44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26">
                    <a:moveTo>
                      <a:pt x="44" y="12"/>
                    </a:moveTo>
                    <a:lnTo>
                      <a:pt x="42" y="16"/>
                    </a:lnTo>
                    <a:lnTo>
                      <a:pt x="42" y="20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32" y="24"/>
                    </a:lnTo>
                    <a:lnTo>
                      <a:pt x="18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28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44" y="4"/>
                    </a:lnTo>
                    <a:lnTo>
                      <a:pt x="4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6019" name="Freeform 208"/>
            <p:cNvSpPr>
              <a:spLocks noChangeAspect="1"/>
            </p:cNvSpPr>
            <p:nvPr/>
          </p:nvSpPr>
          <p:spPr bwMode="auto">
            <a:xfrm>
              <a:off x="2687" y="1373"/>
              <a:ext cx="28" cy="35"/>
            </a:xfrm>
            <a:custGeom>
              <a:avLst/>
              <a:gdLst>
                <a:gd name="T0" fmla="*/ 90 w 26"/>
                <a:gd name="T1" fmla="*/ 4 h 32"/>
                <a:gd name="T2" fmla="*/ 90 w 26"/>
                <a:gd name="T3" fmla="*/ 116 h 32"/>
                <a:gd name="T4" fmla="*/ 140 w 26"/>
                <a:gd name="T5" fmla="*/ 81 h 32"/>
                <a:gd name="T6" fmla="*/ 176 w 26"/>
                <a:gd name="T7" fmla="*/ 4 h 32"/>
                <a:gd name="T8" fmla="*/ 176 w 26"/>
                <a:gd name="T9" fmla="*/ 166 h 32"/>
                <a:gd name="T10" fmla="*/ 163 w 26"/>
                <a:gd name="T11" fmla="*/ 218 h 32"/>
                <a:gd name="T12" fmla="*/ 140 w 26"/>
                <a:gd name="T13" fmla="*/ 284 h 32"/>
                <a:gd name="T14" fmla="*/ 121 w 26"/>
                <a:gd name="T15" fmla="*/ 334 h 32"/>
                <a:gd name="T16" fmla="*/ 104 w 26"/>
                <a:gd name="T17" fmla="*/ 334 h 32"/>
                <a:gd name="T18" fmla="*/ 104 w 26"/>
                <a:gd name="T19" fmla="*/ 306 h 32"/>
                <a:gd name="T20" fmla="*/ 90 w 26"/>
                <a:gd name="T21" fmla="*/ 260 h 32"/>
                <a:gd name="T22" fmla="*/ 78 w 26"/>
                <a:gd name="T23" fmla="*/ 218 h 32"/>
                <a:gd name="T24" fmla="*/ 58 w 26"/>
                <a:gd name="T25" fmla="*/ 139 h 32"/>
                <a:gd name="T26" fmla="*/ 2 w 26"/>
                <a:gd name="T27" fmla="*/ 97 h 32"/>
                <a:gd name="T28" fmla="*/ 0 w 26"/>
                <a:gd name="T29" fmla="*/ 68 h 32"/>
                <a:gd name="T30" fmla="*/ 0 w 26"/>
                <a:gd name="T31" fmla="*/ 4 h 32"/>
                <a:gd name="T32" fmla="*/ 2 w 26"/>
                <a:gd name="T33" fmla="*/ 2 h 32"/>
                <a:gd name="T34" fmla="*/ 6 w 26"/>
                <a:gd name="T35" fmla="*/ 0 h 32"/>
                <a:gd name="T36" fmla="*/ 58 w 26"/>
                <a:gd name="T37" fmla="*/ 0 h 32"/>
                <a:gd name="T38" fmla="*/ 67 w 26"/>
                <a:gd name="T39" fmla="*/ 0 h 32"/>
                <a:gd name="T40" fmla="*/ 90 w 26"/>
                <a:gd name="T41" fmla="*/ 4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32"/>
                <a:gd name="T65" fmla="*/ 26 w 26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32">
                  <a:moveTo>
                    <a:pt x="14" y="4"/>
                  </a:moveTo>
                  <a:lnTo>
                    <a:pt x="14" y="12"/>
                  </a:lnTo>
                  <a:lnTo>
                    <a:pt x="20" y="8"/>
                  </a:lnTo>
                  <a:lnTo>
                    <a:pt x="26" y="4"/>
                  </a:lnTo>
                  <a:lnTo>
                    <a:pt x="26" y="16"/>
                  </a:lnTo>
                  <a:lnTo>
                    <a:pt x="24" y="22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20" name="Freeform 209"/>
            <p:cNvSpPr>
              <a:spLocks noChangeAspect="1"/>
            </p:cNvSpPr>
            <p:nvPr/>
          </p:nvSpPr>
          <p:spPr bwMode="auto">
            <a:xfrm>
              <a:off x="2957" y="1664"/>
              <a:ext cx="36" cy="29"/>
            </a:xfrm>
            <a:custGeom>
              <a:avLst/>
              <a:gdLst>
                <a:gd name="T0" fmla="*/ 30 w 36"/>
                <a:gd name="T1" fmla="*/ 0 h 26"/>
                <a:gd name="T2" fmla="*/ 12 w 36"/>
                <a:gd name="T3" fmla="*/ 2 h 26"/>
                <a:gd name="T4" fmla="*/ 4 w 36"/>
                <a:gd name="T5" fmla="*/ 4 h 26"/>
                <a:gd name="T6" fmla="*/ 2 w 36"/>
                <a:gd name="T7" fmla="*/ 107 h 26"/>
                <a:gd name="T8" fmla="*/ 0 w 36"/>
                <a:gd name="T9" fmla="*/ 133 h 26"/>
                <a:gd name="T10" fmla="*/ 2 w 36"/>
                <a:gd name="T11" fmla="*/ 205 h 26"/>
                <a:gd name="T12" fmla="*/ 2 w 36"/>
                <a:gd name="T13" fmla="*/ 254 h 26"/>
                <a:gd name="T14" fmla="*/ 6 w 36"/>
                <a:gd name="T15" fmla="*/ 283 h 26"/>
                <a:gd name="T16" fmla="*/ 6 w 36"/>
                <a:gd name="T17" fmla="*/ 441 h 26"/>
                <a:gd name="T18" fmla="*/ 14 w 36"/>
                <a:gd name="T19" fmla="*/ 407 h 26"/>
                <a:gd name="T20" fmla="*/ 22 w 36"/>
                <a:gd name="T21" fmla="*/ 352 h 26"/>
                <a:gd name="T22" fmla="*/ 36 w 36"/>
                <a:gd name="T23" fmla="*/ 133 h 26"/>
                <a:gd name="T24" fmla="*/ 32 w 36"/>
                <a:gd name="T25" fmla="*/ 107 h 26"/>
                <a:gd name="T26" fmla="*/ 28 w 36"/>
                <a:gd name="T27" fmla="*/ 0 h 26"/>
                <a:gd name="T28" fmla="*/ 30 w 3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26"/>
                <a:gd name="T47" fmla="*/ 36 w 3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26">
                  <a:moveTo>
                    <a:pt x="30" y="0"/>
                  </a:moveTo>
                  <a:lnTo>
                    <a:pt x="12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6" y="26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21" name="Freeform 210"/>
            <p:cNvSpPr>
              <a:spLocks noChangeAspect="1"/>
            </p:cNvSpPr>
            <p:nvPr/>
          </p:nvSpPr>
          <p:spPr bwMode="auto">
            <a:xfrm>
              <a:off x="3108" y="1855"/>
              <a:ext cx="25" cy="73"/>
            </a:xfrm>
            <a:custGeom>
              <a:avLst/>
              <a:gdLst>
                <a:gd name="T0" fmla="*/ 48 w 24"/>
                <a:gd name="T1" fmla="*/ 0 h 68"/>
                <a:gd name="T2" fmla="*/ 60 w 24"/>
                <a:gd name="T3" fmla="*/ 0 h 68"/>
                <a:gd name="T4" fmla="*/ 60 w 24"/>
                <a:gd name="T5" fmla="*/ 62 h 68"/>
                <a:gd name="T6" fmla="*/ 52 w 24"/>
                <a:gd name="T7" fmla="*/ 62 h 68"/>
                <a:gd name="T8" fmla="*/ 44 w 24"/>
                <a:gd name="T9" fmla="*/ 188 h 68"/>
                <a:gd name="T10" fmla="*/ 65 w 24"/>
                <a:gd name="T11" fmla="*/ 188 h 68"/>
                <a:gd name="T12" fmla="*/ 52 w 24"/>
                <a:gd name="T13" fmla="*/ 434 h 68"/>
                <a:gd name="T14" fmla="*/ 44 w 24"/>
                <a:gd name="T15" fmla="*/ 354 h 68"/>
                <a:gd name="T16" fmla="*/ 6 w 24"/>
                <a:gd name="T17" fmla="*/ 277 h 68"/>
                <a:gd name="T18" fmla="*/ 2 w 24"/>
                <a:gd name="T19" fmla="*/ 240 h 68"/>
                <a:gd name="T20" fmla="*/ 0 w 24"/>
                <a:gd name="T21" fmla="*/ 202 h 68"/>
                <a:gd name="T22" fmla="*/ 2 w 24"/>
                <a:gd name="T23" fmla="*/ 175 h 68"/>
                <a:gd name="T24" fmla="*/ 6 w 24"/>
                <a:gd name="T25" fmla="*/ 142 h 68"/>
                <a:gd name="T26" fmla="*/ 40 w 24"/>
                <a:gd name="T27" fmla="*/ 83 h 68"/>
                <a:gd name="T28" fmla="*/ 48 w 24"/>
                <a:gd name="T29" fmla="*/ 0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68"/>
                <a:gd name="T47" fmla="*/ 24 w 24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68">
                  <a:moveTo>
                    <a:pt x="16" y="0"/>
                  </a:moveTo>
                  <a:lnTo>
                    <a:pt x="22" y="0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4" y="30"/>
                  </a:lnTo>
                  <a:lnTo>
                    <a:pt x="24" y="30"/>
                  </a:lnTo>
                  <a:lnTo>
                    <a:pt x="18" y="68"/>
                  </a:lnTo>
                  <a:lnTo>
                    <a:pt x="14" y="56"/>
                  </a:lnTo>
                  <a:lnTo>
                    <a:pt x="6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2" y="1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22" name="Freeform 211"/>
            <p:cNvSpPr>
              <a:spLocks noChangeAspect="1"/>
            </p:cNvSpPr>
            <p:nvPr/>
          </p:nvSpPr>
          <p:spPr bwMode="auto">
            <a:xfrm>
              <a:off x="3404" y="2001"/>
              <a:ext cx="19" cy="27"/>
            </a:xfrm>
            <a:custGeom>
              <a:avLst/>
              <a:gdLst>
                <a:gd name="T0" fmla="*/ 0 w 18"/>
                <a:gd name="T1" fmla="*/ 12 h 26"/>
                <a:gd name="T2" fmla="*/ 2 w 18"/>
                <a:gd name="T3" fmla="*/ 10 h 26"/>
                <a:gd name="T4" fmla="*/ 4 w 18"/>
                <a:gd name="T5" fmla="*/ 8 h 26"/>
                <a:gd name="T6" fmla="*/ 2 w 18"/>
                <a:gd name="T7" fmla="*/ 0 h 26"/>
                <a:gd name="T8" fmla="*/ 49 w 18"/>
                <a:gd name="T9" fmla="*/ 0 h 26"/>
                <a:gd name="T10" fmla="*/ 55 w 18"/>
                <a:gd name="T11" fmla="*/ 6 h 26"/>
                <a:gd name="T12" fmla="*/ 61 w 18"/>
                <a:gd name="T13" fmla="*/ 10 h 26"/>
                <a:gd name="T14" fmla="*/ 68 w 18"/>
                <a:gd name="T15" fmla="*/ 12 h 26"/>
                <a:gd name="T16" fmla="*/ 61 w 18"/>
                <a:gd name="T17" fmla="*/ 45 h 26"/>
                <a:gd name="T18" fmla="*/ 49 w 18"/>
                <a:gd name="T19" fmla="*/ 53 h 26"/>
                <a:gd name="T20" fmla="*/ 6 w 18"/>
                <a:gd name="T21" fmla="*/ 65 h 26"/>
                <a:gd name="T22" fmla="*/ 4 w 18"/>
                <a:gd name="T23" fmla="*/ 53 h 26"/>
                <a:gd name="T24" fmla="*/ 0 w 18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6"/>
                <a:gd name="T41" fmla="*/ 18 w 1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6">
                  <a:moveTo>
                    <a:pt x="0" y="12"/>
                  </a:moveTo>
                  <a:lnTo>
                    <a:pt x="2" y="10"/>
                  </a:lnTo>
                  <a:lnTo>
                    <a:pt x="4" y="8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6" y="26"/>
                  </a:lnTo>
                  <a:lnTo>
                    <a:pt x="4" y="2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23" name="Freeform 212"/>
            <p:cNvSpPr>
              <a:spLocks noChangeAspect="1"/>
            </p:cNvSpPr>
            <p:nvPr/>
          </p:nvSpPr>
          <p:spPr bwMode="auto">
            <a:xfrm>
              <a:off x="3491" y="1994"/>
              <a:ext cx="14" cy="20"/>
            </a:xfrm>
            <a:custGeom>
              <a:avLst/>
              <a:gdLst>
                <a:gd name="T0" fmla="*/ 2 w 14"/>
                <a:gd name="T1" fmla="*/ 120 h 18"/>
                <a:gd name="T2" fmla="*/ 8 w 14"/>
                <a:gd name="T3" fmla="*/ 0 h 18"/>
                <a:gd name="T4" fmla="*/ 12 w 14"/>
                <a:gd name="T5" fmla="*/ 97 h 18"/>
                <a:gd name="T6" fmla="*/ 14 w 14"/>
                <a:gd name="T7" fmla="*/ 224 h 18"/>
                <a:gd name="T8" fmla="*/ 8 w 14"/>
                <a:gd name="T9" fmla="*/ 277 h 18"/>
                <a:gd name="T10" fmla="*/ 6 w 14"/>
                <a:gd name="T11" fmla="*/ 249 h 18"/>
                <a:gd name="T12" fmla="*/ 4 w 14"/>
                <a:gd name="T13" fmla="*/ 182 h 18"/>
                <a:gd name="T14" fmla="*/ 0 w 14"/>
                <a:gd name="T15" fmla="*/ 97 h 18"/>
                <a:gd name="T16" fmla="*/ 2 w 14"/>
                <a:gd name="T17" fmla="*/ 12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8"/>
                <a:gd name="T29" fmla="*/ 14 w 14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8">
                  <a:moveTo>
                    <a:pt x="2" y="8"/>
                  </a:moveTo>
                  <a:lnTo>
                    <a:pt x="8" y="0"/>
                  </a:lnTo>
                  <a:lnTo>
                    <a:pt x="12" y="6"/>
                  </a:lnTo>
                  <a:lnTo>
                    <a:pt x="14" y="14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24" name="Freeform 213"/>
            <p:cNvSpPr>
              <a:spLocks noChangeAspect="1"/>
            </p:cNvSpPr>
            <p:nvPr/>
          </p:nvSpPr>
          <p:spPr bwMode="auto">
            <a:xfrm>
              <a:off x="2550" y="1653"/>
              <a:ext cx="17" cy="9"/>
            </a:xfrm>
            <a:custGeom>
              <a:avLst/>
              <a:gdLst>
                <a:gd name="T0" fmla="*/ 63 w 16"/>
                <a:gd name="T1" fmla="*/ 99 h 8"/>
                <a:gd name="T2" fmla="*/ 56 w 16"/>
                <a:gd name="T3" fmla="*/ 125 h 8"/>
                <a:gd name="T4" fmla="*/ 6 w 16"/>
                <a:gd name="T5" fmla="*/ 159 h 8"/>
                <a:gd name="T6" fmla="*/ 2 w 16"/>
                <a:gd name="T7" fmla="*/ 159 h 8"/>
                <a:gd name="T8" fmla="*/ 0 w 16"/>
                <a:gd name="T9" fmla="*/ 125 h 8"/>
                <a:gd name="T10" fmla="*/ 0 w 16"/>
                <a:gd name="T11" fmla="*/ 99 h 8"/>
                <a:gd name="T12" fmla="*/ 2 w 16"/>
                <a:gd name="T13" fmla="*/ 0 h 8"/>
                <a:gd name="T14" fmla="*/ 6 w 16"/>
                <a:gd name="T15" fmla="*/ 0 h 8"/>
                <a:gd name="T16" fmla="*/ 44 w 16"/>
                <a:gd name="T17" fmla="*/ 0 h 8"/>
                <a:gd name="T18" fmla="*/ 50 w 16"/>
                <a:gd name="T19" fmla="*/ 2 h 8"/>
                <a:gd name="T20" fmla="*/ 71 w 16"/>
                <a:gd name="T21" fmla="*/ 125 h 8"/>
                <a:gd name="T22" fmla="*/ 63 w 16"/>
                <a:gd name="T23" fmla="*/ 99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8"/>
                <a:gd name="T38" fmla="*/ 16 w 16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8">
                  <a:moveTo>
                    <a:pt x="14" y="4"/>
                  </a:moveTo>
                  <a:lnTo>
                    <a:pt x="12" y="6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6" y="6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25" name="Freeform 214"/>
            <p:cNvSpPr>
              <a:spLocks noChangeAspect="1"/>
            </p:cNvSpPr>
            <p:nvPr/>
          </p:nvSpPr>
          <p:spPr bwMode="auto">
            <a:xfrm>
              <a:off x="2618" y="1495"/>
              <a:ext cx="15" cy="17"/>
            </a:xfrm>
            <a:custGeom>
              <a:avLst/>
              <a:gdLst>
                <a:gd name="T0" fmla="*/ 54 w 14"/>
                <a:gd name="T1" fmla="*/ 0 h 16"/>
                <a:gd name="T2" fmla="*/ 6 w 14"/>
                <a:gd name="T3" fmla="*/ 2 h 16"/>
                <a:gd name="T4" fmla="*/ 4 w 14"/>
                <a:gd name="T5" fmla="*/ 4 h 16"/>
                <a:gd name="T6" fmla="*/ 2 w 14"/>
                <a:gd name="T7" fmla="*/ 6 h 16"/>
                <a:gd name="T8" fmla="*/ 0 w 14"/>
                <a:gd name="T9" fmla="*/ 44 h 16"/>
                <a:gd name="T10" fmla="*/ 2 w 14"/>
                <a:gd name="T11" fmla="*/ 56 h 16"/>
                <a:gd name="T12" fmla="*/ 2 w 14"/>
                <a:gd name="T13" fmla="*/ 63 h 16"/>
                <a:gd name="T14" fmla="*/ 54 w 14"/>
                <a:gd name="T15" fmla="*/ 63 h 16"/>
                <a:gd name="T16" fmla="*/ 81 w 14"/>
                <a:gd name="T17" fmla="*/ 71 h 16"/>
                <a:gd name="T18" fmla="*/ 71 w 14"/>
                <a:gd name="T19" fmla="*/ 71 h 16"/>
                <a:gd name="T20" fmla="*/ 71 w 14"/>
                <a:gd name="T21" fmla="*/ 56 h 16"/>
                <a:gd name="T22" fmla="*/ 71 w 14"/>
                <a:gd name="T23" fmla="*/ 44 h 16"/>
                <a:gd name="T24" fmla="*/ 54 w 14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6"/>
                <a:gd name="T41" fmla="*/ 14 w 1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6">
                  <a:moveTo>
                    <a:pt x="8" y="0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26" name="Freeform 215"/>
            <p:cNvSpPr>
              <a:spLocks noChangeAspect="1"/>
            </p:cNvSpPr>
            <p:nvPr/>
          </p:nvSpPr>
          <p:spPr bwMode="auto">
            <a:xfrm>
              <a:off x="2792" y="1501"/>
              <a:ext cx="88" cy="46"/>
            </a:xfrm>
            <a:custGeom>
              <a:avLst/>
              <a:gdLst>
                <a:gd name="T0" fmla="*/ 50 w 86"/>
                <a:gd name="T1" fmla="*/ 0 h 42"/>
                <a:gd name="T2" fmla="*/ 52 w 86"/>
                <a:gd name="T3" fmla="*/ 71 h 42"/>
                <a:gd name="T4" fmla="*/ 54 w 86"/>
                <a:gd name="T5" fmla="*/ 85 h 42"/>
                <a:gd name="T6" fmla="*/ 56 w 86"/>
                <a:gd name="T7" fmla="*/ 85 h 42"/>
                <a:gd name="T8" fmla="*/ 60 w 86"/>
                <a:gd name="T9" fmla="*/ 85 h 42"/>
                <a:gd name="T10" fmla="*/ 67 w 86"/>
                <a:gd name="T11" fmla="*/ 85 h 42"/>
                <a:gd name="T12" fmla="*/ 71 w 86"/>
                <a:gd name="T13" fmla="*/ 123 h 42"/>
                <a:gd name="T14" fmla="*/ 71 w 86"/>
                <a:gd name="T15" fmla="*/ 148 h 42"/>
                <a:gd name="T16" fmla="*/ 75 w 86"/>
                <a:gd name="T17" fmla="*/ 148 h 42"/>
                <a:gd name="T18" fmla="*/ 91 w 86"/>
                <a:gd name="T19" fmla="*/ 123 h 42"/>
                <a:gd name="T20" fmla="*/ 112 w 86"/>
                <a:gd name="T21" fmla="*/ 102 h 42"/>
                <a:gd name="T22" fmla="*/ 132 w 86"/>
                <a:gd name="T23" fmla="*/ 123 h 42"/>
                <a:gd name="T24" fmla="*/ 144 w 86"/>
                <a:gd name="T25" fmla="*/ 148 h 42"/>
                <a:gd name="T26" fmla="*/ 150 w 86"/>
                <a:gd name="T27" fmla="*/ 148 h 42"/>
                <a:gd name="T28" fmla="*/ 153 w 86"/>
                <a:gd name="T29" fmla="*/ 177 h 42"/>
                <a:gd name="T30" fmla="*/ 147 w 86"/>
                <a:gd name="T31" fmla="*/ 278 h 42"/>
                <a:gd name="T32" fmla="*/ 147 w 86"/>
                <a:gd name="T33" fmla="*/ 304 h 42"/>
                <a:gd name="T34" fmla="*/ 138 w 86"/>
                <a:gd name="T35" fmla="*/ 304 h 42"/>
                <a:gd name="T36" fmla="*/ 126 w 86"/>
                <a:gd name="T37" fmla="*/ 278 h 42"/>
                <a:gd name="T38" fmla="*/ 107 w 86"/>
                <a:gd name="T39" fmla="*/ 278 h 42"/>
                <a:gd name="T40" fmla="*/ 99 w 86"/>
                <a:gd name="T41" fmla="*/ 278 h 42"/>
                <a:gd name="T42" fmla="*/ 95 w 86"/>
                <a:gd name="T43" fmla="*/ 304 h 42"/>
                <a:gd name="T44" fmla="*/ 83 w 86"/>
                <a:gd name="T45" fmla="*/ 342 h 42"/>
                <a:gd name="T46" fmla="*/ 64 w 86"/>
                <a:gd name="T47" fmla="*/ 376 h 42"/>
                <a:gd name="T48" fmla="*/ 48 w 86"/>
                <a:gd name="T49" fmla="*/ 450 h 42"/>
                <a:gd name="T50" fmla="*/ 12 w 86"/>
                <a:gd name="T51" fmla="*/ 437 h 42"/>
                <a:gd name="T52" fmla="*/ 6 w 86"/>
                <a:gd name="T53" fmla="*/ 376 h 42"/>
                <a:gd name="T54" fmla="*/ 2 w 86"/>
                <a:gd name="T55" fmla="*/ 342 h 42"/>
                <a:gd name="T56" fmla="*/ 0 w 86"/>
                <a:gd name="T57" fmla="*/ 254 h 42"/>
                <a:gd name="T58" fmla="*/ 6 w 86"/>
                <a:gd name="T59" fmla="*/ 194 h 42"/>
                <a:gd name="T60" fmla="*/ 12 w 86"/>
                <a:gd name="T61" fmla="*/ 177 h 42"/>
                <a:gd name="T62" fmla="*/ 18 w 86"/>
                <a:gd name="T63" fmla="*/ 123 h 42"/>
                <a:gd name="T64" fmla="*/ 20 w 86"/>
                <a:gd name="T65" fmla="*/ 102 h 42"/>
                <a:gd name="T66" fmla="*/ 20 w 86"/>
                <a:gd name="T67" fmla="*/ 71 h 42"/>
                <a:gd name="T68" fmla="*/ 48 w 86"/>
                <a:gd name="T69" fmla="*/ 71 h 42"/>
                <a:gd name="T70" fmla="*/ 50 w 86"/>
                <a:gd name="T71" fmla="*/ 0 h 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42"/>
                <a:gd name="T110" fmla="*/ 86 w 86"/>
                <a:gd name="T111" fmla="*/ 42 h 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42">
                  <a:moveTo>
                    <a:pt x="24" y="0"/>
                  </a:moveTo>
                  <a:lnTo>
                    <a:pt x="26" y="6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52" y="12"/>
                  </a:lnTo>
                  <a:lnTo>
                    <a:pt x="62" y="10"/>
                  </a:lnTo>
                  <a:lnTo>
                    <a:pt x="72" y="12"/>
                  </a:lnTo>
                  <a:lnTo>
                    <a:pt x="80" y="14"/>
                  </a:lnTo>
                  <a:lnTo>
                    <a:pt x="84" y="14"/>
                  </a:lnTo>
                  <a:lnTo>
                    <a:pt x="86" y="1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6" y="28"/>
                  </a:lnTo>
                  <a:lnTo>
                    <a:pt x="68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2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6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27" name="Freeform 216"/>
            <p:cNvSpPr>
              <a:spLocks noChangeAspect="1"/>
            </p:cNvSpPr>
            <p:nvPr/>
          </p:nvSpPr>
          <p:spPr bwMode="auto">
            <a:xfrm>
              <a:off x="3241" y="1682"/>
              <a:ext cx="57" cy="48"/>
            </a:xfrm>
            <a:custGeom>
              <a:avLst/>
              <a:gdLst>
                <a:gd name="T0" fmla="*/ 0 w 56"/>
                <a:gd name="T1" fmla="*/ 0 h 44"/>
                <a:gd name="T2" fmla="*/ 22 w 56"/>
                <a:gd name="T3" fmla="*/ 0 h 44"/>
                <a:gd name="T4" fmla="*/ 54 w 56"/>
                <a:gd name="T5" fmla="*/ 63 h 44"/>
                <a:gd name="T6" fmla="*/ 56 w 56"/>
                <a:gd name="T7" fmla="*/ 63 h 44"/>
                <a:gd name="T8" fmla="*/ 58 w 56"/>
                <a:gd name="T9" fmla="*/ 89 h 44"/>
                <a:gd name="T10" fmla="*/ 60 w 56"/>
                <a:gd name="T11" fmla="*/ 152 h 44"/>
                <a:gd name="T12" fmla="*/ 66 w 56"/>
                <a:gd name="T13" fmla="*/ 209 h 44"/>
                <a:gd name="T14" fmla="*/ 68 w 56"/>
                <a:gd name="T15" fmla="*/ 228 h 44"/>
                <a:gd name="T16" fmla="*/ 76 w 56"/>
                <a:gd name="T17" fmla="*/ 272 h 44"/>
                <a:gd name="T18" fmla="*/ 82 w 56"/>
                <a:gd name="T19" fmla="*/ 404 h 44"/>
                <a:gd name="T20" fmla="*/ 76 w 56"/>
                <a:gd name="T21" fmla="*/ 420 h 44"/>
                <a:gd name="T22" fmla="*/ 70 w 56"/>
                <a:gd name="T23" fmla="*/ 385 h 44"/>
                <a:gd name="T24" fmla="*/ 66 w 56"/>
                <a:gd name="T25" fmla="*/ 346 h 44"/>
                <a:gd name="T26" fmla="*/ 60 w 56"/>
                <a:gd name="T27" fmla="*/ 304 h 44"/>
                <a:gd name="T28" fmla="*/ 26 w 56"/>
                <a:gd name="T29" fmla="*/ 324 h 44"/>
                <a:gd name="T30" fmla="*/ 22 w 56"/>
                <a:gd name="T31" fmla="*/ 272 h 44"/>
                <a:gd name="T32" fmla="*/ 18 w 56"/>
                <a:gd name="T33" fmla="*/ 228 h 44"/>
                <a:gd name="T34" fmla="*/ 12 w 56"/>
                <a:gd name="T35" fmla="*/ 192 h 44"/>
                <a:gd name="T36" fmla="*/ 2 w 56"/>
                <a:gd name="T37" fmla="*/ 176 h 44"/>
                <a:gd name="T38" fmla="*/ 2 w 56"/>
                <a:gd name="T39" fmla="*/ 89 h 44"/>
                <a:gd name="T40" fmla="*/ 0 w 56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44"/>
                <a:gd name="T65" fmla="*/ 56 w 56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44">
                  <a:moveTo>
                    <a:pt x="0" y="0"/>
                  </a:moveTo>
                  <a:lnTo>
                    <a:pt x="22" y="0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24"/>
                  </a:lnTo>
                  <a:lnTo>
                    <a:pt x="50" y="28"/>
                  </a:lnTo>
                  <a:lnTo>
                    <a:pt x="56" y="42"/>
                  </a:lnTo>
                  <a:lnTo>
                    <a:pt x="50" y="44"/>
                  </a:lnTo>
                  <a:lnTo>
                    <a:pt x="44" y="40"/>
                  </a:lnTo>
                  <a:lnTo>
                    <a:pt x="40" y="36"/>
                  </a:lnTo>
                  <a:lnTo>
                    <a:pt x="34" y="32"/>
                  </a:lnTo>
                  <a:lnTo>
                    <a:pt x="26" y="34"/>
                  </a:lnTo>
                  <a:lnTo>
                    <a:pt x="22" y="28"/>
                  </a:lnTo>
                  <a:lnTo>
                    <a:pt x="18" y="24"/>
                  </a:lnTo>
                  <a:lnTo>
                    <a:pt x="12" y="20"/>
                  </a:lnTo>
                  <a:lnTo>
                    <a:pt x="2" y="18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6028" name="Group 217"/>
            <p:cNvGrpSpPr>
              <a:grpSpLocks noChangeAspect="1"/>
            </p:cNvGrpSpPr>
            <p:nvPr/>
          </p:nvGrpSpPr>
          <p:grpSpPr bwMode="auto">
            <a:xfrm>
              <a:off x="2957" y="1659"/>
              <a:ext cx="304" cy="135"/>
              <a:chOff x="3096" y="1956"/>
              <a:chExt cx="298" cy="124"/>
            </a:xfrm>
          </p:grpSpPr>
          <p:sp>
            <p:nvSpPr>
              <p:cNvPr id="36085" name="Freeform 218"/>
              <p:cNvSpPr>
                <a:spLocks noChangeAspect="1"/>
              </p:cNvSpPr>
              <p:nvPr/>
            </p:nvSpPr>
            <p:spPr bwMode="auto">
              <a:xfrm>
                <a:off x="3096" y="1956"/>
                <a:ext cx="298" cy="124"/>
              </a:xfrm>
              <a:custGeom>
                <a:avLst/>
                <a:gdLst>
                  <a:gd name="T0" fmla="*/ 178 w 298"/>
                  <a:gd name="T1" fmla="*/ 104 h 124"/>
                  <a:gd name="T2" fmla="*/ 184 w 298"/>
                  <a:gd name="T3" fmla="*/ 108 h 124"/>
                  <a:gd name="T4" fmla="*/ 196 w 298"/>
                  <a:gd name="T5" fmla="*/ 110 h 124"/>
                  <a:gd name="T6" fmla="*/ 208 w 298"/>
                  <a:gd name="T7" fmla="*/ 106 h 124"/>
                  <a:gd name="T8" fmla="*/ 220 w 298"/>
                  <a:gd name="T9" fmla="*/ 110 h 124"/>
                  <a:gd name="T10" fmla="*/ 230 w 298"/>
                  <a:gd name="T11" fmla="*/ 108 h 124"/>
                  <a:gd name="T12" fmla="*/ 240 w 298"/>
                  <a:gd name="T13" fmla="*/ 102 h 124"/>
                  <a:gd name="T14" fmla="*/ 250 w 298"/>
                  <a:gd name="T15" fmla="*/ 104 h 124"/>
                  <a:gd name="T16" fmla="*/ 272 w 298"/>
                  <a:gd name="T17" fmla="*/ 98 h 124"/>
                  <a:gd name="T18" fmla="*/ 290 w 298"/>
                  <a:gd name="T19" fmla="*/ 98 h 124"/>
                  <a:gd name="T20" fmla="*/ 298 w 298"/>
                  <a:gd name="T21" fmla="*/ 96 h 124"/>
                  <a:gd name="T22" fmla="*/ 294 w 298"/>
                  <a:gd name="T23" fmla="*/ 76 h 124"/>
                  <a:gd name="T24" fmla="*/ 290 w 298"/>
                  <a:gd name="T25" fmla="*/ 56 h 124"/>
                  <a:gd name="T26" fmla="*/ 294 w 298"/>
                  <a:gd name="T27" fmla="*/ 48 h 124"/>
                  <a:gd name="T28" fmla="*/ 288 w 298"/>
                  <a:gd name="T29" fmla="*/ 38 h 124"/>
                  <a:gd name="T30" fmla="*/ 280 w 298"/>
                  <a:gd name="T31" fmla="*/ 34 h 124"/>
                  <a:gd name="T32" fmla="*/ 278 w 298"/>
                  <a:gd name="T33" fmla="*/ 22 h 124"/>
                  <a:gd name="T34" fmla="*/ 270 w 298"/>
                  <a:gd name="T35" fmla="*/ 10 h 124"/>
                  <a:gd name="T36" fmla="*/ 244 w 298"/>
                  <a:gd name="T37" fmla="*/ 10 h 124"/>
                  <a:gd name="T38" fmla="*/ 208 w 298"/>
                  <a:gd name="T39" fmla="*/ 18 h 124"/>
                  <a:gd name="T40" fmla="*/ 182 w 298"/>
                  <a:gd name="T41" fmla="*/ 20 h 124"/>
                  <a:gd name="T42" fmla="*/ 160 w 298"/>
                  <a:gd name="T43" fmla="*/ 10 h 124"/>
                  <a:gd name="T44" fmla="*/ 134 w 298"/>
                  <a:gd name="T45" fmla="*/ 0 h 124"/>
                  <a:gd name="T46" fmla="*/ 110 w 298"/>
                  <a:gd name="T47" fmla="*/ 2 h 124"/>
                  <a:gd name="T48" fmla="*/ 90 w 298"/>
                  <a:gd name="T49" fmla="*/ 12 h 124"/>
                  <a:gd name="T50" fmla="*/ 70 w 298"/>
                  <a:gd name="T51" fmla="*/ 16 h 124"/>
                  <a:gd name="T52" fmla="*/ 64 w 298"/>
                  <a:gd name="T53" fmla="*/ 12 h 124"/>
                  <a:gd name="T54" fmla="*/ 50 w 298"/>
                  <a:gd name="T55" fmla="*/ 14 h 124"/>
                  <a:gd name="T56" fmla="*/ 38 w 298"/>
                  <a:gd name="T57" fmla="*/ 16 h 124"/>
                  <a:gd name="T58" fmla="*/ 48 w 298"/>
                  <a:gd name="T59" fmla="*/ 26 h 124"/>
                  <a:gd name="T60" fmla="*/ 14 w 298"/>
                  <a:gd name="T61" fmla="*/ 30 h 124"/>
                  <a:gd name="T62" fmla="*/ 0 w 298"/>
                  <a:gd name="T63" fmla="*/ 42 h 124"/>
                  <a:gd name="T64" fmla="*/ 4 w 298"/>
                  <a:gd name="T65" fmla="*/ 46 h 124"/>
                  <a:gd name="T66" fmla="*/ 10 w 298"/>
                  <a:gd name="T67" fmla="*/ 50 h 124"/>
                  <a:gd name="T68" fmla="*/ 16 w 298"/>
                  <a:gd name="T69" fmla="*/ 58 h 124"/>
                  <a:gd name="T70" fmla="*/ 12 w 298"/>
                  <a:gd name="T71" fmla="*/ 64 h 124"/>
                  <a:gd name="T72" fmla="*/ 20 w 298"/>
                  <a:gd name="T73" fmla="*/ 70 h 124"/>
                  <a:gd name="T74" fmla="*/ 24 w 298"/>
                  <a:gd name="T75" fmla="*/ 82 h 124"/>
                  <a:gd name="T76" fmla="*/ 32 w 298"/>
                  <a:gd name="T77" fmla="*/ 92 h 124"/>
                  <a:gd name="T78" fmla="*/ 50 w 298"/>
                  <a:gd name="T79" fmla="*/ 104 h 124"/>
                  <a:gd name="T80" fmla="*/ 82 w 298"/>
                  <a:gd name="T81" fmla="*/ 112 h 124"/>
                  <a:gd name="T82" fmla="*/ 84 w 298"/>
                  <a:gd name="T83" fmla="*/ 104 h 124"/>
                  <a:gd name="T84" fmla="*/ 80 w 298"/>
                  <a:gd name="T85" fmla="*/ 100 h 124"/>
                  <a:gd name="T86" fmla="*/ 88 w 298"/>
                  <a:gd name="T87" fmla="*/ 98 h 124"/>
                  <a:gd name="T88" fmla="*/ 98 w 298"/>
                  <a:gd name="T89" fmla="*/ 100 h 124"/>
                  <a:gd name="T90" fmla="*/ 112 w 298"/>
                  <a:gd name="T91" fmla="*/ 114 h 124"/>
                  <a:gd name="T92" fmla="*/ 122 w 298"/>
                  <a:gd name="T93" fmla="*/ 116 h 124"/>
                  <a:gd name="T94" fmla="*/ 130 w 298"/>
                  <a:gd name="T95" fmla="*/ 114 h 124"/>
                  <a:gd name="T96" fmla="*/ 142 w 298"/>
                  <a:gd name="T97" fmla="*/ 100 h 124"/>
                  <a:gd name="T98" fmla="*/ 148 w 298"/>
                  <a:gd name="T99" fmla="*/ 98 h 124"/>
                  <a:gd name="T100" fmla="*/ 154 w 298"/>
                  <a:gd name="T101" fmla="*/ 100 h 124"/>
                  <a:gd name="T102" fmla="*/ 160 w 298"/>
                  <a:gd name="T103" fmla="*/ 104 h 124"/>
                  <a:gd name="T104" fmla="*/ 166 w 298"/>
                  <a:gd name="T105" fmla="*/ 100 h 124"/>
                  <a:gd name="T106" fmla="*/ 174 w 298"/>
                  <a:gd name="T107" fmla="*/ 104 h 124"/>
                  <a:gd name="T108" fmla="*/ 168 w 298"/>
                  <a:gd name="T109" fmla="*/ 106 h 124"/>
                  <a:gd name="T110" fmla="*/ 172 w 298"/>
                  <a:gd name="T111" fmla="*/ 124 h 1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8"/>
                  <a:gd name="T169" fmla="*/ 0 h 124"/>
                  <a:gd name="T170" fmla="*/ 298 w 298"/>
                  <a:gd name="T171" fmla="*/ 124 h 1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8" h="124">
                    <a:moveTo>
                      <a:pt x="178" y="122"/>
                    </a:moveTo>
                    <a:lnTo>
                      <a:pt x="178" y="104"/>
                    </a:lnTo>
                    <a:lnTo>
                      <a:pt x="182" y="104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96" y="110"/>
                    </a:lnTo>
                    <a:lnTo>
                      <a:pt x="202" y="108"/>
                    </a:lnTo>
                    <a:lnTo>
                      <a:pt x="208" y="106"/>
                    </a:lnTo>
                    <a:lnTo>
                      <a:pt x="214" y="108"/>
                    </a:lnTo>
                    <a:lnTo>
                      <a:pt x="220" y="110"/>
                    </a:lnTo>
                    <a:lnTo>
                      <a:pt x="226" y="110"/>
                    </a:lnTo>
                    <a:lnTo>
                      <a:pt x="230" y="108"/>
                    </a:lnTo>
                    <a:lnTo>
                      <a:pt x="236" y="104"/>
                    </a:lnTo>
                    <a:lnTo>
                      <a:pt x="240" y="102"/>
                    </a:lnTo>
                    <a:lnTo>
                      <a:pt x="244" y="102"/>
                    </a:lnTo>
                    <a:lnTo>
                      <a:pt x="250" y="104"/>
                    </a:lnTo>
                    <a:lnTo>
                      <a:pt x="262" y="102"/>
                    </a:lnTo>
                    <a:lnTo>
                      <a:pt x="272" y="98"/>
                    </a:lnTo>
                    <a:lnTo>
                      <a:pt x="270" y="98"/>
                    </a:lnTo>
                    <a:lnTo>
                      <a:pt x="290" y="98"/>
                    </a:lnTo>
                    <a:lnTo>
                      <a:pt x="294" y="98"/>
                    </a:lnTo>
                    <a:lnTo>
                      <a:pt x="298" y="96"/>
                    </a:lnTo>
                    <a:lnTo>
                      <a:pt x="296" y="86"/>
                    </a:lnTo>
                    <a:lnTo>
                      <a:pt x="294" y="76"/>
                    </a:lnTo>
                    <a:lnTo>
                      <a:pt x="292" y="66"/>
                    </a:lnTo>
                    <a:lnTo>
                      <a:pt x="290" y="56"/>
                    </a:lnTo>
                    <a:lnTo>
                      <a:pt x="292" y="56"/>
                    </a:lnTo>
                    <a:lnTo>
                      <a:pt x="294" y="48"/>
                    </a:lnTo>
                    <a:lnTo>
                      <a:pt x="294" y="42"/>
                    </a:lnTo>
                    <a:lnTo>
                      <a:pt x="288" y="38"/>
                    </a:lnTo>
                    <a:lnTo>
                      <a:pt x="280" y="38"/>
                    </a:lnTo>
                    <a:lnTo>
                      <a:pt x="280" y="34"/>
                    </a:lnTo>
                    <a:lnTo>
                      <a:pt x="280" y="30"/>
                    </a:lnTo>
                    <a:lnTo>
                      <a:pt x="278" y="22"/>
                    </a:lnTo>
                    <a:lnTo>
                      <a:pt x="276" y="16"/>
                    </a:lnTo>
                    <a:lnTo>
                      <a:pt x="270" y="10"/>
                    </a:lnTo>
                    <a:lnTo>
                      <a:pt x="260" y="8"/>
                    </a:lnTo>
                    <a:lnTo>
                      <a:pt x="244" y="10"/>
                    </a:lnTo>
                    <a:lnTo>
                      <a:pt x="226" y="14"/>
                    </a:lnTo>
                    <a:lnTo>
                      <a:pt x="208" y="18"/>
                    </a:lnTo>
                    <a:lnTo>
                      <a:pt x="190" y="20"/>
                    </a:lnTo>
                    <a:lnTo>
                      <a:pt x="182" y="20"/>
                    </a:lnTo>
                    <a:lnTo>
                      <a:pt x="174" y="16"/>
                    </a:lnTo>
                    <a:lnTo>
                      <a:pt x="160" y="10"/>
                    </a:lnTo>
                    <a:lnTo>
                      <a:pt x="144" y="2"/>
                    </a:lnTo>
                    <a:lnTo>
                      <a:pt x="134" y="0"/>
                    </a:lnTo>
                    <a:lnTo>
                      <a:pt x="124" y="0"/>
                    </a:lnTo>
                    <a:lnTo>
                      <a:pt x="110" y="2"/>
                    </a:lnTo>
                    <a:lnTo>
                      <a:pt x="100" y="6"/>
                    </a:lnTo>
                    <a:lnTo>
                      <a:pt x="90" y="12"/>
                    </a:lnTo>
                    <a:lnTo>
                      <a:pt x="82" y="16"/>
                    </a:lnTo>
                    <a:lnTo>
                      <a:pt x="70" y="16"/>
                    </a:lnTo>
                    <a:lnTo>
                      <a:pt x="66" y="16"/>
                    </a:lnTo>
                    <a:lnTo>
                      <a:pt x="64" y="12"/>
                    </a:lnTo>
                    <a:lnTo>
                      <a:pt x="56" y="14"/>
                    </a:lnTo>
                    <a:lnTo>
                      <a:pt x="50" y="14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42" y="20"/>
                    </a:lnTo>
                    <a:lnTo>
                      <a:pt x="48" y="26"/>
                    </a:lnTo>
                    <a:lnTo>
                      <a:pt x="34" y="28"/>
                    </a:lnTo>
                    <a:lnTo>
                      <a:pt x="14" y="30"/>
                    </a:lnTo>
                    <a:lnTo>
                      <a:pt x="6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6" y="58"/>
                    </a:lnTo>
                    <a:lnTo>
                      <a:pt x="14" y="62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20" y="70"/>
                    </a:lnTo>
                    <a:lnTo>
                      <a:pt x="20" y="76"/>
                    </a:lnTo>
                    <a:lnTo>
                      <a:pt x="24" y="82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6" y="96"/>
                    </a:lnTo>
                    <a:lnTo>
                      <a:pt x="50" y="104"/>
                    </a:lnTo>
                    <a:lnTo>
                      <a:pt x="66" y="108"/>
                    </a:lnTo>
                    <a:lnTo>
                      <a:pt x="82" y="112"/>
                    </a:lnTo>
                    <a:lnTo>
                      <a:pt x="84" y="108"/>
                    </a:lnTo>
                    <a:lnTo>
                      <a:pt x="84" y="104"/>
                    </a:lnTo>
                    <a:lnTo>
                      <a:pt x="82" y="102"/>
                    </a:lnTo>
                    <a:lnTo>
                      <a:pt x="80" y="100"/>
                    </a:lnTo>
                    <a:lnTo>
                      <a:pt x="84" y="100"/>
                    </a:lnTo>
                    <a:lnTo>
                      <a:pt x="88" y="98"/>
                    </a:lnTo>
                    <a:lnTo>
                      <a:pt x="94" y="98"/>
                    </a:lnTo>
                    <a:lnTo>
                      <a:pt x="98" y="100"/>
                    </a:lnTo>
                    <a:lnTo>
                      <a:pt x="106" y="106"/>
                    </a:lnTo>
                    <a:lnTo>
                      <a:pt x="112" y="114"/>
                    </a:lnTo>
                    <a:lnTo>
                      <a:pt x="116" y="116"/>
                    </a:lnTo>
                    <a:lnTo>
                      <a:pt x="122" y="116"/>
                    </a:lnTo>
                    <a:lnTo>
                      <a:pt x="126" y="116"/>
                    </a:lnTo>
                    <a:lnTo>
                      <a:pt x="130" y="114"/>
                    </a:lnTo>
                    <a:lnTo>
                      <a:pt x="136" y="106"/>
                    </a:lnTo>
                    <a:lnTo>
                      <a:pt x="142" y="100"/>
                    </a:lnTo>
                    <a:lnTo>
                      <a:pt x="144" y="98"/>
                    </a:lnTo>
                    <a:lnTo>
                      <a:pt x="148" y="98"/>
                    </a:lnTo>
                    <a:lnTo>
                      <a:pt x="152" y="98"/>
                    </a:lnTo>
                    <a:lnTo>
                      <a:pt x="154" y="100"/>
                    </a:lnTo>
                    <a:lnTo>
                      <a:pt x="158" y="102"/>
                    </a:lnTo>
                    <a:lnTo>
                      <a:pt x="160" y="104"/>
                    </a:lnTo>
                    <a:lnTo>
                      <a:pt x="164" y="102"/>
                    </a:lnTo>
                    <a:lnTo>
                      <a:pt x="166" y="100"/>
                    </a:lnTo>
                    <a:lnTo>
                      <a:pt x="176" y="100"/>
                    </a:lnTo>
                    <a:lnTo>
                      <a:pt x="174" y="104"/>
                    </a:lnTo>
                    <a:lnTo>
                      <a:pt x="172" y="106"/>
                    </a:lnTo>
                    <a:lnTo>
                      <a:pt x="168" y="106"/>
                    </a:lnTo>
                    <a:lnTo>
                      <a:pt x="170" y="116"/>
                    </a:lnTo>
                    <a:lnTo>
                      <a:pt x="172" y="124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36086" name="Freeform 219"/>
              <p:cNvSpPr>
                <a:spLocks noChangeAspect="1"/>
              </p:cNvSpPr>
              <p:nvPr/>
            </p:nvSpPr>
            <p:spPr bwMode="auto">
              <a:xfrm>
                <a:off x="3096" y="1960"/>
                <a:ext cx="36" cy="26"/>
              </a:xfrm>
              <a:custGeom>
                <a:avLst/>
                <a:gdLst>
                  <a:gd name="T0" fmla="*/ 30 w 36"/>
                  <a:gd name="T1" fmla="*/ 0 h 26"/>
                  <a:gd name="T2" fmla="*/ 12 w 36"/>
                  <a:gd name="T3" fmla="*/ 2 h 26"/>
                  <a:gd name="T4" fmla="*/ 4 w 36"/>
                  <a:gd name="T5" fmla="*/ 4 h 26"/>
                  <a:gd name="T6" fmla="*/ 2 w 36"/>
                  <a:gd name="T7" fmla="*/ 6 h 26"/>
                  <a:gd name="T8" fmla="*/ 0 w 36"/>
                  <a:gd name="T9" fmla="*/ 8 h 26"/>
                  <a:gd name="T10" fmla="*/ 2 w 36"/>
                  <a:gd name="T11" fmla="*/ 12 h 26"/>
                  <a:gd name="T12" fmla="*/ 2 w 36"/>
                  <a:gd name="T13" fmla="*/ 14 h 26"/>
                  <a:gd name="T14" fmla="*/ 6 w 36"/>
                  <a:gd name="T15" fmla="*/ 16 h 26"/>
                  <a:gd name="T16" fmla="*/ 6 w 36"/>
                  <a:gd name="T17" fmla="*/ 26 h 26"/>
                  <a:gd name="T18" fmla="*/ 14 w 36"/>
                  <a:gd name="T19" fmla="*/ 24 h 26"/>
                  <a:gd name="T20" fmla="*/ 22 w 36"/>
                  <a:gd name="T21" fmla="*/ 20 h 26"/>
                  <a:gd name="T22" fmla="*/ 36 w 36"/>
                  <a:gd name="T23" fmla="*/ 8 h 26"/>
                  <a:gd name="T24" fmla="*/ 32 w 36"/>
                  <a:gd name="T25" fmla="*/ 6 h 26"/>
                  <a:gd name="T26" fmla="*/ 28 w 36"/>
                  <a:gd name="T27" fmla="*/ 0 h 26"/>
                  <a:gd name="T28" fmla="*/ 30 w 3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26"/>
                  <a:gd name="T47" fmla="*/ 36 w 36"/>
                  <a:gd name="T48" fmla="*/ 26 h 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26">
                    <a:moveTo>
                      <a:pt x="30" y="0"/>
                    </a:moveTo>
                    <a:lnTo>
                      <a:pt x="12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6" y="26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6029" name="Freeform 220"/>
            <p:cNvSpPr>
              <a:spLocks noChangeAspect="1"/>
            </p:cNvSpPr>
            <p:nvPr/>
          </p:nvSpPr>
          <p:spPr bwMode="auto">
            <a:xfrm>
              <a:off x="3124" y="1820"/>
              <a:ext cx="21" cy="35"/>
            </a:xfrm>
            <a:custGeom>
              <a:avLst/>
              <a:gdLst>
                <a:gd name="T0" fmla="*/ 0 w 20"/>
                <a:gd name="T1" fmla="*/ 334 h 32"/>
                <a:gd name="T2" fmla="*/ 8 w 20"/>
                <a:gd name="T3" fmla="*/ 0 h 32"/>
                <a:gd name="T4" fmla="*/ 66 w 20"/>
                <a:gd name="T5" fmla="*/ 4 h 32"/>
                <a:gd name="T6" fmla="*/ 54 w 20"/>
                <a:gd name="T7" fmla="*/ 139 h 32"/>
                <a:gd name="T8" fmla="*/ 45 w 20"/>
                <a:gd name="T9" fmla="*/ 166 h 32"/>
                <a:gd name="T10" fmla="*/ 8 w 20"/>
                <a:gd name="T11" fmla="*/ 166 h 32"/>
                <a:gd name="T12" fmla="*/ 10 w 20"/>
                <a:gd name="T13" fmla="*/ 199 h 32"/>
                <a:gd name="T14" fmla="*/ 45 w 20"/>
                <a:gd name="T15" fmla="*/ 218 h 32"/>
                <a:gd name="T16" fmla="*/ 10 w 20"/>
                <a:gd name="T17" fmla="*/ 284 h 32"/>
                <a:gd name="T18" fmla="*/ 6 w 20"/>
                <a:gd name="T19" fmla="*/ 334 h 32"/>
                <a:gd name="T20" fmla="*/ 0 w 20"/>
                <a:gd name="T21" fmla="*/ 33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32"/>
                <a:gd name="T35" fmla="*/ 20 w 20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32">
                  <a:moveTo>
                    <a:pt x="0" y="32"/>
                  </a:moveTo>
                  <a:lnTo>
                    <a:pt x="8" y="0"/>
                  </a:lnTo>
                  <a:lnTo>
                    <a:pt x="20" y="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0" name="Freeform 221"/>
            <p:cNvSpPr>
              <a:spLocks noChangeAspect="1"/>
            </p:cNvSpPr>
            <p:nvPr/>
          </p:nvSpPr>
          <p:spPr bwMode="auto">
            <a:xfrm>
              <a:off x="3267" y="1716"/>
              <a:ext cx="25" cy="16"/>
            </a:xfrm>
            <a:custGeom>
              <a:avLst/>
              <a:gdLst>
                <a:gd name="T0" fmla="*/ 0 w 24"/>
                <a:gd name="T1" fmla="*/ 2 h 14"/>
                <a:gd name="T2" fmla="*/ 8 w 24"/>
                <a:gd name="T3" fmla="*/ 0 h 14"/>
                <a:gd name="T4" fmla="*/ 44 w 24"/>
                <a:gd name="T5" fmla="*/ 143 h 14"/>
                <a:gd name="T6" fmla="*/ 65 w 24"/>
                <a:gd name="T7" fmla="*/ 394 h 14"/>
                <a:gd name="T8" fmla="*/ 48 w 24"/>
                <a:gd name="T9" fmla="*/ 450 h 14"/>
                <a:gd name="T10" fmla="*/ 40 w 24"/>
                <a:gd name="T11" fmla="*/ 394 h 14"/>
                <a:gd name="T12" fmla="*/ 6 w 24"/>
                <a:gd name="T13" fmla="*/ 318 h 14"/>
                <a:gd name="T14" fmla="*/ 0 w 24"/>
                <a:gd name="T15" fmla="*/ 2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4"/>
                <a:gd name="T26" fmla="*/ 24 w 2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4">
                  <a:moveTo>
                    <a:pt x="0" y="2"/>
                  </a:moveTo>
                  <a:lnTo>
                    <a:pt x="8" y="0"/>
                  </a:lnTo>
                  <a:lnTo>
                    <a:pt x="14" y="4"/>
                  </a:lnTo>
                  <a:lnTo>
                    <a:pt x="24" y="12"/>
                  </a:lnTo>
                  <a:lnTo>
                    <a:pt x="16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1" name="Freeform 222"/>
            <p:cNvSpPr>
              <a:spLocks noChangeAspect="1"/>
            </p:cNvSpPr>
            <p:nvPr/>
          </p:nvSpPr>
          <p:spPr bwMode="auto">
            <a:xfrm>
              <a:off x="1259" y="2316"/>
              <a:ext cx="233" cy="237"/>
            </a:xfrm>
            <a:custGeom>
              <a:avLst/>
              <a:gdLst>
                <a:gd name="T0" fmla="*/ 386 w 228"/>
                <a:gd name="T1" fmla="*/ 657 h 218"/>
                <a:gd name="T2" fmla="*/ 376 w 228"/>
                <a:gd name="T3" fmla="*/ 787 h 218"/>
                <a:gd name="T4" fmla="*/ 356 w 228"/>
                <a:gd name="T5" fmla="*/ 1031 h 218"/>
                <a:gd name="T6" fmla="*/ 370 w 228"/>
                <a:gd name="T7" fmla="*/ 1121 h 218"/>
                <a:gd name="T8" fmla="*/ 364 w 228"/>
                <a:gd name="T9" fmla="*/ 1276 h 218"/>
                <a:gd name="T10" fmla="*/ 320 w 228"/>
                <a:gd name="T11" fmla="*/ 1382 h 218"/>
                <a:gd name="T12" fmla="*/ 283 w 228"/>
                <a:gd name="T13" fmla="*/ 1395 h 218"/>
                <a:gd name="T14" fmla="*/ 266 w 228"/>
                <a:gd name="T15" fmla="*/ 1517 h 218"/>
                <a:gd name="T16" fmla="*/ 287 w 228"/>
                <a:gd name="T17" fmla="*/ 1651 h 218"/>
                <a:gd name="T18" fmla="*/ 231 w 228"/>
                <a:gd name="T19" fmla="*/ 1875 h 218"/>
                <a:gd name="T20" fmla="*/ 190 w 228"/>
                <a:gd name="T21" fmla="*/ 1910 h 218"/>
                <a:gd name="T22" fmla="*/ 174 w 228"/>
                <a:gd name="T23" fmla="*/ 1737 h 218"/>
                <a:gd name="T24" fmla="*/ 159 w 228"/>
                <a:gd name="T25" fmla="*/ 1566 h 218"/>
                <a:gd name="T26" fmla="*/ 166 w 228"/>
                <a:gd name="T27" fmla="*/ 1476 h 218"/>
                <a:gd name="T28" fmla="*/ 159 w 228"/>
                <a:gd name="T29" fmla="*/ 1382 h 218"/>
                <a:gd name="T30" fmla="*/ 153 w 228"/>
                <a:gd name="T31" fmla="*/ 1212 h 218"/>
                <a:gd name="T32" fmla="*/ 156 w 228"/>
                <a:gd name="T33" fmla="*/ 960 h 218"/>
                <a:gd name="T34" fmla="*/ 126 w 228"/>
                <a:gd name="T35" fmla="*/ 1003 h 218"/>
                <a:gd name="T36" fmla="*/ 91 w 228"/>
                <a:gd name="T37" fmla="*/ 927 h 218"/>
                <a:gd name="T38" fmla="*/ 52 w 228"/>
                <a:gd name="T39" fmla="*/ 846 h 218"/>
                <a:gd name="T40" fmla="*/ 12 w 228"/>
                <a:gd name="T41" fmla="*/ 778 h 218"/>
                <a:gd name="T42" fmla="*/ 16 w 228"/>
                <a:gd name="T43" fmla="*/ 657 h 218"/>
                <a:gd name="T44" fmla="*/ 8 w 228"/>
                <a:gd name="T45" fmla="*/ 525 h 218"/>
                <a:gd name="T46" fmla="*/ 0 w 228"/>
                <a:gd name="T47" fmla="*/ 404 h 218"/>
                <a:gd name="T48" fmla="*/ 18 w 228"/>
                <a:gd name="T49" fmla="*/ 137 h 218"/>
                <a:gd name="T50" fmla="*/ 58 w 228"/>
                <a:gd name="T51" fmla="*/ 137 h 218"/>
                <a:gd name="T52" fmla="*/ 52 w 228"/>
                <a:gd name="T53" fmla="*/ 267 h 218"/>
                <a:gd name="T54" fmla="*/ 56 w 228"/>
                <a:gd name="T55" fmla="*/ 439 h 218"/>
                <a:gd name="T56" fmla="*/ 66 w 228"/>
                <a:gd name="T57" fmla="*/ 404 h 218"/>
                <a:gd name="T58" fmla="*/ 64 w 228"/>
                <a:gd name="T59" fmla="*/ 284 h 218"/>
                <a:gd name="T60" fmla="*/ 60 w 228"/>
                <a:gd name="T61" fmla="*/ 176 h 218"/>
                <a:gd name="T62" fmla="*/ 91 w 228"/>
                <a:gd name="T63" fmla="*/ 4 h 218"/>
                <a:gd name="T64" fmla="*/ 126 w 228"/>
                <a:gd name="T65" fmla="*/ 4 h 218"/>
                <a:gd name="T66" fmla="*/ 153 w 228"/>
                <a:gd name="T67" fmla="*/ 98 h 218"/>
                <a:gd name="T68" fmla="*/ 202 w 228"/>
                <a:gd name="T69" fmla="*/ 191 h 218"/>
                <a:gd name="T70" fmla="*/ 234 w 228"/>
                <a:gd name="T71" fmla="*/ 246 h 218"/>
                <a:gd name="T72" fmla="*/ 306 w 228"/>
                <a:gd name="T73" fmla="*/ 176 h 218"/>
                <a:gd name="T74" fmla="*/ 327 w 228"/>
                <a:gd name="T75" fmla="*/ 162 h 218"/>
                <a:gd name="T76" fmla="*/ 327 w 228"/>
                <a:gd name="T77" fmla="*/ 315 h 218"/>
                <a:gd name="T78" fmla="*/ 359 w 228"/>
                <a:gd name="T79" fmla="*/ 345 h 218"/>
                <a:gd name="T80" fmla="*/ 370 w 228"/>
                <a:gd name="T81" fmla="*/ 477 h 218"/>
                <a:gd name="T82" fmla="*/ 383 w 228"/>
                <a:gd name="T83" fmla="*/ 511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218"/>
                <a:gd name="T128" fmla="*/ 228 w 228"/>
                <a:gd name="T129" fmla="*/ 218 h 2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218">
                  <a:moveTo>
                    <a:pt x="228" y="60"/>
                  </a:moveTo>
                  <a:lnTo>
                    <a:pt x="224" y="68"/>
                  </a:lnTo>
                  <a:lnTo>
                    <a:pt x="220" y="74"/>
                  </a:lnTo>
                  <a:lnTo>
                    <a:pt x="214" y="78"/>
                  </a:lnTo>
                  <a:lnTo>
                    <a:pt x="212" y="84"/>
                  </a:lnTo>
                  <a:lnTo>
                    <a:pt x="214" y="90"/>
                  </a:lnTo>
                  <a:lnTo>
                    <a:pt x="220" y="94"/>
                  </a:lnTo>
                  <a:lnTo>
                    <a:pt x="202" y="104"/>
                  </a:lnTo>
                  <a:lnTo>
                    <a:pt x="202" y="118"/>
                  </a:lnTo>
                  <a:lnTo>
                    <a:pt x="204" y="122"/>
                  </a:lnTo>
                  <a:lnTo>
                    <a:pt x="206" y="124"/>
                  </a:lnTo>
                  <a:lnTo>
                    <a:pt x="210" y="128"/>
                  </a:lnTo>
                  <a:lnTo>
                    <a:pt x="210" y="132"/>
                  </a:lnTo>
                  <a:lnTo>
                    <a:pt x="210" y="138"/>
                  </a:lnTo>
                  <a:lnTo>
                    <a:pt x="206" y="144"/>
                  </a:lnTo>
                  <a:lnTo>
                    <a:pt x="202" y="146"/>
                  </a:lnTo>
                  <a:lnTo>
                    <a:pt x="196" y="150"/>
                  </a:lnTo>
                  <a:lnTo>
                    <a:pt x="182" y="156"/>
                  </a:lnTo>
                  <a:lnTo>
                    <a:pt x="178" y="160"/>
                  </a:lnTo>
                  <a:lnTo>
                    <a:pt x="174" y="164"/>
                  </a:lnTo>
                  <a:lnTo>
                    <a:pt x="160" y="158"/>
                  </a:lnTo>
                  <a:lnTo>
                    <a:pt x="154" y="154"/>
                  </a:lnTo>
                  <a:lnTo>
                    <a:pt x="144" y="152"/>
                  </a:lnTo>
                  <a:lnTo>
                    <a:pt x="152" y="172"/>
                  </a:lnTo>
                  <a:lnTo>
                    <a:pt x="156" y="182"/>
                  </a:lnTo>
                  <a:lnTo>
                    <a:pt x="158" y="184"/>
                  </a:lnTo>
                  <a:lnTo>
                    <a:pt x="162" y="188"/>
                  </a:lnTo>
                  <a:lnTo>
                    <a:pt x="156" y="198"/>
                  </a:lnTo>
                  <a:lnTo>
                    <a:pt x="144" y="208"/>
                  </a:lnTo>
                  <a:lnTo>
                    <a:pt x="132" y="214"/>
                  </a:lnTo>
                  <a:lnTo>
                    <a:pt x="124" y="218"/>
                  </a:lnTo>
                  <a:lnTo>
                    <a:pt x="116" y="218"/>
                  </a:lnTo>
                  <a:lnTo>
                    <a:pt x="108" y="218"/>
                  </a:lnTo>
                  <a:lnTo>
                    <a:pt x="104" y="216"/>
                  </a:lnTo>
                  <a:lnTo>
                    <a:pt x="102" y="212"/>
                  </a:lnTo>
                  <a:lnTo>
                    <a:pt x="100" y="198"/>
                  </a:lnTo>
                  <a:lnTo>
                    <a:pt x="96" y="188"/>
                  </a:lnTo>
                  <a:lnTo>
                    <a:pt x="92" y="182"/>
                  </a:lnTo>
                  <a:lnTo>
                    <a:pt x="92" y="178"/>
                  </a:lnTo>
                  <a:lnTo>
                    <a:pt x="92" y="174"/>
                  </a:lnTo>
                  <a:lnTo>
                    <a:pt x="94" y="172"/>
                  </a:lnTo>
                  <a:lnTo>
                    <a:pt x="96" y="168"/>
                  </a:lnTo>
                  <a:lnTo>
                    <a:pt x="96" y="166"/>
                  </a:lnTo>
                  <a:lnTo>
                    <a:pt x="94" y="160"/>
                  </a:lnTo>
                  <a:lnTo>
                    <a:pt x="92" y="156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8" y="138"/>
                  </a:lnTo>
                  <a:lnTo>
                    <a:pt x="90" y="128"/>
                  </a:lnTo>
                  <a:lnTo>
                    <a:pt x="98" y="110"/>
                  </a:lnTo>
                  <a:lnTo>
                    <a:pt x="90" y="110"/>
                  </a:lnTo>
                  <a:lnTo>
                    <a:pt x="84" y="112"/>
                  </a:lnTo>
                  <a:lnTo>
                    <a:pt x="78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58" y="110"/>
                  </a:lnTo>
                  <a:lnTo>
                    <a:pt x="54" y="106"/>
                  </a:lnTo>
                  <a:lnTo>
                    <a:pt x="52" y="100"/>
                  </a:lnTo>
                  <a:lnTo>
                    <a:pt x="40" y="98"/>
                  </a:lnTo>
                  <a:lnTo>
                    <a:pt x="26" y="96"/>
                  </a:lnTo>
                  <a:lnTo>
                    <a:pt x="20" y="94"/>
                  </a:lnTo>
                  <a:lnTo>
                    <a:pt x="16" y="92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12" y="80"/>
                  </a:lnTo>
                  <a:lnTo>
                    <a:pt x="16" y="74"/>
                  </a:lnTo>
                  <a:lnTo>
                    <a:pt x="14" y="68"/>
                  </a:lnTo>
                  <a:lnTo>
                    <a:pt x="10" y="64"/>
                  </a:lnTo>
                  <a:lnTo>
                    <a:pt x="8" y="60"/>
                  </a:lnTo>
                  <a:lnTo>
                    <a:pt x="6" y="54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8" y="16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6" y="46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2" y="40"/>
                  </a:lnTo>
                  <a:lnTo>
                    <a:pt x="40" y="36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46" y="10"/>
                  </a:lnTo>
                  <a:lnTo>
                    <a:pt x="54" y="4"/>
                  </a:lnTo>
                  <a:lnTo>
                    <a:pt x="62" y="0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80" y="6"/>
                  </a:lnTo>
                  <a:lnTo>
                    <a:pt x="88" y="12"/>
                  </a:lnTo>
                  <a:lnTo>
                    <a:pt x="94" y="18"/>
                  </a:lnTo>
                  <a:lnTo>
                    <a:pt x="100" y="20"/>
                  </a:lnTo>
                  <a:lnTo>
                    <a:pt x="114" y="22"/>
                  </a:lnTo>
                  <a:lnTo>
                    <a:pt x="122" y="22"/>
                  </a:lnTo>
                  <a:lnTo>
                    <a:pt x="128" y="26"/>
                  </a:lnTo>
                  <a:lnTo>
                    <a:pt x="134" y="28"/>
                  </a:lnTo>
                  <a:lnTo>
                    <a:pt x="140" y="30"/>
                  </a:lnTo>
                  <a:lnTo>
                    <a:pt x="156" y="26"/>
                  </a:lnTo>
                  <a:lnTo>
                    <a:pt x="174" y="20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2" y="24"/>
                  </a:lnTo>
                  <a:lnTo>
                    <a:pt x="182" y="28"/>
                  </a:lnTo>
                  <a:lnTo>
                    <a:pt x="186" y="36"/>
                  </a:lnTo>
                  <a:lnTo>
                    <a:pt x="192" y="34"/>
                  </a:lnTo>
                  <a:lnTo>
                    <a:pt x="196" y="36"/>
                  </a:lnTo>
                  <a:lnTo>
                    <a:pt x="204" y="40"/>
                  </a:lnTo>
                  <a:lnTo>
                    <a:pt x="208" y="42"/>
                  </a:lnTo>
                  <a:lnTo>
                    <a:pt x="210" y="48"/>
                  </a:lnTo>
                  <a:lnTo>
                    <a:pt x="210" y="54"/>
                  </a:lnTo>
                  <a:lnTo>
                    <a:pt x="206" y="60"/>
                  </a:lnTo>
                  <a:lnTo>
                    <a:pt x="214" y="58"/>
                  </a:lnTo>
                  <a:lnTo>
                    <a:pt x="218" y="58"/>
                  </a:lnTo>
                  <a:lnTo>
                    <a:pt x="222" y="60"/>
                  </a:lnTo>
                  <a:lnTo>
                    <a:pt x="22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2" name="Freeform 223"/>
            <p:cNvSpPr>
              <a:spLocks noChangeAspect="1"/>
            </p:cNvSpPr>
            <p:nvPr/>
          </p:nvSpPr>
          <p:spPr bwMode="auto">
            <a:xfrm>
              <a:off x="113" y="1084"/>
              <a:ext cx="632" cy="324"/>
            </a:xfrm>
            <a:custGeom>
              <a:avLst/>
              <a:gdLst>
                <a:gd name="T0" fmla="*/ 723 w 618"/>
                <a:gd name="T1" fmla="*/ 1739 h 298"/>
                <a:gd name="T2" fmla="*/ 674 w 618"/>
                <a:gd name="T3" fmla="*/ 1652 h 298"/>
                <a:gd name="T4" fmla="*/ 652 w 618"/>
                <a:gd name="T5" fmla="*/ 1586 h 298"/>
                <a:gd name="T6" fmla="*/ 596 w 618"/>
                <a:gd name="T7" fmla="*/ 1739 h 298"/>
                <a:gd name="T8" fmla="*/ 545 w 618"/>
                <a:gd name="T9" fmla="*/ 1810 h 298"/>
                <a:gd name="T10" fmla="*/ 505 w 618"/>
                <a:gd name="T11" fmla="*/ 1816 h 298"/>
                <a:gd name="T12" fmla="*/ 551 w 618"/>
                <a:gd name="T13" fmla="*/ 1669 h 298"/>
                <a:gd name="T14" fmla="*/ 545 w 618"/>
                <a:gd name="T15" fmla="*/ 1644 h 298"/>
                <a:gd name="T16" fmla="*/ 472 w 618"/>
                <a:gd name="T17" fmla="*/ 1810 h 298"/>
                <a:gd name="T18" fmla="*/ 445 w 618"/>
                <a:gd name="T19" fmla="*/ 1901 h 298"/>
                <a:gd name="T20" fmla="*/ 396 w 618"/>
                <a:gd name="T21" fmla="*/ 2029 h 298"/>
                <a:gd name="T22" fmla="*/ 331 w 618"/>
                <a:gd name="T23" fmla="*/ 2121 h 298"/>
                <a:gd name="T24" fmla="*/ 296 w 618"/>
                <a:gd name="T25" fmla="*/ 2216 h 298"/>
                <a:gd name="T26" fmla="*/ 165 w 618"/>
                <a:gd name="T27" fmla="*/ 2430 h 298"/>
                <a:gd name="T28" fmla="*/ 124 w 618"/>
                <a:gd name="T29" fmla="*/ 2483 h 298"/>
                <a:gd name="T30" fmla="*/ 89 w 618"/>
                <a:gd name="T31" fmla="*/ 2507 h 298"/>
                <a:gd name="T32" fmla="*/ 16 w 618"/>
                <a:gd name="T33" fmla="*/ 2619 h 298"/>
                <a:gd name="T34" fmla="*/ 16 w 618"/>
                <a:gd name="T35" fmla="*/ 2537 h 298"/>
                <a:gd name="T36" fmla="*/ 145 w 618"/>
                <a:gd name="T37" fmla="*/ 2409 h 298"/>
                <a:gd name="T38" fmla="*/ 173 w 618"/>
                <a:gd name="T39" fmla="*/ 2332 h 298"/>
                <a:gd name="T40" fmla="*/ 231 w 618"/>
                <a:gd name="T41" fmla="*/ 2235 h 298"/>
                <a:gd name="T42" fmla="*/ 317 w 618"/>
                <a:gd name="T43" fmla="*/ 1953 h 298"/>
                <a:gd name="T44" fmla="*/ 283 w 618"/>
                <a:gd name="T45" fmla="*/ 1974 h 298"/>
                <a:gd name="T46" fmla="*/ 274 w 618"/>
                <a:gd name="T47" fmla="*/ 1901 h 298"/>
                <a:gd name="T48" fmla="*/ 239 w 618"/>
                <a:gd name="T49" fmla="*/ 1968 h 298"/>
                <a:gd name="T50" fmla="*/ 241 w 618"/>
                <a:gd name="T51" fmla="*/ 1866 h 298"/>
                <a:gd name="T52" fmla="*/ 252 w 618"/>
                <a:gd name="T53" fmla="*/ 1753 h 298"/>
                <a:gd name="T54" fmla="*/ 225 w 618"/>
                <a:gd name="T55" fmla="*/ 1753 h 298"/>
                <a:gd name="T56" fmla="*/ 215 w 618"/>
                <a:gd name="T57" fmla="*/ 1518 h 298"/>
                <a:gd name="T58" fmla="*/ 322 w 618"/>
                <a:gd name="T59" fmla="*/ 1244 h 298"/>
                <a:gd name="T60" fmla="*/ 433 w 618"/>
                <a:gd name="T61" fmla="*/ 1135 h 298"/>
                <a:gd name="T62" fmla="*/ 476 w 618"/>
                <a:gd name="T63" fmla="*/ 999 h 298"/>
                <a:gd name="T64" fmla="*/ 426 w 618"/>
                <a:gd name="T65" fmla="*/ 1044 h 298"/>
                <a:gd name="T66" fmla="*/ 360 w 618"/>
                <a:gd name="T67" fmla="*/ 960 h 298"/>
                <a:gd name="T68" fmla="*/ 487 w 618"/>
                <a:gd name="T69" fmla="*/ 683 h 298"/>
                <a:gd name="T70" fmla="*/ 498 w 618"/>
                <a:gd name="T71" fmla="*/ 778 h 298"/>
                <a:gd name="T72" fmla="*/ 523 w 618"/>
                <a:gd name="T73" fmla="*/ 774 h 298"/>
                <a:gd name="T74" fmla="*/ 521 w 618"/>
                <a:gd name="T75" fmla="*/ 658 h 298"/>
                <a:gd name="T76" fmla="*/ 516 w 618"/>
                <a:gd name="T77" fmla="*/ 564 h 298"/>
                <a:gd name="T78" fmla="*/ 511 w 618"/>
                <a:gd name="T79" fmla="*/ 439 h 298"/>
                <a:gd name="T80" fmla="*/ 570 w 618"/>
                <a:gd name="T81" fmla="*/ 372 h 298"/>
                <a:gd name="T82" fmla="*/ 624 w 618"/>
                <a:gd name="T83" fmla="*/ 267 h 298"/>
                <a:gd name="T84" fmla="*/ 740 w 618"/>
                <a:gd name="T85" fmla="*/ 83 h 298"/>
                <a:gd name="T86" fmla="*/ 856 w 618"/>
                <a:gd name="T87" fmla="*/ 2 h 298"/>
                <a:gd name="T88" fmla="*/ 909 w 618"/>
                <a:gd name="T89" fmla="*/ 59 h 298"/>
                <a:gd name="T90" fmla="*/ 982 w 618"/>
                <a:gd name="T91" fmla="*/ 98 h 298"/>
                <a:gd name="T92" fmla="*/ 1028 w 618"/>
                <a:gd name="T93" fmla="*/ 162 h 298"/>
                <a:gd name="T94" fmla="*/ 1082 w 618"/>
                <a:gd name="T95" fmla="*/ 191 h 298"/>
                <a:gd name="T96" fmla="*/ 770 w 618"/>
                <a:gd name="T97" fmla="*/ 1695 h 2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18"/>
                <a:gd name="T148" fmla="*/ 0 h 298"/>
                <a:gd name="T149" fmla="*/ 618 w 618"/>
                <a:gd name="T150" fmla="*/ 298 h 29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18" h="298">
                  <a:moveTo>
                    <a:pt x="430" y="192"/>
                  </a:moveTo>
                  <a:lnTo>
                    <a:pt x="418" y="196"/>
                  </a:lnTo>
                  <a:lnTo>
                    <a:pt x="404" y="198"/>
                  </a:lnTo>
                  <a:lnTo>
                    <a:pt x="394" y="196"/>
                  </a:lnTo>
                  <a:lnTo>
                    <a:pt x="384" y="194"/>
                  </a:lnTo>
                  <a:lnTo>
                    <a:pt x="376" y="188"/>
                  </a:lnTo>
                  <a:lnTo>
                    <a:pt x="374" y="184"/>
                  </a:lnTo>
                  <a:lnTo>
                    <a:pt x="372" y="180"/>
                  </a:lnTo>
                  <a:lnTo>
                    <a:pt x="364" y="180"/>
                  </a:lnTo>
                  <a:lnTo>
                    <a:pt x="348" y="190"/>
                  </a:lnTo>
                  <a:lnTo>
                    <a:pt x="342" y="196"/>
                  </a:lnTo>
                  <a:lnTo>
                    <a:pt x="332" y="198"/>
                  </a:lnTo>
                  <a:lnTo>
                    <a:pt x="322" y="198"/>
                  </a:lnTo>
                  <a:lnTo>
                    <a:pt x="312" y="202"/>
                  </a:lnTo>
                  <a:lnTo>
                    <a:pt x="304" y="206"/>
                  </a:lnTo>
                  <a:lnTo>
                    <a:pt x="294" y="214"/>
                  </a:lnTo>
                  <a:lnTo>
                    <a:pt x="278" y="214"/>
                  </a:lnTo>
                  <a:lnTo>
                    <a:pt x="282" y="208"/>
                  </a:lnTo>
                  <a:lnTo>
                    <a:pt x="286" y="204"/>
                  </a:lnTo>
                  <a:lnTo>
                    <a:pt x="298" y="196"/>
                  </a:lnTo>
                  <a:lnTo>
                    <a:pt x="308" y="190"/>
                  </a:lnTo>
                  <a:lnTo>
                    <a:pt x="320" y="182"/>
                  </a:lnTo>
                  <a:lnTo>
                    <a:pt x="312" y="182"/>
                  </a:lnTo>
                  <a:lnTo>
                    <a:pt x="304" y="186"/>
                  </a:lnTo>
                  <a:lnTo>
                    <a:pt x="288" y="194"/>
                  </a:lnTo>
                  <a:lnTo>
                    <a:pt x="272" y="204"/>
                  </a:lnTo>
                  <a:lnTo>
                    <a:pt x="264" y="206"/>
                  </a:lnTo>
                  <a:lnTo>
                    <a:pt x="258" y="208"/>
                  </a:lnTo>
                  <a:lnTo>
                    <a:pt x="252" y="210"/>
                  </a:lnTo>
                  <a:lnTo>
                    <a:pt x="248" y="216"/>
                  </a:lnTo>
                  <a:lnTo>
                    <a:pt x="242" y="222"/>
                  </a:lnTo>
                  <a:lnTo>
                    <a:pt x="234" y="226"/>
                  </a:lnTo>
                  <a:lnTo>
                    <a:pt x="222" y="230"/>
                  </a:lnTo>
                  <a:lnTo>
                    <a:pt x="210" y="234"/>
                  </a:lnTo>
                  <a:lnTo>
                    <a:pt x="198" y="236"/>
                  </a:lnTo>
                  <a:lnTo>
                    <a:pt x="186" y="240"/>
                  </a:lnTo>
                  <a:lnTo>
                    <a:pt x="178" y="246"/>
                  </a:lnTo>
                  <a:lnTo>
                    <a:pt x="172" y="250"/>
                  </a:lnTo>
                  <a:lnTo>
                    <a:pt x="166" y="252"/>
                  </a:lnTo>
                  <a:lnTo>
                    <a:pt x="142" y="258"/>
                  </a:lnTo>
                  <a:lnTo>
                    <a:pt x="118" y="266"/>
                  </a:lnTo>
                  <a:lnTo>
                    <a:pt x="94" y="276"/>
                  </a:lnTo>
                  <a:lnTo>
                    <a:pt x="70" y="286"/>
                  </a:lnTo>
                  <a:lnTo>
                    <a:pt x="70" y="284"/>
                  </a:lnTo>
                  <a:lnTo>
                    <a:pt x="68" y="282"/>
                  </a:lnTo>
                  <a:lnTo>
                    <a:pt x="66" y="282"/>
                  </a:lnTo>
                  <a:lnTo>
                    <a:pt x="60" y="282"/>
                  </a:lnTo>
                  <a:lnTo>
                    <a:pt x="52" y="284"/>
                  </a:lnTo>
                  <a:lnTo>
                    <a:pt x="38" y="290"/>
                  </a:lnTo>
                  <a:lnTo>
                    <a:pt x="24" y="296"/>
                  </a:lnTo>
                  <a:lnTo>
                    <a:pt x="16" y="298"/>
                  </a:lnTo>
                  <a:lnTo>
                    <a:pt x="10" y="298"/>
                  </a:lnTo>
                  <a:lnTo>
                    <a:pt x="0" y="298"/>
                  </a:lnTo>
                  <a:lnTo>
                    <a:pt x="16" y="290"/>
                  </a:lnTo>
                  <a:lnTo>
                    <a:pt x="40" y="282"/>
                  </a:lnTo>
                  <a:lnTo>
                    <a:pt x="64" y="276"/>
                  </a:lnTo>
                  <a:lnTo>
                    <a:pt x="82" y="274"/>
                  </a:lnTo>
                  <a:lnTo>
                    <a:pt x="88" y="274"/>
                  </a:lnTo>
                  <a:lnTo>
                    <a:pt x="92" y="272"/>
                  </a:lnTo>
                  <a:lnTo>
                    <a:pt x="98" y="266"/>
                  </a:lnTo>
                  <a:lnTo>
                    <a:pt x="104" y="262"/>
                  </a:lnTo>
                  <a:lnTo>
                    <a:pt x="110" y="260"/>
                  </a:lnTo>
                  <a:lnTo>
                    <a:pt x="130" y="254"/>
                  </a:lnTo>
                  <a:lnTo>
                    <a:pt x="146" y="248"/>
                  </a:lnTo>
                  <a:lnTo>
                    <a:pt x="180" y="226"/>
                  </a:lnTo>
                  <a:lnTo>
                    <a:pt x="178" y="222"/>
                  </a:lnTo>
                  <a:lnTo>
                    <a:pt x="174" y="218"/>
                  </a:lnTo>
                  <a:lnTo>
                    <a:pt x="166" y="226"/>
                  </a:lnTo>
                  <a:lnTo>
                    <a:pt x="158" y="226"/>
                  </a:lnTo>
                  <a:lnTo>
                    <a:pt x="158" y="218"/>
                  </a:lnTo>
                  <a:lnTo>
                    <a:pt x="156" y="216"/>
                  </a:lnTo>
                  <a:lnTo>
                    <a:pt x="152" y="216"/>
                  </a:lnTo>
                  <a:lnTo>
                    <a:pt x="146" y="216"/>
                  </a:lnTo>
                  <a:lnTo>
                    <a:pt x="142" y="218"/>
                  </a:lnTo>
                  <a:lnTo>
                    <a:pt x="134" y="224"/>
                  </a:lnTo>
                  <a:lnTo>
                    <a:pt x="122" y="224"/>
                  </a:lnTo>
                  <a:lnTo>
                    <a:pt x="128" y="218"/>
                  </a:lnTo>
                  <a:lnTo>
                    <a:pt x="136" y="212"/>
                  </a:lnTo>
                  <a:lnTo>
                    <a:pt x="142" y="206"/>
                  </a:lnTo>
                  <a:lnTo>
                    <a:pt x="146" y="200"/>
                  </a:lnTo>
                  <a:lnTo>
                    <a:pt x="142" y="200"/>
                  </a:lnTo>
                  <a:lnTo>
                    <a:pt x="138" y="200"/>
                  </a:lnTo>
                  <a:lnTo>
                    <a:pt x="130" y="200"/>
                  </a:lnTo>
                  <a:lnTo>
                    <a:pt x="126" y="200"/>
                  </a:lnTo>
                  <a:lnTo>
                    <a:pt x="122" y="198"/>
                  </a:lnTo>
                  <a:lnTo>
                    <a:pt x="120" y="190"/>
                  </a:lnTo>
                  <a:lnTo>
                    <a:pt x="120" y="172"/>
                  </a:lnTo>
                  <a:lnTo>
                    <a:pt x="164" y="138"/>
                  </a:lnTo>
                  <a:lnTo>
                    <a:pt x="170" y="140"/>
                  </a:lnTo>
                  <a:lnTo>
                    <a:pt x="180" y="142"/>
                  </a:lnTo>
                  <a:lnTo>
                    <a:pt x="204" y="140"/>
                  </a:lnTo>
                  <a:lnTo>
                    <a:pt x="230" y="134"/>
                  </a:lnTo>
                  <a:lnTo>
                    <a:pt x="242" y="130"/>
                  </a:lnTo>
                  <a:lnTo>
                    <a:pt x="254" y="124"/>
                  </a:lnTo>
                  <a:lnTo>
                    <a:pt x="262" y="118"/>
                  </a:lnTo>
                  <a:lnTo>
                    <a:pt x="266" y="112"/>
                  </a:lnTo>
                  <a:lnTo>
                    <a:pt x="252" y="116"/>
                  </a:lnTo>
                  <a:lnTo>
                    <a:pt x="246" y="118"/>
                  </a:lnTo>
                  <a:lnTo>
                    <a:pt x="238" y="120"/>
                  </a:lnTo>
                  <a:lnTo>
                    <a:pt x="228" y="118"/>
                  </a:lnTo>
                  <a:lnTo>
                    <a:pt x="218" y="116"/>
                  </a:lnTo>
                  <a:lnTo>
                    <a:pt x="200" y="110"/>
                  </a:lnTo>
                  <a:lnTo>
                    <a:pt x="252" y="74"/>
                  </a:lnTo>
                  <a:lnTo>
                    <a:pt x="260" y="76"/>
                  </a:lnTo>
                  <a:lnTo>
                    <a:pt x="272" y="78"/>
                  </a:lnTo>
                  <a:lnTo>
                    <a:pt x="272" y="84"/>
                  </a:lnTo>
                  <a:lnTo>
                    <a:pt x="274" y="86"/>
                  </a:lnTo>
                  <a:lnTo>
                    <a:pt x="278" y="88"/>
                  </a:lnTo>
                  <a:lnTo>
                    <a:pt x="284" y="88"/>
                  </a:lnTo>
                  <a:lnTo>
                    <a:pt x="288" y="88"/>
                  </a:lnTo>
                  <a:lnTo>
                    <a:pt x="292" y="86"/>
                  </a:lnTo>
                  <a:lnTo>
                    <a:pt x="294" y="82"/>
                  </a:lnTo>
                  <a:lnTo>
                    <a:pt x="296" y="76"/>
                  </a:lnTo>
                  <a:lnTo>
                    <a:pt x="290" y="74"/>
                  </a:lnTo>
                  <a:lnTo>
                    <a:pt x="288" y="72"/>
                  </a:lnTo>
                  <a:lnTo>
                    <a:pt x="288" y="70"/>
                  </a:lnTo>
                  <a:lnTo>
                    <a:pt x="288" y="64"/>
                  </a:lnTo>
                  <a:lnTo>
                    <a:pt x="286" y="62"/>
                  </a:lnTo>
                  <a:lnTo>
                    <a:pt x="286" y="58"/>
                  </a:lnTo>
                  <a:lnTo>
                    <a:pt x="286" y="50"/>
                  </a:lnTo>
                  <a:lnTo>
                    <a:pt x="302" y="38"/>
                  </a:lnTo>
                  <a:lnTo>
                    <a:pt x="310" y="40"/>
                  </a:lnTo>
                  <a:lnTo>
                    <a:pt x="318" y="42"/>
                  </a:lnTo>
                  <a:lnTo>
                    <a:pt x="330" y="40"/>
                  </a:lnTo>
                  <a:lnTo>
                    <a:pt x="342" y="34"/>
                  </a:lnTo>
                  <a:lnTo>
                    <a:pt x="348" y="30"/>
                  </a:lnTo>
                  <a:lnTo>
                    <a:pt x="358" y="24"/>
                  </a:lnTo>
                  <a:lnTo>
                    <a:pt x="384" y="16"/>
                  </a:lnTo>
                  <a:lnTo>
                    <a:pt x="414" y="10"/>
                  </a:lnTo>
                  <a:lnTo>
                    <a:pt x="442" y="4"/>
                  </a:lnTo>
                  <a:lnTo>
                    <a:pt x="470" y="0"/>
                  </a:lnTo>
                  <a:lnTo>
                    <a:pt x="478" y="2"/>
                  </a:lnTo>
                  <a:lnTo>
                    <a:pt x="486" y="4"/>
                  </a:lnTo>
                  <a:lnTo>
                    <a:pt x="496" y="6"/>
                  </a:lnTo>
                  <a:lnTo>
                    <a:pt x="508" y="6"/>
                  </a:lnTo>
                  <a:lnTo>
                    <a:pt x="510" y="12"/>
                  </a:lnTo>
                  <a:lnTo>
                    <a:pt x="512" y="12"/>
                  </a:lnTo>
                  <a:lnTo>
                    <a:pt x="548" y="12"/>
                  </a:lnTo>
                  <a:lnTo>
                    <a:pt x="554" y="16"/>
                  </a:lnTo>
                  <a:lnTo>
                    <a:pt x="560" y="18"/>
                  </a:lnTo>
                  <a:lnTo>
                    <a:pt x="574" y="18"/>
                  </a:lnTo>
                  <a:lnTo>
                    <a:pt x="590" y="18"/>
                  </a:lnTo>
                  <a:lnTo>
                    <a:pt x="596" y="20"/>
                  </a:lnTo>
                  <a:lnTo>
                    <a:pt x="604" y="22"/>
                  </a:lnTo>
                  <a:lnTo>
                    <a:pt x="618" y="22"/>
                  </a:lnTo>
                  <a:lnTo>
                    <a:pt x="432" y="192"/>
                  </a:lnTo>
                  <a:lnTo>
                    <a:pt x="430" y="1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3" name="Freeform 224"/>
            <p:cNvSpPr>
              <a:spLocks noChangeAspect="1"/>
            </p:cNvSpPr>
            <p:nvPr/>
          </p:nvSpPr>
          <p:spPr bwMode="auto">
            <a:xfrm>
              <a:off x="555" y="1033"/>
              <a:ext cx="1160" cy="629"/>
            </a:xfrm>
            <a:custGeom>
              <a:avLst/>
              <a:gdLst>
                <a:gd name="T0" fmla="*/ 1627 w 1134"/>
                <a:gd name="T1" fmla="*/ 1630 h 580"/>
                <a:gd name="T2" fmla="*/ 1739 w 1134"/>
                <a:gd name="T3" fmla="*/ 1644 h 580"/>
                <a:gd name="T4" fmla="*/ 1801 w 1134"/>
                <a:gd name="T5" fmla="*/ 1922 h 580"/>
                <a:gd name="T6" fmla="*/ 1812 w 1134"/>
                <a:gd name="T7" fmla="*/ 2255 h 580"/>
                <a:gd name="T8" fmla="*/ 1905 w 1134"/>
                <a:gd name="T9" fmla="*/ 1943 h 580"/>
                <a:gd name="T10" fmla="*/ 1949 w 1134"/>
                <a:gd name="T11" fmla="*/ 2347 h 580"/>
                <a:gd name="T12" fmla="*/ 1954 w 1134"/>
                <a:gd name="T13" fmla="*/ 2653 h 580"/>
                <a:gd name="T14" fmla="*/ 2011 w 1134"/>
                <a:gd name="T15" fmla="*/ 2870 h 580"/>
                <a:gd name="T16" fmla="*/ 2016 w 1134"/>
                <a:gd name="T17" fmla="*/ 3255 h 580"/>
                <a:gd name="T18" fmla="*/ 1810 w 1134"/>
                <a:gd name="T19" fmla="*/ 3464 h 580"/>
                <a:gd name="T20" fmla="*/ 1659 w 1134"/>
                <a:gd name="T21" fmla="*/ 3740 h 580"/>
                <a:gd name="T22" fmla="*/ 1758 w 1134"/>
                <a:gd name="T23" fmla="*/ 3810 h 580"/>
                <a:gd name="T24" fmla="*/ 1732 w 1134"/>
                <a:gd name="T25" fmla="*/ 4133 h 580"/>
                <a:gd name="T26" fmla="*/ 1847 w 1134"/>
                <a:gd name="T27" fmla="*/ 4025 h 580"/>
                <a:gd name="T28" fmla="*/ 1830 w 1134"/>
                <a:gd name="T29" fmla="*/ 4234 h 580"/>
                <a:gd name="T30" fmla="*/ 1682 w 1134"/>
                <a:gd name="T31" fmla="*/ 4553 h 580"/>
                <a:gd name="T32" fmla="*/ 1702 w 1134"/>
                <a:gd name="T33" fmla="*/ 4316 h 580"/>
                <a:gd name="T34" fmla="*/ 1561 w 1134"/>
                <a:gd name="T35" fmla="*/ 4133 h 580"/>
                <a:gd name="T36" fmla="*/ 1388 w 1134"/>
                <a:gd name="T37" fmla="*/ 4454 h 580"/>
                <a:gd name="T38" fmla="*/ 1250 w 1134"/>
                <a:gd name="T39" fmla="*/ 4690 h 580"/>
                <a:gd name="T40" fmla="*/ 1161 w 1134"/>
                <a:gd name="T41" fmla="*/ 4791 h 580"/>
                <a:gd name="T42" fmla="*/ 1247 w 1134"/>
                <a:gd name="T43" fmla="*/ 4300 h 580"/>
                <a:gd name="T44" fmla="*/ 1261 w 1134"/>
                <a:gd name="T45" fmla="*/ 4122 h 580"/>
                <a:gd name="T46" fmla="*/ 1187 w 1134"/>
                <a:gd name="T47" fmla="*/ 3913 h 580"/>
                <a:gd name="T48" fmla="*/ 1137 w 1134"/>
                <a:gd name="T49" fmla="*/ 3673 h 580"/>
                <a:gd name="T50" fmla="*/ 963 w 1134"/>
                <a:gd name="T51" fmla="*/ 3810 h 580"/>
                <a:gd name="T52" fmla="*/ 152 w 1134"/>
                <a:gd name="T53" fmla="*/ 3564 h 580"/>
                <a:gd name="T54" fmla="*/ 102 w 1134"/>
                <a:gd name="T55" fmla="*/ 3127 h 580"/>
                <a:gd name="T56" fmla="*/ 90 w 1134"/>
                <a:gd name="T57" fmla="*/ 2883 h 580"/>
                <a:gd name="T58" fmla="*/ 66 w 1134"/>
                <a:gd name="T59" fmla="*/ 2576 h 580"/>
                <a:gd name="T60" fmla="*/ 56 w 1134"/>
                <a:gd name="T61" fmla="*/ 2084 h 580"/>
                <a:gd name="T62" fmla="*/ 346 w 1134"/>
                <a:gd name="T63" fmla="*/ 607 h 580"/>
                <a:gd name="T64" fmla="*/ 469 w 1134"/>
                <a:gd name="T65" fmla="*/ 649 h 580"/>
                <a:gd name="T66" fmla="*/ 681 w 1134"/>
                <a:gd name="T67" fmla="*/ 519 h 580"/>
                <a:gd name="T68" fmla="*/ 734 w 1134"/>
                <a:gd name="T69" fmla="*/ 649 h 580"/>
                <a:gd name="T70" fmla="*/ 879 w 1134"/>
                <a:gd name="T71" fmla="*/ 719 h 580"/>
                <a:gd name="T72" fmla="*/ 894 w 1134"/>
                <a:gd name="T73" fmla="*/ 839 h 580"/>
                <a:gd name="T74" fmla="*/ 1005 w 1134"/>
                <a:gd name="T75" fmla="*/ 851 h 580"/>
                <a:gd name="T76" fmla="*/ 1106 w 1134"/>
                <a:gd name="T77" fmla="*/ 710 h 580"/>
                <a:gd name="T78" fmla="*/ 1263 w 1134"/>
                <a:gd name="T79" fmla="*/ 827 h 580"/>
                <a:gd name="T80" fmla="*/ 1320 w 1134"/>
                <a:gd name="T81" fmla="*/ 917 h 580"/>
                <a:gd name="T82" fmla="*/ 1369 w 1134"/>
                <a:gd name="T83" fmla="*/ 573 h 580"/>
                <a:gd name="T84" fmla="*/ 1451 w 1134"/>
                <a:gd name="T85" fmla="*/ 181 h 580"/>
                <a:gd name="T86" fmla="*/ 1567 w 1134"/>
                <a:gd name="T87" fmla="*/ 95 h 580"/>
                <a:gd name="T88" fmla="*/ 1456 w 1134"/>
                <a:gd name="T89" fmla="*/ 551 h 580"/>
                <a:gd name="T90" fmla="*/ 1488 w 1134"/>
                <a:gd name="T91" fmla="*/ 695 h 580"/>
                <a:gd name="T92" fmla="*/ 1496 w 1134"/>
                <a:gd name="T93" fmla="*/ 906 h 580"/>
                <a:gd name="T94" fmla="*/ 1591 w 1134"/>
                <a:gd name="T95" fmla="*/ 621 h 580"/>
                <a:gd name="T96" fmla="*/ 1640 w 1134"/>
                <a:gd name="T97" fmla="*/ 763 h 580"/>
                <a:gd name="T98" fmla="*/ 1555 w 1134"/>
                <a:gd name="T99" fmla="*/ 1118 h 580"/>
                <a:gd name="T100" fmla="*/ 1381 w 1134"/>
                <a:gd name="T101" fmla="*/ 1443 h 580"/>
                <a:gd name="T102" fmla="*/ 1222 w 1134"/>
                <a:gd name="T103" fmla="*/ 1764 h 580"/>
                <a:gd name="T104" fmla="*/ 1163 w 1134"/>
                <a:gd name="T105" fmla="*/ 2347 h 580"/>
                <a:gd name="T106" fmla="*/ 1253 w 1134"/>
                <a:gd name="T107" fmla="*/ 2545 h 580"/>
                <a:gd name="T108" fmla="*/ 1381 w 1134"/>
                <a:gd name="T109" fmla="*/ 2738 h 580"/>
                <a:gd name="T110" fmla="*/ 1381 w 1134"/>
                <a:gd name="T111" fmla="*/ 3325 h 580"/>
                <a:gd name="T112" fmla="*/ 1460 w 1134"/>
                <a:gd name="T113" fmla="*/ 2738 h 580"/>
                <a:gd name="T114" fmla="*/ 1549 w 1134"/>
                <a:gd name="T115" fmla="*/ 2285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4" name="Freeform 225"/>
            <p:cNvSpPr>
              <a:spLocks noChangeAspect="1"/>
            </p:cNvSpPr>
            <p:nvPr/>
          </p:nvSpPr>
          <p:spPr bwMode="auto">
            <a:xfrm>
              <a:off x="1626" y="1466"/>
              <a:ext cx="105" cy="105"/>
            </a:xfrm>
            <a:custGeom>
              <a:avLst/>
              <a:gdLst>
                <a:gd name="T0" fmla="*/ 159 w 102"/>
                <a:gd name="T1" fmla="*/ 825 h 96"/>
                <a:gd name="T2" fmla="*/ 130 w 102"/>
                <a:gd name="T3" fmla="*/ 895 h 96"/>
                <a:gd name="T4" fmla="*/ 113 w 102"/>
                <a:gd name="T5" fmla="*/ 918 h 96"/>
                <a:gd name="T6" fmla="*/ 116 w 102"/>
                <a:gd name="T7" fmla="*/ 839 h 96"/>
                <a:gd name="T8" fmla="*/ 95 w 102"/>
                <a:gd name="T9" fmla="*/ 781 h 96"/>
                <a:gd name="T10" fmla="*/ 6 w 102"/>
                <a:gd name="T11" fmla="*/ 781 h 96"/>
                <a:gd name="T12" fmla="*/ 0 w 102"/>
                <a:gd name="T13" fmla="*/ 748 h 96"/>
                <a:gd name="T14" fmla="*/ 4 w 102"/>
                <a:gd name="T15" fmla="*/ 698 h 96"/>
                <a:gd name="T16" fmla="*/ 10 w 102"/>
                <a:gd name="T17" fmla="*/ 586 h 96"/>
                <a:gd name="T18" fmla="*/ 50 w 102"/>
                <a:gd name="T19" fmla="*/ 533 h 96"/>
                <a:gd name="T20" fmla="*/ 52 w 102"/>
                <a:gd name="T21" fmla="*/ 448 h 96"/>
                <a:gd name="T22" fmla="*/ 72 w 102"/>
                <a:gd name="T23" fmla="*/ 334 h 96"/>
                <a:gd name="T24" fmla="*/ 101 w 102"/>
                <a:gd name="T25" fmla="*/ 219 h 96"/>
                <a:gd name="T26" fmla="*/ 138 w 102"/>
                <a:gd name="T27" fmla="*/ 69 h 96"/>
                <a:gd name="T28" fmla="*/ 159 w 102"/>
                <a:gd name="T29" fmla="*/ 0 h 96"/>
                <a:gd name="T30" fmla="*/ 169 w 102"/>
                <a:gd name="T31" fmla="*/ 4 h 96"/>
                <a:gd name="T32" fmla="*/ 164 w 102"/>
                <a:gd name="T33" fmla="*/ 82 h 96"/>
                <a:gd name="T34" fmla="*/ 126 w 102"/>
                <a:gd name="T35" fmla="*/ 262 h 96"/>
                <a:gd name="T36" fmla="*/ 126 w 102"/>
                <a:gd name="T37" fmla="*/ 334 h 96"/>
                <a:gd name="T38" fmla="*/ 142 w 102"/>
                <a:gd name="T39" fmla="*/ 262 h 96"/>
                <a:gd name="T40" fmla="*/ 146 w 102"/>
                <a:gd name="T41" fmla="*/ 343 h 96"/>
                <a:gd name="T42" fmla="*/ 154 w 102"/>
                <a:gd name="T43" fmla="*/ 436 h 96"/>
                <a:gd name="T44" fmla="*/ 159 w 102"/>
                <a:gd name="T45" fmla="*/ 477 h 96"/>
                <a:gd name="T46" fmla="*/ 169 w 102"/>
                <a:gd name="T47" fmla="*/ 436 h 96"/>
                <a:gd name="T48" fmla="*/ 184 w 102"/>
                <a:gd name="T49" fmla="*/ 410 h 96"/>
                <a:gd name="T50" fmla="*/ 207 w 102"/>
                <a:gd name="T51" fmla="*/ 448 h 96"/>
                <a:gd name="T52" fmla="*/ 207 w 102"/>
                <a:gd name="T53" fmla="*/ 522 h 96"/>
                <a:gd name="T54" fmla="*/ 188 w 102"/>
                <a:gd name="T55" fmla="*/ 553 h 96"/>
                <a:gd name="T56" fmla="*/ 195 w 102"/>
                <a:gd name="T57" fmla="*/ 576 h 96"/>
                <a:gd name="T58" fmla="*/ 212 w 102"/>
                <a:gd name="T59" fmla="*/ 586 h 96"/>
                <a:gd name="T60" fmla="*/ 203 w 102"/>
                <a:gd name="T61" fmla="*/ 638 h 96"/>
                <a:gd name="T62" fmla="*/ 207 w 102"/>
                <a:gd name="T63" fmla="*/ 698 h 96"/>
                <a:gd name="T64" fmla="*/ 191 w 102"/>
                <a:gd name="T65" fmla="*/ 763 h 96"/>
                <a:gd name="T66" fmla="*/ 200 w 102"/>
                <a:gd name="T67" fmla="*/ 781 h 96"/>
                <a:gd name="T68" fmla="*/ 215 w 102"/>
                <a:gd name="T69" fmla="*/ 763 h 96"/>
                <a:gd name="T70" fmla="*/ 203 w 102"/>
                <a:gd name="T71" fmla="*/ 902 h 96"/>
                <a:gd name="T72" fmla="*/ 184 w 102"/>
                <a:gd name="T73" fmla="*/ 987 h 96"/>
                <a:gd name="T74" fmla="*/ 174 w 102"/>
                <a:gd name="T75" fmla="*/ 936 h 96"/>
                <a:gd name="T76" fmla="*/ 184 w 102"/>
                <a:gd name="T77" fmla="*/ 895 h 96"/>
                <a:gd name="T78" fmla="*/ 159 w 102"/>
                <a:gd name="T79" fmla="*/ 902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5" name="Freeform 226"/>
            <p:cNvSpPr>
              <a:spLocks noChangeAspect="1"/>
            </p:cNvSpPr>
            <p:nvPr/>
          </p:nvSpPr>
          <p:spPr bwMode="auto">
            <a:xfrm>
              <a:off x="993" y="1028"/>
              <a:ext cx="155" cy="67"/>
            </a:xfrm>
            <a:custGeom>
              <a:avLst/>
              <a:gdLst>
                <a:gd name="T0" fmla="*/ 0 w 152"/>
                <a:gd name="T1" fmla="*/ 339 h 62"/>
                <a:gd name="T2" fmla="*/ 4 w 152"/>
                <a:gd name="T3" fmla="*/ 339 h 62"/>
                <a:gd name="T4" fmla="*/ 10 w 152"/>
                <a:gd name="T5" fmla="*/ 339 h 62"/>
                <a:gd name="T6" fmla="*/ 14 w 152"/>
                <a:gd name="T7" fmla="*/ 339 h 62"/>
                <a:gd name="T8" fmla="*/ 18 w 152"/>
                <a:gd name="T9" fmla="*/ 366 h 62"/>
                <a:gd name="T10" fmla="*/ 20 w 152"/>
                <a:gd name="T11" fmla="*/ 396 h 62"/>
                <a:gd name="T12" fmla="*/ 18 w 152"/>
                <a:gd name="T13" fmla="*/ 452 h 62"/>
                <a:gd name="T14" fmla="*/ 20 w 152"/>
                <a:gd name="T15" fmla="*/ 468 h 62"/>
                <a:gd name="T16" fmla="*/ 52 w 152"/>
                <a:gd name="T17" fmla="*/ 434 h 62"/>
                <a:gd name="T18" fmla="*/ 60 w 152"/>
                <a:gd name="T19" fmla="*/ 396 h 62"/>
                <a:gd name="T20" fmla="*/ 66 w 152"/>
                <a:gd name="T21" fmla="*/ 366 h 62"/>
                <a:gd name="T22" fmla="*/ 80 w 152"/>
                <a:gd name="T23" fmla="*/ 366 h 62"/>
                <a:gd name="T24" fmla="*/ 92 w 152"/>
                <a:gd name="T25" fmla="*/ 366 h 62"/>
                <a:gd name="T26" fmla="*/ 104 w 152"/>
                <a:gd name="T27" fmla="*/ 344 h 62"/>
                <a:gd name="T28" fmla="*/ 124 w 152"/>
                <a:gd name="T29" fmla="*/ 294 h 62"/>
                <a:gd name="T30" fmla="*/ 140 w 152"/>
                <a:gd name="T31" fmla="*/ 271 h 62"/>
                <a:gd name="T32" fmla="*/ 173 w 152"/>
                <a:gd name="T33" fmla="*/ 249 h 62"/>
                <a:gd name="T34" fmla="*/ 218 w 152"/>
                <a:gd name="T35" fmla="*/ 197 h 62"/>
                <a:gd name="T36" fmla="*/ 235 w 152"/>
                <a:gd name="T37" fmla="*/ 168 h 62"/>
                <a:gd name="T38" fmla="*/ 251 w 152"/>
                <a:gd name="T39" fmla="*/ 116 h 62"/>
                <a:gd name="T40" fmla="*/ 237 w 152"/>
                <a:gd name="T41" fmla="*/ 63 h 62"/>
                <a:gd name="T42" fmla="*/ 228 w 152"/>
                <a:gd name="T43" fmla="*/ 4 h 62"/>
                <a:gd name="T44" fmla="*/ 220 w 152"/>
                <a:gd name="T45" fmla="*/ 4 h 62"/>
                <a:gd name="T46" fmla="*/ 211 w 152"/>
                <a:gd name="T47" fmla="*/ 4 h 62"/>
                <a:gd name="T48" fmla="*/ 211 w 152"/>
                <a:gd name="T49" fmla="*/ 73 h 62"/>
                <a:gd name="T50" fmla="*/ 199 w 152"/>
                <a:gd name="T51" fmla="*/ 63 h 62"/>
                <a:gd name="T52" fmla="*/ 187 w 152"/>
                <a:gd name="T53" fmla="*/ 6 h 62"/>
                <a:gd name="T54" fmla="*/ 176 w 152"/>
                <a:gd name="T55" fmla="*/ 2 h 62"/>
                <a:gd name="T56" fmla="*/ 167 w 152"/>
                <a:gd name="T57" fmla="*/ 0 h 62"/>
                <a:gd name="T58" fmla="*/ 137 w 152"/>
                <a:gd name="T59" fmla="*/ 2 h 62"/>
                <a:gd name="T60" fmla="*/ 104 w 152"/>
                <a:gd name="T61" fmla="*/ 4 h 62"/>
                <a:gd name="T62" fmla="*/ 80 w 152"/>
                <a:gd name="T63" fmla="*/ 116 h 62"/>
                <a:gd name="T64" fmla="*/ 72 w 152"/>
                <a:gd name="T65" fmla="*/ 155 h 62"/>
                <a:gd name="T66" fmla="*/ 66 w 152"/>
                <a:gd name="T67" fmla="*/ 182 h 62"/>
                <a:gd name="T68" fmla="*/ 52 w 152"/>
                <a:gd name="T69" fmla="*/ 230 h 62"/>
                <a:gd name="T70" fmla="*/ 12 w 152"/>
                <a:gd name="T71" fmla="*/ 271 h 62"/>
                <a:gd name="T72" fmla="*/ 6 w 152"/>
                <a:gd name="T73" fmla="*/ 294 h 62"/>
                <a:gd name="T74" fmla="*/ 0 w 152"/>
                <a:gd name="T75" fmla="*/ 339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6" name="Freeform 227"/>
            <p:cNvSpPr>
              <a:spLocks noChangeAspect="1"/>
            </p:cNvSpPr>
            <p:nvPr/>
          </p:nvSpPr>
          <p:spPr bwMode="auto">
            <a:xfrm>
              <a:off x="1367" y="949"/>
              <a:ext cx="57" cy="31"/>
            </a:xfrm>
            <a:custGeom>
              <a:avLst/>
              <a:gdLst>
                <a:gd name="T0" fmla="*/ 64 w 56"/>
                <a:gd name="T1" fmla="*/ 397 h 28"/>
                <a:gd name="T2" fmla="*/ 60 w 56"/>
                <a:gd name="T3" fmla="*/ 375 h 28"/>
                <a:gd name="T4" fmla="*/ 58 w 56"/>
                <a:gd name="T5" fmla="*/ 344 h 28"/>
                <a:gd name="T6" fmla="*/ 54 w 56"/>
                <a:gd name="T7" fmla="*/ 254 h 28"/>
                <a:gd name="T8" fmla="*/ 22 w 56"/>
                <a:gd name="T9" fmla="*/ 254 h 28"/>
                <a:gd name="T10" fmla="*/ 14 w 56"/>
                <a:gd name="T11" fmla="*/ 254 h 28"/>
                <a:gd name="T12" fmla="*/ 6 w 56"/>
                <a:gd name="T13" fmla="*/ 254 h 28"/>
                <a:gd name="T14" fmla="*/ 0 w 56"/>
                <a:gd name="T15" fmla="*/ 229 h 28"/>
                <a:gd name="T16" fmla="*/ 10 w 56"/>
                <a:gd name="T17" fmla="*/ 92 h 28"/>
                <a:gd name="T18" fmla="*/ 16 w 56"/>
                <a:gd name="T19" fmla="*/ 2 h 28"/>
                <a:gd name="T20" fmla="*/ 26 w 56"/>
                <a:gd name="T21" fmla="*/ 0 h 28"/>
                <a:gd name="T22" fmla="*/ 56 w 56"/>
                <a:gd name="T23" fmla="*/ 2 h 28"/>
                <a:gd name="T24" fmla="*/ 58 w 56"/>
                <a:gd name="T25" fmla="*/ 4 h 28"/>
                <a:gd name="T26" fmla="*/ 60 w 56"/>
                <a:gd name="T27" fmla="*/ 92 h 28"/>
                <a:gd name="T28" fmla="*/ 64 w 56"/>
                <a:gd name="T29" fmla="*/ 113 h 28"/>
                <a:gd name="T30" fmla="*/ 70 w 56"/>
                <a:gd name="T31" fmla="*/ 113 h 28"/>
                <a:gd name="T32" fmla="*/ 78 w 56"/>
                <a:gd name="T33" fmla="*/ 138 h 28"/>
                <a:gd name="T34" fmla="*/ 82 w 56"/>
                <a:gd name="T35" fmla="*/ 169 h 28"/>
                <a:gd name="T36" fmla="*/ 82 w 56"/>
                <a:gd name="T37" fmla="*/ 229 h 28"/>
                <a:gd name="T38" fmla="*/ 82 w 56"/>
                <a:gd name="T39" fmla="*/ 311 h 28"/>
                <a:gd name="T40" fmla="*/ 78 w 56"/>
                <a:gd name="T41" fmla="*/ 375 h 28"/>
                <a:gd name="T42" fmla="*/ 72 w 56"/>
                <a:gd name="T43" fmla="*/ 397 h 28"/>
                <a:gd name="T44" fmla="*/ 64 w 56"/>
                <a:gd name="T45" fmla="*/ 397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7" name="Freeform 228"/>
            <p:cNvSpPr>
              <a:spLocks noChangeAspect="1"/>
            </p:cNvSpPr>
            <p:nvPr/>
          </p:nvSpPr>
          <p:spPr bwMode="auto">
            <a:xfrm>
              <a:off x="1058" y="1039"/>
              <a:ext cx="223" cy="93"/>
            </a:xfrm>
            <a:custGeom>
              <a:avLst/>
              <a:gdLst>
                <a:gd name="T0" fmla="*/ 330 w 218"/>
                <a:gd name="T1" fmla="*/ 506 h 86"/>
                <a:gd name="T2" fmla="*/ 320 w 218"/>
                <a:gd name="T3" fmla="*/ 570 h 86"/>
                <a:gd name="T4" fmla="*/ 306 w 218"/>
                <a:gd name="T5" fmla="*/ 636 h 86"/>
                <a:gd name="T6" fmla="*/ 282 w 218"/>
                <a:gd name="T7" fmla="*/ 636 h 86"/>
                <a:gd name="T8" fmla="*/ 237 w 218"/>
                <a:gd name="T9" fmla="*/ 570 h 86"/>
                <a:gd name="T10" fmla="*/ 229 w 218"/>
                <a:gd name="T11" fmla="*/ 527 h 86"/>
                <a:gd name="T12" fmla="*/ 179 w 218"/>
                <a:gd name="T13" fmla="*/ 544 h 86"/>
                <a:gd name="T14" fmla="*/ 149 w 218"/>
                <a:gd name="T15" fmla="*/ 593 h 86"/>
                <a:gd name="T16" fmla="*/ 116 w 218"/>
                <a:gd name="T17" fmla="*/ 660 h 86"/>
                <a:gd name="T18" fmla="*/ 70 w 218"/>
                <a:gd name="T19" fmla="*/ 641 h 86"/>
                <a:gd name="T20" fmla="*/ 56 w 218"/>
                <a:gd name="T21" fmla="*/ 660 h 86"/>
                <a:gd name="T22" fmla="*/ 60 w 218"/>
                <a:gd name="T23" fmla="*/ 588 h 86"/>
                <a:gd name="T24" fmla="*/ 50 w 218"/>
                <a:gd name="T25" fmla="*/ 570 h 86"/>
                <a:gd name="T26" fmla="*/ 6 w 218"/>
                <a:gd name="T27" fmla="*/ 527 h 86"/>
                <a:gd name="T28" fmla="*/ 14 w 218"/>
                <a:gd name="T29" fmla="*/ 465 h 86"/>
                <a:gd name="T30" fmla="*/ 137 w 218"/>
                <a:gd name="T31" fmla="*/ 433 h 86"/>
                <a:gd name="T32" fmla="*/ 140 w 218"/>
                <a:gd name="T33" fmla="*/ 400 h 86"/>
                <a:gd name="T34" fmla="*/ 12 w 218"/>
                <a:gd name="T35" fmla="*/ 356 h 86"/>
                <a:gd name="T36" fmla="*/ 20 w 218"/>
                <a:gd name="T37" fmla="*/ 292 h 86"/>
                <a:gd name="T38" fmla="*/ 48 w 218"/>
                <a:gd name="T39" fmla="*/ 250 h 86"/>
                <a:gd name="T40" fmla="*/ 74 w 218"/>
                <a:gd name="T41" fmla="*/ 198 h 86"/>
                <a:gd name="T42" fmla="*/ 131 w 218"/>
                <a:gd name="T43" fmla="*/ 156 h 86"/>
                <a:gd name="T44" fmla="*/ 171 w 218"/>
                <a:gd name="T45" fmla="*/ 6 h 86"/>
                <a:gd name="T46" fmla="*/ 179 w 218"/>
                <a:gd name="T47" fmla="*/ 141 h 86"/>
                <a:gd name="T48" fmla="*/ 199 w 218"/>
                <a:gd name="T49" fmla="*/ 120 h 86"/>
                <a:gd name="T50" fmla="*/ 229 w 218"/>
                <a:gd name="T51" fmla="*/ 156 h 86"/>
                <a:gd name="T52" fmla="*/ 239 w 218"/>
                <a:gd name="T53" fmla="*/ 120 h 86"/>
                <a:gd name="T54" fmla="*/ 250 w 218"/>
                <a:gd name="T55" fmla="*/ 88 h 86"/>
                <a:gd name="T56" fmla="*/ 274 w 218"/>
                <a:gd name="T57" fmla="*/ 120 h 86"/>
                <a:gd name="T58" fmla="*/ 267 w 218"/>
                <a:gd name="T59" fmla="*/ 231 h 86"/>
                <a:gd name="T60" fmla="*/ 279 w 218"/>
                <a:gd name="T61" fmla="*/ 231 h 86"/>
                <a:gd name="T62" fmla="*/ 288 w 218"/>
                <a:gd name="T63" fmla="*/ 183 h 86"/>
                <a:gd name="T64" fmla="*/ 295 w 218"/>
                <a:gd name="T65" fmla="*/ 88 h 86"/>
                <a:gd name="T66" fmla="*/ 335 w 218"/>
                <a:gd name="T67" fmla="*/ 4 h 86"/>
                <a:gd name="T68" fmla="*/ 393 w 218"/>
                <a:gd name="T69" fmla="*/ 0 h 86"/>
                <a:gd name="T70" fmla="*/ 378 w 218"/>
                <a:gd name="T71" fmla="*/ 75 h 86"/>
                <a:gd name="T72" fmla="*/ 330 w 218"/>
                <a:gd name="T73" fmla="*/ 250 h 86"/>
                <a:gd name="T74" fmla="*/ 320 w 218"/>
                <a:gd name="T75" fmla="*/ 356 h 86"/>
                <a:gd name="T76" fmla="*/ 327 w 218"/>
                <a:gd name="T77" fmla="*/ 400 h 86"/>
                <a:gd name="T78" fmla="*/ 362 w 218"/>
                <a:gd name="T79" fmla="*/ 433 h 86"/>
                <a:gd name="T80" fmla="*/ 368 w 218"/>
                <a:gd name="T81" fmla="*/ 469 h 86"/>
                <a:gd name="T82" fmla="*/ 354 w 218"/>
                <a:gd name="T83" fmla="*/ 527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8" name="Freeform 229"/>
            <p:cNvSpPr>
              <a:spLocks noChangeAspect="1"/>
            </p:cNvSpPr>
            <p:nvPr/>
          </p:nvSpPr>
          <p:spPr bwMode="auto">
            <a:xfrm>
              <a:off x="1162" y="989"/>
              <a:ext cx="145" cy="37"/>
            </a:xfrm>
            <a:custGeom>
              <a:avLst/>
              <a:gdLst>
                <a:gd name="T0" fmla="*/ 64 w 142"/>
                <a:gd name="T1" fmla="*/ 308 h 34"/>
                <a:gd name="T2" fmla="*/ 60 w 142"/>
                <a:gd name="T3" fmla="*/ 291 h 34"/>
                <a:gd name="T4" fmla="*/ 56 w 142"/>
                <a:gd name="T5" fmla="*/ 291 h 34"/>
                <a:gd name="T6" fmla="*/ 60 w 142"/>
                <a:gd name="T7" fmla="*/ 247 h 34"/>
                <a:gd name="T8" fmla="*/ 66 w 142"/>
                <a:gd name="T9" fmla="*/ 227 h 34"/>
                <a:gd name="T10" fmla="*/ 20 w 142"/>
                <a:gd name="T11" fmla="*/ 209 h 34"/>
                <a:gd name="T12" fmla="*/ 0 w 142"/>
                <a:gd name="T13" fmla="*/ 192 h 34"/>
                <a:gd name="T14" fmla="*/ 2 w 142"/>
                <a:gd name="T15" fmla="*/ 176 h 34"/>
                <a:gd name="T16" fmla="*/ 8 w 142"/>
                <a:gd name="T17" fmla="*/ 162 h 34"/>
                <a:gd name="T18" fmla="*/ 52 w 142"/>
                <a:gd name="T19" fmla="*/ 89 h 34"/>
                <a:gd name="T20" fmla="*/ 70 w 142"/>
                <a:gd name="T21" fmla="*/ 4 h 34"/>
                <a:gd name="T22" fmla="*/ 97 w 142"/>
                <a:gd name="T23" fmla="*/ 0 h 34"/>
                <a:gd name="T24" fmla="*/ 101 w 142"/>
                <a:gd name="T25" fmla="*/ 63 h 34"/>
                <a:gd name="T26" fmla="*/ 105 w 142"/>
                <a:gd name="T27" fmla="*/ 63 h 34"/>
                <a:gd name="T28" fmla="*/ 122 w 142"/>
                <a:gd name="T29" fmla="*/ 63 h 34"/>
                <a:gd name="T30" fmla="*/ 122 w 142"/>
                <a:gd name="T31" fmla="*/ 125 h 34"/>
                <a:gd name="T32" fmla="*/ 126 w 142"/>
                <a:gd name="T33" fmla="*/ 162 h 34"/>
                <a:gd name="T34" fmla="*/ 129 w 142"/>
                <a:gd name="T35" fmla="*/ 176 h 34"/>
                <a:gd name="T36" fmla="*/ 138 w 142"/>
                <a:gd name="T37" fmla="*/ 176 h 34"/>
                <a:gd name="T38" fmla="*/ 156 w 142"/>
                <a:gd name="T39" fmla="*/ 162 h 34"/>
                <a:gd name="T40" fmla="*/ 168 w 142"/>
                <a:gd name="T41" fmla="*/ 125 h 34"/>
                <a:gd name="T42" fmla="*/ 184 w 142"/>
                <a:gd name="T43" fmla="*/ 63 h 34"/>
                <a:gd name="T44" fmla="*/ 200 w 142"/>
                <a:gd name="T45" fmla="*/ 0 h 34"/>
                <a:gd name="T46" fmla="*/ 214 w 142"/>
                <a:gd name="T47" fmla="*/ 0 h 34"/>
                <a:gd name="T48" fmla="*/ 214 w 142"/>
                <a:gd name="T49" fmla="*/ 75 h 34"/>
                <a:gd name="T50" fmla="*/ 208 w 142"/>
                <a:gd name="T51" fmla="*/ 106 h 34"/>
                <a:gd name="T52" fmla="*/ 224 w 142"/>
                <a:gd name="T53" fmla="*/ 125 h 34"/>
                <a:gd name="T54" fmla="*/ 244 w 142"/>
                <a:gd name="T55" fmla="*/ 125 h 34"/>
                <a:gd name="T56" fmla="*/ 220 w 142"/>
                <a:gd name="T57" fmla="*/ 209 h 34"/>
                <a:gd name="T58" fmla="*/ 208 w 142"/>
                <a:gd name="T59" fmla="*/ 269 h 34"/>
                <a:gd name="T60" fmla="*/ 192 w 142"/>
                <a:gd name="T61" fmla="*/ 269 h 34"/>
                <a:gd name="T62" fmla="*/ 180 w 142"/>
                <a:gd name="T63" fmla="*/ 269 h 34"/>
                <a:gd name="T64" fmla="*/ 172 w 142"/>
                <a:gd name="T65" fmla="*/ 247 h 34"/>
                <a:gd name="T66" fmla="*/ 165 w 142"/>
                <a:gd name="T67" fmla="*/ 227 h 34"/>
                <a:gd name="T68" fmla="*/ 156 w 142"/>
                <a:gd name="T69" fmla="*/ 209 h 34"/>
                <a:gd name="T70" fmla="*/ 135 w 142"/>
                <a:gd name="T71" fmla="*/ 227 h 34"/>
                <a:gd name="T72" fmla="*/ 113 w 142"/>
                <a:gd name="T73" fmla="*/ 269 h 34"/>
                <a:gd name="T74" fmla="*/ 85 w 142"/>
                <a:gd name="T75" fmla="*/ 291 h 34"/>
                <a:gd name="T76" fmla="*/ 64 w 142"/>
                <a:gd name="T77" fmla="*/ 308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39" name="Freeform 230"/>
            <p:cNvSpPr>
              <a:spLocks noChangeAspect="1"/>
            </p:cNvSpPr>
            <p:nvPr/>
          </p:nvSpPr>
          <p:spPr bwMode="auto">
            <a:xfrm>
              <a:off x="1244" y="957"/>
              <a:ext cx="72" cy="21"/>
            </a:xfrm>
            <a:custGeom>
              <a:avLst/>
              <a:gdLst>
                <a:gd name="T0" fmla="*/ 14 w 70"/>
                <a:gd name="T1" fmla="*/ 66 h 20"/>
                <a:gd name="T2" fmla="*/ 6 w 70"/>
                <a:gd name="T3" fmla="*/ 60 h 20"/>
                <a:gd name="T4" fmla="*/ 0 w 70"/>
                <a:gd name="T5" fmla="*/ 49 h 20"/>
                <a:gd name="T6" fmla="*/ 10 w 70"/>
                <a:gd name="T7" fmla="*/ 45 h 20"/>
                <a:gd name="T8" fmla="*/ 46 w 70"/>
                <a:gd name="T9" fmla="*/ 45 h 20"/>
                <a:gd name="T10" fmla="*/ 55 w 70"/>
                <a:gd name="T11" fmla="*/ 10 h 20"/>
                <a:gd name="T12" fmla="*/ 59 w 70"/>
                <a:gd name="T13" fmla="*/ 10 h 20"/>
                <a:gd name="T14" fmla="*/ 63 w 70"/>
                <a:gd name="T15" fmla="*/ 8 h 20"/>
                <a:gd name="T16" fmla="*/ 110 w 70"/>
                <a:gd name="T17" fmla="*/ 0 h 20"/>
                <a:gd name="T18" fmla="*/ 128 w 70"/>
                <a:gd name="T19" fmla="*/ 2 h 20"/>
                <a:gd name="T20" fmla="*/ 144 w 70"/>
                <a:gd name="T21" fmla="*/ 4 h 20"/>
                <a:gd name="T22" fmla="*/ 128 w 70"/>
                <a:gd name="T23" fmla="*/ 10 h 20"/>
                <a:gd name="T24" fmla="*/ 110 w 70"/>
                <a:gd name="T25" fmla="*/ 54 h 20"/>
                <a:gd name="T26" fmla="*/ 63 w 70"/>
                <a:gd name="T27" fmla="*/ 66 h 20"/>
                <a:gd name="T28" fmla="*/ 63 w 70"/>
                <a:gd name="T29" fmla="*/ 60 h 20"/>
                <a:gd name="T30" fmla="*/ 59 w 70"/>
                <a:gd name="T31" fmla="*/ 60 h 20"/>
                <a:gd name="T32" fmla="*/ 50 w 70"/>
                <a:gd name="T33" fmla="*/ 60 h 20"/>
                <a:gd name="T34" fmla="*/ 14 w 70"/>
                <a:gd name="T35" fmla="*/ 6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0" name="Freeform 231"/>
            <p:cNvSpPr>
              <a:spLocks noChangeAspect="1"/>
            </p:cNvSpPr>
            <p:nvPr/>
          </p:nvSpPr>
          <p:spPr bwMode="auto">
            <a:xfrm>
              <a:off x="1334" y="989"/>
              <a:ext cx="73" cy="28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67 h 26"/>
                <a:gd name="T4" fmla="*/ 24 w 72"/>
                <a:gd name="T5" fmla="*/ 78 h 26"/>
                <a:gd name="T6" fmla="*/ 26 w 72"/>
                <a:gd name="T7" fmla="*/ 5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62 w 72"/>
                <a:gd name="T15" fmla="*/ 58 h 26"/>
                <a:gd name="T16" fmla="*/ 68 w 72"/>
                <a:gd name="T17" fmla="*/ 78 h 26"/>
                <a:gd name="T18" fmla="*/ 70 w 72"/>
                <a:gd name="T19" fmla="*/ 4 h 26"/>
                <a:gd name="T20" fmla="*/ 72 w 72"/>
                <a:gd name="T21" fmla="*/ 0 h 26"/>
                <a:gd name="T22" fmla="*/ 76 w 72"/>
                <a:gd name="T23" fmla="*/ 0 h 26"/>
                <a:gd name="T24" fmla="*/ 86 w 72"/>
                <a:gd name="T25" fmla="*/ 2 h 26"/>
                <a:gd name="T26" fmla="*/ 92 w 72"/>
                <a:gd name="T27" fmla="*/ 2 h 26"/>
                <a:gd name="T28" fmla="*/ 96 w 72"/>
                <a:gd name="T29" fmla="*/ 0 h 26"/>
                <a:gd name="T30" fmla="*/ 98 w 72"/>
                <a:gd name="T31" fmla="*/ 6 h 26"/>
                <a:gd name="T32" fmla="*/ 94 w 72"/>
                <a:gd name="T33" fmla="*/ 78 h 26"/>
                <a:gd name="T34" fmla="*/ 86 w 72"/>
                <a:gd name="T35" fmla="*/ 121 h 26"/>
                <a:gd name="T36" fmla="*/ 76 w 72"/>
                <a:gd name="T37" fmla="*/ 151 h 26"/>
                <a:gd name="T38" fmla="*/ 72 w 72"/>
                <a:gd name="T39" fmla="*/ 151 h 26"/>
                <a:gd name="T40" fmla="*/ 66 w 72"/>
                <a:gd name="T41" fmla="*/ 151 h 26"/>
                <a:gd name="T42" fmla="*/ 62 w 72"/>
                <a:gd name="T43" fmla="*/ 176 h 26"/>
                <a:gd name="T44" fmla="*/ 30 w 72"/>
                <a:gd name="T45" fmla="*/ 176 h 26"/>
                <a:gd name="T46" fmla="*/ 26 w 72"/>
                <a:gd name="T47" fmla="*/ 176 h 26"/>
                <a:gd name="T48" fmla="*/ 22 w 72"/>
                <a:gd name="T49" fmla="*/ 163 h 26"/>
                <a:gd name="T50" fmla="*/ 20 w 72"/>
                <a:gd name="T51" fmla="*/ 151 h 26"/>
                <a:gd name="T52" fmla="*/ 20 w 72"/>
                <a:gd name="T53" fmla="*/ 104 h 26"/>
                <a:gd name="T54" fmla="*/ 6 w 72"/>
                <a:gd name="T55" fmla="*/ 104 h 26"/>
                <a:gd name="T56" fmla="*/ 2 w 72"/>
                <a:gd name="T57" fmla="*/ 90 h 26"/>
                <a:gd name="T58" fmla="*/ 0 w 72"/>
                <a:gd name="T59" fmla="*/ 67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67 h 26"/>
                <a:gd name="T74" fmla="*/ 18 w 72"/>
                <a:gd name="T75" fmla="*/ 5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1" name="Freeform 232"/>
            <p:cNvSpPr>
              <a:spLocks noChangeAspect="1"/>
            </p:cNvSpPr>
            <p:nvPr/>
          </p:nvSpPr>
          <p:spPr bwMode="auto">
            <a:xfrm>
              <a:off x="1438" y="957"/>
              <a:ext cx="40" cy="21"/>
            </a:xfrm>
            <a:custGeom>
              <a:avLst/>
              <a:gdLst>
                <a:gd name="T0" fmla="*/ 127 w 38"/>
                <a:gd name="T1" fmla="*/ 6 h 20"/>
                <a:gd name="T2" fmla="*/ 107 w 38"/>
                <a:gd name="T3" fmla="*/ 10 h 20"/>
                <a:gd name="T4" fmla="*/ 121 w 38"/>
                <a:gd name="T5" fmla="*/ 45 h 20"/>
                <a:gd name="T6" fmla="*/ 141 w 38"/>
                <a:gd name="T7" fmla="*/ 45 h 20"/>
                <a:gd name="T8" fmla="*/ 134 w 38"/>
                <a:gd name="T9" fmla="*/ 60 h 20"/>
                <a:gd name="T10" fmla="*/ 141 w 38"/>
                <a:gd name="T11" fmla="*/ 66 h 20"/>
                <a:gd name="T12" fmla="*/ 58 w 38"/>
                <a:gd name="T13" fmla="*/ 66 h 20"/>
                <a:gd name="T14" fmla="*/ 8 w 38"/>
                <a:gd name="T15" fmla="*/ 49 h 20"/>
                <a:gd name="T16" fmla="*/ 2 w 38"/>
                <a:gd name="T17" fmla="*/ 45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52 w 38"/>
                <a:gd name="T27" fmla="*/ 0 h 20"/>
                <a:gd name="T28" fmla="*/ 97 w 38"/>
                <a:gd name="T29" fmla="*/ 4 h 20"/>
                <a:gd name="T30" fmla="*/ 127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2" name="Freeform 233"/>
            <p:cNvSpPr>
              <a:spLocks noChangeAspect="1"/>
            </p:cNvSpPr>
            <p:nvPr/>
          </p:nvSpPr>
          <p:spPr bwMode="auto">
            <a:xfrm>
              <a:off x="1487" y="899"/>
              <a:ext cx="419" cy="100"/>
            </a:xfrm>
            <a:custGeom>
              <a:avLst/>
              <a:gdLst>
                <a:gd name="T0" fmla="*/ 320 w 410"/>
                <a:gd name="T1" fmla="*/ 534 h 92"/>
                <a:gd name="T2" fmla="*/ 299 w 410"/>
                <a:gd name="T3" fmla="*/ 477 h 92"/>
                <a:gd name="T4" fmla="*/ 293 w 410"/>
                <a:gd name="T5" fmla="*/ 612 h 92"/>
                <a:gd name="T6" fmla="*/ 279 w 410"/>
                <a:gd name="T7" fmla="*/ 676 h 92"/>
                <a:gd name="T8" fmla="*/ 263 w 410"/>
                <a:gd name="T9" fmla="*/ 676 h 92"/>
                <a:gd name="T10" fmla="*/ 248 w 410"/>
                <a:gd name="T11" fmla="*/ 622 h 92"/>
                <a:gd name="T12" fmla="*/ 255 w 410"/>
                <a:gd name="T13" fmla="*/ 665 h 92"/>
                <a:gd name="T14" fmla="*/ 248 w 410"/>
                <a:gd name="T15" fmla="*/ 777 h 92"/>
                <a:gd name="T16" fmla="*/ 218 w 410"/>
                <a:gd name="T17" fmla="*/ 799 h 92"/>
                <a:gd name="T18" fmla="*/ 202 w 410"/>
                <a:gd name="T19" fmla="*/ 777 h 92"/>
                <a:gd name="T20" fmla="*/ 83 w 410"/>
                <a:gd name="T21" fmla="*/ 745 h 92"/>
                <a:gd name="T22" fmla="*/ 56 w 410"/>
                <a:gd name="T23" fmla="*/ 777 h 92"/>
                <a:gd name="T24" fmla="*/ 52 w 410"/>
                <a:gd name="T25" fmla="*/ 745 h 92"/>
                <a:gd name="T26" fmla="*/ 52 w 410"/>
                <a:gd name="T27" fmla="*/ 676 h 92"/>
                <a:gd name="T28" fmla="*/ 64 w 410"/>
                <a:gd name="T29" fmla="*/ 676 h 92"/>
                <a:gd name="T30" fmla="*/ 95 w 410"/>
                <a:gd name="T31" fmla="*/ 655 h 92"/>
                <a:gd name="T32" fmla="*/ 107 w 410"/>
                <a:gd name="T33" fmla="*/ 572 h 92"/>
                <a:gd name="T34" fmla="*/ 132 w 410"/>
                <a:gd name="T35" fmla="*/ 603 h 92"/>
                <a:gd name="T36" fmla="*/ 144 w 410"/>
                <a:gd name="T37" fmla="*/ 622 h 92"/>
                <a:gd name="T38" fmla="*/ 144 w 410"/>
                <a:gd name="T39" fmla="*/ 563 h 92"/>
                <a:gd name="T40" fmla="*/ 138 w 410"/>
                <a:gd name="T41" fmla="*/ 477 h 92"/>
                <a:gd name="T42" fmla="*/ 126 w 410"/>
                <a:gd name="T43" fmla="*/ 477 h 92"/>
                <a:gd name="T44" fmla="*/ 91 w 410"/>
                <a:gd name="T45" fmla="*/ 484 h 92"/>
                <a:gd name="T46" fmla="*/ 64 w 410"/>
                <a:gd name="T47" fmla="*/ 511 h 92"/>
                <a:gd name="T48" fmla="*/ 12 w 410"/>
                <a:gd name="T49" fmla="*/ 484 h 92"/>
                <a:gd name="T50" fmla="*/ 4 w 410"/>
                <a:gd name="T51" fmla="*/ 439 h 92"/>
                <a:gd name="T52" fmla="*/ 0 w 410"/>
                <a:gd name="T53" fmla="*/ 372 h 92"/>
                <a:gd name="T54" fmla="*/ 8 w 410"/>
                <a:gd name="T55" fmla="*/ 291 h 92"/>
                <a:gd name="T56" fmla="*/ 75 w 410"/>
                <a:gd name="T57" fmla="*/ 226 h 92"/>
                <a:gd name="T58" fmla="*/ 147 w 410"/>
                <a:gd name="T59" fmla="*/ 246 h 92"/>
                <a:gd name="T60" fmla="*/ 182 w 410"/>
                <a:gd name="T61" fmla="*/ 336 h 92"/>
                <a:gd name="T62" fmla="*/ 198 w 410"/>
                <a:gd name="T63" fmla="*/ 343 h 92"/>
                <a:gd name="T64" fmla="*/ 205 w 410"/>
                <a:gd name="T65" fmla="*/ 284 h 92"/>
                <a:gd name="T66" fmla="*/ 221 w 410"/>
                <a:gd name="T67" fmla="*/ 246 h 92"/>
                <a:gd name="T68" fmla="*/ 248 w 410"/>
                <a:gd name="T69" fmla="*/ 291 h 92"/>
                <a:gd name="T70" fmla="*/ 271 w 410"/>
                <a:gd name="T71" fmla="*/ 336 h 92"/>
                <a:gd name="T72" fmla="*/ 263 w 410"/>
                <a:gd name="T73" fmla="*/ 284 h 92"/>
                <a:gd name="T74" fmla="*/ 228 w 410"/>
                <a:gd name="T75" fmla="*/ 226 h 92"/>
                <a:gd name="T76" fmla="*/ 186 w 410"/>
                <a:gd name="T77" fmla="*/ 226 h 92"/>
                <a:gd name="T78" fmla="*/ 153 w 410"/>
                <a:gd name="T79" fmla="*/ 226 h 92"/>
                <a:gd name="T80" fmla="*/ 147 w 410"/>
                <a:gd name="T81" fmla="*/ 191 h 92"/>
                <a:gd name="T82" fmla="*/ 156 w 410"/>
                <a:gd name="T83" fmla="*/ 116 h 92"/>
                <a:gd name="T84" fmla="*/ 238 w 410"/>
                <a:gd name="T85" fmla="*/ 116 h 92"/>
                <a:gd name="T86" fmla="*/ 267 w 410"/>
                <a:gd name="T87" fmla="*/ 83 h 92"/>
                <a:gd name="T88" fmla="*/ 299 w 410"/>
                <a:gd name="T89" fmla="*/ 70 h 92"/>
                <a:gd name="T90" fmla="*/ 315 w 410"/>
                <a:gd name="T91" fmla="*/ 83 h 92"/>
                <a:gd name="T92" fmla="*/ 327 w 410"/>
                <a:gd name="T93" fmla="*/ 98 h 92"/>
                <a:gd name="T94" fmla="*/ 383 w 410"/>
                <a:gd name="T95" fmla="*/ 4 h 92"/>
                <a:gd name="T96" fmla="*/ 477 w 410"/>
                <a:gd name="T97" fmla="*/ 0 h 92"/>
                <a:gd name="T98" fmla="*/ 618 w 410"/>
                <a:gd name="T99" fmla="*/ 2 h 92"/>
                <a:gd name="T100" fmla="*/ 689 w 410"/>
                <a:gd name="T101" fmla="*/ 59 h 92"/>
                <a:gd name="T102" fmla="*/ 697 w 410"/>
                <a:gd name="T103" fmla="*/ 162 h 92"/>
                <a:gd name="T104" fmla="*/ 630 w 410"/>
                <a:gd name="T105" fmla="*/ 226 h 92"/>
                <a:gd name="T106" fmla="*/ 598 w 410"/>
                <a:gd name="T107" fmla="*/ 226 h 92"/>
                <a:gd name="T108" fmla="*/ 588 w 410"/>
                <a:gd name="T109" fmla="*/ 226 h 92"/>
                <a:gd name="T110" fmla="*/ 588 w 410"/>
                <a:gd name="T111" fmla="*/ 246 h 92"/>
                <a:gd name="T112" fmla="*/ 534 w 410"/>
                <a:gd name="T113" fmla="*/ 246 h 92"/>
                <a:gd name="T114" fmla="*/ 496 w 410"/>
                <a:gd name="T115" fmla="*/ 291 h 92"/>
                <a:gd name="T116" fmla="*/ 455 w 410"/>
                <a:gd name="T117" fmla="*/ 343 h 92"/>
                <a:gd name="T118" fmla="*/ 408 w 410"/>
                <a:gd name="T119" fmla="*/ 343 h 92"/>
                <a:gd name="T120" fmla="*/ 392 w 410"/>
                <a:gd name="T121" fmla="*/ 383 h 92"/>
                <a:gd name="T122" fmla="*/ 374 w 410"/>
                <a:gd name="T123" fmla="*/ 484 h 92"/>
                <a:gd name="T124" fmla="*/ 329 w 410"/>
                <a:gd name="T125" fmla="*/ 563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3" name="Freeform 234"/>
            <p:cNvSpPr>
              <a:spLocks noChangeAspect="1"/>
            </p:cNvSpPr>
            <p:nvPr/>
          </p:nvSpPr>
          <p:spPr bwMode="auto">
            <a:xfrm>
              <a:off x="1426" y="1039"/>
              <a:ext cx="312" cy="219"/>
            </a:xfrm>
            <a:custGeom>
              <a:avLst/>
              <a:gdLst>
                <a:gd name="T0" fmla="*/ 220 w 306"/>
                <a:gd name="T1" fmla="*/ 81 h 202"/>
                <a:gd name="T2" fmla="*/ 233 w 306"/>
                <a:gd name="T3" fmla="*/ 2 h 202"/>
                <a:gd name="T4" fmla="*/ 281 w 306"/>
                <a:gd name="T5" fmla="*/ 4 h 202"/>
                <a:gd name="T6" fmla="*/ 309 w 306"/>
                <a:gd name="T7" fmla="*/ 112 h 202"/>
                <a:gd name="T8" fmla="*/ 309 w 306"/>
                <a:gd name="T9" fmla="*/ 167 h 202"/>
                <a:gd name="T10" fmla="*/ 327 w 306"/>
                <a:gd name="T11" fmla="*/ 249 h 202"/>
                <a:gd name="T12" fmla="*/ 347 w 306"/>
                <a:gd name="T13" fmla="*/ 293 h 202"/>
                <a:gd name="T14" fmla="*/ 378 w 306"/>
                <a:gd name="T15" fmla="*/ 312 h 202"/>
                <a:gd name="T16" fmla="*/ 420 w 306"/>
                <a:gd name="T17" fmla="*/ 558 h 202"/>
                <a:gd name="T18" fmla="*/ 388 w 306"/>
                <a:gd name="T19" fmla="*/ 643 h 202"/>
                <a:gd name="T20" fmla="*/ 417 w 306"/>
                <a:gd name="T21" fmla="*/ 712 h 202"/>
                <a:gd name="T22" fmla="*/ 461 w 306"/>
                <a:gd name="T23" fmla="*/ 850 h 202"/>
                <a:gd name="T24" fmla="*/ 477 w 306"/>
                <a:gd name="T25" fmla="*/ 907 h 202"/>
                <a:gd name="T26" fmla="*/ 500 w 306"/>
                <a:gd name="T27" fmla="*/ 924 h 202"/>
                <a:gd name="T28" fmla="*/ 490 w 306"/>
                <a:gd name="T29" fmla="*/ 991 h 202"/>
                <a:gd name="T30" fmla="*/ 468 w 306"/>
                <a:gd name="T31" fmla="*/ 1074 h 202"/>
                <a:gd name="T32" fmla="*/ 436 w 306"/>
                <a:gd name="T33" fmla="*/ 1156 h 202"/>
                <a:gd name="T34" fmla="*/ 413 w 306"/>
                <a:gd name="T35" fmla="*/ 1156 h 202"/>
                <a:gd name="T36" fmla="*/ 408 w 306"/>
                <a:gd name="T37" fmla="*/ 1049 h 202"/>
                <a:gd name="T38" fmla="*/ 378 w 306"/>
                <a:gd name="T39" fmla="*/ 1039 h 202"/>
                <a:gd name="T40" fmla="*/ 350 w 306"/>
                <a:gd name="T41" fmla="*/ 1065 h 202"/>
                <a:gd name="T42" fmla="*/ 368 w 306"/>
                <a:gd name="T43" fmla="*/ 1133 h 202"/>
                <a:gd name="T44" fmla="*/ 392 w 306"/>
                <a:gd name="T45" fmla="*/ 1253 h 202"/>
                <a:gd name="T46" fmla="*/ 388 w 306"/>
                <a:gd name="T47" fmla="*/ 1435 h 202"/>
                <a:gd name="T48" fmla="*/ 392 w 306"/>
                <a:gd name="T49" fmla="*/ 1548 h 202"/>
                <a:gd name="T50" fmla="*/ 347 w 306"/>
                <a:gd name="T51" fmla="*/ 1450 h 202"/>
                <a:gd name="T52" fmla="*/ 333 w 306"/>
                <a:gd name="T53" fmla="*/ 1383 h 202"/>
                <a:gd name="T54" fmla="*/ 309 w 306"/>
                <a:gd name="T55" fmla="*/ 1383 h 202"/>
                <a:gd name="T56" fmla="*/ 343 w 306"/>
                <a:gd name="T57" fmla="*/ 1631 h 202"/>
                <a:gd name="T58" fmla="*/ 312 w 306"/>
                <a:gd name="T59" fmla="*/ 1596 h 202"/>
                <a:gd name="T60" fmla="*/ 233 w 306"/>
                <a:gd name="T61" fmla="*/ 1499 h 202"/>
                <a:gd name="T62" fmla="*/ 237 w 306"/>
                <a:gd name="T63" fmla="*/ 1427 h 202"/>
                <a:gd name="T64" fmla="*/ 233 w 306"/>
                <a:gd name="T65" fmla="*/ 1368 h 202"/>
                <a:gd name="T66" fmla="*/ 217 w 306"/>
                <a:gd name="T67" fmla="*/ 1253 h 202"/>
                <a:gd name="T68" fmla="*/ 155 w 306"/>
                <a:gd name="T69" fmla="*/ 1274 h 202"/>
                <a:gd name="T70" fmla="*/ 111 w 306"/>
                <a:gd name="T71" fmla="*/ 1287 h 202"/>
                <a:gd name="T72" fmla="*/ 107 w 306"/>
                <a:gd name="T73" fmla="*/ 1248 h 202"/>
                <a:gd name="T74" fmla="*/ 152 w 306"/>
                <a:gd name="T75" fmla="*/ 1100 h 202"/>
                <a:gd name="T76" fmla="*/ 183 w 306"/>
                <a:gd name="T77" fmla="*/ 1156 h 202"/>
                <a:gd name="T78" fmla="*/ 217 w 306"/>
                <a:gd name="T79" fmla="*/ 1100 h 202"/>
                <a:gd name="T80" fmla="*/ 237 w 306"/>
                <a:gd name="T81" fmla="*/ 1002 h 202"/>
                <a:gd name="T82" fmla="*/ 271 w 306"/>
                <a:gd name="T83" fmla="*/ 734 h 202"/>
                <a:gd name="T84" fmla="*/ 253 w 306"/>
                <a:gd name="T85" fmla="*/ 656 h 202"/>
                <a:gd name="T86" fmla="*/ 237 w 306"/>
                <a:gd name="T87" fmla="*/ 643 h 202"/>
                <a:gd name="T88" fmla="*/ 225 w 306"/>
                <a:gd name="T89" fmla="*/ 547 h 202"/>
                <a:gd name="T90" fmla="*/ 199 w 306"/>
                <a:gd name="T91" fmla="*/ 475 h 202"/>
                <a:gd name="T92" fmla="*/ 176 w 306"/>
                <a:gd name="T93" fmla="*/ 547 h 202"/>
                <a:gd name="T94" fmla="*/ 158 w 306"/>
                <a:gd name="T95" fmla="*/ 567 h 202"/>
                <a:gd name="T96" fmla="*/ 137 w 306"/>
                <a:gd name="T97" fmla="*/ 513 h 202"/>
                <a:gd name="T98" fmla="*/ 60 w 306"/>
                <a:gd name="T99" fmla="*/ 482 h 202"/>
                <a:gd name="T100" fmla="*/ 24 w 306"/>
                <a:gd name="T101" fmla="*/ 397 h 202"/>
                <a:gd name="T102" fmla="*/ 12 w 306"/>
                <a:gd name="T103" fmla="*/ 439 h 202"/>
                <a:gd name="T104" fmla="*/ 2 w 306"/>
                <a:gd name="T105" fmla="*/ 405 h 202"/>
                <a:gd name="T106" fmla="*/ 16 w 306"/>
                <a:gd name="T107" fmla="*/ 345 h 202"/>
                <a:gd name="T108" fmla="*/ 4 w 306"/>
                <a:gd name="T109" fmla="*/ 266 h 202"/>
                <a:gd name="T110" fmla="*/ 14 w 306"/>
                <a:gd name="T111" fmla="*/ 154 h 202"/>
                <a:gd name="T112" fmla="*/ 95 w 306"/>
                <a:gd name="T113" fmla="*/ 59 h 202"/>
                <a:gd name="T114" fmla="*/ 146 w 306"/>
                <a:gd name="T115" fmla="*/ 0 h 202"/>
                <a:gd name="T116" fmla="*/ 111 w 306"/>
                <a:gd name="T117" fmla="*/ 95 h 202"/>
                <a:gd name="T118" fmla="*/ 83 w 306"/>
                <a:gd name="T119" fmla="*/ 181 h 202"/>
                <a:gd name="T120" fmla="*/ 103 w 306"/>
                <a:gd name="T121" fmla="*/ 196 h 202"/>
                <a:gd name="T122" fmla="*/ 137 w 306"/>
                <a:gd name="T123" fmla="*/ 95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4" name="Freeform 235"/>
            <p:cNvSpPr>
              <a:spLocks noChangeAspect="1"/>
            </p:cNvSpPr>
            <p:nvPr/>
          </p:nvSpPr>
          <p:spPr bwMode="auto">
            <a:xfrm>
              <a:off x="1559" y="1498"/>
              <a:ext cx="41" cy="23"/>
            </a:xfrm>
            <a:custGeom>
              <a:avLst/>
              <a:gdLst>
                <a:gd name="T0" fmla="*/ 71 w 40"/>
                <a:gd name="T1" fmla="*/ 747 h 20"/>
                <a:gd name="T2" fmla="*/ 52 w 40"/>
                <a:gd name="T3" fmla="*/ 698 h 20"/>
                <a:gd name="T4" fmla="*/ 18 w 40"/>
                <a:gd name="T5" fmla="*/ 698 h 20"/>
                <a:gd name="T6" fmla="*/ 10 w 40"/>
                <a:gd name="T7" fmla="*/ 528 h 20"/>
                <a:gd name="T8" fmla="*/ 2 w 40"/>
                <a:gd name="T9" fmla="*/ 302 h 20"/>
                <a:gd name="T10" fmla="*/ 0 w 40"/>
                <a:gd name="T11" fmla="*/ 173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48 w 40"/>
                <a:gd name="T19" fmla="*/ 2 h 20"/>
                <a:gd name="T20" fmla="*/ 56 w 40"/>
                <a:gd name="T21" fmla="*/ 229 h 20"/>
                <a:gd name="T22" fmla="*/ 63 w 40"/>
                <a:gd name="T23" fmla="*/ 459 h 20"/>
                <a:gd name="T24" fmla="*/ 67 w 40"/>
                <a:gd name="T25" fmla="*/ 607 h 20"/>
                <a:gd name="T26" fmla="*/ 71 w 40"/>
                <a:gd name="T27" fmla="*/ 747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5" name="Freeform 236"/>
            <p:cNvSpPr>
              <a:spLocks noChangeAspect="1"/>
            </p:cNvSpPr>
            <p:nvPr/>
          </p:nvSpPr>
          <p:spPr bwMode="auto">
            <a:xfrm>
              <a:off x="1116" y="976"/>
              <a:ext cx="103" cy="31"/>
            </a:xfrm>
            <a:custGeom>
              <a:avLst/>
              <a:gdLst>
                <a:gd name="T0" fmla="*/ 0 w 102"/>
                <a:gd name="T1" fmla="*/ 344 h 28"/>
                <a:gd name="T2" fmla="*/ 6 w 102"/>
                <a:gd name="T3" fmla="*/ 344 h 28"/>
                <a:gd name="T4" fmla="*/ 12 w 102"/>
                <a:gd name="T5" fmla="*/ 344 h 28"/>
                <a:gd name="T6" fmla="*/ 16 w 102"/>
                <a:gd name="T7" fmla="*/ 344 h 28"/>
                <a:gd name="T8" fmla="*/ 20 w 102"/>
                <a:gd name="T9" fmla="*/ 397 h 28"/>
                <a:gd name="T10" fmla="*/ 28 w 102"/>
                <a:gd name="T11" fmla="*/ 397 h 28"/>
                <a:gd name="T12" fmla="*/ 44 w 102"/>
                <a:gd name="T13" fmla="*/ 281 h 28"/>
                <a:gd name="T14" fmla="*/ 82 w 102"/>
                <a:gd name="T15" fmla="*/ 229 h 28"/>
                <a:gd name="T16" fmla="*/ 88 w 102"/>
                <a:gd name="T17" fmla="*/ 311 h 28"/>
                <a:gd name="T18" fmla="*/ 98 w 102"/>
                <a:gd name="T19" fmla="*/ 229 h 28"/>
                <a:gd name="T20" fmla="*/ 108 w 102"/>
                <a:gd name="T21" fmla="*/ 169 h 28"/>
                <a:gd name="T22" fmla="*/ 118 w 102"/>
                <a:gd name="T23" fmla="*/ 113 h 28"/>
                <a:gd name="T24" fmla="*/ 128 w 102"/>
                <a:gd name="T25" fmla="*/ 4 h 28"/>
                <a:gd name="T26" fmla="*/ 122 w 102"/>
                <a:gd name="T27" fmla="*/ 0 h 28"/>
                <a:gd name="T28" fmla="*/ 110 w 102"/>
                <a:gd name="T29" fmla="*/ 2 h 28"/>
                <a:gd name="T30" fmla="*/ 100 w 102"/>
                <a:gd name="T31" fmla="*/ 4 h 28"/>
                <a:gd name="T32" fmla="*/ 50 w 102"/>
                <a:gd name="T33" fmla="*/ 138 h 28"/>
                <a:gd name="T34" fmla="*/ 26 w 102"/>
                <a:gd name="T35" fmla="*/ 229 h 28"/>
                <a:gd name="T36" fmla="*/ 16 w 102"/>
                <a:gd name="T37" fmla="*/ 254 h 28"/>
                <a:gd name="T38" fmla="*/ 4 w 102"/>
                <a:gd name="T39" fmla="*/ 254 h 28"/>
                <a:gd name="T40" fmla="*/ 4 w 102"/>
                <a:gd name="T41" fmla="*/ 344 h 28"/>
                <a:gd name="T42" fmla="*/ 0 w 102"/>
                <a:gd name="T43" fmla="*/ 34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6" name="Freeform 237"/>
            <p:cNvSpPr>
              <a:spLocks noChangeAspect="1"/>
            </p:cNvSpPr>
            <p:nvPr/>
          </p:nvSpPr>
          <p:spPr bwMode="auto">
            <a:xfrm>
              <a:off x="1291" y="1033"/>
              <a:ext cx="79" cy="49"/>
            </a:xfrm>
            <a:custGeom>
              <a:avLst/>
              <a:gdLst>
                <a:gd name="T0" fmla="*/ 104 w 78"/>
                <a:gd name="T1" fmla="*/ 6 h 46"/>
                <a:gd name="T2" fmla="*/ 100 w 78"/>
                <a:gd name="T3" fmla="*/ 46 h 46"/>
                <a:gd name="T4" fmla="*/ 96 w 78"/>
                <a:gd name="T5" fmla="*/ 52 h 46"/>
                <a:gd name="T6" fmla="*/ 88 w 78"/>
                <a:gd name="T7" fmla="*/ 76 h 46"/>
                <a:gd name="T8" fmla="*/ 96 w 78"/>
                <a:gd name="T9" fmla="*/ 126 h 46"/>
                <a:gd name="T10" fmla="*/ 86 w 78"/>
                <a:gd name="T11" fmla="*/ 152 h 46"/>
                <a:gd name="T12" fmla="*/ 82 w 78"/>
                <a:gd name="T13" fmla="*/ 162 h 46"/>
                <a:gd name="T14" fmla="*/ 76 w 78"/>
                <a:gd name="T15" fmla="*/ 152 h 46"/>
                <a:gd name="T16" fmla="*/ 76 w 78"/>
                <a:gd name="T17" fmla="*/ 173 h 46"/>
                <a:gd name="T18" fmla="*/ 72 w 78"/>
                <a:gd name="T19" fmla="*/ 196 h 46"/>
                <a:gd name="T20" fmla="*/ 66 w 78"/>
                <a:gd name="T21" fmla="*/ 209 h 46"/>
                <a:gd name="T22" fmla="*/ 34 w 78"/>
                <a:gd name="T23" fmla="*/ 222 h 46"/>
                <a:gd name="T24" fmla="*/ 28 w 78"/>
                <a:gd name="T25" fmla="*/ 238 h 46"/>
                <a:gd name="T26" fmla="*/ 18 w 78"/>
                <a:gd name="T27" fmla="*/ 238 h 46"/>
                <a:gd name="T28" fmla="*/ 18 w 78"/>
                <a:gd name="T29" fmla="*/ 209 h 46"/>
                <a:gd name="T30" fmla="*/ 16 w 78"/>
                <a:gd name="T31" fmla="*/ 196 h 46"/>
                <a:gd name="T32" fmla="*/ 10 w 78"/>
                <a:gd name="T33" fmla="*/ 173 h 46"/>
                <a:gd name="T34" fmla="*/ 4 w 78"/>
                <a:gd name="T35" fmla="*/ 152 h 46"/>
                <a:gd name="T36" fmla="*/ 2 w 78"/>
                <a:gd name="T37" fmla="*/ 143 h 46"/>
                <a:gd name="T38" fmla="*/ 0 w 78"/>
                <a:gd name="T39" fmla="*/ 126 h 46"/>
                <a:gd name="T40" fmla="*/ 2 w 78"/>
                <a:gd name="T41" fmla="*/ 111 h 46"/>
                <a:gd name="T42" fmla="*/ 4 w 78"/>
                <a:gd name="T43" fmla="*/ 98 h 46"/>
                <a:gd name="T44" fmla="*/ 8 w 78"/>
                <a:gd name="T45" fmla="*/ 86 h 46"/>
                <a:gd name="T46" fmla="*/ 14 w 78"/>
                <a:gd name="T47" fmla="*/ 86 h 46"/>
                <a:gd name="T48" fmla="*/ 16 w 78"/>
                <a:gd name="T49" fmla="*/ 98 h 46"/>
                <a:gd name="T50" fmla="*/ 20 w 78"/>
                <a:gd name="T51" fmla="*/ 111 h 46"/>
                <a:gd name="T52" fmla="*/ 24 w 78"/>
                <a:gd name="T53" fmla="*/ 111 h 46"/>
                <a:gd name="T54" fmla="*/ 32 w 78"/>
                <a:gd name="T55" fmla="*/ 98 h 46"/>
                <a:gd name="T56" fmla="*/ 34 w 78"/>
                <a:gd name="T57" fmla="*/ 86 h 46"/>
                <a:gd name="T58" fmla="*/ 34 w 78"/>
                <a:gd name="T59" fmla="*/ 76 h 46"/>
                <a:gd name="T60" fmla="*/ 34 w 78"/>
                <a:gd name="T61" fmla="*/ 52 h 46"/>
                <a:gd name="T62" fmla="*/ 66 w 78"/>
                <a:gd name="T63" fmla="*/ 6 h 46"/>
                <a:gd name="T64" fmla="*/ 80 w 78"/>
                <a:gd name="T65" fmla="*/ 4 h 46"/>
                <a:gd name="T66" fmla="*/ 104 w 78"/>
                <a:gd name="T67" fmla="*/ 0 h 46"/>
                <a:gd name="T68" fmla="*/ 104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7" name="Freeform 238"/>
            <p:cNvSpPr>
              <a:spLocks noChangeAspect="1"/>
            </p:cNvSpPr>
            <p:nvPr/>
          </p:nvSpPr>
          <p:spPr bwMode="auto">
            <a:xfrm>
              <a:off x="1275" y="1105"/>
              <a:ext cx="44" cy="25"/>
            </a:xfrm>
            <a:custGeom>
              <a:avLst/>
              <a:gdLst>
                <a:gd name="T0" fmla="*/ 24 w 44"/>
                <a:gd name="T1" fmla="*/ 605 h 22"/>
                <a:gd name="T2" fmla="*/ 18 w 44"/>
                <a:gd name="T3" fmla="*/ 605 h 22"/>
                <a:gd name="T4" fmla="*/ 10 w 44"/>
                <a:gd name="T5" fmla="*/ 572 h 22"/>
                <a:gd name="T6" fmla="*/ 0 w 44"/>
                <a:gd name="T7" fmla="*/ 390 h 22"/>
                <a:gd name="T8" fmla="*/ 6 w 44"/>
                <a:gd name="T9" fmla="*/ 266 h 22"/>
                <a:gd name="T10" fmla="*/ 14 w 44"/>
                <a:gd name="T11" fmla="*/ 159 h 22"/>
                <a:gd name="T12" fmla="*/ 32 w 44"/>
                <a:gd name="T13" fmla="*/ 0 h 22"/>
                <a:gd name="T14" fmla="*/ 34 w 44"/>
                <a:gd name="T15" fmla="*/ 123 h 22"/>
                <a:gd name="T16" fmla="*/ 38 w 44"/>
                <a:gd name="T17" fmla="*/ 159 h 22"/>
                <a:gd name="T18" fmla="*/ 44 w 44"/>
                <a:gd name="T19" fmla="*/ 159 h 22"/>
                <a:gd name="T20" fmla="*/ 44 w 44"/>
                <a:gd name="T21" fmla="*/ 503 h 22"/>
                <a:gd name="T22" fmla="*/ 34 w 44"/>
                <a:gd name="T23" fmla="*/ 605 h 22"/>
                <a:gd name="T24" fmla="*/ 24 w 44"/>
                <a:gd name="T25" fmla="*/ 60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8" name="Freeform 239"/>
            <p:cNvSpPr>
              <a:spLocks noChangeAspect="1"/>
            </p:cNvSpPr>
            <p:nvPr/>
          </p:nvSpPr>
          <p:spPr bwMode="auto">
            <a:xfrm>
              <a:off x="1367" y="1182"/>
              <a:ext cx="88" cy="50"/>
            </a:xfrm>
            <a:custGeom>
              <a:avLst/>
              <a:gdLst>
                <a:gd name="T0" fmla="*/ 112 w 86"/>
                <a:gd name="T1" fmla="*/ 372 h 46"/>
                <a:gd name="T2" fmla="*/ 107 w 86"/>
                <a:gd name="T3" fmla="*/ 284 h 46"/>
                <a:gd name="T4" fmla="*/ 99 w 86"/>
                <a:gd name="T5" fmla="*/ 246 h 46"/>
                <a:gd name="T6" fmla="*/ 91 w 86"/>
                <a:gd name="T7" fmla="*/ 246 h 46"/>
                <a:gd name="T8" fmla="*/ 79 w 86"/>
                <a:gd name="T9" fmla="*/ 246 h 46"/>
                <a:gd name="T10" fmla="*/ 71 w 86"/>
                <a:gd name="T11" fmla="*/ 284 h 46"/>
                <a:gd name="T12" fmla="*/ 58 w 86"/>
                <a:gd name="T13" fmla="*/ 336 h 46"/>
                <a:gd name="T14" fmla="*/ 50 w 86"/>
                <a:gd name="T15" fmla="*/ 383 h 46"/>
                <a:gd name="T16" fmla="*/ 18 w 86"/>
                <a:gd name="T17" fmla="*/ 404 h 46"/>
                <a:gd name="T18" fmla="*/ 12 w 86"/>
                <a:gd name="T19" fmla="*/ 383 h 46"/>
                <a:gd name="T20" fmla="*/ 16 w 86"/>
                <a:gd name="T21" fmla="*/ 343 h 46"/>
                <a:gd name="T22" fmla="*/ 12 w 86"/>
                <a:gd name="T23" fmla="*/ 336 h 46"/>
                <a:gd name="T24" fmla="*/ 8 w 86"/>
                <a:gd name="T25" fmla="*/ 336 h 46"/>
                <a:gd name="T26" fmla="*/ 4 w 86"/>
                <a:gd name="T27" fmla="*/ 336 h 46"/>
                <a:gd name="T28" fmla="*/ 0 w 86"/>
                <a:gd name="T29" fmla="*/ 315 h 46"/>
                <a:gd name="T30" fmla="*/ 10 w 86"/>
                <a:gd name="T31" fmla="*/ 226 h 46"/>
                <a:gd name="T32" fmla="*/ 50 w 86"/>
                <a:gd name="T33" fmla="*/ 137 h 46"/>
                <a:gd name="T34" fmla="*/ 87 w 86"/>
                <a:gd name="T35" fmla="*/ 0 h 46"/>
                <a:gd name="T36" fmla="*/ 99 w 86"/>
                <a:gd name="T37" fmla="*/ 59 h 46"/>
                <a:gd name="T38" fmla="*/ 112 w 86"/>
                <a:gd name="T39" fmla="*/ 116 h 46"/>
                <a:gd name="T40" fmla="*/ 138 w 86"/>
                <a:gd name="T41" fmla="*/ 208 h 46"/>
                <a:gd name="T42" fmla="*/ 135 w 86"/>
                <a:gd name="T43" fmla="*/ 267 h 46"/>
                <a:gd name="T44" fmla="*/ 144 w 86"/>
                <a:gd name="T45" fmla="*/ 267 h 46"/>
                <a:gd name="T46" fmla="*/ 153 w 86"/>
                <a:gd name="T47" fmla="*/ 284 h 46"/>
                <a:gd name="T48" fmla="*/ 144 w 86"/>
                <a:gd name="T49" fmla="*/ 336 h 46"/>
                <a:gd name="T50" fmla="*/ 138 w 86"/>
                <a:gd name="T51" fmla="*/ 343 h 46"/>
                <a:gd name="T52" fmla="*/ 129 w 86"/>
                <a:gd name="T53" fmla="*/ 372 h 46"/>
                <a:gd name="T54" fmla="*/ 123 w 86"/>
                <a:gd name="T55" fmla="*/ 343 h 46"/>
                <a:gd name="T56" fmla="*/ 118 w 86"/>
                <a:gd name="T57" fmla="*/ 336 h 46"/>
                <a:gd name="T58" fmla="*/ 112 w 86"/>
                <a:gd name="T59" fmla="*/ 37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49" name="Freeform 240"/>
            <p:cNvSpPr>
              <a:spLocks noChangeAspect="1"/>
            </p:cNvSpPr>
            <p:nvPr/>
          </p:nvSpPr>
          <p:spPr bwMode="auto">
            <a:xfrm>
              <a:off x="1428" y="983"/>
              <a:ext cx="181" cy="43"/>
            </a:xfrm>
            <a:custGeom>
              <a:avLst/>
              <a:gdLst>
                <a:gd name="T0" fmla="*/ 63 w 176"/>
                <a:gd name="T1" fmla="*/ 158 h 40"/>
                <a:gd name="T2" fmla="*/ 79 w 176"/>
                <a:gd name="T3" fmla="*/ 118 h 40"/>
                <a:gd name="T4" fmla="*/ 67 w 176"/>
                <a:gd name="T5" fmla="*/ 102 h 40"/>
                <a:gd name="T6" fmla="*/ 59 w 176"/>
                <a:gd name="T7" fmla="*/ 102 h 40"/>
                <a:gd name="T8" fmla="*/ 50 w 176"/>
                <a:gd name="T9" fmla="*/ 102 h 40"/>
                <a:gd name="T10" fmla="*/ 14 w 176"/>
                <a:gd name="T11" fmla="*/ 118 h 40"/>
                <a:gd name="T12" fmla="*/ 10 w 176"/>
                <a:gd name="T13" fmla="*/ 102 h 40"/>
                <a:gd name="T14" fmla="*/ 6 w 176"/>
                <a:gd name="T15" fmla="*/ 88 h 40"/>
                <a:gd name="T16" fmla="*/ 0 w 176"/>
                <a:gd name="T17" fmla="*/ 6 h 40"/>
                <a:gd name="T18" fmla="*/ 10 w 176"/>
                <a:gd name="T19" fmla="*/ 2 h 40"/>
                <a:gd name="T20" fmla="*/ 48 w 176"/>
                <a:gd name="T21" fmla="*/ 0 h 40"/>
                <a:gd name="T22" fmla="*/ 59 w 176"/>
                <a:gd name="T23" fmla="*/ 2 h 40"/>
                <a:gd name="T24" fmla="*/ 71 w 176"/>
                <a:gd name="T25" fmla="*/ 6 h 40"/>
                <a:gd name="T26" fmla="*/ 83 w 176"/>
                <a:gd name="T27" fmla="*/ 57 h 40"/>
                <a:gd name="T28" fmla="*/ 98 w 176"/>
                <a:gd name="T29" fmla="*/ 66 h 40"/>
                <a:gd name="T30" fmla="*/ 128 w 176"/>
                <a:gd name="T31" fmla="*/ 66 h 40"/>
                <a:gd name="T32" fmla="*/ 136 w 176"/>
                <a:gd name="T33" fmla="*/ 57 h 40"/>
                <a:gd name="T34" fmla="*/ 144 w 176"/>
                <a:gd name="T35" fmla="*/ 6 h 40"/>
                <a:gd name="T36" fmla="*/ 152 w 176"/>
                <a:gd name="T37" fmla="*/ 6 h 40"/>
                <a:gd name="T38" fmla="*/ 140 w 176"/>
                <a:gd name="T39" fmla="*/ 66 h 40"/>
                <a:gd name="T40" fmla="*/ 136 w 176"/>
                <a:gd name="T41" fmla="*/ 76 h 40"/>
                <a:gd name="T42" fmla="*/ 132 w 176"/>
                <a:gd name="T43" fmla="*/ 102 h 40"/>
                <a:gd name="T44" fmla="*/ 136 w 176"/>
                <a:gd name="T45" fmla="*/ 118 h 40"/>
                <a:gd name="T46" fmla="*/ 136 w 176"/>
                <a:gd name="T47" fmla="*/ 137 h 40"/>
                <a:gd name="T48" fmla="*/ 148 w 176"/>
                <a:gd name="T49" fmla="*/ 147 h 40"/>
                <a:gd name="T50" fmla="*/ 180 w 176"/>
                <a:gd name="T51" fmla="*/ 147 h 40"/>
                <a:gd name="T52" fmla="*/ 209 w 176"/>
                <a:gd name="T53" fmla="*/ 147 h 40"/>
                <a:gd name="T54" fmla="*/ 239 w 176"/>
                <a:gd name="T55" fmla="*/ 137 h 40"/>
                <a:gd name="T56" fmla="*/ 268 w 176"/>
                <a:gd name="T57" fmla="*/ 118 h 40"/>
                <a:gd name="T58" fmla="*/ 300 w 176"/>
                <a:gd name="T59" fmla="*/ 118 h 40"/>
                <a:gd name="T60" fmla="*/ 324 w 176"/>
                <a:gd name="T61" fmla="*/ 118 h 40"/>
                <a:gd name="T62" fmla="*/ 341 w 176"/>
                <a:gd name="T63" fmla="*/ 137 h 40"/>
                <a:gd name="T64" fmla="*/ 363 w 176"/>
                <a:gd name="T65" fmla="*/ 158 h 40"/>
                <a:gd name="T66" fmla="*/ 356 w 176"/>
                <a:gd name="T67" fmla="*/ 212 h 40"/>
                <a:gd name="T68" fmla="*/ 347 w 176"/>
                <a:gd name="T69" fmla="*/ 247 h 40"/>
                <a:gd name="T70" fmla="*/ 333 w 176"/>
                <a:gd name="T71" fmla="*/ 263 h 40"/>
                <a:gd name="T72" fmla="*/ 315 w 176"/>
                <a:gd name="T73" fmla="*/ 263 h 40"/>
                <a:gd name="T74" fmla="*/ 292 w 176"/>
                <a:gd name="T75" fmla="*/ 263 h 40"/>
                <a:gd name="T76" fmla="*/ 276 w 176"/>
                <a:gd name="T77" fmla="*/ 247 h 40"/>
                <a:gd name="T78" fmla="*/ 266 w 176"/>
                <a:gd name="T79" fmla="*/ 247 h 40"/>
                <a:gd name="T80" fmla="*/ 245 w 176"/>
                <a:gd name="T81" fmla="*/ 234 h 40"/>
                <a:gd name="T82" fmla="*/ 231 w 176"/>
                <a:gd name="T83" fmla="*/ 234 h 40"/>
                <a:gd name="T84" fmla="*/ 214 w 176"/>
                <a:gd name="T85" fmla="*/ 228 h 40"/>
                <a:gd name="T86" fmla="*/ 202 w 176"/>
                <a:gd name="T87" fmla="*/ 212 h 40"/>
                <a:gd name="T88" fmla="*/ 191 w 176"/>
                <a:gd name="T89" fmla="*/ 212 h 40"/>
                <a:gd name="T90" fmla="*/ 175 w 176"/>
                <a:gd name="T91" fmla="*/ 228 h 40"/>
                <a:gd name="T92" fmla="*/ 160 w 176"/>
                <a:gd name="T93" fmla="*/ 234 h 40"/>
                <a:gd name="T94" fmla="*/ 152 w 176"/>
                <a:gd name="T95" fmla="*/ 263 h 40"/>
                <a:gd name="T96" fmla="*/ 140 w 176"/>
                <a:gd name="T97" fmla="*/ 263 h 40"/>
                <a:gd name="T98" fmla="*/ 92 w 176"/>
                <a:gd name="T99" fmla="*/ 247 h 40"/>
                <a:gd name="T100" fmla="*/ 67 w 176"/>
                <a:gd name="T101" fmla="*/ 247 h 40"/>
                <a:gd name="T102" fmla="*/ 59 w 176"/>
                <a:gd name="T103" fmla="*/ 247 h 40"/>
                <a:gd name="T104" fmla="*/ 52 w 176"/>
                <a:gd name="T105" fmla="*/ 263 h 40"/>
                <a:gd name="T106" fmla="*/ 52 w 176"/>
                <a:gd name="T107" fmla="*/ 212 h 40"/>
                <a:gd name="T108" fmla="*/ 59 w 176"/>
                <a:gd name="T109" fmla="*/ 170 h 40"/>
                <a:gd name="T110" fmla="*/ 67 w 176"/>
                <a:gd name="T111" fmla="*/ 147 h 40"/>
                <a:gd name="T112" fmla="*/ 79 w 176"/>
                <a:gd name="T113" fmla="*/ 137 h 40"/>
                <a:gd name="T114" fmla="*/ 63 w 176"/>
                <a:gd name="T115" fmla="*/ 158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0" name="Freeform 241"/>
            <p:cNvSpPr>
              <a:spLocks noChangeAspect="1"/>
            </p:cNvSpPr>
            <p:nvPr/>
          </p:nvSpPr>
          <p:spPr bwMode="auto">
            <a:xfrm>
              <a:off x="1401" y="1008"/>
              <a:ext cx="35" cy="15"/>
            </a:xfrm>
            <a:custGeom>
              <a:avLst/>
              <a:gdLst>
                <a:gd name="T0" fmla="*/ 68 w 34"/>
                <a:gd name="T1" fmla="*/ 54 h 14"/>
                <a:gd name="T2" fmla="*/ 60 w 34"/>
                <a:gd name="T3" fmla="*/ 71 h 14"/>
                <a:gd name="T4" fmla="*/ 52 w 34"/>
                <a:gd name="T5" fmla="*/ 81 h 14"/>
                <a:gd name="T6" fmla="*/ 48 w 34"/>
                <a:gd name="T7" fmla="*/ 81 h 14"/>
                <a:gd name="T8" fmla="*/ 12 w 34"/>
                <a:gd name="T9" fmla="*/ 71 h 14"/>
                <a:gd name="T10" fmla="*/ 0 w 34"/>
                <a:gd name="T11" fmla="*/ 62 h 14"/>
                <a:gd name="T12" fmla="*/ 8 w 34"/>
                <a:gd name="T13" fmla="*/ 4 h 14"/>
                <a:gd name="T14" fmla="*/ 44 w 34"/>
                <a:gd name="T15" fmla="*/ 0 h 14"/>
                <a:gd name="T16" fmla="*/ 50 w 34"/>
                <a:gd name="T17" fmla="*/ 0 h 14"/>
                <a:gd name="T18" fmla="*/ 56 w 34"/>
                <a:gd name="T19" fmla="*/ 2 h 14"/>
                <a:gd name="T20" fmla="*/ 64 w 34"/>
                <a:gd name="T21" fmla="*/ 4 h 14"/>
                <a:gd name="T22" fmla="*/ 68 w 34"/>
                <a:gd name="T23" fmla="*/ 54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1" name="Freeform 242"/>
            <p:cNvSpPr>
              <a:spLocks noChangeAspect="1"/>
            </p:cNvSpPr>
            <p:nvPr/>
          </p:nvSpPr>
          <p:spPr bwMode="auto">
            <a:xfrm>
              <a:off x="1541" y="1134"/>
              <a:ext cx="34" cy="20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97 h 18"/>
                <a:gd name="T10" fmla="*/ 30 w 34"/>
                <a:gd name="T11" fmla="*/ 148 h 18"/>
                <a:gd name="T12" fmla="*/ 24 w 34"/>
                <a:gd name="T13" fmla="*/ 224 h 18"/>
                <a:gd name="T14" fmla="*/ 16 w 34"/>
                <a:gd name="T15" fmla="*/ 277 h 18"/>
                <a:gd name="T16" fmla="*/ 6 w 34"/>
                <a:gd name="T17" fmla="*/ 277 h 18"/>
                <a:gd name="T18" fmla="*/ 2 w 34"/>
                <a:gd name="T19" fmla="*/ 249 h 18"/>
                <a:gd name="T20" fmla="*/ 0 w 34"/>
                <a:gd name="T21" fmla="*/ 224 h 18"/>
                <a:gd name="T22" fmla="*/ 2 w 34"/>
                <a:gd name="T23" fmla="*/ 148 h 18"/>
                <a:gd name="T24" fmla="*/ 8 w 34"/>
                <a:gd name="T25" fmla="*/ 97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2" name="Freeform 243"/>
            <p:cNvSpPr>
              <a:spLocks noChangeAspect="1"/>
            </p:cNvSpPr>
            <p:nvPr/>
          </p:nvSpPr>
          <p:spPr bwMode="auto">
            <a:xfrm>
              <a:off x="1651" y="2561"/>
              <a:ext cx="43" cy="42"/>
            </a:xfrm>
            <a:custGeom>
              <a:avLst/>
              <a:gdLst>
                <a:gd name="T0" fmla="*/ 0 w 42"/>
                <a:gd name="T1" fmla="*/ 326 h 38"/>
                <a:gd name="T2" fmla="*/ 4 w 42"/>
                <a:gd name="T3" fmla="*/ 437 h 38"/>
                <a:gd name="T4" fmla="*/ 18 w 42"/>
                <a:gd name="T5" fmla="*/ 486 h 38"/>
                <a:gd name="T6" fmla="*/ 54 w 42"/>
                <a:gd name="T7" fmla="*/ 513 h 38"/>
                <a:gd name="T8" fmla="*/ 56 w 42"/>
                <a:gd name="T9" fmla="*/ 486 h 38"/>
                <a:gd name="T10" fmla="*/ 60 w 42"/>
                <a:gd name="T11" fmla="*/ 464 h 38"/>
                <a:gd name="T12" fmla="*/ 64 w 42"/>
                <a:gd name="T13" fmla="*/ 326 h 38"/>
                <a:gd name="T14" fmla="*/ 68 w 42"/>
                <a:gd name="T15" fmla="*/ 188 h 38"/>
                <a:gd name="T16" fmla="*/ 72 w 42"/>
                <a:gd name="T17" fmla="*/ 103 h 38"/>
                <a:gd name="T18" fmla="*/ 58 w 42"/>
                <a:gd name="T19" fmla="*/ 84 h 38"/>
                <a:gd name="T20" fmla="*/ 50 w 42"/>
                <a:gd name="T21" fmla="*/ 4 h 38"/>
                <a:gd name="T22" fmla="*/ 16 w 42"/>
                <a:gd name="T23" fmla="*/ 0 h 38"/>
                <a:gd name="T24" fmla="*/ 10 w 42"/>
                <a:gd name="T25" fmla="*/ 0 h 38"/>
                <a:gd name="T26" fmla="*/ 8 w 42"/>
                <a:gd name="T27" fmla="*/ 0 h 38"/>
                <a:gd name="T28" fmla="*/ 6 w 42"/>
                <a:gd name="T29" fmla="*/ 2 h 38"/>
                <a:gd name="T30" fmla="*/ 4 w 42"/>
                <a:gd name="T31" fmla="*/ 84 h 38"/>
                <a:gd name="T32" fmla="*/ 2 w 42"/>
                <a:gd name="T33" fmla="*/ 219 h 38"/>
                <a:gd name="T34" fmla="*/ 0 w 42"/>
                <a:gd name="T35" fmla="*/ 326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2"/>
                <a:gd name="T55" fmla="*/ 0 h 38"/>
                <a:gd name="T56" fmla="*/ 42 w 42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2" h="38">
                  <a:moveTo>
                    <a:pt x="0" y="24"/>
                  </a:moveTo>
                  <a:lnTo>
                    <a:pt x="4" y="32"/>
                  </a:lnTo>
                  <a:lnTo>
                    <a:pt x="18" y="36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4" y="34"/>
                  </a:lnTo>
                  <a:lnTo>
                    <a:pt x="38" y="24"/>
                  </a:lnTo>
                  <a:lnTo>
                    <a:pt x="40" y="14"/>
                  </a:lnTo>
                  <a:lnTo>
                    <a:pt x="42" y="8"/>
                  </a:lnTo>
                  <a:lnTo>
                    <a:pt x="32" y="6"/>
                  </a:lnTo>
                  <a:lnTo>
                    <a:pt x="24" y="4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1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3" name="Freeform 244"/>
            <p:cNvSpPr>
              <a:spLocks noChangeAspect="1"/>
            </p:cNvSpPr>
            <p:nvPr/>
          </p:nvSpPr>
          <p:spPr bwMode="auto">
            <a:xfrm>
              <a:off x="1085" y="2070"/>
              <a:ext cx="177" cy="74"/>
            </a:xfrm>
            <a:custGeom>
              <a:avLst/>
              <a:gdLst>
                <a:gd name="T0" fmla="*/ 74 w 174"/>
                <a:gd name="T1" fmla="*/ 176 h 68"/>
                <a:gd name="T2" fmla="*/ 74 w 174"/>
                <a:gd name="T3" fmla="*/ 148 h 68"/>
                <a:gd name="T4" fmla="*/ 78 w 174"/>
                <a:gd name="T5" fmla="*/ 148 h 68"/>
                <a:gd name="T6" fmla="*/ 78 w 174"/>
                <a:gd name="T7" fmla="*/ 106 h 68"/>
                <a:gd name="T8" fmla="*/ 74 w 174"/>
                <a:gd name="T9" fmla="*/ 89 h 68"/>
                <a:gd name="T10" fmla="*/ 72 w 174"/>
                <a:gd name="T11" fmla="*/ 106 h 68"/>
                <a:gd name="T12" fmla="*/ 64 w 174"/>
                <a:gd name="T13" fmla="*/ 106 h 68"/>
                <a:gd name="T14" fmla="*/ 58 w 174"/>
                <a:gd name="T15" fmla="*/ 148 h 68"/>
                <a:gd name="T16" fmla="*/ 24 w 174"/>
                <a:gd name="T17" fmla="*/ 176 h 68"/>
                <a:gd name="T18" fmla="*/ 16 w 174"/>
                <a:gd name="T19" fmla="*/ 192 h 68"/>
                <a:gd name="T20" fmla="*/ 14 w 174"/>
                <a:gd name="T21" fmla="*/ 209 h 68"/>
                <a:gd name="T22" fmla="*/ 12 w 174"/>
                <a:gd name="T23" fmla="*/ 227 h 68"/>
                <a:gd name="T24" fmla="*/ 6 w 174"/>
                <a:gd name="T25" fmla="*/ 247 h 68"/>
                <a:gd name="T26" fmla="*/ 0 w 174"/>
                <a:gd name="T27" fmla="*/ 247 h 68"/>
                <a:gd name="T28" fmla="*/ 4 w 174"/>
                <a:gd name="T29" fmla="*/ 227 h 68"/>
                <a:gd name="T30" fmla="*/ 6 w 174"/>
                <a:gd name="T31" fmla="*/ 227 h 68"/>
                <a:gd name="T32" fmla="*/ 8 w 174"/>
                <a:gd name="T33" fmla="*/ 176 h 68"/>
                <a:gd name="T34" fmla="*/ 12 w 174"/>
                <a:gd name="T35" fmla="*/ 125 h 68"/>
                <a:gd name="T36" fmla="*/ 18 w 174"/>
                <a:gd name="T37" fmla="*/ 89 h 68"/>
                <a:gd name="T38" fmla="*/ 26 w 174"/>
                <a:gd name="T39" fmla="*/ 63 h 68"/>
                <a:gd name="T40" fmla="*/ 70 w 174"/>
                <a:gd name="T41" fmla="*/ 0 h 68"/>
                <a:gd name="T42" fmla="*/ 86 w 174"/>
                <a:gd name="T43" fmla="*/ 0 h 68"/>
                <a:gd name="T44" fmla="*/ 93 w 174"/>
                <a:gd name="T45" fmla="*/ 0 h 68"/>
                <a:gd name="T46" fmla="*/ 97 w 174"/>
                <a:gd name="T47" fmla="*/ 2 h 68"/>
                <a:gd name="T48" fmla="*/ 105 w 174"/>
                <a:gd name="T49" fmla="*/ 4 h 68"/>
                <a:gd name="T50" fmla="*/ 133 w 174"/>
                <a:gd name="T51" fmla="*/ 75 h 68"/>
                <a:gd name="T52" fmla="*/ 144 w 174"/>
                <a:gd name="T53" fmla="*/ 148 h 68"/>
                <a:gd name="T54" fmla="*/ 149 w 174"/>
                <a:gd name="T55" fmla="*/ 162 h 68"/>
                <a:gd name="T56" fmla="*/ 158 w 174"/>
                <a:gd name="T57" fmla="*/ 162 h 68"/>
                <a:gd name="T58" fmla="*/ 170 w 174"/>
                <a:gd name="T59" fmla="*/ 176 h 68"/>
                <a:gd name="T60" fmla="*/ 188 w 174"/>
                <a:gd name="T61" fmla="*/ 227 h 68"/>
                <a:gd name="T62" fmla="*/ 200 w 174"/>
                <a:gd name="T63" fmla="*/ 308 h 68"/>
                <a:gd name="T64" fmla="*/ 218 w 174"/>
                <a:gd name="T65" fmla="*/ 365 h 68"/>
                <a:gd name="T66" fmla="*/ 238 w 174"/>
                <a:gd name="T67" fmla="*/ 397 h 68"/>
                <a:gd name="T68" fmla="*/ 236 w 174"/>
                <a:gd name="T69" fmla="*/ 411 h 68"/>
                <a:gd name="T70" fmla="*/ 236 w 174"/>
                <a:gd name="T71" fmla="*/ 432 h 68"/>
                <a:gd name="T72" fmla="*/ 257 w 174"/>
                <a:gd name="T73" fmla="*/ 470 h 68"/>
                <a:gd name="T74" fmla="*/ 266 w 174"/>
                <a:gd name="T75" fmla="*/ 495 h 68"/>
                <a:gd name="T76" fmla="*/ 269 w 174"/>
                <a:gd name="T77" fmla="*/ 556 h 68"/>
                <a:gd name="T78" fmla="*/ 257 w 174"/>
                <a:gd name="T79" fmla="*/ 576 h 68"/>
                <a:gd name="T80" fmla="*/ 252 w 174"/>
                <a:gd name="T81" fmla="*/ 576 h 68"/>
                <a:gd name="T82" fmla="*/ 252 w 174"/>
                <a:gd name="T83" fmla="*/ 587 h 68"/>
                <a:gd name="T84" fmla="*/ 238 w 174"/>
                <a:gd name="T85" fmla="*/ 616 h 68"/>
                <a:gd name="T86" fmla="*/ 218 w 174"/>
                <a:gd name="T87" fmla="*/ 616 h 68"/>
                <a:gd name="T88" fmla="*/ 179 w 174"/>
                <a:gd name="T89" fmla="*/ 587 h 68"/>
                <a:gd name="T90" fmla="*/ 185 w 174"/>
                <a:gd name="T91" fmla="*/ 556 h 68"/>
                <a:gd name="T92" fmla="*/ 194 w 174"/>
                <a:gd name="T93" fmla="*/ 495 h 68"/>
                <a:gd name="T94" fmla="*/ 194 w 174"/>
                <a:gd name="T95" fmla="*/ 470 h 68"/>
                <a:gd name="T96" fmla="*/ 182 w 174"/>
                <a:gd name="T97" fmla="*/ 470 h 68"/>
                <a:gd name="T98" fmla="*/ 170 w 174"/>
                <a:gd name="T99" fmla="*/ 447 h 68"/>
                <a:gd name="T100" fmla="*/ 164 w 174"/>
                <a:gd name="T101" fmla="*/ 411 h 68"/>
                <a:gd name="T102" fmla="*/ 161 w 174"/>
                <a:gd name="T103" fmla="*/ 365 h 68"/>
                <a:gd name="T104" fmla="*/ 161 w 174"/>
                <a:gd name="T105" fmla="*/ 319 h 68"/>
                <a:gd name="T106" fmla="*/ 158 w 174"/>
                <a:gd name="T107" fmla="*/ 308 h 68"/>
                <a:gd name="T108" fmla="*/ 152 w 174"/>
                <a:gd name="T109" fmla="*/ 291 h 68"/>
                <a:gd name="T110" fmla="*/ 133 w 174"/>
                <a:gd name="T111" fmla="*/ 291 h 68"/>
                <a:gd name="T112" fmla="*/ 129 w 174"/>
                <a:gd name="T113" fmla="*/ 269 h 68"/>
                <a:gd name="T114" fmla="*/ 121 w 174"/>
                <a:gd name="T115" fmla="*/ 247 h 68"/>
                <a:gd name="T116" fmla="*/ 93 w 174"/>
                <a:gd name="T117" fmla="*/ 209 h 68"/>
                <a:gd name="T118" fmla="*/ 80 w 174"/>
                <a:gd name="T119" fmla="*/ 176 h 68"/>
                <a:gd name="T120" fmla="*/ 74 w 174"/>
                <a:gd name="T121" fmla="*/ 162 h 68"/>
                <a:gd name="T122" fmla="*/ 74 w 174"/>
                <a:gd name="T123" fmla="*/ 176 h 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4"/>
                <a:gd name="T187" fmla="*/ 0 h 68"/>
                <a:gd name="T188" fmla="*/ 174 w 174"/>
                <a:gd name="T189" fmla="*/ 68 h 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4" h="68">
                  <a:moveTo>
                    <a:pt x="48" y="20"/>
                  </a:move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0"/>
                  </a:lnTo>
                  <a:lnTo>
                    <a:pt x="46" y="12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18" y="10"/>
                  </a:lnTo>
                  <a:lnTo>
                    <a:pt x="26" y="6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2"/>
                  </a:lnTo>
                  <a:lnTo>
                    <a:pt x="70" y="4"/>
                  </a:lnTo>
                  <a:lnTo>
                    <a:pt x="84" y="8"/>
                  </a:lnTo>
                  <a:lnTo>
                    <a:pt x="92" y="16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0" y="20"/>
                  </a:lnTo>
                  <a:lnTo>
                    <a:pt x="122" y="26"/>
                  </a:lnTo>
                  <a:lnTo>
                    <a:pt x="130" y="34"/>
                  </a:lnTo>
                  <a:lnTo>
                    <a:pt x="140" y="40"/>
                  </a:lnTo>
                  <a:lnTo>
                    <a:pt x="152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66" y="52"/>
                  </a:lnTo>
                  <a:lnTo>
                    <a:pt x="172" y="56"/>
                  </a:lnTo>
                  <a:lnTo>
                    <a:pt x="174" y="62"/>
                  </a:lnTo>
                  <a:lnTo>
                    <a:pt x="166" y="64"/>
                  </a:lnTo>
                  <a:lnTo>
                    <a:pt x="162" y="64"/>
                  </a:lnTo>
                  <a:lnTo>
                    <a:pt x="162" y="66"/>
                  </a:lnTo>
                  <a:lnTo>
                    <a:pt x="152" y="68"/>
                  </a:lnTo>
                  <a:lnTo>
                    <a:pt x="140" y="68"/>
                  </a:lnTo>
                  <a:lnTo>
                    <a:pt x="116" y="66"/>
                  </a:lnTo>
                  <a:lnTo>
                    <a:pt x="120" y="62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18" y="52"/>
                  </a:lnTo>
                  <a:lnTo>
                    <a:pt x="110" y="50"/>
                  </a:lnTo>
                  <a:lnTo>
                    <a:pt x="106" y="46"/>
                  </a:lnTo>
                  <a:lnTo>
                    <a:pt x="104" y="40"/>
                  </a:lnTo>
                  <a:lnTo>
                    <a:pt x="104" y="36"/>
                  </a:lnTo>
                  <a:lnTo>
                    <a:pt x="102" y="34"/>
                  </a:lnTo>
                  <a:lnTo>
                    <a:pt x="98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64" y="24"/>
                  </a:lnTo>
                  <a:lnTo>
                    <a:pt x="54" y="20"/>
                  </a:lnTo>
                  <a:lnTo>
                    <a:pt x="48" y="18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4" name="Freeform 245"/>
            <p:cNvSpPr>
              <a:spLocks noChangeAspect="1"/>
            </p:cNvSpPr>
            <p:nvPr/>
          </p:nvSpPr>
          <p:spPr bwMode="auto">
            <a:xfrm>
              <a:off x="529" y="1519"/>
              <a:ext cx="956" cy="504"/>
            </a:xfrm>
            <a:custGeom>
              <a:avLst/>
              <a:gdLst>
                <a:gd name="T0" fmla="*/ 16 w 936"/>
                <a:gd name="T1" fmla="*/ 2382 h 464"/>
                <a:gd name="T2" fmla="*/ 127 w 936"/>
                <a:gd name="T3" fmla="*/ 2742 h 464"/>
                <a:gd name="T4" fmla="*/ 372 w 936"/>
                <a:gd name="T5" fmla="*/ 2919 h 464"/>
                <a:gd name="T6" fmla="*/ 422 w 936"/>
                <a:gd name="T7" fmla="*/ 3311 h 464"/>
                <a:gd name="T8" fmla="*/ 478 w 936"/>
                <a:gd name="T9" fmla="*/ 3276 h 464"/>
                <a:gd name="T10" fmla="*/ 539 w 936"/>
                <a:gd name="T11" fmla="*/ 3760 h 464"/>
                <a:gd name="T12" fmla="*/ 601 w 936"/>
                <a:gd name="T13" fmla="*/ 3693 h 464"/>
                <a:gd name="T14" fmla="*/ 653 w 936"/>
                <a:gd name="T15" fmla="*/ 3400 h 464"/>
                <a:gd name="T16" fmla="*/ 714 w 936"/>
                <a:gd name="T17" fmla="*/ 3235 h 464"/>
                <a:gd name="T18" fmla="*/ 760 w 936"/>
                <a:gd name="T19" fmla="*/ 3221 h 464"/>
                <a:gd name="T20" fmla="*/ 828 w 936"/>
                <a:gd name="T21" fmla="*/ 3292 h 464"/>
                <a:gd name="T22" fmla="*/ 862 w 936"/>
                <a:gd name="T23" fmla="*/ 3292 h 464"/>
                <a:gd name="T24" fmla="*/ 909 w 936"/>
                <a:gd name="T25" fmla="*/ 3103 h 464"/>
                <a:gd name="T26" fmla="*/ 974 w 936"/>
                <a:gd name="T27" fmla="*/ 3199 h 464"/>
                <a:gd name="T28" fmla="*/ 1030 w 936"/>
                <a:gd name="T29" fmla="*/ 3215 h 464"/>
                <a:gd name="T30" fmla="*/ 1041 w 936"/>
                <a:gd name="T31" fmla="*/ 3404 h 464"/>
                <a:gd name="T32" fmla="*/ 1041 w 936"/>
                <a:gd name="T33" fmla="*/ 3682 h 464"/>
                <a:gd name="T34" fmla="*/ 1088 w 936"/>
                <a:gd name="T35" fmla="*/ 3978 h 464"/>
                <a:gd name="T36" fmla="*/ 1102 w 936"/>
                <a:gd name="T37" fmla="*/ 3492 h 464"/>
                <a:gd name="T38" fmla="*/ 1126 w 936"/>
                <a:gd name="T39" fmla="*/ 2777 h 464"/>
                <a:gd name="T40" fmla="*/ 1175 w 936"/>
                <a:gd name="T41" fmla="*/ 2587 h 464"/>
                <a:gd name="T42" fmla="*/ 1215 w 936"/>
                <a:gd name="T43" fmla="*/ 2458 h 464"/>
                <a:gd name="T44" fmla="*/ 1261 w 936"/>
                <a:gd name="T45" fmla="*/ 2271 h 464"/>
                <a:gd name="T46" fmla="*/ 1295 w 936"/>
                <a:gd name="T47" fmla="*/ 2083 h 464"/>
                <a:gd name="T48" fmla="*/ 1288 w 936"/>
                <a:gd name="T49" fmla="*/ 1932 h 464"/>
                <a:gd name="T50" fmla="*/ 1307 w 936"/>
                <a:gd name="T51" fmla="*/ 1711 h 464"/>
                <a:gd name="T52" fmla="*/ 1338 w 936"/>
                <a:gd name="T53" fmla="*/ 1558 h 464"/>
                <a:gd name="T54" fmla="*/ 1364 w 936"/>
                <a:gd name="T55" fmla="*/ 1575 h 464"/>
                <a:gd name="T56" fmla="*/ 1405 w 936"/>
                <a:gd name="T57" fmla="*/ 1335 h 464"/>
                <a:gd name="T58" fmla="*/ 1462 w 936"/>
                <a:gd name="T59" fmla="*/ 1229 h 464"/>
                <a:gd name="T60" fmla="*/ 1504 w 936"/>
                <a:gd name="T61" fmla="*/ 1163 h 464"/>
                <a:gd name="T62" fmla="*/ 1496 w 936"/>
                <a:gd name="T63" fmla="*/ 997 h 464"/>
                <a:gd name="T64" fmla="*/ 1618 w 936"/>
                <a:gd name="T65" fmla="*/ 667 h 464"/>
                <a:gd name="T66" fmla="*/ 1562 w 936"/>
                <a:gd name="T67" fmla="*/ 343 h 464"/>
                <a:gd name="T68" fmla="*/ 1426 w 936"/>
                <a:gd name="T69" fmla="*/ 667 h 464"/>
                <a:gd name="T70" fmla="*/ 1313 w 936"/>
                <a:gd name="T71" fmla="*/ 927 h 464"/>
                <a:gd name="T72" fmla="*/ 1252 w 936"/>
                <a:gd name="T73" fmla="*/ 1119 h 464"/>
                <a:gd name="T74" fmla="*/ 1150 w 936"/>
                <a:gd name="T75" fmla="*/ 1163 h 464"/>
                <a:gd name="T76" fmla="*/ 1186 w 936"/>
                <a:gd name="T77" fmla="*/ 927 h 464"/>
                <a:gd name="T78" fmla="*/ 1164 w 936"/>
                <a:gd name="T79" fmla="*/ 836 h 464"/>
                <a:gd name="T80" fmla="*/ 1158 w 936"/>
                <a:gd name="T81" fmla="*/ 584 h 464"/>
                <a:gd name="T82" fmla="*/ 1082 w 936"/>
                <a:gd name="T83" fmla="*/ 931 h 464"/>
                <a:gd name="T84" fmla="*/ 1030 w 936"/>
                <a:gd name="T85" fmla="*/ 1188 h 464"/>
                <a:gd name="T86" fmla="*/ 1070 w 936"/>
                <a:gd name="T87" fmla="*/ 711 h 464"/>
                <a:gd name="T88" fmla="*/ 1167 w 936"/>
                <a:gd name="T89" fmla="*/ 519 h 464"/>
                <a:gd name="T90" fmla="*/ 1102 w 936"/>
                <a:gd name="T91" fmla="*/ 400 h 464"/>
                <a:gd name="T92" fmla="*/ 1051 w 936"/>
                <a:gd name="T93" fmla="*/ 343 h 464"/>
                <a:gd name="T94" fmla="*/ 1010 w 936"/>
                <a:gd name="T95" fmla="*/ 278 h 464"/>
                <a:gd name="T96" fmla="*/ 984 w 936"/>
                <a:gd name="T97" fmla="*/ 115 h 464"/>
                <a:gd name="T98" fmla="*/ 206 w 936"/>
                <a:gd name="T99" fmla="*/ 59 h 464"/>
                <a:gd name="T100" fmla="*/ 151 w 936"/>
                <a:gd name="T101" fmla="*/ 136 h 464"/>
                <a:gd name="T102" fmla="*/ 22 w 936"/>
                <a:gd name="T103" fmla="*/ 1041 h 464"/>
                <a:gd name="T104" fmla="*/ 2 w 936"/>
                <a:gd name="T105" fmla="*/ 1565 h 464"/>
                <a:gd name="T106" fmla="*/ 12 w 936"/>
                <a:gd name="T107" fmla="*/ 1779 h 464"/>
                <a:gd name="T108" fmla="*/ 2 w 936"/>
                <a:gd name="T109" fmla="*/ 1888 h 4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36"/>
                <a:gd name="T166" fmla="*/ 0 h 464"/>
                <a:gd name="T167" fmla="*/ 936 w 936"/>
                <a:gd name="T168" fmla="*/ 464 h 46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36" h="464">
                  <a:moveTo>
                    <a:pt x="6" y="242"/>
                  </a:moveTo>
                  <a:lnTo>
                    <a:pt x="6" y="244"/>
                  </a:lnTo>
                  <a:lnTo>
                    <a:pt x="4" y="246"/>
                  </a:lnTo>
                  <a:lnTo>
                    <a:pt x="2" y="252"/>
                  </a:lnTo>
                  <a:lnTo>
                    <a:pt x="4" y="262"/>
                  </a:lnTo>
                  <a:lnTo>
                    <a:pt x="8" y="272"/>
                  </a:lnTo>
                  <a:lnTo>
                    <a:pt x="16" y="278"/>
                  </a:lnTo>
                  <a:lnTo>
                    <a:pt x="28" y="282"/>
                  </a:lnTo>
                  <a:lnTo>
                    <a:pt x="32" y="284"/>
                  </a:lnTo>
                  <a:lnTo>
                    <a:pt x="36" y="286"/>
                  </a:lnTo>
                  <a:lnTo>
                    <a:pt x="44" y="298"/>
                  </a:lnTo>
                  <a:lnTo>
                    <a:pt x="48" y="310"/>
                  </a:lnTo>
                  <a:lnTo>
                    <a:pt x="50" y="322"/>
                  </a:lnTo>
                  <a:lnTo>
                    <a:pt x="72" y="320"/>
                  </a:lnTo>
                  <a:lnTo>
                    <a:pt x="80" y="320"/>
                  </a:lnTo>
                  <a:lnTo>
                    <a:pt x="86" y="322"/>
                  </a:lnTo>
                  <a:lnTo>
                    <a:pt x="134" y="348"/>
                  </a:lnTo>
                  <a:lnTo>
                    <a:pt x="188" y="348"/>
                  </a:lnTo>
                  <a:lnTo>
                    <a:pt x="192" y="338"/>
                  </a:lnTo>
                  <a:lnTo>
                    <a:pt x="208" y="340"/>
                  </a:lnTo>
                  <a:lnTo>
                    <a:pt x="214" y="340"/>
                  </a:lnTo>
                  <a:lnTo>
                    <a:pt x="220" y="338"/>
                  </a:lnTo>
                  <a:lnTo>
                    <a:pt x="222" y="346"/>
                  </a:lnTo>
                  <a:lnTo>
                    <a:pt x="228" y="352"/>
                  </a:lnTo>
                  <a:lnTo>
                    <a:pt x="232" y="356"/>
                  </a:lnTo>
                  <a:lnTo>
                    <a:pt x="236" y="360"/>
                  </a:lnTo>
                  <a:lnTo>
                    <a:pt x="242" y="382"/>
                  </a:lnTo>
                  <a:lnTo>
                    <a:pt x="244" y="386"/>
                  </a:lnTo>
                  <a:lnTo>
                    <a:pt x="248" y="390"/>
                  </a:lnTo>
                  <a:lnTo>
                    <a:pt x="252" y="392"/>
                  </a:lnTo>
                  <a:lnTo>
                    <a:pt x="256" y="392"/>
                  </a:lnTo>
                  <a:lnTo>
                    <a:pt x="262" y="390"/>
                  </a:lnTo>
                  <a:lnTo>
                    <a:pt x="268" y="386"/>
                  </a:lnTo>
                  <a:lnTo>
                    <a:pt x="274" y="380"/>
                  </a:lnTo>
                  <a:lnTo>
                    <a:pt x="276" y="380"/>
                  </a:lnTo>
                  <a:lnTo>
                    <a:pt x="282" y="378"/>
                  </a:lnTo>
                  <a:lnTo>
                    <a:pt x="290" y="380"/>
                  </a:lnTo>
                  <a:lnTo>
                    <a:pt x="296" y="384"/>
                  </a:lnTo>
                  <a:lnTo>
                    <a:pt x="300" y="392"/>
                  </a:lnTo>
                  <a:lnTo>
                    <a:pt x="304" y="400"/>
                  </a:lnTo>
                  <a:lnTo>
                    <a:pt x="308" y="420"/>
                  </a:lnTo>
                  <a:lnTo>
                    <a:pt x="310" y="438"/>
                  </a:lnTo>
                  <a:lnTo>
                    <a:pt x="312" y="442"/>
                  </a:lnTo>
                  <a:lnTo>
                    <a:pt x="316" y="444"/>
                  </a:lnTo>
                  <a:lnTo>
                    <a:pt x="324" y="450"/>
                  </a:lnTo>
                  <a:lnTo>
                    <a:pt x="344" y="456"/>
                  </a:lnTo>
                  <a:lnTo>
                    <a:pt x="346" y="456"/>
                  </a:lnTo>
                  <a:lnTo>
                    <a:pt x="346" y="438"/>
                  </a:lnTo>
                  <a:lnTo>
                    <a:pt x="346" y="430"/>
                  </a:lnTo>
                  <a:lnTo>
                    <a:pt x="348" y="422"/>
                  </a:lnTo>
                  <a:lnTo>
                    <a:pt x="352" y="416"/>
                  </a:lnTo>
                  <a:lnTo>
                    <a:pt x="358" y="410"/>
                  </a:lnTo>
                  <a:lnTo>
                    <a:pt x="364" y="404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76" y="396"/>
                  </a:lnTo>
                  <a:lnTo>
                    <a:pt x="384" y="394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2"/>
                  </a:lnTo>
                  <a:lnTo>
                    <a:pt x="402" y="378"/>
                  </a:lnTo>
                  <a:lnTo>
                    <a:pt x="406" y="376"/>
                  </a:lnTo>
                  <a:lnTo>
                    <a:pt x="412" y="378"/>
                  </a:lnTo>
                  <a:lnTo>
                    <a:pt x="414" y="376"/>
                  </a:lnTo>
                  <a:lnTo>
                    <a:pt x="416" y="374"/>
                  </a:lnTo>
                  <a:lnTo>
                    <a:pt x="418" y="372"/>
                  </a:lnTo>
                  <a:lnTo>
                    <a:pt x="422" y="372"/>
                  </a:lnTo>
                  <a:lnTo>
                    <a:pt x="428" y="372"/>
                  </a:lnTo>
                  <a:lnTo>
                    <a:pt x="434" y="374"/>
                  </a:lnTo>
                  <a:lnTo>
                    <a:pt x="438" y="376"/>
                  </a:lnTo>
                  <a:lnTo>
                    <a:pt x="444" y="378"/>
                  </a:lnTo>
                  <a:lnTo>
                    <a:pt x="450" y="376"/>
                  </a:lnTo>
                  <a:lnTo>
                    <a:pt x="456" y="376"/>
                  </a:lnTo>
                  <a:lnTo>
                    <a:pt x="462" y="382"/>
                  </a:lnTo>
                  <a:lnTo>
                    <a:pt x="466" y="384"/>
                  </a:lnTo>
                  <a:lnTo>
                    <a:pt x="472" y="386"/>
                  </a:lnTo>
                  <a:lnTo>
                    <a:pt x="478" y="384"/>
                  </a:lnTo>
                  <a:lnTo>
                    <a:pt x="484" y="382"/>
                  </a:lnTo>
                  <a:lnTo>
                    <a:pt x="486" y="384"/>
                  </a:lnTo>
                  <a:lnTo>
                    <a:pt x="488" y="386"/>
                  </a:lnTo>
                  <a:lnTo>
                    <a:pt x="490" y="388"/>
                  </a:lnTo>
                  <a:lnTo>
                    <a:pt x="494" y="388"/>
                  </a:lnTo>
                  <a:lnTo>
                    <a:pt x="496" y="388"/>
                  </a:lnTo>
                  <a:lnTo>
                    <a:pt x="496" y="384"/>
                  </a:lnTo>
                  <a:lnTo>
                    <a:pt x="492" y="382"/>
                  </a:lnTo>
                  <a:lnTo>
                    <a:pt x="490" y="378"/>
                  </a:lnTo>
                  <a:lnTo>
                    <a:pt x="490" y="364"/>
                  </a:lnTo>
                  <a:lnTo>
                    <a:pt x="500" y="362"/>
                  </a:lnTo>
                  <a:lnTo>
                    <a:pt x="510" y="360"/>
                  </a:lnTo>
                  <a:lnTo>
                    <a:pt x="522" y="364"/>
                  </a:lnTo>
                  <a:lnTo>
                    <a:pt x="526" y="362"/>
                  </a:lnTo>
                  <a:lnTo>
                    <a:pt x="530" y="360"/>
                  </a:lnTo>
                  <a:lnTo>
                    <a:pt x="548" y="360"/>
                  </a:lnTo>
                  <a:lnTo>
                    <a:pt x="550" y="362"/>
                  </a:lnTo>
                  <a:lnTo>
                    <a:pt x="554" y="364"/>
                  </a:lnTo>
                  <a:lnTo>
                    <a:pt x="560" y="366"/>
                  </a:lnTo>
                  <a:lnTo>
                    <a:pt x="562" y="370"/>
                  </a:lnTo>
                  <a:lnTo>
                    <a:pt x="562" y="372"/>
                  </a:lnTo>
                  <a:lnTo>
                    <a:pt x="562" y="376"/>
                  </a:lnTo>
                  <a:lnTo>
                    <a:pt x="564" y="376"/>
                  </a:lnTo>
                  <a:lnTo>
                    <a:pt x="570" y="374"/>
                  </a:lnTo>
                  <a:lnTo>
                    <a:pt x="572" y="372"/>
                  </a:lnTo>
                  <a:lnTo>
                    <a:pt x="582" y="368"/>
                  </a:lnTo>
                  <a:lnTo>
                    <a:pt x="590" y="370"/>
                  </a:lnTo>
                  <a:lnTo>
                    <a:pt x="594" y="374"/>
                  </a:lnTo>
                  <a:lnTo>
                    <a:pt x="594" y="378"/>
                  </a:lnTo>
                  <a:lnTo>
                    <a:pt x="596" y="382"/>
                  </a:lnTo>
                  <a:lnTo>
                    <a:pt x="598" y="386"/>
                  </a:lnTo>
                  <a:lnTo>
                    <a:pt x="600" y="388"/>
                  </a:lnTo>
                  <a:lnTo>
                    <a:pt x="604" y="390"/>
                  </a:lnTo>
                  <a:lnTo>
                    <a:pt x="602" y="396"/>
                  </a:lnTo>
                  <a:lnTo>
                    <a:pt x="600" y="398"/>
                  </a:lnTo>
                  <a:lnTo>
                    <a:pt x="598" y="402"/>
                  </a:lnTo>
                  <a:lnTo>
                    <a:pt x="598" y="406"/>
                  </a:lnTo>
                  <a:lnTo>
                    <a:pt x="600" y="410"/>
                  </a:lnTo>
                  <a:lnTo>
                    <a:pt x="602" y="414"/>
                  </a:lnTo>
                  <a:lnTo>
                    <a:pt x="600" y="416"/>
                  </a:lnTo>
                  <a:lnTo>
                    <a:pt x="600" y="418"/>
                  </a:lnTo>
                  <a:lnTo>
                    <a:pt x="600" y="428"/>
                  </a:lnTo>
                  <a:lnTo>
                    <a:pt x="606" y="436"/>
                  </a:lnTo>
                  <a:lnTo>
                    <a:pt x="606" y="446"/>
                  </a:lnTo>
                  <a:lnTo>
                    <a:pt x="608" y="452"/>
                  </a:lnTo>
                  <a:lnTo>
                    <a:pt x="612" y="458"/>
                  </a:lnTo>
                  <a:lnTo>
                    <a:pt x="616" y="462"/>
                  </a:lnTo>
                  <a:lnTo>
                    <a:pt x="622" y="464"/>
                  </a:lnTo>
                  <a:lnTo>
                    <a:pt x="628" y="464"/>
                  </a:lnTo>
                  <a:lnTo>
                    <a:pt x="628" y="458"/>
                  </a:lnTo>
                  <a:lnTo>
                    <a:pt x="632" y="450"/>
                  </a:lnTo>
                  <a:lnTo>
                    <a:pt x="634" y="444"/>
                  </a:lnTo>
                  <a:lnTo>
                    <a:pt x="636" y="438"/>
                  </a:lnTo>
                  <a:lnTo>
                    <a:pt x="636" y="426"/>
                  </a:lnTo>
                  <a:lnTo>
                    <a:pt x="638" y="416"/>
                  </a:lnTo>
                  <a:lnTo>
                    <a:pt x="636" y="406"/>
                  </a:lnTo>
                  <a:lnTo>
                    <a:pt x="632" y="396"/>
                  </a:lnTo>
                  <a:lnTo>
                    <a:pt x="630" y="384"/>
                  </a:lnTo>
                  <a:lnTo>
                    <a:pt x="628" y="372"/>
                  </a:lnTo>
                  <a:lnTo>
                    <a:pt x="630" y="356"/>
                  </a:lnTo>
                  <a:lnTo>
                    <a:pt x="634" y="344"/>
                  </a:lnTo>
                  <a:lnTo>
                    <a:pt x="642" y="332"/>
                  </a:lnTo>
                  <a:lnTo>
                    <a:pt x="650" y="322"/>
                  </a:lnTo>
                  <a:lnTo>
                    <a:pt x="654" y="322"/>
                  </a:lnTo>
                  <a:lnTo>
                    <a:pt x="658" y="320"/>
                  </a:lnTo>
                  <a:lnTo>
                    <a:pt x="662" y="316"/>
                  </a:lnTo>
                  <a:lnTo>
                    <a:pt x="664" y="314"/>
                  </a:lnTo>
                  <a:lnTo>
                    <a:pt x="670" y="312"/>
                  </a:lnTo>
                  <a:lnTo>
                    <a:pt x="672" y="310"/>
                  </a:lnTo>
                  <a:lnTo>
                    <a:pt x="678" y="302"/>
                  </a:lnTo>
                  <a:lnTo>
                    <a:pt x="682" y="296"/>
                  </a:lnTo>
                  <a:lnTo>
                    <a:pt x="686" y="294"/>
                  </a:lnTo>
                  <a:lnTo>
                    <a:pt x="692" y="294"/>
                  </a:lnTo>
                  <a:lnTo>
                    <a:pt x="692" y="290"/>
                  </a:lnTo>
                  <a:lnTo>
                    <a:pt x="694" y="292"/>
                  </a:lnTo>
                  <a:lnTo>
                    <a:pt x="698" y="290"/>
                  </a:lnTo>
                  <a:lnTo>
                    <a:pt x="702" y="286"/>
                  </a:lnTo>
                  <a:lnTo>
                    <a:pt x="706" y="282"/>
                  </a:lnTo>
                  <a:lnTo>
                    <a:pt x="710" y="278"/>
                  </a:lnTo>
                  <a:lnTo>
                    <a:pt x="718" y="276"/>
                  </a:lnTo>
                  <a:lnTo>
                    <a:pt x="722" y="276"/>
                  </a:lnTo>
                  <a:lnTo>
                    <a:pt x="728" y="272"/>
                  </a:lnTo>
                  <a:lnTo>
                    <a:pt x="726" y="268"/>
                  </a:lnTo>
                  <a:lnTo>
                    <a:pt x="728" y="264"/>
                  </a:lnTo>
                  <a:lnTo>
                    <a:pt x="740" y="260"/>
                  </a:lnTo>
                  <a:lnTo>
                    <a:pt x="742" y="258"/>
                  </a:lnTo>
                  <a:lnTo>
                    <a:pt x="744" y="256"/>
                  </a:lnTo>
                  <a:lnTo>
                    <a:pt x="748" y="254"/>
                  </a:lnTo>
                  <a:lnTo>
                    <a:pt x="750" y="250"/>
                  </a:lnTo>
                  <a:lnTo>
                    <a:pt x="748" y="246"/>
                  </a:lnTo>
                  <a:lnTo>
                    <a:pt x="748" y="242"/>
                  </a:lnTo>
                  <a:lnTo>
                    <a:pt x="746" y="238"/>
                  </a:lnTo>
                  <a:lnTo>
                    <a:pt x="744" y="234"/>
                  </a:lnTo>
                  <a:lnTo>
                    <a:pt x="742" y="230"/>
                  </a:lnTo>
                  <a:lnTo>
                    <a:pt x="738" y="228"/>
                  </a:lnTo>
                  <a:lnTo>
                    <a:pt x="746" y="228"/>
                  </a:lnTo>
                  <a:lnTo>
                    <a:pt x="744" y="228"/>
                  </a:lnTo>
                  <a:lnTo>
                    <a:pt x="744" y="226"/>
                  </a:lnTo>
                  <a:lnTo>
                    <a:pt x="746" y="222"/>
                  </a:lnTo>
                  <a:lnTo>
                    <a:pt x="752" y="224"/>
                  </a:lnTo>
                  <a:lnTo>
                    <a:pt x="756" y="222"/>
                  </a:lnTo>
                  <a:lnTo>
                    <a:pt x="758" y="220"/>
                  </a:lnTo>
                  <a:lnTo>
                    <a:pt x="758" y="212"/>
                  </a:lnTo>
                  <a:lnTo>
                    <a:pt x="754" y="204"/>
                  </a:lnTo>
                  <a:lnTo>
                    <a:pt x="754" y="200"/>
                  </a:lnTo>
                  <a:lnTo>
                    <a:pt x="758" y="206"/>
                  </a:lnTo>
                  <a:lnTo>
                    <a:pt x="760" y="210"/>
                  </a:lnTo>
                  <a:lnTo>
                    <a:pt x="766" y="210"/>
                  </a:lnTo>
                  <a:lnTo>
                    <a:pt x="768" y="210"/>
                  </a:lnTo>
                  <a:lnTo>
                    <a:pt x="770" y="208"/>
                  </a:lnTo>
                  <a:lnTo>
                    <a:pt x="772" y="200"/>
                  </a:lnTo>
                  <a:lnTo>
                    <a:pt x="772" y="180"/>
                  </a:lnTo>
                  <a:lnTo>
                    <a:pt x="772" y="184"/>
                  </a:lnTo>
                  <a:lnTo>
                    <a:pt x="772" y="186"/>
                  </a:lnTo>
                  <a:lnTo>
                    <a:pt x="774" y="186"/>
                  </a:lnTo>
                  <a:lnTo>
                    <a:pt x="774" y="190"/>
                  </a:lnTo>
                  <a:lnTo>
                    <a:pt x="776" y="194"/>
                  </a:lnTo>
                  <a:lnTo>
                    <a:pt x="780" y="188"/>
                  </a:lnTo>
                  <a:lnTo>
                    <a:pt x="786" y="184"/>
                  </a:lnTo>
                  <a:lnTo>
                    <a:pt x="788" y="184"/>
                  </a:lnTo>
                  <a:lnTo>
                    <a:pt x="794" y="176"/>
                  </a:lnTo>
                  <a:lnTo>
                    <a:pt x="800" y="168"/>
                  </a:lnTo>
                  <a:lnTo>
                    <a:pt x="798" y="160"/>
                  </a:lnTo>
                  <a:lnTo>
                    <a:pt x="800" y="158"/>
                  </a:lnTo>
                  <a:lnTo>
                    <a:pt x="802" y="156"/>
                  </a:lnTo>
                  <a:lnTo>
                    <a:pt x="812" y="156"/>
                  </a:lnTo>
                  <a:lnTo>
                    <a:pt x="822" y="156"/>
                  </a:lnTo>
                  <a:lnTo>
                    <a:pt x="828" y="152"/>
                  </a:lnTo>
                  <a:lnTo>
                    <a:pt x="808" y="152"/>
                  </a:lnTo>
                  <a:lnTo>
                    <a:pt x="816" y="150"/>
                  </a:lnTo>
                  <a:lnTo>
                    <a:pt x="826" y="150"/>
                  </a:lnTo>
                  <a:lnTo>
                    <a:pt x="834" y="148"/>
                  </a:lnTo>
                  <a:lnTo>
                    <a:pt x="844" y="144"/>
                  </a:lnTo>
                  <a:lnTo>
                    <a:pt x="848" y="140"/>
                  </a:lnTo>
                  <a:lnTo>
                    <a:pt x="850" y="138"/>
                  </a:lnTo>
                  <a:lnTo>
                    <a:pt x="862" y="140"/>
                  </a:lnTo>
                  <a:lnTo>
                    <a:pt x="868" y="138"/>
                  </a:lnTo>
                  <a:lnTo>
                    <a:pt x="872" y="136"/>
                  </a:lnTo>
                  <a:lnTo>
                    <a:pt x="870" y="132"/>
                  </a:lnTo>
                  <a:lnTo>
                    <a:pt x="868" y="134"/>
                  </a:lnTo>
                  <a:lnTo>
                    <a:pt x="866" y="136"/>
                  </a:lnTo>
                  <a:lnTo>
                    <a:pt x="860" y="136"/>
                  </a:lnTo>
                  <a:lnTo>
                    <a:pt x="862" y="134"/>
                  </a:lnTo>
                  <a:lnTo>
                    <a:pt x="862" y="130"/>
                  </a:lnTo>
                  <a:lnTo>
                    <a:pt x="860" y="126"/>
                  </a:lnTo>
                  <a:lnTo>
                    <a:pt x="862" y="120"/>
                  </a:lnTo>
                  <a:lnTo>
                    <a:pt x="864" y="116"/>
                  </a:lnTo>
                  <a:lnTo>
                    <a:pt x="866" y="110"/>
                  </a:lnTo>
                  <a:lnTo>
                    <a:pt x="868" y="104"/>
                  </a:lnTo>
                  <a:lnTo>
                    <a:pt x="874" y="100"/>
                  </a:lnTo>
                  <a:lnTo>
                    <a:pt x="882" y="96"/>
                  </a:lnTo>
                  <a:lnTo>
                    <a:pt x="900" y="90"/>
                  </a:lnTo>
                  <a:lnTo>
                    <a:pt x="918" y="84"/>
                  </a:lnTo>
                  <a:lnTo>
                    <a:pt x="934" y="78"/>
                  </a:lnTo>
                  <a:lnTo>
                    <a:pt x="928" y="58"/>
                  </a:lnTo>
                  <a:lnTo>
                    <a:pt x="928" y="52"/>
                  </a:lnTo>
                  <a:lnTo>
                    <a:pt x="930" y="48"/>
                  </a:lnTo>
                  <a:lnTo>
                    <a:pt x="936" y="40"/>
                  </a:lnTo>
                  <a:lnTo>
                    <a:pt x="916" y="34"/>
                  </a:lnTo>
                  <a:lnTo>
                    <a:pt x="908" y="36"/>
                  </a:lnTo>
                  <a:lnTo>
                    <a:pt x="902" y="40"/>
                  </a:lnTo>
                  <a:lnTo>
                    <a:pt x="892" y="54"/>
                  </a:lnTo>
                  <a:lnTo>
                    <a:pt x="886" y="62"/>
                  </a:lnTo>
                  <a:lnTo>
                    <a:pt x="880" y="70"/>
                  </a:lnTo>
                  <a:lnTo>
                    <a:pt x="874" y="74"/>
                  </a:lnTo>
                  <a:lnTo>
                    <a:pt x="864" y="76"/>
                  </a:lnTo>
                  <a:lnTo>
                    <a:pt x="858" y="78"/>
                  </a:lnTo>
                  <a:lnTo>
                    <a:pt x="822" y="78"/>
                  </a:lnTo>
                  <a:lnTo>
                    <a:pt x="814" y="82"/>
                  </a:lnTo>
                  <a:lnTo>
                    <a:pt x="806" y="86"/>
                  </a:lnTo>
                  <a:lnTo>
                    <a:pt x="792" y="96"/>
                  </a:lnTo>
                  <a:lnTo>
                    <a:pt x="778" y="106"/>
                  </a:lnTo>
                  <a:lnTo>
                    <a:pt x="772" y="108"/>
                  </a:lnTo>
                  <a:lnTo>
                    <a:pt x="764" y="110"/>
                  </a:lnTo>
                  <a:lnTo>
                    <a:pt x="758" y="108"/>
                  </a:lnTo>
                  <a:lnTo>
                    <a:pt x="752" y="106"/>
                  </a:lnTo>
                  <a:lnTo>
                    <a:pt x="746" y="106"/>
                  </a:lnTo>
                  <a:lnTo>
                    <a:pt x="744" y="108"/>
                  </a:lnTo>
                  <a:lnTo>
                    <a:pt x="740" y="112"/>
                  </a:lnTo>
                  <a:lnTo>
                    <a:pt x="736" y="118"/>
                  </a:lnTo>
                  <a:lnTo>
                    <a:pt x="734" y="124"/>
                  </a:lnTo>
                  <a:lnTo>
                    <a:pt x="722" y="130"/>
                  </a:lnTo>
                  <a:lnTo>
                    <a:pt x="706" y="136"/>
                  </a:lnTo>
                  <a:lnTo>
                    <a:pt x="690" y="142"/>
                  </a:lnTo>
                  <a:lnTo>
                    <a:pt x="678" y="146"/>
                  </a:lnTo>
                  <a:lnTo>
                    <a:pt x="668" y="144"/>
                  </a:lnTo>
                  <a:lnTo>
                    <a:pt x="664" y="142"/>
                  </a:lnTo>
                  <a:lnTo>
                    <a:pt x="664" y="140"/>
                  </a:lnTo>
                  <a:lnTo>
                    <a:pt x="664" y="134"/>
                  </a:lnTo>
                  <a:lnTo>
                    <a:pt x="668" y="130"/>
                  </a:lnTo>
                  <a:lnTo>
                    <a:pt x="676" y="126"/>
                  </a:lnTo>
                  <a:lnTo>
                    <a:pt x="684" y="120"/>
                  </a:lnTo>
                  <a:lnTo>
                    <a:pt x="688" y="116"/>
                  </a:lnTo>
                  <a:lnTo>
                    <a:pt x="688" y="112"/>
                  </a:lnTo>
                  <a:lnTo>
                    <a:pt x="686" y="110"/>
                  </a:lnTo>
                  <a:lnTo>
                    <a:pt x="684" y="108"/>
                  </a:lnTo>
                  <a:lnTo>
                    <a:pt x="686" y="102"/>
                  </a:lnTo>
                  <a:lnTo>
                    <a:pt x="684" y="100"/>
                  </a:lnTo>
                  <a:lnTo>
                    <a:pt x="682" y="94"/>
                  </a:lnTo>
                  <a:lnTo>
                    <a:pt x="678" y="98"/>
                  </a:lnTo>
                  <a:lnTo>
                    <a:pt x="676" y="102"/>
                  </a:lnTo>
                  <a:lnTo>
                    <a:pt x="668" y="102"/>
                  </a:lnTo>
                  <a:lnTo>
                    <a:pt x="672" y="96"/>
                  </a:lnTo>
                  <a:lnTo>
                    <a:pt x="678" y="92"/>
                  </a:lnTo>
                  <a:lnTo>
                    <a:pt x="682" y="84"/>
                  </a:lnTo>
                  <a:lnTo>
                    <a:pt x="684" y="76"/>
                  </a:lnTo>
                  <a:lnTo>
                    <a:pt x="684" y="72"/>
                  </a:lnTo>
                  <a:lnTo>
                    <a:pt x="680" y="70"/>
                  </a:lnTo>
                  <a:lnTo>
                    <a:pt x="676" y="68"/>
                  </a:lnTo>
                  <a:lnTo>
                    <a:pt x="668" y="68"/>
                  </a:lnTo>
                  <a:lnTo>
                    <a:pt x="664" y="68"/>
                  </a:lnTo>
                  <a:lnTo>
                    <a:pt x="656" y="76"/>
                  </a:lnTo>
                  <a:lnTo>
                    <a:pt x="646" y="82"/>
                  </a:lnTo>
                  <a:lnTo>
                    <a:pt x="636" y="88"/>
                  </a:lnTo>
                  <a:lnTo>
                    <a:pt x="628" y="98"/>
                  </a:lnTo>
                  <a:lnTo>
                    <a:pt x="626" y="102"/>
                  </a:lnTo>
                  <a:lnTo>
                    <a:pt x="624" y="110"/>
                  </a:lnTo>
                  <a:lnTo>
                    <a:pt x="622" y="124"/>
                  </a:lnTo>
                  <a:lnTo>
                    <a:pt x="618" y="130"/>
                  </a:lnTo>
                  <a:lnTo>
                    <a:pt x="614" y="136"/>
                  </a:lnTo>
                  <a:lnTo>
                    <a:pt x="608" y="140"/>
                  </a:lnTo>
                  <a:lnTo>
                    <a:pt x="600" y="142"/>
                  </a:lnTo>
                  <a:lnTo>
                    <a:pt x="596" y="140"/>
                  </a:lnTo>
                  <a:lnTo>
                    <a:pt x="594" y="138"/>
                  </a:lnTo>
                  <a:lnTo>
                    <a:pt x="592" y="136"/>
                  </a:lnTo>
                  <a:lnTo>
                    <a:pt x="594" y="130"/>
                  </a:lnTo>
                  <a:lnTo>
                    <a:pt x="596" y="122"/>
                  </a:lnTo>
                  <a:lnTo>
                    <a:pt x="602" y="108"/>
                  </a:lnTo>
                  <a:lnTo>
                    <a:pt x="610" y="96"/>
                  </a:lnTo>
                  <a:lnTo>
                    <a:pt x="618" y="86"/>
                  </a:lnTo>
                  <a:lnTo>
                    <a:pt x="618" y="82"/>
                  </a:lnTo>
                  <a:lnTo>
                    <a:pt x="620" y="78"/>
                  </a:lnTo>
                  <a:lnTo>
                    <a:pt x="628" y="70"/>
                  </a:lnTo>
                  <a:lnTo>
                    <a:pt x="638" y="64"/>
                  </a:lnTo>
                  <a:lnTo>
                    <a:pt x="646" y="62"/>
                  </a:lnTo>
                  <a:lnTo>
                    <a:pt x="666" y="62"/>
                  </a:lnTo>
                  <a:lnTo>
                    <a:pt x="670" y="60"/>
                  </a:lnTo>
                  <a:lnTo>
                    <a:pt x="674" y="60"/>
                  </a:lnTo>
                  <a:lnTo>
                    <a:pt x="682" y="54"/>
                  </a:lnTo>
                  <a:lnTo>
                    <a:pt x="672" y="52"/>
                  </a:lnTo>
                  <a:lnTo>
                    <a:pt x="664" y="52"/>
                  </a:lnTo>
                  <a:lnTo>
                    <a:pt x="658" y="52"/>
                  </a:lnTo>
                  <a:lnTo>
                    <a:pt x="652" y="50"/>
                  </a:lnTo>
                  <a:lnTo>
                    <a:pt x="640" y="48"/>
                  </a:lnTo>
                  <a:lnTo>
                    <a:pt x="636" y="46"/>
                  </a:lnTo>
                  <a:lnTo>
                    <a:pt x="634" y="42"/>
                  </a:lnTo>
                  <a:lnTo>
                    <a:pt x="634" y="38"/>
                  </a:lnTo>
                  <a:lnTo>
                    <a:pt x="628" y="38"/>
                  </a:lnTo>
                  <a:lnTo>
                    <a:pt x="626" y="38"/>
                  </a:lnTo>
                  <a:lnTo>
                    <a:pt x="624" y="36"/>
                  </a:lnTo>
                  <a:lnTo>
                    <a:pt x="630" y="32"/>
                  </a:lnTo>
                  <a:lnTo>
                    <a:pt x="606" y="40"/>
                  </a:lnTo>
                  <a:lnTo>
                    <a:pt x="592" y="42"/>
                  </a:lnTo>
                  <a:lnTo>
                    <a:pt x="580" y="44"/>
                  </a:lnTo>
                  <a:lnTo>
                    <a:pt x="576" y="44"/>
                  </a:lnTo>
                  <a:lnTo>
                    <a:pt x="572" y="44"/>
                  </a:lnTo>
                  <a:lnTo>
                    <a:pt x="568" y="42"/>
                  </a:lnTo>
                  <a:lnTo>
                    <a:pt x="576" y="36"/>
                  </a:lnTo>
                  <a:lnTo>
                    <a:pt x="584" y="32"/>
                  </a:lnTo>
                  <a:lnTo>
                    <a:pt x="594" y="28"/>
                  </a:lnTo>
                  <a:lnTo>
                    <a:pt x="604" y="22"/>
                  </a:lnTo>
                  <a:lnTo>
                    <a:pt x="590" y="20"/>
                  </a:lnTo>
                  <a:lnTo>
                    <a:pt x="580" y="16"/>
                  </a:lnTo>
                  <a:lnTo>
                    <a:pt x="580" y="18"/>
                  </a:lnTo>
                  <a:lnTo>
                    <a:pt x="574" y="16"/>
                  </a:lnTo>
                  <a:lnTo>
                    <a:pt x="568" y="14"/>
                  </a:lnTo>
                  <a:lnTo>
                    <a:pt x="560" y="14"/>
                  </a:lnTo>
                  <a:lnTo>
                    <a:pt x="554" y="12"/>
                  </a:lnTo>
                  <a:lnTo>
                    <a:pt x="548" y="10"/>
                  </a:lnTo>
                  <a:lnTo>
                    <a:pt x="544" y="6"/>
                  </a:lnTo>
                  <a:lnTo>
                    <a:pt x="544" y="0"/>
                  </a:lnTo>
                  <a:lnTo>
                    <a:pt x="120" y="0"/>
                  </a:lnTo>
                  <a:lnTo>
                    <a:pt x="118" y="6"/>
                  </a:lnTo>
                  <a:lnTo>
                    <a:pt x="114" y="14"/>
                  </a:lnTo>
                  <a:lnTo>
                    <a:pt x="112" y="22"/>
                  </a:lnTo>
                  <a:lnTo>
                    <a:pt x="108" y="24"/>
                  </a:lnTo>
                  <a:lnTo>
                    <a:pt x="104" y="26"/>
                  </a:lnTo>
                  <a:lnTo>
                    <a:pt x="102" y="22"/>
                  </a:lnTo>
                  <a:lnTo>
                    <a:pt x="100" y="20"/>
                  </a:lnTo>
                  <a:lnTo>
                    <a:pt x="88" y="16"/>
                  </a:lnTo>
                  <a:lnTo>
                    <a:pt x="84" y="28"/>
                  </a:lnTo>
                  <a:lnTo>
                    <a:pt x="70" y="54"/>
                  </a:lnTo>
                  <a:lnTo>
                    <a:pt x="52" y="84"/>
                  </a:lnTo>
                  <a:lnTo>
                    <a:pt x="44" y="96"/>
                  </a:lnTo>
                  <a:lnTo>
                    <a:pt x="34" y="104"/>
                  </a:lnTo>
                  <a:lnTo>
                    <a:pt x="28" y="112"/>
                  </a:lnTo>
                  <a:lnTo>
                    <a:pt x="22" y="122"/>
                  </a:lnTo>
                  <a:lnTo>
                    <a:pt x="16" y="134"/>
                  </a:lnTo>
                  <a:lnTo>
                    <a:pt x="14" y="146"/>
                  </a:lnTo>
                  <a:lnTo>
                    <a:pt x="10" y="156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8"/>
                  </a:lnTo>
                  <a:lnTo>
                    <a:pt x="2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90"/>
                  </a:lnTo>
                  <a:lnTo>
                    <a:pt x="2" y="202"/>
                  </a:lnTo>
                  <a:lnTo>
                    <a:pt x="4" y="212"/>
                  </a:lnTo>
                  <a:lnTo>
                    <a:pt x="8" y="210"/>
                  </a:lnTo>
                  <a:lnTo>
                    <a:pt x="12" y="208"/>
                  </a:lnTo>
                  <a:lnTo>
                    <a:pt x="20" y="210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8" y="214"/>
                  </a:lnTo>
                  <a:lnTo>
                    <a:pt x="10" y="218"/>
                  </a:lnTo>
                  <a:lnTo>
                    <a:pt x="4" y="216"/>
                  </a:lnTo>
                  <a:lnTo>
                    <a:pt x="2" y="220"/>
                  </a:lnTo>
                  <a:lnTo>
                    <a:pt x="4" y="228"/>
                  </a:lnTo>
                  <a:lnTo>
                    <a:pt x="6" y="230"/>
                  </a:lnTo>
                  <a:lnTo>
                    <a:pt x="8" y="232"/>
                  </a:lnTo>
                  <a:lnTo>
                    <a:pt x="8" y="236"/>
                  </a:lnTo>
                  <a:lnTo>
                    <a:pt x="8" y="238"/>
                  </a:lnTo>
                  <a:lnTo>
                    <a:pt x="6" y="2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5" name="Freeform 246"/>
            <p:cNvSpPr>
              <a:spLocks noChangeAspect="1"/>
            </p:cNvSpPr>
            <p:nvPr/>
          </p:nvSpPr>
          <p:spPr bwMode="auto">
            <a:xfrm>
              <a:off x="580" y="1866"/>
              <a:ext cx="470" cy="391"/>
            </a:xfrm>
            <a:custGeom>
              <a:avLst/>
              <a:gdLst>
                <a:gd name="T0" fmla="*/ 772 w 460"/>
                <a:gd name="T1" fmla="*/ 2279 h 360"/>
                <a:gd name="T2" fmla="*/ 804 w 460"/>
                <a:gd name="T3" fmla="*/ 1919 h 360"/>
                <a:gd name="T4" fmla="*/ 770 w 460"/>
                <a:gd name="T5" fmla="*/ 1851 h 360"/>
                <a:gd name="T6" fmla="*/ 693 w 460"/>
                <a:gd name="T7" fmla="*/ 1969 h 360"/>
                <a:gd name="T8" fmla="*/ 650 w 460"/>
                <a:gd name="T9" fmla="*/ 2323 h 360"/>
                <a:gd name="T10" fmla="*/ 559 w 460"/>
                <a:gd name="T11" fmla="*/ 2413 h 360"/>
                <a:gd name="T12" fmla="*/ 500 w 460"/>
                <a:gd name="T13" fmla="*/ 2174 h 360"/>
                <a:gd name="T14" fmla="*/ 479 w 460"/>
                <a:gd name="T15" fmla="*/ 1779 h 360"/>
                <a:gd name="T16" fmla="*/ 518 w 460"/>
                <a:gd name="T17" fmla="*/ 1169 h 360"/>
                <a:gd name="T18" fmla="*/ 455 w 460"/>
                <a:gd name="T19" fmla="*/ 1008 h 360"/>
                <a:gd name="T20" fmla="*/ 430 w 460"/>
                <a:gd name="T21" fmla="*/ 556 h 360"/>
                <a:gd name="T22" fmla="*/ 391 w 460"/>
                <a:gd name="T23" fmla="*/ 519 h 360"/>
                <a:gd name="T24" fmla="*/ 353 w 460"/>
                <a:gd name="T25" fmla="*/ 614 h 360"/>
                <a:gd name="T26" fmla="*/ 324 w 460"/>
                <a:gd name="T27" fmla="*/ 343 h 360"/>
                <a:gd name="T28" fmla="*/ 297 w 460"/>
                <a:gd name="T29" fmla="*/ 161 h 360"/>
                <a:gd name="T30" fmla="*/ 240 w 460"/>
                <a:gd name="T31" fmla="*/ 243 h 360"/>
                <a:gd name="T32" fmla="*/ 22 w 460"/>
                <a:gd name="T33" fmla="*/ 0 h 360"/>
                <a:gd name="T34" fmla="*/ 2 w 460"/>
                <a:gd name="T35" fmla="*/ 115 h 360"/>
                <a:gd name="T36" fmla="*/ 4 w 460"/>
                <a:gd name="T37" fmla="*/ 434 h 360"/>
                <a:gd name="T38" fmla="*/ 22 w 460"/>
                <a:gd name="T39" fmla="*/ 628 h 360"/>
                <a:gd name="T40" fmla="*/ 16 w 460"/>
                <a:gd name="T41" fmla="*/ 773 h 360"/>
                <a:gd name="T42" fmla="*/ 12 w 460"/>
                <a:gd name="T43" fmla="*/ 926 h 360"/>
                <a:gd name="T44" fmla="*/ 62 w 460"/>
                <a:gd name="T45" fmla="*/ 1083 h 360"/>
                <a:gd name="T46" fmla="*/ 71 w 460"/>
                <a:gd name="T47" fmla="*/ 1216 h 360"/>
                <a:gd name="T48" fmla="*/ 66 w 460"/>
                <a:gd name="T49" fmla="*/ 1353 h 360"/>
                <a:gd name="T50" fmla="*/ 99 w 460"/>
                <a:gd name="T51" fmla="*/ 1491 h 360"/>
                <a:gd name="T52" fmla="*/ 140 w 460"/>
                <a:gd name="T53" fmla="*/ 1618 h 360"/>
                <a:gd name="T54" fmla="*/ 125 w 460"/>
                <a:gd name="T55" fmla="*/ 1387 h 360"/>
                <a:gd name="T56" fmla="*/ 103 w 460"/>
                <a:gd name="T57" fmla="*/ 1169 h 360"/>
                <a:gd name="T58" fmla="*/ 83 w 460"/>
                <a:gd name="T59" fmla="*/ 931 h 360"/>
                <a:gd name="T60" fmla="*/ 64 w 460"/>
                <a:gd name="T61" fmla="*/ 565 h 360"/>
                <a:gd name="T62" fmla="*/ 58 w 460"/>
                <a:gd name="T63" fmla="*/ 519 h 360"/>
                <a:gd name="T64" fmla="*/ 58 w 460"/>
                <a:gd name="T65" fmla="*/ 206 h 360"/>
                <a:gd name="T66" fmla="*/ 75 w 460"/>
                <a:gd name="T67" fmla="*/ 206 h 360"/>
                <a:gd name="T68" fmla="*/ 99 w 460"/>
                <a:gd name="T69" fmla="*/ 490 h 360"/>
                <a:gd name="T70" fmla="*/ 91 w 460"/>
                <a:gd name="T71" fmla="*/ 656 h 360"/>
                <a:gd name="T72" fmla="*/ 115 w 460"/>
                <a:gd name="T73" fmla="*/ 773 h 360"/>
                <a:gd name="T74" fmla="*/ 143 w 460"/>
                <a:gd name="T75" fmla="*/ 958 h 360"/>
                <a:gd name="T76" fmla="*/ 161 w 460"/>
                <a:gd name="T77" fmla="*/ 1072 h 360"/>
                <a:gd name="T78" fmla="*/ 169 w 460"/>
                <a:gd name="T79" fmla="*/ 1289 h 360"/>
                <a:gd name="T80" fmla="*/ 230 w 460"/>
                <a:gd name="T81" fmla="*/ 1627 h 360"/>
                <a:gd name="T82" fmla="*/ 247 w 460"/>
                <a:gd name="T83" fmla="*/ 1919 h 360"/>
                <a:gd name="T84" fmla="*/ 240 w 460"/>
                <a:gd name="T85" fmla="*/ 2015 h 360"/>
                <a:gd name="T86" fmla="*/ 237 w 460"/>
                <a:gd name="T87" fmla="*/ 2174 h 360"/>
                <a:gd name="T88" fmla="*/ 285 w 460"/>
                <a:gd name="T89" fmla="*/ 2389 h 360"/>
                <a:gd name="T90" fmla="*/ 324 w 460"/>
                <a:gd name="T91" fmla="*/ 2483 h 360"/>
                <a:gd name="T92" fmla="*/ 385 w 460"/>
                <a:gd name="T93" fmla="*/ 2688 h 360"/>
                <a:gd name="T94" fmla="*/ 475 w 460"/>
                <a:gd name="T95" fmla="*/ 2876 h 360"/>
                <a:gd name="T96" fmla="*/ 525 w 460"/>
                <a:gd name="T97" fmla="*/ 2785 h 360"/>
                <a:gd name="T98" fmla="*/ 572 w 460"/>
                <a:gd name="T99" fmla="*/ 2858 h 360"/>
                <a:gd name="T100" fmla="*/ 618 w 460"/>
                <a:gd name="T101" fmla="*/ 2962 h 360"/>
                <a:gd name="T102" fmla="*/ 664 w 460"/>
                <a:gd name="T103" fmla="*/ 2804 h 360"/>
                <a:gd name="T104" fmla="*/ 647 w 460"/>
                <a:gd name="T105" fmla="*/ 2670 h 360"/>
                <a:gd name="T106" fmla="*/ 714 w 460"/>
                <a:gd name="T107" fmla="*/ 2559 h 360"/>
                <a:gd name="T108" fmla="*/ 732 w 460"/>
                <a:gd name="T109" fmla="*/ 2472 h 360"/>
                <a:gd name="T110" fmla="*/ 750 w 460"/>
                <a:gd name="T111" fmla="*/ 2472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0"/>
                <a:gd name="T169" fmla="*/ 0 h 360"/>
                <a:gd name="T170" fmla="*/ 460 w 460"/>
                <a:gd name="T171" fmla="*/ 360 h 3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0" h="360">
                  <a:moveTo>
                    <a:pt x="430" y="292"/>
                  </a:moveTo>
                  <a:lnTo>
                    <a:pt x="434" y="288"/>
                  </a:lnTo>
                  <a:lnTo>
                    <a:pt x="436" y="280"/>
                  </a:lnTo>
                  <a:lnTo>
                    <a:pt x="442" y="266"/>
                  </a:lnTo>
                  <a:lnTo>
                    <a:pt x="446" y="250"/>
                  </a:lnTo>
                  <a:lnTo>
                    <a:pt x="448" y="244"/>
                  </a:lnTo>
                  <a:lnTo>
                    <a:pt x="452" y="238"/>
                  </a:lnTo>
                  <a:lnTo>
                    <a:pt x="460" y="224"/>
                  </a:lnTo>
                  <a:lnTo>
                    <a:pt x="458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40" y="216"/>
                  </a:lnTo>
                  <a:lnTo>
                    <a:pt x="422" y="218"/>
                  </a:lnTo>
                  <a:lnTo>
                    <a:pt x="406" y="222"/>
                  </a:lnTo>
                  <a:lnTo>
                    <a:pt x="400" y="226"/>
                  </a:lnTo>
                  <a:lnTo>
                    <a:pt x="396" y="230"/>
                  </a:lnTo>
                  <a:lnTo>
                    <a:pt x="390" y="240"/>
                  </a:lnTo>
                  <a:lnTo>
                    <a:pt x="384" y="250"/>
                  </a:lnTo>
                  <a:lnTo>
                    <a:pt x="378" y="262"/>
                  </a:lnTo>
                  <a:lnTo>
                    <a:pt x="372" y="272"/>
                  </a:lnTo>
                  <a:lnTo>
                    <a:pt x="358" y="274"/>
                  </a:lnTo>
                  <a:lnTo>
                    <a:pt x="344" y="278"/>
                  </a:lnTo>
                  <a:lnTo>
                    <a:pt x="332" y="280"/>
                  </a:lnTo>
                  <a:lnTo>
                    <a:pt x="320" y="282"/>
                  </a:lnTo>
                  <a:lnTo>
                    <a:pt x="310" y="280"/>
                  </a:lnTo>
                  <a:lnTo>
                    <a:pt x="300" y="274"/>
                  </a:lnTo>
                  <a:lnTo>
                    <a:pt x="292" y="266"/>
                  </a:lnTo>
                  <a:lnTo>
                    <a:pt x="286" y="254"/>
                  </a:lnTo>
                  <a:lnTo>
                    <a:pt x="280" y="242"/>
                  </a:lnTo>
                  <a:lnTo>
                    <a:pt x="276" y="230"/>
                  </a:lnTo>
                  <a:lnTo>
                    <a:pt x="274" y="218"/>
                  </a:lnTo>
                  <a:lnTo>
                    <a:pt x="274" y="208"/>
                  </a:lnTo>
                  <a:lnTo>
                    <a:pt x="276" y="190"/>
                  </a:lnTo>
                  <a:lnTo>
                    <a:pt x="280" y="170"/>
                  </a:lnTo>
                  <a:lnTo>
                    <a:pt x="288" y="152"/>
                  </a:lnTo>
                  <a:lnTo>
                    <a:pt x="296" y="136"/>
                  </a:lnTo>
                  <a:lnTo>
                    <a:pt x="276" y="130"/>
                  </a:lnTo>
                  <a:lnTo>
                    <a:pt x="266" y="124"/>
                  </a:lnTo>
                  <a:lnTo>
                    <a:pt x="262" y="122"/>
                  </a:lnTo>
                  <a:lnTo>
                    <a:pt x="260" y="118"/>
                  </a:lnTo>
                  <a:lnTo>
                    <a:pt x="258" y="100"/>
                  </a:lnTo>
                  <a:lnTo>
                    <a:pt x="254" y="80"/>
                  </a:lnTo>
                  <a:lnTo>
                    <a:pt x="250" y="72"/>
                  </a:lnTo>
                  <a:lnTo>
                    <a:pt x="246" y="64"/>
                  </a:lnTo>
                  <a:lnTo>
                    <a:pt x="240" y="60"/>
                  </a:lnTo>
                  <a:lnTo>
                    <a:pt x="232" y="58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18" y="66"/>
                  </a:lnTo>
                  <a:lnTo>
                    <a:pt x="212" y="70"/>
                  </a:lnTo>
                  <a:lnTo>
                    <a:pt x="206" y="72"/>
                  </a:lnTo>
                  <a:lnTo>
                    <a:pt x="202" y="72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2" y="62"/>
                  </a:lnTo>
                  <a:lnTo>
                    <a:pt x="186" y="40"/>
                  </a:lnTo>
                  <a:lnTo>
                    <a:pt x="182" y="36"/>
                  </a:lnTo>
                  <a:lnTo>
                    <a:pt x="178" y="32"/>
                  </a:lnTo>
                  <a:lnTo>
                    <a:pt x="172" y="26"/>
                  </a:lnTo>
                  <a:lnTo>
                    <a:pt x="170" y="18"/>
                  </a:lnTo>
                  <a:lnTo>
                    <a:pt x="164" y="20"/>
                  </a:lnTo>
                  <a:lnTo>
                    <a:pt x="158" y="20"/>
                  </a:lnTo>
                  <a:lnTo>
                    <a:pt x="142" y="18"/>
                  </a:lnTo>
                  <a:lnTo>
                    <a:pt x="138" y="28"/>
                  </a:lnTo>
                  <a:lnTo>
                    <a:pt x="84" y="28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2" y="74"/>
                  </a:lnTo>
                  <a:lnTo>
                    <a:pt x="24" y="78"/>
                  </a:lnTo>
                  <a:lnTo>
                    <a:pt x="24" y="82"/>
                  </a:lnTo>
                  <a:lnTo>
                    <a:pt x="22" y="88"/>
                  </a:lnTo>
                  <a:lnTo>
                    <a:pt x="16" y="90"/>
                  </a:lnTo>
                  <a:lnTo>
                    <a:pt x="12" y="94"/>
                  </a:lnTo>
                  <a:lnTo>
                    <a:pt x="8" y="98"/>
                  </a:lnTo>
                  <a:lnTo>
                    <a:pt x="8" y="102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26" y="118"/>
                  </a:lnTo>
                  <a:lnTo>
                    <a:pt x="34" y="120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2"/>
                  </a:lnTo>
                  <a:lnTo>
                    <a:pt x="44" y="138"/>
                  </a:lnTo>
                  <a:lnTo>
                    <a:pt x="44" y="142"/>
                  </a:lnTo>
                  <a:lnTo>
                    <a:pt x="42" y="146"/>
                  </a:lnTo>
                  <a:lnTo>
                    <a:pt x="40" y="150"/>
                  </a:lnTo>
                  <a:lnTo>
                    <a:pt x="40" y="154"/>
                  </a:lnTo>
                  <a:lnTo>
                    <a:pt x="40" y="158"/>
                  </a:lnTo>
                  <a:lnTo>
                    <a:pt x="42" y="160"/>
                  </a:lnTo>
                  <a:lnTo>
                    <a:pt x="46" y="164"/>
                  </a:lnTo>
                  <a:lnTo>
                    <a:pt x="52" y="168"/>
                  </a:lnTo>
                  <a:lnTo>
                    <a:pt x="58" y="174"/>
                  </a:lnTo>
                  <a:lnTo>
                    <a:pt x="70" y="194"/>
                  </a:lnTo>
                  <a:lnTo>
                    <a:pt x="74" y="192"/>
                  </a:lnTo>
                  <a:lnTo>
                    <a:pt x="78" y="190"/>
                  </a:lnTo>
                  <a:lnTo>
                    <a:pt x="80" y="188"/>
                  </a:lnTo>
                  <a:lnTo>
                    <a:pt x="82" y="184"/>
                  </a:lnTo>
                  <a:lnTo>
                    <a:pt x="80" y="176"/>
                  </a:lnTo>
                  <a:lnTo>
                    <a:pt x="74" y="168"/>
                  </a:lnTo>
                  <a:lnTo>
                    <a:pt x="70" y="162"/>
                  </a:lnTo>
                  <a:lnTo>
                    <a:pt x="64" y="156"/>
                  </a:lnTo>
                  <a:lnTo>
                    <a:pt x="66" y="152"/>
                  </a:lnTo>
                  <a:lnTo>
                    <a:pt x="64" y="148"/>
                  </a:lnTo>
                  <a:lnTo>
                    <a:pt x="60" y="136"/>
                  </a:lnTo>
                  <a:lnTo>
                    <a:pt x="58" y="124"/>
                  </a:lnTo>
                  <a:lnTo>
                    <a:pt x="54" y="114"/>
                  </a:lnTo>
                  <a:lnTo>
                    <a:pt x="52" y="112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48" y="96"/>
                  </a:lnTo>
                  <a:lnTo>
                    <a:pt x="46" y="86"/>
                  </a:lnTo>
                  <a:lnTo>
                    <a:pt x="38" y="66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28" y="50"/>
                  </a:lnTo>
                  <a:lnTo>
                    <a:pt x="30" y="32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40" y="22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2" y="34"/>
                  </a:lnTo>
                  <a:lnTo>
                    <a:pt x="56" y="46"/>
                  </a:lnTo>
                  <a:lnTo>
                    <a:pt x="58" y="58"/>
                  </a:lnTo>
                  <a:lnTo>
                    <a:pt x="58" y="62"/>
                  </a:lnTo>
                  <a:lnTo>
                    <a:pt x="56" y="68"/>
                  </a:lnTo>
                  <a:lnTo>
                    <a:pt x="54" y="74"/>
                  </a:lnTo>
                  <a:lnTo>
                    <a:pt x="54" y="76"/>
                  </a:lnTo>
                  <a:lnTo>
                    <a:pt x="56" y="78"/>
                  </a:lnTo>
                  <a:lnTo>
                    <a:pt x="62" y="78"/>
                  </a:lnTo>
                  <a:lnTo>
                    <a:pt x="62" y="84"/>
                  </a:lnTo>
                  <a:lnTo>
                    <a:pt x="66" y="90"/>
                  </a:lnTo>
                  <a:lnTo>
                    <a:pt x="70" y="94"/>
                  </a:lnTo>
                  <a:lnTo>
                    <a:pt x="74" y="94"/>
                  </a:lnTo>
                  <a:lnTo>
                    <a:pt x="78" y="106"/>
                  </a:lnTo>
                  <a:lnTo>
                    <a:pt x="82" y="112"/>
                  </a:lnTo>
                  <a:lnTo>
                    <a:pt x="86" y="118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4" y="124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92" y="140"/>
                  </a:lnTo>
                  <a:lnTo>
                    <a:pt x="98" y="150"/>
                  </a:lnTo>
                  <a:lnTo>
                    <a:pt x="112" y="164"/>
                  </a:lnTo>
                  <a:lnTo>
                    <a:pt x="120" y="172"/>
                  </a:lnTo>
                  <a:lnTo>
                    <a:pt x="126" y="180"/>
                  </a:lnTo>
                  <a:lnTo>
                    <a:pt x="132" y="190"/>
                  </a:lnTo>
                  <a:lnTo>
                    <a:pt x="140" y="200"/>
                  </a:lnTo>
                  <a:lnTo>
                    <a:pt x="140" y="216"/>
                  </a:lnTo>
                  <a:lnTo>
                    <a:pt x="142" y="220"/>
                  </a:lnTo>
                  <a:lnTo>
                    <a:pt x="142" y="224"/>
                  </a:lnTo>
                  <a:lnTo>
                    <a:pt x="142" y="230"/>
                  </a:lnTo>
                  <a:lnTo>
                    <a:pt x="140" y="234"/>
                  </a:lnTo>
                  <a:lnTo>
                    <a:pt x="138" y="234"/>
                  </a:lnTo>
                  <a:lnTo>
                    <a:pt x="138" y="236"/>
                  </a:lnTo>
                  <a:lnTo>
                    <a:pt x="138" y="242"/>
                  </a:lnTo>
                  <a:lnTo>
                    <a:pt x="134" y="242"/>
                  </a:lnTo>
                  <a:lnTo>
                    <a:pt x="134" y="248"/>
                  </a:lnTo>
                  <a:lnTo>
                    <a:pt x="136" y="254"/>
                  </a:lnTo>
                  <a:lnTo>
                    <a:pt x="140" y="260"/>
                  </a:lnTo>
                  <a:lnTo>
                    <a:pt x="148" y="268"/>
                  </a:lnTo>
                  <a:lnTo>
                    <a:pt x="158" y="274"/>
                  </a:lnTo>
                  <a:lnTo>
                    <a:pt x="162" y="280"/>
                  </a:lnTo>
                  <a:lnTo>
                    <a:pt x="166" y="284"/>
                  </a:lnTo>
                  <a:lnTo>
                    <a:pt x="170" y="288"/>
                  </a:lnTo>
                  <a:lnTo>
                    <a:pt x="178" y="288"/>
                  </a:lnTo>
                  <a:lnTo>
                    <a:pt x="186" y="290"/>
                  </a:lnTo>
                  <a:lnTo>
                    <a:pt x="192" y="294"/>
                  </a:lnTo>
                  <a:lnTo>
                    <a:pt x="204" y="304"/>
                  </a:lnTo>
                  <a:lnTo>
                    <a:pt x="212" y="310"/>
                  </a:lnTo>
                  <a:lnTo>
                    <a:pt x="220" y="314"/>
                  </a:lnTo>
                  <a:lnTo>
                    <a:pt x="234" y="320"/>
                  </a:lnTo>
                  <a:lnTo>
                    <a:pt x="250" y="328"/>
                  </a:lnTo>
                  <a:lnTo>
                    <a:pt x="264" y="334"/>
                  </a:lnTo>
                  <a:lnTo>
                    <a:pt x="272" y="336"/>
                  </a:lnTo>
                  <a:lnTo>
                    <a:pt x="280" y="336"/>
                  </a:lnTo>
                  <a:lnTo>
                    <a:pt x="286" y="336"/>
                  </a:lnTo>
                  <a:lnTo>
                    <a:pt x="294" y="330"/>
                  </a:lnTo>
                  <a:lnTo>
                    <a:pt x="300" y="326"/>
                  </a:lnTo>
                  <a:lnTo>
                    <a:pt x="306" y="324"/>
                  </a:lnTo>
                  <a:lnTo>
                    <a:pt x="312" y="326"/>
                  </a:lnTo>
                  <a:lnTo>
                    <a:pt x="318" y="328"/>
                  </a:lnTo>
                  <a:lnTo>
                    <a:pt x="328" y="334"/>
                  </a:lnTo>
                  <a:lnTo>
                    <a:pt x="336" y="342"/>
                  </a:lnTo>
                  <a:lnTo>
                    <a:pt x="342" y="350"/>
                  </a:lnTo>
                  <a:lnTo>
                    <a:pt x="348" y="360"/>
                  </a:lnTo>
                  <a:lnTo>
                    <a:pt x="352" y="346"/>
                  </a:lnTo>
                  <a:lnTo>
                    <a:pt x="354" y="338"/>
                  </a:lnTo>
                  <a:lnTo>
                    <a:pt x="358" y="334"/>
                  </a:lnTo>
                  <a:lnTo>
                    <a:pt x="380" y="334"/>
                  </a:lnTo>
                  <a:lnTo>
                    <a:pt x="380" y="328"/>
                  </a:lnTo>
                  <a:lnTo>
                    <a:pt x="378" y="322"/>
                  </a:lnTo>
                  <a:lnTo>
                    <a:pt x="374" y="320"/>
                  </a:lnTo>
                  <a:lnTo>
                    <a:pt x="372" y="316"/>
                  </a:lnTo>
                  <a:lnTo>
                    <a:pt x="370" y="312"/>
                  </a:lnTo>
                  <a:lnTo>
                    <a:pt x="374" y="304"/>
                  </a:lnTo>
                  <a:lnTo>
                    <a:pt x="378" y="300"/>
                  </a:lnTo>
                  <a:lnTo>
                    <a:pt x="382" y="298"/>
                  </a:lnTo>
                  <a:lnTo>
                    <a:pt x="408" y="298"/>
                  </a:lnTo>
                  <a:lnTo>
                    <a:pt x="412" y="298"/>
                  </a:lnTo>
                  <a:lnTo>
                    <a:pt x="414" y="296"/>
                  </a:lnTo>
                  <a:lnTo>
                    <a:pt x="416" y="292"/>
                  </a:lnTo>
                  <a:lnTo>
                    <a:pt x="418" y="288"/>
                  </a:lnTo>
                  <a:lnTo>
                    <a:pt x="420" y="286"/>
                  </a:lnTo>
                  <a:lnTo>
                    <a:pt x="424" y="286"/>
                  </a:lnTo>
                  <a:lnTo>
                    <a:pt x="426" y="286"/>
                  </a:lnTo>
                  <a:lnTo>
                    <a:pt x="428" y="288"/>
                  </a:lnTo>
                  <a:lnTo>
                    <a:pt x="428" y="292"/>
                  </a:lnTo>
                  <a:lnTo>
                    <a:pt x="430" y="2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6" name="Freeform 247"/>
            <p:cNvSpPr>
              <a:spLocks noChangeAspect="1"/>
            </p:cNvSpPr>
            <p:nvPr/>
          </p:nvSpPr>
          <p:spPr bwMode="auto">
            <a:xfrm>
              <a:off x="1297" y="2142"/>
              <a:ext cx="64" cy="44"/>
            </a:xfrm>
            <a:custGeom>
              <a:avLst/>
              <a:gdLst>
                <a:gd name="T0" fmla="*/ 0 w 62"/>
                <a:gd name="T1" fmla="*/ 407 h 40"/>
                <a:gd name="T2" fmla="*/ 0 w 62"/>
                <a:gd name="T3" fmla="*/ 336 h 40"/>
                <a:gd name="T4" fmla="*/ 2 w 62"/>
                <a:gd name="T5" fmla="*/ 216 h 40"/>
                <a:gd name="T6" fmla="*/ 2 w 62"/>
                <a:gd name="T7" fmla="*/ 76 h 40"/>
                <a:gd name="T8" fmla="*/ 4 w 62"/>
                <a:gd name="T9" fmla="*/ 4 h 40"/>
                <a:gd name="T10" fmla="*/ 4 w 62"/>
                <a:gd name="T11" fmla="*/ 0 h 40"/>
                <a:gd name="T12" fmla="*/ 42 w 62"/>
                <a:gd name="T13" fmla="*/ 2 h 40"/>
                <a:gd name="T14" fmla="*/ 61 w 62"/>
                <a:gd name="T15" fmla="*/ 2 h 40"/>
                <a:gd name="T16" fmla="*/ 61 w 62"/>
                <a:gd name="T17" fmla="*/ 4 h 40"/>
                <a:gd name="T18" fmla="*/ 65 w 62"/>
                <a:gd name="T19" fmla="*/ 4 h 40"/>
                <a:gd name="T20" fmla="*/ 77 w 62"/>
                <a:gd name="T21" fmla="*/ 4 h 40"/>
                <a:gd name="T22" fmla="*/ 82 w 62"/>
                <a:gd name="T23" fmla="*/ 4 h 40"/>
                <a:gd name="T24" fmla="*/ 88 w 62"/>
                <a:gd name="T25" fmla="*/ 76 h 40"/>
                <a:gd name="T26" fmla="*/ 94 w 62"/>
                <a:gd name="T27" fmla="*/ 111 h 40"/>
                <a:gd name="T28" fmla="*/ 100 w 62"/>
                <a:gd name="T29" fmla="*/ 111 h 40"/>
                <a:gd name="T30" fmla="*/ 100 w 62"/>
                <a:gd name="T31" fmla="*/ 134 h 40"/>
                <a:gd name="T32" fmla="*/ 106 w 62"/>
                <a:gd name="T33" fmla="*/ 162 h 40"/>
                <a:gd name="T34" fmla="*/ 119 w 62"/>
                <a:gd name="T35" fmla="*/ 196 h 40"/>
                <a:gd name="T36" fmla="*/ 127 w 62"/>
                <a:gd name="T37" fmla="*/ 216 h 40"/>
                <a:gd name="T38" fmla="*/ 131 w 62"/>
                <a:gd name="T39" fmla="*/ 238 h 40"/>
                <a:gd name="T40" fmla="*/ 139 w 62"/>
                <a:gd name="T41" fmla="*/ 336 h 40"/>
                <a:gd name="T42" fmla="*/ 127 w 62"/>
                <a:gd name="T43" fmla="*/ 351 h 40"/>
                <a:gd name="T44" fmla="*/ 123 w 62"/>
                <a:gd name="T45" fmla="*/ 407 h 40"/>
                <a:gd name="T46" fmla="*/ 119 w 62"/>
                <a:gd name="T47" fmla="*/ 384 h 40"/>
                <a:gd name="T48" fmla="*/ 115 w 62"/>
                <a:gd name="T49" fmla="*/ 351 h 40"/>
                <a:gd name="T50" fmla="*/ 69 w 62"/>
                <a:gd name="T51" fmla="*/ 351 h 40"/>
                <a:gd name="T52" fmla="*/ 65 w 62"/>
                <a:gd name="T53" fmla="*/ 384 h 40"/>
                <a:gd name="T54" fmla="*/ 61 w 62"/>
                <a:gd name="T55" fmla="*/ 384 h 40"/>
                <a:gd name="T56" fmla="*/ 46 w 62"/>
                <a:gd name="T57" fmla="*/ 384 h 40"/>
                <a:gd name="T58" fmla="*/ 14 w 62"/>
                <a:gd name="T59" fmla="*/ 384 h 40"/>
                <a:gd name="T60" fmla="*/ 12 w 62"/>
                <a:gd name="T61" fmla="*/ 425 h 40"/>
                <a:gd name="T62" fmla="*/ 8 w 62"/>
                <a:gd name="T63" fmla="*/ 456 h 40"/>
                <a:gd name="T64" fmla="*/ 2 w 62"/>
                <a:gd name="T65" fmla="*/ 467 h 40"/>
                <a:gd name="T66" fmla="*/ 2 w 62"/>
                <a:gd name="T67" fmla="*/ 456 h 40"/>
                <a:gd name="T68" fmla="*/ 2 w 62"/>
                <a:gd name="T69" fmla="*/ 425 h 40"/>
                <a:gd name="T70" fmla="*/ 0 w 62"/>
                <a:gd name="T71" fmla="*/ 407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2"/>
                <a:gd name="T109" fmla="*/ 0 h 40"/>
                <a:gd name="T110" fmla="*/ 62 w 6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2" h="40">
                  <a:moveTo>
                    <a:pt x="0" y="34"/>
                  </a:moveTo>
                  <a:lnTo>
                    <a:pt x="0" y="28"/>
                  </a:lnTo>
                  <a:lnTo>
                    <a:pt x="2" y="1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1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52" y="16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2" y="28"/>
                  </a:lnTo>
                  <a:lnTo>
                    <a:pt x="56" y="30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50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0" y="32"/>
                  </a:lnTo>
                  <a:lnTo>
                    <a:pt x="14" y="32"/>
                  </a:lnTo>
                  <a:lnTo>
                    <a:pt x="12" y="36"/>
                  </a:lnTo>
                  <a:lnTo>
                    <a:pt x="8" y="38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7" name="Freeform 248"/>
            <p:cNvSpPr>
              <a:spLocks noChangeAspect="1"/>
            </p:cNvSpPr>
            <p:nvPr/>
          </p:nvSpPr>
          <p:spPr bwMode="auto">
            <a:xfrm>
              <a:off x="1188" y="2170"/>
              <a:ext cx="36" cy="17"/>
            </a:xfrm>
            <a:custGeom>
              <a:avLst/>
              <a:gdLst>
                <a:gd name="T0" fmla="*/ 0 w 34"/>
                <a:gd name="T1" fmla="*/ 44 h 16"/>
                <a:gd name="T2" fmla="*/ 0 w 34"/>
                <a:gd name="T3" fmla="*/ 4 h 16"/>
                <a:gd name="T4" fmla="*/ 2 w 34"/>
                <a:gd name="T5" fmla="*/ 2 h 16"/>
                <a:gd name="T6" fmla="*/ 8 w 34"/>
                <a:gd name="T7" fmla="*/ 0 h 16"/>
                <a:gd name="T8" fmla="*/ 59 w 34"/>
                <a:gd name="T9" fmla="*/ 0 h 16"/>
                <a:gd name="T10" fmla="*/ 93 w 34"/>
                <a:gd name="T11" fmla="*/ 4 h 16"/>
                <a:gd name="T12" fmla="*/ 146 w 34"/>
                <a:gd name="T13" fmla="*/ 56 h 16"/>
                <a:gd name="T14" fmla="*/ 123 w 34"/>
                <a:gd name="T15" fmla="*/ 63 h 16"/>
                <a:gd name="T16" fmla="*/ 93 w 34"/>
                <a:gd name="T17" fmla="*/ 71 h 16"/>
                <a:gd name="T18" fmla="*/ 47 w 34"/>
                <a:gd name="T19" fmla="*/ 63 h 16"/>
                <a:gd name="T20" fmla="*/ 4 w 34"/>
                <a:gd name="T21" fmla="*/ 50 h 16"/>
                <a:gd name="T22" fmla="*/ 0 w 34"/>
                <a:gd name="T23" fmla="*/ 6 h 16"/>
                <a:gd name="T24" fmla="*/ 0 w 34"/>
                <a:gd name="T25" fmla="*/ 44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6"/>
                <a:gd name="T41" fmla="*/ 34 w 3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6">
                  <a:moveTo>
                    <a:pt x="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34" y="12"/>
                  </a:lnTo>
                  <a:lnTo>
                    <a:pt x="28" y="14"/>
                  </a:lnTo>
                  <a:lnTo>
                    <a:pt x="22" y="16"/>
                  </a:lnTo>
                  <a:lnTo>
                    <a:pt x="10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8" name="Freeform 249"/>
            <p:cNvSpPr>
              <a:spLocks noChangeAspect="1"/>
            </p:cNvSpPr>
            <p:nvPr/>
          </p:nvSpPr>
          <p:spPr bwMode="auto">
            <a:xfrm>
              <a:off x="1254" y="2139"/>
              <a:ext cx="107" cy="47"/>
            </a:xfrm>
            <a:custGeom>
              <a:avLst/>
              <a:gdLst>
                <a:gd name="T0" fmla="*/ 88 w 104"/>
                <a:gd name="T1" fmla="*/ 780 h 42"/>
                <a:gd name="T2" fmla="*/ 88 w 104"/>
                <a:gd name="T3" fmla="*/ 737 h 42"/>
                <a:gd name="T4" fmla="*/ 88 w 104"/>
                <a:gd name="T5" fmla="*/ 659 h 42"/>
                <a:gd name="T6" fmla="*/ 14 w 104"/>
                <a:gd name="T7" fmla="*/ 659 h 42"/>
                <a:gd name="T8" fmla="*/ 4 w 104"/>
                <a:gd name="T9" fmla="*/ 640 h 42"/>
                <a:gd name="T10" fmla="*/ 2 w 104"/>
                <a:gd name="T11" fmla="*/ 589 h 42"/>
                <a:gd name="T12" fmla="*/ 0 w 104"/>
                <a:gd name="T13" fmla="*/ 516 h 42"/>
                <a:gd name="T14" fmla="*/ 14 w 104"/>
                <a:gd name="T15" fmla="*/ 457 h 42"/>
                <a:gd name="T16" fmla="*/ 46 w 104"/>
                <a:gd name="T17" fmla="*/ 470 h 42"/>
                <a:gd name="T18" fmla="*/ 52 w 104"/>
                <a:gd name="T19" fmla="*/ 516 h 42"/>
                <a:gd name="T20" fmla="*/ 60 w 104"/>
                <a:gd name="T21" fmla="*/ 470 h 42"/>
                <a:gd name="T22" fmla="*/ 64 w 104"/>
                <a:gd name="T23" fmla="*/ 412 h 42"/>
                <a:gd name="T24" fmla="*/ 60 w 104"/>
                <a:gd name="T25" fmla="*/ 368 h 42"/>
                <a:gd name="T26" fmla="*/ 60 w 104"/>
                <a:gd name="T27" fmla="*/ 294 h 42"/>
                <a:gd name="T28" fmla="*/ 60 w 104"/>
                <a:gd name="T29" fmla="*/ 185 h 42"/>
                <a:gd name="T30" fmla="*/ 50 w 104"/>
                <a:gd name="T31" fmla="*/ 147 h 42"/>
                <a:gd name="T32" fmla="*/ 48 w 104"/>
                <a:gd name="T33" fmla="*/ 117 h 42"/>
                <a:gd name="T34" fmla="*/ 48 w 104"/>
                <a:gd name="T35" fmla="*/ 2 h 42"/>
                <a:gd name="T36" fmla="*/ 52 w 104"/>
                <a:gd name="T37" fmla="*/ 2 h 42"/>
                <a:gd name="T38" fmla="*/ 60 w 104"/>
                <a:gd name="T39" fmla="*/ 0 h 42"/>
                <a:gd name="T40" fmla="*/ 106 w 104"/>
                <a:gd name="T41" fmla="*/ 2 h 42"/>
                <a:gd name="T42" fmla="*/ 144 w 104"/>
                <a:gd name="T43" fmla="*/ 4 h 42"/>
                <a:gd name="T44" fmla="*/ 144 w 104"/>
                <a:gd name="T45" fmla="*/ 117 h 42"/>
                <a:gd name="T46" fmla="*/ 148 w 104"/>
                <a:gd name="T47" fmla="*/ 117 h 42"/>
                <a:gd name="T48" fmla="*/ 161 w 104"/>
                <a:gd name="T49" fmla="*/ 117 h 42"/>
                <a:gd name="T50" fmla="*/ 166 w 104"/>
                <a:gd name="T51" fmla="*/ 117 h 42"/>
                <a:gd name="T52" fmla="*/ 171 w 104"/>
                <a:gd name="T53" fmla="*/ 147 h 42"/>
                <a:gd name="T54" fmla="*/ 176 w 104"/>
                <a:gd name="T55" fmla="*/ 232 h 42"/>
                <a:gd name="T56" fmla="*/ 181 w 104"/>
                <a:gd name="T57" fmla="*/ 232 h 42"/>
                <a:gd name="T58" fmla="*/ 181 w 104"/>
                <a:gd name="T59" fmla="*/ 263 h 42"/>
                <a:gd name="T60" fmla="*/ 186 w 104"/>
                <a:gd name="T61" fmla="*/ 294 h 42"/>
                <a:gd name="T62" fmla="*/ 197 w 104"/>
                <a:gd name="T63" fmla="*/ 329 h 42"/>
                <a:gd name="T64" fmla="*/ 205 w 104"/>
                <a:gd name="T65" fmla="*/ 368 h 42"/>
                <a:gd name="T66" fmla="*/ 209 w 104"/>
                <a:gd name="T67" fmla="*/ 412 h 42"/>
                <a:gd name="T68" fmla="*/ 217 w 104"/>
                <a:gd name="T69" fmla="*/ 572 h 42"/>
                <a:gd name="T70" fmla="*/ 205 w 104"/>
                <a:gd name="T71" fmla="*/ 589 h 42"/>
                <a:gd name="T72" fmla="*/ 200 w 104"/>
                <a:gd name="T73" fmla="*/ 659 h 42"/>
                <a:gd name="T74" fmla="*/ 197 w 104"/>
                <a:gd name="T75" fmla="*/ 640 h 42"/>
                <a:gd name="T76" fmla="*/ 193 w 104"/>
                <a:gd name="T77" fmla="*/ 589 h 42"/>
                <a:gd name="T78" fmla="*/ 152 w 104"/>
                <a:gd name="T79" fmla="*/ 589 h 42"/>
                <a:gd name="T80" fmla="*/ 148 w 104"/>
                <a:gd name="T81" fmla="*/ 640 h 42"/>
                <a:gd name="T82" fmla="*/ 144 w 104"/>
                <a:gd name="T83" fmla="*/ 640 h 42"/>
                <a:gd name="T84" fmla="*/ 128 w 104"/>
                <a:gd name="T85" fmla="*/ 640 h 42"/>
                <a:gd name="T86" fmla="*/ 118 w 104"/>
                <a:gd name="T87" fmla="*/ 640 h 42"/>
                <a:gd name="T88" fmla="*/ 115 w 104"/>
                <a:gd name="T89" fmla="*/ 716 h 42"/>
                <a:gd name="T90" fmla="*/ 106 w 104"/>
                <a:gd name="T91" fmla="*/ 737 h 42"/>
                <a:gd name="T92" fmla="*/ 88 w 104"/>
                <a:gd name="T93" fmla="*/ 780 h 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4"/>
                <a:gd name="T142" fmla="*/ 0 h 42"/>
                <a:gd name="T143" fmla="*/ 104 w 104"/>
                <a:gd name="T144" fmla="*/ 42 h 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4" h="42">
                  <a:moveTo>
                    <a:pt x="44" y="42"/>
                  </a:moveTo>
                  <a:lnTo>
                    <a:pt x="44" y="40"/>
                  </a:ln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5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6" y="14"/>
                  </a:lnTo>
                  <a:lnTo>
                    <a:pt x="88" y="16"/>
                  </a:lnTo>
                  <a:lnTo>
                    <a:pt x="94" y="18"/>
                  </a:lnTo>
                  <a:lnTo>
                    <a:pt x="98" y="20"/>
                  </a:lnTo>
                  <a:lnTo>
                    <a:pt x="100" y="22"/>
                  </a:lnTo>
                  <a:lnTo>
                    <a:pt x="104" y="30"/>
                  </a:lnTo>
                  <a:lnTo>
                    <a:pt x="98" y="32"/>
                  </a:lnTo>
                  <a:lnTo>
                    <a:pt x="96" y="36"/>
                  </a:lnTo>
                  <a:lnTo>
                    <a:pt x="94" y="34"/>
                  </a:lnTo>
                  <a:lnTo>
                    <a:pt x="92" y="32"/>
                  </a:lnTo>
                  <a:lnTo>
                    <a:pt x="74" y="32"/>
                  </a:lnTo>
                  <a:lnTo>
                    <a:pt x="72" y="34"/>
                  </a:lnTo>
                  <a:lnTo>
                    <a:pt x="70" y="34"/>
                  </a:lnTo>
                  <a:lnTo>
                    <a:pt x="62" y="34"/>
                  </a:lnTo>
                  <a:lnTo>
                    <a:pt x="56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59" name="Freeform 250"/>
            <p:cNvSpPr>
              <a:spLocks noChangeAspect="1"/>
            </p:cNvSpPr>
            <p:nvPr/>
          </p:nvSpPr>
          <p:spPr bwMode="auto">
            <a:xfrm>
              <a:off x="1376" y="2170"/>
              <a:ext cx="29" cy="13"/>
            </a:xfrm>
            <a:custGeom>
              <a:avLst/>
              <a:gdLst>
                <a:gd name="T0" fmla="*/ 10 w 28"/>
                <a:gd name="T1" fmla="*/ 2 h 12"/>
                <a:gd name="T2" fmla="*/ 58 w 28"/>
                <a:gd name="T3" fmla="*/ 0 h 12"/>
                <a:gd name="T4" fmla="*/ 62 w 28"/>
                <a:gd name="T5" fmla="*/ 2 h 12"/>
                <a:gd name="T6" fmla="*/ 66 w 28"/>
                <a:gd name="T7" fmla="*/ 56 h 12"/>
                <a:gd name="T8" fmla="*/ 62 w 28"/>
                <a:gd name="T9" fmla="*/ 66 h 12"/>
                <a:gd name="T10" fmla="*/ 54 w 28"/>
                <a:gd name="T11" fmla="*/ 78 h 12"/>
                <a:gd name="T12" fmla="*/ 12 w 28"/>
                <a:gd name="T13" fmla="*/ 92 h 12"/>
                <a:gd name="T14" fmla="*/ 4 w 28"/>
                <a:gd name="T15" fmla="*/ 78 h 12"/>
                <a:gd name="T16" fmla="*/ 0 w 28"/>
                <a:gd name="T17" fmla="*/ 66 h 12"/>
                <a:gd name="T18" fmla="*/ 0 w 28"/>
                <a:gd name="T19" fmla="*/ 2 h 12"/>
                <a:gd name="T20" fmla="*/ 10 w 28"/>
                <a:gd name="T21" fmla="*/ 2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12"/>
                <a:gd name="T35" fmla="*/ 28 w 28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12">
                  <a:moveTo>
                    <a:pt x="10" y="2"/>
                  </a:moveTo>
                  <a:lnTo>
                    <a:pt x="24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2" y="10"/>
                  </a:lnTo>
                  <a:lnTo>
                    <a:pt x="12" y="12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0" name="Freeform 251"/>
            <p:cNvSpPr>
              <a:spLocks noChangeAspect="1"/>
            </p:cNvSpPr>
            <p:nvPr/>
          </p:nvSpPr>
          <p:spPr bwMode="auto">
            <a:xfrm>
              <a:off x="1254" y="2139"/>
              <a:ext cx="47" cy="42"/>
            </a:xfrm>
            <a:custGeom>
              <a:avLst/>
              <a:gdLst>
                <a:gd name="T0" fmla="*/ 71 w 46"/>
                <a:gd name="T1" fmla="*/ 513 h 38"/>
                <a:gd name="T2" fmla="*/ 71 w 46"/>
                <a:gd name="T3" fmla="*/ 486 h 38"/>
                <a:gd name="T4" fmla="*/ 14 w 46"/>
                <a:gd name="T5" fmla="*/ 486 h 38"/>
                <a:gd name="T6" fmla="*/ 4 w 46"/>
                <a:gd name="T7" fmla="*/ 464 h 38"/>
                <a:gd name="T8" fmla="*/ 2 w 46"/>
                <a:gd name="T9" fmla="*/ 437 h 38"/>
                <a:gd name="T10" fmla="*/ 0 w 46"/>
                <a:gd name="T11" fmla="*/ 380 h 38"/>
                <a:gd name="T12" fmla="*/ 14 w 46"/>
                <a:gd name="T13" fmla="*/ 326 h 38"/>
                <a:gd name="T14" fmla="*/ 20 w 46"/>
                <a:gd name="T15" fmla="*/ 357 h 38"/>
                <a:gd name="T16" fmla="*/ 52 w 46"/>
                <a:gd name="T17" fmla="*/ 380 h 38"/>
                <a:gd name="T18" fmla="*/ 56 w 46"/>
                <a:gd name="T19" fmla="*/ 357 h 38"/>
                <a:gd name="T20" fmla="*/ 58 w 46"/>
                <a:gd name="T21" fmla="*/ 295 h 38"/>
                <a:gd name="T22" fmla="*/ 56 w 46"/>
                <a:gd name="T23" fmla="*/ 267 h 38"/>
                <a:gd name="T24" fmla="*/ 56 w 46"/>
                <a:gd name="T25" fmla="*/ 219 h 38"/>
                <a:gd name="T26" fmla="*/ 56 w 46"/>
                <a:gd name="T27" fmla="*/ 126 h 38"/>
                <a:gd name="T28" fmla="*/ 50 w 46"/>
                <a:gd name="T29" fmla="*/ 103 h 38"/>
                <a:gd name="T30" fmla="*/ 22 w 46"/>
                <a:gd name="T31" fmla="*/ 84 h 38"/>
                <a:gd name="T32" fmla="*/ 22 w 46"/>
                <a:gd name="T33" fmla="*/ 2 h 38"/>
                <a:gd name="T34" fmla="*/ 52 w 46"/>
                <a:gd name="T35" fmla="*/ 2 h 38"/>
                <a:gd name="T36" fmla="*/ 56 w 46"/>
                <a:gd name="T37" fmla="*/ 0 h 38"/>
                <a:gd name="T38" fmla="*/ 75 w 46"/>
                <a:gd name="T39" fmla="*/ 2 h 38"/>
                <a:gd name="T40" fmla="*/ 75 w 46"/>
                <a:gd name="T41" fmla="*/ 84 h 38"/>
                <a:gd name="T42" fmla="*/ 71 w 46"/>
                <a:gd name="T43" fmla="*/ 103 h 38"/>
                <a:gd name="T44" fmla="*/ 71 w 46"/>
                <a:gd name="T45" fmla="*/ 267 h 38"/>
                <a:gd name="T46" fmla="*/ 68 w 46"/>
                <a:gd name="T47" fmla="*/ 398 h 38"/>
                <a:gd name="T48" fmla="*/ 68 w 46"/>
                <a:gd name="T49" fmla="*/ 486 h 38"/>
                <a:gd name="T50" fmla="*/ 71 w 46"/>
                <a:gd name="T51" fmla="*/ 513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6"/>
                <a:gd name="T79" fmla="*/ 0 h 38"/>
                <a:gd name="T80" fmla="*/ 46 w 46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6" h="38">
                  <a:moveTo>
                    <a:pt x="44" y="38"/>
                  </a:move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46" y="2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20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4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1" name="Freeform 252"/>
            <p:cNvSpPr>
              <a:spLocks noChangeAspect="1"/>
            </p:cNvSpPr>
            <p:nvPr/>
          </p:nvSpPr>
          <p:spPr bwMode="auto">
            <a:xfrm>
              <a:off x="1461" y="2333"/>
              <a:ext cx="14" cy="15"/>
            </a:xfrm>
            <a:custGeom>
              <a:avLst/>
              <a:gdLst>
                <a:gd name="T0" fmla="*/ 10 w 14"/>
                <a:gd name="T1" fmla="*/ 81 h 14"/>
                <a:gd name="T2" fmla="*/ 12 w 14"/>
                <a:gd name="T3" fmla="*/ 62 h 14"/>
                <a:gd name="T4" fmla="*/ 14 w 14"/>
                <a:gd name="T5" fmla="*/ 54 h 14"/>
                <a:gd name="T6" fmla="*/ 14 w 14"/>
                <a:gd name="T7" fmla="*/ 4 h 14"/>
                <a:gd name="T8" fmla="*/ 12 w 14"/>
                <a:gd name="T9" fmla="*/ 2 h 14"/>
                <a:gd name="T10" fmla="*/ 8 w 14"/>
                <a:gd name="T11" fmla="*/ 0 h 14"/>
                <a:gd name="T12" fmla="*/ 0 w 14"/>
                <a:gd name="T13" fmla="*/ 71 h 14"/>
                <a:gd name="T14" fmla="*/ 10 w 14"/>
                <a:gd name="T15" fmla="*/ 81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4"/>
                <a:gd name="T26" fmla="*/ 14 w 1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4">
                  <a:moveTo>
                    <a:pt x="10" y="14"/>
                  </a:moveTo>
                  <a:lnTo>
                    <a:pt x="12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0" y="12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2" name="Freeform 253"/>
            <p:cNvSpPr>
              <a:spLocks noChangeAspect="1"/>
            </p:cNvSpPr>
            <p:nvPr/>
          </p:nvSpPr>
          <p:spPr bwMode="auto">
            <a:xfrm>
              <a:off x="1203" y="2033"/>
              <a:ext cx="10" cy="16"/>
            </a:xfrm>
            <a:custGeom>
              <a:avLst/>
              <a:gdLst>
                <a:gd name="T0" fmla="*/ 10 w 10"/>
                <a:gd name="T1" fmla="*/ 243 h 14"/>
                <a:gd name="T2" fmla="*/ 8 w 10"/>
                <a:gd name="T3" fmla="*/ 394 h 14"/>
                <a:gd name="T4" fmla="*/ 4 w 10"/>
                <a:gd name="T5" fmla="*/ 450 h 14"/>
                <a:gd name="T6" fmla="*/ 2 w 10"/>
                <a:gd name="T7" fmla="*/ 394 h 14"/>
                <a:gd name="T8" fmla="*/ 0 w 10"/>
                <a:gd name="T9" fmla="*/ 243 h 14"/>
                <a:gd name="T10" fmla="*/ 2 w 10"/>
                <a:gd name="T11" fmla="*/ 143 h 14"/>
                <a:gd name="T12" fmla="*/ 4 w 10"/>
                <a:gd name="T13" fmla="*/ 0 h 14"/>
                <a:gd name="T14" fmla="*/ 8 w 10"/>
                <a:gd name="T15" fmla="*/ 2 h 14"/>
                <a:gd name="T16" fmla="*/ 10 w 10"/>
                <a:gd name="T17" fmla="*/ 24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4"/>
                <a:gd name="T29" fmla="*/ 10 w 10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4">
                  <a:moveTo>
                    <a:pt x="10" y="8"/>
                  </a:moveTo>
                  <a:lnTo>
                    <a:pt x="8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0"/>
                  </a:lnTo>
                  <a:lnTo>
                    <a:pt x="8" y="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3" name="Freeform 254"/>
            <p:cNvSpPr>
              <a:spLocks noChangeAspect="1"/>
            </p:cNvSpPr>
            <p:nvPr/>
          </p:nvSpPr>
          <p:spPr bwMode="auto">
            <a:xfrm>
              <a:off x="1119" y="2539"/>
              <a:ext cx="97" cy="135"/>
            </a:xfrm>
            <a:custGeom>
              <a:avLst/>
              <a:gdLst>
                <a:gd name="T0" fmla="*/ 12 w 94"/>
                <a:gd name="T1" fmla="*/ 805 h 124"/>
                <a:gd name="T2" fmla="*/ 10 w 94"/>
                <a:gd name="T3" fmla="*/ 861 h 124"/>
                <a:gd name="T4" fmla="*/ 12 w 94"/>
                <a:gd name="T5" fmla="*/ 876 h 124"/>
                <a:gd name="T6" fmla="*/ 12 w 94"/>
                <a:gd name="T7" fmla="*/ 937 h 124"/>
                <a:gd name="T8" fmla="*/ 10 w 94"/>
                <a:gd name="T9" fmla="*/ 960 h 124"/>
                <a:gd name="T10" fmla="*/ 8 w 94"/>
                <a:gd name="T11" fmla="*/ 1007 h 124"/>
                <a:gd name="T12" fmla="*/ 46 w 94"/>
                <a:gd name="T13" fmla="*/ 1064 h 124"/>
                <a:gd name="T14" fmla="*/ 69 w 94"/>
                <a:gd name="T15" fmla="*/ 1131 h 124"/>
                <a:gd name="T16" fmla="*/ 77 w 94"/>
                <a:gd name="T17" fmla="*/ 1115 h 124"/>
                <a:gd name="T18" fmla="*/ 82 w 94"/>
                <a:gd name="T19" fmla="*/ 1064 h 124"/>
                <a:gd name="T20" fmla="*/ 100 w 94"/>
                <a:gd name="T21" fmla="*/ 960 h 124"/>
                <a:gd name="T22" fmla="*/ 114 w 94"/>
                <a:gd name="T23" fmla="*/ 849 h 124"/>
                <a:gd name="T24" fmla="*/ 122 w 94"/>
                <a:gd name="T25" fmla="*/ 805 h 124"/>
                <a:gd name="T26" fmla="*/ 134 w 94"/>
                <a:gd name="T27" fmla="*/ 757 h 124"/>
                <a:gd name="T28" fmla="*/ 162 w 94"/>
                <a:gd name="T29" fmla="*/ 687 h 124"/>
                <a:gd name="T30" fmla="*/ 191 w 94"/>
                <a:gd name="T31" fmla="*/ 624 h 124"/>
                <a:gd name="T32" fmla="*/ 203 w 94"/>
                <a:gd name="T33" fmla="*/ 511 h 124"/>
                <a:gd name="T34" fmla="*/ 207 w 94"/>
                <a:gd name="T35" fmla="*/ 450 h 124"/>
                <a:gd name="T36" fmla="*/ 207 w 94"/>
                <a:gd name="T37" fmla="*/ 379 h 124"/>
                <a:gd name="T38" fmla="*/ 211 w 94"/>
                <a:gd name="T39" fmla="*/ 375 h 124"/>
                <a:gd name="T40" fmla="*/ 207 w 94"/>
                <a:gd name="T41" fmla="*/ 292 h 124"/>
                <a:gd name="T42" fmla="*/ 203 w 94"/>
                <a:gd name="T43" fmla="*/ 248 h 124"/>
                <a:gd name="T44" fmla="*/ 207 w 94"/>
                <a:gd name="T45" fmla="*/ 228 h 124"/>
                <a:gd name="T46" fmla="*/ 172 w 94"/>
                <a:gd name="T47" fmla="*/ 192 h 124"/>
                <a:gd name="T48" fmla="*/ 134 w 94"/>
                <a:gd name="T49" fmla="*/ 148 h 124"/>
                <a:gd name="T50" fmla="*/ 106 w 94"/>
                <a:gd name="T51" fmla="*/ 75 h 124"/>
                <a:gd name="T52" fmla="*/ 77 w 94"/>
                <a:gd name="T53" fmla="*/ 0 h 124"/>
                <a:gd name="T54" fmla="*/ 65 w 94"/>
                <a:gd name="T55" fmla="*/ 0 h 124"/>
                <a:gd name="T56" fmla="*/ 49 w 94"/>
                <a:gd name="T57" fmla="*/ 0 h 124"/>
                <a:gd name="T58" fmla="*/ 42 w 94"/>
                <a:gd name="T59" fmla="*/ 4 h 124"/>
                <a:gd name="T60" fmla="*/ 14 w 94"/>
                <a:gd name="T61" fmla="*/ 75 h 124"/>
                <a:gd name="T62" fmla="*/ 14 w 94"/>
                <a:gd name="T63" fmla="*/ 106 h 124"/>
                <a:gd name="T64" fmla="*/ 12 w 94"/>
                <a:gd name="T65" fmla="*/ 209 h 124"/>
                <a:gd name="T66" fmla="*/ 6 w 94"/>
                <a:gd name="T67" fmla="*/ 375 h 124"/>
                <a:gd name="T68" fmla="*/ 2 w 94"/>
                <a:gd name="T69" fmla="*/ 490 h 124"/>
                <a:gd name="T70" fmla="*/ 0 w 94"/>
                <a:gd name="T71" fmla="*/ 605 h 124"/>
                <a:gd name="T72" fmla="*/ 4 w 94"/>
                <a:gd name="T73" fmla="*/ 659 h 124"/>
                <a:gd name="T74" fmla="*/ 6 w 94"/>
                <a:gd name="T75" fmla="*/ 679 h 124"/>
                <a:gd name="T76" fmla="*/ 10 w 94"/>
                <a:gd name="T77" fmla="*/ 679 h 124"/>
                <a:gd name="T78" fmla="*/ 42 w 94"/>
                <a:gd name="T79" fmla="*/ 659 h 124"/>
                <a:gd name="T80" fmla="*/ 46 w 94"/>
                <a:gd name="T81" fmla="*/ 624 h 124"/>
                <a:gd name="T82" fmla="*/ 46 w 94"/>
                <a:gd name="T83" fmla="*/ 687 h 124"/>
                <a:gd name="T84" fmla="*/ 46 w 94"/>
                <a:gd name="T85" fmla="*/ 744 h 124"/>
                <a:gd name="T86" fmla="*/ 14 w 94"/>
                <a:gd name="T87" fmla="*/ 805 h 124"/>
                <a:gd name="T88" fmla="*/ 8 w 94"/>
                <a:gd name="T89" fmla="*/ 814 h 124"/>
                <a:gd name="T90" fmla="*/ 12 w 94"/>
                <a:gd name="T91" fmla="*/ 805 h 1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4"/>
                <a:gd name="T139" fmla="*/ 0 h 124"/>
                <a:gd name="T140" fmla="*/ 94 w 94"/>
                <a:gd name="T141" fmla="*/ 124 h 1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4" h="124">
                  <a:moveTo>
                    <a:pt x="12" y="88"/>
                  </a:moveTo>
                  <a:lnTo>
                    <a:pt x="10" y="94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0" y="106"/>
                  </a:lnTo>
                  <a:lnTo>
                    <a:pt x="8" y="110"/>
                  </a:lnTo>
                  <a:lnTo>
                    <a:pt x="20" y="118"/>
                  </a:lnTo>
                  <a:lnTo>
                    <a:pt x="32" y="124"/>
                  </a:lnTo>
                  <a:lnTo>
                    <a:pt x="36" y="122"/>
                  </a:lnTo>
                  <a:lnTo>
                    <a:pt x="38" y="118"/>
                  </a:lnTo>
                  <a:lnTo>
                    <a:pt x="44" y="106"/>
                  </a:lnTo>
                  <a:lnTo>
                    <a:pt x="50" y="92"/>
                  </a:lnTo>
                  <a:lnTo>
                    <a:pt x="54" y="88"/>
                  </a:lnTo>
                  <a:lnTo>
                    <a:pt x="60" y="84"/>
                  </a:lnTo>
                  <a:lnTo>
                    <a:pt x="72" y="76"/>
                  </a:lnTo>
                  <a:lnTo>
                    <a:pt x="84" y="68"/>
                  </a:lnTo>
                  <a:lnTo>
                    <a:pt x="90" y="56"/>
                  </a:lnTo>
                  <a:lnTo>
                    <a:pt x="92" y="50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2" y="32"/>
                  </a:lnTo>
                  <a:lnTo>
                    <a:pt x="90" y="28"/>
                  </a:lnTo>
                  <a:lnTo>
                    <a:pt x="92" y="26"/>
                  </a:lnTo>
                  <a:lnTo>
                    <a:pt x="76" y="22"/>
                  </a:lnTo>
                  <a:lnTo>
                    <a:pt x="60" y="16"/>
                  </a:lnTo>
                  <a:lnTo>
                    <a:pt x="46" y="8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2" y="24"/>
                  </a:lnTo>
                  <a:lnTo>
                    <a:pt x="6" y="40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10" y="74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20" y="82"/>
                  </a:lnTo>
                  <a:lnTo>
                    <a:pt x="14" y="88"/>
                  </a:lnTo>
                  <a:lnTo>
                    <a:pt x="8" y="90"/>
                  </a:lnTo>
                  <a:lnTo>
                    <a:pt x="12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4" name="Freeform 255"/>
            <p:cNvSpPr>
              <a:spLocks noChangeAspect="1"/>
            </p:cNvSpPr>
            <p:nvPr/>
          </p:nvSpPr>
          <p:spPr bwMode="auto">
            <a:xfrm>
              <a:off x="1522" y="2431"/>
              <a:ext cx="73" cy="99"/>
            </a:xfrm>
            <a:custGeom>
              <a:avLst/>
              <a:gdLst>
                <a:gd name="T0" fmla="*/ 98 w 72"/>
                <a:gd name="T1" fmla="*/ 77 h 92"/>
                <a:gd name="T2" fmla="*/ 96 w 72"/>
                <a:gd name="T3" fmla="*/ 138 h 92"/>
                <a:gd name="T4" fmla="*/ 92 w 72"/>
                <a:gd name="T5" fmla="*/ 172 h 92"/>
                <a:gd name="T6" fmla="*/ 90 w 72"/>
                <a:gd name="T7" fmla="*/ 214 h 92"/>
                <a:gd name="T8" fmla="*/ 88 w 72"/>
                <a:gd name="T9" fmla="*/ 266 h 92"/>
                <a:gd name="T10" fmla="*/ 90 w 72"/>
                <a:gd name="T11" fmla="*/ 308 h 92"/>
                <a:gd name="T12" fmla="*/ 92 w 72"/>
                <a:gd name="T13" fmla="*/ 331 h 92"/>
                <a:gd name="T14" fmla="*/ 94 w 72"/>
                <a:gd name="T15" fmla="*/ 380 h 92"/>
                <a:gd name="T16" fmla="*/ 96 w 72"/>
                <a:gd name="T17" fmla="*/ 412 h 92"/>
                <a:gd name="T18" fmla="*/ 94 w 72"/>
                <a:gd name="T19" fmla="*/ 455 h 92"/>
                <a:gd name="T20" fmla="*/ 90 w 72"/>
                <a:gd name="T21" fmla="*/ 477 h 92"/>
                <a:gd name="T22" fmla="*/ 86 w 72"/>
                <a:gd name="T23" fmla="*/ 550 h 92"/>
                <a:gd name="T24" fmla="*/ 82 w 72"/>
                <a:gd name="T25" fmla="*/ 519 h 92"/>
                <a:gd name="T26" fmla="*/ 80 w 72"/>
                <a:gd name="T27" fmla="*/ 506 h 92"/>
                <a:gd name="T28" fmla="*/ 70 w 72"/>
                <a:gd name="T29" fmla="*/ 519 h 92"/>
                <a:gd name="T30" fmla="*/ 32 w 72"/>
                <a:gd name="T31" fmla="*/ 550 h 92"/>
                <a:gd name="T32" fmla="*/ 32 w 72"/>
                <a:gd name="T33" fmla="*/ 624 h 92"/>
                <a:gd name="T34" fmla="*/ 28 w 72"/>
                <a:gd name="T35" fmla="*/ 600 h 92"/>
                <a:gd name="T36" fmla="*/ 24 w 72"/>
                <a:gd name="T37" fmla="*/ 592 h 92"/>
                <a:gd name="T38" fmla="*/ 22 w 72"/>
                <a:gd name="T39" fmla="*/ 585 h 92"/>
                <a:gd name="T40" fmla="*/ 18 w 72"/>
                <a:gd name="T41" fmla="*/ 585 h 92"/>
                <a:gd name="T42" fmla="*/ 16 w 72"/>
                <a:gd name="T43" fmla="*/ 544 h 92"/>
                <a:gd name="T44" fmla="*/ 14 w 72"/>
                <a:gd name="T45" fmla="*/ 506 h 92"/>
                <a:gd name="T46" fmla="*/ 8 w 72"/>
                <a:gd name="T47" fmla="*/ 437 h 92"/>
                <a:gd name="T48" fmla="*/ 2 w 72"/>
                <a:gd name="T49" fmla="*/ 380 h 92"/>
                <a:gd name="T50" fmla="*/ 0 w 72"/>
                <a:gd name="T51" fmla="*/ 353 h 92"/>
                <a:gd name="T52" fmla="*/ 0 w 72"/>
                <a:gd name="T53" fmla="*/ 308 h 92"/>
                <a:gd name="T54" fmla="*/ 0 w 72"/>
                <a:gd name="T55" fmla="*/ 283 h 92"/>
                <a:gd name="T56" fmla="*/ 2 w 72"/>
                <a:gd name="T57" fmla="*/ 253 h 92"/>
                <a:gd name="T58" fmla="*/ 6 w 72"/>
                <a:gd name="T59" fmla="*/ 214 h 92"/>
                <a:gd name="T60" fmla="*/ 12 w 72"/>
                <a:gd name="T61" fmla="*/ 185 h 92"/>
                <a:gd name="T62" fmla="*/ 16 w 72"/>
                <a:gd name="T63" fmla="*/ 149 h 92"/>
                <a:gd name="T64" fmla="*/ 20 w 72"/>
                <a:gd name="T65" fmla="*/ 0 h 92"/>
                <a:gd name="T66" fmla="*/ 26 w 72"/>
                <a:gd name="T67" fmla="*/ 6 h 92"/>
                <a:gd name="T68" fmla="*/ 34 w 72"/>
                <a:gd name="T69" fmla="*/ 6 h 92"/>
                <a:gd name="T70" fmla="*/ 74 w 72"/>
                <a:gd name="T71" fmla="*/ 58 h 92"/>
                <a:gd name="T72" fmla="*/ 86 w 72"/>
                <a:gd name="T73" fmla="*/ 58 h 92"/>
                <a:gd name="T74" fmla="*/ 98 w 72"/>
                <a:gd name="T75" fmla="*/ 77 h 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92"/>
                <a:gd name="T116" fmla="*/ 72 w 72"/>
                <a:gd name="T117" fmla="*/ 92 h 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92">
                  <a:moveTo>
                    <a:pt x="72" y="12"/>
                  </a:moveTo>
                  <a:lnTo>
                    <a:pt x="70" y="20"/>
                  </a:lnTo>
                  <a:lnTo>
                    <a:pt x="66" y="26"/>
                  </a:lnTo>
                  <a:lnTo>
                    <a:pt x="64" y="32"/>
                  </a:lnTo>
                  <a:lnTo>
                    <a:pt x="62" y="40"/>
                  </a:lnTo>
                  <a:lnTo>
                    <a:pt x="64" y="46"/>
                  </a:lnTo>
                  <a:lnTo>
                    <a:pt x="66" y="50"/>
                  </a:lnTo>
                  <a:lnTo>
                    <a:pt x="68" y="56"/>
                  </a:lnTo>
                  <a:lnTo>
                    <a:pt x="70" y="62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82"/>
                  </a:lnTo>
                  <a:lnTo>
                    <a:pt x="56" y="78"/>
                  </a:lnTo>
                  <a:lnTo>
                    <a:pt x="54" y="74"/>
                  </a:lnTo>
                  <a:lnTo>
                    <a:pt x="44" y="78"/>
                  </a:lnTo>
                  <a:lnTo>
                    <a:pt x="32" y="82"/>
                  </a:lnTo>
                  <a:lnTo>
                    <a:pt x="32" y="92"/>
                  </a:lnTo>
                  <a:lnTo>
                    <a:pt x="28" y="90"/>
                  </a:lnTo>
                  <a:lnTo>
                    <a:pt x="24" y="88"/>
                  </a:lnTo>
                  <a:lnTo>
                    <a:pt x="22" y="86"/>
                  </a:lnTo>
                  <a:lnTo>
                    <a:pt x="18" y="86"/>
                  </a:lnTo>
                  <a:lnTo>
                    <a:pt x="16" y="80"/>
                  </a:lnTo>
                  <a:lnTo>
                    <a:pt x="14" y="74"/>
                  </a:lnTo>
                  <a:lnTo>
                    <a:pt x="8" y="64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2"/>
                  </a:lnTo>
                  <a:lnTo>
                    <a:pt x="12" y="28"/>
                  </a:lnTo>
                  <a:lnTo>
                    <a:pt x="16" y="22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4" y="6"/>
                  </a:lnTo>
                  <a:lnTo>
                    <a:pt x="48" y="8"/>
                  </a:lnTo>
                  <a:lnTo>
                    <a:pt x="60" y="8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5" name="Freeform 256"/>
            <p:cNvSpPr>
              <a:spLocks noChangeAspect="1"/>
            </p:cNvSpPr>
            <p:nvPr/>
          </p:nvSpPr>
          <p:spPr bwMode="auto">
            <a:xfrm>
              <a:off x="1244" y="2458"/>
              <a:ext cx="693" cy="815"/>
            </a:xfrm>
            <a:custGeom>
              <a:avLst/>
              <a:gdLst>
                <a:gd name="T0" fmla="*/ 626 w 678"/>
                <a:gd name="T1" fmla="*/ 509 h 750"/>
                <a:gd name="T2" fmla="*/ 557 w 678"/>
                <a:gd name="T3" fmla="*/ 450 h 750"/>
                <a:gd name="T4" fmla="*/ 513 w 678"/>
                <a:gd name="T5" fmla="*/ 519 h 750"/>
                <a:gd name="T6" fmla="*/ 453 w 678"/>
                <a:gd name="T7" fmla="*/ 660 h 750"/>
                <a:gd name="T8" fmla="*/ 424 w 678"/>
                <a:gd name="T9" fmla="*/ 368 h 750"/>
                <a:gd name="T10" fmla="*/ 416 w 678"/>
                <a:gd name="T11" fmla="*/ 98 h 750"/>
                <a:gd name="T12" fmla="*/ 381 w 678"/>
                <a:gd name="T13" fmla="*/ 115 h 750"/>
                <a:gd name="T14" fmla="*/ 297 w 678"/>
                <a:gd name="T15" fmla="*/ 190 h 750"/>
                <a:gd name="T16" fmla="*/ 299 w 678"/>
                <a:gd name="T17" fmla="*/ 566 h 750"/>
                <a:gd name="T18" fmla="*/ 209 w 678"/>
                <a:gd name="T19" fmla="*/ 724 h 750"/>
                <a:gd name="T20" fmla="*/ 132 w 678"/>
                <a:gd name="T21" fmla="*/ 607 h 750"/>
                <a:gd name="T22" fmla="*/ 138 w 678"/>
                <a:gd name="T23" fmla="*/ 779 h 750"/>
                <a:gd name="T24" fmla="*/ 123 w 678"/>
                <a:gd name="T25" fmla="*/ 991 h 750"/>
                <a:gd name="T26" fmla="*/ 108 w 678"/>
                <a:gd name="T27" fmla="*/ 1623 h 750"/>
                <a:gd name="T28" fmla="*/ 18 w 678"/>
                <a:gd name="T29" fmla="*/ 1811 h 750"/>
                <a:gd name="T30" fmla="*/ 0 w 678"/>
                <a:gd name="T31" fmla="*/ 2139 h 750"/>
                <a:gd name="T32" fmla="*/ 18 w 678"/>
                <a:gd name="T33" fmla="*/ 2483 h 750"/>
                <a:gd name="T34" fmla="*/ 84 w 678"/>
                <a:gd name="T35" fmla="*/ 2587 h 750"/>
                <a:gd name="T36" fmla="*/ 117 w 678"/>
                <a:gd name="T37" fmla="*/ 2760 h 750"/>
                <a:gd name="T38" fmla="*/ 195 w 678"/>
                <a:gd name="T39" fmla="*/ 2710 h 750"/>
                <a:gd name="T40" fmla="*/ 264 w 678"/>
                <a:gd name="T41" fmla="*/ 2600 h 750"/>
                <a:gd name="T42" fmla="*/ 299 w 678"/>
                <a:gd name="T43" fmla="*/ 3025 h 750"/>
                <a:gd name="T44" fmla="*/ 357 w 678"/>
                <a:gd name="T45" fmla="*/ 3126 h 750"/>
                <a:gd name="T46" fmla="*/ 401 w 678"/>
                <a:gd name="T47" fmla="*/ 3200 h 750"/>
                <a:gd name="T48" fmla="*/ 427 w 678"/>
                <a:gd name="T49" fmla="*/ 3507 h 750"/>
                <a:gd name="T50" fmla="*/ 483 w 678"/>
                <a:gd name="T51" fmla="*/ 3728 h 750"/>
                <a:gd name="T52" fmla="*/ 513 w 678"/>
                <a:gd name="T53" fmla="*/ 4011 h 750"/>
                <a:gd name="T54" fmla="*/ 513 w 678"/>
                <a:gd name="T55" fmla="*/ 4484 h 750"/>
                <a:gd name="T56" fmla="*/ 579 w 678"/>
                <a:gd name="T57" fmla="*/ 4737 h 750"/>
                <a:gd name="T58" fmla="*/ 621 w 678"/>
                <a:gd name="T59" fmla="*/ 4929 h 750"/>
                <a:gd name="T60" fmla="*/ 640 w 678"/>
                <a:gd name="T61" fmla="*/ 5244 h 750"/>
                <a:gd name="T62" fmla="*/ 646 w 678"/>
                <a:gd name="T63" fmla="*/ 5542 h 750"/>
                <a:gd name="T64" fmla="*/ 564 w 678"/>
                <a:gd name="T65" fmla="*/ 6030 h 750"/>
                <a:gd name="T66" fmla="*/ 721 w 678"/>
                <a:gd name="T67" fmla="*/ 6507 h 750"/>
                <a:gd name="T68" fmla="*/ 772 w 678"/>
                <a:gd name="T69" fmla="*/ 6099 h 750"/>
                <a:gd name="T70" fmla="*/ 815 w 678"/>
                <a:gd name="T71" fmla="*/ 5725 h 750"/>
                <a:gd name="T72" fmla="*/ 819 w 678"/>
                <a:gd name="T73" fmla="*/ 5159 h 750"/>
                <a:gd name="T74" fmla="*/ 967 w 678"/>
                <a:gd name="T75" fmla="*/ 4798 h 750"/>
                <a:gd name="T76" fmla="*/ 1059 w 678"/>
                <a:gd name="T77" fmla="*/ 4181 h 750"/>
                <a:gd name="T78" fmla="*/ 1068 w 678"/>
                <a:gd name="T79" fmla="*/ 3832 h 750"/>
                <a:gd name="T80" fmla="*/ 1070 w 678"/>
                <a:gd name="T81" fmla="*/ 3136 h 750"/>
                <a:gd name="T82" fmla="*/ 1119 w 678"/>
                <a:gd name="T83" fmla="*/ 2847 h 750"/>
                <a:gd name="T84" fmla="*/ 1192 w 678"/>
                <a:gd name="T85" fmla="*/ 2319 h 750"/>
                <a:gd name="T86" fmla="*/ 1179 w 678"/>
                <a:gd name="T87" fmla="*/ 1729 h 750"/>
                <a:gd name="T88" fmla="*/ 1098 w 678"/>
                <a:gd name="T89" fmla="*/ 1534 h 750"/>
                <a:gd name="T90" fmla="*/ 988 w 678"/>
                <a:gd name="T91" fmla="*/ 1333 h 750"/>
                <a:gd name="T92" fmla="*/ 922 w 678"/>
                <a:gd name="T93" fmla="*/ 1249 h 750"/>
                <a:gd name="T94" fmla="*/ 873 w 678"/>
                <a:gd name="T95" fmla="*/ 1100 h 750"/>
                <a:gd name="T96" fmla="*/ 784 w 678"/>
                <a:gd name="T97" fmla="*/ 950 h 750"/>
                <a:gd name="T98" fmla="*/ 721 w 678"/>
                <a:gd name="T99" fmla="*/ 1137 h 750"/>
                <a:gd name="T100" fmla="*/ 699 w 678"/>
                <a:gd name="T101" fmla="*/ 991 h 750"/>
                <a:gd name="T102" fmla="*/ 724 w 678"/>
                <a:gd name="T103" fmla="*/ 660 h 750"/>
                <a:gd name="T104" fmla="*/ 699 w 678"/>
                <a:gd name="T105" fmla="*/ 264 h 7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78"/>
                <a:gd name="T160" fmla="*/ 0 h 750"/>
                <a:gd name="T161" fmla="*/ 678 w 678"/>
                <a:gd name="T162" fmla="*/ 750 h 7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78" h="750">
                  <a:moveTo>
                    <a:pt x="388" y="14"/>
                  </a:moveTo>
                  <a:lnTo>
                    <a:pt x="382" y="28"/>
                  </a:lnTo>
                  <a:lnTo>
                    <a:pt x="374" y="42"/>
                  </a:lnTo>
                  <a:lnTo>
                    <a:pt x="368" y="48"/>
                  </a:lnTo>
                  <a:lnTo>
                    <a:pt x="362" y="54"/>
                  </a:lnTo>
                  <a:lnTo>
                    <a:pt x="354" y="58"/>
                  </a:lnTo>
                  <a:lnTo>
                    <a:pt x="344" y="58"/>
                  </a:lnTo>
                  <a:lnTo>
                    <a:pt x="338" y="58"/>
                  </a:lnTo>
                  <a:lnTo>
                    <a:pt x="332" y="56"/>
                  </a:lnTo>
                  <a:lnTo>
                    <a:pt x="328" y="54"/>
                  </a:lnTo>
                  <a:lnTo>
                    <a:pt x="326" y="48"/>
                  </a:lnTo>
                  <a:lnTo>
                    <a:pt x="316" y="52"/>
                  </a:lnTo>
                  <a:lnTo>
                    <a:pt x="304" y="56"/>
                  </a:lnTo>
                  <a:lnTo>
                    <a:pt x="304" y="66"/>
                  </a:lnTo>
                  <a:lnTo>
                    <a:pt x="300" y="64"/>
                  </a:lnTo>
                  <a:lnTo>
                    <a:pt x="296" y="62"/>
                  </a:lnTo>
                  <a:lnTo>
                    <a:pt x="294" y="60"/>
                  </a:lnTo>
                  <a:lnTo>
                    <a:pt x="290" y="60"/>
                  </a:lnTo>
                  <a:lnTo>
                    <a:pt x="284" y="60"/>
                  </a:lnTo>
                  <a:lnTo>
                    <a:pt x="280" y="62"/>
                  </a:lnTo>
                  <a:lnTo>
                    <a:pt x="274" y="68"/>
                  </a:lnTo>
                  <a:lnTo>
                    <a:pt x="266" y="74"/>
                  </a:lnTo>
                  <a:lnTo>
                    <a:pt x="262" y="76"/>
                  </a:lnTo>
                  <a:lnTo>
                    <a:pt x="256" y="76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4" y="66"/>
                  </a:lnTo>
                  <a:lnTo>
                    <a:pt x="240" y="58"/>
                  </a:lnTo>
                  <a:lnTo>
                    <a:pt x="238" y="48"/>
                  </a:lnTo>
                  <a:lnTo>
                    <a:pt x="240" y="42"/>
                  </a:lnTo>
                  <a:lnTo>
                    <a:pt x="242" y="36"/>
                  </a:lnTo>
                  <a:lnTo>
                    <a:pt x="244" y="32"/>
                  </a:lnTo>
                  <a:lnTo>
                    <a:pt x="244" y="28"/>
                  </a:lnTo>
                  <a:lnTo>
                    <a:pt x="244" y="22"/>
                  </a:lnTo>
                  <a:lnTo>
                    <a:pt x="240" y="16"/>
                  </a:lnTo>
                  <a:lnTo>
                    <a:pt x="236" y="12"/>
                  </a:lnTo>
                  <a:lnTo>
                    <a:pt x="236" y="8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24" y="6"/>
                  </a:lnTo>
                  <a:lnTo>
                    <a:pt x="220" y="12"/>
                  </a:lnTo>
                  <a:lnTo>
                    <a:pt x="216" y="14"/>
                  </a:lnTo>
                  <a:lnTo>
                    <a:pt x="210" y="18"/>
                  </a:lnTo>
                  <a:lnTo>
                    <a:pt x="196" y="24"/>
                  </a:lnTo>
                  <a:lnTo>
                    <a:pt x="192" y="28"/>
                  </a:lnTo>
                  <a:lnTo>
                    <a:pt x="188" y="32"/>
                  </a:lnTo>
                  <a:lnTo>
                    <a:pt x="174" y="26"/>
                  </a:lnTo>
                  <a:lnTo>
                    <a:pt x="168" y="22"/>
                  </a:lnTo>
                  <a:lnTo>
                    <a:pt x="158" y="20"/>
                  </a:lnTo>
                  <a:lnTo>
                    <a:pt x="166" y="40"/>
                  </a:lnTo>
                  <a:lnTo>
                    <a:pt x="170" y="50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70" y="66"/>
                  </a:lnTo>
                  <a:lnTo>
                    <a:pt x="158" y="76"/>
                  </a:lnTo>
                  <a:lnTo>
                    <a:pt x="146" y="82"/>
                  </a:lnTo>
                  <a:lnTo>
                    <a:pt x="138" y="86"/>
                  </a:lnTo>
                  <a:lnTo>
                    <a:pt x="130" y="86"/>
                  </a:lnTo>
                  <a:lnTo>
                    <a:pt x="122" y="86"/>
                  </a:lnTo>
                  <a:lnTo>
                    <a:pt x="118" y="84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112" y="58"/>
                  </a:lnTo>
                  <a:lnTo>
                    <a:pt x="98" y="66"/>
                  </a:lnTo>
                  <a:lnTo>
                    <a:pt x="86" y="68"/>
                  </a:lnTo>
                  <a:lnTo>
                    <a:pt x="74" y="70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2" y="76"/>
                  </a:lnTo>
                  <a:lnTo>
                    <a:pt x="74" y="80"/>
                  </a:lnTo>
                  <a:lnTo>
                    <a:pt x="78" y="82"/>
                  </a:lnTo>
                  <a:lnTo>
                    <a:pt x="78" y="90"/>
                  </a:lnTo>
                  <a:lnTo>
                    <a:pt x="72" y="90"/>
                  </a:lnTo>
                  <a:lnTo>
                    <a:pt x="68" y="92"/>
                  </a:lnTo>
                  <a:lnTo>
                    <a:pt x="64" y="96"/>
                  </a:lnTo>
                  <a:lnTo>
                    <a:pt x="62" y="100"/>
                  </a:lnTo>
                  <a:lnTo>
                    <a:pt x="64" y="106"/>
                  </a:lnTo>
                  <a:lnTo>
                    <a:pt x="68" y="112"/>
                  </a:lnTo>
                  <a:lnTo>
                    <a:pt x="72" y="118"/>
                  </a:lnTo>
                  <a:lnTo>
                    <a:pt x="74" y="124"/>
                  </a:lnTo>
                  <a:lnTo>
                    <a:pt x="72" y="150"/>
                  </a:lnTo>
                  <a:lnTo>
                    <a:pt x="68" y="180"/>
                  </a:lnTo>
                  <a:lnTo>
                    <a:pt x="66" y="184"/>
                  </a:lnTo>
                  <a:lnTo>
                    <a:pt x="62" y="186"/>
                  </a:lnTo>
                  <a:lnTo>
                    <a:pt x="50" y="190"/>
                  </a:lnTo>
                  <a:lnTo>
                    <a:pt x="38" y="192"/>
                  </a:lnTo>
                  <a:lnTo>
                    <a:pt x="28" y="194"/>
                  </a:lnTo>
                  <a:lnTo>
                    <a:pt x="22" y="198"/>
                  </a:lnTo>
                  <a:lnTo>
                    <a:pt x="20" y="202"/>
                  </a:lnTo>
                  <a:lnTo>
                    <a:pt x="18" y="210"/>
                  </a:lnTo>
                  <a:lnTo>
                    <a:pt x="16" y="220"/>
                  </a:lnTo>
                  <a:lnTo>
                    <a:pt x="12" y="232"/>
                  </a:lnTo>
                  <a:lnTo>
                    <a:pt x="10" y="236"/>
                  </a:lnTo>
                  <a:lnTo>
                    <a:pt x="6" y="238"/>
                  </a:lnTo>
                  <a:lnTo>
                    <a:pt x="2" y="242"/>
                  </a:lnTo>
                  <a:lnTo>
                    <a:pt x="0" y="248"/>
                  </a:lnTo>
                  <a:lnTo>
                    <a:pt x="2" y="254"/>
                  </a:lnTo>
                  <a:lnTo>
                    <a:pt x="4" y="258"/>
                  </a:lnTo>
                  <a:lnTo>
                    <a:pt x="10" y="266"/>
                  </a:lnTo>
                  <a:lnTo>
                    <a:pt x="16" y="274"/>
                  </a:lnTo>
                  <a:lnTo>
                    <a:pt x="18" y="280"/>
                  </a:lnTo>
                  <a:lnTo>
                    <a:pt x="18" y="286"/>
                  </a:lnTo>
                  <a:lnTo>
                    <a:pt x="26" y="288"/>
                  </a:lnTo>
                  <a:lnTo>
                    <a:pt x="32" y="292"/>
                  </a:lnTo>
                  <a:lnTo>
                    <a:pt x="38" y="298"/>
                  </a:lnTo>
                  <a:lnTo>
                    <a:pt x="44" y="300"/>
                  </a:lnTo>
                  <a:lnTo>
                    <a:pt x="48" y="298"/>
                  </a:lnTo>
                  <a:lnTo>
                    <a:pt x="50" y="298"/>
                  </a:lnTo>
                  <a:lnTo>
                    <a:pt x="52" y="290"/>
                  </a:lnTo>
                  <a:lnTo>
                    <a:pt x="62" y="290"/>
                  </a:lnTo>
                  <a:lnTo>
                    <a:pt x="62" y="308"/>
                  </a:lnTo>
                  <a:lnTo>
                    <a:pt x="62" y="314"/>
                  </a:lnTo>
                  <a:lnTo>
                    <a:pt x="64" y="316"/>
                  </a:lnTo>
                  <a:lnTo>
                    <a:pt x="66" y="318"/>
                  </a:lnTo>
                  <a:lnTo>
                    <a:pt x="70" y="318"/>
                  </a:lnTo>
                  <a:lnTo>
                    <a:pt x="72" y="318"/>
                  </a:lnTo>
                  <a:lnTo>
                    <a:pt x="82" y="322"/>
                  </a:lnTo>
                  <a:lnTo>
                    <a:pt x="92" y="322"/>
                  </a:lnTo>
                  <a:lnTo>
                    <a:pt x="102" y="318"/>
                  </a:lnTo>
                  <a:lnTo>
                    <a:pt x="110" y="312"/>
                  </a:lnTo>
                  <a:lnTo>
                    <a:pt x="124" y="300"/>
                  </a:lnTo>
                  <a:lnTo>
                    <a:pt x="132" y="296"/>
                  </a:lnTo>
                  <a:lnTo>
                    <a:pt x="140" y="294"/>
                  </a:lnTo>
                  <a:lnTo>
                    <a:pt x="146" y="294"/>
                  </a:lnTo>
                  <a:lnTo>
                    <a:pt x="148" y="296"/>
                  </a:lnTo>
                  <a:lnTo>
                    <a:pt x="150" y="300"/>
                  </a:lnTo>
                  <a:lnTo>
                    <a:pt x="150" y="306"/>
                  </a:lnTo>
                  <a:lnTo>
                    <a:pt x="148" y="316"/>
                  </a:lnTo>
                  <a:lnTo>
                    <a:pt x="150" y="326"/>
                  </a:lnTo>
                  <a:lnTo>
                    <a:pt x="154" y="334"/>
                  </a:lnTo>
                  <a:lnTo>
                    <a:pt x="160" y="342"/>
                  </a:lnTo>
                  <a:lnTo>
                    <a:pt x="170" y="348"/>
                  </a:lnTo>
                  <a:lnTo>
                    <a:pt x="180" y="352"/>
                  </a:lnTo>
                  <a:lnTo>
                    <a:pt x="186" y="350"/>
                  </a:lnTo>
                  <a:lnTo>
                    <a:pt x="188" y="352"/>
                  </a:lnTo>
                  <a:lnTo>
                    <a:pt x="192" y="356"/>
                  </a:lnTo>
                  <a:lnTo>
                    <a:pt x="196" y="358"/>
                  </a:lnTo>
                  <a:lnTo>
                    <a:pt x="202" y="360"/>
                  </a:lnTo>
                  <a:lnTo>
                    <a:pt x="202" y="366"/>
                  </a:lnTo>
                  <a:lnTo>
                    <a:pt x="204" y="368"/>
                  </a:lnTo>
                  <a:lnTo>
                    <a:pt x="208" y="368"/>
                  </a:lnTo>
                  <a:lnTo>
                    <a:pt x="212" y="368"/>
                  </a:lnTo>
                  <a:lnTo>
                    <a:pt x="224" y="366"/>
                  </a:lnTo>
                  <a:lnTo>
                    <a:pt x="228" y="368"/>
                  </a:lnTo>
                  <a:lnTo>
                    <a:pt x="232" y="370"/>
                  </a:lnTo>
                  <a:lnTo>
                    <a:pt x="236" y="380"/>
                  </a:lnTo>
                  <a:lnTo>
                    <a:pt x="238" y="392"/>
                  </a:lnTo>
                  <a:lnTo>
                    <a:pt x="240" y="394"/>
                  </a:lnTo>
                  <a:lnTo>
                    <a:pt x="242" y="396"/>
                  </a:lnTo>
                  <a:lnTo>
                    <a:pt x="242" y="404"/>
                  </a:lnTo>
                  <a:lnTo>
                    <a:pt x="244" y="410"/>
                  </a:lnTo>
                  <a:lnTo>
                    <a:pt x="246" y="414"/>
                  </a:lnTo>
                  <a:lnTo>
                    <a:pt x="250" y="418"/>
                  </a:lnTo>
                  <a:lnTo>
                    <a:pt x="260" y="420"/>
                  </a:lnTo>
                  <a:lnTo>
                    <a:pt x="274" y="424"/>
                  </a:lnTo>
                  <a:lnTo>
                    <a:pt x="274" y="430"/>
                  </a:lnTo>
                  <a:lnTo>
                    <a:pt x="274" y="434"/>
                  </a:lnTo>
                  <a:lnTo>
                    <a:pt x="278" y="438"/>
                  </a:lnTo>
                  <a:lnTo>
                    <a:pt x="280" y="442"/>
                  </a:lnTo>
                  <a:lnTo>
                    <a:pt x="288" y="450"/>
                  </a:lnTo>
                  <a:lnTo>
                    <a:pt x="290" y="454"/>
                  </a:lnTo>
                  <a:lnTo>
                    <a:pt x="290" y="462"/>
                  </a:lnTo>
                  <a:lnTo>
                    <a:pt x="290" y="468"/>
                  </a:lnTo>
                  <a:lnTo>
                    <a:pt x="286" y="476"/>
                  </a:lnTo>
                  <a:lnTo>
                    <a:pt x="284" y="482"/>
                  </a:lnTo>
                  <a:lnTo>
                    <a:pt x="284" y="488"/>
                  </a:lnTo>
                  <a:lnTo>
                    <a:pt x="284" y="498"/>
                  </a:lnTo>
                  <a:lnTo>
                    <a:pt x="290" y="516"/>
                  </a:lnTo>
                  <a:lnTo>
                    <a:pt x="296" y="532"/>
                  </a:lnTo>
                  <a:lnTo>
                    <a:pt x="298" y="536"/>
                  </a:lnTo>
                  <a:lnTo>
                    <a:pt x="302" y="538"/>
                  </a:lnTo>
                  <a:lnTo>
                    <a:pt x="314" y="540"/>
                  </a:lnTo>
                  <a:lnTo>
                    <a:pt x="322" y="542"/>
                  </a:lnTo>
                  <a:lnTo>
                    <a:pt x="328" y="546"/>
                  </a:lnTo>
                  <a:lnTo>
                    <a:pt x="332" y="552"/>
                  </a:lnTo>
                  <a:lnTo>
                    <a:pt x="338" y="564"/>
                  </a:lnTo>
                  <a:lnTo>
                    <a:pt x="344" y="576"/>
                  </a:lnTo>
                  <a:lnTo>
                    <a:pt x="346" y="572"/>
                  </a:lnTo>
                  <a:lnTo>
                    <a:pt x="350" y="570"/>
                  </a:lnTo>
                  <a:lnTo>
                    <a:pt x="352" y="568"/>
                  </a:lnTo>
                  <a:lnTo>
                    <a:pt x="356" y="570"/>
                  </a:lnTo>
                  <a:lnTo>
                    <a:pt x="356" y="574"/>
                  </a:lnTo>
                  <a:lnTo>
                    <a:pt x="356" y="580"/>
                  </a:lnTo>
                  <a:lnTo>
                    <a:pt x="356" y="594"/>
                  </a:lnTo>
                  <a:lnTo>
                    <a:pt x="356" y="610"/>
                  </a:lnTo>
                  <a:lnTo>
                    <a:pt x="362" y="604"/>
                  </a:lnTo>
                  <a:lnTo>
                    <a:pt x="370" y="604"/>
                  </a:lnTo>
                  <a:lnTo>
                    <a:pt x="372" y="614"/>
                  </a:lnTo>
                  <a:lnTo>
                    <a:pt x="374" y="624"/>
                  </a:lnTo>
                  <a:lnTo>
                    <a:pt x="374" y="630"/>
                  </a:lnTo>
                  <a:lnTo>
                    <a:pt x="372" y="634"/>
                  </a:lnTo>
                  <a:lnTo>
                    <a:pt x="366" y="640"/>
                  </a:lnTo>
                  <a:lnTo>
                    <a:pt x="350" y="646"/>
                  </a:lnTo>
                  <a:lnTo>
                    <a:pt x="342" y="656"/>
                  </a:lnTo>
                  <a:lnTo>
                    <a:pt x="332" y="668"/>
                  </a:lnTo>
                  <a:lnTo>
                    <a:pt x="324" y="682"/>
                  </a:lnTo>
                  <a:lnTo>
                    <a:pt x="320" y="690"/>
                  </a:lnTo>
                  <a:lnTo>
                    <a:pt x="320" y="696"/>
                  </a:lnTo>
                  <a:lnTo>
                    <a:pt x="330" y="696"/>
                  </a:lnTo>
                  <a:lnTo>
                    <a:pt x="342" y="700"/>
                  </a:lnTo>
                  <a:lnTo>
                    <a:pt x="354" y="708"/>
                  </a:lnTo>
                  <a:lnTo>
                    <a:pt x="366" y="716"/>
                  </a:lnTo>
                  <a:lnTo>
                    <a:pt x="388" y="734"/>
                  </a:lnTo>
                  <a:lnTo>
                    <a:pt x="408" y="750"/>
                  </a:lnTo>
                  <a:lnTo>
                    <a:pt x="410" y="736"/>
                  </a:lnTo>
                  <a:lnTo>
                    <a:pt x="412" y="724"/>
                  </a:lnTo>
                  <a:lnTo>
                    <a:pt x="420" y="722"/>
                  </a:lnTo>
                  <a:lnTo>
                    <a:pt x="426" y="718"/>
                  </a:lnTo>
                  <a:lnTo>
                    <a:pt x="432" y="712"/>
                  </a:lnTo>
                  <a:lnTo>
                    <a:pt x="436" y="704"/>
                  </a:lnTo>
                  <a:lnTo>
                    <a:pt x="444" y="686"/>
                  </a:lnTo>
                  <a:lnTo>
                    <a:pt x="450" y="670"/>
                  </a:lnTo>
                  <a:lnTo>
                    <a:pt x="454" y="666"/>
                  </a:lnTo>
                  <a:lnTo>
                    <a:pt x="456" y="666"/>
                  </a:lnTo>
                  <a:lnTo>
                    <a:pt x="458" y="664"/>
                  </a:lnTo>
                  <a:lnTo>
                    <a:pt x="462" y="660"/>
                  </a:lnTo>
                  <a:lnTo>
                    <a:pt x="468" y="640"/>
                  </a:lnTo>
                  <a:lnTo>
                    <a:pt x="466" y="638"/>
                  </a:lnTo>
                  <a:lnTo>
                    <a:pt x="464" y="636"/>
                  </a:lnTo>
                  <a:lnTo>
                    <a:pt x="460" y="632"/>
                  </a:lnTo>
                  <a:lnTo>
                    <a:pt x="460" y="602"/>
                  </a:lnTo>
                  <a:lnTo>
                    <a:pt x="464" y="594"/>
                  </a:lnTo>
                  <a:lnTo>
                    <a:pt x="470" y="586"/>
                  </a:lnTo>
                  <a:lnTo>
                    <a:pt x="488" y="574"/>
                  </a:lnTo>
                  <a:lnTo>
                    <a:pt x="506" y="562"/>
                  </a:lnTo>
                  <a:lnTo>
                    <a:pt x="524" y="554"/>
                  </a:lnTo>
                  <a:lnTo>
                    <a:pt x="534" y="552"/>
                  </a:lnTo>
                  <a:lnTo>
                    <a:pt x="548" y="552"/>
                  </a:lnTo>
                  <a:lnTo>
                    <a:pt x="560" y="550"/>
                  </a:lnTo>
                  <a:lnTo>
                    <a:pt x="566" y="548"/>
                  </a:lnTo>
                  <a:lnTo>
                    <a:pt x="568" y="544"/>
                  </a:lnTo>
                  <a:lnTo>
                    <a:pt x="578" y="530"/>
                  </a:lnTo>
                  <a:lnTo>
                    <a:pt x="586" y="514"/>
                  </a:lnTo>
                  <a:lnTo>
                    <a:pt x="600" y="482"/>
                  </a:lnTo>
                  <a:lnTo>
                    <a:pt x="602" y="470"/>
                  </a:lnTo>
                  <a:lnTo>
                    <a:pt x="604" y="460"/>
                  </a:lnTo>
                  <a:lnTo>
                    <a:pt x="604" y="452"/>
                  </a:lnTo>
                  <a:lnTo>
                    <a:pt x="606" y="448"/>
                  </a:lnTo>
                  <a:lnTo>
                    <a:pt x="610" y="444"/>
                  </a:lnTo>
                  <a:lnTo>
                    <a:pt x="604" y="442"/>
                  </a:lnTo>
                  <a:lnTo>
                    <a:pt x="614" y="408"/>
                  </a:lnTo>
                  <a:lnTo>
                    <a:pt x="612" y="394"/>
                  </a:lnTo>
                  <a:lnTo>
                    <a:pt x="610" y="386"/>
                  </a:lnTo>
                  <a:lnTo>
                    <a:pt x="610" y="376"/>
                  </a:lnTo>
                  <a:lnTo>
                    <a:pt x="608" y="366"/>
                  </a:lnTo>
                  <a:lnTo>
                    <a:pt x="606" y="362"/>
                  </a:lnTo>
                  <a:lnTo>
                    <a:pt x="608" y="356"/>
                  </a:lnTo>
                  <a:lnTo>
                    <a:pt x="610" y="352"/>
                  </a:lnTo>
                  <a:lnTo>
                    <a:pt x="614" y="350"/>
                  </a:lnTo>
                  <a:lnTo>
                    <a:pt x="622" y="350"/>
                  </a:lnTo>
                  <a:lnTo>
                    <a:pt x="628" y="340"/>
                  </a:lnTo>
                  <a:lnTo>
                    <a:pt x="634" y="328"/>
                  </a:lnTo>
                  <a:lnTo>
                    <a:pt x="634" y="326"/>
                  </a:lnTo>
                  <a:lnTo>
                    <a:pt x="640" y="316"/>
                  </a:lnTo>
                  <a:lnTo>
                    <a:pt x="646" y="306"/>
                  </a:lnTo>
                  <a:lnTo>
                    <a:pt x="660" y="288"/>
                  </a:lnTo>
                  <a:lnTo>
                    <a:pt x="668" y="278"/>
                  </a:lnTo>
                  <a:lnTo>
                    <a:pt x="674" y="268"/>
                  </a:lnTo>
                  <a:lnTo>
                    <a:pt x="676" y="254"/>
                  </a:lnTo>
                  <a:lnTo>
                    <a:pt x="678" y="240"/>
                  </a:lnTo>
                  <a:lnTo>
                    <a:pt x="678" y="224"/>
                  </a:lnTo>
                  <a:lnTo>
                    <a:pt x="674" y="210"/>
                  </a:lnTo>
                  <a:lnTo>
                    <a:pt x="672" y="206"/>
                  </a:lnTo>
                  <a:lnTo>
                    <a:pt x="668" y="200"/>
                  </a:lnTo>
                  <a:lnTo>
                    <a:pt x="664" y="198"/>
                  </a:lnTo>
                  <a:lnTo>
                    <a:pt x="660" y="196"/>
                  </a:lnTo>
                  <a:lnTo>
                    <a:pt x="648" y="196"/>
                  </a:lnTo>
                  <a:lnTo>
                    <a:pt x="638" y="190"/>
                  </a:lnTo>
                  <a:lnTo>
                    <a:pt x="630" y="184"/>
                  </a:lnTo>
                  <a:lnTo>
                    <a:pt x="622" y="178"/>
                  </a:lnTo>
                  <a:lnTo>
                    <a:pt x="608" y="164"/>
                  </a:lnTo>
                  <a:lnTo>
                    <a:pt x="598" y="158"/>
                  </a:lnTo>
                  <a:lnTo>
                    <a:pt x="588" y="152"/>
                  </a:lnTo>
                  <a:lnTo>
                    <a:pt x="578" y="152"/>
                  </a:lnTo>
                  <a:lnTo>
                    <a:pt x="570" y="152"/>
                  </a:lnTo>
                  <a:lnTo>
                    <a:pt x="560" y="154"/>
                  </a:lnTo>
                  <a:lnTo>
                    <a:pt x="550" y="152"/>
                  </a:lnTo>
                  <a:lnTo>
                    <a:pt x="546" y="150"/>
                  </a:lnTo>
                  <a:lnTo>
                    <a:pt x="542" y="146"/>
                  </a:lnTo>
                  <a:lnTo>
                    <a:pt x="536" y="144"/>
                  </a:lnTo>
                  <a:lnTo>
                    <a:pt x="530" y="142"/>
                  </a:lnTo>
                  <a:lnTo>
                    <a:pt x="522" y="144"/>
                  </a:lnTo>
                  <a:lnTo>
                    <a:pt x="516" y="146"/>
                  </a:lnTo>
                  <a:lnTo>
                    <a:pt x="512" y="150"/>
                  </a:lnTo>
                  <a:lnTo>
                    <a:pt x="506" y="152"/>
                  </a:lnTo>
                  <a:lnTo>
                    <a:pt x="504" y="142"/>
                  </a:lnTo>
                  <a:lnTo>
                    <a:pt x="500" y="134"/>
                  </a:lnTo>
                  <a:lnTo>
                    <a:pt x="494" y="128"/>
                  </a:lnTo>
                  <a:lnTo>
                    <a:pt x="488" y="122"/>
                  </a:lnTo>
                  <a:lnTo>
                    <a:pt x="480" y="118"/>
                  </a:lnTo>
                  <a:lnTo>
                    <a:pt x="472" y="114"/>
                  </a:lnTo>
                  <a:lnTo>
                    <a:pt x="462" y="112"/>
                  </a:lnTo>
                  <a:lnTo>
                    <a:pt x="454" y="112"/>
                  </a:lnTo>
                  <a:lnTo>
                    <a:pt x="444" y="110"/>
                  </a:lnTo>
                  <a:lnTo>
                    <a:pt x="442" y="122"/>
                  </a:lnTo>
                  <a:lnTo>
                    <a:pt x="436" y="130"/>
                  </a:lnTo>
                  <a:lnTo>
                    <a:pt x="430" y="136"/>
                  </a:lnTo>
                  <a:lnTo>
                    <a:pt x="424" y="144"/>
                  </a:lnTo>
                  <a:lnTo>
                    <a:pt x="422" y="132"/>
                  </a:lnTo>
                  <a:lnTo>
                    <a:pt x="408" y="132"/>
                  </a:lnTo>
                  <a:lnTo>
                    <a:pt x="398" y="130"/>
                  </a:lnTo>
                  <a:lnTo>
                    <a:pt x="386" y="130"/>
                  </a:lnTo>
                  <a:lnTo>
                    <a:pt x="374" y="128"/>
                  </a:lnTo>
                  <a:lnTo>
                    <a:pt x="384" y="124"/>
                  </a:lnTo>
                  <a:lnTo>
                    <a:pt x="394" y="120"/>
                  </a:lnTo>
                  <a:lnTo>
                    <a:pt x="396" y="112"/>
                  </a:lnTo>
                  <a:lnTo>
                    <a:pt x="384" y="114"/>
                  </a:lnTo>
                  <a:lnTo>
                    <a:pt x="390" y="104"/>
                  </a:lnTo>
                  <a:lnTo>
                    <a:pt x="398" y="92"/>
                  </a:lnTo>
                  <a:lnTo>
                    <a:pt x="402" y="88"/>
                  </a:lnTo>
                  <a:lnTo>
                    <a:pt x="408" y="82"/>
                  </a:lnTo>
                  <a:lnTo>
                    <a:pt x="410" y="76"/>
                  </a:lnTo>
                  <a:lnTo>
                    <a:pt x="414" y="68"/>
                  </a:lnTo>
                  <a:lnTo>
                    <a:pt x="404" y="60"/>
                  </a:lnTo>
                  <a:lnTo>
                    <a:pt x="398" y="54"/>
                  </a:lnTo>
                  <a:lnTo>
                    <a:pt x="396" y="46"/>
                  </a:lnTo>
                  <a:lnTo>
                    <a:pt x="396" y="38"/>
                  </a:lnTo>
                  <a:lnTo>
                    <a:pt x="396" y="30"/>
                  </a:lnTo>
                  <a:lnTo>
                    <a:pt x="396" y="22"/>
                  </a:lnTo>
                  <a:lnTo>
                    <a:pt x="392" y="16"/>
                  </a:lnTo>
                  <a:lnTo>
                    <a:pt x="38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6" name="Freeform 257"/>
            <p:cNvSpPr>
              <a:spLocks noChangeAspect="1"/>
            </p:cNvSpPr>
            <p:nvPr/>
          </p:nvSpPr>
          <p:spPr bwMode="auto">
            <a:xfrm>
              <a:off x="1584" y="2442"/>
              <a:ext cx="60" cy="80"/>
            </a:xfrm>
            <a:custGeom>
              <a:avLst/>
              <a:gdLst>
                <a:gd name="T0" fmla="*/ 60 w 60"/>
                <a:gd name="T1" fmla="*/ 250 h 74"/>
                <a:gd name="T2" fmla="*/ 56 w 60"/>
                <a:gd name="T3" fmla="*/ 231 h 74"/>
                <a:gd name="T4" fmla="*/ 50 w 60"/>
                <a:gd name="T5" fmla="*/ 342 h 74"/>
                <a:gd name="T6" fmla="*/ 42 w 60"/>
                <a:gd name="T7" fmla="*/ 441 h 74"/>
                <a:gd name="T8" fmla="*/ 36 w 60"/>
                <a:gd name="T9" fmla="*/ 488 h 74"/>
                <a:gd name="T10" fmla="*/ 30 w 60"/>
                <a:gd name="T11" fmla="*/ 533 h 74"/>
                <a:gd name="T12" fmla="*/ 22 w 60"/>
                <a:gd name="T13" fmla="*/ 558 h 74"/>
                <a:gd name="T14" fmla="*/ 12 w 60"/>
                <a:gd name="T15" fmla="*/ 558 h 74"/>
                <a:gd name="T16" fmla="*/ 6 w 60"/>
                <a:gd name="T17" fmla="*/ 558 h 74"/>
                <a:gd name="T18" fmla="*/ 0 w 60"/>
                <a:gd name="T19" fmla="*/ 548 h 74"/>
                <a:gd name="T20" fmla="*/ 4 w 60"/>
                <a:gd name="T21" fmla="*/ 469 h 74"/>
                <a:gd name="T22" fmla="*/ 8 w 60"/>
                <a:gd name="T23" fmla="*/ 441 h 74"/>
                <a:gd name="T24" fmla="*/ 10 w 60"/>
                <a:gd name="T25" fmla="*/ 400 h 74"/>
                <a:gd name="T26" fmla="*/ 8 w 60"/>
                <a:gd name="T27" fmla="*/ 349 h 74"/>
                <a:gd name="T28" fmla="*/ 6 w 60"/>
                <a:gd name="T29" fmla="*/ 299 h 74"/>
                <a:gd name="T30" fmla="*/ 4 w 60"/>
                <a:gd name="T31" fmla="*/ 271 h 74"/>
                <a:gd name="T32" fmla="*/ 2 w 60"/>
                <a:gd name="T33" fmla="*/ 231 h 74"/>
                <a:gd name="T34" fmla="*/ 4 w 60"/>
                <a:gd name="T35" fmla="*/ 169 h 74"/>
                <a:gd name="T36" fmla="*/ 8 w 60"/>
                <a:gd name="T37" fmla="*/ 118 h 74"/>
                <a:gd name="T38" fmla="*/ 10 w 60"/>
                <a:gd name="T39" fmla="*/ 74 h 74"/>
                <a:gd name="T40" fmla="*/ 12 w 60"/>
                <a:gd name="T41" fmla="*/ 0 h 74"/>
                <a:gd name="T42" fmla="*/ 26 w 60"/>
                <a:gd name="T43" fmla="*/ 6 h 74"/>
                <a:gd name="T44" fmla="*/ 36 w 60"/>
                <a:gd name="T45" fmla="*/ 86 h 74"/>
                <a:gd name="T46" fmla="*/ 46 w 60"/>
                <a:gd name="T47" fmla="*/ 156 h 74"/>
                <a:gd name="T48" fmla="*/ 56 w 60"/>
                <a:gd name="T49" fmla="*/ 231 h 74"/>
                <a:gd name="T50" fmla="*/ 60 w 60"/>
                <a:gd name="T51" fmla="*/ 250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74"/>
                <a:gd name="T80" fmla="*/ 60 w 60"/>
                <a:gd name="T81" fmla="*/ 74 h 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74">
                  <a:moveTo>
                    <a:pt x="60" y="32"/>
                  </a:moveTo>
                  <a:lnTo>
                    <a:pt x="56" y="30"/>
                  </a:lnTo>
                  <a:lnTo>
                    <a:pt x="50" y="44"/>
                  </a:lnTo>
                  <a:lnTo>
                    <a:pt x="42" y="58"/>
                  </a:lnTo>
                  <a:lnTo>
                    <a:pt x="36" y="64"/>
                  </a:lnTo>
                  <a:lnTo>
                    <a:pt x="30" y="70"/>
                  </a:lnTo>
                  <a:lnTo>
                    <a:pt x="22" y="74"/>
                  </a:lnTo>
                  <a:lnTo>
                    <a:pt x="12" y="74"/>
                  </a:lnTo>
                  <a:lnTo>
                    <a:pt x="6" y="74"/>
                  </a:lnTo>
                  <a:lnTo>
                    <a:pt x="0" y="72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2"/>
                  </a:lnTo>
                  <a:lnTo>
                    <a:pt x="8" y="46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  <a:lnTo>
                    <a:pt x="4" y="22"/>
                  </a:lnTo>
                  <a:lnTo>
                    <a:pt x="8" y="16"/>
                  </a:lnTo>
                  <a:lnTo>
                    <a:pt x="10" y="10"/>
                  </a:lnTo>
                  <a:lnTo>
                    <a:pt x="12" y="0"/>
                  </a:lnTo>
                  <a:lnTo>
                    <a:pt x="26" y="6"/>
                  </a:lnTo>
                  <a:lnTo>
                    <a:pt x="36" y="12"/>
                  </a:lnTo>
                  <a:lnTo>
                    <a:pt x="46" y="20"/>
                  </a:lnTo>
                  <a:lnTo>
                    <a:pt x="56" y="30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7" name="Freeform 258"/>
            <p:cNvSpPr>
              <a:spLocks noChangeAspect="1"/>
            </p:cNvSpPr>
            <p:nvPr/>
          </p:nvSpPr>
          <p:spPr bwMode="auto">
            <a:xfrm>
              <a:off x="1465" y="2381"/>
              <a:ext cx="76" cy="161"/>
            </a:xfrm>
            <a:custGeom>
              <a:avLst/>
              <a:gdLst>
                <a:gd name="T0" fmla="*/ 52 w 74"/>
                <a:gd name="T1" fmla="*/ 0 h 148"/>
                <a:gd name="T2" fmla="*/ 48 w 74"/>
                <a:gd name="T3" fmla="*/ 70 h 148"/>
                <a:gd name="T4" fmla="*/ 18 w 74"/>
                <a:gd name="T5" fmla="*/ 116 h 148"/>
                <a:gd name="T6" fmla="*/ 12 w 74"/>
                <a:gd name="T7" fmla="*/ 162 h 148"/>
                <a:gd name="T8" fmla="*/ 10 w 74"/>
                <a:gd name="T9" fmla="*/ 208 h 148"/>
                <a:gd name="T10" fmla="*/ 12 w 74"/>
                <a:gd name="T11" fmla="*/ 268 h 148"/>
                <a:gd name="T12" fmla="*/ 18 w 74"/>
                <a:gd name="T13" fmla="*/ 308 h 148"/>
                <a:gd name="T14" fmla="*/ 0 w 74"/>
                <a:gd name="T15" fmla="*/ 396 h 148"/>
                <a:gd name="T16" fmla="*/ 0 w 74"/>
                <a:gd name="T17" fmla="*/ 523 h 148"/>
                <a:gd name="T18" fmla="*/ 2 w 74"/>
                <a:gd name="T19" fmla="*/ 555 h 148"/>
                <a:gd name="T20" fmla="*/ 4 w 74"/>
                <a:gd name="T21" fmla="*/ 573 h 148"/>
                <a:gd name="T22" fmla="*/ 8 w 74"/>
                <a:gd name="T23" fmla="*/ 610 h 148"/>
                <a:gd name="T24" fmla="*/ 8 w 74"/>
                <a:gd name="T25" fmla="*/ 634 h 148"/>
                <a:gd name="T26" fmla="*/ 46 w 74"/>
                <a:gd name="T27" fmla="*/ 634 h 148"/>
                <a:gd name="T28" fmla="*/ 46 w 74"/>
                <a:gd name="T29" fmla="*/ 717 h 148"/>
                <a:gd name="T30" fmla="*/ 46 w 74"/>
                <a:gd name="T31" fmla="*/ 743 h 148"/>
                <a:gd name="T32" fmla="*/ 50 w 74"/>
                <a:gd name="T33" fmla="*/ 785 h 148"/>
                <a:gd name="T34" fmla="*/ 54 w 74"/>
                <a:gd name="T35" fmla="*/ 846 h 148"/>
                <a:gd name="T36" fmla="*/ 54 w 74"/>
                <a:gd name="T37" fmla="*/ 889 h 148"/>
                <a:gd name="T38" fmla="*/ 54 w 74"/>
                <a:gd name="T39" fmla="*/ 929 h 148"/>
                <a:gd name="T40" fmla="*/ 52 w 74"/>
                <a:gd name="T41" fmla="*/ 956 h 148"/>
                <a:gd name="T42" fmla="*/ 50 w 74"/>
                <a:gd name="T43" fmla="*/ 1013 h 148"/>
                <a:gd name="T44" fmla="*/ 48 w 74"/>
                <a:gd name="T45" fmla="*/ 1088 h 148"/>
                <a:gd name="T46" fmla="*/ 50 w 74"/>
                <a:gd name="T47" fmla="*/ 1151 h 148"/>
                <a:gd name="T48" fmla="*/ 54 w 74"/>
                <a:gd name="T49" fmla="*/ 1230 h 148"/>
                <a:gd name="T50" fmla="*/ 64 w 74"/>
                <a:gd name="T51" fmla="*/ 1302 h 148"/>
                <a:gd name="T52" fmla="*/ 68 w 74"/>
                <a:gd name="T53" fmla="*/ 1320 h 148"/>
                <a:gd name="T54" fmla="*/ 76 w 74"/>
                <a:gd name="T55" fmla="*/ 1320 h 148"/>
                <a:gd name="T56" fmla="*/ 88 w 74"/>
                <a:gd name="T57" fmla="*/ 1320 h 148"/>
                <a:gd name="T58" fmla="*/ 97 w 74"/>
                <a:gd name="T59" fmla="*/ 1302 h 148"/>
                <a:gd name="T60" fmla="*/ 118 w 74"/>
                <a:gd name="T61" fmla="*/ 1244 h 148"/>
                <a:gd name="T62" fmla="*/ 127 w 74"/>
                <a:gd name="T63" fmla="*/ 1197 h 148"/>
                <a:gd name="T64" fmla="*/ 134 w 74"/>
                <a:gd name="T65" fmla="*/ 1185 h 148"/>
                <a:gd name="T66" fmla="*/ 146 w 74"/>
                <a:gd name="T67" fmla="*/ 1185 h 148"/>
                <a:gd name="T68" fmla="*/ 142 w 74"/>
                <a:gd name="T69" fmla="*/ 1126 h 148"/>
                <a:gd name="T70" fmla="*/ 138 w 74"/>
                <a:gd name="T71" fmla="*/ 1088 h 148"/>
                <a:gd name="T72" fmla="*/ 127 w 74"/>
                <a:gd name="T73" fmla="*/ 1000 h 148"/>
                <a:gd name="T74" fmla="*/ 118 w 74"/>
                <a:gd name="T75" fmla="*/ 920 h 148"/>
                <a:gd name="T76" fmla="*/ 115 w 74"/>
                <a:gd name="T77" fmla="*/ 874 h 148"/>
                <a:gd name="T78" fmla="*/ 115 w 74"/>
                <a:gd name="T79" fmla="*/ 817 h 148"/>
                <a:gd name="T80" fmla="*/ 115 w 74"/>
                <a:gd name="T81" fmla="*/ 785 h 148"/>
                <a:gd name="T82" fmla="*/ 118 w 74"/>
                <a:gd name="T83" fmla="*/ 743 h 148"/>
                <a:gd name="T84" fmla="*/ 124 w 74"/>
                <a:gd name="T85" fmla="*/ 690 h 148"/>
                <a:gd name="T86" fmla="*/ 134 w 74"/>
                <a:gd name="T87" fmla="*/ 664 h 148"/>
                <a:gd name="T88" fmla="*/ 142 w 74"/>
                <a:gd name="T89" fmla="*/ 610 h 148"/>
                <a:gd name="T90" fmla="*/ 146 w 74"/>
                <a:gd name="T91" fmla="*/ 409 h 148"/>
                <a:gd name="T92" fmla="*/ 127 w 74"/>
                <a:gd name="T93" fmla="*/ 343 h 148"/>
                <a:gd name="T94" fmla="*/ 121 w 74"/>
                <a:gd name="T95" fmla="*/ 308 h 148"/>
                <a:gd name="T96" fmla="*/ 109 w 74"/>
                <a:gd name="T97" fmla="*/ 308 h 148"/>
                <a:gd name="T98" fmla="*/ 92 w 74"/>
                <a:gd name="T99" fmla="*/ 308 h 148"/>
                <a:gd name="T100" fmla="*/ 92 w 74"/>
                <a:gd name="T101" fmla="*/ 226 h 148"/>
                <a:gd name="T102" fmla="*/ 88 w 74"/>
                <a:gd name="T103" fmla="*/ 176 h 148"/>
                <a:gd name="T104" fmla="*/ 80 w 74"/>
                <a:gd name="T105" fmla="*/ 98 h 148"/>
                <a:gd name="T106" fmla="*/ 64 w 74"/>
                <a:gd name="T107" fmla="*/ 4 h 148"/>
                <a:gd name="T108" fmla="*/ 52 w 74"/>
                <a:gd name="T109" fmla="*/ 0 h 1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4"/>
                <a:gd name="T166" fmla="*/ 0 h 148"/>
                <a:gd name="T167" fmla="*/ 74 w 74"/>
                <a:gd name="T168" fmla="*/ 148 h 1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4" h="148">
                  <a:moveTo>
                    <a:pt x="26" y="0"/>
                  </a:moveTo>
                  <a:lnTo>
                    <a:pt x="22" y="8"/>
                  </a:lnTo>
                  <a:lnTo>
                    <a:pt x="18" y="14"/>
                  </a:lnTo>
                  <a:lnTo>
                    <a:pt x="12" y="18"/>
                  </a:lnTo>
                  <a:lnTo>
                    <a:pt x="10" y="24"/>
                  </a:lnTo>
                  <a:lnTo>
                    <a:pt x="12" y="30"/>
                  </a:lnTo>
                  <a:lnTo>
                    <a:pt x="18" y="34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20" y="72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8" y="94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6" y="108"/>
                  </a:lnTo>
                  <a:lnTo>
                    <a:pt x="24" y="114"/>
                  </a:lnTo>
                  <a:lnTo>
                    <a:pt x="22" y="120"/>
                  </a:lnTo>
                  <a:lnTo>
                    <a:pt x="24" y="130"/>
                  </a:lnTo>
                  <a:lnTo>
                    <a:pt x="28" y="138"/>
                  </a:lnTo>
                  <a:lnTo>
                    <a:pt x="34" y="146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6" y="148"/>
                  </a:lnTo>
                  <a:lnTo>
                    <a:pt x="50" y="146"/>
                  </a:lnTo>
                  <a:lnTo>
                    <a:pt x="58" y="140"/>
                  </a:lnTo>
                  <a:lnTo>
                    <a:pt x="64" y="134"/>
                  </a:lnTo>
                  <a:lnTo>
                    <a:pt x="68" y="132"/>
                  </a:lnTo>
                  <a:lnTo>
                    <a:pt x="74" y="132"/>
                  </a:lnTo>
                  <a:lnTo>
                    <a:pt x="72" y="126"/>
                  </a:lnTo>
                  <a:lnTo>
                    <a:pt x="70" y="120"/>
                  </a:lnTo>
                  <a:lnTo>
                    <a:pt x="64" y="110"/>
                  </a:lnTo>
                  <a:lnTo>
                    <a:pt x="58" y="102"/>
                  </a:lnTo>
                  <a:lnTo>
                    <a:pt x="56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8" y="74"/>
                  </a:lnTo>
                  <a:lnTo>
                    <a:pt x="72" y="68"/>
                  </a:lnTo>
                  <a:lnTo>
                    <a:pt x="74" y="46"/>
                  </a:lnTo>
                  <a:lnTo>
                    <a:pt x="64" y="38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26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4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8" name="Freeform 259"/>
            <p:cNvSpPr>
              <a:spLocks noChangeAspect="1"/>
            </p:cNvSpPr>
            <p:nvPr/>
          </p:nvSpPr>
          <p:spPr bwMode="auto">
            <a:xfrm>
              <a:off x="1322" y="2778"/>
              <a:ext cx="219" cy="278"/>
            </a:xfrm>
            <a:custGeom>
              <a:avLst/>
              <a:gdLst>
                <a:gd name="T0" fmla="*/ 12 w 214"/>
                <a:gd name="T1" fmla="*/ 324 h 256"/>
                <a:gd name="T2" fmla="*/ 20 w 214"/>
                <a:gd name="T3" fmla="*/ 471 h 256"/>
                <a:gd name="T4" fmla="*/ 16 w 214"/>
                <a:gd name="T5" fmla="*/ 805 h 256"/>
                <a:gd name="T6" fmla="*/ 14 w 214"/>
                <a:gd name="T7" fmla="*/ 874 h 256"/>
                <a:gd name="T8" fmla="*/ 14 w 214"/>
                <a:gd name="T9" fmla="*/ 1032 h 256"/>
                <a:gd name="T10" fmla="*/ 48 w 214"/>
                <a:gd name="T11" fmla="*/ 1097 h 256"/>
                <a:gd name="T12" fmla="*/ 16 w 214"/>
                <a:gd name="T13" fmla="*/ 1216 h 256"/>
                <a:gd name="T14" fmla="*/ 50 w 214"/>
                <a:gd name="T15" fmla="*/ 1436 h 256"/>
                <a:gd name="T16" fmla="*/ 58 w 214"/>
                <a:gd name="T17" fmla="*/ 1798 h 256"/>
                <a:gd name="T18" fmla="*/ 62 w 214"/>
                <a:gd name="T19" fmla="*/ 1852 h 256"/>
                <a:gd name="T20" fmla="*/ 71 w 214"/>
                <a:gd name="T21" fmla="*/ 1910 h 256"/>
                <a:gd name="T22" fmla="*/ 91 w 214"/>
                <a:gd name="T23" fmla="*/ 2164 h 256"/>
                <a:gd name="T24" fmla="*/ 103 w 214"/>
                <a:gd name="T25" fmla="*/ 2181 h 256"/>
                <a:gd name="T26" fmla="*/ 126 w 214"/>
                <a:gd name="T27" fmla="*/ 2121 h 256"/>
                <a:gd name="T28" fmla="*/ 154 w 214"/>
                <a:gd name="T29" fmla="*/ 2073 h 256"/>
                <a:gd name="T30" fmla="*/ 186 w 214"/>
                <a:gd name="T31" fmla="*/ 2115 h 256"/>
                <a:gd name="T32" fmla="*/ 205 w 214"/>
                <a:gd name="T33" fmla="*/ 2121 h 256"/>
                <a:gd name="T34" fmla="*/ 225 w 214"/>
                <a:gd name="T35" fmla="*/ 2077 h 256"/>
                <a:gd name="T36" fmla="*/ 254 w 214"/>
                <a:gd name="T37" fmla="*/ 1881 h 256"/>
                <a:gd name="T38" fmla="*/ 266 w 214"/>
                <a:gd name="T39" fmla="*/ 1710 h 256"/>
                <a:gd name="T40" fmla="*/ 288 w 214"/>
                <a:gd name="T41" fmla="*/ 1620 h 256"/>
                <a:gd name="T42" fmla="*/ 323 w 214"/>
                <a:gd name="T43" fmla="*/ 1568 h 256"/>
                <a:gd name="T44" fmla="*/ 355 w 214"/>
                <a:gd name="T45" fmla="*/ 1608 h 256"/>
                <a:gd name="T46" fmla="*/ 379 w 214"/>
                <a:gd name="T47" fmla="*/ 1575 h 256"/>
                <a:gd name="T48" fmla="*/ 389 w 214"/>
                <a:gd name="T49" fmla="*/ 1491 h 256"/>
                <a:gd name="T50" fmla="*/ 389 w 214"/>
                <a:gd name="T51" fmla="*/ 1373 h 256"/>
                <a:gd name="T52" fmla="*/ 371 w 214"/>
                <a:gd name="T53" fmla="*/ 1265 h 256"/>
                <a:gd name="T54" fmla="*/ 362 w 214"/>
                <a:gd name="T55" fmla="*/ 1189 h 256"/>
                <a:gd name="T56" fmla="*/ 362 w 214"/>
                <a:gd name="T57" fmla="*/ 1097 h 256"/>
                <a:gd name="T58" fmla="*/ 316 w 214"/>
                <a:gd name="T59" fmla="*/ 1072 h 256"/>
                <a:gd name="T60" fmla="*/ 305 w 214"/>
                <a:gd name="T61" fmla="*/ 991 h 256"/>
                <a:gd name="T62" fmla="*/ 302 w 214"/>
                <a:gd name="T63" fmla="*/ 874 h 256"/>
                <a:gd name="T64" fmla="*/ 295 w 214"/>
                <a:gd name="T65" fmla="*/ 838 h 256"/>
                <a:gd name="T66" fmla="*/ 284 w 214"/>
                <a:gd name="T67" fmla="*/ 655 h 256"/>
                <a:gd name="T68" fmla="*/ 270 w 214"/>
                <a:gd name="T69" fmla="*/ 614 h 256"/>
                <a:gd name="T70" fmla="*/ 239 w 214"/>
                <a:gd name="T71" fmla="*/ 628 h 256"/>
                <a:gd name="T72" fmla="*/ 229 w 214"/>
                <a:gd name="T73" fmla="*/ 614 h 256"/>
                <a:gd name="T74" fmla="*/ 219 w 214"/>
                <a:gd name="T75" fmla="*/ 555 h 256"/>
                <a:gd name="T76" fmla="*/ 205 w 214"/>
                <a:gd name="T77" fmla="*/ 490 h 256"/>
                <a:gd name="T78" fmla="*/ 190 w 214"/>
                <a:gd name="T79" fmla="*/ 490 h 256"/>
                <a:gd name="T80" fmla="*/ 150 w 214"/>
                <a:gd name="T81" fmla="*/ 406 h 256"/>
                <a:gd name="T82" fmla="*/ 135 w 214"/>
                <a:gd name="T83" fmla="*/ 274 h 256"/>
                <a:gd name="T84" fmla="*/ 135 w 214"/>
                <a:gd name="T85" fmla="*/ 98 h 256"/>
                <a:gd name="T86" fmla="*/ 132 w 214"/>
                <a:gd name="T87" fmla="*/ 2 h 256"/>
                <a:gd name="T88" fmla="*/ 118 w 214"/>
                <a:gd name="T89" fmla="*/ 0 h 256"/>
                <a:gd name="T90" fmla="*/ 87 w 214"/>
                <a:gd name="T91" fmla="*/ 59 h 256"/>
                <a:gd name="T92" fmla="*/ 54 w 214"/>
                <a:gd name="T93" fmla="*/ 190 h 256"/>
                <a:gd name="T94" fmla="*/ 10 w 214"/>
                <a:gd name="T95" fmla="*/ 243 h 256"/>
                <a:gd name="T96" fmla="*/ 8 w 214"/>
                <a:gd name="T97" fmla="*/ 224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256"/>
                <a:gd name="T149" fmla="*/ 214 w 214"/>
                <a:gd name="T150" fmla="*/ 256 h 2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256">
                  <a:moveTo>
                    <a:pt x="0" y="24"/>
                  </a:moveTo>
                  <a:lnTo>
                    <a:pt x="12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18" y="88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4" y="102"/>
                  </a:lnTo>
                  <a:lnTo>
                    <a:pt x="12" y="108"/>
                  </a:lnTo>
                  <a:lnTo>
                    <a:pt x="14" y="122"/>
                  </a:lnTo>
                  <a:lnTo>
                    <a:pt x="16" y="126"/>
                  </a:lnTo>
                  <a:lnTo>
                    <a:pt x="22" y="130"/>
                  </a:lnTo>
                  <a:lnTo>
                    <a:pt x="18" y="136"/>
                  </a:lnTo>
                  <a:lnTo>
                    <a:pt x="16" y="142"/>
                  </a:lnTo>
                  <a:lnTo>
                    <a:pt x="14" y="156"/>
                  </a:lnTo>
                  <a:lnTo>
                    <a:pt x="24" y="168"/>
                  </a:lnTo>
                  <a:lnTo>
                    <a:pt x="28" y="180"/>
                  </a:lnTo>
                  <a:lnTo>
                    <a:pt x="32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40" y="220"/>
                  </a:lnTo>
                  <a:lnTo>
                    <a:pt x="42" y="224"/>
                  </a:lnTo>
                  <a:lnTo>
                    <a:pt x="48" y="244"/>
                  </a:lnTo>
                  <a:lnTo>
                    <a:pt x="52" y="252"/>
                  </a:lnTo>
                  <a:lnTo>
                    <a:pt x="54" y="256"/>
                  </a:lnTo>
                  <a:lnTo>
                    <a:pt x="58" y="256"/>
                  </a:lnTo>
                  <a:lnTo>
                    <a:pt x="64" y="254"/>
                  </a:lnTo>
                  <a:lnTo>
                    <a:pt x="68" y="250"/>
                  </a:lnTo>
                  <a:lnTo>
                    <a:pt x="78" y="236"/>
                  </a:lnTo>
                  <a:lnTo>
                    <a:pt x="86" y="242"/>
                  </a:lnTo>
                  <a:lnTo>
                    <a:pt x="94" y="244"/>
                  </a:lnTo>
                  <a:lnTo>
                    <a:pt x="102" y="248"/>
                  </a:lnTo>
                  <a:lnTo>
                    <a:pt x="110" y="256"/>
                  </a:lnTo>
                  <a:lnTo>
                    <a:pt x="112" y="250"/>
                  </a:lnTo>
                  <a:lnTo>
                    <a:pt x="116" y="248"/>
                  </a:lnTo>
                  <a:lnTo>
                    <a:pt x="124" y="244"/>
                  </a:lnTo>
                  <a:lnTo>
                    <a:pt x="138" y="244"/>
                  </a:lnTo>
                  <a:lnTo>
                    <a:pt x="140" y="220"/>
                  </a:lnTo>
                  <a:lnTo>
                    <a:pt x="142" y="210"/>
                  </a:lnTo>
                  <a:lnTo>
                    <a:pt x="146" y="202"/>
                  </a:lnTo>
                  <a:lnTo>
                    <a:pt x="150" y="194"/>
                  </a:lnTo>
                  <a:lnTo>
                    <a:pt x="158" y="190"/>
                  </a:lnTo>
                  <a:lnTo>
                    <a:pt x="166" y="186"/>
                  </a:lnTo>
                  <a:lnTo>
                    <a:pt x="178" y="184"/>
                  </a:lnTo>
                  <a:lnTo>
                    <a:pt x="186" y="186"/>
                  </a:lnTo>
                  <a:lnTo>
                    <a:pt x="194" y="188"/>
                  </a:lnTo>
                  <a:lnTo>
                    <a:pt x="208" y="192"/>
                  </a:lnTo>
                  <a:lnTo>
                    <a:pt x="208" y="186"/>
                  </a:lnTo>
                  <a:lnTo>
                    <a:pt x="212" y="180"/>
                  </a:lnTo>
                  <a:lnTo>
                    <a:pt x="214" y="174"/>
                  </a:lnTo>
                  <a:lnTo>
                    <a:pt x="214" y="168"/>
                  </a:lnTo>
                  <a:lnTo>
                    <a:pt x="214" y="160"/>
                  </a:lnTo>
                  <a:lnTo>
                    <a:pt x="212" y="156"/>
                  </a:lnTo>
                  <a:lnTo>
                    <a:pt x="204" y="148"/>
                  </a:lnTo>
                  <a:lnTo>
                    <a:pt x="202" y="144"/>
                  </a:lnTo>
                  <a:lnTo>
                    <a:pt x="198" y="140"/>
                  </a:lnTo>
                  <a:lnTo>
                    <a:pt x="198" y="136"/>
                  </a:lnTo>
                  <a:lnTo>
                    <a:pt x="198" y="130"/>
                  </a:lnTo>
                  <a:lnTo>
                    <a:pt x="184" y="126"/>
                  </a:lnTo>
                  <a:lnTo>
                    <a:pt x="174" y="124"/>
                  </a:lnTo>
                  <a:lnTo>
                    <a:pt x="170" y="120"/>
                  </a:lnTo>
                  <a:lnTo>
                    <a:pt x="168" y="116"/>
                  </a:lnTo>
                  <a:lnTo>
                    <a:pt x="166" y="110"/>
                  </a:lnTo>
                  <a:lnTo>
                    <a:pt x="166" y="102"/>
                  </a:lnTo>
                  <a:lnTo>
                    <a:pt x="164" y="100"/>
                  </a:lnTo>
                  <a:lnTo>
                    <a:pt x="162" y="98"/>
                  </a:lnTo>
                  <a:lnTo>
                    <a:pt x="160" y="86"/>
                  </a:lnTo>
                  <a:lnTo>
                    <a:pt x="156" y="76"/>
                  </a:lnTo>
                  <a:lnTo>
                    <a:pt x="152" y="74"/>
                  </a:lnTo>
                  <a:lnTo>
                    <a:pt x="148" y="72"/>
                  </a:lnTo>
                  <a:lnTo>
                    <a:pt x="136" y="74"/>
                  </a:lnTo>
                  <a:lnTo>
                    <a:pt x="132" y="74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6" y="66"/>
                  </a:lnTo>
                  <a:lnTo>
                    <a:pt x="120" y="64"/>
                  </a:lnTo>
                  <a:lnTo>
                    <a:pt x="116" y="62"/>
                  </a:lnTo>
                  <a:lnTo>
                    <a:pt x="112" y="58"/>
                  </a:lnTo>
                  <a:lnTo>
                    <a:pt x="110" y="56"/>
                  </a:lnTo>
                  <a:lnTo>
                    <a:pt x="104" y="58"/>
                  </a:lnTo>
                  <a:lnTo>
                    <a:pt x="94" y="54"/>
                  </a:lnTo>
                  <a:lnTo>
                    <a:pt x="84" y="48"/>
                  </a:lnTo>
                  <a:lnTo>
                    <a:pt x="78" y="40"/>
                  </a:lnTo>
                  <a:lnTo>
                    <a:pt x="74" y="32"/>
                  </a:lnTo>
                  <a:lnTo>
                    <a:pt x="72" y="22"/>
                  </a:lnTo>
                  <a:lnTo>
                    <a:pt x="74" y="12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56" y="2"/>
                  </a:lnTo>
                  <a:lnTo>
                    <a:pt x="50" y="6"/>
                  </a:lnTo>
                  <a:lnTo>
                    <a:pt x="36" y="16"/>
                  </a:lnTo>
                  <a:lnTo>
                    <a:pt x="28" y="22"/>
                  </a:lnTo>
                  <a:lnTo>
                    <a:pt x="20" y="26"/>
                  </a:lnTo>
                  <a:lnTo>
                    <a:pt x="10" y="28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69" name="Freeform 260"/>
            <p:cNvSpPr>
              <a:spLocks noChangeAspect="1"/>
            </p:cNvSpPr>
            <p:nvPr/>
          </p:nvSpPr>
          <p:spPr bwMode="auto">
            <a:xfrm>
              <a:off x="1463" y="2978"/>
              <a:ext cx="147" cy="178"/>
            </a:xfrm>
            <a:custGeom>
              <a:avLst/>
              <a:gdLst>
                <a:gd name="T0" fmla="*/ 242 w 144"/>
                <a:gd name="T1" fmla="*/ 1068 h 164"/>
                <a:gd name="T2" fmla="*/ 244 w 144"/>
                <a:gd name="T3" fmla="*/ 1106 h 164"/>
                <a:gd name="T4" fmla="*/ 244 w 144"/>
                <a:gd name="T5" fmla="*/ 1181 h 164"/>
                <a:gd name="T6" fmla="*/ 244 w 144"/>
                <a:gd name="T7" fmla="*/ 1223 h 164"/>
                <a:gd name="T8" fmla="*/ 238 w 144"/>
                <a:gd name="T9" fmla="*/ 1267 h 164"/>
                <a:gd name="T10" fmla="*/ 224 w 144"/>
                <a:gd name="T11" fmla="*/ 1327 h 164"/>
                <a:gd name="T12" fmla="*/ 210 w 144"/>
                <a:gd name="T13" fmla="*/ 1365 h 164"/>
                <a:gd name="T14" fmla="*/ 186 w 144"/>
                <a:gd name="T15" fmla="*/ 1376 h 164"/>
                <a:gd name="T16" fmla="*/ 170 w 144"/>
                <a:gd name="T17" fmla="*/ 1376 h 164"/>
                <a:gd name="T18" fmla="*/ 158 w 144"/>
                <a:gd name="T19" fmla="*/ 1365 h 164"/>
                <a:gd name="T20" fmla="*/ 149 w 144"/>
                <a:gd name="T21" fmla="*/ 1351 h 164"/>
                <a:gd name="T22" fmla="*/ 137 w 144"/>
                <a:gd name="T23" fmla="*/ 1351 h 164"/>
                <a:gd name="T24" fmla="*/ 140 w 144"/>
                <a:gd name="T25" fmla="*/ 1267 h 164"/>
                <a:gd name="T26" fmla="*/ 146 w 144"/>
                <a:gd name="T27" fmla="*/ 1186 h 164"/>
                <a:gd name="T28" fmla="*/ 152 w 144"/>
                <a:gd name="T29" fmla="*/ 1123 h 164"/>
                <a:gd name="T30" fmla="*/ 155 w 144"/>
                <a:gd name="T31" fmla="*/ 1068 h 164"/>
                <a:gd name="T32" fmla="*/ 152 w 144"/>
                <a:gd name="T33" fmla="*/ 1006 h 164"/>
                <a:gd name="T34" fmla="*/ 149 w 144"/>
                <a:gd name="T35" fmla="*/ 991 h 164"/>
                <a:gd name="T36" fmla="*/ 143 w 144"/>
                <a:gd name="T37" fmla="*/ 974 h 164"/>
                <a:gd name="T38" fmla="*/ 134 w 144"/>
                <a:gd name="T39" fmla="*/ 974 h 164"/>
                <a:gd name="T40" fmla="*/ 120 w 144"/>
                <a:gd name="T41" fmla="*/ 939 h 164"/>
                <a:gd name="T42" fmla="*/ 116 w 144"/>
                <a:gd name="T43" fmla="*/ 923 h 164"/>
                <a:gd name="T44" fmla="*/ 112 w 144"/>
                <a:gd name="T45" fmla="*/ 905 h 164"/>
                <a:gd name="T46" fmla="*/ 108 w 144"/>
                <a:gd name="T47" fmla="*/ 854 h 164"/>
                <a:gd name="T48" fmla="*/ 96 w 144"/>
                <a:gd name="T49" fmla="*/ 841 h 164"/>
                <a:gd name="T50" fmla="*/ 80 w 144"/>
                <a:gd name="T51" fmla="*/ 834 h 164"/>
                <a:gd name="T52" fmla="*/ 70 w 144"/>
                <a:gd name="T53" fmla="*/ 805 h 164"/>
                <a:gd name="T54" fmla="*/ 64 w 144"/>
                <a:gd name="T55" fmla="*/ 805 h 164"/>
                <a:gd name="T56" fmla="*/ 60 w 144"/>
                <a:gd name="T57" fmla="*/ 787 h 164"/>
                <a:gd name="T58" fmla="*/ 52 w 144"/>
                <a:gd name="T59" fmla="*/ 742 h 164"/>
                <a:gd name="T60" fmla="*/ 14 w 144"/>
                <a:gd name="T61" fmla="*/ 606 h 164"/>
                <a:gd name="T62" fmla="*/ 6 w 144"/>
                <a:gd name="T63" fmla="*/ 567 h 164"/>
                <a:gd name="T64" fmla="*/ 4 w 144"/>
                <a:gd name="T65" fmla="*/ 534 h 164"/>
                <a:gd name="T66" fmla="*/ 4 w 144"/>
                <a:gd name="T67" fmla="*/ 511 h 164"/>
                <a:gd name="T68" fmla="*/ 0 w 144"/>
                <a:gd name="T69" fmla="*/ 511 h 164"/>
                <a:gd name="T70" fmla="*/ 2 w 144"/>
                <a:gd name="T71" fmla="*/ 300 h 164"/>
                <a:gd name="T72" fmla="*/ 4 w 144"/>
                <a:gd name="T73" fmla="*/ 216 h 164"/>
                <a:gd name="T74" fmla="*/ 8 w 144"/>
                <a:gd name="T75" fmla="*/ 156 h 164"/>
                <a:gd name="T76" fmla="*/ 12 w 144"/>
                <a:gd name="T77" fmla="*/ 81 h 164"/>
                <a:gd name="T78" fmla="*/ 20 w 144"/>
                <a:gd name="T79" fmla="*/ 59 h 164"/>
                <a:gd name="T80" fmla="*/ 54 w 144"/>
                <a:gd name="T81" fmla="*/ 2 h 164"/>
                <a:gd name="T82" fmla="*/ 66 w 144"/>
                <a:gd name="T83" fmla="*/ 0 h 164"/>
                <a:gd name="T84" fmla="*/ 76 w 144"/>
                <a:gd name="T85" fmla="*/ 2 h 164"/>
                <a:gd name="T86" fmla="*/ 92 w 144"/>
                <a:gd name="T87" fmla="*/ 4 h 164"/>
                <a:gd name="T88" fmla="*/ 120 w 144"/>
                <a:gd name="T89" fmla="*/ 81 h 164"/>
                <a:gd name="T90" fmla="*/ 120 w 144"/>
                <a:gd name="T91" fmla="*/ 169 h 164"/>
                <a:gd name="T92" fmla="*/ 131 w 144"/>
                <a:gd name="T93" fmla="*/ 315 h 164"/>
                <a:gd name="T94" fmla="*/ 140 w 144"/>
                <a:gd name="T95" fmla="*/ 453 h 164"/>
                <a:gd name="T96" fmla="*/ 143 w 144"/>
                <a:gd name="T97" fmla="*/ 481 h 164"/>
                <a:gd name="T98" fmla="*/ 149 w 144"/>
                <a:gd name="T99" fmla="*/ 511 h 164"/>
                <a:gd name="T100" fmla="*/ 167 w 144"/>
                <a:gd name="T101" fmla="*/ 520 h 164"/>
                <a:gd name="T102" fmla="*/ 182 w 144"/>
                <a:gd name="T103" fmla="*/ 534 h 164"/>
                <a:gd name="T104" fmla="*/ 194 w 144"/>
                <a:gd name="T105" fmla="*/ 567 h 164"/>
                <a:gd name="T106" fmla="*/ 202 w 144"/>
                <a:gd name="T107" fmla="*/ 615 h 164"/>
                <a:gd name="T108" fmla="*/ 213 w 144"/>
                <a:gd name="T109" fmla="*/ 721 h 164"/>
                <a:gd name="T110" fmla="*/ 222 w 144"/>
                <a:gd name="T111" fmla="*/ 834 h 164"/>
                <a:gd name="T112" fmla="*/ 224 w 144"/>
                <a:gd name="T113" fmla="*/ 787 h 164"/>
                <a:gd name="T114" fmla="*/ 232 w 144"/>
                <a:gd name="T115" fmla="*/ 775 h 164"/>
                <a:gd name="T116" fmla="*/ 234 w 144"/>
                <a:gd name="T117" fmla="*/ 768 h 164"/>
                <a:gd name="T118" fmla="*/ 242 w 144"/>
                <a:gd name="T119" fmla="*/ 775 h 164"/>
                <a:gd name="T120" fmla="*/ 242 w 144"/>
                <a:gd name="T121" fmla="*/ 805 h 164"/>
                <a:gd name="T122" fmla="*/ 242 w 144"/>
                <a:gd name="T123" fmla="*/ 854 h 164"/>
                <a:gd name="T124" fmla="*/ 242 w 144"/>
                <a:gd name="T125" fmla="*/ 1068 h 1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"/>
                <a:gd name="T190" fmla="*/ 0 h 164"/>
                <a:gd name="T191" fmla="*/ 144 w 144"/>
                <a:gd name="T192" fmla="*/ 164 h 1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" h="164">
                  <a:moveTo>
                    <a:pt x="142" y="126"/>
                  </a:moveTo>
                  <a:lnTo>
                    <a:pt x="144" y="132"/>
                  </a:lnTo>
                  <a:lnTo>
                    <a:pt x="144" y="140"/>
                  </a:lnTo>
                  <a:lnTo>
                    <a:pt x="144" y="146"/>
                  </a:lnTo>
                  <a:lnTo>
                    <a:pt x="140" y="150"/>
                  </a:lnTo>
                  <a:lnTo>
                    <a:pt x="132" y="158"/>
                  </a:lnTo>
                  <a:lnTo>
                    <a:pt x="122" y="162"/>
                  </a:lnTo>
                  <a:lnTo>
                    <a:pt x="110" y="164"/>
                  </a:lnTo>
                  <a:lnTo>
                    <a:pt x="102" y="164"/>
                  </a:lnTo>
                  <a:lnTo>
                    <a:pt x="94" y="162"/>
                  </a:lnTo>
                  <a:lnTo>
                    <a:pt x="88" y="160"/>
                  </a:lnTo>
                  <a:lnTo>
                    <a:pt x="80" y="160"/>
                  </a:lnTo>
                  <a:lnTo>
                    <a:pt x="82" y="150"/>
                  </a:lnTo>
                  <a:lnTo>
                    <a:pt x="86" y="142"/>
                  </a:lnTo>
                  <a:lnTo>
                    <a:pt x="90" y="134"/>
                  </a:lnTo>
                  <a:lnTo>
                    <a:pt x="92" y="126"/>
                  </a:lnTo>
                  <a:lnTo>
                    <a:pt x="90" y="120"/>
                  </a:lnTo>
                  <a:lnTo>
                    <a:pt x="88" y="118"/>
                  </a:lnTo>
                  <a:lnTo>
                    <a:pt x="84" y="114"/>
                  </a:lnTo>
                  <a:lnTo>
                    <a:pt x="78" y="114"/>
                  </a:lnTo>
                  <a:lnTo>
                    <a:pt x="70" y="112"/>
                  </a:lnTo>
                  <a:lnTo>
                    <a:pt x="68" y="110"/>
                  </a:lnTo>
                  <a:lnTo>
                    <a:pt x="66" y="106"/>
                  </a:lnTo>
                  <a:lnTo>
                    <a:pt x="64" y="102"/>
                  </a:lnTo>
                  <a:lnTo>
                    <a:pt x="58" y="100"/>
                  </a:lnTo>
                  <a:lnTo>
                    <a:pt x="50" y="98"/>
                  </a:lnTo>
                  <a:lnTo>
                    <a:pt x="44" y="96"/>
                  </a:lnTo>
                  <a:lnTo>
                    <a:pt x="38" y="96"/>
                  </a:lnTo>
                  <a:lnTo>
                    <a:pt x="34" y="94"/>
                  </a:lnTo>
                  <a:lnTo>
                    <a:pt x="26" y="88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20" y="6"/>
                  </a:lnTo>
                  <a:lnTo>
                    <a:pt x="28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56" y="4"/>
                  </a:lnTo>
                  <a:lnTo>
                    <a:pt x="70" y="10"/>
                  </a:lnTo>
                  <a:lnTo>
                    <a:pt x="70" y="20"/>
                  </a:lnTo>
                  <a:lnTo>
                    <a:pt x="76" y="38"/>
                  </a:lnTo>
                  <a:lnTo>
                    <a:pt x="82" y="54"/>
                  </a:lnTo>
                  <a:lnTo>
                    <a:pt x="84" y="58"/>
                  </a:lnTo>
                  <a:lnTo>
                    <a:pt x="88" y="60"/>
                  </a:lnTo>
                  <a:lnTo>
                    <a:pt x="100" y="62"/>
                  </a:lnTo>
                  <a:lnTo>
                    <a:pt x="108" y="64"/>
                  </a:lnTo>
                  <a:lnTo>
                    <a:pt x="114" y="68"/>
                  </a:lnTo>
                  <a:lnTo>
                    <a:pt x="118" y="74"/>
                  </a:lnTo>
                  <a:lnTo>
                    <a:pt x="124" y="86"/>
                  </a:lnTo>
                  <a:lnTo>
                    <a:pt x="130" y="98"/>
                  </a:lnTo>
                  <a:lnTo>
                    <a:pt x="132" y="94"/>
                  </a:lnTo>
                  <a:lnTo>
                    <a:pt x="136" y="92"/>
                  </a:lnTo>
                  <a:lnTo>
                    <a:pt x="138" y="90"/>
                  </a:lnTo>
                  <a:lnTo>
                    <a:pt x="142" y="92"/>
                  </a:lnTo>
                  <a:lnTo>
                    <a:pt x="142" y="96"/>
                  </a:lnTo>
                  <a:lnTo>
                    <a:pt x="142" y="102"/>
                  </a:lnTo>
                  <a:lnTo>
                    <a:pt x="142" y="1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0" name="Freeform 261"/>
            <p:cNvSpPr>
              <a:spLocks noChangeAspect="1"/>
            </p:cNvSpPr>
            <p:nvPr/>
          </p:nvSpPr>
          <p:spPr bwMode="auto">
            <a:xfrm>
              <a:off x="1116" y="2574"/>
              <a:ext cx="228" cy="388"/>
            </a:xfrm>
            <a:custGeom>
              <a:avLst/>
              <a:gdLst>
                <a:gd name="T0" fmla="*/ 294 w 224"/>
                <a:gd name="T1" fmla="*/ 2750 h 358"/>
                <a:gd name="T2" fmla="*/ 233 w 224"/>
                <a:gd name="T3" fmla="*/ 2527 h 358"/>
                <a:gd name="T4" fmla="*/ 167 w 224"/>
                <a:gd name="T5" fmla="*/ 2332 h 358"/>
                <a:gd name="T6" fmla="*/ 138 w 224"/>
                <a:gd name="T7" fmla="*/ 2018 h 358"/>
                <a:gd name="T8" fmla="*/ 82 w 224"/>
                <a:gd name="T9" fmla="*/ 1504 h 358"/>
                <a:gd name="T10" fmla="*/ 60 w 224"/>
                <a:gd name="T11" fmla="*/ 1154 h 358"/>
                <a:gd name="T12" fmla="*/ 20 w 224"/>
                <a:gd name="T13" fmla="*/ 978 h 358"/>
                <a:gd name="T14" fmla="*/ 2 w 224"/>
                <a:gd name="T15" fmla="*/ 891 h 358"/>
                <a:gd name="T16" fmla="*/ 0 w 224"/>
                <a:gd name="T17" fmla="*/ 562 h 358"/>
                <a:gd name="T18" fmla="*/ 12 w 224"/>
                <a:gd name="T19" fmla="*/ 473 h 358"/>
                <a:gd name="T20" fmla="*/ 16 w 224"/>
                <a:gd name="T21" fmla="*/ 516 h 358"/>
                <a:gd name="T22" fmla="*/ 12 w 224"/>
                <a:gd name="T23" fmla="*/ 641 h 358"/>
                <a:gd name="T24" fmla="*/ 66 w 224"/>
                <a:gd name="T25" fmla="*/ 727 h 358"/>
                <a:gd name="T26" fmla="*/ 80 w 224"/>
                <a:gd name="T27" fmla="*/ 479 h 358"/>
                <a:gd name="T28" fmla="*/ 120 w 224"/>
                <a:gd name="T29" fmla="*/ 364 h 358"/>
                <a:gd name="T30" fmla="*/ 152 w 224"/>
                <a:gd name="T31" fmla="*/ 154 h 358"/>
                <a:gd name="T32" fmla="*/ 152 w 224"/>
                <a:gd name="T33" fmla="*/ 0 h 358"/>
                <a:gd name="T34" fmla="*/ 179 w 224"/>
                <a:gd name="T35" fmla="*/ 69 h 358"/>
                <a:gd name="T36" fmla="*/ 209 w 224"/>
                <a:gd name="T37" fmla="*/ 230 h 358"/>
                <a:gd name="T38" fmla="*/ 244 w 224"/>
                <a:gd name="T39" fmla="*/ 364 h 358"/>
                <a:gd name="T40" fmla="*/ 254 w 224"/>
                <a:gd name="T41" fmla="*/ 320 h 358"/>
                <a:gd name="T42" fmla="*/ 271 w 224"/>
                <a:gd name="T43" fmla="*/ 374 h 358"/>
                <a:gd name="T44" fmla="*/ 291 w 224"/>
                <a:gd name="T45" fmla="*/ 345 h 358"/>
                <a:gd name="T46" fmla="*/ 294 w 224"/>
                <a:gd name="T47" fmla="*/ 464 h 358"/>
                <a:gd name="T48" fmla="*/ 288 w 224"/>
                <a:gd name="T49" fmla="*/ 556 h 358"/>
                <a:gd name="T50" fmla="*/ 304 w 224"/>
                <a:gd name="T51" fmla="*/ 641 h 358"/>
                <a:gd name="T52" fmla="*/ 258 w 224"/>
                <a:gd name="T53" fmla="*/ 698 h 358"/>
                <a:gd name="T54" fmla="*/ 233 w 224"/>
                <a:gd name="T55" fmla="*/ 775 h 358"/>
                <a:gd name="T56" fmla="*/ 221 w 224"/>
                <a:gd name="T57" fmla="*/ 1009 h 358"/>
                <a:gd name="T58" fmla="*/ 201 w 224"/>
                <a:gd name="T59" fmla="*/ 1091 h 358"/>
                <a:gd name="T60" fmla="*/ 205 w 224"/>
                <a:gd name="T61" fmla="*/ 1230 h 358"/>
                <a:gd name="T62" fmla="*/ 230 w 224"/>
                <a:gd name="T63" fmla="*/ 1421 h 358"/>
                <a:gd name="T64" fmla="*/ 249 w 224"/>
                <a:gd name="T65" fmla="*/ 1504 h 358"/>
                <a:gd name="T66" fmla="*/ 274 w 224"/>
                <a:gd name="T67" fmla="*/ 1552 h 358"/>
                <a:gd name="T68" fmla="*/ 298 w 224"/>
                <a:gd name="T69" fmla="*/ 1485 h 358"/>
                <a:gd name="T70" fmla="*/ 301 w 224"/>
                <a:gd name="T71" fmla="*/ 1697 h 358"/>
                <a:gd name="T72" fmla="*/ 315 w 224"/>
                <a:gd name="T73" fmla="*/ 1726 h 358"/>
                <a:gd name="T74" fmla="*/ 347 w 224"/>
                <a:gd name="T75" fmla="*/ 1890 h 358"/>
                <a:gd name="T76" fmla="*/ 345 w 224"/>
                <a:gd name="T77" fmla="*/ 2288 h 358"/>
                <a:gd name="T78" fmla="*/ 339 w 224"/>
                <a:gd name="T79" fmla="*/ 2398 h 358"/>
                <a:gd name="T80" fmla="*/ 353 w 224"/>
                <a:gd name="T81" fmla="*/ 2582 h 358"/>
                <a:gd name="T82" fmla="*/ 339 w 224"/>
                <a:gd name="T83" fmla="*/ 2801 h 358"/>
                <a:gd name="T84" fmla="*/ 315 w 224"/>
                <a:gd name="T85" fmla="*/ 2885 h 3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358"/>
                <a:gd name="T131" fmla="*/ 224 w 224"/>
                <a:gd name="T132" fmla="*/ 358 h 3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358">
                  <a:moveTo>
                    <a:pt x="200" y="358"/>
                  </a:moveTo>
                  <a:lnTo>
                    <a:pt x="194" y="348"/>
                  </a:lnTo>
                  <a:lnTo>
                    <a:pt x="186" y="340"/>
                  </a:lnTo>
                  <a:lnTo>
                    <a:pt x="166" y="322"/>
                  </a:lnTo>
                  <a:lnTo>
                    <a:pt x="156" y="316"/>
                  </a:lnTo>
                  <a:lnTo>
                    <a:pt x="146" y="312"/>
                  </a:lnTo>
                  <a:lnTo>
                    <a:pt x="126" y="302"/>
                  </a:lnTo>
                  <a:lnTo>
                    <a:pt x="116" y="296"/>
                  </a:lnTo>
                  <a:lnTo>
                    <a:pt x="106" y="288"/>
                  </a:lnTo>
                  <a:lnTo>
                    <a:pt x="100" y="280"/>
                  </a:lnTo>
                  <a:lnTo>
                    <a:pt x="96" y="272"/>
                  </a:lnTo>
                  <a:lnTo>
                    <a:pt x="86" y="248"/>
                  </a:lnTo>
                  <a:lnTo>
                    <a:pt x="76" y="228"/>
                  </a:lnTo>
                  <a:lnTo>
                    <a:pt x="66" y="208"/>
                  </a:lnTo>
                  <a:lnTo>
                    <a:pt x="56" y="186"/>
                  </a:lnTo>
                  <a:lnTo>
                    <a:pt x="50" y="170"/>
                  </a:lnTo>
                  <a:lnTo>
                    <a:pt x="42" y="156"/>
                  </a:lnTo>
                  <a:lnTo>
                    <a:pt x="34" y="142"/>
                  </a:lnTo>
                  <a:lnTo>
                    <a:pt x="26" y="126"/>
                  </a:lnTo>
                  <a:lnTo>
                    <a:pt x="24" y="122"/>
                  </a:lnTo>
                  <a:lnTo>
                    <a:pt x="20" y="120"/>
                  </a:lnTo>
                  <a:lnTo>
                    <a:pt x="12" y="116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6"/>
                  </a:lnTo>
                  <a:lnTo>
                    <a:pt x="0" y="88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4" y="64"/>
                  </a:lnTo>
                  <a:lnTo>
                    <a:pt x="12" y="58"/>
                  </a:lnTo>
                  <a:lnTo>
                    <a:pt x="16" y="56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4" y="74"/>
                  </a:lnTo>
                  <a:lnTo>
                    <a:pt x="12" y="78"/>
                  </a:lnTo>
                  <a:lnTo>
                    <a:pt x="24" y="86"/>
                  </a:lnTo>
                  <a:lnTo>
                    <a:pt x="36" y="92"/>
                  </a:lnTo>
                  <a:lnTo>
                    <a:pt x="40" y="90"/>
                  </a:lnTo>
                  <a:lnTo>
                    <a:pt x="42" y="86"/>
                  </a:lnTo>
                  <a:lnTo>
                    <a:pt x="48" y="74"/>
                  </a:lnTo>
                  <a:lnTo>
                    <a:pt x="54" y="60"/>
                  </a:lnTo>
                  <a:lnTo>
                    <a:pt x="58" y="56"/>
                  </a:lnTo>
                  <a:lnTo>
                    <a:pt x="64" y="52"/>
                  </a:lnTo>
                  <a:lnTo>
                    <a:pt x="76" y="44"/>
                  </a:lnTo>
                  <a:lnTo>
                    <a:pt x="88" y="36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6" y="10"/>
                  </a:lnTo>
                  <a:lnTo>
                    <a:pt x="98" y="8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32" y="28"/>
                  </a:lnTo>
                  <a:lnTo>
                    <a:pt x="136" y="36"/>
                  </a:lnTo>
                  <a:lnTo>
                    <a:pt x="138" y="44"/>
                  </a:lnTo>
                  <a:lnTo>
                    <a:pt x="154" y="44"/>
                  </a:lnTo>
                  <a:lnTo>
                    <a:pt x="156" y="44"/>
                  </a:lnTo>
                  <a:lnTo>
                    <a:pt x="158" y="42"/>
                  </a:lnTo>
                  <a:lnTo>
                    <a:pt x="162" y="40"/>
                  </a:lnTo>
                  <a:lnTo>
                    <a:pt x="164" y="40"/>
                  </a:lnTo>
                  <a:lnTo>
                    <a:pt x="168" y="42"/>
                  </a:lnTo>
                  <a:lnTo>
                    <a:pt x="172" y="46"/>
                  </a:lnTo>
                  <a:lnTo>
                    <a:pt x="172" y="42"/>
                  </a:lnTo>
                  <a:lnTo>
                    <a:pt x="176" y="40"/>
                  </a:lnTo>
                  <a:lnTo>
                    <a:pt x="184" y="42"/>
                  </a:lnTo>
                  <a:lnTo>
                    <a:pt x="190" y="46"/>
                  </a:lnTo>
                  <a:lnTo>
                    <a:pt x="188" y="52"/>
                  </a:lnTo>
                  <a:lnTo>
                    <a:pt x="186" y="56"/>
                  </a:lnTo>
                  <a:lnTo>
                    <a:pt x="182" y="60"/>
                  </a:lnTo>
                  <a:lnTo>
                    <a:pt x="180" y="64"/>
                  </a:lnTo>
                  <a:lnTo>
                    <a:pt x="182" y="68"/>
                  </a:lnTo>
                  <a:lnTo>
                    <a:pt x="186" y="70"/>
                  </a:lnTo>
                  <a:lnTo>
                    <a:pt x="194" y="74"/>
                  </a:lnTo>
                  <a:lnTo>
                    <a:pt x="192" y="78"/>
                  </a:lnTo>
                  <a:lnTo>
                    <a:pt x="188" y="80"/>
                  </a:lnTo>
                  <a:lnTo>
                    <a:pt x="176" y="84"/>
                  </a:lnTo>
                  <a:lnTo>
                    <a:pt x="164" y="86"/>
                  </a:lnTo>
                  <a:lnTo>
                    <a:pt x="154" y="88"/>
                  </a:lnTo>
                  <a:lnTo>
                    <a:pt x="148" y="92"/>
                  </a:lnTo>
                  <a:lnTo>
                    <a:pt x="146" y="96"/>
                  </a:lnTo>
                  <a:lnTo>
                    <a:pt x="144" y="104"/>
                  </a:lnTo>
                  <a:lnTo>
                    <a:pt x="142" y="114"/>
                  </a:lnTo>
                  <a:lnTo>
                    <a:pt x="138" y="126"/>
                  </a:lnTo>
                  <a:lnTo>
                    <a:pt x="136" y="130"/>
                  </a:lnTo>
                  <a:lnTo>
                    <a:pt x="132" y="132"/>
                  </a:lnTo>
                  <a:lnTo>
                    <a:pt x="128" y="136"/>
                  </a:lnTo>
                  <a:lnTo>
                    <a:pt x="126" y="142"/>
                  </a:lnTo>
                  <a:lnTo>
                    <a:pt x="128" y="148"/>
                  </a:lnTo>
                  <a:lnTo>
                    <a:pt x="130" y="152"/>
                  </a:lnTo>
                  <a:lnTo>
                    <a:pt x="136" y="160"/>
                  </a:lnTo>
                  <a:lnTo>
                    <a:pt x="142" y="168"/>
                  </a:lnTo>
                  <a:lnTo>
                    <a:pt x="144" y="174"/>
                  </a:lnTo>
                  <a:lnTo>
                    <a:pt x="144" y="180"/>
                  </a:lnTo>
                  <a:lnTo>
                    <a:pt x="152" y="182"/>
                  </a:lnTo>
                  <a:lnTo>
                    <a:pt x="158" y="186"/>
                  </a:lnTo>
                  <a:lnTo>
                    <a:pt x="164" y="192"/>
                  </a:lnTo>
                  <a:lnTo>
                    <a:pt x="170" y="194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8" y="184"/>
                  </a:lnTo>
                  <a:lnTo>
                    <a:pt x="188" y="184"/>
                  </a:lnTo>
                  <a:lnTo>
                    <a:pt x="188" y="202"/>
                  </a:lnTo>
                  <a:lnTo>
                    <a:pt x="188" y="208"/>
                  </a:lnTo>
                  <a:lnTo>
                    <a:pt x="190" y="210"/>
                  </a:lnTo>
                  <a:lnTo>
                    <a:pt x="192" y="212"/>
                  </a:lnTo>
                  <a:lnTo>
                    <a:pt x="196" y="212"/>
                  </a:lnTo>
                  <a:lnTo>
                    <a:pt x="198" y="212"/>
                  </a:lnTo>
                  <a:lnTo>
                    <a:pt x="206" y="214"/>
                  </a:lnTo>
                  <a:lnTo>
                    <a:pt x="216" y="226"/>
                  </a:lnTo>
                  <a:lnTo>
                    <a:pt x="220" y="234"/>
                  </a:lnTo>
                  <a:lnTo>
                    <a:pt x="222" y="242"/>
                  </a:lnTo>
                  <a:lnTo>
                    <a:pt x="220" y="276"/>
                  </a:lnTo>
                  <a:lnTo>
                    <a:pt x="218" y="282"/>
                  </a:lnTo>
                  <a:lnTo>
                    <a:pt x="218" y="286"/>
                  </a:lnTo>
                  <a:lnTo>
                    <a:pt x="216" y="290"/>
                  </a:lnTo>
                  <a:lnTo>
                    <a:pt x="214" y="296"/>
                  </a:lnTo>
                  <a:lnTo>
                    <a:pt x="216" y="310"/>
                  </a:lnTo>
                  <a:lnTo>
                    <a:pt x="218" y="314"/>
                  </a:lnTo>
                  <a:lnTo>
                    <a:pt x="224" y="318"/>
                  </a:lnTo>
                  <a:lnTo>
                    <a:pt x="218" y="328"/>
                  </a:lnTo>
                  <a:lnTo>
                    <a:pt x="216" y="338"/>
                  </a:lnTo>
                  <a:lnTo>
                    <a:pt x="214" y="346"/>
                  </a:lnTo>
                  <a:lnTo>
                    <a:pt x="210" y="350"/>
                  </a:lnTo>
                  <a:lnTo>
                    <a:pt x="204" y="354"/>
                  </a:lnTo>
                  <a:lnTo>
                    <a:pt x="198" y="356"/>
                  </a:lnTo>
                  <a:lnTo>
                    <a:pt x="200" y="3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1" name="Freeform 262"/>
            <p:cNvSpPr>
              <a:spLocks noChangeAspect="1"/>
            </p:cNvSpPr>
            <p:nvPr/>
          </p:nvSpPr>
          <p:spPr bwMode="auto">
            <a:xfrm>
              <a:off x="1569" y="3215"/>
              <a:ext cx="92" cy="95"/>
            </a:xfrm>
            <a:custGeom>
              <a:avLst/>
              <a:gdLst>
                <a:gd name="T0" fmla="*/ 2 w 90"/>
                <a:gd name="T1" fmla="*/ 0 h 88"/>
                <a:gd name="T2" fmla="*/ 12 w 90"/>
                <a:gd name="T3" fmla="*/ 0 h 88"/>
                <a:gd name="T4" fmla="*/ 50 w 90"/>
                <a:gd name="T5" fmla="*/ 4 h 88"/>
                <a:gd name="T6" fmla="*/ 62 w 90"/>
                <a:gd name="T7" fmla="*/ 84 h 88"/>
                <a:gd name="T8" fmla="*/ 80 w 90"/>
                <a:gd name="T9" fmla="*/ 152 h 88"/>
                <a:gd name="T10" fmla="*/ 126 w 90"/>
                <a:gd name="T11" fmla="*/ 280 h 88"/>
                <a:gd name="T12" fmla="*/ 156 w 90"/>
                <a:gd name="T13" fmla="*/ 398 h 88"/>
                <a:gd name="T14" fmla="*/ 147 w 90"/>
                <a:gd name="T15" fmla="*/ 484 h 88"/>
                <a:gd name="T16" fmla="*/ 138 w 90"/>
                <a:gd name="T17" fmla="*/ 566 h 88"/>
                <a:gd name="T18" fmla="*/ 126 w 90"/>
                <a:gd name="T19" fmla="*/ 632 h 88"/>
                <a:gd name="T20" fmla="*/ 117 w 90"/>
                <a:gd name="T21" fmla="*/ 648 h 88"/>
                <a:gd name="T22" fmla="*/ 108 w 90"/>
                <a:gd name="T23" fmla="*/ 648 h 88"/>
                <a:gd name="T24" fmla="*/ 68 w 90"/>
                <a:gd name="T25" fmla="*/ 632 h 88"/>
                <a:gd name="T26" fmla="*/ 52 w 90"/>
                <a:gd name="T27" fmla="*/ 601 h 88"/>
                <a:gd name="T28" fmla="*/ 12 w 90"/>
                <a:gd name="T29" fmla="*/ 557 h 88"/>
                <a:gd name="T30" fmla="*/ 0 w 90"/>
                <a:gd name="T31" fmla="*/ 516 h 88"/>
                <a:gd name="T32" fmla="*/ 2 w 9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88"/>
                <a:gd name="T53" fmla="*/ 90 w 90"/>
                <a:gd name="T54" fmla="*/ 88 h 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88">
                  <a:moveTo>
                    <a:pt x="2" y="0"/>
                  </a:moveTo>
                  <a:lnTo>
                    <a:pt x="12" y="0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8" y="20"/>
                  </a:lnTo>
                  <a:lnTo>
                    <a:pt x="70" y="38"/>
                  </a:lnTo>
                  <a:lnTo>
                    <a:pt x="90" y="54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0" y="86"/>
                  </a:lnTo>
                  <a:lnTo>
                    <a:pt x="66" y="88"/>
                  </a:lnTo>
                  <a:lnTo>
                    <a:pt x="62" y="88"/>
                  </a:lnTo>
                  <a:lnTo>
                    <a:pt x="42" y="86"/>
                  </a:lnTo>
                  <a:lnTo>
                    <a:pt x="26" y="82"/>
                  </a:lnTo>
                  <a:lnTo>
                    <a:pt x="12" y="76"/>
                  </a:lnTo>
                  <a:lnTo>
                    <a:pt x="0" y="7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2" name="Freeform 263"/>
            <p:cNvSpPr>
              <a:spLocks noChangeAspect="1"/>
            </p:cNvSpPr>
            <p:nvPr/>
          </p:nvSpPr>
          <p:spPr bwMode="auto">
            <a:xfrm>
              <a:off x="935" y="2189"/>
              <a:ext cx="79" cy="84"/>
            </a:xfrm>
            <a:custGeom>
              <a:avLst/>
              <a:gdLst>
                <a:gd name="T0" fmla="*/ 104 w 78"/>
                <a:gd name="T1" fmla="*/ 437 h 76"/>
                <a:gd name="T2" fmla="*/ 98 w 78"/>
                <a:gd name="T3" fmla="*/ 464 h 76"/>
                <a:gd name="T4" fmla="*/ 92 w 78"/>
                <a:gd name="T5" fmla="*/ 464 h 76"/>
                <a:gd name="T6" fmla="*/ 82 w 78"/>
                <a:gd name="T7" fmla="*/ 464 h 76"/>
                <a:gd name="T8" fmla="*/ 86 w 78"/>
                <a:gd name="T9" fmla="*/ 0 h 76"/>
                <a:gd name="T10" fmla="*/ 34 w 78"/>
                <a:gd name="T11" fmla="*/ 0 h 76"/>
                <a:gd name="T12" fmla="*/ 30 w 78"/>
                <a:gd name="T13" fmla="*/ 2 h 76"/>
                <a:gd name="T14" fmla="*/ 26 w 78"/>
                <a:gd name="T15" fmla="*/ 84 h 76"/>
                <a:gd name="T16" fmla="*/ 22 w 78"/>
                <a:gd name="T17" fmla="*/ 188 h 76"/>
                <a:gd name="T18" fmla="*/ 24 w 78"/>
                <a:gd name="T19" fmla="*/ 242 h 76"/>
                <a:gd name="T20" fmla="*/ 26 w 78"/>
                <a:gd name="T21" fmla="*/ 295 h 76"/>
                <a:gd name="T22" fmla="*/ 30 w 78"/>
                <a:gd name="T23" fmla="*/ 326 h 76"/>
                <a:gd name="T24" fmla="*/ 32 w 78"/>
                <a:gd name="T25" fmla="*/ 398 h 76"/>
                <a:gd name="T26" fmla="*/ 32 w 78"/>
                <a:gd name="T27" fmla="*/ 486 h 76"/>
                <a:gd name="T28" fmla="*/ 10 w 78"/>
                <a:gd name="T29" fmla="*/ 486 h 76"/>
                <a:gd name="T30" fmla="*/ 6 w 78"/>
                <a:gd name="T31" fmla="*/ 567 h 76"/>
                <a:gd name="T32" fmla="*/ 4 w 78"/>
                <a:gd name="T33" fmla="*/ 652 h 76"/>
                <a:gd name="T34" fmla="*/ 0 w 78"/>
                <a:gd name="T35" fmla="*/ 847 h 76"/>
                <a:gd name="T36" fmla="*/ 8 w 78"/>
                <a:gd name="T37" fmla="*/ 937 h 76"/>
                <a:gd name="T38" fmla="*/ 14 w 78"/>
                <a:gd name="T39" fmla="*/ 974 h 76"/>
                <a:gd name="T40" fmla="*/ 18 w 78"/>
                <a:gd name="T41" fmla="*/ 1009 h 76"/>
                <a:gd name="T42" fmla="*/ 28 w 78"/>
                <a:gd name="T43" fmla="*/ 1009 h 76"/>
                <a:gd name="T44" fmla="*/ 32 w 78"/>
                <a:gd name="T45" fmla="*/ 1009 h 76"/>
                <a:gd name="T46" fmla="*/ 36 w 78"/>
                <a:gd name="T47" fmla="*/ 1035 h 76"/>
                <a:gd name="T48" fmla="*/ 68 w 78"/>
                <a:gd name="T49" fmla="*/ 1009 h 76"/>
                <a:gd name="T50" fmla="*/ 70 w 78"/>
                <a:gd name="T51" fmla="*/ 932 h 76"/>
                <a:gd name="T52" fmla="*/ 76 w 78"/>
                <a:gd name="T53" fmla="*/ 932 h 76"/>
                <a:gd name="T54" fmla="*/ 80 w 78"/>
                <a:gd name="T55" fmla="*/ 802 h 76"/>
                <a:gd name="T56" fmla="*/ 84 w 78"/>
                <a:gd name="T57" fmla="*/ 726 h 76"/>
                <a:gd name="T58" fmla="*/ 94 w 78"/>
                <a:gd name="T59" fmla="*/ 627 h 76"/>
                <a:gd name="T60" fmla="*/ 98 w 78"/>
                <a:gd name="T61" fmla="*/ 513 h 76"/>
                <a:gd name="T62" fmla="*/ 104 w 78"/>
                <a:gd name="T63" fmla="*/ 437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"/>
                <a:gd name="T97" fmla="*/ 0 h 76"/>
                <a:gd name="T98" fmla="*/ 78 w 78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" h="76">
                  <a:moveTo>
                    <a:pt x="78" y="32"/>
                  </a:moveTo>
                  <a:lnTo>
                    <a:pt x="72" y="34"/>
                  </a:lnTo>
                  <a:lnTo>
                    <a:pt x="66" y="34"/>
                  </a:lnTo>
                  <a:lnTo>
                    <a:pt x="56" y="34"/>
                  </a:lnTo>
                  <a:lnTo>
                    <a:pt x="60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6"/>
                  </a:lnTo>
                  <a:lnTo>
                    <a:pt x="22" y="14"/>
                  </a:lnTo>
                  <a:lnTo>
                    <a:pt x="24" y="18"/>
                  </a:lnTo>
                  <a:lnTo>
                    <a:pt x="26" y="22"/>
                  </a:lnTo>
                  <a:lnTo>
                    <a:pt x="30" y="24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10" y="36"/>
                  </a:lnTo>
                  <a:lnTo>
                    <a:pt x="6" y="42"/>
                  </a:lnTo>
                  <a:lnTo>
                    <a:pt x="4" y="48"/>
                  </a:lnTo>
                  <a:lnTo>
                    <a:pt x="0" y="62"/>
                  </a:lnTo>
                  <a:lnTo>
                    <a:pt x="8" y="70"/>
                  </a:lnTo>
                  <a:lnTo>
                    <a:pt x="14" y="72"/>
                  </a:lnTo>
                  <a:lnTo>
                    <a:pt x="18" y="74"/>
                  </a:lnTo>
                  <a:lnTo>
                    <a:pt x="28" y="74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42" y="74"/>
                  </a:lnTo>
                  <a:lnTo>
                    <a:pt x="44" y="68"/>
                  </a:lnTo>
                  <a:lnTo>
                    <a:pt x="50" y="68"/>
                  </a:lnTo>
                  <a:lnTo>
                    <a:pt x="54" y="60"/>
                  </a:lnTo>
                  <a:lnTo>
                    <a:pt x="58" y="54"/>
                  </a:lnTo>
                  <a:lnTo>
                    <a:pt x="68" y="46"/>
                  </a:lnTo>
                  <a:lnTo>
                    <a:pt x="72" y="38"/>
                  </a:lnTo>
                  <a:lnTo>
                    <a:pt x="78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3" name="Freeform 264"/>
            <p:cNvSpPr>
              <a:spLocks noChangeAspect="1"/>
            </p:cNvSpPr>
            <p:nvPr/>
          </p:nvSpPr>
          <p:spPr bwMode="auto">
            <a:xfrm>
              <a:off x="972" y="2263"/>
              <a:ext cx="42" cy="20"/>
            </a:xfrm>
            <a:custGeom>
              <a:avLst/>
              <a:gdLst>
                <a:gd name="T0" fmla="*/ 40 w 42"/>
                <a:gd name="T1" fmla="*/ 277 h 18"/>
                <a:gd name="T2" fmla="*/ 42 w 42"/>
                <a:gd name="T3" fmla="*/ 277 h 18"/>
                <a:gd name="T4" fmla="*/ 26 w 42"/>
                <a:gd name="T5" fmla="*/ 277 h 18"/>
                <a:gd name="T6" fmla="*/ 12 w 42"/>
                <a:gd name="T7" fmla="*/ 224 h 18"/>
                <a:gd name="T8" fmla="*/ 4 w 42"/>
                <a:gd name="T9" fmla="*/ 182 h 18"/>
                <a:gd name="T10" fmla="*/ 0 w 42"/>
                <a:gd name="T11" fmla="*/ 120 h 18"/>
                <a:gd name="T12" fmla="*/ 6 w 42"/>
                <a:gd name="T13" fmla="*/ 97 h 18"/>
                <a:gd name="T14" fmla="*/ 8 w 42"/>
                <a:gd name="T15" fmla="*/ 0 h 18"/>
                <a:gd name="T16" fmla="*/ 14 w 42"/>
                <a:gd name="T17" fmla="*/ 0 h 18"/>
                <a:gd name="T18" fmla="*/ 18 w 42"/>
                <a:gd name="T19" fmla="*/ 2 h 18"/>
                <a:gd name="T20" fmla="*/ 22 w 42"/>
                <a:gd name="T21" fmla="*/ 4 h 18"/>
                <a:gd name="T22" fmla="*/ 26 w 42"/>
                <a:gd name="T23" fmla="*/ 120 h 18"/>
                <a:gd name="T24" fmla="*/ 32 w 42"/>
                <a:gd name="T25" fmla="*/ 148 h 18"/>
                <a:gd name="T26" fmla="*/ 36 w 42"/>
                <a:gd name="T27" fmla="*/ 148 h 18"/>
                <a:gd name="T28" fmla="*/ 38 w 42"/>
                <a:gd name="T29" fmla="*/ 182 h 18"/>
                <a:gd name="T30" fmla="*/ 40 w 42"/>
                <a:gd name="T31" fmla="*/ 249 h 18"/>
                <a:gd name="T32" fmla="*/ 40 w 42"/>
                <a:gd name="T33" fmla="*/ 277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40" y="18"/>
                  </a:moveTo>
                  <a:lnTo>
                    <a:pt x="42" y="18"/>
                  </a:lnTo>
                  <a:lnTo>
                    <a:pt x="26" y="18"/>
                  </a:lnTo>
                  <a:lnTo>
                    <a:pt x="12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6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2" y="10"/>
                  </a:lnTo>
                  <a:lnTo>
                    <a:pt x="36" y="10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4" name="Freeform 265"/>
            <p:cNvSpPr>
              <a:spLocks noChangeAspect="1"/>
            </p:cNvSpPr>
            <p:nvPr/>
          </p:nvSpPr>
          <p:spPr bwMode="auto">
            <a:xfrm>
              <a:off x="993" y="2176"/>
              <a:ext cx="26" cy="50"/>
            </a:xfrm>
            <a:custGeom>
              <a:avLst/>
              <a:gdLst>
                <a:gd name="T0" fmla="*/ 26 w 26"/>
                <a:gd name="T1" fmla="*/ 59 h 46"/>
                <a:gd name="T2" fmla="*/ 18 w 26"/>
                <a:gd name="T3" fmla="*/ 98 h 46"/>
                <a:gd name="T4" fmla="*/ 18 w 26"/>
                <a:gd name="T5" fmla="*/ 176 h 46"/>
                <a:gd name="T6" fmla="*/ 16 w 26"/>
                <a:gd name="T7" fmla="*/ 246 h 46"/>
                <a:gd name="T8" fmla="*/ 14 w 26"/>
                <a:gd name="T9" fmla="*/ 291 h 46"/>
                <a:gd name="T10" fmla="*/ 10 w 26"/>
                <a:gd name="T11" fmla="*/ 343 h 46"/>
                <a:gd name="T12" fmla="*/ 10 w 26"/>
                <a:gd name="T13" fmla="*/ 404 h 46"/>
                <a:gd name="T14" fmla="*/ 0 w 26"/>
                <a:gd name="T15" fmla="*/ 404 h 46"/>
                <a:gd name="T16" fmla="*/ 4 w 26"/>
                <a:gd name="T17" fmla="*/ 98 h 46"/>
                <a:gd name="T18" fmla="*/ 8 w 26"/>
                <a:gd name="T19" fmla="*/ 98 h 46"/>
                <a:gd name="T20" fmla="*/ 10 w 26"/>
                <a:gd name="T21" fmla="*/ 83 h 46"/>
                <a:gd name="T22" fmla="*/ 12 w 26"/>
                <a:gd name="T23" fmla="*/ 59 h 46"/>
                <a:gd name="T24" fmla="*/ 14 w 26"/>
                <a:gd name="T25" fmla="*/ 2 h 46"/>
                <a:gd name="T26" fmla="*/ 16 w 26"/>
                <a:gd name="T27" fmla="*/ 0 h 46"/>
                <a:gd name="T28" fmla="*/ 20 w 26"/>
                <a:gd name="T29" fmla="*/ 0 h 46"/>
                <a:gd name="T30" fmla="*/ 22 w 26"/>
                <a:gd name="T31" fmla="*/ 0 h 46"/>
                <a:gd name="T32" fmla="*/ 24 w 26"/>
                <a:gd name="T33" fmla="*/ 2 h 46"/>
                <a:gd name="T34" fmla="*/ 24 w 26"/>
                <a:gd name="T35" fmla="*/ 59 h 46"/>
                <a:gd name="T36" fmla="*/ 26 w 26"/>
                <a:gd name="T37" fmla="*/ 59 h 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46"/>
                <a:gd name="T59" fmla="*/ 26 w 26"/>
                <a:gd name="T60" fmla="*/ 46 h 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46">
                  <a:moveTo>
                    <a:pt x="26" y="6"/>
                  </a:moveTo>
                  <a:lnTo>
                    <a:pt x="18" y="12"/>
                  </a:lnTo>
                  <a:lnTo>
                    <a:pt x="18" y="20"/>
                  </a:lnTo>
                  <a:lnTo>
                    <a:pt x="16" y="28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6"/>
                  </a:lnTo>
                  <a:lnTo>
                    <a:pt x="0" y="4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5" name="Freeform 266"/>
            <p:cNvSpPr>
              <a:spLocks noChangeAspect="1"/>
            </p:cNvSpPr>
            <p:nvPr/>
          </p:nvSpPr>
          <p:spPr bwMode="auto">
            <a:xfrm>
              <a:off x="986" y="2223"/>
              <a:ext cx="108" cy="69"/>
            </a:xfrm>
            <a:custGeom>
              <a:avLst/>
              <a:gdLst>
                <a:gd name="T0" fmla="*/ 170 w 106"/>
                <a:gd name="T1" fmla="*/ 182 h 64"/>
                <a:gd name="T2" fmla="*/ 161 w 106"/>
                <a:gd name="T3" fmla="*/ 196 h 64"/>
                <a:gd name="T4" fmla="*/ 155 w 106"/>
                <a:gd name="T5" fmla="*/ 196 h 64"/>
                <a:gd name="T6" fmla="*/ 149 w 106"/>
                <a:gd name="T7" fmla="*/ 211 h 64"/>
                <a:gd name="T8" fmla="*/ 140 w 106"/>
                <a:gd name="T9" fmla="*/ 227 h 64"/>
                <a:gd name="T10" fmla="*/ 137 w 106"/>
                <a:gd name="T11" fmla="*/ 227 h 64"/>
                <a:gd name="T12" fmla="*/ 137 w 106"/>
                <a:gd name="T13" fmla="*/ 211 h 64"/>
                <a:gd name="T14" fmla="*/ 134 w 106"/>
                <a:gd name="T15" fmla="*/ 211 h 64"/>
                <a:gd name="T16" fmla="*/ 132 w 106"/>
                <a:gd name="T17" fmla="*/ 211 h 64"/>
                <a:gd name="T18" fmla="*/ 124 w 106"/>
                <a:gd name="T19" fmla="*/ 211 h 64"/>
                <a:gd name="T20" fmla="*/ 116 w 106"/>
                <a:gd name="T21" fmla="*/ 243 h 64"/>
                <a:gd name="T22" fmla="*/ 100 w 106"/>
                <a:gd name="T23" fmla="*/ 307 h 64"/>
                <a:gd name="T24" fmla="*/ 88 w 106"/>
                <a:gd name="T25" fmla="*/ 328 h 64"/>
                <a:gd name="T26" fmla="*/ 78 w 106"/>
                <a:gd name="T27" fmla="*/ 328 h 64"/>
                <a:gd name="T28" fmla="*/ 72 w 106"/>
                <a:gd name="T29" fmla="*/ 339 h 64"/>
                <a:gd name="T30" fmla="*/ 70 w 106"/>
                <a:gd name="T31" fmla="*/ 354 h 64"/>
                <a:gd name="T32" fmla="*/ 68 w 106"/>
                <a:gd name="T33" fmla="*/ 365 h 64"/>
                <a:gd name="T34" fmla="*/ 66 w 106"/>
                <a:gd name="T35" fmla="*/ 412 h 64"/>
                <a:gd name="T36" fmla="*/ 62 w 106"/>
                <a:gd name="T37" fmla="*/ 447 h 64"/>
                <a:gd name="T38" fmla="*/ 56 w 106"/>
                <a:gd name="T39" fmla="*/ 447 h 64"/>
                <a:gd name="T40" fmla="*/ 26 w 106"/>
                <a:gd name="T41" fmla="*/ 394 h 64"/>
                <a:gd name="T42" fmla="*/ 26 w 106"/>
                <a:gd name="T43" fmla="*/ 382 h 64"/>
                <a:gd name="T44" fmla="*/ 24 w 106"/>
                <a:gd name="T45" fmla="*/ 354 h 64"/>
                <a:gd name="T46" fmla="*/ 22 w 106"/>
                <a:gd name="T47" fmla="*/ 339 h 64"/>
                <a:gd name="T48" fmla="*/ 18 w 106"/>
                <a:gd name="T49" fmla="*/ 339 h 64"/>
                <a:gd name="T50" fmla="*/ 12 w 106"/>
                <a:gd name="T51" fmla="*/ 328 h 64"/>
                <a:gd name="T52" fmla="*/ 8 w 106"/>
                <a:gd name="T53" fmla="*/ 298 h 64"/>
                <a:gd name="T54" fmla="*/ 4 w 106"/>
                <a:gd name="T55" fmla="*/ 282 h 64"/>
                <a:gd name="T56" fmla="*/ 0 w 106"/>
                <a:gd name="T57" fmla="*/ 264 h 64"/>
                <a:gd name="T58" fmla="*/ 4 w 106"/>
                <a:gd name="T59" fmla="*/ 211 h 64"/>
                <a:gd name="T60" fmla="*/ 8 w 106"/>
                <a:gd name="T61" fmla="*/ 169 h 64"/>
                <a:gd name="T62" fmla="*/ 18 w 106"/>
                <a:gd name="T63" fmla="*/ 108 h 64"/>
                <a:gd name="T64" fmla="*/ 22 w 106"/>
                <a:gd name="T65" fmla="*/ 59 h 64"/>
                <a:gd name="T66" fmla="*/ 54 w 106"/>
                <a:gd name="T67" fmla="*/ 2 h 64"/>
                <a:gd name="T68" fmla="*/ 62 w 106"/>
                <a:gd name="T69" fmla="*/ 0 h 64"/>
                <a:gd name="T70" fmla="*/ 140 w 106"/>
                <a:gd name="T71" fmla="*/ 0 h 64"/>
                <a:gd name="T72" fmla="*/ 146 w 106"/>
                <a:gd name="T73" fmla="*/ 6 h 64"/>
                <a:gd name="T74" fmla="*/ 155 w 106"/>
                <a:gd name="T75" fmla="*/ 80 h 64"/>
                <a:gd name="T76" fmla="*/ 164 w 106"/>
                <a:gd name="T77" fmla="*/ 125 h 64"/>
                <a:gd name="T78" fmla="*/ 170 w 106"/>
                <a:gd name="T79" fmla="*/ 182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6"/>
                <a:gd name="T121" fmla="*/ 0 h 64"/>
                <a:gd name="T122" fmla="*/ 106 w 106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6" h="64">
                  <a:moveTo>
                    <a:pt x="106" y="26"/>
                  </a:moveTo>
                  <a:lnTo>
                    <a:pt x="100" y="28"/>
                  </a:lnTo>
                  <a:lnTo>
                    <a:pt x="96" y="28"/>
                  </a:lnTo>
                  <a:lnTo>
                    <a:pt x="92" y="30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6" y="30"/>
                  </a:lnTo>
                  <a:lnTo>
                    <a:pt x="72" y="34"/>
                  </a:lnTo>
                  <a:lnTo>
                    <a:pt x="64" y="44"/>
                  </a:lnTo>
                  <a:lnTo>
                    <a:pt x="58" y="46"/>
                  </a:lnTo>
                  <a:lnTo>
                    <a:pt x="52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2"/>
                  </a:lnTo>
                  <a:lnTo>
                    <a:pt x="40" y="58"/>
                  </a:lnTo>
                  <a:lnTo>
                    <a:pt x="36" y="64"/>
                  </a:lnTo>
                  <a:lnTo>
                    <a:pt x="30" y="64"/>
                  </a:lnTo>
                  <a:lnTo>
                    <a:pt x="26" y="56"/>
                  </a:lnTo>
                  <a:lnTo>
                    <a:pt x="26" y="54"/>
                  </a:lnTo>
                  <a:lnTo>
                    <a:pt x="24" y="50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38"/>
                  </a:lnTo>
                  <a:lnTo>
                    <a:pt x="4" y="30"/>
                  </a:lnTo>
                  <a:lnTo>
                    <a:pt x="8" y="24"/>
                  </a:lnTo>
                  <a:lnTo>
                    <a:pt x="18" y="16"/>
                  </a:lnTo>
                  <a:lnTo>
                    <a:pt x="22" y="8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86" y="0"/>
                  </a:lnTo>
                  <a:lnTo>
                    <a:pt x="90" y="6"/>
                  </a:lnTo>
                  <a:lnTo>
                    <a:pt x="96" y="12"/>
                  </a:lnTo>
                  <a:lnTo>
                    <a:pt x="102" y="18"/>
                  </a:lnTo>
                  <a:lnTo>
                    <a:pt x="106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6" name="Freeform 267"/>
            <p:cNvSpPr>
              <a:spLocks noChangeAspect="1"/>
            </p:cNvSpPr>
            <p:nvPr/>
          </p:nvSpPr>
          <p:spPr bwMode="auto">
            <a:xfrm>
              <a:off x="1017" y="2250"/>
              <a:ext cx="77" cy="89"/>
            </a:xfrm>
            <a:custGeom>
              <a:avLst/>
              <a:gdLst>
                <a:gd name="T0" fmla="*/ 102 w 76"/>
                <a:gd name="T1" fmla="*/ 0 h 82"/>
                <a:gd name="T2" fmla="*/ 102 w 76"/>
                <a:gd name="T3" fmla="*/ 2 h 82"/>
                <a:gd name="T4" fmla="*/ 100 w 76"/>
                <a:gd name="T5" fmla="*/ 81 h 82"/>
                <a:gd name="T6" fmla="*/ 98 w 76"/>
                <a:gd name="T7" fmla="*/ 169 h 82"/>
                <a:gd name="T8" fmla="*/ 96 w 76"/>
                <a:gd name="T9" fmla="*/ 234 h 82"/>
                <a:gd name="T10" fmla="*/ 94 w 76"/>
                <a:gd name="T11" fmla="*/ 315 h 82"/>
                <a:gd name="T12" fmla="*/ 94 w 76"/>
                <a:gd name="T13" fmla="*/ 384 h 82"/>
                <a:gd name="T14" fmla="*/ 90 w 76"/>
                <a:gd name="T15" fmla="*/ 437 h 82"/>
                <a:gd name="T16" fmla="*/ 86 w 76"/>
                <a:gd name="T17" fmla="*/ 474 h 82"/>
                <a:gd name="T18" fmla="*/ 86 w 76"/>
                <a:gd name="T19" fmla="*/ 534 h 82"/>
                <a:gd name="T20" fmla="*/ 86 w 76"/>
                <a:gd name="T21" fmla="*/ 606 h 82"/>
                <a:gd name="T22" fmla="*/ 90 w 76"/>
                <a:gd name="T23" fmla="*/ 701 h 82"/>
                <a:gd name="T24" fmla="*/ 70 w 76"/>
                <a:gd name="T25" fmla="*/ 668 h 82"/>
                <a:gd name="T26" fmla="*/ 28 w 76"/>
                <a:gd name="T27" fmla="*/ 646 h 82"/>
                <a:gd name="T28" fmla="*/ 26 w 76"/>
                <a:gd name="T29" fmla="*/ 595 h 82"/>
                <a:gd name="T30" fmla="*/ 24 w 76"/>
                <a:gd name="T31" fmla="*/ 558 h 82"/>
                <a:gd name="T32" fmla="*/ 16 w 76"/>
                <a:gd name="T33" fmla="*/ 520 h 82"/>
                <a:gd name="T34" fmla="*/ 8 w 76"/>
                <a:gd name="T35" fmla="*/ 437 h 82"/>
                <a:gd name="T36" fmla="*/ 0 w 76"/>
                <a:gd name="T37" fmla="*/ 315 h 82"/>
                <a:gd name="T38" fmla="*/ 6 w 76"/>
                <a:gd name="T39" fmla="*/ 315 h 82"/>
                <a:gd name="T40" fmla="*/ 10 w 76"/>
                <a:gd name="T41" fmla="*/ 267 h 82"/>
                <a:gd name="T42" fmla="*/ 12 w 76"/>
                <a:gd name="T43" fmla="*/ 216 h 82"/>
                <a:gd name="T44" fmla="*/ 14 w 76"/>
                <a:gd name="T45" fmla="*/ 199 h 82"/>
                <a:gd name="T46" fmla="*/ 16 w 76"/>
                <a:gd name="T47" fmla="*/ 183 h 82"/>
                <a:gd name="T48" fmla="*/ 22 w 76"/>
                <a:gd name="T49" fmla="*/ 169 h 82"/>
                <a:gd name="T50" fmla="*/ 28 w 76"/>
                <a:gd name="T51" fmla="*/ 169 h 82"/>
                <a:gd name="T52" fmla="*/ 34 w 76"/>
                <a:gd name="T53" fmla="*/ 156 h 82"/>
                <a:gd name="T54" fmla="*/ 68 w 76"/>
                <a:gd name="T55" fmla="*/ 69 h 82"/>
                <a:gd name="T56" fmla="*/ 72 w 76"/>
                <a:gd name="T57" fmla="*/ 4 h 82"/>
                <a:gd name="T58" fmla="*/ 76 w 76"/>
                <a:gd name="T59" fmla="*/ 4 h 82"/>
                <a:gd name="T60" fmla="*/ 78 w 76"/>
                <a:gd name="T61" fmla="*/ 4 h 82"/>
                <a:gd name="T62" fmla="*/ 80 w 76"/>
                <a:gd name="T63" fmla="*/ 4 h 82"/>
                <a:gd name="T64" fmla="*/ 80 w 76"/>
                <a:gd name="T65" fmla="*/ 59 h 82"/>
                <a:gd name="T66" fmla="*/ 82 w 76"/>
                <a:gd name="T67" fmla="*/ 59 h 82"/>
                <a:gd name="T68" fmla="*/ 88 w 76"/>
                <a:gd name="T69" fmla="*/ 4 h 82"/>
                <a:gd name="T70" fmla="*/ 92 w 76"/>
                <a:gd name="T71" fmla="*/ 2 h 82"/>
                <a:gd name="T72" fmla="*/ 96 w 76"/>
                <a:gd name="T73" fmla="*/ 2 h 82"/>
                <a:gd name="T74" fmla="*/ 102 w 76"/>
                <a:gd name="T75" fmla="*/ 0 h 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82"/>
                <a:gd name="T116" fmla="*/ 76 w 76"/>
                <a:gd name="T117" fmla="*/ 82 h 8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82">
                  <a:moveTo>
                    <a:pt x="76" y="0"/>
                  </a:moveTo>
                  <a:lnTo>
                    <a:pt x="76" y="2"/>
                  </a:lnTo>
                  <a:lnTo>
                    <a:pt x="74" y="10"/>
                  </a:lnTo>
                  <a:lnTo>
                    <a:pt x="72" y="20"/>
                  </a:lnTo>
                  <a:lnTo>
                    <a:pt x="70" y="28"/>
                  </a:lnTo>
                  <a:lnTo>
                    <a:pt x="68" y="38"/>
                  </a:lnTo>
                  <a:lnTo>
                    <a:pt x="68" y="46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64" y="82"/>
                  </a:lnTo>
                  <a:lnTo>
                    <a:pt x="44" y="80"/>
                  </a:lnTo>
                  <a:lnTo>
                    <a:pt x="28" y="76"/>
                  </a:lnTo>
                  <a:lnTo>
                    <a:pt x="26" y="70"/>
                  </a:lnTo>
                  <a:lnTo>
                    <a:pt x="24" y="66"/>
                  </a:lnTo>
                  <a:lnTo>
                    <a:pt x="16" y="62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10" y="32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2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7" name="Freeform 268"/>
            <p:cNvSpPr>
              <a:spLocks noChangeAspect="1"/>
            </p:cNvSpPr>
            <p:nvPr/>
          </p:nvSpPr>
          <p:spPr bwMode="auto">
            <a:xfrm>
              <a:off x="1039" y="2333"/>
              <a:ext cx="62" cy="52"/>
            </a:xfrm>
            <a:custGeom>
              <a:avLst/>
              <a:gdLst>
                <a:gd name="T0" fmla="*/ 99 w 60"/>
                <a:gd name="T1" fmla="*/ 56 h 48"/>
                <a:gd name="T2" fmla="*/ 118 w 60"/>
                <a:gd name="T3" fmla="*/ 163 h 48"/>
                <a:gd name="T4" fmla="*/ 138 w 60"/>
                <a:gd name="T5" fmla="*/ 244 h 48"/>
                <a:gd name="T6" fmla="*/ 118 w 60"/>
                <a:gd name="T7" fmla="*/ 244 h 48"/>
                <a:gd name="T8" fmla="*/ 118 w 60"/>
                <a:gd name="T9" fmla="*/ 394 h 48"/>
                <a:gd name="T10" fmla="*/ 81 w 60"/>
                <a:gd name="T11" fmla="*/ 364 h 48"/>
                <a:gd name="T12" fmla="*/ 87 w 60"/>
                <a:gd name="T13" fmla="*/ 319 h 48"/>
                <a:gd name="T14" fmla="*/ 87 w 60"/>
                <a:gd name="T15" fmla="*/ 288 h 48"/>
                <a:gd name="T16" fmla="*/ 59 w 60"/>
                <a:gd name="T17" fmla="*/ 192 h 48"/>
                <a:gd name="T18" fmla="*/ 47 w 60"/>
                <a:gd name="T19" fmla="*/ 150 h 48"/>
                <a:gd name="T20" fmla="*/ 14 w 60"/>
                <a:gd name="T21" fmla="*/ 127 h 48"/>
                <a:gd name="T22" fmla="*/ 44 w 60"/>
                <a:gd name="T23" fmla="*/ 192 h 48"/>
                <a:gd name="T24" fmla="*/ 14 w 60"/>
                <a:gd name="T25" fmla="*/ 192 h 48"/>
                <a:gd name="T26" fmla="*/ 10 w 60"/>
                <a:gd name="T27" fmla="*/ 192 h 48"/>
                <a:gd name="T28" fmla="*/ 6 w 60"/>
                <a:gd name="T29" fmla="*/ 177 h 48"/>
                <a:gd name="T30" fmla="*/ 2 w 60"/>
                <a:gd name="T31" fmla="*/ 150 h 48"/>
                <a:gd name="T32" fmla="*/ 0 w 60"/>
                <a:gd name="T33" fmla="*/ 108 h 48"/>
                <a:gd name="T34" fmla="*/ 2 w 60"/>
                <a:gd name="T35" fmla="*/ 78 h 48"/>
                <a:gd name="T36" fmla="*/ 4 w 60"/>
                <a:gd name="T37" fmla="*/ 56 h 48"/>
                <a:gd name="T38" fmla="*/ 4 w 60"/>
                <a:gd name="T39" fmla="*/ 4 h 48"/>
                <a:gd name="T40" fmla="*/ 6 w 60"/>
                <a:gd name="T41" fmla="*/ 0 h 48"/>
                <a:gd name="T42" fmla="*/ 51 w 60"/>
                <a:gd name="T43" fmla="*/ 4 h 48"/>
                <a:gd name="T44" fmla="*/ 99 w 60"/>
                <a:gd name="T45" fmla="*/ 56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48"/>
                <a:gd name="T71" fmla="*/ 60 w 60"/>
                <a:gd name="T72" fmla="*/ 48 h 4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48">
                  <a:moveTo>
                    <a:pt x="42" y="6"/>
                  </a:moveTo>
                  <a:lnTo>
                    <a:pt x="50" y="20"/>
                  </a:lnTo>
                  <a:lnTo>
                    <a:pt x="60" y="30"/>
                  </a:lnTo>
                  <a:lnTo>
                    <a:pt x="50" y="30"/>
                  </a:lnTo>
                  <a:lnTo>
                    <a:pt x="50" y="48"/>
                  </a:lnTo>
                  <a:lnTo>
                    <a:pt x="36" y="44"/>
                  </a:lnTo>
                  <a:lnTo>
                    <a:pt x="38" y="40"/>
                  </a:lnTo>
                  <a:lnTo>
                    <a:pt x="38" y="36"/>
                  </a:lnTo>
                  <a:lnTo>
                    <a:pt x="26" y="24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2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8" name="Freeform 269"/>
            <p:cNvSpPr>
              <a:spLocks noChangeAspect="1"/>
            </p:cNvSpPr>
            <p:nvPr/>
          </p:nvSpPr>
          <p:spPr bwMode="auto">
            <a:xfrm>
              <a:off x="1088" y="2358"/>
              <a:ext cx="99" cy="50"/>
            </a:xfrm>
            <a:custGeom>
              <a:avLst/>
              <a:gdLst>
                <a:gd name="T0" fmla="*/ 0 w 96"/>
                <a:gd name="T1" fmla="*/ 208 h 46"/>
                <a:gd name="T2" fmla="*/ 2 w 96"/>
                <a:gd name="T3" fmla="*/ 176 h 46"/>
                <a:gd name="T4" fmla="*/ 2 w 96"/>
                <a:gd name="T5" fmla="*/ 137 h 46"/>
                <a:gd name="T6" fmla="*/ 0 w 96"/>
                <a:gd name="T7" fmla="*/ 59 h 46"/>
                <a:gd name="T8" fmla="*/ 6 w 96"/>
                <a:gd name="T9" fmla="*/ 70 h 46"/>
                <a:gd name="T10" fmla="*/ 12 w 96"/>
                <a:gd name="T11" fmla="*/ 59 h 46"/>
                <a:gd name="T12" fmla="*/ 42 w 96"/>
                <a:gd name="T13" fmla="*/ 83 h 46"/>
                <a:gd name="T14" fmla="*/ 46 w 96"/>
                <a:gd name="T15" fmla="*/ 83 h 46"/>
                <a:gd name="T16" fmla="*/ 52 w 96"/>
                <a:gd name="T17" fmla="*/ 116 h 46"/>
                <a:gd name="T18" fmla="*/ 64 w 96"/>
                <a:gd name="T19" fmla="*/ 116 h 46"/>
                <a:gd name="T20" fmla="*/ 72 w 96"/>
                <a:gd name="T21" fmla="*/ 116 h 46"/>
                <a:gd name="T22" fmla="*/ 86 w 96"/>
                <a:gd name="T23" fmla="*/ 98 h 46"/>
                <a:gd name="T24" fmla="*/ 98 w 96"/>
                <a:gd name="T25" fmla="*/ 70 h 46"/>
                <a:gd name="T26" fmla="*/ 113 w 96"/>
                <a:gd name="T27" fmla="*/ 2 h 46"/>
                <a:gd name="T28" fmla="*/ 121 w 96"/>
                <a:gd name="T29" fmla="*/ 0 h 46"/>
                <a:gd name="T30" fmla="*/ 129 w 96"/>
                <a:gd name="T31" fmla="*/ 0 h 46"/>
                <a:gd name="T32" fmla="*/ 150 w 96"/>
                <a:gd name="T33" fmla="*/ 2 h 46"/>
                <a:gd name="T34" fmla="*/ 175 w 96"/>
                <a:gd name="T35" fmla="*/ 70 h 46"/>
                <a:gd name="T36" fmla="*/ 195 w 96"/>
                <a:gd name="T37" fmla="*/ 116 h 46"/>
                <a:gd name="T38" fmla="*/ 207 w 96"/>
                <a:gd name="T39" fmla="*/ 176 h 46"/>
                <a:gd name="T40" fmla="*/ 212 w 96"/>
                <a:gd name="T41" fmla="*/ 176 h 46"/>
                <a:gd name="T42" fmla="*/ 207 w 96"/>
                <a:gd name="T43" fmla="*/ 191 h 46"/>
                <a:gd name="T44" fmla="*/ 207 w 96"/>
                <a:gd name="T45" fmla="*/ 246 h 46"/>
                <a:gd name="T46" fmla="*/ 212 w 96"/>
                <a:gd name="T47" fmla="*/ 291 h 46"/>
                <a:gd name="T48" fmla="*/ 207 w 96"/>
                <a:gd name="T49" fmla="*/ 315 h 46"/>
                <a:gd name="T50" fmla="*/ 200 w 96"/>
                <a:gd name="T51" fmla="*/ 343 h 46"/>
                <a:gd name="T52" fmla="*/ 188 w 96"/>
                <a:gd name="T53" fmla="*/ 383 h 46"/>
                <a:gd name="T54" fmla="*/ 175 w 96"/>
                <a:gd name="T55" fmla="*/ 284 h 46"/>
                <a:gd name="T56" fmla="*/ 175 w 96"/>
                <a:gd name="T57" fmla="*/ 246 h 46"/>
                <a:gd name="T58" fmla="*/ 188 w 96"/>
                <a:gd name="T59" fmla="*/ 246 h 46"/>
                <a:gd name="T60" fmla="*/ 170 w 96"/>
                <a:gd name="T61" fmla="*/ 162 h 46"/>
                <a:gd name="T62" fmla="*/ 155 w 96"/>
                <a:gd name="T63" fmla="*/ 137 h 46"/>
                <a:gd name="T64" fmla="*/ 137 w 96"/>
                <a:gd name="T65" fmla="*/ 116 h 46"/>
                <a:gd name="T66" fmla="*/ 129 w 96"/>
                <a:gd name="T67" fmla="*/ 137 h 46"/>
                <a:gd name="T68" fmla="*/ 117 w 96"/>
                <a:gd name="T69" fmla="*/ 191 h 46"/>
                <a:gd name="T70" fmla="*/ 92 w 96"/>
                <a:gd name="T71" fmla="*/ 284 h 46"/>
                <a:gd name="T72" fmla="*/ 104 w 96"/>
                <a:gd name="T73" fmla="*/ 291 h 46"/>
                <a:gd name="T74" fmla="*/ 113 w 96"/>
                <a:gd name="T75" fmla="*/ 291 h 46"/>
                <a:gd name="T76" fmla="*/ 113 w 96"/>
                <a:gd name="T77" fmla="*/ 343 h 46"/>
                <a:gd name="T78" fmla="*/ 110 w 96"/>
                <a:gd name="T79" fmla="*/ 383 h 46"/>
                <a:gd name="T80" fmla="*/ 98 w 96"/>
                <a:gd name="T81" fmla="*/ 404 h 46"/>
                <a:gd name="T82" fmla="*/ 86 w 96"/>
                <a:gd name="T83" fmla="*/ 404 h 46"/>
                <a:gd name="T84" fmla="*/ 76 w 96"/>
                <a:gd name="T85" fmla="*/ 404 h 46"/>
                <a:gd name="T86" fmla="*/ 72 w 96"/>
                <a:gd name="T87" fmla="*/ 383 h 46"/>
                <a:gd name="T88" fmla="*/ 72 w 96"/>
                <a:gd name="T89" fmla="*/ 336 h 46"/>
                <a:gd name="T90" fmla="*/ 60 w 96"/>
                <a:gd name="T91" fmla="*/ 315 h 46"/>
                <a:gd name="T92" fmla="*/ 52 w 96"/>
                <a:gd name="T93" fmla="*/ 291 h 46"/>
                <a:gd name="T94" fmla="*/ 46 w 96"/>
                <a:gd name="T95" fmla="*/ 284 h 46"/>
                <a:gd name="T96" fmla="*/ 14 w 96"/>
                <a:gd name="T97" fmla="*/ 246 h 46"/>
                <a:gd name="T98" fmla="*/ 2 w 96"/>
                <a:gd name="T99" fmla="*/ 208 h 46"/>
                <a:gd name="T100" fmla="*/ 0 w 96"/>
                <a:gd name="T101" fmla="*/ 208 h 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"/>
                <a:gd name="T154" fmla="*/ 0 h 46"/>
                <a:gd name="T155" fmla="*/ 96 w 96"/>
                <a:gd name="T156" fmla="*/ 46 h 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" h="46">
                  <a:moveTo>
                    <a:pt x="0" y="24"/>
                  </a:moveTo>
                  <a:lnTo>
                    <a:pt x="2" y="20"/>
                  </a:lnTo>
                  <a:lnTo>
                    <a:pt x="2" y="1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6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4" y="14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50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78" y="8"/>
                  </a:lnTo>
                  <a:lnTo>
                    <a:pt x="88" y="14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0" y="40"/>
                  </a:lnTo>
                  <a:lnTo>
                    <a:pt x="84" y="44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76" y="18"/>
                  </a:lnTo>
                  <a:lnTo>
                    <a:pt x="70" y="16"/>
                  </a:lnTo>
                  <a:lnTo>
                    <a:pt x="62" y="14"/>
                  </a:lnTo>
                  <a:lnTo>
                    <a:pt x="58" y="16"/>
                  </a:lnTo>
                  <a:lnTo>
                    <a:pt x="52" y="22"/>
                  </a:lnTo>
                  <a:lnTo>
                    <a:pt x="42" y="32"/>
                  </a:lnTo>
                  <a:lnTo>
                    <a:pt x="46" y="34"/>
                  </a:lnTo>
                  <a:lnTo>
                    <a:pt x="50" y="34"/>
                  </a:lnTo>
                  <a:lnTo>
                    <a:pt x="50" y="40"/>
                  </a:lnTo>
                  <a:lnTo>
                    <a:pt x="48" y="44"/>
                  </a:lnTo>
                  <a:lnTo>
                    <a:pt x="44" y="46"/>
                  </a:lnTo>
                  <a:lnTo>
                    <a:pt x="40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28" y="36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28"/>
                  </a:lnTo>
                  <a:lnTo>
                    <a:pt x="2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79" name="Freeform 270"/>
            <p:cNvSpPr>
              <a:spLocks noChangeAspect="1"/>
            </p:cNvSpPr>
            <p:nvPr/>
          </p:nvSpPr>
          <p:spPr bwMode="auto">
            <a:xfrm>
              <a:off x="1156" y="2300"/>
              <a:ext cx="203" cy="354"/>
            </a:xfrm>
            <a:custGeom>
              <a:avLst/>
              <a:gdLst>
                <a:gd name="T0" fmla="*/ 6 w 198"/>
                <a:gd name="T1" fmla="*/ 1693 h 326"/>
                <a:gd name="T2" fmla="*/ 46 w 198"/>
                <a:gd name="T3" fmla="*/ 1568 h 326"/>
                <a:gd name="T4" fmla="*/ 56 w 198"/>
                <a:gd name="T5" fmla="*/ 1446 h 326"/>
                <a:gd name="T6" fmla="*/ 54 w 198"/>
                <a:gd name="T7" fmla="*/ 1093 h 326"/>
                <a:gd name="T8" fmla="*/ 50 w 198"/>
                <a:gd name="T9" fmla="*/ 919 h 326"/>
                <a:gd name="T10" fmla="*/ 46 w 198"/>
                <a:gd name="T11" fmla="*/ 805 h 326"/>
                <a:gd name="T12" fmla="*/ 54 w 198"/>
                <a:gd name="T13" fmla="*/ 710 h 326"/>
                <a:gd name="T14" fmla="*/ 60 w 198"/>
                <a:gd name="T15" fmla="*/ 667 h 326"/>
                <a:gd name="T16" fmla="*/ 92 w 198"/>
                <a:gd name="T17" fmla="*/ 565 h 326"/>
                <a:gd name="T18" fmla="*/ 118 w 198"/>
                <a:gd name="T19" fmla="*/ 490 h 326"/>
                <a:gd name="T20" fmla="*/ 127 w 198"/>
                <a:gd name="T21" fmla="*/ 309 h 326"/>
                <a:gd name="T22" fmla="*/ 147 w 198"/>
                <a:gd name="T23" fmla="*/ 222 h 326"/>
                <a:gd name="T24" fmla="*/ 175 w 198"/>
                <a:gd name="T25" fmla="*/ 173 h 326"/>
                <a:gd name="T26" fmla="*/ 244 w 198"/>
                <a:gd name="T27" fmla="*/ 4 h 326"/>
                <a:gd name="T28" fmla="*/ 263 w 198"/>
                <a:gd name="T29" fmla="*/ 69 h 326"/>
                <a:gd name="T30" fmla="*/ 244 w 198"/>
                <a:gd name="T31" fmla="*/ 173 h 326"/>
                <a:gd name="T32" fmla="*/ 196 w 198"/>
                <a:gd name="T33" fmla="*/ 441 h 326"/>
                <a:gd name="T34" fmla="*/ 204 w 198"/>
                <a:gd name="T35" fmla="*/ 578 h 326"/>
                <a:gd name="T36" fmla="*/ 216 w 198"/>
                <a:gd name="T37" fmla="*/ 710 h 326"/>
                <a:gd name="T38" fmla="*/ 210 w 198"/>
                <a:gd name="T39" fmla="*/ 838 h 326"/>
                <a:gd name="T40" fmla="*/ 227 w 198"/>
                <a:gd name="T41" fmla="*/ 919 h 326"/>
                <a:gd name="T42" fmla="*/ 290 w 198"/>
                <a:gd name="T43" fmla="*/ 987 h 326"/>
                <a:gd name="T44" fmla="*/ 313 w 198"/>
                <a:gd name="T45" fmla="*/ 1093 h 326"/>
                <a:gd name="T46" fmla="*/ 352 w 198"/>
                <a:gd name="T47" fmla="*/ 1075 h 326"/>
                <a:gd name="T48" fmla="*/ 364 w 198"/>
                <a:gd name="T49" fmla="*/ 1216 h 326"/>
                <a:gd name="T50" fmla="*/ 360 w 198"/>
                <a:gd name="T51" fmla="*/ 1404 h 326"/>
                <a:gd name="T52" fmla="*/ 374 w 198"/>
                <a:gd name="T53" fmla="*/ 1525 h 326"/>
                <a:gd name="T54" fmla="*/ 367 w 198"/>
                <a:gd name="T55" fmla="*/ 1607 h 326"/>
                <a:gd name="T56" fmla="*/ 378 w 198"/>
                <a:gd name="T57" fmla="*/ 1745 h 326"/>
                <a:gd name="T58" fmla="*/ 305 w 198"/>
                <a:gd name="T59" fmla="*/ 1842 h 326"/>
                <a:gd name="T60" fmla="*/ 300 w 198"/>
                <a:gd name="T61" fmla="*/ 1895 h 326"/>
                <a:gd name="T62" fmla="*/ 313 w 198"/>
                <a:gd name="T63" fmla="*/ 2008 h 326"/>
                <a:gd name="T64" fmla="*/ 286 w 198"/>
                <a:gd name="T65" fmla="*/ 2073 h 326"/>
                <a:gd name="T66" fmla="*/ 293 w 198"/>
                <a:gd name="T67" fmla="*/ 2185 h 326"/>
                <a:gd name="T68" fmla="*/ 300 w 198"/>
                <a:gd name="T69" fmla="*/ 2516 h 326"/>
                <a:gd name="T70" fmla="*/ 272 w 198"/>
                <a:gd name="T71" fmla="*/ 2722 h 326"/>
                <a:gd name="T72" fmla="*/ 279 w 198"/>
                <a:gd name="T73" fmla="*/ 2619 h 326"/>
                <a:gd name="T74" fmla="*/ 276 w 198"/>
                <a:gd name="T75" fmla="*/ 2500 h 326"/>
                <a:gd name="T76" fmla="*/ 251 w 198"/>
                <a:gd name="T77" fmla="*/ 2552 h 326"/>
                <a:gd name="T78" fmla="*/ 232 w 198"/>
                <a:gd name="T79" fmla="*/ 2493 h 326"/>
                <a:gd name="T80" fmla="*/ 216 w 198"/>
                <a:gd name="T81" fmla="*/ 2516 h 326"/>
                <a:gd name="T82" fmla="*/ 175 w 198"/>
                <a:gd name="T83" fmla="*/ 2373 h 326"/>
                <a:gd name="T84" fmla="*/ 139 w 198"/>
                <a:gd name="T85" fmla="*/ 2215 h 326"/>
                <a:gd name="T86" fmla="*/ 106 w 198"/>
                <a:gd name="T87" fmla="*/ 2164 h 326"/>
                <a:gd name="T88" fmla="*/ 72 w 198"/>
                <a:gd name="T89" fmla="*/ 2073 h 326"/>
                <a:gd name="T90" fmla="*/ 0 w 198"/>
                <a:gd name="T91" fmla="*/ 1879 h 3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8"/>
                <a:gd name="T139" fmla="*/ 0 h 326"/>
                <a:gd name="T140" fmla="*/ 198 w 198"/>
                <a:gd name="T141" fmla="*/ 326 h 3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8" h="326">
                  <a:moveTo>
                    <a:pt x="2" y="220"/>
                  </a:moveTo>
                  <a:lnTo>
                    <a:pt x="2" y="208"/>
                  </a:lnTo>
                  <a:lnTo>
                    <a:pt x="6" y="198"/>
                  </a:lnTo>
                  <a:lnTo>
                    <a:pt x="10" y="192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4" y="178"/>
                  </a:lnTo>
                  <a:lnTo>
                    <a:pt x="28" y="174"/>
                  </a:lnTo>
                  <a:lnTo>
                    <a:pt x="30" y="170"/>
                  </a:lnTo>
                  <a:lnTo>
                    <a:pt x="28" y="152"/>
                  </a:lnTo>
                  <a:lnTo>
                    <a:pt x="26" y="134"/>
                  </a:lnTo>
                  <a:lnTo>
                    <a:pt x="28" y="128"/>
                  </a:lnTo>
                  <a:lnTo>
                    <a:pt x="30" y="122"/>
                  </a:lnTo>
                  <a:lnTo>
                    <a:pt x="28" y="114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4" y="92"/>
                  </a:lnTo>
                  <a:lnTo>
                    <a:pt x="32" y="88"/>
                  </a:lnTo>
                  <a:lnTo>
                    <a:pt x="28" y="82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44" y="80"/>
                  </a:lnTo>
                  <a:lnTo>
                    <a:pt x="46" y="68"/>
                  </a:lnTo>
                  <a:lnTo>
                    <a:pt x="50" y="66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60" y="58"/>
                  </a:lnTo>
                  <a:lnTo>
                    <a:pt x="62" y="52"/>
                  </a:lnTo>
                  <a:lnTo>
                    <a:pt x="64" y="46"/>
                  </a:lnTo>
                  <a:lnTo>
                    <a:pt x="66" y="36"/>
                  </a:lnTo>
                  <a:lnTo>
                    <a:pt x="68" y="32"/>
                  </a:lnTo>
                  <a:lnTo>
                    <a:pt x="72" y="28"/>
                  </a:lnTo>
                  <a:lnTo>
                    <a:pt x="78" y="26"/>
                  </a:lnTo>
                  <a:lnTo>
                    <a:pt x="86" y="26"/>
                  </a:lnTo>
                  <a:lnTo>
                    <a:pt x="88" y="22"/>
                  </a:lnTo>
                  <a:lnTo>
                    <a:pt x="92" y="20"/>
                  </a:lnTo>
                  <a:lnTo>
                    <a:pt x="106" y="16"/>
                  </a:lnTo>
                  <a:lnTo>
                    <a:pt x="118" y="10"/>
                  </a:lnTo>
                  <a:lnTo>
                    <a:pt x="128" y="4"/>
                  </a:lnTo>
                  <a:lnTo>
                    <a:pt x="134" y="2"/>
                  </a:lnTo>
                  <a:lnTo>
                    <a:pt x="138" y="0"/>
                  </a:lnTo>
                  <a:lnTo>
                    <a:pt x="138" y="8"/>
                  </a:lnTo>
                  <a:lnTo>
                    <a:pt x="134" y="12"/>
                  </a:lnTo>
                  <a:lnTo>
                    <a:pt x="130" y="16"/>
                  </a:lnTo>
                  <a:lnTo>
                    <a:pt x="128" y="20"/>
                  </a:lnTo>
                  <a:lnTo>
                    <a:pt x="118" y="30"/>
                  </a:lnTo>
                  <a:lnTo>
                    <a:pt x="106" y="44"/>
                  </a:lnTo>
                  <a:lnTo>
                    <a:pt x="102" y="52"/>
                  </a:lnTo>
                  <a:lnTo>
                    <a:pt x="100" y="60"/>
                  </a:lnTo>
                  <a:lnTo>
                    <a:pt x="102" y="66"/>
                  </a:lnTo>
                  <a:lnTo>
                    <a:pt x="106" y="68"/>
                  </a:lnTo>
                  <a:lnTo>
                    <a:pt x="108" y="74"/>
                  </a:lnTo>
                  <a:lnTo>
                    <a:pt x="110" y="78"/>
                  </a:lnTo>
                  <a:lnTo>
                    <a:pt x="114" y="82"/>
                  </a:lnTo>
                  <a:lnTo>
                    <a:pt x="116" y="88"/>
                  </a:lnTo>
                  <a:lnTo>
                    <a:pt x="112" y="94"/>
                  </a:lnTo>
                  <a:lnTo>
                    <a:pt x="110" y="98"/>
                  </a:lnTo>
                  <a:lnTo>
                    <a:pt x="112" y="102"/>
                  </a:lnTo>
                  <a:lnTo>
                    <a:pt x="116" y="106"/>
                  </a:lnTo>
                  <a:lnTo>
                    <a:pt x="120" y="108"/>
                  </a:lnTo>
                  <a:lnTo>
                    <a:pt x="126" y="110"/>
                  </a:lnTo>
                  <a:lnTo>
                    <a:pt x="140" y="112"/>
                  </a:lnTo>
                  <a:lnTo>
                    <a:pt x="152" y="114"/>
                  </a:lnTo>
                  <a:lnTo>
                    <a:pt x="154" y="120"/>
                  </a:lnTo>
                  <a:lnTo>
                    <a:pt x="158" y="124"/>
                  </a:lnTo>
                  <a:lnTo>
                    <a:pt x="164" y="128"/>
                  </a:lnTo>
                  <a:lnTo>
                    <a:pt x="170" y="128"/>
                  </a:lnTo>
                  <a:lnTo>
                    <a:pt x="178" y="128"/>
                  </a:lnTo>
                  <a:lnTo>
                    <a:pt x="184" y="126"/>
                  </a:lnTo>
                  <a:lnTo>
                    <a:pt x="190" y="124"/>
                  </a:lnTo>
                  <a:lnTo>
                    <a:pt x="198" y="124"/>
                  </a:lnTo>
                  <a:lnTo>
                    <a:pt x="190" y="142"/>
                  </a:lnTo>
                  <a:lnTo>
                    <a:pt x="188" y="152"/>
                  </a:lnTo>
                  <a:lnTo>
                    <a:pt x="186" y="160"/>
                  </a:lnTo>
                  <a:lnTo>
                    <a:pt x="188" y="166"/>
                  </a:lnTo>
                  <a:lnTo>
                    <a:pt x="192" y="170"/>
                  </a:lnTo>
                  <a:lnTo>
                    <a:pt x="194" y="174"/>
                  </a:lnTo>
                  <a:lnTo>
                    <a:pt x="196" y="180"/>
                  </a:lnTo>
                  <a:lnTo>
                    <a:pt x="196" y="182"/>
                  </a:lnTo>
                  <a:lnTo>
                    <a:pt x="194" y="186"/>
                  </a:lnTo>
                  <a:lnTo>
                    <a:pt x="192" y="188"/>
                  </a:lnTo>
                  <a:lnTo>
                    <a:pt x="192" y="192"/>
                  </a:lnTo>
                  <a:lnTo>
                    <a:pt x="194" y="196"/>
                  </a:lnTo>
                  <a:lnTo>
                    <a:pt x="198" y="204"/>
                  </a:lnTo>
                  <a:lnTo>
                    <a:pt x="184" y="212"/>
                  </a:lnTo>
                  <a:lnTo>
                    <a:pt x="172" y="214"/>
                  </a:lnTo>
                  <a:lnTo>
                    <a:pt x="160" y="216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8" y="222"/>
                  </a:lnTo>
                  <a:lnTo>
                    <a:pt x="160" y="226"/>
                  </a:lnTo>
                  <a:lnTo>
                    <a:pt x="164" y="228"/>
                  </a:lnTo>
                  <a:lnTo>
                    <a:pt x="164" y="236"/>
                  </a:lnTo>
                  <a:lnTo>
                    <a:pt x="158" y="236"/>
                  </a:lnTo>
                  <a:lnTo>
                    <a:pt x="154" y="238"/>
                  </a:lnTo>
                  <a:lnTo>
                    <a:pt x="150" y="242"/>
                  </a:lnTo>
                  <a:lnTo>
                    <a:pt x="148" y="246"/>
                  </a:lnTo>
                  <a:lnTo>
                    <a:pt x="150" y="252"/>
                  </a:lnTo>
                  <a:lnTo>
                    <a:pt x="154" y="258"/>
                  </a:lnTo>
                  <a:lnTo>
                    <a:pt x="158" y="264"/>
                  </a:lnTo>
                  <a:lnTo>
                    <a:pt x="160" y="270"/>
                  </a:lnTo>
                  <a:lnTo>
                    <a:pt x="158" y="296"/>
                  </a:lnTo>
                  <a:lnTo>
                    <a:pt x="154" y="326"/>
                  </a:lnTo>
                  <a:lnTo>
                    <a:pt x="146" y="322"/>
                  </a:lnTo>
                  <a:lnTo>
                    <a:pt x="142" y="320"/>
                  </a:lnTo>
                  <a:lnTo>
                    <a:pt x="140" y="316"/>
                  </a:lnTo>
                  <a:lnTo>
                    <a:pt x="142" y="312"/>
                  </a:lnTo>
                  <a:lnTo>
                    <a:pt x="146" y="308"/>
                  </a:lnTo>
                  <a:lnTo>
                    <a:pt x="148" y="304"/>
                  </a:lnTo>
                  <a:lnTo>
                    <a:pt x="150" y="298"/>
                  </a:lnTo>
                  <a:lnTo>
                    <a:pt x="144" y="294"/>
                  </a:lnTo>
                  <a:lnTo>
                    <a:pt x="136" y="292"/>
                  </a:lnTo>
                  <a:lnTo>
                    <a:pt x="132" y="294"/>
                  </a:lnTo>
                  <a:lnTo>
                    <a:pt x="132" y="298"/>
                  </a:lnTo>
                  <a:lnTo>
                    <a:pt x="128" y="294"/>
                  </a:lnTo>
                  <a:lnTo>
                    <a:pt x="124" y="292"/>
                  </a:lnTo>
                  <a:lnTo>
                    <a:pt x="122" y="292"/>
                  </a:lnTo>
                  <a:lnTo>
                    <a:pt x="118" y="294"/>
                  </a:lnTo>
                  <a:lnTo>
                    <a:pt x="116" y="296"/>
                  </a:lnTo>
                  <a:lnTo>
                    <a:pt x="114" y="296"/>
                  </a:lnTo>
                  <a:lnTo>
                    <a:pt x="98" y="296"/>
                  </a:lnTo>
                  <a:lnTo>
                    <a:pt x="96" y="288"/>
                  </a:lnTo>
                  <a:lnTo>
                    <a:pt x="92" y="280"/>
                  </a:lnTo>
                  <a:lnTo>
                    <a:pt x="88" y="274"/>
                  </a:lnTo>
                  <a:lnTo>
                    <a:pt x="82" y="266"/>
                  </a:lnTo>
                  <a:lnTo>
                    <a:pt x="74" y="260"/>
                  </a:lnTo>
                  <a:lnTo>
                    <a:pt x="68" y="256"/>
                  </a:lnTo>
                  <a:lnTo>
                    <a:pt x="62" y="252"/>
                  </a:lnTo>
                  <a:lnTo>
                    <a:pt x="56" y="252"/>
                  </a:lnTo>
                  <a:lnTo>
                    <a:pt x="54" y="248"/>
                  </a:lnTo>
                  <a:lnTo>
                    <a:pt x="56" y="246"/>
                  </a:lnTo>
                  <a:lnTo>
                    <a:pt x="40" y="242"/>
                  </a:lnTo>
                  <a:lnTo>
                    <a:pt x="24" y="236"/>
                  </a:lnTo>
                  <a:lnTo>
                    <a:pt x="10" y="228"/>
                  </a:lnTo>
                  <a:lnTo>
                    <a:pt x="0" y="220"/>
                  </a:lnTo>
                  <a:lnTo>
                    <a:pt x="2" y="2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80" name="Freeform 271"/>
            <p:cNvSpPr>
              <a:spLocks noChangeAspect="1"/>
            </p:cNvSpPr>
            <p:nvPr/>
          </p:nvSpPr>
          <p:spPr bwMode="auto">
            <a:xfrm>
              <a:off x="2747" y="1582"/>
              <a:ext cx="45" cy="12"/>
            </a:xfrm>
            <a:custGeom>
              <a:avLst/>
              <a:gdLst>
                <a:gd name="T0" fmla="*/ 3084 w 38"/>
                <a:gd name="T1" fmla="*/ 0 h 10"/>
                <a:gd name="T2" fmla="*/ 1324 w 38"/>
                <a:gd name="T3" fmla="*/ 2 h 10"/>
                <a:gd name="T4" fmla="*/ 0 w 38"/>
                <a:gd name="T5" fmla="*/ 642 h 10"/>
                <a:gd name="T6" fmla="*/ 0 60000 65536"/>
                <a:gd name="T7" fmla="*/ 0 60000 65536"/>
                <a:gd name="T8" fmla="*/ 0 60000 65536"/>
                <a:gd name="T9" fmla="*/ 0 w 38"/>
                <a:gd name="T10" fmla="*/ 0 h 10"/>
                <a:gd name="T11" fmla="*/ 38 w 3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10">
                  <a:moveTo>
                    <a:pt x="38" y="0"/>
                  </a:moveTo>
                  <a:cubicBezTo>
                    <a:pt x="31" y="10"/>
                    <a:pt x="26" y="8"/>
                    <a:pt x="16" y="2"/>
                  </a:cubicBezTo>
                  <a:cubicBezTo>
                    <a:pt x="3" y="6"/>
                    <a:pt x="8" y="6"/>
                    <a:pt x="0" y="6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36081" name="Freeform 272"/>
            <p:cNvSpPr>
              <a:spLocks noChangeAspect="1"/>
            </p:cNvSpPr>
            <p:nvPr/>
          </p:nvSpPr>
          <p:spPr bwMode="auto">
            <a:xfrm>
              <a:off x="3535" y="3025"/>
              <a:ext cx="41" cy="42"/>
            </a:xfrm>
            <a:custGeom>
              <a:avLst/>
              <a:gdLst>
                <a:gd name="T0" fmla="*/ 1838 w 34"/>
                <a:gd name="T1" fmla="*/ 0 h 35"/>
                <a:gd name="T2" fmla="*/ 496 w 34"/>
                <a:gd name="T3" fmla="*/ 2 h 35"/>
                <a:gd name="T4" fmla="*/ 0 w 34"/>
                <a:gd name="T5" fmla="*/ 1597 h 35"/>
                <a:gd name="T6" fmla="*/ 3278 w 34"/>
                <a:gd name="T7" fmla="*/ 2299 h 35"/>
                <a:gd name="T8" fmla="*/ 1838 w 34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5"/>
                <a:gd name="T17" fmla="*/ 34 w 3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5">
                  <a:moveTo>
                    <a:pt x="14" y="0"/>
                  </a:moveTo>
                  <a:cubicBezTo>
                    <a:pt x="11" y="1"/>
                    <a:pt x="6" y="0"/>
                    <a:pt x="4" y="2"/>
                  </a:cubicBezTo>
                  <a:cubicBezTo>
                    <a:pt x="1" y="5"/>
                    <a:pt x="0" y="14"/>
                    <a:pt x="0" y="14"/>
                  </a:cubicBezTo>
                  <a:cubicBezTo>
                    <a:pt x="3" y="25"/>
                    <a:pt x="2" y="35"/>
                    <a:pt x="26" y="20"/>
                  </a:cubicBezTo>
                  <a:cubicBezTo>
                    <a:pt x="34" y="15"/>
                    <a:pt x="16" y="3"/>
                    <a:pt x="14" y="0"/>
                  </a:cubicBez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36082" name="Group 273"/>
            <p:cNvGrpSpPr>
              <a:grpSpLocks/>
            </p:cNvGrpSpPr>
            <p:nvPr/>
          </p:nvGrpSpPr>
          <p:grpSpPr bwMode="auto">
            <a:xfrm>
              <a:off x="1283" y="1626"/>
              <a:ext cx="117" cy="117"/>
              <a:chOff x="1280" y="1856"/>
              <a:chExt cx="1907" cy="1907"/>
            </a:xfrm>
          </p:grpSpPr>
          <p:sp>
            <p:nvSpPr>
              <p:cNvPr id="36083" name="Oval 274"/>
              <p:cNvSpPr>
                <a:spLocks noChangeArrowheads="1"/>
              </p:cNvSpPr>
              <p:nvPr/>
            </p:nvSpPr>
            <p:spPr bwMode="auto">
              <a:xfrm>
                <a:off x="1280" y="1856"/>
                <a:ext cx="1907" cy="1907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  <p:sp>
            <p:nvSpPr>
              <p:cNvPr id="36084" name="Oval 275"/>
              <p:cNvSpPr>
                <a:spLocks noChangeArrowheads="1"/>
              </p:cNvSpPr>
              <p:nvPr/>
            </p:nvSpPr>
            <p:spPr bwMode="auto">
              <a:xfrm rot="-2267483">
                <a:off x="1293" y="2045"/>
                <a:ext cx="1216" cy="720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</p:grpSp>
      </p:grpSp>
      <p:pic>
        <p:nvPicPr>
          <p:cNvPr id="35842" name="Picture 3" descr="C:\Documents and Settings\Bill Bond\My Documents\Presentationmania\Projects\2007\Advito 6-21-007\Artwork\Orange box 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63938" y="4221163"/>
            <a:ext cx="1943100" cy="598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843" name="Rectangle 276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mtClean="0"/>
              <a:t>Global Economic Outlook</a:t>
            </a:r>
          </a:p>
        </p:txBody>
      </p:sp>
      <p:pic>
        <p:nvPicPr>
          <p:cNvPr id="35844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173163"/>
            <a:ext cx="8675688" cy="11763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35845" name="TextBox 9"/>
          <p:cNvSpPr txBox="1">
            <a:spLocks noChangeArrowheads="1"/>
          </p:cNvSpPr>
          <p:nvPr/>
        </p:nvSpPr>
        <p:spPr bwMode="auto">
          <a:xfrm>
            <a:off x="315913" y="1347788"/>
            <a:ext cx="7785100" cy="646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GB" sz="2000" b="1">
                <a:solidFill>
                  <a:schemeClr val="bg1"/>
                </a:solidFill>
              </a:rPr>
              <a:t>The recovery is expected to slow down in 2012 in most regions, including China, and will decline in the eurozone</a:t>
            </a:r>
            <a:endParaRPr lang="en-US" sz="2000" b="1">
              <a:solidFill>
                <a:schemeClr val="bg1"/>
              </a:solidFill>
            </a:endParaRPr>
          </a:p>
        </p:txBody>
      </p:sp>
      <p:sp>
        <p:nvSpPr>
          <p:cNvPr id="35846" name="Text Box 280"/>
          <p:cNvSpPr txBox="1">
            <a:spLocks noChangeArrowheads="1"/>
          </p:cNvSpPr>
          <p:nvPr/>
        </p:nvSpPr>
        <p:spPr bwMode="auto">
          <a:xfrm>
            <a:off x="468313" y="6211888"/>
            <a:ext cx="3078162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000"/>
              <a:t>Source: IMF, </a:t>
            </a:r>
            <a:r>
              <a:rPr lang="en-US" sz="1000" i="1"/>
              <a:t>World Economic Outlook</a:t>
            </a:r>
            <a:r>
              <a:rPr lang="en-US" sz="1000"/>
              <a:t>, June </a:t>
            </a:r>
            <a:r>
              <a:rPr lang="en-US" sz="1000">
                <a:cs typeface="Arial" charset="0"/>
              </a:rPr>
              <a:t>2011</a:t>
            </a:r>
          </a:p>
        </p:txBody>
      </p:sp>
      <p:grpSp>
        <p:nvGrpSpPr>
          <p:cNvPr id="35847" name="Group 281"/>
          <p:cNvGrpSpPr>
            <a:grpSpLocks/>
          </p:cNvGrpSpPr>
          <p:nvPr/>
        </p:nvGrpSpPr>
        <p:grpSpPr bwMode="auto">
          <a:xfrm>
            <a:off x="4140200" y="4864100"/>
            <a:ext cx="2663825" cy="1373188"/>
            <a:chOff x="422" y="988"/>
            <a:chExt cx="1514" cy="865"/>
          </a:xfrm>
        </p:grpSpPr>
        <p:pic>
          <p:nvPicPr>
            <p:cNvPr id="35864" name="Picture 282" descr="BCD Travel Box - 150dpi_29Sep0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2" y="988"/>
              <a:ext cx="1514" cy="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5865" name="Text Box 283"/>
            <p:cNvSpPr txBox="1">
              <a:spLocks noChangeArrowheads="1"/>
            </p:cNvSpPr>
            <p:nvPr/>
          </p:nvSpPr>
          <p:spPr bwMode="auto">
            <a:xfrm>
              <a:off x="539" y="1035"/>
              <a:ext cx="1265" cy="67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10000"/>
                </a:spcBef>
              </a:pPr>
              <a:r>
                <a:rPr lang="en-US" sz="2000" b="1"/>
                <a:t>2010:	+5.1% ◄</a:t>
              </a:r>
              <a:endParaRPr lang="en-US" sz="2000" b="1">
                <a:solidFill>
                  <a:schemeClr val="hlink"/>
                </a:solidFill>
              </a:endParaRPr>
            </a:p>
            <a:p>
              <a:pPr>
                <a:spcBef>
                  <a:spcPct val="10000"/>
                </a:spcBef>
              </a:pPr>
              <a:r>
                <a:rPr lang="en-US" sz="2000" b="1"/>
                <a:t>2011:	+4.3% ◄</a:t>
              </a:r>
            </a:p>
            <a:p>
              <a:pPr>
                <a:spcBef>
                  <a:spcPct val="10000"/>
                </a:spcBef>
              </a:pPr>
              <a:r>
                <a:rPr lang="en-US" sz="2000" b="1"/>
                <a:t>2012:    +4.5%</a:t>
              </a:r>
            </a:p>
          </p:txBody>
        </p:sp>
      </p:grpSp>
      <p:grpSp>
        <p:nvGrpSpPr>
          <p:cNvPr id="35848" name="Group 284"/>
          <p:cNvGrpSpPr>
            <a:grpSpLocks/>
          </p:cNvGrpSpPr>
          <p:nvPr/>
        </p:nvGrpSpPr>
        <p:grpSpPr bwMode="auto">
          <a:xfrm>
            <a:off x="3348038" y="2741613"/>
            <a:ext cx="2592387" cy="1373187"/>
            <a:chOff x="422" y="988"/>
            <a:chExt cx="1603" cy="865"/>
          </a:xfrm>
        </p:grpSpPr>
        <p:pic>
          <p:nvPicPr>
            <p:cNvPr id="35862" name="Picture 285" descr="BCD Travel Box - 150dpi_29Sep0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2" y="988"/>
              <a:ext cx="1514" cy="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5863" name="Text Box 286"/>
            <p:cNvSpPr txBox="1">
              <a:spLocks noChangeArrowheads="1"/>
            </p:cNvSpPr>
            <p:nvPr/>
          </p:nvSpPr>
          <p:spPr bwMode="auto">
            <a:xfrm>
              <a:off x="539" y="1035"/>
              <a:ext cx="1486" cy="67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10000"/>
                </a:spcBef>
              </a:pPr>
              <a:r>
                <a:rPr lang="en-US" sz="2000" b="1"/>
                <a:t>2010:	+1.8%◄</a:t>
              </a:r>
              <a:endParaRPr lang="en-US" sz="2000" b="1">
                <a:solidFill>
                  <a:schemeClr val="hlink"/>
                </a:solidFill>
              </a:endParaRPr>
            </a:p>
            <a:p>
              <a:pPr>
                <a:spcBef>
                  <a:spcPct val="10000"/>
                </a:spcBef>
              </a:pPr>
              <a:r>
                <a:rPr lang="en-US" sz="2000" b="1"/>
                <a:t>2011:	+2.0%◄ 2012:    +1.7%</a:t>
              </a:r>
            </a:p>
          </p:txBody>
        </p:sp>
      </p:grpSp>
      <p:sp>
        <p:nvSpPr>
          <p:cNvPr id="35849" name="Text Box 287"/>
          <p:cNvSpPr txBox="1">
            <a:spLocks noChangeArrowheads="1"/>
          </p:cNvSpPr>
          <p:nvPr/>
        </p:nvSpPr>
        <p:spPr bwMode="auto">
          <a:xfrm>
            <a:off x="3419475" y="2205038"/>
            <a:ext cx="2125663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srgbClr val="000066"/>
                </a:solidFill>
              </a:rPr>
              <a:t>Euro Area</a:t>
            </a:r>
          </a:p>
        </p:txBody>
      </p:sp>
      <p:grpSp>
        <p:nvGrpSpPr>
          <p:cNvPr id="35850" name="Group 288"/>
          <p:cNvGrpSpPr>
            <a:grpSpLocks/>
          </p:cNvGrpSpPr>
          <p:nvPr/>
        </p:nvGrpSpPr>
        <p:grpSpPr bwMode="auto">
          <a:xfrm>
            <a:off x="539750" y="3068638"/>
            <a:ext cx="2520950" cy="1373187"/>
            <a:chOff x="422" y="988"/>
            <a:chExt cx="1514" cy="865"/>
          </a:xfrm>
        </p:grpSpPr>
        <p:pic>
          <p:nvPicPr>
            <p:cNvPr id="35860" name="Picture 289" descr="BCD Travel Box - 150dpi_29Sep0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2" y="988"/>
              <a:ext cx="1514" cy="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5861" name="Text Box 290"/>
            <p:cNvSpPr txBox="1">
              <a:spLocks noChangeArrowheads="1"/>
            </p:cNvSpPr>
            <p:nvPr/>
          </p:nvSpPr>
          <p:spPr bwMode="auto">
            <a:xfrm>
              <a:off x="539" y="1035"/>
              <a:ext cx="1396" cy="67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10000"/>
                </a:spcBef>
              </a:pPr>
              <a:r>
                <a:rPr lang="en-US" sz="2000" b="1"/>
                <a:t>2010:</a:t>
              </a:r>
              <a:r>
                <a:rPr lang="en-US" sz="2000" b="1">
                  <a:solidFill>
                    <a:schemeClr val="hlink"/>
                  </a:solidFill>
                </a:rPr>
                <a:t>	</a:t>
              </a:r>
              <a:r>
                <a:rPr lang="en-US" sz="2000" b="1"/>
                <a:t>+2.9%◄</a:t>
              </a:r>
              <a:endParaRPr lang="en-US" sz="2000" b="1">
                <a:solidFill>
                  <a:schemeClr val="hlink"/>
                </a:solidFill>
              </a:endParaRPr>
            </a:p>
            <a:p>
              <a:pPr>
                <a:spcBef>
                  <a:spcPct val="10000"/>
                </a:spcBef>
              </a:pPr>
              <a:r>
                <a:rPr lang="en-US" sz="2000" b="1"/>
                <a:t>2011:	+2.5%◄</a:t>
              </a:r>
            </a:p>
            <a:p>
              <a:pPr>
                <a:spcBef>
                  <a:spcPct val="10000"/>
                </a:spcBef>
              </a:pPr>
              <a:r>
                <a:rPr lang="en-US" sz="2000" b="1"/>
                <a:t>2012:    +2.7%</a:t>
              </a:r>
            </a:p>
          </p:txBody>
        </p:sp>
      </p:grpSp>
      <p:sp>
        <p:nvSpPr>
          <p:cNvPr id="35851" name="Text Box 291"/>
          <p:cNvSpPr txBox="1">
            <a:spLocks noChangeArrowheads="1"/>
          </p:cNvSpPr>
          <p:nvPr/>
        </p:nvSpPr>
        <p:spPr bwMode="auto">
          <a:xfrm>
            <a:off x="1331913" y="2420938"/>
            <a:ext cx="1042987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srgbClr val="000066"/>
                </a:solidFill>
              </a:rPr>
              <a:t>USA</a:t>
            </a:r>
          </a:p>
        </p:txBody>
      </p:sp>
      <p:sp>
        <p:nvSpPr>
          <p:cNvPr id="35852" name="Text Box 292"/>
          <p:cNvSpPr txBox="1">
            <a:spLocks noChangeArrowheads="1"/>
          </p:cNvSpPr>
          <p:nvPr/>
        </p:nvSpPr>
        <p:spPr bwMode="auto">
          <a:xfrm>
            <a:off x="2411413" y="5157788"/>
            <a:ext cx="1766887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400" b="1">
                <a:solidFill>
                  <a:srgbClr val="000066"/>
                </a:solidFill>
              </a:rPr>
              <a:t>World</a:t>
            </a:r>
          </a:p>
        </p:txBody>
      </p:sp>
      <p:grpSp>
        <p:nvGrpSpPr>
          <p:cNvPr id="35853" name="Group 293"/>
          <p:cNvGrpSpPr>
            <a:grpSpLocks/>
          </p:cNvGrpSpPr>
          <p:nvPr/>
        </p:nvGrpSpPr>
        <p:grpSpPr bwMode="auto">
          <a:xfrm>
            <a:off x="6227763" y="2886075"/>
            <a:ext cx="2665412" cy="1373188"/>
            <a:chOff x="422" y="988"/>
            <a:chExt cx="1514" cy="865"/>
          </a:xfrm>
        </p:grpSpPr>
        <p:pic>
          <p:nvPicPr>
            <p:cNvPr id="35858" name="Picture 294" descr="BCD Travel Box - 150dpi_29Sep0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2" y="988"/>
              <a:ext cx="1514" cy="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5859" name="Text Box 295"/>
            <p:cNvSpPr txBox="1">
              <a:spLocks noChangeArrowheads="1"/>
            </p:cNvSpPr>
            <p:nvPr/>
          </p:nvSpPr>
          <p:spPr bwMode="auto">
            <a:xfrm>
              <a:off x="539" y="1035"/>
              <a:ext cx="1296" cy="67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10000"/>
                </a:spcBef>
              </a:pPr>
              <a:r>
                <a:rPr lang="en-US" sz="2000" b="1"/>
                <a:t>2010:	+10.3%◄</a:t>
              </a:r>
            </a:p>
            <a:p>
              <a:pPr>
                <a:spcBef>
                  <a:spcPct val="10000"/>
                </a:spcBef>
              </a:pPr>
              <a:r>
                <a:rPr lang="en-US" sz="2000" b="1"/>
                <a:t>2011:	+9.6%</a:t>
              </a:r>
            </a:p>
            <a:p>
              <a:pPr>
                <a:spcBef>
                  <a:spcPct val="10000"/>
                </a:spcBef>
              </a:pPr>
              <a:r>
                <a:rPr lang="en-US" sz="2000" b="1"/>
                <a:t>2012:    +9.5%</a:t>
              </a:r>
            </a:p>
          </p:txBody>
        </p:sp>
      </p:grpSp>
      <p:sp>
        <p:nvSpPr>
          <p:cNvPr id="35854" name="Text Box 296"/>
          <p:cNvSpPr txBox="1">
            <a:spLocks noChangeArrowheads="1"/>
          </p:cNvSpPr>
          <p:nvPr/>
        </p:nvSpPr>
        <p:spPr bwMode="auto">
          <a:xfrm>
            <a:off x="6672263" y="2349500"/>
            <a:ext cx="13112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srgbClr val="000066"/>
                </a:solidFill>
              </a:rPr>
              <a:t>China</a:t>
            </a:r>
          </a:p>
        </p:txBody>
      </p:sp>
      <p:sp>
        <p:nvSpPr>
          <p:cNvPr id="35855" name="Text Box 297"/>
          <p:cNvSpPr txBox="1">
            <a:spLocks noChangeArrowheads="1"/>
          </p:cNvSpPr>
          <p:nvPr/>
        </p:nvSpPr>
        <p:spPr bwMode="auto">
          <a:xfrm>
            <a:off x="3995738" y="4202113"/>
            <a:ext cx="954087" cy="519112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 b="1"/>
              <a:t>GDP</a:t>
            </a:r>
          </a:p>
        </p:txBody>
      </p:sp>
      <p:pic>
        <p:nvPicPr>
          <p:cNvPr id="35856" name="Picture 289" descr="BCD Travel Box - 150dpi_29Sep08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79388" y="4797425"/>
            <a:ext cx="1738312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857" name="Text Box 290"/>
          <p:cNvSpPr txBox="1">
            <a:spLocks noChangeArrowheads="1"/>
          </p:cNvSpPr>
          <p:nvPr/>
        </p:nvSpPr>
        <p:spPr bwMode="auto">
          <a:xfrm>
            <a:off x="179388" y="4724400"/>
            <a:ext cx="1749425" cy="874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10000"/>
              </a:spcBef>
            </a:pPr>
            <a:r>
              <a:rPr lang="en-US" sz="2000" b="1"/>
              <a:t>◄ </a:t>
            </a:r>
            <a:r>
              <a:rPr lang="en-US" b="1">
                <a:solidFill>
                  <a:srgbClr val="FF0000"/>
                </a:solidFill>
              </a:rPr>
              <a:t>indicates </a:t>
            </a:r>
          </a:p>
          <a:p>
            <a:pPr>
              <a:spcBef>
                <a:spcPct val="10000"/>
              </a:spcBef>
            </a:pPr>
            <a:r>
              <a:rPr lang="en-US" b="1">
                <a:solidFill>
                  <a:srgbClr val="FF0000"/>
                </a:solidFill>
              </a:rPr>
              <a:t>revision to </a:t>
            </a:r>
          </a:p>
          <a:p>
            <a:pPr>
              <a:spcBef>
                <a:spcPct val="10000"/>
              </a:spcBef>
            </a:pPr>
            <a:r>
              <a:rPr lang="en-US" b="1">
                <a:solidFill>
                  <a:srgbClr val="FF0000"/>
                </a:solidFill>
              </a:rPr>
              <a:t>previous forecast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Russia</a:t>
            </a:r>
          </a:p>
        </p:txBody>
      </p:sp>
      <p:sp>
        <p:nvSpPr>
          <p:cNvPr id="117762" name="Text Box 173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17763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17765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857875"/>
            <a:ext cx="8501063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52538" y="1074738"/>
            <a:ext cx="6672262" cy="4738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Mexico</a:t>
            </a:r>
          </a:p>
        </p:txBody>
      </p:sp>
      <p:sp>
        <p:nvSpPr>
          <p:cNvPr id="118786" name="Text Box 16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18787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1878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856288"/>
            <a:ext cx="8501063" cy="28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28738" y="1131888"/>
            <a:ext cx="6486525" cy="460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United States</a:t>
            </a:r>
          </a:p>
        </p:txBody>
      </p:sp>
      <p:sp>
        <p:nvSpPr>
          <p:cNvPr id="119810" name="Text Box 1188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45070" name="Text Box 14"/>
          <p:cNvSpPr txBox="1">
            <a:spLocks noChangeArrowheads="1"/>
          </p:cNvSpPr>
          <p:nvPr/>
        </p:nvSpPr>
        <p:spPr bwMode="auto">
          <a:xfrm>
            <a:off x="879475" y="5705475"/>
            <a:ext cx="7364413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 algn="ctr">
              <a:defRPr/>
            </a:pPr>
            <a:endParaRPr lang="en-US" sz="1600" b="1">
              <a:solidFill>
                <a:schemeClr val="hlink"/>
              </a:solidFill>
              <a:latin typeface="Arial" pitchFamily="34" charset="0"/>
            </a:endParaRPr>
          </a:p>
        </p:txBody>
      </p:sp>
      <p:sp>
        <p:nvSpPr>
          <p:cNvPr id="119812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19814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840413"/>
            <a:ext cx="8501063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90638" y="1103313"/>
            <a:ext cx="6605223" cy="4687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Korea</a:t>
            </a:r>
          </a:p>
        </p:txBody>
      </p:sp>
      <p:sp>
        <p:nvSpPr>
          <p:cNvPr id="120834" name="Text Box 18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20835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2083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7188" y="5865813"/>
            <a:ext cx="8572500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95400" y="1066800"/>
            <a:ext cx="6659342" cy="472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Japan</a:t>
            </a:r>
          </a:p>
        </p:txBody>
      </p:sp>
      <p:sp>
        <p:nvSpPr>
          <p:cNvPr id="121858" name="Text Box 15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21859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2186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857875"/>
            <a:ext cx="85725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52538" y="1074738"/>
            <a:ext cx="6596062" cy="46844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Italy</a:t>
            </a:r>
          </a:p>
        </p:txBody>
      </p:sp>
      <p:sp>
        <p:nvSpPr>
          <p:cNvPr id="122882" name="Text Box 15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22883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22885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857875"/>
            <a:ext cx="85725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90638" y="1103313"/>
            <a:ext cx="6634162" cy="47084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Ireland</a:t>
            </a:r>
          </a:p>
        </p:txBody>
      </p:sp>
      <p:sp>
        <p:nvSpPr>
          <p:cNvPr id="123906" name="Text Box 3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23907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2390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857875"/>
            <a:ext cx="8501063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33488" y="1065213"/>
            <a:ext cx="6677025" cy="473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India</a:t>
            </a:r>
          </a:p>
        </p:txBody>
      </p:sp>
      <p:sp>
        <p:nvSpPr>
          <p:cNvPr id="125954" name="Text Box 15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25955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2595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7188" y="5857875"/>
            <a:ext cx="835818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90638" y="1103313"/>
            <a:ext cx="6562725" cy="4657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Germany</a:t>
            </a:r>
          </a:p>
        </p:txBody>
      </p:sp>
      <p:sp>
        <p:nvSpPr>
          <p:cNvPr id="126978" name="Text Box 17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26979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2698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4313" y="5819775"/>
            <a:ext cx="85725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95400" y="1143000"/>
            <a:ext cx="6486525" cy="460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France</a:t>
            </a:r>
          </a:p>
        </p:txBody>
      </p:sp>
      <p:sp>
        <p:nvSpPr>
          <p:cNvPr id="128002" name="Text Box 15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28003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28005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4313" y="5753100"/>
            <a:ext cx="8715375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19200" y="1066800"/>
            <a:ext cx="6551933" cy="464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89" name="Picture 13" descr="world_map"/>
          <p:cNvPicPr>
            <a:picLocks noChangeAspect="1" noChangeArrowheads="1"/>
          </p:cNvPicPr>
          <p:nvPr/>
        </p:nvPicPr>
        <p:blipFill>
          <a:blip r:embed="rId3" cstate="print"/>
          <a:srcRect l="47150" t="19075" b="5630"/>
          <a:stretch>
            <a:fillRect/>
          </a:stretch>
        </p:blipFill>
        <p:spPr bwMode="auto">
          <a:xfrm>
            <a:off x="1981200" y="2117725"/>
            <a:ext cx="4238625" cy="426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890" name="AutoShape 24"/>
          <p:cNvSpPr>
            <a:spLocks noChangeArrowheads="1"/>
          </p:cNvSpPr>
          <p:nvPr/>
        </p:nvSpPr>
        <p:spPr bwMode="auto">
          <a:xfrm>
            <a:off x="4800600" y="1524000"/>
            <a:ext cx="4014788" cy="13716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37891" name="AutoShape 25"/>
          <p:cNvSpPr>
            <a:spLocks noChangeArrowheads="1"/>
          </p:cNvSpPr>
          <p:nvPr/>
        </p:nvSpPr>
        <p:spPr bwMode="auto">
          <a:xfrm>
            <a:off x="692150" y="1355725"/>
            <a:ext cx="3797300" cy="12192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37892" name="AutoShape 26"/>
          <p:cNvSpPr>
            <a:spLocks noChangeArrowheads="1"/>
          </p:cNvSpPr>
          <p:nvPr/>
        </p:nvSpPr>
        <p:spPr bwMode="auto">
          <a:xfrm>
            <a:off x="47625" y="4508500"/>
            <a:ext cx="3686175" cy="8255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37893" name="AutoShape 27"/>
          <p:cNvSpPr>
            <a:spLocks noChangeArrowheads="1"/>
          </p:cNvSpPr>
          <p:nvPr/>
        </p:nvSpPr>
        <p:spPr bwMode="auto">
          <a:xfrm>
            <a:off x="6172200" y="3124200"/>
            <a:ext cx="2840038" cy="16764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C1BFD7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37894" name="AutoShape 28"/>
          <p:cNvSpPr>
            <a:spLocks noChangeArrowheads="1"/>
          </p:cNvSpPr>
          <p:nvPr/>
        </p:nvSpPr>
        <p:spPr bwMode="auto">
          <a:xfrm>
            <a:off x="47625" y="2754313"/>
            <a:ext cx="2133600" cy="1360487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9B98BE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3789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smtClean="0"/>
              <a:t>2012 Outlook</a:t>
            </a:r>
          </a:p>
        </p:txBody>
      </p:sp>
      <p:sp>
        <p:nvSpPr>
          <p:cNvPr id="37896" name="Text Box 4"/>
          <p:cNvSpPr txBox="1">
            <a:spLocks noChangeArrowheads="1"/>
          </p:cNvSpPr>
          <p:nvPr/>
        </p:nvSpPr>
        <p:spPr bwMode="auto">
          <a:xfrm>
            <a:off x="203200" y="61531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37897" name="Rectangle 16"/>
          <p:cNvSpPr>
            <a:spLocks noChangeArrowheads="1"/>
          </p:cNvSpPr>
          <p:nvPr/>
        </p:nvSpPr>
        <p:spPr bwMode="auto">
          <a:xfrm>
            <a:off x="6286500" y="2895600"/>
            <a:ext cx="2857500" cy="236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n-US" sz="2000" b="1">
                <a:solidFill>
                  <a:srgbClr val="FF6600"/>
                </a:solidFill>
              </a:rPr>
              <a:t>Global hotel rates increases </a:t>
            </a:r>
            <a:r>
              <a:rPr lang="en-US" sz="1600" b="1"/>
              <a:t>are projected at </a:t>
            </a:r>
            <a:r>
              <a:rPr lang="en-US" sz="2000" b="1">
                <a:solidFill>
                  <a:srgbClr val="FF6600"/>
                </a:solidFill>
              </a:rPr>
              <a:t>2-6%</a:t>
            </a:r>
            <a:r>
              <a:rPr lang="en-GB" sz="1600" b="1"/>
              <a:t>, based on higher demand and hotels’ push for higher rates</a:t>
            </a:r>
            <a:endParaRPr lang="en-GB" sz="1600" b="1">
              <a:solidFill>
                <a:srgbClr val="FF6600"/>
              </a:solidFill>
            </a:endParaRPr>
          </a:p>
          <a:p>
            <a:pPr>
              <a:buFont typeface="Symbol" pitchFamily="18" charset="2"/>
              <a:buNone/>
            </a:pPr>
            <a:endParaRPr lang="en-US" sz="1600" b="1">
              <a:solidFill>
                <a:srgbClr val="393A6F"/>
              </a:solidFill>
            </a:endParaRPr>
          </a:p>
        </p:txBody>
      </p:sp>
      <p:sp>
        <p:nvSpPr>
          <p:cNvPr id="37898" name="Text Box 17"/>
          <p:cNvSpPr txBox="1">
            <a:spLocks noChangeArrowheads="1"/>
          </p:cNvSpPr>
          <p:nvPr/>
        </p:nvSpPr>
        <p:spPr bwMode="auto">
          <a:xfrm>
            <a:off x="755650" y="1371600"/>
            <a:ext cx="3816350" cy="119062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Symbol" pitchFamily="18" charset="2"/>
              <a:buNone/>
            </a:pPr>
            <a:r>
              <a:rPr lang="en-US" sz="2000" b="1">
                <a:solidFill>
                  <a:srgbClr val="FF6600"/>
                </a:solidFill>
              </a:rPr>
              <a:t>Demand</a:t>
            </a:r>
            <a:r>
              <a:rPr lang="en-US" sz="1600" b="1"/>
              <a:t> is </a:t>
            </a:r>
            <a:r>
              <a:rPr lang="en-US" sz="2000" b="1">
                <a:solidFill>
                  <a:srgbClr val="FF6600"/>
                </a:solidFill>
              </a:rPr>
              <a:t>close to 2008 pre-recession levels </a:t>
            </a:r>
            <a:r>
              <a:rPr lang="en-US" sz="1600" b="1"/>
              <a:t>and will continue to grow in 2012, barring negative economic developments</a:t>
            </a:r>
          </a:p>
        </p:txBody>
      </p:sp>
      <p:sp>
        <p:nvSpPr>
          <p:cNvPr id="37899" name="Text Box 19"/>
          <p:cNvSpPr txBox="1">
            <a:spLocks noChangeArrowheads="1"/>
          </p:cNvSpPr>
          <p:nvPr/>
        </p:nvSpPr>
        <p:spPr bwMode="auto">
          <a:xfrm>
            <a:off x="4859338" y="1631950"/>
            <a:ext cx="3727450" cy="119062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Symbol" pitchFamily="18" charset="2"/>
              <a:buNone/>
            </a:pPr>
            <a:r>
              <a:rPr lang="en-GB" sz="1600" b="1"/>
              <a:t>Overcapacity in some markets and a weakening in economic confidence will keep </a:t>
            </a:r>
            <a:r>
              <a:rPr lang="en-GB" sz="2000" b="1">
                <a:solidFill>
                  <a:srgbClr val="FF6600"/>
                </a:solidFill>
              </a:rPr>
              <a:t>airfare increases  </a:t>
            </a:r>
            <a:r>
              <a:rPr lang="en-GB" sz="1600" b="1"/>
              <a:t>to </a:t>
            </a:r>
            <a:br>
              <a:rPr lang="en-GB" sz="1600" b="1"/>
            </a:br>
            <a:r>
              <a:rPr lang="en-GB" sz="2000" b="1">
                <a:solidFill>
                  <a:srgbClr val="FF6600"/>
                </a:solidFill>
              </a:rPr>
              <a:t>3-5% increase globally</a:t>
            </a:r>
            <a:endParaRPr lang="en-US" b="1"/>
          </a:p>
        </p:txBody>
      </p:sp>
      <p:sp>
        <p:nvSpPr>
          <p:cNvPr id="6165" name="Rectangle 21"/>
          <p:cNvSpPr>
            <a:spLocks noChangeArrowheads="1"/>
          </p:cNvSpPr>
          <p:nvPr/>
        </p:nvSpPr>
        <p:spPr bwMode="auto">
          <a:xfrm>
            <a:off x="107950" y="4572000"/>
            <a:ext cx="3702050" cy="6413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GB" sz="1600" b="1" dirty="0">
                <a:solidFill>
                  <a:srgbClr val="393A6F"/>
                </a:solidFill>
              </a:rPr>
              <a:t>After two years of little change, rental </a:t>
            </a:r>
            <a:r>
              <a:rPr lang="en-GB" sz="2000" b="1" dirty="0">
                <a:solidFill>
                  <a:srgbClr val="FF6600"/>
                </a:solidFill>
              </a:rPr>
              <a:t>car</a:t>
            </a:r>
            <a:r>
              <a:rPr lang="en-GB" sz="2000" b="1" dirty="0">
                <a:solidFill>
                  <a:srgbClr val="393A6F"/>
                </a:solidFill>
              </a:rPr>
              <a:t> </a:t>
            </a:r>
            <a:r>
              <a:rPr lang="en-GB" sz="2000" b="1" dirty="0">
                <a:solidFill>
                  <a:srgbClr val="FF6600"/>
                </a:solidFill>
              </a:rPr>
              <a:t>rates may rise 4-6% </a:t>
            </a:r>
            <a:endParaRPr lang="en-US" sz="2000" b="1" dirty="0">
              <a:solidFill>
                <a:srgbClr val="FF6600"/>
              </a:solidFill>
            </a:endParaRPr>
          </a:p>
        </p:txBody>
      </p:sp>
      <p:sp>
        <p:nvSpPr>
          <p:cNvPr id="37901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60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</a:t>
            </a:r>
            <a:r>
              <a:rPr lang="en-US" sz="1000"/>
              <a:t>, Sept. 2011 </a:t>
            </a:r>
            <a:endParaRPr lang="en-GB" sz="1000"/>
          </a:p>
        </p:txBody>
      </p:sp>
      <p:sp>
        <p:nvSpPr>
          <p:cNvPr id="2" name="Rectangle 21"/>
          <p:cNvSpPr>
            <a:spLocks noChangeArrowheads="1"/>
          </p:cNvSpPr>
          <p:nvPr/>
        </p:nvSpPr>
        <p:spPr bwMode="auto">
          <a:xfrm>
            <a:off x="152400" y="2833688"/>
            <a:ext cx="1944688" cy="119062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>
                <a:solidFill>
                  <a:srgbClr val="FF6600"/>
                </a:solidFill>
              </a:rPr>
              <a:t>Meeting rates will rise faster </a:t>
            </a:r>
            <a:r>
              <a:rPr lang="en-US" sz="1600" b="1">
                <a:solidFill>
                  <a:srgbClr val="393A6F"/>
                </a:solidFill>
              </a:rPr>
              <a:t>in 2012 and accelerate in 2013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China</a:t>
            </a:r>
          </a:p>
        </p:txBody>
      </p:sp>
      <p:sp>
        <p:nvSpPr>
          <p:cNvPr id="129026" name="Text Box 15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29027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2902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50" y="5857875"/>
            <a:ext cx="8358188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52538" y="1074738"/>
            <a:ext cx="6638925" cy="471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Canada</a:t>
            </a:r>
          </a:p>
        </p:txBody>
      </p:sp>
      <p:sp>
        <p:nvSpPr>
          <p:cNvPr id="130050" name="Text Box 16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30051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3005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7188" y="5857875"/>
            <a:ext cx="8429625" cy="28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52538" y="1074738"/>
            <a:ext cx="6638925" cy="471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Brazil</a:t>
            </a:r>
          </a:p>
        </p:txBody>
      </p:sp>
      <p:sp>
        <p:nvSpPr>
          <p:cNvPr id="131074" name="Text Box 3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31075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pic>
        <p:nvPicPr>
          <p:cNvPr id="131077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7188" y="5786438"/>
            <a:ext cx="8512175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90638" y="1103313"/>
            <a:ext cx="6562725" cy="4657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1075"/>
            <a:ext cx="8964613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2098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539750" y="188913"/>
            <a:ext cx="8218488" cy="936625"/>
          </a:xfrm>
        </p:spPr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Top U.S. Cities </a:t>
            </a:r>
          </a:p>
        </p:txBody>
      </p:sp>
      <p:sp>
        <p:nvSpPr>
          <p:cNvPr id="132099" name="Text Box 1188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32100" name="TextBox 9"/>
          <p:cNvSpPr txBox="1">
            <a:spLocks noChangeArrowheads="1"/>
          </p:cNvSpPr>
          <p:nvPr/>
        </p:nvSpPr>
        <p:spPr bwMode="auto">
          <a:xfrm>
            <a:off x="323850" y="1052513"/>
            <a:ext cx="80660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000" b="1">
                <a:solidFill>
                  <a:schemeClr val="bg1"/>
                </a:solidFill>
              </a:rPr>
              <a:t>Highest  2011 ADR increases seen in San Francisco and Dallas</a:t>
            </a:r>
          </a:p>
        </p:txBody>
      </p:sp>
      <p:sp>
        <p:nvSpPr>
          <p:cNvPr id="132101" name="Text Box 18"/>
          <p:cNvSpPr txBox="1">
            <a:spLocks noChangeArrowheads="1"/>
          </p:cNvSpPr>
          <p:nvPr/>
        </p:nvSpPr>
        <p:spPr bwMode="auto">
          <a:xfrm>
            <a:off x="323850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August</a:t>
            </a:r>
            <a:r>
              <a:rPr lang="en-US" sz="1000"/>
              <a:t> 2011 </a:t>
            </a:r>
            <a:endParaRPr lang="en-GB" sz="1000"/>
          </a:p>
        </p:txBody>
      </p:sp>
      <p:sp>
        <p:nvSpPr>
          <p:cNvPr id="132102" name="Picture 14"/>
          <p:cNvSpPr>
            <a:spLocks noChangeAspect="1" noChangeArrowheads="1"/>
          </p:cNvSpPr>
          <p:nvPr/>
        </p:nvSpPr>
        <p:spPr bwMode="auto">
          <a:xfrm>
            <a:off x="4572000" y="1557338"/>
            <a:ext cx="4392613" cy="4608512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GB" sz="1600" b="1">
              <a:solidFill>
                <a:schemeClr val="hlink"/>
              </a:solidFill>
            </a:endParaRPr>
          </a:p>
        </p:txBody>
      </p:sp>
      <p:pic>
        <p:nvPicPr>
          <p:cNvPr id="132103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57188" y="1571625"/>
            <a:ext cx="3786187" cy="447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2104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00563" y="1592263"/>
            <a:ext cx="3929062" cy="4479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1075"/>
            <a:ext cx="8096250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122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539750" y="188913"/>
            <a:ext cx="8218488" cy="936625"/>
          </a:xfrm>
        </p:spPr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Top European Cities </a:t>
            </a:r>
          </a:p>
        </p:txBody>
      </p:sp>
      <p:sp>
        <p:nvSpPr>
          <p:cNvPr id="133123" name="Text Box 1188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33124" name="TextBox 9"/>
          <p:cNvSpPr txBox="1">
            <a:spLocks noChangeArrowheads="1"/>
          </p:cNvSpPr>
          <p:nvPr/>
        </p:nvSpPr>
        <p:spPr bwMode="auto">
          <a:xfrm>
            <a:off x="250825" y="1052513"/>
            <a:ext cx="7750175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800" b="1">
                <a:solidFill>
                  <a:schemeClr val="bg1"/>
                </a:solidFill>
              </a:rPr>
              <a:t>London continues to be the best performing market in Europe </a:t>
            </a:r>
          </a:p>
          <a:p>
            <a:pPr eaLnBrk="0" hangingPunct="0"/>
            <a:endParaRPr lang="en-US" sz="2000" b="1">
              <a:solidFill>
                <a:schemeClr val="bg1"/>
              </a:solidFill>
            </a:endParaRPr>
          </a:p>
        </p:txBody>
      </p:sp>
      <p:sp>
        <p:nvSpPr>
          <p:cNvPr id="133125" name="Text Box 18"/>
          <p:cNvSpPr txBox="1">
            <a:spLocks noChangeArrowheads="1"/>
          </p:cNvSpPr>
          <p:nvPr/>
        </p:nvSpPr>
        <p:spPr bwMode="auto">
          <a:xfrm>
            <a:off x="428625" y="6215063"/>
            <a:ext cx="4064000" cy="2460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</a:t>
            </a:r>
            <a:r>
              <a:rPr lang="en-US" sz="1000"/>
              <a:t> August 2011</a:t>
            </a:r>
            <a:endParaRPr lang="en-GB" sz="1000"/>
          </a:p>
        </p:txBody>
      </p:sp>
      <p:pic>
        <p:nvPicPr>
          <p:cNvPr id="13312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85750" y="1714500"/>
            <a:ext cx="4152900" cy="4357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127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72000" y="1714500"/>
            <a:ext cx="4222750" cy="4357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1075"/>
            <a:ext cx="9144000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4146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539750" y="188913"/>
            <a:ext cx="8218488" cy="936625"/>
          </a:xfrm>
        </p:spPr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Top Cities in Asia-Pacific</a:t>
            </a:r>
          </a:p>
        </p:txBody>
      </p:sp>
      <p:sp>
        <p:nvSpPr>
          <p:cNvPr id="134147" name="Text Box 1188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34148" name="TextBox 9"/>
          <p:cNvSpPr txBox="1">
            <a:spLocks noChangeArrowheads="1"/>
          </p:cNvSpPr>
          <p:nvPr/>
        </p:nvSpPr>
        <p:spPr bwMode="auto">
          <a:xfrm>
            <a:off x="323850" y="1052513"/>
            <a:ext cx="792003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000" b="1">
                <a:solidFill>
                  <a:schemeClr val="bg1"/>
                </a:solidFill>
              </a:rPr>
              <a:t>Hotel rates in APAC are recovering faster than other regions with Hong Kong and Singapore leading the way</a:t>
            </a:r>
          </a:p>
        </p:txBody>
      </p:sp>
      <p:sp>
        <p:nvSpPr>
          <p:cNvPr id="134149" name="Text Box 18"/>
          <p:cNvSpPr txBox="1">
            <a:spLocks noChangeArrowheads="1"/>
          </p:cNvSpPr>
          <p:nvPr/>
        </p:nvSpPr>
        <p:spPr bwMode="auto">
          <a:xfrm>
            <a:off x="323850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August 2011</a:t>
            </a:r>
            <a:endParaRPr lang="en-GB" sz="1000"/>
          </a:p>
        </p:txBody>
      </p:sp>
      <p:pic>
        <p:nvPicPr>
          <p:cNvPr id="134150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28750" y="1785938"/>
            <a:ext cx="4857750" cy="429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1075"/>
            <a:ext cx="9144000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5170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539750" y="188913"/>
            <a:ext cx="8218488" cy="936625"/>
          </a:xfrm>
        </p:spPr>
        <p:txBody>
          <a:bodyPr lIns="91440" tIns="45720" rIns="91440" bIns="45720"/>
          <a:lstStyle/>
          <a:p>
            <a:pPr eaLnBrk="1" hangingPunct="1"/>
            <a:r>
              <a:rPr lang="en-US" sz="2000" smtClean="0"/>
              <a:t>Hotel Rate Developments:  Top cities in Canada &amp; Latin America </a:t>
            </a:r>
          </a:p>
        </p:txBody>
      </p:sp>
      <p:sp>
        <p:nvSpPr>
          <p:cNvPr id="135171" name="Text Box 1188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135172" name="TextBox 9"/>
          <p:cNvSpPr txBox="1">
            <a:spLocks noChangeArrowheads="1"/>
          </p:cNvSpPr>
          <p:nvPr/>
        </p:nvSpPr>
        <p:spPr bwMode="auto">
          <a:xfrm>
            <a:off x="323850" y="1052513"/>
            <a:ext cx="83915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000" b="1">
                <a:solidFill>
                  <a:schemeClr val="bg1"/>
                </a:solidFill>
              </a:rPr>
              <a:t>Inflation is affecting Buenos Aires with the highest ADR increases. Brazil’s economic boom is also affecting their hotel rates</a:t>
            </a:r>
          </a:p>
        </p:txBody>
      </p:sp>
      <p:pic>
        <p:nvPicPr>
          <p:cNvPr id="135173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71563" y="1785938"/>
            <a:ext cx="4841875" cy="4357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5174" name="Text Box 18"/>
          <p:cNvSpPr txBox="1">
            <a:spLocks noChangeArrowheads="1"/>
          </p:cNvSpPr>
          <p:nvPr/>
        </p:nvSpPr>
        <p:spPr bwMode="auto">
          <a:xfrm>
            <a:off x="323850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August 2011</a:t>
            </a:r>
            <a:endParaRPr lang="en-GB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mtClean="0"/>
              <a:t>Tier Distribution</a:t>
            </a:r>
          </a:p>
        </p:txBody>
      </p:sp>
      <p:sp>
        <p:nvSpPr>
          <p:cNvPr id="136194" name="Rectangle 11"/>
          <p:cNvSpPr>
            <a:spLocks noChangeArrowheads="1"/>
          </p:cNvSpPr>
          <p:nvPr/>
        </p:nvSpPr>
        <p:spPr bwMode="auto">
          <a:xfrm>
            <a:off x="3203575" y="1844675"/>
            <a:ext cx="2016125" cy="504825"/>
          </a:xfrm>
          <a:prstGeom prst="rect">
            <a:avLst/>
          </a:prstGeom>
          <a:solidFill>
            <a:schemeClr val="bg1"/>
          </a:solidFill>
          <a:ln w="19050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GB" sz="1800"/>
          </a:p>
        </p:txBody>
      </p:sp>
      <p:pic>
        <p:nvPicPr>
          <p:cNvPr id="136195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052513"/>
            <a:ext cx="8964613" cy="144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6196" name="TextBox 9"/>
          <p:cNvSpPr txBox="1">
            <a:spLocks noChangeArrowheads="1"/>
          </p:cNvSpPr>
          <p:nvPr/>
        </p:nvSpPr>
        <p:spPr bwMode="auto">
          <a:xfrm>
            <a:off x="323850" y="1196975"/>
            <a:ext cx="8064500" cy="969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GB" sz="1900" b="1">
                <a:solidFill>
                  <a:schemeClr val="bg1"/>
                </a:solidFill>
              </a:rPr>
              <a:t>The upscale market has been slowly reclaiming its market share while the Upper Upscale segment retains the largest corporate market </a:t>
            </a:r>
            <a:endParaRPr lang="en-US" sz="1900" b="1">
              <a:solidFill>
                <a:schemeClr val="bg1"/>
              </a:solidFill>
            </a:endParaRPr>
          </a:p>
        </p:txBody>
      </p:sp>
      <p:sp>
        <p:nvSpPr>
          <p:cNvPr id="136197" name="Text Box 18"/>
          <p:cNvSpPr txBox="1">
            <a:spLocks noChangeArrowheads="1"/>
          </p:cNvSpPr>
          <p:nvPr/>
        </p:nvSpPr>
        <p:spPr bwMode="auto">
          <a:xfrm>
            <a:off x="395288" y="6092825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2012 Industry Forecast,  August  2011 </a:t>
            </a:r>
            <a:endParaRPr lang="en-GB" sz="1000"/>
          </a:p>
        </p:txBody>
      </p:sp>
      <p:sp>
        <p:nvSpPr>
          <p:cNvPr id="136198" name="Text Box 22"/>
          <p:cNvSpPr txBox="1">
            <a:spLocks noChangeArrowheads="1"/>
          </p:cNvSpPr>
          <p:nvPr/>
        </p:nvSpPr>
        <p:spPr bwMode="auto">
          <a:xfrm>
            <a:off x="7019925" y="5589588"/>
            <a:ext cx="1905000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600">
                <a:solidFill>
                  <a:srgbClr val="DC002E"/>
                </a:solidFill>
              </a:rPr>
              <a:t>United States</a:t>
            </a:r>
          </a:p>
        </p:txBody>
      </p:sp>
      <p:pic>
        <p:nvPicPr>
          <p:cNvPr id="136199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57250" y="2214563"/>
            <a:ext cx="6286500" cy="3956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8625" y="4429125"/>
            <a:ext cx="3714750" cy="1604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8242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mtClean="0"/>
              <a:t>Hotel Supply Growth</a:t>
            </a:r>
          </a:p>
        </p:txBody>
      </p:sp>
      <p:sp>
        <p:nvSpPr>
          <p:cNvPr id="138243" name="Text Box 4"/>
          <p:cNvSpPr txBox="1">
            <a:spLocks noChangeArrowheads="1"/>
          </p:cNvSpPr>
          <p:nvPr/>
        </p:nvSpPr>
        <p:spPr bwMode="auto">
          <a:xfrm>
            <a:off x="611188" y="6137275"/>
            <a:ext cx="40528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000"/>
              <a:t>Source: Lodging Econometrics, Construction Pipeline August 2011</a:t>
            </a:r>
          </a:p>
        </p:txBody>
      </p:sp>
      <p:pic>
        <p:nvPicPr>
          <p:cNvPr id="138244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908050"/>
            <a:ext cx="8893175" cy="1503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8245" name="TextBox 9"/>
          <p:cNvSpPr txBox="1">
            <a:spLocks noChangeArrowheads="1"/>
          </p:cNvSpPr>
          <p:nvPr/>
        </p:nvSpPr>
        <p:spPr bwMode="auto">
          <a:xfrm>
            <a:off x="250825" y="1196975"/>
            <a:ext cx="81375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25000"/>
              </a:spcBef>
            </a:pPr>
            <a:r>
              <a:rPr lang="en-US" sz="2000" b="1">
                <a:solidFill>
                  <a:schemeClr val="bg1"/>
                </a:solidFill>
              </a:rPr>
              <a:t>For 2012, most new hotels in the US are planned for NY, while in Europe, UK is getting a third of new construction (Olympics)</a:t>
            </a:r>
          </a:p>
        </p:txBody>
      </p:sp>
      <p:pic>
        <p:nvPicPr>
          <p:cNvPr id="138246" name="Picture 1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859338" y="3068638"/>
            <a:ext cx="3889375" cy="257492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</p:pic>
      <p:sp>
        <p:nvSpPr>
          <p:cNvPr id="138247" name="Text Box 22"/>
          <p:cNvSpPr txBox="1">
            <a:spLocks noChangeArrowheads="1"/>
          </p:cNvSpPr>
          <p:nvPr/>
        </p:nvSpPr>
        <p:spPr bwMode="auto">
          <a:xfrm>
            <a:off x="2500313" y="4714875"/>
            <a:ext cx="1905000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600"/>
              <a:t>United States</a:t>
            </a:r>
          </a:p>
        </p:txBody>
      </p:sp>
      <p:pic>
        <p:nvPicPr>
          <p:cNvPr id="138248" name="Picture 1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95288" y="2060575"/>
            <a:ext cx="3671887" cy="22923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AutoShape 25"/>
          <p:cNvSpPr>
            <a:spLocks noChangeArrowheads="1"/>
          </p:cNvSpPr>
          <p:nvPr/>
        </p:nvSpPr>
        <p:spPr bwMode="auto">
          <a:xfrm>
            <a:off x="4845050" y="1219200"/>
            <a:ext cx="4238625" cy="1387475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9B98BE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39938" name="AutoShape 23"/>
          <p:cNvSpPr>
            <a:spLocks noChangeArrowheads="1"/>
          </p:cNvSpPr>
          <p:nvPr/>
        </p:nvSpPr>
        <p:spPr bwMode="auto">
          <a:xfrm>
            <a:off x="304800" y="2819400"/>
            <a:ext cx="4256088" cy="1387475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9B98BE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39939" name="AutoShape 24"/>
          <p:cNvSpPr>
            <a:spLocks noChangeArrowheads="1"/>
          </p:cNvSpPr>
          <p:nvPr/>
        </p:nvSpPr>
        <p:spPr bwMode="auto">
          <a:xfrm>
            <a:off x="304800" y="4419600"/>
            <a:ext cx="4238625" cy="1600200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9B98BE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120846" name="Text Box 14"/>
          <p:cNvSpPr txBox="1">
            <a:spLocks noChangeArrowheads="1"/>
          </p:cNvSpPr>
          <p:nvPr/>
        </p:nvSpPr>
        <p:spPr bwMode="auto">
          <a:xfrm>
            <a:off x="457200" y="4419600"/>
            <a:ext cx="3886200" cy="14351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1600" b="1"/>
              <a:t>Additional</a:t>
            </a:r>
            <a:r>
              <a:rPr lang="en-US" sz="1800" b="1">
                <a:solidFill>
                  <a:schemeClr val="tx2"/>
                </a:solidFill>
              </a:rPr>
              <a:t> </a:t>
            </a:r>
            <a:r>
              <a:rPr lang="en-US" sz="2200" b="1">
                <a:solidFill>
                  <a:srgbClr val="FF6600"/>
                </a:solidFill>
              </a:rPr>
              <a:t>factors</a:t>
            </a:r>
            <a:r>
              <a:rPr lang="en-US" sz="2400" b="1">
                <a:solidFill>
                  <a:srgbClr val="FF6600"/>
                </a:solidFill>
              </a:rPr>
              <a:t> </a:t>
            </a:r>
            <a:r>
              <a:rPr lang="en-US" sz="1600" b="1"/>
              <a:t>threatening to push up total ticket prices include consolidated airline entities, distribution/card payment fees and EU Emissions Trading System</a:t>
            </a:r>
          </a:p>
        </p:txBody>
      </p:sp>
      <p:sp>
        <p:nvSpPr>
          <p:cNvPr id="39941" name="AutoShape 18"/>
          <p:cNvSpPr>
            <a:spLocks noChangeArrowheads="1"/>
          </p:cNvSpPr>
          <p:nvPr/>
        </p:nvSpPr>
        <p:spPr bwMode="auto">
          <a:xfrm>
            <a:off x="304800" y="1235075"/>
            <a:ext cx="4238625" cy="1387475"/>
          </a:xfrm>
          <a:prstGeom prst="roundRect">
            <a:avLst>
              <a:gd name="adj" fmla="val 11898"/>
            </a:avLst>
          </a:prstGeom>
          <a:gradFill rotWithShape="1">
            <a:gsLst>
              <a:gs pos="0">
                <a:srgbClr val="9B98BE">
                  <a:alpha val="20000"/>
                </a:srgbClr>
              </a:gs>
              <a:gs pos="100000">
                <a:schemeClr val="accent2">
                  <a:alpha val="60001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600" b="1">
              <a:solidFill>
                <a:schemeClr val="hlink"/>
              </a:solidFill>
            </a:endParaRPr>
          </a:p>
        </p:txBody>
      </p:sp>
      <p:sp>
        <p:nvSpPr>
          <p:cNvPr id="3994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US" smtClean="0"/>
              <a:t>Air Outlook 2012</a:t>
            </a:r>
          </a:p>
        </p:txBody>
      </p:sp>
      <p:sp>
        <p:nvSpPr>
          <p:cNvPr id="120843" name="Text Box 11"/>
          <p:cNvSpPr txBox="1">
            <a:spLocks noChangeArrowheads="1"/>
          </p:cNvSpPr>
          <p:nvPr/>
        </p:nvSpPr>
        <p:spPr bwMode="auto">
          <a:xfrm>
            <a:off x="5087938" y="1371600"/>
            <a:ext cx="3678237" cy="9461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GB" sz="1600" b="1"/>
              <a:t>Barring sharp economic decline or oil price surges, demand should</a:t>
            </a:r>
            <a:r>
              <a:rPr lang="en-GB" sz="1800" b="1">
                <a:solidFill>
                  <a:schemeClr val="tx2"/>
                </a:solidFill>
              </a:rPr>
              <a:t> </a:t>
            </a:r>
            <a:r>
              <a:rPr lang="en-GB" sz="2200" b="1">
                <a:solidFill>
                  <a:srgbClr val="FF6600"/>
                </a:solidFill>
              </a:rPr>
              <a:t>continue to grow</a:t>
            </a:r>
            <a:endParaRPr lang="en-US" sz="2200" b="1">
              <a:solidFill>
                <a:srgbClr val="FF6600"/>
              </a:solidFill>
            </a:endParaRPr>
          </a:p>
        </p:txBody>
      </p:sp>
      <p:sp>
        <p:nvSpPr>
          <p:cNvPr id="39944" name="TextBox 12"/>
          <p:cNvSpPr txBox="1">
            <a:spLocks noChangeArrowheads="1"/>
          </p:cNvSpPr>
          <p:nvPr/>
        </p:nvSpPr>
        <p:spPr bwMode="auto">
          <a:xfrm>
            <a:off x="457200" y="2895600"/>
            <a:ext cx="3886200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600" b="1"/>
              <a:t>Capacity cuts anticipated for Q4 2011 are likely to be sustained into 2012, but</a:t>
            </a:r>
            <a:r>
              <a:rPr lang="en-US" sz="2400" b="1">
                <a:solidFill>
                  <a:schemeClr val="tx2"/>
                </a:solidFill>
              </a:rPr>
              <a:t> </a:t>
            </a:r>
            <a:r>
              <a:rPr lang="en-US" sz="2200" b="1">
                <a:solidFill>
                  <a:srgbClr val="FF6600"/>
                </a:solidFill>
              </a:rPr>
              <a:t>over-supply</a:t>
            </a:r>
            <a:r>
              <a:rPr lang="en-US" sz="2400" b="1">
                <a:solidFill>
                  <a:schemeClr val="tx2"/>
                </a:solidFill>
              </a:rPr>
              <a:t> </a:t>
            </a:r>
            <a:r>
              <a:rPr lang="en-US" sz="1600" b="1"/>
              <a:t>may remain in some regions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457200" y="1371600"/>
            <a:ext cx="3886200" cy="1036638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GB" sz="1600" b="1"/>
              <a:t>Fare increases of 3-5% will be</a:t>
            </a:r>
            <a:r>
              <a:rPr lang="en-GB" sz="1800" b="1">
                <a:solidFill>
                  <a:schemeClr val="tx2"/>
                </a:solidFill>
              </a:rPr>
              <a:t> </a:t>
            </a:r>
            <a:r>
              <a:rPr lang="en-GB" sz="2200" b="1">
                <a:solidFill>
                  <a:srgbClr val="FF6600"/>
                </a:solidFill>
              </a:rPr>
              <a:t>less drastic</a:t>
            </a:r>
            <a:r>
              <a:rPr lang="en-GB" sz="2400" b="1">
                <a:solidFill>
                  <a:srgbClr val="FF6600"/>
                </a:solidFill>
              </a:rPr>
              <a:t> </a:t>
            </a:r>
            <a:r>
              <a:rPr lang="en-GB" sz="1600" b="1"/>
              <a:t>than in 2011, when oil price prompted significant fuel surcharges</a:t>
            </a:r>
            <a:endParaRPr lang="en-US" sz="1600" b="1"/>
          </a:p>
        </p:txBody>
      </p:sp>
      <p:sp>
        <p:nvSpPr>
          <p:cNvPr id="39946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 </a:t>
            </a:r>
            <a:r>
              <a:rPr lang="en-US" sz="1000"/>
              <a:t>Sept.  2011 </a:t>
            </a:r>
            <a:endParaRPr lang="en-GB" sz="1000"/>
          </a:p>
        </p:txBody>
      </p:sp>
      <p:pic>
        <p:nvPicPr>
          <p:cNvPr id="39947" name="Picture 16" descr="Air_passenger"/>
          <p:cNvPicPr>
            <a:picLocks noChangeAspect="1" noChangeArrowheads="1"/>
          </p:cNvPicPr>
          <p:nvPr/>
        </p:nvPicPr>
        <p:blipFill>
          <a:blip r:embed="rId3" cstate="print"/>
          <a:srcRect l="43349" t="16386" b="19075"/>
          <a:stretch>
            <a:fillRect/>
          </a:stretch>
        </p:blipFill>
        <p:spPr bwMode="auto">
          <a:xfrm>
            <a:off x="4765675" y="2724150"/>
            <a:ext cx="4378325" cy="3524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2"/>
          <p:cNvGrpSpPr>
            <a:grpSpLocks/>
          </p:cNvGrpSpPr>
          <p:nvPr/>
        </p:nvGrpSpPr>
        <p:grpSpPr bwMode="auto">
          <a:xfrm>
            <a:off x="250825" y="2060575"/>
            <a:ext cx="8226425" cy="4321175"/>
            <a:chOff x="113" y="891"/>
            <a:chExt cx="5568" cy="2849"/>
          </a:xfrm>
        </p:grpSpPr>
        <p:sp>
          <p:nvSpPr>
            <p:cNvPr id="42012" name="Freeform 3"/>
            <p:cNvSpPr>
              <a:spLocks noChangeAspect="1"/>
            </p:cNvSpPr>
            <p:nvPr/>
          </p:nvSpPr>
          <p:spPr bwMode="auto">
            <a:xfrm>
              <a:off x="3122" y="1866"/>
              <a:ext cx="11" cy="24"/>
            </a:xfrm>
            <a:custGeom>
              <a:avLst/>
              <a:gdLst>
                <a:gd name="T0" fmla="*/ 92 w 10"/>
                <a:gd name="T1" fmla="*/ 209 h 22"/>
                <a:gd name="T2" fmla="*/ 92 w 10"/>
                <a:gd name="T3" fmla="*/ 0 h 22"/>
                <a:gd name="T4" fmla="*/ 4 w 10"/>
                <a:gd name="T5" fmla="*/ 0 h 22"/>
                <a:gd name="T6" fmla="*/ 0 w 10"/>
                <a:gd name="T7" fmla="*/ 192 h 22"/>
                <a:gd name="T8" fmla="*/ 111 w 10"/>
                <a:gd name="T9" fmla="*/ 192 h 22"/>
                <a:gd name="T10" fmla="*/ 92 w 10"/>
                <a:gd name="T11" fmla="*/ 20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22"/>
                <a:gd name="T20" fmla="*/ 10 w 10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22">
                  <a:moveTo>
                    <a:pt x="8" y="22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13" name="Freeform 4"/>
            <p:cNvSpPr>
              <a:spLocks noChangeAspect="1"/>
            </p:cNvSpPr>
            <p:nvPr/>
          </p:nvSpPr>
          <p:spPr bwMode="auto">
            <a:xfrm>
              <a:off x="2739" y="1566"/>
              <a:ext cx="163" cy="124"/>
            </a:xfrm>
            <a:custGeom>
              <a:avLst/>
              <a:gdLst>
                <a:gd name="T0" fmla="*/ 76 w 159"/>
                <a:gd name="T1" fmla="*/ 2 h 114"/>
                <a:gd name="T2" fmla="*/ 50 w 159"/>
                <a:gd name="T3" fmla="*/ 4 h 114"/>
                <a:gd name="T4" fmla="*/ 14 w 159"/>
                <a:gd name="T5" fmla="*/ 59 h 114"/>
                <a:gd name="T6" fmla="*/ 0 w 159"/>
                <a:gd name="T7" fmla="*/ 4 h 114"/>
                <a:gd name="T8" fmla="*/ 6 w 159"/>
                <a:gd name="T9" fmla="*/ 176 h 114"/>
                <a:gd name="T10" fmla="*/ 12 w 159"/>
                <a:gd name="T11" fmla="*/ 308 h 114"/>
                <a:gd name="T12" fmla="*/ 46 w 159"/>
                <a:gd name="T13" fmla="*/ 289 h 114"/>
                <a:gd name="T14" fmla="*/ 58 w 159"/>
                <a:gd name="T15" fmla="*/ 409 h 114"/>
                <a:gd name="T16" fmla="*/ 80 w 159"/>
                <a:gd name="T17" fmla="*/ 555 h 114"/>
                <a:gd name="T18" fmla="*/ 96 w 159"/>
                <a:gd name="T19" fmla="*/ 555 h 114"/>
                <a:gd name="T20" fmla="*/ 121 w 159"/>
                <a:gd name="T21" fmla="*/ 555 h 114"/>
                <a:gd name="T22" fmla="*/ 158 w 159"/>
                <a:gd name="T23" fmla="*/ 658 h 114"/>
                <a:gd name="T24" fmla="*/ 196 w 159"/>
                <a:gd name="T25" fmla="*/ 801 h 114"/>
                <a:gd name="T26" fmla="*/ 200 w 159"/>
                <a:gd name="T27" fmla="*/ 742 h 114"/>
                <a:gd name="T28" fmla="*/ 206 w 159"/>
                <a:gd name="T29" fmla="*/ 731 h 114"/>
                <a:gd name="T30" fmla="*/ 216 w 159"/>
                <a:gd name="T31" fmla="*/ 742 h 114"/>
                <a:gd name="T32" fmla="*/ 227 w 159"/>
                <a:gd name="T33" fmla="*/ 871 h 114"/>
                <a:gd name="T34" fmla="*/ 234 w 159"/>
                <a:gd name="T35" fmla="*/ 1002 h 114"/>
                <a:gd name="T36" fmla="*/ 251 w 159"/>
                <a:gd name="T37" fmla="*/ 1012 h 114"/>
                <a:gd name="T38" fmla="*/ 285 w 159"/>
                <a:gd name="T39" fmla="*/ 979 h 114"/>
                <a:gd name="T40" fmla="*/ 303 w 159"/>
                <a:gd name="T41" fmla="*/ 941 h 114"/>
                <a:gd name="T42" fmla="*/ 303 w 159"/>
                <a:gd name="T43" fmla="*/ 815 h 114"/>
                <a:gd name="T44" fmla="*/ 290 w 159"/>
                <a:gd name="T45" fmla="*/ 781 h 114"/>
                <a:gd name="T46" fmla="*/ 290 w 159"/>
                <a:gd name="T47" fmla="*/ 677 h 114"/>
                <a:gd name="T48" fmla="*/ 290 w 159"/>
                <a:gd name="T49" fmla="*/ 555 h 114"/>
                <a:gd name="T50" fmla="*/ 285 w 159"/>
                <a:gd name="T51" fmla="*/ 484 h 114"/>
                <a:gd name="T52" fmla="*/ 276 w 159"/>
                <a:gd name="T53" fmla="*/ 409 h 114"/>
                <a:gd name="T54" fmla="*/ 246 w 159"/>
                <a:gd name="T55" fmla="*/ 342 h 114"/>
                <a:gd name="T56" fmla="*/ 239 w 159"/>
                <a:gd name="T57" fmla="*/ 268 h 114"/>
                <a:gd name="T58" fmla="*/ 227 w 159"/>
                <a:gd name="T59" fmla="*/ 246 h 114"/>
                <a:gd name="T60" fmla="*/ 220 w 159"/>
                <a:gd name="T61" fmla="*/ 191 h 114"/>
                <a:gd name="T62" fmla="*/ 202 w 159"/>
                <a:gd name="T63" fmla="*/ 137 h 114"/>
                <a:gd name="T64" fmla="*/ 192 w 159"/>
                <a:gd name="T65" fmla="*/ 83 h 114"/>
                <a:gd name="T66" fmla="*/ 158 w 159"/>
                <a:gd name="T67" fmla="*/ 162 h 114"/>
                <a:gd name="T68" fmla="*/ 136 w 159"/>
                <a:gd name="T69" fmla="*/ 176 h 114"/>
                <a:gd name="T70" fmla="*/ 118 w 159"/>
                <a:gd name="T71" fmla="*/ 98 h 114"/>
                <a:gd name="T72" fmla="*/ 80 w 159"/>
                <a:gd name="T73" fmla="*/ 2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9"/>
                <a:gd name="T112" fmla="*/ 0 h 114"/>
                <a:gd name="T113" fmla="*/ 159 w 159"/>
                <a:gd name="T114" fmla="*/ 114 h 11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9" h="114">
                  <a:moveTo>
                    <a:pt x="44" y="0"/>
                  </a:moveTo>
                  <a:lnTo>
                    <a:pt x="42" y="2"/>
                  </a:lnTo>
                  <a:lnTo>
                    <a:pt x="28" y="2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14"/>
                  </a:lnTo>
                  <a:lnTo>
                    <a:pt x="6" y="20"/>
                  </a:lnTo>
                  <a:lnTo>
                    <a:pt x="8" y="28"/>
                  </a:lnTo>
                  <a:lnTo>
                    <a:pt x="12" y="34"/>
                  </a:lnTo>
                  <a:lnTo>
                    <a:pt x="18" y="38"/>
                  </a:lnTo>
                  <a:lnTo>
                    <a:pt x="20" y="32"/>
                  </a:lnTo>
                  <a:lnTo>
                    <a:pt x="24" y="26"/>
                  </a:lnTo>
                  <a:lnTo>
                    <a:pt x="32" y="46"/>
                  </a:lnTo>
                  <a:lnTo>
                    <a:pt x="38" y="54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2" y="62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72" y="66"/>
                  </a:lnTo>
                  <a:lnTo>
                    <a:pt x="84" y="74"/>
                  </a:lnTo>
                  <a:lnTo>
                    <a:pt x="94" y="80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4" y="84"/>
                  </a:lnTo>
                  <a:lnTo>
                    <a:pt x="104" y="82"/>
                  </a:lnTo>
                  <a:lnTo>
                    <a:pt x="108" y="82"/>
                  </a:lnTo>
                  <a:lnTo>
                    <a:pt x="112" y="82"/>
                  </a:lnTo>
                  <a:lnTo>
                    <a:pt x="114" y="84"/>
                  </a:lnTo>
                  <a:lnTo>
                    <a:pt x="120" y="90"/>
                  </a:lnTo>
                  <a:lnTo>
                    <a:pt x="120" y="98"/>
                  </a:lnTo>
                  <a:lnTo>
                    <a:pt x="120" y="106"/>
                  </a:lnTo>
                  <a:lnTo>
                    <a:pt x="124" y="112"/>
                  </a:lnTo>
                  <a:lnTo>
                    <a:pt x="128" y="112"/>
                  </a:lnTo>
                  <a:lnTo>
                    <a:pt x="132" y="114"/>
                  </a:lnTo>
                  <a:lnTo>
                    <a:pt x="140" y="112"/>
                  </a:lnTo>
                  <a:lnTo>
                    <a:pt x="150" y="110"/>
                  </a:lnTo>
                  <a:lnTo>
                    <a:pt x="157" y="108"/>
                  </a:lnTo>
                  <a:lnTo>
                    <a:pt x="159" y="106"/>
                  </a:lnTo>
                  <a:lnTo>
                    <a:pt x="159" y="102"/>
                  </a:lnTo>
                  <a:lnTo>
                    <a:pt x="159" y="92"/>
                  </a:lnTo>
                  <a:lnTo>
                    <a:pt x="155" y="90"/>
                  </a:lnTo>
                  <a:lnTo>
                    <a:pt x="152" y="88"/>
                  </a:lnTo>
                  <a:lnTo>
                    <a:pt x="150" y="84"/>
                  </a:lnTo>
                  <a:lnTo>
                    <a:pt x="152" y="76"/>
                  </a:lnTo>
                  <a:lnTo>
                    <a:pt x="157" y="68"/>
                  </a:lnTo>
                  <a:lnTo>
                    <a:pt x="152" y="62"/>
                  </a:lnTo>
                  <a:lnTo>
                    <a:pt x="150" y="56"/>
                  </a:lnTo>
                  <a:lnTo>
                    <a:pt x="150" y="54"/>
                  </a:lnTo>
                  <a:lnTo>
                    <a:pt x="150" y="50"/>
                  </a:lnTo>
                  <a:lnTo>
                    <a:pt x="144" y="46"/>
                  </a:lnTo>
                  <a:lnTo>
                    <a:pt x="136" y="42"/>
                  </a:lnTo>
                  <a:lnTo>
                    <a:pt x="130" y="38"/>
                  </a:lnTo>
                  <a:lnTo>
                    <a:pt x="128" y="34"/>
                  </a:lnTo>
                  <a:lnTo>
                    <a:pt x="126" y="30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0" y="10"/>
                  </a:lnTo>
                  <a:lnTo>
                    <a:pt x="90" y="16"/>
                  </a:lnTo>
                  <a:lnTo>
                    <a:pt x="84" y="18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66" y="18"/>
                  </a:lnTo>
                  <a:lnTo>
                    <a:pt x="60" y="12"/>
                  </a:lnTo>
                  <a:lnTo>
                    <a:pt x="52" y="6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014" name="Group 5"/>
            <p:cNvGrpSpPr>
              <a:grpSpLocks noChangeAspect="1"/>
            </p:cNvGrpSpPr>
            <p:nvPr/>
          </p:nvGrpSpPr>
          <p:grpSpPr bwMode="auto">
            <a:xfrm>
              <a:off x="3267" y="1382"/>
              <a:ext cx="624" cy="387"/>
              <a:chOff x="3400" y="1700"/>
              <a:chExt cx="610" cy="356"/>
            </a:xfrm>
          </p:grpSpPr>
          <p:sp>
            <p:nvSpPr>
              <p:cNvPr id="42282" name="Freeform 6"/>
              <p:cNvSpPr>
                <a:spLocks noChangeAspect="1"/>
              </p:cNvSpPr>
              <p:nvPr/>
            </p:nvSpPr>
            <p:spPr bwMode="auto">
              <a:xfrm>
                <a:off x="3400" y="1700"/>
                <a:ext cx="610" cy="290"/>
              </a:xfrm>
              <a:custGeom>
                <a:avLst/>
                <a:gdLst>
                  <a:gd name="T0" fmla="*/ 118 w 610"/>
                  <a:gd name="T1" fmla="*/ 258 h 290"/>
                  <a:gd name="T2" fmla="*/ 116 w 610"/>
                  <a:gd name="T3" fmla="*/ 272 h 290"/>
                  <a:gd name="T4" fmla="*/ 108 w 610"/>
                  <a:gd name="T5" fmla="*/ 252 h 290"/>
                  <a:gd name="T6" fmla="*/ 98 w 610"/>
                  <a:gd name="T7" fmla="*/ 240 h 290"/>
                  <a:gd name="T8" fmla="*/ 76 w 610"/>
                  <a:gd name="T9" fmla="*/ 226 h 290"/>
                  <a:gd name="T10" fmla="*/ 62 w 610"/>
                  <a:gd name="T11" fmla="*/ 206 h 290"/>
                  <a:gd name="T12" fmla="*/ 80 w 610"/>
                  <a:gd name="T13" fmla="*/ 210 h 290"/>
                  <a:gd name="T14" fmla="*/ 86 w 610"/>
                  <a:gd name="T15" fmla="*/ 194 h 290"/>
                  <a:gd name="T16" fmla="*/ 98 w 610"/>
                  <a:gd name="T17" fmla="*/ 182 h 290"/>
                  <a:gd name="T18" fmla="*/ 92 w 610"/>
                  <a:gd name="T19" fmla="*/ 162 h 290"/>
                  <a:gd name="T20" fmla="*/ 82 w 610"/>
                  <a:gd name="T21" fmla="*/ 166 h 290"/>
                  <a:gd name="T22" fmla="*/ 68 w 610"/>
                  <a:gd name="T23" fmla="*/ 162 h 290"/>
                  <a:gd name="T24" fmla="*/ 44 w 610"/>
                  <a:gd name="T25" fmla="*/ 174 h 290"/>
                  <a:gd name="T26" fmla="*/ 26 w 610"/>
                  <a:gd name="T27" fmla="*/ 148 h 290"/>
                  <a:gd name="T28" fmla="*/ 8 w 610"/>
                  <a:gd name="T29" fmla="*/ 138 h 290"/>
                  <a:gd name="T30" fmla="*/ 0 w 610"/>
                  <a:gd name="T31" fmla="*/ 138 h 290"/>
                  <a:gd name="T32" fmla="*/ 0 w 610"/>
                  <a:gd name="T33" fmla="*/ 118 h 290"/>
                  <a:gd name="T34" fmla="*/ 8 w 610"/>
                  <a:gd name="T35" fmla="*/ 94 h 290"/>
                  <a:gd name="T36" fmla="*/ 28 w 610"/>
                  <a:gd name="T37" fmla="*/ 102 h 290"/>
                  <a:gd name="T38" fmla="*/ 50 w 610"/>
                  <a:gd name="T39" fmla="*/ 70 h 290"/>
                  <a:gd name="T40" fmla="*/ 92 w 610"/>
                  <a:gd name="T41" fmla="*/ 78 h 290"/>
                  <a:gd name="T42" fmla="*/ 118 w 610"/>
                  <a:gd name="T43" fmla="*/ 88 h 290"/>
                  <a:gd name="T44" fmla="*/ 136 w 610"/>
                  <a:gd name="T45" fmla="*/ 84 h 290"/>
                  <a:gd name="T46" fmla="*/ 182 w 610"/>
                  <a:gd name="T47" fmla="*/ 92 h 290"/>
                  <a:gd name="T48" fmla="*/ 200 w 610"/>
                  <a:gd name="T49" fmla="*/ 92 h 290"/>
                  <a:gd name="T50" fmla="*/ 218 w 610"/>
                  <a:gd name="T51" fmla="*/ 76 h 290"/>
                  <a:gd name="T52" fmla="*/ 196 w 610"/>
                  <a:gd name="T53" fmla="*/ 60 h 290"/>
                  <a:gd name="T54" fmla="*/ 216 w 610"/>
                  <a:gd name="T55" fmla="*/ 46 h 290"/>
                  <a:gd name="T56" fmla="*/ 194 w 610"/>
                  <a:gd name="T57" fmla="*/ 28 h 290"/>
                  <a:gd name="T58" fmla="*/ 290 w 610"/>
                  <a:gd name="T59" fmla="*/ 10 h 290"/>
                  <a:gd name="T60" fmla="*/ 330 w 610"/>
                  <a:gd name="T61" fmla="*/ 4 h 290"/>
                  <a:gd name="T62" fmla="*/ 380 w 610"/>
                  <a:gd name="T63" fmla="*/ 28 h 290"/>
                  <a:gd name="T64" fmla="*/ 396 w 610"/>
                  <a:gd name="T65" fmla="*/ 36 h 290"/>
                  <a:gd name="T66" fmla="*/ 424 w 610"/>
                  <a:gd name="T67" fmla="*/ 20 h 290"/>
                  <a:gd name="T68" fmla="*/ 442 w 610"/>
                  <a:gd name="T69" fmla="*/ 38 h 290"/>
                  <a:gd name="T70" fmla="*/ 506 w 610"/>
                  <a:gd name="T71" fmla="*/ 90 h 290"/>
                  <a:gd name="T72" fmla="*/ 518 w 610"/>
                  <a:gd name="T73" fmla="*/ 82 h 290"/>
                  <a:gd name="T74" fmla="*/ 542 w 610"/>
                  <a:gd name="T75" fmla="*/ 94 h 290"/>
                  <a:gd name="T76" fmla="*/ 572 w 610"/>
                  <a:gd name="T77" fmla="*/ 102 h 290"/>
                  <a:gd name="T78" fmla="*/ 610 w 610"/>
                  <a:gd name="T79" fmla="*/ 116 h 290"/>
                  <a:gd name="T80" fmla="*/ 584 w 610"/>
                  <a:gd name="T81" fmla="*/ 140 h 290"/>
                  <a:gd name="T82" fmla="*/ 588 w 610"/>
                  <a:gd name="T83" fmla="*/ 160 h 290"/>
                  <a:gd name="T84" fmla="*/ 570 w 610"/>
                  <a:gd name="T85" fmla="*/ 164 h 290"/>
                  <a:gd name="T86" fmla="*/ 560 w 610"/>
                  <a:gd name="T87" fmla="*/ 172 h 290"/>
                  <a:gd name="T88" fmla="*/ 558 w 610"/>
                  <a:gd name="T89" fmla="*/ 196 h 290"/>
                  <a:gd name="T90" fmla="*/ 534 w 610"/>
                  <a:gd name="T91" fmla="*/ 196 h 290"/>
                  <a:gd name="T92" fmla="*/ 546 w 610"/>
                  <a:gd name="T93" fmla="*/ 226 h 290"/>
                  <a:gd name="T94" fmla="*/ 542 w 610"/>
                  <a:gd name="T95" fmla="*/ 252 h 290"/>
                  <a:gd name="T96" fmla="*/ 514 w 610"/>
                  <a:gd name="T97" fmla="*/ 246 h 290"/>
                  <a:gd name="T98" fmla="*/ 480 w 610"/>
                  <a:gd name="T99" fmla="*/ 246 h 290"/>
                  <a:gd name="T100" fmla="*/ 448 w 610"/>
                  <a:gd name="T101" fmla="*/ 244 h 290"/>
                  <a:gd name="T102" fmla="*/ 426 w 610"/>
                  <a:gd name="T103" fmla="*/ 246 h 290"/>
                  <a:gd name="T104" fmla="*/ 414 w 610"/>
                  <a:gd name="T105" fmla="*/ 260 h 290"/>
                  <a:gd name="T106" fmla="*/ 386 w 610"/>
                  <a:gd name="T107" fmla="*/ 274 h 290"/>
                  <a:gd name="T108" fmla="*/ 380 w 610"/>
                  <a:gd name="T109" fmla="*/ 290 h 290"/>
                  <a:gd name="T110" fmla="*/ 370 w 610"/>
                  <a:gd name="T111" fmla="*/ 280 h 290"/>
                  <a:gd name="T112" fmla="*/ 344 w 610"/>
                  <a:gd name="T113" fmla="*/ 264 h 290"/>
                  <a:gd name="T114" fmla="*/ 332 w 610"/>
                  <a:gd name="T115" fmla="*/ 250 h 290"/>
                  <a:gd name="T116" fmla="*/ 262 w 610"/>
                  <a:gd name="T117" fmla="*/ 234 h 290"/>
                  <a:gd name="T118" fmla="*/ 198 w 610"/>
                  <a:gd name="T119" fmla="*/ 192 h 290"/>
                  <a:gd name="T120" fmla="*/ 174 w 610"/>
                  <a:gd name="T121" fmla="*/ 274 h 290"/>
                  <a:gd name="T122" fmla="*/ 150 w 610"/>
                  <a:gd name="T123" fmla="*/ 260 h 290"/>
                  <a:gd name="T124" fmla="*/ 126 w 610"/>
                  <a:gd name="T125" fmla="*/ 256 h 2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10"/>
                  <a:gd name="T190" fmla="*/ 0 h 290"/>
                  <a:gd name="T191" fmla="*/ 610 w 610"/>
                  <a:gd name="T192" fmla="*/ 290 h 29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10" h="290">
                    <a:moveTo>
                      <a:pt x="126" y="256"/>
                    </a:moveTo>
                    <a:lnTo>
                      <a:pt x="118" y="258"/>
                    </a:lnTo>
                    <a:lnTo>
                      <a:pt x="116" y="266"/>
                    </a:lnTo>
                    <a:lnTo>
                      <a:pt x="116" y="272"/>
                    </a:lnTo>
                    <a:lnTo>
                      <a:pt x="110" y="266"/>
                    </a:lnTo>
                    <a:lnTo>
                      <a:pt x="108" y="252"/>
                    </a:lnTo>
                    <a:lnTo>
                      <a:pt x="106" y="244"/>
                    </a:lnTo>
                    <a:lnTo>
                      <a:pt x="98" y="240"/>
                    </a:lnTo>
                    <a:lnTo>
                      <a:pt x="92" y="238"/>
                    </a:lnTo>
                    <a:lnTo>
                      <a:pt x="76" y="226"/>
                    </a:lnTo>
                    <a:lnTo>
                      <a:pt x="66" y="216"/>
                    </a:lnTo>
                    <a:lnTo>
                      <a:pt x="62" y="206"/>
                    </a:lnTo>
                    <a:lnTo>
                      <a:pt x="68" y="208"/>
                    </a:lnTo>
                    <a:lnTo>
                      <a:pt x="80" y="210"/>
                    </a:lnTo>
                    <a:lnTo>
                      <a:pt x="76" y="194"/>
                    </a:lnTo>
                    <a:lnTo>
                      <a:pt x="86" y="194"/>
                    </a:lnTo>
                    <a:lnTo>
                      <a:pt x="100" y="194"/>
                    </a:lnTo>
                    <a:lnTo>
                      <a:pt x="98" y="182"/>
                    </a:lnTo>
                    <a:lnTo>
                      <a:pt x="98" y="170"/>
                    </a:lnTo>
                    <a:lnTo>
                      <a:pt x="92" y="162"/>
                    </a:lnTo>
                    <a:lnTo>
                      <a:pt x="86" y="162"/>
                    </a:lnTo>
                    <a:lnTo>
                      <a:pt x="82" y="166"/>
                    </a:lnTo>
                    <a:lnTo>
                      <a:pt x="76" y="166"/>
                    </a:lnTo>
                    <a:lnTo>
                      <a:pt x="68" y="162"/>
                    </a:lnTo>
                    <a:lnTo>
                      <a:pt x="58" y="162"/>
                    </a:lnTo>
                    <a:lnTo>
                      <a:pt x="44" y="174"/>
                    </a:lnTo>
                    <a:lnTo>
                      <a:pt x="38" y="164"/>
                    </a:lnTo>
                    <a:lnTo>
                      <a:pt x="26" y="148"/>
                    </a:lnTo>
                    <a:lnTo>
                      <a:pt x="10" y="146"/>
                    </a:lnTo>
                    <a:lnTo>
                      <a:pt x="8" y="138"/>
                    </a:lnTo>
                    <a:lnTo>
                      <a:pt x="4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18"/>
                    </a:lnTo>
                    <a:lnTo>
                      <a:pt x="0" y="104"/>
                    </a:lnTo>
                    <a:lnTo>
                      <a:pt x="8" y="94"/>
                    </a:lnTo>
                    <a:lnTo>
                      <a:pt x="18" y="106"/>
                    </a:lnTo>
                    <a:lnTo>
                      <a:pt x="28" y="102"/>
                    </a:lnTo>
                    <a:lnTo>
                      <a:pt x="26" y="90"/>
                    </a:lnTo>
                    <a:lnTo>
                      <a:pt x="50" y="70"/>
                    </a:lnTo>
                    <a:lnTo>
                      <a:pt x="72" y="72"/>
                    </a:lnTo>
                    <a:lnTo>
                      <a:pt x="92" y="78"/>
                    </a:lnTo>
                    <a:lnTo>
                      <a:pt x="108" y="90"/>
                    </a:lnTo>
                    <a:lnTo>
                      <a:pt x="118" y="88"/>
                    </a:lnTo>
                    <a:lnTo>
                      <a:pt x="130" y="92"/>
                    </a:lnTo>
                    <a:lnTo>
                      <a:pt x="136" y="84"/>
                    </a:lnTo>
                    <a:lnTo>
                      <a:pt x="170" y="84"/>
                    </a:lnTo>
                    <a:lnTo>
                      <a:pt x="182" y="92"/>
                    </a:lnTo>
                    <a:lnTo>
                      <a:pt x="188" y="92"/>
                    </a:lnTo>
                    <a:lnTo>
                      <a:pt x="200" y="92"/>
                    </a:lnTo>
                    <a:lnTo>
                      <a:pt x="216" y="90"/>
                    </a:lnTo>
                    <a:lnTo>
                      <a:pt x="218" y="76"/>
                    </a:lnTo>
                    <a:lnTo>
                      <a:pt x="192" y="68"/>
                    </a:lnTo>
                    <a:lnTo>
                      <a:pt x="196" y="60"/>
                    </a:lnTo>
                    <a:lnTo>
                      <a:pt x="198" y="50"/>
                    </a:lnTo>
                    <a:lnTo>
                      <a:pt x="216" y="46"/>
                    </a:lnTo>
                    <a:lnTo>
                      <a:pt x="200" y="40"/>
                    </a:lnTo>
                    <a:lnTo>
                      <a:pt x="194" y="28"/>
                    </a:lnTo>
                    <a:lnTo>
                      <a:pt x="218" y="28"/>
                    </a:lnTo>
                    <a:lnTo>
                      <a:pt x="290" y="10"/>
                    </a:lnTo>
                    <a:lnTo>
                      <a:pt x="300" y="0"/>
                    </a:lnTo>
                    <a:lnTo>
                      <a:pt x="330" y="4"/>
                    </a:lnTo>
                    <a:lnTo>
                      <a:pt x="342" y="24"/>
                    </a:lnTo>
                    <a:lnTo>
                      <a:pt x="380" y="28"/>
                    </a:lnTo>
                    <a:lnTo>
                      <a:pt x="378" y="36"/>
                    </a:lnTo>
                    <a:lnTo>
                      <a:pt x="396" y="36"/>
                    </a:lnTo>
                    <a:lnTo>
                      <a:pt x="416" y="20"/>
                    </a:lnTo>
                    <a:lnTo>
                      <a:pt x="424" y="20"/>
                    </a:lnTo>
                    <a:lnTo>
                      <a:pt x="424" y="30"/>
                    </a:lnTo>
                    <a:lnTo>
                      <a:pt x="442" y="38"/>
                    </a:lnTo>
                    <a:lnTo>
                      <a:pt x="498" y="88"/>
                    </a:lnTo>
                    <a:lnTo>
                      <a:pt x="506" y="90"/>
                    </a:lnTo>
                    <a:lnTo>
                      <a:pt x="506" y="80"/>
                    </a:lnTo>
                    <a:lnTo>
                      <a:pt x="518" y="82"/>
                    </a:lnTo>
                    <a:lnTo>
                      <a:pt x="520" y="90"/>
                    </a:lnTo>
                    <a:lnTo>
                      <a:pt x="542" y="94"/>
                    </a:lnTo>
                    <a:lnTo>
                      <a:pt x="546" y="84"/>
                    </a:lnTo>
                    <a:lnTo>
                      <a:pt x="572" y="102"/>
                    </a:lnTo>
                    <a:lnTo>
                      <a:pt x="590" y="112"/>
                    </a:lnTo>
                    <a:lnTo>
                      <a:pt x="610" y="116"/>
                    </a:lnTo>
                    <a:lnTo>
                      <a:pt x="604" y="120"/>
                    </a:lnTo>
                    <a:lnTo>
                      <a:pt x="584" y="140"/>
                    </a:lnTo>
                    <a:lnTo>
                      <a:pt x="594" y="152"/>
                    </a:lnTo>
                    <a:lnTo>
                      <a:pt x="588" y="160"/>
                    </a:lnTo>
                    <a:lnTo>
                      <a:pt x="580" y="164"/>
                    </a:lnTo>
                    <a:lnTo>
                      <a:pt x="570" y="164"/>
                    </a:lnTo>
                    <a:lnTo>
                      <a:pt x="556" y="160"/>
                    </a:lnTo>
                    <a:lnTo>
                      <a:pt x="560" y="172"/>
                    </a:lnTo>
                    <a:lnTo>
                      <a:pt x="558" y="188"/>
                    </a:lnTo>
                    <a:lnTo>
                      <a:pt x="558" y="196"/>
                    </a:lnTo>
                    <a:lnTo>
                      <a:pt x="552" y="200"/>
                    </a:lnTo>
                    <a:lnTo>
                      <a:pt x="534" y="196"/>
                    </a:lnTo>
                    <a:lnTo>
                      <a:pt x="536" y="204"/>
                    </a:lnTo>
                    <a:lnTo>
                      <a:pt x="546" y="226"/>
                    </a:lnTo>
                    <a:lnTo>
                      <a:pt x="548" y="240"/>
                    </a:lnTo>
                    <a:lnTo>
                      <a:pt x="542" y="252"/>
                    </a:lnTo>
                    <a:lnTo>
                      <a:pt x="528" y="246"/>
                    </a:lnTo>
                    <a:lnTo>
                      <a:pt x="514" y="246"/>
                    </a:lnTo>
                    <a:lnTo>
                      <a:pt x="492" y="246"/>
                    </a:lnTo>
                    <a:lnTo>
                      <a:pt x="480" y="246"/>
                    </a:lnTo>
                    <a:lnTo>
                      <a:pt x="458" y="238"/>
                    </a:lnTo>
                    <a:lnTo>
                      <a:pt x="448" y="244"/>
                    </a:lnTo>
                    <a:lnTo>
                      <a:pt x="448" y="252"/>
                    </a:lnTo>
                    <a:lnTo>
                      <a:pt x="426" y="246"/>
                    </a:lnTo>
                    <a:lnTo>
                      <a:pt x="414" y="248"/>
                    </a:lnTo>
                    <a:lnTo>
                      <a:pt x="414" y="260"/>
                    </a:lnTo>
                    <a:lnTo>
                      <a:pt x="406" y="260"/>
                    </a:lnTo>
                    <a:lnTo>
                      <a:pt x="386" y="274"/>
                    </a:lnTo>
                    <a:lnTo>
                      <a:pt x="380" y="284"/>
                    </a:lnTo>
                    <a:lnTo>
                      <a:pt x="380" y="290"/>
                    </a:lnTo>
                    <a:lnTo>
                      <a:pt x="372" y="288"/>
                    </a:lnTo>
                    <a:lnTo>
                      <a:pt x="370" y="280"/>
                    </a:lnTo>
                    <a:lnTo>
                      <a:pt x="350" y="280"/>
                    </a:lnTo>
                    <a:lnTo>
                      <a:pt x="344" y="264"/>
                    </a:lnTo>
                    <a:lnTo>
                      <a:pt x="336" y="262"/>
                    </a:lnTo>
                    <a:lnTo>
                      <a:pt x="332" y="250"/>
                    </a:lnTo>
                    <a:lnTo>
                      <a:pt x="308" y="230"/>
                    </a:lnTo>
                    <a:lnTo>
                      <a:pt x="262" y="234"/>
                    </a:lnTo>
                    <a:lnTo>
                      <a:pt x="242" y="212"/>
                    </a:lnTo>
                    <a:lnTo>
                      <a:pt x="198" y="192"/>
                    </a:lnTo>
                    <a:lnTo>
                      <a:pt x="162" y="202"/>
                    </a:lnTo>
                    <a:lnTo>
                      <a:pt x="174" y="274"/>
                    </a:lnTo>
                    <a:lnTo>
                      <a:pt x="164" y="274"/>
                    </a:lnTo>
                    <a:lnTo>
                      <a:pt x="150" y="260"/>
                    </a:lnTo>
                    <a:lnTo>
                      <a:pt x="138" y="256"/>
                    </a:lnTo>
                    <a:lnTo>
                      <a:pt x="126" y="2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83" name="Freeform 7"/>
              <p:cNvSpPr>
                <a:spLocks noChangeAspect="1"/>
              </p:cNvSpPr>
              <p:nvPr/>
            </p:nvSpPr>
            <p:spPr bwMode="auto">
              <a:xfrm>
                <a:off x="3806" y="1938"/>
                <a:ext cx="136" cy="78"/>
              </a:xfrm>
              <a:custGeom>
                <a:avLst/>
                <a:gdLst>
                  <a:gd name="T0" fmla="*/ 14 w 136"/>
                  <a:gd name="T1" fmla="*/ 66 h 78"/>
                  <a:gd name="T2" fmla="*/ 22 w 136"/>
                  <a:gd name="T3" fmla="*/ 64 h 78"/>
                  <a:gd name="T4" fmla="*/ 32 w 136"/>
                  <a:gd name="T5" fmla="*/ 60 h 78"/>
                  <a:gd name="T6" fmla="*/ 40 w 136"/>
                  <a:gd name="T7" fmla="*/ 56 h 78"/>
                  <a:gd name="T8" fmla="*/ 46 w 136"/>
                  <a:gd name="T9" fmla="*/ 48 h 78"/>
                  <a:gd name="T10" fmla="*/ 36 w 136"/>
                  <a:gd name="T11" fmla="*/ 44 h 78"/>
                  <a:gd name="T12" fmla="*/ 22 w 136"/>
                  <a:gd name="T13" fmla="*/ 36 h 78"/>
                  <a:gd name="T14" fmla="*/ 18 w 136"/>
                  <a:gd name="T15" fmla="*/ 40 h 78"/>
                  <a:gd name="T16" fmla="*/ 8 w 136"/>
                  <a:gd name="T17" fmla="*/ 38 h 78"/>
                  <a:gd name="T18" fmla="*/ 0 w 136"/>
                  <a:gd name="T19" fmla="*/ 36 h 78"/>
                  <a:gd name="T20" fmla="*/ 4 w 136"/>
                  <a:gd name="T21" fmla="*/ 30 h 78"/>
                  <a:gd name="T22" fmla="*/ 8 w 136"/>
                  <a:gd name="T23" fmla="*/ 22 h 78"/>
                  <a:gd name="T24" fmla="*/ 8 w 136"/>
                  <a:gd name="T25" fmla="*/ 10 h 78"/>
                  <a:gd name="T26" fmla="*/ 20 w 136"/>
                  <a:gd name="T27" fmla="*/ 8 h 78"/>
                  <a:gd name="T28" fmla="*/ 26 w 136"/>
                  <a:gd name="T29" fmla="*/ 10 h 78"/>
                  <a:gd name="T30" fmla="*/ 32 w 136"/>
                  <a:gd name="T31" fmla="*/ 14 h 78"/>
                  <a:gd name="T32" fmla="*/ 42 w 136"/>
                  <a:gd name="T33" fmla="*/ 14 h 78"/>
                  <a:gd name="T34" fmla="*/ 42 w 136"/>
                  <a:gd name="T35" fmla="*/ 6 h 78"/>
                  <a:gd name="T36" fmla="*/ 52 w 136"/>
                  <a:gd name="T37" fmla="*/ 0 h 78"/>
                  <a:gd name="T38" fmla="*/ 62 w 136"/>
                  <a:gd name="T39" fmla="*/ 2 h 78"/>
                  <a:gd name="T40" fmla="*/ 68 w 136"/>
                  <a:gd name="T41" fmla="*/ 8 h 78"/>
                  <a:gd name="T42" fmla="*/ 78 w 136"/>
                  <a:gd name="T43" fmla="*/ 10 h 78"/>
                  <a:gd name="T44" fmla="*/ 94 w 136"/>
                  <a:gd name="T45" fmla="*/ 8 h 78"/>
                  <a:gd name="T46" fmla="*/ 108 w 136"/>
                  <a:gd name="T47" fmla="*/ 8 h 78"/>
                  <a:gd name="T48" fmla="*/ 122 w 136"/>
                  <a:gd name="T49" fmla="*/ 8 h 78"/>
                  <a:gd name="T50" fmla="*/ 136 w 136"/>
                  <a:gd name="T51" fmla="*/ 14 h 78"/>
                  <a:gd name="T52" fmla="*/ 132 w 136"/>
                  <a:gd name="T53" fmla="*/ 20 h 78"/>
                  <a:gd name="T54" fmla="*/ 126 w 136"/>
                  <a:gd name="T55" fmla="*/ 26 h 78"/>
                  <a:gd name="T56" fmla="*/ 120 w 136"/>
                  <a:gd name="T57" fmla="*/ 32 h 78"/>
                  <a:gd name="T58" fmla="*/ 114 w 136"/>
                  <a:gd name="T59" fmla="*/ 40 h 78"/>
                  <a:gd name="T60" fmla="*/ 106 w 136"/>
                  <a:gd name="T61" fmla="*/ 46 h 78"/>
                  <a:gd name="T62" fmla="*/ 96 w 136"/>
                  <a:gd name="T63" fmla="*/ 54 h 78"/>
                  <a:gd name="T64" fmla="*/ 84 w 136"/>
                  <a:gd name="T65" fmla="*/ 54 h 78"/>
                  <a:gd name="T66" fmla="*/ 74 w 136"/>
                  <a:gd name="T67" fmla="*/ 56 h 78"/>
                  <a:gd name="T68" fmla="*/ 66 w 136"/>
                  <a:gd name="T69" fmla="*/ 58 h 78"/>
                  <a:gd name="T70" fmla="*/ 60 w 136"/>
                  <a:gd name="T71" fmla="*/ 62 h 78"/>
                  <a:gd name="T72" fmla="*/ 56 w 136"/>
                  <a:gd name="T73" fmla="*/ 70 h 78"/>
                  <a:gd name="T74" fmla="*/ 56 w 136"/>
                  <a:gd name="T75" fmla="*/ 76 h 78"/>
                  <a:gd name="T76" fmla="*/ 48 w 136"/>
                  <a:gd name="T77" fmla="*/ 76 h 78"/>
                  <a:gd name="T78" fmla="*/ 42 w 136"/>
                  <a:gd name="T79" fmla="*/ 78 h 78"/>
                  <a:gd name="T80" fmla="*/ 34 w 136"/>
                  <a:gd name="T81" fmla="*/ 78 h 78"/>
                  <a:gd name="T82" fmla="*/ 26 w 136"/>
                  <a:gd name="T83" fmla="*/ 76 h 78"/>
                  <a:gd name="T84" fmla="*/ 20 w 136"/>
                  <a:gd name="T85" fmla="*/ 76 h 78"/>
                  <a:gd name="T86" fmla="*/ 12 w 136"/>
                  <a:gd name="T87" fmla="*/ 76 h 78"/>
                  <a:gd name="T88" fmla="*/ 14 w 136"/>
                  <a:gd name="T89" fmla="*/ 66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6"/>
                  <a:gd name="T136" fmla="*/ 0 h 78"/>
                  <a:gd name="T137" fmla="*/ 136 w 136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6" h="78">
                    <a:moveTo>
                      <a:pt x="14" y="66"/>
                    </a:moveTo>
                    <a:lnTo>
                      <a:pt x="22" y="64"/>
                    </a:lnTo>
                    <a:lnTo>
                      <a:pt x="32" y="60"/>
                    </a:lnTo>
                    <a:lnTo>
                      <a:pt x="40" y="56"/>
                    </a:lnTo>
                    <a:lnTo>
                      <a:pt x="46" y="48"/>
                    </a:lnTo>
                    <a:lnTo>
                      <a:pt x="36" y="44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8" y="38"/>
                    </a:lnTo>
                    <a:lnTo>
                      <a:pt x="0" y="36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8" y="10"/>
                    </a:lnTo>
                    <a:lnTo>
                      <a:pt x="20" y="8"/>
                    </a:lnTo>
                    <a:lnTo>
                      <a:pt x="26" y="10"/>
                    </a:lnTo>
                    <a:lnTo>
                      <a:pt x="32" y="14"/>
                    </a:lnTo>
                    <a:lnTo>
                      <a:pt x="42" y="14"/>
                    </a:lnTo>
                    <a:lnTo>
                      <a:pt x="42" y="6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68" y="8"/>
                    </a:lnTo>
                    <a:lnTo>
                      <a:pt x="78" y="10"/>
                    </a:lnTo>
                    <a:lnTo>
                      <a:pt x="94" y="8"/>
                    </a:lnTo>
                    <a:lnTo>
                      <a:pt x="108" y="8"/>
                    </a:lnTo>
                    <a:lnTo>
                      <a:pt x="122" y="8"/>
                    </a:lnTo>
                    <a:lnTo>
                      <a:pt x="136" y="14"/>
                    </a:lnTo>
                    <a:lnTo>
                      <a:pt x="132" y="20"/>
                    </a:lnTo>
                    <a:lnTo>
                      <a:pt x="126" y="26"/>
                    </a:lnTo>
                    <a:lnTo>
                      <a:pt x="120" y="32"/>
                    </a:lnTo>
                    <a:lnTo>
                      <a:pt x="114" y="40"/>
                    </a:lnTo>
                    <a:lnTo>
                      <a:pt x="106" y="46"/>
                    </a:lnTo>
                    <a:lnTo>
                      <a:pt x="96" y="54"/>
                    </a:lnTo>
                    <a:lnTo>
                      <a:pt x="84" y="54"/>
                    </a:lnTo>
                    <a:lnTo>
                      <a:pt x="74" y="56"/>
                    </a:lnTo>
                    <a:lnTo>
                      <a:pt x="66" y="58"/>
                    </a:lnTo>
                    <a:lnTo>
                      <a:pt x="60" y="62"/>
                    </a:lnTo>
                    <a:lnTo>
                      <a:pt x="56" y="70"/>
                    </a:lnTo>
                    <a:lnTo>
                      <a:pt x="56" y="76"/>
                    </a:lnTo>
                    <a:lnTo>
                      <a:pt x="48" y="7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26" y="76"/>
                    </a:lnTo>
                    <a:lnTo>
                      <a:pt x="20" y="76"/>
                    </a:lnTo>
                    <a:lnTo>
                      <a:pt x="12" y="76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84" name="Freeform 8"/>
              <p:cNvSpPr>
                <a:spLocks noChangeAspect="1"/>
              </p:cNvSpPr>
              <p:nvPr/>
            </p:nvSpPr>
            <p:spPr bwMode="auto">
              <a:xfrm>
                <a:off x="3770" y="1984"/>
                <a:ext cx="120" cy="72"/>
              </a:xfrm>
              <a:custGeom>
                <a:avLst/>
                <a:gdLst>
                  <a:gd name="T0" fmla="*/ 0 w 120"/>
                  <a:gd name="T1" fmla="*/ 28 h 72"/>
                  <a:gd name="T2" fmla="*/ 16 w 120"/>
                  <a:gd name="T3" fmla="*/ 28 h 72"/>
                  <a:gd name="T4" fmla="*/ 18 w 120"/>
                  <a:gd name="T5" fmla="*/ 18 h 72"/>
                  <a:gd name="T6" fmla="*/ 24 w 120"/>
                  <a:gd name="T7" fmla="*/ 16 h 72"/>
                  <a:gd name="T8" fmla="*/ 24 w 120"/>
                  <a:gd name="T9" fmla="*/ 4 h 72"/>
                  <a:gd name="T10" fmla="*/ 34 w 120"/>
                  <a:gd name="T11" fmla="*/ 6 h 72"/>
                  <a:gd name="T12" fmla="*/ 40 w 120"/>
                  <a:gd name="T13" fmla="*/ 0 h 72"/>
                  <a:gd name="T14" fmla="*/ 48 w 120"/>
                  <a:gd name="T15" fmla="*/ 6 h 72"/>
                  <a:gd name="T16" fmla="*/ 48 w 120"/>
                  <a:gd name="T17" fmla="*/ 10 h 72"/>
                  <a:gd name="T18" fmla="*/ 40 w 120"/>
                  <a:gd name="T19" fmla="*/ 14 h 72"/>
                  <a:gd name="T20" fmla="*/ 34 w 120"/>
                  <a:gd name="T21" fmla="*/ 18 h 72"/>
                  <a:gd name="T22" fmla="*/ 44 w 120"/>
                  <a:gd name="T23" fmla="*/ 18 h 72"/>
                  <a:gd name="T24" fmla="*/ 50 w 120"/>
                  <a:gd name="T25" fmla="*/ 20 h 72"/>
                  <a:gd name="T26" fmla="*/ 48 w 120"/>
                  <a:gd name="T27" fmla="*/ 30 h 72"/>
                  <a:gd name="T28" fmla="*/ 62 w 120"/>
                  <a:gd name="T29" fmla="*/ 30 h 72"/>
                  <a:gd name="T30" fmla="*/ 70 w 120"/>
                  <a:gd name="T31" fmla="*/ 32 h 72"/>
                  <a:gd name="T32" fmla="*/ 78 w 120"/>
                  <a:gd name="T33" fmla="*/ 32 h 72"/>
                  <a:gd name="T34" fmla="*/ 92 w 120"/>
                  <a:gd name="T35" fmla="*/ 30 h 72"/>
                  <a:gd name="T36" fmla="*/ 96 w 120"/>
                  <a:gd name="T37" fmla="*/ 34 h 72"/>
                  <a:gd name="T38" fmla="*/ 106 w 120"/>
                  <a:gd name="T39" fmla="*/ 40 h 72"/>
                  <a:gd name="T40" fmla="*/ 112 w 120"/>
                  <a:gd name="T41" fmla="*/ 46 h 72"/>
                  <a:gd name="T42" fmla="*/ 116 w 120"/>
                  <a:gd name="T43" fmla="*/ 52 h 72"/>
                  <a:gd name="T44" fmla="*/ 120 w 120"/>
                  <a:gd name="T45" fmla="*/ 62 h 72"/>
                  <a:gd name="T46" fmla="*/ 114 w 120"/>
                  <a:gd name="T47" fmla="*/ 62 h 72"/>
                  <a:gd name="T48" fmla="*/ 106 w 120"/>
                  <a:gd name="T49" fmla="*/ 64 h 72"/>
                  <a:gd name="T50" fmla="*/ 98 w 120"/>
                  <a:gd name="T51" fmla="*/ 66 h 72"/>
                  <a:gd name="T52" fmla="*/ 90 w 120"/>
                  <a:gd name="T53" fmla="*/ 70 h 72"/>
                  <a:gd name="T54" fmla="*/ 82 w 120"/>
                  <a:gd name="T55" fmla="*/ 72 h 72"/>
                  <a:gd name="T56" fmla="*/ 80 w 120"/>
                  <a:gd name="T57" fmla="*/ 72 h 72"/>
                  <a:gd name="T58" fmla="*/ 76 w 120"/>
                  <a:gd name="T59" fmla="*/ 72 h 72"/>
                  <a:gd name="T60" fmla="*/ 74 w 120"/>
                  <a:gd name="T61" fmla="*/ 70 h 72"/>
                  <a:gd name="T62" fmla="*/ 66 w 120"/>
                  <a:gd name="T63" fmla="*/ 62 h 72"/>
                  <a:gd name="T64" fmla="*/ 62 w 120"/>
                  <a:gd name="T65" fmla="*/ 54 h 72"/>
                  <a:gd name="T66" fmla="*/ 58 w 120"/>
                  <a:gd name="T67" fmla="*/ 40 h 72"/>
                  <a:gd name="T68" fmla="*/ 52 w 120"/>
                  <a:gd name="T69" fmla="*/ 42 h 72"/>
                  <a:gd name="T70" fmla="*/ 46 w 120"/>
                  <a:gd name="T71" fmla="*/ 48 h 72"/>
                  <a:gd name="T72" fmla="*/ 42 w 120"/>
                  <a:gd name="T73" fmla="*/ 54 h 72"/>
                  <a:gd name="T74" fmla="*/ 36 w 120"/>
                  <a:gd name="T75" fmla="*/ 60 h 72"/>
                  <a:gd name="T76" fmla="*/ 32 w 120"/>
                  <a:gd name="T77" fmla="*/ 64 h 72"/>
                  <a:gd name="T78" fmla="*/ 26 w 120"/>
                  <a:gd name="T79" fmla="*/ 68 h 72"/>
                  <a:gd name="T80" fmla="*/ 14 w 120"/>
                  <a:gd name="T81" fmla="*/ 70 h 72"/>
                  <a:gd name="T82" fmla="*/ 18 w 120"/>
                  <a:gd name="T83" fmla="*/ 60 h 72"/>
                  <a:gd name="T84" fmla="*/ 18 w 120"/>
                  <a:gd name="T85" fmla="*/ 50 h 72"/>
                  <a:gd name="T86" fmla="*/ 14 w 120"/>
                  <a:gd name="T87" fmla="*/ 44 h 72"/>
                  <a:gd name="T88" fmla="*/ 8 w 120"/>
                  <a:gd name="T89" fmla="*/ 40 h 72"/>
                  <a:gd name="T90" fmla="*/ 0 w 120"/>
                  <a:gd name="T91" fmla="*/ 34 h 72"/>
                  <a:gd name="T92" fmla="*/ 0 w 120"/>
                  <a:gd name="T93" fmla="*/ 28 h 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0"/>
                  <a:gd name="T142" fmla="*/ 0 h 72"/>
                  <a:gd name="T143" fmla="*/ 120 w 120"/>
                  <a:gd name="T144" fmla="*/ 72 h 7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0" h="72">
                    <a:moveTo>
                      <a:pt x="0" y="28"/>
                    </a:moveTo>
                    <a:lnTo>
                      <a:pt x="16" y="28"/>
                    </a:lnTo>
                    <a:lnTo>
                      <a:pt x="18" y="18"/>
                    </a:lnTo>
                    <a:lnTo>
                      <a:pt x="24" y="1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0"/>
                    </a:lnTo>
                    <a:lnTo>
                      <a:pt x="48" y="6"/>
                    </a:lnTo>
                    <a:lnTo>
                      <a:pt x="48" y="10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44" y="18"/>
                    </a:lnTo>
                    <a:lnTo>
                      <a:pt x="50" y="20"/>
                    </a:lnTo>
                    <a:lnTo>
                      <a:pt x="48" y="30"/>
                    </a:lnTo>
                    <a:lnTo>
                      <a:pt x="62" y="30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92" y="30"/>
                    </a:lnTo>
                    <a:lnTo>
                      <a:pt x="96" y="34"/>
                    </a:lnTo>
                    <a:lnTo>
                      <a:pt x="106" y="40"/>
                    </a:lnTo>
                    <a:lnTo>
                      <a:pt x="112" y="46"/>
                    </a:lnTo>
                    <a:lnTo>
                      <a:pt x="116" y="52"/>
                    </a:lnTo>
                    <a:lnTo>
                      <a:pt x="120" y="62"/>
                    </a:lnTo>
                    <a:lnTo>
                      <a:pt x="114" y="62"/>
                    </a:lnTo>
                    <a:lnTo>
                      <a:pt x="106" y="64"/>
                    </a:lnTo>
                    <a:lnTo>
                      <a:pt x="98" y="66"/>
                    </a:lnTo>
                    <a:lnTo>
                      <a:pt x="90" y="70"/>
                    </a:lnTo>
                    <a:lnTo>
                      <a:pt x="82" y="72"/>
                    </a:lnTo>
                    <a:lnTo>
                      <a:pt x="80" y="72"/>
                    </a:lnTo>
                    <a:lnTo>
                      <a:pt x="76" y="72"/>
                    </a:lnTo>
                    <a:lnTo>
                      <a:pt x="74" y="70"/>
                    </a:lnTo>
                    <a:lnTo>
                      <a:pt x="66" y="62"/>
                    </a:lnTo>
                    <a:lnTo>
                      <a:pt x="62" y="54"/>
                    </a:lnTo>
                    <a:lnTo>
                      <a:pt x="58" y="40"/>
                    </a:lnTo>
                    <a:lnTo>
                      <a:pt x="52" y="42"/>
                    </a:lnTo>
                    <a:lnTo>
                      <a:pt x="46" y="48"/>
                    </a:lnTo>
                    <a:lnTo>
                      <a:pt x="42" y="54"/>
                    </a:lnTo>
                    <a:lnTo>
                      <a:pt x="36" y="60"/>
                    </a:lnTo>
                    <a:lnTo>
                      <a:pt x="32" y="64"/>
                    </a:lnTo>
                    <a:lnTo>
                      <a:pt x="26" y="68"/>
                    </a:lnTo>
                    <a:lnTo>
                      <a:pt x="14" y="70"/>
                    </a:lnTo>
                    <a:lnTo>
                      <a:pt x="18" y="60"/>
                    </a:lnTo>
                    <a:lnTo>
                      <a:pt x="18" y="50"/>
                    </a:lnTo>
                    <a:lnTo>
                      <a:pt x="14" y="44"/>
                    </a:lnTo>
                    <a:lnTo>
                      <a:pt x="8" y="40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015" name="Freeform 9"/>
            <p:cNvSpPr>
              <a:spLocks noChangeAspect="1"/>
            </p:cNvSpPr>
            <p:nvPr/>
          </p:nvSpPr>
          <p:spPr bwMode="auto">
            <a:xfrm>
              <a:off x="3738" y="1426"/>
              <a:ext cx="900" cy="699"/>
            </a:xfrm>
            <a:custGeom>
              <a:avLst/>
              <a:gdLst>
                <a:gd name="T0" fmla="*/ 838 w 880"/>
                <a:gd name="T1" fmla="*/ 4208 h 644"/>
                <a:gd name="T2" fmla="*/ 846 w 880"/>
                <a:gd name="T3" fmla="*/ 4549 h 644"/>
                <a:gd name="T4" fmla="*/ 864 w 880"/>
                <a:gd name="T5" fmla="*/ 4826 h 644"/>
                <a:gd name="T6" fmla="*/ 900 w 880"/>
                <a:gd name="T7" fmla="*/ 5003 h 644"/>
                <a:gd name="T8" fmla="*/ 947 w 880"/>
                <a:gd name="T9" fmla="*/ 5254 h 644"/>
                <a:gd name="T10" fmla="*/ 966 w 880"/>
                <a:gd name="T11" fmla="*/ 5108 h 644"/>
                <a:gd name="T12" fmla="*/ 1062 w 880"/>
                <a:gd name="T13" fmla="*/ 4952 h 644"/>
                <a:gd name="T14" fmla="*/ 1123 w 880"/>
                <a:gd name="T15" fmla="*/ 5069 h 644"/>
                <a:gd name="T16" fmla="*/ 1230 w 880"/>
                <a:gd name="T17" fmla="*/ 5254 h 644"/>
                <a:gd name="T18" fmla="*/ 1250 w 880"/>
                <a:gd name="T19" fmla="*/ 5326 h 644"/>
                <a:gd name="T20" fmla="*/ 1369 w 880"/>
                <a:gd name="T21" fmla="*/ 5069 h 644"/>
                <a:gd name="T22" fmla="*/ 1439 w 880"/>
                <a:gd name="T23" fmla="*/ 4866 h 644"/>
                <a:gd name="T24" fmla="*/ 1498 w 880"/>
                <a:gd name="T25" fmla="*/ 4308 h 644"/>
                <a:gd name="T26" fmla="*/ 1506 w 880"/>
                <a:gd name="T27" fmla="*/ 3786 h 644"/>
                <a:gd name="T28" fmla="*/ 1496 w 880"/>
                <a:gd name="T29" fmla="*/ 3540 h 644"/>
                <a:gd name="T30" fmla="*/ 1386 w 880"/>
                <a:gd name="T31" fmla="*/ 3001 h 644"/>
                <a:gd name="T32" fmla="*/ 1412 w 880"/>
                <a:gd name="T33" fmla="*/ 2570 h 644"/>
                <a:gd name="T34" fmla="*/ 1278 w 880"/>
                <a:gd name="T35" fmla="*/ 2397 h 644"/>
                <a:gd name="T36" fmla="*/ 1338 w 880"/>
                <a:gd name="T37" fmla="*/ 2061 h 644"/>
                <a:gd name="T38" fmla="*/ 1386 w 880"/>
                <a:gd name="T39" fmla="*/ 2354 h 644"/>
                <a:gd name="T40" fmla="*/ 1464 w 880"/>
                <a:gd name="T41" fmla="*/ 1998 h 644"/>
                <a:gd name="T42" fmla="*/ 1531 w 880"/>
                <a:gd name="T43" fmla="*/ 1784 h 644"/>
                <a:gd name="T44" fmla="*/ 1577 w 880"/>
                <a:gd name="T45" fmla="*/ 1696 h 644"/>
                <a:gd name="T46" fmla="*/ 1577 w 880"/>
                <a:gd name="T47" fmla="*/ 1282 h 644"/>
                <a:gd name="T48" fmla="*/ 1525 w 880"/>
                <a:gd name="T49" fmla="*/ 879 h 644"/>
                <a:gd name="T50" fmla="*/ 1433 w 880"/>
                <a:gd name="T51" fmla="*/ 721 h 644"/>
                <a:gd name="T52" fmla="*/ 1246 w 880"/>
                <a:gd name="T53" fmla="*/ 218 h 644"/>
                <a:gd name="T54" fmla="*/ 1074 w 880"/>
                <a:gd name="T55" fmla="*/ 4 h 644"/>
                <a:gd name="T56" fmla="*/ 1087 w 880"/>
                <a:gd name="T57" fmla="*/ 357 h 644"/>
                <a:gd name="T58" fmla="*/ 1033 w 880"/>
                <a:gd name="T59" fmla="*/ 596 h 644"/>
                <a:gd name="T60" fmla="*/ 1110 w 880"/>
                <a:gd name="T61" fmla="*/ 905 h 644"/>
                <a:gd name="T62" fmla="*/ 1116 w 880"/>
                <a:gd name="T63" fmla="*/ 1106 h 644"/>
                <a:gd name="T64" fmla="*/ 1074 w 880"/>
                <a:gd name="T65" fmla="*/ 1288 h 644"/>
                <a:gd name="T66" fmla="*/ 1011 w 880"/>
                <a:gd name="T67" fmla="*/ 1352 h 644"/>
                <a:gd name="T68" fmla="*/ 1020 w 880"/>
                <a:gd name="T69" fmla="*/ 1494 h 644"/>
                <a:gd name="T70" fmla="*/ 958 w 880"/>
                <a:gd name="T71" fmla="*/ 1784 h 644"/>
                <a:gd name="T72" fmla="*/ 773 w 880"/>
                <a:gd name="T73" fmla="*/ 1799 h 644"/>
                <a:gd name="T74" fmla="*/ 558 w 880"/>
                <a:gd name="T75" fmla="*/ 1558 h 644"/>
                <a:gd name="T76" fmla="*/ 405 w 880"/>
                <a:gd name="T77" fmla="*/ 1317 h 644"/>
                <a:gd name="T78" fmla="*/ 322 w 880"/>
                <a:gd name="T79" fmla="*/ 879 h 644"/>
                <a:gd name="T80" fmla="*/ 235 w 880"/>
                <a:gd name="T81" fmla="*/ 775 h 644"/>
                <a:gd name="T82" fmla="*/ 179 w 880"/>
                <a:gd name="T83" fmla="*/ 1167 h 644"/>
                <a:gd name="T84" fmla="*/ 137 w 880"/>
                <a:gd name="T85" fmla="*/ 1396 h 644"/>
                <a:gd name="T86" fmla="*/ 94 w 880"/>
                <a:gd name="T87" fmla="*/ 2061 h 644"/>
                <a:gd name="T88" fmla="*/ 0 w 880"/>
                <a:gd name="T89" fmla="*/ 2287 h 644"/>
                <a:gd name="T90" fmla="*/ 48 w 880"/>
                <a:gd name="T91" fmla="*/ 2602 h 644"/>
                <a:gd name="T92" fmla="*/ 82 w 880"/>
                <a:gd name="T93" fmla="*/ 2728 h 644"/>
                <a:gd name="T94" fmla="*/ 149 w 880"/>
                <a:gd name="T95" fmla="*/ 2930 h 644"/>
                <a:gd name="T96" fmla="*/ 209 w 880"/>
                <a:gd name="T97" fmla="*/ 2878 h 644"/>
                <a:gd name="T98" fmla="*/ 215 w 880"/>
                <a:gd name="T99" fmla="*/ 3164 h 644"/>
                <a:gd name="T100" fmla="*/ 215 w 880"/>
                <a:gd name="T101" fmla="*/ 3434 h 644"/>
                <a:gd name="T102" fmla="*/ 281 w 880"/>
                <a:gd name="T103" fmla="*/ 3754 h 644"/>
                <a:gd name="T104" fmla="*/ 349 w 880"/>
                <a:gd name="T105" fmla="*/ 3849 h 644"/>
                <a:gd name="T106" fmla="*/ 445 w 880"/>
                <a:gd name="T107" fmla="*/ 4117 h 644"/>
                <a:gd name="T108" fmla="*/ 527 w 880"/>
                <a:gd name="T109" fmla="*/ 4208 h 644"/>
                <a:gd name="T110" fmla="*/ 568 w 880"/>
                <a:gd name="T111" fmla="*/ 4177 h 644"/>
                <a:gd name="T112" fmla="*/ 653 w 880"/>
                <a:gd name="T113" fmla="*/ 4288 h 644"/>
                <a:gd name="T114" fmla="*/ 718 w 880"/>
                <a:gd name="T115" fmla="*/ 3951 h 644"/>
                <a:gd name="T116" fmla="*/ 756 w 880"/>
                <a:gd name="T117" fmla="*/ 3934 h 644"/>
                <a:gd name="T118" fmla="*/ 801 w 880"/>
                <a:gd name="T119" fmla="*/ 4075 h 6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80"/>
                <a:gd name="T181" fmla="*/ 0 h 644"/>
                <a:gd name="T182" fmla="*/ 880 w 880"/>
                <a:gd name="T183" fmla="*/ 644 h 6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80" h="644">
                  <a:moveTo>
                    <a:pt x="446" y="484"/>
                  </a:moveTo>
                  <a:lnTo>
                    <a:pt x="452" y="484"/>
                  </a:lnTo>
                  <a:lnTo>
                    <a:pt x="456" y="486"/>
                  </a:lnTo>
                  <a:lnTo>
                    <a:pt x="458" y="488"/>
                  </a:lnTo>
                  <a:lnTo>
                    <a:pt x="462" y="496"/>
                  </a:lnTo>
                  <a:lnTo>
                    <a:pt x="462" y="498"/>
                  </a:lnTo>
                  <a:lnTo>
                    <a:pt x="466" y="500"/>
                  </a:lnTo>
                  <a:lnTo>
                    <a:pt x="470" y="500"/>
                  </a:lnTo>
                  <a:lnTo>
                    <a:pt x="472" y="504"/>
                  </a:lnTo>
                  <a:lnTo>
                    <a:pt x="476" y="514"/>
                  </a:lnTo>
                  <a:lnTo>
                    <a:pt x="480" y="532"/>
                  </a:lnTo>
                  <a:lnTo>
                    <a:pt x="478" y="536"/>
                  </a:lnTo>
                  <a:lnTo>
                    <a:pt x="480" y="538"/>
                  </a:lnTo>
                  <a:lnTo>
                    <a:pt x="472" y="540"/>
                  </a:lnTo>
                  <a:lnTo>
                    <a:pt x="468" y="546"/>
                  </a:lnTo>
                  <a:lnTo>
                    <a:pt x="466" y="552"/>
                  </a:lnTo>
                  <a:lnTo>
                    <a:pt x="466" y="558"/>
                  </a:lnTo>
                  <a:lnTo>
                    <a:pt x="468" y="566"/>
                  </a:lnTo>
                  <a:lnTo>
                    <a:pt x="470" y="570"/>
                  </a:lnTo>
                  <a:lnTo>
                    <a:pt x="476" y="572"/>
                  </a:lnTo>
                  <a:lnTo>
                    <a:pt x="482" y="572"/>
                  </a:lnTo>
                  <a:lnTo>
                    <a:pt x="486" y="572"/>
                  </a:lnTo>
                  <a:lnTo>
                    <a:pt x="488" y="574"/>
                  </a:lnTo>
                  <a:lnTo>
                    <a:pt x="490" y="582"/>
                  </a:lnTo>
                  <a:lnTo>
                    <a:pt x="492" y="586"/>
                  </a:lnTo>
                  <a:lnTo>
                    <a:pt x="496" y="588"/>
                  </a:lnTo>
                  <a:lnTo>
                    <a:pt x="500" y="590"/>
                  </a:lnTo>
                  <a:lnTo>
                    <a:pt x="502" y="594"/>
                  </a:lnTo>
                  <a:lnTo>
                    <a:pt x="502" y="598"/>
                  </a:lnTo>
                  <a:lnTo>
                    <a:pt x="500" y="608"/>
                  </a:lnTo>
                  <a:lnTo>
                    <a:pt x="508" y="612"/>
                  </a:lnTo>
                  <a:lnTo>
                    <a:pt x="514" y="616"/>
                  </a:lnTo>
                  <a:lnTo>
                    <a:pt x="520" y="620"/>
                  </a:lnTo>
                  <a:lnTo>
                    <a:pt x="526" y="622"/>
                  </a:lnTo>
                  <a:lnTo>
                    <a:pt x="528" y="624"/>
                  </a:lnTo>
                  <a:lnTo>
                    <a:pt x="532" y="620"/>
                  </a:lnTo>
                  <a:lnTo>
                    <a:pt x="538" y="624"/>
                  </a:lnTo>
                  <a:lnTo>
                    <a:pt x="540" y="624"/>
                  </a:lnTo>
                  <a:lnTo>
                    <a:pt x="544" y="622"/>
                  </a:lnTo>
                  <a:lnTo>
                    <a:pt x="540" y="616"/>
                  </a:lnTo>
                  <a:lnTo>
                    <a:pt x="538" y="608"/>
                  </a:lnTo>
                  <a:lnTo>
                    <a:pt x="538" y="606"/>
                  </a:lnTo>
                  <a:lnTo>
                    <a:pt x="540" y="604"/>
                  </a:lnTo>
                  <a:lnTo>
                    <a:pt x="544" y="600"/>
                  </a:lnTo>
                  <a:lnTo>
                    <a:pt x="556" y="600"/>
                  </a:lnTo>
                  <a:lnTo>
                    <a:pt x="564" y="600"/>
                  </a:lnTo>
                  <a:lnTo>
                    <a:pt x="574" y="598"/>
                  </a:lnTo>
                  <a:lnTo>
                    <a:pt x="582" y="592"/>
                  </a:lnTo>
                  <a:lnTo>
                    <a:pt x="592" y="588"/>
                  </a:lnTo>
                  <a:lnTo>
                    <a:pt x="600" y="586"/>
                  </a:lnTo>
                  <a:lnTo>
                    <a:pt x="606" y="588"/>
                  </a:lnTo>
                  <a:lnTo>
                    <a:pt x="610" y="590"/>
                  </a:lnTo>
                  <a:lnTo>
                    <a:pt x="616" y="592"/>
                  </a:lnTo>
                  <a:lnTo>
                    <a:pt x="622" y="592"/>
                  </a:lnTo>
                  <a:lnTo>
                    <a:pt x="624" y="598"/>
                  </a:lnTo>
                  <a:lnTo>
                    <a:pt x="626" y="602"/>
                  </a:lnTo>
                  <a:lnTo>
                    <a:pt x="634" y="610"/>
                  </a:lnTo>
                  <a:lnTo>
                    <a:pt x="642" y="616"/>
                  </a:lnTo>
                  <a:lnTo>
                    <a:pt x="650" y="618"/>
                  </a:lnTo>
                  <a:lnTo>
                    <a:pt x="666" y="618"/>
                  </a:lnTo>
                  <a:lnTo>
                    <a:pt x="672" y="618"/>
                  </a:lnTo>
                  <a:lnTo>
                    <a:pt x="676" y="620"/>
                  </a:lnTo>
                  <a:lnTo>
                    <a:pt x="686" y="624"/>
                  </a:lnTo>
                  <a:lnTo>
                    <a:pt x="686" y="630"/>
                  </a:lnTo>
                  <a:lnTo>
                    <a:pt x="686" y="636"/>
                  </a:lnTo>
                  <a:lnTo>
                    <a:pt x="688" y="642"/>
                  </a:lnTo>
                  <a:lnTo>
                    <a:pt x="694" y="644"/>
                  </a:lnTo>
                  <a:lnTo>
                    <a:pt x="698" y="638"/>
                  </a:lnTo>
                  <a:lnTo>
                    <a:pt x="696" y="636"/>
                  </a:lnTo>
                  <a:lnTo>
                    <a:pt x="696" y="632"/>
                  </a:lnTo>
                  <a:lnTo>
                    <a:pt x="694" y="626"/>
                  </a:lnTo>
                  <a:lnTo>
                    <a:pt x="712" y="622"/>
                  </a:lnTo>
                  <a:lnTo>
                    <a:pt x="724" y="614"/>
                  </a:lnTo>
                  <a:lnTo>
                    <a:pt x="748" y="598"/>
                  </a:lnTo>
                  <a:lnTo>
                    <a:pt x="748" y="608"/>
                  </a:lnTo>
                  <a:lnTo>
                    <a:pt x="760" y="608"/>
                  </a:lnTo>
                  <a:lnTo>
                    <a:pt x="764" y="602"/>
                  </a:lnTo>
                  <a:lnTo>
                    <a:pt x="768" y="600"/>
                  </a:lnTo>
                  <a:lnTo>
                    <a:pt x="778" y="596"/>
                  </a:lnTo>
                  <a:lnTo>
                    <a:pt x="788" y="594"/>
                  </a:lnTo>
                  <a:lnTo>
                    <a:pt x="792" y="592"/>
                  </a:lnTo>
                  <a:lnTo>
                    <a:pt x="796" y="588"/>
                  </a:lnTo>
                  <a:lnTo>
                    <a:pt x="796" y="590"/>
                  </a:lnTo>
                  <a:lnTo>
                    <a:pt x="802" y="578"/>
                  </a:lnTo>
                  <a:lnTo>
                    <a:pt x="808" y="570"/>
                  </a:lnTo>
                  <a:lnTo>
                    <a:pt x="826" y="556"/>
                  </a:lnTo>
                  <a:lnTo>
                    <a:pt x="830" y="550"/>
                  </a:lnTo>
                  <a:lnTo>
                    <a:pt x="832" y="544"/>
                  </a:lnTo>
                  <a:lnTo>
                    <a:pt x="832" y="534"/>
                  </a:lnTo>
                  <a:lnTo>
                    <a:pt x="832" y="524"/>
                  </a:lnTo>
                  <a:lnTo>
                    <a:pt x="836" y="512"/>
                  </a:lnTo>
                  <a:lnTo>
                    <a:pt x="844" y="500"/>
                  </a:lnTo>
                  <a:lnTo>
                    <a:pt x="850" y="486"/>
                  </a:lnTo>
                  <a:lnTo>
                    <a:pt x="852" y="480"/>
                  </a:lnTo>
                  <a:lnTo>
                    <a:pt x="852" y="474"/>
                  </a:lnTo>
                  <a:lnTo>
                    <a:pt x="850" y="462"/>
                  </a:lnTo>
                  <a:lnTo>
                    <a:pt x="848" y="456"/>
                  </a:lnTo>
                  <a:lnTo>
                    <a:pt x="840" y="450"/>
                  </a:lnTo>
                  <a:lnTo>
                    <a:pt x="830" y="448"/>
                  </a:lnTo>
                  <a:lnTo>
                    <a:pt x="836" y="440"/>
                  </a:lnTo>
                  <a:lnTo>
                    <a:pt x="844" y="434"/>
                  </a:lnTo>
                  <a:lnTo>
                    <a:pt x="836" y="428"/>
                  </a:lnTo>
                  <a:lnTo>
                    <a:pt x="832" y="424"/>
                  </a:lnTo>
                  <a:lnTo>
                    <a:pt x="830" y="420"/>
                  </a:lnTo>
                  <a:lnTo>
                    <a:pt x="834" y="420"/>
                  </a:lnTo>
                  <a:lnTo>
                    <a:pt x="824" y="406"/>
                  </a:lnTo>
                  <a:lnTo>
                    <a:pt x="816" y="392"/>
                  </a:lnTo>
                  <a:lnTo>
                    <a:pt x="806" y="378"/>
                  </a:lnTo>
                  <a:lnTo>
                    <a:pt x="792" y="366"/>
                  </a:lnTo>
                  <a:lnTo>
                    <a:pt x="780" y="362"/>
                  </a:lnTo>
                  <a:lnTo>
                    <a:pt x="774" y="358"/>
                  </a:lnTo>
                  <a:lnTo>
                    <a:pt x="772" y="356"/>
                  </a:lnTo>
                  <a:lnTo>
                    <a:pt x="772" y="352"/>
                  </a:lnTo>
                  <a:lnTo>
                    <a:pt x="772" y="346"/>
                  </a:lnTo>
                  <a:lnTo>
                    <a:pt x="774" y="338"/>
                  </a:lnTo>
                  <a:lnTo>
                    <a:pt x="778" y="334"/>
                  </a:lnTo>
                  <a:lnTo>
                    <a:pt x="782" y="330"/>
                  </a:lnTo>
                  <a:lnTo>
                    <a:pt x="804" y="314"/>
                  </a:lnTo>
                  <a:lnTo>
                    <a:pt x="788" y="306"/>
                  </a:lnTo>
                  <a:lnTo>
                    <a:pt x="780" y="302"/>
                  </a:lnTo>
                  <a:lnTo>
                    <a:pt x="772" y="300"/>
                  </a:lnTo>
                  <a:lnTo>
                    <a:pt x="768" y="302"/>
                  </a:lnTo>
                  <a:lnTo>
                    <a:pt x="762" y="306"/>
                  </a:lnTo>
                  <a:lnTo>
                    <a:pt x="758" y="310"/>
                  </a:lnTo>
                  <a:lnTo>
                    <a:pt x="754" y="310"/>
                  </a:lnTo>
                  <a:lnTo>
                    <a:pt x="712" y="284"/>
                  </a:lnTo>
                  <a:lnTo>
                    <a:pt x="712" y="280"/>
                  </a:lnTo>
                  <a:lnTo>
                    <a:pt x="716" y="278"/>
                  </a:lnTo>
                  <a:lnTo>
                    <a:pt x="720" y="274"/>
                  </a:lnTo>
                  <a:lnTo>
                    <a:pt x="726" y="272"/>
                  </a:lnTo>
                  <a:lnTo>
                    <a:pt x="732" y="268"/>
                  </a:lnTo>
                  <a:lnTo>
                    <a:pt x="738" y="256"/>
                  </a:lnTo>
                  <a:lnTo>
                    <a:pt x="746" y="244"/>
                  </a:lnTo>
                  <a:lnTo>
                    <a:pt x="750" y="240"/>
                  </a:lnTo>
                  <a:lnTo>
                    <a:pt x="756" y="240"/>
                  </a:lnTo>
                  <a:lnTo>
                    <a:pt x="760" y="240"/>
                  </a:lnTo>
                  <a:lnTo>
                    <a:pt x="764" y="244"/>
                  </a:lnTo>
                  <a:lnTo>
                    <a:pt x="766" y="252"/>
                  </a:lnTo>
                  <a:lnTo>
                    <a:pt x="768" y="280"/>
                  </a:lnTo>
                  <a:lnTo>
                    <a:pt x="772" y="280"/>
                  </a:lnTo>
                  <a:lnTo>
                    <a:pt x="778" y="276"/>
                  </a:lnTo>
                  <a:lnTo>
                    <a:pt x="786" y="268"/>
                  </a:lnTo>
                  <a:lnTo>
                    <a:pt x="794" y="260"/>
                  </a:lnTo>
                  <a:lnTo>
                    <a:pt x="798" y="258"/>
                  </a:lnTo>
                  <a:lnTo>
                    <a:pt x="804" y="258"/>
                  </a:lnTo>
                  <a:lnTo>
                    <a:pt x="808" y="250"/>
                  </a:lnTo>
                  <a:lnTo>
                    <a:pt x="816" y="238"/>
                  </a:lnTo>
                  <a:lnTo>
                    <a:pt x="828" y="224"/>
                  </a:lnTo>
                  <a:lnTo>
                    <a:pt x="832" y="226"/>
                  </a:lnTo>
                  <a:lnTo>
                    <a:pt x="838" y="228"/>
                  </a:lnTo>
                  <a:lnTo>
                    <a:pt x="850" y="228"/>
                  </a:lnTo>
                  <a:lnTo>
                    <a:pt x="848" y="222"/>
                  </a:lnTo>
                  <a:lnTo>
                    <a:pt x="850" y="218"/>
                  </a:lnTo>
                  <a:lnTo>
                    <a:pt x="854" y="212"/>
                  </a:lnTo>
                  <a:lnTo>
                    <a:pt x="862" y="200"/>
                  </a:lnTo>
                  <a:lnTo>
                    <a:pt x="866" y="204"/>
                  </a:lnTo>
                  <a:lnTo>
                    <a:pt x="870" y="206"/>
                  </a:lnTo>
                  <a:lnTo>
                    <a:pt x="874" y="204"/>
                  </a:lnTo>
                  <a:lnTo>
                    <a:pt x="878" y="202"/>
                  </a:lnTo>
                  <a:lnTo>
                    <a:pt x="878" y="198"/>
                  </a:lnTo>
                  <a:lnTo>
                    <a:pt x="880" y="202"/>
                  </a:lnTo>
                  <a:lnTo>
                    <a:pt x="872" y="182"/>
                  </a:lnTo>
                  <a:lnTo>
                    <a:pt x="868" y="174"/>
                  </a:lnTo>
                  <a:lnTo>
                    <a:pt x="860" y="168"/>
                  </a:lnTo>
                  <a:lnTo>
                    <a:pt x="860" y="152"/>
                  </a:lnTo>
                  <a:lnTo>
                    <a:pt x="872" y="156"/>
                  </a:lnTo>
                  <a:lnTo>
                    <a:pt x="880" y="162"/>
                  </a:lnTo>
                  <a:lnTo>
                    <a:pt x="880" y="152"/>
                  </a:lnTo>
                  <a:lnTo>
                    <a:pt x="880" y="146"/>
                  </a:lnTo>
                  <a:lnTo>
                    <a:pt x="880" y="132"/>
                  </a:lnTo>
                  <a:lnTo>
                    <a:pt x="878" y="118"/>
                  </a:lnTo>
                  <a:lnTo>
                    <a:pt x="874" y="106"/>
                  </a:lnTo>
                  <a:lnTo>
                    <a:pt x="866" y="92"/>
                  </a:lnTo>
                  <a:lnTo>
                    <a:pt x="858" y="98"/>
                  </a:lnTo>
                  <a:lnTo>
                    <a:pt x="850" y="104"/>
                  </a:lnTo>
                  <a:lnTo>
                    <a:pt x="844" y="108"/>
                  </a:lnTo>
                  <a:lnTo>
                    <a:pt x="832" y="110"/>
                  </a:lnTo>
                  <a:lnTo>
                    <a:pt x="826" y="110"/>
                  </a:lnTo>
                  <a:lnTo>
                    <a:pt x="820" y="108"/>
                  </a:lnTo>
                  <a:lnTo>
                    <a:pt x="812" y="102"/>
                  </a:lnTo>
                  <a:lnTo>
                    <a:pt x="806" y="94"/>
                  </a:lnTo>
                  <a:lnTo>
                    <a:pt x="800" y="86"/>
                  </a:lnTo>
                  <a:lnTo>
                    <a:pt x="786" y="80"/>
                  </a:lnTo>
                  <a:lnTo>
                    <a:pt x="772" y="76"/>
                  </a:lnTo>
                  <a:lnTo>
                    <a:pt x="756" y="72"/>
                  </a:lnTo>
                  <a:lnTo>
                    <a:pt x="742" y="66"/>
                  </a:lnTo>
                  <a:lnTo>
                    <a:pt x="730" y="58"/>
                  </a:lnTo>
                  <a:lnTo>
                    <a:pt x="718" y="48"/>
                  </a:lnTo>
                  <a:lnTo>
                    <a:pt x="694" y="26"/>
                  </a:lnTo>
                  <a:lnTo>
                    <a:pt x="682" y="16"/>
                  </a:lnTo>
                  <a:lnTo>
                    <a:pt x="668" y="8"/>
                  </a:lnTo>
                  <a:lnTo>
                    <a:pt x="650" y="2"/>
                  </a:lnTo>
                  <a:lnTo>
                    <a:pt x="628" y="0"/>
                  </a:lnTo>
                  <a:lnTo>
                    <a:pt x="614" y="0"/>
                  </a:lnTo>
                  <a:lnTo>
                    <a:pt x="604" y="2"/>
                  </a:lnTo>
                  <a:lnTo>
                    <a:pt x="598" y="4"/>
                  </a:lnTo>
                  <a:lnTo>
                    <a:pt x="594" y="8"/>
                  </a:lnTo>
                  <a:lnTo>
                    <a:pt x="592" y="12"/>
                  </a:lnTo>
                  <a:lnTo>
                    <a:pt x="590" y="18"/>
                  </a:lnTo>
                  <a:lnTo>
                    <a:pt x="594" y="20"/>
                  </a:lnTo>
                  <a:lnTo>
                    <a:pt x="598" y="24"/>
                  </a:lnTo>
                  <a:lnTo>
                    <a:pt x="604" y="32"/>
                  </a:lnTo>
                  <a:lnTo>
                    <a:pt x="606" y="42"/>
                  </a:lnTo>
                  <a:lnTo>
                    <a:pt x="608" y="54"/>
                  </a:lnTo>
                  <a:lnTo>
                    <a:pt x="608" y="60"/>
                  </a:lnTo>
                  <a:lnTo>
                    <a:pt x="608" y="66"/>
                  </a:lnTo>
                  <a:lnTo>
                    <a:pt x="604" y="70"/>
                  </a:lnTo>
                  <a:lnTo>
                    <a:pt x="602" y="72"/>
                  </a:lnTo>
                  <a:lnTo>
                    <a:pt x="590" y="72"/>
                  </a:lnTo>
                  <a:lnTo>
                    <a:pt x="576" y="70"/>
                  </a:lnTo>
                  <a:lnTo>
                    <a:pt x="578" y="94"/>
                  </a:lnTo>
                  <a:lnTo>
                    <a:pt x="578" y="100"/>
                  </a:lnTo>
                  <a:lnTo>
                    <a:pt x="582" y="104"/>
                  </a:lnTo>
                  <a:lnTo>
                    <a:pt x="584" y="108"/>
                  </a:lnTo>
                  <a:lnTo>
                    <a:pt x="590" y="108"/>
                  </a:lnTo>
                  <a:lnTo>
                    <a:pt x="610" y="108"/>
                  </a:lnTo>
                  <a:lnTo>
                    <a:pt x="618" y="106"/>
                  </a:lnTo>
                  <a:lnTo>
                    <a:pt x="626" y="104"/>
                  </a:lnTo>
                  <a:lnTo>
                    <a:pt x="636" y="106"/>
                  </a:lnTo>
                  <a:lnTo>
                    <a:pt x="646" y="112"/>
                  </a:lnTo>
                  <a:lnTo>
                    <a:pt x="656" y="120"/>
                  </a:lnTo>
                  <a:lnTo>
                    <a:pt x="662" y="128"/>
                  </a:lnTo>
                  <a:lnTo>
                    <a:pt x="640" y="130"/>
                  </a:lnTo>
                  <a:lnTo>
                    <a:pt x="622" y="132"/>
                  </a:lnTo>
                  <a:lnTo>
                    <a:pt x="618" y="136"/>
                  </a:lnTo>
                  <a:lnTo>
                    <a:pt x="618" y="140"/>
                  </a:lnTo>
                  <a:lnTo>
                    <a:pt x="616" y="144"/>
                  </a:lnTo>
                  <a:lnTo>
                    <a:pt x="616" y="150"/>
                  </a:lnTo>
                  <a:lnTo>
                    <a:pt x="612" y="152"/>
                  </a:lnTo>
                  <a:lnTo>
                    <a:pt x="608" y="152"/>
                  </a:lnTo>
                  <a:lnTo>
                    <a:pt x="598" y="154"/>
                  </a:lnTo>
                  <a:lnTo>
                    <a:pt x="594" y="156"/>
                  </a:lnTo>
                  <a:lnTo>
                    <a:pt x="590" y="160"/>
                  </a:lnTo>
                  <a:lnTo>
                    <a:pt x="584" y="162"/>
                  </a:lnTo>
                  <a:lnTo>
                    <a:pt x="578" y="164"/>
                  </a:lnTo>
                  <a:lnTo>
                    <a:pt x="572" y="164"/>
                  </a:lnTo>
                  <a:lnTo>
                    <a:pt x="568" y="162"/>
                  </a:lnTo>
                  <a:lnTo>
                    <a:pt x="564" y="160"/>
                  </a:lnTo>
                  <a:lnTo>
                    <a:pt x="560" y="160"/>
                  </a:lnTo>
                  <a:lnTo>
                    <a:pt x="556" y="162"/>
                  </a:lnTo>
                  <a:lnTo>
                    <a:pt x="554" y="166"/>
                  </a:lnTo>
                  <a:lnTo>
                    <a:pt x="554" y="170"/>
                  </a:lnTo>
                  <a:lnTo>
                    <a:pt x="556" y="172"/>
                  </a:lnTo>
                  <a:lnTo>
                    <a:pt x="562" y="176"/>
                  </a:lnTo>
                  <a:lnTo>
                    <a:pt x="568" y="178"/>
                  </a:lnTo>
                  <a:lnTo>
                    <a:pt x="570" y="180"/>
                  </a:lnTo>
                  <a:lnTo>
                    <a:pt x="570" y="184"/>
                  </a:lnTo>
                  <a:lnTo>
                    <a:pt x="570" y="188"/>
                  </a:lnTo>
                  <a:lnTo>
                    <a:pt x="566" y="194"/>
                  </a:lnTo>
                  <a:lnTo>
                    <a:pt x="556" y="202"/>
                  </a:lnTo>
                  <a:lnTo>
                    <a:pt x="546" y="208"/>
                  </a:lnTo>
                  <a:lnTo>
                    <a:pt x="534" y="212"/>
                  </a:lnTo>
                  <a:lnTo>
                    <a:pt x="502" y="212"/>
                  </a:lnTo>
                  <a:lnTo>
                    <a:pt x="492" y="220"/>
                  </a:lnTo>
                  <a:lnTo>
                    <a:pt x="486" y="224"/>
                  </a:lnTo>
                  <a:lnTo>
                    <a:pt x="478" y="226"/>
                  </a:lnTo>
                  <a:lnTo>
                    <a:pt x="462" y="224"/>
                  </a:lnTo>
                  <a:lnTo>
                    <a:pt x="446" y="220"/>
                  </a:lnTo>
                  <a:lnTo>
                    <a:pt x="432" y="214"/>
                  </a:lnTo>
                  <a:lnTo>
                    <a:pt x="422" y="208"/>
                  </a:lnTo>
                  <a:lnTo>
                    <a:pt x="374" y="208"/>
                  </a:lnTo>
                  <a:lnTo>
                    <a:pt x="374" y="206"/>
                  </a:lnTo>
                  <a:lnTo>
                    <a:pt x="338" y="206"/>
                  </a:lnTo>
                  <a:lnTo>
                    <a:pt x="330" y="200"/>
                  </a:lnTo>
                  <a:lnTo>
                    <a:pt x="320" y="192"/>
                  </a:lnTo>
                  <a:lnTo>
                    <a:pt x="312" y="184"/>
                  </a:lnTo>
                  <a:lnTo>
                    <a:pt x="302" y="178"/>
                  </a:lnTo>
                  <a:lnTo>
                    <a:pt x="292" y="172"/>
                  </a:lnTo>
                  <a:lnTo>
                    <a:pt x="282" y="170"/>
                  </a:lnTo>
                  <a:lnTo>
                    <a:pt x="272" y="166"/>
                  </a:lnTo>
                  <a:lnTo>
                    <a:pt x="262" y="162"/>
                  </a:lnTo>
                  <a:lnTo>
                    <a:pt x="230" y="162"/>
                  </a:lnTo>
                  <a:lnTo>
                    <a:pt x="226" y="156"/>
                  </a:lnTo>
                  <a:lnTo>
                    <a:pt x="222" y="150"/>
                  </a:lnTo>
                  <a:lnTo>
                    <a:pt x="218" y="134"/>
                  </a:lnTo>
                  <a:lnTo>
                    <a:pt x="214" y="126"/>
                  </a:lnTo>
                  <a:lnTo>
                    <a:pt x="208" y="120"/>
                  </a:lnTo>
                  <a:lnTo>
                    <a:pt x="196" y="110"/>
                  </a:lnTo>
                  <a:lnTo>
                    <a:pt x="188" y="106"/>
                  </a:lnTo>
                  <a:lnTo>
                    <a:pt x="180" y="104"/>
                  </a:lnTo>
                  <a:lnTo>
                    <a:pt x="166" y="98"/>
                  </a:lnTo>
                  <a:lnTo>
                    <a:pt x="158" y="96"/>
                  </a:lnTo>
                  <a:lnTo>
                    <a:pt x="152" y="92"/>
                  </a:lnTo>
                  <a:lnTo>
                    <a:pt x="148" y="88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32" y="92"/>
                  </a:lnTo>
                  <a:lnTo>
                    <a:pt x="124" y="100"/>
                  </a:lnTo>
                  <a:lnTo>
                    <a:pt x="136" y="116"/>
                  </a:lnTo>
                  <a:lnTo>
                    <a:pt x="126" y="124"/>
                  </a:lnTo>
                  <a:lnTo>
                    <a:pt x="118" y="126"/>
                  </a:lnTo>
                  <a:lnTo>
                    <a:pt x="108" y="124"/>
                  </a:lnTo>
                  <a:lnTo>
                    <a:pt x="96" y="120"/>
                  </a:lnTo>
                  <a:lnTo>
                    <a:pt x="100" y="138"/>
                  </a:lnTo>
                  <a:lnTo>
                    <a:pt x="100" y="150"/>
                  </a:lnTo>
                  <a:lnTo>
                    <a:pt x="98" y="158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4" y="160"/>
                  </a:lnTo>
                  <a:lnTo>
                    <a:pt x="74" y="156"/>
                  </a:lnTo>
                  <a:lnTo>
                    <a:pt x="76" y="166"/>
                  </a:lnTo>
                  <a:lnTo>
                    <a:pt x="82" y="176"/>
                  </a:lnTo>
                  <a:lnTo>
                    <a:pt x="86" y="188"/>
                  </a:lnTo>
                  <a:lnTo>
                    <a:pt x="88" y="200"/>
                  </a:lnTo>
                  <a:lnTo>
                    <a:pt x="86" y="208"/>
                  </a:lnTo>
                  <a:lnTo>
                    <a:pt x="82" y="214"/>
                  </a:lnTo>
                  <a:lnTo>
                    <a:pt x="70" y="230"/>
                  </a:lnTo>
                  <a:lnTo>
                    <a:pt x="54" y="244"/>
                  </a:lnTo>
                  <a:lnTo>
                    <a:pt x="42" y="252"/>
                  </a:lnTo>
                  <a:lnTo>
                    <a:pt x="30" y="254"/>
                  </a:lnTo>
                  <a:lnTo>
                    <a:pt x="16" y="256"/>
                  </a:lnTo>
                  <a:lnTo>
                    <a:pt x="10" y="258"/>
                  </a:lnTo>
                  <a:lnTo>
                    <a:pt x="6" y="262"/>
                  </a:lnTo>
                  <a:lnTo>
                    <a:pt x="2" y="266"/>
                  </a:lnTo>
                  <a:lnTo>
                    <a:pt x="0" y="272"/>
                  </a:lnTo>
                  <a:lnTo>
                    <a:pt x="2" y="276"/>
                  </a:lnTo>
                  <a:lnTo>
                    <a:pt x="6" y="280"/>
                  </a:lnTo>
                  <a:lnTo>
                    <a:pt x="16" y="286"/>
                  </a:lnTo>
                  <a:lnTo>
                    <a:pt x="26" y="296"/>
                  </a:lnTo>
                  <a:lnTo>
                    <a:pt x="30" y="300"/>
                  </a:lnTo>
                  <a:lnTo>
                    <a:pt x="30" y="308"/>
                  </a:lnTo>
                  <a:lnTo>
                    <a:pt x="22" y="308"/>
                  </a:lnTo>
                  <a:lnTo>
                    <a:pt x="12" y="310"/>
                  </a:lnTo>
                  <a:lnTo>
                    <a:pt x="14" y="310"/>
                  </a:lnTo>
                  <a:lnTo>
                    <a:pt x="22" y="314"/>
                  </a:lnTo>
                  <a:lnTo>
                    <a:pt x="30" y="318"/>
                  </a:lnTo>
                  <a:lnTo>
                    <a:pt x="30" y="320"/>
                  </a:lnTo>
                  <a:lnTo>
                    <a:pt x="40" y="320"/>
                  </a:lnTo>
                  <a:lnTo>
                    <a:pt x="48" y="324"/>
                  </a:lnTo>
                  <a:lnTo>
                    <a:pt x="54" y="330"/>
                  </a:lnTo>
                  <a:lnTo>
                    <a:pt x="58" y="338"/>
                  </a:lnTo>
                  <a:lnTo>
                    <a:pt x="62" y="342"/>
                  </a:lnTo>
                  <a:lnTo>
                    <a:pt x="68" y="344"/>
                  </a:lnTo>
                  <a:lnTo>
                    <a:pt x="74" y="344"/>
                  </a:lnTo>
                  <a:lnTo>
                    <a:pt x="80" y="346"/>
                  </a:lnTo>
                  <a:lnTo>
                    <a:pt x="84" y="348"/>
                  </a:lnTo>
                  <a:lnTo>
                    <a:pt x="88" y="350"/>
                  </a:lnTo>
                  <a:lnTo>
                    <a:pt x="90" y="350"/>
                  </a:lnTo>
                  <a:lnTo>
                    <a:pt x="88" y="352"/>
                  </a:lnTo>
                  <a:lnTo>
                    <a:pt x="98" y="344"/>
                  </a:lnTo>
                  <a:lnTo>
                    <a:pt x="102" y="342"/>
                  </a:lnTo>
                  <a:lnTo>
                    <a:pt x="108" y="342"/>
                  </a:lnTo>
                  <a:lnTo>
                    <a:pt x="116" y="342"/>
                  </a:lnTo>
                  <a:lnTo>
                    <a:pt x="122" y="346"/>
                  </a:lnTo>
                  <a:lnTo>
                    <a:pt x="126" y="348"/>
                  </a:lnTo>
                  <a:lnTo>
                    <a:pt x="132" y="350"/>
                  </a:lnTo>
                  <a:lnTo>
                    <a:pt x="132" y="356"/>
                  </a:lnTo>
                  <a:lnTo>
                    <a:pt x="130" y="360"/>
                  </a:lnTo>
                  <a:lnTo>
                    <a:pt x="124" y="368"/>
                  </a:lnTo>
                  <a:lnTo>
                    <a:pt x="120" y="376"/>
                  </a:lnTo>
                  <a:lnTo>
                    <a:pt x="118" y="384"/>
                  </a:lnTo>
                  <a:lnTo>
                    <a:pt x="120" y="388"/>
                  </a:lnTo>
                  <a:lnTo>
                    <a:pt x="124" y="394"/>
                  </a:lnTo>
                  <a:lnTo>
                    <a:pt x="132" y="402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0" y="408"/>
                  </a:lnTo>
                  <a:lnTo>
                    <a:pt x="122" y="416"/>
                  </a:lnTo>
                  <a:lnTo>
                    <a:pt x="122" y="420"/>
                  </a:lnTo>
                  <a:lnTo>
                    <a:pt x="126" y="424"/>
                  </a:lnTo>
                  <a:lnTo>
                    <a:pt x="128" y="428"/>
                  </a:lnTo>
                  <a:lnTo>
                    <a:pt x="136" y="432"/>
                  </a:lnTo>
                  <a:lnTo>
                    <a:pt x="146" y="438"/>
                  </a:lnTo>
                  <a:lnTo>
                    <a:pt x="156" y="446"/>
                  </a:lnTo>
                  <a:lnTo>
                    <a:pt x="164" y="454"/>
                  </a:lnTo>
                  <a:lnTo>
                    <a:pt x="170" y="454"/>
                  </a:lnTo>
                  <a:lnTo>
                    <a:pt x="174" y="454"/>
                  </a:lnTo>
                  <a:lnTo>
                    <a:pt x="176" y="452"/>
                  </a:lnTo>
                  <a:lnTo>
                    <a:pt x="178" y="450"/>
                  </a:lnTo>
                  <a:lnTo>
                    <a:pt x="182" y="450"/>
                  </a:lnTo>
                  <a:lnTo>
                    <a:pt x="194" y="458"/>
                  </a:lnTo>
                  <a:lnTo>
                    <a:pt x="204" y="468"/>
                  </a:lnTo>
                  <a:lnTo>
                    <a:pt x="214" y="474"/>
                  </a:lnTo>
                  <a:lnTo>
                    <a:pt x="224" y="478"/>
                  </a:lnTo>
                  <a:lnTo>
                    <a:pt x="236" y="482"/>
                  </a:lnTo>
                  <a:lnTo>
                    <a:pt x="240" y="484"/>
                  </a:lnTo>
                  <a:lnTo>
                    <a:pt x="244" y="488"/>
                  </a:lnTo>
                  <a:lnTo>
                    <a:pt x="248" y="490"/>
                  </a:lnTo>
                  <a:lnTo>
                    <a:pt x="254" y="492"/>
                  </a:lnTo>
                  <a:lnTo>
                    <a:pt x="258" y="494"/>
                  </a:lnTo>
                  <a:lnTo>
                    <a:pt x="260" y="492"/>
                  </a:lnTo>
                  <a:lnTo>
                    <a:pt x="262" y="492"/>
                  </a:lnTo>
                  <a:lnTo>
                    <a:pt x="268" y="498"/>
                  </a:lnTo>
                  <a:lnTo>
                    <a:pt x="276" y="500"/>
                  </a:lnTo>
                  <a:lnTo>
                    <a:pt x="294" y="500"/>
                  </a:lnTo>
                  <a:lnTo>
                    <a:pt x="294" y="502"/>
                  </a:lnTo>
                  <a:lnTo>
                    <a:pt x="294" y="498"/>
                  </a:lnTo>
                  <a:lnTo>
                    <a:pt x="298" y="496"/>
                  </a:lnTo>
                  <a:lnTo>
                    <a:pt x="306" y="494"/>
                  </a:lnTo>
                  <a:lnTo>
                    <a:pt x="308" y="506"/>
                  </a:lnTo>
                  <a:lnTo>
                    <a:pt x="312" y="502"/>
                  </a:lnTo>
                  <a:lnTo>
                    <a:pt x="316" y="496"/>
                  </a:lnTo>
                  <a:lnTo>
                    <a:pt x="320" y="492"/>
                  </a:lnTo>
                  <a:lnTo>
                    <a:pt x="324" y="490"/>
                  </a:lnTo>
                  <a:lnTo>
                    <a:pt x="336" y="492"/>
                  </a:lnTo>
                  <a:lnTo>
                    <a:pt x="346" y="498"/>
                  </a:lnTo>
                  <a:lnTo>
                    <a:pt x="356" y="506"/>
                  </a:lnTo>
                  <a:lnTo>
                    <a:pt x="362" y="512"/>
                  </a:lnTo>
                  <a:lnTo>
                    <a:pt x="364" y="510"/>
                  </a:lnTo>
                  <a:lnTo>
                    <a:pt x="362" y="512"/>
                  </a:lnTo>
                  <a:lnTo>
                    <a:pt x="366" y="504"/>
                  </a:lnTo>
                  <a:lnTo>
                    <a:pt x="370" y="494"/>
                  </a:lnTo>
                  <a:lnTo>
                    <a:pt x="374" y="486"/>
                  </a:lnTo>
                  <a:lnTo>
                    <a:pt x="382" y="478"/>
                  </a:lnTo>
                  <a:lnTo>
                    <a:pt x="390" y="474"/>
                  </a:lnTo>
                  <a:lnTo>
                    <a:pt x="400" y="470"/>
                  </a:lnTo>
                  <a:lnTo>
                    <a:pt x="402" y="472"/>
                  </a:lnTo>
                  <a:lnTo>
                    <a:pt x="404" y="472"/>
                  </a:lnTo>
                  <a:lnTo>
                    <a:pt x="408" y="474"/>
                  </a:lnTo>
                  <a:lnTo>
                    <a:pt x="410" y="472"/>
                  </a:lnTo>
                  <a:lnTo>
                    <a:pt x="414" y="470"/>
                  </a:lnTo>
                  <a:lnTo>
                    <a:pt x="416" y="468"/>
                  </a:lnTo>
                  <a:lnTo>
                    <a:pt x="422" y="468"/>
                  </a:lnTo>
                  <a:lnTo>
                    <a:pt x="430" y="476"/>
                  </a:lnTo>
                  <a:lnTo>
                    <a:pt x="430" y="480"/>
                  </a:lnTo>
                  <a:lnTo>
                    <a:pt x="430" y="482"/>
                  </a:lnTo>
                  <a:lnTo>
                    <a:pt x="434" y="486"/>
                  </a:lnTo>
                  <a:lnTo>
                    <a:pt x="440" y="488"/>
                  </a:lnTo>
                  <a:lnTo>
                    <a:pt x="446" y="488"/>
                  </a:lnTo>
                  <a:lnTo>
                    <a:pt x="446" y="4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16" name="Freeform 10"/>
            <p:cNvSpPr>
              <a:spLocks noChangeAspect="1"/>
            </p:cNvSpPr>
            <p:nvPr/>
          </p:nvSpPr>
          <p:spPr bwMode="auto">
            <a:xfrm>
              <a:off x="3550" y="1735"/>
              <a:ext cx="219" cy="198"/>
            </a:xfrm>
            <a:custGeom>
              <a:avLst/>
              <a:gdLst>
                <a:gd name="T0" fmla="*/ 339 w 214"/>
                <a:gd name="T1" fmla="*/ 246 h 182"/>
                <a:gd name="T2" fmla="*/ 312 w 214"/>
                <a:gd name="T3" fmla="*/ 268 h 182"/>
                <a:gd name="T4" fmla="*/ 298 w 214"/>
                <a:gd name="T5" fmla="*/ 246 h 182"/>
                <a:gd name="T6" fmla="*/ 281 w 214"/>
                <a:gd name="T7" fmla="*/ 83 h 182"/>
                <a:gd name="T8" fmla="*/ 266 w 214"/>
                <a:gd name="T9" fmla="*/ 4 h 182"/>
                <a:gd name="T10" fmla="*/ 239 w 214"/>
                <a:gd name="T11" fmla="*/ 162 h 182"/>
                <a:gd name="T12" fmla="*/ 211 w 214"/>
                <a:gd name="T13" fmla="*/ 268 h 182"/>
                <a:gd name="T14" fmla="*/ 144 w 214"/>
                <a:gd name="T15" fmla="*/ 268 h 182"/>
                <a:gd name="T16" fmla="*/ 87 w 214"/>
                <a:gd name="T17" fmla="*/ 409 h 182"/>
                <a:gd name="T18" fmla="*/ 64 w 214"/>
                <a:gd name="T19" fmla="*/ 523 h 182"/>
                <a:gd name="T20" fmla="*/ 52 w 214"/>
                <a:gd name="T21" fmla="*/ 573 h 182"/>
                <a:gd name="T22" fmla="*/ 14 w 214"/>
                <a:gd name="T23" fmla="*/ 555 h 182"/>
                <a:gd name="T24" fmla="*/ 4 w 214"/>
                <a:gd name="T25" fmla="*/ 573 h 182"/>
                <a:gd name="T26" fmla="*/ 4 w 214"/>
                <a:gd name="T27" fmla="*/ 555 h 182"/>
                <a:gd name="T28" fmla="*/ 0 w 214"/>
                <a:gd name="T29" fmla="*/ 818 h 182"/>
                <a:gd name="T30" fmla="*/ 4 w 214"/>
                <a:gd name="T31" fmla="*/ 1005 h 182"/>
                <a:gd name="T32" fmla="*/ 10 w 214"/>
                <a:gd name="T33" fmla="*/ 1185 h 182"/>
                <a:gd name="T34" fmla="*/ 20 w 214"/>
                <a:gd name="T35" fmla="*/ 1247 h 182"/>
                <a:gd name="T36" fmla="*/ 54 w 214"/>
                <a:gd name="T37" fmla="*/ 1302 h 182"/>
                <a:gd name="T38" fmla="*/ 20 w 214"/>
                <a:gd name="T39" fmla="*/ 1408 h 182"/>
                <a:gd name="T40" fmla="*/ 14 w 214"/>
                <a:gd name="T41" fmla="*/ 1505 h 182"/>
                <a:gd name="T42" fmla="*/ 14 w 214"/>
                <a:gd name="T43" fmla="*/ 1559 h 182"/>
                <a:gd name="T44" fmla="*/ 56 w 214"/>
                <a:gd name="T45" fmla="*/ 1593 h 182"/>
                <a:gd name="T46" fmla="*/ 95 w 214"/>
                <a:gd name="T47" fmla="*/ 1623 h 182"/>
                <a:gd name="T48" fmla="*/ 138 w 214"/>
                <a:gd name="T49" fmla="*/ 1623 h 182"/>
                <a:gd name="T50" fmla="*/ 190 w 214"/>
                <a:gd name="T51" fmla="*/ 1559 h 182"/>
                <a:gd name="T52" fmla="*/ 199 w 214"/>
                <a:gd name="T53" fmla="*/ 1505 h 182"/>
                <a:gd name="T54" fmla="*/ 190 w 214"/>
                <a:gd name="T55" fmla="*/ 1408 h 182"/>
                <a:gd name="T56" fmla="*/ 201 w 214"/>
                <a:gd name="T57" fmla="*/ 1338 h 182"/>
                <a:gd name="T58" fmla="*/ 219 w 214"/>
                <a:gd name="T59" fmla="*/ 1320 h 182"/>
                <a:gd name="T60" fmla="*/ 225 w 214"/>
                <a:gd name="T61" fmla="*/ 1289 h 182"/>
                <a:gd name="T62" fmla="*/ 235 w 214"/>
                <a:gd name="T63" fmla="*/ 1213 h 182"/>
                <a:gd name="T64" fmla="*/ 254 w 214"/>
                <a:gd name="T65" fmla="*/ 1213 h 182"/>
                <a:gd name="T66" fmla="*/ 275 w 214"/>
                <a:gd name="T67" fmla="*/ 1197 h 182"/>
                <a:gd name="T68" fmla="*/ 270 w 214"/>
                <a:gd name="T69" fmla="*/ 1137 h 182"/>
                <a:gd name="T70" fmla="*/ 275 w 214"/>
                <a:gd name="T71" fmla="*/ 1088 h 182"/>
                <a:gd name="T72" fmla="*/ 291 w 214"/>
                <a:gd name="T73" fmla="*/ 956 h 182"/>
                <a:gd name="T74" fmla="*/ 291 w 214"/>
                <a:gd name="T75" fmla="*/ 920 h 182"/>
                <a:gd name="T76" fmla="*/ 298 w 214"/>
                <a:gd name="T77" fmla="*/ 803 h 182"/>
                <a:gd name="T78" fmla="*/ 316 w 214"/>
                <a:gd name="T79" fmla="*/ 678 h 182"/>
                <a:gd name="T80" fmla="*/ 316 w 214"/>
                <a:gd name="T81" fmla="*/ 573 h 182"/>
                <a:gd name="T82" fmla="*/ 305 w 214"/>
                <a:gd name="T83" fmla="*/ 484 h 182"/>
                <a:gd name="T84" fmla="*/ 305 w 214"/>
                <a:gd name="T85" fmla="*/ 409 h 182"/>
                <a:gd name="T86" fmla="*/ 319 w 214"/>
                <a:gd name="T87" fmla="*/ 364 h 182"/>
                <a:gd name="T88" fmla="*/ 355 w 214"/>
                <a:gd name="T89" fmla="*/ 318 h 182"/>
                <a:gd name="T90" fmla="*/ 389 w 214"/>
                <a:gd name="T91" fmla="*/ 308 h 182"/>
                <a:gd name="T92" fmla="*/ 375 w 214"/>
                <a:gd name="T93" fmla="*/ 246 h 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14"/>
                <a:gd name="T142" fmla="*/ 0 h 182"/>
                <a:gd name="T143" fmla="*/ 214 w 214"/>
                <a:gd name="T144" fmla="*/ 182 h 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14" h="182">
                  <a:moveTo>
                    <a:pt x="198" y="24"/>
                  </a:moveTo>
                  <a:lnTo>
                    <a:pt x="186" y="28"/>
                  </a:lnTo>
                  <a:lnTo>
                    <a:pt x="180" y="30"/>
                  </a:lnTo>
                  <a:lnTo>
                    <a:pt x="172" y="30"/>
                  </a:lnTo>
                  <a:lnTo>
                    <a:pt x="168" y="30"/>
                  </a:lnTo>
                  <a:lnTo>
                    <a:pt x="164" y="28"/>
                  </a:lnTo>
                  <a:lnTo>
                    <a:pt x="158" y="20"/>
                  </a:lnTo>
                  <a:lnTo>
                    <a:pt x="154" y="10"/>
                  </a:lnTo>
                  <a:lnTo>
                    <a:pt x="152" y="0"/>
                  </a:lnTo>
                  <a:lnTo>
                    <a:pt x="146" y="4"/>
                  </a:lnTo>
                  <a:lnTo>
                    <a:pt x="140" y="8"/>
                  </a:lnTo>
                  <a:lnTo>
                    <a:pt x="132" y="18"/>
                  </a:lnTo>
                  <a:lnTo>
                    <a:pt x="122" y="26"/>
                  </a:lnTo>
                  <a:lnTo>
                    <a:pt x="116" y="30"/>
                  </a:lnTo>
                  <a:lnTo>
                    <a:pt x="110" y="30"/>
                  </a:lnTo>
                  <a:lnTo>
                    <a:pt x="80" y="30"/>
                  </a:lnTo>
                  <a:lnTo>
                    <a:pt x="64" y="22"/>
                  </a:lnTo>
                  <a:lnTo>
                    <a:pt x="50" y="46"/>
                  </a:lnTo>
                  <a:lnTo>
                    <a:pt x="44" y="54"/>
                  </a:lnTo>
                  <a:lnTo>
                    <a:pt x="38" y="58"/>
                  </a:lnTo>
                  <a:lnTo>
                    <a:pt x="32" y="62"/>
                  </a:lnTo>
                  <a:lnTo>
                    <a:pt x="26" y="64"/>
                  </a:lnTo>
                  <a:lnTo>
                    <a:pt x="18" y="62"/>
                  </a:lnTo>
                  <a:lnTo>
                    <a:pt x="14" y="62"/>
                  </a:lnTo>
                  <a:lnTo>
                    <a:pt x="10" y="60"/>
                  </a:lnTo>
                  <a:lnTo>
                    <a:pt x="4" y="64"/>
                  </a:lnTo>
                  <a:lnTo>
                    <a:pt x="4" y="54"/>
                  </a:lnTo>
                  <a:lnTo>
                    <a:pt x="4" y="62"/>
                  </a:lnTo>
                  <a:lnTo>
                    <a:pt x="0" y="78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4" y="112"/>
                  </a:lnTo>
                  <a:lnTo>
                    <a:pt x="8" y="126"/>
                  </a:lnTo>
                  <a:lnTo>
                    <a:pt x="10" y="132"/>
                  </a:lnTo>
                  <a:lnTo>
                    <a:pt x="14" y="136"/>
                  </a:lnTo>
                  <a:lnTo>
                    <a:pt x="20" y="140"/>
                  </a:lnTo>
                  <a:lnTo>
                    <a:pt x="28" y="142"/>
                  </a:lnTo>
                  <a:lnTo>
                    <a:pt x="28" y="146"/>
                  </a:lnTo>
                  <a:lnTo>
                    <a:pt x="26" y="150"/>
                  </a:lnTo>
                  <a:lnTo>
                    <a:pt x="20" y="158"/>
                  </a:lnTo>
                  <a:lnTo>
                    <a:pt x="16" y="164"/>
                  </a:lnTo>
                  <a:lnTo>
                    <a:pt x="14" y="168"/>
                  </a:lnTo>
                  <a:lnTo>
                    <a:pt x="12" y="172"/>
                  </a:lnTo>
                  <a:lnTo>
                    <a:pt x="14" y="174"/>
                  </a:lnTo>
                  <a:lnTo>
                    <a:pt x="18" y="176"/>
                  </a:lnTo>
                  <a:lnTo>
                    <a:pt x="30" y="178"/>
                  </a:lnTo>
                  <a:lnTo>
                    <a:pt x="42" y="180"/>
                  </a:lnTo>
                  <a:lnTo>
                    <a:pt x="54" y="182"/>
                  </a:lnTo>
                  <a:lnTo>
                    <a:pt x="64" y="182"/>
                  </a:lnTo>
                  <a:lnTo>
                    <a:pt x="76" y="182"/>
                  </a:lnTo>
                  <a:lnTo>
                    <a:pt x="90" y="178"/>
                  </a:lnTo>
                  <a:lnTo>
                    <a:pt x="104" y="174"/>
                  </a:lnTo>
                  <a:lnTo>
                    <a:pt x="108" y="170"/>
                  </a:lnTo>
                  <a:lnTo>
                    <a:pt x="108" y="168"/>
                  </a:lnTo>
                  <a:lnTo>
                    <a:pt x="106" y="162"/>
                  </a:lnTo>
                  <a:lnTo>
                    <a:pt x="104" y="158"/>
                  </a:lnTo>
                  <a:lnTo>
                    <a:pt x="106" y="154"/>
                  </a:lnTo>
                  <a:lnTo>
                    <a:pt x="110" y="150"/>
                  </a:lnTo>
                  <a:lnTo>
                    <a:pt x="114" y="148"/>
                  </a:lnTo>
                  <a:lnTo>
                    <a:pt x="120" y="148"/>
                  </a:lnTo>
                  <a:lnTo>
                    <a:pt x="122" y="146"/>
                  </a:lnTo>
                  <a:lnTo>
                    <a:pt x="124" y="144"/>
                  </a:lnTo>
                  <a:lnTo>
                    <a:pt x="128" y="140"/>
                  </a:lnTo>
                  <a:lnTo>
                    <a:pt x="130" y="136"/>
                  </a:lnTo>
                  <a:lnTo>
                    <a:pt x="132" y="136"/>
                  </a:lnTo>
                  <a:lnTo>
                    <a:pt x="140" y="136"/>
                  </a:lnTo>
                  <a:lnTo>
                    <a:pt x="146" y="136"/>
                  </a:lnTo>
                  <a:lnTo>
                    <a:pt x="150" y="134"/>
                  </a:lnTo>
                  <a:lnTo>
                    <a:pt x="152" y="130"/>
                  </a:lnTo>
                  <a:lnTo>
                    <a:pt x="148" y="128"/>
                  </a:lnTo>
                  <a:lnTo>
                    <a:pt x="148" y="124"/>
                  </a:lnTo>
                  <a:lnTo>
                    <a:pt x="150" y="120"/>
                  </a:lnTo>
                  <a:lnTo>
                    <a:pt x="152" y="114"/>
                  </a:lnTo>
                  <a:lnTo>
                    <a:pt x="160" y="108"/>
                  </a:lnTo>
                  <a:lnTo>
                    <a:pt x="160" y="106"/>
                  </a:lnTo>
                  <a:lnTo>
                    <a:pt x="160" y="102"/>
                  </a:lnTo>
                  <a:lnTo>
                    <a:pt x="160" y="98"/>
                  </a:lnTo>
                  <a:lnTo>
                    <a:pt x="164" y="90"/>
                  </a:lnTo>
                  <a:lnTo>
                    <a:pt x="168" y="84"/>
                  </a:lnTo>
                  <a:lnTo>
                    <a:pt x="174" y="76"/>
                  </a:lnTo>
                  <a:lnTo>
                    <a:pt x="176" y="70"/>
                  </a:lnTo>
                  <a:lnTo>
                    <a:pt x="174" y="64"/>
                  </a:lnTo>
                  <a:lnTo>
                    <a:pt x="170" y="58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8" y="46"/>
                  </a:lnTo>
                  <a:lnTo>
                    <a:pt x="170" y="42"/>
                  </a:lnTo>
                  <a:lnTo>
                    <a:pt x="176" y="40"/>
                  </a:lnTo>
                  <a:lnTo>
                    <a:pt x="182" y="38"/>
                  </a:lnTo>
                  <a:lnTo>
                    <a:pt x="194" y="36"/>
                  </a:lnTo>
                  <a:lnTo>
                    <a:pt x="204" y="36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06" y="28"/>
                  </a:lnTo>
                  <a:lnTo>
                    <a:pt x="19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17" name="Freeform 11"/>
            <p:cNvSpPr>
              <a:spLocks noChangeAspect="1"/>
            </p:cNvSpPr>
            <p:nvPr/>
          </p:nvSpPr>
          <p:spPr bwMode="auto">
            <a:xfrm>
              <a:off x="3433" y="1590"/>
              <a:ext cx="296" cy="179"/>
            </a:xfrm>
            <a:custGeom>
              <a:avLst/>
              <a:gdLst>
                <a:gd name="T0" fmla="*/ 0 w 290"/>
                <a:gd name="T1" fmla="*/ 90 h 164"/>
                <a:gd name="T2" fmla="*/ 137 w 290"/>
                <a:gd name="T3" fmla="*/ 196 h 164"/>
                <a:gd name="T4" fmla="*/ 202 w 290"/>
                <a:gd name="T5" fmla="*/ 404 h 164"/>
                <a:gd name="T6" fmla="*/ 248 w 290"/>
                <a:gd name="T7" fmla="*/ 368 h 164"/>
                <a:gd name="T8" fmla="*/ 280 w 290"/>
                <a:gd name="T9" fmla="*/ 481 h 164"/>
                <a:gd name="T10" fmla="*/ 294 w 290"/>
                <a:gd name="T11" fmla="*/ 640 h 164"/>
                <a:gd name="T12" fmla="*/ 310 w 290"/>
                <a:gd name="T13" fmla="*/ 699 h 164"/>
                <a:gd name="T14" fmla="*/ 353 w 290"/>
                <a:gd name="T15" fmla="*/ 866 h 164"/>
                <a:gd name="T16" fmla="*/ 373 w 290"/>
                <a:gd name="T17" fmla="*/ 965 h 164"/>
                <a:gd name="T18" fmla="*/ 391 w 290"/>
                <a:gd name="T19" fmla="*/ 776 h 164"/>
                <a:gd name="T20" fmla="*/ 414 w 290"/>
                <a:gd name="T21" fmla="*/ 666 h 164"/>
                <a:gd name="T22" fmla="*/ 422 w 290"/>
                <a:gd name="T23" fmla="*/ 743 h 164"/>
                <a:gd name="T24" fmla="*/ 424 w 290"/>
                <a:gd name="T25" fmla="*/ 810 h 164"/>
                <a:gd name="T26" fmla="*/ 448 w 290"/>
                <a:gd name="T27" fmla="*/ 833 h 164"/>
                <a:gd name="T28" fmla="*/ 477 w 290"/>
                <a:gd name="T29" fmla="*/ 884 h 164"/>
                <a:gd name="T30" fmla="*/ 482 w 290"/>
                <a:gd name="T31" fmla="*/ 981 h 164"/>
                <a:gd name="T32" fmla="*/ 440 w 290"/>
                <a:gd name="T33" fmla="*/ 1083 h 164"/>
                <a:gd name="T34" fmla="*/ 412 w 290"/>
                <a:gd name="T35" fmla="*/ 1067 h 164"/>
                <a:gd name="T36" fmla="*/ 435 w 290"/>
                <a:gd name="T37" fmla="*/ 965 h 164"/>
                <a:gd name="T38" fmla="*/ 412 w 290"/>
                <a:gd name="T39" fmla="*/ 965 h 164"/>
                <a:gd name="T40" fmla="*/ 396 w 290"/>
                <a:gd name="T41" fmla="*/ 1054 h 164"/>
                <a:gd name="T42" fmla="*/ 382 w 290"/>
                <a:gd name="T43" fmla="*/ 1165 h 164"/>
                <a:gd name="T44" fmla="*/ 353 w 290"/>
                <a:gd name="T45" fmla="*/ 1228 h 164"/>
                <a:gd name="T46" fmla="*/ 367 w 290"/>
                <a:gd name="T47" fmla="*/ 1276 h 164"/>
                <a:gd name="T48" fmla="*/ 385 w 290"/>
                <a:gd name="T49" fmla="*/ 1371 h 164"/>
                <a:gd name="T50" fmla="*/ 380 w 290"/>
                <a:gd name="T51" fmla="*/ 1577 h 164"/>
                <a:gd name="T52" fmla="*/ 346 w 290"/>
                <a:gd name="T53" fmla="*/ 1577 h 164"/>
                <a:gd name="T54" fmla="*/ 332 w 290"/>
                <a:gd name="T55" fmla="*/ 1445 h 164"/>
                <a:gd name="T56" fmla="*/ 300 w 290"/>
                <a:gd name="T57" fmla="*/ 1393 h 164"/>
                <a:gd name="T58" fmla="*/ 254 w 290"/>
                <a:gd name="T59" fmla="*/ 1256 h 164"/>
                <a:gd name="T60" fmla="*/ 218 w 290"/>
                <a:gd name="T61" fmla="*/ 1101 h 164"/>
                <a:gd name="T62" fmla="*/ 190 w 290"/>
                <a:gd name="T63" fmla="*/ 945 h 164"/>
                <a:gd name="T64" fmla="*/ 146 w 290"/>
                <a:gd name="T65" fmla="*/ 866 h 164"/>
                <a:gd name="T66" fmla="*/ 134 w 290"/>
                <a:gd name="T67" fmla="*/ 743 h 164"/>
                <a:gd name="T68" fmla="*/ 119 w 290"/>
                <a:gd name="T69" fmla="*/ 624 h 164"/>
                <a:gd name="T70" fmla="*/ 68 w 290"/>
                <a:gd name="T71" fmla="*/ 610 h 164"/>
                <a:gd name="T72" fmla="*/ 54 w 290"/>
                <a:gd name="T73" fmla="*/ 776 h 164"/>
                <a:gd name="T74" fmla="*/ 12 w 290"/>
                <a:gd name="T75" fmla="*/ 810 h 1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90"/>
                <a:gd name="T115" fmla="*/ 0 h 164"/>
                <a:gd name="T116" fmla="*/ 290 w 290"/>
                <a:gd name="T117" fmla="*/ 164 h 1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90" h="164">
                  <a:moveTo>
                    <a:pt x="12" y="82"/>
                  </a:moveTo>
                  <a:lnTo>
                    <a:pt x="0" y="10"/>
                  </a:lnTo>
                  <a:lnTo>
                    <a:pt x="36" y="0"/>
                  </a:lnTo>
                  <a:lnTo>
                    <a:pt x="80" y="20"/>
                  </a:lnTo>
                  <a:lnTo>
                    <a:pt x="100" y="42"/>
                  </a:lnTo>
                  <a:lnTo>
                    <a:pt x="118" y="42"/>
                  </a:lnTo>
                  <a:lnTo>
                    <a:pt x="134" y="40"/>
                  </a:lnTo>
                  <a:lnTo>
                    <a:pt x="146" y="38"/>
                  </a:lnTo>
                  <a:lnTo>
                    <a:pt x="160" y="46"/>
                  </a:lnTo>
                  <a:lnTo>
                    <a:pt x="164" y="50"/>
                  </a:lnTo>
                  <a:lnTo>
                    <a:pt x="170" y="58"/>
                  </a:lnTo>
                  <a:lnTo>
                    <a:pt x="172" y="66"/>
                  </a:lnTo>
                  <a:lnTo>
                    <a:pt x="174" y="70"/>
                  </a:lnTo>
                  <a:lnTo>
                    <a:pt x="182" y="72"/>
                  </a:lnTo>
                  <a:lnTo>
                    <a:pt x="188" y="88"/>
                  </a:lnTo>
                  <a:lnTo>
                    <a:pt x="208" y="88"/>
                  </a:lnTo>
                  <a:lnTo>
                    <a:pt x="210" y="96"/>
                  </a:lnTo>
                  <a:lnTo>
                    <a:pt x="218" y="98"/>
                  </a:lnTo>
                  <a:lnTo>
                    <a:pt x="222" y="88"/>
                  </a:lnTo>
                  <a:lnTo>
                    <a:pt x="230" y="80"/>
                  </a:lnTo>
                  <a:lnTo>
                    <a:pt x="234" y="76"/>
                  </a:lnTo>
                  <a:lnTo>
                    <a:pt x="244" y="68"/>
                  </a:lnTo>
                  <a:lnTo>
                    <a:pt x="252" y="68"/>
                  </a:lnTo>
                  <a:lnTo>
                    <a:pt x="248" y="76"/>
                  </a:lnTo>
                  <a:lnTo>
                    <a:pt x="244" y="82"/>
                  </a:lnTo>
                  <a:lnTo>
                    <a:pt x="250" y="82"/>
                  </a:lnTo>
                  <a:lnTo>
                    <a:pt x="252" y="84"/>
                  </a:lnTo>
                  <a:lnTo>
                    <a:pt x="262" y="86"/>
                  </a:lnTo>
                  <a:lnTo>
                    <a:pt x="266" y="82"/>
                  </a:lnTo>
                  <a:lnTo>
                    <a:pt x="280" y="90"/>
                  </a:lnTo>
                  <a:lnTo>
                    <a:pt x="290" y="94"/>
                  </a:lnTo>
                  <a:lnTo>
                    <a:pt x="284" y="102"/>
                  </a:lnTo>
                  <a:lnTo>
                    <a:pt x="272" y="108"/>
                  </a:lnTo>
                  <a:lnTo>
                    <a:pt x="258" y="112"/>
                  </a:lnTo>
                  <a:lnTo>
                    <a:pt x="248" y="106"/>
                  </a:lnTo>
                  <a:lnTo>
                    <a:pt x="242" y="110"/>
                  </a:lnTo>
                  <a:lnTo>
                    <a:pt x="256" y="102"/>
                  </a:lnTo>
                  <a:lnTo>
                    <a:pt x="256" y="98"/>
                  </a:lnTo>
                  <a:lnTo>
                    <a:pt x="248" y="92"/>
                  </a:lnTo>
                  <a:lnTo>
                    <a:pt x="242" y="98"/>
                  </a:lnTo>
                  <a:lnTo>
                    <a:pt x="232" y="96"/>
                  </a:lnTo>
                  <a:lnTo>
                    <a:pt x="232" y="108"/>
                  </a:lnTo>
                  <a:lnTo>
                    <a:pt x="226" y="110"/>
                  </a:lnTo>
                  <a:lnTo>
                    <a:pt x="224" y="120"/>
                  </a:lnTo>
                  <a:lnTo>
                    <a:pt x="208" y="120"/>
                  </a:lnTo>
                  <a:lnTo>
                    <a:pt x="208" y="126"/>
                  </a:lnTo>
                  <a:lnTo>
                    <a:pt x="210" y="128"/>
                  </a:lnTo>
                  <a:lnTo>
                    <a:pt x="216" y="132"/>
                  </a:lnTo>
                  <a:lnTo>
                    <a:pt x="222" y="136"/>
                  </a:lnTo>
                  <a:lnTo>
                    <a:pt x="226" y="142"/>
                  </a:lnTo>
                  <a:lnTo>
                    <a:pt x="226" y="152"/>
                  </a:lnTo>
                  <a:lnTo>
                    <a:pt x="222" y="162"/>
                  </a:lnTo>
                  <a:lnTo>
                    <a:pt x="216" y="164"/>
                  </a:lnTo>
                  <a:lnTo>
                    <a:pt x="204" y="162"/>
                  </a:lnTo>
                  <a:lnTo>
                    <a:pt x="202" y="152"/>
                  </a:lnTo>
                  <a:lnTo>
                    <a:pt x="196" y="148"/>
                  </a:lnTo>
                  <a:lnTo>
                    <a:pt x="190" y="148"/>
                  </a:lnTo>
                  <a:lnTo>
                    <a:pt x="176" y="144"/>
                  </a:lnTo>
                  <a:lnTo>
                    <a:pt x="164" y="132"/>
                  </a:lnTo>
                  <a:lnTo>
                    <a:pt x="150" y="130"/>
                  </a:lnTo>
                  <a:lnTo>
                    <a:pt x="140" y="122"/>
                  </a:lnTo>
                  <a:lnTo>
                    <a:pt x="128" y="114"/>
                  </a:lnTo>
                  <a:lnTo>
                    <a:pt x="118" y="102"/>
                  </a:lnTo>
                  <a:lnTo>
                    <a:pt x="112" y="96"/>
                  </a:lnTo>
                  <a:lnTo>
                    <a:pt x="108" y="88"/>
                  </a:lnTo>
                  <a:lnTo>
                    <a:pt x="86" y="88"/>
                  </a:lnTo>
                  <a:lnTo>
                    <a:pt x="80" y="86"/>
                  </a:lnTo>
                  <a:lnTo>
                    <a:pt x="78" y="76"/>
                  </a:lnTo>
                  <a:lnTo>
                    <a:pt x="76" y="70"/>
                  </a:lnTo>
                  <a:lnTo>
                    <a:pt x="70" y="64"/>
                  </a:lnTo>
                  <a:lnTo>
                    <a:pt x="52" y="58"/>
                  </a:lnTo>
                  <a:lnTo>
                    <a:pt x="42" y="62"/>
                  </a:lnTo>
                  <a:lnTo>
                    <a:pt x="28" y="72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18" name="Freeform 12"/>
            <p:cNvSpPr>
              <a:spLocks noChangeAspect="1"/>
            </p:cNvSpPr>
            <p:nvPr/>
          </p:nvSpPr>
          <p:spPr bwMode="auto">
            <a:xfrm>
              <a:off x="3717" y="1796"/>
              <a:ext cx="477" cy="587"/>
            </a:xfrm>
            <a:custGeom>
              <a:avLst/>
              <a:gdLst>
                <a:gd name="T0" fmla="*/ 839 w 466"/>
                <a:gd name="T1" fmla="*/ 1437 h 540"/>
                <a:gd name="T2" fmla="*/ 803 w 466"/>
                <a:gd name="T3" fmla="*/ 1634 h 540"/>
                <a:gd name="T4" fmla="*/ 800 w 466"/>
                <a:gd name="T5" fmla="*/ 1846 h 540"/>
                <a:gd name="T6" fmla="*/ 778 w 466"/>
                <a:gd name="T7" fmla="*/ 2026 h 540"/>
                <a:gd name="T8" fmla="*/ 766 w 466"/>
                <a:gd name="T9" fmla="*/ 2135 h 540"/>
                <a:gd name="T10" fmla="*/ 742 w 466"/>
                <a:gd name="T11" fmla="*/ 2219 h 540"/>
                <a:gd name="T12" fmla="*/ 718 w 466"/>
                <a:gd name="T13" fmla="*/ 2182 h 540"/>
                <a:gd name="T14" fmla="*/ 728 w 466"/>
                <a:gd name="T15" fmla="*/ 1889 h 540"/>
                <a:gd name="T16" fmla="*/ 650 w 466"/>
                <a:gd name="T17" fmla="*/ 1813 h 540"/>
                <a:gd name="T18" fmla="*/ 637 w 466"/>
                <a:gd name="T19" fmla="*/ 1701 h 540"/>
                <a:gd name="T20" fmla="*/ 592 w 466"/>
                <a:gd name="T21" fmla="*/ 1664 h 540"/>
                <a:gd name="T22" fmla="*/ 608 w 466"/>
                <a:gd name="T23" fmla="*/ 1846 h 540"/>
                <a:gd name="T24" fmla="*/ 608 w 466"/>
                <a:gd name="T25" fmla="*/ 1950 h 540"/>
                <a:gd name="T26" fmla="*/ 625 w 466"/>
                <a:gd name="T27" fmla="*/ 2143 h 540"/>
                <a:gd name="T28" fmla="*/ 622 w 466"/>
                <a:gd name="T29" fmla="*/ 2412 h 540"/>
                <a:gd name="T30" fmla="*/ 579 w 466"/>
                <a:gd name="T31" fmla="*/ 2658 h 540"/>
                <a:gd name="T32" fmla="*/ 528 w 466"/>
                <a:gd name="T33" fmla="*/ 2808 h 540"/>
                <a:gd name="T34" fmla="*/ 444 w 466"/>
                <a:gd name="T35" fmla="*/ 3361 h 540"/>
                <a:gd name="T36" fmla="*/ 393 w 466"/>
                <a:gd name="T37" fmla="*/ 3537 h 540"/>
                <a:gd name="T38" fmla="*/ 406 w 466"/>
                <a:gd name="T39" fmla="*/ 3920 h 540"/>
                <a:gd name="T40" fmla="*/ 395 w 466"/>
                <a:gd name="T41" fmla="*/ 4191 h 540"/>
                <a:gd name="T42" fmla="*/ 388 w 466"/>
                <a:gd name="T43" fmla="*/ 4397 h 540"/>
                <a:gd name="T44" fmla="*/ 370 w 466"/>
                <a:gd name="T45" fmla="*/ 4593 h 540"/>
                <a:gd name="T46" fmla="*/ 342 w 466"/>
                <a:gd name="T47" fmla="*/ 4731 h 540"/>
                <a:gd name="T48" fmla="*/ 293 w 466"/>
                <a:gd name="T49" fmla="*/ 4533 h 540"/>
                <a:gd name="T50" fmla="*/ 229 w 466"/>
                <a:gd name="T51" fmla="*/ 3806 h 540"/>
                <a:gd name="T52" fmla="*/ 151 w 466"/>
                <a:gd name="T53" fmla="*/ 2828 h 540"/>
                <a:gd name="T54" fmla="*/ 133 w 466"/>
                <a:gd name="T55" fmla="*/ 2323 h 540"/>
                <a:gd name="T56" fmla="*/ 92 w 466"/>
                <a:gd name="T57" fmla="*/ 2602 h 540"/>
                <a:gd name="T58" fmla="*/ 14 w 466"/>
                <a:gd name="T59" fmla="*/ 2323 h 540"/>
                <a:gd name="T60" fmla="*/ 52 w 466"/>
                <a:gd name="T61" fmla="*/ 2243 h 540"/>
                <a:gd name="T62" fmla="*/ 2 w 466"/>
                <a:gd name="T63" fmla="*/ 2122 h 540"/>
                <a:gd name="T64" fmla="*/ 8 w 466"/>
                <a:gd name="T65" fmla="*/ 1971 h 540"/>
                <a:gd name="T66" fmla="*/ 64 w 466"/>
                <a:gd name="T67" fmla="*/ 1960 h 540"/>
                <a:gd name="T68" fmla="*/ 48 w 466"/>
                <a:gd name="T69" fmla="*/ 1715 h 540"/>
                <a:gd name="T70" fmla="*/ 10 w 466"/>
                <a:gd name="T71" fmla="*/ 1534 h 540"/>
                <a:gd name="T72" fmla="*/ 48 w 466"/>
                <a:gd name="T73" fmla="*/ 1346 h 540"/>
                <a:gd name="T74" fmla="*/ 80 w 466"/>
                <a:gd name="T75" fmla="*/ 1284 h 540"/>
                <a:gd name="T76" fmla="*/ 130 w 466"/>
                <a:gd name="T77" fmla="*/ 927 h 540"/>
                <a:gd name="T78" fmla="*/ 148 w 466"/>
                <a:gd name="T79" fmla="*/ 655 h 540"/>
                <a:gd name="T80" fmla="*/ 104 w 466"/>
                <a:gd name="T81" fmla="*/ 372 h 540"/>
                <a:gd name="T82" fmla="*/ 104 w 466"/>
                <a:gd name="T83" fmla="*/ 208 h 540"/>
                <a:gd name="T84" fmla="*/ 139 w 466"/>
                <a:gd name="T85" fmla="*/ 226 h 540"/>
                <a:gd name="T86" fmla="*/ 223 w 466"/>
                <a:gd name="T87" fmla="*/ 0 h 540"/>
                <a:gd name="T88" fmla="*/ 279 w 466"/>
                <a:gd name="T89" fmla="*/ 70 h 540"/>
                <a:gd name="T90" fmla="*/ 252 w 466"/>
                <a:gd name="T91" fmla="*/ 372 h 540"/>
                <a:gd name="T92" fmla="*/ 272 w 466"/>
                <a:gd name="T93" fmla="*/ 564 h 540"/>
                <a:gd name="T94" fmla="*/ 272 w 466"/>
                <a:gd name="T95" fmla="*/ 745 h 540"/>
                <a:gd name="T96" fmla="*/ 329 w 466"/>
                <a:gd name="T97" fmla="*/ 1040 h 540"/>
                <a:gd name="T98" fmla="*/ 388 w 466"/>
                <a:gd name="T99" fmla="*/ 1346 h 540"/>
                <a:gd name="T100" fmla="*/ 465 w 466"/>
                <a:gd name="T101" fmla="*/ 1437 h 540"/>
                <a:gd name="T102" fmla="*/ 565 w 466"/>
                <a:gd name="T103" fmla="*/ 1608 h 540"/>
                <a:gd name="T104" fmla="*/ 579 w 466"/>
                <a:gd name="T105" fmla="*/ 1482 h 540"/>
                <a:gd name="T106" fmla="*/ 597 w 466"/>
                <a:gd name="T107" fmla="*/ 1326 h 540"/>
                <a:gd name="T108" fmla="*/ 630 w 466"/>
                <a:gd name="T109" fmla="*/ 1562 h 540"/>
                <a:gd name="T110" fmla="*/ 702 w 466"/>
                <a:gd name="T111" fmla="*/ 1482 h 540"/>
                <a:gd name="T112" fmla="*/ 752 w 466"/>
                <a:gd name="T113" fmla="*/ 1145 h 540"/>
                <a:gd name="T114" fmla="*/ 788 w 466"/>
                <a:gd name="T115" fmla="*/ 1131 h 540"/>
                <a:gd name="T116" fmla="*/ 826 w 466"/>
                <a:gd name="T117" fmla="*/ 1200 h 540"/>
                <a:gd name="T118" fmla="*/ 856 w 466"/>
                <a:gd name="T119" fmla="*/ 1238 h 5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6"/>
                <a:gd name="T181" fmla="*/ 0 h 540"/>
                <a:gd name="T182" fmla="*/ 466 w 466"/>
                <a:gd name="T183" fmla="*/ 540 h 5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6" h="540">
                  <a:moveTo>
                    <a:pt x="466" y="142"/>
                  </a:moveTo>
                  <a:lnTo>
                    <a:pt x="464" y="150"/>
                  </a:lnTo>
                  <a:lnTo>
                    <a:pt x="462" y="158"/>
                  </a:lnTo>
                  <a:lnTo>
                    <a:pt x="466" y="164"/>
                  </a:lnTo>
                  <a:lnTo>
                    <a:pt x="458" y="164"/>
                  </a:lnTo>
                  <a:lnTo>
                    <a:pt x="452" y="166"/>
                  </a:lnTo>
                  <a:lnTo>
                    <a:pt x="444" y="172"/>
                  </a:lnTo>
                  <a:lnTo>
                    <a:pt x="438" y="178"/>
                  </a:lnTo>
                  <a:lnTo>
                    <a:pt x="436" y="182"/>
                  </a:lnTo>
                  <a:lnTo>
                    <a:pt x="438" y="186"/>
                  </a:lnTo>
                  <a:lnTo>
                    <a:pt x="440" y="188"/>
                  </a:lnTo>
                  <a:lnTo>
                    <a:pt x="432" y="206"/>
                  </a:lnTo>
                  <a:lnTo>
                    <a:pt x="432" y="208"/>
                  </a:lnTo>
                  <a:lnTo>
                    <a:pt x="434" y="210"/>
                  </a:lnTo>
                  <a:lnTo>
                    <a:pt x="436" y="210"/>
                  </a:lnTo>
                  <a:lnTo>
                    <a:pt x="438" y="212"/>
                  </a:lnTo>
                  <a:lnTo>
                    <a:pt x="436" y="218"/>
                  </a:lnTo>
                  <a:lnTo>
                    <a:pt x="432" y="222"/>
                  </a:lnTo>
                  <a:lnTo>
                    <a:pt x="426" y="232"/>
                  </a:lnTo>
                  <a:lnTo>
                    <a:pt x="424" y="232"/>
                  </a:lnTo>
                  <a:lnTo>
                    <a:pt x="422" y="230"/>
                  </a:lnTo>
                  <a:lnTo>
                    <a:pt x="418" y="234"/>
                  </a:lnTo>
                  <a:lnTo>
                    <a:pt x="416" y="234"/>
                  </a:lnTo>
                  <a:lnTo>
                    <a:pt x="418" y="240"/>
                  </a:lnTo>
                  <a:lnTo>
                    <a:pt x="418" y="244"/>
                  </a:lnTo>
                  <a:lnTo>
                    <a:pt x="418" y="256"/>
                  </a:lnTo>
                  <a:lnTo>
                    <a:pt x="414" y="264"/>
                  </a:lnTo>
                  <a:lnTo>
                    <a:pt x="412" y="270"/>
                  </a:lnTo>
                  <a:lnTo>
                    <a:pt x="408" y="264"/>
                  </a:lnTo>
                  <a:lnTo>
                    <a:pt x="404" y="254"/>
                  </a:lnTo>
                  <a:lnTo>
                    <a:pt x="400" y="244"/>
                  </a:lnTo>
                  <a:lnTo>
                    <a:pt x="396" y="236"/>
                  </a:lnTo>
                  <a:lnTo>
                    <a:pt x="394" y="238"/>
                  </a:lnTo>
                  <a:lnTo>
                    <a:pt x="394" y="244"/>
                  </a:lnTo>
                  <a:lnTo>
                    <a:pt x="392" y="248"/>
                  </a:lnTo>
                  <a:lnTo>
                    <a:pt x="388" y="250"/>
                  </a:lnTo>
                  <a:lnTo>
                    <a:pt x="386" y="248"/>
                  </a:lnTo>
                  <a:lnTo>
                    <a:pt x="382" y="244"/>
                  </a:lnTo>
                  <a:lnTo>
                    <a:pt x="378" y="236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70" y="210"/>
                  </a:lnTo>
                  <a:lnTo>
                    <a:pt x="362" y="210"/>
                  </a:lnTo>
                  <a:lnTo>
                    <a:pt x="358" y="210"/>
                  </a:lnTo>
                  <a:lnTo>
                    <a:pt x="354" y="208"/>
                  </a:lnTo>
                  <a:lnTo>
                    <a:pt x="352" y="206"/>
                  </a:lnTo>
                  <a:lnTo>
                    <a:pt x="352" y="204"/>
                  </a:lnTo>
                  <a:lnTo>
                    <a:pt x="352" y="200"/>
                  </a:lnTo>
                  <a:lnTo>
                    <a:pt x="352" y="196"/>
                  </a:lnTo>
                  <a:lnTo>
                    <a:pt x="348" y="194"/>
                  </a:lnTo>
                  <a:lnTo>
                    <a:pt x="342" y="190"/>
                  </a:lnTo>
                  <a:lnTo>
                    <a:pt x="328" y="184"/>
                  </a:lnTo>
                  <a:lnTo>
                    <a:pt x="324" y="186"/>
                  </a:lnTo>
                  <a:lnTo>
                    <a:pt x="322" y="188"/>
                  </a:lnTo>
                  <a:lnTo>
                    <a:pt x="322" y="190"/>
                  </a:lnTo>
                  <a:lnTo>
                    <a:pt x="324" y="194"/>
                  </a:lnTo>
                  <a:lnTo>
                    <a:pt x="328" y="198"/>
                  </a:lnTo>
                  <a:lnTo>
                    <a:pt x="332" y="202"/>
                  </a:lnTo>
                  <a:lnTo>
                    <a:pt x="334" y="206"/>
                  </a:lnTo>
                  <a:lnTo>
                    <a:pt x="332" y="210"/>
                  </a:lnTo>
                  <a:lnTo>
                    <a:pt x="330" y="212"/>
                  </a:lnTo>
                  <a:lnTo>
                    <a:pt x="328" y="214"/>
                  </a:lnTo>
                  <a:lnTo>
                    <a:pt x="328" y="216"/>
                  </a:lnTo>
                  <a:lnTo>
                    <a:pt x="330" y="220"/>
                  </a:lnTo>
                  <a:lnTo>
                    <a:pt x="332" y="222"/>
                  </a:lnTo>
                  <a:lnTo>
                    <a:pt x="338" y="226"/>
                  </a:lnTo>
                  <a:lnTo>
                    <a:pt x="336" y="236"/>
                  </a:lnTo>
                  <a:lnTo>
                    <a:pt x="336" y="238"/>
                  </a:lnTo>
                  <a:lnTo>
                    <a:pt x="340" y="242"/>
                  </a:lnTo>
                  <a:lnTo>
                    <a:pt x="342" y="246"/>
                  </a:lnTo>
                  <a:lnTo>
                    <a:pt x="344" y="250"/>
                  </a:lnTo>
                  <a:lnTo>
                    <a:pt x="344" y="258"/>
                  </a:lnTo>
                  <a:lnTo>
                    <a:pt x="346" y="264"/>
                  </a:lnTo>
                  <a:lnTo>
                    <a:pt x="350" y="276"/>
                  </a:lnTo>
                  <a:lnTo>
                    <a:pt x="340" y="276"/>
                  </a:lnTo>
                  <a:lnTo>
                    <a:pt x="332" y="276"/>
                  </a:lnTo>
                  <a:lnTo>
                    <a:pt x="334" y="276"/>
                  </a:lnTo>
                  <a:lnTo>
                    <a:pt x="324" y="280"/>
                  </a:lnTo>
                  <a:lnTo>
                    <a:pt x="320" y="286"/>
                  </a:lnTo>
                  <a:lnTo>
                    <a:pt x="316" y="304"/>
                  </a:lnTo>
                  <a:lnTo>
                    <a:pt x="312" y="310"/>
                  </a:lnTo>
                  <a:lnTo>
                    <a:pt x="306" y="312"/>
                  </a:lnTo>
                  <a:lnTo>
                    <a:pt x="300" y="314"/>
                  </a:lnTo>
                  <a:lnTo>
                    <a:pt x="292" y="318"/>
                  </a:lnTo>
                  <a:lnTo>
                    <a:pt x="288" y="322"/>
                  </a:lnTo>
                  <a:lnTo>
                    <a:pt x="284" y="330"/>
                  </a:lnTo>
                  <a:lnTo>
                    <a:pt x="278" y="342"/>
                  </a:lnTo>
                  <a:lnTo>
                    <a:pt x="264" y="360"/>
                  </a:lnTo>
                  <a:lnTo>
                    <a:pt x="248" y="378"/>
                  </a:lnTo>
                  <a:lnTo>
                    <a:pt x="242" y="384"/>
                  </a:lnTo>
                  <a:lnTo>
                    <a:pt x="238" y="386"/>
                  </a:lnTo>
                  <a:lnTo>
                    <a:pt x="226" y="392"/>
                  </a:lnTo>
                  <a:lnTo>
                    <a:pt x="220" y="394"/>
                  </a:lnTo>
                  <a:lnTo>
                    <a:pt x="216" y="398"/>
                  </a:lnTo>
                  <a:lnTo>
                    <a:pt x="214" y="404"/>
                  </a:lnTo>
                  <a:lnTo>
                    <a:pt x="212" y="410"/>
                  </a:lnTo>
                  <a:lnTo>
                    <a:pt x="214" y="418"/>
                  </a:lnTo>
                  <a:lnTo>
                    <a:pt x="216" y="428"/>
                  </a:lnTo>
                  <a:lnTo>
                    <a:pt x="220" y="436"/>
                  </a:lnTo>
                  <a:lnTo>
                    <a:pt x="222" y="448"/>
                  </a:lnTo>
                  <a:lnTo>
                    <a:pt x="220" y="458"/>
                  </a:lnTo>
                  <a:lnTo>
                    <a:pt x="218" y="464"/>
                  </a:lnTo>
                  <a:lnTo>
                    <a:pt x="216" y="468"/>
                  </a:lnTo>
                  <a:lnTo>
                    <a:pt x="216" y="476"/>
                  </a:lnTo>
                  <a:lnTo>
                    <a:pt x="216" y="480"/>
                  </a:lnTo>
                  <a:lnTo>
                    <a:pt x="218" y="484"/>
                  </a:lnTo>
                  <a:lnTo>
                    <a:pt x="220" y="486"/>
                  </a:lnTo>
                  <a:lnTo>
                    <a:pt x="220" y="490"/>
                  </a:lnTo>
                  <a:lnTo>
                    <a:pt x="218" y="498"/>
                  </a:lnTo>
                  <a:lnTo>
                    <a:pt x="212" y="502"/>
                  </a:lnTo>
                  <a:lnTo>
                    <a:pt x="208" y="508"/>
                  </a:lnTo>
                  <a:lnTo>
                    <a:pt x="206" y="514"/>
                  </a:lnTo>
                  <a:lnTo>
                    <a:pt x="208" y="520"/>
                  </a:lnTo>
                  <a:lnTo>
                    <a:pt x="210" y="522"/>
                  </a:lnTo>
                  <a:lnTo>
                    <a:pt x="202" y="524"/>
                  </a:lnTo>
                  <a:lnTo>
                    <a:pt x="198" y="526"/>
                  </a:lnTo>
                  <a:lnTo>
                    <a:pt x="196" y="528"/>
                  </a:lnTo>
                  <a:lnTo>
                    <a:pt x="194" y="532"/>
                  </a:lnTo>
                  <a:lnTo>
                    <a:pt x="190" y="538"/>
                  </a:lnTo>
                  <a:lnTo>
                    <a:pt x="186" y="540"/>
                  </a:lnTo>
                  <a:lnTo>
                    <a:pt x="182" y="540"/>
                  </a:lnTo>
                  <a:lnTo>
                    <a:pt x="176" y="538"/>
                  </a:lnTo>
                  <a:lnTo>
                    <a:pt x="170" y="534"/>
                  </a:lnTo>
                  <a:lnTo>
                    <a:pt x="164" y="526"/>
                  </a:lnTo>
                  <a:lnTo>
                    <a:pt x="160" y="518"/>
                  </a:lnTo>
                  <a:lnTo>
                    <a:pt x="152" y="500"/>
                  </a:lnTo>
                  <a:lnTo>
                    <a:pt x="148" y="484"/>
                  </a:lnTo>
                  <a:lnTo>
                    <a:pt x="144" y="470"/>
                  </a:lnTo>
                  <a:lnTo>
                    <a:pt x="134" y="452"/>
                  </a:lnTo>
                  <a:lnTo>
                    <a:pt x="126" y="434"/>
                  </a:lnTo>
                  <a:lnTo>
                    <a:pt x="118" y="418"/>
                  </a:lnTo>
                  <a:lnTo>
                    <a:pt x="106" y="388"/>
                  </a:lnTo>
                  <a:lnTo>
                    <a:pt x="92" y="358"/>
                  </a:lnTo>
                  <a:lnTo>
                    <a:pt x="88" y="340"/>
                  </a:lnTo>
                  <a:lnTo>
                    <a:pt x="84" y="324"/>
                  </a:lnTo>
                  <a:lnTo>
                    <a:pt x="80" y="306"/>
                  </a:lnTo>
                  <a:lnTo>
                    <a:pt x="80" y="288"/>
                  </a:lnTo>
                  <a:lnTo>
                    <a:pt x="78" y="280"/>
                  </a:lnTo>
                  <a:lnTo>
                    <a:pt x="76" y="276"/>
                  </a:lnTo>
                  <a:lnTo>
                    <a:pt x="72" y="266"/>
                  </a:lnTo>
                  <a:lnTo>
                    <a:pt x="70" y="278"/>
                  </a:lnTo>
                  <a:lnTo>
                    <a:pt x="66" y="288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2" y="298"/>
                  </a:lnTo>
                  <a:lnTo>
                    <a:pt x="46" y="296"/>
                  </a:lnTo>
                  <a:lnTo>
                    <a:pt x="40" y="294"/>
                  </a:lnTo>
                  <a:lnTo>
                    <a:pt x="30" y="286"/>
                  </a:lnTo>
                  <a:lnTo>
                    <a:pt x="20" y="276"/>
                  </a:lnTo>
                  <a:lnTo>
                    <a:pt x="14" y="266"/>
                  </a:lnTo>
                  <a:lnTo>
                    <a:pt x="20" y="264"/>
                  </a:lnTo>
                  <a:lnTo>
                    <a:pt x="26" y="262"/>
                  </a:lnTo>
                  <a:lnTo>
                    <a:pt x="32" y="258"/>
                  </a:lnTo>
                  <a:lnTo>
                    <a:pt x="34" y="252"/>
                  </a:lnTo>
                  <a:lnTo>
                    <a:pt x="26" y="256"/>
                  </a:lnTo>
                  <a:lnTo>
                    <a:pt x="24" y="258"/>
                  </a:lnTo>
                  <a:lnTo>
                    <a:pt x="20" y="260"/>
                  </a:lnTo>
                  <a:lnTo>
                    <a:pt x="14" y="256"/>
                  </a:lnTo>
                  <a:lnTo>
                    <a:pt x="8" y="250"/>
                  </a:lnTo>
                  <a:lnTo>
                    <a:pt x="2" y="242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2" y="228"/>
                  </a:lnTo>
                  <a:lnTo>
                    <a:pt x="4" y="226"/>
                  </a:lnTo>
                  <a:lnTo>
                    <a:pt x="8" y="226"/>
                  </a:lnTo>
                  <a:lnTo>
                    <a:pt x="12" y="226"/>
                  </a:lnTo>
                  <a:lnTo>
                    <a:pt x="16" y="228"/>
                  </a:lnTo>
                  <a:lnTo>
                    <a:pt x="20" y="230"/>
                  </a:lnTo>
                  <a:lnTo>
                    <a:pt x="32" y="228"/>
                  </a:lnTo>
                  <a:lnTo>
                    <a:pt x="38" y="224"/>
                  </a:lnTo>
                  <a:lnTo>
                    <a:pt x="40" y="220"/>
                  </a:lnTo>
                  <a:lnTo>
                    <a:pt x="38" y="212"/>
                  </a:lnTo>
                  <a:lnTo>
                    <a:pt x="34" y="206"/>
                  </a:lnTo>
                  <a:lnTo>
                    <a:pt x="24" y="198"/>
                  </a:lnTo>
                  <a:lnTo>
                    <a:pt x="22" y="196"/>
                  </a:lnTo>
                  <a:lnTo>
                    <a:pt x="20" y="192"/>
                  </a:lnTo>
                  <a:lnTo>
                    <a:pt x="20" y="184"/>
                  </a:lnTo>
                  <a:lnTo>
                    <a:pt x="18" y="182"/>
                  </a:lnTo>
                  <a:lnTo>
                    <a:pt x="14" y="180"/>
                  </a:lnTo>
                  <a:lnTo>
                    <a:pt x="10" y="176"/>
                  </a:lnTo>
                  <a:lnTo>
                    <a:pt x="8" y="172"/>
                  </a:lnTo>
                  <a:lnTo>
                    <a:pt x="10" y="168"/>
                  </a:lnTo>
                  <a:lnTo>
                    <a:pt x="14" y="162"/>
                  </a:lnTo>
                  <a:lnTo>
                    <a:pt x="18" y="156"/>
                  </a:lnTo>
                  <a:lnTo>
                    <a:pt x="22" y="154"/>
                  </a:lnTo>
                  <a:lnTo>
                    <a:pt x="28" y="156"/>
                  </a:lnTo>
                  <a:lnTo>
                    <a:pt x="32" y="158"/>
                  </a:lnTo>
                  <a:lnTo>
                    <a:pt x="36" y="158"/>
                  </a:lnTo>
                  <a:lnTo>
                    <a:pt x="40" y="154"/>
                  </a:lnTo>
                  <a:lnTo>
                    <a:pt x="46" y="146"/>
                  </a:lnTo>
                  <a:lnTo>
                    <a:pt x="56" y="134"/>
                  </a:lnTo>
                  <a:lnTo>
                    <a:pt x="60" y="128"/>
                  </a:lnTo>
                  <a:lnTo>
                    <a:pt x="62" y="118"/>
                  </a:lnTo>
                  <a:lnTo>
                    <a:pt x="66" y="112"/>
                  </a:lnTo>
                  <a:lnTo>
                    <a:pt x="70" y="106"/>
                  </a:lnTo>
                  <a:lnTo>
                    <a:pt x="72" y="100"/>
                  </a:lnTo>
                  <a:lnTo>
                    <a:pt x="76" y="96"/>
                  </a:lnTo>
                  <a:lnTo>
                    <a:pt x="76" y="80"/>
                  </a:lnTo>
                  <a:lnTo>
                    <a:pt x="78" y="76"/>
                  </a:lnTo>
                  <a:lnTo>
                    <a:pt x="82" y="74"/>
                  </a:lnTo>
                  <a:lnTo>
                    <a:pt x="84" y="72"/>
                  </a:lnTo>
                  <a:lnTo>
                    <a:pt x="86" y="68"/>
                  </a:lnTo>
                  <a:lnTo>
                    <a:pt x="76" y="64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6" y="38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8" y="24"/>
                  </a:lnTo>
                  <a:lnTo>
                    <a:pt x="62" y="20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6" y="26"/>
                  </a:lnTo>
                  <a:lnTo>
                    <a:pt x="84" y="24"/>
                  </a:lnTo>
                  <a:lnTo>
                    <a:pt x="92" y="22"/>
                  </a:lnTo>
                  <a:lnTo>
                    <a:pt x="104" y="12"/>
                  </a:lnTo>
                  <a:lnTo>
                    <a:pt x="114" y="4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2" y="4"/>
                  </a:lnTo>
                  <a:lnTo>
                    <a:pt x="146" y="6"/>
                  </a:lnTo>
                  <a:lnTo>
                    <a:pt x="152" y="8"/>
                  </a:lnTo>
                  <a:lnTo>
                    <a:pt x="152" y="14"/>
                  </a:lnTo>
                  <a:lnTo>
                    <a:pt x="150" y="18"/>
                  </a:lnTo>
                  <a:lnTo>
                    <a:pt x="144" y="26"/>
                  </a:lnTo>
                  <a:lnTo>
                    <a:pt x="140" y="34"/>
                  </a:lnTo>
                  <a:lnTo>
                    <a:pt x="138" y="42"/>
                  </a:lnTo>
                  <a:lnTo>
                    <a:pt x="140" y="46"/>
                  </a:lnTo>
                  <a:lnTo>
                    <a:pt x="144" y="52"/>
                  </a:lnTo>
                  <a:lnTo>
                    <a:pt x="152" y="60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0" y="66"/>
                  </a:lnTo>
                  <a:lnTo>
                    <a:pt x="142" y="74"/>
                  </a:lnTo>
                  <a:lnTo>
                    <a:pt x="142" y="78"/>
                  </a:lnTo>
                  <a:lnTo>
                    <a:pt x="146" y="82"/>
                  </a:lnTo>
                  <a:lnTo>
                    <a:pt x="148" y="86"/>
                  </a:lnTo>
                  <a:lnTo>
                    <a:pt x="156" y="90"/>
                  </a:lnTo>
                  <a:lnTo>
                    <a:pt x="166" y="96"/>
                  </a:lnTo>
                  <a:lnTo>
                    <a:pt x="176" y="104"/>
                  </a:lnTo>
                  <a:lnTo>
                    <a:pt x="184" y="112"/>
                  </a:lnTo>
                  <a:lnTo>
                    <a:pt x="180" y="120"/>
                  </a:lnTo>
                  <a:lnTo>
                    <a:pt x="178" y="132"/>
                  </a:lnTo>
                  <a:lnTo>
                    <a:pt x="180" y="136"/>
                  </a:lnTo>
                  <a:lnTo>
                    <a:pt x="182" y="138"/>
                  </a:lnTo>
                  <a:lnTo>
                    <a:pt x="188" y="142"/>
                  </a:lnTo>
                  <a:lnTo>
                    <a:pt x="212" y="154"/>
                  </a:lnTo>
                  <a:lnTo>
                    <a:pt x="224" y="162"/>
                  </a:lnTo>
                  <a:lnTo>
                    <a:pt x="236" y="166"/>
                  </a:lnTo>
                  <a:lnTo>
                    <a:pt x="246" y="162"/>
                  </a:lnTo>
                  <a:lnTo>
                    <a:pt x="250" y="164"/>
                  </a:lnTo>
                  <a:lnTo>
                    <a:pt x="254" y="164"/>
                  </a:lnTo>
                  <a:lnTo>
                    <a:pt x="262" y="170"/>
                  </a:lnTo>
                  <a:lnTo>
                    <a:pt x="266" y="176"/>
                  </a:lnTo>
                  <a:lnTo>
                    <a:pt x="282" y="180"/>
                  </a:lnTo>
                  <a:lnTo>
                    <a:pt x="298" y="184"/>
                  </a:lnTo>
                  <a:lnTo>
                    <a:pt x="308" y="184"/>
                  </a:lnTo>
                  <a:lnTo>
                    <a:pt x="316" y="184"/>
                  </a:lnTo>
                  <a:lnTo>
                    <a:pt x="318" y="182"/>
                  </a:lnTo>
                  <a:lnTo>
                    <a:pt x="320" y="178"/>
                  </a:lnTo>
                  <a:lnTo>
                    <a:pt x="318" y="174"/>
                  </a:lnTo>
                  <a:lnTo>
                    <a:pt x="316" y="170"/>
                  </a:lnTo>
                  <a:lnTo>
                    <a:pt x="314" y="166"/>
                  </a:lnTo>
                  <a:lnTo>
                    <a:pt x="314" y="160"/>
                  </a:lnTo>
                  <a:lnTo>
                    <a:pt x="314" y="156"/>
                  </a:lnTo>
                  <a:lnTo>
                    <a:pt x="318" y="154"/>
                  </a:lnTo>
                  <a:lnTo>
                    <a:pt x="326" y="152"/>
                  </a:lnTo>
                  <a:lnTo>
                    <a:pt x="328" y="160"/>
                  </a:lnTo>
                  <a:lnTo>
                    <a:pt x="330" y="170"/>
                  </a:lnTo>
                  <a:lnTo>
                    <a:pt x="336" y="176"/>
                  </a:lnTo>
                  <a:lnTo>
                    <a:pt x="340" y="178"/>
                  </a:lnTo>
                  <a:lnTo>
                    <a:pt x="344" y="178"/>
                  </a:lnTo>
                  <a:lnTo>
                    <a:pt x="366" y="178"/>
                  </a:lnTo>
                  <a:lnTo>
                    <a:pt x="372" y="178"/>
                  </a:lnTo>
                  <a:lnTo>
                    <a:pt x="378" y="176"/>
                  </a:lnTo>
                  <a:lnTo>
                    <a:pt x="380" y="174"/>
                  </a:lnTo>
                  <a:lnTo>
                    <a:pt x="384" y="170"/>
                  </a:lnTo>
                  <a:lnTo>
                    <a:pt x="386" y="162"/>
                  </a:lnTo>
                  <a:lnTo>
                    <a:pt x="390" y="152"/>
                  </a:lnTo>
                  <a:lnTo>
                    <a:pt x="394" y="144"/>
                  </a:lnTo>
                  <a:lnTo>
                    <a:pt x="402" y="136"/>
                  </a:lnTo>
                  <a:lnTo>
                    <a:pt x="410" y="132"/>
                  </a:lnTo>
                  <a:lnTo>
                    <a:pt x="420" y="128"/>
                  </a:lnTo>
                  <a:lnTo>
                    <a:pt x="422" y="130"/>
                  </a:lnTo>
                  <a:lnTo>
                    <a:pt x="424" y="130"/>
                  </a:lnTo>
                  <a:lnTo>
                    <a:pt x="428" y="132"/>
                  </a:lnTo>
                  <a:lnTo>
                    <a:pt x="430" y="130"/>
                  </a:lnTo>
                  <a:lnTo>
                    <a:pt x="434" y="128"/>
                  </a:lnTo>
                  <a:lnTo>
                    <a:pt x="436" y="126"/>
                  </a:lnTo>
                  <a:lnTo>
                    <a:pt x="442" y="126"/>
                  </a:lnTo>
                  <a:lnTo>
                    <a:pt x="450" y="134"/>
                  </a:lnTo>
                  <a:lnTo>
                    <a:pt x="450" y="138"/>
                  </a:lnTo>
                  <a:lnTo>
                    <a:pt x="450" y="140"/>
                  </a:lnTo>
                  <a:lnTo>
                    <a:pt x="454" y="144"/>
                  </a:lnTo>
                  <a:lnTo>
                    <a:pt x="460" y="146"/>
                  </a:lnTo>
                  <a:lnTo>
                    <a:pt x="466" y="146"/>
                  </a:lnTo>
                  <a:lnTo>
                    <a:pt x="466" y="1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19" name="Freeform 13"/>
            <p:cNvSpPr>
              <a:spLocks noChangeAspect="1"/>
            </p:cNvSpPr>
            <p:nvPr/>
          </p:nvSpPr>
          <p:spPr bwMode="auto">
            <a:xfrm>
              <a:off x="2718" y="1482"/>
              <a:ext cx="99" cy="47"/>
            </a:xfrm>
            <a:custGeom>
              <a:avLst/>
              <a:gdLst>
                <a:gd name="T0" fmla="*/ 212 w 96"/>
                <a:gd name="T1" fmla="*/ 96 h 44"/>
                <a:gd name="T2" fmla="*/ 200 w 96"/>
                <a:gd name="T3" fmla="*/ 84 h 44"/>
                <a:gd name="T4" fmla="*/ 188 w 96"/>
                <a:gd name="T5" fmla="*/ 74 h 44"/>
                <a:gd name="T6" fmla="*/ 170 w 96"/>
                <a:gd name="T7" fmla="*/ 65 h 44"/>
                <a:gd name="T8" fmla="*/ 160 w 96"/>
                <a:gd name="T9" fmla="*/ 50 h 44"/>
                <a:gd name="T10" fmla="*/ 155 w 96"/>
                <a:gd name="T11" fmla="*/ 65 h 44"/>
                <a:gd name="T12" fmla="*/ 145 w 96"/>
                <a:gd name="T13" fmla="*/ 65 h 44"/>
                <a:gd name="T14" fmla="*/ 141 w 96"/>
                <a:gd name="T15" fmla="*/ 65 h 44"/>
                <a:gd name="T16" fmla="*/ 137 w 96"/>
                <a:gd name="T17" fmla="*/ 50 h 44"/>
                <a:gd name="T18" fmla="*/ 86 w 96"/>
                <a:gd name="T19" fmla="*/ 0 h 44"/>
                <a:gd name="T20" fmla="*/ 72 w 96"/>
                <a:gd name="T21" fmla="*/ 0 h 44"/>
                <a:gd name="T22" fmla="*/ 64 w 96"/>
                <a:gd name="T23" fmla="*/ 0 h 44"/>
                <a:gd name="T24" fmla="*/ 0 w 96"/>
                <a:gd name="T25" fmla="*/ 65 h 44"/>
                <a:gd name="T26" fmla="*/ 2 w 96"/>
                <a:gd name="T27" fmla="*/ 84 h 44"/>
                <a:gd name="T28" fmla="*/ 4 w 96"/>
                <a:gd name="T29" fmla="*/ 125 h 44"/>
                <a:gd name="T30" fmla="*/ 12 w 96"/>
                <a:gd name="T31" fmla="*/ 153 h 44"/>
                <a:gd name="T32" fmla="*/ 46 w 96"/>
                <a:gd name="T33" fmla="*/ 199 h 44"/>
                <a:gd name="T34" fmla="*/ 56 w 96"/>
                <a:gd name="T35" fmla="*/ 233 h 44"/>
                <a:gd name="T36" fmla="*/ 68 w 96"/>
                <a:gd name="T37" fmla="*/ 244 h 44"/>
                <a:gd name="T38" fmla="*/ 80 w 96"/>
                <a:gd name="T39" fmla="*/ 233 h 44"/>
                <a:gd name="T40" fmla="*/ 86 w 96"/>
                <a:gd name="T41" fmla="*/ 222 h 44"/>
                <a:gd name="T42" fmla="*/ 98 w 96"/>
                <a:gd name="T43" fmla="*/ 213 h 44"/>
                <a:gd name="T44" fmla="*/ 110 w 96"/>
                <a:gd name="T45" fmla="*/ 199 h 44"/>
                <a:gd name="T46" fmla="*/ 121 w 96"/>
                <a:gd name="T47" fmla="*/ 213 h 44"/>
                <a:gd name="T48" fmla="*/ 129 w 96"/>
                <a:gd name="T49" fmla="*/ 222 h 44"/>
                <a:gd name="T50" fmla="*/ 141 w 96"/>
                <a:gd name="T51" fmla="*/ 233 h 44"/>
                <a:gd name="T52" fmla="*/ 155 w 96"/>
                <a:gd name="T53" fmla="*/ 233 h 44"/>
                <a:gd name="T54" fmla="*/ 160 w 96"/>
                <a:gd name="T55" fmla="*/ 222 h 44"/>
                <a:gd name="T56" fmla="*/ 170 w 96"/>
                <a:gd name="T57" fmla="*/ 199 h 44"/>
                <a:gd name="T58" fmla="*/ 183 w 96"/>
                <a:gd name="T59" fmla="*/ 186 h 44"/>
                <a:gd name="T60" fmla="*/ 200 w 96"/>
                <a:gd name="T61" fmla="*/ 163 h 44"/>
                <a:gd name="T62" fmla="*/ 204 w 96"/>
                <a:gd name="T63" fmla="*/ 153 h 44"/>
                <a:gd name="T64" fmla="*/ 204 w 96"/>
                <a:gd name="T65" fmla="*/ 134 h 44"/>
                <a:gd name="T66" fmla="*/ 207 w 96"/>
                <a:gd name="T67" fmla="*/ 134 h 44"/>
                <a:gd name="T68" fmla="*/ 212 w 96"/>
                <a:gd name="T69" fmla="*/ 96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6"/>
                <a:gd name="T106" fmla="*/ 0 h 44"/>
                <a:gd name="T107" fmla="*/ 96 w 96"/>
                <a:gd name="T108" fmla="*/ 44 h 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6" h="44">
                  <a:moveTo>
                    <a:pt x="96" y="18"/>
                  </a:moveTo>
                  <a:lnTo>
                    <a:pt x="90" y="16"/>
                  </a:lnTo>
                  <a:lnTo>
                    <a:pt x="84" y="14"/>
                  </a:lnTo>
                  <a:lnTo>
                    <a:pt x="76" y="12"/>
                  </a:lnTo>
                  <a:lnTo>
                    <a:pt x="72" y="8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2"/>
                  </a:lnTo>
                  <a:lnTo>
                    <a:pt x="12" y="28"/>
                  </a:lnTo>
                  <a:lnTo>
                    <a:pt x="20" y="36"/>
                  </a:lnTo>
                  <a:lnTo>
                    <a:pt x="26" y="42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0" y="40"/>
                  </a:lnTo>
                  <a:lnTo>
                    <a:pt x="44" y="38"/>
                  </a:lnTo>
                  <a:lnTo>
                    <a:pt x="48" y="36"/>
                  </a:lnTo>
                  <a:lnTo>
                    <a:pt x="54" y="38"/>
                  </a:lnTo>
                  <a:lnTo>
                    <a:pt x="58" y="40"/>
                  </a:lnTo>
                  <a:lnTo>
                    <a:pt x="64" y="42"/>
                  </a:lnTo>
                  <a:lnTo>
                    <a:pt x="70" y="42"/>
                  </a:lnTo>
                  <a:lnTo>
                    <a:pt x="72" y="40"/>
                  </a:lnTo>
                  <a:lnTo>
                    <a:pt x="76" y="36"/>
                  </a:lnTo>
                  <a:lnTo>
                    <a:pt x="82" y="34"/>
                  </a:lnTo>
                  <a:lnTo>
                    <a:pt x="90" y="30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6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0" name="Freeform 14"/>
            <p:cNvSpPr>
              <a:spLocks noChangeAspect="1"/>
            </p:cNvSpPr>
            <p:nvPr/>
          </p:nvSpPr>
          <p:spPr bwMode="auto">
            <a:xfrm>
              <a:off x="2843" y="1656"/>
              <a:ext cx="31" cy="60"/>
            </a:xfrm>
            <a:custGeom>
              <a:avLst/>
              <a:gdLst>
                <a:gd name="T0" fmla="*/ 67 w 30"/>
                <a:gd name="T1" fmla="*/ 190 h 56"/>
                <a:gd name="T2" fmla="*/ 63 w 30"/>
                <a:gd name="T3" fmla="*/ 243 h 56"/>
                <a:gd name="T4" fmla="*/ 55 w 30"/>
                <a:gd name="T5" fmla="*/ 261 h 56"/>
                <a:gd name="T6" fmla="*/ 47 w 30"/>
                <a:gd name="T7" fmla="*/ 300 h 56"/>
                <a:gd name="T8" fmla="*/ 42 w 30"/>
                <a:gd name="T9" fmla="*/ 340 h 56"/>
                <a:gd name="T10" fmla="*/ 12 w 30"/>
                <a:gd name="T11" fmla="*/ 300 h 56"/>
                <a:gd name="T12" fmla="*/ 8 w 30"/>
                <a:gd name="T13" fmla="*/ 261 h 56"/>
                <a:gd name="T14" fmla="*/ 6 w 30"/>
                <a:gd name="T15" fmla="*/ 165 h 56"/>
                <a:gd name="T16" fmla="*/ 4 w 30"/>
                <a:gd name="T17" fmla="*/ 93 h 56"/>
                <a:gd name="T18" fmla="*/ 0 w 30"/>
                <a:gd name="T19" fmla="*/ 54 h 56"/>
                <a:gd name="T20" fmla="*/ 0 w 30"/>
                <a:gd name="T21" fmla="*/ 6 h 56"/>
                <a:gd name="T22" fmla="*/ 2 w 30"/>
                <a:gd name="T23" fmla="*/ 2 h 56"/>
                <a:gd name="T24" fmla="*/ 2 w 30"/>
                <a:gd name="T25" fmla="*/ 0 h 56"/>
                <a:gd name="T26" fmla="*/ 6 w 30"/>
                <a:gd name="T27" fmla="*/ 0 h 56"/>
                <a:gd name="T28" fmla="*/ 10 w 30"/>
                <a:gd name="T29" fmla="*/ 0 h 56"/>
                <a:gd name="T30" fmla="*/ 12 w 30"/>
                <a:gd name="T31" fmla="*/ 2 h 56"/>
                <a:gd name="T32" fmla="*/ 44 w 30"/>
                <a:gd name="T33" fmla="*/ 54 h 56"/>
                <a:gd name="T34" fmla="*/ 44 w 30"/>
                <a:gd name="T35" fmla="*/ 93 h 56"/>
                <a:gd name="T36" fmla="*/ 44 w 30"/>
                <a:gd name="T37" fmla="*/ 144 h 56"/>
                <a:gd name="T38" fmla="*/ 51 w 30"/>
                <a:gd name="T39" fmla="*/ 177 h 56"/>
                <a:gd name="T40" fmla="*/ 59 w 30"/>
                <a:gd name="T41" fmla="*/ 177 h 56"/>
                <a:gd name="T42" fmla="*/ 67 w 30"/>
                <a:gd name="T43" fmla="*/ 19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56"/>
                <a:gd name="T68" fmla="*/ 30 w 30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56">
                  <a:moveTo>
                    <a:pt x="30" y="32"/>
                  </a:moveTo>
                  <a:lnTo>
                    <a:pt x="28" y="40"/>
                  </a:lnTo>
                  <a:lnTo>
                    <a:pt x="24" y="44"/>
                  </a:lnTo>
                  <a:lnTo>
                    <a:pt x="20" y="50"/>
                  </a:lnTo>
                  <a:lnTo>
                    <a:pt x="16" y="56"/>
                  </a:lnTo>
                  <a:lnTo>
                    <a:pt x="12" y="50"/>
                  </a:lnTo>
                  <a:lnTo>
                    <a:pt x="8" y="44"/>
                  </a:lnTo>
                  <a:lnTo>
                    <a:pt x="6" y="28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8" y="8"/>
                  </a:lnTo>
                  <a:lnTo>
                    <a:pt x="18" y="16"/>
                  </a:lnTo>
                  <a:lnTo>
                    <a:pt x="18" y="24"/>
                  </a:lnTo>
                  <a:lnTo>
                    <a:pt x="22" y="30"/>
                  </a:lnTo>
                  <a:lnTo>
                    <a:pt x="26" y="3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1" name="Freeform 15"/>
            <p:cNvSpPr>
              <a:spLocks noChangeAspect="1"/>
            </p:cNvSpPr>
            <p:nvPr/>
          </p:nvSpPr>
          <p:spPr bwMode="auto">
            <a:xfrm>
              <a:off x="2814" y="1607"/>
              <a:ext cx="73" cy="49"/>
            </a:xfrm>
            <a:custGeom>
              <a:avLst/>
              <a:gdLst>
                <a:gd name="T0" fmla="*/ 1667 w 62"/>
                <a:gd name="T1" fmla="*/ 4306 h 41"/>
                <a:gd name="T2" fmla="*/ 0 w 62"/>
                <a:gd name="T3" fmla="*/ 944 h 41"/>
                <a:gd name="T4" fmla="*/ 711 w 62"/>
                <a:gd name="T5" fmla="*/ 1 h 41"/>
                <a:gd name="T6" fmla="*/ 4314 w 62"/>
                <a:gd name="T7" fmla="*/ 1348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41"/>
                <a:gd name="T14" fmla="*/ 62 w 62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41">
                  <a:moveTo>
                    <a:pt x="24" y="41"/>
                  </a:moveTo>
                  <a:cubicBezTo>
                    <a:pt x="20" y="23"/>
                    <a:pt x="13" y="18"/>
                    <a:pt x="0" y="9"/>
                  </a:cubicBezTo>
                  <a:cubicBezTo>
                    <a:pt x="3" y="5"/>
                    <a:pt x="4" y="0"/>
                    <a:pt x="10" y="1"/>
                  </a:cubicBezTo>
                  <a:cubicBezTo>
                    <a:pt x="29" y="3"/>
                    <a:pt x="42" y="13"/>
                    <a:pt x="62" y="13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2" name="Freeform 16"/>
            <p:cNvSpPr>
              <a:spLocks noChangeAspect="1"/>
            </p:cNvSpPr>
            <p:nvPr/>
          </p:nvSpPr>
          <p:spPr bwMode="auto">
            <a:xfrm>
              <a:off x="5621" y="2932"/>
              <a:ext cx="28" cy="20"/>
            </a:xfrm>
            <a:custGeom>
              <a:avLst/>
              <a:gdLst>
                <a:gd name="T0" fmla="*/ 176 w 26"/>
                <a:gd name="T1" fmla="*/ 120 h 18"/>
                <a:gd name="T2" fmla="*/ 163 w 26"/>
                <a:gd name="T3" fmla="*/ 182 h 18"/>
                <a:gd name="T4" fmla="*/ 151 w 26"/>
                <a:gd name="T5" fmla="*/ 249 h 18"/>
                <a:gd name="T6" fmla="*/ 121 w 26"/>
                <a:gd name="T7" fmla="*/ 277 h 18"/>
                <a:gd name="T8" fmla="*/ 90 w 26"/>
                <a:gd name="T9" fmla="*/ 277 h 18"/>
                <a:gd name="T10" fmla="*/ 6 w 26"/>
                <a:gd name="T11" fmla="*/ 249 h 18"/>
                <a:gd name="T12" fmla="*/ 2 w 26"/>
                <a:gd name="T13" fmla="*/ 224 h 18"/>
                <a:gd name="T14" fmla="*/ 0 w 26"/>
                <a:gd name="T15" fmla="*/ 182 h 18"/>
                <a:gd name="T16" fmla="*/ 2 w 26"/>
                <a:gd name="T17" fmla="*/ 120 h 18"/>
                <a:gd name="T18" fmla="*/ 4 w 26"/>
                <a:gd name="T19" fmla="*/ 4 h 18"/>
                <a:gd name="T20" fmla="*/ 58 w 26"/>
                <a:gd name="T21" fmla="*/ 2 h 18"/>
                <a:gd name="T22" fmla="*/ 90 w 26"/>
                <a:gd name="T23" fmla="*/ 0 h 18"/>
                <a:gd name="T24" fmla="*/ 121 w 26"/>
                <a:gd name="T25" fmla="*/ 0 h 18"/>
                <a:gd name="T26" fmla="*/ 151 w 26"/>
                <a:gd name="T27" fmla="*/ 2 h 18"/>
                <a:gd name="T28" fmla="*/ 163 w 26"/>
                <a:gd name="T29" fmla="*/ 4 h 18"/>
                <a:gd name="T30" fmla="*/ 176 w 26"/>
                <a:gd name="T31" fmla="*/ 12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8"/>
                <a:gd name="T50" fmla="*/ 26 w 26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8">
                  <a:moveTo>
                    <a:pt x="26" y="8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3" name="Freeform 17"/>
            <p:cNvSpPr>
              <a:spLocks noChangeAspect="1"/>
            </p:cNvSpPr>
            <p:nvPr/>
          </p:nvSpPr>
          <p:spPr bwMode="auto">
            <a:xfrm>
              <a:off x="5650" y="2909"/>
              <a:ext cx="31" cy="16"/>
            </a:xfrm>
            <a:custGeom>
              <a:avLst/>
              <a:gdLst>
                <a:gd name="T0" fmla="*/ 63 w 30"/>
                <a:gd name="T1" fmla="*/ 4 h 16"/>
                <a:gd name="T2" fmla="*/ 55 w 30"/>
                <a:gd name="T3" fmla="*/ 8 h 16"/>
                <a:gd name="T4" fmla="*/ 47 w 30"/>
                <a:gd name="T5" fmla="*/ 12 h 16"/>
                <a:gd name="T6" fmla="*/ 12 w 30"/>
                <a:gd name="T7" fmla="*/ 14 h 16"/>
                <a:gd name="T8" fmla="*/ 6 w 30"/>
                <a:gd name="T9" fmla="*/ 16 h 16"/>
                <a:gd name="T10" fmla="*/ 2 w 30"/>
                <a:gd name="T11" fmla="*/ 14 h 16"/>
                <a:gd name="T12" fmla="*/ 0 w 30"/>
                <a:gd name="T13" fmla="*/ 12 h 16"/>
                <a:gd name="T14" fmla="*/ 0 w 30"/>
                <a:gd name="T15" fmla="*/ 8 h 16"/>
                <a:gd name="T16" fmla="*/ 2 w 30"/>
                <a:gd name="T17" fmla="*/ 6 h 16"/>
                <a:gd name="T18" fmla="*/ 8 w 30"/>
                <a:gd name="T19" fmla="*/ 2 h 16"/>
                <a:gd name="T20" fmla="*/ 42 w 30"/>
                <a:gd name="T21" fmla="*/ 0 h 16"/>
                <a:gd name="T22" fmla="*/ 55 w 30"/>
                <a:gd name="T23" fmla="*/ 0 h 16"/>
                <a:gd name="T24" fmla="*/ 63 w 30"/>
                <a:gd name="T25" fmla="*/ 0 h 16"/>
                <a:gd name="T26" fmla="*/ 67 w 30"/>
                <a:gd name="T27" fmla="*/ 2 h 16"/>
                <a:gd name="T28" fmla="*/ 63 w 30"/>
                <a:gd name="T29" fmla="*/ 4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6"/>
                <a:gd name="T47" fmla="*/ 30 w 30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6">
                  <a:moveTo>
                    <a:pt x="28" y="4"/>
                  </a:moveTo>
                  <a:lnTo>
                    <a:pt x="24" y="8"/>
                  </a:lnTo>
                  <a:lnTo>
                    <a:pt x="20" y="12"/>
                  </a:lnTo>
                  <a:lnTo>
                    <a:pt x="12" y="14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4" name="Freeform 18"/>
            <p:cNvSpPr>
              <a:spLocks noChangeAspect="1"/>
            </p:cNvSpPr>
            <p:nvPr/>
          </p:nvSpPr>
          <p:spPr bwMode="auto">
            <a:xfrm>
              <a:off x="1318" y="2948"/>
              <a:ext cx="212" cy="792"/>
            </a:xfrm>
            <a:custGeom>
              <a:avLst/>
              <a:gdLst>
                <a:gd name="T0" fmla="*/ 216 w 208"/>
                <a:gd name="T1" fmla="*/ 5501 h 730"/>
                <a:gd name="T2" fmla="*/ 172 w 208"/>
                <a:gd name="T3" fmla="*/ 5312 h 730"/>
                <a:gd name="T4" fmla="*/ 157 w 208"/>
                <a:gd name="T5" fmla="*/ 5084 h 730"/>
                <a:gd name="T6" fmla="*/ 157 w 208"/>
                <a:gd name="T7" fmla="*/ 4907 h 730"/>
                <a:gd name="T8" fmla="*/ 163 w 208"/>
                <a:gd name="T9" fmla="*/ 4799 h 730"/>
                <a:gd name="T10" fmla="*/ 154 w 208"/>
                <a:gd name="T11" fmla="*/ 4523 h 730"/>
                <a:gd name="T12" fmla="*/ 151 w 208"/>
                <a:gd name="T13" fmla="*/ 4341 h 730"/>
                <a:gd name="T14" fmla="*/ 114 w 208"/>
                <a:gd name="T15" fmla="*/ 4006 h 730"/>
                <a:gd name="T16" fmla="*/ 94 w 208"/>
                <a:gd name="T17" fmla="*/ 3669 h 730"/>
                <a:gd name="T18" fmla="*/ 102 w 208"/>
                <a:gd name="T19" fmla="*/ 3438 h 730"/>
                <a:gd name="T20" fmla="*/ 82 w 208"/>
                <a:gd name="T21" fmla="*/ 3169 h 730"/>
                <a:gd name="T22" fmla="*/ 90 w 208"/>
                <a:gd name="T23" fmla="*/ 2998 h 730"/>
                <a:gd name="T24" fmla="*/ 82 w 208"/>
                <a:gd name="T25" fmla="*/ 2547 h 730"/>
                <a:gd name="T26" fmla="*/ 68 w 208"/>
                <a:gd name="T27" fmla="*/ 2336 h 730"/>
                <a:gd name="T28" fmla="*/ 68 w 208"/>
                <a:gd name="T29" fmla="*/ 2108 h 730"/>
                <a:gd name="T30" fmla="*/ 66 w 208"/>
                <a:gd name="T31" fmla="*/ 1915 h 730"/>
                <a:gd name="T32" fmla="*/ 82 w 208"/>
                <a:gd name="T33" fmla="*/ 1562 h 730"/>
                <a:gd name="T34" fmla="*/ 76 w 208"/>
                <a:gd name="T35" fmla="*/ 1229 h 730"/>
                <a:gd name="T36" fmla="*/ 110 w 208"/>
                <a:gd name="T37" fmla="*/ 1034 h 730"/>
                <a:gd name="T38" fmla="*/ 106 w 208"/>
                <a:gd name="T39" fmla="*/ 833 h 730"/>
                <a:gd name="T40" fmla="*/ 78 w 208"/>
                <a:gd name="T41" fmla="*/ 726 h 730"/>
                <a:gd name="T42" fmla="*/ 64 w 208"/>
                <a:gd name="T43" fmla="*/ 509 h 730"/>
                <a:gd name="T44" fmla="*/ 16 w 208"/>
                <a:gd name="T45" fmla="*/ 0 h 730"/>
                <a:gd name="T46" fmla="*/ 0 w 208"/>
                <a:gd name="T47" fmla="*/ 95 h 730"/>
                <a:gd name="T48" fmla="*/ 16 w 208"/>
                <a:gd name="T49" fmla="*/ 613 h 730"/>
                <a:gd name="T50" fmla="*/ 18 w 208"/>
                <a:gd name="T51" fmla="*/ 986 h 730"/>
                <a:gd name="T52" fmla="*/ 12 w 208"/>
                <a:gd name="T53" fmla="*/ 1748 h 730"/>
                <a:gd name="T54" fmla="*/ 20 w 208"/>
                <a:gd name="T55" fmla="*/ 1896 h 730"/>
                <a:gd name="T56" fmla="*/ 16 w 208"/>
                <a:gd name="T57" fmla="*/ 1984 h 730"/>
                <a:gd name="T58" fmla="*/ 54 w 208"/>
                <a:gd name="T59" fmla="*/ 2591 h 730"/>
                <a:gd name="T60" fmla="*/ 24 w 208"/>
                <a:gd name="T61" fmla="*/ 2947 h 730"/>
                <a:gd name="T62" fmla="*/ 14 w 208"/>
                <a:gd name="T63" fmla="*/ 3156 h 730"/>
                <a:gd name="T64" fmla="*/ 20 w 208"/>
                <a:gd name="T65" fmla="*/ 3344 h 730"/>
                <a:gd name="T66" fmla="*/ 56 w 208"/>
                <a:gd name="T67" fmla="*/ 3764 h 730"/>
                <a:gd name="T68" fmla="*/ 70 w 208"/>
                <a:gd name="T69" fmla="*/ 4160 h 730"/>
                <a:gd name="T70" fmla="*/ 74 w 208"/>
                <a:gd name="T71" fmla="*/ 4035 h 730"/>
                <a:gd name="T72" fmla="*/ 90 w 208"/>
                <a:gd name="T73" fmla="*/ 3982 h 730"/>
                <a:gd name="T74" fmla="*/ 98 w 208"/>
                <a:gd name="T75" fmla="*/ 4319 h 730"/>
                <a:gd name="T76" fmla="*/ 78 w 208"/>
                <a:gd name="T77" fmla="*/ 4391 h 730"/>
                <a:gd name="T78" fmla="*/ 76 w 208"/>
                <a:gd name="T79" fmla="*/ 4547 h 730"/>
                <a:gd name="T80" fmla="*/ 76 w 208"/>
                <a:gd name="T81" fmla="*/ 4710 h 730"/>
                <a:gd name="T82" fmla="*/ 102 w 208"/>
                <a:gd name="T83" fmla="*/ 4845 h 730"/>
                <a:gd name="T84" fmla="*/ 94 w 208"/>
                <a:gd name="T85" fmla="*/ 5026 h 730"/>
                <a:gd name="T86" fmla="*/ 118 w 208"/>
                <a:gd name="T87" fmla="*/ 5224 h 730"/>
                <a:gd name="T88" fmla="*/ 169 w 208"/>
                <a:gd name="T89" fmla="*/ 5449 h 730"/>
                <a:gd name="T90" fmla="*/ 169 w 208"/>
                <a:gd name="T91" fmla="*/ 5667 h 730"/>
                <a:gd name="T92" fmla="*/ 275 w 208"/>
                <a:gd name="T93" fmla="*/ 5968 h 730"/>
                <a:gd name="T94" fmla="*/ 306 w 208"/>
                <a:gd name="T95" fmla="*/ 6013 h 7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8"/>
                <a:gd name="T145" fmla="*/ 0 h 730"/>
                <a:gd name="T146" fmla="*/ 208 w 208"/>
                <a:gd name="T147" fmla="*/ 730 h 7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8" h="730">
                  <a:moveTo>
                    <a:pt x="188" y="672"/>
                  </a:moveTo>
                  <a:lnTo>
                    <a:pt x="136" y="672"/>
                  </a:lnTo>
                  <a:lnTo>
                    <a:pt x="132" y="666"/>
                  </a:lnTo>
                  <a:lnTo>
                    <a:pt x="130" y="660"/>
                  </a:lnTo>
                  <a:lnTo>
                    <a:pt x="128" y="654"/>
                  </a:lnTo>
                  <a:lnTo>
                    <a:pt x="122" y="648"/>
                  </a:lnTo>
                  <a:lnTo>
                    <a:pt x="114" y="642"/>
                  </a:lnTo>
                  <a:lnTo>
                    <a:pt x="106" y="638"/>
                  </a:lnTo>
                  <a:lnTo>
                    <a:pt x="98" y="632"/>
                  </a:lnTo>
                  <a:lnTo>
                    <a:pt x="96" y="628"/>
                  </a:lnTo>
                  <a:lnTo>
                    <a:pt x="94" y="622"/>
                  </a:lnTo>
                  <a:lnTo>
                    <a:pt x="96" y="610"/>
                  </a:lnTo>
                  <a:lnTo>
                    <a:pt x="98" y="600"/>
                  </a:lnTo>
                  <a:lnTo>
                    <a:pt x="98" y="596"/>
                  </a:lnTo>
                  <a:lnTo>
                    <a:pt x="96" y="592"/>
                  </a:lnTo>
                  <a:lnTo>
                    <a:pt x="96" y="590"/>
                  </a:lnTo>
                  <a:lnTo>
                    <a:pt x="94" y="586"/>
                  </a:lnTo>
                  <a:lnTo>
                    <a:pt x="96" y="582"/>
                  </a:lnTo>
                  <a:lnTo>
                    <a:pt x="98" y="578"/>
                  </a:lnTo>
                  <a:lnTo>
                    <a:pt x="100" y="576"/>
                  </a:lnTo>
                  <a:lnTo>
                    <a:pt x="100" y="570"/>
                  </a:lnTo>
                  <a:lnTo>
                    <a:pt x="100" y="560"/>
                  </a:lnTo>
                  <a:lnTo>
                    <a:pt x="96" y="550"/>
                  </a:lnTo>
                  <a:lnTo>
                    <a:pt x="94" y="544"/>
                  </a:lnTo>
                  <a:lnTo>
                    <a:pt x="92" y="534"/>
                  </a:lnTo>
                  <a:lnTo>
                    <a:pt x="94" y="530"/>
                  </a:lnTo>
                  <a:lnTo>
                    <a:pt x="96" y="524"/>
                  </a:lnTo>
                  <a:lnTo>
                    <a:pt x="92" y="522"/>
                  </a:lnTo>
                  <a:lnTo>
                    <a:pt x="88" y="518"/>
                  </a:lnTo>
                  <a:lnTo>
                    <a:pt x="78" y="504"/>
                  </a:lnTo>
                  <a:lnTo>
                    <a:pt x="66" y="482"/>
                  </a:lnTo>
                  <a:lnTo>
                    <a:pt x="70" y="482"/>
                  </a:lnTo>
                  <a:lnTo>
                    <a:pt x="72" y="478"/>
                  </a:lnTo>
                  <a:lnTo>
                    <a:pt x="70" y="468"/>
                  </a:lnTo>
                  <a:lnTo>
                    <a:pt x="66" y="454"/>
                  </a:lnTo>
                  <a:lnTo>
                    <a:pt x="60" y="440"/>
                  </a:lnTo>
                  <a:lnTo>
                    <a:pt x="58" y="426"/>
                  </a:lnTo>
                  <a:lnTo>
                    <a:pt x="60" y="420"/>
                  </a:lnTo>
                  <a:lnTo>
                    <a:pt x="62" y="416"/>
                  </a:lnTo>
                  <a:lnTo>
                    <a:pt x="64" y="414"/>
                  </a:lnTo>
                  <a:lnTo>
                    <a:pt x="66" y="410"/>
                  </a:lnTo>
                  <a:lnTo>
                    <a:pt x="64" y="402"/>
                  </a:lnTo>
                  <a:lnTo>
                    <a:pt x="58" y="394"/>
                  </a:lnTo>
                  <a:lnTo>
                    <a:pt x="54" y="382"/>
                  </a:lnTo>
                  <a:lnTo>
                    <a:pt x="50" y="374"/>
                  </a:lnTo>
                  <a:lnTo>
                    <a:pt x="52" y="370"/>
                  </a:lnTo>
                  <a:lnTo>
                    <a:pt x="56" y="366"/>
                  </a:lnTo>
                  <a:lnTo>
                    <a:pt x="58" y="360"/>
                  </a:lnTo>
                  <a:lnTo>
                    <a:pt x="60" y="356"/>
                  </a:lnTo>
                  <a:lnTo>
                    <a:pt x="60" y="322"/>
                  </a:lnTo>
                  <a:lnTo>
                    <a:pt x="58" y="314"/>
                  </a:lnTo>
                  <a:lnTo>
                    <a:pt x="54" y="306"/>
                  </a:lnTo>
                  <a:lnTo>
                    <a:pt x="50" y="300"/>
                  </a:lnTo>
                  <a:lnTo>
                    <a:pt x="48" y="292"/>
                  </a:lnTo>
                  <a:lnTo>
                    <a:pt x="46" y="286"/>
                  </a:lnTo>
                  <a:lnTo>
                    <a:pt x="42" y="280"/>
                  </a:lnTo>
                  <a:lnTo>
                    <a:pt x="40" y="274"/>
                  </a:lnTo>
                  <a:lnTo>
                    <a:pt x="38" y="268"/>
                  </a:lnTo>
                  <a:lnTo>
                    <a:pt x="40" y="262"/>
                  </a:lnTo>
                  <a:lnTo>
                    <a:pt x="42" y="254"/>
                  </a:lnTo>
                  <a:lnTo>
                    <a:pt x="46" y="244"/>
                  </a:lnTo>
                  <a:lnTo>
                    <a:pt x="46" y="238"/>
                  </a:lnTo>
                  <a:lnTo>
                    <a:pt x="42" y="234"/>
                  </a:lnTo>
                  <a:lnTo>
                    <a:pt x="40" y="230"/>
                  </a:lnTo>
                  <a:lnTo>
                    <a:pt x="38" y="226"/>
                  </a:lnTo>
                  <a:lnTo>
                    <a:pt x="40" y="212"/>
                  </a:lnTo>
                  <a:lnTo>
                    <a:pt x="46" y="200"/>
                  </a:lnTo>
                  <a:lnTo>
                    <a:pt x="54" y="188"/>
                  </a:lnTo>
                  <a:lnTo>
                    <a:pt x="60" y="180"/>
                  </a:lnTo>
                  <a:lnTo>
                    <a:pt x="56" y="172"/>
                  </a:lnTo>
                  <a:lnTo>
                    <a:pt x="52" y="166"/>
                  </a:lnTo>
                  <a:lnTo>
                    <a:pt x="50" y="148"/>
                  </a:lnTo>
                  <a:lnTo>
                    <a:pt x="52" y="138"/>
                  </a:lnTo>
                  <a:lnTo>
                    <a:pt x="56" y="134"/>
                  </a:lnTo>
                  <a:lnTo>
                    <a:pt x="62" y="130"/>
                  </a:lnTo>
                  <a:lnTo>
                    <a:pt x="68" y="124"/>
                  </a:lnTo>
                  <a:lnTo>
                    <a:pt x="70" y="118"/>
                  </a:lnTo>
                  <a:lnTo>
                    <a:pt x="70" y="112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2" y="100"/>
                  </a:lnTo>
                  <a:lnTo>
                    <a:pt x="58" y="100"/>
                  </a:lnTo>
                  <a:lnTo>
                    <a:pt x="56" y="96"/>
                  </a:lnTo>
                  <a:lnTo>
                    <a:pt x="52" y="88"/>
                  </a:lnTo>
                  <a:lnTo>
                    <a:pt x="46" y="68"/>
                  </a:lnTo>
                  <a:lnTo>
                    <a:pt x="44" y="64"/>
                  </a:lnTo>
                  <a:lnTo>
                    <a:pt x="40" y="62"/>
                  </a:lnTo>
                  <a:lnTo>
                    <a:pt x="38" y="60"/>
                  </a:lnTo>
                  <a:lnTo>
                    <a:pt x="36" y="56"/>
                  </a:lnTo>
                  <a:lnTo>
                    <a:pt x="32" y="24"/>
                  </a:lnTo>
                  <a:lnTo>
                    <a:pt x="26" y="12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0"/>
                  </a:lnTo>
                  <a:lnTo>
                    <a:pt x="0" y="12"/>
                  </a:lnTo>
                  <a:lnTo>
                    <a:pt x="6" y="22"/>
                  </a:lnTo>
                  <a:lnTo>
                    <a:pt x="10" y="38"/>
                  </a:lnTo>
                  <a:lnTo>
                    <a:pt x="14" y="54"/>
                  </a:lnTo>
                  <a:lnTo>
                    <a:pt x="16" y="74"/>
                  </a:lnTo>
                  <a:lnTo>
                    <a:pt x="12" y="90"/>
                  </a:lnTo>
                  <a:lnTo>
                    <a:pt x="10" y="106"/>
                  </a:lnTo>
                  <a:lnTo>
                    <a:pt x="14" y="112"/>
                  </a:lnTo>
                  <a:lnTo>
                    <a:pt x="18" y="118"/>
                  </a:lnTo>
                  <a:lnTo>
                    <a:pt x="20" y="130"/>
                  </a:lnTo>
                  <a:lnTo>
                    <a:pt x="20" y="148"/>
                  </a:lnTo>
                  <a:lnTo>
                    <a:pt x="18" y="178"/>
                  </a:lnTo>
                  <a:lnTo>
                    <a:pt x="12" y="210"/>
                  </a:lnTo>
                  <a:lnTo>
                    <a:pt x="14" y="216"/>
                  </a:lnTo>
                  <a:lnTo>
                    <a:pt x="16" y="220"/>
                  </a:lnTo>
                  <a:lnTo>
                    <a:pt x="18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8" y="232"/>
                  </a:lnTo>
                  <a:lnTo>
                    <a:pt x="16" y="234"/>
                  </a:lnTo>
                  <a:lnTo>
                    <a:pt x="16" y="238"/>
                  </a:lnTo>
                  <a:lnTo>
                    <a:pt x="16" y="256"/>
                  </a:lnTo>
                  <a:lnTo>
                    <a:pt x="22" y="274"/>
                  </a:lnTo>
                  <a:lnTo>
                    <a:pt x="26" y="290"/>
                  </a:lnTo>
                  <a:lnTo>
                    <a:pt x="28" y="310"/>
                  </a:lnTo>
                  <a:lnTo>
                    <a:pt x="24" y="328"/>
                  </a:lnTo>
                  <a:lnTo>
                    <a:pt x="24" y="336"/>
                  </a:lnTo>
                  <a:lnTo>
                    <a:pt x="22" y="344"/>
                  </a:lnTo>
                  <a:lnTo>
                    <a:pt x="24" y="354"/>
                  </a:lnTo>
                  <a:lnTo>
                    <a:pt x="24" y="360"/>
                  </a:lnTo>
                  <a:lnTo>
                    <a:pt x="22" y="368"/>
                  </a:lnTo>
                  <a:lnTo>
                    <a:pt x="18" y="374"/>
                  </a:lnTo>
                  <a:lnTo>
                    <a:pt x="14" y="378"/>
                  </a:lnTo>
                  <a:lnTo>
                    <a:pt x="12" y="382"/>
                  </a:lnTo>
                  <a:lnTo>
                    <a:pt x="12" y="388"/>
                  </a:lnTo>
                  <a:lnTo>
                    <a:pt x="14" y="392"/>
                  </a:lnTo>
                  <a:lnTo>
                    <a:pt x="20" y="402"/>
                  </a:lnTo>
                  <a:lnTo>
                    <a:pt x="26" y="412"/>
                  </a:lnTo>
                  <a:lnTo>
                    <a:pt x="28" y="420"/>
                  </a:lnTo>
                  <a:lnTo>
                    <a:pt x="28" y="436"/>
                  </a:lnTo>
                  <a:lnTo>
                    <a:pt x="30" y="452"/>
                  </a:lnTo>
                  <a:lnTo>
                    <a:pt x="32" y="472"/>
                  </a:lnTo>
                  <a:lnTo>
                    <a:pt x="38" y="492"/>
                  </a:lnTo>
                  <a:lnTo>
                    <a:pt x="40" y="498"/>
                  </a:lnTo>
                  <a:lnTo>
                    <a:pt x="44" y="500"/>
                  </a:lnTo>
                  <a:lnTo>
                    <a:pt x="48" y="500"/>
                  </a:lnTo>
                  <a:lnTo>
                    <a:pt x="50" y="498"/>
                  </a:lnTo>
                  <a:lnTo>
                    <a:pt x="50" y="496"/>
                  </a:lnTo>
                  <a:lnTo>
                    <a:pt x="48" y="484"/>
                  </a:lnTo>
                  <a:lnTo>
                    <a:pt x="44" y="472"/>
                  </a:lnTo>
                  <a:lnTo>
                    <a:pt x="48" y="470"/>
                  </a:lnTo>
                  <a:lnTo>
                    <a:pt x="54" y="468"/>
                  </a:lnTo>
                  <a:lnTo>
                    <a:pt x="58" y="478"/>
                  </a:lnTo>
                  <a:lnTo>
                    <a:pt x="58" y="492"/>
                  </a:lnTo>
                  <a:lnTo>
                    <a:pt x="60" y="498"/>
                  </a:lnTo>
                  <a:lnTo>
                    <a:pt x="62" y="504"/>
                  </a:lnTo>
                  <a:lnTo>
                    <a:pt x="62" y="518"/>
                  </a:lnTo>
                  <a:lnTo>
                    <a:pt x="54" y="520"/>
                  </a:lnTo>
                  <a:lnTo>
                    <a:pt x="48" y="520"/>
                  </a:lnTo>
                  <a:lnTo>
                    <a:pt x="50" y="524"/>
                  </a:lnTo>
                  <a:lnTo>
                    <a:pt x="52" y="528"/>
                  </a:lnTo>
                  <a:lnTo>
                    <a:pt x="54" y="532"/>
                  </a:lnTo>
                  <a:lnTo>
                    <a:pt x="56" y="536"/>
                  </a:lnTo>
                  <a:lnTo>
                    <a:pt x="54" y="542"/>
                  </a:lnTo>
                  <a:lnTo>
                    <a:pt x="50" y="546"/>
                  </a:lnTo>
                  <a:lnTo>
                    <a:pt x="46" y="552"/>
                  </a:lnTo>
                  <a:lnTo>
                    <a:pt x="44" y="560"/>
                  </a:lnTo>
                  <a:lnTo>
                    <a:pt x="46" y="564"/>
                  </a:lnTo>
                  <a:lnTo>
                    <a:pt x="50" y="566"/>
                  </a:lnTo>
                  <a:lnTo>
                    <a:pt x="62" y="568"/>
                  </a:lnTo>
                  <a:lnTo>
                    <a:pt x="60" y="572"/>
                  </a:lnTo>
                  <a:lnTo>
                    <a:pt x="62" y="576"/>
                  </a:lnTo>
                  <a:lnTo>
                    <a:pt x="64" y="582"/>
                  </a:lnTo>
                  <a:lnTo>
                    <a:pt x="64" y="588"/>
                  </a:lnTo>
                  <a:lnTo>
                    <a:pt x="56" y="588"/>
                  </a:lnTo>
                  <a:lnTo>
                    <a:pt x="56" y="598"/>
                  </a:lnTo>
                  <a:lnTo>
                    <a:pt x="60" y="604"/>
                  </a:lnTo>
                  <a:lnTo>
                    <a:pt x="68" y="612"/>
                  </a:lnTo>
                  <a:lnTo>
                    <a:pt x="68" y="616"/>
                  </a:lnTo>
                  <a:lnTo>
                    <a:pt x="68" y="622"/>
                  </a:lnTo>
                  <a:lnTo>
                    <a:pt x="72" y="628"/>
                  </a:lnTo>
                  <a:lnTo>
                    <a:pt x="80" y="640"/>
                  </a:lnTo>
                  <a:lnTo>
                    <a:pt x="88" y="650"/>
                  </a:lnTo>
                  <a:lnTo>
                    <a:pt x="94" y="654"/>
                  </a:lnTo>
                  <a:lnTo>
                    <a:pt x="104" y="654"/>
                  </a:lnTo>
                  <a:lnTo>
                    <a:pt x="102" y="666"/>
                  </a:lnTo>
                  <a:lnTo>
                    <a:pt x="104" y="670"/>
                  </a:lnTo>
                  <a:lnTo>
                    <a:pt x="108" y="676"/>
                  </a:lnTo>
                  <a:lnTo>
                    <a:pt x="104" y="680"/>
                  </a:lnTo>
                  <a:lnTo>
                    <a:pt x="116" y="690"/>
                  </a:lnTo>
                  <a:lnTo>
                    <a:pt x="132" y="698"/>
                  </a:lnTo>
                  <a:lnTo>
                    <a:pt x="166" y="712"/>
                  </a:lnTo>
                  <a:lnTo>
                    <a:pt x="168" y="716"/>
                  </a:lnTo>
                  <a:lnTo>
                    <a:pt x="172" y="718"/>
                  </a:lnTo>
                  <a:lnTo>
                    <a:pt x="174" y="720"/>
                  </a:lnTo>
                  <a:lnTo>
                    <a:pt x="178" y="722"/>
                  </a:lnTo>
                  <a:lnTo>
                    <a:pt x="186" y="722"/>
                  </a:lnTo>
                  <a:lnTo>
                    <a:pt x="192" y="726"/>
                  </a:lnTo>
                  <a:lnTo>
                    <a:pt x="208" y="730"/>
                  </a:lnTo>
                  <a:lnTo>
                    <a:pt x="188" y="6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5" name="Freeform 19"/>
            <p:cNvSpPr>
              <a:spLocks noChangeAspect="1"/>
            </p:cNvSpPr>
            <p:nvPr/>
          </p:nvSpPr>
          <p:spPr bwMode="auto">
            <a:xfrm>
              <a:off x="1356" y="3034"/>
              <a:ext cx="270" cy="643"/>
            </a:xfrm>
            <a:custGeom>
              <a:avLst/>
              <a:gdLst>
                <a:gd name="T0" fmla="*/ 397 w 264"/>
                <a:gd name="T1" fmla="*/ 1187 h 592"/>
                <a:gd name="T2" fmla="*/ 467 w 264"/>
                <a:gd name="T3" fmla="*/ 908 h 592"/>
                <a:gd name="T4" fmla="*/ 465 w 264"/>
                <a:gd name="T5" fmla="*/ 628 h 592"/>
                <a:gd name="T6" fmla="*/ 445 w 264"/>
                <a:gd name="T7" fmla="*/ 770 h 592"/>
                <a:gd name="T8" fmla="*/ 404 w 264"/>
                <a:gd name="T9" fmla="*/ 931 h 592"/>
                <a:gd name="T10" fmla="*/ 344 w 264"/>
                <a:gd name="T11" fmla="*/ 926 h 592"/>
                <a:gd name="T12" fmla="*/ 347 w 264"/>
                <a:gd name="T13" fmla="*/ 710 h 592"/>
                <a:gd name="T14" fmla="*/ 336 w 264"/>
                <a:gd name="T15" fmla="*/ 521 h 592"/>
                <a:gd name="T16" fmla="*/ 303 w 264"/>
                <a:gd name="T17" fmla="*/ 471 h 592"/>
                <a:gd name="T18" fmla="*/ 264 w 264"/>
                <a:gd name="T19" fmla="*/ 374 h 592"/>
                <a:gd name="T20" fmla="*/ 211 w 264"/>
                <a:gd name="T21" fmla="*/ 175 h 592"/>
                <a:gd name="T22" fmla="*/ 157 w 264"/>
                <a:gd name="T23" fmla="*/ 70 h 592"/>
                <a:gd name="T24" fmla="*/ 124 w 264"/>
                <a:gd name="T25" fmla="*/ 98 h 592"/>
                <a:gd name="T26" fmla="*/ 64 w 264"/>
                <a:gd name="T27" fmla="*/ 83 h 592"/>
                <a:gd name="T28" fmla="*/ 56 w 264"/>
                <a:gd name="T29" fmla="*/ 374 h 592"/>
                <a:gd name="T30" fmla="*/ 12 w 264"/>
                <a:gd name="T31" fmla="*/ 578 h 592"/>
                <a:gd name="T32" fmla="*/ 16 w 264"/>
                <a:gd name="T33" fmla="*/ 926 h 592"/>
                <a:gd name="T34" fmla="*/ 2 w 264"/>
                <a:gd name="T35" fmla="*/ 1289 h 592"/>
                <a:gd name="T36" fmla="*/ 4 w 264"/>
                <a:gd name="T37" fmla="*/ 1491 h 592"/>
                <a:gd name="T38" fmla="*/ 4 w 264"/>
                <a:gd name="T39" fmla="*/ 1710 h 592"/>
                <a:gd name="T40" fmla="*/ 16 w 264"/>
                <a:gd name="T41" fmla="*/ 1932 h 592"/>
                <a:gd name="T42" fmla="*/ 20 w 264"/>
                <a:gd name="T43" fmla="*/ 2403 h 592"/>
                <a:gd name="T44" fmla="*/ 16 w 264"/>
                <a:gd name="T45" fmla="*/ 2585 h 592"/>
                <a:gd name="T46" fmla="*/ 52 w 264"/>
                <a:gd name="T47" fmla="*/ 2873 h 592"/>
                <a:gd name="T48" fmla="*/ 22 w 264"/>
                <a:gd name="T49" fmla="*/ 3087 h 592"/>
                <a:gd name="T50" fmla="*/ 58 w 264"/>
                <a:gd name="T51" fmla="*/ 3445 h 592"/>
                <a:gd name="T52" fmla="*/ 94 w 264"/>
                <a:gd name="T53" fmla="*/ 3794 h 592"/>
                <a:gd name="T54" fmla="*/ 98 w 264"/>
                <a:gd name="T55" fmla="*/ 3975 h 592"/>
                <a:gd name="T56" fmla="*/ 110 w 264"/>
                <a:gd name="T57" fmla="*/ 4250 h 592"/>
                <a:gd name="T58" fmla="*/ 102 w 264"/>
                <a:gd name="T59" fmla="*/ 4363 h 592"/>
                <a:gd name="T60" fmla="*/ 102 w 264"/>
                <a:gd name="T61" fmla="*/ 4557 h 592"/>
                <a:gd name="T62" fmla="*/ 124 w 264"/>
                <a:gd name="T63" fmla="*/ 4787 h 592"/>
                <a:gd name="T64" fmla="*/ 161 w 264"/>
                <a:gd name="T65" fmla="*/ 4976 h 592"/>
                <a:gd name="T66" fmla="*/ 245 w 264"/>
                <a:gd name="T67" fmla="*/ 4889 h 592"/>
                <a:gd name="T68" fmla="*/ 235 w 264"/>
                <a:gd name="T69" fmla="*/ 4739 h 592"/>
                <a:gd name="T70" fmla="*/ 264 w 264"/>
                <a:gd name="T71" fmla="*/ 4654 h 592"/>
                <a:gd name="T72" fmla="*/ 262 w 264"/>
                <a:gd name="T73" fmla="*/ 4497 h 592"/>
                <a:gd name="T74" fmla="*/ 289 w 264"/>
                <a:gd name="T75" fmla="*/ 4317 h 592"/>
                <a:gd name="T76" fmla="*/ 269 w 264"/>
                <a:gd name="T77" fmla="*/ 4200 h 592"/>
                <a:gd name="T78" fmla="*/ 219 w 264"/>
                <a:gd name="T79" fmla="*/ 4056 h 592"/>
                <a:gd name="T80" fmla="*/ 257 w 264"/>
                <a:gd name="T81" fmla="*/ 3844 h 592"/>
                <a:gd name="T82" fmla="*/ 264 w 264"/>
                <a:gd name="T83" fmla="*/ 3598 h 592"/>
                <a:gd name="T84" fmla="*/ 262 w 264"/>
                <a:gd name="T85" fmla="*/ 3445 h 592"/>
                <a:gd name="T86" fmla="*/ 289 w 264"/>
                <a:gd name="T87" fmla="*/ 3494 h 592"/>
                <a:gd name="T88" fmla="*/ 269 w 264"/>
                <a:gd name="T89" fmla="*/ 3396 h 592"/>
                <a:gd name="T90" fmla="*/ 245 w 264"/>
                <a:gd name="T91" fmla="*/ 3197 h 592"/>
                <a:gd name="T92" fmla="*/ 303 w 264"/>
                <a:gd name="T93" fmla="*/ 3203 h 592"/>
                <a:gd name="T94" fmla="*/ 301 w 264"/>
                <a:gd name="T95" fmla="*/ 3079 h 592"/>
                <a:gd name="T96" fmla="*/ 336 w 264"/>
                <a:gd name="T97" fmla="*/ 2879 h 592"/>
                <a:gd name="T98" fmla="*/ 415 w 264"/>
                <a:gd name="T99" fmla="*/ 2776 h 592"/>
                <a:gd name="T100" fmla="*/ 442 w 264"/>
                <a:gd name="T101" fmla="*/ 2413 h 592"/>
                <a:gd name="T102" fmla="*/ 422 w 264"/>
                <a:gd name="T103" fmla="*/ 2279 h 592"/>
                <a:gd name="T104" fmla="*/ 373 w 264"/>
                <a:gd name="T105" fmla="*/ 2017 h 592"/>
                <a:gd name="T106" fmla="*/ 397 w 264"/>
                <a:gd name="T107" fmla="*/ 1187 h 592"/>
                <a:gd name="T108" fmla="*/ 467 w 264"/>
                <a:gd name="T109" fmla="*/ 908 h 592"/>
                <a:gd name="T110" fmla="*/ 465 w 264"/>
                <a:gd name="T111" fmla="*/ 628 h 592"/>
                <a:gd name="T112" fmla="*/ 442 w 264"/>
                <a:gd name="T113" fmla="*/ 682 h 592"/>
                <a:gd name="T114" fmla="*/ 472 w 264"/>
                <a:gd name="T115" fmla="*/ 805 h 592"/>
                <a:gd name="T116" fmla="*/ 431 w 264"/>
                <a:gd name="T117" fmla="*/ 997 h 592"/>
                <a:gd name="T118" fmla="*/ 376 w 264"/>
                <a:gd name="T119" fmla="*/ 1373 h 5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4"/>
                <a:gd name="T181" fmla="*/ 0 h 592"/>
                <a:gd name="T182" fmla="*/ 264 w 264"/>
                <a:gd name="T183" fmla="*/ 592 h 5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4" h="592">
                  <a:moveTo>
                    <a:pt x="210" y="166"/>
                  </a:move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8" y="78"/>
                  </a:lnTo>
                  <a:lnTo>
                    <a:pt x="248" y="80"/>
                  </a:lnTo>
                  <a:lnTo>
                    <a:pt x="248" y="88"/>
                  </a:lnTo>
                  <a:lnTo>
                    <a:pt x="248" y="94"/>
                  </a:lnTo>
                  <a:lnTo>
                    <a:pt x="244" y="98"/>
                  </a:lnTo>
                  <a:lnTo>
                    <a:pt x="236" y="106"/>
                  </a:lnTo>
                  <a:lnTo>
                    <a:pt x="226" y="110"/>
                  </a:lnTo>
                  <a:lnTo>
                    <a:pt x="214" y="112"/>
                  </a:lnTo>
                  <a:lnTo>
                    <a:pt x="206" y="112"/>
                  </a:lnTo>
                  <a:lnTo>
                    <a:pt x="198" y="110"/>
                  </a:lnTo>
                  <a:lnTo>
                    <a:pt x="192" y="108"/>
                  </a:lnTo>
                  <a:lnTo>
                    <a:pt x="184" y="108"/>
                  </a:lnTo>
                  <a:lnTo>
                    <a:pt x="186" y="98"/>
                  </a:lnTo>
                  <a:lnTo>
                    <a:pt x="190" y="90"/>
                  </a:lnTo>
                  <a:lnTo>
                    <a:pt x="194" y="82"/>
                  </a:lnTo>
                  <a:lnTo>
                    <a:pt x="196" y="74"/>
                  </a:lnTo>
                  <a:lnTo>
                    <a:pt x="194" y="68"/>
                  </a:lnTo>
                  <a:lnTo>
                    <a:pt x="192" y="66"/>
                  </a:lnTo>
                  <a:lnTo>
                    <a:pt x="188" y="62"/>
                  </a:lnTo>
                  <a:lnTo>
                    <a:pt x="182" y="62"/>
                  </a:lnTo>
                  <a:lnTo>
                    <a:pt x="174" y="60"/>
                  </a:lnTo>
                  <a:lnTo>
                    <a:pt x="172" y="58"/>
                  </a:lnTo>
                  <a:lnTo>
                    <a:pt x="170" y="54"/>
                  </a:lnTo>
                  <a:lnTo>
                    <a:pt x="168" y="50"/>
                  </a:lnTo>
                  <a:lnTo>
                    <a:pt x="162" y="48"/>
                  </a:lnTo>
                  <a:lnTo>
                    <a:pt x="154" y="46"/>
                  </a:lnTo>
                  <a:lnTo>
                    <a:pt x="148" y="44"/>
                  </a:lnTo>
                  <a:lnTo>
                    <a:pt x="142" y="44"/>
                  </a:lnTo>
                  <a:lnTo>
                    <a:pt x="138" y="42"/>
                  </a:lnTo>
                  <a:lnTo>
                    <a:pt x="130" y="36"/>
                  </a:lnTo>
                  <a:lnTo>
                    <a:pt x="118" y="20"/>
                  </a:lnTo>
                  <a:lnTo>
                    <a:pt x="110" y="16"/>
                  </a:lnTo>
                  <a:lnTo>
                    <a:pt x="106" y="12"/>
                  </a:lnTo>
                  <a:lnTo>
                    <a:pt x="104" y="8"/>
                  </a:lnTo>
                  <a:lnTo>
                    <a:pt x="90" y="8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6" y="20"/>
                  </a:lnTo>
                  <a:lnTo>
                    <a:pt x="68" y="12"/>
                  </a:lnTo>
                  <a:lnTo>
                    <a:pt x="60" y="8"/>
                  </a:lnTo>
                  <a:lnTo>
                    <a:pt x="52" y="6"/>
                  </a:lnTo>
                  <a:lnTo>
                    <a:pt x="44" y="0"/>
                  </a:lnTo>
                  <a:lnTo>
                    <a:pt x="38" y="10"/>
                  </a:lnTo>
                  <a:lnTo>
                    <a:pt x="30" y="18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0" y="44"/>
                  </a:lnTo>
                  <a:lnTo>
                    <a:pt x="24" y="50"/>
                  </a:lnTo>
                  <a:lnTo>
                    <a:pt x="18" y="54"/>
                  </a:lnTo>
                  <a:lnTo>
                    <a:pt x="14" y="58"/>
                  </a:lnTo>
                  <a:lnTo>
                    <a:pt x="12" y="68"/>
                  </a:lnTo>
                  <a:lnTo>
                    <a:pt x="14" y="86"/>
                  </a:lnTo>
                  <a:lnTo>
                    <a:pt x="18" y="92"/>
                  </a:lnTo>
                  <a:lnTo>
                    <a:pt x="22" y="100"/>
                  </a:lnTo>
                  <a:lnTo>
                    <a:pt x="16" y="108"/>
                  </a:lnTo>
                  <a:lnTo>
                    <a:pt x="8" y="120"/>
                  </a:lnTo>
                  <a:lnTo>
                    <a:pt x="2" y="132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8" y="164"/>
                  </a:lnTo>
                  <a:lnTo>
                    <a:pt x="4" y="174"/>
                  </a:lnTo>
                  <a:lnTo>
                    <a:pt x="2" y="182"/>
                  </a:lnTo>
                  <a:lnTo>
                    <a:pt x="0" y="188"/>
                  </a:lnTo>
                  <a:lnTo>
                    <a:pt x="2" y="194"/>
                  </a:lnTo>
                  <a:lnTo>
                    <a:pt x="4" y="200"/>
                  </a:lnTo>
                  <a:lnTo>
                    <a:pt x="8" y="206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6" y="226"/>
                  </a:lnTo>
                  <a:lnTo>
                    <a:pt x="20" y="234"/>
                  </a:lnTo>
                  <a:lnTo>
                    <a:pt x="22" y="242"/>
                  </a:lnTo>
                  <a:lnTo>
                    <a:pt x="22" y="276"/>
                  </a:lnTo>
                  <a:lnTo>
                    <a:pt x="20" y="280"/>
                  </a:lnTo>
                  <a:lnTo>
                    <a:pt x="18" y="286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6" y="302"/>
                  </a:lnTo>
                  <a:lnTo>
                    <a:pt x="20" y="314"/>
                  </a:lnTo>
                  <a:lnTo>
                    <a:pt x="26" y="322"/>
                  </a:lnTo>
                  <a:lnTo>
                    <a:pt x="28" y="330"/>
                  </a:lnTo>
                  <a:lnTo>
                    <a:pt x="26" y="334"/>
                  </a:lnTo>
                  <a:lnTo>
                    <a:pt x="24" y="336"/>
                  </a:lnTo>
                  <a:lnTo>
                    <a:pt x="22" y="340"/>
                  </a:lnTo>
                  <a:lnTo>
                    <a:pt x="20" y="346"/>
                  </a:lnTo>
                  <a:lnTo>
                    <a:pt x="22" y="360"/>
                  </a:lnTo>
                  <a:lnTo>
                    <a:pt x="28" y="374"/>
                  </a:lnTo>
                  <a:lnTo>
                    <a:pt x="32" y="388"/>
                  </a:lnTo>
                  <a:lnTo>
                    <a:pt x="34" y="398"/>
                  </a:lnTo>
                  <a:lnTo>
                    <a:pt x="32" y="402"/>
                  </a:lnTo>
                  <a:lnTo>
                    <a:pt x="28" y="402"/>
                  </a:lnTo>
                  <a:lnTo>
                    <a:pt x="40" y="424"/>
                  </a:lnTo>
                  <a:lnTo>
                    <a:pt x="50" y="438"/>
                  </a:lnTo>
                  <a:lnTo>
                    <a:pt x="54" y="442"/>
                  </a:lnTo>
                  <a:lnTo>
                    <a:pt x="58" y="444"/>
                  </a:lnTo>
                  <a:lnTo>
                    <a:pt x="56" y="450"/>
                  </a:lnTo>
                  <a:lnTo>
                    <a:pt x="54" y="454"/>
                  </a:lnTo>
                  <a:lnTo>
                    <a:pt x="56" y="464"/>
                  </a:lnTo>
                  <a:lnTo>
                    <a:pt x="58" y="470"/>
                  </a:lnTo>
                  <a:lnTo>
                    <a:pt x="62" y="480"/>
                  </a:lnTo>
                  <a:lnTo>
                    <a:pt x="62" y="490"/>
                  </a:lnTo>
                  <a:lnTo>
                    <a:pt x="62" y="496"/>
                  </a:lnTo>
                  <a:lnTo>
                    <a:pt x="60" y="498"/>
                  </a:lnTo>
                  <a:lnTo>
                    <a:pt x="58" y="502"/>
                  </a:lnTo>
                  <a:lnTo>
                    <a:pt x="56" y="506"/>
                  </a:lnTo>
                  <a:lnTo>
                    <a:pt x="58" y="510"/>
                  </a:lnTo>
                  <a:lnTo>
                    <a:pt x="58" y="512"/>
                  </a:lnTo>
                  <a:lnTo>
                    <a:pt x="60" y="516"/>
                  </a:lnTo>
                  <a:lnTo>
                    <a:pt x="60" y="520"/>
                  </a:lnTo>
                  <a:lnTo>
                    <a:pt x="58" y="530"/>
                  </a:lnTo>
                  <a:lnTo>
                    <a:pt x="56" y="542"/>
                  </a:lnTo>
                  <a:lnTo>
                    <a:pt x="58" y="548"/>
                  </a:lnTo>
                  <a:lnTo>
                    <a:pt x="60" y="552"/>
                  </a:lnTo>
                  <a:lnTo>
                    <a:pt x="68" y="558"/>
                  </a:lnTo>
                  <a:lnTo>
                    <a:pt x="76" y="562"/>
                  </a:lnTo>
                  <a:lnTo>
                    <a:pt x="84" y="568"/>
                  </a:lnTo>
                  <a:lnTo>
                    <a:pt x="90" y="574"/>
                  </a:lnTo>
                  <a:lnTo>
                    <a:pt x="92" y="580"/>
                  </a:lnTo>
                  <a:lnTo>
                    <a:pt x="94" y="586"/>
                  </a:lnTo>
                  <a:lnTo>
                    <a:pt x="98" y="592"/>
                  </a:lnTo>
                  <a:lnTo>
                    <a:pt x="150" y="592"/>
                  </a:lnTo>
                  <a:lnTo>
                    <a:pt x="138" y="572"/>
                  </a:lnTo>
                  <a:lnTo>
                    <a:pt x="134" y="564"/>
                  </a:lnTo>
                  <a:lnTo>
                    <a:pt x="132" y="560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4" y="552"/>
                  </a:lnTo>
                  <a:lnTo>
                    <a:pt x="138" y="550"/>
                  </a:lnTo>
                  <a:lnTo>
                    <a:pt x="144" y="546"/>
                  </a:lnTo>
                  <a:lnTo>
                    <a:pt x="148" y="542"/>
                  </a:lnTo>
                  <a:lnTo>
                    <a:pt x="144" y="540"/>
                  </a:lnTo>
                  <a:lnTo>
                    <a:pt x="144" y="536"/>
                  </a:lnTo>
                  <a:lnTo>
                    <a:pt x="144" y="530"/>
                  </a:lnTo>
                  <a:lnTo>
                    <a:pt x="146" y="526"/>
                  </a:lnTo>
                  <a:lnTo>
                    <a:pt x="152" y="520"/>
                  </a:lnTo>
                  <a:lnTo>
                    <a:pt x="160" y="514"/>
                  </a:lnTo>
                  <a:lnTo>
                    <a:pt x="162" y="510"/>
                  </a:lnTo>
                  <a:lnTo>
                    <a:pt x="162" y="504"/>
                  </a:lnTo>
                  <a:lnTo>
                    <a:pt x="162" y="498"/>
                  </a:lnTo>
                  <a:lnTo>
                    <a:pt x="158" y="494"/>
                  </a:lnTo>
                  <a:lnTo>
                    <a:pt x="158" y="492"/>
                  </a:lnTo>
                  <a:lnTo>
                    <a:pt x="150" y="490"/>
                  </a:lnTo>
                  <a:lnTo>
                    <a:pt x="138" y="484"/>
                  </a:lnTo>
                  <a:lnTo>
                    <a:pt x="126" y="478"/>
                  </a:lnTo>
                  <a:lnTo>
                    <a:pt x="124" y="474"/>
                  </a:lnTo>
                  <a:lnTo>
                    <a:pt x="122" y="472"/>
                  </a:lnTo>
                  <a:lnTo>
                    <a:pt x="124" y="468"/>
                  </a:lnTo>
                  <a:lnTo>
                    <a:pt x="126" y="464"/>
                  </a:lnTo>
                  <a:lnTo>
                    <a:pt x="134" y="456"/>
                  </a:lnTo>
                  <a:lnTo>
                    <a:pt x="144" y="448"/>
                  </a:lnTo>
                  <a:lnTo>
                    <a:pt x="150" y="440"/>
                  </a:lnTo>
                  <a:lnTo>
                    <a:pt x="148" y="434"/>
                  </a:lnTo>
                  <a:lnTo>
                    <a:pt x="146" y="426"/>
                  </a:lnTo>
                  <a:lnTo>
                    <a:pt x="148" y="420"/>
                  </a:lnTo>
                  <a:lnTo>
                    <a:pt x="150" y="416"/>
                  </a:lnTo>
                  <a:lnTo>
                    <a:pt x="154" y="414"/>
                  </a:lnTo>
                  <a:lnTo>
                    <a:pt x="150" y="408"/>
                  </a:lnTo>
                  <a:lnTo>
                    <a:pt x="146" y="402"/>
                  </a:lnTo>
                  <a:lnTo>
                    <a:pt x="152" y="406"/>
                  </a:lnTo>
                  <a:lnTo>
                    <a:pt x="154" y="408"/>
                  </a:lnTo>
                  <a:lnTo>
                    <a:pt x="158" y="410"/>
                  </a:lnTo>
                  <a:lnTo>
                    <a:pt x="162" y="408"/>
                  </a:lnTo>
                  <a:lnTo>
                    <a:pt x="164" y="402"/>
                  </a:lnTo>
                  <a:lnTo>
                    <a:pt x="162" y="396"/>
                  </a:lnTo>
                  <a:lnTo>
                    <a:pt x="156" y="394"/>
                  </a:lnTo>
                  <a:lnTo>
                    <a:pt x="150" y="396"/>
                  </a:lnTo>
                  <a:lnTo>
                    <a:pt x="144" y="398"/>
                  </a:lnTo>
                  <a:lnTo>
                    <a:pt x="136" y="386"/>
                  </a:lnTo>
                  <a:lnTo>
                    <a:pt x="130" y="372"/>
                  </a:lnTo>
                  <a:lnTo>
                    <a:pt x="138" y="372"/>
                  </a:lnTo>
                  <a:lnTo>
                    <a:pt x="146" y="372"/>
                  </a:lnTo>
                  <a:lnTo>
                    <a:pt x="154" y="376"/>
                  </a:lnTo>
                  <a:lnTo>
                    <a:pt x="162" y="376"/>
                  </a:lnTo>
                  <a:lnTo>
                    <a:pt x="170" y="374"/>
                  </a:lnTo>
                  <a:lnTo>
                    <a:pt x="176" y="370"/>
                  </a:lnTo>
                  <a:lnTo>
                    <a:pt x="172" y="366"/>
                  </a:lnTo>
                  <a:lnTo>
                    <a:pt x="168" y="362"/>
                  </a:lnTo>
                  <a:lnTo>
                    <a:pt x="168" y="358"/>
                  </a:lnTo>
                  <a:lnTo>
                    <a:pt x="168" y="350"/>
                  </a:lnTo>
                  <a:lnTo>
                    <a:pt x="174" y="344"/>
                  </a:lnTo>
                  <a:lnTo>
                    <a:pt x="180" y="338"/>
                  </a:lnTo>
                  <a:lnTo>
                    <a:pt x="188" y="336"/>
                  </a:lnTo>
                  <a:lnTo>
                    <a:pt x="206" y="332"/>
                  </a:lnTo>
                  <a:lnTo>
                    <a:pt x="222" y="328"/>
                  </a:lnTo>
                  <a:lnTo>
                    <a:pt x="226" y="326"/>
                  </a:lnTo>
                  <a:lnTo>
                    <a:pt x="232" y="322"/>
                  </a:lnTo>
                  <a:lnTo>
                    <a:pt x="240" y="312"/>
                  </a:lnTo>
                  <a:lnTo>
                    <a:pt x="246" y="300"/>
                  </a:lnTo>
                  <a:lnTo>
                    <a:pt x="248" y="288"/>
                  </a:lnTo>
                  <a:lnTo>
                    <a:pt x="246" y="282"/>
                  </a:lnTo>
                  <a:lnTo>
                    <a:pt x="242" y="278"/>
                  </a:lnTo>
                  <a:lnTo>
                    <a:pt x="238" y="272"/>
                  </a:lnTo>
                  <a:lnTo>
                    <a:pt x="236" y="268"/>
                  </a:lnTo>
                  <a:lnTo>
                    <a:pt x="236" y="266"/>
                  </a:lnTo>
                  <a:lnTo>
                    <a:pt x="236" y="260"/>
                  </a:lnTo>
                  <a:lnTo>
                    <a:pt x="222" y="250"/>
                  </a:lnTo>
                  <a:lnTo>
                    <a:pt x="212" y="242"/>
                  </a:lnTo>
                  <a:lnTo>
                    <a:pt x="208" y="236"/>
                  </a:lnTo>
                  <a:lnTo>
                    <a:pt x="210" y="166"/>
                  </a:ln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80"/>
                  </a:lnTo>
                  <a:lnTo>
                    <a:pt x="252" y="74"/>
                  </a:lnTo>
                  <a:lnTo>
                    <a:pt x="260" y="74"/>
                  </a:lnTo>
                  <a:lnTo>
                    <a:pt x="262" y="84"/>
                  </a:lnTo>
                  <a:lnTo>
                    <a:pt x="264" y="94"/>
                  </a:lnTo>
                  <a:lnTo>
                    <a:pt x="264" y="100"/>
                  </a:lnTo>
                  <a:lnTo>
                    <a:pt x="262" y="104"/>
                  </a:lnTo>
                  <a:lnTo>
                    <a:pt x="256" y="110"/>
                  </a:lnTo>
                  <a:lnTo>
                    <a:pt x="240" y="116"/>
                  </a:lnTo>
                  <a:lnTo>
                    <a:pt x="232" y="126"/>
                  </a:lnTo>
                  <a:lnTo>
                    <a:pt x="222" y="138"/>
                  </a:lnTo>
                  <a:lnTo>
                    <a:pt x="214" y="152"/>
                  </a:lnTo>
                  <a:lnTo>
                    <a:pt x="210" y="160"/>
                  </a:lnTo>
                  <a:lnTo>
                    <a:pt x="210" y="166"/>
                  </a:lnTo>
                  <a:lnTo>
                    <a:pt x="208" y="236"/>
                  </a:lnTo>
                  <a:lnTo>
                    <a:pt x="210" y="1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6" name="Freeform 20"/>
            <p:cNvSpPr>
              <a:spLocks noChangeAspect="1"/>
            </p:cNvSpPr>
            <p:nvPr/>
          </p:nvSpPr>
          <p:spPr bwMode="auto">
            <a:xfrm>
              <a:off x="3435" y="2020"/>
              <a:ext cx="134" cy="176"/>
            </a:xfrm>
            <a:custGeom>
              <a:avLst/>
              <a:gdLst>
                <a:gd name="T0" fmla="*/ 157 w 130"/>
                <a:gd name="T1" fmla="*/ 4 h 162"/>
                <a:gd name="T2" fmla="*/ 172 w 130"/>
                <a:gd name="T3" fmla="*/ 115 h 162"/>
                <a:gd name="T4" fmla="*/ 182 w 130"/>
                <a:gd name="T5" fmla="*/ 206 h 162"/>
                <a:gd name="T6" fmla="*/ 194 w 130"/>
                <a:gd name="T7" fmla="*/ 243 h 162"/>
                <a:gd name="T8" fmla="*/ 210 w 130"/>
                <a:gd name="T9" fmla="*/ 264 h 162"/>
                <a:gd name="T10" fmla="*/ 241 w 130"/>
                <a:gd name="T11" fmla="*/ 291 h 162"/>
                <a:gd name="T12" fmla="*/ 260 w 130"/>
                <a:gd name="T13" fmla="*/ 328 h 162"/>
                <a:gd name="T14" fmla="*/ 272 w 130"/>
                <a:gd name="T15" fmla="*/ 368 h 162"/>
                <a:gd name="T16" fmla="*/ 280 w 130"/>
                <a:gd name="T17" fmla="*/ 400 h 162"/>
                <a:gd name="T18" fmla="*/ 284 w 130"/>
                <a:gd name="T19" fmla="*/ 473 h 162"/>
                <a:gd name="T20" fmla="*/ 280 w 130"/>
                <a:gd name="T21" fmla="*/ 531 h 162"/>
                <a:gd name="T22" fmla="*/ 272 w 130"/>
                <a:gd name="T23" fmla="*/ 606 h 162"/>
                <a:gd name="T24" fmla="*/ 247 w 130"/>
                <a:gd name="T25" fmla="*/ 712 h 162"/>
                <a:gd name="T26" fmla="*/ 233 w 130"/>
                <a:gd name="T27" fmla="*/ 772 h 162"/>
                <a:gd name="T28" fmla="*/ 223 w 130"/>
                <a:gd name="T29" fmla="*/ 788 h 162"/>
                <a:gd name="T30" fmla="*/ 219 w 130"/>
                <a:gd name="T31" fmla="*/ 844 h 162"/>
                <a:gd name="T32" fmla="*/ 219 w 130"/>
                <a:gd name="T33" fmla="*/ 917 h 162"/>
                <a:gd name="T34" fmla="*/ 219 w 130"/>
                <a:gd name="T35" fmla="*/ 1010 h 162"/>
                <a:gd name="T36" fmla="*/ 198 w 130"/>
                <a:gd name="T37" fmla="*/ 1030 h 162"/>
                <a:gd name="T38" fmla="*/ 186 w 130"/>
                <a:gd name="T39" fmla="*/ 1010 h 162"/>
                <a:gd name="T40" fmla="*/ 186 w 130"/>
                <a:gd name="T41" fmla="*/ 1119 h 162"/>
                <a:gd name="T42" fmla="*/ 186 w 130"/>
                <a:gd name="T43" fmla="*/ 1131 h 162"/>
                <a:gd name="T44" fmla="*/ 186 w 130"/>
                <a:gd name="T45" fmla="*/ 1176 h 162"/>
                <a:gd name="T46" fmla="*/ 172 w 130"/>
                <a:gd name="T47" fmla="*/ 1191 h 162"/>
                <a:gd name="T48" fmla="*/ 157 w 130"/>
                <a:gd name="T49" fmla="*/ 1200 h 162"/>
                <a:gd name="T50" fmla="*/ 152 w 130"/>
                <a:gd name="T51" fmla="*/ 1219 h 162"/>
                <a:gd name="T52" fmla="*/ 143 w 130"/>
                <a:gd name="T53" fmla="*/ 1271 h 162"/>
                <a:gd name="T54" fmla="*/ 135 w 130"/>
                <a:gd name="T55" fmla="*/ 1304 h 162"/>
                <a:gd name="T56" fmla="*/ 131 w 130"/>
                <a:gd name="T57" fmla="*/ 1337 h 162"/>
                <a:gd name="T58" fmla="*/ 107 w 130"/>
                <a:gd name="T59" fmla="*/ 1371 h 162"/>
                <a:gd name="T60" fmla="*/ 83 w 130"/>
                <a:gd name="T61" fmla="*/ 1383 h 162"/>
                <a:gd name="T62" fmla="*/ 67 w 130"/>
                <a:gd name="T63" fmla="*/ 1383 h 162"/>
                <a:gd name="T64" fmla="*/ 48 w 130"/>
                <a:gd name="T65" fmla="*/ 1401 h 162"/>
                <a:gd name="T66" fmla="*/ 0 w 130"/>
                <a:gd name="T67" fmla="*/ 1176 h 162"/>
                <a:gd name="T68" fmla="*/ 0 w 130"/>
                <a:gd name="T69" fmla="*/ 1097 h 162"/>
                <a:gd name="T70" fmla="*/ 119 w 130"/>
                <a:gd name="T71" fmla="*/ 689 h 162"/>
                <a:gd name="T72" fmla="*/ 119 w 130"/>
                <a:gd name="T73" fmla="*/ 374 h 162"/>
                <a:gd name="T74" fmla="*/ 101 w 130"/>
                <a:gd name="T75" fmla="*/ 328 h 162"/>
                <a:gd name="T76" fmla="*/ 157 w 130"/>
                <a:gd name="T77" fmla="*/ 0 h 162"/>
                <a:gd name="T78" fmla="*/ 157 w 130"/>
                <a:gd name="T79" fmla="*/ 4 h 1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0"/>
                <a:gd name="T121" fmla="*/ 0 h 162"/>
                <a:gd name="T122" fmla="*/ 130 w 130"/>
                <a:gd name="T123" fmla="*/ 162 h 1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0" h="162">
                  <a:moveTo>
                    <a:pt x="72" y="4"/>
                  </a:moveTo>
                  <a:lnTo>
                    <a:pt x="78" y="14"/>
                  </a:lnTo>
                  <a:lnTo>
                    <a:pt x="82" y="24"/>
                  </a:lnTo>
                  <a:lnTo>
                    <a:pt x="88" y="28"/>
                  </a:lnTo>
                  <a:lnTo>
                    <a:pt x="96" y="30"/>
                  </a:lnTo>
                  <a:lnTo>
                    <a:pt x="110" y="34"/>
                  </a:lnTo>
                  <a:lnTo>
                    <a:pt x="118" y="38"/>
                  </a:lnTo>
                  <a:lnTo>
                    <a:pt x="124" y="42"/>
                  </a:lnTo>
                  <a:lnTo>
                    <a:pt x="128" y="46"/>
                  </a:lnTo>
                  <a:lnTo>
                    <a:pt x="130" y="54"/>
                  </a:lnTo>
                  <a:lnTo>
                    <a:pt x="128" y="62"/>
                  </a:lnTo>
                  <a:lnTo>
                    <a:pt x="124" y="70"/>
                  </a:lnTo>
                  <a:lnTo>
                    <a:pt x="112" y="82"/>
                  </a:lnTo>
                  <a:lnTo>
                    <a:pt x="106" y="88"/>
                  </a:lnTo>
                  <a:lnTo>
                    <a:pt x="102" y="92"/>
                  </a:lnTo>
                  <a:lnTo>
                    <a:pt x="100" y="98"/>
                  </a:lnTo>
                  <a:lnTo>
                    <a:pt x="100" y="106"/>
                  </a:lnTo>
                  <a:lnTo>
                    <a:pt x="100" y="118"/>
                  </a:lnTo>
                  <a:lnTo>
                    <a:pt x="90" y="120"/>
                  </a:lnTo>
                  <a:lnTo>
                    <a:pt x="84" y="118"/>
                  </a:lnTo>
                  <a:lnTo>
                    <a:pt x="84" y="130"/>
                  </a:lnTo>
                  <a:lnTo>
                    <a:pt x="84" y="132"/>
                  </a:lnTo>
                  <a:lnTo>
                    <a:pt x="84" y="136"/>
                  </a:lnTo>
                  <a:lnTo>
                    <a:pt x="78" y="138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66" y="146"/>
                  </a:lnTo>
                  <a:lnTo>
                    <a:pt x="62" y="152"/>
                  </a:lnTo>
                  <a:lnTo>
                    <a:pt x="60" y="156"/>
                  </a:lnTo>
                  <a:lnTo>
                    <a:pt x="48" y="158"/>
                  </a:lnTo>
                  <a:lnTo>
                    <a:pt x="40" y="160"/>
                  </a:lnTo>
                  <a:lnTo>
                    <a:pt x="32" y="160"/>
                  </a:lnTo>
                  <a:lnTo>
                    <a:pt x="22" y="162"/>
                  </a:lnTo>
                  <a:lnTo>
                    <a:pt x="0" y="136"/>
                  </a:lnTo>
                  <a:lnTo>
                    <a:pt x="0" y="128"/>
                  </a:lnTo>
                  <a:lnTo>
                    <a:pt x="54" y="80"/>
                  </a:lnTo>
                  <a:lnTo>
                    <a:pt x="54" y="44"/>
                  </a:lnTo>
                  <a:lnTo>
                    <a:pt x="46" y="38"/>
                  </a:lnTo>
                  <a:lnTo>
                    <a:pt x="72" y="0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7" name="Freeform 21"/>
            <p:cNvSpPr>
              <a:spLocks noChangeAspect="1"/>
            </p:cNvSpPr>
            <p:nvPr/>
          </p:nvSpPr>
          <p:spPr bwMode="auto">
            <a:xfrm>
              <a:off x="4777" y="1076"/>
              <a:ext cx="41" cy="15"/>
            </a:xfrm>
            <a:custGeom>
              <a:avLst/>
              <a:gdLst>
                <a:gd name="T0" fmla="*/ 46 w 40"/>
                <a:gd name="T1" fmla="*/ 62 h 14"/>
                <a:gd name="T2" fmla="*/ 14 w 40"/>
                <a:gd name="T3" fmla="*/ 71 h 14"/>
                <a:gd name="T4" fmla="*/ 10 w 40"/>
                <a:gd name="T5" fmla="*/ 81 h 14"/>
                <a:gd name="T6" fmla="*/ 6 w 40"/>
                <a:gd name="T7" fmla="*/ 81 h 14"/>
                <a:gd name="T8" fmla="*/ 2 w 40"/>
                <a:gd name="T9" fmla="*/ 71 h 14"/>
                <a:gd name="T10" fmla="*/ 0 w 40"/>
                <a:gd name="T11" fmla="*/ 54 h 14"/>
                <a:gd name="T12" fmla="*/ 2 w 40"/>
                <a:gd name="T13" fmla="*/ 6 h 14"/>
                <a:gd name="T14" fmla="*/ 8 w 40"/>
                <a:gd name="T15" fmla="*/ 2 h 14"/>
                <a:gd name="T16" fmla="*/ 16 w 40"/>
                <a:gd name="T17" fmla="*/ 0 h 14"/>
                <a:gd name="T18" fmla="*/ 50 w 40"/>
                <a:gd name="T19" fmla="*/ 0 h 14"/>
                <a:gd name="T20" fmla="*/ 56 w 40"/>
                <a:gd name="T21" fmla="*/ 4 h 14"/>
                <a:gd name="T22" fmla="*/ 71 w 40"/>
                <a:gd name="T23" fmla="*/ 62 h 14"/>
                <a:gd name="T24" fmla="*/ 56 w 40"/>
                <a:gd name="T25" fmla="*/ 71 h 14"/>
                <a:gd name="T26" fmla="*/ 46 w 40"/>
                <a:gd name="T27" fmla="*/ 62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14"/>
                <a:gd name="T44" fmla="*/ 40 w 40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14">
                  <a:moveTo>
                    <a:pt x="20" y="10"/>
                  </a:moveTo>
                  <a:lnTo>
                    <a:pt x="14" y="12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0" y="4"/>
                  </a:lnTo>
                  <a:lnTo>
                    <a:pt x="40" y="10"/>
                  </a:lnTo>
                  <a:lnTo>
                    <a:pt x="30" y="12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8" name="Freeform 22"/>
            <p:cNvSpPr>
              <a:spLocks noChangeAspect="1"/>
            </p:cNvSpPr>
            <p:nvPr/>
          </p:nvSpPr>
          <p:spPr bwMode="auto">
            <a:xfrm>
              <a:off x="4296" y="2062"/>
              <a:ext cx="164" cy="312"/>
            </a:xfrm>
            <a:custGeom>
              <a:avLst/>
              <a:gdLst>
                <a:gd name="T0" fmla="*/ 138 w 160"/>
                <a:gd name="T1" fmla="*/ 1955 h 288"/>
                <a:gd name="T2" fmla="*/ 196 w 160"/>
                <a:gd name="T3" fmla="*/ 1883 h 288"/>
                <a:gd name="T4" fmla="*/ 181 w 160"/>
                <a:gd name="T5" fmla="*/ 1845 h 288"/>
                <a:gd name="T6" fmla="*/ 227 w 160"/>
                <a:gd name="T7" fmla="*/ 1721 h 288"/>
                <a:gd name="T8" fmla="*/ 234 w 160"/>
                <a:gd name="T9" fmla="*/ 1666 h 288"/>
                <a:gd name="T10" fmla="*/ 230 w 160"/>
                <a:gd name="T11" fmla="*/ 1589 h 288"/>
                <a:gd name="T12" fmla="*/ 227 w 160"/>
                <a:gd name="T13" fmla="*/ 1506 h 288"/>
                <a:gd name="T14" fmla="*/ 216 w 160"/>
                <a:gd name="T15" fmla="*/ 1250 h 288"/>
                <a:gd name="T16" fmla="*/ 173 w 160"/>
                <a:gd name="T17" fmla="*/ 992 h 288"/>
                <a:gd name="T18" fmla="*/ 153 w 160"/>
                <a:gd name="T19" fmla="*/ 907 h 288"/>
                <a:gd name="T20" fmla="*/ 135 w 160"/>
                <a:gd name="T21" fmla="*/ 872 h 288"/>
                <a:gd name="T22" fmla="*/ 123 w 160"/>
                <a:gd name="T23" fmla="*/ 780 h 288"/>
                <a:gd name="T24" fmla="*/ 83 w 160"/>
                <a:gd name="T25" fmla="*/ 666 h 288"/>
                <a:gd name="T26" fmla="*/ 60 w 160"/>
                <a:gd name="T27" fmla="*/ 546 h 288"/>
                <a:gd name="T28" fmla="*/ 71 w 160"/>
                <a:gd name="T29" fmla="*/ 503 h 288"/>
                <a:gd name="T30" fmla="*/ 79 w 160"/>
                <a:gd name="T31" fmla="*/ 396 h 288"/>
                <a:gd name="T32" fmla="*/ 14 w 160"/>
                <a:gd name="T33" fmla="*/ 318 h 288"/>
                <a:gd name="T34" fmla="*/ 4 w 160"/>
                <a:gd name="T35" fmla="*/ 256 h 288"/>
                <a:gd name="T36" fmla="*/ 0 w 160"/>
                <a:gd name="T37" fmla="*/ 147 h 288"/>
                <a:gd name="T38" fmla="*/ 10 w 160"/>
                <a:gd name="T39" fmla="*/ 107 h 288"/>
                <a:gd name="T40" fmla="*/ 54 w 160"/>
                <a:gd name="T41" fmla="*/ 91 h 288"/>
                <a:gd name="T42" fmla="*/ 83 w 160"/>
                <a:gd name="T43" fmla="*/ 2 h 288"/>
                <a:gd name="T44" fmla="*/ 116 w 160"/>
                <a:gd name="T45" fmla="*/ 2 h 288"/>
                <a:gd name="T46" fmla="*/ 132 w 160"/>
                <a:gd name="T47" fmla="*/ 6 h 288"/>
                <a:gd name="T48" fmla="*/ 145 w 160"/>
                <a:gd name="T49" fmla="*/ 91 h 288"/>
                <a:gd name="T50" fmla="*/ 165 w 160"/>
                <a:gd name="T51" fmla="*/ 186 h 288"/>
                <a:gd name="T52" fmla="*/ 199 w 160"/>
                <a:gd name="T53" fmla="*/ 256 h 288"/>
                <a:gd name="T54" fmla="*/ 191 w 160"/>
                <a:gd name="T55" fmla="*/ 352 h 288"/>
                <a:gd name="T56" fmla="*/ 169 w 160"/>
                <a:gd name="T57" fmla="*/ 352 h 288"/>
                <a:gd name="T58" fmla="*/ 165 w 160"/>
                <a:gd name="T59" fmla="*/ 396 h 288"/>
                <a:gd name="T60" fmla="*/ 153 w 160"/>
                <a:gd name="T61" fmla="*/ 474 h 288"/>
                <a:gd name="T62" fmla="*/ 141 w 160"/>
                <a:gd name="T63" fmla="*/ 592 h 288"/>
                <a:gd name="T64" fmla="*/ 153 w 160"/>
                <a:gd name="T65" fmla="*/ 752 h 288"/>
                <a:gd name="T66" fmla="*/ 173 w 160"/>
                <a:gd name="T67" fmla="*/ 815 h 288"/>
                <a:gd name="T68" fmla="*/ 222 w 160"/>
                <a:gd name="T69" fmla="*/ 1054 h 288"/>
                <a:gd name="T70" fmla="*/ 281 w 160"/>
                <a:gd name="T71" fmla="*/ 1261 h 288"/>
                <a:gd name="T72" fmla="*/ 288 w 160"/>
                <a:gd name="T73" fmla="*/ 1452 h 288"/>
                <a:gd name="T74" fmla="*/ 295 w 160"/>
                <a:gd name="T75" fmla="*/ 1703 h 288"/>
                <a:gd name="T76" fmla="*/ 295 w 160"/>
                <a:gd name="T77" fmla="*/ 1798 h 288"/>
                <a:gd name="T78" fmla="*/ 281 w 160"/>
                <a:gd name="T79" fmla="*/ 1883 h 288"/>
                <a:gd name="T80" fmla="*/ 242 w 160"/>
                <a:gd name="T81" fmla="*/ 1978 h 288"/>
                <a:gd name="T82" fmla="*/ 212 w 160"/>
                <a:gd name="T83" fmla="*/ 2067 h 288"/>
                <a:gd name="T84" fmla="*/ 177 w 160"/>
                <a:gd name="T85" fmla="*/ 2277 h 288"/>
                <a:gd name="T86" fmla="*/ 157 w 160"/>
                <a:gd name="T87" fmla="*/ 2309 h 288"/>
                <a:gd name="T88" fmla="*/ 149 w 160"/>
                <a:gd name="T89" fmla="*/ 2295 h 288"/>
                <a:gd name="T90" fmla="*/ 149 w 160"/>
                <a:gd name="T91" fmla="*/ 2166 h 288"/>
                <a:gd name="T92" fmla="*/ 153 w 160"/>
                <a:gd name="T93" fmla="*/ 2067 h 288"/>
                <a:gd name="T94" fmla="*/ 138 w 160"/>
                <a:gd name="T95" fmla="*/ 2025 h 288"/>
                <a:gd name="T96" fmla="*/ 126 w 160"/>
                <a:gd name="T97" fmla="*/ 2000 h 288"/>
                <a:gd name="T98" fmla="*/ 129 w 160"/>
                <a:gd name="T99" fmla="*/ 1978 h 2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88"/>
                <a:gd name="T152" fmla="*/ 160 w 160"/>
                <a:gd name="T153" fmla="*/ 288 h 28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88">
                  <a:moveTo>
                    <a:pt x="68" y="248"/>
                  </a:moveTo>
                  <a:lnTo>
                    <a:pt x="74" y="244"/>
                  </a:lnTo>
                  <a:lnTo>
                    <a:pt x="84" y="242"/>
                  </a:lnTo>
                  <a:lnTo>
                    <a:pt x="102" y="236"/>
                  </a:lnTo>
                  <a:lnTo>
                    <a:pt x="98" y="232"/>
                  </a:lnTo>
                  <a:lnTo>
                    <a:pt x="96" y="230"/>
                  </a:lnTo>
                  <a:lnTo>
                    <a:pt x="94" y="228"/>
                  </a:lnTo>
                  <a:lnTo>
                    <a:pt x="120" y="214"/>
                  </a:lnTo>
                  <a:lnTo>
                    <a:pt x="122" y="212"/>
                  </a:lnTo>
                  <a:lnTo>
                    <a:pt x="124" y="208"/>
                  </a:lnTo>
                  <a:lnTo>
                    <a:pt x="122" y="204"/>
                  </a:lnTo>
                  <a:lnTo>
                    <a:pt x="122" y="198"/>
                  </a:lnTo>
                  <a:lnTo>
                    <a:pt x="122" y="194"/>
                  </a:lnTo>
                  <a:lnTo>
                    <a:pt x="120" y="188"/>
                  </a:lnTo>
                  <a:lnTo>
                    <a:pt x="120" y="170"/>
                  </a:lnTo>
                  <a:lnTo>
                    <a:pt x="114" y="156"/>
                  </a:lnTo>
                  <a:lnTo>
                    <a:pt x="108" y="146"/>
                  </a:lnTo>
                  <a:lnTo>
                    <a:pt x="92" y="126"/>
                  </a:lnTo>
                  <a:lnTo>
                    <a:pt x="88" y="120"/>
                  </a:lnTo>
                  <a:lnTo>
                    <a:pt x="82" y="114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0" y="102"/>
                  </a:lnTo>
                  <a:lnTo>
                    <a:pt x="64" y="98"/>
                  </a:lnTo>
                  <a:lnTo>
                    <a:pt x="56" y="92"/>
                  </a:lnTo>
                  <a:lnTo>
                    <a:pt x="46" y="84"/>
                  </a:lnTo>
                  <a:lnTo>
                    <a:pt x="36" y="74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40" y="62"/>
                  </a:lnTo>
                  <a:lnTo>
                    <a:pt x="44" y="58"/>
                  </a:lnTo>
                  <a:lnTo>
                    <a:pt x="44" y="50"/>
                  </a:lnTo>
                  <a:lnTo>
                    <a:pt x="28" y="46"/>
                  </a:lnTo>
                  <a:lnTo>
                    <a:pt x="14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8" y="14"/>
                  </a:lnTo>
                  <a:lnTo>
                    <a:pt x="28" y="12"/>
                  </a:lnTo>
                  <a:lnTo>
                    <a:pt x="36" y="6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60" y="2"/>
                  </a:lnTo>
                  <a:lnTo>
                    <a:pt x="64" y="4"/>
                  </a:lnTo>
                  <a:lnTo>
                    <a:pt x="70" y="6"/>
                  </a:lnTo>
                  <a:lnTo>
                    <a:pt x="76" y="6"/>
                  </a:lnTo>
                  <a:lnTo>
                    <a:pt x="78" y="12"/>
                  </a:lnTo>
                  <a:lnTo>
                    <a:pt x="80" y="16"/>
                  </a:lnTo>
                  <a:lnTo>
                    <a:pt x="88" y="24"/>
                  </a:lnTo>
                  <a:lnTo>
                    <a:pt x="96" y="30"/>
                  </a:lnTo>
                  <a:lnTo>
                    <a:pt x="104" y="32"/>
                  </a:lnTo>
                  <a:lnTo>
                    <a:pt x="102" y="38"/>
                  </a:lnTo>
                  <a:lnTo>
                    <a:pt x="100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8" y="50"/>
                  </a:lnTo>
                  <a:lnTo>
                    <a:pt x="86" y="56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6" y="74"/>
                  </a:lnTo>
                  <a:lnTo>
                    <a:pt x="78" y="90"/>
                  </a:lnTo>
                  <a:lnTo>
                    <a:pt x="82" y="94"/>
                  </a:lnTo>
                  <a:lnTo>
                    <a:pt x="84" y="98"/>
                  </a:lnTo>
                  <a:lnTo>
                    <a:pt x="92" y="102"/>
                  </a:lnTo>
                  <a:lnTo>
                    <a:pt x="106" y="118"/>
                  </a:lnTo>
                  <a:lnTo>
                    <a:pt x="118" y="132"/>
                  </a:lnTo>
                  <a:lnTo>
                    <a:pt x="130" y="146"/>
                  </a:lnTo>
                  <a:lnTo>
                    <a:pt x="148" y="158"/>
                  </a:lnTo>
                  <a:lnTo>
                    <a:pt x="148" y="166"/>
                  </a:lnTo>
                  <a:lnTo>
                    <a:pt x="152" y="182"/>
                  </a:lnTo>
                  <a:lnTo>
                    <a:pt x="160" y="206"/>
                  </a:lnTo>
                  <a:lnTo>
                    <a:pt x="156" y="212"/>
                  </a:lnTo>
                  <a:lnTo>
                    <a:pt x="156" y="218"/>
                  </a:lnTo>
                  <a:lnTo>
                    <a:pt x="156" y="224"/>
                  </a:lnTo>
                  <a:lnTo>
                    <a:pt x="154" y="228"/>
                  </a:lnTo>
                  <a:lnTo>
                    <a:pt x="148" y="236"/>
                  </a:lnTo>
                  <a:lnTo>
                    <a:pt x="138" y="244"/>
                  </a:lnTo>
                  <a:lnTo>
                    <a:pt x="128" y="248"/>
                  </a:lnTo>
                  <a:lnTo>
                    <a:pt x="120" y="250"/>
                  </a:lnTo>
                  <a:lnTo>
                    <a:pt x="112" y="258"/>
                  </a:lnTo>
                  <a:lnTo>
                    <a:pt x="104" y="272"/>
                  </a:lnTo>
                  <a:lnTo>
                    <a:pt x="94" y="28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82" y="288"/>
                  </a:lnTo>
                  <a:lnTo>
                    <a:pt x="80" y="286"/>
                  </a:lnTo>
                  <a:lnTo>
                    <a:pt x="80" y="278"/>
                  </a:lnTo>
                  <a:lnTo>
                    <a:pt x="80" y="270"/>
                  </a:lnTo>
                  <a:lnTo>
                    <a:pt x="82" y="264"/>
                  </a:lnTo>
                  <a:lnTo>
                    <a:pt x="82" y="258"/>
                  </a:lnTo>
                  <a:lnTo>
                    <a:pt x="80" y="252"/>
                  </a:lnTo>
                  <a:lnTo>
                    <a:pt x="74" y="252"/>
                  </a:lnTo>
                  <a:lnTo>
                    <a:pt x="70" y="250"/>
                  </a:lnTo>
                  <a:lnTo>
                    <a:pt x="66" y="250"/>
                  </a:lnTo>
                  <a:lnTo>
                    <a:pt x="64" y="250"/>
                  </a:lnTo>
                  <a:lnTo>
                    <a:pt x="68" y="24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29" name="Freeform 23"/>
            <p:cNvSpPr>
              <a:spLocks noChangeAspect="1"/>
            </p:cNvSpPr>
            <p:nvPr/>
          </p:nvSpPr>
          <p:spPr bwMode="auto">
            <a:xfrm>
              <a:off x="4329" y="2246"/>
              <a:ext cx="95" cy="89"/>
            </a:xfrm>
            <a:custGeom>
              <a:avLst/>
              <a:gdLst>
                <a:gd name="T0" fmla="*/ 197 w 92"/>
                <a:gd name="T1" fmla="*/ 0 h 82"/>
                <a:gd name="T2" fmla="*/ 194 w 92"/>
                <a:gd name="T3" fmla="*/ 2 h 82"/>
                <a:gd name="T4" fmla="*/ 185 w 92"/>
                <a:gd name="T5" fmla="*/ 4 h 82"/>
                <a:gd name="T6" fmla="*/ 176 w 92"/>
                <a:gd name="T7" fmla="*/ 2 h 82"/>
                <a:gd name="T8" fmla="*/ 160 w 92"/>
                <a:gd name="T9" fmla="*/ 2 h 82"/>
                <a:gd name="T10" fmla="*/ 150 w 92"/>
                <a:gd name="T11" fmla="*/ 2 h 82"/>
                <a:gd name="T12" fmla="*/ 145 w 92"/>
                <a:gd name="T13" fmla="*/ 59 h 82"/>
                <a:gd name="T14" fmla="*/ 140 w 92"/>
                <a:gd name="T15" fmla="*/ 96 h 82"/>
                <a:gd name="T16" fmla="*/ 128 w 92"/>
                <a:gd name="T17" fmla="*/ 69 h 82"/>
                <a:gd name="T18" fmla="*/ 116 w 92"/>
                <a:gd name="T19" fmla="*/ 59 h 82"/>
                <a:gd name="T20" fmla="*/ 96 w 92"/>
                <a:gd name="T21" fmla="*/ 4 h 82"/>
                <a:gd name="T22" fmla="*/ 70 w 92"/>
                <a:gd name="T23" fmla="*/ 4 h 82"/>
                <a:gd name="T24" fmla="*/ 46 w 92"/>
                <a:gd name="T25" fmla="*/ 4 h 82"/>
                <a:gd name="T26" fmla="*/ 10 w 92"/>
                <a:gd name="T27" fmla="*/ 69 h 82"/>
                <a:gd name="T28" fmla="*/ 6 w 92"/>
                <a:gd name="T29" fmla="*/ 96 h 82"/>
                <a:gd name="T30" fmla="*/ 2 w 92"/>
                <a:gd name="T31" fmla="*/ 133 h 82"/>
                <a:gd name="T32" fmla="*/ 2 w 92"/>
                <a:gd name="T33" fmla="*/ 183 h 82"/>
                <a:gd name="T34" fmla="*/ 0 w 92"/>
                <a:gd name="T35" fmla="*/ 234 h 82"/>
                <a:gd name="T36" fmla="*/ 2 w 92"/>
                <a:gd name="T37" fmla="*/ 288 h 82"/>
                <a:gd name="T38" fmla="*/ 4 w 92"/>
                <a:gd name="T39" fmla="*/ 340 h 82"/>
                <a:gd name="T40" fmla="*/ 6 w 92"/>
                <a:gd name="T41" fmla="*/ 371 h 82"/>
                <a:gd name="T42" fmla="*/ 8 w 92"/>
                <a:gd name="T43" fmla="*/ 417 h 82"/>
                <a:gd name="T44" fmla="*/ 10 w 92"/>
                <a:gd name="T45" fmla="*/ 474 h 82"/>
                <a:gd name="T46" fmla="*/ 10 w 92"/>
                <a:gd name="T47" fmla="*/ 481 h 82"/>
                <a:gd name="T48" fmla="*/ 14 w 92"/>
                <a:gd name="T49" fmla="*/ 534 h 82"/>
                <a:gd name="T50" fmla="*/ 42 w 92"/>
                <a:gd name="T51" fmla="*/ 567 h 82"/>
                <a:gd name="T52" fmla="*/ 46 w 92"/>
                <a:gd name="T53" fmla="*/ 606 h 82"/>
                <a:gd name="T54" fmla="*/ 58 w 92"/>
                <a:gd name="T55" fmla="*/ 606 h 82"/>
                <a:gd name="T56" fmla="*/ 58 w 92"/>
                <a:gd name="T57" fmla="*/ 701 h 82"/>
                <a:gd name="T58" fmla="*/ 70 w 92"/>
                <a:gd name="T59" fmla="*/ 668 h 82"/>
                <a:gd name="T60" fmla="*/ 78 w 92"/>
                <a:gd name="T61" fmla="*/ 658 h 82"/>
                <a:gd name="T62" fmla="*/ 96 w 92"/>
                <a:gd name="T63" fmla="*/ 615 h 82"/>
                <a:gd name="T64" fmla="*/ 120 w 92"/>
                <a:gd name="T65" fmla="*/ 606 h 82"/>
                <a:gd name="T66" fmla="*/ 160 w 92"/>
                <a:gd name="T67" fmla="*/ 558 h 82"/>
                <a:gd name="T68" fmla="*/ 150 w 92"/>
                <a:gd name="T69" fmla="*/ 520 h 82"/>
                <a:gd name="T70" fmla="*/ 145 w 92"/>
                <a:gd name="T71" fmla="*/ 511 h 82"/>
                <a:gd name="T72" fmla="*/ 140 w 92"/>
                <a:gd name="T73" fmla="*/ 481 h 82"/>
                <a:gd name="T74" fmla="*/ 201 w 92"/>
                <a:gd name="T75" fmla="*/ 371 h 82"/>
                <a:gd name="T76" fmla="*/ 207 w 92"/>
                <a:gd name="T77" fmla="*/ 354 h 82"/>
                <a:gd name="T78" fmla="*/ 210 w 92"/>
                <a:gd name="T79" fmla="*/ 315 h 82"/>
                <a:gd name="T80" fmla="*/ 207 w 92"/>
                <a:gd name="T81" fmla="*/ 288 h 82"/>
                <a:gd name="T82" fmla="*/ 207 w 92"/>
                <a:gd name="T83" fmla="*/ 234 h 82"/>
                <a:gd name="T84" fmla="*/ 207 w 92"/>
                <a:gd name="T85" fmla="*/ 199 h 82"/>
                <a:gd name="T86" fmla="*/ 201 w 92"/>
                <a:gd name="T87" fmla="*/ 156 h 82"/>
                <a:gd name="T88" fmla="*/ 201 w 92"/>
                <a:gd name="T89" fmla="*/ 0 h 82"/>
                <a:gd name="T90" fmla="*/ 197 w 92"/>
                <a:gd name="T91" fmla="*/ 0 h 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"/>
                <a:gd name="T139" fmla="*/ 0 h 82"/>
                <a:gd name="T140" fmla="*/ 92 w 92"/>
                <a:gd name="T141" fmla="*/ 82 h 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" h="82">
                  <a:moveTo>
                    <a:pt x="86" y="0"/>
                  </a:moveTo>
                  <a:lnTo>
                    <a:pt x="84" y="2"/>
                  </a:lnTo>
                  <a:lnTo>
                    <a:pt x="80" y="4"/>
                  </a:lnTo>
                  <a:lnTo>
                    <a:pt x="76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6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6"/>
                  </a:lnTo>
                  <a:lnTo>
                    <a:pt x="42" y="4"/>
                  </a:lnTo>
                  <a:lnTo>
                    <a:pt x="32" y="4"/>
                  </a:lnTo>
                  <a:lnTo>
                    <a:pt x="20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4" y="64"/>
                  </a:lnTo>
                  <a:lnTo>
                    <a:pt x="16" y="68"/>
                  </a:lnTo>
                  <a:lnTo>
                    <a:pt x="20" y="72"/>
                  </a:lnTo>
                  <a:lnTo>
                    <a:pt x="26" y="72"/>
                  </a:lnTo>
                  <a:lnTo>
                    <a:pt x="26" y="82"/>
                  </a:lnTo>
                  <a:lnTo>
                    <a:pt x="32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70" y="66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2" y="58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0" y="34"/>
                  </a:lnTo>
                  <a:lnTo>
                    <a:pt x="90" y="28"/>
                  </a:lnTo>
                  <a:lnTo>
                    <a:pt x="90" y="24"/>
                  </a:lnTo>
                  <a:lnTo>
                    <a:pt x="88" y="18"/>
                  </a:ln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30" name="Freeform 24"/>
            <p:cNvSpPr>
              <a:spLocks noChangeAspect="1"/>
            </p:cNvSpPr>
            <p:nvPr/>
          </p:nvSpPr>
          <p:spPr bwMode="auto">
            <a:xfrm>
              <a:off x="4265" y="2076"/>
              <a:ext cx="154" cy="184"/>
            </a:xfrm>
            <a:custGeom>
              <a:avLst/>
              <a:gdLst>
                <a:gd name="T0" fmla="*/ 216 w 150"/>
                <a:gd name="T1" fmla="*/ 1430 h 168"/>
                <a:gd name="T2" fmla="*/ 199 w 150"/>
                <a:gd name="T3" fmla="*/ 1312 h 168"/>
                <a:gd name="T4" fmla="*/ 189 w 150"/>
                <a:gd name="T5" fmla="*/ 1164 h 168"/>
                <a:gd name="T6" fmla="*/ 184 w 150"/>
                <a:gd name="T7" fmla="*/ 1089 h 168"/>
                <a:gd name="T8" fmla="*/ 157 w 150"/>
                <a:gd name="T9" fmla="*/ 948 h 168"/>
                <a:gd name="T10" fmla="*/ 137 w 150"/>
                <a:gd name="T11" fmla="*/ 866 h 168"/>
                <a:gd name="T12" fmla="*/ 124 w 150"/>
                <a:gd name="T13" fmla="*/ 934 h 168"/>
                <a:gd name="T14" fmla="*/ 113 w 150"/>
                <a:gd name="T15" fmla="*/ 999 h 168"/>
                <a:gd name="T16" fmla="*/ 101 w 150"/>
                <a:gd name="T17" fmla="*/ 948 h 168"/>
                <a:gd name="T18" fmla="*/ 87 w 150"/>
                <a:gd name="T19" fmla="*/ 912 h 168"/>
                <a:gd name="T20" fmla="*/ 71 w 150"/>
                <a:gd name="T21" fmla="*/ 948 h 168"/>
                <a:gd name="T22" fmla="*/ 54 w 150"/>
                <a:gd name="T23" fmla="*/ 810 h 168"/>
                <a:gd name="T24" fmla="*/ 54 w 150"/>
                <a:gd name="T25" fmla="*/ 651 h 168"/>
                <a:gd name="T26" fmla="*/ 46 w 150"/>
                <a:gd name="T27" fmla="*/ 647 h 168"/>
                <a:gd name="T28" fmla="*/ 12 w 150"/>
                <a:gd name="T29" fmla="*/ 647 h 168"/>
                <a:gd name="T30" fmla="*/ 6 w 150"/>
                <a:gd name="T31" fmla="*/ 525 h 168"/>
                <a:gd name="T32" fmla="*/ 0 w 150"/>
                <a:gd name="T33" fmla="*/ 437 h 168"/>
                <a:gd name="T34" fmla="*/ 10 w 150"/>
                <a:gd name="T35" fmla="*/ 313 h 168"/>
                <a:gd name="T36" fmla="*/ 12 w 150"/>
                <a:gd name="T37" fmla="*/ 232 h 168"/>
                <a:gd name="T38" fmla="*/ 48 w 150"/>
                <a:gd name="T39" fmla="*/ 254 h 168"/>
                <a:gd name="T40" fmla="*/ 54 w 150"/>
                <a:gd name="T41" fmla="*/ 232 h 168"/>
                <a:gd name="T42" fmla="*/ 48 w 150"/>
                <a:gd name="T43" fmla="*/ 85 h 168"/>
                <a:gd name="T44" fmla="*/ 50 w 150"/>
                <a:gd name="T45" fmla="*/ 2 h 168"/>
                <a:gd name="T46" fmla="*/ 56 w 150"/>
                <a:gd name="T47" fmla="*/ 4 h 168"/>
                <a:gd name="T48" fmla="*/ 63 w 150"/>
                <a:gd name="T49" fmla="*/ 194 h 168"/>
                <a:gd name="T50" fmla="*/ 83 w 150"/>
                <a:gd name="T51" fmla="*/ 278 h 168"/>
                <a:gd name="T52" fmla="*/ 145 w 150"/>
                <a:gd name="T53" fmla="*/ 376 h 168"/>
                <a:gd name="T54" fmla="*/ 137 w 150"/>
                <a:gd name="T55" fmla="*/ 525 h 168"/>
                <a:gd name="T56" fmla="*/ 127 w 150"/>
                <a:gd name="T57" fmla="*/ 576 h 168"/>
                <a:gd name="T58" fmla="*/ 149 w 150"/>
                <a:gd name="T59" fmla="*/ 756 h 168"/>
                <a:gd name="T60" fmla="*/ 189 w 150"/>
                <a:gd name="T61" fmla="*/ 907 h 168"/>
                <a:gd name="T62" fmla="*/ 202 w 150"/>
                <a:gd name="T63" fmla="*/ 999 h 168"/>
                <a:gd name="T64" fmla="*/ 221 w 150"/>
                <a:gd name="T65" fmla="*/ 1063 h 168"/>
                <a:gd name="T66" fmla="*/ 240 w 150"/>
                <a:gd name="T67" fmla="*/ 1193 h 168"/>
                <a:gd name="T68" fmla="*/ 284 w 150"/>
                <a:gd name="T69" fmla="*/ 1516 h 168"/>
                <a:gd name="T70" fmla="*/ 292 w 150"/>
                <a:gd name="T71" fmla="*/ 1660 h 168"/>
                <a:gd name="T72" fmla="*/ 281 w 150"/>
                <a:gd name="T73" fmla="*/ 1711 h 168"/>
                <a:gd name="T74" fmla="*/ 263 w 150"/>
                <a:gd name="T75" fmla="*/ 1682 h 168"/>
                <a:gd name="T76" fmla="*/ 249 w 150"/>
                <a:gd name="T77" fmla="*/ 1716 h 168"/>
                <a:gd name="T78" fmla="*/ 233 w 150"/>
                <a:gd name="T79" fmla="*/ 1769 h 1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50"/>
                <a:gd name="T121" fmla="*/ 0 h 168"/>
                <a:gd name="T122" fmla="*/ 150 w 150"/>
                <a:gd name="T123" fmla="*/ 168 h 16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50" h="168">
                  <a:moveTo>
                    <a:pt x="112" y="162"/>
                  </a:moveTo>
                  <a:lnTo>
                    <a:pt x="110" y="134"/>
                  </a:lnTo>
                  <a:lnTo>
                    <a:pt x="106" y="130"/>
                  </a:lnTo>
                  <a:lnTo>
                    <a:pt x="100" y="124"/>
                  </a:lnTo>
                  <a:lnTo>
                    <a:pt x="96" y="116"/>
                  </a:lnTo>
                  <a:lnTo>
                    <a:pt x="94" y="110"/>
                  </a:lnTo>
                  <a:lnTo>
                    <a:pt x="94" y="106"/>
                  </a:lnTo>
                  <a:lnTo>
                    <a:pt x="92" y="102"/>
                  </a:lnTo>
                  <a:lnTo>
                    <a:pt x="86" y="96"/>
                  </a:lnTo>
                  <a:lnTo>
                    <a:pt x="80" y="90"/>
                  </a:lnTo>
                  <a:lnTo>
                    <a:pt x="76" y="82"/>
                  </a:lnTo>
                  <a:lnTo>
                    <a:pt x="70" y="82"/>
                  </a:lnTo>
                  <a:lnTo>
                    <a:pt x="66" y="84"/>
                  </a:lnTo>
                  <a:lnTo>
                    <a:pt x="62" y="88"/>
                  </a:lnTo>
                  <a:lnTo>
                    <a:pt x="60" y="92"/>
                  </a:lnTo>
                  <a:lnTo>
                    <a:pt x="56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50" y="88"/>
                  </a:lnTo>
                  <a:lnTo>
                    <a:pt x="46" y="86"/>
                  </a:lnTo>
                  <a:lnTo>
                    <a:pt x="42" y="86"/>
                  </a:lnTo>
                  <a:lnTo>
                    <a:pt x="38" y="90"/>
                  </a:lnTo>
                  <a:lnTo>
                    <a:pt x="30" y="96"/>
                  </a:lnTo>
                  <a:lnTo>
                    <a:pt x="28" y="76"/>
                  </a:lnTo>
                  <a:lnTo>
                    <a:pt x="28" y="68"/>
                  </a:lnTo>
                  <a:lnTo>
                    <a:pt x="28" y="62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24" y="16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0" y="12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44" y="26"/>
                  </a:lnTo>
                  <a:lnTo>
                    <a:pt x="58" y="32"/>
                  </a:lnTo>
                  <a:lnTo>
                    <a:pt x="74" y="36"/>
                  </a:lnTo>
                  <a:lnTo>
                    <a:pt x="74" y="44"/>
                  </a:lnTo>
                  <a:lnTo>
                    <a:pt x="70" y="48"/>
                  </a:lnTo>
                  <a:lnTo>
                    <a:pt x="62" y="50"/>
                  </a:lnTo>
                  <a:lnTo>
                    <a:pt x="64" y="54"/>
                  </a:lnTo>
                  <a:lnTo>
                    <a:pt x="66" y="60"/>
                  </a:lnTo>
                  <a:lnTo>
                    <a:pt x="76" y="70"/>
                  </a:lnTo>
                  <a:lnTo>
                    <a:pt x="86" y="78"/>
                  </a:lnTo>
                  <a:lnTo>
                    <a:pt x="94" y="84"/>
                  </a:lnTo>
                  <a:lnTo>
                    <a:pt x="100" y="88"/>
                  </a:lnTo>
                  <a:lnTo>
                    <a:pt x="102" y="94"/>
                  </a:lnTo>
                  <a:lnTo>
                    <a:pt x="106" y="98"/>
                  </a:lnTo>
                  <a:lnTo>
                    <a:pt x="112" y="100"/>
                  </a:lnTo>
                  <a:lnTo>
                    <a:pt x="118" y="106"/>
                  </a:lnTo>
                  <a:lnTo>
                    <a:pt x="122" y="112"/>
                  </a:lnTo>
                  <a:lnTo>
                    <a:pt x="138" y="132"/>
                  </a:lnTo>
                  <a:lnTo>
                    <a:pt x="144" y="142"/>
                  </a:lnTo>
                  <a:lnTo>
                    <a:pt x="150" y="156"/>
                  </a:lnTo>
                  <a:lnTo>
                    <a:pt x="148" y="156"/>
                  </a:lnTo>
                  <a:lnTo>
                    <a:pt x="146" y="158"/>
                  </a:lnTo>
                  <a:lnTo>
                    <a:pt x="142" y="160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8" y="158"/>
                  </a:lnTo>
                  <a:lnTo>
                    <a:pt x="126" y="162"/>
                  </a:lnTo>
                  <a:lnTo>
                    <a:pt x="124" y="168"/>
                  </a:lnTo>
                  <a:lnTo>
                    <a:pt x="118" y="166"/>
                  </a:lnTo>
                  <a:lnTo>
                    <a:pt x="112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31" name="Freeform 25"/>
            <p:cNvSpPr>
              <a:spLocks noChangeAspect="1"/>
            </p:cNvSpPr>
            <p:nvPr/>
          </p:nvSpPr>
          <p:spPr bwMode="auto">
            <a:xfrm>
              <a:off x="4231" y="2120"/>
              <a:ext cx="150" cy="319"/>
            </a:xfrm>
            <a:custGeom>
              <a:avLst/>
              <a:gdLst>
                <a:gd name="T0" fmla="*/ 205 w 146"/>
                <a:gd name="T1" fmla="*/ 2393 h 294"/>
                <a:gd name="T2" fmla="*/ 198 w 146"/>
                <a:gd name="T3" fmla="*/ 2454 h 294"/>
                <a:gd name="T4" fmla="*/ 183 w 146"/>
                <a:gd name="T5" fmla="*/ 2454 h 294"/>
                <a:gd name="T6" fmla="*/ 164 w 146"/>
                <a:gd name="T7" fmla="*/ 2358 h 294"/>
                <a:gd name="T8" fmla="*/ 144 w 146"/>
                <a:gd name="T9" fmla="*/ 2283 h 294"/>
                <a:gd name="T10" fmla="*/ 111 w 146"/>
                <a:gd name="T11" fmla="*/ 2117 h 294"/>
                <a:gd name="T12" fmla="*/ 77 w 146"/>
                <a:gd name="T13" fmla="*/ 2039 h 294"/>
                <a:gd name="T14" fmla="*/ 65 w 146"/>
                <a:gd name="T15" fmla="*/ 2057 h 294"/>
                <a:gd name="T16" fmla="*/ 61 w 146"/>
                <a:gd name="T17" fmla="*/ 1845 h 294"/>
                <a:gd name="T18" fmla="*/ 77 w 146"/>
                <a:gd name="T19" fmla="*/ 1559 h 294"/>
                <a:gd name="T20" fmla="*/ 89 w 146"/>
                <a:gd name="T21" fmla="*/ 1444 h 294"/>
                <a:gd name="T22" fmla="*/ 89 w 146"/>
                <a:gd name="T23" fmla="*/ 1324 h 294"/>
                <a:gd name="T24" fmla="*/ 69 w 146"/>
                <a:gd name="T25" fmla="*/ 1112 h 294"/>
                <a:gd name="T26" fmla="*/ 18 w 146"/>
                <a:gd name="T27" fmla="*/ 955 h 294"/>
                <a:gd name="T28" fmla="*/ 48 w 146"/>
                <a:gd name="T29" fmla="*/ 850 h 294"/>
                <a:gd name="T30" fmla="*/ 50 w 146"/>
                <a:gd name="T31" fmla="*/ 726 h 294"/>
                <a:gd name="T32" fmla="*/ 46 w 146"/>
                <a:gd name="T33" fmla="*/ 613 h 294"/>
                <a:gd name="T34" fmla="*/ 4 w 146"/>
                <a:gd name="T35" fmla="*/ 445 h 294"/>
                <a:gd name="T36" fmla="*/ 0 w 146"/>
                <a:gd name="T37" fmla="*/ 315 h 294"/>
                <a:gd name="T38" fmla="*/ 4 w 146"/>
                <a:gd name="T39" fmla="*/ 197 h 294"/>
                <a:gd name="T40" fmla="*/ 12 w 146"/>
                <a:gd name="T41" fmla="*/ 112 h 294"/>
                <a:gd name="T42" fmla="*/ 65 w 146"/>
                <a:gd name="T43" fmla="*/ 0 h 294"/>
                <a:gd name="T44" fmla="*/ 77 w 146"/>
                <a:gd name="T45" fmla="*/ 69 h 294"/>
                <a:gd name="T46" fmla="*/ 89 w 146"/>
                <a:gd name="T47" fmla="*/ 168 h 294"/>
                <a:gd name="T48" fmla="*/ 111 w 146"/>
                <a:gd name="T49" fmla="*/ 168 h 294"/>
                <a:gd name="T50" fmla="*/ 125 w 146"/>
                <a:gd name="T51" fmla="*/ 182 h 294"/>
                <a:gd name="T52" fmla="*/ 125 w 146"/>
                <a:gd name="T53" fmla="*/ 296 h 294"/>
                <a:gd name="T54" fmla="*/ 144 w 146"/>
                <a:gd name="T55" fmla="*/ 410 h 294"/>
                <a:gd name="T56" fmla="*/ 160 w 146"/>
                <a:gd name="T57" fmla="*/ 378 h 294"/>
                <a:gd name="T58" fmla="*/ 173 w 146"/>
                <a:gd name="T59" fmla="*/ 410 h 294"/>
                <a:gd name="T60" fmla="*/ 183 w 146"/>
                <a:gd name="T61" fmla="*/ 445 h 294"/>
                <a:gd name="T62" fmla="*/ 195 w 146"/>
                <a:gd name="T63" fmla="*/ 403 h 294"/>
                <a:gd name="T64" fmla="*/ 209 w 146"/>
                <a:gd name="T65" fmla="*/ 348 h 294"/>
                <a:gd name="T66" fmla="*/ 229 w 146"/>
                <a:gd name="T67" fmla="*/ 410 h 294"/>
                <a:gd name="T68" fmla="*/ 255 w 146"/>
                <a:gd name="T69" fmla="*/ 515 h 294"/>
                <a:gd name="T70" fmla="*/ 260 w 146"/>
                <a:gd name="T71" fmla="*/ 584 h 294"/>
                <a:gd name="T72" fmla="*/ 271 w 146"/>
                <a:gd name="T73" fmla="*/ 706 h 294"/>
                <a:gd name="T74" fmla="*/ 290 w 146"/>
                <a:gd name="T75" fmla="*/ 783 h 294"/>
                <a:gd name="T76" fmla="*/ 278 w 146"/>
                <a:gd name="T77" fmla="*/ 1000 h 294"/>
                <a:gd name="T78" fmla="*/ 233 w 146"/>
                <a:gd name="T79" fmla="*/ 1000 h 294"/>
                <a:gd name="T80" fmla="*/ 205 w 146"/>
                <a:gd name="T81" fmla="*/ 1071 h 294"/>
                <a:gd name="T82" fmla="*/ 198 w 146"/>
                <a:gd name="T83" fmla="*/ 1158 h 294"/>
                <a:gd name="T84" fmla="*/ 198 w 146"/>
                <a:gd name="T85" fmla="*/ 1256 h 294"/>
                <a:gd name="T86" fmla="*/ 205 w 146"/>
                <a:gd name="T87" fmla="*/ 1331 h 294"/>
                <a:gd name="T88" fmla="*/ 198 w 146"/>
                <a:gd name="T89" fmla="*/ 1368 h 294"/>
                <a:gd name="T90" fmla="*/ 164 w 146"/>
                <a:gd name="T91" fmla="*/ 1297 h 294"/>
                <a:gd name="T92" fmla="*/ 128 w 146"/>
                <a:gd name="T93" fmla="*/ 1158 h 294"/>
                <a:gd name="T94" fmla="*/ 116 w 146"/>
                <a:gd name="T95" fmla="*/ 1356 h 294"/>
                <a:gd name="T96" fmla="*/ 105 w 146"/>
                <a:gd name="T97" fmla="*/ 1504 h 294"/>
                <a:gd name="T98" fmla="*/ 93 w 146"/>
                <a:gd name="T99" fmla="*/ 1692 h 294"/>
                <a:gd name="T100" fmla="*/ 105 w 146"/>
                <a:gd name="T101" fmla="*/ 1798 h 294"/>
                <a:gd name="T102" fmla="*/ 128 w 146"/>
                <a:gd name="T103" fmla="*/ 1845 h 294"/>
                <a:gd name="T104" fmla="*/ 132 w 146"/>
                <a:gd name="T105" fmla="*/ 1992 h 294"/>
                <a:gd name="T106" fmla="*/ 140 w 146"/>
                <a:gd name="T107" fmla="*/ 2101 h 294"/>
                <a:gd name="T108" fmla="*/ 148 w 146"/>
                <a:gd name="T109" fmla="*/ 2161 h 294"/>
                <a:gd name="T110" fmla="*/ 183 w 146"/>
                <a:gd name="T111" fmla="*/ 2243 h 2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6"/>
                <a:gd name="T169" fmla="*/ 0 h 294"/>
                <a:gd name="T170" fmla="*/ 146 w 146"/>
                <a:gd name="T171" fmla="*/ 294 h 29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6" h="294">
                  <a:moveTo>
                    <a:pt x="112" y="286"/>
                  </a:moveTo>
                  <a:lnTo>
                    <a:pt x="102" y="286"/>
                  </a:lnTo>
                  <a:lnTo>
                    <a:pt x="100" y="292"/>
                  </a:lnTo>
                  <a:lnTo>
                    <a:pt x="98" y="294"/>
                  </a:lnTo>
                  <a:lnTo>
                    <a:pt x="94" y="294"/>
                  </a:lnTo>
                  <a:lnTo>
                    <a:pt x="90" y="294"/>
                  </a:lnTo>
                  <a:lnTo>
                    <a:pt x="88" y="292"/>
                  </a:lnTo>
                  <a:lnTo>
                    <a:pt x="82" y="284"/>
                  </a:lnTo>
                  <a:lnTo>
                    <a:pt x="76" y="278"/>
                  </a:lnTo>
                  <a:lnTo>
                    <a:pt x="72" y="274"/>
                  </a:lnTo>
                  <a:lnTo>
                    <a:pt x="66" y="274"/>
                  </a:lnTo>
                  <a:lnTo>
                    <a:pt x="54" y="254"/>
                  </a:lnTo>
                  <a:lnTo>
                    <a:pt x="46" y="248"/>
                  </a:lnTo>
                  <a:lnTo>
                    <a:pt x="40" y="244"/>
                  </a:lnTo>
                  <a:lnTo>
                    <a:pt x="36" y="250"/>
                  </a:lnTo>
                  <a:lnTo>
                    <a:pt x="34" y="246"/>
                  </a:lnTo>
                  <a:lnTo>
                    <a:pt x="32" y="238"/>
                  </a:lnTo>
                  <a:lnTo>
                    <a:pt x="32" y="222"/>
                  </a:lnTo>
                  <a:lnTo>
                    <a:pt x="34" y="186"/>
                  </a:lnTo>
                  <a:lnTo>
                    <a:pt x="40" y="186"/>
                  </a:lnTo>
                  <a:lnTo>
                    <a:pt x="44" y="180"/>
                  </a:lnTo>
                  <a:lnTo>
                    <a:pt x="46" y="174"/>
                  </a:lnTo>
                  <a:lnTo>
                    <a:pt x="46" y="168"/>
                  </a:lnTo>
                  <a:lnTo>
                    <a:pt x="46" y="158"/>
                  </a:lnTo>
                  <a:lnTo>
                    <a:pt x="42" y="144"/>
                  </a:lnTo>
                  <a:lnTo>
                    <a:pt x="36" y="134"/>
                  </a:lnTo>
                  <a:lnTo>
                    <a:pt x="32" y="126"/>
                  </a:lnTo>
                  <a:lnTo>
                    <a:pt x="18" y="114"/>
                  </a:lnTo>
                  <a:lnTo>
                    <a:pt x="20" y="108"/>
                  </a:lnTo>
                  <a:lnTo>
                    <a:pt x="22" y="102"/>
                  </a:lnTo>
                  <a:lnTo>
                    <a:pt x="24" y="96"/>
                  </a:lnTo>
                  <a:lnTo>
                    <a:pt x="24" y="88"/>
                  </a:lnTo>
                  <a:lnTo>
                    <a:pt x="24" y="80"/>
                  </a:lnTo>
                  <a:lnTo>
                    <a:pt x="20" y="74"/>
                  </a:lnTo>
                  <a:lnTo>
                    <a:pt x="12" y="64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4" y="24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24" y="8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6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4" y="20"/>
                  </a:lnTo>
                  <a:lnTo>
                    <a:pt x="58" y="20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62" y="36"/>
                  </a:lnTo>
                  <a:lnTo>
                    <a:pt x="64" y="56"/>
                  </a:lnTo>
                  <a:lnTo>
                    <a:pt x="72" y="50"/>
                  </a:lnTo>
                  <a:lnTo>
                    <a:pt x="76" y="46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86" y="50"/>
                  </a:lnTo>
                  <a:lnTo>
                    <a:pt x="88" y="52"/>
                  </a:lnTo>
                  <a:lnTo>
                    <a:pt x="90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4" y="42"/>
                  </a:lnTo>
                  <a:lnTo>
                    <a:pt x="110" y="42"/>
                  </a:lnTo>
                  <a:lnTo>
                    <a:pt x="114" y="50"/>
                  </a:lnTo>
                  <a:lnTo>
                    <a:pt x="120" y="56"/>
                  </a:lnTo>
                  <a:lnTo>
                    <a:pt x="126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30" y="76"/>
                  </a:lnTo>
                  <a:lnTo>
                    <a:pt x="134" y="84"/>
                  </a:lnTo>
                  <a:lnTo>
                    <a:pt x="140" y="90"/>
                  </a:lnTo>
                  <a:lnTo>
                    <a:pt x="144" y="94"/>
                  </a:lnTo>
                  <a:lnTo>
                    <a:pt x="146" y="122"/>
                  </a:lnTo>
                  <a:lnTo>
                    <a:pt x="138" y="120"/>
                  </a:lnTo>
                  <a:lnTo>
                    <a:pt x="128" y="120"/>
                  </a:lnTo>
                  <a:lnTo>
                    <a:pt x="116" y="120"/>
                  </a:lnTo>
                  <a:lnTo>
                    <a:pt x="106" y="124"/>
                  </a:lnTo>
                  <a:lnTo>
                    <a:pt x="102" y="128"/>
                  </a:lnTo>
                  <a:lnTo>
                    <a:pt x="98" y="132"/>
                  </a:lnTo>
                  <a:lnTo>
                    <a:pt x="98" y="138"/>
                  </a:lnTo>
                  <a:lnTo>
                    <a:pt x="96" y="144"/>
                  </a:lnTo>
                  <a:lnTo>
                    <a:pt x="98" y="150"/>
                  </a:lnTo>
                  <a:lnTo>
                    <a:pt x="100" y="156"/>
                  </a:lnTo>
                  <a:lnTo>
                    <a:pt x="102" y="160"/>
                  </a:lnTo>
                  <a:lnTo>
                    <a:pt x="104" y="166"/>
                  </a:lnTo>
                  <a:lnTo>
                    <a:pt x="98" y="164"/>
                  </a:lnTo>
                  <a:lnTo>
                    <a:pt x="92" y="162"/>
                  </a:lnTo>
                  <a:lnTo>
                    <a:pt x="82" y="156"/>
                  </a:lnTo>
                  <a:lnTo>
                    <a:pt x="72" y="146"/>
                  </a:lnTo>
                  <a:lnTo>
                    <a:pt x="64" y="138"/>
                  </a:lnTo>
                  <a:lnTo>
                    <a:pt x="56" y="13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2" y="180"/>
                  </a:lnTo>
                  <a:lnTo>
                    <a:pt x="50" y="190"/>
                  </a:lnTo>
                  <a:lnTo>
                    <a:pt x="48" y="202"/>
                  </a:lnTo>
                  <a:lnTo>
                    <a:pt x="50" y="208"/>
                  </a:lnTo>
                  <a:lnTo>
                    <a:pt x="52" y="216"/>
                  </a:lnTo>
                  <a:lnTo>
                    <a:pt x="56" y="220"/>
                  </a:lnTo>
                  <a:lnTo>
                    <a:pt x="64" y="222"/>
                  </a:lnTo>
                  <a:lnTo>
                    <a:pt x="64" y="232"/>
                  </a:lnTo>
                  <a:lnTo>
                    <a:pt x="66" y="238"/>
                  </a:lnTo>
                  <a:lnTo>
                    <a:pt x="70" y="242"/>
                  </a:lnTo>
                  <a:lnTo>
                    <a:pt x="70" y="252"/>
                  </a:lnTo>
                  <a:lnTo>
                    <a:pt x="72" y="256"/>
                  </a:lnTo>
                  <a:lnTo>
                    <a:pt x="74" y="258"/>
                  </a:lnTo>
                  <a:lnTo>
                    <a:pt x="78" y="262"/>
                  </a:lnTo>
                  <a:lnTo>
                    <a:pt x="90" y="268"/>
                  </a:lnTo>
                  <a:lnTo>
                    <a:pt x="112" y="28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32" name="Freeform 26"/>
            <p:cNvSpPr>
              <a:spLocks noChangeAspect="1"/>
            </p:cNvSpPr>
            <p:nvPr/>
          </p:nvSpPr>
          <p:spPr bwMode="auto">
            <a:xfrm>
              <a:off x="4047" y="1996"/>
              <a:ext cx="96" cy="111"/>
            </a:xfrm>
            <a:custGeom>
              <a:avLst/>
              <a:gdLst>
                <a:gd name="T0" fmla="*/ 154 w 94"/>
                <a:gd name="T1" fmla="*/ 779 h 102"/>
                <a:gd name="T2" fmla="*/ 142 w 94"/>
                <a:gd name="T3" fmla="*/ 923 h 102"/>
                <a:gd name="T4" fmla="*/ 133 w 94"/>
                <a:gd name="T5" fmla="*/ 779 h 102"/>
                <a:gd name="T6" fmla="*/ 117 w 94"/>
                <a:gd name="T7" fmla="*/ 670 h 102"/>
                <a:gd name="T8" fmla="*/ 89 w 94"/>
                <a:gd name="T9" fmla="*/ 682 h 102"/>
                <a:gd name="T10" fmla="*/ 81 w 94"/>
                <a:gd name="T11" fmla="*/ 656 h 102"/>
                <a:gd name="T12" fmla="*/ 73 w 94"/>
                <a:gd name="T13" fmla="*/ 714 h 102"/>
                <a:gd name="T14" fmla="*/ 62 w 94"/>
                <a:gd name="T15" fmla="*/ 793 h 102"/>
                <a:gd name="T16" fmla="*/ 50 w 94"/>
                <a:gd name="T17" fmla="*/ 722 h 102"/>
                <a:gd name="T18" fmla="*/ 22 w 94"/>
                <a:gd name="T19" fmla="*/ 603 h 102"/>
                <a:gd name="T20" fmla="*/ 18 w 94"/>
                <a:gd name="T21" fmla="*/ 526 h 102"/>
                <a:gd name="T22" fmla="*/ 14 w 94"/>
                <a:gd name="T23" fmla="*/ 470 h 102"/>
                <a:gd name="T24" fmla="*/ 10 w 94"/>
                <a:gd name="T25" fmla="*/ 345 h 102"/>
                <a:gd name="T26" fmla="*/ 6 w 94"/>
                <a:gd name="T27" fmla="*/ 291 h 102"/>
                <a:gd name="T28" fmla="*/ 8 w 94"/>
                <a:gd name="T29" fmla="*/ 247 h 102"/>
                <a:gd name="T30" fmla="*/ 12 w 94"/>
                <a:gd name="T31" fmla="*/ 192 h 102"/>
                <a:gd name="T32" fmla="*/ 6 w 94"/>
                <a:gd name="T33" fmla="*/ 125 h 102"/>
                <a:gd name="T34" fmla="*/ 0 w 94"/>
                <a:gd name="T35" fmla="*/ 63 h 102"/>
                <a:gd name="T36" fmla="*/ 2 w 94"/>
                <a:gd name="T37" fmla="*/ 2 h 102"/>
                <a:gd name="T38" fmla="*/ 20 w 94"/>
                <a:gd name="T39" fmla="*/ 63 h 102"/>
                <a:gd name="T40" fmla="*/ 56 w 94"/>
                <a:gd name="T41" fmla="*/ 106 h 102"/>
                <a:gd name="T42" fmla="*/ 56 w 94"/>
                <a:gd name="T43" fmla="*/ 176 h 102"/>
                <a:gd name="T44" fmla="*/ 58 w 94"/>
                <a:gd name="T45" fmla="*/ 209 h 102"/>
                <a:gd name="T46" fmla="*/ 66 w 94"/>
                <a:gd name="T47" fmla="*/ 227 h 102"/>
                <a:gd name="T48" fmla="*/ 130 w 94"/>
                <a:gd name="T49" fmla="*/ 227 h 102"/>
                <a:gd name="T50" fmla="*/ 93 w 94"/>
                <a:gd name="T51" fmla="*/ 470 h 102"/>
                <a:gd name="T52" fmla="*/ 109 w 94"/>
                <a:gd name="T53" fmla="*/ 576 h 102"/>
                <a:gd name="T54" fmla="*/ 122 w 94"/>
                <a:gd name="T55" fmla="*/ 576 h 102"/>
                <a:gd name="T56" fmla="*/ 127 w 94"/>
                <a:gd name="T57" fmla="*/ 486 h 102"/>
                <a:gd name="T58" fmla="*/ 136 w 94"/>
                <a:gd name="T59" fmla="*/ 535 h 102"/>
                <a:gd name="T60" fmla="*/ 145 w 94"/>
                <a:gd name="T61" fmla="*/ 722 h 102"/>
                <a:gd name="T62" fmla="*/ 160 w 94"/>
                <a:gd name="T63" fmla="*/ 750 h 1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102"/>
                <a:gd name="T98" fmla="*/ 94 w 94"/>
                <a:gd name="T99" fmla="*/ 102 h 1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102">
                  <a:moveTo>
                    <a:pt x="94" y="84"/>
                  </a:moveTo>
                  <a:lnTo>
                    <a:pt x="90" y="86"/>
                  </a:lnTo>
                  <a:lnTo>
                    <a:pt x="86" y="92"/>
                  </a:lnTo>
                  <a:lnTo>
                    <a:pt x="82" y="102"/>
                  </a:lnTo>
                  <a:lnTo>
                    <a:pt x="78" y="94"/>
                  </a:lnTo>
                  <a:lnTo>
                    <a:pt x="76" y="86"/>
                  </a:lnTo>
                  <a:lnTo>
                    <a:pt x="74" y="80"/>
                  </a:lnTo>
                  <a:lnTo>
                    <a:pt x="68" y="74"/>
                  </a:lnTo>
                  <a:lnTo>
                    <a:pt x="62" y="76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50" y="72"/>
                  </a:lnTo>
                  <a:lnTo>
                    <a:pt x="48" y="70"/>
                  </a:lnTo>
                  <a:lnTo>
                    <a:pt x="46" y="78"/>
                  </a:lnTo>
                  <a:lnTo>
                    <a:pt x="42" y="84"/>
                  </a:lnTo>
                  <a:lnTo>
                    <a:pt x="36" y="88"/>
                  </a:lnTo>
                  <a:lnTo>
                    <a:pt x="28" y="92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6" y="42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20" y="6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2" y="24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8" y="26"/>
                  </a:lnTo>
                  <a:lnTo>
                    <a:pt x="74" y="26"/>
                  </a:lnTo>
                  <a:lnTo>
                    <a:pt x="74" y="32"/>
                  </a:lnTo>
                  <a:lnTo>
                    <a:pt x="56" y="52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6" y="66"/>
                  </a:lnTo>
                  <a:lnTo>
                    <a:pt x="70" y="64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8" y="60"/>
                  </a:lnTo>
                  <a:lnTo>
                    <a:pt x="82" y="70"/>
                  </a:lnTo>
                  <a:lnTo>
                    <a:pt x="84" y="80"/>
                  </a:lnTo>
                  <a:lnTo>
                    <a:pt x="88" y="86"/>
                  </a:lnTo>
                  <a:lnTo>
                    <a:pt x="9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33" name="Freeform 27"/>
            <p:cNvSpPr>
              <a:spLocks noChangeAspect="1"/>
            </p:cNvSpPr>
            <p:nvPr/>
          </p:nvSpPr>
          <p:spPr bwMode="auto">
            <a:xfrm>
              <a:off x="3900" y="1914"/>
              <a:ext cx="145" cy="82"/>
            </a:xfrm>
            <a:custGeom>
              <a:avLst/>
              <a:gdLst>
                <a:gd name="T0" fmla="*/ 234 w 142"/>
                <a:gd name="T1" fmla="*/ 358 h 76"/>
                <a:gd name="T2" fmla="*/ 204 w 142"/>
                <a:gd name="T3" fmla="*/ 358 h 76"/>
                <a:gd name="T4" fmla="*/ 188 w 142"/>
                <a:gd name="T5" fmla="*/ 345 h 76"/>
                <a:gd name="T6" fmla="*/ 176 w 142"/>
                <a:gd name="T7" fmla="*/ 303 h 76"/>
                <a:gd name="T8" fmla="*/ 172 w 142"/>
                <a:gd name="T9" fmla="*/ 303 h 76"/>
                <a:gd name="T10" fmla="*/ 168 w 142"/>
                <a:gd name="T11" fmla="*/ 316 h 76"/>
                <a:gd name="T12" fmla="*/ 162 w 142"/>
                <a:gd name="T13" fmla="*/ 303 h 76"/>
                <a:gd name="T14" fmla="*/ 153 w 142"/>
                <a:gd name="T15" fmla="*/ 285 h 76"/>
                <a:gd name="T16" fmla="*/ 147 w 142"/>
                <a:gd name="T17" fmla="*/ 272 h 76"/>
                <a:gd name="T18" fmla="*/ 141 w 142"/>
                <a:gd name="T19" fmla="*/ 245 h 76"/>
                <a:gd name="T20" fmla="*/ 135 w 142"/>
                <a:gd name="T21" fmla="*/ 234 h 76"/>
                <a:gd name="T22" fmla="*/ 113 w 142"/>
                <a:gd name="T23" fmla="*/ 201 h 76"/>
                <a:gd name="T24" fmla="*/ 93 w 142"/>
                <a:gd name="T25" fmla="*/ 172 h 76"/>
                <a:gd name="T26" fmla="*/ 73 w 142"/>
                <a:gd name="T27" fmla="*/ 132 h 76"/>
                <a:gd name="T28" fmla="*/ 62 w 142"/>
                <a:gd name="T29" fmla="*/ 61 h 76"/>
                <a:gd name="T30" fmla="*/ 50 w 142"/>
                <a:gd name="T31" fmla="*/ 0 h 76"/>
                <a:gd name="T32" fmla="*/ 20 w 142"/>
                <a:gd name="T33" fmla="*/ 0 h 76"/>
                <a:gd name="T34" fmla="*/ 18 w 142"/>
                <a:gd name="T35" fmla="*/ 2 h 76"/>
                <a:gd name="T36" fmla="*/ 16 w 142"/>
                <a:gd name="T37" fmla="*/ 4 h 76"/>
                <a:gd name="T38" fmla="*/ 12 w 142"/>
                <a:gd name="T39" fmla="*/ 4 h 76"/>
                <a:gd name="T40" fmla="*/ 6 w 142"/>
                <a:gd name="T41" fmla="*/ 4 h 76"/>
                <a:gd name="T42" fmla="*/ 2 w 142"/>
                <a:gd name="T43" fmla="*/ 83 h 76"/>
                <a:gd name="T44" fmla="*/ 0 w 142"/>
                <a:gd name="T45" fmla="*/ 172 h 76"/>
                <a:gd name="T46" fmla="*/ 2 w 142"/>
                <a:gd name="T47" fmla="*/ 201 h 76"/>
                <a:gd name="T48" fmla="*/ 4 w 142"/>
                <a:gd name="T49" fmla="*/ 217 h 76"/>
                <a:gd name="T50" fmla="*/ 10 w 142"/>
                <a:gd name="T51" fmla="*/ 245 h 76"/>
                <a:gd name="T52" fmla="*/ 60 w 142"/>
                <a:gd name="T53" fmla="*/ 332 h 76"/>
                <a:gd name="T54" fmla="*/ 73 w 142"/>
                <a:gd name="T55" fmla="*/ 386 h 76"/>
                <a:gd name="T56" fmla="*/ 97 w 142"/>
                <a:gd name="T57" fmla="*/ 416 h 76"/>
                <a:gd name="T58" fmla="*/ 117 w 142"/>
                <a:gd name="T59" fmla="*/ 386 h 76"/>
                <a:gd name="T60" fmla="*/ 126 w 142"/>
                <a:gd name="T61" fmla="*/ 401 h 76"/>
                <a:gd name="T62" fmla="*/ 132 w 142"/>
                <a:gd name="T63" fmla="*/ 401 h 76"/>
                <a:gd name="T64" fmla="*/ 144 w 142"/>
                <a:gd name="T65" fmla="*/ 446 h 76"/>
                <a:gd name="T66" fmla="*/ 150 w 142"/>
                <a:gd name="T67" fmla="*/ 484 h 76"/>
                <a:gd name="T68" fmla="*/ 176 w 142"/>
                <a:gd name="T69" fmla="*/ 519 h 76"/>
                <a:gd name="T70" fmla="*/ 208 w 142"/>
                <a:gd name="T71" fmla="*/ 544 h 76"/>
                <a:gd name="T72" fmla="*/ 224 w 142"/>
                <a:gd name="T73" fmla="*/ 544 h 76"/>
                <a:gd name="T74" fmla="*/ 236 w 142"/>
                <a:gd name="T75" fmla="*/ 544 h 76"/>
                <a:gd name="T76" fmla="*/ 240 w 142"/>
                <a:gd name="T77" fmla="*/ 537 h 76"/>
                <a:gd name="T78" fmla="*/ 244 w 142"/>
                <a:gd name="T79" fmla="*/ 504 h 76"/>
                <a:gd name="T80" fmla="*/ 240 w 142"/>
                <a:gd name="T81" fmla="*/ 478 h 76"/>
                <a:gd name="T82" fmla="*/ 236 w 142"/>
                <a:gd name="T83" fmla="*/ 446 h 76"/>
                <a:gd name="T84" fmla="*/ 234 w 142"/>
                <a:gd name="T85" fmla="*/ 416 h 76"/>
                <a:gd name="T86" fmla="*/ 234 w 142"/>
                <a:gd name="T87" fmla="*/ 372 h 76"/>
                <a:gd name="T88" fmla="*/ 234 w 142"/>
                <a:gd name="T89" fmla="*/ 358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76"/>
                <a:gd name="T137" fmla="*/ 142 w 142"/>
                <a:gd name="T138" fmla="*/ 76 h 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76">
                  <a:moveTo>
                    <a:pt x="136" y="50"/>
                  </a:moveTo>
                  <a:lnTo>
                    <a:pt x="118" y="50"/>
                  </a:lnTo>
                  <a:lnTo>
                    <a:pt x="110" y="48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4"/>
                  </a:lnTo>
                  <a:lnTo>
                    <a:pt x="96" y="42"/>
                  </a:lnTo>
                  <a:lnTo>
                    <a:pt x="90" y="40"/>
                  </a:lnTo>
                  <a:lnTo>
                    <a:pt x="86" y="38"/>
                  </a:lnTo>
                  <a:lnTo>
                    <a:pt x="82" y="34"/>
                  </a:lnTo>
                  <a:lnTo>
                    <a:pt x="78" y="32"/>
                  </a:lnTo>
                  <a:lnTo>
                    <a:pt x="66" y="28"/>
                  </a:lnTo>
                  <a:lnTo>
                    <a:pt x="56" y="24"/>
                  </a:lnTo>
                  <a:lnTo>
                    <a:pt x="46" y="18"/>
                  </a:lnTo>
                  <a:lnTo>
                    <a:pt x="36" y="8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2" y="12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34" y="46"/>
                  </a:lnTo>
                  <a:lnTo>
                    <a:pt x="46" y="54"/>
                  </a:lnTo>
                  <a:lnTo>
                    <a:pt x="58" y="58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4" y="62"/>
                  </a:lnTo>
                  <a:lnTo>
                    <a:pt x="88" y="68"/>
                  </a:lnTo>
                  <a:lnTo>
                    <a:pt x="104" y="72"/>
                  </a:lnTo>
                  <a:lnTo>
                    <a:pt x="120" y="76"/>
                  </a:lnTo>
                  <a:lnTo>
                    <a:pt x="130" y="76"/>
                  </a:lnTo>
                  <a:lnTo>
                    <a:pt x="138" y="76"/>
                  </a:lnTo>
                  <a:lnTo>
                    <a:pt x="140" y="74"/>
                  </a:lnTo>
                  <a:lnTo>
                    <a:pt x="142" y="70"/>
                  </a:lnTo>
                  <a:lnTo>
                    <a:pt x="140" y="66"/>
                  </a:lnTo>
                  <a:lnTo>
                    <a:pt x="138" y="62"/>
                  </a:lnTo>
                  <a:lnTo>
                    <a:pt x="136" y="58"/>
                  </a:lnTo>
                  <a:lnTo>
                    <a:pt x="136" y="52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34" name="Freeform 28"/>
            <p:cNvSpPr>
              <a:spLocks noChangeAspect="1"/>
            </p:cNvSpPr>
            <p:nvPr/>
          </p:nvSpPr>
          <p:spPr bwMode="auto">
            <a:xfrm>
              <a:off x="3885" y="1456"/>
              <a:ext cx="530" cy="215"/>
            </a:xfrm>
            <a:custGeom>
              <a:avLst/>
              <a:gdLst>
                <a:gd name="T0" fmla="*/ 4 w 518"/>
                <a:gd name="T1" fmla="*/ 516 h 198"/>
                <a:gd name="T2" fmla="*/ 14 w 518"/>
                <a:gd name="T3" fmla="*/ 578 h 198"/>
                <a:gd name="T4" fmla="*/ 62 w 518"/>
                <a:gd name="T5" fmla="*/ 655 h 198"/>
                <a:gd name="T6" fmla="*/ 91 w 518"/>
                <a:gd name="T7" fmla="*/ 710 h 198"/>
                <a:gd name="T8" fmla="*/ 129 w 518"/>
                <a:gd name="T9" fmla="*/ 838 h 198"/>
                <a:gd name="T10" fmla="*/ 141 w 518"/>
                <a:gd name="T11" fmla="*/ 1032 h 198"/>
                <a:gd name="T12" fmla="*/ 153 w 518"/>
                <a:gd name="T13" fmla="*/ 1149 h 198"/>
                <a:gd name="T14" fmla="*/ 231 w 518"/>
                <a:gd name="T15" fmla="*/ 1177 h 198"/>
                <a:gd name="T16" fmla="*/ 268 w 518"/>
                <a:gd name="T17" fmla="*/ 1224 h 198"/>
                <a:gd name="T18" fmla="*/ 304 w 518"/>
                <a:gd name="T19" fmla="*/ 1329 h 198"/>
                <a:gd name="T20" fmla="*/ 336 w 518"/>
                <a:gd name="T21" fmla="*/ 1467 h 198"/>
                <a:gd name="T22" fmla="*/ 417 w 518"/>
                <a:gd name="T23" fmla="*/ 1519 h 198"/>
                <a:gd name="T24" fmla="*/ 503 w 518"/>
                <a:gd name="T25" fmla="*/ 1523 h 198"/>
                <a:gd name="T26" fmla="*/ 547 w 518"/>
                <a:gd name="T27" fmla="*/ 1636 h 198"/>
                <a:gd name="T28" fmla="*/ 604 w 518"/>
                <a:gd name="T29" fmla="*/ 1691 h 198"/>
                <a:gd name="T30" fmla="*/ 630 w 518"/>
                <a:gd name="T31" fmla="*/ 1636 h 198"/>
                <a:gd name="T32" fmla="*/ 707 w 518"/>
                <a:gd name="T33" fmla="*/ 1567 h 198"/>
                <a:gd name="T34" fmla="*/ 747 w 518"/>
                <a:gd name="T35" fmla="*/ 1491 h 198"/>
                <a:gd name="T36" fmla="*/ 774 w 518"/>
                <a:gd name="T37" fmla="*/ 1373 h 198"/>
                <a:gd name="T38" fmla="*/ 774 w 518"/>
                <a:gd name="T39" fmla="*/ 1291 h 198"/>
                <a:gd name="T40" fmla="*/ 758 w 518"/>
                <a:gd name="T41" fmla="*/ 1265 h 198"/>
                <a:gd name="T42" fmla="*/ 742 w 518"/>
                <a:gd name="T43" fmla="*/ 1214 h 198"/>
                <a:gd name="T44" fmla="*/ 747 w 518"/>
                <a:gd name="T45" fmla="*/ 1149 h 198"/>
                <a:gd name="T46" fmla="*/ 761 w 518"/>
                <a:gd name="T47" fmla="*/ 1121 h 198"/>
                <a:gd name="T48" fmla="*/ 776 w 518"/>
                <a:gd name="T49" fmla="*/ 1165 h 198"/>
                <a:gd name="T50" fmla="*/ 797 w 518"/>
                <a:gd name="T51" fmla="*/ 1149 h 198"/>
                <a:gd name="T52" fmla="*/ 815 w 518"/>
                <a:gd name="T53" fmla="*/ 1092 h 198"/>
                <a:gd name="T54" fmla="*/ 844 w 518"/>
                <a:gd name="T55" fmla="*/ 1072 h 198"/>
                <a:gd name="T56" fmla="*/ 854 w 518"/>
                <a:gd name="T57" fmla="*/ 1032 h 198"/>
                <a:gd name="T58" fmla="*/ 858 w 518"/>
                <a:gd name="T59" fmla="*/ 950 h 198"/>
                <a:gd name="T60" fmla="*/ 868 w 518"/>
                <a:gd name="T61" fmla="*/ 897 h 198"/>
                <a:gd name="T62" fmla="*/ 939 w 518"/>
                <a:gd name="T63" fmla="*/ 853 h 198"/>
                <a:gd name="T64" fmla="*/ 911 w 518"/>
                <a:gd name="T65" fmla="*/ 717 h 198"/>
                <a:gd name="T66" fmla="*/ 873 w 518"/>
                <a:gd name="T67" fmla="*/ 655 h 198"/>
                <a:gd name="T68" fmla="*/ 846 w 518"/>
                <a:gd name="T69" fmla="*/ 682 h 198"/>
                <a:gd name="T70" fmla="*/ 797 w 518"/>
                <a:gd name="T71" fmla="*/ 682 h 198"/>
                <a:gd name="T72" fmla="*/ 789 w 518"/>
                <a:gd name="T73" fmla="*/ 614 h 198"/>
                <a:gd name="T74" fmla="*/ 782 w 518"/>
                <a:gd name="T75" fmla="*/ 363 h 198"/>
                <a:gd name="T76" fmla="*/ 728 w 518"/>
                <a:gd name="T77" fmla="*/ 274 h 198"/>
                <a:gd name="T78" fmla="*/ 705 w 518"/>
                <a:gd name="T79" fmla="*/ 274 h 198"/>
                <a:gd name="T80" fmla="*/ 673 w 518"/>
                <a:gd name="T81" fmla="*/ 363 h 198"/>
                <a:gd name="T82" fmla="*/ 632 w 518"/>
                <a:gd name="T83" fmla="*/ 441 h 198"/>
                <a:gd name="T84" fmla="*/ 590 w 518"/>
                <a:gd name="T85" fmla="*/ 428 h 198"/>
                <a:gd name="T86" fmla="*/ 515 w 518"/>
                <a:gd name="T87" fmla="*/ 308 h 198"/>
                <a:gd name="T88" fmla="*/ 468 w 518"/>
                <a:gd name="T89" fmla="*/ 241 h 198"/>
                <a:gd name="T90" fmla="*/ 413 w 518"/>
                <a:gd name="T91" fmla="*/ 241 h 198"/>
                <a:gd name="T92" fmla="*/ 388 w 518"/>
                <a:gd name="T93" fmla="*/ 241 h 198"/>
                <a:gd name="T94" fmla="*/ 373 w 518"/>
                <a:gd name="T95" fmla="*/ 188 h 198"/>
                <a:gd name="T96" fmla="*/ 352 w 518"/>
                <a:gd name="T97" fmla="*/ 69 h 198"/>
                <a:gd name="T98" fmla="*/ 297 w 518"/>
                <a:gd name="T99" fmla="*/ 0 h 198"/>
                <a:gd name="T100" fmla="*/ 248 w 518"/>
                <a:gd name="T101" fmla="*/ 2 h 198"/>
                <a:gd name="T102" fmla="*/ 241 w 518"/>
                <a:gd name="T103" fmla="*/ 4 h 198"/>
                <a:gd name="T104" fmla="*/ 248 w 518"/>
                <a:gd name="T105" fmla="*/ 96 h 198"/>
                <a:gd name="T106" fmla="*/ 268 w 518"/>
                <a:gd name="T107" fmla="*/ 204 h 198"/>
                <a:gd name="T108" fmla="*/ 272 w 518"/>
                <a:gd name="T109" fmla="*/ 274 h 198"/>
                <a:gd name="T110" fmla="*/ 260 w 518"/>
                <a:gd name="T111" fmla="*/ 324 h 198"/>
                <a:gd name="T112" fmla="*/ 241 w 518"/>
                <a:gd name="T113" fmla="*/ 341 h 198"/>
                <a:gd name="T114" fmla="*/ 203 w 518"/>
                <a:gd name="T115" fmla="*/ 324 h 198"/>
                <a:gd name="T116" fmla="*/ 135 w 518"/>
                <a:gd name="T117" fmla="*/ 222 h 198"/>
                <a:gd name="T118" fmla="*/ 103 w 518"/>
                <a:gd name="T119" fmla="*/ 188 h 198"/>
                <a:gd name="T120" fmla="*/ 71 w 518"/>
                <a:gd name="T121" fmla="*/ 222 h 198"/>
                <a:gd name="T122" fmla="*/ 12 w 518"/>
                <a:gd name="T123" fmla="*/ 374 h 198"/>
                <a:gd name="T124" fmla="*/ 0 w 518"/>
                <a:gd name="T125" fmla="*/ 441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18"/>
                <a:gd name="T190" fmla="*/ 0 h 198"/>
                <a:gd name="T191" fmla="*/ 518 w 518"/>
                <a:gd name="T192" fmla="*/ 198 h 19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18" h="198">
                  <a:moveTo>
                    <a:pt x="0" y="52"/>
                  </a:moveTo>
                  <a:lnTo>
                    <a:pt x="4" y="60"/>
                  </a:lnTo>
                  <a:lnTo>
                    <a:pt x="8" y="64"/>
                  </a:lnTo>
                  <a:lnTo>
                    <a:pt x="14" y="68"/>
                  </a:lnTo>
                  <a:lnTo>
                    <a:pt x="22" y="70"/>
                  </a:lnTo>
                  <a:lnTo>
                    <a:pt x="36" y="76"/>
                  </a:lnTo>
                  <a:lnTo>
                    <a:pt x="44" y="78"/>
                  </a:lnTo>
                  <a:lnTo>
                    <a:pt x="52" y="82"/>
                  </a:lnTo>
                  <a:lnTo>
                    <a:pt x="64" y="92"/>
                  </a:lnTo>
                  <a:lnTo>
                    <a:pt x="70" y="98"/>
                  </a:lnTo>
                  <a:lnTo>
                    <a:pt x="74" y="106"/>
                  </a:lnTo>
                  <a:lnTo>
                    <a:pt x="78" y="122"/>
                  </a:lnTo>
                  <a:lnTo>
                    <a:pt x="82" y="128"/>
                  </a:lnTo>
                  <a:lnTo>
                    <a:pt x="86" y="134"/>
                  </a:lnTo>
                  <a:lnTo>
                    <a:pt x="118" y="134"/>
                  </a:lnTo>
                  <a:lnTo>
                    <a:pt x="128" y="138"/>
                  </a:lnTo>
                  <a:lnTo>
                    <a:pt x="138" y="142"/>
                  </a:lnTo>
                  <a:lnTo>
                    <a:pt x="148" y="144"/>
                  </a:lnTo>
                  <a:lnTo>
                    <a:pt x="158" y="150"/>
                  </a:lnTo>
                  <a:lnTo>
                    <a:pt x="168" y="156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4" y="178"/>
                  </a:lnTo>
                  <a:lnTo>
                    <a:pt x="230" y="178"/>
                  </a:lnTo>
                  <a:lnTo>
                    <a:pt x="230" y="180"/>
                  </a:lnTo>
                  <a:lnTo>
                    <a:pt x="278" y="180"/>
                  </a:lnTo>
                  <a:lnTo>
                    <a:pt x="288" y="186"/>
                  </a:lnTo>
                  <a:lnTo>
                    <a:pt x="302" y="192"/>
                  </a:lnTo>
                  <a:lnTo>
                    <a:pt x="318" y="196"/>
                  </a:lnTo>
                  <a:lnTo>
                    <a:pt x="334" y="198"/>
                  </a:lnTo>
                  <a:lnTo>
                    <a:pt x="342" y="196"/>
                  </a:lnTo>
                  <a:lnTo>
                    <a:pt x="348" y="192"/>
                  </a:lnTo>
                  <a:lnTo>
                    <a:pt x="358" y="184"/>
                  </a:lnTo>
                  <a:lnTo>
                    <a:pt x="390" y="184"/>
                  </a:lnTo>
                  <a:lnTo>
                    <a:pt x="402" y="180"/>
                  </a:lnTo>
                  <a:lnTo>
                    <a:pt x="412" y="174"/>
                  </a:lnTo>
                  <a:lnTo>
                    <a:pt x="422" y="166"/>
                  </a:lnTo>
                  <a:lnTo>
                    <a:pt x="426" y="160"/>
                  </a:lnTo>
                  <a:lnTo>
                    <a:pt x="426" y="156"/>
                  </a:lnTo>
                  <a:lnTo>
                    <a:pt x="426" y="152"/>
                  </a:lnTo>
                  <a:lnTo>
                    <a:pt x="424" y="150"/>
                  </a:lnTo>
                  <a:lnTo>
                    <a:pt x="418" y="148"/>
                  </a:lnTo>
                  <a:lnTo>
                    <a:pt x="412" y="144"/>
                  </a:lnTo>
                  <a:lnTo>
                    <a:pt x="410" y="142"/>
                  </a:lnTo>
                  <a:lnTo>
                    <a:pt x="410" y="138"/>
                  </a:lnTo>
                  <a:lnTo>
                    <a:pt x="412" y="134"/>
                  </a:lnTo>
                  <a:lnTo>
                    <a:pt x="416" y="132"/>
                  </a:lnTo>
                  <a:lnTo>
                    <a:pt x="420" y="132"/>
                  </a:lnTo>
                  <a:lnTo>
                    <a:pt x="424" y="134"/>
                  </a:lnTo>
                  <a:lnTo>
                    <a:pt x="428" y="136"/>
                  </a:lnTo>
                  <a:lnTo>
                    <a:pt x="434" y="136"/>
                  </a:lnTo>
                  <a:lnTo>
                    <a:pt x="440" y="134"/>
                  </a:lnTo>
                  <a:lnTo>
                    <a:pt x="446" y="132"/>
                  </a:lnTo>
                  <a:lnTo>
                    <a:pt x="450" y="128"/>
                  </a:lnTo>
                  <a:lnTo>
                    <a:pt x="454" y="126"/>
                  </a:lnTo>
                  <a:lnTo>
                    <a:pt x="464" y="124"/>
                  </a:lnTo>
                  <a:lnTo>
                    <a:pt x="468" y="124"/>
                  </a:lnTo>
                  <a:lnTo>
                    <a:pt x="472" y="122"/>
                  </a:lnTo>
                  <a:lnTo>
                    <a:pt x="472" y="116"/>
                  </a:lnTo>
                  <a:lnTo>
                    <a:pt x="474" y="112"/>
                  </a:lnTo>
                  <a:lnTo>
                    <a:pt x="474" y="108"/>
                  </a:lnTo>
                  <a:lnTo>
                    <a:pt x="478" y="104"/>
                  </a:lnTo>
                  <a:lnTo>
                    <a:pt x="496" y="102"/>
                  </a:lnTo>
                  <a:lnTo>
                    <a:pt x="518" y="100"/>
                  </a:lnTo>
                  <a:lnTo>
                    <a:pt x="512" y="92"/>
                  </a:lnTo>
                  <a:lnTo>
                    <a:pt x="502" y="84"/>
                  </a:lnTo>
                  <a:lnTo>
                    <a:pt x="492" y="78"/>
                  </a:lnTo>
                  <a:lnTo>
                    <a:pt x="482" y="76"/>
                  </a:lnTo>
                  <a:lnTo>
                    <a:pt x="474" y="78"/>
                  </a:lnTo>
                  <a:lnTo>
                    <a:pt x="466" y="80"/>
                  </a:lnTo>
                  <a:lnTo>
                    <a:pt x="446" y="80"/>
                  </a:lnTo>
                  <a:lnTo>
                    <a:pt x="440" y="80"/>
                  </a:lnTo>
                  <a:lnTo>
                    <a:pt x="438" y="76"/>
                  </a:lnTo>
                  <a:lnTo>
                    <a:pt x="434" y="72"/>
                  </a:lnTo>
                  <a:lnTo>
                    <a:pt x="434" y="66"/>
                  </a:lnTo>
                  <a:lnTo>
                    <a:pt x="432" y="42"/>
                  </a:lnTo>
                  <a:lnTo>
                    <a:pt x="412" y="34"/>
                  </a:lnTo>
                  <a:lnTo>
                    <a:pt x="402" y="32"/>
                  </a:lnTo>
                  <a:lnTo>
                    <a:pt x="396" y="32"/>
                  </a:lnTo>
                  <a:lnTo>
                    <a:pt x="388" y="32"/>
                  </a:lnTo>
                  <a:lnTo>
                    <a:pt x="382" y="34"/>
                  </a:lnTo>
                  <a:lnTo>
                    <a:pt x="370" y="42"/>
                  </a:lnTo>
                  <a:lnTo>
                    <a:pt x="358" y="50"/>
                  </a:lnTo>
                  <a:lnTo>
                    <a:pt x="350" y="52"/>
                  </a:lnTo>
                  <a:lnTo>
                    <a:pt x="342" y="52"/>
                  </a:lnTo>
                  <a:lnTo>
                    <a:pt x="326" y="50"/>
                  </a:lnTo>
                  <a:lnTo>
                    <a:pt x="312" y="48"/>
                  </a:lnTo>
                  <a:lnTo>
                    <a:pt x="284" y="36"/>
                  </a:lnTo>
                  <a:lnTo>
                    <a:pt x="272" y="30"/>
                  </a:lnTo>
                  <a:lnTo>
                    <a:pt x="258" y="28"/>
                  </a:lnTo>
                  <a:lnTo>
                    <a:pt x="244" y="26"/>
                  </a:lnTo>
                  <a:lnTo>
                    <a:pt x="228" y="28"/>
                  </a:lnTo>
                  <a:lnTo>
                    <a:pt x="220" y="30"/>
                  </a:lnTo>
                  <a:lnTo>
                    <a:pt x="214" y="28"/>
                  </a:lnTo>
                  <a:lnTo>
                    <a:pt x="210" y="26"/>
                  </a:lnTo>
                  <a:lnTo>
                    <a:pt x="206" y="22"/>
                  </a:lnTo>
                  <a:lnTo>
                    <a:pt x="200" y="14"/>
                  </a:lnTo>
                  <a:lnTo>
                    <a:pt x="194" y="8"/>
                  </a:lnTo>
                  <a:lnTo>
                    <a:pt x="184" y="4"/>
                  </a:lnTo>
                  <a:lnTo>
                    <a:pt x="164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4" y="4"/>
                  </a:lnTo>
                  <a:lnTo>
                    <a:pt x="136" y="8"/>
                  </a:lnTo>
                  <a:lnTo>
                    <a:pt x="138" y="12"/>
                  </a:lnTo>
                  <a:lnTo>
                    <a:pt x="142" y="18"/>
                  </a:lnTo>
                  <a:lnTo>
                    <a:pt x="148" y="24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8" y="36"/>
                  </a:lnTo>
                  <a:lnTo>
                    <a:pt x="144" y="38"/>
                  </a:lnTo>
                  <a:lnTo>
                    <a:pt x="140" y="40"/>
                  </a:lnTo>
                  <a:lnTo>
                    <a:pt x="134" y="40"/>
                  </a:lnTo>
                  <a:lnTo>
                    <a:pt x="122" y="40"/>
                  </a:lnTo>
                  <a:lnTo>
                    <a:pt x="112" y="38"/>
                  </a:lnTo>
                  <a:lnTo>
                    <a:pt x="92" y="32"/>
                  </a:lnTo>
                  <a:lnTo>
                    <a:pt x="74" y="26"/>
                  </a:lnTo>
                  <a:lnTo>
                    <a:pt x="66" y="24"/>
                  </a:lnTo>
                  <a:lnTo>
                    <a:pt x="58" y="22"/>
                  </a:lnTo>
                  <a:lnTo>
                    <a:pt x="50" y="24"/>
                  </a:lnTo>
                  <a:lnTo>
                    <a:pt x="42" y="26"/>
                  </a:lnTo>
                  <a:lnTo>
                    <a:pt x="26" y="32"/>
                  </a:lnTo>
                  <a:lnTo>
                    <a:pt x="12" y="44"/>
                  </a:lnTo>
                  <a:lnTo>
                    <a:pt x="0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35" name="Freeform 29"/>
            <p:cNvSpPr>
              <a:spLocks noChangeAspect="1"/>
            </p:cNvSpPr>
            <p:nvPr/>
          </p:nvSpPr>
          <p:spPr bwMode="auto">
            <a:xfrm>
              <a:off x="3389" y="1653"/>
              <a:ext cx="253" cy="153"/>
            </a:xfrm>
            <a:custGeom>
              <a:avLst/>
              <a:gdLst>
                <a:gd name="T0" fmla="*/ 20 w 248"/>
                <a:gd name="T1" fmla="*/ 67 h 140"/>
                <a:gd name="T2" fmla="*/ 72 w 248"/>
                <a:gd name="T3" fmla="*/ 236 h 140"/>
                <a:gd name="T4" fmla="*/ 121 w 248"/>
                <a:gd name="T5" fmla="*/ 258 h 140"/>
                <a:gd name="T6" fmla="*/ 144 w 248"/>
                <a:gd name="T7" fmla="*/ 4 h 140"/>
                <a:gd name="T8" fmla="*/ 190 w 248"/>
                <a:gd name="T9" fmla="*/ 67 h 140"/>
                <a:gd name="T10" fmla="*/ 206 w 248"/>
                <a:gd name="T11" fmla="*/ 198 h 140"/>
                <a:gd name="T12" fmla="*/ 210 w 248"/>
                <a:gd name="T13" fmla="*/ 282 h 140"/>
                <a:gd name="T14" fmla="*/ 234 w 248"/>
                <a:gd name="T15" fmla="*/ 306 h 140"/>
                <a:gd name="T16" fmla="*/ 264 w 248"/>
                <a:gd name="T17" fmla="*/ 402 h 140"/>
                <a:gd name="T18" fmla="*/ 310 w 248"/>
                <a:gd name="T19" fmla="*/ 647 h 140"/>
                <a:gd name="T20" fmla="*/ 349 w 248"/>
                <a:gd name="T21" fmla="*/ 749 h 140"/>
                <a:gd name="T22" fmla="*/ 393 w 248"/>
                <a:gd name="T23" fmla="*/ 904 h 140"/>
                <a:gd name="T24" fmla="*/ 409 w 248"/>
                <a:gd name="T25" fmla="*/ 923 h 140"/>
                <a:gd name="T26" fmla="*/ 416 w 248"/>
                <a:gd name="T27" fmla="*/ 1013 h 140"/>
                <a:gd name="T28" fmla="*/ 400 w 248"/>
                <a:gd name="T29" fmla="*/ 1069 h 140"/>
                <a:gd name="T30" fmla="*/ 373 w 248"/>
                <a:gd name="T31" fmla="*/ 988 h 140"/>
                <a:gd name="T32" fmla="*/ 335 w 248"/>
                <a:gd name="T33" fmla="*/ 1308 h 140"/>
                <a:gd name="T34" fmla="*/ 310 w 248"/>
                <a:gd name="T35" fmla="*/ 1410 h 140"/>
                <a:gd name="T36" fmla="*/ 271 w 248"/>
                <a:gd name="T37" fmla="*/ 1389 h 140"/>
                <a:gd name="T38" fmla="*/ 267 w 248"/>
                <a:gd name="T39" fmla="*/ 1205 h 140"/>
                <a:gd name="T40" fmla="*/ 241 w 248"/>
                <a:gd name="T41" fmla="*/ 1120 h 140"/>
                <a:gd name="T42" fmla="*/ 198 w 248"/>
                <a:gd name="T43" fmla="*/ 988 h 140"/>
                <a:gd name="T44" fmla="*/ 144 w 248"/>
                <a:gd name="T45" fmla="*/ 811 h 140"/>
                <a:gd name="T46" fmla="*/ 97 w 248"/>
                <a:gd name="T47" fmla="*/ 827 h 140"/>
                <a:gd name="T48" fmla="*/ 60 w 248"/>
                <a:gd name="T49" fmla="*/ 988 h 140"/>
                <a:gd name="T50" fmla="*/ 54 w 248"/>
                <a:gd name="T51" fmla="*/ 749 h 140"/>
                <a:gd name="T52" fmla="*/ 12 w 248"/>
                <a:gd name="T53" fmla="*/ 568 h 140"/>
                <a:gd name="T54" fmla="*/ 0 w 248"/>
                <a:gd name="T55" fmla="*/ 388 h 140"/>
                <a:gd name="T56" fmla="*/ 10 w 248"/>
                <a:gd name="T57" fmla="*/ 325 h 140"/>
                <a:gd name="T58" fmla="*/ 20 w 248"/>
                <a:gd name="T59" fmla="*/ 388 h 140"/>
                <a:gd name="T60" fmla="*/ 54 w 248"/>
                <a:gd name="T61" fmla="*/ 216 h 140"/>
                <a:gd name="T62" fmla="*/ 12 w 248"/>
                <a:gd name="T63" fmla="*/ 95 h 1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8"/>
                <a:gd name="T97" fmla="*/ 0 h 140"/>
                <a:gd name="T98" fmla="*/ 248 w 248"/>
                <a:gd name="T99" fmla="*/ 140 h 1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8" h="140">
                  <a:moveTo>
                    <a:pt x="8" y="6"/>
                  </a:moveTo>
                  <a:lnTo>
                    <a:pt x="20" y="6"/>
                  </a:lnTo>
                  <a:lnTo>
                    <a:pt x="32" y="10"/>
                  </a:lnTo>
                  <a:lnTo>
                    <a:pt x="46" y="24"/>
                  </a:lnTo>
                  <a:lnTo>
                    <a:pt x="56" y="24"/>
                  </a:lnTo>
                  <a:lnTo>
                    <a:pt x="72" y="26"/>
                  </a:lnTo>
                  <a:lnTo>
                    <a:pt x="72" y="14"/>
                  </a:lnTo>
                  <a:lnTo>
                    <a:pt x="86" y="4"/>
                  </a:lnTo>
                  <a:lnTo>
                    <a:pt x="96" y="0"/>
                  </a:lnTo>
                  <a:lnTo>
                    <a:pt x="114" y="6"/>
                  </a:lnTo>
                  <a:lnTo>
                    <a:pt x="120" y="12"/>
                  </a:lnTo>
                  <a:lnTo>
                    <a:pt x="122" y="20"/>
                  </a:lnTo>
                  <a:lnTo>
                    <a:pt x="122" y="24"/>
                  </a:lnTo>
                  <a:lnTo>
                    <a:pt x="124" y="28"/>
                  </a:lnTo>
                  <a:lnTo>
                    <a:pt x="130" y="30"/>
                  </a:lnTo>
                  <a:lnTo>
                    <a:pt x="140" y="30"/>
                  </a:lnTo>
                  <a:lnTo>
                    <a:pt x="152" y="30"/>
                  </a:lnTo>
                  <a:lnTo>
                    <a:pt x="158" y="40"/>
                  </a:lnTo>
                  <a:lnTo>
                    <a:pt x="172" y="56"/>
                  </a:lnTo>
                  <a:lnTo>
                    <a:pt x="184" y="64"/>
                  </a:lnTo>
                  <a:lnTo>
                    <a:pt x="194" y="72"/>
                  </a:lnTo>
                  <a:lnTo>
                    <a:pt x="208" y="74"/>
                  </a:lnTo>
                  <a:lnTo>
                    <a:pt x="220" y="86"/>
                  </a:lnTo>
                  <a:lnTo>
                    <a:pt x="234" y="90"/>
                  </a:lnTo>
                  <a:lnTo>
                    <a:pt x="240" y="92"/>
                  </a:lnTo>
                  <a:lnTo>
                    <a:pt x="244" y="92"/>
                  </a:lnTo>
                  <a:lnTo>
                    <a:pt x="246" y="94"/>
                  </a:lnTo>
                  <a:lnTo>
                    <a:pt x="248" y="102"/>
                  </a:lnTo>
                  <a:lnTo>
                    <a:pt x="248" y="106"/>
                  </a:lnTo>
                  <a:lnTo>
                    <a:pt x="238" y="106"/>
                  </a:lnTo>
                  <a:lnTo>
                    <a:pt x="230" y="102"/>
                  </a:lnTo>
                  <a:lnTo>
                    <a:pt x="222" y="98"/>
                  </a:lnTo>
                  <a:lnTo>
                    <a:pt x="210" y="114"/>
                  </a:lnTo>
                  <a:lnTo>
                    <a:pt x="200" y="130"/>
                  </a:lnTo>
                  <a:lnTo>
                    <a:pt x="192" y="136"/>
                  </a:lnTo>
                  <a:lnTo>
                    <a:pt x="184" y="140"/>
                  </a:lnTo>
                  <a:lnTo>
                    <a:pt x="174" y="138"/>
                  </a:lnTo>
                  <a:lnTo>
                    <a:pt x="162" y="138"/>
                  </a:lnTo>
                  <a:lnTo>
                    <a:pt x="160" y="128"/>
                  </a:lnTo>
                  <a:lnTo>
                    <a:pt x="160" y="120"/>
                  </a:lnTo>
                  <a:lnTo>
                    <a:pt x="152" y="116"/>
                  </a:lnTo>
                  <a:lnTo>
                    <a:pt x="144" y="112"/>
                  </a:lnTo>
                  <a:lnTo>
                    <a:pt x="134" y="106"/>
                  </a:lnTo>
                  <a:lnTo>
                    <a:pt x="118" y="98"/>
                  </a:lnTo>
                  <a:lnTo>
                    <a:pt x="100" y="86"/>
                  </a:lnTo>
                  <a:lnTo>
                    <a:pt x="86" y="80"/>
                  </a:lnTo>
                  <a:lnTo>
                    <a:pt x="70" y="78"/>
                  </a:lnTo>
                  <a:lnTo>
                    <a:pt x="60" y="82"/>
                  </a:lnTo>
                  <a:lnTo>
                    <a:pt x="50" y="88"/>
                  </a:lnTo>
                  <a:lnTo>
                    <a:pt x="34" y="98"/>
                  </a:lnTo>
                  <a:lnTo>
                    <a:pt x="32" y="86"/>
                  </a:lnTo>
                  <a:lnTo>
                    <a:pt x="28" y="74"/>
                  </a:lnTo>
                  <a:lnTo>
                    <a:pt x="20" y="64"/>
                  </a:lnTo>
                  <a:lnTo>
                    <a:pt x="12" y="56"/>
                  </a:lnTo>
                  <a:lnTo>
                    <a:pt x="4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10" y="32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32"/>
                  </a:lnTo>
                  <a:lnTo>
                    <a:pt x="28" y="22"/>
                  </a:lnTo>
                  <a:lnTo>
                    <a:pt x="22" y="16"/>
                  </a:lnTo>
                  <a:lnTo>
                    <a:pt x="12" y="1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36" name="Freeform 30"/>
            <p:cNvSpPr>
              <a:spLocks noChangeAspect="1"/>
            </p:cNvSpPr>
            <p:nvPr/>
          </p:nvSpPr>
          <p:spPr bwMode="auto">
            <a:xfrm>
              <a:off x="4458" y="2788"/>
              <a:ext cx="699" cy="602"/>
            </a:xfrm>
            <a:custGeom>
              <a:avLst/>
              <a:gdLst>
                <a:gd name="T0" fmla="*/ 367 w 684"/>
                <a:gd name="T1" fmla="*/ 1077 h 554"/>
                <a:gd name="T2" fmla="*/ 400 w 684"/>
                <a:gd name="T3" fmla="*/ 1081 h 554"/>
                <a:gd name="T4" fmla="*/ 428 w 684"/>
                <a:gd name="T5" fmla="*/ 929 h 554"/>
                <a:gd name="T6" fmla="*/ 457 w 684"/>
                <a:gd name="T7" fmla="*/ 668 h 554"/>
                <a:gd name="T8" fmla="*/ 538 w 684"/>
                <a:gd name="T9" fmla="*/ 601 h 554"/>
                <a:gd name="T10" fmla="*/ 555 w 684"/>
                <a:gd name="T11" fmla="*/ 668 h 554"/>
                <a:gd name="T12" fmla="*/ 587 w 684"/>
                <a:gd name="T13" fmla="*/ 531 h 554"/>
                <a:gd name="T14" fmla="*/ 613 w 684"/>
                <a:gd name="T15" fmla="*/ 368 h 554"/>
                <a:gd name="T16" fmla="*/ 683 w 684"/>
                <a:gd name="T17" fmla="*/ 224 h 554"/>
                <a:gd name="T18" fmla="*/ 674 w 684"/>
                <a:gd name="T19" fmla="*/ 4 h 554"/>
                <a:gd name="T20" fmla="*/ 703 w 684"/>
                <a:gd name="T21" fmla="*/ 115 h 554"/>
                <a:gd name="T22" fmla="*/ 780 w 684"/>
                <a:gd name="T23" fmla="*/ 206 h 554"/>
                <a:gd name="T24" fmla="*/ 809 w 684"/>
                <a:gd name="T25" fmla="*/ 190 h 554"/>
                <a:gd name="T26" fmla="*/ 785 w 684"/>
                <a:gd name="T27" fmla="*/ 400 h 554"/>
                <a:gd name="T28" fmla="*/ 800 w 684"/>
                <a:gd name="T29" fmla="*/ 479 h 554"/>
                <a:gd name="T30" fmla="*/ 792 w 684"/>
                <a:gd name="T31" fmla="*/ 531 h 554"/>
                <a:gd name="T32" fmla="*/ 768 w 684"/>
                <a:gd name="T33" fmla="*/ 773 h 554"/>
                <a:gd name="T34" fmla="*/ 836 w 684"/>
                <a:gd name="T35" fmla="*/ 991 h 554"/>
                <a:gd name="T36" fmla="*/ 886 w 684"/>
                <a:gd name="T37" fmla="*/ 1137 h 554"/>
                <a:gd name="T38" fmla="*/ 925 w 684"/>
                <a:gd name="T39" fmla="*/ 857 h 554"/>
                <a:gd name="T40" fmla="*/ 964 w 684"/>
                <a:gd name="T41" fmla="*/ 312 h 554"/>
                <a:gd name="T42" fmla="*/ 1007 w 684"/>
                <a:gd name="T43" fmla="*/ 2 h 554"/>
                <a:gd name="T44" fmla="*/ 1016 w 684"/>
                <a:gd name="T45" fmla="*/ 531 h 554"/>
                <a:gd name="T46" fmla="*/ 1054 w 684"/>
                <a:gd name="T47" fmla="*/ 714 h 554"/>
                <a:gd name="T48" fmla="*/ 1056 w 684"/>
                <a:gd name="T49" fmla="*/ 1100 h 554"/>
                <a:gd name="T50" fmla="*/ 1074 w 684"/>
                <a:gd name="T51" fmla="*/ 1412 h 554"/>
                <a:gd name="T52" fmla="*/ 1125 w 684"/>
                <a:gd name="T53" fmla="*/ 1700 h 554"/>
                <a:gd name="T54" fmla="*/ 1146 w 684"/>
                <a:gd name="T55" fmla="*/ 1943 h 554"/>
                <a:gd name="T56" fmla="*/ 1171 w 684"/>
                <a:gd name="T57" fmla="*/ 2183 h 554"/>
                <a:gd name="T58" fmla="*/ 1200 w 684"/>
                <a:gd name="T59" fmla="*/ 2513 h 554"/>
                <a:gd name="T60" fmla="*/ 1181 w 684"/>
                <a:gd name="T61" fmla="*/ 2997 h 554"/>
                <a:gd name="T62" fmla="*/ 1123 w 684"/>
                <a:gd name="T63" fmla="*/ 3521 h 554"/>
                <a:gd name="T64" fmla="*/ 1054 w 684"/>
                <a:gd name="T65" fmla="*/ 3812 h 554"/>
                <a:gd name="T66" fmla="*/ 945 w 684"/>
                <a:gd name="T67" fmla="*/ 4483 h 554"/>
                <a:gd name="T68" fmla="*/ 901 w 684"/>
                <a:gd name="T69" fmla="*/ 4582 h 554"/>
                <a:gd name="T70" fmla="*/ 827 w 684"/>
                <a:gd name="T71" fmla="*/ 4720 h 554"/>
                <a:gd name="T72" fmla="*/ 785 w 684"/>
                <a:gd name="T73" fmla="*/ 4612 h 554"/>
                <a:gd name="T74" fmla="*/ 713 w 684"/>
                <a:gd name="T75" fmla="*/ 4693 h 554"/>
                <a:gd name="T76" fmla="*/ 654 w 684"/>
                <a:gd name="T77" fmla="*/ 4497 h 554"/>
                <a:gd name="T78" fmla="*/ 658 w 684"/>
                <a:gd name="T79" fmla="*/ 4235 h 554"/>
                <a:gd name="T80" fmla="*/ 654 w 684"/>
                <a:gd name="T81" fmla="*/ 3981 h 554"/>
                <a:gd name="T82" fmla="*/ 616 w 684"/>
                <a:gd name="T83" fmla="*/ 4142 h 554"/>
                <a:gd name="T84" fmla="*/ 630 w 684"/>
                <a:gd name="T85" fmla="*/ 4076 h 554"/>
                <a:gd name="T86" fmla="*/ 644 w 684"/>
                <a:gd name="T87" fmla="*/ 3832 h 554"/>
                <a:gd name="T88" fmla="*/ 587 w 684"/>
                <a:gd name="T89" fmla="*/ 4088 h 554"/>
                <a:gd name="T90" fmla="*/ 577 w 684"/>
                <a:gd name="T91" fmla="*/ 3832 h 554"/>
                <a:gd name="T92" fmla="*/ 509 w 684"/>
                <a:gd name="T93" fmla="*/ 3573 h 554"/>
                <a:gd name="T94" fmla="*/ 308 w 684"/>
                <a:gd name="T95" fmla="*/ 3708 h 554"/>
                <a:gd name="T96" fmla="*/ 155 w 684"/>
                <a:gd name="T97" fmla="*/ 3968 h 554"/>
                <a:gd name="T98" fmla="*/ 20 w 684"/>
                <a:gd name="T99" fmla="*/ 4122 h 554"/>
                <a:gd name="T100" fmla="*/ 0 w 684"/>
                <a:gd name="T101" fmla="*/ 3936 h 554"/>
                <a:gd name="T102" fmla="*/ 52 w 684"/>
                <a:gd name="T103" fmla="*/ 3679 h 554"/>
                <a:gd name="T104" fmla="*/ 54 w 684"/>
                <a:gd name="T105" fmla="*/ 2957 h 554"/>
                <a:gd name="T106" fmla="*/ 22 w 684"/>
                <a:gd name="T107" fmla="*/ 2620 h 554"/>
                <a:gd name="T108" fmla="*/ 56 w 684"/>
                <a:gd name="T109" fmla="*/ 2620 h 554"/>
                <a:gd name="T110" fmla="*/ 68 w 684"/>
                <a:gd name="T111" fmla="*/ 2120 h 554"/>
                <a:gd name="T112" fmla="*/ 87 w 684"/>
                <a:gd name="T113" fmla="*/ 1959 h 554"/>
                <a:gd name="T114" fmla="*/ 134 w 684"/>
                <a:gd name="T115" fmla="*/ 1811 h 554"/>
                <a:gd name="T116" fmla="*/ 193 w 684"/>
                <a:gd name="T117" fmla="*/ 1645 h 554"/>
                <a:gd name="T118" fmla="*/ 295 w 684"/>
                <a:gd name="T119" fmla="*/ 1534 h 5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4"/>
                <a:gd name="T181" fmla="*/ 0 h 554"/>
                <a:gd name="T182" fmla="*/ 684 w 684"/>
                <a:gd name="T183" fmla="*/ 554 h 55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4" h="554">
                  <a:moveTo>
                    <a:pt x="194" y="150"/>
                  </a:moveTo>
                  <a:lnTo>
                    <a:pt x="200" y="142"/>
                  </a:lnTo>
                  <a:lnTo>
                    <a:pt x="202" y="140"/>
                  </a:lnTo>
                  <a:lnTo>
                    <a:pt x="202" y="134"/>
                  </a:lnTo>
                  <a:lnTo>
                    <a:pt x="204" y="128"/>
                  </a:lnTo>
                  <a:lnTo>
                    <a:pt x="208" y="122"/>
                  </a:lnTo>
                  <a:lnTo>
                    <a:pt x="214" y="116"/>
                  </a:lnTo>
                  <a:lnTo>
                    <a:pt x="218" y="114"/>
                  </a:lnTo>
                  <a:lnTo>
                    <a:pt x="220" y="122"/>
                  </a:lnTo>
                  <a:lnTo>
                    <a:pt x="222" y="124"/>
                  </a:lnTo>
                  <a:lnTo>
                    <a:pt x="226" y="126"/>
                  </a:lnTo>
                  <a:lnTo>
                    <a:pt x="228" y="124"/>
                  </a:lnTo>
                  <a:lnTo>
                    <a:pt x="228" y="122"/>
                  </a:lnTo>
                  <a:lnTo>
                    <a:pt x="230" y="120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36" y="108"/>
                  </a:lnTo>
                  <a:lnTo>
                    <a:pt x="244" y="108"/>
                  </a:lnTo>
                  <a:lnTo>
                    <a:pt x="244" y="100"/>
                  </a:lnTo>
                  <a:lnTo>
                    <a:pt x="248" y="94"/>
                  </a:lnTo>
                  <a:lnTo>
                    <a:pt x="250" y="90"/>
                  </a:lnTo>
                  <a:lnTo>
                    <a:pt x="254" y="86"/>
                  </a:lnTo>
                  <a:lnTo>
                    <a:pt x="258" y="84"/>
                  </a:lnTo>
                  <a:lnTo>
                    <a:pt x="260" y="78"/>
                  </a:lnTo>
                  <a:lnTo>
                    <a:pt x="262" y="74"/>
                  </a:lnTo>
                  <a:lnTo>
                    <a:pt x="266" y="70"/>
                  </a:lnTo>
                  <a:lnTo>
                    <a:pt x="282" y="64"/>
                  </a:lnTo>
                  <a:lnTo>
                    <a:pt x="290" y="62"/>
                  </a:lnTo>
                  <a:lnTo>
                    <a:pt x="296" y="58"/>
                  </a:lnTo>
                  <a:lnTo>
                    <a:pt x="306" y="68"/>
                  </a:lnTo>
                  <a:lnTo>
                    <a:pt x="310" y="72"/>
                  </a:lnTo>
                  <a:lnTo>
                    <a:pt x="310" y="78"/>
                  </a:lnTo>
                  <a:lnTo>
                    <a:pt x="310" y="80"/>
                  </a:lnTo>
                  <a:lnTo>
                    <a:pt x="308" y="82"/>
                  </a:lnTo>
                  <a:lnTo>
                    <a:pt x="312" y="80"/>
                  </a:lnTo>
                  <a:lnTo>
                    <a:pt x="316" y="78"/>
                  </a:lnTo>
                  <a:lnTo>
                    <a:pt x="320" y="80"/>
                  </a:lnTo>
                  <a:lnTo>
                    <a:pt x="324" y="80"/>
                  </a:lnTo>
                  <a:lnTo>
                    <a:pt x="330" y="78"/>
                  </a:lnTo>
                  <a:lnTo>
                    <a:pt x="334" y="76"/>
                  </a:lnTo>
                  <a:lnTo>
                    <a:pt x="332" y="68"/>
                  </a:lnTo>
                  <a:lnTo>
                    <a:pt x="334" y="62"/>
                  </a:lnTo>
                  <a:lnTo>
                    <a:pt x="338" y="58"/>
                  </a:lnTo>
                  <a:lnTo>
                    <a:pt x="344" y="54"/>
                  </a:lnTo>
                  <a:lnTo>
                    <a:pt x="350" y="52"/>
                  </a:lnTo>
                  <a:lnTo>
                    <a:pt x="348" y="48"/>
                  </a:lnTo>
                  <a:lnTo>
                    <a:pt x="346" y="46"/>
                  </a:lnTo>
                  <a:lnTo>
                    <a:pt x="348" y="42"/>
                  </a:lnTo>
                  <a:lnTo>
                    <a:pt x="350" y="38"/>
                  </a:lnTo>
                  <a:lnTo>
                    <a:pt x="360" y="32"/>
                  </a:lnTo>
                  <a:lnTo>
                    <a:pt x="370" y="28"/>
                  </a:lnTo>
                  <a:lnTo>
                    <a:pt x="380" y="28"/>
                  </a:lnTo>
                  <a:lnTo>
                    <a:pt x="384" y="26"/>
                  </a:lnTo>
                  <a:lnTo>
                    <a:pt x="388" y="26"/>
                  </a:lnTo>
                  <a:lnTo>
                    <a:pt x="390" y="22"/>
                  </a:lnTo>
                  <a:lnTo>
                    <a:pt x="392" y="18"/>
                  </a:lnTo>
                  <a:lnTo>
                    <a:pt x="392" y="14"/>
                  </a:lnTo>
                  <a:lnTo>
                    <a:pt x="386" y="12"/>
                  </a:lnTo>
                  <a:lnTo>
                    <a:pt x="384" y="10"/>
                  </a:lnTo>
                  <a:lnTo>
                    <a:pt x="384" y="4"/>
                  </a:lnTo>
                  <a:lnTo>
                    <a:pt x="390" y="4"/>
                  </a:lnTo>
                  <a:lnTo>
                    <a:pt x="392" y="6"/>
                  </a:lnTo>
                  <a:lnTo>
                    <a:pt x="396" y="8"/>
                  </a:lnTo>
                  <a:lnTo>
                    <a:pt x="394" y="12"/>
                  </a:lnTo>
                  <a:lnTo>
                    <a:pt x="396" y="12"/>
                  </a:lnTo>
                  <a:lnTo>
                    <a:pt x="400" y="14"/>
                  </a:lnTo>
                  <a:lnTo>
                    <a:pt x="402" y="14"/>
                  </a:lnTo>
                  <a:lnTo>
                    <a:pt x="412" y="16"/>
                  </a:lnTo>
                  <a:lnTo>
                    <a:pt x="420" y="20"/>
                  </a:lnTo>
                  <a:lnTo>
                    <a:pt x="42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8" y="20"/>
                  </a:lnTo>
                  <a:lnTo>
                    <a:pt x="450" y="26"/>
                  </a:lnTo>
                  <a:lnTo>
                    <a:pt x="454" y="30"/>
                  </a:lnTo>
                  <a:lnTo>
                    <a:pt x="456" y="24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4" y="24"/>
                  </a:lnTo>
                  <a:lnTo>
                    <a:pt x="466" y="28"/>
                  </a:lnTo>
                  <a:lnTo>
                    <a:pt x="464" y="34"/>
                  </a:lnTo>
                  <a:lnTo>
                    <a:pt x="460" y="40"/>
                  </a:lnTo>
                  <a:lnTo>
                    <a:pt x="454" y="44"/>
                  </a:lnTo>
                  <a:lnTo>
                    <a:pt x="448" y="46"/>
                  </a:lnTo>
                  <a:lnTo>
                    <a:pt x="448" y="52"/>
                  </a:lnTo>
                  <a:lnTo>
                    <a:pt x="448" y="54"/>
                  </a:lnTo>
                  <a:lnTo>
                    <a:pt x="450" y="56"/>
                  </a:lnTo>
                  <a:lnTo>
                    <a:pt x="452" y="58"/>
                  </a:lnTo>
                  <a:lnTo>
                    <a:pt x="454" y="58"/>
                  </a:lnTo>
                  <a:lnTo>
                    <a:pt x="456" y="56"/>
                  </a:lnTo>
                  <a:lnTo>
                    <a:pt x="458" y="60"/>
                  </a:lnTo>
                  <a:lnTo>
                    <a:pt x="460" y="60"/>
                  </a:lnTo>
                  <a:lnTo>
                    <a:pt x="458" y="64"/>
                  </a:lnTo>
                  <a:lnTo>
                    <a:pt x="454" y="66"/>
                  </a:lnTo>
                  <a:lnTo>
                    <a:pt x="452" y="66"/>
                  </a:lnTo>
                  <a:lnTo>
                    <a:pt x="450" y="62"/>
                  </a:lnTo>
                  <a:lnTo>
                    <a:pt x="450" y="58"/>
                  </a:lnTo>
                  <a:lnTo>
                    <a:pt x="440" y="66"/>
                  </a:lnTo>
                  <a:lnTo>
                    <a:pt x="436" y="70"/>
                  </a:lnTo>
                  <a:lnTo>
                    <a:pt x="434" y="76"/>
                  </a:lnTo>
                  <a:lnTo>
                    <a:pt x="434" y="82"/>
                  </a:lnTo>
                  <a:lnTo>
                    <a:pt x="438" y="88"/>
                  </a:lnTo>
                  <a:lnTo>
                    <a:pt x="440" y="92"/>
                  </a:lnTo>
                  <a:lnTo>
                    <a:pt x="446" y="94"/>
                  </a:lnTo>
                  <a:lnTo>
                    <a:pt x="456" y="98"/>
                  </a:lnTo>
                  <a:lnTo>
                    <a:pt x="462" y="100"/>
                  </a:lnTo>
                  <a:lnTo>
                    <a:pt x="466" y="104"/>
                  </a:lnTo>
                  <a:lnTo>
                    <a:pt x="476" y="112"/>
                  </a:lnTo>
                  <a:lnTo>
                    <a:pt x="490" y="118"/>
                  </a:lnTo>
                  <a:lnTo>
                    <a:pt x="492" y="120"/>
                  </a:lnTo>
                  <a:lnTo>
                    <a:pt x="496" y="126"/>
                  </a:lnTo>
                  <a:lnTo>
                    <a:pt x="498" y="130"/>
                  </a:lnTo>
                  <a:lnTo>
                    <a:pt x="500" y="132"/>
                  </a:lnTo>
                  <a:lnTo>
                    <a:pt x="504" y="132"/>
                  </a:lnTo>
                  <a:lnTo>
                    <a:pt x="508" y="132"/>
                  </a:lnTo>
                  <a:lnTo>
                    <a:pt x="512" y="130"/>
                  </a:lnTo>
                  <a:lnTo>
                    <a:pt x="516" y="126"/>
                  </a:lnTo>
                  <a:lnTo>
                    <a:pt x="520" y="120"/>
                  </a:lnTo>
                  <a:lnTo>
                    <a:pt x="522" y="112"/>
                  </a:lnTo>
                  <a:lnTo>
                    <a:pt x="526" y="100"/>
                  </a:lnTo>
                  <a:lnTo>
                    <a:pt x="530" y="92"/>
                  </a:lnTo>
                  <a:lnTo>
                    <a:pt x="536" y="82"/>
                  </a:lnTo>
                  <a:lnTo>
                    <a:pt x="538" y="70"/>
                  </a:lnTo>
                  <a:lnTo>
                    <a:pt x="540" y="56"/>
                  </a:lnTo>
                  <a:lnTo>
                    <a:pt x="542" y="46"/>
                  </a:lnTo>
                  <a:lnTo>
                    <a:pt x="548" y="36"/>
                  </a:lnTo>
                  <a:lnTo>
                    <a:pt x="552" y="26"/>
                  </a:lnTo>
                  <a:lnTo>
                    <a:pt x="558" y="8"/>
                  </a:lnTo>
                  <a:lnTo>
                    <a:pt x="562" y="2"/>
                  </a:lnTo>
                  <a:lnTo>
                    <a:pt x="564" y="0"/>
                  </a:lnTo>
                  <a:lnTo>
                    <a:pt x="568" y="0"/>
                  </a:lnTo>
                  <a:lnTo>
                    <a:pt x="572" y="2"/>
                  </a:lnTo>
                  <a:lnTo>
                    <a:pt x="574" y="6"/>
                  </a:lnTo>
                  <a:lnTo>
                    <a:pt x="572" y="14"/>
                  </a:lnTo>
                  <a:lnTo>
                    <a:pt x="572" y="22"/>
                  </a:lnTo>
                  <a:lnTo>
                    <a:pt x="572" y="28"/>
                  </a:lnTo>
                  <a:lnTo>
                    <a:pt x="576" y="48"/>
                  </a:lnTo>
                  <a:lnTo>
                    <a:pt x="578" y="62"/>
                  </a:lnTo>
                  <a:lnTo>
                    <a:pt x="580" y="66"/>
                  </a:lnTo>
                  <a:lnTo>
                    <a:pt x="582" y="68"/>
                  </a:lnTo>
                  <a:lnTo>
                    <a:pt x="586" y="68"/>
                  </a:lnTo>
                  <a:lnTo>
                    <a:pt x="588" y="66"/>
                  </a:lnTo>
                  <a:lnTo>
                    <a:pt x="594" y="74"/>
                  </a:lnTo>
                  <a:lnTo>
                    <a:pt x="600" y="82"/>
                  </a:lnTo>
                  <a:lnTo>
                    <a:pt x="596" y="90"/>
                  </a:lnTo>
                  <a:lnTo>
                    <a:pt x="598" y="98"/>
                  </a:lnTo>
                  <a:lnTo>
                    <a:pt x="596" y="108"/>
                  </a:lnTo>
                  <a:lnTo>
                    <a:pt x="598" y="114"/>
                  </a:lnTo>
                  <a:lnTo>
                    <a:pt x="600" y="120"/>
                  </a:lnTo>
                  <a:lnTo>
                    <a:pt x="602" y="128"/>
                  </a:lnTo>
                  <a:lnTo>
                    <a:pt x="602" y="134"/>
                  </a:lnTo>
                  <a:lnTo>
                    <a:pt x="604" y="142"/>
                  </a:lnTo>
                  <a:lnTo>
                    <a:pt x="606" y="146"/>
                  </a:lnTo>
                  <a:lnTo>
                    <a:pt x="606" y="156"/>
                  </a:lnTo>
                  <a:lnTo>
                    <a:pt x="606" y="160"/>
                  </a:lnTo>
                  <a:lnTo>
                    <a:pt x="610" y="164"/>
                  </a:lnTo>
                  <a:lnTo>
                    <a:pt x="618" y="170"/>
                  </a:lnTo>
                  <a:lnTo>
                    <a:pt x="628" y="176"/>
                  </a:lnTo>
                  <a:lnTo>
                    <a:pt x="636" y="182"/>
                  </a:lnTo>
                  <a:lnTo>
                    <a:pt x="638" y="188"/>
                  </a:lnTo>
                  <a:lnTo>
                    <a:pt x="638" y="192"/>
                  </a:lnTo>
                  <a:lnTo>
                    <a:pt x="640" y="196"/>
                  </a:lnTo>
                  <a:lnTo>
                    <a:pt x="642" y="200"/>
                  </a:lnTo>
                  <a:lnTo>
                    <a:pt x="642" y="216"/>
                  </a:lnTo>
                  <a:lnTo>
                    <a:pt x="642" y="222"/>
                  </a:lnTo>
                  <a:lnTo>
                    <a:pt x="644" y="224"/>
                  </a:lnTo>
                  <a:lnTo>
                    <a:pt x="646" y="224"/>
                  </a:lnTo>
                  <a:lnTo>
                    <a:pt x="650" y="224"/>
                  </a:lnTo>
                  <a:lnTo>
                    <a:pt x="650" y="222"/>
                  </a:lnTo>
                  <a:lnTo>
                    <a:pt x="658" y="232"/>
                  </a:lnTo>
                  <a:lnTo>
                    <a:pt x="660" y="238"/>
                  </a:lnTo>
                  <a:lnTo>
                    <a:pt x="660" y="246"/>
                  </a:lnTo>
                  <a:lnTo>
                    <a:pt x="662" y="250"/>
                  </a:lnTo>
                  <a:lnTo>
                    <a:pt x="664" y="252"/>
                  </a:lnTo>
                  <a:lnTo>
                    <a:pt x="666" y="254"/>
                  </a:lnTo>
                  <a:lnTo>
                    <a:pt x="668" y="256"/>
                  </a:lnTo>
                  <a:lnTo>
                    <a:pt x="678" y="270"/>
                  </a:lnTo>
                  <a:lnTo>
                    <a:pt x="682" y="278"/>
                  </a:lnTo>
                  <a:lnTo>
                    <a:pt x="684" y="284"/>
                  </a:lnTo>
                  <a:lnTo>
                    <a:pt x="682" y="290"/>
                  </a:lnTo>
                  <a:lnTo>
                    <a:pt x="680" y="298"/>
                  </a:lnTo>
                  <a:lnTo>
                    <a:pt x="676" y="302"/>
                  </a:lnTo>
                  <a:lnTo>
                    <a:pt x="676" y="310"/>
                  </a:lnTo>
                  <a:lnTo>
                    <a:pt x="676" y="324"/>
                  </a:lnTo>
                  <a:lnTo>
                    <a:pt x="676" y="336"/>
                  </a:lnTo>
                  <a:lnTo>
                    <a:pt x="672" y="346"/>
                  </a:lnTo>
                  <a:lnTo>
                    <a:pt x="670" y="354"/>
                  </a:lnTo>
                  <a:lnTo>
                    <a:pt x="666" y="362"/>
                  </a:lnTo>
                  <a:lnTo>
                    <a:pt x="654" y="378"/>
                  </a:lnTo>
                  <a:lnTo>
                    <a:pt x="644" y="398"/>
                  </a:lnTo>
                  <a:lnTo>
                    <a:pt x="642" y="404"/>
                  </a:lnTo>
                  <a:lnTo>
                    <a:pt x="638" y="406"/>
                  </a:lnTo>
                  <a:lnTo>
                    <a:pt x="634" y="410"/>
                  </a:lnTo>
                  <a:lnTo>
                    <a:pt x="630" y="414"/>
                  </a:lnTo>
                  <a:lnTo>
                    <a:pt x="626" y="420"/>
                  </a:lnTo>
                  <a:lnTo>
                    <a:pt x="622" y="424"/>
                  </a:lnTo>
                  <a:lnTo>
                    <a:pt x="608" y="432"/>
                  </a:lnTo>
                  <a:lnTo>
                    <a:pt x="600" y="440"/>
                  </a:lnTo>
                  <a:lnTo>
                    <a:pt x="594" y="448"/>
                  </a:lnTo>
                  <a:lnTo>
                    <a:pt x="588" y="456"/>
                  </a:lnTo>
                  <a:lnTo>
                    <a:pt x="582" y="464"/>
                  </a:lnTo>
                  <a:lnTo>
                    <a:pt x="560" y="488"/>
                  </a:lnTo>
                  <a:lnTo>
                    <a:pt x="548" y="502"/>
                  </a:lnTo>
                  <a:lnTo>
                    <a:pt x="538" y="516"/>
                  </a:lnTo>
                  <a:lnTo>
                    <a:pt x="536" y="518"/>
                  </a:lnTo>
                  <a:lnTo>
                    <a:pt x="534" y="522"/>
                  </a:lnTo>
                  <a:lnTo>
                    <a:pt x="532" y="524"/>
                  </a:lnTo>
                  <a:lnTo>
                    <a:pt x="530" y="526"/>
                  </a:lnTo>
                  <a:lnTo>
                    <a:pt x="520" y="528"/>
                  </a:lnTo>
                  <a:lnTo>
                    <a:pt x="512" y="528"/>
                  </a:lnTo>
                  <a:lnTo>
                    <a:pt x="502" y="530"/>
                  </a:lnTo>
                  <a:lnTo>
                    <a:pt x="496" y="530"/>
                  </a:lnTo>
                  <a:lnTo>
                    <a:pt x="488" y="534"/>
                  </a:lnTo>
                  <a:lnTo>
                    <a:pt x="482" y="538"/>
                  </a:lnTo>
                  <a:lnTo>
                    <a:pt x="476" y="542"/>
                  </a:lnTo>
                  <a:lnTo>
                    <a:pt x="470" y="544"/>
                  </a:lnTo>
                  <a:lnTo>
                    <a:pt x="466" y="546"/>
                  </a:lnTo>
                  <a:lnTo>
                    <a:pt x="464" y="550"/>
                  </a:lnTo>
                  <a:lnTo>
                    <a:pt x="460" y="552"/>
                  </a:lnTo>
                  <a:lnTo>
                    <a:pt x="458" y="554"/>
                  </a:lnTo>
                  <a:lnTo>
                    <a:pt x="452" y="544"/>
                  </a:lnTo>
                  <a:lnTo>
                    <a:pt x="448" y="532"/>
                  </a:lnTo>
                  <a:lnTo>
                    <a:pt x="442" y="532"/>
                  </a:lnTo>
                  <a:lnTo>
                    <a:pt x="440" y="534"/>
                  </a:lnTo>
                  <a:lnTo>
                    <a:pt x="438" y="538"/>
                  </a:lnTo>
                  <a:lnTo>
                    <a:pt x="414" y="552"/>
                  </a:lnTo>
                  <a:lnTo>
                    <a:pt x="408" y="548"/>
                  </a:lnTo>
                  <a:lnTo>
                    <a:pt x="406" y="542"/>
                  </a:lnTo>
                  <a:lnTo>
                    <a:pt x="398" y="542"/>
                  </a:lnTo>
                  <a:lnTo>
                    <a:pt x="392" y="542"/>
                  </a:lnTo>
                  <a:lnTo>
                    <a:pt x="386" y="538"/>
                  </a:lnTo>
                  <a:lnTo>
                    <a:pt x="380" y="532"/>
                  </a:lnTo>
                  <a:lnTo>
                    <a:pt x="374" y="524"/>
                  </a:lnTo>
                  <a:lnTo>
                    <a:pt x="372" y="518"/>
                  </a:lnTo>
                  <a:lnTo>
                    <a:pt x="372" y="514"/>
                  </a:lnTo>
                  <a:lnTo>
                    <a:pt x="376" y="510"/>
                  </a:lnTo>
                  <a:lnTo>
                    <a:pt x="378" y="506"/>
                  </a:lnTo>
                  <a:lnTo>
                    <a:pt x="380" y="500"/>
                  </a:lnTo>
                  <a:lnTo>
                    <a:pt x="378" y="492"/>
                  </a:lnTo>
                  <a:lnTo>
                    <a:pt x="374" y="488"/>
                  </a:lnTo>
                  <a:lnTo>
                    <a:pt x="370" y="486"/>
                  </a:lnTo>
                  <a:lnTo>
                    <a:pt x="366" y="482"/>
                  </a:lnTo>
                  <a:lnTo>
                    <a:pt x="372" y="474"/>
                  </a:lnTo>
                  <a:lnTo>
                    <a:pt x="372" y="470"/>
                  </a:lnTo>
                  <a:lnTo>
                    <a:pt x="374" y="464"/>
                  </a:lnTo>
                  <a:lnTo>
                    <a:pt x="372" y="460"/>
                  </a:lnTo>
                  <a:lnTo>
                    <a:pt x="368" y="460"/>
                  </a:lnTo>
                  <a:lnTo>
                    <a:pt x="366" y="462"/>
                  </a:lnTo>
                  <a:lnTo>
                    <a:pt x="362" y="470"/>
                  </a:lnTo>
                  <a:lnTo>
                    <a:pt x="358" y="476"/>
                  </a:lnTo>
                  <a:lnTo>
                    <a:pt x="354" y="478"/>
                  </a:lnTo>
                  <a:lnTo>
                    <a:pt x="350" y="478"/>
                  </a:lnTo>
                  <a:lnTo>
                    <a:pt x="348" y="478"/>
                  </a:lnTo>
                  <a:lnTo>
                    <a:pt x="346" y="476"/>
                  </a:lnTo>
                  <a:lnTo>
                    <a:pt x="348" y="472"/>
                  </a:lnTo>
                  <a:lnTo>
                    <a:pt x="352" y="472"/>
                  </a:lnTo>
                  <a:lnTo>
                    <a:pt x="356" y="470"/>
                  </a:lnTo>
                  <a:lnTo>
                    <a:pt x="358" y="470"/>
                  </a:lnTo>
                  <a:lnTo>
                    <a:pt x="372" y="452"/>
                  </a:lnTo>
                  <a:lnTo>
                    <a:pt x="378" y="444"/>
                  </a:lnTo>
                  <a:lnTo>
                    <a:pt x="382" y="434"/>
                  </a:lnTo>
                  <a:lnTo>
                    <a:pt x="376" y="434"/>
                  </a:lnTo>
                  <a:lnTo>
                    <a:pt x="368" y="434"/>
                  </a:lnTo>
                  <a:lnTo>
                    <a:pt x="366" y="442"/>
                  </a:lnTo>
                  <a:lnTo>
                    <a:pt x="364" y="448"/>
                  </a:lnTo>
                  <a:lnTo>
                    <a:pt x="358" y="448"/>
                  </a:lnTo>
                  <a:lnTo>
                    <a:pt x="350" y="450"/>
                  </a:lnTo>
                  <a:lnTo>
                    <a:pt x="342" y="456"/>
                  </a:lnTo>
                  <a:lnTo>
                    <a:pt x="336" y="464"/>
                  </a:lnTo>
                  <a:lnTo>
                    <a:pt x="334" y="472"/>
                  </a:lnTo>
                  <a:lnTo>
                    <a:pt x="328" y="472"/>
                  </a:lnTo>
                  <a:lnTo>
                    <a:pt x="326" y="470"/>
                  </a:lnTo>
                  <a:lnTo>
                    <a:pt x="326" y="466"/>
                  </a:lnTo>
                  <a:lnTo>
                    <a:pt x="328" y="458"/>
                  </a:lnTo>
                  <a:lnTo>
                    <a:pt x="330" y="450"/>
                  </a:lnTo>
                  <a:lnTo>
                    <a:pt x="328" y="442"/>
                  </a:lnTo>
                  <a:lnTo>
                    <a:pt x="326" y="436"/>
                  </a:lnTo>
                  <a:lnTo>
                    <a:pt x="324" y="430"/>
                  </a:lnTo>
                  <a:lnTo>
                    <a:pt x="322" y="422"/>
                  </a:lnTo>
                  <a:lnTo>
                    <a:pt x="308" y="418"/>
                  </a:lnTo>
                  <a:lnTo>
                    <a:pt x="298" y="414"/>
                  </a:lnTo>
                  <a:lnTo>
                    <a:pt x="290" y="412"/>
                  </a:lnTo>
                  <a:lnTo>
                    <a:pt x="288" y="408"/>
                  </a:lnTo>
                  <a:lnTo>
                    <a:pt x="284" y="406"/>
                  </a:lnTo>
                  <a:lnTo>
                    <a:pt x="250" y="406"/>
                  </a:lnTo>
                  <a:lnTo>
                    <a:pt x="224" y="422"/>
                  </a:lnTo>
                  <a:lnTo>
                    <a:pt x="190" y="422"/>
                  </a:lnTo>
                  <a:lnTo>
                    <a:pt x="176" y="428"/>
                  </a:lnTo>
                  <a:lnTo>
                    <a:pt x="162" y="436"/>
                  </a:lnTo>
                  <a:lnTo>
                    <a:pt x="144" y="448"/>
                  </a:lnTo>
                  <a:lnTo>
                    <a:pt x="132" y="452"/>
                  </a:lnTo>
                  <a:lnTo>
                    <a:pt x="116" y="454"/>
                  </a:lnTo>
                  <a:lnTo>
                    <a:pt x="100" y="454"/>
                  </a:lnTo>
                  <a:lnTo>
                    <a:pt x="90" y="456"/>
                  </a:lnTo>
                  <a:lnTo>
                    <a:pt x="80" y="458"/>
                  </a:lnTo>
                  <a:lnTo>
                    <a:pt x="64" y="464"/>
                  </a:lnTo>
                  <a:lnTo>
                    <a:pt x="46" y="472"/>
                  </a:lnTo>
                  <a:lnTo>
                    <a:pt x="36" y="474"/>
                  </a:lnTo>
                  <a:lnTo>
                    <a:pt x="26" y="474"/>
                  </a:lnTo>
                  <a:lnTo>
                    <a:pt x="20" y="474"/>
                  </a:lnTo>
                  <a:lnTo>
                    <a:pt x="16" y="470"/>
                  </a:lnTo>
                  <a:lnTo>
                    <a:pt x="8" y="462"/>
                  </a:lnTo>
                  <a:lnTo>
                    <a:pt x="6" y="460"/>
                  </a:lnTo>
                  <a:lnTo>
                    <a:pt x="2" y="460"/>
                  </a:lnTo>
                  <a:lnTo>
                    <a:pt x="0" y="458"/>
                  </a:lnTo>
                  <a:lnTo>
                    <a:pt x="0" y="454"/>
                  </a:lnTo>
                  <a:lnTo>
                    <a:pt x="0" y="452"/>
                  </a:lnTo>
                  <a:lnTo>
                    <a:pt x="2" y="448"/>
                  </a:lnTo>
                  <a:lnTo>
                    <a:pt x="6" y="446"/>
                  </a:lnTo>
                  <a:lnTo>
                    <a:pt x="12" y="444"/>
                  </a:lnTo>
                  <a:lnTo>
                    <a:pt x="18" y="440"/>
                  </a:lnTo>
                  <a:lnTo>
                    <a:pt x="26" y="424"/>
                  </a:lnTo>
                  <a:lnTo>
                    <a:pt x="32" y="408"/>
                  </a:lnTo>
                  <a:lnTo>
                    <a:pt x="30" y="404"/>
                  </a:lnTo>
                  <a:lnTo>
                    <a:pt x="28" y="400"/>
                  </a:lnTo>
                  <a:lnTo>
                    <a:pt x="28" y="390"/>
                  </a:lnTo>
                  <a:lnTo>
                    <a:pt x="28" y="354"/>
                  </a:lnTo>
                  <a:lnTo>
                    <a:pt x="28" y="340"/>
                  </a:lnTo>
                  <a:lnTo>
                    <a:pt x="28" y="328"/>
                  </a:lnTo>
                  <a:lnTo>
                    <a:pt x="26" y="318"/>
                  </a:lnTo>
                  <a:lnTo>
                    <a:pt x="22" y="310"/>
                  </a:lnTo>
                  <a:lnTo>
                    <a:pt x="18" y="302"/>
                  </a:lnTo>
                  <a:lnTo>
                    <a:pt x="18" y="298"/>
                  </a:lnTo>
                  <a:lnTo>
                    <a:pt x="22" y="302"/>
                  </a:lnTo>
                  <a:lnTo>
                    <a:pt x="22" y="306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4"/>
                  </a:lnTo>
                  <a:lnTo>
                    <a:pt x="30" y="298"/>
                  </a:lnTo>
                  <a:lnTo>
                    <a:pt x="30" y="302"/>
                  </a:lnTo>
                  <a:lnTo>
                    <a:pt x="34" y="300"/>
                  </a:lnTo>
                  <a:lnTo>
                    <a:pt x="34" y="298"/>
                  </a:lnTo>
                  <a:lnTo>
                    <a:pt x="36" y="294"/>
                  </a:lnTo>
                  <a:lnTo>
                    <a:pt x="30" y="276"/>
                  </a:lnTo>
                  <a:lnTo>
                    <a:pt x="40" y="254"/>
                  </a:lnTo>
                  <a:lnTo>
                    <a:pt x="42" y="244"/>
                  </a:lnTo>
                  <a:lnTo>
                    <a:pt x="44" y="230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2" y="226"/>
                  </a:lnTo>
                  <a:lnTo>
                    <a:pt x="56" y="224"/>
                  </a:lnTo>
                  <a:lnTo>
                    <a:pt x="58" y="222"/>
                  </a:lnTo>
                  <a:lnTo>
                    <a:pt x="60" y="218"/>
                  </a:lnTo>
                  <a:lnTo>
                    <a:pt x="64" y="214"/>
                  </a:lnTo>
                  <a:lnTo>
                    <a:pt x="68" y="21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84" y="202"/>
                  </a:lnTo>
                  <a:lnTo>
                    <a:pt x="88" y="200"/>
                  </a:lnTo>
                  <a:lnTo>
                    <a:pt x="92" y="196"/>
                  </a:lnTo>
                  <a:lnTo>
                    <a:pt x="102" y="192"/>
                  </a:lnTo>
                  <a:lnTo>
                    <a:pt x="110" y="190"/>
                  </a:lnTo>
                  <a:lnTo>
                    <a:pt x="118" y="188"/>
                  </a:lnTo>
                  <a:lnTo>
                    <a:pt x="128" y="186"/>
                  </a:lnTo>
                  <a:lnTo>
                    <a:pt x="138" y="182"/>
                  </a:lnTo>
                  <a:lnTo>
                    <a:pt x="148" y="180"/>
                  </a:lnTo>
                  <a:lnTo>
                    <a:pt x="158" y="180"/>
                  </a:lnTo>
                  <a:lnTo>
                    <a:pt x="168" y="178"/>
                  </a:lnTo>
                  <a:lnTo>
                    <a:pt x="174" y="174"/>
                  </a:lnTo>
                  <a:lnTo>
                    <a:pt x="182" y="164"/>
                  </a:lnTo>
                  <a:lnTo>
                    <a:pt x="194" y="1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037" name="Group 31"/>
            <p:cNvGrpSpPr>
              <a:grpSpLocks noChangeAspect="1"/>
            </p:cNvGrpSpPr>
            <p:nvPr/>
          </p:nvGrpSpPr>
          <p:grpSpPr bwMode="auto">
            <a:xfrm>
              <a:off x="5153" y="3295"/>
              <a:ext cx="322" cy="263"/>
              <a:chOff x="5244" y="3462"/>
              <a:chExt cx="314" cy="242"/>
            </a:xfrm>
          </p:grpSpPr>
          <p:sp>
            <p:nvSpPr>
              <p:cNvPr id="42280" name="Freeform 32"/>
              <p:cNvSpPr>
                <a:spLocks noChangeAspect="1"/>
              </p:cNvSpPr>
              <p:nvPr/>
            </p:nvSpPr>
            <p:spPr bwMode="auto">
              <a:xfrm>
                <a:off x="5244" y="3580"/>
                <a:ext cx="196" cy="124"/>
              </a:xfrm>
              <a:custGeom>
                <a:avLst/>
                <a:gdLst>
                  <a:gd name="T0" fmla="*/ 116 w 196"/>
                  <a:gd name="T1" fmla="*/ 46 h 124"/>
                  <a:gd name="T2" fmla="*/ 128 w 196"/>
                  <a:gd name="T3" fmla="*/ 36 h 124"/>
                  <a:gd name="T4" fmla="*/ 140 w 196"/>
                  <a:gd name="T5" fmla="*/ 26 h 124"/>
                  <a:gd name="T6" fmla="*/ 148 w 196"/>
                  <a:gd name="T7" fmla="*/ 24 h 124"/>
                  <a:gd name="T8" fmla="*/ 154 w 196"/>
                  <a:gd name="T9" fmla="*/ 20 h 124"/>
                  <a:gd name="T10" fmla="*/ 164 w 196"/>
                  <a:gd name="T11" fmla="*/ 8 h 124"/>
                  <a:gd name="T12" fmla="*/ 172 w 196"/>
                  <a:gd name="T13" fmla="*/ 2 h 124"/>
                  <a:gd name="T14" fmla="*/ 178 w 196"/>
                  <a:gd name="T15" fmla="*/ 0 h 124"/>
                  <a:gd name="T16" fmla="*/ 184 w 196"/>
                  <a:gd name="T17" fmla="*/ 2 h 124"/>
                  <a:gd name="T18" fmla="*/ 180 w 196"/>
                  <a:gd name="T19" fmla="*/ 8 h 124"/>
                  <a:gd name="T20" fmla="*/ 178 w 196"/>
                  <a:gd name="T21" fmla="*/ 16 h 124"/>
                  <a:gd name="T22" fmla="*/ 184 w 196"/>
                  <a:gd name="T23" fmla="*/ 14 h 124"/>
                  <a:gd name="T24" fmla="*/ 188 w 196"/>
                  <a:gd name="T25" fmla="*/ 12 h 124"/>
                  <a:gd name="T26" fmla="*/ 196 w 196"/>
                  <a:gd name="T27" fmla="*/ 8 h 124"/>
                  <a:gd name="T28" fmla="*/ 196 w 196"/>
                  <a:gd name="T29" fmla="*/ 18 h 124"/>
                  <a:gd name="T30" fmla="*/ 190 w 196"/>
                  <a:gd name="T31" fmla="*/ 20 h 124"/>
                  <a:gd name="T32" fmla="*/ 188 w 196"/>
                  <a:gd name="T33" fmla="*/ 24 h 124"/>
                  <a:gd name="T34" fmla="*/ 184 w 196"/>
                  <a:gd name="T35" fmla="*/ 32 h 124"/>
                  <a:gd name="T36" fmla="*/ 180 w 196"/>
                  <a:gd name="T37" fmla="*/ 36 h 124"/>
                  <a:gd name="T38" fmla="*/ 176 w 196"/>
                  <a:gd name="T39" fmla="*/ 38 h 124"/>
                  <a:gd name="T40" fmla="*/ 168 w 196"/>
                  <a:gd name="T41" fmla="*/ 40 h 124"/>
                  <a:gd name="T42" fmla="*/ 150 w 196"/>
                  <a:gd name="T43" fmla="*/ 50 h 124"/>
                  <a:gd name="T44" fmla="*/ 140 w 196"/>
                  <a:gd name="T45" fmla="*/ 56 h 124"/>
                  <a:gd name="T46" fmla="*/ 138 w 196"/>
                  <a:gd name="T47" fmla="*/ 58 h 124"/>
                  <a:gd name="T48" fmla="*/ 136 w 196"/>
                  <a:gd name="T49" fmla="*/ 62 h 124"/>
                  <a:gd name="T50" fmla="*/ 136 w 196"/>
                  <a:gd name="T51" fmla="*/ 66 h 124"/>
                  <a:gd name="T52" fmla="*/ 130 w 196"/>
                  <a:gd name="T53" fmla="*/ 70 h 124"/>
                  <a:gd name="T54" fmla="*/ 122 w 196"/>
                  <a:gd name="T55" fmla="*/ 70 h 124"/>
                  <a:gd name="T56" fmla="*/ 108 w 196"/>
                  <a:gd name="T57" fmla="*/ 72 h 124"/>
                  <a:gd name="T58" fmla="*/ 100 w 196"/>
                  <a:gd name="T59" fmla="*/ 76 h 124"/>
                  <a:gd name="T60" fmla="*/ 92 w 196"/>
                  <a:gd name="T61" fmla="*/ 84 h 124"/>
                  <a:gd name="T62" fmla="*/ 78 w 196"/>
                  <a:gd name="T63" fmla="*/ 98 h 124"/>
                  <a:gd name="T64" fmla="*/ 74 w 196"/>
                  <a:gd name="T65" fmla="*/ 102 h 124"/>
                  <a:gd name="T66" fmla="*/ 70 w 196"/>
                  <a:gd name="T67" fmla="*/ 106 h 124"/>
                  <a:gd name="T68" fmla="*/ 58 w 196"/>
                  <a:gd name="T69" fmla="*/ 108 h 124"/>
                  <a:gd name="T70" fmla="*/ 52 w 196"/>
                  <a:gd name="T71" fmla="*/ 112 h 124"/>
                  <a:gd name="T72" fmla="*/ 44 w 196"/>
                  <a:gd name="T73" fmla="*/ 118 h 124"/>
                  <a:gd name="T74" fmla="*/ 38 w 196"/>
                  <a:gd name="T75" fmla="*/ 122 h 124"/>
                  <a:gd name="T76" fmla="*/ 28 w 196"/>
                  <a:gd name="T77" fmla="*/ 124 h 124"/>
                  <a:gd name="T78" fmla="*/ 20 w 196"/>
                  <a:gd name="T79" fmla="*/ 122 h 124"/>
                  <a:gd name="T80" fmla="*/ 10 w 196"/>
                  <a:gd name="T81" fmla="*/ 116 h 124"/>
                  <a:gd name="T82" fmla="*/ 2 w 196"/>
                  <a:gd name="T83" fmla="*/ 110 h 124"/>
                  <a:gd name="T84" fmla="*/ 0 w 196"/>
                  <a:gd name="T85" fmla="*/ 108 h 124"/>
                  <a:gd name="T86" fmla="*/ 0 w 196"/>
                  <a:gd name="T87" fmla="*/ 104 h 124"/>
                  <a:gd name="T88" fmla="*/ 8 w 196"/>
                  <a:gd name="T89" fmla="*/ 98 h 124"/>
                  <a:gd name="T90" fmla="*/ 20 w 196"/>
                  <a:gd name="T91" fmla="*/ 92 h 124"/>
                  <a:gd name="T92" fmla="*/ 32 w 196"/>
                  <a:gd name="T93" fmla="*/ 84 h 124"/>
                  <a:gd name="T94" fmla="*/ 42 w 196"/>
                  <a:gd name="T95" fmla="*/ 78 h 124"/>
                  <a:gd name="T96" fmla="*/ 66 w 196"/>
                  <a:gd name="T97" fmla="*/ 66 h 124"/>
                  <a:gd name="T98" fmla="*/ 72 w 196"/>
                  <a:gd name="T99" fmla="*/ 64 h 124"/>
                  <a:gd name="T100" fmla="*/ 76 w 196"/>
                  <a:gd name="T101" fmla="*/ 64 h 124"/>
                  <a:gd name="T102" fmla="*/ 86 w 196"/>
                  <a:gd name="T103" fmla="*/ 64 h 124"/>
                  <a:gd name="T104" fmla="*/ 102 w 196"/>
                  <a:gd name="T105" fmla="*/ 56 h 124"/>
                  <a:gd name="T106" fmla="*/ 118 w 196"/>
                  <a:gd name="T107" fmla="*/ 46 h 124"/>
                  <a:gd name="T108" fmla="*/ 116 w 196"/>
                  <a:gd name="T109" fmla="*/ 46 h 1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6"/>
                  <a:gd name="T166" fmla="*/ 0 h 124"/>
                  <a:gd name="T167" fmla="*/ 196 w 196"/>
                  <a:gd name="T168" fmla="*/ 124 h 12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6" h="124">
                    <a:moveTo>
                      <a:pt x="116" y="46"/>
                    </a:moveTo>
                    <a:lnTo>
                      <a:pt x="128" y="36"/>
                    </a:lnTo>
                    <a:lnTo>
                      <a:pt x="140" y="26"/>
                    </a:lnTo>
                    <a:lnTo>
                      <a:pt x="148" y="24"/>
                    </a:lnTo>
                    <a:lnTo>
                      <a:pt x="154" y="20"/>
                    </a:lnTo>
                    <a:lnTo>
                      <a:pt x="164" y="8"/>
                    </a:lnTo>
                    <a:lnTo>
                      <a:pt x="172" y="2"/>
                    </a:lnTo>
                    <a:lnTo>
                      <a:pt x="178" y="0"/>
                    </a:lnTo>
                    <a:lnTo>
                      <a:pt x="184" y="2"/>
                    </a:lnTo>
                    <a:lnTo>
                      <a:pt x="180" y="8"/>
                    </a:lnTo>
                    <a:lnTo>
                      <a:pt x="178" y="16"/>
                    </a:lnTo>
                    <a:lnTo>
                      <a:pt x="184" y="14"/>
                    </a:lnTo>
                    <a:lnTo>
                      <a:pt x="188" y="12"/>
                    </a:lnTo>
                    <a:lnTo>
                      <a:pt x="196" y="8"/>
                    </a:lnTo>
                    <a:lnTo>
                      <a:pt x="196" y="18"/>
                    </a:lnTo>
                    <a:lnTo>
                      <a:pt x="190" y="20"/>
                    </a:lnTo>
                    <a:lnTo>
                      <a:pt x="188" y="24"/>
                    </a:lnTo>
                    <a:lnTo>
                      <a:pt x="184" y="32"/>
                    </a:lnTo>
                    <a:lnTo>
                      <a:pt x="180" y="36"/>
                    </a:lnTo>
                    <a:lnTo>
                      <a:pt x="176" y="38"/>
                    </a:lnTo>
                    <a:lnTo>
                      <a:pt x="168" y="40"/>
                    </a:lnTo>
                    <a:lnTo>
                      <a:pt x="150" y="50"/>
                    </a:lnTo>
                    <a:lnTo>
                      <a:pt x="140" y="56"/>
                    </a:lnTo>
                    <a:lnTo>
                      <a:pt x="138" y="58"/>
                    </a:lnTo>
                    <a:lnTo>
                      <a:pt x="136" y="62"/>
                    </a:lnTo>
                    <a:lnTo>
                      <a:pt x="136" y="66"/>
                    </a:lnTo>
                    <a:lnTo>
                      <a:pt x="130" y="70"/>
                    </a:lnTo>
                    <a:lnTo>
                      <a:pt x="122" y="70"/>
                    </a:lnTo>
                    <a:lnTo>
                      <a:pt x="108" y="72"/>
                    </a:lnTo>
                    <a:lnTo>
                      <a:pt x="100" y="76"/>
                    </a:lnTo>
                    <a:lnTo>
                      <a:pt x="92" y="84"/>
                    </a:lnTo>
                    <a:lnTo>
                      <a:pt x="78" y="98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58" y="108"/>
                    </a:lnTo>
                    <a:lnTo>
                      <a:pt x="52" y="112"/>
                    </a:lnTo>
                    <a:lnTo>
                      <a:pt x="44" y="118"/>
                    </a:lnTo>
                    <a:lnTo>
                      <a:pt x="38" y="122"/>
                    </a:lnTo>
                    <a:lnTo>
                      <a:pt x="28" y="124"/>
                    </a:lnTo>
                    <a:lnTo>
                      <a:pt x="20" y="122"/>
                    </a:lnTo>
                    <a:lnTo>
                      <a:pt x="10" y="116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8" y="98"/>
                    </a:lnTo>
                    <a:lnTo>
                      <a:pt x="20" y="92"/>
                    </a:lnTo>
                    <a:lnTo>
                      <a:pt x="32" y="84"/>
                    </a:lnTo>
                    <a:lnTo>
                      <a:pt x="42" y="78"/>
                    </a:lnTo>
                    <a:lnTo>
                      <a:pt x="66" y="66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6" y="64"/>
                    </a:lnTo>
                    <a:lnTo>
                      <a:pt x="102" y="56"/>
                    </a:lnTo>
                    <a:lnTo>
                      <a:pt x="118" y="46"/>
                    </a:lnTo>
                    <a:lnTo>
                      <a:pt x="116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81" name="Freeform 33"/>
              <p:cNvSpPr>
                <a:spLocks noChangeAspect="1"/>
              </p:cNvSpPr>
              <p:nvPr/>
            </p:nvSpPr>
            <p:spPr bwMode="auto">
              <a:xfrm>
                <a:off x="5444" y="3462"/>
                <a:ext cx="114" cy="142"/>
              </a:xfrm>
              <a:custGeom>
                <a:avLst/>
                <a:gdLst>
                  <a:gd name="T0" fmla="*/ 2 w 114"/>
                  <a:gd name="T1" fmla="*/ 140 h 142"/>
                  <a:gd name="T2" fmla="*/ 0 w 114"/>
                  <a:gd name="T3" fmla="*/ 132 h 142"/>
                  <a:gd name="T4" fmla="*/ 8 w 114"/>
                  <a:gd name="T5" fmla="*/ 130 h 142"/>
                  <a:gd name="T6" fmla="*/ 20 w 114"/>
                  <a:gd name="T7" fmla="*/ 124 h 142"/>
                  <a:gd name="T8" fmla="*/ 26 w 114"/>
                  <a:gd name="T9" fmla="*/ 112 h 142"/>
                  <a:gd name="T10" fmla="*/ 14 w 114"/>
                  <a:gd name="T11" fmla="*/ 102 h 142"/>
                  <a:gd name="T12" fmla="*/ 16 w 114"/>
                  <a:gd name="T13" fmla="*/ 94 h 142"/>
                  <a:gd name="T14" fmla="*/ 20 w 114"/>
                  <a:gd name="T15" fmla="*/ 90 h 142"/>
                  <a:gd name="T16" fmla="*/ 28 w 114"/>
                  <a:gd name="T17" fmla="*/ 90 h 142"/>
                  <a:gd name="T18" fmla="*/ 38 w 114"/>
                  <a:gd name="T19" fmla="*/ 84 h 142"/>
                  <a:gd name="T20" fmla="*/ 48 w 114"/>
                  <a:gd name="T21" fmla="*/ 74 h 142"/>
                  <a:gd name="T22" fmla="*/ 56 w 114"/>
                  <a:gd name="T23" fmla="*/ 58 h 142"/>
                  <a:gd name="T24" fmla="*/ 62 w 114"/>
                  <a:gd name="T25" fmla="*/ 38 h 142"/>
                  <a:gd name="T26" fmla="*/ 56 w 114"/>
                  <a:gd name="T27" fmla="*/ 32 h 142"/>
                  <a:gd name="T28" fmla="*/ 56 w 114"/>
                  <a:gd name="T29" fmla="*/ 24 h 142"/>
                  <a:gd name="T30" fmla="*/ 56 w 114"/>
                  <a:gd name="T31" fmla="*/ 18 h 142"/>
                  <a:gd name="T32" fmla="*/ 58 w 114"/>
                  <a:gd name="T33" fmla="*/ 6 h 142"/>
                  <a:gd name="T34" fmla="*/ 62 w 114"/>
                  <a:gd name="T35" fmla="*/ 0 h 142"/>
                  <a:gd name="T36" fmla="*/ 70 w 114"/>
                  <a:gd name="T37" fmla="*/ 10 h 142"/>
                  <a:gd name="T38" fmla="*/ 76 w 114"/>
                  <a:gd name="T39" fmla="*/ 22 h 142"/>
                  <a:gd name="T40" fmla="*/ 74 w 114"/>
                  <a:gd name="T41" fmla="*/ 28 h 142"/>
                  <a:gd name="T42" fmla="*/ 68 w 114"/>
                  <a:gd name="T43" fmla="*/ 34 h 142"/>
                  <a:gd name="T44" fmla="*/ 66 w 114"/>
                  <a:gd name="T45" fmla="*/ 42 h 142"/>
                  <a:gd name="T46" fmla="*/ 66 w 114"/>
                  <a:gd name="T47" fmla="*/ 50 h 142"/>
                  <a:gd name="T48" fmla="*/ 72 w 114"/>
                  <a:gd name="T49" fmla="*/ 50 h 142"/>
                  <a:gd name="T50" fmla="*/ 80 w 114"/>
                  <a:gd name="T51" fmla="*/ 42 h 142"/>
                  <a:gd name="T52" fmla="*/ 80 w 114"/>
                  <a:gd name="T53" fmla="*/ 48 h 142"/>
                  <a:gd name="T54" fmla="*/ 76 w 114"/>
                  <a:gd name="T55" fmla="*/ 56 h 142"/>
                  <a:gd name="T56" fmla="*/ 78 w 114"/>
                  <a:gd name="T57" fmla="*/ 66 h 142"/>
                  <a:gd name="T58" fmla="*/ 84 w 114"/>
                  <a:gd name="T59" fmla="*/ 70 h 142"/>
                  <a:gd name="T60" fmla="*/ 96 w 114"/>
                  <a:gd name="T61" fmla="*/ 66 h 142"/>
                  <a:gd name="T62" fmla="*/ 104 w 114"/>
                  <a:gd name="T63" fmla="*/ 62 h 142"/>
                  <a:gd name="T64" fmla="*/ 112 w 114"/>
                  <a:gd name="T65" fmla="*/ 66 h 142"/>
                  <a:gd name="T66" fmla="*/ 112 w 114"/>
                  <a:gd name="T67" fmla="*/ 70 h 142"/>
                  <a:gd name="T68" fmla="*/ 104 w 114"/>
                  <a:gd name="T69" fmla="*/ 76 h 142"/>
                  <a:gd name="T70" fmla="*/ 82 w 114"/>
                  <a:gd name="T71" fmla="*/ 96 h 142"/>
                  <a:gd name="T72" fmla="*/ 74 w 114"/>
                  <a:gd name="T73" fmla="*/ 94 h 142"/>
                  <a:gd name="T74" fmla="*/ 62 w 114"/>
                  <a:gd name="T75" fmla="*/ 100 h 142"/>
                  <a:gd name="T76" fmla="*/ 48 w 114"/>
                  <a:gd name="T77" fmla="*/ 116 h 142"/>
                  <a:gd name="T78" fmla="*/ 20 w 114"/>
                  <a:gd name="T79" fmla="*/ 138 h 142"/>
                  <a:gd name="T80" fmla="*/ 8 w 114"/>
                  <a:gd name="T81" fmla="*/ 142 h 1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142"/>
                  <a:gd name="T125" fmla="*/ 114 w 114"/>
                  <a:gd name="T126" fmla="*/ 142 h 1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142">
                    <a:moveTo>
                      <a:pt x="8" y="142"/>
                    </a:moveTo>
                    <a:lnTo>
                      <a:pt x="2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2" y="130"/>
                    </a:lnTo>
                    <a:lnTo>
                      <a:pt x="8" y="130"/>
                    </a:lnTo>
                    <a:lnTo>
                      <a:pt x="14" y="126"/>
                    </a:lnTo>
                    <a:lnTo>
                      <a:pt x="20" y="124"/>
                    </a:lnTo>
                    <a:lnTo>
                      <a:pt x="24" y="118"/>
                    </a:lnTo>
                    <a:lnTo>
                      <a:pt x="26" y="112"/>
                    </a:lnTo>
                    <a:lnTo>
                      <a:pt x="18" y="106"/>
                    </a:lnTo>
                    <a:lnTo>
                      <a:pt x="14" y="102"/>
                    </a:lnTo>
                    <a:lnTo>
                      <a:pt x="14" y="98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8" y="90"/>
                    </a:lnTo>
                    <a:lnTo>
                      <a:pt x="34" y="88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48" y="74"/>
                    </a:lnTo>
                    <a:lnTo>
                      <a:pt x="52" y="68"/>
                    </a:lnTo>
                    <a:lnTo>
                      <a:pt x="56" y="58"/>
                    </a:lnTo>
                    <a:lnTo>
                      <a:pt x="58" y="48"/>
                    </a:lnTo>
                    <a:lnTo>
                      <a:pt x="62" y="38"/>
                    </a:lnTo>
                    <a:lnTo>
                      <a:pt x="58" y="36"/>
                    </a:lnTo>
                    <a:lnTo>
                      <a:pt x="56" y="32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58" y="6"/>
                    </a:lnTo>
                    <a:lnTo>
                      <a:pt x="60" y="2"/>
                    </a:lnTo>
                    <a:lnTo>
                      <a:pt x="62" y="0"/>
                    </a:lnTo>
                    <a:lnTo>
                      <a:pt x="66" y="6"/>
                    </a:lnTo>
                    <a:lnTo>
                      <a:pt x="70" y="10"/>
                    </a:lnTo>
                    <a:lnTo>
                      <a:pt x="74" y="16"/>
                    </a:lnTo>
                    <a:lnTo>
                      <a:pt x="76" y="22"/>
                    </a:lnTo>
                    <a:lnTo>
                      <a:pt x="76" y="26"/>
                    </a:lnTo>
                    <a:lnTo>
                      <a:pt x="74" y="28"/>
                    </a:lnTo>
                    <a:lnTo>
                      <a:pt x="70" y="30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6" y="42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72" y="50"/>
                    </a:lnTo>
                    <a:lnTo>
                      <a:pt x="74" y="48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0" y="48"/>
                    </a:lnTo>
                    <a:lnTo>
                      <a:pt x="78" y="52"/>
                    </a:lnTo>
                    <a:lnTo>
                      <a:pt x="76" y="56"/>
                    </a:lnTo>
                    <a:lnTo>
                      <a:pt x="76" y="60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4" y="70"/>
                    </a:lnTo>
                    <a:lnTo>
                      <a:pt x="90" y="68"/>
                    </a:lnTo>
                    <a:lnTo>
                      <a:pt x="96" y="66"/>
                    </a:lnTo>
                    <a:lnTo>
                      <a:pt x="100" y="64"/>
                    </a:lnTo>
                    <a:lnTo>
                      <a:pt x="104" y="62"/>
                    </a:lnTo>
                    <a:lnTo>
                      <a:pt x="110" y="64"/>
                    </a:lnTo>
                    <a:lnTo>
                      <a:pt x="112" y="66"/>
                    </a:lnTo>
                    <a:lnTo>
                      <a:pt x="114" y="68"/>
                    </a:lnTo>
                    <a:lnTo>
                      <a:pt x="112" y="70"/>
                    </a:lnTo>
                    <a:lnTo>
                      <a:pt x="110" y="74"/>
                    </a:lnTo>
                    <a:lnTo>
                      <a:pt x="104" y="76"/>
                    </a:lnTo>
                    <a:lnTo>
                      <a:pt x="86" y="94"/>
                    </a:lnTo>
                    <a:lnTo>
                      <a:pt x="82" y="96"/>
                    </a:lnTo>
                    <a:lnTo>
                      <a:pt x="78" y="94"/>
                    </a:lnTo>
                    <a:lnTo>
                      <a:pt x="74" y="94"/>
                    </a:lnTo>
                    <a:lnTo>
                      <a:pt x="70" y="94"/>
                    </a:lnTo>
                    <a:lnTo>
                      <a:pt x="62" y="100"/>
                    </a:lnTo>
                    <a:lnTo>
                      <a:pt x="58" y="106"/>
                    </a:lnTo>
                    <a:lnTo>
                      <a:pt x="48" y="116"/>
                    </a:lnTo>
                    <a:lnTo>
                      <a:pt x="34" y="128"/>
                    </a:lnTo>
                    <a:lnTo>
                      <a:pt x="20" y="138"/>
                    </a:lnTo>
                    <a:lnTo>
                      <a:pt x="14" y="140"/>
                    </a:lnTo>
                    <a:lnTo>
                      <a:pt x="8" y="1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038" name="Freeform 34"/>
            <p:cNvSpPr>
              <a:spLocks noChangeAspect="1"/>
            </p:cNvSpPr>
            <p:nvPr/>
          </p:nvSpPr>
          <p:spPr bwMode="auto">
            <a:xfrm>
              <a:off x="3939" y="2352"/>
              <a:ext cx="38" cy="80"/>
            </a:xfrm>
            <a:custGeom>
              <a:avLst/>
              <a:gdLst>
                <a:gd name="T0" fmla="*/ 38 w 38"/>
                <a:gd name="T1" fmla="*/ 432 h 74"/>
                <a:gd name="T2" fmla="*/ 36 w 38"/>
                <a:gd name="T3" fmla="*/ 469 h 74"/>
                <a:gd name="T4" fmla="*/ 32 w 38"/>
                <a:gd name="T5" fmla="*/ 516 h 74"/>
                <a:gd name="T6" fmla="*/ 24 w 38"/>
                <a:gd name="T7" fmla="*/ 548 h 74"/>
                <a:gd name="T8" fmla="*/ 18 w 38"/>
                <a:gd name="T9" fmla="*/ 558 h 74"/>
                <a:gd name="T10" fmla="*/ 12 w 38"/>
                <a:gd name="T11" fmla="*/ 548 h 74"/>
                <a:gd name="T12" fmla="*/ 8 w 38"/>
                <a:gd name="T13" fmla="*/ 516 h 74"/>
                <a:gd name="T14" fmla="*/ 6 w 38"/>
                <a:gd name="T15" fmla="*/ 488 h 74"/>
                <a:gd name="T16" fmla="*/ 4 w 38"/>
                <a:gd name="T17" fmla="*/ 441 h 74"/>
                <a:gd name="T18" fmla="*/ 2 w 38"/>
                <a:gd name="T19" fmla="*/ 349 h 74"/>
                <a:gd name="T20" fmla="*/ 0 w 38"/>
                <a:gd name="T21" fmla="*/ 271 h 74"/>
                <a:gd name="T22" fmla="*/ 2 w 38"/>
                <a:gd name="T23" fmla="*/ 198 h 74"/>
                <a:gd name="T24" fmla="*/ 4 w 38"/>
                <a:gd name="T25" fmla="*/ 138 h 74"/>
                <a:gd name="T26" fmla="*/ 6 w 38"/>
                <a:gd name="T27" fmla="*/ 74 h 74"/>
                <a:gd name="T28" fmla="*/ 8 w 38"/>
                <a:gd name="T29" fmla="*/ 0 h 74"/>
                <a:gd name="T30" fmla="*/ 14 w 38"/>
                <a:gd name="T31" fmla="*/ 2 h 74"/>
                <a:gd name="T32" fmla="*/ 18 w 38"/>
                <a:gd name="T33" fmla="*/ 63 h 74"/>
                <a:gd name="T34" fmla="*/ 28 w 38"/>
                <a:gd name="T35" fmla="*/ 169 h 74"/>
                <a:gd name="T36" fmla="*/ 36 w 38"/>
                <a:gd name="T37" fmla="*/ 292 h 74"/>
                <a:gd name="T38" fmla="*/ 38 w 38"/>
                <a:gd name="T39" fmla="*/ 349 h 74"/>
                <a:gd name="T40" fmla="*/ 38 w 38"/>
                <a:gd name="T41" fmla="*/ 43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74"/>
                <a:gd name="T65" fmla="*/ 38 w 38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74">
                  <a:moveTo>
                    <a:pt x="38" y="56"/>
                  </a:moveTo>
                  <a:lnTo>
                    <a:pt x="36" y="62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18" y="74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6" y="64"/>
                  </a:lnTo>
                  <a:lnTo>
                    <a:pt x="4" y="58"/>
                  </a:lnTo>
                  <a:lnTo>
                    <a:pt x="2" y="46"/>
                  </a:lnTo>
                  <a:lnTo>
                    <a:pt x="0" y="36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6" y="1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8"/>
                  </a:lnTo>
                  <a:lnTo>
                    <a:pt x="28" y="22"/>
                  </a:lnTo>
                  <a:lnTo>
                    <a:pt x="36" y="38"/>
                  </a:lnTo>
                  <a:lnTo>
                    <a:pt x="38" y="46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39" name="Freeform 35"/>
            <p:cNvSpPr>
              <a:spLocks noChangeAspect="1"/>
            </p:cNvSpPr>
            <p:nvPr/>
          </p:nvSpPr>
          <p:spPr bwMode="auto">
            <a:xfrm>
              <a:off x="5017" y="2611"/>
              <a:ext cx="165" cy="180"/>
            </a:xfrm>
            <a:custGeom>
              <a:avLst/>
              <a:gdLst>
                <a:gd name="T0" fmla="*/ 4 w 162"/>
                <a:gd name="T1" fmla="*/ 673 h 166"/>
                <a:gd name="T2" fmla="*/ 0 w 162"/>
                <a:gd name="T3" fmla="*/ 744 h 166"/>
                <a:gd name="T4" fmla="*/ 4 w 162"/>
                <a:gd name="T5" fmla="*/ 1116 h 166"/>
                <a:gd name="T6" fmla="*/ 26 w 162"/>
                <a:gd name="T7" fmla="*/ 1154 h 166"/>
                <a:gd name="T8" fmla="*/ 60 w 162"/>
                <a:gd name="T9" fmla="*/ 1095 h 166"/>
                <a:gd name="T10" fmla="*/ 66 w 162"/>
                <a:gd name="T11" fmla="*/ 1042 h 166"/>
                <a:gd name="T12" fmla="*/ 70 w 162"/>
                <a:gd name="T13" fmla="*/ 1042 h 166"/>
                <a:gd name="T14" fmla="*/ 72 w 162"/>
                <a:gd name="T15" fmla="*/ 912 h 166"/>
                <a:gd name="T16" fmla="*/ 83 w 162"/>
                <a:gd name="T17" fmla="*/ 875 h 166"/>
                <a:gd name="T18" fmla="*/ 142 w 162"/>
                <a:gd name="T19" fmla="*/ 931 h 166"/>
                <a:gd name="T20" fmla="*/ 151 w 162"/>
                <a:gd name="T21" fmla="*/ 995 h 166"/>
                <a:gd name="T22" fmla="*/ 157 w 162"/>
                <a:gd name="T23" fmla="*/ 1095 h 166"/>
                <a:gd name="T24" fmla="*/ 157 w 162"/>
                <a:gd name="T25" fmla="*/ 1154 h 166"/>
                <a:gd name="T26" fmla="*/ 169 w 162"/>
                <a:gd name="T27" fmla="*/ 1213 h 166"/>
                <a:gd name="T28" fmla="*/ 206 w 162"/>
                <a:gd name="T29" fmla="*/ 1276 h 166"/>
                <a:gd name="T30" fmla="*/ 235 w 162"/>
                <a:gd name="T31" fmla="*/ 1328 h 166"/>
                <a:gd name="T32" fmla="*/ 243 w 162"/>
                <a:gd name="T33" fmla="*/ 1359 h 166"/>
                <a:gd name="T34" fmla="*/ 256 w 162"/>
                <a:gd name="T35" fmla="*/ 1328 h 166"/>
                <a:gd name="T36" fmla="*/ 256 w 162"/>
                <a:gd name="T37" fmla="*/ 1276 h 166"/>
                <a:gd name="T38" fmla="*/ 246 w 162"/>
                <a:gd name="T39" fmla="*/ 1213 h 166"/>
                <a:gd name="T40" fmla="*/ 235 w 162"/>
                <a:gd name="T41" fmla="*/ 1162 h 166"/>
                <a:gd name="T42" fmla="*/ 227 w 162"/>
                <a:gd name="T43" fmla="*/ 1066 h 166"/>
                <a:gd name="T44" fmla="*/ 218 w 162"/>
                <a:gd name="T45" fmla="*/ 1042 h 166"/>
                <a:gd name="T46" fmla="*/ 202 w 162"/>
                <a:gd name="T47" fmla="*/ 1010 h 166"/>
                <a:gd name="T48" fmla="*/ 190 w 162"/>
                <a:gd name="T49" fmla="*/ 912 h 166"/>
                <a:gd name="T50" fmla="*/ 184 w 162"/>
                <a:gd name="T51" fmla="*/ 851 h 166"/>
                <a:gd name="T52" fmla="*/ 163 w 162"/>
                <a:gd name="T53" fmla="*/ 744 h 166"/>
                <a:gd name="T54" fmla="*/ 190 w 162"/>
                <a:gd name="T55" fmla="*/ 744 h 166"/>
                <a:gd name="T56" fmla="*/ 210 w 162"/>
                <a:gd name="T57" fmla="*/ 716 h 166"/>
                <a:gd name="T58" fmla="*/ 222 w 162"/>
                <a:gd name="T59" fmla="*/ 673 h 166"/>
                <a:gd name="T60" fmla="*/ 198 w 162"/>
                <a:gd name="T61" fmla="*/ 621 h 166"/>
                <a:gd name="T62" fmla="*/ 166 w 162"/>
                <a:gd name="T63" fmla="*/ 550 h 166"/>
                <a:gd name="T64" fmla="*/ 154 w 162"/>
                <a:gd name="T65" fmla="*/ 514 h 166"/>
                <a:gd name="T66" fmla="*/ 142 w 162"/>
                <a:gd name="T67" fmla="*/ 514 h 166"/>
                <a:gd name="T68" fmla="*/ 139 w 162"/>
                <a:gd name="T69" fmla="*/ 468 h 166"/>
                <a:gd name="T70" fmla="*/ 139 w 162"/>
                <a:gd name="T71" fmla="*/ 375 h 166"/>
                <a:gd name="T72" fmla="*/ 91 w 162"/>
                <a:gd name="T73" fmla="*/ 196 h 166"/>
                <a:gd name="T74" fmla="*/ 4 w 162"/>
                <a:gd name="T75" fmla="*/ 0 h 16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2"/>
                <a:gd name="T115" fmla="*/ 0 h 166"/>
                <a:gd name="T116" fmla="*/ 162 w 162"/>
                <a:gd name="T117" fmla="*/ 166 h 16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2" h="166">
                  <a:moveTo>
                    <a:pt x="4" y="0"/>
                  </a:moveTo>
                  <a:lnTo>
                    <a:pt x="4" y="82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4"/>
                  </a:lnTo>
                  <a:lnTo>
                    <a:pt x="4" y="136"/>
                  </a:lnTo>
                  <a:lnTo>
                    <a:pt x="14" y="140"/>
                  </a:lnTo>
                  <a:lnTo>
                    <a:pt x="26" y="140"/>
                  </a:lnTo>
                  <a:lnTo>
                    <a:pt x="30" y="140"/>
                  </a:lnTo>
                  <a:lnTo>
                    <a:pt x="34" y="134"/>
                  </a:lnTo>
                  <a:lnTo>
                    <a:pt x="38" y="130"/>
                  </a:lnTo>
                  <a:lnTo>
                    <a:pt x="40" y="126"/>
                  </a:lnTo>
                  <a:lnTo>
                    <a:pt x="34" y="126"/>
                  </a:lnTo>
                  <a:lnTo>
                    <a:pt x="44" y="126"/>
                  </a:lnTo>
                  <a:lnTo>
                    <a:pt x="44" y="118"/>
                  </a:lnTo>
                  <a:lnTo>
                    <a:pt x="46" y="112"/>
                  </a:lnTo>
                  <a:lnTo>
                    <a:pt x="50" y="106"/>
                  </a:lnTo>
                  <a:lnTo>
                    <a:pt x="56" y="106"/>
                  </a:lnTo>
                  <a:lnTo>
                    <a:pt x="72" y="106"/>
                  </a:lnTo>
                  <a:lnTo>
                    <a:pt x="88" y="114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8"/>
                  </a:lnTo>
                  <a:lnTo>
                    <a:pt x="98" y="134"/>
                  </a:lnTo>
                  <a:lnTo>
                    <a:pt x="96" y="132"/>
                  </a:lnTo>
                  <a:lnTo>
                    <a:pt x="98" y="140"/>
                  </a:lnTo>
                  <a:lnTo>
                    <a:pt x="102" y="144"/>
                  </a:lnTo>
                  <a:lnTo>
                    <a:pt x="106" y="148"/>
                  </a:lnTo>
                  <a:lnTo>
                    <a:pt x="112" y="152"/>
                  </a:lnTo>
                  <a:lnTo>
                    <a:pt x="128" y="156"/>
                  </a:lnTo>
                  <a:lnTo>
                    <a:pt x="142" y="160"/>
                  </a:lnTo>
                  <a:lnTo>
                    <a:pt x="146" y="162"/>
                  </a:lnTo>
                  <a:lnTo>
                    <a:pt x="148" y="164"/>
                  </a:lnTo>
                  <a:lnTo>
                    <a:pt x="152" y="166"/>
                  </a:lnTo>
                  <a:lnTo>
                    <a:pt x="158" y="164"/>
                  </a:lnTo>
                  <a:lnTo>
                    <a:pt x="160" y="162"/>
                  </a:lnTo>
                  <a:lnTo>
                    <a:pt x="162" y="160"/>
                  </a:lnTo>
                  <a:lnTo>
                    <a:pt x="160" y="156"/>
                  </a:lnTo>
                  <a:lnTo>
                    <a:pt x="158" y="152"/>
                  </a:lnTo>
                  <a:lnTo>
                    <a:pt x="154" y="148"/>
                  </a:lnTo>
                  <a:lnTo>
                    <a:pt x="152" y="144"/>
                  </a:lnTo>
                  <a:lnTo>
                    <a:pt x="146" y="142"/>
                  </a:lnTo>
                  <a:lnTo>
                    <a:pt x="142" y="140"/>
                  </a:lnTo>
                  <a:lnTo>
                    <a:pt x="140" y="130"/>
                  </a:lnTo>
                  <a:lnTo>
                    <a:pt x="138" y="128"/>
                  </a:lnTo>
                  <a:lnTo>
                    <a:pt x="134" y="126"/>
                  </a:lnTo>
                  <a:lnTo>
                    <a:pt x="130" y="126"/>
                  </a:lnTo>
                  <a:lnTo>
                    <a:pt x="126" y="124"/>
                  </a:lnTo>
                  <a:lnTo>
                    <a:pt x="122" y="116"/>
                  </a:lnTo>
                  <a:lnTo>
                    <a:pt x="120" y="112"/>
                  </a:lnTo>
                  <a:lnTo>
                    <a:pt x="120" y="106"/>
                  </a:lnTo>
                  <a:lnTo>
                    <a:pt x="116" y="104"/>
                  </a:lnTo>
                  <a:lnTo>
                    <a:pt x="110" y="100"/>
                  </a:lnTo>
                  <a:lnTo>
                    <a:pt x="102" y="90"/>
                  </a:lnTo>
                  <a:lnTo>
                    <a:pt x="110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0" y="88"/>
                  </a:lnTo>
                  <a:lnTo>
                    <a:pt x="134" y="86"/>
                  </a:lnTo>
                  <a:lnTo>
                    <a:pt x="136" y="82"/>
                  </a:lnTo>
                  <a:lnTo>
                    <a:pt x="130" y="80"/>
                  </a:lnTo>
                  <a:lnTo>
                    <a:pt x="124" y="76"/>
                  </a:lnTo>
                  <a:lnTo>
                    <a:pt x="112" y="70"/>
                  </a:lnTo>
                  <a:lnTo>
                    <a:pt x="104" y="66"/>
                  </a:lnTo>
                  <a:lnTo>
                    <a:pt x="100" y="64"/>
                  </a:lnTo>
                  <a:lnTo>
                    <a:pt x="96" y="62"/>
                  </a:lnTo>
                  <a:lnTo>
                    <a:pt x="92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6" y="56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84" y="40"/>
                  </a:lnTo>
                  <a:lnTo>
                    <a:pt x="60" y="24"/>
                  </a:lnTo>
                  <a:lnTo>
                    <a:pt x="3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0" name="Freeform 36"/>
            <p:cNvSpPr>
              <a:spLocks noChangeAspect="1"/>
            </p:cNvSpPr>
            <p:nvPr/>
          </p:nvSpPr>
          <p:spPr bwMode="auto">
            <a:xfrm>
              <a:off x="3569" y="1772"/>
              <a:ext cx="262" cy="280"/>
            </a:xfrm>
            <a:custGeom>
              <a:avLst/>
              <a:gdLst>
                <a:gd name="T0" fmla="*/ 449 w 256"/>
                <a:gd name="T1" fmla="*/ 216 h 258"/>
                <a:gd name="T2" fmla="*/ 416 w 256"/>
                <a:gd name="T3" fmla="*/ 183 h 258"/>
                <a:gd name="T4" fmla="*/ 390 w 256"/>
                <a:gd name="T5" fmla="*/ 4 h 258"/>
                <a:gd name="T6" fmla="*/ 339 w 256"/>
                <a:gd name="T7" fmla="*/ 2 h 258"/>
                <a:gd name="T8" fmla="*/ 288 w 256"/>
                <a:gd name="T9" fmla="*/ 59 h 258"/>
                <a:gd name="T10" fmla="*/ 271 w 256"/>
                <a:gd name="T11" fmla="*/ 133 h 258"/>
                <a:gd name="T12" fmla="*/ 285 w 256"/>
                <a:gd name="T13" fmla="*/ 254 h 258"/>
                <a:gd name="T14" fmla="*/ 275 w 256"/>
                <a:gd name="T15" fmla="*/ 417 h 258"/>
                <a:gd name="T16" fmla="*/ 259 w 256"/>
                <a:gd name="T17" fmla="*/ 567 h 258"/>
                <a:gd name="T18" fmla="*/ 242 w 256"/>
                <a:gd name="T19" fmla="*/ 667 h 258"/>
                <a:gd name="T20" fmla="*/ 235 w 256"/>
                <a:gd name="T21" fmla="*/ 786 h 258"/>
                <a:gd name="T22" fmla="*/ 231 w 256"/>
                <a:gd name="T23" fmla="*/ 853 h 258"/>
                <a:gd name="T24" fmla="*/ 205 w 256"/>
                <a:gd name="T25" fmla="*/ 853 h 258"/>
                <a:gd name="T26" fmla="*/ 190 w 256"/>
                <a:gd name="T27" fmla="*/ 934 h 258"/>
                <a:gd name="T28" fmla="*/ 166 w 256"/>
                <a:gd name="T29" fmla="*/ 983 h 258"/>
                <a:gd name="T30" fmla="*/ 158 w 256"/>
                <a:gd name="T31" fmla="*/ 1076 h 258"/>
                <a:gd name="T32" fmla="*/ 154 w 256"/>
                <a:gd name="T33" fmla="*/ 1178 h 258"/>
                <a:gd name="T34" fmla="*/ 80 w 256"/>
                <a:gd name="T35" fmla="*/ 1249 h 258"/>
                <a:gd name="T36" fmla="*/ 12 w 256"/>
                <a:gd name="T37" fmla="*/ 1211 h 258"/>
                <a:gd name="T38" fmla="*/ 12 w 256"/>
                <a:gd name="T39" fmla="*/ 1263 h 258"/>
                <a:gd name="T40" fmla="*/ 56 w 256"/>
                <a:gd name="T41" fmla="*/ 1376 h 258"/>
                <a:gd name="T42" fmla="*/ 64 w 256"/>
                <a:gd name="T43" fmla="*/ 1527 h 258"/>
                <a:gd name="T44" fmla="*/ 80 w 256"/>
                <a:gd name="T45" fmla="*/ 1633 h 258"/>
                <a:gd name="T46" fmla="*/ 54 w 256"/>
                <a:gd name="T47" fmla="*/ 1734 h 258"/>
                <a:gd name="T48" fmla="*/ 48 w 256"/>
                <a:gd name="T49" fmla="*/ 1882 h 258"/>
                <a:gd name="T50" fmla="*/ 76 w 256"/>
                <a:gd name="T51" fmla="*/ 1939 h 258"/>
                <a:gd name="T52" fmla="*/ 170 w 256"/>
                <a:gd name="T53" fmla="*/ 1912 h 258"/>
                <a:gd name="T54" fmla="*/ 221 w 256"/>
                <a:gd name="T55" fmla="*/ 2071 h 258"/>
                <a:gd name="T56" fmla="*/ 247 w 256"/>
                <a:gd name="T57" fmla="*/ 2158 h 258"/>
                <a:gd name="T58" fmla="*/ 271 w 256"/>
                <a:gd name="T59" fmla="*/ 2100 h 258"/>
                <a:gd name="T60" fmla="*/ 288 w 256"/>
                <a:gd name="T61" fmla="*/ 2084 h 258"/>
                <a:gd name="T62" fmla="*/ 323 w 256"/>
                <a:gd name="T63" fmla="*/ 2100 h 258"/>
                <a:gd name="T64" fmla="*/ 335 w 256"/>
                <a:gd name="T65" fmla="*/ 1978 h 258"/>
                <a:gd name="T66" fmla="*/ 306 w 256"/>
                <a:gd name="T67" fmla="*/ 1835 h 258"/>
                <a:gd name="T68" fmla="*/ 299 w 256"/>
                <a:gd name="T69" fmla="*/ 1701 h 258"/>
                <a:gd name="T70" fmla="*/ 281 w 256"/>
                <a:gd name="T71" fmla="*/ 1633 h 258"/>
                <a:gd name="T72" fmla="*/ 299 w 256"/>
                <a:gd name="T73" fmla="*/ 1493 h 258"/>
                <a:gd name="T74" fmla="*/ 323 w 256"/>
                <a:gd name="T75" fmla="*/ 1514 h 258"/>
                <a:gd name="T76" fmla="*/ 351 w 256"/>
                <a:gd name="T77" fmla="*/ 1407 h 258"/>
                <a:gd name="T78" fmla="*/ 379 w 256"/>
                <a:gd name="T79" fmla="*/ 1178 h 258"/>
                <a:gd name="T80" fmla="*/ 397 w 256"/>
                <a:gd name="T81" fmla="*/ 1014 h 258"/>
                <a:gd name="T82" fmla="*/ 408 w 256"/>
                <a:gd name="T83" fmla="*/ 830 h 258"/>
                <a:gd name="T84" fmla="*/ 424 w 256"/>
                <a:gd name="T85" fmla="*/ 765 h 258"/>
                <a:gd name="T86" fmla="*/ 372 w 256"/>
                <a:gd name="T87" fmla="*/ 534 h 258"/>
                <a:gd name="T88" fmla="*/ 365 w 256"/>
                <a:gd name="T89" fmla="*/ 453 h 258"/>
                <a:gd name="T90" fmla="*/ 379 w 256"/>
                <a:gd name="T91" fmla="*/ 354 h 258"/>
                <a:gd name="T92" fmla="*/ 397 w 256"/>
                <a:gd name="T93" fmla="*/ 384 h 258"/>
                <a:gd name="T94" fmla="*/ 439 w 256"/>
                <a:gd name="T95" fmla="*/ 354 h 2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6"/>
                <a:gd name="T145" fmla="*/ 0 h 258"/>
                <a:gd name="T146" fmla="*/ 256 w 256"/>
                <a:gd name="T147" fmla="*/ 258 h 2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6" h="258">
                  <a:moveTo>
                    <a:pt x="254" y="30"/>
                  </a:moveTo>
                  <a:lnTo>
                    <a:pt x="250" y="28"/>
                  </a:lnTo>
                  <a:lnTo>
                    <a:pt x="246" y="26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22"/>
                  </a:lnTo>
                  <a:lnTo>
                    <a:pt x="224" y="18"/>
                  </a:lnTo>
                  <a:lnTo>
                    <a:pt x="220" y="10"/>
                  </a:lnTo>
                  <a:lnTo>
                    <a:pt x="214" y="4"/>
                  </a:lnTo>
                  <a:lnTo>
                    <a:pt x="206" y="0"/>
                  </a:lnTo>
                  <a:lnTo>
                    <a:pt x="196" y="0"/>
                  </a:lnTo>
                  <a:lnTo>
                    <a:pt x="186" y="2"/>
                  </a:lnTo>
                  <a:lnTo>
                    <a:pt x="176" y="2"/>
                  </a:lnTo>
                  <a:lnTo>
                    <a:pt x="164" y="4"/>
                  </a:lnTo>
                  <a:lnTo>
                    <a:pt x="158" y="6"/>
                  </a:lnTo>
                  <a:lnTo>
                    <a:pt x="152" y="8"/>
                  </a:lnTo>
                  <a:lnTo>
                    <a:pt x="150" y="12"/>
                  </a:lnTo>
                  <a:lnTo>
                    <a:pt x="148" y="16"/>
                  </a:lnTo>
                  <a:lnTo>
                    <a:pt x="150" y="20"/>
                  </a:lnTo>
                  <a:lnTo>
                    <a:pt x="152" y="24"/>
                  </a:lnTo>
                  <a:lnTo>
                    <a:pt x="156" y="30"/>
                  </a:lnTo>
                  <a:lnTo>
                    <a:pt x="158" y="36"/>
                  </a:lnTo>
                  <a:lnTo>
                    <a:pt x="156" y="42"/>
                  </a:lnTo>
                  <a:lnTo>
                    <a:pt x="150" y="50"/>
                  </a:lnTo>
                  <a:lnTo>
                    <a:pt x="146" y="56"/>
                  </a:lnTo>
                  <a:lnTo>
                    <a:pt x="142" y="64"/>
                  </a:lnTo>
                  <a:lnTo>
                    <a:pt x="142" y="68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34" y="80"/>
                  </a:lnTo>
                  <a:lnTo>
                    <a:pt x="132" y="86"/>
                  </a:lnTo>
                  <a:lnTo>
                    <a:pt x="130" y="90"/>
                  </a:lnTo>
                  <a:lnTo>
                    <a:pt x="130" y="94"/>
                  </a:lnTo>
                  <a:lnTo>
                    <a:pt x="134" y="96"/>
                  </a:lnTo>
                  <a:lnTo>
                    <a:pt x="132" y="100"/>
                  </a:lnTo>
                  <a:lnTo>
                    <a:pt x="128" y="102"/>
                  </a:lnTo>
                  <a:lnTo>
                    <a:pt x="122" y="102"/>
                  </a:lnTo>
                  <a:lnTo>
                    <a:pt x="114" y="102"/>
                  </a:lnTo>
                  <a:lnTo>
                    <a:pt x="112" y="102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4" y="112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2" y="116"/>
                  </a:lnTo>
                  <a:lnTo>
                    <a:pt x="88" y="120"/>
                  </a:lnTo>
                  <a:lnTo>
                    <a:pt x="86" y="124"/>
                  </a:lnTo>
                  <a:lnTo>
                    <a:pt x="88" y="128"/>
                  </a:lnTo>
                  <a:lnTo>
                    <a:pt x="90" y="134"/>
                  </a:lnTo>
                  <a:lnTo>
                    <a:pt x="90" y="136"/>
                  </a:lnTo>
                  <a:lnTo>
                    <a:pt x="86" y="140"/>
                  </a:lnTo>
                  <a:lnTo>
                    <a:pt x="72" y="144"/>
                  </a:lnTo>
                  <a:lnTo>
                    <a:pt x="58" y="148"/>
                  </a:lnTo>
                  <a:lnTo>
                    <a:pt x="46" y="148"/>
                  </a:lnTo>
                  <a:lnTo>
                    <a:pt x="36" y="148"/>
                  </a:lnTo>
                  <a:lnTo>
                    <a:pt x="24" y="146"/>
                  </a:lnTo>
                  <a:lnTo>
                    <a:pt x="12" y="144"/>
                  </a:lnTo>
                  <a:lnTo>
                    <a:pt x="0" y="142"/>
                  </a:lnTo>
                  <a:lnTo>
                    <a:pt x="6" y="144"/>
                  </a:lnTo>
                  <a:lnTo>
                    <a:pt x="12" y="150"/>
                  </a:lnTo>
                  <a:lnTo>
                    <a:pt x="18" y="158"/>
                  </a:lnTo>
                  <a:lnTo>
                    <a:pt x="24" y="164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36" y="174"/>
                  </a:lnTo>
                  <a:lnTo>
                    <a:pt x="38" y="182"/>
                  </a:lnTo>
                  <a:lnTo>
                    <a:pt x="44" y="186"/>
                  </a:lnTo>
                  <a:lnTo>
                    <a:pt x="48" y="190"/>
                  </a:lnTo>
                  <a:lnTo>
                    <a:pt x="46" y="194"/>
                  </a:lnTo>
                  <a:lnTo>
                    <a:pt x="42" y="196"/>
                  </a:lnTo>
                  <a:lnTo>
                    <a:pt x="32" y="202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4"/>
                  </a:lnTo>
                  <a:lnTo>
                    <a:pt x="32" y="230"/>
                  </a:lnTo>
                  <a:lnTo>
                    <a:pt x="36" y="230"/>
                  </a:lnTo>
                  <a:lnTo>
                    <a:pt x="44" y="232"/>
                  </a:lnTo>
                  <a:lnTo>
                    <a:pt x="76" y="232"/>
                  </a:lnTo>
                  <a:lnTo>
                    <a:pt x="86" y="230"/>
                  </a:lnTo>
                  <a:lnTo>
                    <a:pt x="94" y="228"/>
                  </a:lnTo>
                  <a:lnTo>
                    <a:pt x="110" y="222"/>
                  </a:lnTo>
                  <a:lnTo>
                    <a:pt x="116" y="236"/>
                  </a:lnTo>
                  <a:lnTo>
                    <a:pt x="122" y="246"/>
                  </a:lnTo>
                  <a:lnTo>
                    <a:pt x="126" y="250"/>
                  </a:lnTo>
                  <a:lnTo>
                    <a:pt x="130" y="254"/>
                  </a:lnTo>
                  <a:lnTo>
                    <a:pt x="136" y="256"/>
                  </a:lnTo>
                  <a:lnTo>
                    <a:pt x="146" y="258"/>
                  </a:lnTo>
                  <a:lnTo>
                    <a:pt x="146" y="252"/>
                  </a:lnTo>
                  <a:lnTo>
                    <a:pt x="148" y="250"/>
                  </a:lnTo>
                  <a:lnTo>
                    <a:pt x="150" y="248"/>
                  </a:lnTo>
                  <a:lnTo>
                    <a:pt x="154" y="248"/>
                  </a:lnTo>
                  <a:lnTo>
                    <a:pt x="158" y="248"/>
                  </a:lnTo>
                  <a:lnTo>
                    <a:pt x="162" y="250"/>
                  </a:lnTo>
                  <a:lnTo>
                    <a:pt x="166" y="252"/>
                  </a:lnTo>
                  <a:lnTo>
                    <a:pt x="178" y="250"/>
                  </a:lnTo>
                  <a:lnTo>
                    <a:pt x="184" y="246"/>
                  </a:lnTo>
                  <a:lnTo>
                    <a:pt x="186" y="242"/>
                  </a:lnTo>
                  <a:lnTo>
                    <a:pt x="184" y="234"/>
                  </a:lnTo>
                  <a:lnTo>
                    <a:pt x="180" y="228"/>
                  </a:lnTo>
                  <a:lnTo>
                    <a:pt x="170" y="220"/>
                  </a:lnTo>
                  <a:lnTo>
                    <a:pt x="168" y="218"/>
                  </a:lnTo>
                  <a:lnTo>
                    <a:pt x="166" y="214"/>
                  </a:lnTo>
                  <a:lnTo>
                    <a:pt x="166" y="206"/>
                  </a:lnTo>
                  <a:lnTo>
                    <a:pt x="164" y="204"/>
                  </a:lnTo>
                  <a:lnTo>
                    <a:pt x="160" y="202"/>
                  </a:lnTo>
                  <a:lnTo>
                    <a:pt x="156" y="198"/>
                  </a:lnTo>
                  <a:lnTo>
                    <a:pt x="154" y="194"/>
                  </a:lnTo>
                  <a:lnTo>
                    <a:pt x="156" y="190"/>
                  </a:lnTo>
                  <a:lnTo>
                    <a:pt x="160" y="184"/>
                  </a:lnTo>
                  <a:lnTo>
                    <a:pt x="164" y="178"/>
                  </a:lnTo>
                  <a:lnTo>
                    <a:pt x="168" y="176"/>
                  </a:lnTo>
                  <a:lnTo>
                    <a:pt x="174" y="178"/>
                  </a:lnTo>
                  <a:lnTo>
                    <a:pt x="178" y="180"/>
                  </a:lnTo>
                  <a:lnTo>
                    <a:pt x="182" y="180"/>
                  </a:lnTo>
                  <a:lnTo>
                    <a:pt x="186" y="176"/>
                  </a:lnTo>
                  <a:lnTo>
                    <a:pt x="192" y="168"/>
                  </a:lnTo>
                  <a:lnTo>
                    <a:pt x="202" y="156"/>
                  </a:lnTo>
                  <a:lnTo>
                    <a:pt x="206" y="150"/>
                  </a:lnTo>
                  <a:lnTo>
                    <a:pt x="208" y="140"/>
                  </a:lnTo>
                  <a:lnTo>
                    <a:pt x="212" y="134"/>
                  </a:lnTo>
                  <a:lnTo>
                    <a:pt x="216" y="128"/>
                  </a:lnTo>
                  <a:lnTo>
                    <a:pt x="218" y="122"/>
                  </a:lnTo>
                  <a:lnTo>
                    <a:pt x="222" y="118"/>
                  </a:lnTo>
                  <a:lnTo>
                    <a:pt x="222" y="102"/>
                  </a:lnTo>
                  <a:lnTo>
                    <a:pt x="224" y="98"/>
                  </a:lnTo>
                  <a:lnTo>
                    <a:pt x="228" y="96"/>
                  </a:lnTo>
                  <a:lnTo>
                    <a:pt x="230" y="94"/>
                  </a:lnTo>
                  <a:lnTo>
                    <a:pt x="232" y="90"/>
                  </a:lnTo>
                  <a:lnTo>
                    <a:pt x="222" y="86"/>
                  </a:lnTo>
                  <a:lnTo>
                    <a:pt x="212" y="76"/>
                  </a:lnTo>
                  <a:lnTo>
                    <a:pt x="204" y="64"/>
                  </a:lnTo>
                  <a:lnTo>
                    <a:pt x="202" y="60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8" y="52"/>
                  </a:lnTo>
                  <a:lnTo>
                    <a:pt x="204" y="46"/>
                  </a:lnTo>
                  <a:lnTo>
                    <a:pt x="208" y="42"/>
                  </a:lnTo>
                  <a:lnTo>
                    <a:pt x="212" y="44"/>
                  </a:lnTo>
                  <a:lnTo>
                    <a:pt x="216" y="46"/>
                  </a:lnTo>
                  <a:lnTo>
                    <a:pt x="218" y="46"/>
                  </a:lnTo>
                  <a:lnTo>
                    <a:pt x="222" y="48"/>
                  </a:lnTo>
                  <a:lnTo>
                    <a:pt x="232" y="46"/>
                  </a:lnTo>
                  <a:lnTo>
                    <a:pt x="240" y="42"/>
                  </a:lnTo>
                  <a:lnTo>
                    <a:pt x="256" y="30"/>
                  </a:lnTo>
                  <a:lnTo>
                    <a:pt x="25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1" name="Freeform 37"/>
            <p:cNvSpPr>
              <a:spLocks noChangeAspect="1"/>
            </p:cNvSpPr>
            <p:nvPr/>
          </p:nvSpPr>
          <p:spPr bwMode="auto">
            <a:xfrm>
              <a:off x="4621" y="1732"/>
              <a:ext cx="70" cy="90"/>
            </a:xfrm>
            <a:custGeom>
              <a:avLst/>
              <a:gdLst>
                <a:gd name="T0" fmla="*/ 16 w 68"/>
                <a:gd name="T1" fmla="*/ 0 h 84"/>
                <a:gd name="T2" fmla="*/ 44 w 68"/>
                <a:gd name="T3" fmla="*/ 4 h 84"/>
                <a:gd name="T4" fmla="*/ 44 w 68"/>
                <a:gd name="T5" fmla="*/ 6 h 84"/>
                <a:gd name="T6" fmla="*/ 16 w 68"/>
                <a:gd name="T7" fmla="*/ 62 h 84"/>
                <a:gd name="T8" fmla="*/ 12 w 68"/>
                <a:gd name="T9" fmla="*/ 71 h 84"/>
                <a:gd name="T10" fmla="*/ 0 w 68"/>
                <a:gd name="T11" fmla="*/ 71 h 84"/>
                <a:gd name="T12" fmla="*/ 0 w 68"/>
                <a:gd name="T13" fmla="*/ 93 h 84"/>
                <a:gd name="T14" fmla="*/ 2 w 68"/>
                <a:gd name="T15" fmla="*/ 123 h 84"/>
                <a:gd name="T16" fmla="*/ 4 w 68"/>
                <a:gd name="T17" fmla="*/ 144 h 84"/>
                <a:gd name="T18" fmla="*/ 6 w 68"/>
                <a:gd name="T19" fmla="*/ 190 h 84"/>
                <a:gd name="T20" fmla="*/ 8 w 68"/>
                <a:gd name="T21" fmla="*/ 272 h 84"/>
                <a:gd name="T22" fmla="*/ 14 w 68"/>
                <a:gd name="T23" fmla="*/ 369 h 84"/>
                <a:gd name="T24" fmla="*/ 48 w 68"/>
                <a:gd name="T25" fmla="*/ 469 h 84"/>
                <a:gd name="T26" fmla="*/ 52 w 68"/>
                <a:gd name="T27" fmla="*/ 494 h 84"/>
                <a:gd name="T28" fmla="*/ 64 w 68"/>
                <a:gd name="T29" fmla="*/ 502 h 84"/>
                <a:gd name="T30" fmla="*/ 84 w 68"/>
                <a:gd name="T31" fmla="*/ 494 h 84"/>
                <a:gd name="T32" fmla="*/ 116 w 68"/>
                <a:gd name="T33" fmla="*/ 469 h 84"/>
                <a:gd name="T34" fmla="*/ 134 w 68"/>
                <a:gd name="T35" fmla="*/ 437 h 84"/>
                <a:gd name="T36" fmla="*/ 142 w 68"/>
                <a:gd name="T37" fmla="*/ 409 h 84"/>
                <a:gd name="T38" fmla="*/ 142 w 68"/>
                <a:gd name="T39" fmla="*/ 384 h 84"/>
                <a:gd name="T40" fmla="*/ 142 w 68"/>
                <a:gd name="T41" fmla="*/ 334 h 84"/>
                <a:gd name="T42" fmla="*/ 130 w 68"/>
                <a:gd name="T43" fmla="*/ 289 h 84"/>
                <a:gd name="T44" fmla="*/ 119 w 68"/>
                <a:gd name="T45" fmla="*/ 228 h 84"/>
                <a:gd name="T46" fmla="*/ 101 w 68"/>
                <a:gd name="T47" fmla="*/ 177 h 84"/>
                <a:gd name="T48" fmla="*/ 16 w 68"/>
                <a:gd name="T49" fmla="*/ 0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84"/>
                <a:gd name="T77" fmla="*/ 68 w 68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84">
                  <a:moveTo>
                    <a:pt x="16" y="0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6" y="32"/>
                  </a:lnTo>
                  <a:lnTo>
                    <a:pt x="8" y="46"/>
                  </a:lnTo>
                  <a:lnTo>
                    <a:pt x="14" y="62"/>
                  </a:lnTo>
                  <a:lnTo>
                    <a:pt x="22" y="78"/>
                  </a:lnTo>
                  <a:lnTo>
                    <a:pt x="26" y="82"/>
                  </a:lnTo>
                  <a:lnTo>
                    <a:pt x="32" y="84"/>
                  </a:lnTo>
                  <a:lnTo>
                    <a:pt x="42" y="82"/>
                  </a:lnTo>
                  <a:lnTo>
                    <a:pt x="54" y="78"/>
                  </a:lnTo>
                  <a:lnTo>
                    <a:pt x="64" y="72"/>
                  </a:lnTo>
                  <a:lnTo>
                    <a:pt x="68" y="68"/>
                  </a:lnTo>
                  <a:lnTo>
                    <a:pt x="68" y="64"/>
                  </a:lnTo>
                  <a:lnTo>
                    <a:pt x="68" y="56"/>
                  </a:lnTo>
                  <a:lnTo>
                    <a:pt x="62" y="48"/>
                  </a:lnTo>
                  <a:lnTo>
                    <a:pt x="56" y="38"/>
                  </a:lnTo>
                  <a:lnTo>
                    <a:pt x="48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2" name="Freeform 38"/>
            <p:cNvSpPr>
              <a:spLocks noChangeAspect="1"/>
            </p:cNvSpPr>
            <p:nvPr/>
          </p:nvSpPr>
          <p:spPr bwMode="auto">
            <a:xfrm>
              <a:off x="4560" y="1640"/>
              <a:ext cx="81" cy="109"/>
            </a:xfrm>
            <a:custGeom>
              <a:avLst/>
              <a:gdLst>
                <a:gd name="T0" fmla="*/ 100 w 80"/>
                <a:gd name="T1" fmla="*/ 800 h 100"/>
                <a:gd name="T2" fmla="*/ 92 w 80"/>
                <a:gd name="T3" fmla="*/ 718 h 100"/>
                <a:gd name="T4" fmla="*/ 84 w 80"/>
                <a:gd name="T5" fmla="*/ 659 h 100"/>
                <a:gd name="T6" fmla="*/ 86 w 80"/>
                <a:gd name="T7" fmla="*/ 621 h 100"/>
                <a:gd name="T8" fmla="*/ 88 w 80"/>
                <a:gd name="T9" fmla="*/ 605 h 100"/>
                <a:gd name="T10" fmla="*/ 96 w 80"/>
                <a:gd name="T11" fmla="*/ 543 h 100"/>
                <a:gd name="T12" fmla="*/ 104 w 80"/>
                <a:gd name="T13" fmla="*/ 509 h 100"/>
                <a:gd name="T14" fmla="*/ 106 w 80"/>
                <a:gd name="T15" fmla="*/ 476 h 100"/>
                <a:gd name="T16" fmla="*/ 106 w 80"/>
                <a:gd name="T17" fmla="*/ 437 h 100"/>
                <a:gd name="T18" fmla="*/ 106 w 80"/>
                <a:gd name="T19" fmla="*/ 378 h 100"/>
                <a:gd name="T20" fmla="*/ 104 w 80"/>
                <a:gd name="T21" fmla="*/ 340 h 100"/>
                <a:gd name="T22" fmla="*/ 100 w 80"/>
                <a:gd name="T23" fmla="*/ 296 h 100"/>
                <a:gd name="T24" fmla="*/ 100 w 80"/>
                <a:gd name="T25" fmla="*/ 246 h 100"/>
                <a:gd name="T26" fmla="*/ 100 w 80"/>
                <a:gd name="T27" fmla="*/ 174 h 100"/>
                <a:gd name="T28" fmla="*/ 104 w 80"/>
                <a:gd name="T29" fmla="*/ 89 h 100"/>
                <a:gd name="T30" fmla="*/ 100 w 80"/>
                <a:gd name="T31" fmla="*/ 0 h 100"/>
                <a:gd name="T32" fmla="*/ 100 w 80"/>
                <a:gd name="T33" fmla="*/ 4 h 100"/>
                <a:gd name="T34" fmla="*/ 96 w 80"/>
                <a:gd name="T35" fmla="*/ 63 h 100"/>
                <a:gd name="T36" fmla="*/ 92 w 80"/>
                <a:gd name="T37" fmla="*/ 75 h 100"/>
                <a:gd name="T38" fmla="*/ 88 w 80"/>
                <a:gd name="T39" fmla="*/ 63 h 100"/>
                <a:gd name="T40" fmla="*/ 84 w 80"/>
                <a:gd name="T41" fmla="*/ 2 h 100"/>
                <a:gd name="T42" fmla="*/ 76 w 80"/>
                <a:gd name="T43" fmla="*/ 126 h 100"/>
                <a:gd name="T44" fmla="*/ 72 w 80"/>
                <a:gd name="T45" fmla="*/ 190 h 100"/>
                <a:gd name="T46" fmla="*/ 70 w 80"/>
                <a:gd name="T47" fmla="*/ 226 h 100"/>
                <a:gd name="T48" fmla="*/ 72 w 80"/>
                <a:gd name="T49" fmla="*/ 286 h 100"/>
                <a:gd name="T50" fmla="*/ 34 w 80"/>
                <a:gd name="T51" fmla="*/ 286 h 100"/>
                <a:gd name="T52" fmla="*/ 28 w 80"/>
                <a:gd name="T53" fmla="*/ 268 h 100"/>
                <a:gd name="T54" fmla="*/ 24 w 80"/>
                <a:gd name="T55" fmla="*/ 246 h 100"/>
                <a:gd name="T56" fmla="*/ 12 w 80"/>
                <a:gd name="T57" fmla="*/ 378 h 100"/>
                <a:gd name="T58" fmla="*/ 4 w 80"/>
                <a:gd name="T59" fmla="*/ 489 h 100"/>
                <a:gd name="T60" fmla="*/ 0 w 80"/>
                <a:gd name="T61" fmla="*/ 566 h 100"/>
                <a:gd name="T62" fmla="*/ 10 w 80"/>
                <a:gd name="T63" fmla="*/ 581 h 100"/>
                <a:gd name="T64" fmla="*/ 18 w 80"/>
                <a:gd name="T65" fmla="*/ 621 h 100"/>
                <a:gd name="T66" fmla="*/ 26 w 80"/>
                <a:gd name="T67" fmla="*/ 718 h 100"/>
                <a:gd name="T68" fmla="*/ 30 w 80"/>
                <a:gd name="T69" fmla="*/ 806 h 100"/>
                <a:gd name="T70" fmla="*/ 26 w 80"/>
                <a:gd name="T71" fmla="*/ 853 h 100"/>
                <a:gd name="T72" fmla="*/ 26 w 80"/>
                <a:gd name="T73" fmla="*/ 879 h 100"/>
                <a:gd name="T74" fmla="*/ 28 w 80"/>
                <a:gd name="T75" fmla="*/ 894 h 100"/>
                <a:gd name="T76" fmla="*/ 34 w 80"/>
                <a:gd name="T77" fmla="*/ 930 h 100"/>
                <a:gd name="T78" fmla="*/ 74 w 80"/>
                <a:gd name="T79" fmla="*/ 930 h 100"/>
                <a:gd name="T80" fmla="*/ 86 w 80"/>
                <a:gd name="T81" fmla="*/ 950 h 100"/>
                <a:gd name="T82" fmla="*/ 86 w 80"/>
                <a:gd name="T83" fmla="*/ 894 h 100"/>
                <a:gd name="T84" fmla="*/ 98 w 80"/>
                <a:gd name="T85" fmla="*/ 894 h 100"/>
                <a:gd name="T86" fmla="*/ 102 w 80"/>
                <a:gd name="T87" fmla="*/ 879 h 100"/>
                <a:gd name="T88" fmla="*/ 104 w 80"/>
                <a:gd name="T89" fmla="*/ 853 h 100"/>
                <a:gd name="T90" fmla="*/ 104 w 80"/>
                <a:gd name="T91" fmla="*/ 820 h 100"/>
                <a:gd name="T92" fmla="*/ 102 w 80"/>
                <a:gd name="T93" fmla="*/ 800 h 100"/>
                <a:gd name="T94" fmla="*/ 100 w 80"/>
                <a:gd name="T95" fmla="*/ 80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00"/>
                <a:gd name="T146" fmla="*/ 80 w 80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00">
                  <a:moveTo>
                    <a:pt x="74" y="84"/>
                  </a:moveTo>
                  <a:lnTo>
                    <a:pt x="66" y="76"/>
                  </a:lnTo>
                  <a:lnTo>
                    <a:pt x="58" y="70"/>
                  </a:lnTo>
                  <a:lnTo>
                    <a:pt x="60" y="66"/>
                  </a:lnTo>
                  <a:lnTo>
                    <a:pt x="62" y="64"/>
                  </a:lnTo>
                  <a:lnTo>
                    <a:pt x="70" y="58"/>
                  </a:lnTo>
                  <a:lnTo>
                    <a:pt x="78" y="54"/>
                  </a:lnTo>
                  <a:lnTo>
                    <a:pt x="80" y="50"/>
                  </a:lnTo>
                  <a:lnTo>
                    <a:pt x="80" y="46"/>
                  </a:lnTo>
                  <a:lnTo>
                    <a:pt x="80" y="40"/>
                  </a:lnTo>
                  <a:lnTo>
                    <a:pt x="78" y="36"/>
                  </a:lnTo>
                  <a:lnTo>
                    <a:pt x="74" y="32"/>
                  </a:lnTo>
                  <a:lnTo>
                    <a:pt x="74" y="26"/>
                  </a:lnTo>
                  <a:lnTo>
                    <a:pt x="74" y="18"/>
                  </a:lnTo>
                  <a:lnTo>
                    <a:pt x="78" y="10"/>
                  </a:lnTo>
                  <a:lnTo>
                    <a:pt x="74" y="0"/>
                  </a:lnTo>
                  <a:lnTo>
                    <a:pt x="74" y="4"/>
                  </a:lnTo>
                  <a:lnTo>
                    <a:pt x="70" y="6"/>
                  </a:lnTo>
                  <a:lnTo>
                    <a:pt x="66" y="8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0" y="14"/>
                  </a:lnTo>
                  <a:lnTo>
                    <a:pt x="46" y="20"/>
                  </a:lnTo>
                  <a:lnTo>
                    <a:pt x="44" y="24"/>
                  </a:lnTo>
                  <a:lnTo>
                    <a:pt x="46" y="30"/>
                  </a:lnTo>
                  <a:lnTo>
                    <a:pt x="34" y="30"/>
                  </a:lnTo>
                  <a:lnTo>
                    <a:pt x="28" y="28"/>
                  </a:lnTo>
                  <a:lnTo>
                    <a:pt x="24" y="26"/>
                  </a:lnTo>
                  <a:lnTo>
                    <a:pt x="12" y="40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10" y="62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6"/>
                  </a:lnTo>
                  <a:lnTo>
                    <a:pt x="26" y="90"/>
                  </a:lnTo>
                  <a:lnTo>
                    <a:pt x="26" y="94"/>
                  </a:lnTo>
                  <a:lnTo>
                    <a:pt x="28" y="96"/>
                  </a:lnTo>
                  <a:lnTo>
                    <a:pt x="34" y="98"/>
                  </a:lnTo>
                  <a:lnTo>
                    <a:pt x="48" y="98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72" y="96"/>
                  </a:lnTo>
                  <a:lnTo>
                    <a:pt x="76" y="94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6" y="84"/>
                  </a:lnTo>
                  <a:lnTo>
                    <a:pt x="7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3" name="Freeform 39"/>
            <p:cNvSpPr>
              <a:spLocks noChangeAspect="1"/>
            </p:cNvSpPr>
            <p:nvPr/>
          </p:nvSpPr>
          <p:spPr bwMode="auto">
            <a:xfrm>
              <a:off x="4607" y="2020"/>
              <a:ext cx="27" cy="66"/>
            </a:xfrm>
            <a:custGeom>
              <a:avLst/>
              <a:gdLst>
                <a:gd name="T0" fmla="*/ 65 w 26"/>
                <a:gd name="T1" fmla="*/ 0 h 60"/>
                <a:gd name="T2" fmla="*/ 65 w 26"/>
                <a:gd name="T3" fmla="*/ 174 h 60"/>
                <a:gd name="T4" fmla="*/ 61 w 26"/>
                <a:gd name="T5" fmla="*/ 428 h 60"/>
                <a:gd name="T6" fmla="*/ 49 w 26"/>
                <a:gd name="T7" fmla="*/ 723 h 60"/>
                <a:gd name="T8" fmla="*/ 6 w 26"/>
                <a:gd name="T9" fmla="*/ 570 h 60"/>
                <a:gd name="T10" fmla="*/ 2 w 26"/>
                <a:gd name="T11" fmla="*/ 509 h 60"/>
                <a:gd name="T12" fmla="*/ 0 w 26"/>
                <a:gd name="T13" fmla="*/ 428 h 60"/>
                <a:gd name="T14" fmla="*/ 0 w 26"/>
                <a:gd name="T15" fmla="*/ 262 h 60"/>
                <a:gd name="T16" fmla="*/ 6 w 26"/>
                <a:gd name="T17" fmla="*/ 144 h 60"/>
                <a:gd name="T18" fmla="*/ 10 w 26"/>
                <a:gd name="T19" fmla="*/ 81 h 60"/>
                <a:gd name="T20" fmla="*/ 41 w 26"/>
                <a:gd name="T21" fmla="*/ 4 h 60"/>
                <a:gd name="T22" fmla="*/ 53 w 26"/>
                <a:gd name="T23" fmla="*/ 2 h 60"/>
                <a:gd name="T24" fmla="*/ 65 w 26"/>
                <a:gd name="T25" fmla="*/ 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60"/>
                <a:gd name="T41" fmla="*/ 26 w 26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60">
                  <a:moveTo>
                    <a:pt x="26" y="0"/>
                  </a:moveTo>
                  <a:lnTo>
                    <a:pt x="26" y="14"/>
                  </a:lnTo>
                  <a:lnTo>
                    <a:pt x="24" y="36"/>
                  </a:lnTo>
                  <a:lnTo>
                    <a:pt x="18" y="60"/>
                  </a:lnTo>
                  <a:lnTo>
                    <a:pt x="6" y="48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6" y="12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4" name="Freeform 40"/>
            <p:cNvSpPr>
              <a:spLocks noChangeAspect="1"/>
            </p:cNvSpPr>
            <p:nvPr/>
          </p:nvSpPr>
          <p:spPr bwMode="auto">
            <a:xfrm>
              <a:off x="4425" y="2129"/>
              <a:ext cx="39" cy="41"/>
            </a:xfrm>
            <a:custGeom>
              <a:avLst/>
              <a:gdLst>
                <a:gd name="T0" fmla="*/ 46 w 38"/>
                <a:gd name="T1" fmla="*/ 272 h 38"/>
                <a:gd name="T2" fmla="*/ 14 w 38"/>
                <a:gd name="T3" fmla="*/ 260 h 38"/>
                <a:gd name="T4" fmla="*/ 6 w 38"/>
                <a:gd name="T5" fmla="*/ 234 h 38"/>
                <a:gd name="T6" fmla="*/ 2 w 38"/>
                <a:gd name="T7" fmla="*/ 186 h 38"/>
                <a:gd name="T8" fmla="*/ 0 w 38"/>
                <a:gd name="T9" fmla="*/ 147 h 38"/>
                <a:gd name="T10" fmla="*/ 2 w 38"/>
                <a:gd name="T11" fmla="*/ 113 h 38"/>
                <a:gd name="T12" fmla="*/ 4 w 38"/>
                <a:gd name="T13" fmla="*/ 83 h 38"/>
                <a:gd name="T14" fmla="*/ 14 w 38"/>
                <a:gd name="T15" fmla="*/ 6 h 38"/>
                <a:gd name="T16" fmla="*/ 54 w 38"/>
                <a:gd name="T17" fmla="*/ 2 h 38"/>
                <a:gd name="T18" fmla="*/ 70 w 38"/>
                <a:gd name="T19" fmla="*/ 0 h 38"/>
                <a:gd name="T20" fmla="*/ 66 w 38"/>
                <a:gd name="T21" fmla="*/ 71 h 38"/>
                <a:gd name="T22" fmla="*/ 58 w 38"/>
                <a:gd name="T23" fmla="*/ 159 h 38"/>
                <a:gd name="T24" fmla="*/ 52 w 38"/>
                <a:gd name="T25" fmla="*/ 245 h 38"/>
                <a:gd name="T26" fmla="*/ 50 w 38"/>
                <a:gd name="T27" fmla="*/ 260 h 38"/>
                <a:gd name="T28" fmla="*/ 46 w 38"/>
                <a:gd name="T29" fmla="*/ 272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8"/>
                <a:gd name="T46" fmla="*/ 0 h 38"/>
                <a:gd name="T47" fmla="*/ 38 w 38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8" h="38">
                  <a:moveTo>
                    <a:pt x="20" y="38"/>
                  </a:moveTo>
                  <a:lnTo>
                    <a:pt x="14" y="36"/>
                  </a:lnTo>
                  <a:lnTo>
                    <a:pt x="6" y="32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4" y="6"/>
                  </a:lnTo>
                  <a:lnTo>
                    <a:pt x="28" y="2"/>
                  </a:lnTo>
                  <a:lnTo>
                    <a:pt x="38" y="0"/>
                  </a:lnTo>
                  <a:lnTo>
                    <a:pt x="36" y="10"/>
                  </a:lnTo>
                  <a:lnTo>
                    <a:pt x="32" y="22"/>
                  </a:lnTo>
                  <a:lnTo>
                    <a:pt x="26" y="34"/>
                  </a:lnTo>
                  <a:lnTo>
                    <a:pt x="24" y="36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5" name="Freeform 41"/>
            <p:cNvSpPr>
              <a:spLocks noChangeAspect="1"/>
            </p:cNvSpPr>
            <p:nvPr/>
          </p:nvSpPr>
          <p:spPr bwMode="auto">
            <a:xfrm>
              <a:off x="4251" y="2526"/>
              <a:ext cx="14" cy="17"/>
            </a:xfrm>
            <a:custGeom>
              <a:avLst/>
              <a:gdLst>
                <a:gd name="T0" fmla="*/ 14 w 14"/>
                <a:gd name="T1" fmla="*/ 50 h 16"/>
                <a:gd name="T2" fmla="*/ 12 w 14"/>
                <a:gd name="T3" fmla="*/ 63 h 16"/>
                <a:gd name="T4" fmla="*/ 10 w 14"/>
                <a:gd name="T5" fmla="*/ 71 h 16"/>
                <a:gd name="T6" fmla="*/ 6 w 14"/>
                <a:gd name="T7" fmla="*/ 63 h 16"/>
                <a:gd name="T8" fmla="*/ 2 w 14"/>
                <a:gd name="T9" fmla="*/ 50 h 16"/>
                <a:gd name="T10" fmla="*/ 2 w 14"/>
                <a:gd name="T11" fmla="*/ 6 h 16"/>
                <a:gd name="T12" fmla="*/ 0 w 14"/>
                <a:gd name="T13" fmla="*/ 0 h 16"/>
                <a:gd name="T14" fmla="*/ 8 w 14"/>
                <a:gd name="T15" fmla="*/ 4 h 16"/>
                <a:gd name="T16" fmla="*/ 12 w 14"/>
                <a:gd name="T17" fmla="*/ 6 h 16"/>
                <a:gd name="T18" fmla="*/ 14 w 14"/>
                <a:gd name="T19" fmla="*/ 5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10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2" y="6"/>
                  </a:lnTo>
                  <a:lnTo>
                    <a:pt x="0" y="0"/>
                  </a:lnTo>
                  <a:lnTo>
                    <a:pt x="8" y="4"/>
                  </a:lnTo>
                  <a:lnTo>
                    <a:pt x="12" y="6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6" name="Freeform 42"/>
            <p:cNvSpPr>
              <a:spLocks noChangeAspect="1"/>
            </p:cNvSpPr>
            <p:nvPr/>
          </p:nvSpPr>
          <p:spPr bwMode="auto">
            <a:xfrm>
              <a:off x="4863" y="3418"/>
              <a:ext cx="71" cy="68"/>
            </a:xfrm>
            <a:custGeom>
              <a:avLst/>
              <a:gdLst>
                <a:gd name="T0" fmla="*/ 18 w 70"/>
                <a:gd name="T1" fmla="*/ 2 h 62"/>
                <a:gd name="T2" fmla="*/ 26 w 70"/>
                <a:gd name="T3" fmla="*/ 104 h 62"/>
                <a:gd name="T4" fmla="*/ 30 w 70"/>
                <a:gd name="T5" fmla="*/ 125 h 62"/>
                <a:gd name="T6" fmla="*/ 34 w 70"/>
                <a:gd name="T7" fmla="*/ 150 h 62"/>
                <a:gd name="T8" fmla="*/ 68 w 70"/>
                <a:gd name="T9" fmla="*/ 150 h 62"/>
                <a:gd name="T10" fmla="*/ 76 w 70"/>
                <a:gd name="T11" fmla="*/ 125 h 62"/>
                <a:gd name="T12" fmla="*/ 88 w 70"/>
                <a:gd name="T13" fmla="*/ 87 h 62"/>
                <a:gd name="T14" fmla="*/ 96 w 70"/>
                <a:gd name="T15" fmla="*/ 87 h 62"/>
                <a:gd name="T16" fmla="*/ 96 w 70"/>
                <a:gd name="T17" fmla="*/ 104 h 62"/>
                <a:gd name="T18" fmla="*/ 94 w 70"/>
                <a:gd name="T19" fmla="*/ 150 h 62"/>
                <a:gd name="T20" fmla="*/ 90 w 70"/>
                <a:gd name="T21" fmla="*/ 199 h 62"/>
                <a:gd name="T22" fmla="*/ 86 w 70"/>
                <a:gd name="T23" fmla="*/ 287 h 62"/>
                <a:gd name="T24" fmla="*/ 84 w 70"/>
                <a:gd name="T25" fmla="*/ 374 h 62"/>
                <a:gd name="T26" fmla="*/ 80 w 70"/>
                <a:gd name="T27" fmla="*/ 415 h 62"/>
                <a:gd name="T28" fmla="*/ 76 w 70"/>
                <a:gd name="T29" fmla="*/ 447 h 62"/>
                <a:gd name="T30" fmla="*/ 70 w 70"/>
                <a:gd name="T31" fmla="*/ 499 h 62"/>
                <a:gd name="T32" fmla="*/ 66 w 70"/>
                <a:gd name="T33" fmla="*/ 579 h 62"/>
                <a:gd name="T34" fmla="*/ 62 w 70"/>
                <a:gd name="T35" fmla="*/ 594 h 62"/>
                <a:gd name="T36" fmla="*/ 34 w 70"/>
                <a:gd name="T37" fmla="*/ 609 h 62"/>
                <a:gd name="T38" fmla="*/ 32 w 70"/>
                <a:gd name="T39" fmla="*/ 594 h 62"/>
                <a:gd name="T40" fmla="*/ 30 w 70"/>
                <a:gd name="T41" fmla="*/ 547 h 62"/>
                <a:gd name="T42" fmla="*/ 20 w 70"/>
                <a:gd name="T43" fmla="*/ 646 h 62"/>
                <a:gd name="T44" fmla="*/ 16 w 70"/>
                <a:gd name="T45" fmla="*/ 658 h 62"/>
                <a:gd name="T46" fmla="*/ 10 w 70"/>
                <a:gd name="T47" fmla="*/ 693 h 62"/>
                <a:gd name="T48" fmla="*/ 4 w 70"/>
                <a:gd name="T49" fmla="*/ 658 h 62"/>
                <a:gd name="T50" fmla="*/ 0 w 70"/>
                <a:gd name="T51" fmla="*/ 609 h 62"/>
                <a:gd name="T52" fmla="*/ 0 w 70"/>
                <a:gd name="T53" fmla="*/ 579 h 62"/>
                <a:gd name="T54" fmla="*/ 0 w 70"/>
                <a:gd name="T55" fmla="*/ 499 h 62"/>
                <a:gd name="T56" fmla="*/ 0 w 70"/>
                <a:gd name="T57" fmla="*/ 455 h 62"/>
                <a:gd name="T58" fmla="*/ 2 w 70"/>
                <a:gd name="T59" fmla="*/ 447 h 62"/>
                <a:gd name="T60" fmla="*/ 6 w 70"/>
                <a:gd name="T61" fmla="*/ 400 h 62"/>
                <a:gd name="T62" fmla="*/ 8 w 70"/>
                <a:gd name="T63" fmla="*/ 374 h 62"/>
                <a:gd name="T64" fmla="*/ 8 w 70"/>
                <a:gd name="T65" fmla="*/ 333 h 62"/>
                <a:gd name="T66" fmla="*/ 6 w 70"/>
                <a:gd name="T67" fmla="*/ 239 h 62"/>
                <a:gd name="T68" fmla="*/ 8 w 70"/>
                <a:gd name="T69" fmla="*/ 199 h 62"/>
                <a:gd name="T70" fmla="*/ 12 w 70"/>
                <a:gd name="T71" fmla="*/ 104 h 62"/>
                <a:gd name="T72" fmla="*/ 18 w 70"/>
                <a:gd name="T73" fmla="*/ 0 h 62"/>
                <a:gd name="T74" fmla="*/ 18 w 70"/>
                <a:gd name="T75" fmla="*/ 4 h 62"/>
                <a:gd name="T76" fmla="*/ 18 w 70"/>
                <a:gd name="T77" fmla="*/ 2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0"/>
                <a:gd name="T118" fmla="*/ 0 h 62"/>
                <a:gd name="T119" fmla="*/ 70 w 70"/>
                <a:gd name="T120" fmla="*/ 62 h 6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0" h="62">
                  <a:moveTo>
                    <a:pt x="18" y="2"/>
                  </a:move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42" y="14"/>
                  </a:lnTo>
                  <a:lnTo>
                    <a:pt x="50" y="12"/>
                  </a:lnTo>
                  <a:lnTo>
                    <a:pt x="6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4" y="18"/>
                  </a:lnTo>
                  <a:lnTo>
                    <a:pt x="60" y="26"/>
                  </a:lnTo>
                  <a:lnTo>
                    <a:pt x="58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6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0" y="58"/>
                  </a:lnTo>
                  <a:lnTo>
                    <a:pt x="16" y="60"/>
                  </a:lnTo>
                  <a:lnTo>
                    <a:pt x="10" y="62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22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7" name="Freeform 43"/>
            <p:cNvSpPr>
              <a:spLocks noChangeAspect="1"/>
            </p:cNvSpPr>
            <p:nvPr/>
          </p:nvSpPr>
          <p:spPr bwMode="auto">
            <a:xfrm>
              <a:off x="5381" y="2991"/>
              <a:ext cx="43" cy="50"/>
            </a:xfrm>
            <a:custGeom>
              <a:avLst/>
              <a:gdLst>
                <a:gd name="T0" fmla="*/ 72 w 42"/>
                <a:gd name="T1" fmla="*/ 383 h 46"/>
                <a:gd name="T2" fmla="*/ 64 w 42"/>
                <a:gd name="T3" fmla="*/ 404 h 46"/>
                <a:gd name="T4" fmla="*/ 60 w 42"/>
                <a:gd name="T5" fmla="*/ 383 h 46"/>
                <a:gd name="T6" fmla="*/ 54 w 42"/>
                <a:gd name="T7" fmla="*/ 372 h 46"/>
                <a:gd name="T8" fmla="*/ 16 w 42"/>
                <a:gd name="T9" fmla="*/ 291 h 46"/>
                <a:gd name="T10" fmla="*/ 6 w 42"/>
                <a:gd name="T11" fmla="*/ 191 h 46"/>
                <a:gd name="T12" fmla="*/ 0 w 42"/>
                <a:gd name="T13" fmla="*/ 98 h 46"/>
                <a:gd name="T14" fmla="*/ 0 w 42"/>
                <a:gd name="T15" fmla="*/ 0 h 46"/>
                <a:gd name="T16" fmla="*/ 8 w 42"/>
                <a:gd name="T17" fmla="*/ 4 h 46"/>
                <a:gd name="T18" fmla="*/ 14 w 42"/>
                <a:gd name="T19" fmla="*/ 83 h 46"/>
                <a:gd name="T20" fmla="*/ 18 w 42"/>
                <a:gd name="T21" fmla="*/ 137 h 46"/>
                <a:gd name="T22" fmla="*/ 48 w 42"/>
                <a:gd name="T23" fmla="*/ 208 h 46"/>
                <a:gd name="T24" fmla="*/ 52 w 42"/>
                <a:gd name="T25" fmla="*/ 226 h 46"/>
                <a:gd name="T26" fmla="*/ 56 w 42"/>
                <a:gd name="T27" fmla="*/ 246 h 46"/>
                <a:gd name="T28" fmla="*/ 60 w 42"/>
                <a:gd name="T29" fmla="*/ 267 h 46"/>
                <a:gd name="T30" fmla="*/ 62 w 42"/>
                <a:gd name="T31" fmla="*/ 291 h 46"/>
                <a:gd name="T32" fmla="*/ 72 w 42"/>
                <a:gd name="T33" fmla="*/ 38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6"/>
                <a:gd name="T53" fmla="*/ 42 w 4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6">
                  <a:moveTo>
                    <a:pt x="42" y="44"/>
                  </a:moveTo>
                  <a:lnTo>
                    <a:pt x="38" y="46"/>
                  </a:lnTo>
                  <a:lnTo>
                    <a:pt x="34" y="44"/>
                  </a:lnTo>
                  <a:lnTo>
                    <a:pt x="28" y="42"/>
                  </a:lnTo>
                  <a:lnTo>
                    <a:pt x="16" y="34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2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4" y="30"/>
                  </a:lnTo>
                  <a:lnTo>
                    <a:pt x="36" y="34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8" name="Freeform 44"/>
            <p:cNvSpPr>
              <a:spLocks noChangeAspect="1"/>
            </p:cNvSpPr>
            <p:nvPr/>
          </p:nvSpPr>
          <p:spPr bwMode="auto">
            <a:xfrm>
              <a:off x="4900" y="2676"/>
              <a:ext cx="12" cy="19"/>
            </a:xfrm>
            <a:custGeom>
              <a:avLst/>
              <a:gdLst>
                <a:gd name="T0" fmla="*/ 12 w 12"/>
                <a:gd name="T1" fmla="*/ 44 h 18"/>
                <a:gd name="T2" fmla="*/ 12 w 12"/>
                <a:gd name="T3" fmla="*/ 55 h 18"/>
                <a:gd name="T4" fmla="*/ 12 w 12"/>
                <a:gd name="T5" fmla="*/ 68 h 18"/>
                <a:gd name="T6" fmla="*/ 6 w 12"/>
                <a:gd name="T7" fmla="*/ 68 h 18"/>
                <a:gd name="T8" fmla="*/ 2 w 12"/>
                <a:gd name="T9" fmla="*/ 55 h 18"/>
                <a:gd name="T10" fmla="*/ 0 w 12"/>
                <a:gd name="T11" fmla="*/ 44 h 18"/>
                <a:gd name="T12" fmla="*/ 2 w 12"/>
                <a:gd name="T13" fmla="*/ 4 h 18"/>
                <a:gd name="T14" fmla="*/ 8 w 12"/>
                <a:gd name="T15" fmla="*/ 0 h 18"/>
                <a:gd name="T16" fmla="*/ 10 w 12"/>
                <a:gd name="T17" fmla="*/ 6 h 18"/>
                <a:gd name="T18" fmla="*/ 10 w 12"/>
                <a:gd name="T19" fmla="*/ 8 h 18"/>
                <a:gd name="T20" fmla="*/ 12 w 12"/>
                <a:gd name="T21" fmla="*/ 44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8"/>
                <a:gd name="T35" fmla="*/ 12 w 12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8">
                  <a:moveTo>
                    <a:pt x="12" y="10"/>
                  </a:moveTo>
                  <a:lnTo>
                    <a:pt x="12" y="14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8" y="0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49" name="Freeform 45"/>
            <p:cNvSpPr>
              <a:spLocks noChangeAspect="1"/>
            </p:cNvSpPr>
            <p:nvPr/>
          </p:nvSpPr>
          <p:spPr bwMode="auto">
            <a:xfrm>
              <a:off x="5264" y="2674"/>
              <a:ext cx="18" cy="35"/>
            </a:xfrm>
            <a:custGeom>
              <a:avLst/>
              <a:gdLst>
                <a:gd name="T0" fmla="*/ 18 w 18"/>
                <a:gd name="T1" fmla="*/ 199 h 32"/>
                <a:gd name="T2" fmla="*/ 18 w 18"/>
                <a:gd name="T3" fmla="*/ 260 h 32"/>
                <a:gd name="T4" fmla="*/ 16 w 18"/>
                <a:gd name="T5" fmla="*/ 306 h 32"/>
                <a:gd name="T6" fmla="*/ 14 w 18"/>
                <a:gd name="T7" fmla="*/ 334 h 32"/>
                <a:gd name="T8" fmla="*/ 12 w 18"/>
                <a:gd name="T9" fmla="*/ 334 h 32"/>
                <a:gd name="T10" fmla="*/ 8 w 18"/>
                <a:gd name="T11" fmla="*/ 334 h 32"/>
                <a:gd name="T12" fmla="*/ 6 w 18"/>
                <a:gd name="T13" fmla="*/ 284 h 32"/>
                <a:gd name="T14" fmla="*/ 4 w 18"/>
                <a:gd name="T15" fmla="*/ 199 h 32"/>
                <a:gd name="T16" fmla="*/ 2 w 18"/>
                <a:gd name="T17" fmla="*/ 116 h 32"/>
                <a:gd name="T18" fmla="*/ 0 w 18"/>
                <a:gd name="T19" fmla="*/ 68 h 32"/>
                <a:gd name="T20" fmla="*/ 0 w 18"/>
                <a:gd name="T21" fmla="*/ 0 h 32"/>
                <a:gd name="T22" fmla="*/ 8 w 18"/>
                <a:gd name="T23" fmla="*/ 116 h 32"/>
                <a:gd name="T24" fmla="*/ 12 w 18"/>
                <a:gd name="T25" fmla="*/ 182 h 32"/>
                <a:gd name="T26" fmla="*/ 16 w 18"/>
                <a:gd name="T27" fmla="*/ 199 h 32"/>
                <a:gd name="T28" fmla="*/ 18 w 18"/>
                <a:gd name="T29" fmla="*/ 1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32"/>
                <a:gd name="T47" fmla="*/ 18 w 18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32">
                  <a:moveTo>
                    <a:pt x="18" y="20"/>
                  </a:moveTo>
                  <a:lnTo>
                    <a:pt x="18" y="26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2" y="18"/>
                  </a:lnTo>
                  <a:lnTo>
                    <a:pt x="16" y="20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50" name="Freeform 46"/>
            <p:cNvSpPr>
              <a:spLocks noChangeAspect="1"/>
            </p:cNvSpPr>
            <p:nvPr/>
          </p:nvSpPr>
          <p:spPr bwMode="auto">
            <a:xfrm>
              <a:off x="5325" y="2722"/>
              <a:ext cx="25" cy="19"/>
            </a:xfrm>
            <a:custGeom>
              <a:avLst/>
              <a:gdLst>
                <a:gd name="T0" fmla="*/ 65 w 24"/>
                <a:gd name="T1" fmla="*/ 61 h 18"/>
                <a:gd name="T2" fmla="*/ 60 w 24"/>
                <a:gd name="T3" fmla="*/ 68 h 18"/>
                <a:gd name="T4" fmla="*/ 56 w 24"/>
                <a:gd name="T5" fmla="*/ 68 h 18"/>
                <a:gd name="T6" fmla="*/ 44 w 24"/>
                <a:gd name="T7" fmla="*/ 61 h 18"/>
                <a:gd name="T8" fmla="*/ 8 w 24"/>
                <a:gd name="T9" fmla="*/ 49 h 18"/>
                <a:gd name="T10" fmla="*/ 0 w 24"/>
                <a:gd name="T11" fmla="*/ 4 h 18"/>
                <a:gd name="T12" fmla="*/ 0 w 24"/>
                <a:gd name="T13" fmla="*/ 0 h 18"/>
                <a:gd name="T14" fmla="*/ 8 w 24"/>
                <a:gd name="T15" fmla="*/ 2 h 18"/>
                <a:gd name="T16" fmla="*/ 44 w 24"/>
                <a:gd name="T17" fmla="*/ 6 h 18"/>
                <a:gd name="T18" fmla="*/ 60 w 24"/>
                <a:gd name="T19" fmla="*/ 44 h 18"/>
                <a:gd name="T20" fmla="*/ 65 w 24"/>
                <a:gd name="T21" fmla="*/ 61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8"/>
                <a:gd name="T35" fmla="*/ 24 w 24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8">
                  <a:moveTo>
                    <a:pt x="24" y="16"/>
                  </a:moveTo>
                  <a:lnTo>
                    <a:pt x="22" y="18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22" y="1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51" name="Freeform 47"/>
            <p:cNvSpPr>
              <a:spLocks noChangeAspect="1"/>
            </p:cNvSpPr>
            <p:nvPr/>
          </p:nvSpPr>
          <p:spPr bwMode="auto">
            <a:xfrm>
              <a:off x="5364" y="2740"/>
              <a:ext cx="15" cy="27"/>
            </a:xfrm>
            <a:custGeom>
              <a:avLst/>
              <a:gdLst>
                <a:gd name="T0" fmla="*/ 2 w 14"/>
                <a:gd name="T1" fmla="*/ 0 h 26"/>
                <a:gd name="T2" fmla="*/ 6 w 14"/>
                <a:gd name="T3" fmla="*/ 6 h 26"/>
                <a:gd name="T4" fmla="*/ 62 w 14"/>
                <a:gd name="T5" fmla="*/ 12 h 26"/>
                <a:gd name="T6" fmla="*/ 71 w 14"/>
                <a:gd name="T7" fmla="*/ 53 h 26"/>
                <a:gd name="T8" fmla="*/ 81 w 14"/>
                <a:gd name="T9" fmla="*/ 65 h 26"/>
                <a:gd name="T10" fmla="*/ 71 w 14"/>
                <a:gd name="T11" fmla="*/ 65 h 26"/>
                <a:gd name="T12" fmla="*/ 54 w 14"/>
                <a:gd name="T13" fmla="*/ 61 h 26"/>
                <a:gd name="T14" fmla="*/ 2 w 14"/>
                <a:gd name="T15" fmla="*/ 49 h 26"/>
                <a:gd name="T16" fmla="*/ 0 w 14"/>
                <a:gd name="T17" fmla="*/ 12 h 26"/>
                <a:gd name="T18" fmla="*/ 0 w 14"/>
                <a:gd name="T19" fmla="*/ 8 h 26"/>
                <a:gd name="T20" fmla="*/ 0 w 14"/>
                <a:gd name="T21" fmla="*/ 2 h 26"/>
                <a:gd name="T22" fmla="*/ 4 w 14"/>
                <a:gd name="T23" fmla="*/ 2 h 26"/>
                <a:gd name="T24" fmla="*/ 2 w 14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26"/>
                <a:gd name="T41" fmla="*/ 14 w 1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26">
                  <a:moveTo>
                    <a:pt x="2" y="0"/>
                  </a:moveTo>
                  <a:lnTo>
                    <a:pt x="6" y="6"/>
                  </a:lnTo>
                  <a:lnTo>
                    <a:pt x="10" y="12"/>
                  </a:lnTo>
                  <a:lnTo>
                    <a:pt x="12" y="20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52" name="Freeform 48"/>
            <p:cNvSpPr>
              <a:spLocks noChangeAspect="1"/>
            </p:cNvSpPr>
            <p:nvPr/>
          </p:nvSpPr>
          <p:spPr bwMode="auto">
            <a:xfrm>
              <a:off x="5448" y="2875"/>
              <a:ext cx="10" cy="18"/>
            </a:xfrm>
            <a:custGeom>
              <a:avLst/>
              <a:gdLst>
                <a:gd name="T0" fmla="*/ 6 w 10"/>
                <a:gd name="T1" fmla="*/ 0 h 16"/>
                <a:gd name="T2" fmla="*/ 6 w 10"/>
                <a:gd name="T3" fmla="*/ 99 h 16"/>
                <a:gd name="T4" fmla="*/ 8 w 10"/>
                <a:gd name="T5" fmla="*/ 125 h 16"/>
                <a:gd name="T6" fmla="*/ 10 w 10"/>
                <a:gd name="T7" fmla="*/ 159 h 16"/>
                <a:gd name="T8" fmla="*/ 10 w 10"/>
                <a:gd name="T9" fmla="*/ 201 h 16"/>
                <a:gd name="T10" fmla="*/ 8 w 10"/>
                <a:gd name="T11" fmla="*/ 287 h 16"/>
                <a:gd name="T12" fmla="*/ 4 w 10"/>
                <a:gd name="T13" fmla="*/ 323 h 16"/>
                <a:gd name="T14" fmla="*/ 2 w 10"/>
                <a:gd name="T15" fmla="*/ 323 h 16"/>
                <a:gd name="T16" fmla="*/ 0 w 10"/>
                <a:gd name="T17" fmla="*/ 254 h 16"/>
                <a:gd name="T18" fmla="*/ 0 w 10"/>
                <a:gd name="T19" fmla="*/ 125 h 16"/>
                <a:gd name="T20" fmla="*/ 0 w 10"/>
                <a:gd name="T21" fmla="*/ 0 h 16"/>
                <a:gd name="T22" fmla="*/ 6 w 10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16"/>
                <a:gd name="T38" fmla="*/ 10 w 10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16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53" name="Freeform 49"/>
            <p:cNvSpPr>
              <a:spLocks noChangeAspect="1"/>
            </p:cNvSpPr>
            <p:nvPr/>
          </p:nvSpPr>
          <p:spPr bwMode="auto">
            <a:xfrm>
              <a:off x="5454" y="2901"/>
              <a:ext cx="13" cy="14"/>
            </a:xfrm>
            <a:custGeom>
              <a:avLst/>
              <a:gdLst>
                <a:gd name="T0" fmla="*/ 92 w 12"/>
                <a:gd name="T1" fmla="*/ 419 h 12"/>
                <a:gd name="T2" fmla="*/ 78 w 12"/>
                <a:gd name="T3" fmla="*/ 567 h 12"/>
                <a:gd name="T4" fmla="*/ 66 w 12"/>
                <a:gd name="T5" fmla="*/ 662 h 12"/>
                <a:gd name="T6" fmla="*/ 4 w 12"/>
                <a:gd name="T7" fmla="*/ 662 h 12"/>
                <a:gd name="T8" fmla="*/ 2 w 12"/>
                <a:gd name="T9" fmla="*/ 419 h 12"/>
                <a:gd name="T10" fmla="*/ 0 w 12"/>
                <a:gd name="T11" fmla="*/ 0 h 12"/>
                <a:gd name="T12" fmla="*/ 2 w 12"/>
                <a:gd name="T13" fmla="*/ 0 h 12"/>
                <a:gd name="T14" fmla="*/ 56 w 12"/>
                <a:gd name="T15" fmla="*/ 2 h 12"/>
                <a:gd name="T16" fmla="*/ 78 w 12"/>
                <a:gd name="T17" fmla="*/ 308 h 12"/>
                <a:gd name="T18" fmla="*/ 92 w 12"/>
                <a:gd name="T19" fmla="*/ 41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12" y="8"/>
                  </a:moveTo>
                  <a:lnTo>
                    <a:pt x="10" y="10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54" name="Freeform 50"/>
            <p:cNvSpPr>
              <a:spLocks noChangeAspect="1"/>
            </p:cNvSpPr>
            <p:nvPr/>
          </p:nvSpPr>
          <p:spPr bwMode="auto">
            <a:xfrm>
              <a:off x="4299" y="2418"/>
              <a:ext cx="79" cy="119"/>
            </a:xfrm>
            <a:custGeom>
              <a:avLst/>
              <a:gdLst>
                <a:gd name="T0" fmla="*/ 72 w 78"/>
                <a:gd name="T1" fmla="*/ 88 h 110"/>
                <a:gd name="T2" fmla="*/ 36 w 78"/>
                <a:gd name="T3" fmla="*/ 88 h 110"/>
                <a:gd name="T4" fmla="*/ 34 w 78"/>
                <a:gd name="T5" fmla="*/ 141 h 110"/>
                <a:gd name="T6" fmla="*/ 32 w 78"/>
                <a:gd name="T7" fmla="*/ 156 h 110"/>
                <a:gd name="T8" fmla="*/ 28 w 78"/>
                <a:gd name="T9" fmla="*/ 156 h 110"/>
                <a:gd name="T10" fmla="*/ 24 w 78"/>
                <a:gd name="T11" fmla="*/ 156 h 110"/>
                <a:gd name="T12" fmla="*/ 22 w 78"/>
                <a:gd name="T13" fmla="*/ 141 h 110"/>
                <a:gd name="T14" fmla="*/ 16 w 78"/>
                <a:gd name="T15" fmla="*/ 75 h 110"/>
                <a:gd name="T16" fmla="*/ 10 w 78"/>
                <a:gd name="T17" fmla="*/ 4 h 110"/>
                <a:gd name="T18" fmla="*/ 6 w 78"/>
                <a:gd name="T19" fmla="*/ 0 h 110"/>
                <a:gd name="T20" fmla="*/ 0 w 78"/>
                <a:gd name="T21" fmla="*/ 0 h 110"/>
                <a:gd name="T22" fmla="*/ 4 w 78"/>
                <a:gd name="T23" fmla="*/ 64 h 110"/>
                <a:gd name="T24" fmla="*/ 4 w 78"/>
                <a:gd name="T25" fmla="*/ 103 h 110"/>
                <a:gd name="T26" fmla="*/ 6 w 78"/>
                <a:gd name="T27" fmla="*/ 198 h 110"/>
                <a:gd name="T28" fmla="*/ 10 w 78"/>
                <a:gd name="T29" fmla="*/ 294 h 110"/>
                <a:gd name="T30" fmla="*/ 14 w 78"/>
                <a:gd name="T31" fmla="*/ 372 h 110"/>
                <a:gd name="T32" fmla="*/ 20 w 78"/>
                <a:gd name="T33" fmla="*/ 452 h 110"/>
                <a:gd name="T34" fmla="*/ 36 w 78"/>
                <a:gd name="T35" fmla="*/ 591 h 110"/>
                <a:gd name="T36" fmla="*/ 80 w 78"/>
                <a:gd name="T37" fmla="*/ 714 h 110"/>
                <a:gd name="T38" fmla="*/ 88 w 78"/>
                <a:gd name="T39" fmla="*/ 784 h 110"/>
                <a:gd name="T40" fmla="*/ 96 w 78"/>
                <a:gd name="T41" fmla="*/ 848 h 110"/>
                <a:gd name="T42" fmla="*/ 100 w 78"/>
                <a:gd name="T43" fmla="*/ 835 h 110"/>
                <a:gd name="T44" fmla="*/ 102 w 78"/>
                <a:gd name="T45" fmla="*/ 820 h 110"/>
                <a:gd name="T46" fmla="*/ 104 w 78"/>
                <a:gd name="T47" fmla="*/ 784 h 110"/>
                <a:gd name="T48" fmla="*/ 104 w 78"/>
                <a:gd name="T49" fmla="*/ 748 h 110"/>
                <a:gd name="T50" fmla="*/ 102 w 78"/>
                <a:gd name="T51" fmla="*/ 699 h 110"/>
                <a:gd name="T52" fmla="*/ 96 w 78"/>
                <a:gd name="T53" fmla="*/ 619 h 110"/>
                <a:gd name="T54" fmla="*/ 92 w 78"/>
                <a:gd name="T55" fmla="*/ 554 h 110"/>
                <a:gd name="T56" fmla="*/ 90 w 78"/>
                <a:gd name="T57" fmla="*/ 529 h 110"/>
                <a:gd name="T58" fmla="*/ 88 w 78"/>
                <a:gd name="T59" fmla="*/ 502 h 110"/>
                <a:gd name="T60" fmla="*/ 88 w 78"/>
                <a:gd name="T61" fmla="*/ 319 h 110"/>
                <a:gd name="T62" fmla="*/ 88 w 78"/>
                <a:gd name="T63" fmla="*/ 267 h 110"/>
                <a:gd name="T64" fmla="*/ 84 w 78"/>
                <a:gd name="T65" fmla="*/ 198 h 110"/>
                <a:gd name="T66" fmla="*/ 72 w 78"/>
                <a:gd name="T67" fmla="*/ 88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10"/>
                <a:gd name="T104" fmla="*/ 78 w 78"/>
                <a:gd name="T105" fmla="*/ 110 h 1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10">
                  <a:moveTo>
                    <a:pt x="46" y="12"/>
                  </a:moveTo>
                  <a:lnTo>
                    <a:pt x="36" y="12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2" y="18"/>
                  </a:lnTo>
                  <a:lnTo>
                    <a:pt x="16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4" y="14"/>
                  </a:lnTo>
                  <a:lnTo>
                    <a:pt x="6" y="26"/>
                  </a:lnTo>
                  <a:lnTo>
                    <a:pt x="10" y="38"/>
                  </a:lnTo>
                  <a:lnTo>
                    <a:pt x="14" y="48"/>
                  </a:lnTo>
                  <a:lnTo>
                    <a:pt x="20" y="58"/>
                  </a:lnTo>
                  <a:lnTo>
                    <a:pt x="36" y="76"/>
                  </a:lnTo>
                  <a:lnTo>
                    <a:pt x="54" y="92"/>
                  </a:lnTo>
                  <a:lnTo>
                    <a:pt x="62" y="102"/>
                  </a:lnTo>
                  <a:lnTo>
                    <a:pt x="70" y="110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76" y="90"/>
                  </a:lnTo>
                  <a:lnTo>
                    <a:pt x="70" y="80"/>
                  </a:lnTo>
                  <a:lnTo>
                    <a:pt x="66" y="72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2" y="42"/>
                  </a:lnTo>
                  <a:lnTo>
                    <a:pt x="62" y="34"/>
                  </a:lnTo>
                  <a:lnTo>
                    <a:pt x="58" y="26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55" name="Freeform 51"/>
            <p:cNvSpPr>
              <a:spLocks noChangeAspect="1"/>
            </p:cNvSpPr>
            <p:nvPr/>
          </p:nvSpPr>
          <p:spPr bwMode="auto">
            <a:xfrm>
              <a:off x="4476" y="2407"/>
              <a:ext cx="165" cy="132"/>
            </a:xfrm>
            <a:custGeom>
              <a:avLst/>
              <a:gdLst>
                <a:gd name="T0" fmla="*/ 115 w 162"/>
                <a:gd name="T1" fmla="*/ 529 h 122"/>
                <a:gd name="T2" fmla="*/ 115 w 162"/>
                <a:gd name="T3" fmla="*/ 503 h 122"/>
                <a:gd name="T4" fmla="*/ 123 w 162"/>
                <a:gd name="T5" fmla="*/ 473 h 122"/>
                <a:gd name="T6" fmla="*/ 131 w 162"/>
                <a:gd name="T7" fmla="*/ 467 h 122"/>
                <a:gd name="T8" fmla="*/ 119 w 162"/>
                <a:gd name="T9" fmla="*/ 402 h 122"/>
                <a:gd name="T10" fmla="*/ 134 w 162"/>
                <a:gd name="T11" fmla="*/ 357 h 122"/>
                <a:gd name="T12" fmla="*/ 148 w 162"/>
                <a:gd name="T13" fmla="*/ 344 h 122"/>
                <a:gd name="T14" fmla="*/ 157 w 162"/>
                <a:gd name="T15" fmla="*/ 232 h 122"/>
                <a:gd name="T16" fmla="*/ 181 w 162"/>
                <a:gd name="T17" fmla="*/ 6 h 122"/>
                <a:gd name="T18" fmla="*/ 194 w 162"/>
                <a:gd name="T19" fmla="*/ 0 h 122"/>
                <a:gd name="T20" fmla="*/ 210 w 162"/>
                <a:gd name="T21" fmla="*/ 76 h 122"/>
                <a:gd name="T22" fmla="*/ 218 w 162"/>
                <a:gd name="T23" fmla="*/ 169 h 122"/>
                <a:gd name="T24" fmla="*/ 238 w 162"/>
                <a:gd name="T25" fmla="*/ 214 h 122"/>
                <a:gd name="T26" fmla="*/ 259 w 162"/>
                <a:gd name="T27" fmla="*/ 251 h 122"/>
                <a:gd name="T28" fmla="*/ 256 w 162"/>
                <a:gd name="T29" fmla="*/ 294 h 122"/>
                <a:gd name="T30" fmla="*/ 240 w 162"/>
                <a:gd name="T31" fmla="*/ 315 h 122"/>
                <a:gd name="T32" fmla="*/ 230 w 162"/>
                <a:gd name="T33" fmla="*/ 319 h 122"/>
                <a:gd name="T34" fmla="*/ 238 w 162"/>
                <a:gd name="T35" fmla="*/ 372 h 122"/>
                <a:gd name="T36" fmla="*/ 230 w 162"/>
                <a:gd name="T37" fmla="*/ 402 h 122"/>
                <a:gd name="T38" fmla="*/ 210 w 162"/>
                <a:gd name="T39" fmla="*/ 510 h 122"/>
                <a:gd name="T40" fmla="*/ 181 w 162"/>
                <a:gd name="T41" fmla="*/ 473 h 122"/>
                <a:gd name="T42" fmla="*/ 160 w 162"/>
                <a:gd name="T43" fmla="*/ 473 h 122"/>
                <a:gd name="T44" fmla="*/ 142 w 162"/>
                <a:gd name="T45" fmla="*/ 546 h 122"/>
                <a:gd name="T46" fmla="*/ 131 w 162"/>
                <a:gd name="T47" fmla="*/ 689 h 122"/>
                <a:gd name="T48" fmla="*/ 119 w 162"/>
                <a:gd name="T49" fmla="*/ 874 h 122"/>
                <a:gd name="T50" fmla="*/ 107 w 162"/>
                <a:gd name="T51" fmla="*/ 897 h 122"/>
                <a:gd name="T52" fmla="*/ 91 w 162"/>
                <a:gd name="T53" fmla="*/ 874 h 122"/>
                <a:gd name="T54" fmla="*/ 78 w 162"/>
                <a:gd name="T55" fmla="*/ 820 h 122"/>
                <a:gd name="T56" fmla="*/ 70 w 162"/>
                <a:gd name="T57" fmla="*/ 839 h 122"/>
                <a:gd name="T58" fmla="*/ 56 w 162"/>
                <a:gd name="T59" fmla="*/ 912 h 122"/>
                <a:gd name="T60" fmla="*/ 22 w 162"/>
                <a:gd name="T61" fmla="*/ 947 h 122"/>
                <a:gd name="T62" fmla="*/ 8 w 162"/>
                <a:gd name="T63" fmla="*/ 912 h 122"/>
                <a:gd name="T64" fmla="*/ 0 w 162"/>
                <a:gd name="T65" fmla="*/ 874 h 122"/>
                <a:gd name="T66" fmla="*/ 0 w 162"/>
                <a:gd name="T67" fmla="*/ 775 h 122"/>
                <a:gd name="T68" fmla="*/ 0 w 162"/>
                <a:gd name="T69" fmla="*/ 784 h 122"/>
                <a:gd name="T70" fmla="*/ 8 w 162"/>
                <a:gd name="T71" fmla="*/ 839 h 122"/>
                <a:gd name="T72" fmla="*/ 22 w 162"/>
                <a:gd name="T73" fmla="*/ 758 h 122"/>
                <a:gd name="T74" fmla="*/ 58 w 162"/>
                <a:gd name="T75" fmla="*/ 648 h 122"/>
                <a:gd name="T76" fmla="*/ 76 w 162"/>
                <a:gd name="T77" fmla="*/ 599 h 122"/>
                <a:gd name="T78" fmla="*/ 87 w 162"/>
                <a:gd name="T79" fmla="*/ 554 h 122"/>
                <a:gd name="T80" fmla="*/ 95 w 162"/>
                <a:gd name="T81" fmla="*/ 503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2"/>
                <a:gd name="T124" fmla="*/ 0 h 122"/>
                <a:gd name="T125" fmla="*/ 162 w 162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2" h="122">
                  <a:moveTo>
                    <a:pt x="62" y="64"/>
                  </a:moveTo>
                  <a:lnTo>
                    <a:pt x="72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6" y="62"/>
                  </a:lnTo>
                  <a:lnTo>
                    <a:pt x="80" y="64"/>
                  </a:lnTo>
                  <a:lnTo>
                    <a:pt x="80" y="60"/>
                  </a:lnTo>
                  <a:lnTo>
                    <a:pt x="76" y="56"/>
                  </a:lnTo>
                  <a:lnTo>
                    <a:pt x="74" y="52"/>
                  </a:lnTo>
                  <a:lnTo>
                    <a:pt x="72" y="52"/>
                  </a:lnTo>
                  <a:lnTo>
                    <a:pt x="82" y="46"/>
                  </a:lnTo>
                  <a:lnTo>
                    <a:pt x="86" y="44"/>
                  </a:lnTo>
                  <a:lnTo>
                    <a:pt x="92" y="44"/>
                  </a:lnTo>
                  <a:lnTo>
                    <a:pt x="94" y="40"/>
                  </a:lnTo>
                  <a:lnTo>
                    <a:pt x="98" y="30"/>
                  </a:lnTo>
                  <a:lnTo>
                    <a:pt x="104" y="18"/>
                  </a:lnTo>
                  <a:lnTo>
                    <a:pt x="114" y="6"/>
                  </a:lnTo>
                  <a:lnTo>
                    <a:pt x="118" y="2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0" y="10"/>
                  </a:lnTo>
                  <a:lnTo>
                    <a:pt x="132" y="16"/>
                  </a:lnTo>
                  <a:lnTo>
                    <a:pt x="134" y="22"/>
                  </a:lnTo>
                  <a:lnTo>
                    <a:pt x="142" y="24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2" y="32"/>
                  </a:lnTo>
                  <a:lnTo>
                    <a:pt x="162" y="36"/>
                  </a:lnTo>
                  <a:lnTo>
                    <a:pt x="160" y="38"/>
                  </a:lnTo>
                  <a:lnTo>
                    <a:pt x="158" y="40"/>
                  </a:lnTo>
                  <a:lnTo>
                    <a:pt x="150" y="40"/>
                  </a:lnTo>
                  <a:lnTo>
                    <a:pt x="144" y="40"/>
                  </a:lnTo>
                  <a:lnTo>
                    <a:pt x="142" y="42"/>
                  </a:lnTo>
                  <a:lnTo>
                    <a:pt x="140" y="44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42" y="52"/>
                  </a:lnTo>
                  <a:lnTo>
                    <a:pt x="134" y="58"/>
                  </a:lnTo>
                  <a:lnTo>
                    <a:pt x="130" y="66"/>
                  </a:lnTo>
                  <a:lnTo>
                    <a:pt x="120" y="64"/>
                  </a:lnTo>
                  <a:lnTo>
                    <a:pt x="114" y="62"/>
                  </a:lnTo>
                  <a:lnTo>
                    <a:pt x="108" y="62"/>
                  </a:lnTo>
                  <a:lnTo>
                    <a:pt x="100" y="62"/>
                  </a:lnTo>
                  <a:lnTo>
                    <a:pt x="94" y="66"/>
                  </a:lnTo>
                  <a:lnTo>
                    <a:pt x="88" y="70"/>
                  </a:lnTo>
                  <a:lnTo>
                    <a:pt x="84" y="76"/>
                  </a:lnTo>
                  <a:lnTo>
                    <a:pt x="80" y="88"/>
                  </a:lnTo>
                  <a:lnTo>
                    <a:pt x="74" y="104"/>
                  </a:lnTo>
                  <a:lnTo>
                    <a:pt x="74" y="112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4" y="114"/>
                  </a:lnTo>
                  <a:lnTo>
                    <a:pt x="60" y="112"/>
                  </a:lnTo>
                  <a:lnTo>
                    <a:pt x="56" y="108"/>
                  </a:lnTo>
                  <a:lnTo>
                    <a:pt x="52" y="106"/>
                  </a:lnTo>
                  <a:lnTo>
                    <a:pt x="48" y="106"/>
                  </a:lnTo>
                  <a:lnTo>
                    <a:pt x="44" y="108"/>
                  </a:lnTo>
                  <a:lnTo>
                    <a:pt x="38" y="114"/>
                  </a:lnTo>
                  <a:lnTo>
                    <a:pt x="30" y="118"/>
                  </a:lnTo>
                  <a:lnTo>
                    <a:pt x="28" y="120"/>
                  </a:lnTo>
                  <a:lnTo>
                    <a:pt x="22" y="122"/>
                  </a:lnTo>
                  <a:lnTo>
                    <a:pt x="14" y="120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8" y="108"/>
                  </a:lnTo>
                  <a:lnTo>
                    <a:pt x="22" y="108"/>
                  </a:lnTo>
                  <a:lnTo>
                    <a:pt x="22" y="98"/>
                  </a:lnTo>
                  <a:lnTo>
                    <a:pt x="28" y="88"/>
                  </a:lnTo>
                  <a:lnTo>
                    <a:pt x="32" y="84"/>
                  </a:lnTo>
                  <a:lnTo>
                    <a:pt x="36" y="82"/>
                  </a:lnTo>
                  <a:lnTo>
                    <a:pt x="50" y="78"/>
                  </a:lnTo>
                  <a:lnTo>
                    <a:pt x="54" y="76"/>
                  </a:lnTo>
                  <a:lnTo>
                    <a:pt x="58" y="72"/>
                  </a:lnTo>
                  <a:lnTo>
                    <a:pt x="64" y="62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56" name="Freeform 52"/>
            <p:cNvSpPr>
              <a:spLocks noChangeAspect="1"/>
            </p:cNvSpPr>
            <p:nvPr/>
          </p:nvSpPr>
          <p:spPr bwMode="auto">
            <a:xfrm>
              <a:off x="4131" y="1951"/>
              <a:ext cx="147" cy="370"/>
            </a:xfrm>
            <a:custGeom>
              <a:avLst/>
              <a:gdLst>
                <a:gd name="T0" fmla="*/ 2 w 144"/>
                <a:gd name="T1" fmla="*/ 1157 h 342"/>
                <a:gd name="T2" fmla="*/ 58 w 144"/>
                <a:gd name="T3" fmla="*/ 1384 h 342"/>
                <a:gd name="T4" fmla="*/ 72 w 144"/>
                <a:gd name="T5" fmla="*/ 1506 h 342"/>
                <a:gd name="T6" fmla="*/ 84 w 144"/>
                <a:gd name="T7" fmla="*/ 1638 h 342"/>
                <a:gd name="T8" fmla="*/ 80 w 144"/>
                <a:gd name="T9" fmla="*/ 1770 h 342"/>
                <a:gd name="T10" fmla="*/ 76 w 144"/>
                <a:gd name="T11" fmla="*/ 1860 h 342"/>
                <a:gd name="T12" fmla="*/ 84 w 144"/>
                <a:gd name="T13" fmla="*/ 1864 h 342"/>
                <a:gd name="T14" fmla="*/ 108 w 144"/>
                <a:gd name="T15" fmla="*/ 1906 h 342"/>
                <a:gd name="T16" fmla="*/ 125 w 144"/>
                <a:gd name="T17" fmla="*/ 1906 h 342"/>
                <a:gd name="T18" fmla="*/ 146 w 144"/>
                <a:gd name="T19" fmla="*/ 1860 h 342"/>
                <a:gd name="T20" fmla="*/ 155 w 144"/>
                <a:gd name="T21" fmla="*/ 1719 h 342"/>
                <a:gd name="T22" fmla="*/ 174 w 144"/>
                <a:gd name="T23" fmla="*/ 1825 h 342"/>
                <a:gd name="T24" fmla="*/ 194 w 144"/>
                <a:gd name="T25" fmla="*/ 2083 h 342"/>
                <a:gd name="T26" fmla="*/ 218 w 144"/>
                <a:gd name="T27" fmla="*/ 2286 h 342"/>
                <a:gd name="T28" fmla="*/ 224 w 144"/>
                <a:gd name="T29" fmla="*/ 2377 h 342"/>
                <a:gd name="T30" fmla="*/ 228 w 144"/>
                <a:gd name="T31" fmla="*/ 2584 h 342"/>
                <a:gd name="T32" fmla="*/ 234 w 144"/>
                <a:gd name="T33" fmla="*/ 2639 h 342"/>
                <a:gd name="T34" fmla="*/ 244 w 144"/>
                <a:gd name="T35" fmla="*/ 2549 h 342"/>
                <a:gd name="T36" fmla="*/ 244 w 144"/>
                <a:gd name="T37" fmla="*/ 2428 h 342"/>
                <a:gd name="T38" fmla="*/ 228 w 144"/>
                <a:gd name="T39" fmla="*/ 2244 h 342"/>
                <a:gd name="T40" fmla="*/ 198 w 144"/>
                <a:gd name="T41" fmla="*/ 2083 h 342"/>
                <a:gd name="T42" fmla="*/ 206 w 144"/>
                <a:gd name="T43" fmla="*/ 2001 h 342"/>
                <a:gd name="T44" fmla="*/ 210 w 144"/>
                <a:gd name="T45" fmla="*/ 1886 h 342"/>
                <a:gd name="T46" fmla="*/ 202 w 144"/>
                <a:gd name="T47" fmla="*/ 1778 h 342"/>
                <a:gd name="T48" fmla="*/ 170 w 144"/>
                <a:gd name="T49" fmla="*/ 1629 h 342"/>
                <a:gd name="T50" fmla="*/ 164 w 144"/>
                <a:gd name="T51" fmla="*/ 1506 h 342"/>
                <a:gd name="T52" fmla="*/ 174 w 144"/>
                <a:gd name="T53" fmla="*/ 1384 h 342"/>
                <a:gd name="T54" fmla="*/ 198 w 144"/>
                <a:gd name="T55" fmla="*/ 1298 h 342"/>
                <a:gd name="T56" fmla="*/ 232 w 144"/>
                <a:gd name="T57" fmla="*/ 1195 h 342"/>
                <a:gd name="T58" fmla="*/ 242 w 144"/>
                <a:gd name="T59" fmla="*/ 1120 h 342"/>
                <a:gd name="T60" fmla="*/ 242 w 144"/>
                <a:gd name="T61" fmla="*/ 1063 h 342"/>
                <a:gd name="T62" fmla="*/ 222 w 144"/>
                <a:gd name="T63" fmla="*/ 1025 h 342"/>
                <a:gd name="T64" fmla="*/ 198 w 144"/>
                <a:gd name="T65" fmla="*/ 960 h 342"/>
                <a:gd name="T66" fmla="*/ 202 w 144"/>
                <a:gd name="T67" fmla="*/ 848 h 342"/>
                <a:gd name="T68" fmla="*/ 190 w 144"/>
                <a:gd name="T69" fmla="*/ 809 h 342"/>
                <a:gd name="T70" fmla="*/ 178 w 144"/>
                <a:gd name="T71" fmla="*/ 758 h 342"/>
                <a:gd name="T72" fmla="*/ 170 w 144"/>
                <a:gd name="T73" fmla="*/ 689 h 342"/>
                <a:gd name="T74" fmla="*/ 155 w 144"/>
                <a:gd name="T75" fmla="*/ 689 h 342"/>
                <a:gd name="T76" fmla="*/ 143 w 144"/>
                <a:gd name="T77" fmla="*/ 639 h 342"/>
                <a:gd name="T78" fmla="*/ 140 w 144"/>
                <a:gd name="T79" fmla="*/ 529 h 342"/>
                <a:gd name="T80" fmla="*/ 149 w 144"/>
                <a:gd name="T81" fmla="*/ 435 h 342"/>
                <a:gd name="T82" fmla="*/ 158 w 144"/>
                <a:gd name="T83" fmla="*/ 402 h 342"/>
                <a:gd name="T84" fmla="*/ 155 w 144"/>
                <a:gd name="T85" fmla="*/ 232 h 342"/>
                <a:gd name="T86" fmla="*/ 146 w 144"/>
                <a:gd name="T87" fmla="*/ 122 h 342"/>
                <a:gd name="T88" fmla="*/ 134 w 144"/>
                <a:gd name="T89" fmla="*/ 104 h 342"/>
                <a:gd name="T90" fmla="*/ 128 w 144"/>
                <a:gd name="T91" fmla="*/ 4 h 342"/>
                <a:gd name="T92" fmla="*/ 116 w 144"/>
                <a:gd name="T93" fmla="*/ 0 h 342"/>
                <a:gd name="T94" fmla="*/ 100 w 144"/>
                <a:gd name="T95" fmla="*/ 65 h 342"/>
                <a:gd name="T96" fmla="*/ 104 w 144"/>
                <a:gd name="T97" fmla="*/ 169 h 342"/>
                <a:gd name="T98" fmla="*/ 76 w 144"/>
                <a:gd name="T99" fmla="*/ 183 h 342"/>
                <a:gd name="T100" fmla="*/ 60 w 144"/>
                <a:gd name="T101" fmla="*/ 273 h 342"/>
                <a:gd name="T102" fmla="*/ 60 w 144"/>
                <a:gd name="T103" fmla="*/ 344 h 342"/>
                <a:gd name="T104" fmla="*/ 54 w 144"/>
                <a:gd name="T105" fmla="*/ 503 h 342"/>
                <a:gd name="T106" fmla="*/ 56 w 144"/>
                <a:gd name="T107" fmla="*/ 529 h 342"/>
                <a:gd name="T108" fmla="*/ 60 w 144"/>
                <a:gd name="T109" fmla="*/ 546 h 342"/>
                <a:gd name="T110" fmla="*/ 54 w 144"/>
                <a:gd name="T111" fmla="*/ 619 h 342"/>
                <a:gd name="T112" fmla="*/ 20 w 144"/>
                <a:gd name="T113" fmla="*/ 699 h 342"/>
                <a:gd name="T114" fmla="*/ 14 w 144"/>
                <a:gd name="T115" fmla="*/ 716 h 342"/>
                <a:gd name="T116" fmla="*/ 14 w 144"/>
                <a:gd name="T117" fmla="*/ 775 h 342"/>
                <a:gd name="T118" fmla="*/ 12 w 144"/>
                <a:gd name="T119" fmla="*/ 909 h 342"/>
                <a:gd name="T120" fmla="*/ 6 w 144"/>
                <a:gd name="T121" fmla="*/ 983 h 342"/>
                <a:gd name="T122" fmla="*/ 2 w 144"/>
                <a:gd name="T123" fmla="*/ 1073 h 3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4"/>
                <a:gd name="T187" fmla="*/ 0 h 342"/>
                <a:gd name="T188" fmla="*/ 144 w 144"/>
                <a:gd name="T189" fmla="*/ 342 h 3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4" h="342">
                  <a:moveTo>
                    <a:pt x="0" y="146"/>
                  </a:moveTo>
                  <a:lnTo>
                    <a:pt x="2" y="150"/>
                  </a:lnTo>
                  <a:lnTo>
                    <a:pt x="16" y="164"/>
                  </a:lnTo>
                  <a:lnTo>
                    <a:pt x="32" y="178"/>
                  </a:lnTo>
                  <a:lnTo>
                    <a:pt x="40" y="186"/>
                  </a:lnTo>
                  <a:lnTo>
                    <a:pt x="46" y="194"/>
                  </a:lnTo>
                  <a:lnTo>
                    <a:pt x="50" y="204"/>
                  </a:lnTo>
                  <a:lnTo>
                    <a:pt x="52" y="212"/>
                  </a:lnTo>
                  <a:lnTo>
                    <a:pt x="52" y="220"/>
                  </a:lnTo>
                  <a:lnTo>
                    <a:pt x="50" y="228"/>
                  </a:lnTo>
                  <a:lnTo>
                    <a:pt x="48" y="234"/>
                  </a:lnTo>
                  <a:lnTo>
                    <a:pt x="48" y="240"/>
                  </a:lnTo>
                  <a:lnTo>
                    <a:pt x="48" y="242"/>
                  </a:lnTo>
                  <a:lnTo>
                    <a:pt x="52" y="242"/>
                  </a:lnTo>
                  <a:lnTo>
                    <a:pt x="62" y="240"/>
                  </a:lnTo>
                  <a:lnTo>
                    <a:pt x="64" y="246"/>
                  </a:lnTo>
                  <a:lnTo>
                    <a:pt x="68" y="246"/>
                  </a:lnTo>
                  <a:lnTo>
                    <a:pt x="72" y="246"/>
                  </a:lnTo>
                  <a:lnTo>
                    <a:pt x="78" y="244"/>
                  </a:lnTo>
                  <a:lnTo>
                    <a:pt x="86" y="240"/>
                  </a:lnTo>
                  <a:lnTo>
                    <a:pt x="90" y="232"/>
                  </a:lnTo>
                  <a:lnTo>
                    <a:pt x="92" y="222"/>
                  </a:lnTo>
                  <a:lnTo>
                    <a:pt x="98" y="228"/>
                  </a:lnTo>
                  <a:lnTo>
                    <a:pt x="104" y="236"/>
                  </a:lnTo>
                  <a:lnTo>
                    <a:pt x="110" y="252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28" y="296"/>
                  </a:lnTo>
                  <a:lnTo>
                    <a:pt x="132" y="302"/>
                  </a:lnTo>
                  <a:lnTo>
                    <a:pt x="132" y="308"/>
                  </a:lnTo>
                  <a:lnTo>
                    <a:pt x="134" y="326"/>
                  </a:lnTo>
                  <a:lnTo>
                    <a:pt x="134" y="334"/>
                  </a:lnTo>
                  <a:lnTo>
                    <a:pt x="132" y="342"/>
                  </a:lnTo>
                  <a:lnTo>
                    <a:pt x="138" y="342"/>
                  </a:lnTo>
                  <a:lnTo>
                    <a:pt x="142" y="336"/>
                  </a:lnTo>
                  <a:lnTo>
                    <a:pt x="144" y="330"/>
                  </a:lnTo>
                  <a:lnTo>
                    <a:pt x="144" y="324"/>
                  </a:lnTo>
                  <a:lnTo>
                    <a:pt x="144" y="314"/>
                  </a:lnTo>
                  <a:lnTo>
                    <a:pt x="140" y="300"/>
                  </a:lnTo>
                  <a:lnTo>
                    <a:pt x="134" y="290"/>
                  </a:lnTo>
                  <a:lnTo>
                    <a:pt x="130" y="282"/>
                  </a:lnTo>
                  <a:lnTo>
                    <a:pt x="116" y="270"/>
                  </a:lnTo>
                  <a:lnTo>
                    <a:pt x="118" y="264"/>
                  </a:lnTo>
                  <a:lnTo>
                    <a:pt x="120" y="258"/>
                  </a:lnTo>
                  <a:lnTo>
                    <a:pt x="122" y="252"/>
                  </a:lnTo>
                  <a:lnTo>
                    <a:pt x="122" y="244"/>
                  </a:lnTo>
                  <a:lnTo>
                    <a:pt x="122" y="236"/>
                  </a:lnTo>
                  <a:lnTo>
                    <a:pt x="118" y="230"/>
                  </a:lnTo>
                  <a:lnTo>
                    <a:pt x="110" y="220"/>
                  </a:lnTo>
                  <a:lnTo>
                    <a:pt x="102" y="210"/>
                  </a:lnTo>
                  <a:lnTo>
                    <a:pt x="100" y="204"/>
                  </a:lnTo>
                  <a:lnTo>
                    <a:pt x="98" y="194"/>
                  </a:lnTo>
                  <a:lnTo>
                    <a:pt x="100" y="186"/>
                  </a:lnTo>
                  <a:lnTo>
                    <a:pt x="104" y="178"/>
                  </a:lnTo>
                  <a:lnTo>
                    <a:pt x="108" y="172"/>
                  </a:lnTo>
                  <a:lnTo>
                    <a:pt x="116" y="168"/>
                  </a:lnTo>
                  <a:lnTo>
                    <a:pt x="130" y="160"/>
                  </a:lnTo>
                  <a:lnTo>
                    <a:pt x="136" y="154"/>
                  </a:lnTo>
                  <a:lnTo>
                    <a:pt x="140" y="150"/>
                  </a:lnTo>
                  <a:lnTo>
                    <a:pt x="142" y="144"/>
                  </a:lnTo>
                  <a:lnTo>
                    <a:pt x="144" y="140"/>
                  </a:lnTo>
                  <a:lnTo>
                    <a:pt x="142" y="138"/>
                  </a:lnTo>
                  <a:lnTo>
                    <a:pt x="136" y="136"/>
                  </a:lnTo>
                  <a:lnTo>
                    <a:pt x="130" y="132"/>
                  </a:lnTo>
                  <a:lnTo>
                    <a:pt x="124" y="128"/>
                  </a:lnTo>
                  <a:lnTo>
                    <a:pt x="116" y="124"/>
                  </a:lnTo>
                  <a:lnTo>
                    <a:pt x="118" y="114"/>
                  </a:lnTo>
                  <a:lnTo>
                    <a:pt x="118" y="110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08" y="102"/>
                  </a:lnTo>
                  <a:lnTo>
                    <a:pt x="106" y="98"/>
                  </a:lnTo>
                  <a:lnTo>
                    <a:pt x="104" y="90"/>
                  </a:lnTo>
                  <a:lnTo>
                    <a:pt x="102" y="88"/>
                  </a:lnTo>
                  <a:lnTo>
                    <a:pt x="98" y="88"/>
                  </a:lnTo>
                  <a:lnTo>
                    <a:pt x="92" y="88"/>
                  </a:lnTo>
                  <a:lnTo>
                    <a:pt x="86" y="86"/>
                  </a:lnTo>
                  <a:lnTo>
                    <a:pt x="84" y="82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4" y="62"/>
                  </a:lnTo>
                  <a:lnTo>
                    <a:pt x="88" y="56"/>
                  </a:lnTo>
                  <a:lnTo>
                    <a:pt x="96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92" y="30"/>
                  </a:lnTo>
                  <a:lnTo>
                    <a:pt x="88" y="20"/>
                  </a:lnTo>
                  <a:lnTo>
                    <a:pt x="86" y="16"/>
                  </a:lnTo>
                  <a:lnTo>
                    <a:pt x="82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60" y="8"/>
                  </a:lnTo>
                  <a:lnTo>
                    <a:pt x="58" y="16"/>
                  </a:lnTo>
                  <a:lnTo>
                    <a:pt x="62" y="22"/>
                  </a:lnTo>
                  <a:lnTo>
                    <a:pt x="54" y="22"/>
                  </a:lnTo>
                  <a:lnTo>
                    <a:pt x="48" y="24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2" y="40"/>
                  </a:lnTo>
                  <a:lnTo>
                    <a:pt x="34" y="44"/>
                  </a:lnTo>
                  <a:lnTo>
                    <a:pt x="36" y="4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4" y="70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18" y="88"/>
                  </a:lnTo>
                  <a:lnTo>
                    <a:pt x="14" y="92"/>
                  </a:lnTo>
                  <a:lnTo>
                    <a:pt x="12" y="92"/>
                  </a:lnTo>
                  <a:lnTo>
                    <a:pt x="14" y="100"/>
                  </a:lnTo>
                  <a:lnTo>
                    <a:pt x="14" y="108"/>
                  </a:lnTo>
                  <a:lnTo>
                    <a:pt x="12" y="118"/>
                  </a:lnTo>
                  <a:lnTo>
                    <a:pt x="12" y="126"/>
                  </a:lnTo>
                  <a:lnTo>
                    <a:pt x="6" y="128"/>
                  </a:lnTo>
                  <a:lnTo>
                    <a:pt x="4" y="134"/>
                  </a:lnTo>
                  <a:lnTo>
                    <a:pt x="2" y="14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057" name="Group 53"/>
            <p:cNvGrpSpPr>
              <a:grpSpLocks noChangeAspect="1"/>
            </p:cNvGrpSpPr>
            <p:nvPr/>
          </p:nvGrpSpPr>
          <p:grpSpPr bwMode="auto">
            <a:xfrm>
              <a:off x="4714" y="1593"/>
              <a:ext cx="160" cy="303"/>
              <a:chOff x="4814" y="1894"/>
              <a:chExt cx="156" cy="280"/>
            </a:xfrm>
          </p:grpSpPr>
          <p:sp>
            <p:nvSpPr>
              <p:cNvPr id="42276" name="Freeform 54"/>
              <p:cNvSpPr>
                <a:spLocks noChangeAspect="1"/>
              </p:cNvSpPr>
              <p:nvPr/>
            </p:nvSpPr>
            <p:spPr bwMode="auto">
              <a:xfrm>
                <a:off x="4876" y="1894"/>
                <a:ext cx="88" cy="74"/>
              </a:xfrm>
              <a:custGeom>
                <a:avLst/>
                <a:gdLst>
                  <a:gd name="T0" fmla="*/ 30 w 88"/>
                  <a:gd name="T1" fmla="*/ 56 h 74"/>
                  <a:gd name="T2" fmla="*/ 22 w 88"/>
                  <a:gd name="T3" fmla="*/ 58 h 74"/>
                  <a:gd name="T4" fmla="*/ 16 w 88"/>
                  <a:gd name="T5" fmla="*/ 60 h 74"/>
                  <a:gd name="T6" fmla="*/ 28 w 88"/>
                  <a:gd name="T7" fmla="*/ 66 h 74"/>
                  <a:gd name="T8" fmla="*/ 32 w 88"/>
                  <a:gd name="T9" fmla="*/ 68 h 74"/>
                  <a:gd name="T10" fmla="*/ 38 w 88"/>
                  <a:gd name="T11" fmla="*/ 74 h 74"/>
                  <a:gd name="T12" fmla="*/ 22 w 88"/>
                  <a:gd name="T13" fmla="*/ 74 h 74"/>
                  <a:gd name="T14" fmla="*/ 16 w 88"/>
                  <a:gd name="T15" fmla="*/ 66 h 74"/>
                  <a:gd name="T16" fmla="*/ 12 w 88"/>
                  <a:gd name="T17" fmla="*/ 62 h 74"/>
                  <a:gd name="T18" fmla="*/ 8 w 88"/>
                  <a:gd name="T19" fmla="*/ 60 h 74"/>
                  <a:gd name="T20" fmla="*/ 10 w 88"/>
                  <a:gd name="T21" fmla="*/ 54 h 74"/>
                  <a:gd name="T22" fmla="*/ 16 w 88"/>
                  <a:gd name="T23" fmla="*/ 50 h 74"/>
                  <a:gd name="T24" fmla="*/ 12 w 88"/>
                  <a:gd name="T25" fmla="*/ 46 h 74"/>
                  <a:gd name="T26" fmla="*/ 10 w 88"/>
                  <a:gd name="T27" fmla="*/ 42 h 74"/>
                  <a:gd name="T28" fmla="*/ 20 w 88"/>
                  <a:gd name="T29" fmla="*/ 42 h 74"/>
                  <a:gd name="T30" fmla="*/ 18 w 88"/>
                  <a:gd name="T31" fmla="*/ 36 h 74"/>
                  <a:gd name="T32" fmla="*/ 16 w 88"/>
                  <a:gd name="T33" fmla="*/ 30 h 74"/>
                  <a:gd name="T34" fmla="*/ 14 w 88"/>
                  <a:gd name="T35" fmla="*/ 16 h 74"/>
                  <a:gd name="T36" fmla="*/ 10 w 88"/>
                  <a:gd name="T37" fmla="*/ 12 h 74"/>
                  <a:gd name="T38" fmla="*/ 6 w 88"/>
                  <a:gd name="T39" fmla="*/ 8 h 74"/>
                  <a:gd name="T40" fmla="*/ 2 w 88"/>
                  <a:gd name="T41" fmla="*/ 4 h 74"/>
                  <a:gd name="T42" fmla="*/ 0 w 88"/>
                  <a:gd name="T43" fmla="*/ 0 h 74"/>
                  <a:gd name="T44" fmla="*/ 4 w 88"/>
                  <a:gd name="T45" fmla="*/ 0 h 74"/>
                  <a:gd name="T46" fmla="*/ 12 w 88"/>
                  <a:gd name="T47" fmla="*/ 4 h 74"/>
                  <a:gd name="T48" fmla="*/ 26 w 88"/>
                  <a:gd name="T49" fmla="*/ 14 h 74"/>
                  <a:gd name="T50" fmla="*/ 42 w 88"/>
                  <a:gd name="T51" fmla="*/ 24 h 74"/>
                  <a:gd name="T52" fmla="*/ 50 w 88"/>
                  <a:gd name="T53" fmla="*/ 26 h 74"/>
                  <a:gd name="T54" fmla="*/ 58 w 88"/>
                  <a:gd name="T55" fmla="*/ 28 h 74"/>
                  <a:gd name="T56" fmla="*/ 64 w 88"/>
                  <a:gd name="T57" fmla="*/ 28 h 74"/>
                  <a:gd name="T58" fmla="*/ 70 w 88"/>
                  <a:gd name="T59" fmla="*/ 26 h 74"/>
                  <a:gd name="T60" fmla="*/ 80 w 88"/>
                  <a:gd name="T61" fmla="*/ 22 h 74"/>
                  <a:gd name="T62" fmla="*/ 80 w 88"/>
                  <a:gd name="T63" fmla="*/ 32 h 74"/>
                  <a:gd name="T64" fmla="*/ 80 w 88"/>
                  <a:gd name="T65" fmla="*/ 36 h 74"/>
                  <a:gd name="T66" fmla="*/ 82 w 88"/>
                  <a:gd name="T67" fmla="*/ 38 h 74"/>
                  <a:gd name="T68" fmla="*/ 88 w 88"/>
                  <a:gd name="T69" fmla="*/ 44 h 74"/>
                  <a:gd name="T70" fmla="*/ 84 w 88"/>
                  <a:gd name="T71" fmla="*/ 46 h 74"/>
                  <a:gd name="T72" fmla="*/ 78 w 88"/>
                  <a:gd name="T73" fmla="*/ 48 h 74"/>
                  <a:gd name="T74" fmla="*/ 64 w 88"/>
                  <a:gd name="T75" fmla="*/ 50 h 74"/>
                  <a:gd name="T76" fmla="*/ 64 w 88"/>
                  <a:gd name="T77" fmla="*/ 66 h 74"/>
                  <a:gd name="T78" fmla="*/ 56 w 88"/>
                  <a:gd name="T79" fmla="*/ 64 h 74"/>
                  <a:gd name="T80" fmla="*/ 48 w 88"/>
                  <a:gd name="T81" fmla="*/ 60 h 74"/>
                  <a:gd name="T82" fmla="*/ 40 w 88"/>
                  <a:gd name="T83" fmla="*/ 58 h 74"/>
                  <a:gd name="T84" fmla="*/ 30 w 88"/>
                  <a:gd name="T85" fmla="*/ 56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8"/>
                  <a:gd name="T130" fmla="*/ 0 h 74"/>
                  <a:gd name="T131" fmla="*/ 88 w 88"/>
                  <a:gd name="T132" fmla="*/ 74 h 7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8" h="74">
                    <a:moveTo>
                      <a:pt x="30" y="56"/>
                    </a:moveTo>
                    <a:lnTo>
                      <a:pt x="22" y="58"/>
                    </a:lnTo>
                    <a:lnTo>
                      <a:pt x="16" y="60"/>
                    </a:lnTo>
                    <a:lnTo>
                      <a:pt x="28" y="66"/>
                    </a:lnTo>
                    <a:lnTo>
                      <a:pt x="32" y="68"/>
                    </a:lnTo>
                    <a:lnTo>
                      <a:pt x="38" y="74"/>
                    </a:lnTo>
                    <a:lnTo>
                      <a:pt x="22" y="74"/>
                    </a:lnTo>
                    <a:lnTo>
                      <a:pt x="16" y="66"/>
                    </a:lnTo>
                    <a:lnTo>
                      <a:pt x="12" y="62"/>
                    </a:lnTo>
                    <a:lnTo>
                      <a:pt x="8" y="60"/>
                    </a:lnTo>
                    <a:lnTo>
                      <a:pt x="10" y="54"/>
                    </a:lnTo>
                    <a:lnTo>
                      <a:pt x="16" y="50"/>
                    </a:lnTo>
                    <a:lnTo>
                      <a:pt x="12" y="46"/>
                    </a:lnTo>
                    <a:lnTo>
                      <a:pt x="10" y="42"/>
                    </a:lnTo>
                    <a:lnTo>
                      <a:pt x="20" y="42"/>
                    </a:lnTo>
                    <a:lnTo>
                      <a:pt x="18" y="36"/>
                    </a:lnTo>
                    <a:lnTo>
                      <a:pt x="16" y="30"/>
                    </a:lnTo>
                    <a:lnTo>
                      <a:pt x="14" y="16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2" y="4"/>
                    </a:lnTo>
                    <a:lnTo>
                      <a:pt x="26" y="14"/>
                    </a:lnTo>
                    <a:lnTo>
                      <a:pt x="42" y="24"/>
                    </a:lnTo>
                    <a:lnTo>
                      <a:pt x="50" y="26"/>
                    </a:lnTo>
                    <a:lnTo>
                      <a:pt x="58" y="28"/>
                    </a:lnTo>
                    <a:lnTo>
                      <a:pt x="64" y="28"/>
                    </a:lnTo>
                    <a:lnTo>
                      <a:pt x="70" y="26"/>
                    </a:lnTo>
                    <a:lnTo>
                      <a:pt x="80" y="22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82" y="38"/>
                    </a:lnTo>
                    <a:lnTo>
                      <a:pt x="88" y="44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64" y="50"/>
                    </a:lnTo>
                    <a:lnTo>
                      <a:pt x="64" y="66"/>
                    </a:lnTo>
                    <a:lnTo>
                      <a:pt x="56" y="64"/>
                    </a:lnTo>
                    <a:lnTo>
                      <a:pt x="48" y="60"/>
                    </a:lnTo>
                    <a:lnTo>
                      <a:pt x="40" y="58"/>
                    </a:lnTo>
                    <a:lnTo>
                      <a:pt x="30" y="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77" name="Freeform 55"/>
              <p:cNvSpPr>
                <a:spLocks noChangeAspect="1"/>
              </p:cNvSpPr>
              <p:nvPr/>
            </p:nvSpPr>
            <p:spPr bwMode="auto">
              <a:xfrm>
                <a:off x="4824" y="1974"/>
                <a:ext cx="146" cy="158"/>
              </a:xfrm>
              <a:custGeom>
                <a:avLst/>
                <a:gdLst>
                  <a:gd name="T0" fmla="*/ 84 w 146"/>
                  <a:gd name="T1" fmla="*/ 6 h 158"/>
                  <a:gd name="T2" fmla="*/ 92 w 146"/>
                  <a:gd name="T3" fmla="*/ 0 h 158"/>
                  <a:gd name="T4" fmla="*/ 118 w 146"/>
                  <a:gd name="T5" fmla="*/ 24 h 158"/>
                  <a:gd name="T6" fmla="*/ 128 w 146"/>
                  <a:gd name="T7" fmla="*/ 40 h 158"/>
                  <a:gd name="T8" fmla="*/ 132 w 146"/>
                  <a:gd name="T9" fmla="*/ 56 h 158"/>
                  <a:gd name="T10" fmla="*/ 128 w 146"/>
                  <a:gd name="T11" fmla="*/ 64 h 158"/>
                  <a:gd name="T12" fmla="*/ 146 w 146"/>
                  <a:gd name="T13" fmla="*/ 108 h 158"/>
                  <a:gd name="T14" fmla="*/ 142 w 146"/>
                  <a:gd name="T15" fmla="*/ 122 h 158"/>
                  <a:gd name="T16" fmla="*/ 136 w 146"/>
                  <a:gd name="T17" fmla="*/ 122 h 158"/>
                  <a:gd name="T18" fmla="*/ 140 w 146"/>
                  <a:gd name="T19" fmla="*/ 114 h 158"/>
                  <a:gd name="T20" fmla="*/ 128 w 146"/>
                  <a:gd name="T21" fmla="*/ 118 h 158"/>
                  <a:gd name="T22" fmla="*/ 124 w 146"/>
                  <a:gd name="T23" fmla="*/ 124 h 158"/>
                  <a:gd name="T24" fmla="*/ 116 w 146"/>
                  <a:gd name="T25" fmla="*/ 128 h 158"/>
                  <a:gd name="T26" fmla="*/ 108 w 146"/>
                  <a:gd name="T27" fmla="*/ 130 h 158"/>
                  <a:gd name="T28" fmla="*/ 94 w 146"/>
                  <a:gd name="T29" fmla="*/ 128 h 158"/>
                  <a:gd name="T30" fmla="*/ 88 w 146"/>
                  <a:gd name="T31" fmla="*/ 128 h 158"/>
                  <a:gd name="T32" fmla="*/ 92 w 146"/>
                  <a:gd name="T33" fmla="*/ 136 h 158"/>
                  <a:gd name="T34" fmla="*/ 92 w 146"/>
                  <a:gd name="T35" fmla="*/ 148 h 158"/>
                  <a:gd name="T36" fmla="*/ 80 w 146"/>
                  <a:gd name="T37" fmla="*/ 154 h 158"/>
                  <a:gd name="T38" fmla="*/ 72 w 146"/>
                  <a:gd name="T39" fmla="*/ 140 h 158"/>
                  <a:gd name="T40" fmla="*/ 58 w 146"/>
                  <a:gd name="T41" fmla="*/ 130 h 158"/>
                  <a:gd name="T42" fmla="*/ 42 w 146"/>
                  <a:gd name="T43" fmla="*/ 134 h 158"/>
                  <a:gd name="T44" fmla="*/ 22 w 146"/>
                  <a:gd name="T45" fmla="*/ 138 h 158"/>
                  <a:gd name="T46" fmla="*/ 8 w 146"/>
                  <a:gd name="T47" fmla="*/ 144 h 158"/>
                  <a:gd name="T48" fmla="*/ 0 w 146"/>
                  <a:gd name="T49" fmla="*/ 140 h 158"/>
                  <a:gd name="T50" fmla="*/ 6 w 146"/>
                  <a:gd name="T51" fmla="*/ 134 h 158"/>
                  <a:gd name="T52" fmla="*/ 16 w 146"/>
                  <a:gd name="T53" fmla="*/ 124 h 158"/>
                  <a:gd name="T54" fmla="*/ 26 w 146"/>
                  <a:gd name="T55" fmla="*/ 114 h 158"/>
                  <a:gd name="T56" fmla="*/ 36 w 146"/>
                  <a:gd name="T57" fmla="*/ 112 h 158"/>
                  <a:gd name="T58" fmla="*/ 46 w 146"/>
                  <a:gd name="T59" fmla="*/ 108 h 158"/>
                  <a:gd name="T60" fmla="*/ 56 w 146"/>
                  <a:gd name="T61" fmla="*/ 108 h 158"/>
                  <a:gd name="T62" fmla="*/ 64 w 146"/>
                  <a:gd name="T63" fmla="*/ 116 h 158"/>
                  <a:gd name="T64" fmla="*/ 68 w 146"/>
                  <a:gd name="T65" fmla="*/ 108 h 158"/>
                  <a:gd name="T66" fmla="*/ 64 w 146"/>
                  <a:gd name="T67" fmla="*/ 100 h 158"/>
                  <a:gd name="T68" fmla="*/ 70 w 146"/>
                  <a:gd name="T69" fmla="*/ 92 h 158"/>
                  <a:gd name="T70" fmla="*/ 74 w 146"/>
                  <a:gd name="T71" fmla="*/ 86 h 158"/>
                  <a:gd name="T72" fmla="*/ 74 w 146"/>
                  <a:gd name="T73" fmla="*/ 78 h 158"/>
                  <a:gd name="T74" fmla="*/ 74 w 146"/>
                  <a:gd name="T75" fmla="*/ 88 h 158"/>
                  <a:gd name="T76" fmla="*/ 88 w 146"/>
                  <a:gd name="T77" fmla="*/ 84 h 158"/>
                  <a:gd name="T78" fmla="*/ 96 w 146"/>
                  <a:gd name="T79" fmla="*/ 76 h 158"/>
                  <a:gd name="T80" fmla="*/ 102 w 146"/>
                  <a:gd name="T81" fmla="*/ 52 h 158"/>
                  <a:gd name="T82" fmla="*/ 100 w 146"/>
                  <a:gd name="T83" fmla="*/ 42 h 158"/>
                  <a:gd name="T84" fmla="*/ 90 w 146"/>
                  <a:gd name="T85" fmla="*/ 28 h 158"/>
                  <a:gd name="T86" fmla="*/ 86 w 146"/>
                  <a:gd name="T87" fmla="*/ 20 h 158"/>
                  <a:gd name="T88" fmla="*/ 82 w 146"/>
                  <a:gd name="T89" fmla="*/ 12 h 1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6"/>
                  <a:gd name="T136" fmla="*/ 0 h 158"/>
                  <a:gd name="T137" fmla="*/ 146 w 146"/>
                  <a:gd name="T138" fmla="*/ 158 h 1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6" h="158">
                    <a:moveTo>
                      <a:pt x="82" y="12"/>
                    </a:moveTo>
                    <a:lnTo>
                      <a:pt x="84" y="6"/>
                    </a:lnTo>
                    <a:lnTo>
                      <a:pt x="86" y="4"/>
                    </a:lnTo>
                    <a:lnTo>
                      <a:pt x="92" y="0"/>
                    </a:lnTo>
                    <a:lnTo>
                      <a:pt x="106" y="10"/>
                    </a:lnTo>
                    <a:lnTo>
                      <a:pt x="118" y="24"/>
                    </a:lnTo>
                    <a:lnTo>
                      <a:pt x="124" y="32"/>
                    </a:lnTo>
                    <a:lnTo>
                      <a:pt x="128" y="40"/>
                    </a:lnTo>
                    <a:lnTo>
                      <a:pt x="132" y="48"/>
                    </a:lnTo>
                    <a:lnTo>
                      <a:pt x="132" y="56"/>
                    </a:lnTo>
                    <a:lnTo>
                      <a:pt x="130" y="60"/>
                    </a:lnTo>
                    <a:lnTo>
                      <a:pt x="128" y="64"/>
                    </a:lnTo>
                    <a:lnTo>
                      <a:pt x="136" y="84"/>
                    </a:lnTo>
                    <a:lnTo>
                      <a:pt x="146" y="108"/>
                    </a:lnTo>
                    <a:lnTo>
                      <a:pt x="144" y="118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36" y="122"/>
                    </a:lnTo>
                    <a:lnTo>
                      <a:pt x="136" y="118"/>
                    </a:lnTo>
                    <a:lnTo>
                      <a:pt x="140" y="114"/>
                    </a:lnTo>
                    <a:lnTo>
                      <a:pt x="132" y="116"/>
                    </a:lnTo>
                    <a:lnTo>
                      <a:pt x="128" y="118"/>
                    </a:lnTo>
                    <a:lnTo>
                      <a:pt x="126" y="128"/>
                    </a:lnTo>
                    <a:lnTo>
                      <a:pt x="124" y="124"/>
                    </a:lnTo>
                    <a:lnTo>
                      <a:pt x="122" y="122"/>
                    </a:lnTo>
                    <a:lnTo>
                      <a:pt x="116" y="128"/>
                    </a:lnTo>
                    <a:lnTo>
                      <a:pt x="112" y="130"/>
                    </a:lnTo>
                    <a:lnTo>
                      <a:pt x="108" y="130"/>
                    </a:lnTo>
                    <a:lnTo>
                      <a:pt x="100" y="130"/>
                    </a:lnTo>
                    <a:lnTo>
                      <a:pt x="94" y="128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2" y="136"/>
                    </a:lnTo>
                    <a:lnTo>
                      <a:pt x="98" y="140"/>
                    </a:lnTo>
                    <a:lnTo>
                      <a:pt x="92" y="148"/>
                    </a:lnTo>
                    <a:lnTo>
                      <a:pt x="88" y="158"/>
                    </a:lnTo>
                    <a:lnTo>
                      <a:pt x="80" y="154"/>
                    </a:lnTo>
                    <a:lnTo>
                      <a:pt x="76" y="148"/>
                    </a:lnTo>
                    <a:lnTo>
                      <a:pt x="72" y="140"/>
                    </a:lnTo>
                    <a:lnTo>
                      <a:pt x="70" y="130"/>
                    </a:lnTo>
                    <a:lnTo>
                      <a:pt x="58" y="130"/>
                    </a:lnTo>
                    <a:lnTo>
                      <a:pt x="50" y="132"/>
                    </a:lnTo>
                    <a:lnTo>
                      <a:pt x="42" y="134"/>
                    </a:lnTo>
                    <a:lnTo>
                      <a:pt x="32" y="138"/>
                    </a:lnTo>
                    <a:lnTo>
                      <a:pt x="22" y="138"/>
                    </a:lnTo>
                    <a:lnTo>
                      <a:pt x="22" y="146"/>
                    </a:lnTo>
                    <a:lnTo>
                      <a:pt x="8" y="144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6" y="134"/>
                    </a:lnTo>
                    <a:lnTo>
                      <a:pt x="10" y="132"/>
                    </a:lnTo>
                    <a:lnTo>
                      <a:pt x="16" y="124"/>
                    </a:lnTo>
                    <a:lnTo>
                      <a:pt x="22" y="116"/>
                    </a:lnTo>
                    <a:lnTo>
                      <a:pt x="26" y="114"/>
                    </a:lnTo>
                    <a:lnTo>
                      <a:pt x="30" y="112"/>
                    </a:lnTo>
                    <a:lnTo>
                      <a:pt x="36" y="112"/>
                    </a:lnTo>
                    <a:lnTo>
                      <a:pt x="40" y="110"/>
                    </a:lnTo>
                    <a:lnTo>
                      <a:pt x="46" y="108"/>
                    </a:lnTo>
                    <a:lnTo>
                      <a:pt x="50" y="108"/>
                    </a:lnTo>
                    <a:lnTo>
                      <a:pt x="56" y="108"/>
                    </a:lnTo>
                    <a:lnTo>
                      <a:pt x="58" y="110"/>
                    </a:lnTo>
                    <a:lnTo>
                      <a:pt x="64" y="116"/>
                    </a:lnTo>
                    <a:lnTo>
                      <a:pt x="68" y="112"/>
                    </a:lnTo>
                    <a:lnTo>
                      <a:pt x="68" y="108"/>
                    </a:lnTo>
                    <a:lnTo>
                      <a:pt x="66" y="102"/>
                    </a:lnTo>
                    <a:lnTo>
                      <a:pt x="64" y="100"/>
                    </a:lnTo>
                    <a:lnTo>
                      <a:pt x="66" y="96"/>
                    </a:lnTo>
                    <a:lnTo>
                      <a:pt x="70" y="92"/>
                    </a:lnTo>
                    <a:lnTo>
                      <a:pt x="74" y="90"/>
                    </a:lnTo>
                    <a:lnTo>
                      <a:pt x="74" y="86"/>
                    </a:lnTo>
                    <a:lnTo>
                      <a:pt x="74" y="82"/>
                    </a:lnTo>
                    <a:lnTo>
                      <a:pt x="74" y="78"/>
                    </a:lnTo>
                    <a:lnTo>
                      <a:pt x="76" y="82"/>
                    </a:lnTo>
                    <a:lnTo>
                      <a:pt x="74" y="88"/>
                    </a:lnTo>
                    <a:lnTo>
                      <a:pt x="82" y="86"/>
                    </a:lnTo>
                    <a:lnTo>
                      <a:pt x="88" y="84"/>
                    </a:lnTo>
                    <a:lnTo>
                      <a:pt x="92" y="80"/>
                    </a:lnTo>
                    <a:lnTo>
                      <a:pt x="96" y="76"/>
                    </a:lnTo>
                    <a:lnTo>
                      <a:pt x="100" y="64"/>
                    </a:lnTo>
                    <a:lnTo>
                      <a:pt x="102" y="52"/>
                    </a:lnTo>
                    <a:lnTo>
                      <a:pt x="102" y="46"/>
                    </a:lnTo>
                    <a:lnTo>
                      <a:pt x="100" y="42"/>
                    </a:lnTo>
                    <a:lnTo>
                      <a:pt x="94" y="34"/>
                    </a:lnTo>
                    <a:lnTo>
                      <a:pt x="90" y="28"/>
                    </a:lnTo>
                    <a:lnTo>
                      <a:pt x="88" y="24"/>
                    </a:lnTo>
                    <a:lnTo>
                      <a:pt x="86" y="20"/>
                    </a:lnTo>
                    <a:lnTo>
                      <a:pt x="84" y="16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78" name="Freeform 56"/>
              <p:cNvSpPr>
                <a:spLocks noChangeAspect="1"/>
              </p:cNvSpPr>
              <p:nvPr/>
            </p:nvSpPr>
            <p:spPr bwMode="auto">
              <a:xfrm>
                <a:off x="4856" y="2112"/>
                <a:ext cx="36" cy="28"/>
              </a:xfrm>
              <a:custGeom>
                <a:avLst/>
                <a:gdLst>
                  <a:gd name="T0" fmla="*/ 16 w 36"/>
                  <a:gd name="T1" fmla="*/ 6 h 28"/>
                  <a:gd name="T2" fmla="*/ 18 w 36"/>
                  <a:gd name="T3" fmla="*/ 4 h 28"/>
                  <a:gd name="T4" fmla="*/ 16 w 36"/>
                  <a:gd name="T5" fmla="*/ 0 h 28"/>
                  <a:gd name="T6" fmla="*/ 24 w 36"/>
                  <a:gd name="T7" fmla="*/ 0 h 28"/>
                  <a:gd name="T8" fmla="*/ 28 w 36"/>
                  <a:gd name="T9" fmla="*/ 2 h 28"/>
                  <a:gd name="T10" fmla="*/ 36 w 36"/>
                  <a:gd name="T11" fmla="*/ 10 h 28"/>
                  <a:gd name="T12" fmla="*/ 32 w 36"/>
                  <a:gd name="T13" fmla="*/ 14 h 28"/>
                  <a:gd name="T14" fmla="*/ 26 w 36"/>
                  <a:gd name="T15" fmla="*/ 16 h 28"/>
                  <a:gd name="T16" fmla="*/ 16 w 36"/>
                  <a:gd name="T17" fmla="*/ 18 h 28"/>
                  <a:gd name="T18" fmla="*/ 16 w 36"/>
                  <a:gd name="T19" fmla="*/ 26 h 28"/>
                  <a:gd name="T20" fmla="*/ 14 w 36"/>
                  <a:gd name="T21" fmla="*/ 28 h 28"/>
                  <a:gd name="T22" fmla="*/ 12 w 36"/>
                  <a:gd name="T23" fmla="*/ 28 h 28"/>
                  <a:gd name="T24" fmla="*/ 8 w 36"/>
                  <a:gd name="T25" fmla="*/ 26 h 28"/>
                  <a:gd name="T26" fmla="*/ 4 w 36"/>
                  <a:gd name="T27" fmla="*/ 22 h 28"/>
                  <a:gd name="T28" fmla="*/ 0 w 36"/>
                  <a:gd name="T29" fmla="*/ 16 h 28"/>
                  <a:gd name="T30" fmla="*/ 0 w 36"/>
                  <a:gd name="T31" fmla="*/ 10 h 28"/>
                  <a:gd name="T32" fmla="*/ 2 w 36"/>
                  <a:gd name="T33" fmla="*/ 8 h 28"/>
                  <a:gd name="T34" fmla="*/ 4 w 36"/>
                  <a:gd name="T35" fmla="*/ 6 h 28"/>
                  <a:gd name="T36" fmla="*/ 10 w 36"/>
                  <a:gd name="T37" fmla="*/ 6 h 28"/>
                  <a:gd name="T38" fmla="*/ 16 w 3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28"/>
                  <a:gd name="T62" fmla="*/ 36 w 3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28">
                    <a:moveTo>
                      <a:pt x="16" y="6"/>
                    </a:moveTo>
                    <a:lnTo>
                      <a:pt x="18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6" y="10"/>
                    </a:lnTo>
                    <a:lnTo>
                      <a:pt x="32" y="14"/>
                    </a:lnTo>
                    <a:lnTo>
                      <a:pt x="26" y="16"/>
                    </a:lnTo>
                    <a:lnTo>
                      <a:pt x="16" y="18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8" y="26"/>
                    </a:lnTo>
                    <a:lnTo>
                      <a:pt x="4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79" name="Freeform 57"/>
              <p:cNvSpPr>
                <a:spLocks noChangeAspect="1"/>
              </p:cNvSpPr>
              <p:nvPr/>
            </p:nvSpPr>
            <p:spPr bwMode="auto">
              <a:xfrm>
                <a:off x="4814" y="2120"/>
                <a:ext cx="42" cy="54"/>
              </a:xfrm>
              <a:custGeom>
                <a:avLst/>
                <a:gdLst>
                  <a:gd name="T0" fmla="*/ 12 w 42"/>
                  <a:gd name="T1" fmla="*/ 24 h 54"/>
                  <a:gd name="T2" fmla="*/ 4 w 42"/>
                  <a:gd name="T3" fmla="*/ 20 h 54"/>
                  <a:gd name="T4" fmla="*/ 2 w 42"/>
                  <a:gd name="T5" fmla="*/ 16 h 54"/>
                  <a:gd name="T6" fmla="*/ 0 w 42"/>
                  <a:gd name="T7" fmla="*/ 12 h 54"/>
                  <a:gd name="T8" fmla="*/ 2 w 42"/>
                  <a:gd name="T9" fmla="*/ 8 h 54"/>
                  <a:gd name="T10" fmla="*/ 6 w 42"/>
                  <a:gd name="T11" fmla="*/ 4 h 54"/>
                  <a:gd name="T12" fmla="*/ 14 w 42"/>
                  <a:gd name="T13" fmla="*/ 0 h 54"/>
                  <a:gd name="T14" fmla="*/ 18 w 42"/>
                  <a:gd name="T15" fmla="*/ 4 h 54"/>
                  <a:gd name="T16" fmla="*/ 20 w 42"/>
                  <a:gd name="T17" fmla="*/ 6 h 54"/>
                  <a:gd name="T18" fmla="*/ 30 w 42"/>
                  <a:gd name="T19" fmla="*/ 6 h 54"/>
                  <a:gd name="T20" fmla="*/ 32 w 42"/>
                  <a:gd name="T21" fmla="*/ 12 h 54"/>
                  <a:gd name="T22" fmla="*/ 34 w 42"/>
                  <a:gd name="T23" fmla="*/ 16 h 54"/>
                  <a:gd name="T24" fmla="*/ 42 w 42"/>
                  <a:gd name="T25" fmla="*/ 22 h 54"/>
                  <a:gd name="T26" fmla="*/ 38 w 42"/>
                  <a:gd name="T27" fmla="*/ 26 h 54"/>
                  <a:gd name="T28" fmla="*/ 36 w 42"/>
                  <a:gd name="T29" fmla="*/ 30 h 54"/>
                  <a:gd name="T30" fmla="*/ 38 w 42"/>
                  <a:gd name="T31" fmla="*/ 34 h 54"/>
                  <a:gd name="T32" fmla="*/ 40 w 42"/>
                  <a:gd name="T33" fmla="*/ 38 h 54"/>
                  <a:gd name="T34" fmla="*/ 40 w 42"/>
                  <a:gd name="T35" fmla="*/ 42 h 54"/>
                  <a:gd name="T36" fmla="*/ 42 w 42"/>
                  <a:gd name="T37" fmla="*/ 44 h 54"/>
                  <a:gd name="T38" fmla="*/ 40 w 42"/>
                  <a:gd name="T39" fmla="*/ 50 h 54"/>
                  <a:gd name="T40" fmla="*/ 40 w 42"/>
                  <a:gd name="T41" fmla="*/ 54 h 54"/>
                  <a:gd name="T42" fmla="*/ 34 w 42"/>
                  <a:gd name="T43" fmla="*/ 52 h 54"/>
                  <a:gd name="T44" fmla="*/ 26 w 42"/>
                  <a:gd name="T45" fmla="*/ 48 h 54"/>
                  <a:gd name="T46" fmla="*/ 20 w 42"/>
                  <a:gd name="T47" fmla="*/ 44 h 54"/>
                  <a:gd name="T48" fmla="*/ 18 w 42"/>
                  <a:gd name="T49" fmla="*/ 38 h 54"/>
                  <a:gd name="T50" fmla="*/ 18 w 42"/>
                  <a:gd name="T51" fmla="*/ 32 h 54"/>
                  <a:gd name="T52" fmla="*/ 12 w 42"/>
                  <a:gd name="T53" fmla="*/ 24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2"/>
                  <a:gd name="T82" fmla="*/ 0 h 54"/>
                  <a:gd name="T83" fmla="*/ 42 w 42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2" h="54">
                    <a:moveTo>
                      <a:pt x="12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30" y="6"/>
                    </a:lnTo>
                    <a:lnTo>
                      <a:pt x="32" y="12"/>
                    </a:lnTo>
                    <a:lnTo>
                      <a:pt x="34" y="16"/>
                    </a:lnTo>
                    <a:lnTo>
                      <a:pt x="42" y="22"/>
                    </a:lnTo>
                    <a:lnTo>
                      <a:pt x="38" y="26"/>
                    </a:lnTo>
                    <a:lnTo>
                      <a:pt x="36" y="30"/>
                    </a:lnTo>
                    <a:lnTo>
                      <a:pt x="38" y="34"/>
                    </a:lnTo>
                    <a:lnTo>
                      <a:pt x="40" y="38"/>
                    </a:lnTo>
                    <a:lnTo>
                      <a:pt x="40" y="42"/>
                    </a:lnTo>
                    <a:lnTo>
                      <a:pt x="42" y="44"/>
                    </a:lnTo>
                    <a:lnTo>
                      <a:pt x="40" y="50"/>
                    </a:lnTo>
                    <a:lnTo>
                      <a:pt x="40" y="54"/>
                    </a:lnTo>
                    <a:lnTo>
                      <a:pt x="34" y="52"/>
                    </a:lnTo>
                    <a:lnTo>
                      <a:pt x="26" y="48"/>
                    </a:lnTo>
                    <a:lnTo>
                      <a:pt x="20" y="44"/>
                    </a:lnTo>
                    <a:lnTo>
                      <a:pt x="18" y="38"/>
                    </a:lnTo>
                    <a:lnTo>
                      <a:pt x="18" y="3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058" name="Freeform 58"/>
            <p:cNvSpPr>
              <a:spLocks noChangeAspect="1"/>
            </p:cNvSpPr>
            <p:nvPr/>
          </p:nvSpPr>
          <p:spPr bwMode="auto">
            <a:xfrm>
              <a:off x="5151" y="2650"/>
              <a:ext cx="72" cy="45"/>
            </a:xfrm>
            <a:custGeom>
              <a:avLst/>
              <a:gdLst>
                <a:gd name="T0" fmla="*/ 79 w 70"/>
                <a:gd name="T1" fmla="*/ 237 h 42"/>
                <a:gd name="T2" fmla="*/ 75 w 70"/>
                <a:gd name="T3" fmla="*/ 252 h 42"/>
                <a:gd name="T4" fmla="*/ 67 w 70"/>
                <a:gd name="T5" fmla="*/ 252 h 42"/>
                <a:gd name="T6" fmla="*/ 50 w 70"/>
                <a:gd name="T7" fmla="*/ 252 h 42"/>
                <a:gd name="T8" fmla="*/ 12 w 70"/>
                <a:gd name="T9" fmla="*/ 228 h 42"/>
                <a:gd name="T10" fmla="*/ 4 w 70"/>
                <a:gd name="T11" fmla="*/ 204 h 42"/>
                <a:gd name="T12" fmla="*/ 2 w 70"/>
                <a:gd name="T13" fmla="*/ 177 h 42"/>
                <a:gd name="T14" fmla="*/ 0 w 70"/>
                <a:gd name="T15" fmla="*/ 165 h 42"/>
                <a:gd name="T16" fmla="*/ 2 w 70"/>
                <a:gd name="T17" fmla="*/ 154 h 42"/>
                <a:gd name="T18" fmla="*/ 4 w 70"/>
                <a:gd name="T19" fmla="*/ 144 h 42"/>
                <a:gd name="T20" fmla="*/ 52 w 70"/>
                <a:gd name="T21" fmla="*/ 144 h 42"/>
                <a:gd name="T22" fmla="*/ 59 w 70"/>
                <a:gd name="T23" fmla="*/ 154 h 42"/>
                <a:gd name="T24" fmla="*/ 67 w 70"/>
                <a:gd name="T25" fmla="*/ 154 h 42"/>
                <a:gd name="T26" fmla="*/ 83 w 70"/>
                <a:gd name="T27" fmla="*/ 144 h 42"/>
                <a:gd name="T28" fmla="*/ 92 w 70"/>
                <a:gd name="T29" fmla="*/ 123 h 42"/>
                <a:gd name="T30" fmla="*/ 104 w 70"/>
                <a:gd name="T31" fmla="*/ 93 h 42"/>
                <a:gd name="T32" fmla="*/ 118 w 70"/>
                <a:gd name="T33" fmla="*/ 71 h 42"/>
                <a:gd name="T34" fmla="*/ 118 w 70"/>
                <a:gd name="T35" fmla="*/ 4 h 42"/>
                <a:gd name="T36" fmla="*/ 118 w 70"/>
                <a:gd name="T37" fmla="*/ 0 h 42"/>
                <a:gd name="T38" fmla="*/ 124 w 70"/>
                <a:gd name="T39" fmla="*/ 0 h 42"/>
                <a:gd name="T40" fmla="*/ 128 w 70"/>
                <a:gd name="T41" fmla="*/ 2 h 42"/>
                <a:gd name="T42" fmla="*/ 136 w 70"/>
                <a:gd name="T43" fmla="*/ 4 h 42"/>
                <a:gd name="T44" fmla="*/ 140 w 70"/>
                <a:gd name="T45" fmla="*/ 54 h 42"/>
                <a:gd name="T46" fmla="*/ 144 w 70"/>
                <a:gd name="T47" fmla="*/ 62 h 42"/>
                <a:gd name="T48" fmla="*/ 140 w 70"/>
                <a:gd name="T49" fmla="*/ 81 h 42"/>
                <a:gd name="T50" fmla="*/ 136 w 70"/>
                <a:gd name="T51" fmla="*/ 107 h 42"/>
                <a:gd name="T52" fmla="*/ 132 w 70"/>
                <a:gd name="T53" fmla="*/ 123 h 42"/>
                <a:gd name="T54" fmla="*/ 132 w 70"/>
                <a:gd name="T55" fmla="*/ 134 h 42"/>
                <a:gd name="T56" fmla="*/ 121 w 70"/>
                <a:gd name="T57" fmla="*/ 165 h 42"/>
                <a:gd name="T58" fmla="*/ 104 w 70"/>
                <a:gd name="T59" fmla="*/ 204 h 42"/>
                <a:gd name="T60" fmla="*/ 87 w 70"/>
                <a:gd name="T61" fmla="*/ 228 h 42"/>
                <a:gd name="T62" fmla="*/ 75 w 70"/>
                <a:gd name="T63" fmla="*/ 252 h 42"/>
                <a:gd name="T64" fmla="*/ 79 w 70"/>
                <a:gd name="T65" fmla="*/ 2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42"/>
                <a:gd name="T101" fmla="*/ 70 w 7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42">
                  <a:moveTo>
                    <a:pt x="40" y="40"/>
                  </a:moveTo>
                  <a:lnTo>
                    <a:pt x="38" y="42"/>
                  </a:lnTo>
                  <a:lnTo>
                    <a:pt x="34" y="42"/>
                  </a:lnTo>
                  <a:lnTo>
                    <a:pt x="24" y="42"/>
                  </a:lnTo>
                  <a:lnTo>
                    <a:pt x="12" y="38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26" y="24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50" y="16"/>
                  </a:lnTo>
                  <a:lnTo>
                    <a:pt x="56" y="12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6" y="4"/>
                  </a:lnTo>
                  <a:lnTo>
                    <a:pt x="68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6" y="18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58" y="28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59" name="Freeform 59"/>
            <p:cNvSpPr>
              <a:spLocks noChangeAspect="1"/>
            </p:cNvSpPr>
            <p:nvPr/>
          </p:nvSpPr>
          <p:spPr bwMode="auto">
            <a:xfrm>
              <a:off x="4928" y="2572"/>
              <a:ext cx="12" cy="13"/>
            </a:xfrm>
            <a:custGeom>
              <a:avLst/>
              <a:gdLst>
                <a:gd name="T0" fmla="*/ 12 w 12"/>
                <a:gd name="T1" fmla="*/ 92 h 12"/>
                <a:gd name="T2" fmla="*/ 10 w 12"/>
                <a:gd name="T3" fmla="*/ 92 h 12"/>
                <a:gd name="T4" fmla="*/ 6 w 12"/>
                <a:gd name="T5" fmla="*/ 92 h 12"/>
                <a:gd name="T6" fmla="*/ 4 w 12"/>
                <a:gd name="T7" fmla="*/ 66 h 12"/>
                <a:gd name="T8" fmla="*/ 0 w 12"/>
                <a:gd name="T9" fmla="*/ 4 h 12"/>
                <a:gd name="T10" fmla="*/ 0 w 12"/>
                <a:gd name="T11" fmla="*/ 0 h 12"/>
                <a:gd name="T12" fmla="*/ 4 w 12"/>
                <a:gd name="T13" fmla="*/ 2 h 12"/>
                <a:gd name="T14" fmla="*/ 8 w 12"/>
                <a:gd name="T15" fmla="*/ 4 h 12"/>
                <a:gd name="T16" fmla="*/ 12 w 12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2" y="12"/>
                  </a:moveTo>
                  <a:lnTo>
                    <a:pt x="10" y="12"/>
                  </a:lnTo>
                  <a:lnTo>
                    <a:pt x="6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60" name="Freeform 60"/>
            <p:cNvSpPr>
              <a:spLocks noChangeAspect="1"/>
            </p:cNvSpPr>
            <p:nvPr/>
          </p:nvSpPr>
          <p:spPr bwMode="auto">
            <a:xfrm>
              <a:off x="4931" y="2595"/>
              <a:ext cx="15" cy="8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11276 h 6"/>
                <a:gd name="T4" fmla="*/ 0 w 16"/>
                <a:gd name="T5" fmla="*/ 3679 h 6"/>
                <a:gd name="T6" fmla="*/ 0 w 16"/>
                <a:gd name="T7" fmla="*/ 0 h 6"/>
                <a:gd name="T8" fmla="*/ 8 w 1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6"/>
                <a:gd name="T17" fmla="*/ 16 w 1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6">
                  <a:moveTo>
                    <a:pt x="16" y="0"/>
                  </a:moveTo>
                  <a:lnTo>
                    <a:pt x="16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61" name="Freeform 61"/>
            <p:cNvSpPr>
              <a:spLocks noChangeAspect="1"/>
            </p:cNvSpPr>
            <p:nvPr/>
          </p:nvSpPr>
          <p:spPr bwMode="auto">
            <a:xfrm>
              <a:off x="4393" y="2685"/>
              <a:ext cx="177" cy="58"/>
            </a:xfrm>
            <a:custGeom>
              <a:avLst/>
              <a:gdLst>
                <a:gd name="T0" fmla="*/ 8 w 174"/>
                <a:gd name="T1" fmla="*/ 111 h 54"/>
                <a:gd name="T2" fmla="*/ 0 w 174"/>
                <a:gd name="T3" fmla="*/ 83 h 54"/>
                <a:gd name="T4" fmla="*/ 8 w 174"/>
                <a:gd name="T5" fmla="*/ 72 h 54"/>
                <a:gd name="T6" fmla="*/ 10 w 174"/>
                <a:gd name="T7" fmla="*/ 6 h 54"/>
                <a:gd name="T8" fmla="*/ 12 w 174"/>
                <a:gd name="T9" fmla="*/ 2 h 54"/>
                <a:gd name="T10" fmla="*/ 18 w 174"/>
                <a:gd name="T11" fmla="*/ 0 h 54"/>
                <a:gd name="T12" fmla="*/ 64 w 174"/>
                <a:gd name="T13" fmla="*/ 2 h 54"/>
                <a:gd name="T14" fmla="*/ 80 w 174"/>
                <a:gd name="T15" fmla="*/ 6 h 54"/>
                <a:gd name="T16" fmla="*/ 84 w 174"/>
                <a:gd name="T17" fmla="*/ 83 h 54"/>
                <a:gd name="T18" fmla="*/ 97 w 174"/>
                <a:gd name="T19" fmla="*/ 111 h 54"/>
                <a:gd name="T20" fmla="*/ 133 w 174"/>
                <a:gd name="T21" fmla="*/ 96 h 54"/>
                <a:gd name="T22" fmla="*/ 146 w 174"/>
                <a:gd name="T23" fmla="*/ 72 h 54"/>
                <a:gd name="T24" fmla="*/ 155 w 174"/>
                <a:gd name="T25" fmla="*/ 72 h 54"/>
                <a:gd name="T26" fmla="*/ 167 w 174"/>
                <a:gd name="T27" fmla="*/ 83 h 54"/>
                <a:gd name="T28" fmla="*/ 176 w 174"/>
                <a:gd name="T29" fmla="*/ 111 h 54"/>
                <a:gd name="T30" fmla="*/ 194 w 174"/>
                <a:gd name="T31" fmla="*/ 146 h 54"/>
                <a:gd name="T32" fmla="*/ 197 w 174"/>
                <a:gd name="T33" fmla="*/ 209 h 54"/>
                <a:gd name="T34" fmla="*/ 222 w 174"/>
                <a:gd name="T35" fmla="*/ 224 h 54"/>
                <a:gd name="T36" fmla="*/ 246 w 174"/>
                <a:gd name="T37" fmla="*/ 245 h 54"/>
                <a:gd name="T38" fmla="*/ 269 w 174"/>
                <a:gd name="T39" fmla="*/ 282 h 54"/>
                <a:gd name="T40" fmla="*/ 266 w 174"/>
                <a:gd name="T41" fmla="*/ 325 h 54"/>
                <a:gd name="T42" fmla="*/ 254 w 174"/>
                <a:gd name="T43" fmla="*/ 330 h 54"/>
                <a:gd name="T44" fmla="*/ 244 w 174"/>
                <a:gd name="T45" fmla="*/ 282 h 54"/>
                <a:gd name="T46" fmla="*/ 241 w 174"/>
                <a:gd name="T47" fmla="*/ 330 h 54"/>
                <a:gd name="T48" fmla="*/ 230 w 174"/>
                <a:gd name="T49" fmla="*/ 330 h 54"/>
                <a:gd name="T50" fmla="*/ 210 w 174"/>
                <a:gd name="T51" fmla="*/ 307 h 54"/>
                <a:gd name="T52" fmla="*/ 155 w 174"/>
                <a:gd name="T53" fmla="*/ 299 h 54"/>
                <a:gd name="T54" fmla="*/ 149 w 174"/>
                <a:gd name="T55" fmla="*/ 282 h 54"/>
                <a:gd name="T56" fmla="*/ 140 w 174"/>
                <a:gd name="T57" fmla="*/ 266 h 54"/>
                <a:gd name="T58" fmla="*/ 125 w 174"/>
                <a:gd name="T59" fmla="*/ 245 h 54"/>
                <a:gd name="T60" fmla="*/ 86 w 174"/>
                <a:gd name="T61" fmla="*/ 224 h 54"/>
                <a:gd name="T62" fmla="*/ 70 w 174"/>
                <a:gd name="T63" fmla="*/ 224 h 54"/>
                <a:gd name="T64" fmla="*/ 64 w 174"/>
                <a:gd name="T65" fmla="*/ 209 h 54"/>
                <a:gd name="T66" fmla="*/ 26 w 174"/>
                <a:gd name="T67" fmla="*/ 182 h 54"/>
                <a:gd name="T68" fmla="*/ 20 w 174"/>
                <a:gd name="T69" fmla="*/ 15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4"/>
                <a:gd name="T106" fmla="*/ 0 h 54"/>
                <a:gd name="T107" fmla="*/ 174 w 174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4" h="54">
                  <a:moveTo>
                    <a:pt x="18" y="18"/>
                  </a:moveTo>
                  <a:lnTo>
                    <a:pt x="8" y="18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4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6" y="18"/>
                  </a:lnTo>
                  <a:lnTo>
                    <a:pt x="84" y="16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8" y="10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8" y="14"/>
                  </a:lnTo>
                  <a:lnTo>
                    <a:pt x="110" y="18"/>
                  </a:lnTo>
                  <a:lnTo>
                    <a:pt x="114" y="18"/>
                  </a:lnTo>
                  <a:lnTo>
                    <a:pt x="122" y="20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8" y="32"/>
                  </a:lnTo>
                  <a:lnTo>
                    <a:pt x="134" y="34"/>
                  </a:lnTo>
                  <a:lnTo>
                    <a:pt x="142" y="34"/>
                  </a:lnTo>
                  <a:lnTo>
                    <a:pt x="156" y="36"/>
                  </a:lnTo>
                  <a:lnTo>
                    <a:pt x="158" y="38"/>
                  </a:lnTo>
                  <a:lnTo>
                    <a:pt x="162" y="40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2" y="50"/>
                  </a:lnTo>
                  <a:lnTo>
                    <a:pt x="168" y="52"/>
                  </a:lnTo>
                  <a:lnTo>
                    <a:pt x="164" y="52"/>
                  </a:lnTo>
                  <a:lnTo>
                    <a:pt x="162" y="50"/>
                  </a:lnTo>
                  <a:lnTo>
                    <a:pt x="156" y="44"/>
                  </a:lnTo>
                  <a:lnTo>
                    <a:pt x="154" y="50"/>
                  </a:lnTo>
                  <a:lnTo>
                    <a:pt x="154" y="52"/>
                  </a:lnTo>
                  <a:lnTo>
                    <a:pt x="152" y="54"/>
                  </a:lnTo>
                  <a:lnTo>
                    <a:pt x="146" y="52"/>
                  </a:lnTo>
                  <a:lnTo>
                    <a:pt x="140" y="50"/>
                  </a:lnTo>
                  <a:lnTo>
                    <a:pt x="136" y="48"/>
                  </a:lnTo>
                  <a:lnTo>
                    <a:pt x="128" y="46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0" y="38"/>
                  </a:lnTo>
                  <a:lnTo>
                    <a:pt x="7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44" y="34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4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062" name="Group 62"/>
            <p:cNvGrpSpPr>
              <a:grpSpLocks noChangeAspect="1"/>
            </p:cNvGrpSpPr>
            <p:nvPr/>
          </p:nvGrpSpPr>
          <p:grpSpPr bwMode="auto">
            <a:xfrm>
              <a:off x="4601" y="2163"/>
              <a:ext cx="168" cy="276"/>
              <a:chOff x="4704" y="2420"/>
              <a:chExt cx="164" cy="254"/>
            </a:xfrm>
          </p:grpSpPr>
          <p:sp>
            <p:nvSpPr>
              <p:cNvPr id="42265" name="Freeform 63"/>
              <p:cNvSpPr>
                <a:spLocks noChangeAspect="1"/>
              </p:cNvSpPr>
              <p:nvPr/>
            </p:nvSpPr>
            <p:spPr bwMode="auto">
              <a:xfrm>
                <a:off x="4786" y="2590"/>
                <a:ext cx="82" cy="84"/>
              </a:xfrm>
              <a:custGeom>
                <a:avLst/>
                <a:gdLst>
                  <a:gd name="T0" fmla="*/ 64 w 82"/>
                  <a:gd name="T1" fmla="*/ 54 h 84"/>
                  <a:gd name="T2" fmla="*/ 58 w 82"/>
                  <a:gd name="T3" fmla="*/ 62 h 84"/>
                  <a:gd name="T4" fmla="*/ 62 w 82"/>
                  <a:gd name="T5" fmla="*/ 68 h 84"/>
                  <a:gd name="T6" fmla="*/ 66 w 82"/>
                  <a:gd name="T7" fmla="*/ 76 h 84"/>
                  <a:gd name="T8" fmla="*/ 62 w 82"/>
                  <a:gd name="T9" fmla="*/ 84 h 84"/>
                  <a:gd name="T10" fmla="*/ 56 w 82"/>
                  <a:gd name="T11" fmla="*/ 82 h 84"/>
                  <a:gd name="T12" fmla="*/ 52 w 82"/>
                  <a:gd name="T13" fmla="*/ 80 h 84"/>
                  <a:gd name="T14" fmla="*/ 44 w 82"/>
                  <a:gd name="T15" fmla="*/ 78 h 84"/>
                  <a:gd name="T16" fmla="*/ 36 w 82"/>
                  <a:gd name="T17" fmla="*/ 66 h 84"/>
                  <a:gd name="T18" fmla="*/ 36 w 82"/>
                  <a:gd name="T19" fmla="*/ 54 h 84"/>
                  <a:gd name="T20" fmla="*/ 34 w 82"/>
                  <a:gd name="T21" fmla="*/ 46 h 84"/>
                  <a:gd name="T22" fmla="*/ 26 w 82"/>
                  <a:gd name="T23" fmla="*/ 50 h 84"/>
                  <a:gd name="T24" fmla="*/ 20 w 82"/>
                  <a:gd name="T25" fmla="*/ 48 h 84"/>
                  <a:gd name="T26" fmla="*/ 12 w 82"/>
                  <a:gd name="T27" fmla="*/ 46 h 84"/>
                  <a:gd name="T28" fmla="*/ 8 w 82"/>
                  <a:gd name="T29" fmla="*/ 60 h 84"/>
                  <a:gd name="T30" fmla="*/ 4 w 82"/>
                  <a:gd name="T31" fmla="*/ 70 h 84"/>
                  <a:gd name="T32" fmla="*/ 0 w 82"/>
                  <a:gd name="T33" fmla="*/ 70 h 84"/>
                  <a:gd name="T34" fmla="*/ 2 w 82"/>
                  <a:gd name="T35" fmla="*/ 58 h 84"/>
                  <a:gd name="T36" fmla="*/ 0 w 82"/>
                  <a:gd name="T37" fmla="*/ 44 h 84"/>
                  <a:gd name="T38" fmla="*/ 6 w 82"/>
                  <a:gd name="T39" fmla="*/ 36 h 84"/>
                  <a:gd name="T40" fmla="*/ 14 w 82"/>
                  <a:gd name="T41" fmla="*/ 30 h 84"/>
                  <a:gd name="T42" fmla="*/ 20 w 82"/>
                  <a:gd name="T43" fmla="*/ 24 h 84"/>
                  <a:gd name="T44" fmla="*/ 28 w 82"/>
                  <a:gd name="T45" fmla="*/ 24 h 84"/>
                  <a:gd name="T46" fmla="*/ 32 w 82"/>
                  <a:gd name="T47" fmla="*/ 30 h 84"/>
                  <a:gd name="T48" fmla="*/ 38 w 82"/>
                  <a:gd name="T49" fmla="*/ 32 h 84"/>
                  <a:gd name="T50" fmla="*/ 42 w 82"/>
                  <a:gd name="T51" fmla="*/ 24 h 84"/>
                  <a:gd name="T52" fmla="*/ 48 w 82"/>
                  <a:gd name="T53" fmla="*/ 18 h 84"/>
                  <a:gd name="T54" fmla="*/ 56 w 82"/>
                  <a:gd name="T55" fmla="*/ 14 h 84"/>
                  <a:gd name="T56" fmla="*/ 58 w 82"/>
                  <a:gd name="T57" fmla="*/ 0 h 84"/>
                  <a:gd name="T58" fmla="*/ 66 w 82"/>
                  <a:gd name="T59" fmla="*/ 6 h 84"/>
                  <a:gd name="T60" fmla="*/ 76 w 82"/>
                  <a:gd name="T61" fmla="*/ 28 h 84"/>
                  <a:gd name="T62" fmla="*/ 80 w 82"/>
                  <a:gd name="T63" fmla="*/ 56 h 84"/>
                  <a:gd name="T64" fmla="*/ 76 w 82"/>
                  <a:gd name="T65" fmla="*/ 66 h 84"/>
                  <a:gd name="T66" fmla="*/ 72 w 82"/>
                  <a:gd name="T67" fmla="*/ 70 h 84"/>
                  <a:gd name="T68" fmla="*/ 66 w 82"/>
                  <a:gd name="T69" fmla="*/ 56 h 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2"/>
                  <a:gd name="T106" fmla="*/ 0 h 84"/>
                  <a:gd name="T107" fmla="*/ 82 w 82"/>
                  <a:gd name="T108" fmla="*/ 84 h 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2" h="84">
                    <a:moveTo>
                      <a:pt x="68" y="60"/>
                    </a:moveTo>
                    <a:lnTo>
                      <a:pt x="64" y="54"/>
                    </a:lnTo>
                    <a:lnTo>
                      <a:pt x="60" y="58"/>
                    </a:lnTo>
                    <a:lnTo>
                      <a:pt x="58" y="62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4" y="72"/>
                    </a:lnTo>
                    <a:lnTo>
                      <a:pt x="66" y="76"/>
                    </a:lnTo>
                    <a:lnTo>
                      <a:pt x="64" y="82"/>
                    </a:lnTo>
                    <a:lnTo>
                      <a:pt x="62" y="84"/>
                    </a:lnTo>
                    <a:lnTo>
                      <a:pt x="58" y="84"/>
                    </a:lnTo>
                    <a:lnTo>
                      <a:pt x="56" y="82"/>
                    </a:lnTo>
                    <a:lnTo>
                      <a:pt x="56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4" y="78"/>
                    </a:lnTo>
                    <a:lnTo>
                      <a:pt x="38" y="74"/>
                    </a:lnTo>
                    <a:lnTo>
                      <a:pt x="36" y="66"/>
                    </a:lnTo>
                    <a:lnTo>
                      <a:pt x="34" y="58"/>
                    </a:lnTo>
                    <a:lnTo>
                      <a:pt x="36" y="54"/>
                    </a:lnTo>
                    <a:lnTo>
                      <a:pt x="38" y="52"/>
                    </a:lnTo>
                    <a:lnTo>
                      <a:pt x="34" y="46"/>
                    </a:lnTo>
                    <a:lnTo>
                      <a:pt x="26" y="46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20" y="48"/>
                    </a:lnTo>
                    <a:lnTo>
                      <a:pt x="18" y="50"/>
                    </a:lnTo>
                    <a:lnTo>
                      <a:pt x="12" y="46"/>
                    </a:lnTo>
                    <a:lnTo>
                      <a:pt x="10" y="52"/>
                    </a:lnTo>
                    <a:lnTo>
                      <a:pt x="8" y="60"/>
                    </a:lnTo>
                    <a:lnTo>
                      <a:pt x="6" y="68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10" y="34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0" y="28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6" y="14"/>
                    </a:lnTo>
                    <a:lnTo>
                      <a:pt x="56" y="6"/>
                    </a:lnTo>
                    <a:lnTo>
                      <a:pt x="58" y="0"/>
                    </a:lnTo>
                    <a:lnTo>
                      <a:pt x="62" y="2"/>
                    </a:lnTo>
                    <a:lnTo>
                      <a:pt x="66" y="6"/>
                    </a:lnTo>
                    <a:lnTo>
                      <a:pt x="72" y="14"/>
                    </a:lnTo>
                    <a:lnTo>
                      <a:pt x="76" y="28"/>
                    </a:lnTo>
                    <a:lnTo>
                      <a:pt x="82" y="52"/>
                    </a:lnTo>
                    <a:lnTo>
                      <a:pt x="80" y="56"/>
                    </a:lnTo>
                    <a:lnTo>
                      <a:pt x="78" y="60"/>
                    </a:lnTo>
                    <a:lnTo>
                      <a:pt x="76" y="66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64"/>
                    </a:lnTo>
                    <a:lnTo>
                      <a:pt x="66" y="56"/>
                    </a:lnTo>
                    <a:lnTo>
                      <a:pt x="6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66" name="Freeform 64"/>
              <p:cNvSpPr>
                <a:spLocks noChangeAspect="1"/>
              </p:cNvSpPr>
              <p:nvPr/>
            </p:nvSpPr>
            <p:spPr bwMode="auto">
              <a:xfrm>
                <a:off x="4704" y="2570"/>
                <a:ext cx="40" cy="46"/>
              </a:xfrm>
              <a:custGeom>
                <a:avLst/>
                <a:gdLst>
                  <a:gd name="T0" fmla="*/ 4 w 40"/>
                  <a:gd name="T1" fmla="*/ 46 h 46"/>
                  <a:gd name="T2" fmla="*/ 0 w 40"/>
                  <a:gd name="T3" fmla="*/ 46 h 46"/>
                  <a:gd name="T4" fmla="*/ 2 w 40"/>
                  <a:gd name="T5" fmla="*/ 40 h 46"/>
                  <a:gd name="T6" fmla="*/ 6 w 40"/>
                  <a:gd name="T7" fmla="*/ 36 h 46"/>
                  <a:gd name="T8" fmla="*/ 16 w 40"/>
                  <a:gd name="T9" fmla="*/ 26 h 46"/>
                  <a:gd name="T10" fmla="*/ 26 w 40"/>
                  <a:gd name="T11" fmla="*/ 18 h 46"/>
                  <a:gd name="T12" fmla="*/ 32 w 40"/>
                  <a:gd name="T13" fmla="*/ 8 h 46"/>
                  <a:gd name="T14" fmla="*/ 34 w 40"/>
                  <a:gd name="T15" fmla="*/ 4 h 46"/>
                  <a:gd name="T16" fmla="*/ 36 w 40"/>
                  <a:gd name="T17" fmla="*/ 0 h 46"/>
                  <a:gd name="T18" fmla="*/ 36 w 40"/>
                  <a:gd name="T19" fmla="*/ 4 h 46"/>
                  <a:gd name="T20" fmla="*/ 38 w 40"/>
                  <a:gd name="T21" fmla="*/ 6 h 46"/>
                  <a:gd name="T22" fmla="*/ 40 w 40"/>
                  <a:gd name="T23" fmla="*/ 10 h 46"/>
                  <a:gd name="T24" fmla="*/ 38 w 40"/>
                  <a:gd name="T25" fmla="*/ 12 h 46"/>
                  <a:gd name="T26" fmla="*/ 34 w 40"/>
                  <a:gd name="T27" fmla="*/ 14 h 46"/>
                  <a:gd name="T28" fmla="*/ 34 w 40"/>
                  <a:gd name="T29" fmla="*/ 18 h 46"/>
                  <a:gd name="T30" fmla="*/ 32 w 40"/>
                  <a:gd name="T31" fmla="*/ 20 h 46"/>
                  <a:gd name="T32" fmla="*/ 24 w 40"/>
                  <a:gd name="T33" fmla="*/ 20 h 46"/>
                  <a:gd name="T34" fmla="*/ 22 w 40"/>
                  <a:gd name="T35" fmla="*/ 30 h 46"/>
                  <a:gd name="T36" fmla="*/ 16 w 40"/>
                  <a:gd name="T37" fmla="*/ 38 h 46"/>
                  <a:gd name="T38" fmla="*/ 10 w 40"/>
                  <a:gd name="T39" fmla="*/ 42 h 46"/>
                  <a:gd name="T40" fmla="*/ 4 w 40"/>
                  <a:gd name="T41" fmla="*/ 46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6"/>
                  <a:gd name="T65" fmla="*/ 40 w 40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6">
                    <a:moveTo>
                      <a:pt x="4" y="46"/>
                    </a:moveTo>
                    <a:lnTo>
                      <a:pt x="0" y="46"/>
                    </a:lnTo>
                    <a:lnTo>
                      <a:pt x="2" y="40"/>
                    </a:lnTo>
                    <a:lnTo>
                      <a:pt x="6" y="36"/>
                    </a:lnTo>
                    <a:lnTo>
                      <a:pt x="16" y="26"/>
                    </a:lnTo>
                    <a:lnTo>
                      <a:pt x="26" y="18"/>
                    </a:lnTo>
                    <a:lnTo>
                      <a:pt x="32" y="8"/>
                    </a:lnTo>
                    <a:lnTo>
                      <a:pt x="34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0" y="42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67" name="Freeform 65"/>
              <p:cNvSpPr>
                <a:spLocks noChangeAspect="1"/>
              </p:cNvSpPr>
              <p:nvPr/>
            </p:nvSpPr>
            <p:spPr bwMode="auto">
              <a:xfrm>
                <a:off x="4734" y="2420"/>
                <a:ext cx="80" cy="118"/>
              </a:xfrm>
              <a:custGeom>
                <a:avLst/>
                <a:gdLst>
                  <a:gd name="T0" fmla="*/ 8 w 80"/>
                  <a:gd name="T1" fmla="*/ 40 h 118"/>
                  <a:gd name="T2" fmla="*/ 6 w 80"/>
                  <a:gd name="T3" fmla="*/ 22 h 118"/>
                  <a:gd name="T4" fmla="*/ 6 w 80"/>
                  <a:gd name="T5" fmla="*/ 4 h 118"/>
                  <a:gd name="T6" fmla="*/ 10 w 80"/>
                  <a:gd name="T7" fmla="*/ 0 h 118"/>
                  <a:gd name="T8" fmla="*/ 16 w 80"/>
                  <a:gd name="T9" fmla="*/ 6 h 118"/>
                  <a:gd name="T10" fmla="*/ 22 w 80"/>
                  <a:gd name="T11" fmla="*/ 10 h 118"/>
                  <a:gd name="T12" fmla="*/ 26 w 80"/>
                  <a:gd name="T13" fmla="*/ 8 h 118"/>
                  <a:gd name="T14" fmla="*/ 30 w 80"/>
                  <a:gd name="T15" fmla="*/ 8 h 118"/>
                  <a:gd name="T16" fmla="*/ 34 w 80"/>
                  <a:gd name="T17" fmla="*/ 18 h 118"/>
                  <a:gd name="T18" fmla="*/ 38 w 80"/>
                  <a:gd name="T19" fmla="*/ 32 h 118"/>
                  <a:gd name="T20" fmla="*/ 38 w 80"/>
                  <a:gd name="T21" fmla="*/ 46 h 118"/>
                  <a:gd name="T22" fmla="*/ 30 w 80"/>
                  <a:gd name="T23" fmla="*/ 58 h 118"/>
                  <a:gd name="T24" fmla="*/ 30 w 80"/>
                  <a:gd name="T25" fmla="*/ 74 h 118"/>
                  <a:gd name="T26" fmla="*/ 38 w 80"/>
                  <a:gd name="T27" fmla="*/ 88 h 118"/>
                  <a:gd name="T28" fmla="*/ 44 w 80"/>
                  <a:gd name="T29" fmla="*/ 90 h 118"/>
                  <a:gd name="T30" fmla="*/ 50 w 80"/>
                  <a:gd name="T31" fmla="*/ 86 h 118"/>
                  <a:gd name="T32" fmla="*/ 58 w 80"/>
                  <a:gd name="T33" fmla="*/ 92 h 118"/>
                  <a:gd name="T34" fmla="*/ 64 w 80"/>
                  <a:gd name="T35" fmla="*/ 98 h 118"/>
                  <a:gd name="T36" fmla="*/ 68 w 80"/>
                  <a:gd name="T37" fmla="*/ 94 h 118"/>
                  <a:gd name="T38" fmla="*/ 70 w 80"/>
                  <a:gd name="T39" fmla="*/ 100 h 118"/>
                  <a:gd name="T40" fmla="*/ 70 w 80"/>
                  <a:gd name="T41" fmla="*/ 104 h 118"/>
                  <a:gd name="T42" fmla="*/ 74 w 80"/>
                  <a:gd name="T43" fmla="*/ 106 h 118"/>
                  <a:gd name="T44" fmla="*/ 80 w 80"/>
                  <a:gd name="T45" fmla="*/ 110 h 118"/>
                  <a:gd name="T46" fmla="*/ 80 w 80"/>
                  <a:gd name="T47" fmla="*/ 118 h 118"/>
                  <a:gd name="T48" fmla="*/ 76 w 80"/>
                  <a:gd name="T49" fmla="*/ 116 h 118"/>
                  <a:gd name="T50" fmla="*/ 70 w 80"/>
                  <a:gd name="T51" fmla="*/ 108 h 118"/>
                  <a:gd name="T52" fmla="*/ 58 w 80"/>
                  <a:gd name="T53" fmla="*/ 100 h 118"/>
                  <a:gd name="T54" fmla="*/ 52 w 80"/>
                  <a:gd name="T55" fmla="*/ 98 h 118"/>
                  <a:gd name="T56" fmla="*/ 54 w 80"/>
                  <a:gd name="T57" fmla="*/ 108 h 118"/>
                  <a:gd name="T58" fmla="*/ 46 w 80"/>
                  <a:gd name="T59" fmla="*/ 100 h 118"/>
                  <a:gd name="T60" fmla="*/ 36 w 80"/>
                  <a:gd name="T61" fmla="*/ 94 h 118"/>
                  <a:gd name="T62" fmla="*/ 28 w 80"/>
                  <a:gd name="T63" fmla="*/ 98 h 118"/>
                  <a:gd name="T64" fmla="*/ 22 w 80"/>
                  <a:gd name="T65" fmla="*/ 94 h 118"/>
                  <a:gd name="T66" fmla="*/ 20 w 80"/>
                  <a:gd name="T67" fmla="*/ 86 h 118"/>
                  <a:gd name="T68" fmla="*/ 22 w 80"/>
                  <a:gd name="T69" fmla="*/ 76 h 118"/>
                  <a:gd name="T70" fmla="*/ 16 w 80"/>
                  <a:gd name="T71" fmla="*/ 80 h 118"/>
                  <a:gd name="T72" fmla="*/ 6 w 80"/>
                  <a:gd name="T73" fmla="*/ 76 h 118"/>
                  <a:gd name="T74" fmla="*/ 0 w 80"/>
                  <a:gd name="T75" fmla="*/ 70 h 118"/>
                  <a:gd name="T76" fmla="*/ 2 w 80"/>
                  <a:gd name="T77" fmla="*/ 50 h 1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118"/>
                  <a:gd name="T119" fmla="*/ 80 w 80"/>
                  <a:gd name="T120" fmla="*/ 118 h 1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118">
                    <a:moveTo>
                      <a:pt x="4" y="50"/>
                    </a:moveTo>
                    <a:lnTo>
                      <a:pt x="8" y="40"/>
                    </a:lnTo>
                    <a:lnTo>
                      <a:pt x="8" y="32"/>
                    </a:lnTo>
                    <a:lnTo>
                      <a:pt x="6" y="22"/>
                    </a:lnTo>
                    <a:lnTo>
                      <a:pt x="4" y="1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8"/>
                    </a:lnTo>
                    <a:lnTo>
                      <a:pt x="30" y="4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4" y="18"/>
                    </a:lnTo>
                    <a:lnTo>
                      <a:pt x="36" y="24"/>
                    </a:lnTo>
                    <a:lnTo>
                      <a:pt x="38" y="32"/>
                    </a:lnTo>
                    <a:lnTo>
                      <a:pt x="40" y="38"/>
                    </a:lnTo>
                    <a:lnTo>
                      <a:pt x="38" y="46"/>
                    </a:lnTo>
                    <a:lnTo>
                      <a:pt x="34" y="52"/>
                    </a:lnTo>
                    <a:lnTo>
                      <a:pt x="30" y="58"/>
                    </a:lnTo>
                    <a:lnTo>
                      <a:pt x="28" y="66"/>
                    </a:lnTo>
                    <a:lnTo>
                      <a:pt x="30" y="74"/>
                    </a:lnTo>
                    <a:lnTo>
                      <a:pt x="34" y="82"/>
                    </a:lnTo>
                    <a:lnTo>
                      <a:pt x="38" y="88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6" y="86"/>
                    </a:lnTo>
                    <a:lnTo>
                      <a:pt x="50" y="86"/>
                    </a:lnTo>
                    <a:lnTo>
                      <a:pt x="54" y="88"/>
                    </a:lnTo>
                    <a:lnTo>
                      <a:pt x="58" y="92"/>
                    </a:lnTo>
                    <a:lnTo>
                      <a:pt x="60" y="96"/>
                    </a:lnTo>
                    <a:lnTo>
                      <a:pt x="64" y="98"/>
                    </a:lnTo>
                    <a:lnTo>
                      <a:pt x="66" y="96"/>
                    </a:lnTo>
                    <a:lnTo>
                      <a:pt x="68" y="94"/>
                    </a:lnTo>
                    <a:lnTo>
                      <a:pt x="72" y="96"/>
                    </a:lnTo>
                    <a:lnTo>
                      <a:pt x="70" y="100"/>
                    </a:lnTo>
                    <a:lnTo>
                      <a:pt x="68" y="102"/>
                    </a:lnTo>
                    <a:lnTo>
                      <a:pt x="70" y="104"/>
                    </a:lnTo>
                    <a:lnTo>
                      <a:pt x="72" y="102"/>
                    </a:lnTo>
                    <a:lnTo>
                      <a:pt x="74" y="106"/>
                    </a:lnTo>
                    <a:lnTo>
                      <a:pt x="74" y="108"/>
                    </a:lnTo>
                    <a:lnTo>
                      <a:pt x="80" y="110"/>
                    </a:lnTo>
                    <a:lnTo>
                      <a:pt x="80" y="114"/>
                    </a:lnTo>
                    <a:lnTo>
                      <a:pt x="80" y="118"/>
                    </a:lnTo>
                    <a:lnTo>
                      <a:pt x="78" y="118"/>
                    </a:lnTo>
                    <a:lnTo>
                      <a:pt x="76" y="116"/>
                    </a:lnTo>
                    <a:lnTo>
                      <a:pt x="74" y="114"/>
                    </a:lnTo>
                    <a:lnTo>
                      <a:pt x="70" y="108"/>
                    </a:lnTo>
                    <a:lnTo>
                      <a:pt x="64" y="104"/>
                    </a:lnTo>
                    <a:lnTo>
                      <a:pt x="58" y="100"/>
                    </a:lnTo>
                    <a:lnTo>
                      <a:pt x="54" y="96"/>
                    </a:lnTo>
                    <a:lnTo>
                      <a:pt x="52" y="98"/>
                    </a:lnTo>
                    <a:lnTo>
                      <a:pt x="52" y="102"/>
                    </a:lnTo>
                    <a:lnTo>
                      <a:pt x="54" y="108"/>
                    </a:lnTo>
                    <a:lnTo>
                      <a:pt x="48" y="106"/>
                    </a:lnTo>
                    <a:lnTo>
                      <a:pt x="46" y="100"/>
                    </a:lnTo>
                    <a:lnTo>
                      <a:pt x="42" y="96"/>
                    </a:lnTo>
                    <a:lnTo>
                      <a:pt x="36" y="94"/>
                    </a:lnTo>
                    <a:lnTo>
                      <a:pt x="32" y="96"/>
                    </a:lnTo>
                    <a:lnTo>
                      <a:pt x="28" y="98"/>
                    </a:lnTo>
                    <a:lnTo>
                      <a:pt x="24" y="96"/>
                    </a:lnTo>
                    <a:lnTo>
                      <a:pt x="22" y="94"/>
                    </a:lnTo>
                    <a:lnTo>
                      <a:pt x="18" y="90"/>
                    </a:lnTo>
                    <a:lnTo>
                      <a:pt x="20" y="8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8" y="76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6" y="76"/>
                    </a:lnTo>
                    <a:lnTo>
                      <a:pt x="2" y="74"/>
                    </a:lnTo>
                    <a:lnTo>
                      <a:pt x="0" y="70"/>
                    </a:lnTo>
                    <a:lnTo>
                      <a:pt x="0" y="56"/>
                    </a:lnTo>
                    <a:lnTo>
                      <a:pt x="2" y="50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68" name="Freeform 66"/>
              <p:cNvSpPr>
                <a:spLocks noChangeAspect="1"/>
              </p:cNvSpPr>
              <p:nvPr/>
            </p:nvSpPr>
            <p:spPr bwMode="auto">
              <a:xfrm>
                <a:off x="4818" y="2540"/>
                <a:ext cx="26" cy="46"/>
              </a:xfrm>
              <a:custGeom>
                <a:avLst/>
                <a:gdLst>
                  <a:gd name="T0" fmla="*/ 24 w 26"/>
                  <a:gd name="T1" fmla="*/ 30 h 46"/>
                  <a:gd name="T2" fmla="*/ 14 w 26"/>
                  <a:gd name="T3" fmla="*/ 30 h 46"/>
                  <a:gd name="T4" fmla="*/ 16 w 26"/>
                  <a:gd name="T5" fmla="*/ 38 h 46"/>
                  <a:gd name="T6" fmla="*/ 20 w 26"/>
                  <a:gd name="T7" fmla="*/ 42 h 46"/>
                  <a:gd name="T8" fmla="*/ 20 w 26"/>
                  <a:gd name="T9" fmla="*/ 46 h 46"/>
                  <a:gd name="T10" fmla="*/ 14 w 26"/>
                  <a:gd name="T11" fmla="*/ 46 h 46"/>
                  <a:gd name="T12" fmla="*/ 12 w 26"/>
                  <a:gd name="T13" fmla="*/ 46 h 46"/>
                  <a:gd name="T14" fmla="*/ 10 w 26"/>
                  <a:gd name="T15" fmla="*/ 44 h 46"/>
                  <a:gd name="T16" fmla="*/ 10 w 26"/>
                  <a:gd name="T17" fmla="*/ 40 h 46"/>
                  <a:gd name="T18" fmla="*/ 12 w 26"/>
                  <a:gd name="T19" fmla="*/ 38 h 46"/>
                  <a:gd name="T20" fmla="*/ 12 w 26"/>
                  <a:gd name="T21" fmla="*/ 34 h 46"/>
                  <a:gd name="T22" fmla="*/ 8 w 26"/>
                  <a:gd name="T23" fmla="*/ 34 h 46"/>
                  <a:gd name="T24" fmla="*/ 6 w 26"/>
                  <a:gd name="T25" fmla="*/ 32 h 46"/>
                  <a:gd name="T26" fmla="*/ 2 w 26"/>
                  <a:gd name="T27" fmla="*/ 26 h 46"/>
                  <a:gd name="T28" fmla="*/ 2 w 26"/>
                  <a:gd name="T29" fmla="*/ 24 h 46"/>
                  <a:gd name="T30" fmla="*/ 10 w 26"/>
                  <a:gd name="T31" fmla="*/ 24 h 46"/>
                  <a:gd name="T32" fmla="*/ 12 w 26"/>
                  <a:gd name="T33" fmla="*/ 22 h 46"/>
                  <a:gd name="T34" fmla="*/ 14 w 26"/>
                  <a:gd name="T35" fmla="*/ 20 h 46"/>
                  <a:gd name="T36" fmla="*/ 12 w 26"/>
                  <a:gd name="T37" fmla="*/ 14 h 46"/>
                  <a:gd name="T38" fmla="*/ 6 w 26"/>
                  <a:gd name="T39" fmla="*/ 10 h 46"/>
                  <a:gd name="T40" fmla="*/ 2 w 26"/>
                  <a:gd name="T41" fmla="*/ 6 h 46"/>
                  <a:gd name="T42" fmla="*/ 0 w 26"/>
                  <a:gd name="T43" fmla="*/ 2 h 46"/>
                  <a:gd name="T44" fmla="*/ 4 w 26"/>
                  <a:gd name="T45" fmla="*/ 0 h 46"/>
                  <a:gd name="T46" fmla="*/ 12 w 26"/>
                  <a:gd name="T47" fmla="*/ 0 h 46"/>
                  <a:gd name="T48" fmla="*/ 18 w 26"/>
                  <a:gd name="T49" fmla="*/ 2 h 46"/>
                  <a:gd name="T50" fmla="*/ 18 w 26"/>
                  <a:gd name="T51" fmla="*/ 8 h 46"/>
                  <a:gd name="T52" fmla="*/ 22 w 26"/>
                  <a:gd name="T53" fmla="*/ 8 h 46"/>
                  <a:gd name="T54" fmla="*/ 22 w 26"/>
                  <a:gd name="T55" fmla="*/ 18 h 46"/>
                  <a:gd name="T56" fmla="*/ 26 w 26"/>
                  <a:gd name="T57" fmla="*/ 24 h 46"/>
                  <a:gd name="T58" fmla="*/ 24 w 26"/>
                  <a:gd name="T59" fmla="*/ 3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46"/>
                  <a:gd name="T92" fmla="*/ 26 w 26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46">
                    <a:moveTo>
                      <a:pt x="24" y="30"/>
                    </a:moveTo>
                    <a:lnTo>
                      <a:pt x="14" y="30"/>
                    </a:lnTo>
                    <a:lnTo>
                      <a:pt x="16" y="38"/>
                    </a:lnTo>
                    <a:lnTo>
                      <a:pt x="20" y="42"/>
                    </a:lnTo>
                    <a:lnTo>
                      <a:pt x="20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2" y="38"/>
                    </a:lnTo>
                    <a:lnTo>
                      <a:pt x="12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2" y="1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2" y="18"/>
                    </a:lnTo>
                    <a:lnTo>
                      <a:pt x="26" y="24"/>
                    </a:lnTo>
                    <a:lnTo>
                      <a:pt x="24" y="3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69" name="Freeform 67"/>
              <p:cNvSpPr>
                <a:spLocks noChangeAspect="1"/>
              </p:cNvSpPr>
              <p:nvPr/>
            </p:nvSpPr>
            <p:spPr bwMode="auto">
              <a:xfrm>
                <a:off x="4778" y="2552"/>
                <a:ext cx="22" cy="30"/>
              </a:xfrm>
              <a:custGeom>
                <a:avLst/>
                <a:gdLst>
                  <a:gd name="T0" fmla="*/ 4 w 22"/>
                  <a:gd name="T1" fmla="*/ 2 h 30"/>
                  <a:gd name="T2" fmla="*/ 8 w 22"/>
                  <a:gd name="T3" fmla="*/ 4 h 30"/>
                  <a:gd name="T4" fmla="*/ 14 w 22"/>
                  <a:gd name="T5" fmla="*/ 6 h 30"/>
                  <a:gd name="T6" fmla="*/ 20 w 22"/>
                  <a:gd name="T7" fmla="*/ 8 h 30"/>
                  <a:gd name="T8" fmla="*/ 22 w 22"/>
                  <a:gd name="T9" fmla="*/ 12 h 30"/>
                  <a:gd name="T10" fmla="*/ 20 w 22"/>
                  <a:gd name="T11" fmla="*/ 18 h 30"/>
                  <a:gd name="T12" fmla="*/ 14 w 22"/>
                  <a:gd name="T13" fmla="*/ 24 h 30"/>
                  <a:gd name="T14" fmla="*/ 2 w 22"/>
                  <a:gd name="T15" fmla="*/ 30 h 30"/>
                  <a:gd name="T16" fmla="*/ 2 w 22"/>
                  <a:gd name="T17" fmla="*/ 16 h 30"/>
                  <a:gd name="T18" fmla="*/ 0 w 22"/>
                  <a:gd name="T19" fmla="*/ 4 h 30"/>
                  <a:gd name="T20" fmla="*/ 2 w 22"/>
                  <a:gd name="T21" fmla="*/ 2 h 30"/>
                  <a:gd name="T22" fmla="*/ 4 w 22"/>
                  <a:gd name="T23" fmla="*/ 0 h 30"/>
                  <a:gd name="T24" fmla="*/ 8 w 22"/>
                  <a:gd name="T25" fmla="*/ 4 h 30"/>
                  <a:gd name="T26" fmla="*/ 4 w 22"/>
                  <a:gd name="T27" fmla="*/ 2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30"/>
                  <a:gd name="T44" fmla="*/ 22 w 22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30">
                    <a:moveTo>
                      <a:pt x="4" y="2"/>
                    </a:moveTo>
                    <a:lnTo>
                      <a:pt x="8" y="4"/>
                    </a:lnTo>
                    <a:lnTo>
                      <a:pt x="14" y="6"/>
                    </a:lnTo>
                    <a:lnTo>
                      <a:pt x="20" y="8"/>
                    </a:lnTo>
                    <a:lnTo>
                      <a:pt x="22" y="12"/>
                    </a:lnTo>
                    <a:lnTo>
                      <a:pt x="20" y="18"/>
                    </a:lnTo>
                    <a:lnTo>
                      <a:pt x="14" y="24"/>
                    </a:lnTo>
                    <a:lnTo>
                      <a:pt x="2" y="30"/>
                    </a:lnTo>
                    <a:lnTo>
                      <a:pt x="2" y="1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70" name="Freeform 68"/>
              <p:cNvSpPr>
                <a:spLocks noChangeAspect="1"/>
              </p:cNvSpPr>
              <p:nvPr/>
            </p:nvSpPr>
            <p:spPr bwMode="auto">
              <a:xfrm>
                <a:off x="4792" y="2572"/>
                <a:ext cx="20" cy="36"/>
              </a:xfrm>
              <a:custGeom>
                <a:avLst/>
                <a:gdLst>
                  <a:gd name="T0" fmla="*/ 20 w 20"/>
                  <a:gd name="T1" fmla="*/ 6 h 36"/>
                  <a:gd name="T2" fmla="*/ 18 w 20"/>
                  <a:gd name="T3" fmla="*/ 12 h 36"/>
                  <a:gd name="T4" fmla="*/ 16 w 20"/>
                  <a:gd name="T5" fmla="*/ 16 h 36"/>
                  <a:gd name="T6" fmla="*/ 14 w 20"/>
                  <a:gd name="T7" fmla="*/ 20 h 36"/>
                  <a:gd name="T8" fmla="*/ 14 w 20"/>
                  <a:gd name="T9" fmla="*/ 26 h 36"/>
                  <a:gd name="T10" fmla="*/ 14 w 20"/>
                  <a:gd name="T11" fmla="*/ 28 h 36"/>
                  <a:gd name="T12" fmla="*/ 14 w 20"/>
                  <a:gd name="T13" fmla="*/ 30 h 36"/>
                  <a:gd name="T14" fmla="*/ 16 w 20"/>
                  <a:gd name="T15" fmla="*/ 34 h 36"/>
                  <a:gd name="T16" fmla="*/ 16 w 20"/>
                  <a:gd name="T17" fmla="*/ 36 h 36"/>
                  <a:gd name="T18" fmla="*/ 12 w 20"/>
                  <a:gd name="T19" fmla="*/ 36 h 36"/>
                  <a:gd name="T20" fmla="*/ 6 w 20"/>
                  <a:gd name="T21" fmla="*/ 30 h 36"/>
                  <a:gd name="T22" fmla="*/ 2 w 20"/>
                  <a:gd name="T23" fmla="*/ 26 h 36"/>
                  <a:gd name="T24" fmla="*/ 0 w 20"/>
                  <a:gd name="T25" fmla="*/ 20 h 36"/>
                  <a:gd name="T26" fmla="*/ 2 w 20"/>
                  <a:gd name="T27" fmla="*/ 18 h 36"/>
                  <a:gd name="T28" fmla="*/ 6 w 20"/>
                  <a:gd name="T29" fmla="*/ 18 h 36"/>
                  <a:gd name="T30" fmla="*/ 6 w 20"/>
                  <a:gd name="T31" fmla="*/ 8 h 36"/>
                  <a:gd name="T32" fmla="*/ 8 w 20"/>
                  <a:gd name="T33" fmla="*/ 2 h 36"/>
                  <a:gd name="T34" fmla="*/ 10 w 20"/>
                  <a:gd name="T35" fmla="*/ 0 h 36"/>
                  <a:gd name="T36" fmla="*/ 14 w 20"/>
                  <a:gd name="T37" fmla="*/ 0 h 36"/>
                  <a:gd name="T38" fmla="*/ 18 w 20"/>
                  <a:gd name="T39" fmla="*/ 2 h 36"/>
                  <a:gd name="T40" fmla="*/ 20 w 20"/>
                  <a:gd name="T41" fmla="*/ 4 h 36"/>
                  <a:gd name="T42" fmla="*/ 20 w 20"/>
                  <a:gd name="T43" fmla="*/ 6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36"/>
                  <a:gd name="T68" fmla="*/ 20 w 20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36">
                    <a:moveTo>
                      <a:pt x="20" y="6"/>
                    </a:moveTo>
                    <a:lnTo>
                      <a:pt x="18" y="12"/>
                    </a:lnTo>
                    <a:lnTo>
                      <a:pt x="16" y="16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0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8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71" name="Freeform 69"/>
              <p:cNvSpPr>
                <a:spLocks noChangeAspect="1"/>
              </p:cNvSpPr>
              <p:nvPr/>
            </p:nvSpPr>
            <p:spPr bwMode="auto">
              <a:xfrm>
                <a:off x="4808" y="2572"/>
                <a:ext cx="12" cy="24"/>
              </a:xfrm>
              <a:custGeom>
                <a:avLst/>
                <a:gdLst>
                  <a:gd name="T0" fmla="*/ 12 w 12"/>
                  <a:gd name="T1" fmla="*/ 0 h 24"/>
                  <a:gd name="T2" fmla="*/ 10 w 12"/>
                  <a:gd name="T3" fmla="*/ 8 h 24"/>
                  <a:gd name="T4" fmla="*/ 8 w 12"/>
                  <a:gd name="T5" fmla="*/ 12 h 24"/>
                  <a:gd name="T6" fmla="*/ 6 w 12"/>
                  <a:gd name="T7" fmla="*/ 18 h 24"/>
                  <a:gd name="T8" fmla="*/ 4 w 12"/>
                  <a:gd name="T9" fmla="*/ 24 h 24"/>
                  <a:gd name="T10" fmla="*/ 0 w 12"/>
                  <a:gd name="T11" fmla="*/ 24 h 24"/>
                  <a:gd name="T12" fmla="*/ 4 w 12"/>
                  <a:gd name="T13" fmla="*/ 14 h 24"/>
                  <a:gd name="T14" fmla="*/ 6 w 12"/>
                  <a:gd name="T15" fmla="*/ 8 h 24"/>
                  <a:gd name="T16" fmla="*/ 6 w 12"/>
                  <a:gd name="T17" fmla="*/ 0 h 24"/>
                  <a:gd name="T18" fmla="*/ 12 w 12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24"/>
                  <a:gd name="T32" fmla="*/ 12 w 12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24">
                    <a:moveTo>
                      <a:pt x="12" y="0"/>
                    </a:moveTo>
                    <a:lnTo>
                      <a:pt x="10" y="8"/>
                    </a:lnTo>
                    <a:lnTo>
                      <a:pt x="8" y="12"/>
                    </a:lnTo>
                    <a:lnTo>
                      <a:pt x="6" y="18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72" name="Freeform 70"/>
              <p:cNvSpPr>
                <a:spLocks noChangeAspect="1"/>
              </p:cNvSpPr>
              <p:nvPr/>
            </p:nvSpPr>
            <p:spPr bwMode="auto">
              <a:xfrm>
                <a:off x="4814" y="2588"/>
                <a:ext cx="14" cy="12"/>
              </a:xfrm>
              <a:custGeom>
                <a:avLst/>
                <a:gdLst>
                  <a:gd name="T0" fmla="*/ 14 w 14"/>
                  <a:gd name="T1" fmla="*/ 0 h 12"/>
                  <a:gd name="T2" fmla="*/ 12 w 14"/>
                  <a:gd name="T3" fmla="*/ 4 h 12"/>
                  <a:gd name="T4" fmla="*/ 10 w 14"/>
                  <a:gd name="T5" fmla="*/ 8 h 12"/>
                  <a:gd name="T6" fmla="*/ 8 w 14"/>
                  <a:gd name="T7" fmla="*/ 10 h 12"/>
                  <a:gd name="T8" fmla="*/ 4 w 14"/>
                  <a:gd name="T9" fmla="*/ 12 h 12"/>
                  <a:gd name="T10" fmla="*/ 2 w 14"/>
                  <a:gd name="T11" fmla="*/ 10 h 12"/>
                  <a:gd name="T12" fmla="*/ 0 w 14"/>
                  <a:gd name="T13" fmla="*/ 8 h 12"/>
                  <a:gd name="T14" fmla="*/ 2 w 14"/>
                  <a:gd name="T15" fmla="*/ 4 h 12"/>
                  <a:gd name="T16" fmla="*/ 6 w 14"/>
                  <a:gd name="T17" fmla="*/ 0 h 12"/>
                  <a:gd name="T18" fmla="*/ 10 w 14"/>
                  <a:gd name="T19" fmla="*/ 0 h 12"/>
                  <a:gd name="T20" fmla="*/ 14 w 1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2"/>
                  <a:gd name="T35" fmla="*/ 14 w 14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2">
                    <a:moveTo>
                      <a:pt x="14" y="0"/>
                    </a:move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73" name="Freeform 71"/>
              <p:cNvSpPr>
                <a:spLocks noChangeAspect="1"/>
              </p:cNvSpPr>
              <p:nvPr/>
            </p:nvSpPr>
            <p:spPr bwMode="auto">
              <a:xfrm>
                <a:off x="4800" y="2540"/>
                <a:ext cx="14" cy="16"/>
              </a:xfrm>
              <a:custGeom>
                <a:avLst/>
                <a:gdLst>
                  <a:gd name="T0" fmla="*/ 0 w 14"/>
                  <a:gd name="T1" fmla="*/ 8 h 16"/>
                  <a:gd name="T2" fmla="*/ 0 w 14"/>
                  <a:gd name="T3" fmla="*/ 0 h 16"/>
                  <a:gd name="T4" fmla="*/ 4 w 14"/>
                  <a:gd name="T5" fmla="*/ 0 h 16"/>
                  <a:gd name="T6" fmla="*/ 8 w 14"/>
                  <a:gd name="T7" fmla="*/ 4 h 16"/>
                  <a:gd name="T8" fmla="*/ 10 w 14"/>
                  <a:gd name="T9" fmla="*/ 6 h 16"/>
                  <a:gd name="T10" fmla="*/ 14 w 14"/>
                  <a:gd name="T11" fmla="*/ 10 h 16"/>
                  <a:gd name="T12" fmla="*/ 14 w 14"/>
                  <a:gd name="T13" fmla="*/ 14 h 16"/>
                  <a:gd name="T14" fmla="*/ 14 w 14"/>
                  <a:gd name="T15" fmla="*/ 16 h 16"/>
                  <a:gd name="T16" fmla="*/ 12 w 14"/>
                  <a:gd name="T17" fmla="*/ 14 h 16"/>
                  <a:gd name="T18" fmla="*/ 8 w 14"/>
                  <a:gd name="T19" fmla="*/ 8 h 16"/>
                  <a:gd name="T20" fmla="*/ 0 w 14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6"/>
                  <a:gd name="T35" fmla="*/ 14 w 14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6">
                    <a:moveTo>
                      <a:pt x="0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4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74" name="Freeform 72"/>
              <p:cNvSpPr>
                <a:spLocks noChangeAspect="1"/>
              </p:cNvSpPr>
              <p:nvPr/>
            </p:nvSpPr>
            <p:spPr bwMode="auto">
              <a:xfrm>
                <a:off x="4750" y="2522"/>
                <a:ext cx="20" cy="22"/>
              </a:xfrm>
              <a:custGeom>
                <a:avLst/>
                <a:gdLst>
                  <a:gd name="T0" fmla="*/ 16 w 20"/>
                  <a:gd name="T1" fmla="*/ 22 h 22"/>
                  <a:gd name="T2" fmla="*/ 12 w 20"/>
                  <a:gd name="T3" fmla="*/ 18 h 22"/>
                  <a:gd name="T4" fmla="*/ 6 w 20"/>
                  <a:gd name="T5" fmla="*/ 12 h 22"/>
                  <a:gd name="T6" fmla="*/ 0 w 20"/>
                  <a:gd name="T7" fmla="*/ 0 h 22"/>
                  <a:gd name="T8" fmla="*/ 6 w 20"/>
                  <a:gd name="T9" fmla="*/ 0 h 22"/>
                  <a:gd name="T10" fmla="*/ 14 w 20"/>
                  <a:gd name="T11" fmla="*/ 4 h 22"/>
                  <a:gd name="T12" fmla="*/ 18 w 20"/>
                  <a:gd name="T13" fmla="*/ 6 h 22"/>
                  <a:gd name="T14" fmla="*/ 20 w 20"/>
                  <a:gd name="T15" fmla="*/ 10 h 22"/>
                  <a:gd name="T16" fmla="*/ 20 w 20"/>
                  <a:gd name="T17" fmla="*/ 14 h 22"/>
                  <a:gd name="T18" fmla="*/ 20 w 20"/>
                  <a:gd name="T19" fmla="*/ 18 h 22"/>
                  <a:gd name="T20" fmla="*/ 18 w 20"/>
                  <a:gd name="T21" fmla="*/ 22 h 22"/>
                  <a:gd name="T22" fmla="*/ 16 w 20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2"/>
                  <a:gd name="T38" fmla="*/ 20 w 20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2">
                    <a:moveTo>
                      <a:pt x="16" y="22"/>
                    </a:moveTo>
                    <a:lnTo>
                      <a:pt x="12" y="18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4" y="4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75" name="Freeform 73"/>
              <p:cNvSpPr>
                <a:spLocks noChangeAspect="1"/>
              </p:cNvSpPr>
              <p:nvPr/>
            </p:nvSpPr>
            <p:spPr bwMode="auto">
              <a:xfrm>
                <a:off x="4772" y="2524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2 h 2"/>
                  <a:gd name="T4" fmla="*/ 6 w 6"/>
                  <a:gd name="T5" fmla="*/ 2 h 2"/>
                  <a:gd name="T6" fmla="*/ 4 w 6"/>
                  <a:gd name="T7" fmla="*/ 0 h 2"/>
                  <a:gd name="T8" fmla="*/ 0 w 6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2"/>
                  <a:gd name="T17" fmla="*/ 6 w 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2">
                    <a:moveTo>
                      <a:pt x="0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063" name="Freeform 74"/>
            <p:cNvSpPr>
              <a:spLocks noChangeAspect="1"/>
            </p:cNvSpPr>
            <p:nvPr/>
          </p:nvSpPr>
          <p:spPr bwMode="auto">
            <a:xfrm>
              <a:off x="5293" y="2703"/>
              <a:ext cx="15" cy="16"/>
            </a:xfrm>
            <a:custGeom>
              <a:avLst/>
              <a:gdLst>
                <a:gd name="T0" fmla="*/ 8 w 16"/>
                <a:gd name="T1" fmla="*/ 12 h 16"/>
                <a:gd name="T2" fmla="*/ 8 w 16"/>
                <a:gd name="T3" fmla="*/ 14 h 16"/>
                <a:gd name="T4" fmla="*/ 8 w 16"/>
                <a:gd name="T5" fmla="*/ 16 h 16"/>
                <a:gd name="T6" fmla="*/ 8 w 16"/>
                <a:gd name="T7" fmla="*/ 14 h 16"/>
                <a:gd name="T8" fmla="*/ 4 w 16"/>
                <a:gd name="T9" fmla="*/ 12 h 16"/>
                <a:gd name="T10" fmla="*/ 0 w 16"/>
                <a:gd name="T11" fmla="*/ 4 h 16"/>
                <a:gd name="T12" fmla="*/ 0 w 16"/>
                <a:gd name="T13" fmla="*/ 0 h 16"/>
                <a:gd name="T14" fmla="*/ 8 w 16"/>
                <a:gd name="T15" fmla="*/ 4 h 16"/>
                <a:gd name="T16" fmla="*/ 8 w 16"/>
                <a:gd name="T17" fmla="*/ 8 h 16"/>
                <a:gd name="T18" fmla="*/ 8 w 16"/>
                <a:gd name="T19" fmla="*/ 1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16" y="12"/>
                  </a:moveTo>
                  <a:lnTo>
                    <a:pt x="14" y="14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8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64" name="Freeform 75"/>
            <p:cNvSpPr>
              <a:spLocks noChangeAspect="1"/>
            </p:cNvSpPr>
            <p:nvPr/>
          </p:nvSpPr>
          <p:spPr bwMode="auto">
            <a:xfrm>
              <a:off x="5373" y="2780"/>
              <a:ext cx="17" cy="13"/>
            </a:xfrm>
            <a:custGeom>
              <a:avLst/>
              <a:gdLst>
                <a:gd name="T0" fmla="*/ 9 w 18"/>
                <a:gd name="T1" fmla="*/ 92 h 12"/>
                <a:gd name="T2" fmla="*/ 9 w 18"/>
                <a:gd name="T3" fmla="*/ 92 h 12"/>
                <a:gd name="T4" fmla="*/ 4 w 18"/>
                <a:gd name="T5" fmla="*/ 66 h 12"/>
                <a:gd name="T6" fmla="*/ 0 w 18"/>
                <a:gd name="T7" fmla="*/ 2 h 12"/>
                <a:gd name="T8" fmla="*/ 0 w 18"/>
                <a:gd name="T9" fmla="*/ 0 h 12"/>
                <a:gd name="T10" fmla="*/ 6 w 18"/>
                <a:gd name="T11" fmla="*/ 0 h 12"/>
                <a:gd name="T12" fmla="*/ 9 w 18"/>
                <a:gd name="T13" fmla="*/ 4 h 12"/>
                <a:gd name="T14" fmla="*/ 9 w 18"/>
                <a:gd name="T15" fmla="*/ 56 h 12"/>
                <a:gd name="T16" fmla="*/ 9 w 18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2"/>
                <a:gd name="T29" fmla="*/ 18 w 1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2">
                  <a:moveTo>
                    <a:pt x="18" y="12"/>
                  </a:moveTo>
                  <a:lnTo>
                    <a:pt x="10" y="12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65" name="Freeform 76"/>
            <p:cNvSpPr>
              <a:spLocks noChangeAspect="1"/>
            </p:cNvSpPr>
            <p:nvPr/>
          </p:nvSpPr>
          <p:spPr bwMode="auto">
            <a:xfrm>
              <a:off x="5342" y="2761"/>
              <a:ext cx="22" cy="13"/>
            </a:xfrm>
            <a:custGeom>
              <a:avLst/>
              <a:gdLst>
                <a:gd name="T0" fmla="*/ 22 w 22"/>
                <a:gd name="T1" fmla="*/ 66 h 12"/>
                <a:gd name="T2" fmla="*/ 20 w 22"/>
                <a:gd name="T3" fmla="*/ 92 h 12"/>
                <a:gd name="T4" fmla="*/ 16 w 22"/>
                <a:gd name="T5" fmla="*/ 92 h 12"/>
                <a:gd name="T6" fmla="*/ 6 w 22"/>
                <a:gd name="T7" fmla="*/ 78 h 12"/>
                <a:gd name="T8" fmla="*/ 2 w 22"/>
                <a:gd name="T9" fmla="*/ 56 h 12"/>
                <a:gd name="T10" fmla="*/ 0 w 22"/>
                <a:gd name="T11" fmla="*/ 2 h 12"/>
                <a:gd name="T12" fmla="*/ 0 w 22"/>
                <a:gd name="T13" fmla="*/ 0 h 12"/>
                <a:gd name="T14" fmla="*/ 2 w 22"/>
                <a:gd name="T15" fmla="*/ 0 h 12"/>
                <a:gd name="T16" fmla="*/ 10 w 22"/>
                <a:gd name="T17" fmla="*/ 2 h 12"/>
                <a:gd name="T18" fmla="*/ 18 w 22"/>
                <a:gd name="T19" fmla="*/ 4 h 12"/>
                <a:gd name="T20" fmla="*/ 20 w 22"/>
                <a:gd name="T21" fmla="*/ 56 h 12"/>
                <a:gd name="T22" fmla="*/ 22 w 22"/>
                <a:gd name="T23" fmla="*/ 66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2"/>
                <a:gd name="T38" fmla="*/ 22 w 22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2">
                  <a:moveTo>
                    <a:pt x="22" y="8"/>
                  </a:moveTo>
                  <a:lnTo>
                    <a:pt x="20" y="12"/>
                  </a:lnTo>
                  <a:lnTo>
                    <a:pt x="16" y="12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66" name="Freeform 77"/>
            <p:cNvSpPr>
              <a:spLocks noChangeAspect="1"/>
            </p:cNvSpPr>
            <p:nvPr/>
          </p:nvSpPr>
          <p:spPr bwMode="auto">
            <a:xfrm>
              <a:off x="5293" y="2724"/>
              <a:ext cx="26" cy="24"/>
            </a:xfrm>
            <a:custGeom>
              <a:avLst/>
              <a:gdLst>
                <a:gd name="T0" fmla="*/ 6 w 26"/>
                <a:gd name="T1" fmla="*/ 0 h 22"/>
                <a:gd name="T2" fmla="*/ 6 w 26"/>
                <a:gd name="T3" fmla="*/ 4 h 22"/>
                <a:gd name="T4" fmla="*/ 8 w 26"/>
                <a:gd name="T5" fmla="*/ 63 h 22"/>
                <a:gd name="T6" fmla="*/ 16 w 26"/>
                <a:gd name="T7" fmla="*/ 89 h 22"/>
                <a:gd name="T8" fmla="*/ 22 w 26"/>
                <a:gd name="T9" fmla="*/ 127 h 22"/>
                <a:gd name="T10" fmla="*/ 26 w 26"/>
                <a:gd name="T11" fmla="*/ 152 h 22"/>
                <a:gd name="T12" fmla="*/ 26 w 26"/>
                <a:gd name="T13" fmla="*/ 176 h 22"/>
                <a:gd name="T14" fmla="*/ 24 w 26"/>
                <a:gd name="T15" fmla="*/ 209 h 22"/>
                <a:gd name="T16" fmla="*/ 22 w 26"/>
                <a:gd name="T17" fmla="*/ 209 h 22"/>
                <a:gd name="T18" fmla="*/ 18 w 26"/>
                <a:gd name="T19" fmla="*/ 192 h 22"/>
                <a:gd name="T20" fmla="*/ 16 w 26"/>
                <a:gd name="T21" fmla="*/ 152 h 22"/>
                <a:gd name="T22" fmla="*/ 12 w 26"/>
                <a:gd name="T23" fmla="*/ 152 h 22"/>
                <a:gd name="T24" fmla="*/ 12 w 26"/>
                <a:gd name="T25" fmla="*/ 127 h 22"/>
                <a:gd name="T26" fmla="*/ 10 w 26"/>
                <a:gd name="T27" fmla="*/ 89 h 22"/>
                <a:gd name="T28" fmla="*/ 6 w 26"/>
                <a:gd name="T29" fmla="*/ 89 h 22"/>
                <a:gd name="T30" fmla="*/ 6 w 26"/>
                <a:gd name="T31" fmla="*/ 63 h 22"/>
                <a:gd name="T32" fmla="*/ 0 w 26"/>
                <a:gd name="T33" fmla="*/ 63 h 22"/>
                <a:gd name="T34" fmla="*/ 0 w 26"/>
                <a:gd name="T35" fmla="*/ 2 h 22"/>
                <a:gd name="T36" fmla="*/ 0 w 26"/>
                <a:gd name="T37" fmla="*/ 0 h 22"/>
                <a:gd name="T38" fmla="*/ 6 w 26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22"/>
                <a:gd name="T62" fmla="*/ 26 w 26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22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2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18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67" name="Freeform 78"/>
            <p:cNvSpPr>
              <a:spLocks noChangeAspect="1"/>
            </p:cNvSpPr>
            <p:nvPr/>
          </p:nvSpPr>
          <p:spPr bwMode="auto">
            <a:xfrm>
              <a:off x="5205" y="2619"/>
              <a:ext cx="32" cy="42"/>
            </a:xfrm>
            <a:custGeom>
              <a:avLst/>
              <a:gdLst>
                <a:gd name="T0" fmla="*/ 32 w 32"/>
                <a:gd name="T1" fmla="*/ 380 h 38"/>
                <a:gd name="T2" fmla="*/ 32 w 32"/>
                <a:gd name="T3" fmla="*/ 513 h 38"/>
                <a:gd name="T4" fmla="*/ 28 w 32"/>
                <a:gd name="T5" fmla="*/ 513 h 38"/>
                <a:gd name="T6" fmla="*/ 24 w 32"/>
                <a:gd name="T7" fmla="*/ 464 h 38"/>
                <a:gd name="T8" fmla="*/ 22 w 32"/>
                <a:gd name="T9" fmla="*/ 380 h 38"/>
                <a:gd name="T10" fmla="*/ 20 w 32"/>
                <a:gd name="T11" fmla="*/ 267 h 38"/>
                <a:gd name="T12" fmla="*/ 16 w 32"/>
                <a:gd name="T13" fmla="*/ 219 h 38"/>
                <a:gd name="T14" fmla="*/ 6 w 32"/>
                <a:gd name="T15" fmla="*/ 126 h 38"/>
                <a:gd name="T16" fmla="*/ 0 w 32"/>
                <a:gd name="T17" fmla="*/ 84 h 38"/>
                <a:gd name="T18" fmla="*/ 0 w 32"/>
                <a:gd name="T19" fmla="*/ 0 h 38"/>
                <a:gd name="T20" fmla="*/ 16 w 32"/>
                <a:gd name="T21" fmla="*/ 188 h 38"/>
                <a:gd name="T22" fmla="*/ 32 w 32"/>
                <a:gd name="T23" fmla="*/ 38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38"/>
                <a:gd name="T38" fmla="*/ 32 w 32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38">
                  <a:moveTo>
                    <a:pt x="32" y="28"/>
                  </a:moveTo>
                  <a:lnTo>
                    <a:pt x="32" y="38"/>
                  </a:lnTo>
                  <a:lnTo>
                    <a:pt x="28" y="38"/>
                  </a:lnTo>
                  <a:lnTo>
                    <a:pt x="24" y="34"/>
                  </a:lnTo>
                  <a:lnTo>
                    <a:pt x="22" y="28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6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16" y="1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068" name="Group 79"/>
            <p:cNvGrpSpPr>
              <a:grpSpLocks noChangeAspect="1"/>
            </p:cNvGrpSpPr>
            <p:nvPr/>
          </p:nvGrpSpPr>
          <p:grpSpPr bwMode="auto">
            <a:xfrm>
              <a:off x="4213" y="2437"/>
              <a:ext cx="807" cy="372"/>
              <a:chOff x="4324" y="2672"/>
              <a:chExt cx="790" cy="342"/>
            </a:xfrm>
          </p:grpSpPr>
          <p:sp>
            <p:nvSpPr>
              <p:cNvPr id="42246" name="Freeform 80"/>
              <p:cNvSpPr>
                <a:spLocks noChangeAspect="1"/>
              </p:cNvSpPr>
              <p:nvPr/>
            </p:nvSpPr>
            <p:spPr bwMode="auto">
              <a:xfrm>
                <a:off x="4324" y="2672"/>
                <a:ext cx="190" cy="222"/>
              </a:xfrm>
              <a:custGeom>
                <a:avLst/>
                <a:gdLst>
                  <a:gd name="T0" fmla="*/ 40 w 190"/>
                  <a:gd name="T1" fmla="*/ 50 h 222"/>
                  <a:gd name="T2" fmla="*/ 24 w 190"/>
                  <a:gd name="T3" fmla="*/ 32 h 222"/>
                  <a:gd name="T4" fmla="*/ 6 w 190"/>
                  <a:gd name="T5" fmla="*/ 16 h 222"/>
                  <a:gd name="T6" fmla="*/ 0 w 190"/>
                  <a:gd name="T7" fmla="*/ 6 h 222"/>
                  <a:gd name="T8" fmla="*/ 4 w 190"/>
                  <a:gd name="T9" fmla="*/ 2 h 222"/>
                  <a:gd name="T10" fmla="*/ 10 w 190"/>
                  <a:gd name="T11" fmla="*/ 2 h 222"/>
                  <a:gd name="T12" fmla="*/ 20 w 190"/>
                  <a:gd name="T13" fmla="*/ 8 h 222"/>
                  <a:gd name="T14" fmla="*/ 40 w 190"/>
                  <a:gd name="T15" fmla="*/ 8 h 222"/>
                  <a:gd name="T16" fmla="*/ 48 w 190"/>
                  <a:gd name="T17" fmla="*/ 16 h 222"/>
                  <a:gd name="T18" fmla="*/ 56 w 190"/>
                  <a:gd name="T19" fmla="*/ 30 h 222"/>
                  <a:gd name="T20" fmla="*/ 66 w 190"/>
                  <a:gd name="T21" fmla="*/ 38 h 222"/>
                  <a:gd name="T22" fmla="*/ 76 w 190"/>
                  <a:gd name="T23" fmla="*/ 42 h 222"/>
                  <a:gd name="T24" fmla="*/ 88 w 190"/>
                  <a:gd name="T25" fmla="*/ 56 h 222"/>
                  <a:gd name="T26" fmla="*/ 96 w 190"/>
                  <a:gd name="T27" fmla="*/ 68 h 222"/>
                  <a:gd name="T28" fmla="*/ 106 w 190"/>
                  <a:gd name="T29" fmla="*/ 68 h 222"/>
                  <a:gd name="T30" fmla="*/ 116 w 190"/>
                  <a:gd name="T31" fmla="*/ 78 h 222"/>
                  <a:gd name="T32" fmla="*/ 130 w 190"/>
                  <a:gd name="T33" fmla="*/ 90 h 222"/>
                  <a:gd name="T34" fmla="*/ 134 w 190"/>
                  <a:gd name="T35" fmla="*/ 92 h 222"/>
                  <a:gd name="T36" fmla="*/ 138 w 190"/>
                  <a:gd name="T37" fmla="*/ 94 h 222"/>
                  <a:gd name="T38" fmla="*/ 134 w 190"/>
                  <a:gd name="T39" fmla="*/ 102 h 222"/>
                  <a:gd name="T40" fmla="*/ 150 w 190"/>
                  <a:gd name="T41" fmla="*/ 110 h 222"/>
                  <a:gd name="T42" fmla="*/ 148 w 190"/>
                  <a:gd name="T43" fmla="*/ 128 h 222"/>
                  <a:gd name="T44" fmla="*/ 158 w 190"/>
                  <a:gd name="T45" fmla="*/ 132 h 222"/>
                  <a:gd name="T46" fmla="*/ 164 w 190"/>
                  <a:gd name="T47" fmla="*/ 144 h 222"/>
                  <a:gd name="T48" fmla="*/ 164 w 190"/>
                  <a:gd name="T49" fmla="*/ 148 h 222"/>
                  <a:gd name="T50" fmla="*/ 170 w 190"/>
                  <a:gd name="T51" fmla="*/ 150 h 222"/>
                  <a:gd name="T52" fmla="*/ 174 w 190"/>
                  <a:gd name="T53" fmla="*/ 156 h 222"/>
                  <a:gd name="T54" fmla="*/ 188 w 190"/>
                  <a:gd name="T55" fmla="*/ 164 h 222"/>
                  <a:gd name="T56" fmla="*/ 188 w 190"/>
                  <a:gd name="T57" fmla="*/ 208 h 222"/>
                  <a:gd name="T58" fmla="*/ 182 w 190"/>
                  <a:gd name="T59" fmla="*/ 222 h 222"/>
                  <a:gd name="T60" fmla="*/ 172 w 190"/>
                  <a:gd name="T61" fmla="*/ 220 h 222"/>
                  <a:gd name="T62" fmla="*/ 164 w 190"/>
                  <a:gd name="T63" fmla="*/ 222 h 222"/>
                  <a:gd name="T64" fmla="*/ 158 w 190"/>
                  <a:gd name="T65" fmla="*/ 220 h 222"/>
                  <a:gd name="T66" fmla="*/ 150 w 190"/>
                  <a:gd name="T67" fmla="*/ 206 h 222"/>
                  <a:gd name="T68" fmla="*/ 134 w 190"/>
                  <a:gd name="T69" fmla="*/ 194 h 222"/>
                  <a:gd name="T70" fmla="*/ 120 w 190"/>
                  <a:gd name="T71" fmla="*/ 182 h 222"/>
                  <a:gd name="T72" fmla="*/ 106 w 190"/>
                  <a:gd name="T73" fmla="*/ 162 h 222"/>
                  <a:gd name="T74" fmla="*/ 102 w 190"/>
                  <a:gd name="T75" fmla="*/ 150 h 222"/>
                  <a:gd name="T76" fmla="*/ 88 w 190"/>
                  <a:gd name="T77" fmla="*/ 124 h 222"/>
                  <a:gd name="T78" fmla="*/ 72 w 190"/>
                  <a:gd name="T79" fmla="*/ 102 h 222"/>
                  <a:gd name="T80" fmla="*/ 68 w 190"/>
                  <a:gd name="T81" fmla="*/ 88 h 222"/>
                  <a:gd name="T82" fmla="*/ 64 w 190"/>
                  <a:gd name="T83" fmla="*/ 76 h 222"/>
                  <a:gd name="T84" fmla="*/ 52 w 190"/>
                  <a:gd name="T85" fmla="*/ 68 h 222"/>
                  <a:gd name="T86" fmla="*/ 44 w 190"/>
                  <a:gd name="T87" fmla="*/ 58 h 22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90"/>
                  <a:gd name="T133" fmla="*/ 0 h 222"/>
                  <a:gd name="T134" fmla="*/ 190 w 190"/>
                  <a:gd name="T135" fmla="*/ 222 h 22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90" h="222">
                    <a:moveTo>
                      <a:pt x="46" y="58"/>
                    </a:moveTo>
                    <a:lnTo>
                      <a:pt x="40" y="50"/>
                    </a:lnTo>
                    <a:lnTo>
                      <a:pt x="34" y="42"/>
                    </a:lnTo>
                    <a:lnTo>
                      <a:pt x="24" y="32"/>
                    </a:lnTo>
                    <a:lnTo>
                      <a:pt x="18" y="26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6"/>
                    </a:lnTo>
                    <a:lnTo>
                      <a:pt x="2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6"/>
                    </a:lnTo>
                    <a:lnTo>
                      <a:pt x="52" y="22"/>
                    </a:lnTo>
                    <a:lnTo>
                      <a:pt x="56" y="30"/>
                    </a:lnTo>
                    <a:lnTo>
                      <a:pt x="64" y="36"/>
                    </a:lnTo>
                    <a:lnTo>
                      <a:pt x="66" y="38"/>
                    </a:lnTo>
                    <a:lnTo>
                      <a:pt x="70" y="40"/>
                    </a:lnTo>
                    <a:lnTo>
                      <a:pt x="76" y="42"/>
                    </a:lnTo>
                    <a:lnTo>
                      <a:pt x="80" y="46"/>
                    </a:lnTo>
                    <a:lnTo>
                      <a:pt x="88" y="56"/>
                    </a:lnTo>
                    <a:lnTo>
                      <a:pt x="94" y="64"/>
                    </a:lnTo>
                    <a:lnTo>
                      <a:pt x="96" y="68"/>
                    </a:lnTo>
                    <a:lnTo>
                      <a:pt x="100" y="70"/>
                    </a:lnTo>
                    <a:lnTo>
                      <a:pt x="106" y="68"/>
                    </a:lnTo>
                    <a:lnTo>
                      <a:pt x="108" y="72"/>
                    </a:lnTo>
                    <a:lnTo>
                      <a:pt x="116" y="78"/>
                    </a:lnTo>
                    <a:lnTo>
                      <a:pt x="128" y="86"/>
                    </a:lnTo>
                    <a:lnTo>
                      <a:pt x="130" y="90"/>
                    </a:lnTo>
                    <a:lnTo>
                      <a:pt x="132" y="94"/>
                    </a:lnTo>
                    <a:lnTo>
                      <a:pt x="134" y="92"/>
                    </a:lnTo>
                    <a:lnTo>
                      <a:pt x="138" y="90"/>
                    </a:lnTo>
                    <a:lnTo>
                      <a:pt x="138" y="94"/>
                    </a:lnTo>
                    <a:lnTo>
                      <a:pt x="136" y="98"/>
                    </a:lnTo>
                    <a:lnTo>
                      <a:pt x="134" y="102"/>
                    </a:lnTo>
                    <a:lnTo>
                      <a:pt x="150" y="102"/>
                    </a:lnTo>
                    <a:lnTo>
                      <a:pt x="150" y="110"/>
                    </a:lnTo>
                    <a:lnTo>
                      <a:pt x="146" y="124"/>
                    </a:lnTo>
                    <a:lnTo>
                      <a:pt x="148" y="128"/>
                    </a:lnTo>
                    <a:lnTo>
                      <a:pt x="152" y="130"/>
                    </a:lnTo>
                    <a:lnTo>
                      <a:pt x="158" y="132"/>
                    </a:lnTo>
                    <a:lnTo>
                      <a:pt x="164" y="132"/>
                    </a:lnTo>
                    <a:lnTo>
                      <a:pt x="164" y="144"/>
                    </a:lnTo>
                    <a:lnTo>
                      <a:pt x="164" y="152"/>
                    </a:lnTo>
                    <a:lnTo>
                      <a:pt x="164" y="148"/>
                    </a:lnTo>
                    <a:lnTo>
                      <a:pt x="168" y="148"/>
                    </a:lnTo>
                    <a:lnTo>
                      <a:pt x="170" y="150"/>
                    </a:lnTo>
                    <a:lnTo>
                      <a:pt x="172" y="152"/>
                    </a:lnTo>
                    <a:lnTo>
                      <a:pt x="174" y="156"/>
                    </a:lnTo>
                    <a:lnTo>
                      <a:pt x="184" y="162"/>
                    </a:lnTo>
                    <a:lnTo>
                      <a:pt x="188" y="164"/>
                    </a:lnTo>
                    <a:lnTo>
                      <a:pt x="190" y="170"/>
                    </a:lnTo>
                    <a:lnTo>
                      <a:pt x="188" y="208"/>
                    </a:lnTo>
                    <a:lnTo>
                      <a:pt x="186" y="220"/>
                    </a:lnTo>
                    <a:lnTo>
                      <a:pt x="182" y="222"/>
                    </a:lnTo>
                    <a:lnTo>
                      <a:pt x="176" y="222"/>
                    </a:lnTo>
                    <a:lnTo>
                      <a:pt x="172" y="220"/>
                    </a:lnTo>
                    <a:lnTo>
                      <a:pt x="166" y="222"/>
                    </a:lnTo>
                    <a:lnTo>
                      <a:pt x="164" y="222"/>
                    </a:lnTo>
                    <a:lnTo>
                      <a:pt x="160" y="222"/>
                    </a:lnTo>
                    <a:lnTo>
                      <a:pt x="158" y="220"/>
                    </a:lnTo>
                    <a:lnTo>
                      <a:pt x="154" y="214"/>
                    </a:lnTo>
                    <a:lnTo>
                      <a:pt x="150" y="206"/>
                    </a:lnTo>
                    <a:lnTo>
                      <a:pt x="142" y="200"/>
                    </a:lnTo>
                    <a:lnTo>
                      <a:pt x="134" y="194"/>
                    </a:lnTo>
                    <a:lnTo>
                      <a:pt x="126" y="190"/>
                    </a:lnTo>
                    <a:lnTo>
                      <a:pt x="120" y="182"/>
                    </a:lnTo>
                    <a:lnTo>
                      <a:pt x="112" y="172"/>
                    </a:lnTo>
                    <a:lnTo>
                      <a:pt x="106" y="162"/>
                    </a:lnTo>
                    <a:lnTo>
                      <a:pt x="104" y="156"/>
                    </a:lnTo>
                    <a:lnTo>
                      <a:pt x="102" y="150"/>
                    </a:lnTo>
                    <a:lnTo>
                      <a:pt x="94" y="136"/>
                    </a:lnTo>
                    <a:lnTo>
                      <a:pt x="88" y="124"/>
                    </a:lnTo>
                    <a:lnTo>
                      <a:pt x="82" y="112"/>
                    </a:lnTo>
                    <a:lnTo>
                      <a:pt x="72" y="102"/>
                    </a:lnTo>
                    <a:lnTo>
                      <a:pt x="70" y="96"/>
                    </a:lnTo>
                    <a:lnTo>
                      <a:pt x="68" y="88"/>
                    </a:lnTo>
                    <a:lnTo>
                      <a:pt x="66" y="82"/>
                    </a:lnTo>
                    <a:lnTo>
                      <a:pt x="64" y="76"/>
                    </a:lnTo>
                    <a:lnTo>
                      <a:pt x="58" y="72"/>
                    </a:lnTo>
                    <a:lnTo>
                      <a:pt x="52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6" y="5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47" name="Freeform 81"/>
              <p:cNvSpPr>
                <a:spLocks noChangeAspect="1"/>
              </p:cNvSpPr>
              <p:nvPr/>
            </p:nvSpPr>
            <p:spPr bwMode="auto">
              <a:xfrm>
                <a:off x="4566" y="2706"/>
                <a:ext cx="172" cy="156"/>
              </a:xfrm>
              <a:custGeom>
                <a:avLst/>
                <a:gdLst>
                  <a:gd name="T0" fmla="*/ 136 w 172"/>
                  <a:gd name="T1" fmla="*/ 2 h 156"/>
                  <a:gd name="T2" fmla="*/ 124 w 172"/>
                  <a:gd name="T3" fmla="*/ 0 h 156"/>
                  <a:gd name="T4" fmla="*/ 110 w 172"/>
                  <a:gd name="T5" fmla="*/ 4 h 156"/>
                  <a:gd name="T6" fmla="*/ 100 w 172"/>
                  <a:gd name="T7" fmla="*/ 14 h 156"/>
                  <a:gd name="T8" fmla="*/ 90 w 172"/>
                  <a:gd name="T9" fmla="*/ 42 h 156"/>
                  <a:gd name="T10" fmla="*/ 88 w 172"/>
                  <a:gd name="T11" fmla="*/ 54 h 156"/>
                  <a:gd name="T12" fmla="*/ 80 w 172"/>
                  <a:gd name="T13" fmla="*/ 52 h 156"/>
                  <a:gd name="T14" fmla="*/ 72 w 172"/>
                  <a:gd name="T15" fmla="*/ 46 h 156"/>
                  <a:gd name="T16" fmla="*/ 64 w 172"/>
                  <a:gd name="T17" fmla="*/ 44 h 156"/>
                  <a:gd name="T18" fmla="*/ 54 w 172"/>
                  <a:gd name="T19" fmla="*/ 52 h 156"/>
                  <a:gd name="T20" fmla="*/ 44 w 172"/>
                  <a:gd name="T21" fmla="*/ 58 h 156"/>
                  <a:gd name="T22" fmla="*/ 30 w 172"/>
                  <a:gd name="T23" fmla="*/ 58 h 156"/>
                  <a:gd name="T24" fmla="*/ 18 w 172"/>
                  <a:gd name="T25" fmla="*/ 52 h 156"/>
                  <a:gd name="T26" fmla="*/ 16 w 172"/>
                  <a:gd name="T27" fmla="*/ 48 h 156"/>
                  <a:gd name="T28" fmla="*/ 16 w 172"/>
                  <a:gd name="T29" fmla="*/ 36 h 156"/>
                  <a:gd name="T30" fmla="*/ 6 w 172"/>
                  <a:gd name="T31" fmla="*/ 46 h 156"/>
                  <a:gd name="T32" fmla="*/ 0 w 172"/>
                  <a:gd name="T33" fmla="*/ 64 h 156"/>
                  <a:gd name="T34" fmla="*/ 6 w 172"/>
                  <a:gd name="T35" fmla="*/ 76 h 156"/>
                  <a:gd name="T36" fmla="*/ 4 w 172"/>
                  <a:gd name="T37" fmla="*/ 82 h 156"/>
                  <a:gd name="T38" fmla="*/ 10 w 172"/>
                  <a:gd name="T39" fmla="*/ 92 h 156"/>
                  <a:gd name="T40" fmla="*/ 12 w 172"/>
                  <a:gd name="T41" fmla="*/ 98 h 156"/>
                  <a:gd name="T42" fmla="*/ 20 w 172"/>
                  <a:gd name="T43" fmla="*/ 102 h 156"/>
                  <a:gd name="T44" fmla="*/ 20 w 172"/>
                  <a:gd name="T45" fmla="*/ 108 h 156"/>
                  <a:gd name="T46" fmla="*/ 18 w 172"/>
                  <a:gd name="T47" fmla="*/ 116 h 156"/>
                  <a:gd name="T48" fmla="*/ 20 w 172"/>
                  <a:gd name="T49" fmla="*/ 118 h 156"/>
                  <a:gd name="T50" fmla="*/ 22 w 172"/>
                  <a:gd name="T51" fmla="*/ 128 h 156"/>
                  <a:gd name="T52" fmla="*/ 32 w 172"/>
                  <a:gd name="T53" fmla="*/ 134 h 156"/>
                  <a:gd name="T54" fmla="*/ 46 w 172"/>
                  <a:gd name="T55" fmla="*/ 136 h 156"/>
                  <a:gd name="T56" fmla="*/ 48 w 172"/>
                  <a:gd name="T57" fmla="*/ 142 h 156"/>
                  <a:gd name="T58" fmla="*/ 58 w 172"/>
                  <a:gd name="T59" fmla="*/ 142 h 156"/>
                  <a:gd name="T60" fmla="*/ 68 w 172"/>
                  <a:gd name="T61" fmla="*/ 138 h 156"/>
                  <a:gd name="T62" fmla="*/ 78 w 172"/>
                  <a:gd name="T63" fmla="*/ 138 h 156"/>
                  <a:gd name="T64" fmla="*/ 88 w 172"/>
                  <a:gd name="T65" fmla="*/ 142 h 156"/>
                  <a:gd name="T66" fmla="*/ 96 w 172"/>
                  <a:gd name="T67" fmla="*/ 150 h 156"/>
                  <a:gd name="T68" fmla="*/ 96 w 172"/>
                  <a:gd name="T69" fmla="*/ 156 h 156"/>
                  <a:gd name="T70" fmla="*/ 106 w 172"/>
                  <a:gd name="T71" fmla="*/ 154 h 156"/>
                  <a:gd name="T72" fmla="*/ 120 w 172"/>
                  <a:gd name="T73" fmla="*/ 148 h 156"/>
                  <a:gd name="T74" fmla="*/ 130 w 172"/>
                  <a:gd name="T75" fmla="*/ 144 h 156"/>
                  <a:gd name="T76" fmla="*/ 126 w 172"/>
                  <a:gd name="T77" fmla="*/ 138 h 156"/>
                  <a:gd name="T78" fmla="*/ 128 w 172"/>
                  <a:gd name="T79" fmla="*/ 132 h 156"/>
                  <a:gd name="T80" fmla="*/ 132 w 172"/>
                  <a:gd name="T81" fmla="*/ 122 h 156"/>
                  <a:gd name="T82" fmla="*/ 130 w 172"/>
                  <a:gd name="T83" fmla="*/ 112 h 156"/>
                  <a:gd name="T84" fmla="*/ 136 w 172"/>
                  <a:gd name="T85" fmla="*/ 100 h 156"/>
                  <a:gd name="T86" fmla="*/ 146 w 172"/>
                  <a:gd name="T87" fmla="*/ 88 h 156"/>
                  <a:gd name="T88" fmla="*/ 154 w 172"/>
                  <a:gd name="T89" fmla="*/ 64 h 156"/>
                  <a:gd name="T90" fmla="*/ 160 w 172"/>
                  <a:gd name="T91" fmla="*/ 60 h 156"/>
                  <a:gd name="T92" fmla="*/ 172 w 172"/>
                  <a:gd name="T93" fmla="*/ 60 h 156"/>
                  <a:gd name="T94" fmla="*/ 162 w 172"/>
                  <a:gd name="T95" fmla="*/ 48 h 156"/>
                  <a:gd name="T96" fmla="*/ 156 w 172"/>
                  <a:gd name="T97" fmla="*/ 36 h 156"/>
                  <a:gd name="T98" fmla="*/ 160 w 172"/>
                  <a:gd name="T99" fmla="*/ 30 h 156"/>
                  <a:gd name="T100" fmla="*/ 150 w 172"/>
                  <a:gd name="T101" fmla="*/ 22 h 156"/>
                  <a:gd name="T102" fmla="*/ 146 w 172"/>
                  <a:gd name="T103" fmla="*/ 8 h 15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2"/>
                  <a:gd name="T157" fmla="*/ 0 h 156"/>
                  <a:gd name="T158" fmla="*/ 172 w 172"/>
                  <a:gd name="T159" fmla="*/ 156 h 15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2" h="156">
                    <a:moveTo>
                      <a:pt x="146" y="4"/>
                    </a:moveTo>
                    <a:lnTo>
                      <a:pt x="136" y="2"/>
                    </a:lnTo>
                    <a:lnTo>
                      <a:pt x="130" y="0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10" y="4"/>
                    </a:lnTo>
                    <a:lnTo>
                      <a:pt x="104" y="8"/>
                    </a:lnTo>
                    <a:lnTo>
                      <a:pt x="100" y="14"/>
                    </a:lnTo>
                    <a:lnTo>
                      <a:pt x="96" y="26"/>
                    </a:lnTo>
                    <a:lnTo>
                      <a:pt x="90" y="42"/>
                    </a:lnTo>
                    <a:lnTo>
                      <a:pt x="90" y="50"/>
                    </a:lnTo>
                    <a:lnTo>
                      <a:pt x="88" y="54"/>
                    </a:lnTo>
                    <a:lnTo>
                      <a:pt x="84" y="54"/>
                    </a:lnTo>
                    <a:lnTo>
                      <a:pt x="80" y="52"/>
                    </a:lnTo>
                    <a:lnTo>
                      <a:pt x="76" y="50"/>
                    </a:lnTo>
                    <a:lnTo>
                      <a:pt x="72" y="46"/>
                    </a:lnTo>
                    <a:lnTo>
                      <a:pt x="68" y="44"/>
                    </a:lnTo>
                    <a:lnTo>
                      <a:pt x="64" y="44"/>
                    </a:lnTo>
                    <a:lnTo>
                      <a:pt x="60" y="46"/>
                    </a:lnTo>
                    <a:lnTo>
                      <a:pt x="54" y="52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38" y="60"/>
                    </a:lnTo>
                    <a:lnTo>
                      <a:pt x="30" y="58"/>
                    </a:lnTo>
                    <a:lnTo>
                      <a:pt x="24" y="56"/>
                    </a:lnTo>
                    <a:lnTo>
                      <a:pt x="18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0" y="40"/>
                    </a:lnTo>
                    <a:lnTo>
                      <a:pt x="6" y="46"/>
                    </a:lnTo>
                    <a:lnTo>
                      <a:pt x="2" y="56"/>
                    </a:lnTo>
                    <a:lnTo>
                      <a:pt x="0" y="64"/>
                    </a:lnTo>
                    <a:lnTo>
                      <a:pt x="2" y="70"/>
                    </a:lnTo>
                    <a:lnTo>
                      <a:pt x="6" y="76"/>
                    </a:lnTo>
                    <a:lnTo>
                      <a:pt x="6" y="78"/>
                    </a:lnTo>
                    <a:lnTo>
                      <a:pt x="4" y="82"/>
                    </a:lnTo>
                    <a:lnTo>
                      <a:pt x="6" y="88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8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0" y="108"/>
                    </a:lnTo>
                    <a:lnTo>
                      <a:pt x="18" y="112"/>
                    </a:lnTo>
                    <a:lnTo>
                      <a:pt x="18" y="116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24"/>
                    </a:lnTo>
                    <a:lnTo>
                      <a:pt x="22" y="128"/>
                    </a:lnTo>
                    <a:lnTo>
                      <a:pt x="26" y="132"/>
                    </a:lnTo>
                    <a:lnTo>
                      <a:pt x="32" y="134"/>
                    </a:lnTo>
                    <a:lnTo>
                      <a:pt x="38" y="134"/>
                    </a:lnTo>
                    <a:lnTo>
                      <a:pt x="46" y="136"/>
                    </a:lnTo>
                    <a:lnTo>
                      <a:pt x="50" y="138"/>
                    </a:lnTo>
                    <a:lnTo>
                      <a:pt x="48" y="142"/>
                    </a:lnTo>
                    <a:lnTo>
                      <a:pt x="52" y="144"/>
                    </a:lnTo>
                    <a:lnTo>
                      <a:pt x="58" y="142"/>
                    </a:lnTo>
                    <a:lnTo>
                      <a:pt x="62" y="140"/>
                    </a:lnTo>
                    <a:lnTo>
                      <a:pt x="68" y="138"/>
                    </a:lnTo>
                    <a:lnTo>
                      <a:pt x="72" y="138"/>
                    </a:lnTo>
                    <a:lnTo>
                      <a:pt x="78" y="138"/>
                    </a:lnTo>
                    <a:lnTo>
                      <a:pt x="84" y="140"/>
                    </a:lnTo>
                    <a:lnTo>
                      <a:pt x="88" y="142"/>
                    </a:lnTo>
                    <a:lnTo>
                      <a:pt x="96" y="144"/>
                    </a:lnTo>
                    <a:lnTo>
                      <a:pt x="96" y="150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8" y="156"/>
                    </a:lnTo>
                    <a:lnTo>
                      <a:pt x="106" y="154"/>
                    </a:lnTo>
                    <a:lnTo>
                      <a:pt x="114" y="152"/>
                    </a:lnTo>
                    <a:lnTo>
                      <a:pt x="120" y="148"/>
                    </a:lnTo>
                    <a:lnTo>
                      <a:pt x="130" y="148"/>
                    </a:lnTo>
                    <a:lnTo>
                      <a:pt x="130" y="144"/>
                    </a:lnTo>
                    <a:lnTo>
                      <a:pt x="128" y="142"/>
                    </a:lnTo>
                    <a:lnTo>
                      <a:pt x="126" y="138"/>
                    </a:lnTo>
                    <a:lnTo>
                      <a:pt x="126" y="134"/>
                    </a:lnTo>
                    <a:lnTo>
                      <a:pt x="128" y="132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2" y="116"/>
                    </a:lnTo>
                    <a:lnTo>
                      <a:pt x="130" y="112"/>
                    </a:lnTo>
                    <a:lnTo>
                      <a:pt x="132" y="106"/>
                    </a:lnTo>
                    <a:lnTo>
                      <a:pt x="136" y="100"/>
                    </a:lnTo>
                    <a:lnTo>
                      <a:pt x="142" y="98"/>
                    </a:lnTo>
                    <a:lnTo>
                      <a:pt x="146" y="88"/>
                    </a:lnTo>
                    <a:lnTo>
                      <a:pt x="150" y="76"/>
                    </a:lnTo>
                    <a:lnTo>
                      <a:pt x="154" y="64"/>
                    </a:lnTo>
                    <a:lnTo>
                      <a:pt x="156" y="62"/>
                    </a:lnTo>
                    <a:lnTo>
                      <a:pt x="160" y="60"/>
                    </a:lnTo>
                    <a:lnTo>
                      <a:pt x="166" y="60"/>
                    </a:lnTo>
                    <a:lnTo>
                      <a:pt x="172" y="60"/>
                    </a:lnTo>
                    <a:lnTo>
                      <a:pt x="172" y="56"/>
                    </a:lnTo>
                    <a:lnTo>
                      <a:pt x="162" y="48"/>
                    </a:lnTo>
                    <a:lnTo>
                      <a:pt x="158" y="42"/>
                    </a:lnTo>
                    <a:lnTo>
                      <a:pt x="156" y="36"/>
                    </a:lnTo>
                    <a:lnTo>
                      <a:pt x="158" y="34"/>
                    </a:lnTo>
                    <a:lnTo>
                      <a:pt x="160" y="30"/>
                    </a:lnTo>
                    <a:lnTo>
                      <a:pt x="154" y="28"/>
                    </a:lnTo>
                    <a:lnTo>
                      <a:pt x="150" y="22"/>
                    </a:lnTo>
                    <a:lnTo>
                      <a:pt x="148" y="14"/>
                    </a:lnTo>
                    <a:lnTo>
                      <a:pt x="146" y="8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48" name="Freeform 82"/>
              <p:cNvSpPr>
                <a:spLocks noChangeAspect="1"/>
              </p:cNvSpPr>
              <p:nvPr/>
            </p:nvSpPr>
            <p:spPr bwMode="auto">
              <a:xfrm>
                <a:off x="4942" y="2790"/>
                <a:ext cx="172" cy="178"/>
              </a:xfrm>
              <a:custGeom>
                <a:avLst/>
                <a:gdLst>
                  <a:gd name="T0" fmla="*/ 172 w 172"/>
                  <a:gd name="T1" fmla="*/ 124 h 178"/>
                  <a:gd name="T2" fmla="*/ 168 w 172"/>
                  <a:gd name="T3" fmla="*/ 132 h 178"/>
                  <a:gd name="T4" fmla="*/ 172 w 172"/>
                  <a:gd name="T5" fmla="*/ 178 h 178"/>
                  <a:gd name="T6" fmla="*/ 160 w 172"/>
                  <a:gd name="T7" fmla="*/ 170 h 178"/>
                  <a:gd name="T8" fmla="*/ 154 w 172"/>
                  <a:gd name="T9" fmla="*/ 156 h 178"/>
                  <a:gd name="T10" fmla="*/ 130 w 172"/>
                  <a:gd name="T11" fmla="*/ 160 h 178"/>
                  <a:gd name="T12" fmla="*/ 112 w 172"/>
                  <a:gd name="T13" fmla="*/ 160 h 178"/>
                  <a:gd name="T14" fmla="*/ 110 w 172"/>
                  <a:gd name="T15" fmla="*/ 156 h 178"/>
                  <a:gd name="T16" fmla="*/ 118 w 172"/>
                  <a:gd name="T17" fmla="*/ 144 h 178"/>
                  <a:gd name="T18" fmla="*/ 130 w 172"/>
                  <a:gd name="T19" fmla="*/ 136 h 178"/>
                  <a:gd name="T20" fmla="*/ 128 w 172"/>
                  <a:gd name="T21" fmla="*/ 122 h 178"/>
                  <a:gd name="T22" fmla="*/ 124 w 172"/>
                  <a:gd name="T23" fmla="*/ 108 h 178"/>
                  <a:gd name="T24" fmla="*/ 112 w 172"/>
                  <a:gd name="T25" fmla="*/ 98 h 178"/>
                  <a:gd name="T26" fmla="*/ 80 w 172"/>
                  <a:gd name="T27" fmla="*/ 86 h 178"/>
                  <a:gd name="T28" fmla="*/ 66 w 172"/>
                  <a:gd name="T29" fmla="*/ 76 h 178"/>
                  <a:gd name="T30" fmla="*/ 58 w 172"/>
                  <a:gd name="T31" fmla="*/ 72 h 178"/>
                  <a:gd name="T32" fmla="*/ 50 w 172"/>
                  <a:gd name="T33" fmla="*/ 66 h 178"/>
                  <a:gd name="T34" fmla="*/ 46 w 172"/>
                  <a:gd name="T35" fmla="*/ 72 h 178"/>
                  <a:gd name="T36" fmla="*/ 36 w 172"/>
                  <a:gd name="T37" fmla="*/ 78 h 178"/>
                  <a:gd name="T38" fmla="*/ 34 w 172"/>
                  <a:gd name="T39" fmla="*/ 72 h 178"/>
                  <a:gd name="T40" fmla="*/ 28 w 172"/>
                  <a:gd name="T41" fmla="*/ 58 h 178"/>
                  <a:gd name="T42" fmla="*/ 22 w 172"/>
                  <a:gd name="T43" fmla="*/ 52 h 178"/>
                  <a:gd name="T44" fmla="*/ 22 w 172"/>
                  <a:gd name="T45" fmla="*/ 46 h 178"/>
                  <a:gd name="T46" fmla="*/ 30 w 172"/>
                  <a:gd name="T47" fmla="*/ 46 h 178"/>
                  <a:gd name="T48" fmla="*/ 38 w 172"/>
                  <a:gd name="T49" fmla="*/ 46 h 178"/>
                  <a:gd name="T50" fmla="*/ 50 w 172"/>
                  <a:gd name="T51" fmla="*/ 44 h 178"/>
                  <a:gd name="T52" fmla="*/ 58 w 172"/>
                  <a:gd name="T53" fmla="*/ 40 h 178"/>
                  <a:gd name="T54" fmla="*/ 44 w 172"/>
                  <a:gd name="T55" fmla="*/ 40 h 178"/>
                  <a:gd name="T56" fmla="*/ 28 w 172"/>
                  <a:gd name="T57" fmla="*/ 42 h 178"/>
                  <a:gd name="T58" fmla="*/ 20 w 172"/>
                  <a:gd name="T59" fmla="*/ 36 h 178"/>
                  <a:gd name="T60" fmla="*/ 18 w 172"/>
                  <a:gd name="T61" fmla="*/ 30 h 178"/>
                  <a:gd name="T62" fmla="*/ 6 w 172"/>
                  <a:gd name="T63" fmla="*/ 24 h 178"/>
                  <a:gd name="T64" fmla="*/ 0 w 172"/>
                  <a:gd name="T65" fmla="*/ 14 h 178"/>
                  <a:gd name="T66" fmla="*/ 16 w 172"/>
                  <a:gd name="T67" fmla="*/ 6 h 178"/>
                  <a:gd name="T68" fmla="*/ 32 w 172"/>
                  <a:gd name="T69" fmla="*/ 0 h 178"/>
                  <a:gd name="T70" fmla="*/ 40 w 172"/>
                  <a:gd name="T71" fmla="*/ 4 h 178"/>
                  <a:gd name="T72" fmla="*/ 54 w 172"/>
                  <a:gd name="T73" fmla="*/ 6 h 178"/>
                  <a:gd name="T74" fmla="*/ 60 w 172"/>
                  <a:gd name="T75" fmla="*/ 18 h 178"/>
                  <a:gd name="T76" fmla="*/ 62 w 172"/>
                  <a:gd name="T77" fmla="*/ 42 h 178"/>
                  <a:gd name="T78" fmla="*/ 66 w 172"/>
                  <a:gd name="T79" fmla="*/ 44 h 178"/>
                  <a:gd name="T80" fmla="*/ 72 w 172"/>
                  <a:gd name="T81" fmla="*/ 58 h 178"/>
                  <a:gd name="T82" fmla="*/ 78 w 172"/>
                  <a:gd name="T83" fmla="*/ 58 h 178"/>
                  <a:gd name="T84" fmla="*/ 84 w 172"/>
                  <a:gd name="T85" fmla="*/ 52 h 178"/>
                  <a:gd name="T86" fmla="*/ 96 w 172"/>
                  <a:gd name="T87" fmla="*/ 42 h 178"/>
                  <a:gd name="T88" fmla="*/ 108 w 172"/>
                  <a:gd name="T89" fmla="*/ 32 h 178"/>
                  <a:gd name="T90" fmla="*/ 116 w 172"/>
                  <a:gd name="T91" fmla="*/ 22 h 178"/>
                  <a:gd name="T92" fmla="*/ 126 w 172"/>
                  <a:gd name="T93" fmla="*/ 22 h 178"/>
                  <a:gd name="T94" fmla="*/ 138 w 172"/>
                  <a:gd name="T95" fmla="*/ 28 h 178"/>
                  <a:gd name="T96" fmla="*/ 152 w 172"/>
                  <a:gd name="T97" fmla="*/ 38 h 178"/>
                  <a:gd name="T98" fmla="*/ 172 w 172"/>
                  <a:gd name="T99" fmla="*/ 42 h 1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178"/>
                  <a:gd name="T152" fmla="*/ 172 w 172"/>
                  <a:gd name="T153" fmla="*/ 178 h 1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178">
                    <a:moveTo>
                      <a:pt x="172" y="42"/>
                    </a:moveTo>
                    <a:lnTo>
                      <a:pt x="172" y="124"/>
                    </a:lnTo>
                    <a:lnTo>
                      <a:pt x="168" y="128"/>
                    </a:lnTo>
                    <a:lnTo>
                      <a:pt x="168" y="132"/>
                    </a:lnTo>
                    <a:lnTo>
                      <a:pt x="172" y="136"/>
                    </a:lnTo>
                    <a:lnTo>
                      <a:pt x="172" y="178"/>
                    </a:lnTo>
                    <a:lnTo>
                      <a:pt x="166" y="176"/>
                    </a:lnTo>
                    <a:lnTo>
                      <a:pt x="160" y="170"/>
                    </a:lnTo>
                    <a:lnTo>
                      <a:pt x="156" y="164"/>
                    </a:lnTo>
                    <a:lnTo>
                      <a:pt x="154" y="156"/>
                    </a:lnTo>
                    <a:lnTo>
                      <a:pt x="136" y="156"/>
                    </a:lnTo>
                    <a:lnTo>
                      <a:pt x="130" y="160"/>
                    </a:lnTo>
                    <a:lnTo>
                      <a:pt x="120" y="160"/>
                    </a:lnTo>
                    <a:lnTo>
                      <a:pt x="112" y="160"/>
                    </a:lnTo>
                    <a:lnTo>
                      <a:pt x="110" y="158"/>
                    </a:lnTo>
                    <a:lnTo>
                      <a:pt x="110" y="156"/>
                    </a:lnTo>
                    <a:lnTo>
                      <a:pt x="112" y="150"/>
                    </a:lnTo>
                    <a:lnTo>
                      <a:pt x="118" y="144"/>
                    </a:lnTo>
                    <a:lnTo>
                      <a:pt x="126" y="138"/>
                    </a:lnTo>
                    <a:lnTo>
                      <a:pt x="130" y="136"/>
                    </a:lnTo>
                    <a:lnTo>
                      <a:pt x="128" y="128"/>
                    </a:lnTo>
                    <a:lnTo>
                      <a:pt x="128" y="122"/>
                    </a:lnTo>
                    <a:lnTo>
                      <a:pt x="126" y="114"/>
                    </a:lnTo>
                    <a:lnTo>
                      <a:pt x="124" y="108"/>
                    </a:lnTo>
                    <a:lnTo>
                      <a:pt x="120" y="102"/>
                    </a:lnTo>
                    <a:lnTo>
                      <a:pt x="112" y="98"/>
                    </a:lnTo>
                    <a:lnTo>
                      <a:pt x="98" y="92"/>
                    </a:lnTo>
                    <a:lnTo>
                      <a:pt x="80" y="86"/>
                    </a:lnTo>
                    <a:lnTo>
                      <a:pt x="74" y="80"/>
                    </a:lnTo>
                    <a:lnTo>
                      <a:pt x="66" y="76"/>
                    </a:lnTo>
                    <a:lnTo>
                      <a:pt x="62" y="74"/>
                    </a:lnTo>
                    <a:lnTo>
                      <a:pt x="58" y="72"/>
                    </a:lnTo>
                    <a:lnTo>
                      <a:pt x="48" y="72"/>
                    </a:lnTo>
                    <a:lnTo>
                      <a:pt x="50" y="66"/>
                    </a:lnTo>
                    <a:lnTo>
                      <a:pt x="52" y="64"/>
                    </a:lnTo>
                    <a:lnTo>
                      <a:pt x="46" y="72"/>
                    </a:lnTo>
                    <a:lnTo>
                      <a:pt x="42" y="76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28" y="58"/>
                    </a:lnTo>
                    <a:lnTo>
                      <a:pt x="26" y="54"/>
                    </a:lnTo>
                    <a:lnTo>
                      <a:pt x="22" y="52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6" y="46"/>
                    </a:lnTo>
                    <a:lnTo>
                      <a:pt x="30" y="46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50" y="44"/>
                    </a:lnTo>
                    <a:lnTo>
                      <a:pt x="54" y="42"/>
                    </a:lnTo>
                    <a:lnTo>
                      <a:pt x="58" y="40"/>
                    </a:lnTo>
                    <a:lnTo>
                      <a:pt x="54" y="40"/>
                    </a:lnTo>
                    <a:lnTo>
                      <a:pt x="44" y="40"/>
                    </a:lnTo>
                    <a:lnTo>
                      <a:pt x="34" y="42"/>
                    </a:lnTo>
                    <a:lnTo>
                      <a:pt x="28" y="42"/>
                    </a:lnTo>
                    <a:lnTo>
                      <a:pt x="24" y="40"/>
                    </a:lnTo>
                    <a:lnTo>
                      <a:pt x="20" y="36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6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8" y="10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12"/>
                    </a:lnTo>
                    <a:lnTo>
                      <a:pt x="60" y="18"/>
                    </a:lnTo>
                    <a:lnTo>
                      <a:pt x="60" y="36"/>
                    </a:lnTo>
                    <a:lnTo>
                      <a:pt x="62" y="42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70" y="52"/>
                    </a:lnTo>
                    <a:lnTo>
                      <a:pt x="72" y="58"/>
                    </a:lnTo>
                    <a:lnTo>
                      <a:pt x="76" y="60"/>
                    </a:lnTo>
                    <a:lnTo>
                      <a:pt x="78" y="58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90" y="46"/>
                    </a:lnTo>
                    <a:lnTo>
                      <a:pt x="96" y="42"/>
                    </a:lnTo>
                    <a:lnTo>
                      <a:pt x="102" y="38"/>
                    </a:lnTo>
                    <a:lnTo>
                      <a:pt x="108" y="32"/>
                    </a:lnTo>
                    <a:lnTo>
                      <a:pt x="114" y="24"/>
                    </a:lnTo>
                    <a:lnTo>
                      <a:pt x="116" y="22"/>
                    </a:lnTo>
                    <a:lnTo>
                      <a:pt x="120" y="20"/>
                    </a:lnTo>
                    <a:lnTo>
                      <a:pt x="126" y="22"/>
                    </a:lnTo>
                    <a:lnTo>
                      <a:pt x="130" y="24"/>
                    </a:lnTo>
                    <a:lnTo>
                      <a:pt x="138" y="28"/>
                    </a:lnTo>
                    <a:lnTo>
                      <a:pt x="146" y="34"/>
                    </a:lnTo>
                    <a:lnTo>
                      <a:pt x="152" y="38"/>
                    </a:lnTo>
                    <a:lnTo>
                      <a:pt x="162" y="40"/>
                    </a:lnTo>
                    <a:lnTo>
                      <a:pt x="172" y="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49" name="Freeform 83"/>
              <p:cNvSpPr>
                <a:spLocks noChangeAspect="1"/>
              </p:cNvSpPr>
              <p:nvPr/>
            </p:nvSpPr>
            <p:spPr bwMode="auto">
              <a:xfrm>
                <a:off x="4500" y="2814"/>
                <a:ext cx="26" cy="28"/>
              </a:xfrm>
              <a:custGeom>
                <a:avLst/>
                <a:gdLst>
                  <a:gd name="T0" fmla="*/ 0 w 26"/>
                  <a:gd name="T1" fmla="*/ 6 h 28"/>
                  <a:gd name="T2" fmla="*/ 4 w 26"/>
                  <a:gd name="T3" fmla="*/ 4 h 28"/>
                  <a:gd name="T4" fmla="*/ 6 w 26"/>
                  <a:gd name="T5" fmla="*/ 2 h 28"/>
                  <a:gd name="T6" fmla="*/ 10 w 26"/>
                  <a:gd name="T7" fmla="*/ 0 h 28"/>
                  <a:gd name="T8" fmla="*/ 12 w 26"/>
                  <a:gd name="T9" fmla="*/ 0 h 28"/>
                  <a:gd name="T10" fmla="*/ 14 w 26"/>
                  <a:gd name="T11" fmla="*/ 0 h 28"/>
                  <a:gd name="T12" fmla="*/ 16 w 26"/>
                  <a:gd name="T13" fmla="*/ 2 h 28"/>
                  <a:gd name="T14" fmla="*/ 16 w 26"/>
                  <a:gd name="T15" fmla="*/ 8 h 28"/>
                  <a:gd name="T16" fmla="*/ 20 w 26"/>
                  <a:gd name="T17" fmla="*/ 14 h 28"/>
                  <a:gd name="T18" fmla="*/ 26 w 26"/>
                  <a:gd name="T19" fmla="*/ 20 h 28"/>
                  <a:gd name="T20" fmla="*/ 26 w 26"/>
                  <a:gd name="T21" fmla="*/ 26 h 28"/>
                  <a:gd name="T22" fmla="*/ 24 w 26"/>
                  <a:gd name="T23" fmla="*/ 28 h 28"/>
                  <a:gd name="T24" fmla="*/ 16 w 26"/>
                  <a:gd name="T25" fmla="*/ 24 h 28"/>
                  <a:gd name="T26" fmla="*/ 14 w 26"/>
                  <a:gd name="T27" fmla="*/ 20 h 28"/>
                  <a:gd name="T28" fmla="*/ 12 w 26"/>
                  <a:gd name="T29" fmla="*/ 18 h 28"/>
                  <a:gd name="T30" fmla="*/ 14 w 26"/>
                  <a:gd name="T31" fmla="*/ 14 h 28"/>
                  <a:gd name="T32" fmla="*/ 14 w 26"/>
                  <a:gd name="T33" fmla="*/ 12 h 28"/>
                  <a:gd name="T34" fmla="*/ 6 w 26"/>
                  <a:gd name="T35" fmla="*/ 10 h 28"/>
                  <a:gd name="T36" fmla="*/ 2 w 26"/>
                  <a:gd name="T37" fmla="*/ 8 h 28"/>
                  <a:gd name="T38" fmla="*/ 0 w 2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6"/>
                  <a:gd name="T61" fmla="*/ 0 h 28"/>
                  <a:gd name="T62" fmla="*/ 26 w 2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6" h="28">
                    <a:moveTo>
                      <a:pt x="0" y="6"/>
                    </a:moveTo>
                    <a:lnTo>
                      <a:pt x="4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8"/>
                    </a:lnTo>
                    <a:lnTo>
                      <a:pt x="20" y="14"/>
                    </a:lnTo>
                    <a:lnTo>
                      <a:pt x="26" y="20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16" y="24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0" name="Freeform 84"/>
              <p:cNvSpPr>
                <a:spLocks noChangeAspect="1"/>
              </p:cNvSpPr>
              <p:nvPr/>
            </p:nvSpPr>
            <p:spPr bwMode="auto">
              <a:xfrm>
                <a:off x="4386" y="2802"/>
                <a:ext cx="12" cy="12"/>
              </a:xfrm>
              <a:custGeom>
                <a:avLst/>
                <a:gdLst>
                  <a:gd name="T0" fmla="*/ 8 w 12"/>
                  <a:gd name="T1" fmla="*/ 0 h 12"/>
                  <a:gd name="T2" fmla="*/ 8 w 12"/>
                  <a:gd name="T3" fmla="*/ 6 h 12"/>
                  <a:gd name="T4" fmla="*/ 12 w 12"/>
                  <a:gd name="T5" fmla="*/ 8 h 12"/>
                  <a:gd name="T6" fmla="*/ 12 w 12"/>
                  <a:gd name="T7" fmla="*/ 12 h 12"/>
                  <a:gd name="T8" fmla="*/ 8 w 12"/>
                  <a:gd name="T9" fmla="*/ 12 h 12"/>
                  <a:gd name="T10" fmla="*/ 4 w 12"/>
                  <a:gd name="T11" fmla="*/ 10 h 12"/>
                  <a:gd name="T12" fmla="*/ 2 w 12"/>
                  <a:gd name="T13" fmla="*/ 8 h 12"/>
                  <a:gd name="T14" fmla="*/ 0 w 12"/>
                  <a:gd name="T15" fmla="*/ 4 h 12"/>
                  <a:gd name="T16" fmla="*/ 2 w 12"/>
                  <a:gd name="T17" fmla="*/ 0 h 12"/>
                  <a:gd name="T18" fmla="*/ 4 w 12"/>
                  <a:gd name="T19" fmla="*/ 0 h 12"/>
                  <a:gd name="T20" fmla="*/ 8 w 12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8" y="0"/>
                    </a:moveTo>
                    <a:lnTo>
                      <a:pt x="8" y="6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1" name="Freeform 85"/>
              <p:cNvSpPr>
                <a:spLocks noChangeAspect="1"/>
              </p:cNvSpPr>
              <p:nvPr/>
            </p:nvSpPr>
            <p:spPr bwMode="auto">
              <a:xfrm>
                <a:off x="4940" y="2924"/>
                <a:ext cx="14" cy="22"/>
              </a:xfrm>
              <a:custGeom>
                <a:avLst/>
                <a:gdLst>
                  <a:gd name="T0" fmla="*/ 6 w 14"/>
                  <a:gd name="T1" fmla="*/ 2 h 22"/>
                  <a:gd name="T2" fmla="*/ 8 w 14"/>
                  <a:gd name="T3" fmla="*/ 2 h 22"/>
                  <a:gd name="T4" fmla="*/ 10 w 14"/>
                  <a:gd name="T5" fmla="*/ 0 h 22"/>
                  <a:gd name="T6" fmla="*/ 12 w 14"/>
                  <a:gd name="T7" fmla="*/ 2 h 22"/>
                  <a:gd name="T8" fmla="*/ 14 w 14"/>
                  <a:gd name="T9" fmla="*/ 4 h 22"/>
                  <a:gd name="T10" fmla="*/ 12 w 14"/>
                  <a:gd name="T11" fmla="*/ 6 h 22"/>
                  <a:gd name="T12" fmla="*/ 8 w 14"/>
                  <a:gd name="T13" fmla="*/ 12 h 22"/>
                  <a:gd name="T14" fmla="*/ 0 w 14"/>
                  <a:gd name="T15" fmla="*/ 22 h 22"/>
                  <a:gd name="T16" fmla="*/ 0 w 14"/>
                  <a:gd name="T17" fmla="*/ 10 h 22"/>
                  <a:gd name="T18" fmla="*/ 2 w 14"/>
                  <a:gd name="T19" fmla="*/ 6 h 22"/>
                  <a:gd name="T20" fmla="*/ 4 w 14"/>
                  <a:gd name="T21" fmla="*/ 4 h 22"/>
                  <a:gd name="T22" fmla="*/ 6 w 14"/>
                  <a:gd name="T23" fmla="*/ 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22"/>
                  <a:gd name="T38" fmla="*/ 14 w 14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22">
                    <a:moveTo>
                      <a:pt x="6" y="2"/>
                    </a:moveTo>
                    <a:lnTo>
                      <a:pt x="8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8" y="12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2" name="Freeform 86"/>
              <p:cNvSpPr>
                <a:spLocks noChangeAspect="1"/>
              </p:cNvSpPr>
              <p:nvPr/>
            </p:nvSpPr>
            <p:spPr bwMode="auto">
              <a:xfrm>
                <a:off x="4890" y="2838"/>
                <a:ext cx="54" cy="24"/>
              </a:xfrm>
              <a:custGeom>
                <a:avLst/>
                <a:gdLst>
                  <a:gd name="T0" fmla="*/ 46 w 54"/>
                  <a:gd name="T1" fmla="*/ 24 h 24"/>
                  <a:gd name="T2" fmla="*/ 44 w 54"/>
                  <a:gd name="T3" fmla="*/ 22 h 24"/>
                  <a:gd name="T4" fmla="*/ 42 w 54"/>
                  <a:gd name="T5" fmla="*/ 18 h 24"/>
                  <a:gd name="T6" fmla="*/ 38 w 54"/>
                  <a:gd name="T7" fmla="*/ 16 h 24"/>
                  <a:gd name="T8" fmla="*/ 34 w 54"/>
                  <a:gd name="T9" fmla="*/ 16 h 24"/>
                  <a:gd name="T10" fmla="*/ 26 w 54"/>
                  <a:gd name="T11" fmla="*/ 14 h 24"/>
                  <a:gd name="T12" fmla="*/ 18 w 54"/>
                  <a:gd name="T13" fmla="*/ 14 h 24"/>
                  <a:gd name="T14" fmla="*/ 12 w 54"/>
                  <a:gd name="T15" fmla="*/ 14 h 24"/>
                  <a:gd name="T16" fmla="*/ 4 w 54"/>
                  <a:gd name="T17" fmla="*/ 14 h 24"/>
                  <a:gd name="T18" fmla="*/ 0 w 54"/>
                  <a:gd name="T19" fmla="*/ 10 h 24"/>
                  <a:gd name="T20" fmla="*/ 10 w 54"/>
                  <a:gd name="T21" fmla="*/ 4 h 24"/>
                  <a:gd name="T22" fmla="*/ 16 w 54"/>
                  <a:gd name="T23" fmla="*/ 4 h 24"/>
                  <a:gd name="T24" fmla="*/ 20 w 54"/>
                  <a:gd name="T25" fmla="*/ 2 h 24"/>
                  <a:gd name="T26" fmla="*/ 26 w 54"/>
                  <a:gd name="T27" fmla="*/ 2 h 24"/>
                  <a:gd name="T28" fmla="*/ 30 w 54"/>
                  <a:gd name="T29" fmla="*/ 0 h 24"/>
                  <a:gd name="T30" fmla="*/ 32 w 54"/>
                  <a:gd name="T31" fmla="*/ 2 h 24"/>
                  <a:gd name="T32" fmla="*/ 34 w 54"/>
                  <a:gd name="T33" fmla="*/ 2 h 24"/>
                  <a:gd name="T34" fmla="*/ 38 w 54"/>
                  <a:gd name="T35" fmla="*/ 0 h 24"/>
                  <a:gd name="T36" fmla="*/ 42 w 54"/>
                  <a:gd name="T37" fmla="*/ 2 h 24"/>
                  <a:gd name="T38" fmla="*/ 48 w 54"/>
                  <a:gd name="T39" fmla="*/ 6 h 24"/>
                  <a:gd name="T40" fmla="*/ 52 w 54"/>
                  <a:gd name="T41" fmla="*/ 12 h 24"/>
                  <a:gd name="T42" fmla="*/ 54 w 54"/>
                  <a:gd name="T43" fmla="*/ 18 h 24"/>
                  <a:gd name="T44" fmla="*/ 52 w 54"/>
                  <a:gd name="T45" fmla="*/ 20 h 24"/>
                  <a:gd name="T46" fmla="*/ 50 w 54"/>
                  <a:gd name="T47" fmla="*/ 22 h 24"/>
                  <a:gd name="T48" fmla="*/ 46 w 54"/>
                  <a:gd name="T49" fmla="*/ 24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"/>
                  <a:gd name="T76" fmla="*/ 0 h 24"/>
                  <a:gd name="T77" fmla="*/ 54 w 54"/>
                  <a:gd name="T78" fmla="*/ 24 h 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" h="24">
                    <a:moveTo>
                      <a:pt x="46" y="24"/>
                    </a:moveTo>
                    <a:lnTo>
                      <a:pt x="44" y="22"/>
                    </a:lnTo>
                    <a:lnTo>
                      <a:pt x="42" y="18"/>
                    </a:lnTo>
                    <a:lnTo>
                      <a:pt x="38" y="16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18" y="14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8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2" y="20"/>
                    </a:lnTo>
                    <a:lnTo>
                      <a:pt x="50" y="22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3" name="Freeform 87"/>
              <p:cNvSpPr>
                <a:spLocks noChangeAspect="1"/>
              </p:cNvSpPr>
              <p:nvPr/>
            </p:nvSpPr>
            <p:spPr bwMode="auto">
              <a:xfrm>
                <a:off x="4542" y="2834"/>
                <a:ext cx="12" cy="10"/>
              </a:xfrm>
              <a:custGeom>
                <a:avLst/>
                <a:gdLst>
                  <a:gd name="T0" fmla="*/ 12 w 12"/>
                  <a:gd name="T1" fmla="*/ 2 h 10"/>
                  <a:gd name="T2" fmla="*/ 10 w 12"/>
                  <a:gd name="T3" fmla="*/ 6 h 10"/>
                  <a:gd name="T4" fmla="*/ 10 w 12"/>
                  <a:gd name="T5" fmla="*/ 10 h 10"/>
                  <a:gd name="T6" fmla="*/ 4 w 12"/>
                  <a:gd name="T7" fmla="*/ 10 h 10"/>
                  <a:gd name="T8" fmla="*/ 2 w 12"/>
                  <a:gd name="T9" fmla="*/ 8 h 10"/>
                  <a:gd name="T10" fmla="*/ 0 w 12"/>
                  <a:gd name="T11" fmla="*/ 4 h 10"/>
                  <a:gd name="T12" fmla="*/ 2 w 12"/>
                  <a:gd name="T13" fmla="*/ 2 h 10"/>
                  <a:gd name="T14" fmla="*/ 4 w 12"/>
                  <a:gd name="T15" fmla="*/ 0 h 10"/>
                  <a:gd name="T16" fmla="*/ 12 w 12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0"/>
                  <a:gd name="T29" fmla="*/ 12 w 12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0">
                    <a:moveTo>
                      <a:pt x="12" y="2"/>
                    </a:moveTo>
                    <a:lnTo>
                      <a:pt x="10" y="6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4" name="Freeform 88"/>
              <p:cNvSpPr>
                <a:spLocks noChangeAspect="1"/>
              </p:cNvSpPr>
              <p:nvPr/>
            </p:nvSpPr>
            <p:spPr bwMode="auto">
              <a:xfrm>
                <a:off x="4918" y="3004"/>
                <a:ext cx="22" cy="10"/>
              </a:xfrm>
              <a:custGeom>
                <a:avLst/>
                <a:gdLst>
                  <a:gd name="T0" fmla="*/ 0 w 22"/>
                  <a:gd name="T1" fmla="*/ 0 h 10"/>
                  <a:gd name="T2" fmla="*/ 0 w 22"/>
                  <a:gd name="T3" fmla="*/ 8 h 10"/>
                  <a:gd name="T4" fmla="*/ 6 w 22"/>
                  <a:gd name="T5" fmla="*/ 10 h 10"/>
                  <a:gd name="T6" fmla="*/ 12 w 22"/>
                  <a:gd name="T7" fmla="*/ 10 h 10"/>
                  <a:gd name="T8" fmla="*/ 16 w 22"/>
                  <a:gd name="T9" fmla="*/ 10 h 10"/>
                  <a:gd name="T10" fmla="*/ 18 w 22"/>
                  <a:gd name="T11" fmla="*/ 6 h 10"/>
                  <a:gd name="T12" fmla="*/ 22 w 22"/>
                  <a:gd name="T13" fmla="*/ 2 h 10"/>
                  <a:gd name="T14" fmla="*/ 18 w 22"/>
                  <a:gd name="T15" fmla="*/ 0 h 10"/>
                  <a:gd name="T16" fmla="*/ 12 w 22"/>
                  <a:gd name="T17" fmla="*/ 0 h 10"/>
                  <a:gd name="T18" fmla="*/ 0 w 2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"/>
                  <a:gd name="T31" fmla="*/ 0 h 10"/>
                  <a:gd name="T32" fmla="*/ 22 w 2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" h="10">
                    <a:moveTo>
                      <a:pt x="0" y="0"/>
                    </a:moveTo>
                    <a:lnTo>
                      <a:pt x="0" y="8"/>
                    </a:lnTo>
                    <a:lnTo>
                      <a:pt x="6" y="10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5" name="Freeform 89"/>
              <p:cNvSpPr>
                <a:spLocks noChangeAspect="1"/>
              </p:cNvSpPr>
              <p:nvPr/>
            </p:nvSpPr>
            <p:spPr bwMode="auto">
              <a:xfrm>
                <a:off x="4992" y="2910"/>
                <a:ext cx="10" cy="12"/>
              </a:xfrm>
              <a:custGeom>
                <a:avLst/>
                <a:gdLst>
                  <a:gd name="T0" fmla="*/ 10 w 10"/>
                  <a:gd name="T1" fmla="*/ 6 h 12"/>
                  <a:gd name="T2" fmla="*/ 8 w 10"/>
                  <a:gd name="T3" fmla="*/ 10 h 12"/>
                  <a:gd name="T4" fmla="*/ 4 w 10"/>
                  <a:gd name="T5" fmla="*/ 12 h 12"/>
                  <a:gd name="T6" fmla="*/ 2 w 10"/>
                  <a:gd name="T7" fmla="*/ 12 h 12"/>
                  <a:gd name="T8" fmla="*/ 0 w 10"/>
                  <a:gd name="T9" fmla="*/ 10 h 12"/>
                  <a:gd name="T10" fmla="*/ 0 w 10"/>
                  <a:gd name="T11" fmla="*/ 6 h 12"/>
                  <a:gd name="T12" fmla="*/ 2 w 10"/>
                  <a:gd name="T13" fmla="*/ 0 h 12"/>
                  <a:gd name="T14" fmla="*/ 10 w 10"/>
                  <a:gd name="T15" fmla="*/ 6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2"/>
                  <a:gd name="T26" fmla="*/ 10 w 10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2">
                    <a:moveTo>
                      <a:pt x="10" y="6"/>
                    </a:moveTo>
                    <a:lnTo>
                      <a:pt x="8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6" name="Freeform 90"/>
              <p:cNvSpPr>
                <a:spLocks noChangeAspect="1"/>
              </p:cNvSpPr>
              <p:nvPr/>
            </p:nvSpPr>
            <p:spPr bwMode="auto">
              <a:xfrm>
                <a:off x="4934" y="2784"/>
                <a:ext cx="18" cy="8"/>
              </a:xfrm>
              <a:custGeom>
                <a:avLst/>
                <a:gdLst>
                  <a:gd name="T0" fmla="*/ 18 w 18"/>
                  <a:gd name="T1" fmla="*/ 6 h 8"/>
                  <a:gd name="T2" fmla="*/ 8 w 18"/>
                  <a:gd name="T3" fmla="*/ 8 h 8"/>
                  <a:gd name="T4" fmla="*/ 4 w 18"/>
                  <a:gd name="T5" fmla="*/ 8 h 8"/>
                  <a:gd name="T6" fmla="*/ 0 w 18"/>
                  <a:gd name="T7" fmla="*/ 6 h 8"/>
                  <a:gd name="T8" fmla="*/ 4 w 18"/>
                  <a:gd name="T9" fmla="*/ 2 h 8"/>
                  <a:gd name="T10" fmla="*/ 8 w 18"/>
                  <a:gd name="T11" fmla="*/ 0 h 8"/>
                  <a:gd name="T12" fmla="*/ 12 w 18"/>
                  <a:gd name="T13" fmla="*/ 0 h 8"/>
                  <a:gd name="T14" fmla="*/ 14 w 18"/>
                  <a:gd name="T15" fmla="*/ 2 h 8"/>
                  <a:gd name="T16" fmla="*/ 18 w 18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8"/>
                  <a:gd name="T29" fmla="*/ 18 w 1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8">
                    <a:moveTo>
                      <a:pt x="18" y="6"/>
                    </a:move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7" name="Freeform 91"/>
              <p:cNvSpPr>
                <a:spLocks noChangeAspect="1"/>
              </p:cNvSpPr>
              <p:nvPr/>
            </p:nvSpPr>
            <p:spPr bwMode="auto">
              <a:xfrm>
                <a:off x="4888" y="2746"/>
                <a:ext cx="22" cy="46"/>
              </a:xfrm>
              <a:custGeom>
                <a:avLst/>
                <a:gdLst>
                  <a:gd name="T0" fmla="*/ 4 w 22"/>
                  <a:gd name="T1" fmla="*/ 24 h 46"/>
                  <a:gd name="T2" fmla="*/ 4 w 22"/>
                  <a:gd name="T3" fmla="*/ 20 h 46"/>
                  <a:gd name="T4" fmla="*/ 2 w 22"/>
                  <a:gd name="T5" fmla="*/ 16 h 46"/>
                  <a:gd name="T6" fmla="*/ 2 w 22"/>
                  <a:gd name="T7" fmla="*/ 14 h 46"/>
                  <a:gd name="T8" fmla="*/ 0 w 22"/>
                  <a:gd name="T9" fmla="*/ 10 h 46"/>
                  <a:gd name="T10" fmla="*/ 2 w 22"/>
                  <a:gd name="T11" fmla="*/ 4 h 46"/>
                  <a:gd name="T12" fmla="*/ 0 w 22"/>
                  <a:gd name="T13" fmla="*/ 0 h 46"/>
                  <a:gd name="T14" fmla="*/ 6 w 22"/>
                  <a:gd name="T15" fmla="*/ 0 h 46"/>
                  <a:gd name="T16" fmla="*/ 8 w 22"/>
                  <a:gd name="T17" fmla="*/ 8 h 46"/>
                  <a:gd name="T18" fmla="*/ 6 w 22"/>
                  <a:gd name="T19" fmla="*/ 18 h 46"/>
                  <a:gd name="T20" fmla="*/ 10 w 22"/>
                  <a:gd name="T21" fmla="*/ 18 h 46"/>
                  <a:gd name="T22" fmla="*/ 10 w 22"/>
                  <a:gd name="T23" fmla="*/ 8 h 46"/>
                  <a:gd name="T24" fmla="*/ 18 w 22"/>
                  <a:gd name="T25" fmla="*/ 8 h 46"/>
                  <a:gd name="T26" fmla="*/ 18 w 22"/>
                  <a:gd name="T27" fmla="*/ 12 h 46"/>
                  <a:gd name="T28" fmla="*/ 18 w 22"/>
                  <a:gd name="T29" fmla="*/ 16 h 46"/>
                  <a:gd name="T30" fmla="*/ 16 w 22"/>
                  <a:gd name="T31" fmla="*/ 18 h 46"/>
                  <a:gd name="T32" fmla="*/ 14 w 22"/>
                  <a:gd name="T33" fmla="*/ 20 h 46"/>
                  <a:gd name="T34" fmla="*/ 14 w 22"/>
                  <a:gd name="T35" fmla="*/ 24 h 46"/>
                  <a:gd name="T36" fmla="*/ 22 w 22"/>
                  <a:gd name="T37" fmla="*/ 34 h 46"/>
                  <a:gd name="T38" fmla="*/ 18 w 22"/>
                  <a:gd name="T39" fmla="*/ 34 h 46"/>
                  <a:gd name="T40" fmla="*/ 16 w 22"/>
                  <a:gd name="T41" fmla="*/ 32 h 46"/>
                  <a:gd name="T42" fmla="*/ 14 w 22"/>
                  <a:gd name="T43" fmla="*/ 30 h 46"/>
                  <a:gd name="T44" fmla="*/ 10 w 22"/>
                  <a:gd name="T45" fmla="*/ 30 h 46"/>
                  <a:gd name="T46" fmla="*/ 8 w 22"/>
                  <a:gd name="T47" fmla="*/ 30 h 46"/>
                  <a:gd name="T48" fmla="*/ 6 w 22"/>
                  <a:gd name="T49" fmla="*/ 32 h 46"/>
                  <a:gd name="T50" fmla="*/ 6 w 22"/>
                  <a:gd name="T51" fmla="*/ 36 h 46"/>
                  <a:gd name="T52" fmla="*/ 6 w 22"/>
                  <a:gd name="T53" fmla="*/ 40 h 46"/>
                  <a:gd name="T54" fmla="*/ 8 w 22"/>
                  <a:gd name="T55" fmla="*/ 46 h 46"/>
                  <a:gd name="T56" fmla="*/ 4 w 22"/>
                  <a:gd name="T57" fmla="*/ 42 h 46"/>
                  <a:gd name="T58" fmla="*/ 4 w 22"/>
                  <a:gd name="T59" fmla="*/ 36 h 46"/>
                  <a:gd name="T60" fmla="*/ 4 w 22"/>
                  <a:gd name="T61" fmla="*/ 24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46"/>
                  <a:gd name="T95" fmla="*/ 22 w 22"/>
                  <a:gd name="T96" fmla="*/ 46 h 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46">
                    <a:moveTo>
                      <a:pt x="4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8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10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4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2"/>
                    </a:lnTo>
                    <a:lnTo>
                      <a:pt x="14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8" name="Freeform 92"/>
              <p:cNvSpPr>
                <a:spLocks noChangeAspect="1"/>
              </p:cNvSpPr>
              <p:nvPr/>
            </p:nvSpPr>
            <p:spPr bwMode="auto">
              <a:xfrm>
                <a:off x="4804" y="2948"/>
                <a:ext cx="68" cy="40"/>
              </a:xfrm>
              <a:custGeom>
                <a:avLst/>
                <a:gdLst>
                  <a:gd name="T0" fmla="*/ 68 w 68"/>
                  <a:gd name="T1" fmla="*/ 0 h 40"/>
                  <a:gd name="T2" fmla="*/ 54 w 68"/>
                  <a:gd name="T3" fmla="*/ 10 h 40"/>
                  <a:gd name="T4" fmla="*/ 38 w 68"/>
                  <a:gd name="T5" fmla="*/ 16 h 40"/>
                  <a:gd name="T6" fmla="*/ 34 w 68"/>
                  <a:gd name="T7" fmla="*/ 18 h 40"/>
                  <a:gd name="T8" fmla="*/ 30 w 68"/>
                  <a:gd name="T9" fmla="*/ 22 h 40"/>
                  <a:gd name="T10" fmla="*/ 22 w 68"/>
                  <a:gd name="T11" fmla="*/ 30 h 40"/>
                  <a:gd name="T12" fmla="*/ 14 w 68"/>
                  <a:gd name="T13" fmla="*/ 38 h 40"/>
                  <a:gd name="T14" fmla="*/ 8 w 68"/>
                  <a:gd name="T15" fmla="*/ 40 h 40"/>
                  <a:gd name="T16" fmla="*/ 2 w 68"/>
                  <a:gd name="T17" fmla="*/ 40 h 40"/>
                  <a:gd name="T18" fmla="*/ 0 w 68"/>
                  <a:gd name="T19" fmla="*/ 40 h 40"/>
                  <a:gd name="T20" fmla="*/ 0 w 68"/>
                  <a:gd name="T21" fmla="*/ 36 h 40"/>
                  <a:gd name="T22" fmla="*/ 0 w 68"/>
                  <a:gd name="T23" fmla="*/ 32 h 40"/>
                  <a:gd name="T24" fmla="*/ 2 w 68"/>
                  <a:gd name="T25" fmla="*/ 28 h 40"/>
                  <a:gd name="T26" fmla="*/ 10 w 68"/>
                  <a:gd name="T27" fmla="*/ 22 h 40"/>
                  <a:gd name="T28" fmla="*/ 26 w 68"/>
                  <a:gd name="T29" fmla="*/ 14 h 40"/>
                  <a:gd name="T30" fmla="*/ 30 w 68"/>
                  <a:gd name="T31" fmla="*/ 12 h 40"/>
                  <a:gd name="T32" fmla="*/ 32 w 68"/>
                  <a:gd name="T33" fmla="*/ 8 h 40"/>
                  <a:gd name="T34" fmla="*/ 34 w 68"/>
                  <a:gd name="T35" fmla="*/ 6 h 40"/>
                  <a:gd name="T36" fmla="*/ 38 w 68"/>
                  <a:gd name="T37" fmla="*/ 4 h 40"/>
                  <a:gd name="T38" fmla="*/ 48 w 68"/>
                  <a:gd name="T39" fmla="*/ 2 h 40"/>
                  <a:gd name="T40" fmla="*/ 56 w 68"/>
                  <a:gd name="T41" fmla="*/ 0 h 40"/>
                  <a:gd name="T42" fmla="*/ 68 w 68"/>
                  <a:gd name="T43" fmla="*/ 0 h 40"/>
                  <a:gd name="T44" fmla="*/ 68 w 68"/>
                  <a:gd name="T45" fmla="*/ 2 h 40"/>
                  <a:gd name="T46" fmla="*/ 68 w 68"/>
                  <a:gd name="T47" fmla="*/ 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8"/>
                  <a:gd name="T73" fmla="*/ 0 h 40"/>
                  <a:gd name="T74" fmla="*/ 68 w 68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8" h="40">
                    <a:moveTo>
                      <a:pt x="68" y="0"/>
                    </a:moveTo>
                    <a:lnTo>
                      <a:pt x="54" y="10"/>
                    </a:lnTo>
                    <a:lnTo>
                      <a:pt x="38" y="16"/>
                    </a:lnTo>
                    <a:lnTo>
                      <a:pt x="34" y="18"/>
                    </a:lnTo>
                    <a:lnTo>
                      <a:pt x="30" y="22"/>
                    </a:lnTo>
                    <a:lnTo>
                      <a:pt x="22" y="30"/>
                    </a:lnTo>
                    <a:lnTo>
                      <a:pt x="14" y="38"/>
                    </a:lnTo>
                    <a:lnTo>
                      <a:pt x="8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30" y="12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59" name="Freeform 93"/>
              <p:cNvSpPr>
                <a:spLocks noChangeAspect="1"/>
              </p:cNvSpPr>
              <p:nvPr/>
            </p:nvSpPr>
            <p:spPr bwMode="auto">
              <a:xfrm>
                <a:off x="4732" y="2966"/>
                <a:ext cx="26" cy="16"/>
              </a:xfrm>
              <a:custGeom>
                <a:avLst/>
                <a:gdLst>
                  <a:gd name="T0" fmla="*/ 18 w 26"/>
                  <a:gd name="T1" fmla="*/ 14 h 16"/>
                  <a:gd name="T2" fmla="*/ 8 w 26"/>
                  <a:gd name="T3" fmla="*/ 10 h 16"/>
                  <a:gd name="T4" fmla="*/ 0 w 26"/>
                  <a:gd name="T5" fmla="*/ 4 h 16"/>
                  <a:gd name="T6" fmla="*/ 4 w 26"/>
                  <a:gd name="T7" fmla="*/ 0 h 16"/>
                  <a:gd name="T8" fmla="*/ 10 w 26"/>
                  <a:gd name="T9" fmla="*/ 0 h 16"/>
                  <a:gd name="T10" fmla="*/ 14 w 26"/>
                  <a:gd name="T11" fmla="*/ 0 h 16"/>
                  <a:gd name="T12" fmla="*/ 18 w 26"/>
                  <a:gd name="T13" fmla="*/ 2 h 16"/>
                  <a:gd name="T14" fmla="*/ 20 w 26"/>
                  <a:gd name="T15" fmla="*/ 6 h 16"/>
                  <a:gd name="T16" fmla="*/ 24 w 26"/>
                  <a:gd name="T17" fmla="*/ 6 h 16"/>
                  <a:gd name="T18" fmla="*/ 26 w 26"/>
                  <a:gd name="T19" fmla="*/ 12 h 16"/>
                  <a:gd name="T20" fmla="*/ 24 w 26"/>
                  <a:gd name="T21" fmla="*/ 14 h 16"/>
                  <a:gd name="T22" fmla="*/ 22 w 26"/>
                  <a:gd name="T23" fmla="*/ 16 h 16"/>
                  <a:gd name="T24" fmla="*/ 20 w 26"/>
                  <a:gd name="T25" fmla="*/ 16 h 16"/>
                  <a:gd name="T26" fmla="*/ 18 w 26"/>
                  <a:gd name="T27" fmla="*/ 14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16"/>
                  <a:gd name="T44" fmla="*/ 26 w 2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16">
                    <a:moveTo>
                      <a:pt x="18" y="14"/>
                    </a:moveTo>
                    <a:lnTo>
                      <a:pt x="8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60" name="Freeform 94"/>
              <p:cNvSpPr>
                <a:spLocks noChangeAspect="1"/>
              </p:cNvSpPr>
              <p:nvPr/>
            </p:nvSpPr>
            <p:spPr bwMode="auto">
              <a:xfrm>
                <a:off x="4746" y="2944"/>
                <a:ext cx="52" cy="10"/>
              </a:xfrm>
              <a:custGeom>
                <a:avLst/>
                <a:gdLst>
                  <a:gd name="T0" fmla="*/ 42 w 52"/>
                  <a:gd name="T1" fmla="*/ 8 h 10"/>
                  <a:gd name="T2" fmla="*/ 36 w 52"/>
                  <a:gd name="T3" fmla="*/ 10 h 10"/>
                  <a:gd name="T4" fmla="*/ 30 w 52"/>
                  <a:gd name="T5" fmla="*/ 10 h 10"/>
                  <a:gd name="T6" fmla="*/ 22 w 52"/>
                  <a:gd name="T7" fmla="*/ 8 h 10"/>
                  <a:gd name="T8" fmla="*/ 10 w 52"/>
                  <a:gd name="T9" fmla="*/ 10 h 10"/>
                  <a:gd name="T10" fmla="*/ 4 w 52"/>
                  <a:gd name="T11" fmla="*/ 10 h 10"/>
                  <a:gd name="T12" fmla="*/ 2 w 52"/>
                  <a:gd name="T13" fmla="*/ 8 h 10"/>
                  <a:gd name="T14" fmla="*/ 0 w 52"/>
                  <a:gd name="T15" fmla="*/ 4 h 10"/>
                  <a:gd name="T16" fmla="*/ 6 w 52"/>
                  <a:gd name="T17" fmla="*/ 2 h 10"/>
                  <a:gd name="T18" fmla="*/ 12 w 52"/>
                  <a:gd name="T19" fmla="*/ 0 h 10"/>
                  <a:gd name="T20" fmla="*/ 18 w 52"/>
                  <a:gd name="T21" fmla="*/ 2 h 10"/>
                  <a:gd name="T22" fmla="*/ 24 w 52"/>
                  <a:gd name="T23" fmla="*/ 4 h 10"/>
                  <a:gd name="T24" fmla="*/ 30 w 52"/>
                  <a:gd name="T25" fmla="*/ 6 h 10"/>
                  <a:gd name="T26" fmla="*/ 36 w 52"/>
                  <a:gd name="T27" fmla="*/ 8 h 10"/>
                  <a:gd name="T28" fmla="*/ 44 w 52"/>
                  <a:gd name="T29" fmla="*/ 6 h 10"/>
                  <a:gd name="T30" fmla="*/ 52 w 52"/>
                  <a:gd name="T31" fmla="*/ 4 h 10"/>
                  <a:gd name="T32" fmla="*/ 48 w 52"/>
                  <a:gd name="T33" fmla="*/ 8 h 10"/>
                  <a:gd name="T34" fmla="*/ 46 w 52"/>
                  <a:gd name="T35" fmla="*/ 10 h 10"/>
                  <a:gd name="T36" fmla="*/ 40 w 52"/>
                  <a:gd name="T37" fmla="*/ 10 h 10"/>
                  <a:gd name="T38" fmla="*/ 42 w 52"/>
                  <a:gd name="T39" fmla="*/ 8 h 1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2"/>
                  <a:gd name="T61" fmla="*/ 0 h 10"/>
                  <a:gd name="T62" fmla="*/ 52 w 52"/>
                  <a:gd name="T63" fmla="*/ 10 h 1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2" h="10">
                    <a:moveTo>
                      <a:pt x="42" y="8"/>
                    </a:moveTo>
                    <a:lnTo>
                      <a:pt x="36" y="10"/>
                    </a:lnTo>
                    <a:lnTo>
                      <a:pt x="30" y="10"/>
                    </a:lnTo>
                    <a:lnTo>
                      <a:pt x="22" y="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8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48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42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61" name="Freeform 95"/>
              <p:cNvSpPr>
                <a:spLocks noChangeAspect="1"/>
              </p:cNvSpPr>
              <p:nvPr/>
            </p:nvSpPr>
            <p:spPr bwMode="auto">
              <a:xfrm>
                <a:off x="4680" y="2942"/>
                <a:ext cx="54" cy="16"/>
              </a:xfrm>
              <a:custGeom>
                <a:avLst/>
                <a:gdLst>
                  <a:gd name="T0" fmla="*/ 54 w 54"/>
                  <a:gd name="T1" fmla="*/ 12 h 16"/>
                  <a:gd name="T2" fmla="*/ 52 w 54"/>
                  <a:gd name="T3" fmla="*/ 12 h 16"/>
                  <a:gd name="T4" fmla="*/ 46 w 54"/>
                  <a:gd name="T5" fmla="*/ 12 h 16"/>
                  <a:gd name="T6" fmla="*/ 42 w 54"/>
                  <a:gd name="T7" fmla="*/ 10 h 16"/>
                  <a:gd name="T8" fmla="*/ 38 w 54"/>
                  <a:gd name="T9" fmla="*/ 14 h 16"/>
                  <a:gd name="T10" fmla="*/ 32 w 54"/>
                  <a:gd name="T11" fmla="*/ 16 h 16"/>
                  <a:gd name="T12" fmla="*/ 22 w 54"/>
                  <a:gd name="T13" fmla="*/ 16 h 16"/>
                  <a:gd name="T14" fmla="*/ 18 w 54"/>
                  <a:gd name="T15" fmla="*/ 16 h 16"/>
                  <a:gd name="T16" fmla="*/ 16 w 54"/>
                  <a:gd name="T17" fmla="*/ 14 h 16"/>
                  <a:gd name="T18" fmla="*/ 14 w 54"/>
                  <a:gd name="T19" fmla="*/ 10 h 16"/>
                  <a:gd name="T20" fmla="*/ 10 w 54"/>
                  <a:gd name="T21" fmla="*/ 12 h 16"/>
                  <a:gd name="T22" fmla="*/ 6 w 54"/>
                  <a:gd name="T23" fmla="*/ 14 h 16"/>
                  <a:gd name="T24" fmla="*/ 2 w 54"/>
                  <a:gd name="T25" fmla="*/ 12 h 16"/>
                  <a:gd name="T26" fmla="*/ 0 w 54"/>
                  <a:gd name="T27" fmla="*/ 10 h 16"/>
                  <a:gd name="T28" fmla="*/ 2 w 54"/>
                  <a:gd name="T29" fmla="*/ 6 h 16"/>
                  <a:gd name="T30" fmla="*/ 6 w 54"/>
                  <a:gd name="T31" fmla="*/ 4 h 16"/>
                  <a:gd name="T32" fmla="*/ 12 w 54"/>
                  <a:gd name="T33" fmla="*/ 2 h 16"/>
                  <a:gd name="T34" fmla="*/ 16 w 54"/>
                  <a:gd name="T35" fmla="*/ 2 h 16"/>
                  <a:gd name="T36" fmla="*/ 16 w 54"/>
                  <a:gd name="T37" fmla="*/ 6 h 16"/>
                  <a:gd name="T38" fmla="*/ 36 w 54"/>
                  <a:gd name="T39" fmla="*/ 10 h 16"/>
                  <a:gd name="T40" fmla="*/ 42 w 54"/>
                  <a:gd name="T41" fmla="*/ 10 h 16"/>
                  <a:gd name="T42" fmla="*/ 38 w 54"/>
                  <a:gd name="T43" fmla="*/ 6 h 16"/>
                  <a:gd name="T44" fmla="*/ 36 w 54"/>
                  <a:gd name="T45" fmla="*/ 4 h 16"/>
                  <a:gd name="T46" fmla="*/ 38 w 54"/>
                  <a:gd name="T47" fmla="*/ 2 h 16"/>
                  <a:gd name="T48" fmla="*/ 42 w 54"/>
                  <a:gd name="T49" fmla="*/ 0 h 16"/>
                  <a:gd name="T50" fmla="*/ 46 w 54"/>
                  <a:gd name="T51" fmla="*/ 4 h 16"/>
                  <a:gd name="T52" fmla="*/ 54 w 54"/>
                  <a:gd name="T53" fmla="*/ 8 h 16"/>
                  <a:gd name="T54" fmla="*/ 54 w 54"/>
                  <a:gd name="T55" fmla="*/ 12 h 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6"/>
                  <a:gd name="T86" fmla="*/ 54 w 54"/>
                  <a:gd name="T87" fmla="*/ 16 h 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6">
                    <a:moveTo>
                      <a:pt x="54" y="12"/>
                    </a:moveTo>
                    <a:lnTo>
                      <a:pt x="52" y="12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38" y="14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6"/>
                    </a:lnTo>
                    <a:lnTo>
                      <a:pt x="36" y="10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6" y="4"/>
                    </a:lnTo>
                    <a:lnTo>
                      <a:pt x="54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62" name="Freeform 96"/>
              <p:cNvSpPr>
                <a:spLocks noChangeAspect="1"/>
              </p:cNvSpPr>
              <p:nvPr/>
            </p:nvSpPr>
            <p:spPr bwMode="auto">
              <a:xfrm>
                <a:off x="4738" y="2750"/>
                <a:ext cx="108" cy="146"/>
              </a:xfrm>
              <a:custGeom>
                <a:avLst/>
                <a:gdLst>
                  <a:gd name="T0" fmla="*/ 14 w 108"/>
                  <a:gd name="T1" fmla="*/ 30 h 146"/>
                  <a:gd name="T2" fmla="*/ 20 w 108"/>
                  <a:gd name="T3" fmla="*/ 24 h 146"/>
                  <a:gd name="T4" fmla="*/ 30 w 108"/>
                  <a:gd name="T5" fmla="*/ 10 h 146"/>
                  <a:gd name="T6" fmla="*/ 38 w 108"/>
                  <a:gd name="T7" fmla="*/ 6 h 146"/>
                  <a:gd name="T8" fmla="*/ 42 w 108"/>
                  <a:gd name="T9" fmla="*/ 8 h 146"/>
                  <a:gd name="T10" fmla="*/ 66 w 108"/>
                  <a:gd name="T11" fmla="*/ 14 h 146"/>
                  <a:gd name="T12" fmla="*/ 90 w 108"/>
                  <a:gd name="T13" fmla="*/ 14 h 146"/>
                  <a:gd name="T14" fmla="*/ 98 w 108"/>
                  <a:gd name="T15" fmla="*/ 8 h 146"/>
                  <a:gd name="T16" fmla="*/ 108 w 108"/>
                  <a:gd name="T17" fmla="*/ 0 h 146"/>
                  <a:gd name="T18" fmla="*/ 98 w 108"/>
                  <a:gd name="T19" fmla="*/ 18 h 146"/>
                  <a:gd name="T20" fmla="*/ 88 w 108"/>
                  <a:gd name="T21" fmla="*/ 26 h 146"/>
                  <a:gd name="T22" fmla="*/ 76 w 108"/>
                  <a:gd name="T23" fmla="*/ 26 h 146"/>
                  <a:gd name="T24" fmla="*/ 28 w 108"/>
                  <a:gd name="T25" fmla="*/ 24 h 146"/>
                  <a:gd name="T26" fmla="*/ 24 w 108"/>
                  <a:gd name="T27" fmla="*/ 28 h 146"/>
                  <a:gd name="T28" fmla="*/ 24 w 108"/>
                  <a:gd name="T29" fmla="*/ 42 h 146"/>
                  <a:gd name="T30" fmla="*/ 30 w 108"/>
                  <a:gd name="T31" fmla="*/ 56 h 146"/>
                  <a:gd name="T32" fmla="*/ 38 w 108"/>
                  <a:gd name="T33" fmla="*/ 58 h 146"/>
                  <a:gd name="T34" fmla="*/ 44 w 108"/>
                  <a:gd name="T35" fmla="*/ 54 h 146"/>
                  <a:gd name="T36" fmla="*/ 58 w 108"/>
                  <a:gd name="T37" fmla="*/ 48 h 146"/>
                  <a:gd name="T38" fmla="*/ 74 w 108"/>
                  <a:gd name="T39" fmla="*/ 44 h 146"/>
                  <a:gd name="T40" fmla="*/ 78 w 108"/>
                  <a:gd name="T41" fmla="*/ 46 h 146"/>
                  <a:gd name="T42" fmla="*/ 68 w 108"/>
                  <a:gd name="T43" fmla="*/ 52 h 146"/>
                  <a:gd name="T44" fmla="*/ 54 w 108"/>
                  <a:gd name="T45" fmla="*/ 60 h 146"/>
                  <a:gd name="T46" fmla="*/ 48 w 108"/>
                  <a:gd name="T47" fmla="*/ 70 h 146"/>
                  <a:gd name="T48" fmla="*/ 52 w 108"/>
                  <a:gd name="T49" fmla="*/ 82 h 146"/>
                  <a:gd name="T50" fmla="*/ 58 w 108"/>
                  <a:gd name="T51" fmla="*/ 106 h 146"/>
                  <a:gd name="T52" fmla="*/ 64 w 108"/>
                  <a:gd name="T53" fmla="*/ 112 h 146"/>
                  <a:gd name="T54" fmla="*/ 70 w 108"/>
                  <a:gd name="T55" fmla="*/ 114 h 146"/>
                  <a:gd name="T56" fmla="*/ 58 w 108"/>
                  <a:gd name="T57" fmla="*/ 122 h 146"/>
                  <a:gd name="T58" fmla="*/ 48 w 108"/>
                  <a:gd name="T59" fmla="*/ 126 h 146"/>
                  <a:gd name="T60" fmla="*/ 36 w 108"/>
                  <a:gd name="T61" fmla="*/ 94 h 146"/>
                  <a:gd name="T62" fmla="*/ 36 w 108"/>
                  <a:gd name="T63" fmla="*/ 84 h 146"/>
                  <a:gd name="T64" fmla="*/ 26 w 108"/>
                  <a:gd name="T65" fmla="*/ 84 h 146"/>
                  <a:gd name="T66" fmla="*/ 24 w 108"/>
                  <a:gd name="T67" fmla="*/ 128 h 146"/>
                  <a:gd name="T68" fmla="*/ 20 w 108"/>
                  <a:gd name="T69" fmla="*/ 142 h 146"/>
                  <a:gd name="T70" fmla="*/ 10 w 108"/>
                  <a:gd name="T71" fmla="*/ 146 h 146"/>
                  <a:gd name="T72" fmla="*/ 6 w 108"/>
                  <a:gd name="T73" fmla="*/ 144 h 146"/>
                  <a:gd name="T74" fmla="*/ 6 w 108"/>
                  <a:gd name="T75" fmla="*/ 130 h 146"/>
                  <a:gd name="T76" fmla="*/ 10 w 108"/>
                  <a:gd name="T77" fmla="*/ 118 h 146"/>
                  <a:gd name="T78" fmla="*/ 12 w 108"/>
                  <a:gd name="T79" fmla="*/ 102 h 146"/>
                  <a:gd name="T80" fmla="*/ 0 w 108"/>
                  <a:gd name="T81" fmla="*/ 100 h 146"/>
                  <a:gd name="T82" fmla="*/ 0 w 108"/>
                  <a:gd name="T83" fmla="*/ 84 h 146"/>
                  <a:gd name="T84" fmla="*/ 10 w 108"/>
                  <a:gd name="T85" fmla="*/ 58 h 146"/>
                  <a:gd name="T86" fmla="*/ 14 w 108"/>
                  <a:gd name="T87" fmla="*/ 50 h 14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8"/>
                  <a:gd name="T133" fmla="*/ 0 h 146"/>
                  <a:gd name="T134" fmla="*/ 108 w 108"/>
                  <a:gd name="T135" fmla="*/ 146 h 14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8" h="146">
                    <a:moveTo>
                      <a:pt x="14" y="50"/>
                    </a:moveTo>
                    <a:lnTo>
                      <a:pt x="14" y="30"/>
                    </a:lnTo>
                    <a:lnTo>
                      <a:pt x="18" y="28"/>
                    </a:lnTo>
                    <a:lnTo>
                      <a:pt x="20" y="24"/>
                    </a:lnTo>
                    <a:lnTo>
                      <a:pt x="26" y="16"/>
                    </a:lnTo>
                    <a:lnTo>
                      <a:pt x="30" y="10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6" y="10"/>
                    </a:lnTo>
                    <a:lnTo>
                      <a:pt x="66" y="14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98" y="8"/>
                    </a:lnTo>
                    <a:lnTo>
                      <a:pt x="102" y="2"/>
                    </a:lnTo>
                    <a:lnTo>
                      <a:pt x="108" y="0"/>
                    </a:lnTo>
                    <a:lnTo>
                      <a:pt x="108" y="6"/>
                    </a:lnTo>
                    <a:lnTo>
                      <a:pt x="98" y="18"/>
                    </a:lnTo>
                    <a:lnTo>
                      <a:pt x="92" y="24"/>
                    </a:lnTo>
                    <a:lnTo>
                      <a:pt x="88" y="26"/>
                    </a:lnTo>
                    <a:lnTo>
                      <a:pt x="82" y="26"/>
                    </a:lnTo>
                    <a:lnTo>
                      <a:pt x="76" y="26"/>
                    </a:lnTo>
                    <a:lnTo>
                      <a:pt x="70" y="24"/>
                    </a:lnTo>
                    <a:lnTo>
                      <a:pt x="28" y="24"/>
                    </a:lnTo>
                    <a:lnTo>
                      <a:pt x="24" y="26"/>
                    </a:lnTo>
                    <a:lnTo>
                      <a:pt x="24" y="28"/>
                    </a:lnTo>
                    <a:lnTo>
                      <a:pt x="22" y="36"/>
                    </a:lnTo>
                    <a:lnTo>
                      <a:pt x="24" y="42"/>
                    </a:lnTo>
                    <a:lnTo>
                      <a:pt x="26" y="50"/>
                    </a:lnTo>
                    <a:lnTo>
                      <a:pt x="30" y="56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0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8" y="48"/>
                    </a:lnTo>
                    <a:lnTo>
                      <a:pt x="68" y="46"/>
                    </a:lnTo>
                    <a:lnTo>
                      <a:pt x="7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0" y="54"/>
                    </a:lnTo>
                    <a:lnTo>
                      <a:pt x="54" y="60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50" y="76"/>
                    </a:lnTo>
                    <a:lnTo>
                      <a:pt x="52" y="82"/>
                    </a:lnTo>
                    <a:lnTo>
                      <a:pt x="58" y="90"/>
                    </a:lnTo>
                    <a:lnTo>
                      <a:pt x="58" y="106"/>
                    </a:lnTo>
                    <a:lnTo>
                      <a:pt x="60" y="110"/>
                    </a:lnTo>
                    <a:lnTo>
                      <a:pt x="64" y="112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64" y="118"/>
                    </a:lnTo>
                    <a:lnTo>
                      <a:pt x="58" y="122"/>
                    </a:lnTo>
                    <a:lnTo>
                      <a:pt x="54" y="126"/>
                    </a:lnTo>
                    <a:lnTo>
                      <a:pt x="48" y="126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38" y="90"/>
                    </a:lnTo>
                    <a:lnTo>
                      <a:pt x="36" y="84"/>
                    </a:lnTo>
                    <a:lnTo>
                      <a:pt x="30" y="86"/>
                    </a:lnTo>
                    <a:lnTo>
                      <a:pt x="26" y="84"/>
                    </a:lnTo>
                    <a:lnTo>
                      <a:pt x="24" y="114"/>
                    </a:lnTo>
                    <a:lnTo>
                      <a:pt x="24" y="128"/>
                    </a:lnTo>
                    <a:lnTo>
                      <a:pt x="22" y="136"/>
                    </a:lnTo>
                    <a:lnTo>
                      <a:pt x="20" y="142"/>
                    </a:lnTo>
                    <a:lnTo>
                      <a:pt x="16" y="144"/>
                    </a:lnTo>
                    <a:lnTo>
                      <a:pt x="10" y="146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0"/>
                    </a:lnTo>
                    <a:lnTo>
                      <a:pt x="6" y="130"/>
                    </a:lnTo>
                    <a:lnTo>
                      <a:pt x="8" y="124"/>
                    </a:lnTo>
                    <a:lnTo>
                      <a:pt x="10" y="118"/>
                    </a:lnTo>
                    <a:lnTo>
                      <a:pt x="12" y="110"/>
                    </a:lnTo>
                    <a:lnTo>
                      <a:pt x="12" y="102"/>
                    </a:lnTo>
                    <a:lnTo>
                      <a:pt x="4" y="102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4" y="70"/>
                    </a:lnTo>
                    <a:lnTo>
                      <a:pt x="10" y="58"/>
                    </a:lnTo>
                    <a:lnTo>
                      <a:pt x="14" y="48"/>
                    </a:lnTo>
                    <a:lnTo>
                      <a:pt x="1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63" name="Freeform 97"/>
              <p:cNvSpPr>
                <a:spLocks noChangeAspect="1"/>
              </p:cNvSpPr>
              <p:nvPr/>
            </p:nvSpPr>
            <p:spPr bwMode="auto">
              <a:xfrm>
                <a:off x="4860" y="2844"/>
                <a:ext cx="20" cy="18"/>
              </a:xfrm>
              <a:custGeom>
                <a:avLst/>
                <a:gdLst>
                  <a:gd name="T0" fmla="*/ 18 w 20"/>
                  <a:gd name="T1" fmla="*/ 4 h 18"/>
                  <a:gd name="T2" fmla="*/ 20 w 20"/>
                  <a:gd name="T3" fmla="*/ 8 h 18"/>
                  <a:gd name="T4" fmla="*/ 20 w 20"/>
                  <a:gd name="T5" fmla="*/ 12 h 18"/>
                  <a:gd name="T6" fmla="*/ 20 w 20"/>
                  <a:gd name="T7" fmla="*/ 14 h 18"/>
                  <a:gd name="T8" fmla="*/ 18 w 20"/>
                  <a:gd name="T9" fmla="*/ 16 h 18"/>
                  <a:gd name="T10" fmla="*/ 12 w 20"/>
                  <a:gd name="T11" fmla="*/ 18 h 18"/>
                  <a:gd name="T12" fmla="*/ 4 w 20"/>
                  <a:gd name="T13" fmla="*/ 14 h 18"/>
                  <a:gd name="T14" fmla="*/ 0 w 20"/>
                  <a:gd name="T15" fmla="*/ 10 h 18"/>
                  <a:gd name="T16" fmla="*/ 0 w 20"/>
                  <a:gd name="T17" fmla="*/ 6 h 18"/>
                  <a:gd name="T18" fmla="*/ 12 w 20"/>
                  <a:gd name="T19" fmla="*/ 0 h 18"/>
                  <a:gd name="T20" fmla="*/ 20 w 20"/>
                  <a:gd name="T21" fmla="*/ 6 h 18"/>
                  <a:gd name="T22" fmla="*/ 18 w 20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18" y="4"/>
                    </a:moveTo>
                    <a:lnTo>
                      <a:pt x="20" y="8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2" y="18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0" y="6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64" name="Freeform 98"/>
              <p:cNvSpPr>
                <a:spLocks noChangeAspect="1"/>
              </p:cNvSpPr>
              <p:nvPr/>
            </p:nvSpPr>
            <p:spPr bwMode="auto">
              <a:xfrm>
                <a:off x="4834" y="2820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8 w 10"/>
                  <a:gd name="T3" fmla="*/ 4 h 6"/>
                  <a:gd name="T4" fmla="*/ 4 w 10"/>
                  <a:gd name="T5" fmla="*/ 6 h 6"/>
                  <a:gd name="T6" fmla="*/ 2 w 10"/>
                  <a:gd name="T7" fmla="*/ 4 h 6"/>
                  <a:gd name="T8" fmla="*/ 0 w 10"/>
                  <a:gd name="T9" fmla="*/ 2 h 6"/>
                  <a:gd name="T10" fmla="*/ 6 w 10"/>
                  <a:gd name="T11" fmla="*/ 0 h 6"/>
                  <a:gd name="T12" fmla="*/ 10 w 10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6"/>
                  <a:gd name="T23" fmla="*/ 10 w 10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6">
                    <a:moveTo>
                      <a:pt x="10" y="0"/>
                    </a:moveTo>
                    <a:lnTo>
                      <a:pt x="8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069" name="Freeform 99"/>
            <p:cNvSpPr>
              <a:spLocks noChangeAspect="1"/>
            </p:cNvSpPr>
            <p:nvPr/>
          </p:nvSpPr>
          <p:spPr bwMode="auto">
            <a:xfrm>
              <a:off x="4661" y="1410"/>
              <a:ext cx="131" cy="172"/>
            </a:xfrm>
            <a:custGeom>
              <a:avLst/>
              <a:gdLst>
                <a:gd name="T0" fmla="*/ 0 w 128"/>
                <a:gd name="T1" fmla="*/ 0 h 158"/>
                <a:gd name="T2" fmla="*/ 194 w 128"/>
                <a:gd name="T3" fmla="*/ 886 h 158"/>
                <a:gd name="T4" fmla="*/ 186 w 128"/>
                <a:gd name="T5" fmla="*/ 874 h 158"/>
                <a:gd name="T6" fmla="*/ 178 w 128"/>
                <a:gd name="T7" fmla="*/ 874 h 158"/>
                <a:gd name="T8" fmla="*/ 170 w 128"/>
                <a:gd name="T9" fmla="*/ 851 h 158"/>
                <a:gd name="T10" fmla="*/ 158 w 128"/>
                <a:gd name="T11" fmla="*/ 846 h 158"/>
                <a:gd name="T12" fmla="*/ 150 w 128"/>
                <a:gd name="T13" fmla="*/ 851 h 158"/>
                <a:gd name="T14" fmla="*/ 147 w 128"/>
                <a:gd name="T15" fmla="*/ 886 h 158"/>
                <a:gd name="T16" fmla="*/ 150 w 128"/>
                <a:gd name="T17" fmla="*/ 960 h 158"/>
                <a:gd name="T18" fmla="*/ 158 w 128"/>
                <a:gd name="T19" fmla="*/ 1035 h 158"/>
                <a:gd name="T20" fmla="*/ 170 w 128"/>
                <a:gd name="T21" fmla="*/ 1113 h 158"/>
                <a:gd name="T22" fmla="*/ 182 w 128"/>
                <a:gd name="T23" fmla="*/ 1156 h 158"/>
                <a:gd name="T24" fmla="*/ 211 w 128"/>
                <a:gd name="T25" fmla="*/ 1263 h 158"/>
                <a:gd name="T26" fmla="*/ 231 w 128"/>
                <a:gd name="T27" fmla="*/ 1349 h 158"/>
                <a:gd name="T28" fmla="*/ 219 w 128"/>
                <a:gd name="T29" fmla="*/ 1349 h 158"/>
                <a:gd name="T30" fmla="*/ 211 w 128"/>
                <a:gd name="T31" fmla="*/ 1329 h 158"/>
                <a:gd name="T32" fmla="*/ 201 w 128"/>
                <a:gd name="T33" fmla="*/ 1300 h 158"/>
                <a:gd name="T34" fmla="*/ 201 w 128"/>
                <a:gd name="T35" fmla="*/ 1436 h 158"/>
                <a:gd name="T36" fmla="*/ 186 w 128"/>
                <a:gd name="T37" fmla="*/ 1361 h 158"/>
                <a:gd name="T38" fmla="*/ 170 w 128"/>
                <a:gd name="T39" fmla="*/ 1263 h 158"/>
                <a:gd name="T40" fmla="*/ 147 w 128"/>
                <a:gd name="T41" fmla="*/ 1113 h 158"/>
                <a:gd name="T42" fmla="*/ 129 w 128"/>
                <a:gd name="T43" fmla="*/ 926 h 158"/>
                <a:gd name="T44" fmla="*/ 104 w 128"/>
                <a:gd name="T45" fmla="*/ 744 h 158"/>
                <a:gd name="T46" fmla="*/ 84 w 128"/>
                <a:gd name="T47" fmla="*/ 623 h 158"/>
                <a:gd name="T48" fmla="*/ 62 w 128"/>
                <a:gd name="T49" fmla="*/ 490 h 158"/>
                <a:gd name="T50" fmla="*/ 52 w 128"/>
                <a:gd name="T51" fmla="*/ 413 h 158"/>
                <a:gd name="T52" fmla="*/ 14 w 128"/>
                <a:gd name="T53" fmla="*/ 346 h 158"/>
                <a:gd name="T54" fmla="*/ 10 w 128"/>
                <a:gd name="T55" fmla="*/ 308 h 158"/>
                <a:gd name="T56" fmla="*/ 6 w 128"/>
                <a:gd name="T57" fmla="*/ 270 h 158"/>
                <a:gd name="T58" fmla="*/ 4 w 128"/>
                <a:gd name="T59" fmla="*/ 209 h 158"/>
                <a:gd name="T60" fmla="*/ 2 w 128"/>
                <a:gd name="T61" fmla="*/ 162 h 158"/>
                <a:gd name="T62" fmla="*/ 0 w 128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8"/>
                <a:gd name="T97" fmla="*/ 0 h 158"/>
                <a:gd name="T98" fmla="*/ 128 w 128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8" h="158">
                  <a:moveTo>
                    <a:pt x="0" y="0"/>
                  </a:moveTo>
                  <a:lnTo>
                    <a:pt x="106" y="98"/>
                  </a:lnTo>
                  <a:lnTo>
                    <a:pt x="102" y="96"/>
                  </a:lnTo>
                  <a:lnTo>
                    <a:pt x="98" y="96"/>
                  </a:lnTo>
                  <a:lnTo>
                    <a:pt x="94" y="94"/>
                  </a:lnTo>
                  <a:lnTo>
                    <a:pt x="88" y="92"/>
                  </a:lnTo>
                  <a:lnTo>
                    <a:pt x="84" y="94"/>
                  </a:lnTo>
                  <a:lnTo>
                    <a:pt x="82" y="98"/>
                  </a:lnTo>
                  <a:lnTo>
                    <a:pt x="84" y="106"/>
                  </a:lnTo>
                  <a:lnTo>
                    <a:pt x="88" y="114"/>
                  </a:lnTo>
                  <a:lnTo>
                    <a:pt x="94" y="122"/>
                  </a:lnTo>
                  <a:lnTo>
                    <a:pt x="100" y="128"/>
                  </a:lnTo>
                  <a:lnTo>
                    <a:pt x="116" y="140"/>
                  </a:lnTo>
                  <a:lnTo>
                    <a:pt x="128" y="148"/>
                  </a:lnTo>
                  <a:lnTo>
                    <a:pt x="120" y="148"/>
                  </a:lnTo>
                  <a:lnTo>
                    <a:pt x="116" y="146"/>
                  </a:lnTo>
                  <a:lnTo>
                    <a:pt x="110" y="144"/>
                  </a:lnTo>
                  <a:lnTo>
                    <a:pt x="110" y="158"/>
                  </a:lnTo>
                  <a:lnTo>
                    <a:pt x="102" y="150"/>
                  </a:lnTo>
                  <a:lnTo>
                    <a:pt x="94" y="140"/>
                  </a:lnTo>
                  <a:lnTo>
                    <a:pt x="82" y="122"/>
                  </a:lnTo>
                  <a:lnTo>
                    <a:pt x="70" y="102"/>
                  </a:lnTo>
                  <a:lnTo>
                    <a:pt x="58" y="82"/>
                  </a:lnTo>
                  <a:lnTo>
                    <a:pt x="48" y="68"/>
                  </a:lnTo>
                  <a:lnTo>
                    <a:pt x="36" y="54"/>
                  </a:lnTo>
                  <a:lnTo>
                    <a:pt x="26" y="46"/>
                  </a:lnTo>
                  <a:lnTo>
                    <a:pt x="14" y="38"/>
                  </a:lnTo>
                  <a:lnTo>
                    <a:pt x="10" y="34"/>
                  </a:lnTo>
                  <a:lnTo>
                    <a:pt x="6" y="30"/>
                  </a:lnTo>
                  <a:lnTo>
                    <a:pt x="4" y="24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0" name="Freeform 100"/>
            <p:cNvSpPr>
              <a:spLocks noChangeAspect="1"/>
            </p:cNvSpPr>
            <p:nvPr/>
          </p:nvSpPr>
          <p:spPr bwMode="auto">
            <a:xfrm>
              <a:off x="4053" y="1957"/>
              <a:ext cx="57" cy="33"/>
            </a:xfrm>
            <a:custGeom>
              <a:avLst/>
              <a:gdLst>
                <a:gd name="T0" fmla="*/ 80 w 56"/>
                <a:gd name="T1" fmla="*/ 262 h 30"/>
                <a:gd name="T2" fmla="*/ 74 w 56"/>
                <a:gd name="T3" fmla="*/ 196 h 30"/>
                <a:gd name="T4" fmla="*/ 64 w 56"/>
                <a:gd name="T5" fmla="*/ 98 h 30"/>
                <a:gd name="T6" fmla="*/ 54 w 56"/>
                <a:gd name="T7" fmla="*/ 2 h 30"/>
                <a:gd name="T8" fmla="*/ 16 w 56"/>
                <a:gd name="T9" fmla="*/ 0 h 30"/>
                <a:gd name="T10" fmla="*/ 12 w 56"/>
                <a:gd name="T11" fmla="*/ 2 h 30"/>
                <a:gd name="T12" fmla="*/ 8 w 56"/>
                <a:gd name="T13" fmla="*/ 81 h 30"/>
                <a:gd name="T14" fmla="*/ 4 w 56"/>
                <a:gd name="T15" fmla="*/ 144 h 30"/>
                <a:gd name="T16" fmla="*/ 0 w 56"/>
                <a:gd name="T17" fmla="*/ 196 h 30"/>
                <a:gd name="T18" fmla="*/ 2 w 56"/>
                <a:gd name="T19" fmla="*/ 238 h 30"/>
                <a:gd name="T20" fmla="*/ 6 w 56"/>
                <a:gd name="T21" fmla="*/ 317 h 30"/>
                <a:gd name="T22" fmla="*/ 10 w 56"/>
                <a:gd name="T23" fmla="*/ 354 h 30"/>
                <a:gd name="T24" fmla="*/ 16 w 56"/>
                <a:gd name="T25" fmla="*/ 354 h 30"/>
                <a:gd name="T26" fmla="*/ 64 w 56"/>
                <a:gd name="T27" fmla="*/ 354 h 30"/>
                <a:gd name="T28" fmla="*/ 70 w 56"/>
                <a:gd name="T29" fmla="*/ 354 h 30"/>
                <a:gd name="T30" fmla="*/ 76 w 56"/>
                <a:gd name="T31" fmla="*/ 338 h 30"/>
                <a:gd name="T32" fmla="*/ 80 w 56"/>
                <a:gd name="T33" fmla="*/ 288 h 30"/>
                <a:gd name="T34" fmla="*/ 82 w 56"/>
                <a:gd name="T35" fmla="*/ 238 h 30"/>
                <a:gd name="T36" fmla="*/ 80 w 56"/>
                <a:gd name="T37" fmla="*/ 262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"/>
                <a:gd name="T58" fmla="*/ 0 h 30"/>
                <a:gd name="T59" fmla="*/ 56 w 56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" h="30">
                  <a:moveTo>
                    <a:pt x="54" y="22"/>
                  </a:moveTo>
                  <a:lnTo>
                    <a:pt x="48" y="16"/>
                  </a:lnTo>
                  <a:lnTo>
                    <a:pt x="38" y="8"/>
                  </a:lnTo>
                  <a:lnTo>
                    <a:pt x="28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6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38" y="30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56" y="20"/>
                  </a:lnTo>
                  <a:lnTo>
                    <a:pt x="5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1" name="Freeform 101"/>
            <p:cNvSpPr>
              <a:spLocks noChangeAspect="1"/>
            </p:cNvSpPr>
            <p:nvPr/>
          </p:nvSpPr>
          <p:spPr bwMode="auto">
            <a:xfrm>
              <a:off x="2250" y="1975"/>
              <a:ext cx="137" cy="134"/>
            </a:xfrm>
            <a:custGeom>
              <a:avLst/>
              <a:gdLst>
                <a:gd name="T0" fmla="*/ 237 w 134"/>
                <a:gd name="T1" fmla="*/ 0 h 124"/>
                <a:gd name="T2" fmla="*/ 237 w 134"/>
                <a:gd name="T3" fmla="*/ 252 h 124"/>
                <a:gd name="T4" fmla="*/ 142 w 134"/>
                <a:gd name="T5" fmla="*/ 252 h 124"/>
                <a:gd name="T6" fmla="*/ 142 w 134"/>
                <a:gd name="T7" fmla="*/ 639 h 124"/>
                <a:gd name="T8" fmla="*/ 127 w 134"/>
                <a:gd name="T9" fmla="*/ 656 h 124"/>
                <a:gd name="T10" fmla="*/ 108 w 134"/>
                <a:gd name="T11" fmla="*/ 720 h 124"/>
                <a:gd name="T12" fmla="*/ 104 w 134"/>
                <a:gd name="T13" fmla="*/ 942 h 124"/>
                <a:gd name="T14" fmla="*/ 0 w 134"/>
                <a:gd name="T15" fmla="*/ 942 h 124"/>
                <a:gd name="T16" fmla="*/ 0 w 134"/>
                <a:gd name="T17" fmla="*/ 873 h 124"/>
                <a:gd name="T18" fmla="*/ 2 w 134"/>
                <a:gd name="T19" fmla="*/ 812 h 124"/>
                <a:gd name="T20" fmla="*/ 10 w 134"/>
                <a:gd name="T21" fmla="*/ 704 h 124"/>
                <a:gd name="T22" fmla="*/ 20 w 134"/>
                <a:gd name="T23" fmla="*/ 599 h 124"/>
                <a:gd name="T24" fmla="*/ 52 w 134"/>
                <a:gd name="T25" fmla="*/ 527 h 124"/>
                <a:gd name="T26" fmla="*/ 66 w 134"/>
                <a:gd name="T27" fmla="*/ 339 h 124"/>
                <a:gd name="T28" fmla="*/ 92 w 134"/>
                <a:gd name="T29" fmla="*/ 168 h 124"/>
                <a:gd name="T30" fmla="*/ 100 w 134"/>
                <a:gd name="T31" fmla="*/ 85 h 124"/>
                <a:gd name="T32" fmla="*/ 112 w 134"/>
                <a:gd name="T33" fmla="*/ 2 h 124"/>
                <a:gd name="T34" fmla="*/ 237 w 134"/>
                <a:gd name="T35" fmla="*/ 0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124"/>
                <a:gd name="T56" fmla="*/ 134 w 134"/>
                <a:gd name="T57" fmla="*/ 124 h 1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124">
                  <a:moveTo>
                    <a:pt x="134" y="0"/>
                  </a:move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2" y="108"/>
                  </a:lnTo>
                  <a:lnTo>
                    <a:pt x="10" y="94"/>
                  </a:lnTo>
                  <a:lnTo>
                    <a:pt x="20" y="80"/>
                  </a:lnTo>
                  <a:lnTo>
                    <a:pt x="26" y="70"/>
                  </a:lnTo>
                  <a:lnTo>
                    <a:pt x="40" y="44"/>
                  </a:lnTo>
                  <a:lnTo>
                    <a:pt x="54" y="22"/>
                  </a:lnTo>
                  <a:lnTo>
                    <a:pt x="58" y="12"/>
                  </a:lnTo>
                  <a:lnTo>
                    <a:pt x="64" y="2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2" name="Freeform 102"/>
            <p:cNvSpPr>
              <a:spLocks noChangeAspect="1"/>
            </p:cNvSpPr>
            <p:nvPr/>
          </p:nvSpPr>
          <p:spPr bwMode="auto">
            <a:xfrm>
              <a:off x="1726" y="891"/>
              <a:ext cx="690" cy="401"/>
            </a:xfrm>
            <a:custGeom>
              <a:avLst/>
              <a:gdLst>
                <a:gd name="T0" fmla="*/ 774 w 674"/>
                <a:gd name="T1" fmla="*/ 1831 h 370"/>
                <a:gd name="T2" fmla="*/ 713 w 674"/>
                <a:gd name="T3" fmla="*/ 1839 h 370"/>
                <a:gd name="T4" fmla="*/ 638 w 674"/>
                <a:gd name="T5" fmla="*/ 2084 h 370"/>
                <a:gd name="T6" fmla="*/ 577 w 674"/>
                <a:gd name="T7" fmla="*/ 2160 h 370"/>
                <a:gd name="T8" fmla="*/ 497 w 674"/>
                <a:gd name="T9" fmla="*/ 2237 h 370"/>
                <a:gd name="T10" fmla="*/ 497 w 674"/>
                <a:gd name="T11" fmla="*/ 2341 h 370"/>
                <a:gd name="T12" fmla="*/ 456 w 674"/>
                <a:gd name="T13" fmla="*/ 2525 h 370"/>
                <a:gd name="T14" fmla="*/ 412 w 674"/>
                <a:gd name="T15" fmla="*/ 2737 h 370"/>
                <a:gd name="T16" fmla="*/ 383 w 674"/>
                <a:gd name="T17" fmla="*/ 2950 h 370"/>
                <a:gd name="T18" fmla="*/ 335 w 674"/>
                <a:gd name="T19" fmla="*/ 2980 h 370"/>
                <a:gd name="T20" fmla="*/ 277 w 674"/>
                <a:gd name="T21" fmla="*/ 2858 h 370"/>
                <a:gd name="T22" fmla="*/ 250 w 674"/>
                <a:gd name="T23" fmla="*/ 2688 h 370"/>
                <a:gd name="T24" fmla="*/ 220 w 674"/>
                <a:gd name="T25" fmla="*/ 2457 h 370"/>
                <a:gd name="T26" fmla="*/ 217 w 674"/>
                <a:gd name="T27" fmla="*/ 2341 h 370"/>
                <a:gd name="T28" fmla="*/ 230 w 674"/>
                <a:gd name="T29" fmla="*/ 2219 h 370"/>
                <a:gd name="T30" fmla="*/ 223 w 674"/>
                <a:gd name="T31" fmla="*/ 2084 h 370"/>
                <a:gd name="T32" fmla="*/ 217 w 674"/>
                <a:gd name="T33" fmla="*/ 1964 h 370"/>
                <a:gd name="T34" fmla="*/ 291 w 674"/>
                <a:gd name="T35" fmla="*/ 1763 h 370"/>
                <a:gd name="T36" fmla="*/ 274 w 674"/>
                <a:gd name="T37" fmla="*/ 1550 h 370"/>
                <a:gd name="T38" fmla="*/ 262 w 674"/>
                <a:gd name="T39" fmla="*/ 1672 h 370"/>
                <a:gd name="T40" fmla="*/ 223 w 674"/>
                <a:gd name="T41" fmla="*/ 1593 h 370"/>
                <a:gd name="T42" fmla="*/ 291 w 674"/>
                <a:gd name="T43" fmla="*/ 1485 h 370"/>
                <a:gd name="T44" fmla="*/ 269 w 674"/>
                <a:gd name="T45" fmla="*/ 1349 h 370"/>
                <a:gd name="T46" fmla="*/ 233 w 674"/>
                <a:gd name="T47" fmla="*/ 1349 h 370"/>
                <a:gd name="T48" fmla="*/ 262 w 674"/>
                <a:gd name="T49" fmla="*/ 962 h 370"/>
                <a:gd name="T50" fmla="*/ 213 w 674"/>
                <a:gd name="T51" fmla="*/ 854 h 370"/>
                <a:gd name="T52" fmla="*/ 96 w 674"/>
                <a:gd name="T53" fmla="*/ 814 h 370"/>
                <a:gd name="T54" fmla="*/ 18 w 674"/>
                <a:gd name="T55" fmla="*/ 768 h 370"/>
                <a:gd name="T56" fmla="*/ 10 w 674"/>
                <a:gd name="T57" fmla="*/ 675 h 370"/>
                <a:gd name="T58" fmla="*/ 96 w 674"/>
                <a:gd name="T59" fmla="*/ 639 h 370"/>
                <a:gd name="T60" fmla="*/ 2 w 674"/>
                <a:gd name="T61" fmla="*/ 609 h 370"/>
                <a:gd name="T62" fmla="*/ 12 w 674"/>
                <a:gd name="T63" fmla="*/ 479 h 370"/>
                <a:gd name="T64" fmla="*/ 197 w 674"/>
                <a:gd name="T65" fmla="*/ 427 h 370"/>
                <a:gd name="T66" fmla="*/ 257 w 674"/>
                <a:gd name="T67" fmla="*/ 293 h 370"/>
                <a:gd name="T68" fmla="*/ 351 w 674"/>
                <a:gd name="T69" fmla="*/ 181 h 370"/>
                <a:gd name="T70" fmla="*/ 482 w 674"/>
                <a:gd name="T71" fmla="*/ 196 h 370"/>
                <a:gd name="T72" fmla="*/ 581 w 674"/>
                <a:gd name="T73" fmla="*/ 112 h 370"/>
                <a:gd name="T74" fmla="*/ 750 w 674"/>
                <a:gd name="T75" fmla="*/ 69 h 370"/>
                <a:gd name="T76" fmla="*/ 854 w 674"/>
                <a:gd name="T77" fmla="*/ 2 h 370"/>
                <a:gd name="T78" fmla="*/ 973 w 674"/>
                <a:gd name="T79" fmla="*/ 59 h 370"/>
                <a:gd name="T80" fmla="*/ 973 w 674"/>
                <a:gd name="T81" fmla="*/ 154 h 370"/>
                <a:gd name="T82" fmla="*/ 1046 w 674"/>
                <a:gd name="T83" fmla="*/ 181 h 370"/>
                <a:gd name="T84" fmla="*/ 1232 w 674"/>
                <a:gd name="T85" fmla="*/ 264 h 370"/>
                <a:gd name="T86" fmla="*/ 1128 w 674"/>
                <a:gd name="T87" fmla="*/ 310 h 370"/>
                <a:gd name="T88" fmla="*/ 1089 w 674"/>
                <a:gd name="T89" fmla="*/ 405 h 370"/>
                <a:gd name="T90" fmla="*/ 1076 w 674"/>
                <a:gd name="T91" fmla="*/ 556 h 370"/>
                <a:gd name="T92" fmla="*/ 1104 w 674"/>
                <a:gd name="T93" fmla="*/ 660 h 370"/>
                <a:gd name="T94" fmla="*/ 1020 w 674"/>
                <a:gd name="T95" fmla="*/ 727 h 370"/>
                <a:gd name="T96" fmla="*/ 1069 w 674"/>
                <a:gd name="T97" fmla="*/ 854 h 370"/>
                <a:gd name="T98" fmla="*/ 1053 w 674"/>
                <a:gd name="T99" fmla="*/ 916 h 370"/>
                <a:gd name="T100" fmla="*/ 1028 w 674"/>
                <a:gd name="T101" fmla="*/ 993 h 370"/>
                <a:gd name="T102" fmla="*/ 941 w 674"/>
                <a:gd name="T103" fmla="*/ 1091 h 370"/>
                <a:gd name="T104" fmla="*/ 989 w 674"/>
                <a:gd name="T105" fmla="*/ 1217 h 370"/>
                <a:gd name="T106" fmla="*/ 956 w 674"/>
                <a:gd name="T107" fmla="*/ 1251 h 370"/>
                <a:gd name="T108" fmla="*/ 960 w 674"/>
                <a:gd name="T109" fmla="*/ 1278 h 370"/>
                <a:gd name="T110" fmla="*/ 983 w 674"/>
                <a:gd name="T111" fmla="*/ 1485 h 370"/>
                <a:gd name="T112" fmla="*/ 922 w 674"/>
                <a:gd name="T113" fmla="*/ 1462 h 370"/>
                <a:gd name="T114" fmla="*/ 898 w 674"/>
                <a:gd name="T115" fmla="*/ 1421 h 370"/>
                <a:gd name="T116" fmla="*/ 914 w 674"/>
                <a:gd name="T117" fmla="*/ 1550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74"/>
                <a:gd name="T178" fmla="*/ 0 h 370"/>
                <a:gd name="T179" fmla="*/ 674 w 674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74" h="370">
                  <a:moveTo>
                    <a:pt x="524" y="194"/>
                  </a:moveTo>
                  <a:lnTo>
                    <a:pt x="498" y="206"/>
                  </a:lnTo>
                  <a:lnTo>
                    <a:pt x="468" y="216"/>
                  </a:lnTo>
                  <a:lnTo>
                    <a:pt x="436" y="224"/>
                  </a:lnTo>
                  <a:lnTo>
                    <a:pt x="420" y="226"/>
                  </a:lnTo>
                  <a:lnTo>
                    <a:pt x="404" y="226"/>
                  </a:lnTo>
                  <a:lnTo>
                    <a:pt x="400" y="226"/>
                  </a:lnTo>
                  <a:lnTo>
                    <a:pt x="398" y="224"/>
                  </a:lnTo>
                  <a:lnTo>
                    <a:pt x="392" y="220"/>
                  </a:lnTo>
                  <a:lnTo>
                    <a:pt x="388" y="228"/>
                  </a:lnTo>
                  <a:lnTo>
                    <a:pt x="382" y="236"/>
                  </a:lnTo>
                  <a:lnTo>
                    <a:pt x="376" y="242"/>
                  </a:lnTo>
                  <a:lnTo>
                    <a:pt x="366" y="248"/>
                  </a:lnTo>
                  <a:lnTo>
                    <a:pt x="358" y="254"/>
                  </a:lnTo>
                  <a:lnTo>
                    <a:pt x="348" y="258"/>
                  </a:lnTo>
                  <a:lnTo>
                    <a:pt x="338" y="260"/>
                  </a:lnTo>
                  <a:lnTo>
                    <a:pt x="328" y="262"/>
                  </a:lnTo>
                  <a:lnTo>
                    <a:pt x="322" y="262"/>
                  </a:lnTo>
                  <a:lnTo>
                    <a:pt x="318" y="264"/>
                  </a:lnTo>
                  <a:lnTo>
                    <a:pt x="314" y="268"/>
                  </a:lnTo>
                  <a:lnTo>
                    <a:pt x="308" y="268"/>
                  </a:lnTo>
                  <a:lnTo>
                    <a:pt x="294" y="268"/>
                  </a:lnTo>
                  <a:lnTo>
                    <a:pt x="280" y="270"/>
                  </a:lnTo>
                  <a:lnTo>
                    <a:pt x="272" y="274"/>
                  </a:lnTo>
                  <a:lnTo>
                    <a:pt x="270" y="276"/>
                  </a:lnTo>
                  <a:lnTo>
                    <a:pt x="270" y="278"/>
                  </a:lnTo>
                  <a:lnTo>
                    <a:pt x="270" y="280"/>
                  </a:lnTo>
                  <a:lnTo>
                    <a:pt x="272" y="282"/>
                  </a:lnTo>
                  <a:lnTo>
                    <a:pt x="276" y="286"/>
                  </a:lnTo>
                  <a:lnTo>
                    <a:pt x="270" y="290"/>
                  </a:lnTo>
                  <a:lnTo>
                    <a:pt x="266" y="286"/>
                  </a:lnTo>
                  <a:lnTo>
                    <a:pt x="266" y="298"/>
                  </a:lnTo>
                  <a:lnTo>
                    <a:pt x="262" y="302"/>
                  </a:lnTo>
                  <a:lnTo>
                    <a:pt x="258" y="306"/>
                  </a:lnTo>
                  <a:lnTo>
                    <a:pt x="248" y="312"/>
                  </a:lnTo>
                  <a:lnTo>
                    <a:pt x="238" y="320"/>
                  </a:lnTo>
                  <a:lnTo>
                    <a:pt x="234" y="324"/>
                  </a:lnTo>
                  <a:lnTo>
                    <a:pt x="230" y="330"/>
                  </a:lnTo>
                  <a:lnTo>
                    <a:pt x="228" y="334"/>
                  </a:lnTo>
                  <a:lnTo>
                    <a:pt x="224" y="338"/>
                  </a:lnTo>
                  <a:lnTo>
                    <a:pt x="222" y="338"/>
                  </a:lnTo>
                  <a:lnTo>
                    <a:pt x="218" y="342"/>
                  </a:lnTo>
                  <a:lnTo>
                    <a:pt x="214" y="350"/>
                  </a:lnTo>
                  <a:lnTo>
                    <a:pt x="210" y="360"/>
                  </a:lnTo>
                  <a:lnTo>
                    <a:pt x="208" y="364"/>
                  </a:lnTo>
                  <a:lnTo>
                    <a:pt x="204" y="368"/>
                  </a:lnTo>
                  <a:lnTo>
                    <a:pt x="198" y="370"/>
                  </a:lnTo>
                  <a:lnTo>
                    <a:pt x="192" y="370"/>
                  </a:lnTo>
                  <a:lnTo>
                    <a:pt x="186" y="370"/>
                  </a:lnTo>
                  <a:lnTo>
                    <a:pt x="182" y="368"/>
                  </a:lnTo>
                  <a:lnTo>
                    <a:pt x="174" y="362"/>
                  </a:lnTo>
                  <a:lnTo>
                    <a:pt x="168" y="356"/>
                  </a:lnTo>
                  <a:lnTo>
                    <a:pt x="164" y="354"/>
                  </a:lnTo>
                  <a:lnTo>
                    <a:pt x="156" y="354"/>
                  </a:lnTo>
                  <a:lnTo>
                    <a:pt x="150" y="352"/>
                  </a:lnTo>
                  <a:lnTo>
                    <a:pt x="146" y="350"/>
                  </a:lnTo>
                  <a:lnTo>
                    <a:pt x="142" y="344"/>
                  </a:lnTo>
                  <a:lnTo>
                    <a:pt x="142" y="340"/>
                  </a:lnTo>
                  <a:lnTo>
                    <a:pt x="140" y="336"/>
                  </a:lnTo>
                  <a:lnTo>
                    <a:pt x="136" y="332"/>
                  </a:lnTo>
                  <a:lnTo>
                    <a:pt x="134" y="326"/>
                  </a:lnTo>
                  <a:lnTo>
                    <a:pt x="132" y="320"/>
                  </a:lnTo>
                  <a:lnTo>
                    <a:pt x="126" y="318"/>
                  </a:lnTo>
                  <a:lnTo>
                    <a:pt x="122" y="312"/>
                  </a:lnTo>
                  <a:lnTo>
                    <a:pt x="120" y="304"/>
                  </a:lnTo>
                  <a:lnTo>
                    <a:pt x="120" y="298"/>
                  </a:lnTo>
                  <a:lnTo>
                    <a:pt x="128" y="296"/>
                  </a:lnTo>
                  <a:lnTo>
                    <a:pt x="134" y="292"/>
                  </a:lnTo>
                  <a:lnTo>
                    <a:pt x="122" y="292"/>
                  </a:lnTo>
                  <a:lnTo>
                    <a:pt x="118" y="290"/>
                  </a:lnTo>
                  <a:lnTo>
                    <a:pt x="116" y="286"/>
                  </a:lnTo>
                  <a:lnTo>
                    <a:pt x="118" y="282"/>
                  </a:lnTo>
                  <a:lnTo>
                    <a:pt x="118" y="278"/>
                  </a:lnTo>
                  <a:lnTo>
                    <a:pt x="116" y="274"/>
                  </a:lnTo>
                  <a:lnTo>
                    <a:pt x="126" y="274"/>
                  </a:lnTo>
                  <a:lnTo>
                    <a:pt x="132" y="270"/>
                  </a:lnTo>
                  <a:lnTo>
                    <a:pt x="126" y="268"/>
                  </a:lnTo>
                  <a:lnTo>
                    <a:pt x="120" y="266"/>
                  </a:lnTo>
                  <a:lnTo>
                    <a:pt x="108" y="262"/>
                  </a:lnTo>
                  <a:lnTo>
                    <a:pt x="122" y="258"/>
                  </a:lnTo>
                  <a:lnTo>
                    <a:pt x="134" y="254"/>
                  </a:lnTo>
                  <a:lnTo>
                    <a:pt x="122" y="254"/>
                  </a:lnTo>
                  <a:lnTo>
                    <a:pt x="114" y="254"/>
                  </a:lnTo>
                  <a:lnTo>
                    <a:pt x="116" y="246"/>
                  </a:lnTo>
                  <a:lnTo>
                    <a:pt x="118" y="242"/>
                  </a:lnTo>
                  <a:lnTo>
                    <a:pt x="124" y="238"/>
                  </a:lnTo>
                  <a:lnTo>
                    <a:pt x="130" y="234"/>
                  </a:lnTo>
                  <a:lnTo>
                    <a:pt x="142" y="228"/>
                  </a:lnTo>
                  <a:lnTo>
                    <a:pt x="152" y="224"/>
                  </a:lnTo>
                  <a:lnTo>
                    <a:pt x="158" y="218"/>
                  </a:lnTo>
                  <a:lnTo>
                    <a:pt x="164" y="212"/>
                  </a:lnTo>
                  <a:lnTo>
                    <a:pt x="170" y="196"/>
                  </a:lnTo>
                  <a:lnTo>
                    <a:pt x="164" y="194"/>
                  </a:lnTo>
                  <a:lnTo>
                    <a:pt x="154" y="192"/>
                  </a:lnTo>
                  <a:lnTo>
                    <a:pt x="148" y="192"/>
                  </a:lnTo>
                  <a:lnTo>
                    <a:pt x="142" y="194"/>
                  </a:lnTo>
                  <a:lnTo>
                    <a:pt x="152" y="196"/>
                  </a:lnTo>
                  <a:lnTo>
                    <a:pt x="150" y="202"/>
                  </a:lnTo>
                  <a:lnTo>
                    <a:pt x="146" y="204"/>
                  </a:lnTo>
                  <a:lnTo>
                    <a:pt x="142" y="206"/>
                  </a:lnTo>
                  <a:lnTo>
                    <a:pt x="136" y="206"/>
                  </a:lnTo>
                  <a:lnTo>
                    <a:pt x="130" y="206"/>
                  </a:lnTo>
                  <a:lnTo>
                    <a:pt x="126" y="204"/>
                  </a:lnTo>
                  <a:lnTo>
                    <a:pt x="124" y="202"/>
                  </a:lnTo>
                  <a:lnTo>
                    <a:pt x="122" y="196"/>
                  </a:lnTo>
                  <a:lnTo>
                    <a:pt x="124" y="192"/>
                  </a:lnTo>
                  <a:lnTo>
                    <a:pt x="128" y="188"/>
                  </a:lnTo>
                  <a:lnTo>
                    <a:pt x="134" y="186"/>
                  </a:lnTo>
                  <a:lnTo>
                    <a:pt x="142" y="184"/>
                  </a:lnTo>
                  <a:lnTo>
                    <a:pt x="158" y="184"/>
                  </a:lnTo>
                  <a:lnTo>
                    <a:pt x="168" y="182"/>
                  </a:lnTo>
                  <a:lnTo>
                    <a:pt x="160" y="174"/>
                  </a:lnTo>
                  <a:lnTo>
                    <a:pt x="156" y="168"/>
                  </a:lnTo>
                  <a:lnTo>
                    <a:pt x="152" y="164"/>
                  </a:lnTo>
                  <a:lnTo>
                    <a:pt x="146" y="166"/>
                  </a:lnTo>
                  <a:lnTo>
                    <a:pt x="144" y="168"/>
                  </a:lnTo>
                  <a:lnTo>
                    <a:pt x="140" y="172"/>
                  </a:lnTo>
                  <a:lnTo>
                    <a:pt x="136" y="172"/>
                  </a:lnTo>
                  <a:lnTo>
                    <a:pt x="130" y="170"/>
                  </a:lnTo>
                  <a:lnTo>
                    <a:pt x="128" y="166"/>
                  </a:lnTo>
                  <a:lnTo>
                    <a:pt x="144" y="136"/>
                  </a:lnTo>
                  <a:lnTo>
                    <a:pt x="140" y="134"/>
                  </a:lnTo>
                  <a:lnTo>
                    <a:pt x="138" y="128"/>
                  </a:lnTo>
                  <a:lnTo>
                    <a:pt x="140" y="122"/>
                  </a:lnTo>
                  <a:lnTo>
                    <a:pt x="142" y="118"/>
                  </a:lnTo>
                  <a:lnTo>
                    <a:pt x="136" y="118"/>
                  </a:lnTo>
                  <a:lnTo>
                    <a:pt x="132" y="116"/>
                  </a:lnTo>
                  <a:lnTo>
                    <a:pt x="128" y="112"/>
                  </a:lnTo>
                  <a:lnTo>
                    <a:pt x="126" y="106"/>
                  </a:lnTo>
                  <a:lnTo>
                    <a:pt x="116" y="106"/>
                  </a:lnTo>
                  <a:lnTo>
                    <a:pt x="106" y="102"/>
                  </a:lnTo>
                  <a:lnTo>
                    <a:pt x="96" y="98"/>
                  </a:lnTo>
                  <a:lnTo>
                    <a:pt x="84" y="96"/>
                  </a:lnTo>
                  <a:lnTo>
                    <a:pt x="68" y="98"/>
                  </a:lnTo>
                  <a:lnTo>
                    <a:pt x="54" y="100"/>
                  </a:lnTo>
                  <a:lnTo>
                    <a:pt x="42" y="102"/>
                  </a:lnTo>
                  <a:lnTo>
                    <a:pt x="30" y="102"/>
                  </a:lnTo>
                  <a:lnTo>
                    <a:pt x="26" y="102"/>
                  </a:lnTo>
                  <a:lnTo>
                    <a:pt x="24" y="98"/>
                  </a:lnTo>
                  <a:lnTo>
                    <a:pt x="18" y="94"/>
                  </a:lnTo>
                  <a:lnTo>
                    <a:pt x="20" y="94"/>
                  </a:lnTo>
                  <a:lnTo>
                    <a:pt x="12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4" y="82"/>
                  </a:lnTo>
                  <a:lnTo>
                    <a:pt x="20" y="80"/>
                  </a:lnTo>
                  <a:lnTo>
                    <a:pt x="40" y="82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58" y="74"/>
                  </a:lnTo>
                  <a:lnTo>
                    <a:pt x="24" y="74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4" y="62"/>
                  </a:lnTo>
                  <a:lnTo>
                    <a:pt x="12" y="60"/>
                  </a:lnTo>
                  <a:lnTo>
                    <a:pt x="26" y="60"/>
                  </a:lnTo>
                  <a:lnTo>
                    <a:pt x="46" y="60"/>
                  </a:lnTo>
                  <a:lnTo>
                    <a:pt x="72" y="58"/>
                  </a:lnTo>
                  <a:lnTo>
                    <a:pt x="96" y="54"/>
                  </a:lnTo>
                  <a:lnTo>
                    <a:pt x="106" y="52"/>
                  </a:lnTo>
                  <a:lnTo>
                    <a:pt x="112" y="48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8" y="38"/>
                  </a:lnTo>
                  <a:lnTo>
                    <a:pt x="140" y="36"/>
                  </a:lnTo>
                  <a:lnTo>
                    <a:pt x="148" y="36"/>
                  </a:lnTo>
                  <a:lnTo>
                    <a:pt x="156" y="34"/>
                  </a:lnTo>
                  <a:lnTo>
                    <a:pt x="170" y="30"/>
                  </a:lnTo>
                  <a:lnTo>
                    <a:pt x="182" y="24"/>
                  </a:lnTo>
                  <a:lnTo>
                    <a:pt x="190" y="22"/>
                  </a:lnTo>
                  <a:lnTo>
                    <a:pt x="198" y="22"/>
                  </a:lnTo>
                  <a:lnTo>
                    <a:pt x="224" y="18"/>
                  </a:lnTo>
                  <a:lnTo>
                    <a:pt x="252" y="18"/>
                  </a:lnTo>
                  <a:lnTo>
                    <a:pt x="250" y="24"/>
                  </a:lnTo>
                  <a:lnTo>
                    <a:pt x="262" y="24"/>
                  </a:lnTo>
                  <a:lnTo>
                    <a:pt x="276" y="22"/>
                  </a:lnTo>
                  <a:lnTo>
                    <a:pt x="290" y="18"/>
                  </a:lnTo>
                  <a:lnTo>
                    <a:pt x="304" y="18"/>
                  </a:lnTo>
                  <a:lnTo>
                    <a:pt x="310" y="16"/>
                  </a:lnTo>
                  <a:lnTo>
                    <a:pt x="316" y="14"/>
                  </a:lnTo>
                  <a:lnTo>
                    <a:pt x="332" y="6"/>
                  </a:lnTo>
                  <a:lnTo>
                    <a:pt x="388" y="6"/>
                  </a:lnTo>
                  <a:lnTo>
                    <a:pt x="392" y="8"/>
                  </a:lnTo>
                  <a:lnTo>
                    <a:pt x="396" y="10"/>
                  </a:lnTo>
                  <a:lnTo>
                    <a:pt x="408" y="8"/>
                  </a:lnTo>
                  <a:lnTo>
                    <a:pt x="422" y="4"/>
                  </a:lnTo>
                  <a:lnTo>
                    <a:pt x="438" y="2"/>
                  </a:lnTo>
                  <a:lnTo>
                    <a:pt x="452" y="0"/>
                  </a:lnTo>
                  <a:lnTo>
                    <a:pt x="458" y="0"/>
                  </a:lnTo>
                  <a:lnTo>
                    <a:pt x="464" y="2"/>
                  </a:lnTo>
                  <a:lnTo>
                    <a:pt x="470" y="6"/>
                  </a:lnTo>
                  <a:lnTo>
                    <a:pt x="472" y="12"/>
                  </a:lnTo>
                  <a:lnTo>
                    <a:pt x="518" y="12"/>
                  </a:lnTo>
                  <a:lnTo>
                    <a:pt x="522" y="8"/>
                  </a:lnTo>
                  <a:lnTo>
                    <a:pt x="528" y="6"/>
                  </a:lnTo>
                  <a:lnTo>
                    <a:pt x="538" y="6"/>
                  </a:lnTo>
                  <a:lnTo>
                    <a:pt x="558" y="8"/>
                  </a:lnTo>
                  <a:lnTo>
                    <a:pt x="578" y="12"/>
                  </a:lnTo>
                  <a:lnTo>
                    <a:pt x="578" y="18"/>
                  </a:lnTo>
                  <a:lnTo>
                    <a:pt x="528" y="18"/>
                  </a:lnTo>
                  <a:lnTo>
                    <a:pt x="528" y="20"/>
                  </a:lnTo>
                  <a:lnTo>
                    <a:pt x="564" y="20"/>
                  </a:lnTo>
                  <a:lnTo>
                    <a:pt x="564" y="18"/>
                  </a:lnTo>
                  <a:lnTo>
                    <a:pt x="572" y="18"/>
                  </a:lnTo>
                  <a:lnTo>
                    <a:pt x="568" y="22"/>
                  </a:lnTo>
                  <a:lnTo>
                    <a:pt x="564" y="24"/>
                  </a:lnTo>
                  <a:lnTo>
                    <a:pt x="674" y="24"/>
                  </a:lnTo>
                  <a:lnTo>
                    <a:pt x="672" y="28"/>
                  </a:lnTo>
                  <a:lnTo>
                    <a:pt x="670" y="30"/>
                  </a:lnTo>
                  <a:lnTo>
                    <a:pt x="668" y="32"/>
                  </a:lnTo>
                  <a:lnTo>
                    <a:pt x="664" y="32"/>
                  </a:lnTo>
                  <a:lnTo>
                    <a:pt x="646" y="34"/>
                  </a:lnTo>
                  <a:lnTo>
                    <a:pt x="634" y="34"/>
                  </a:lnTo>
                  <a:lnTo>
                    <a:pt x="624" y="36"/>
                  </a:lnTo>
                  <a:lnTo>
                    <a:pt x="612" y="38"/>
                  </a:lnTo>
                  <a:lnTo>
                    <a:pt x="598" y="42"/>
                  </a:lnTo>
                  <a:lnTo>
                    <a:pt x="606" y="42"/>
                  </a:lnTo>
                  <a:lnTo>
                    <a:pt x="596" y="44"/>
                  </a:lnTo>
                  <a:lnTo>
                    <a:pt x="590" y="46"/>
                  </a:lnTo>
                  <a:lnTo>
                    <a:pt x="592" y="50"/>
                  </a:lnTo>
                  <a:lnTo>
                    <a:pt x="574" y="58"/>
                  </a:lnTo>
                  <a:lnTo>
                    <a:pt x="566" y="64"/>
                  </a:lnTo>
                  <a:lnTo>
                    <a:pt x="560" y="72"/>
                  </a:lnTo>
                  <a:lnTo>
                    <a:pt x="572" y="70"/>
                  </a:lnTo>
                  <a:lnTo>
                    <a:pt x="584" y="68"/>
                  </a:lnTo>
                  <a:lnTo>
                    <a:pt x="586" y="72"/>
                  </a:lnTo>
                  <a:lnTo>
                    <a:pt x="586" y="76"/>
                  </a:lnTo>
                  <a:lnTo>
                    <a:pt x="592" y="78"/>
                  </a:lnTo>
                  <a:lnTo>
                    <a:pt x="596" y="80"/>
                  </a:lnTo>
                  <a:lnTo>
                    <a:pt x="600" y="82"/>
                  </a:lnTo>
                  <a:lnTo>
                    <a:pt x="594" y="86"/>
                  </a:lnTo>
                  <a:lnTo>
                    <a:pt x="588" y="86"/>
                  </a:lnTo>
                  <a:lnTo>
                    <a:pt x="572" y="88"/>
                  </a:lnTo>
                  <a:lnTo>
                    <a:pt x="558" y="88"/>
                  </a:lnTo>
                  <a:lnTo>
                    <a:pt x="554" y="90"/>
                  </a:lnTo>
                  <a:lnTo>
                    <a:pt x="552" y="94"/>
                  </a:lnTo>
                  <a:lnTo>
                    <a:pt x="562" y="96"/>
                  </a:lnTo>
                  <a:lnTo>
                    <a:pt x="574" y="96"/>
                  </a:lnTo>
                  <a:lnTo>
                    <a:pt x="576" y="102"/>
                  </a:lnTo>
                  <a:lnTo>
                    <a:pt x="580" y="106"/>
                  </a:lnTo>
                  <a:lnTo>
                    <a:pt x="584" y="108"/>
                  </a:lnTo>
                  <a:lnTo>
                    <a:pt x="590" y="110"/>
                  </a:lnTo>
                  <a:lnTo>
                    <a:pt x="582" y="114"/>
                  </a:lnTo>
                  <a:lnTo>
                    <a:pt x="576" y="116"/>
                  </a:lnTo>
                  <a:lnTo>
                    <a:pt x="572" y="114"/>
                  </a:lnTo>
                  <a:lnTo>
                    <a:pt x="560" y="114"/>
                  </a:lnTo>
                  <a:lnTo>
                    <a:pt x="566" y="116"/>
                  </a:lnTo>
                  <a:lnTo>
                    <a:pt x="570" y="118"/>
                  </a:lnTo>
                  <a:lnTo>
                    <a:pt x="564" y="122"/>
                  </a:lnTo>
                  <a:lnTo>
                    <a:pt x="558" y="124"/>
                  </a:lnTo>
                  <a:lnTo>
                    <a:pt x="542" y="124"/>
                  </a:lnTo>
                  <a:lnTo>
                    <a:pt x="552" y="128"/>
                  </a:lnTo>
                  <a:lnTo>
                    <a:pt x="554" y="132"/>
                  </a:lnTo>
                  <a:lnTo>
                    <a:pt x="558" y="136"/>
                  </a:lnTo>
                  <a:lnTo>
                    <a:pt x="512" y="136"/>
                  </a:lnTo>
                  <a:lnTo>
                    <a:pt x="516" y="138"/>
                  </a:lnTo>
                  <a:lnTo>
                    <a:pt x="520" y="140"/>
                  </a:lnTo>
                  <a:lnTo>
                    <a:pt x="528" y="144"/>
                  </a:lnTo>
                  <a:lnTo>
                    <a:pt x="536" y="148"/>
                  </a:lnTo>
                  <a:lnTo>
                    <a:pt x="538" y="150"/>
                  </a:lnTo>
                  <a:lnTo>
                    <a:pt x="540" y="154"/>
                  </a:lnTo>
                  <a:lnTo>
                    <a:pt x="538" y="158"/>
                  </a:lnTo>
                  <a:lnTo>
                    <a:pt x="534" y="160"/>
                  </a:lnTo>
                  <a:lnTo>
                    <a:pt x="526" y="158"/>
                  </a:lnTo>
                  <a:lnTo>
                    <a:pt x="518" y="154"/>
                  </a:lnTo>
                  <a:lnTo>
                    <a:pt x="510" y="148"/>
                  </a:lnTo>
                  <a:lnTo>
                    <a:pt x="504" y="148"/>
                  </a:lnTo>
                  <a:lnTo>
                    <a:pt x="500" y="148"/>
                  </a:lnTo>
                  <a:lnTo>
                    <a:pt x="508" y="152"/>
                  </a:lnTo>
                  <a:lnTo>
                    <a:pt x="522" y="158"/>
                  </a:lnTo>
                  <a:lnTo>
                    <a:pt x="534" y="164"/>
                  </a:lnTo>
                  <a:lnTo>
                    <a:pt x="538" y="168"/>
                  </a:lnTo>
                  <a:lnTo>
                    <a:pt x="540" y="172"/>
                  </a:lnTo>
                  <a:lnTo>
                    <a:pt x="538" y="180"/>
                  </a:lnTo>
                  <a:lnTo>
                    <a:pt x="534" y="184"/>
                  </a:lnTo>
                  <a:lnTo>
                    <a:pt x="528" y="186"/>
                  </a:lnTo>
                  <a:lnTo>
                    <a:pt x="520" y="188"/>
                  </a:lnTo>
                  <a:lnTo>
                    <a:pt x="512" y="186"/>
                  </a:lnTo>
                  <a:lnTo>
                    <a:pt x="506" y="184"/>
                  </a:lnTo>
                  <a:lnTo>
                    <a:pt x="502" y="180"/>
                  </a:lnTo>
                  <a:lnTo>
                    <a:pt x="500" y="172"/>
                  </a:lnTo>
                  <a:lnTo>
                    <a:pt x="482" y="170"/>
                  </a:lnTo>
                  <a:lnTo>
                    <a:pt x="466" y="166"/>
                  </a:lnTo>
                  <a:lnTo>
                    <a:pt x="478" y="170"/>
                  </a:lnTo>
                  <a:lnTo>
                    <a:pt x="488" y="174"/>
                  </a:lnTo>
                  <a:lnTo>
                    <a:pt x="484" y="178"/>
                  </a:lnTo>
                  <a:lnTo>
                    <a:pt x="478" y="182"/>
                  </a:lnTo>
                  <a:lnTo>
                    <a:pt x="480" y="186"/>
                  </a:lnTo>
                  <a:lnTo>
                    <a:pt x="484" y="190"/>
                  </a:lnTo>
                  <a:lnTo>
                    <a:pt x="496" y="192"/>
                  </a:lnTo>
                  <a:lnTo>
                    <a:pt x="510" y="192"/>
                  </a:lnTo>
                  <a:lnTo>
                    <a:pt x="526" y="192"/>
                  </a:lnTo>
                  <a:lnTo>
                    <a:pt x="524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3" name="Freeform 103"/>
            <p:cNvSpPr>
              <a:spLocks noChangeAspect="1"/>
            </p:cNvSpPr>
            <p:nvPr/>
          </p:nvSpPr>
          <p:spPr bwMode="auto">
            <a:xfrm>
              <a:off x="2230" y="1171"/>
              <a:ext cx="138" cy="63"/>
            </a:xfrm>
            <a:custGeom>
              <a:avLst/>
              <a:gdLst>
                <a:gd name="T0" fmla="*/ 0 w 136"/>
                <a:gd name="T1" fmla="*/ 136 h 58"/>
                <a:gd name="T2" fmla="*/ 6 w 136"/>
                <a:gd name="T3" fmla="*/ 98 h 58"/>
                <a:gd name="T4" fmla="*/ 10 w 136"/>
                <a:gd name="T5" fmla="*/ 70 h 58"/>
                <a:gd name="T6" fmla="*/ 14 w 136"/>
                <a:gd name="T7" fmla="*/ 4 h 58"/>
                <a:gd name="T8" fmla="*/ 20 w 136"/>
                <a:gd name="T9" fmla="*/ 2 h 58"/>
                <a:gd name="T10" fmla="*/ 24 w 136"/>
                <a:gd name="T11" fmla="*/ 2 h 58"/>
                <a:gd name="T12" fmla="*/ 28 w 136"/>
                <a:gd name="T13" fmla="*/ 4 h 58"/>
                <a:gd name="T14" fmla="*/ 32 w 136"/>
                <a:gd name="T15" fmla="*/ 59 h 58"/>
                <a:gd name="T16" fmla="*/ 62 w 136"/>
                <a:gd name="T17" fmla="*/ 70 h 58"/>
                <a:gd name="T18" fmla="*/ 60 w 136"/>
                <a:gd name="T19" fmla="*/ 115 h 58"/>
                <a:gd name="T20" fmla="*/ 32 w 136"/>
                <a:gd name="T21" fmla="*/ 161 h 58"/>
                <a:gd name="T22" fmla="*/ 64 w 136"/>
                <a:gd name="T23" fmla="*/ 161 h 58"/>
                <a:gd name="T24" fmla="*/ 70 w 136"/>
                <a:gd name="T25" fmla="*/ 115 h 58"/>
                <a:gd name="T26" fmla="*/ 78 w 136"/>
                <a:gd name="T27" fmla="*/ 59 h 58"/>
                <a:gd name="T28" fmla="*/ 82 w 136"/>
                <a:gd name="T29" fmla="*/ 98 h 58"/>
                <a:gd name="T30" fmla="*/ 94 w 136"/>
                <a:gd name="T31" fmla="*/ 83 h 58"/>
                <a:gd name="T32" fmla="*/ 113 w 136"/>
                <a:gd name="T33" fmla="*/ 59 h 58"/>
                <a:gd name="T34" fmla="*/ 141 w 136"/>
                <a:gd name="T35" fmla="*/ 2 h 58"/>
                <a:gd name="T36" fmla="*/ 156 w 136"/>
                <a:gd name="T37" fmla="*/ 0 h 58"/>
                <a:gd name="T38" fmla="*/ 166 w 136"/>
                <a:gd name="T39" fmla="*/ 2 h 58"/>
                <a:gd name="T40" fmla="*/ 175 w 136"/>
                <a:gd name="T41" fmla="*/ 70 h 58"/>
                <a:gd name="T42" fmla="*/ 196 w 136"/>
                <a:gd name="T43" fmla="*/ 190 h 58"/>
                <a:gd name="T44" fmla="*/ 196 w 136"/>
                <a:gd name="T45" fmla="*/ 243 h 58"/>
                <a:gd name="T46" fmla="*/ 184 w 136"/>
                <a:gd name="T47" fmla="*/ 264 h 58"/>
                <a:gd name="T48" fmla="*/ 172 w 136"/>
                <a:gd name="T49" fmla="*/ 278 h 58"/>
                <a:gd name="T50" fmla="*/ 162 w 136"/>
                <a:gd name="T51" fmla="*/ 328 h 58"/>
                <a:gd name="T52" fmla="*/ 145 w 136"/>
                <a:gd name="T53" fmla="*/ 400 h 58"/>
                <a:gd name="T54" fmla="*/ 133 w 136"/>
                <a:gd name="T55" fmla="*/ 406 h 58"/>
                <a:gd name="T56" fmla="*/ 117 w 136"/>
                <a:gd name="T57" fmla="*/ 406 h 58"/>
                <a:gd name="T58" fmla="*/ 105 w 136"/>
                <a:gd name="T59" fmla="*/ 406 h 58"/>
                <a:gd name="T60" fmla="*/ 98 w 136"/>
                <a:gd name="T61" fmla="*/ 400 h 58"/>
                <a:gd name="T62" fmla="*/ 109 w 136"/>
                <a:gd name="T63" fmla="*/ 441 h 58"/>
                <a:gd name="T64" fmla="*/ 98 w 136"/>
                <a:gd name="T65" fmla="*/ 479 h 58"/>
                <a:gd name="T66" fmla="*/ 92 w 136"/>
                <a:gd name="T67" fmla="*/ 495 h 58"/>
                <a:gd name="T68" fmla="*/ 82 w 136"/>
                <a:gd name="T69" fmla="*/ 495 h 58"/>
                <a:gd name="T70" fmla="*/ 74 w 136"/>
                <a:gd name="T71" fmla="*/ 495 h 58"/>
                <a:gd name="T72" fmla="*/ 28 w 136"/>
                <a:gd name="T73" fmla="*/ 471 h 58"/>
                <a:gd name="T74" fmla="*/ 10 w 136"/>
                <a:gd name="T75" fmla="*/ 434 h 58"/>
                <a:gd name="T76" fmla="*/ 18 w 136"/>
                <a:gd name="T77" fmla="*/ 400 h 58"/>
                <a:gd name="T78" fmla="*/ 26 w 136"/>
                <a:gd name="T79" fmla="*/ 368 h 58"/>
                <a:gd name="T80" fmla="*/ 18 w 136"/>
                <a:gd name="T81" fmla="*/ 328 h 58"/>
                <a:gd name="T82" fmla="*/ 12 w 136"/>
                <a:gd name="T83" fmla="*/ 312 h 58"/>
                <a:gd name="T84" fmla="*/ 0 w 136"/>
                <a:gd name="T85" fmla="*/ 264 h 58"/>
                <a:gd name="T86" fmla="*/ 8 w 136"/>
                <a:gd name="T87" fmla="*/ 224 h 58"/>
                <a:gd name="T88" fmla="*/ 14 w 136"/>
                <a:gd name="T89" fmla="*/ 190 h 58"/>
                <a:gd name="T90" fmla="*/ 6 w 136"/>
                <a:gd name="T91" fmla="*/ 175 h 58"/>
                <a:gd name="T92" fmla="*/ 0 w 136"/>
                <a:gd name="T93" fmla="*/ 136 h 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58"/>
                <a:gd name="T143" fmla="*/ 136 w 136"/>
                <a:gd name="T144" fmla="*/ 58 h 5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58">
                  <a:moveTo>
                    <a:pt x="0" y="16"/>
                  </a:move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38" y="18"/>
                  </a:lnTo>
                  <a:lnTo>
                    <a:pt x="44" y="14"/>
                  </a:lnTo>
                  <a:lnTo>
                    <a:pt x="52" y="6"/>
                  </a:lnTo>
                  <a:lnTo>
                    <a:pt x="56" y="12"/>
                  </a:lnTo>
                  <a:lnTo>
                    <a:pt x="68" y="10"/>
                  </a:lnTo>
                  <a:lnTo>
                    <a:pt x="82" y="6"/>
                  </a:lnTo>
                  <a:lnTo>
                    <a:pt x="96" y="2"/>
                  </a:lnTo>
                  <a:lnTo>
                    <a:pt x="104" y="0"/>
                  </a:lnTo>
                  <a:lnTo>
                    <a:pt x="114" y="2"/>
                  </a:lnTo>
                  <a:lnTo>
                    <a:pt x="122" y="8"/>
                  </a:lnTo>
                  <a:lnTo>
                    <a:pt x="136" y="22"/>
                  </a:lnTo>
                  <a:lnTo>
                    <a:pt x="136" y="28"/>
                  </a:lnTo>
                  <a:lnTo>
                    <a:pt x="128" y="30"/>
                  </a:lnTo>
                  <a:lnTo>
                    <a:pt x="120" y="32"/>
                  </a:lnTo>
                  <a:lnTo>
                    <a:pt x="110" y="38"/>
                  </a:lnTo>
                  <a:lnTo>
                    <a:pt x="98" y="46"/>
                  </a:lnTo>
                  <a:lnTo>
                    <a:pt x="92" y="48"/>
                  </a:lnTo>
                  <a:lnTo>
                    <a:pt x="84" y="48"/>
                  </a:lnTo>
                  <a:lnTo>
                    <a:pt x="78" y="48"/>
                  </a:lnTo>
                  <a:lnTo>
                    <a:pt x="72" y="46"/>
                  </a:lnTo>
                  <a:lnTo>
                    <a:pt x="80" y="52"/>
                  </a:lnTo>
                  <a:lnTo>
                    <a:pt x="72" y="56"/>
                  </a:lnTo>
                  <a:lnTo>
                    <a:pt x="66" y="58"/>
                  </a:lnTo>
                  <a:lnTo>
                    <a:pt x="56" y="58"/>
                  </a:lnTo>
                  <a:lnTo>
                    <a:pt x="48" y="58"/>
                  </a:lnTo>
                  <a:lnTo>
                    <a:pt x="28" y="54"/>
                  </a:lnTo>
                  <a:lnTo>
                    <a:pt x="10" y="50"/>
                  </a:lnTo>
                  <a:lnTo>
                    <a:pt x="18" y="46"/>
                  </a:lnTo>
                  <a:lnTo>
                    <a:pt x="26" y="42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0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6" y="2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4" name="Freeform 104"/>
            <p:cNvSpPr>
              <a:spLocks noChangeAspect="1"/>
            </p:cNvSpPr>
            <p:nvPr/>
          </p:nvSpPr>
          <p:spPr bwMode="auto">
            <a:xfrm>
              <a:off x="3282" y="2815"/>
              <a:ext cx="137" cy="293"/>
            </a:xfrm>
            <a:custGeom>
              <a:avLst/>
              <a:gdLst>
                <a:gd name="T0" fmla="*/ 58 w 134"/>
                <a:gd name="T1" fmla="*/ 763 h 270"/>
                <a:gd name="T2" fmla="*/ 66 w 134"/>
                <a:gd name="T3" fmla="*/ 695 h 270"/>
                <a:gd name="T4" fmla="*/ 80 w 134"/>
                <a:gd name="T5" fmla="*/ 613 h 270"/>
                <a:gd name="T6" fmla="*/ 104 w 134"/>
                <a:gd name="T7" fmla="*/ 613 h 270"/>
                <a:gd name="T8" fmla="*/ 127 w 134"/>
                <a:gd name="T9" fmla="*/ 590 h 270"/>
                <a:gd name="T10" fmla="*/ 165 w 134"/>
                <a:gd name="T11" fmla="*/ 288 h 270"/>
                <a:gd name="T12" fmla="*/ 177 w 134"/>
                <a:gd name="T13" fmla="*/ 253 h 270"/>
                <a:gd name="T14" fmla="*/ 193 w 134"/>
                <a:gd name="T15" fmla="*/ 233 h 270"/>
                <a:gd name="T16" fmla="*/ 201 w 134"/>
                <a:gd name="T17" fmla="*/ 112 h 270"/>
                <a:gd name="T18" fmla="*/ 210 w 134"/>
                <a:gd name="T19" fmla="*/ 0 h 270"/>
                <a:gd name="T20" fmla="*/ 213 w 134"/>
                <a:gd name="T21" fmla="*/ 155 h 270"/>
                <a:gd name="T22" fmla="*/ 233 w 134"/>
                <a:gd name="T23" fmla="*/ 474 h 270"/>
                <a:gd name="T24" fmla="*/ 237 w 134"/>
                <a:gd name="T25" fmla="*/ 613 h 270"/>
                <a:gd name="T26" fmla="*/ 230 w 134"/>
                <a:gd name="T27" fmla="*/ 665 h 270"/>
                <a:gd name="T28" fmla="*/ 223 w 134"/>
                <a:gd name="T29" fmla="*/ 640 h 270"/>
                <a:gd name="T30" fmla="*/ 213 w 134"/>
                <a:gd name="T31" fmla="*/ 613 h 270"/>
                <a:gd name="T32" fmla="*/ 210 w 134"/>
                <a:gd name="T33" fmla="*/ 709 h 270"/>
                <a:gd name="T34" fmla="*/ 213 w 134"/>
                <a:gd name="T35" fmla="*/ 775 h 270"/>
                <a:gd name="T36" fmla="*/ 217 w 134"/>
                <a:gd name="T37" fmla="*/ 828 h 270"/>
                <a:gd name="T38" fmla="*/ 203 w 134"/>
                <a:gd name="T39" fmla="*/ 964 h 270"/>
                <a:gd name="T40" fmla="*/ 154 w 134"/>
                <a:gd name="T41" fmla="*/ 1451 h 270"/>
                <a:gd name="T42" fmla="*/ 136 w 134"/>
                <a:gd name="T43" fmla="*/ 1855 h 270"/>
                <a:gd name="T44" fmla="*/ 124 w 134"/>
                <a:gd name="T45" fmla="*/ 2001 h 270"/>
                <a:gd name="T46" fmla="*/ 108 w 134"/>
                <a:gd name="T47" fmla="*/ 2162 h 270"/>
                <a:gd name="T48" fmla="*/ 76 w 134"/>
                <a:gd name="T49" fmla="*/ 2209 h 270"/>
                <a:gd name="T50" fmla="*/ 56 w 134"/>
                <a:gd name="T51" fmla="*/ 2263 h 270"/>
                <a:gd name="T52" fmla="*/ 16 w 134"/>
                <a:gd name="T53" fmla="*/ 2184 h 270"/>
                <a:gd name="T54" fmla="*/ 8 w 134"/>
                <a:gd name="T55" fmla="*/ 2068 h 270"/>
                <a:gd name="T56" fmla="*/ 0 w 134"/>
                <a:gd name="T57" fmla="*/ 1729 h 270"/>
                <a:gd name="T58" fmla="*/ 6 w 134"/>
                <a:gd name="T59" fmla="*/ 1566 h 270"/>
                <a:gd name="T60" fmla="*/ 14 w 134"/>
                <a:gd name="T61" fmla="*/ 1480 h 270"/>
                <a:gd name="T62" fmla="*/ 52 w 134"/>
                <a:gd name="T63" fmla="*/ 1309 h 270"/>
                <a:gd name="T64" fmla="*/ 52 w 134"/>
                <a:gd name="T65" fmla="*/ 1161 h 270"/>
                <a:gd name="T66" fmla="*/ 20 w 134"/>
                <a:gd name="T67" fmla="*/ 1046 h 270"/>
                <a:gd name="T68" fmla="*/ 54 w 134"/>
                <a:gd name="T69" fmla="*/ 763 h 27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270"/>
                <a:gd name="T107" fmla="*/ 134 w 134"/>
                <a:gd name="T108" fmla="*/ 270 h 27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270">
                  <a:moveTo>
                    <a:pt x="28" y="90"/>
                  </a:moveTo>
                  <a:lnTo>
                    <a:pt x="32" y="90"/>
                  </a:lnTo>
                  <a:lnTo>
                    <a:pt x="34" y="88"/>
                  </a:lnTo>
                  <a:lnTo>
                    <a:pt x="40" y="82"/>
                  </a:lnTo>
                  <a:lnTo>
                    <a:pt x="44" y="76"/>
                  </a:lnTo>
                  <a:lnTo>
                    <a:pt x="48" y="74"/>
                  </a:lnTo>
                  <a:lnTo>
                    <a:pt x="52" y="74"/>
                  </a:lnTo>
                  <a:lnTo>
                    <a:pt x="60" y="74"/>
                  </a:lnTo>
                  <a:lnTo>
                    <a:pt x="66" y="72"/>
                  </a:lnTo>
                  <a:lnTo>
                    <a:pt x="70" y="70"/>
                  </a:lnTo>
                  <a:lnTo>
                    <a:pt x="80" y="60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100" y="30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20"/>
                  </a:lnTo>
                  <a:lnTo>
                    <a:pt x="112" y="14"/>
                  </a:lnTo>
                  <a:lnTo>
                    <a:pt x="114" y="8"/>
                  </a:lnTo>
                  <a:lnTo>
                    <a:pt x="118" y="0"/>
                  </a:lnTo>
                  <a:lnTo>
                    <a:pt x="118" y="10"/>
                  </a:lnTo>
                  <a:lnTo>
                    <a:pt x="120" y="18"/>
                  </a:lnTo>
                  <a:lnTo>
                    <a:pt x="126" y="36"/>
                  </a:lnTo>
                  <a:lnTo>
                    <a:pt x="132" y="56"/>
                  </a:lnTo>
                  <a:lnTo>
                    <a:pt x="134" y="64"/>
                  </a:lnTo>
                  <a:lnTo>
                    <a:pt x="134" y="74"/>
                  </a:lnTo>
                  <a:lnTo>
                    <a:pt x="132" y="78"/>
                  </a:lnTo>
                  <a:lnTo>
                    <a:pt x="130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4" y="70"/>
                  </a:lnTo>
                  <a:lnTo>
                    <a:pt x="120" y="74"/>
                  </a:lnTo>
                  <a:lnTo>
                    <a:pt x="118" y="76"/>
                  </a:lnTo>
                  <a:lnTo>
                    <a:pt x="118" y="84"/>
                  </a:lnTo>
                  <a:lnTo>
                    <a:pt x="118" y="88"/>
                  </a:lnTo>
                  <a:lnTo>
                    <a:pt x="120" y="92"/>
                  </a:lnTo>
                  <a:lnTo>
                    <a:pt x="122" y="94"/>
                  </a:lnTo>
                  <a:lnTo>
                    <a:pt x="122" y="98"/>
                  </a:lnTo>
                  <a:lnTo>
                    <a:pt x="120" y="104"/>
                  </a:lnTo>
                  <a:lnTo>
                    <a:pt x="114" y="114"/>
                  </a:lnTo>
                  <a:lnTo>
                    <a:pt x="106" y="128"/>
                  </a:lnTo>
                  <a:lnTo>
                    <a:pt x="88" y="174"/>
                  </a:lnTo>
                  <a:lnTo>
                    <a:pt x="80" y="196"/>
                  </a:lnTo>
                  <a:lnTo>
                    <a:pt x="76" y="222"/>
                  </a:lnTo>
                  <a:lnTo>
                    <a:pt x="72" y="232"/>
                  </a:lnTo>
                  <a:lnTo>
                    <a:pt x="68" y="240"/>
                  </a:lnTo>
                  <a:lnTo>
                    <a:pt x="64" y="248"/>
                  </a:lnTo>
                  <a:lnTo>
                    <a:pt x="62" y="258"/>
                  </a:lnTo>
                  <a:lnTo>
                    <a:pt x="52" y="260"/>
                  </a:lnTo>
                  <a:lnTo>
                    <a:pt x="46" y="264"/>
                  </a:lnTo>
                  <a:lnTo>
                    <a:pt x="40" y="268"/>
                  </a:lnTo>
                  <a:lnTo>
                    <a:pt x="30" y="270"/>
                  </a:lnTo>
                  <a:lnTo>
                    <a:pt x="22" y="268"/>
                  </a:lnTo>
                  <a:lnTo>
                    <a:pt x="16" y="262"/>
                  </a:lnTo>
                  <a:lnTo>
                    <a:pt x="12" y="256"/>
                  </a:lnTo>
                  <a:lnTo>
                    <a:pt x="8" y="246"/>
                  </a:lnTo>
                  <a:lnTo>
                    <a:pt x="2" y="226"/>
                  </a:lnTo>
                  <a:lnTo>
                    <a:pt x="0" y="206"/>
                  </a:lnTo>
                  <a:lnTo>
                    <a:pt x="2" y="196"/>
                  </a:lnTo>
                  <a:lnTo>
                    <a:pt x="6" y="188"/>
                  </a:lnTo>
                  <a:lnTo>
                    <a:pt x="10" y="182"/>
                  </a:lnTo>
                  <a:lnTo>
                    <a:pt x="14" y="176"/>
                  </a:lnTo>
                  <a:lnTo>
                    <a:pt x="24" y="164"/>
                  </a:lnTo>
                  <a:lnTo>
                    <a:pt x="26" y="156"/>
                  </a:lnTo>
                  <a:lnTo>
                    <a:pt x="28" y="146"/>
                  </a:lnTo>
                  <a:lnTo>
                    <a:pt x="26" y="138"/>
                  </a:lnTo>
                  <a:lnTo>
                    <a:pt x="22" y="130"/>
                  </a:lnTo>
                  <a:lnTo>
                    <a:pt x="20" y="124"/>
                  </a:lnTo>
                  <a:lnTo>
                    <a:pt x="18" y="116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5" name="Freeform 105"/>
            <p:cNvSpPr>
              <a:spLocks noChangeAspect="1"/>
            </p:cNvSpPr>
            <p:nvPr/>
          </p:nvSpPr>
          <p:spPr bwMode="auto">
            <a:xfrm>
              <a:off x="2439" y="1315"/>
              <a:ext cx="120" cy="180"/>
            </a:xfrm>
            <a:custGeom>
              <a:avLst/>
              <a:gdLst>
                <a:gd name="T0" fmla="*/ 127 w 118"/>
                <a:gd name="T1" fmla="*/ 716 h 166"/>
                <a:gd name="T2" fmla="*/ 146 w 118"/>
                <a:gd name="T3" fmla="*/ 807 h 166"/>
                <a:gd name="T4" fmla="*/ 148 w 118"/>
                <a:gd name="T5" fmla="*/ 892 h 166"/>
                <a:gd name="T6" fmla="*/ 148 w 118"/>
                <a:gd name="T7" fmla="*/ 961 h 166"/>
                <a:gd name="T8" fmla="*/ 172 w 118"/>
                <a:gd name="T9" fmla="*/ 912 h 166"/>
                <a:gd name="T10" fmla="*/ 181 w 118"/>
                <a:gd name="T11" fmla="*/ 995 h 166"/>
                <a:gd name="T12" fmla="*/ 172 w 118"/>
                <a:gd name="T13" fmla="*/ 1079 h 166"/>
                <a:gd name="T14" fmla="*/ 157 w 118"/>
                <a:gd name="T15" fmla="*/ 1154 h 166"/>
                <a:gd name="T16" fmla="*/ 172 w 118"/>
                <a:gd name="T17" fmla="*/ 1177 h 166"/>
                <a:gd name="T18" fmla="*/ 163 w 118"/>
                <a:gd name="T19" fmla="*/ 1251 h 166"/>
                <a:gd name="T20" fmla="*/ 139 w 118"/>
                <a:gd name="T21" fmla="*/ 1276 h 166"/>
                <a:gd name="T22" fmla="*/ 80 w 118"/>
                <a:gd name="T23" fmla="*/ 1276 h 166"/>
                <a:gd name="T24" fmla="*/ 70 w 118"/>
                <a:gd name="T25" fmla="*/ 1315 h 166"/>
                <a:gd name="T26" fmla="*/ 62 w 118"/>
                <a:gd name="T27" fmla="*/ 1351 h 166"/>
                <a:gd name="T28" fmla="*/ 20 w 118"/>
                <a:gd name="T29" fmla="*/ 1359 h 166"/>
                <a:gd name="T30" fmla="*/ 16 w 118"/>
                <a:gd name="T31" fmla="*/ 1315 h 166"/>
                <a:gd name="T32" fmla="*/ 26 w 118"/>
                <a:gd name="T33" fmla="*/ 1251 h 166"/>
                <a:gd name="T34" fmla="*/ 72 w 118"/>
                <a:gd name="T35" fmla="*/ 1190 h 166"/>
                <a:gd name="T36" fmla="*/ 80 w 118"/>
                <a:gd name="T37" fmla="*/ 1137 h 166"/>
                <a:gd name="T38" fmla="*/ 26 w 118"/>
                <a:gd name="T39" fmla="*/ 1095 h 166"/>
                <a:gd name="T40" fmla="*/ 28 w 118"/>
                <a:gd name="T41" fmla="*/ 995 h 166"/>
                <a:gd name="T42" fmla="*/ 64 w 118"/>
                <a:gd name="T43" fmla="*/ 912 h 166"/>
                <a:gd name="T44" fmla="*/ 66 w 118"/>
                <a:gd name="T45" fmla="*/ 875 h 166"/>
                <a:gd name="T46" fmla="*/ 78 w 118"/>
                <a:gd name="T47" fmla="*/ 785 h 166"/>
                <a:gd name="T48" fmla="*/ 70 w 118"/>
                <a:gd name="T49" fmla="*/ 710 h 166"/>
                <a:gd name="T50" fmla="*/ 70 w 118"/>
                <a:gd name="T51" fmla="*/ 621 h 166"/>
                <a:gd name="T52" fmla="*/ 68 w 118"/>
                <a:gd name="T53" fmla="*/ 558 h 166"/>
                <a:gd name="T54" fmla="*/ 16 w 118"/>
                <a:gd name="T55" fmla="*/ 514 h 166"/>
                <a:gd name="T56" fmla="*/ 12 w 118"/>
                <a:gd name="T57" fmla="*/ 441 h 166"/>
                <a:gd name="T58" fmla="*/ 6 w 118"/>
                <a:gd name="T59" fmla="*/ 407 h 166"/>
                <a:gd name="T60" fmla="*/ 6 w 118"/>
                <a:gd name="T61" fmla="*/ 277 h 166"/>
                <a:gd name="T62" fmla="*/ 10 w 118"/>
                <a:gd name="T63" fmla="*/ 181 h 166"/>
                <a:gd name="T64" fmla="*/ 66 w 118"/>
                <a:gd name="T65" fmla="*/ 4 h 166"/>
                <a:gd name="T66" fmla="*/ 78 w 118"/>
                <a:gd name="T67" fmla="*/ 69 h 166"/>
                <a:gd name="T68" fmla="*/ 72 w 118"/>
                <a:gd name="T69" fmla="*/ 154 h 166"/>
                <a:gd name="T70" fmla="*/ 76 w 118"/>
                <a:gd name="T71" fmla="*/ 196 h 166"/>
                <a:gd name="T72" fmla="*/ 91 w 118"/>
                <a:gd name="T73" fmla="*/ 213 h 166"/>
                <a:gd name="T74" fmla="*/ 88 w 118"/>
                <a:gd name="T75" fmla="*/ 325 h 166"/>
                <a:gd name="T76" fmla="*/ 84 w 118"/>
                <a:gd name="T77" fmla="*/ 407 h 166"/>
                <a:gd name="T78" fmla="*/ 95 w 118"/>
                <a:gd name="T79" fmla="*/ 573 h 166"/>
                <a:gd name="T80" fmla="*/ 115 w 118"/>
                <a:gd name="T81" fmla="*/ 656 h 1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8"/>
                <a:gd name="T124" fmla="*/ 0 h 166"/>
                <a:gd name="T125" fmla="*/ 118 w 118"/>
                <a:gd name="T126" fmla="*/ 166 h 1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8" h="166">
                  <a:moveTo>
                    <a:pt x="76" y="80"/>
                  </a:moveTo>
                  <a:lnTo>
                    <a:pt x="82" y="88"/>
                  </a:lnTo>
                  <a:lnTo>
                    <a:pt x="88" y="92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102" y="114"/>
                  </a:lnTo>
                  <a:lnTo>
                    <a:pt x="112" y="112"/>
                  </a:lnTo>
                  <a:lnTo>
                    <a:pt x="116" y="118"/>
                  </a:lnTo>
                  <a:lnTo>
                    <a:pt x="118" y="122"/>
                  </a:lnTo>
                  <a:lnTo>
                    <a:pt x="116" y="128"/>
                  </a:lnTo>
                  <a:lnTo>
                    <a:pt x="112" y="132"/>
                  </a:lnTo>
                  <a:lnTo>
                    <a:pt x="100" y="138"/>
                  </a:lnTo>
                  <a:lnTo>
                    <a:pt x="102" y="140"/>
                  </a:lnTo>
                  <a:lnTo>
                    <a:pt x="106" y="142"/>
                  </a:lnTo>
                  <a:lnTo>
                    <a:pt x="112" y="144"/>
                  </a:lnTo>
                  <a:lnTo>
                    <a:pt x="110" y="148"/>
                  </a:lnTo>
                  <a:lnTo>
                    <a:pt x="106" y="152"/>
                  </a:lnTo>
                  <a:lnTo>
                    <a:pt x="98" y="156"/>
                  </a:lnTo>
                  <a:lnTo>
                    <a:pt x="88" y="156"/>
                  </a:lnTo>
                  <a:lnTo>
                    <a:pt x="70" y="156"/>
                  </a:lnTo>
                  <a:lnTo>
                    <a:pt x="54" y="156"/>
                  </a:lnTo>
                  <a:lnTo>
                    <a:pt x="44" y="156"/>
                  </a:lnTo>
                  <a:lnTo>
                    <a:pt x="44" y="160"/>
                  </a:lnTo>
                  <a:lnTo>
                    <a:pt x="44" y="164"/>
                  </a:lnTo>
                  <a:lnTo>
                    <a:pt x="36" y="164"/>
                  </a:lnTo>
                  <a:lnTo>
                    <a:pt x="28" y="166"/>
                  </a:lnTo>
                  <a:lnTo>
                    <a:pt x="20" y="166"/>
                  </a:lnTo>
                  <a:lnTo>
                    <a:pt x="14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6" y="152"/>
                  </a:lnTo>
                  <a:lnTo>
                    <a:pt x="32" y="150"/>
                  </a:lnTo>
                  <a:lnTo>
                    <a:pt x="46" y="146"/>
                  </a:lnTo>
                  <a:lnTo>
                    <a:pt x="50" y="142"/>
                  </a:lnTo>
                  <a:lnTo>
                    <a:pt x="54" y="138"/>
                  </a:lnTo>
                  <a:lnTo>
                    <a:pt x="34" y="136"/>
                  </a:lnTo>
                  <a:lnTo>
                    <a:pt x="26" y="134"/>
                  </a:lnTo>
                  <a:lnTo>
                    <a:pt x="20" y="132"/>
                  </a:lnTo>
                  <a:lnTo>
                    <a:pt x="28" y="122"/>
                  </a:lnTo>
                  <a:lnTo>
                    <a:pt x="38" y="116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40" y="106"/>
                  </a:lnTo>
                  <a:lnTo>
                    <a:pt x="42" y="102"/>
                  </a:lnTo>
                  <a:lnTo>
                    <a:pt x="52" y="96"/>
                  </a:lnTo>
                  <a:lnTo>
                    <a:pt x="46" y="90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44" y="76"/>
                  </a:lnTo>
                  <a:lnTo>
                    <a:pt x="46" y="74"/>
                  </a:lnTo>
                  <a:lnTo>
                    <a:pt x="42" y="68"/>
                  </a:lnTo>
                  <a:lnTo>
                    <a:pt x="40" y="62"/>
                  </a:lnTo>
                  <a:lnTo>
                    <a:pt x="16" y="62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6" y="5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46" y="18"/>
                  </a:lnTo>
                  <a:lnTo>
                    <a:pt x="40" y="22"/>
                  </a:lnTo>
                  <a:lnTo>
                    <a:pt x="50" y="24"/>
                  </a:lnTo>
                  <a:lnTo>
                    <a:pt x="58" y="24"/>
                  </a:lnTo>
                  <a:lnTo>
                    <a:pt x="64" y="26"/>
                  </a:lnTo>
                  <a:lnTo>
                    <a:pt x="70" y="28"/>
                  </a:lnTo>
                  <a:lnTo>
                    <a:pt x="62" y="40"/>
                  </a:lnTo>
                  <a:lnTo>
                    <a:pt x="58" y="44"/>
                  </a:lnTo>
                  <a:lnTo>
                    <a:pt x="58" y="50"/>
                  </a:lnTo>
                  <a:lnTo>
                    <a:pt x="60" y="60"/>
                  </a:lnTo>
                  <a:lnTo>
                    <a:pt x="66" y="70"/>
                  </a:lnTo>
                  <a:lnTo>
                    <a:pt x="80" y="88"/>
                  </a:lnTo>
                  <a:lnTo>
                    <a:pt x="76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6" name="Freeform 106"/>
            <p:cNvSpPr>
              <a:spLocks noChangeAspect="1"/>
            </p:cNvSpPr>
            <p:nvPr/>
          </p:nvSpPr>
          <p:spPr bwMode="auto">
            <a:xfrm>
              <a:off x="2385" y="1392"/>
              <a:ext cx="65" cy="74"/>
            </a:xfrm>
            <a:custGeom>
              <a:avLst/>
              <a:gdLst>
                <a:gd name="T0" fmla="*/ 60 w 64"/>
                <a:gd name="T1" fmla="*/ 176 h 68"/>
                <a:gd name="T2" fmla="*/ 60 w 64"/>
                <a:gd name="T3" fmla="*/ 4 h 68"/>
                <a:gd name="T4" fmla="*/ 60 w 64"/>
                <a:gd name="T5" fmla="*/ 2 h 68"/>
                <a:gd name="T6" fmla="*/ 64 w 64"/>
                <a:gd name="T7" fmla="*/ 0 h 68"/>
                <a:gd name="T8" fmla="*/ 74 w 64"/>
                <a:gd name="T9" fmla="*/ 0 h 68"/>
                <a:gd name="T10" fmla="*/ 86 w 64"/>
                <a:gd name="T11" fmla="*/ 0 h 68"/>
                <a:gd name="T12" fmla="*/ 90 w 64"/>
                <a:gd name="T13" fmla="*/ 2 h 68"/>
                <a:gd name="T14" fmla="*/ 90 w 64"/>
                <a:gd name="T15" fmla="*/ 63 h 68"/>
                <a:gd name="T16" fmla="*/ 88 w 64"/>
                <a:gd name="T17" fmla="*/ 125 h 68"/>
                <a:gd name="T18" fmla="*/ 84 w 64"/>
                <a:gd name="T19" fmla="*/ 162 h 68"/>
                <a:gd name="T20" fmla="*/ 80 w 64"/>
                <a:gd name="T21" fmla="*/ 176 h 68"/>
                <a:gd name="T22" fmla="*/ 78 w 64"/>
                <a:gd name="T23" fmla="*/ 209 h 68"/>
                <a:gd name="T24" fmla="*/ 80 w 64"/>
                <a:gd name="T25" fmla="*/ 247 h 68"/>
                <a:gd name="T26" fmla="*/ 82 w 64"/>
                <a:gd name="T27" fmla="*/ 291 h 68"/>
                <a:gd name="T28" fmla="*/ 84 w 64"/>
                <a:gd name="T29" fmla="*/ 308 h 68"/>
                <a:gd name="T30" fmla="*/ 86 w 64"/>
                <a:gd name="T31" fmla="*/ 345 h 68"/>
                <a:gd name="T32" fmla="*/ 84 w 64"/>
                <a:gd name="T33" fmla="*/ 397 h 68"/>
                <a:gd name="T34" fmla="*/ 80 w 64"/>
                <a:gd name="T35" fmla="*/ 432 h 68"/>
                <a:gd name="T36" fmla="*/ 68 w 64"/>
                <a:gd name="T37" fmla="*/ 526 h 68"/>
                <a:gd name="T38" fmla="*/ 26 w 64"/>
                <a:gd name="T39" fmla="*/ 587 h 68"/>
                <a:gd name="T40" fmla="*/ 18 w 64"/>
                <a:gd name="T41" fmla="*/ 616 h 68"/>
                <a:gd name="T42" fmla="*/ 12 w 64"/>
                <a:gd name="T43" fmla="*/ 616 h 68"/>
                <a:gd name="T44" fmla="*/ 8 w 64"/>
                <a:gd name="T45" fmla="*/ 616 h 68"/>
                <a:gd name="T46" fmla="*/ 4 w 64"/>
                <a:gd name="T47" fmla="*/ 587 h 68"/>
                <a:gd name="T48" fmla="*/ 0 w 64"/>
                <a:gd name="T49" fmla="*/ 535 h 68"/>
                <a:gd name="T50" fmla="*/ 2 w 64"/>
                <a:gd name="T51" fmla="*/ 486 h 68"/>
                <a:gd name="T52" fmla="*/ 6 w 64"/>
                <a:gd name="T53" fmla="*/ 447 h 68"/>
                <a:gd name="T54" fmla="*/ 16 w 64"/>
                <a:gd name="T55" fmla="*/ 378 h 68"/>
                <a:gd name="T56" fmla="*/ 8 w 64"/>
                <a:gd name="T57" fmla="*/ 319 h 68"/>
                <a:gd name="T58" fmla="*/ 2 w 64"/>
                <a:gd name="T59" fmla="*/ 291 h 68"/>
                <a:gd name="T60" fmla="*/ 6 w 64"/>
                <a:gd name="T61" fmla="*/ 247 h 68"/>
                <a:gd name="T62" fmla="*/ 4 w 64"/>
                <a:gd name="T63" fmla="*/ 176 h 68"/>
                <a:gd name="T64" fmla="*/ 12 w 64"/>
                <a:gd name="T65" fmla="*/ 162 h 68"/>
                <a:gd name="T66" fmla="*/ 22 w 64"/>
                <a:gd name="T67" fmla="*/ 148 h 68"/>
                <a:gd name="T68" fmla="*/ 28 w 64"/>
                <a:gd name="T69" fmla="*/ 162 h 68"/>
                <a:gd name="T70" fmla="*/ 60 w 64"/>
                <a:gd name="T71" fmla="*/ 176 h 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8"/>
                <a:gd name="T110" fmla="*/ 64 w 64"/>
                <a:gd name="T111" fmla="*/ 68 h 6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8">
                  <a:moveTo>
                    <a:pt x="34" y="20"/>
                  </a:moveTo>
                  <a:lnTo>
                    <a:pt x="34" y="4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6"/>
                  </a:lnTo>
                  <a:lnTo>
                    <a:pt x="62" y="14"/>
                  </a:lnTo>
                  <a:lnTo>
                    <a:pt x="58" y="18"/>
                  </a:lnTo>
                  <a:lnTo>
                    <a:pt x="54" y="20"/>
                  </a:lnTo>
                  <a:lnTo>
                    <a:pt x="52" y="24"/>
                  </a:lnTo>
                  <a:lnTo>
                    <a:pt x="54" y="28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60" y="38"/>
                  </a:lnTo>
                  <a:lnTo>
                    <a:pt x="58" y="44"/>
                  </a:lnTo>
                  <a:lnTo>
                    <a:pt x="54" y="48"/>
                  </a:lnTo>
                  <a:lnTo>
                    <a:pt x="42" y="58"/>
                  </a:lnTo>
                  <a:lnTo>
                    <a:pt x="26" y="66"/>
                  </a:lnTo>
                  <a:lnTo>
                    <a:pt x="18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6" y="50"/>
                  </a:lnTo>
                  <a:lnTo>
                    <a:pt x="16" y="42"/>
                  </a:lnTo>
                  <a:lnTo>
                    <a:pt x="8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12" y="18"/>
                  </a:lnTo>
                  <a:lnTo>
                    <a:pt x="22" y="16"/>
                  </a:lnTo>
                  <a:lnTo>
                    <a:pt x="28" y="18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7" name="Freeform 107"/>
            <p:cNvSpPr>
              <a:spLocks noChangeAspect="1"/>
            </p:cNvSpPr>
            <p:nvPr/>
          </p:nvSpPr>
          <p:spPr bwMode="auto">
            <a:xfrm>
              <a:off x="3130" y="1766"/>
              <a:ext cx="105" cy="104"/>
            </a:xfrm>
            <a:custGeom>
              <a:avLst/>
              <a:gdLst>
                <a:gd name="T0" fmla="*/ 0 w 102"/>
                <a:gd name="T1" fmla="*/ 705 h 96"/>
                <a:gd name="T2" fmla="*/ 10 w 102"/>
                <a:gd name="T3" fmla="*/ 749 h 96"/>
                <a:gd name="T4" fmla="*/ 16 w 102"/>
                <a:gd name="T5" fmla="*/ 772 h 96"/>
                <a:gd name="T6" fmla="*/ 46 w 102"/>
                <a:gd name="T7" fmla="*/ 772 h 96"/>
                <a:gd name="T8" fmla="*/ 48 w 102"/>
                <a:gd name="T9" fmla="*/ 772 h 96"/>
                <a:gd name="T10" fmla="*/ 184 w 102"/>
                <a:gd name="T11" fmla="*/ 466 h 96"/>
                <a:gd name="T12" fmla="*/ 184 w 102"/>
                <a:gd name="T13" fmla="*/ 397 h 96"/>
                <a:gd name="T14" fmla="*/ 184 w 102"/>
                <a:gd name="T15" fmla="*/ 364 h 96"/>
                <a:gd name="T16" fmla="*/ 188 w 102"/>
                <a:gd name="T17" fmla="*/ 310 h 96"/>
                <a:gd name="T18" fmla="*/ 191 w 102"/>
                <a:gd name="T19" fmla="*/ 244 h 96"/>
                <a:gd name="T20" fmla="*/ 188 w 102"/>
                <a:gd name="T21" fmla="*/ 225 h 96"/>
                <a:gd name="T22" fmla="*/ 184 w 102"/>
                <a:gd name="T23" fmla="*/ 192 h 96"/>
                <a:gd name="T24" fmla="*/ 188 w 102"/>
                <a:gd name="T25" fmla="*/ 150 h 96"/>
                <a:gd name="T26" fmla="*/ 191 w 102"/>
                <a:gd name="T27" fmla="*/ 127 h 96"/>
                <a:gd name="T28" fmla="*/ 200 w 102"/>
                <a:gd name="T29" fmla="*/ 127 h 96"/>
                <a:gd name="T30" fmla="*/ 215 w 102"/>
                <a:gd name="T31" fmla="*/ 56 h 96"/>
                <a:gd name="T32" fmla="*/ 215 w 102"/>
                <a:gd name="T33" fmla="*/ 0 h 96"/>
                <a:gd name="T34" fmla="*/ 195 w 102"/>
                <a:gd name="T35" fmla="*/ 4 h 96"/>
                <a:gd name="T36" fmla="*/ 169 w 102"/>
                <a:gd name="T37" fmla="*/ 56 h 96"/>
                <a:gd name="T38" fmla="*/ 154 w 102"/>
                <a:gd name="T39" fmla="*/ 4 h 96"/>
                <a:gd name="T40" fmla="*/ 146 w 102"/>
                <a:gd name="T41" fmla="*/ 4 h 96"/>
                <a:gd name="T42" fmla="*/ 138 w 102"/>
                <a:gd name="T43" fmla="*/ 56 h 96"/>
                <a:gd name="T44" fmla="*/ 126 w 102"/>
                <a:gd name="T45" fmla="*/ 78 h 96"/>
                <a:gd name="T46" fmla="*/ 119 w 102"/>
                <a:gd name="T47" fmla="*/ 92 h 96"/>
                <a:gd name="T48" fmla="*/ 107 w 102"/>
                <a:gd name="T49" fmla="*/ 92 h 96"/>
                <a:gd name="T50" fmla="*/ 89 w 102"/>
                <a:gd name="T51" fmla="*/ 78 h 96"/>
                <a:gd name="T52" fmla="*/ 76 w 102"/>
                <a:gd name="T53" fmla="*/ 66 h 96"/>
                <a:gd name="T54" fmla="*/ 64 w 102"/>
                <a:gd name="T55" fmla="*/ 78 h 96"/>
                <a:gd name="T56" fmla="*/ 52 w 102"/>
                <a:gd name="T57" fmla="*/ 92 h 96"/>
                <a:gd name="T58" fmla="*/ 44 w 102"/>
                <a:gd name="T59" fmla="*/ 78 h 96"/>
                <a:gd name="T60" fmla="*/ 14 w 102"/>
                <a:gd name="T61" fmla="*/ 78 h 96"/>
                <a:gd name="T62" fmla="*/ 12 w 102"/>
                <a:gd name="T63" fmla="*/ 56 h 96"/>
                <a:gd name="T64" fmla="*/ 8 w 102"/>
                <a:gd name="T65" fmla="*/ 56 h 96"/>
                <a:gd name="T66" fmla="*/ 8 w 102"/>
                <a:gd name="T67" fmla="*/ 192 h 96"/>
                <a:gd name="T68" fmla="*/ 2 w 102"/>
                <a:gd name="T69" fmla="*/ 208 h 96"/>
                <a:gd name="T70" fmla="*/ 4 w 102"/>
                <a:gd name="T71" fmla="*/ 264 h 96"/>
                <a:gd name="T72" fmla="*/ 2 w 102"/>
                <a:gd name="T73" fmla="*/ 397 h 96"/>
                <a:gd name="T74" fmla="*/ 14 w 102"/>
                <a:gd name="T75" fmla="*/ 430 h 96"/>
                <a:gd name="T76" fmla="*/ 10 w 102"/>
                <a:gd name="T77" fmla="*/ 512 h 96"/>
                <a:gd name="T78" fmla="*/ 6 w 102"/>
                <a:gd name="T79" fmla="*/ 544 h 96"/>
                <a:gd name="T80" fmla="*/ 2 w 102"/>
                <a:gd name="T81" fmla="*/ 544 h 96"/>
                <a:gd name="T82" fmla="*/ 4 w 102"/>
                <a:gd name="T83" fmla="*/ 560 h 96"/>
                <a:gd name="T84" fmla="*/ 6 w 102"/>
                <a:gd name="T85" fmla="*/ 589 h 96"/>
                <a:gd name="T86" fmla="*/ 4 w 102"/>
                <a:gd name="T87" fmla="*/ 638 h 96"/>
                <a:gd name="T88" fmla="*/ 0 w 102"/>
                <a:gd name="T89" fmla="*/ 658 h 96"/>
                <a:gd name="T90" fmla="*/ 0 w 102"/>
                <a:gd name="T91" fmla="*/ 705 h 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2"/>
                <a:gd name="T139" fmla="*/ 0 h 96"/>
                <a:gd name="T140" fmla="*/ 102 w 102"/>
                <a:gd name="T141" fmla="*/ 96 h 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2" h="96">
                  <a:moveTo>
                    <a:pt x="0" y="88"/>
                  </a:moveTo>
                  <a:lnTo>
                    <a:pt x="10" y="92"/>
                  </a:lnTo>
                  <a:lnTo>
                    <a:pt x="16" y="96"/>
                  </a:lnTo>
                  <a:lnTo>
                    <a:pt x="20" y="96"/>
                  </a:lnTo>
                  <a:lnTo>
                    <a:pt x="22" y="96"/>
                  </a:lnTo>
                  <a:lnTo>
                    <a:pt x="86" y="58"/>
                  </a:lnTo>
                  <a:lnTo>
                    <a:pt x="86" y="50"/>
                  </a:lnTo>
                  <a:lnTo>
                    <a:pt x="86" y="44"/>
                  </a:lnTo>
                  <a:lnTo>
                    <a:pt x="88" y="38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4" y="16"/>
                  </a:lnTo>
                  <a:lnTo>
                    <a:pt x="102" y="6"/>
                  </a:lnTo>
                  <a:lnTo>
                    <a:pt x="102" y="0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6" y="6"/>
                  </a:lnTo>
                  <a:lnTo>
                    <a:pt x="60" y="10"/>
                  </a:lnTo>
                  <a:lnTo>
                    <a:pt x="56" y="12"/>
                  </a:lnTo>
                  <a:lnTo>
                    <a:pt x="50" y="12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6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6"/>
                  </a:lnTo>
                  <a:lnTo>
                    <a:pt x="8" y="24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2" y="50"/>
                  </a:lnTo>
                  <a:lnTo>
                    <a:pt x="14" y="54"/>
                  </a:lnTo>
                  <a:lnTo>
                    <a:pt x="10" y="64"/>
                  </a:lnTo>
                  <a:lnTo>
                    <a:pt x="6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2"/>
                  </a:lnTo>
                  <a:lnTo>
                    <a:pt x="4" y="78"/>
                  </a:lnTo>
                  <a:lnTo>
                    <a:pt x="0" y="82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8" name="Freeform 108"/>
            <p:cNvSpPr>
              <a:spLocks noChangeAspect="1"/>
            </p:cNvSpPr>
            <p:nvPr/>
          </p:nvSpPr>
          <p:spPr bwMode="auto">
            <a:xfrm>
              <a:off x="3186" y="1764"/>
              <a:ext cx="169" cy="176"/>
            </a:xfrm>
            <a:custGeom>
              <a:avLst/>
              <a:gdLst>
                <a:gd name="T0" fmla="*/ 72 w 166"/>
                <a:gd name="T1" fmla="*/ 2 h 162"/>
                <a:gd name="T2" fmla="*/ 101 w 166"/>
                <a:gd name="T3" fmla="*/ 2 h 162"/>
                <a:gd name="T4" fmla="*/ 109 w 166"/>
                <a:gd name="T5" fmla="*/ 0 h 162"/>
                <a:gd name="T6" fmla="*/ 121 w 166"/>
                <a:gd name="T7" fmla="*/ 2 h 162"/>
                <a:gd name="T8" fmla="*/ 133 w 166"/>
                <a:gd name="T9" fmla="*/ 2 h 162"/>
                <a:gd name="T10" fmla="*/ 138 w 166"/>
                <a:gd name="T11" fmla="*/ 115 h 162"/>
                <a:gd name="T12" fmla="*/ 149 w 166"/>
                <a:gd name="T13" fmla="*/ 190 h 162"/>
                <a:gd name="T14" fmla="*/ 164 w 166"/>
                <a:gd name="T15" fmla="*/ 224 h 162"/>
                <a:gd name="T16" fmla="*/ 182 w 166"/>
                <a:gd name="T17" fmla="*/ 264 h 162"/>
                <a:gd name="T18" fmla="*/ 173 w 166"/>
                <a:gd name="T19" fmla="*/ 374 h 162"/>
                <a:gd name="T20" fmla="*/ 170 w 166"/>
                <a:gd name="T21" fmla="*/ 441 h 162"/>
                <a:gd name="T22" fmla="*/ 167 w 166"/>
                <a:gd name="T23" fmla="*/ 519 h 162"/>
                <a:gd name="T24" fmla="*/ 170 w 166"/>
                <a:gd name="T25" fmla="*/ 584 h 162"/>
                <a:gd name="T26" fmla="*/ 173 w 166"/>
                <a:gd name="T27" fmla="*/ 634 h 162"/>
                <a:gd name="T28" fmla="*/ 182 w 166"/>
                <a:gd name="T29" fmla="*/ 689 h 162"/>
                <a:gd name="T30" fmla="*/ 188 w 166"/>
                <a:gd name="T31" fmla="*/ 724 h 162"/>
                <a:gd name="T32" fmla="*/ 210 w 166"/>
                <a:gd name="T33" fmla="*/ 788 h 162"/>
                <a:gd name="T34" fmla="*/ 228 w 166"/>
                <a:gd name="T35" fmla="*/ 856 h 162"/>
                <a:gd name="T36" fmla="*/ 234 w 166"/>
                <a:gd name="T37" fmla="*/ 912 h 162"/>
                <a:gd name="T38" fmla="*/ 234 w 166"/>
                <a:gd name="T39" fmla="*/ 948 h 162"/>
                <a:gd name="T40" fmla="*/ 236 w 166"/>
                <a:gd name="T41" fmla="*/ 1030 h 162"/>
                <a:gd name="T42" fmla="*/ 242 w 166"/>
                <a:gd name="T43" fmla="*/ 1093 h 162"/>
                <a:gd name="T44" fmla="*/ 250 w 166"/>
                <a:gd name="T45" fmla="*/ 1131 h 162"/>
                <a:gd name="T46" fmla="*/ 256 w 166"/>
                <a:gd name="T47" fmla="*/ 1176 h 162"/>
                <a:gd name="T48" fmla="*/ 262 w 166"/>
                <a:gd name="T49" fmla="*/ 1219 h 162"/>
                <a:gd name="T50" fmla="*/ 256 w 166"/>
                <a:gd name="T51" fmla="*/ 1231 h 162"/>
                <a:gd name="T52" fmla="*/ 250 w 166"/>
                <a:gd name="T53" fmla="*/ 1219 h 162"/>
                <a:gd name="T54" fmla="*/ 242 w 166"/>
                <a:gd name="T55" fmla="*/ 1219 h 162"/>
                <a:gd name="T56" fmla="*/ 236 w 166"/>
                <a:gd name="T57" fmla="*/ 1219 h 162"/>
                <a:gd name="T58" fmla="*/ 231 w 166"/>
                <a:gd name="T59" fmla="*/ 1271 h 162"/>
                <a:gd name="T60" fmla="*/ 226 w 166"/>
                <a:gd name="T61" fmla="*/ 1304 h 162"/>
                <a:gd name="T62" fmla="*/ 218 w 166"/>
                <a:gd name="T63" fmla="*/ 1401 h 162"/>
                <a:gd name="T64" fmla="*/ 167 w 166"/>
                <a:gd name="T65" fmla="*/ 1401 h 162"/>
                <a:gd name="T66" fmla="*/ 138 w 166"/>
                <a:gd name="T67" fmla="*/ 1294 h 162"/>
                <a:gd name="T68" fmla="*/ 138 w 166"/>
                <a:gd name="T69" fmla="*/ 1200 h 162"/>
                <a:gd name="T70" fmla="*/ 129 w 166"/>
                <a:gd name="T71" fmla="*/ 1191 h 162"/>
                <a:gd name="T72" fmla="*/ 121 w 166"/>
                <a:gd name="T73" fmla="*/ 1176 h 162"/>
                <a:gd name="T74" fmla="*/ 113 w 166"/>
                <a:gd name="T75" fmla="*/ 1131 h 162"/>
                <a:gd name="T76" fmla="*/ 105 w 166"/>
                <a:gd name="T77" fmla="*/ 1119 h 162"/>
                <a:gd name="T78" fmla="*/ 8 w 166"/>
                <a:gd name="T79" fmla="*/ 912 h 162"/>
                <a:gd name="T80" fmla="*/ 0 w 166"/>
                <a:gd name="T81" fmla="*/ 689 h 162"/>
                <a:gd name="T82" fmla="*/ 58 w 166"/>
                <a:gd name="T83" fmla="*/ 519 h 162"/>
                <a:gd name="T84" fmla="*/ 58 w 166"/>
                <a:gd name="T85" fmla="*/ 441 h 162"/>
                <a:gd name="T86" fmla="*/ 58 w 166"/>
                <a:gd name="T87" fmla="*/ 400 h 162"/>
                <a:gd name="T88" fmla="*/ 60 w 166"/>
                <a:gd name="T89" fmla="*/ 343 h 162"/>
                <a:gd name="T90" fmla="*/ 62 w 166"/>
                <a:gd name="T91" fmla="*/ 278 h 162"/>
                <a:gd name="T92" fmla="*/ 60 w 166"/>
                <a:gd name="T93" fmla="*/ 264 h 162"/>
                <a:gd name="T94" fmla="*/ 58 w 166"/>
                <a:gd name="T95" fmla="*/ 224 h 162"/>
                <a:gd name="T96" fmla="*/ 60 w 166"/>
                <a:gd name="T97" fmla="*/ 175 h 162"/>
                <a:gd name="T98" fmla="*/ 62 w 166"/>
                <a:gd name="T99" fmla="*/ 161 h 162"/>
                <a:gd name="T100" fmla="*/ 66 w 166"/>
                <a:gd name="T101" fmla="*/ 161 h 162"/>
                <a:gd name="T102" fmla="*/ 74 w 166"/>
                <a:gd name="T103" fmla="*/ 70 h 162"/>
                <a:gd name="T104" fmla="*/ 74 w 166"/>
                <a:gd name="T105" fmla="*/ 2 h 162"/>
                <a:gd name="T106" fmla="*/ 72 w 166"/>
                <a:gd name="T107" fmla="*/ 2 h 1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6"/>
                <a:gd name="T163" fmla="*/ 0 h 162"/>
                <a:gd name="T164" fmla="*/ 166 w 166"/>
                <a:gd name="T165" fmla="*/ 162 h 1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6" h="162">
                  <a:moveTo>
                    <a:pt x="46" y="2"/>
                  </a:moveTo>
                  <a:lnTo>
                    <a:pt x="66" y="2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2" y="2"/>
                  </a:lnTo>
                  <a:lnTo>
                    <a:pt x="86" y="14"/>
                  </a:lnTo>
                  <a:lnTo>
                    <a:pt x="94" y="22"/>
                  </a:lnTo>
                  <a:lnTo>
                    <a:pt x="104" y="26"/>
                  </a:lnTo>
                  <a:lnTo>
                    <a:pt x="116" y="30"/>
                  </a:lnTo>
                  <a:lnTo>
                    <a:pt x="110" y="44"/>
                  </a:lnTo>
                  <a:lnTo>
                    <a:pt x="108" y="52"/>
                  </a:lnTo>
                  <a:lnTo>
                    <a:pt x="106" y="60"/>
                  </a:lnTo>
                  <a:lnTo>
                    <a:pt x="108" y="68"/>
                  </a:lnTo>
                  <a:lnTo>
                    <a:pt x="110" y="74"/>
                  </a:lnTo>
                  <a:lnTo>
                    <a:pt x="116" y="80"/>
                  </a:lnTo>
                  <a:lnTo>
                    <a:pt x="120" y="84"/>
                  </a:lnTo>
                  <a:lnTo>
                    <a:pt x="132" y="92"/>
                  </a:lnTo>
                  <a:lnTo>
                    <a:pt x="142" y="100"/>
                  </a:lnTo>
                  <a:lnTo>
                    <a:pt x="146" y="104"/>
                  </a:lnTo>
                  <a:lnTo>
                    <a:pt x="146" y="110"/>
                  </a:lnTo>
                  <a:lnTo>
                    <a:pt x="148" y="120"/>
                  </a:lnTo>
                  <a:lnTo>
                    <a:pt x="152" y="126"/>
                  </a:lnTo>
                  <a:lnTo>
                    <a:pt x="158" y="132"/>
                  </a:lnTo>
                  <a:lnTo>
                    <a:pt x="162" y="136"/>
                  </a:lnTo>
                  <a:lnTo>
                    <a:pt x="166" y="142"/>
                  </a:lnTo>
                  <a:lnTo>
                    <a:pt x="162" y="144"/>
                  </a:lnTo>
                  <a:lnTo>
                    <a:pt x="158" y="142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4" y="146"/>
                  </a:lnTo>
                  <a:lnTo>
                    <a:pt x="140" y="152"/>
                  </a:lnTo>
                  <a:lnTo>
                    <a:pt x="136" y="162"/>
                  </a:lnTo>
                  <a:lnTo>
                    <a:pt x="106" y="162"/>
                  </a:lnTo>
                  <a:lnTo>
                    <a:pt x="86" y="150"/>
                  </a:lnTo>
                  <a:lnTo>
                    <a:pt x="86" y="140"/>
                  </a:lnTo>
                  <a:lnTo>
                    <a:pt x="80" y="138"/>
                  </a:lnTo>
                  <a:lnTo>
                    <a:pt x="76" y="136"/>
                  </a:lnTo>
                  <a:lnTo>
                    <a:pt x="72" y="132"/>
                  </a:lnTo>
                  <a:lnTo>
                    <a:pt x="68" y="130"/>
                  </a:lnTo>
                  <a:lnTo>
                    <a:pt x="8" y="104"/>
                  </a:lnTo>
                  <a:lnTo>
                    <a:pt x="0" y="80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32" y="46"/>
                  </a:lnTo>
                  <a:lnTo>
                    <a:pt x="34" y="40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2" y="26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8" y="8"/>
                  </a:lnTo>
                  <a:lnTo>
                    <a:pt x="48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79" name="Freeform 109"/>
            <p:cNvSpPr>
              <a:spLocks noChangeAspect="1"/>
            </p:cNvSpPr>
            <p:nvPr/>
          </p:nvSpPr>
          <p:spPr bwMode="auto">
            <a:xfrm>
              <a:off x="2803" y="1104"/>
              <a:ext cx="162" cy="196"/>
            </a:xfrm>
            <a:custGeom>
              <a:avLst/>
              <a:gdLst>
                <a:gd name="T0" fmla="*/ 163 w 159"/>
                <a:gd name="T1" fmla="*/ 177 h 180"/>
                <a:gd name="T2" fmla="*/ 157 w 159"/>
                <a:gd name="T3" fmla="*/ 249 h 180"/>
                <a:gd name="T4" fmla="*/ 163 w 159"/>
                <a:gd name="T5" fmla="*/ 316 h 180"/>
                <a:gd name="T6" fmla="*/ 187 w 159"/>
                <a:gd name="T7" fmla="*/ 346 h 180"/>
                <a:gd name="T8" fmla="*/ 191 w 159"/>
                <a:gd name="T9" fmla="*/ 381 h 180"/>
                <a:gd name="T10" fmla="*/ 187 w 159"/>
                <a:gd name="T11" fmla="*/ 452 h 180"/>
                <a:gd name="T12" fmla="*/ 181 w 159"/>
                <a:gd name="T13" fmla="*/ 511 h 180"/>
                <a:gd name="T14" fmla="*/ 184 w 159"/>
                <a:gd name="T15" fmla="*/ 539 h 180"/>
                <a:gd name="T16" fmla="*/ 199 w 159"/>
                <a:gd name="T17" fmla="*/ 511 h 180"/>
                <a:gd name="T18" fmla="*/ 207 w 159"/>
                <a:gd name="T19" fmla="*/ 733 h 180"/>
                <a:gd name="T20" fmla="*/ 219 w 159"/>
                <a:gd name="T21" fmla="*/ 849 h 180"/>
                <a:gd name="T22" fmla="*/ 224 w 159"/>
                <a:gd name="T23" fmla="*/ 895 h 180"/>
                <a:gd name="T24" fmla="*/ 230 w 159"/>
                <a:gd name="T25" fmla="*/ 978 h 180"/>
                <a:gd name="T26" fmla="*/ 244 w 159"/>
                <a:gd name="T27" fmla="*/ 1100 h 180"/>
                <a:gd name="T28" fmla="*/ 257 w 159"/>
                <a:gd name="T29" fmla="*/ 1259 h 180"/>
                <a:gd name="T30" fmla="*/ 232 w 159"/>
                <a:gd name="T31" fmla="*/ 1322 h 180"/>
                <a:gd name="T32" fmla="*/ 207 w 159"/>
                <a:gd name="T33" fmla="*/ 1462 h 180"/>
                <a:gd name="T34" fmla="*/ 184 w 159"/>
                <a:gd name="T35" fmla="*/ 1538 h 180"/>
                <a:gd name="T36" fmla="*/ 157 w 159"/>
                <a:gd name="T37" fmla="*/ 1546 h 180"/>
                <a:gd name="T38" fmla="*/ 151 w 159"/>
                <a:gd name="T39" fmla="*/ 1592 h 180"/>
                <a:gd name="T40" fmla="*/ 124 w 159"/>
                <a:gd name="T41" fmla="*/ 1615 h 180"/>
                <a:gd name="T42" fmla="*/ 80 w 159"/>
                <a:gd name="T43" fmla="*/ 1642 h 180"/>
                <a:gd name="T44" fmla="*/ 70 w 159"/>
                <a:gd name="T45" fmla="*/ 1592 h 180"/>
                <a:gd name="T46" fmla="*/ 62 w 159"/>
                <a:gd name="T47" fmla="*/ 1538 h 180"/>
                <a:gd name="T48" fmla="*/ 56 w 159"/>
                <a:gd name="T49" fmla="*/ 1483 h 180"/>
                <a:gd name="T50" fmla="*/ 22 w 159"/>
                <a:gd name="T51" fmla="*/ 1149 h 180"/>
                <a:gd name="T52" fmla="*/ 54 w 159"/>
                <a:gd name="T53" fmla="*/ 1010 h 180"/>
                <a:gd name="T54" fmla="*/ 70 w 159"/>
                <a:gd name="T55" fmla="*/ 924 h 180"/>
                <a:gd name="T56" fmla="*/ 96 w 159"/>
                <a:gd name="T57" fmla="*/ 849 h 180"/>
                <a:gd name="T58" fmla="*/ 112 w 159"/>
                <a:gd name="T59" fmla="*/ 718 h 180"/>
                <a:gd name="T60" fmla="*/ 74 w 159"/>
                <a:gd name="T61" fmla="*/ 718 h 180"/>
                <a:gd name="T62" fmla="*/ 68 w 159"/>
                <a:gd name="T63" fmla="*/ 511 h 180"/>
                <a:gd name="T64" fmla="*/ 60 w 159"/>
                <a:gd name="T65" fmla="*/ 321 h 180"/>
                <a:gd name="T66" fmla="*/ 18 w 159"/>
                <a:gd name="T67" fmla="*/ 229 h 180"/>
                <a:gd name="T68" fmla="*/ 0 w 159"/>
                <a:gd name="T69" fmla="*/ 163 h 180"/>
                <a:gd name="T70" fmla="*/ 6 w 159"/>
                <a:gd name="T71" fmla="*/ 148 h 180"/>
                <a:gd name="T72" fmla="*/ 18 w 159"/>
                <a:gd name="T73" fmla="*/ 163 h 180"/>
                <a:gd name="T74" fmla="*/ 66 w 159"/>
                <a:gd name="T75" fmla="*/ 210 h 180"/>
                <a:gd name="T76" fmla="*/ 84 w 159"/>
                <a:gd name="T77" fmla="*/ 229 h 180"/>
                <a:gd name="T78" fmla="*/ 96 w 159"/>
                <a:gd name="T79" fmla="*/ 163 h 180"/>
                <a:gd name="T80" fmla="*/ 100 w 159"/>
                <a:gd name="T81" fmla="*/ 75 h 180"/>
                <a:gd name="T82" fmla="*/ 112 w 159"/>
                <a:gd name="T83" fmla="*/ 2 h 180"/>
                <a:gd name="T84" fmla="*/ 143 w 159"/>
                <a:gd name="T85" fmla="*/ 2 h 180"/>
                <a:gd name="T86" fmla="*/ 169 w 159"/>
                <a:gd name="T87" fmla="*/ 89 h 180"/>
                <a:gd name="T88" fmla="*/ 172 w 159"/>
                <a:gd name="T89" fmla="*/ 148 h 18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9"/>
                <a:gd name="T136" fmla="*/ 0 h 180"/>
                <a:gd name="T137" fmla="*/ 159 w 159"/>
                <a:gd name="T138" fmla="*/ 180 h 18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9" h="180">
                  <a:moveTo>
                    <a:pt x="107" y="16"/>
                  </a:moveTo>
                  <a:lnTo>
                    <a:pt x="101" y="20"/>
                  </a:lnTo>
                  <a:lnTo>
                    <a:pt x="99" y="24"/>
                  </a:lnTo>
                  <a:lnTo>
                    <a:pt x="97" y="28"/>
                  </a:lnTo>
                  <a:lnTo>
                    <a:pt x="99" y="32"/>
                  </a:lnTo>
                  <a:lnTo>
                    <a:pt x="101" y="34"/>
                  </a:lnTo>
                  <a:lnTo>
                    <a:pt x="109" y="36"/>
                  </a:lnTo>
                  <a:lnTo>
                    <a:pt x="117" y="38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9" y="46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3" y="56"/>
                  </a:lnTo>
                  <a:lnTo>
                    <a:pt x="113" y="58"/>
                  </a:lnTo>
                  <a:lnTo>
                    <a:pt x="115" y="60"/>
                  </a:lnTo>
                  <a:lnTo>
                    <a:pt x="117" y="58"/>
                  </a:lnTo>
                  <a:lnTo>
                    <a:pt x="123" y="56"/>
                  </a:lnTo>
                  <a:lnTo>
                    <a:pt x="123" y="68"/>
                  </a:lnTo>
                  <a:lnTo>
                    <a:pt x="127" y="80"/>
                  </a:lnTo>
                  <a:lnTo>
                    <a:pt x="131" y="88"/>
                  </a:lnTo>
                  <a:lnTo>
                    <a:pt x="133" y="92"/>
                  </a:lnTo>
                  <a:lnTo>
                    <a:pt x="137" y="94"/>
                  </a:lnTo>
                  <a:lnTo>
                    <a:pt x="137" y="98"/>
                  </a:lnTo>
                  <a:lnTo>
                    <a:pt x="139" y="104"/>
                  </a:lnTo>
                  <a:lnTo>
                    <a:pt x="141" y="108"/>
                  </a:lnTo>
                  <a:lnTo>
                    <a:pt x="141" y="114"/>
                  </a:lnTo>
                  <a:lnTo>
                    <a:pt x="151" y="120"/>
                  </a:lnTo>
                  <a:lnTo>
                    <a:pt x="159" y="126"/>
                  </a:lnTo>
                  <a:lnTo>
                    <a:pt x="159" y="138"/>
                  </a:lnTo>
                  <a:lnTo>
                    <a:pt x="149" y="140"/>
                  </a:lnTo>
                  <a:lnTo>
                    <a:pt x="143" y="144"/>
                  </a:lnTo>
                  <a:lnTo>
                    <a:pt x="133" y="154"/>
                  </a:lnTo>
                  <a:lnTo>
                    <a:pt x="127" y="160"/>
                  </a:lnTo>
                  <a:lnTo>
                    <a:pt x="121" y="164"/>
                  </a:lnTo>
                  <a:lnTo>
                    <a:pt x="115" y="168"/>
                  </a:lnTo>
                  <a:lnTo>
                    <a:pt x="105" y="168"/>
                  </a:lnTo>
                  <a:lnTo>
                    <a:pt x="97" y="170"/>
                  </a:lnTo>
                  <a:lnTo>
                    <a:pt x="95" y="172"/>
                  </a:lnTo>
                  <a:lnTo>
                    <a:pt x="93" y="174"/>
                  </a:lnTo>
                  <a:lnTo>
                    <a:pt x="84" y="174"/>
                  </a:lnTo>
                  <a:lnTo>
                    <a:pt x="76" y="176"/>
                  </a:lnTo>
                  <a:lnTo>
                    <a:pt x="68" y="176"/>
                  </a:lnTo>
                  <a:lnTo>
                    <a:pt x="54" y="180"/>
                  </a:lnTo>
                  <a:lnTo>
                    <a:pt x="48" y="178"/>
                  </a:lnTo>
                  <a:lnTo>
                    <a:pt x="44" y="174"/>
                  </a:lnTo>
                  <a:lnTo>
                    <a:pt x="40" y="170"/>
                  </a:lnTo>
                  <a:lnTo>
                    <a:pt x="36" y="168"/>
                  </a:lnTo>
                  <a:lnTo>
                    <a:pt x="34" y="166"/>
                  </a:lnTo>
                  <a:lnTo>
                    <a:pt x="30" y="162"/>
                  </a:lnTo>
                  <a:lnTo>
                    <a:pt x="26" y="148"/>
                  </a:lnTo>
                  <a:lnTo>
                    <a:pt x="22" y="126"/>
                  </a:lnTo>
                  <a:lnTo>
                    <a:pt x="24" y="116"/>
                  </a:lnTo>
                  <a:lnTo>
                    <a:pt x="28" y="110"/>
                  </a:lnTo>
                  <a:lnTo>
                    <a:pt x="36" y="106"/>
                  </a:lnTo>
                  <a:lnTo>
                    <a:pt x="44" y="100"/>
                  </a:lnTo>
                  <a:lnTo>
                    <a:pt x="54" y="96"/>
                  </a:lnTo>
                  <a:lnTo>
                    <a:pt x="62" y="92"/>
                  </a:lnTo>
                  <a:lnTo>
                    <a:pt x="66" y="86"/>
                  </a:lnTo>
                  <a:lnTo>
                    <a:pt x="70" y="78"/>
                  </a:lnTo>
                  <a:lnTo>
                    <a:pt x="58" y="78"/>
                  </a:lnTo>
                  <a:lnTo>
                    <a:pt x="48" y="78"/>
                  </a:lnTo>
                  <a:lnTo>
                    <a:pt x="44" y="66"/>
                  </a:lnTo>
                  <a:lnTo>
                    <a:pt x="42" y="56"/>
                  </a:lnTo>
                  <a:lnTo>
                    <a:pt x="38" y="48"/>
                  </a:lnTo>
                  <a:lnTo>
                    <a:pt x="34" y="36"/>
                  </a:lnTo>
                  <a:lnTo>
                    <a:pt x="28" y="30"/>
                  </a:lnTo>
                  <a:lnTo>
                    <a:pt x="18" y="26"/>
                  </a:lnTo>
                  <a:lnTo>
                    <a:pt x="10" y="22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8" y="18"/>
                  </a:lnTo>
                  <a:lnTo>
                    <a:pt x="28" y="20"/>
                  </a:lnTo>
                  <a:lnTo>
                    <a:pt x="40" y="24"/>
                  </a:lnTo>
                  <a:lnTo>
                    <a:pt x="50" y="26"/>
                  </a:lnTo>
                  <a:lnTo>
                    <a:pt x="56" y="26"/>
                  </a:lnTo>
                  <a:lnTo>
                    <a:pt x="60" y="22"/>
                  </a:lnTo>
                  <a:lnTo>
                    <a:pt x="62" y="18"/>
                  </a:lnTo>
                  <a:lnTo>
                    <a:pt x="64" y="14"/>
                  </a:lnTo>
                  <a:lnTo>
                    <a:pt x="64" y="8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8" y="2"/>
                  </a:lnTo>
                  <a:lnTo>
                    <a:pt x="99" y="6"/>
                  </a:lnTo>
                  <a:lnTo>
                    <a:pt x="105" y="10"/>
                  </a:lnTo>
                  <a:lnTo>
                    <a:pt x="113" y="14"/>
                  </a:lnTo>
                  <a:lnTo>
                    <a:pt x="107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0" name="Freeform 110"/>
            <p:cNvSpPr>
              <a:spLocks noChangeAspect="1"/>
            </p:cNvSpPr>
            <p:nvPr/>
          </p:nvSpPr>
          <p:spPr bwMode="auto">
            <a:xfrm>
              <a:off x="2687" y="1123"/>
              <a:ext cx="165" cy="261"/>
            </a:xfrm>
            <a:custGeom>
              <a:avLst/>
              <a:gdLst>
                <a:gd name="T0" fmla="*/ 345 w 160"/>
                <a:gd name="T1" fmla="*/ 431 h 240"/>
                <a:gd name="T2" fmla="*/ 334 w 160"/>
                <a:gd name="T3" fmla="*/ 268 h 240"/>
                <a:gd name="T4" fmla="*/ 312 w 160"/>
                <a:gd name="T5" fmla="*/ 98 h 240"/>
                <a:gd name="T6" fmla="*/ 270 w 160"/>
                <a:gd name="T7" fmla="*/ 4 h 240"/>
                <a:gd name="T8" fmla="*/ 231 w 160"/>
                <a:gd name="T9" fmla="*/ 4 h 240"/>
                <a:gd name="T10" fmla="*/ 183 w 160"/>
                <a:gd name="T11" fmla="*/ 59 h 240"/>
                <a:gd name="T12" fmla="*/ 137 w 160"/>
                <a:gd name="T13" fmla="*/ 116 h 240"/>
                <a:gd name="T14" fmla="*/ 102 w 160"/>
                <a:gd name="T15" fmla="*/ 308 h 240"/>
                <a:gd name="T16" fmla="*/ 75 w 160"/>
                <a:gd name="T17" fmla="*/ 517 h 240"/>
                <a:gd name="T18" fmla="*/ 67 w 160"/>
                <a:gd name="T19" fmla="*/ 722 h 240"/>
                <a:gd name="T20" fmla="*/ 14 w 160"/>
                <a:gd name="T21" fmla="*/ 722 h 240"/>
                <a:gd name="T22" fmla="*/ 8 w 160"/>
                <a:gd name="T23" fmla="*/ 780 h 240"/>
                <a:gd name="T24" fmla="*/ 6 w 160"/>
                <a:gd name="T25" fmla="*/ 848 h 240"/>
                <a:gd name="T26" fmla="*/ 10 w 160"/>
                <a:gd name="T27" fmla="*/ 1026 h 240"/>
                <a:gd name="T28" fmla="*/ 14 w 160"/>
                <a:gd name="T29" fmla="*/ 1233 h 240"/>
                <a:gd name="T30" fmla="*/ 42 w 160"/>
                <a:gd name="T31" fmla="*/ 1283 h 240"/>
                <a:gd name="T32" fmla="*/ 0 w 160"/>
                <a:gd name="T33" fmla="*/ 1595 h 240"/>
                <a:gd name="T34" fmla="*/ 42 w 160"/>
                <a:gd name="T35" fmla="*/ 1735 h 240"/>
                <a:gd name="T36" fmla="*/ 67 w 160"/>
                <a:gd name="T37" fmla="*/ 1951 h 240"/>
                <a:gd name="T38" fmla="*/ 63 w 160"/>
                <a:gd name="T39" fmla="*/ 2052 h 240"/>
                <a:gd name="T40" fmla="*/ 71 w 160"/>
                <a:gd name="T41" fmla="*/ 2120 h 240"/>
                <a:gd name="T42" fmla="*/ 90 w 160"/>
                <a:gd name="T43" fmla="*/ 2133 h 240"/>
                <a:gd name="T44" fmla="*/ 125 w 160"/>
                <a:gd name="T45" fmla="*/ 2052 h 240"/>
                <a:gd name="T46" fmla="*/ 150 w 160"/>
                <a:gd name="T47" fmla="*/ 2027 h 240"/>
                <a:gd name="T48" fmla="*/ 175 w 160"/>
                <a:gd name="T49" fmla="*/ 1975 h 240"/>
                <a:gd name="T50" fmla="*/ 192 w 160"/>
                <a:gd name="T51" fmla="*/ 1951 h 240"/>
                <a:gd name="T52" fmla="*/ 195 w 160"/>
                <a:gd name="T53" fmla="*/ 1896 h 240"/>
                <a:gd name="T54" fmla="*/ 187 w 160"/>
                <a:gd name="T55" fmla="*/ 1605 h 240"/>
                <a:gd name="T56" fmla="*/ 211 w 160"/>
                <a:gd name="T57" fmla="*/ 1562 h 240"/>
                <a:gd name="T58" fmla="*/ 234 w 160"/>
                <a:gd name="T59" fmla="*/ 1488 h 240"/>
                <a:gd name="T60" fmla="*/ 225 w 160"/>
                <a:gd name="T61" fmla="*/ 1474 h 240"/>
                <a:gd name="T62" fmla="*/ 249 w 160"/>
                <a:gd name="T63" fmla="*/ 1436 h 240"/>
                <a:gd name="T64" fmla="*/ 207 w 160"/>
                <a:gd name="T65" fmla="*/ 1325 h 240"/>
                <a:gd name="T66" fmla="*/ 187 w 160"/>
                <a:gd name="T67" fmla="*/ 1233 h 240"/>
                <a:gd name="T68" fmla="*/ 187 w 160"/>
                <a:gd name="T69" fmla="*/ 1090 h 240"/>
                <a:gd name="T70" fmla="*/ 217 w 160"/>
                <a:gd name="T71" fmla="*/ 931 h 240"/>
                <a:gd name="T72" fmla="*/ 270 w 160"/>
                <a:gd name="T73" fmla="*/ 797 h 240"/>
                <a:gd name="T74" fmla="*/ 287 w 160"/>
                <a:gd name="T75" fmla="*/ 686 h 240"/>
                <a:gd name="T76" fmla="*/ 287 w 160"/>
                <a:gd name="T77" fmla="*/ 605 h 240"/>
                <a:gd name="T78" fmla="*/ 305 w 160"/>
                <a:gd name="T79" fmla="*/ 555 h 240"/>
                <a:gd name="T80" fmla="*/ 339 w 160"/>
                <a:gd name="T81" fmla="*/ 527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0"/>
                <a:gd name="T124" fmla="*/ 0 h 240"/>
                <a:gd name="T125" fmla="*/ 160 w 160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0" h="240">
                  <a:moveTo>
                    <a:pt x="160" y="60"/>
                  </a:moveTo>
                  <a:lnTo>
                    <a:pt x="156" y="48"/>
                  </a:lnTo>
                  <a:lnTo>
                    <a:pt x="154" y="38"/>
                  </a:lnTo>
                  <a:lnTo>
                    <a:pt x="150" y="30"/>
                  </a:lnTo>
                  <a:lnTo>
                    <a:pt x="146" y="18"/>
                  </a:lnTo>
                  <a:lnTo>
                    <a:pt x="140" y="12"/>
                  </a:lnTo>
                  <a:lnTo>
                    <a:pt x="130" y="8"/>
                  </a:lnTo>
                  <a:lnTo>
                    <a:pt x="122" y="4"/>
                  </a:lnTo>
                  <a:lnTo>
                    <a:pt x="112" y="0"/>
                  </a:lnTo>
                  <a:lnTo>
                    <a:pt x="104" y="4"/>
                  </a:lnTo>
                  <a:lnTo>
                    <a:pt x="96" y="6"/>
                  </a:lnTo>
                  <a:lnTo>
                    <a:pt x="82" y="6"/>
                  </a:lnTo>
                  <a:lnTo>
                    <a:pt x="70" y="8"/>
                  </a:lnTo>
                  <a:lnTo>
                    <a:pt x="62" y="14"/>
                  </a:lnTo>
                  <a:lnTo>
                    <a:pt x="54" y="24"/>
                  </a:lnTo>
                  <a:lnTo>
                    <a:pt x="46" y="34"/>
                  </a:lnTo>
                  <a:lnTo>
                    <a:pt x="40" y="46"/>
                  </a:lnTo>
                  <a:lnTo>
                    <a:pt x="36" y="58"/>
                  </a:lnTo>
                  <a:lnTo>
                    <a:pt x="34" y="70"/>
                  </a:lnTo>
                  <a:lnTo>
                    <a:pt x="32" y="82"/>
                  </a:lnTo>
                  <a:lnTo>
                    <a:pt x="24" y="82"/>
                  </a:lnTo>
                  <a:lnTo>
                    <a:pt x="14" y="82"/>
                  </a:lnTo>
                  <a:lnTo>
                    <a:pt x="10" y="84"/>
                  </a:lnTo>
                  <a:lnTo>
                    <a:pt x="8" y="88"/>
                  </a:lnTo>
                  <a:lnTo>
                    <a:pt x="6" y="92"/>
                  </a:lnTo>
                  <a:lnTo>
                    <a:pt x="6" y="96"/>
                  </a:lnTo>
                  <a:lnTo>
                    <a:pt x="6" y="106"/>
                  </a:lnTo>
                  <a:lnTo>
                    <a:pt x="10" y="116"/>
                  </a:lnTo>
                  <a:lnTo>
                    <a:pt x="14" y="13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6" y="144"/>
                  </a:lnTo>
                  <a:lnTo>
                    <a:pt x="22" y="148"/>
                  </a:lnTo>
                  <a:lnTo>
                    <a:pt x="0" y="180"/>
                  </a:lnTo>
                  <a:lnTo>
                    <a:pt x="6" y="186"/>
                  </a:lnTo>
                  <a:lnTo>
                    <a:pt x="16" y="196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2" y="224"/>
                  </a:lnTo>
                  <a:lnTo>
                    <a:pt x="30" y="232"/>
                  </a:lnTo>
                  <a:lnTo>
                    <a:pt x="32" y="234"/>
                  </a:lnTo>
                  <a:lnTo>
                    <a:pt x="34" y="238"/>
                  </a:lnTo>
                  <a:lnTo>
                    <a:pt x="36" y="240"/>
                  </a:lnTo>
                  <a:lnTo>
                    <a:pt x="42" y="240"/>
                  </a:lnTo>
                  <a:lnTo>
                    <a:pt x="54" y="240"/>
                  </a:lnTo>
                  <a:lnTo>
                    <a:pt x="56" y="232"/>
                  </a:lnTo>
                  <a:lnTo>
                    <a:pt x="60" y="230"/>
                  </a:lnTo>
                  <a:lnTo>
                    <a:pt x="68" y="228"/>
                  </a:lnTo>
                  <a:lnTo>
                    <a:pt x="78" y="228"/>
                  </a:lnTo>
                  <a:lnTo>
                    <a:pt x="78" y="224"/>
                  </a:lnTo>
                  <a:lnTo>
                    <a:pt x="84" y="224"/>
                  </a:lnTo>
                  <a:lnTo>
                    <a:pt x="86" y="220"/>
                  </a:lnTo>
                  <a:lnTo>
                    <a:pt x="86" y="216"/>
                  </a:lnTo>
                  <a:lnTo>
                    <a:pt x="88" y="214"/>
                  </a:lnTo>
                  <a:lnTo>
                    <a:pt x="84" y="210"/>
                  </a:lnTo>
                  <a:lnTo>
                    <a:pt x="84" y="182"/>
                  </a:lnTo>
                  <a:lnTo>
                    <a:pt x="90" y="178"/>
                  </a:lnTo>
                  <a:lnTo>
                    <a:pt x="96" y="176"/>
                  </a:lnTo>
                  <a:lnTo>
                    <a:pt x="102" y="172"/>
                  </a:lnTo>
                  <a:lnTo>
                    <a:pt x="106" y="168"/>
                  </a:lnTo>
                  <a:lnTo>
                    <a:pt x="84" y="168"/>
                  </a:lnTo>
                  <a:lnTo>
                    <a:pt x="102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2" y="158"/>
                  </a:lnTo>
                  <a:lnTo>
                    <a:pt x="94" y="150"/>
                  </a:lnTo>
                  <a:lnTo>
                    <a:pt x="86" y="144"/>
                  </a:lnTo>
                  <a:lnTo>
                    <a:pt x="84" y="140"/>
                  </a:lnTo>
                  <a:lnTo>
                    <a:pt x="82" y="134"/>
                  </a:lnTo>
                  <a:lnTo>
                    <a:pt x="84" y="122"/>
                  </a:lnTo>
                  <a:lnTo>
                    <a:pt x="90" y="112"/>
                  </a:lnTo>
                  <a:lnTo>
                    <a:pt x="98" y="106"/>
                  </a:lnTo>
                  <a:lnTo>
                    <a:pt x="106" y="100"/>
                  </a:lnTo>
                  <a:lnTo>
                    <a:pt x="122" y="90"/>
                  </a:lnTo>
                  <a:lnTo>
                    <a:pt x="128" y="84"/>
                  </a:lnTo>
                  <a:lnTo>
                    <a:pt x="130" y="78"/>
                  </a:lnTo>
                  <a:lnTo>
                    <a:pt x="130" y="72"/>
                  </a:lnTo>
                  <a:lnTo>
                    <a:pt x="130" y="68"/>
                  </a:lnTo>
                  <a:lnTo>
                    <a:pt x="132" y="64"/>
                  </a:lnTo>
                  <a:lnTo>
                    <a:pt x="138" y="62"/>
                  </a:lnTo>
                  <a:lnTo>
                    <a:pt x="146" y="60"/>
                  </a:lnTo>
                  <a:lnTo>
                    <a:pt x="152" y="60"/>
                  </a:lnTo>
                  <a:lnTo>
                    <a:pt x="160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1" name="Freeform 111"/>
            <p:cNvSpPr>
              <a:spLocks noChangeAspect="1"/>
            </p:cNvSpPr>
            <p:nvPr/>
          </p:nvSpPr>
          <p:spPr bwMode="auto">
            <a:xfrm>
              <a:off x="2606" y="1086"/>
              <a:ext cx="322" cy="250"/>
            </a:xfrm>
            <a:custGeom>
              <a:avLst/>
              <a:gdLst>
                <a:gd name="T0" fmla="*/ 515 w 315"/>
                <a:gd name="T1" fmla="*/ 191 h 230"/>
                <a:gd name="T2" fmla="*/ 463 w 315"/>
                <a:gd name="T3" fmla="*/ 162 h 230"/>
                <a:gd name="T4" fmla="*/ 453 w 315"/>
                <a:gd name="T5" fmla="*/ 267 h 230"/>
                <a:gd name="T6" fmla="*/ 441 w 315"/>
                <a:gd name="T7" fmla="*/ 372 h 230"/>
                <a:gd name="T8" fmla="*/ 388 w 315"/>
                <a:gd name="T9" fmla="*/ 315 h 230"/>
                <a:gd name="T10" fmla="*/ 350 w 315"/>
                <a:gd name="T11" fmla="*/ 284 h 230"/>
                <a:gd name="T12" fmla="*/ 325 w 315"/>
                <a:gd name="T13" fmla="*/ 336 h 230"/>
                <a:gd name="T14" fmla="*/ 266 w 315"/>
                <a:gd name="T15" fmla="*/ 372 h 230"/>
                <a:gd name="T16" fmla="*/ 223 w 315"/>
                <a:gd name="T17" fmla="*/ 603 h 230"/>
                <a:gd name="T18" fmla="*/ 203 w 315"/>
                <a:gd name="T19" fmla="*/ 918 h 230"/>
                <a:gd name="T20" fmla="*/ 163 w 315"/>
                <a:gd name="T21" fmla="*/ 1009 h 230"/>
                <a:gd name="T22" fmla="*/ 150 w 315"/>
                <a:gd name="T23" fmla="*/ 1097 h 230"/>
                <a:gd name="T24" fmla="*/ 156 w 315"/>
                <a:gd name="T25" fmla="*/ 1301 h 230"/>
                <a:gd name="T26" fmla="*/ 163 w 315"/>
                <a:gd name="T27" fmla="*/ 1532 h 230"/>
                <a:gd name="T28" fmla="*/ 141 w 315"/>
                <a:gd name="T29" fmla="*/ 1874 h 230"/>
                <a:gd name="T30" fmla="*/ 123 w 315"/>
                <a:gd name="T31" fmla="*/ 1776 h 230"/>
                <a:gd name="T32" fmla="*/ 88 w 315"/>
                <a:gd name="T33" fmla="*/ 1945 h 230"/>
                <a:gd name="T34" fmla="*/ 54 w 315"/>
                <a:gd name="T35" fmla="*/ 1996 h 230"/>
                <a:gd name="T36" fmla="*/ 8 w 315"/>
                <a:gd name="T37" fmla="*/ 1880 h 230"/>
                <a:gd name="T38" fmla="*/ 12 w 315"/>
                <a:gd name="T39" fmla="*/ 1810 h 230"/>
                <a:gd name="T40" fmla="*/ 2 w 315"/>
                <a:gd name="T41" fmla="*/ 1776 h 230"/>
                <a:gd name="T42" fmla="*/ 8 w 315"/>
                <a:gd name="T43" fmla="*/ 1634 h 230"/>
                <a:gd name="T44" fmla="*/ 0 w 315"/>
                <a:gd name="T45" fmla="*/ 1343 h 230"/>
                <a:gd name="T46" fmla="*/ 22 w 315"/>
                <a:gd name="T47" fmla="*/ 1282 h 230"/>
                <a:gd name="T48" fmla="*/ 66 w 315"/>
                <a:gd name="T49" fmla="*/ 1179 h 230"/>
                <a:gd name="T50" fmla="*/ 100 w 315"/>
                <a:gd name="T51" fmla="*/ 1114 h 230"/>
                <a:gd name="T52" fmla="*/ 123 w 315"/>
                <a:gd name="T53" fmla="*/ 1097 h 230"/>
                <a:gd name="T54" fmla="*/ 117 w 315"/>
                <a:gd name="T55" fmla="*/ 1088 h 230"/>
                <a:gd name="T56" fmla="*/ 112 w 315"/>
                <a:gd name="T57" fmla="*/ 1001 h 230"/>
                <a:gd name="T58" fmla="*/ 150 w 315"/>
                <a:gd name="T59" fmla="*/ 868 h 230"/>
                <a:gd name="T60" fmla="*/ 175 w 315"/>
                <a:gd name="T61" fmla="*/ 622 h 230"/>
                <a:gd name="T62" fmla="*/ 203 w 315"/>
                <a:gd name="T63" fmla="*/ 563 h 230"/>
                <a:gd name="T64" fmla="*/ 213 w 315"/>
                <a:gd name="T65" fmla="*/ 477 h 230"/>
                <a:gd name="T66" fmla="*/ 203 w 315"/>
                <a:gd name="T67" fmla="*/ 416 h 230"/>
                <a:gd name="T68" fmla="*/ 199 w 315"/>
                <a:gd name="T69" fmla="*/ 404 h 230"/>
                <a:gd name="T70" fmla="*/ 216 w 315"/>
                <a:gd name="T71" fmla="*/ 315 h 230"/>
                <a:gd name="T72" fmla="*/ 254 w 315"/>
                <a:gd name="T73" fmla="*/ 336 h 230"/>
                <a:gd name="T74" fmla="*/ 261 w 315"/>
                <a:gd name="T75" fmla="*/ 246 h 230"/>
                <a:gd name="T76" fmla="*/ 300 w 315"/>
                <a:gd name="T77" fmla="*/ 162 h 230"/>
                <a:gd name="T78" fmla="*/ 318 w 315"/>
                <a:gd name="T79" fmla="*/ 162 h 230"/>
                <a:gd name="T80" fmla="*/ 347 w 315"/>
                <a:gd name="T81" fmla="*/ 116 h 230"/>
                <a:gd name="T82" fmla="*/ 428 w 315"/>
                <a:gd name="T83" fmla="*/ 0 h 230"/>
                <a:gd name="T84" fmla="*/ 458 w 315"/>
                <a:gd name="T85" fmla="*/ 70 h 230"/>
                <a:gd name="T86" fmla="*/ 473 w 315"/>
                <a:gd name="T87" fmla="*/ 2 h 230"/>
                <a:gd name="T88" fmla="*/ 515 w 315"/>
                <a:gd name="T89" fmla="*/ 4 h 230"/>
                <a:gd name="T90" fmla="*/ 547 w 315"/>
                <a:gd name="T91" fmla="*/ 137 h 230"/>
                <a:gd name="T92" fmla="*/ 543 w 315"/>
                <a:gd name="T93" fmla="*/ 176 h 230"/>
                <a:gd name="T94" fmla="*/ 558 w 315"/>
                <a:gd name="T95" fmla="*/ 246 h 2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5"/>
                <a:gd name="T145" fmla="*/ 0 h 230"/>
                <a:gd name="T146" fmla="*/ 315 w 315"/>
                <a:gd name="T147" fmla="*/ 230 h 2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5" h="230">
                  <a:moveTo>
                    <a:pt x="305" y="30"/>
                  </a:moveTo>
                  <a:lnTo>
                    <a:pt x="297" y="26"/>
                  </a:lnTo>
                  <a:lnTo>
                    <a:pt x="291" y="22"/>
                  </a:lnTo>
                  <a:lnTo>
                    <a:pt x="280" y="18"/>
                  </a:lnTo>
                  <a:lnTo>
                    <a:pt x="268" y="16"/>
                  </a:lnTo>
                  <a:lnTo>
                    <a:pt x="262" y="18"/>
                  </a:lnTo>
                  <a:lnTo>
                    <a:pt x="258" y="20"/>
                  </a:lnTo>
                  <a:lnTo>
                    <a:pt x="256" y="24"/>
                  </a:lnTo>
                  <a:lnTo>
                    <a:pt x="256" y="30"/>
                  </a:lnTo>
                  <a:lnTo>
                    <a:pt x="254" y="34"/>
                  </a:lnTo>
                  <a:lnTo>
                    <a:pt x="252" y="38"/>
                  </a:lnTo>
                  <a:lnTo>
                    <a:pt x="248" y="42"/>
                  </a:lnTo>
                  <a:lnTo>
                    <a:pt x="242" y="42"/>
                  </a:lnTo>
                  <a:lnTo>
                    <a:pt x="232" y="40"/>
                  </a:lnTo>
                  <a:lnTo>
                    <a:pt x="220" y="36"/>
                  </a:lnTo>
                  <a:lnTo>
                    <a:pt x="210" y="34"/>
                  </a:lnTo>
                  <a:lnTo>
                    <a:pt x="202" y="32"/>
                  </a:lnTo>
                  <a:lnTo>
                    <a:pt x="198" y="32"/>
                  </a:lnTo>
                  <a:lnTo>
                    <a:pt x="196" y="32"/>
                  </a:lnTo>
                  <a:lnTo>
                    <a:pt x="192" y="34"/>
                  </a:lnTo>
                  <a:lnTo>
                    <a:pt x="184" y="38"/>
                  </a:lnTo>
                  <a:lnTo>
                    <a:pt x="176" y="40"/>
                  </a:lnTo>
                  <a:lnTo>
                    <a:pt x="162" y="40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34" y="58"/>
                  </a:lnTo>
                  <a:lnTo>
                    <a:pt x="126" y="68"/>
                  </a:lnTo>
                  <a:lnTo>
                    <a:pt x="120" y="80"/>
                  </a:lnTo>
                  <a:lnTo>
                    <a:pt x="116" y="92"/>
                  </a:lnTo>
                  <a:lnTo>
                    <a:pt x="114" y="104"/>
                  </a:lnTo>
                  <a:lnTo>
                    <a:pt x="112" y="116"/>
                  </a:lnTo>
                  <a:lnTo>
                    <a:pt x="104" y="116"/>
                  </a:lnTo>
                  <a:lnTo>
                    <a:pt x="94" y="116"/>
                  </a:lnTo>
                  <a:lnTo>
                    <a:pt x="90" y="118"/>
                  </a:lnTo>
                  <a:lnTo>
                    <a:pt x="88" y="122"/>
                  </a:lnTo>
                  <a:lnTo>
                    <a:pt x="86" y="126"/>
                  </a:lnTo>
                  <a:lnTo>
                    <a:pt x="86" y="130"/>
                  </a:lnTo>
                  <a:lnTo>
                    <a:pt x="86" y="140"/>
                  </a:lnTo>
                  <a:lnTo>
                    <a:pt x="90" y="150"/>
                  </a:lnTo>
                  <a:lnTo>
                    <a:pt x="94" y="166"/>
                  </a:lnTo>
                  <a:lnTo>
                    <a:pt x="94" y="174"/>
                  </a:lnTo>
                  <a:lnTo>
                    <a:pt x="94" y="176"/>
                  </a:lnTo>
                  <a:lnTo>
                    <a:pt x="96" y="178"/>
                  </a:lnTo>
                  <a:lnTo>
                    <a:pt x="102" y="182"/>
                  </a:lnTo>
                  <a:lnTo>
                    <a:pt x="80" y="214"/>
                  </a:lnTo>
                  <a:lnTo>
                    <a:pt x="74" y="212"/>
                  </a:lnTo>
                  <a:lnTo>
                    <a:pt x="72" y="210"/>
                  </a:lnTo>
                  <a:lnTo>
                    <a:pt x="68" y="202"/>
                  </a:lnTo>
                  <a:lnTo>
                    <a:pt x="66" y="206"/>
                  </a:lnTo>
                  <a:lnTo>
                    <a:pt x="66" y="210"/>
                  </a:lnTo>
                  <a:lnTo>
                    <a:pt x="52" y="222"/>
                  </a:lnTo>
                  <a:lnTo>
                    <a:pt x="44" y="226"/>
                  </a:lnTo>
                  <a:lnTo>
                    <a:pt x="38" y="230"/>
                  </a:lnTo>
                  <a:lnTo>
                    <a:pt x="28" y="228"/>
                  </a:lnTo>
                  <a:lnTo>
                    <a:pt x="18" y="224"/>
                  </a:lnTo>
                  <a:lnTo>
                    <a:pt x="10" y="220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10" y="210"/>
                  </a:lnTo>
                  <a:lnTo>
                    <a:pt x="12" y="208"/>
                  </a:lnTo>
                  <a:lnTo>
                    <a:pt x="6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2" y="198"/>
                  </a:lnTo>
                  <a:lnTo>
                    <a:pt x="4" y="192"/>
                  </a:lnTo>
                  <a:lnTo>
                    <a:pt x="8" y="186"/>
                  </a:lnTo>
                  <a:lnTo>
                    <a:pt x="4" y="180"/>
                  </a:lnTo>
                  <a:lnTo>
                    <a:pt x="2" y="172"/>
                  </a:lnTo>
                  <a:lnTo>
                    <a:pt x="0" y="154"/>
                  </a:lnTo>
                  <a:lnTo>
                    <a:pt x="10" y="154"/>
                  </a:lnTo>
                  <a:lnTo>
                    <a:pt x="16" y="150"/>
                  </a:lnTo>
                  <a:lnTo>
                    <a:pt x="22" y="146"/>
                  </a:lnTo>
                  <a:lnTo>
                    <a:pt x="26" y="138"/>
                  </a:lnTo>
                  <a:lnTo>
                    <a:pt x="34" y="138"/>
                  </a:lnTo>
                  <a:lnTo>
                    <a:pt x="40" y="134"/>
                  </a:lnTo>
                  <a:lnTo>
                    <a:pt x="46" y="130"/>
                  </a:lnTo>
                  <a:lnTo>
                    <a:pt x="54" y="130"/>
                  </a:lnTo>
                  <a:lnTo>
                    <a:pt x="58" y="128"/>
                  </a:lnTo>
                  <a:lnTo>
                    <a:pt x="62" y="124"/>
                  </a:lnTo>
                  <a:lnTo>
                    <a:pt x="64" y="126"/>
                  </a:lnTo>
                  <a:lnTo>
                    <a:pt x="68" y="126"/>
                  </a:lnTo>
                  <a:lnTo>
                    <a:pt x="74" y="126"/>
                  </a:lnTo>
                  <a:lnTo>
                    <a:pt x="76" y="124"/>
                  </a:lnTo>
                  <a:lnTo>
                    <a:pt x="66" y="124"/>
                  </a:lnTo>
                  <a:lnTo>
                    <a:pt x="64" y="122"/>
                  </a:lnTo>
                  <a:lnTo>
                    <a:pt x="62" y="118"/>
                  </a:lnTo>
                  <a:lnTo>
                    <a:pt x="64" y="114"/>
                  </a:lnTo>
                  <a:lnTo>
                    <a:pt x="70" y="110"/>
                  </a:lnTo>
                  <a:lnTo>
                    <a:pt x="80" y="106"/>
                  </a:lnTo>
                  <a:lnTo>
                    <a:pt x="86" y="100"/>
                  </a:lnTo>
                  <a:lnTo>
                    <a:pt x="92" y="92"/>
                  </a:lnTo>
                  <a:lnTo>
                    <a:pt x="98" y="76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8" y="68"/>
                  </a:lnTo>
                  <a:lnTo>
                    <a:pt x="114" y="64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20" y="54"/>
                  </a:lnTo>
                  <a:lnTo>
                    <a:pt x="124" y="52"/>
                  </a:lnTo>
                  <a:lnTo>
                    <a:pt x="124" y="44"/>
                  </a:lnTo>
                  <a:lnTo>
                    <a:pt x="114" y="48"/>
                  </a:lnTo>
                  <a:lnTo>
                    <a:pt x="110" y="48"/>
                  </a:lnTo>
                  <a:lnTo>
                    <a:pt x="106" y="46"/>
                  </a:lnTo>
                  <a:lnTo>
                    <a:pt x="112" y="46"/>
                  </a:lnTo>
                  <a:lnTo>
                    <a:pt x="114" y="44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4" y="36"/>
                  </a:lnTo>
                  <a:lnTo>
                    <a:pt x="128" y="38"/>
                  </a:lnTo>
                  <a:lnTo>
                    <a:pt x="144" y="38"/>
                  </a:lnTo>
                  <a:lnTo>
                    <a:pt x="144" y="30"/>
                  </a:lnTo>
                  <a:lnTo>
                    <a:pt x="144" y="28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4" y="24"/>
                  </a:lnTo>
                  <a:lnTo>
                    <a:pt x="170" y="18"/>
                  </a:lnTo>
                  <a:lnTo>
                    <a:pt x="176" y="14"/>
                  </a:lnTo>
                  <a:lnTo>
                    <a:pt x="178" y="16"/>
                  </a:lnTo>
                  <a:lnTo>
                    <a:pt x="180" y="18"/>
                  </a:lnTo>
                  <a:lnTo>
                    <a:pt x="186" y="20"/>
                  </a:lnTo>
                  <a:lnTo>
                    <a:pt x="192" y="18"/>
                  </a:lnTo>
                  <a:lnTo>
                    <a:pt x="196" y="14"/>
                  </a:lnTo>
                  <a:lnTo>
                    <a:pt x="202" y="8"/>
                  </a:lnTo>
                  <a:lnTo>
                    <a:pt x="222" y="4"/>
                  </a:lnTo>
                  <a:lnTo>
                    <a:pt x="242" y="0"/>
                  </a:lnTo>
                  <a:lnTo>
                    <a:pt x="248" y="2"/>
                  </a:lnTo>
                  <a:lnTo>
                    <a:pt x="254" y="4"/>
                  </a:lnTo>
                  <a:lnTo>
                    <a:pt x="258" y="8"/>
                  </a:lnTo>
                  <a:lnTo>
                    <a:pt x="260" y="12"/>
                  </a:lnTo>
                  <a:lnTo>
                    <a:pt x="266" y="6"/>
                  </a:lnTo>
                  <a:lnTo>
                    <a:pt x="268" y="2"/>
                  </a:lnTo>
                  <a:lnTo>
                    <a:pt x="274" y="2"/>
                  </a:lnTo>
                  <a:lnTo>
                    <a:pt x="282" y="2"/>
                  </a:lnTo>
                  <a:lnTo>
                    <a:pt x="291" y="4"/>
                  </a:lnTo>
                  <a:lnTo>
                    <a:pt x="299" y="6"/>
                  </a:lnTo>
                  <a:lnTo>
                    <a:pt x="309" y="6"/>
                  </a:lnTo>
                  <a:lnTo>
                    <a:pt x="309" y="16"/>
                  </a:lnTo>
                  <a:lnTo>
                    <a:pt x="297" y="16"/>
                  </a:lnTo>
                  <a:lnTo>
                    <a:pt x="301" y="18"/>
                  </a:lnTo>
                  <a:lnTo>
                    <a:pt x="307" y="20"/>
                  </a:lnTo>
                  <a:lnTo>
                    <a:pt x="311" y="20"/>
                  </a:lnTo>
                  <a:lnTo>
                    <a:pt x="315" y="16"/>
                  </a:lnTo>
                  <a:lnTo>
                    <a:pt x="315" y="28"/>
                  </a:lnTo>
                  <a:lnTo>
                    <a:pt x="299" y="32"/>
                  </a:lnTo>
                  <a:lnTo>
                    <a:pt x="305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2" name="Freeform 112"/>
            <p:cNvSpPr>
              <a:spLocks noChangeAspect="1"/>
            </p:cNvSpPr>
            <p:nvPr/>
          </p:nvSpPr>
          <p:spPr bwMode="auto">
            <a:xfrm>
              <a:off x="2839" y="1327"/>
              <a:ext cx="97" cy="59"/>
            </a:xfrm>
            <a:custGeom>
              <a:avLst/>
              <a:gdLst>
                <a:gd name="T0" fmla="*/ 131 w 95"/>
                <a:gd name="T1" fmla="*/ 524 h 54"/>
                <a:gd name="T2" fmla="*/ 140 w 95"/>
                <a:gd name="T3" fmla="*/ 524 h 54"/>
                <a:gd name="T4" fmla="*/ 149 w 95"/>
                <a:gd name="T5" fmla="*/ 506 h 54"/>
                <a:gd name="T6" fmla="*/ 158 w 95"/>
                <a:gd name="T7" fmla="*/ 480 h 54"/>
                <a:gd name="T8" fmla="*/ 161 w 95"/>
                <a:gd name="T9" fmla="*/ 439 h 54"/>
                <a:gd name="T10" fmla="*/ 161 w 95"/>
                <a:gd name="T11" fmla="*/ 402 h 54"/>
                <a:gd name="T12" fmla="*/ 158 w 95"/>
                <a:gd name="T13" fmla="*/ 325 h 54"/>
                <a:gd name="T14" fmla="*/ 155 w 95"/>
                <a:gd name="T15" fmla="*/ 258 h 54"/>
                <a:gd name="T16" fmla="*/ 149 w 95"/>
                <a:gd name="T17" fmla="*/ 114 h 54"/>
                <a:gd name="T18" fmla="*/ 143 w 95"/>
                <a:gd name="T19" fmla="*/ 95 h 54"/>
                <a:gd name="T20" fmla="*/ 137 w 95"/>
                <a:gd name="T21" fmla="*/ 80 h 54"/>
                <a:gd name="T22" fmla="*/ 131 w 95"/>
                <a:gd name="T23" fmla="*/ 80 h 54"/>
                <a:gd name="T24" fmla="*/ 128 w 95"/>
                <a:gd name="T25" fmla="*/ 114 h 54"/>
                <a:gd name="T26" fmla="*/ 123 w 95"/>
                <a:gd name="T27" fmla="*/ 114 h 54"/>
                <a:gd name="T28" fmla="*/ 114 w 95"/>
                <a:gd name="T29" fmla="*/ 95 h 54"/>
                <a:gd name="T30" fmla="*/ 110 w 95"/>
                <a:gd name="T31" fmla="*/ 67 h 54"/>
                <a:gd name="T32" fmla="*/ 102 w 95"/>
                <a:gd name="T33" fmla="*/ 2 h 54"/>
                <a:gd name="T34" fmla="*/ 94 w 95"/>
                <a:gd name="T35" fmla="*/ 0 h 54"/>
                <a:gd name="T36" fmla="*/ 84 w 95"/>
                <a:gd name="T37" fmla="*/ 0 h 54"/>
                <a:gd name="T38" fmla="*/ 70 w 95"/>
                <a:gd name="T39" fmla="*/ 2 h 54"/>
                <a:gd name="T40" fmla="*/ 72 w 95"/>
                <a:gd name="T41" fmla="*/ 4 h 54"/>
                <a:gd name="T42" fmla="*/ 76 w 95"/>
                <a:gd name="T43" fmla="*/ 114 h 54"/>
                <a:gd name="T44" fmla="*/ 72 w 95"/>
                <a:gd name="T45" fmla="*/ 164 h 54"/>
                <a:gd name="T46" fmla="*/ 72 w 95"/>
                <a:gd name="T47" fmla="*/ 181 h 54"/>
                <a:gd name="T48" fmla="*/ 68 w 95"/>
                <a:gd name="T49" fmla="*/ 216 h 54"/>
                <a:gd name="T50" fmla="*/ 62 w 95"/>
                <a:gd name="T51" fmla="*/ 236 h 54"/>
                <a:gd name="T52" fmla="*/ 60 w 95"/>
                <a:gd name="T53" fmla="*/ 236 h 54"/>
                <a:gd name="T54" fmla="*/ 56 w 95"/>
                <a:gd name="T55" fmla="*/ 216 h 54"/>
                <a:gd name="T56" fmla="*/ 52 w 95"/>
                <a:gd name="T57" fmla="*/ 181 h 54"/>
                <a:gd name="T58" fmla="*/ 20 w 95"/>
                <a:gd name="T59" fmla="*/ 114 h 54"/>
                <a:gd name="T60" fmla="*/ 18 w 95"/>
                <a:gd name="T61" fmla="*/ 95 h 54"/>
                <a:gd name="T62" fmla="*/ 14 w 95"/>
                <a:gd name="T63" fmla="*/ 95 h 54"/>
                <a:gd name="T64" fmla="*/ 10 w 95"/>
                <a:gd name="T65" fmla="*/ 95 h 54"/>
                <a:gd name="T66" fmla="*/ 8 w 95"/>
                <a:gd name="T67" fmla="*/ 114 h 54"/>
                <a:gd name="T68" fmla="*/ 4 w 95"/>
                <a:gd name="T69" fmla="*/ 198 h 54"/>
                <a:gd name="T70" fmla="*/ 2 w 95"/>
                <a:gd name="T71" fmla="*/ 258 h 54"/>
                <a:gd name="T72" fmla="*/ 0 w 95"/>
                <a:gd name="T73" fmla="*/ 325 h 54"/>
                <a:gd name="T74" fmla="*/ 2 w 95"/>
                <a:gd name="T75" fmla="*/ 402 h 54"/>
                <a:gd name="T76" fmla="*/ 4 w 95"/>
                <a:gd name="T77" fmla="*/ 388 h 54"/>
                <a:gd name="T78" fmla="*/ 6 w 95"/>
                <a:gd name="T79" fmla="*/ 365 h 54"/>
                <a:gd name="T80" fmla="*/ 14 w 95"/>
                <a:gd name="T81" fmla="*/ 365 h 54"/>
                <a:gd name="T82" fmla="*/ 52 w 95"/>
                <a:gd name="T83" fmla="*/ 365 h 54"/>
                <a:gd name="T84" fmla="*/ 56 w 95"/>
                <a:gd name="T85" fmla="*/ 388 h 54"/>
                <a:gd name="T86" fmla="*/ 64 w 95"/>
                <a:gd name="T87" fmla="*/ 402 h 54"/>
                <a:gd name="T88" fmla="*/ 72 w 95"/>
                <a:gd name="T89" fmla="*/ 388 h 54"/>
                <a:gd name="T90" fmla="*/ 88 w 95"/>
                <a:gd name="T91" fmla="*/ 337 h 54"/>
                <a:gd name="T92" fmla="*/ 98 w 95"/>
                <a:gd name="T93" fmla="*/ 402 h 54"/>
                <a:gd name="T94" fmla="*/ 110 w 95"/>
                <a:gd name="T95" fmla="*/ 424 h 54"/>
                <a:gd name="T96" fmla="*/ 110 w 95"/>
                <a:gd name="T97" fmla="*/ 463 h 54"/>
                <a:gd name="T98" fmla="*/ 114 w 95"/>
                <a:gd name="T99" fmla="*/ 506 h 54"/>
                <a:gd name="T100" fmla="*/ 128 w 95"/>
                <a:gd name="T101" fmla="*/ 532 h 54"/>
                <a:gd name="T102" fmla="*/ 131 w 95"/>
                <a:gd name="T103" fmla="*/ 524 h 5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5"/>
                <a:gd name="T157" fmla="*/ 0 h 54"/>
                <a:gd name="T158" fmla="*/ 95 w 95"/>
                <a:gd name="T159" fmla="*/ 54 h 5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5" h="54">
                  <a:moveTo>
                    <a:pt x="75" y="52"/>
                  </a:moveTo>
                  <a:lnTo>
                    <a:pt x="81" y="52"/>
                  </a:lnTo>
                  <a:lnTo>
                    <a:pt x="87" y="50"/>
                  </a:lnTo>
                  <a:lnTo>
                    <a:pt x="93" y="48"/>
                  </a:lnTo>
                  <a:lnTo>
                    <a:pt x="95" y="44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1" y="26"/>
                  </a:lnTo>
                  <a:lnTo>
                    <a:pt x="87" y="12"/>
                  </a:lnTo>
                  <a:lnTo>
                    <a:pt x="83" y="10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67" y="10"/>
                  </a:lnTo>
                  <a:lnTo>
                    <a:pt x="65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30" y="22"/>
                  </a:lnTo>
                  <a:lnTo>
                    <a:pt x="26" y="18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14" y="36"/>
                  </a:lnTo>
                  <a:lnTo>
                    <a:pt x="26" y="36"/>
                  </a:lnTo>
                  <a:lnTo>
                    <a:pt x="30" y="38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4" y="34"/>
                  </a:lnTo>
                  <a:lnTo>
                    <a:pt x="59" y="40"/>
                  </a:lnTo>
                  <a:lnTo>
                    <a:pt x="65" y="42"/>
                  </a:lnTo>
                  <a:lnTo>
                    <a:pt x="65" y="46"/>
                  </a:lnTo>
                  <a:lnTo>
                    <a:pt x="67" y="50"/>
                  </a:lnTo>
                  <a:lnTo>
                    <a:pt x="73" y="54"/>
                  </a:lnTo>
                  <a:lnTo>
                    <a:pt x="75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3" name="Freeform 113"/>
            <p:cNvSpPr>
              <a:spLocks noChangeAspect="1"/>
            </p:cNvSpPr>
            <p:nvPr/>
          </p:nvSpPr>
          <p:spPr bwMode="auto">
            <a:xfrm>
              <a:off x="2841" y="1364"/>
              <a:ext cx="73" cy="55"/>
            </a:xfrm>
            <a:custGeom>
              <a:avLst/>
              <a:gdLst>
                <a:gd name="T0" fmla="*/ 145 w 71"/>
                <a:gd name="T1" fmla="*/ 238 h 50"/>
                <a:gd name="T2" fmla="*/ 133 w 71"/>
                <a:gd name="T3" fmla="*/ 196 h 50"/>
                <a:gd name="T4" fmla="*/ 129 w 71"/>
                <a:gd name="T5" fmla="*/ 134 h 50"/>
                <a:gd name="T6" fmla="*/ 129 w 71"/>
                <a:gd name="T7" fmla="*/ 92 h 50"/>
                <a:gd name="T8" fmla="*/ 119 w 71"/>
                <a:gd name="T9" fmla="*/ 76 h 50"/>
                <a:gd name="T10" fmla="*/ 108 w 71"/>
                <a:gd name="T11" fmla="*/ 0 h 50"/>
                <a:gd name="T12" fmla="*/ 86 w 71"/>
                <a:gd name="T13" fmla="*/ 4 h 50"/>
                <a:gd name="T14" fmla="*/ 70 w 71"/>
                <a:gd name="T15" fmla="*/ 76 h 50"/>
                <a:gd name="T16" fmla="*/ 54 w 71"/>
                <a:gd name="T17" fmla="*/ 4 h 50"/>
                <a:gd name="T18" fmla="*/ 50 w 71"/>
                <a:gd name="T19" fmla="*/ 2 h 50"/>
                <a:gd name="T20" fmla="*/ 12 w 71"/>
                <a:gd name="T21" fmla="*/ 2 h 50"/>
                <a:gd name="T22" fmla="*/ 4 w 71"/>
                <a:gd name="T23" fmla="*/ 2 h 50"/>
                <a:gd name="T24" fmla="*/ 2 w 71"/>
                <a:gd name="T25" fmla="*/ 4 h 50"/>
                <a:gd name="T26" fmla="*/ 0 w 71"/>
                <a:gd name="T27" fmla="*/ 76 h 50"/>
                <a:gd name="T28" fmla="*/ 0 w 71"/>
                <a:gd name="T29" fmla="*/ 238 h 50"/>
                <a:gd name="T30" fmla="*/ 8 w 71"/>
                <a:gd name="T31" fmla="*/ 262 h 50"/>
                <a:gd name="T32" fmla="*/ 16 w 71"/>
                <a:gd name="T33" fmla="*/ 262 h 50"/>
                <a:gd name="T34" fmla="*/ 48 w 71"/>
                <a:gd name="T35" fmla="*/ 288 h 50"/>
                <a:gd name="T36" fmla="*/ 54 w 71"/>
                <a:gd name="T37" fmla="*/ 317 h 50"/>
                <a:gd name="T38" fmla="*/ 52 w 71"/>
                <a:gd name="T39" fmla="*/ 462 h 50"/>
                <a:gd name="T40" fmla="*/ 58 w 71"/>
                <a:gd name="T41" fmla="*/ 508 h 50"/>
                <a:gd name="T42" fmla="*/ 62 w 71"/>
                <a:gd name="T43" fmla="*/ 518 h 50"/>
                <a:gd name="T44" fmla="*/ 70 w 71"/>
                <a:gd name="T45" fmla="*/ 518 h 50"/>
                <a:gd name="T46" fmla="*/ 78 w 71"/>
                <a:gd name="T47" fmla="*/ 570 h 50"/>
                <a:gd name="T48" fmla="*/ 78 w 71"/>
                <a:gd name="T49" fmla="*/ 597 h 50"/>
                <a:gd name="T50" fmla="*/ 90 w 71"/>
                <a:gd name="T51" fmla="*/ 597 h 50"/>
                <a:gd name="T52" fmla="*/ 102 w 71"/>
                <a:gd name="T53" fmla="*/ 570 h 50"/>
                <a:gd name="T54" fmla="*/ 122 w 71"/>
                <a:gd name="T55" fmla="*/ 471 h 50"/>
                <a:gd name="T56" fmla="*/ 129 w 71"/>
                <a:gd name="T57" fmla="*/ 384 h 50"/>
                <a:gd name="T58" fmla="*/ 141 w 71"/>
                <a:gd name="T59" fmla="*/ 317 h 50"/>
                <a:gd name="T60" fmla="*/ 137 w 71"/>
                <a:gd name="T61" fmla="*/ 238 h 50"/>
                <a:gd name="T62" fmla="*/ 145 w 71"/>
                <a:gd name="T63" fmla="*/ 238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1"/>
                <a:gd name="T97" fmla="*/ 0 h 50"/>
                <a:gd name="T98" fmla="*/ 71 w 71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1" h="50">
                  <a:moveTo>
                    <a:pt x="71" y="20"/>
                  </a:moveTo>
                  <a:lnTo>
                    <a:pt x="65" y="16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57" y="6"/>
                  </a:lnTo>
                  <a:lnTo>
                    <a:pt x="52" y="0"/>
                  </a:lnTo>
                  <a:lnTo>
                    <a:pt x="44" y="4"/>
                  </a:lnTo>
                  <a:lnTo>
                    <a:pt x="36" y="6"/>
                  </a:lnTo>
                  <a:lnTo>
                    <a:pt x="28" y="4"/>
                  </a:lnTo>
                  <a:lnTo>
                    <a:pt x="24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2" y="24"/>
                  </a:lnTo>
                  <a:lnTo>
                    <a:pt x="28" y="26"/>
                  </a:lnTo>
                  <a:lnTo>
                    <a:pt x="26" y="38"/>
                  </a:lnTo>
                  <a:lnTo>
                    <a:pt x="30" y="42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6" y="50"/>
                  </a:lnTo>
                  <a:lnTo>
                    <a:pt x="50" y="48"/>
                  </a:lnTo>
                  <a:lnTo>
                    <a:pt x="59" y="40"/>
                  </a:lnTo>
                  <a:lnTo>
                    <a:pt x="63" y="32"/>
                  </a:lnTo>
                  <a:lnTo>
                    <a:pt x="69" y="26"/>
                  </a:lnTo>
                  <a:lnTo>
                    <a:pt x="67" y="20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4" name="Freeform 114"/>
            <p:cNvSpPr>
              <a:spLocks noChangeAspect="1"/>
            </p:cNvSpPr>
            <p:nvPr/>
          </p:nvSpPr>
          <p:spPr bwMode="auto">
            <a:xfrm>
              <a:off x="2391" y="1629"/>
              <a:ext cx="193" cy="164"/>
            </a:xfrm>
            <a:custGeom>
              <a:avLst/>
              <a:gdLst>
                <a:gd name="T0" fmla="*/ 371 w 188"/>
                <a:gd name="T1" fmla="*/ 366 h 150"/>
                <a:gd name="T2" fmla="*/ 349 w 188"/>
                <a:gd name="T3" fmla="*/ 481 h 150"/>
                <a:gd name="T4" fmla="*/ 296 w 188"/>
                <a:gd name="T5" fmla="*/ 622 h 150"/>
                <a:gd name="T6" fmla="*/ 274 w 188"/>
                <a:gd name="T7" fmla="*/ 752 h 150"/>
                <a:gd name="T8" fmla="*/ 274 w 188"/>
                <a:gd name="T9" fmla="*/ 935 h 150"/>
                <a:gd name="T10" fmla="*/ 267 w 188"/>
                <a:gd name="T11" fmla="*/ 1067 h 150"/>
                <a:gd name="T12" fmla="*/ 225 w 188"/>
                <a:gd name="T13" fmla="*/ 1277 h 150"/>
                <a:gd name="T14" fmla="*/ 216 w 188"/>
                <a:gd name="T15" fmla="*/ 1387 h 150"/>
                <a:gd name="T16" fmla="*/ 137 w 188"/>
                <a:gd name="T17" fmla="*/ 1396 h 150"/>
                <a:gd name="T18" fmla="*/ 124 w 188"/>
                <a:gd name="T19" fmla="*/ 1464 h 150"/>
                <a:gd name="T20" fmla="*/ 107 w 188"/>
                <a:gd name="T21" fmla="*/ 1525 h 150"/>
                <a:gd name="T22" fmla="*/ 87 w 188"/>
                <a:gd name="T23" fmla="*/ 1525 h 150"/>
                <a:gd name="T24" fmla="*/ 75 w 188"/>
                <a:gd name="T25" fmla="*/ 1426 h 150"/>
                <a:gd name="T26" fmla="*/ 71 w 188"/>
                <a:gd name="T27" fmla="*/ 1339 h 150"/>
                <a:gd name="T28" fmla="*/ 52 w 188"/>
                <a:gd name="T29" fmla="*/ 1304 h 150"/>
                <a:gd name="T30" fmla="*/ 48 w 188"/>
                <a:gd name="T31" fmla="*/ 1269 h 150"/>
                <a:gd name="T32" fmla="*/ 52 w 188"/>
                <a:gd name="T33" fmla="*/ 1175 h 150"/>
                <a:gd name="T34" fmla="*/ 52 w 188"/>
                <a:gd name="T35" fmla="*/ 1098 h 150"/>
                <a:gd name="T36" fmla="*/ 52 w 188"/>
                <a:gd name="T37" fmla="*/ 1032 h 150"/>
                <a:gd name="T38" fmla="*/ 52 w 188"/>
                <a:gd name="T39" fmla="*/ 913 h 150"/>
                <a:gd name="T40" fmla="*/ 52 w 188"/>
                <a:gd name="T41" fmla="*/ 768 h 150"/>
                <a:gd name="T42" fmla="*/ 67 w 188"/>
                <a:gd name="T43" fmla="*/ 584 h 150"/>
                <a:gd name="T44" fmla="*/ 67 w 188"/>
                <a:gd name="T45" fmla="*/ 435 h 150"/>
                <a:gd name="T46" fmla="*/ 18 w 188"/>
                <a:gd name="T47" fmla="*/ 398 h 150"/>
                <a:gd name="T48" fmla="*/ 6 w 188"/>
                <a:gd name="T49" fmla="*/ 337 h 150"/>
                <a:gd name="T50" fmla="*/ 6 w 188"/>
                <a:gd name="T51" fmla="*/ 236 h 150"/>
                <a:gd name="T52" fmla="*/ 2 w 188"/>
                <a:gd name="T53" fmla="*/ 181 h 150"/>
                <a:gd name="T54" fmla="*/ 2 w 188"/>
                <a:gd name="T55" fmla="*/ 95 h 150"/>
                <a:gd name="T56" fmla="*/ 14 w 188"/>
                <a:gd name="T57" fmla="*/ 67 h 150"/>
                <a:gd name="T58" fmla="*/ 16 w 188"/>
                <a:gd name="T59" fmla="*/ 0 h 150"/>
                <a:gd name="T60" fmla="*/ 83 w 188"/>
                <a:gd name="T61" fmla="*/ 2 h 150"/>
                <a:gd name="T62" fmla="*/ 169 w 188"/>
                <a:gd name="T63" fmla="*/ 80 h 150"/>
                <a:gd name="T64" fmla="*/ 267 w 188"/>
                <a:gd name="T65" fmla="*/ 181 h 150"/>
                <a:gd name="T66" fmla="*/ 320 w 188"/>
                <a:gd name="T67" fmla="*/ 216 h 150"/>
                <a:gd name="T68" fmla="*/ 329 w 188"/>
                <a:gd name="T69" fmla="*/ 236 h 150"/>
                <a:gd name="T70" fmla="*/ 371 w 188"/>
                <a:gd name="T71" fmla="*/ 337 h 1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8"/>
                <a:gd name="T109" fmla="*/ 0 h 150"/>
                <a:gd name="T110" fmla="*/ 188 w 188"/>
                <a:gd name="T111" fmla="*/ 150 h 1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8" h="150">
                  <a:moveTo>
                    <a:pt x="188" y="34"/>
                  </a:moveTo>
                  <a:lnTo>
                    <a:pt x="188" y="36"/>
                  </a:lnTo>
                  <a:lnTo>
                    <a:pt x="182" y="42"/>
                  </a:lnTo>
                  <a:lnTo>
                    <a:pt x="176" y="48"/>
                  </a:lnTo>
                  <a:lnTo>
                    <a:pt x="158" y="56"/>
                  </a:lnTo>
                  <a:lnTo>
                    <a:pt x="150" y="60"/>
                  </a:lnTo>
                  <a:lnTo>
                    <a:pt x="144" y="66"/>
                  </a:lnTo>
                  <a:lnTo>
                    <a:pt x="138" y="74"/>
                  </a:lnTo>
                  <a:lnTo>
                    <a:pt x="136" y="86"/>
                  </a:lnTo>
                  <a:lnTo>
                    <a:pt x="138" y="92"/>
                  </a:lnTo>
                  <a:lnTo>
                    <a:pt x="142" y="96"/>
                  </a:lnTo>
                  <a:lnTo>
                    <a:pt x="134" y="104"/>
                  </a:lnTo>
                  <a:lnTo>
                    <a:pt x="122" y="116"/>
                  </a:lnTo>
                  <a:lnTo>
                    <a:pt x="114" y="126"/>
                  </a:lnTo>
                  <a:lnTo>
                    <a:pt x="110" y="132"/>
                  </a:lnTo>
                  <a:lnTo>
                    <a:pt x="110" y="136"/>
                  </a:lnTo>
                  <a:lnTo>
                    <a:pt x="76" y="136"/>
                  </a:lnTo>
                  <a:lnTo>
                    <a:pt x="70" y="138"/>
                  </a:lnTo>
                  <a:lnTo>
                    <a:pt x="68" y="142"/>
                  </a:lnTo>
                  <a:lnTo>
                    <a:pt x="62" y="144"/>
                  </a:lnTo>
                  <a:lnTo>
                    <a:pt x="58" y="146"/>
                  </a:lnTo>
                  <a:lnTo>
                    <a:pt x="54" y="150"/>
                  </a:lnTo>
                  <a:lnTo>
                    <a:pt x="52" y="150"/>
                  </a:lnTo>
                  <a:lnTo>
                    <a:pt x="46" y="150"/>
                  </a:lnTo>
                  <a:lnTo>
                    <a:pt x="42" y="146"/>
                  </a:lnTo>
                  <a:lnTo>
                    <a:pt x="40" y="140"/>
                  </a:lnTo>
                  <a:lnTo>
                    <a:pt x="40" y="134"/>
                  </a:lnTo>
                  <a:lnTo>
                    <a:pt x="38" y="132"/>
                  </a:lnTo>
                  <a:lnTo>
                    <a:pt x="34" y="130"/>
                  </a:lnTo>
                  <a:lnTo>
                    <a:pt x="26" y="128"/>
                  </a:lnTo>
                  <a:lnTo>
                    <a:pt x="20" y="128"/>
                  </a:lnTo>
                  <a:lnTo>
                    <a:pt x="22" y="124"/>
                  </a:lnTo>
                  <a:lnTo>
                    <a:pt x="24" y="120"/>
                  </a:lnTo>
                  <a:lnTo>
                    <a:pt x="26" y="116"/>
                  </a:lnTo>
                  <a:lnTo>
                    <a:pt x="28" y="112"/>
                  </a:lnTo>
                  <a:lnTo>
                    <a:pt x="26" y="108"/>
                  </a:lnTo>
                  <a:lnTo>
                    <a:pt x="24" y="106"/>
                  </a:lnTo>
                  <a:lnTo>
                    <a:pt x="26" y="102"/>
                  </a:lnTo>
                  <a:lnTo>
                    <a:pt x="26" y="96"/>
                  </a:lnTo>
                  <a:lnTo>
                    <a:pt x="26" y="90"/>
                  </a:lnTo>
                  <a:lnTo>
                    <a:pt x="24" y="86"/>
                  </a:lnTo>
                  <a:lnTo>
                    <a:pt x="26" y="76"/>
                  </a:lnTo>
                  <a:lnTo>
                    <a:pt x="30" y="68"/>
                  </a:lnTo>
                  <a:lnTo>
                    <a:pt x="36" y="58"/>
                  </a:lnTo>
                  <a:lnTo>
                    <a:pt x="38" y="46"/>
                  </a:lnTo>
                  <a:lnTo>
                    <a:pt x="36" y="42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6" y="34"/>
                  </a:lnTo>
                  <a:lnTo>
                    <a:pt x="8" y="28"/>
                  </a:lnTo>
                  <a:lnTo>
                    <a:pt x="6" y="24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44" y="2"/>
                  </a:lnTo>
                  <a:lnTo>
                    <a:pt x="66" y="4"/>
                  </a:lnTo>
                  <a:lnTo>
                    <a:pt x="86" y="8"/>
                  </a:lnTo>
                  <a:lnTo>
                    <a:pt x="110" y="10"/>
                  </a:lnTo>
                  <a:lnTo>
                    <a:pt x="134" y="18"/>
                  </a:lnTo>
                  <a:lnTo>
                    <a:pt x="146" y="20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72" y="28"/>
                  </a:lnTo>
                  <a:lnTo>
                    <a:pt x="18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5" name="Freeform 115"/>
            <p:cNvSpPr>
              <a:spLocks noChangeAspect="1"/>
            </p:cNvSpPr>
            <p:nvPr/>
          </p:nvSpPr>
          <p:spPr bwMode="auto">
            <a:xfrm>
              <a:off x="2462" y="1477"/>
              <a:ext cx="196" cy="189"/>
            </a:xfrm>
            <a:custGeom>
              <a:avLst/>
              <a:gdLst>
                <a:gd name="T0" fmla="*/ 418 w 190"/>
                <a:gd name="T1" fmla="*/ 1188 h 174"/>
                <a:gd name="T2" fmla="*/ 390 w 190"/>
                <a:gd name="T3" fmla="*/ 1263 h 174"/>
                <a:gd name="T4" fmla="*/ 366 w 190"/>
                <a:gd name="T5" fmla="*/ 1296 h 174"/>
                <a:gd name="T6" fmla="*/ 332 w 190"/>
                <a:gd name="T7" fmla="*/ 1272 h 174"/>
                <a:gd name="T8" fmla="*/ 300 w 190"/>
                <a:gd name="T9" fmla="*/ 1229 h 174"/>
                <a:gd name="T10" fmla="*/ 273 w 190"/>
                <a:gd name="T11" fmla="*/ 1272 h 174"/>
                <a:gd name="T12" fmla="*/ 265 w 190"/>
                <a:gd name="T13" fmla="*/ 1387 h 174"/>
                <a:gd name="T14" fmla="*/ 229 w 190"/>
                <a:gd name="T15" fmla="*/ 1441 h 174"/>
                <a:gd name="T16" fmla="*/ 209 w 190"/>
                <a:gd name="T17" fmla="*/ 1387 h 174"/>
                <a:gd name="T18" fmla="*/ 170 w 190"/>
                <a:gd name="T19" fmla="*/ 1378 h 174"/>
                <a:gd name="T20" fmla="*/ 86 w 190"/>
                <a:gd name="T21" fmla="*/ 1290 h 174"/>
                <a:gd name="T22" fmla="*/ 104 w 190"/>
                <a:gd name="T23" fmla="*/ 1263 h 174"/>
                <a:gd name="T24" fmla="*/ 117 w 190"/>
                <a:gd name="T25" fmla="*/ 1075 h 174"/>
                <a:gd name="T26" fmla="*/ 117 w 190"/>
                <a:gd name="T27" fmla="*/ 855 h 174"/>
                <a:gd name="T28" fmla="*/ 86 w 190"/>
                <a:gd name="T29" fmla="*/ 634 h 174"/>
                <a:gd name="T30" fmla="*/ 68 w 190"/>
                <a:gd name="T31" fmla="*/ 584 h 174"/>
                <a:gd name="T32" fmla="*/ 8 w 190"/>
                <a:gd name="T33" fmla="*/ 521 h 174"/>
                <a:gd name="T34" fmla="*/ 2 w 190"/>
                <a:gd name="T35" fmla="*/ 471 h 174"/>
                <a:gd name="T36" fmla="*/ 6 w 190"/>
                <a:gd name="T37" fmla="*/ 400 h 174"/>
                <a:gd name="T38" fmla="*/ 42 w 190"/>
                <a:gd name="T39" fmla="*/ 343 h 174"/>
                <a:gd name="T40" fmla="*/ 56 w 190"/>
                <a:gd name="T41" fmla="*/ 343 h 174"/>
                <a:gd name="T42" fmla="*/ 72 w 190"/>
                <a:gd name="T43" fmla="*/ 374 h 174"/>
                <a:gd name="T44" fmla="*/ 98 w 190"/>
                <a:gd name="T45" fmla="*/ 400 h 174"/>
                <a:gd name="T46" fmla="*/ 104 w 190"/>
                <a:gd name="T47" fmla="*/ 343 h 174"/>
                <a:gd name="T48" fmla="*/ 92 w 190"/>
                <a:gd name="T49" fmla="*/ 312 h 174"/>
                <a:gd name="T50" fmla="*/ 110 w 190"/>
                <a:gd name="T51" fmla="*/ 243 h 174"/>
                <a:gd name="T52" fmla="*/ 133 w 190"/>
                <a:gd name="T53" fmla="*/ 278 h 174"/>
                <a:gd name="T54" fmla="*/ 155 w 190"/>
                <a:gd name="T55" fmla="*/ 278 h 174"/>
                <a:gd name="T56" fmla="*/ 160 w 190"/>
                <a:gd name="T57" fmla="*/ 206 h 174"/>
                <a:gd name="T58" fmla="*/ 193 w 190"/>
                <a:gd name="T59" fmla="*/ 136 h 174"/>
                <a:gd name="T60" fmla="*/ 205 w 190"/>
                <a:gd name="T61" fmla="*/ 70 h 174"/>
                <a:gd name="T62" fmla="*/ 232 w 190"/>
                <a:gd name="T63" fmla="*/ 0 h 174"/>
                <a:gd name="T64" fmla="*/ 257 w 190"/>
                <a:gd name="T65" fmla="*/ 83 h 174"/>
                <a:gd name="T66" fmla="*/ 285 w 190"/>
                <a:gd name="T67" fmla="*/ 115 h 174"/>
                <a:gd name="T68" fmla="*/ 291 w 190"/>
                <a:gd name="T69" fmla="*/ 175 h 174"/>
                <a:gd name="T70" fmla="*/ 313 w 190"/>
                <a:gd name="T71" fmla="*/ 190 h 174"/>
                <a:gd name="T72" fmla="*/ 319 w 190"/>
                <a:gd name="T73" fmla="*/ 206 h 174"/>
                <a:gd name="T74" fmla="*/ 337 w 190"/>
                <a:gd name="T75" fmla="*/ 264 h 174"/>
                <a:gd name="T76" fmla="*/ 372 w 190"/>
                <a:gd name="T77" fmla="*/ 278 h 174"/>
                <a:gd name="T78" fmla="*/ 405 w 190"/>
                <a:gd name="T79" fmla="*/ 328 h 174"/>
                <a:gd name="T80" fmla="*/ 418 w 190"/>
                <a:gd name="T81" fmla="*/ 406 h 174"/>
                <a:gd name="T82" fmla="*/ 405 w 190"/>
                <a:gd name="T83" fmla="*/ 565 h 174"/>
                <a:gd name="T84" fmla="*/ 396 w 190"/>
                <a:gd name="T85" fmla="*/ 604 h 174"/>
                <a:gd name="T86" fmla="*/ 382 w 190"/>
                <a:gd name="T87" fmla="*/ 656 h 174"/>
                <a:gd name="T88" fmla="*/ 359 w 190"/>
                <a:gd name="T89" fmla="*/ 770 h 174"/>
                <a:gd name="T90" fmla="*/ 366 w 190"/>
                <a:gd name="T91" fmla="*/ 836 h 174"/>
                <a:gd name="T92" fmla="*/ 372 w 190"/>
                <a:gd name="T93" fmla="*/ 774 h 174"/>
                <a:gd name="T94" fmla="*/ 386 w 190"/>
                <a:gd name="T95" fmla="*/ 774 h 174"/>
                <a:gd name="T96" fmla="*/ 390 w 190"/>
                <a:gd name="T97" fmla="*/ 908 h 174"/>
                <a:gd name="T98" fmla="*/ 399 w 190"/>
                <a:gd name="T99" fmla="*/ 927 h 174"/>
                <a:gd name="T100" fmla="*/ 382 w 190"/>
                <a:gd name="T101" fmla="*/ 997 h 174"/>
                <a:gd name="T102" fmla="*/ 409 w 190"/>
                <a:gd name="T103" fmla="*/ 1163 h 174"/>
                <a:gd name="T104" fmla="*/ 425 w 190"/>
                <a:gd name="T105" fmla="*/ 1188 h 1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0"/>
                <a:gd name="T160" fmla="*/ 0 h 174"/>
                <a:gd name="T161" fmla="*/ 190 w 190"/>
                <a:gd name="T162" fmla="*/ 174 h 1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0" h="174">
                  <a:moveTo>
                    <a:pt x="190" y="138"/>
                  </a:moveTo>
                  <a:lnTo>
                    <a:pt x="186" y="138"/>
                  </a:lnTo>
                  <a:lnTo>
                    <a:pt x="180" y="142"/>
                  </a:lnTo>
                  <a:lnTo>
                    <a:pt x="174" y="146"/>
                  </a:lnTo>
                  <a:lnTo>
                    <a:pt x="170" y="150"/>
                  </a:lnTo>
                  <a:lnTo>
                    <a:pt x="164" y="152"/>
                  </a:lnTo>
                  <a:lnTo>
                    <a:pt x="156" y="150"/>
                  </a:lnTo>
                  <a:lnTo>
                    <a:pt x="148" y="148"/>
                  </a:lnTo>
                  <a:lnTo>
                    <a:pt x="142" y="144"/>
                  </a:lnTo>
                  <a:lnTo>
                    <a:pt x="134" y="144"/>
                  </a:lnTo>
                  <a:lnTo>
                    <a:pt x="128" y="144"/>
                  </a:lnTo>
                  <a:lnTo>
                    <a:pt x="122" y="148"/>
                  </a:lnTo>
                  <a:lnTo>
                    <a:pt x="118" y="154"/>
                  </a:lnTo>
                  <a:lnTo>
                    <a:pt x="118" y="162"/>
                  </a:lnTo>
                  <a:lnTo>
                    <a:pt x="118" y="174"/>
                  </a:lnTo>
                  <a:lnTo>
                    <a:pt x="102" y="168"/>
                  </a:lnTo>
                  <a:lnTo>
                    <a:pt x="96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76" y="160"/>
                  </a:lnTo>
                  <a:lnTo>
                    <a:pt x="64" y="158"/>
                  </a:lnTo>
                  <a:lnTo>
                    <a:pt x="40" y="150"/>
                  </a:lnTo>
                  <a:lnTo>
                    <a:pt x="44" y="148"/>
                  </a:lnTo>
                  <a:lnTo>
                    <a:pt x="46" y="146"/>
                  </a:lnTo>
                  <a:lnTo>
                    <a:pt x="50" y="136"/>
                  </a:lnTo>
                  <a:lnTo>
                    <a:pt x="52" y="124"/>
                  </a:lnTo>
                  <a:lnTo>
                    <a:pt x="52" y="114"/>
                  </a:lnTo>
                  <a:lnTo>
                    <a:pt x="52" y="100"/>
                  </a:lnTo>
                  <a:lnTo>
                    <a:pt x="46" y="86"/>
                  </a:lnTo>
                  <a:lnTo>
                    <a:pt x="40" y="74"/>
                  </a:lnTo>
                  <a:lnTo>
                    <a:pt x="36" y="70"/>
                  </a:lnTo>
                  <a:lnTo>
                    <a:pt x="32" y="68"/>
                  </a:lnTo>
                  <a:lnTo>
                    <a:pt x="12" y="64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6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30" y="42"/>
                  </a:lnTo>
                  <a:lnTo>
                    <a:pt x="34" y="44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2" y="36"/>
                  </a:lnTo>
                  <a:lnTo>
                    <a:pt x="42" y="28"/>
                  </a:lnTo>
                  <a:lnTo>
                    <a:pt x="48" y="28"/>
                  </a:lnTo>
                  <a:lnTo>
                    <a:pt x="54" y="30"/>
                  </a:lnTo>
                  <a:lnTo>
                    <a:pt x="60" y="32"/>
                  </a:lnTo>
                  <a:lnTo>
                    <a:pt x="66" y="32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24"/>
                  </a:lnTo>
                  <a:lnTo>
                    <a:pt x="78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4" y="2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4" y="10"/>
                  </a:lnTo>
                  <a:lnTo>
                    <a:pt x="120" y="12"/>
                  </a:lnTo>
                  <a:lnTo>
                    <a:pt x="128" y="14"/>
                  </a:lnTo>
                  <a:lnTo>
                    <a:pt x="128" y="18"/>
                  </a:lnTo>
                  <a:lnTo>
                    <a:pt x="130" y="20"/>
                  </a:lnTo>
                  <a:lnTo>
                    <a:pt x="134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2" y="24"/>
                  </a:lnTo>
                  <a:lnTo>
                    <a:pt x="146" y="28"/>
                  </a:lnTo>
                  <a:lnTo>
                    <a:pt x="150" y="30"/>
                  </a:lnTo>
                  <a:lnTo>
                    <a:pt x="160" y="30"/>
                  </a:lnTo>
                  <a:lnTo>
                    <a:pt x="166" y="32"/>
                  </a:lnTo>
                  <a:lnTo>
                    <a:pt x="172" y="34"/>
                  </a:lnTo>
                  <a:lnTo>
                    <a:pt x="180" y="38"/>
                  </a:lnTo>
                  <a:lnTo>
                    <a:pt x="188" y="40"/>
                  </a:lnTo>
                  <a:lnTo>
                    <a:pt x="186" y="48"/>
                  </a:lnTo>
                  <a:lnTo>
                    <a:pt x="184" y="58"/>
                  </a:lnTo>
                  <a:lnTo>
                    <a:pt x="180" y="66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4" y="74"/>
                  </a:lnTo>
                  <a:lnTo>
                    <a:pt x="170" y="76"/>
                  </a:lnTo>
                  <a:lnTo>
                    <a:pt x="166" y="80"/>
                  </a:lnTo>
                  <a:lnTo>
                    <a:pt x="160" y="88"/>
                  </a:lnTo>
                  <a:lnTo>
                    <a:pt x="160" y="96"/>
                  </a:lnTo>
                  <a:lnTo>
                    <a:pt x="164" y="96"/>
                  </a:lnTo>
                  <a:lnTo>
                    <a:pt x="164" y="94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2" y="90"/>
                  </a:lnTo>
                  <a:lnTo>
                    <a:pt x="174" y="102"/>
                  </a:lnTo>
                  <a:lnTo>
                    <a:pt x="174" y="104"/>
                  </a:lnTo>
                  <a:lnTo>
                    <a:pt x="176" y="106"/>
                  </a:lnTo>
                  <a:lnTo>
                    <a:pt x="178" y="108"/>
                  </a:lnTo>
                  <a:lnTo>
                    <a:pt x="178" y="110"/>
                  </a:lnTo>
                  <a:lnTo>
                    <a:pt x="170" y="116"/>
                  </a:lnTo>
                  <a:lnTo>
                    <a:pt x="178" y="128"/>
                  </a:lnTo>
                  <a:lnTo>
                    <a:pt x="182" y="134"/>
                  </a:lnTo>
                  <a:lnTo>
                    <a:pt x="188" y="138"/>
                  </a:lnTo>
                  <a:lnTo>
                    <a:pt x="190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6" name="Freeform 116"/>
            <p:cNvSpPr>
              <a:spLocks noChangeAspect="1"/>
            </p:cNvSpPr>
            <p:nvPr/>
          </p:nvSpPr>
          <p:spPr bwMode="auto">
            <a:xfrm>
              <a:off x="2621" y="1401"/>
              <a:ext cx="138" cy="152"/>
            </a:xfrm>
            <a:custGeom>
              <a:avLst/>
              <a:gdLst>
                <a:gd name="T0" fmla="*/ 24 w 136"/>
                <a:gd name="T1" fmla="*/ 1168 h 140"/>
                <a:gd name="T2" fmla="*/ 70 w 136"/>
                <a:gd name="T3" fmla="*/ 1165 h 140"/>
                <a:gd name="T4" fmla="*/ 82 w 136"/>
                <a:gd name="T5" fmla="*/ 1168 h 140"/>
                <a:gd name="T6" fmla="*/ 92 w 136"/>
                <a:gd name="T7" fmla="*/ 1186 h 140"/>
                <a:gd name="T8" fmla="*/ 121 w 136"/>
                <a:gd name="T9" fmla="*/ 1186 h 140"/>
                <a:gd name="T10" fmla="*/ 162 w 136"/>
                <a:gd name="T11" fmla="*/ 1165 h 140"/>
                <a:gd name="T12" fmla="*/ 160 w 136"/>
                <a:gd name="T13" fmla="*/ 1095 h 140"/>
                <a:gd name="T14" fmla="*/ 166 w 136"/>
                <a:gd name="T15" fmla="*/ 1031 h 140"/>
                <a:gd name="T16" fmla="*/ 175 w 136"/>
                <a:gd name="T17" fmla="*/ 989 h 140"/>
                <a:gd name="T18" fmla="*/ 160 w 136"/>
                <a:gd name="T19" fmla="*/ 864 h 140"/>
                <a:gd name="T20" fmla="*/ 145 w 136"/>
                <a:gd name="T21" fmla="*/ 772 h 140"/>
                <a:gd name="T22" fmla="*/ 181 w 136"/>
                <a:gd name="T23" fmla="*/ 622 h 140"/>
                <a:gd name="T24" fmla="*/ 196 w 136"/>
                <a:gd name="T25" fmla="*/ 622 h 140"/>
                <a:gd name="T26" fmla="*/ 184 w 136"/>
                <a:gd name="T27" fmla="*/ 421 h 140"/>
                <a:gd name="T28" fmla="*/ 175 w 136"/>
                <a:gd name="T29" fmla="*/ 134 h 140"/>
                <a:gd name="T30" fmla="*/ 168 w 136"/>
                <a:gd name="T31" fmla="*/ 69 h 140"/>
                <a:gd name="T32" fmla="*/ 156 w 136"/>
                <a:gd name="T33" fmla="*/ 4 h 140"/>
                <a:gd name="T34" fmla="*/ 133 w 136"/>
                <a:gd name="T35" fmla="*/ 69 h 140"/>
                <a:gd name="T36" fmla="*/ 113 w 136"/>
                <a:gd name="T37" fmla="*/ 134 h 140"/>
                <a:gd name="T38" fmla="*/ 96 w 136"/>
                <a:gd name="T39" fmla="*/ 69 h 140"/>
                <a:gd name="T40" fmla="*/ 68 w 136"/>
                <a:gd name="T41" fmla="*/ 0 h 140"/>
                <a:gd name="T42" fmla="*/ 72 w 136"/>
                <a:gd name="T43" fmla="*/ 96 h 140"/>
                <a:gd name="T44" fmla="*/ 78 w 136"/>
                <a:gd name="T45" fmla="*/ 157 h 140"/>
                <a:gd name="T46" fmla="*/ 68 w 136"/>
                <a:gd name="T47" fmla="*/ 157 h 140"/>
                <a:gd name="T48" fmla="*/ 64 w 136"/>
                <a:gd name="T49" fmla="*/ 185 h 140"/>
                <a:gd name="T50" fmla="*/ 32 w 136"/>
                <a:gd name="T51" fmla="*/ 170 h 140"/>
                <a:gd name="T52" fmla="*/ 24 w 136"/>
                <a:gd name="T53" fmla="*/ 157 h 140"/>
                <a:gd name="T54" fmla="*/ 16 w 136"/>
                <a:gd name="T55" fmla="*/ 257 h 140"/>
                <a:gd name="T56" fmla="*/ 14 w 136"/>
                <a:gd name="T57" fmla="*/ 373 h 140"/>
                <a:gd name="T58" fmla="*/ 12 w 136"/>
                <a:gd name="T59" fmla="*/ 440 h 140"/>
                <a:gd name="T60" fmla="*/ 6 w 136"/>
                <a:gd name="T61" fmla="*/ 512 h 140"/>
                <a:gd name="T62" fmla="*/ 2 w 136"/>
                <a:gd name="T63" fmla="*/ 603 h 140"/>
                <a:gd name="T64" fmla="*/ 6 w 136"/>
                <a:gd name="T65" fmla="*/ 655 h 140"/>
                <a:gd name="T66" fmla="*/ 6 w 136"/>
                <a:gd name="T67" fmla="*/ 712 h 140"/>
                <a:gd name="T68" fmla="*/ 10 w 136"/>
                <a:gd name="T69" fmla="*/ 796 h 140"/>
                <a:gd name="T70" fmla="*/ 10 w 136"/>
                <a:gd name="T71" fmla="*/ 864 h 140"/>
                <a:gd name="T72" fmla="*/ 22 w 136"/>
                <a:gd name="T73" fmla="*/ 910 h 140"/>
                <a:gd name="T74" fmla="*/ 60 w 136"/>
                <a:gd name="T75" fmla="*/ 927 h 140"/>
                <a:gd name="T76" fmla="*/ 30 w 136"/>
                <a:gd name="T77" fmla="*/ 1095 h 140"/>
                <a:gd name="T78" fmla="*/ 26 w 136"/>
                <a:gd name="T79" fmla="*/ 1168 h 1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0"/>
                <a:gd name="T122" fmla="*/ 136 w 136"/>
                <a:gd name="T123" fmla="*/ 140 h 14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0">
                  <a:moveTo>
                    <a:pt x="26" y="138"/>
                  </a:moveTo>
                  <a:lnTo>
                    <a:pt x="24" y="138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2" y="136"/>
                  </a:lnTo>
                  <a:lnTo>
                    <a:pt x="56" y="138"/>
                  </a:lnTo>
                  <a:lnTo>
                    <a:pt x="62" y="140"/>
                  </a:lnTo>
                  <a:lnTo>
                    <a:pt x="66" y="140"/>
                  </a:lnTo>
                  <a:lnTo>
                    <a:pt x="80" y="140"/>
                  </a:lnTo>
                  <a:lnTo>
                    <a:pt x="86" y="140"/>
                  </a:lnTo>
                  <a:lnTo>
                    <a:pt x="94" y="136"/>
                  </a:lnTo>
                  <a:lnTo>
                    <a:pt x="110" y="136"/>
                  </a:lnTo>
                  <a:lnTo>
                    <a:pt x="110" y="134"/>
                  </a:lnTo>
                  <a:lnTo>
                    <a:pt x="108" y="130"/>
                  </a:lnTo>
                  <a:lnTo>
                    <a:pt x="110" y="124"/>
                  </a:lnTo>
                  <a:lnTo>
                    <a:pt x="114" y="122"/>
                  </a:lnTo>
                  <a:lnTo>
                    <a:pt x="118" y="118"/>
                  </a:lnTo>
                  <a:lnTo>
                    <a:pt x="122" y="116"/>
                  </a:lnTo>
                  <a:lnTo>
                    <a:pt x="116" y="110"/>
                  </a:lnTo>
                  <a:lnTo>
                    <a:pt x="108" y="102"/>
                  </a:lnTo>
                  <a:lnTo>
                    <a:pt x="100" y="96"/>
                  </a:lnTo>
                  <a:lnTo>
                    <a:pt x="98" y="90"/>
                  </a:lnTo>
                  <a:lnTo>
                    <a:pt x="96" y="86"/>
                  </a:lnTo>
                  <a:lnTo>
                    <a:pt x="12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6" y="64"/>
                  </a:lnTo>
                  <a:lnTo>
                    <a:pt x="128" y="50"/>
                  </a:lnTo>
                  <a:lnTo>
                    <a:pt x="122" y="36"/>
                  </a:lnTo>
                  <a:lnTo>
                    <a:pt x="122" y="16"/>
                  </a:lnTo>
                  <a:lnTo>
                    <a:pt x="118" y="12"/>
                  </a:lnTo>
                  <a:lnTo>
                    <a:pt x="116" y="8"/>
                  </a:lnTo>
                  <a:lnTo>
                    <a:pt x="110" y="6"/>
                  </a:lnTo>
                  <a:lnTo>
                    <a:pt x="104" y="4"/>
                  </a:lnTo>
                  <a:lnTo>
                    <a:pt x="98" y="4"/>
                  </a:lnTo>
                  <a:lnTo>
                    <a:pt x="92" y="8"/>
                  </a:lnTo>
                  <a:lnTo>
                    <a:pt x="86" y="10"/>
                  </a:lnTo>
                  <a:lnTo>
                    <a:pt x="82" y="16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56" y="0"/>
                  </a:lnTo>
                  <a:lnTo>
                    <a:pt x="42" y="0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54" y="22"/>
                  </a:lnTo>
                  <a:lnTo>
                    <a:pt x="52" y="18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16" y="20"/>
                  </a:lnTo>
                  <a:lnTo>
                    <a:pt x="16" y="30"/>
                  </a:lnTo>
                  <a:lnTo>
                    <a:pt x="14" y="38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2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4" y="66"/>
                  </a:lnTo>
                  <a:lnTo>
                    <a:pt x="2" y="70"/>
                  </a:lnTo>
                  <a:lnTo>
                    <a:pt x="0" y="72"/>
                  </a:lnTo>
                  <a:lnTo>
                    <a:pt x="6" y="76"/>
                  </a:lnTo>
                  <a:lnTo>
                    <a:pt x="8" y="82"/>
                  </a:lnTo>
                  <a:lnTo>
                    <a:pt x="6" y="84"/>
                  </a:lnTo>
                  <a:lnTo>
                    <a:pt x="6" y="86"/>
                  </a:lnTo>
                  <a:lnTo>
                    <a:pt x="10" y="94"/>
                  </a:lnTo>
                  <a:lnTo>
                    <a:pt x="10" y="98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22" y="106"/>
                  </a:lnTo>
                  <a:lnTo>
                    <a:pt x="28" y="108"/>
                  </a:lnTo>
                  <a:lnTo>
                    <a:pt x="34" y="110"/>
                  </a:lnTo>
                  <a:lnTo>
                    <a:pt x="32" y="122"/>
                  </a:lnTo>
                  <a:lnTo>
                    <a:pt x="30" y="130"/>
                  </a:lnTo>
                  <a:lnTo>
                    <a:pt x="26" y="136"/>
                  </a:lnTo>
                  <a:lnTo>
                    <a:pt x="26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7" name="Freeform 117"/>
            <p:cNvSpPr>
              <a:spLocks noChangeAspect="1"/>
            </p:cNvSpPr>
            <p:nvPr/>
          </p:nvSpPr>
          <p:spPr bwMode="auto">
            <a:xfrm>
              <a:off x="2745" y="1400"/>
              <a:ext cx="154" cy="119"/>
            </a:xfrm>
            <a:custGeom>
              <a:avLst/>
              <a:gdLst>
                <a:gd name="T0" fmla="*/ 218 w 151"/>
                <a:gd name="T1" fmla="*/ 835 h 110"/>
                <a:gd name="T2" fmla="*/ 213 w 151"/>
                <a:gd name="T3" fmla="*/ 835 h 110"/>
                <a:gd name="T4" fmla="*/ 197 w 151"/>
                <a:gd name="T5" fmla="*/ 820 h 110"/>
                <a:gd name="T6" fmla="*/ 177 w 151"/>
                <a:gd name="T7" fmla="*/ 809 h 110"/>
                <a:gd name="T8" fmla="*/ 162 w 151"/>
                <a:gd name="T9" fmla="*/ 820 h 110"/>
                <a:gd name="T10" fmla="*/ 150 w 151"/>
                <a:gd name="T11" fmla="*/ 835 h 110"/>
                <a:gd name="T12" fmla="*/ 147 w 151"/>
                <a:gd name="T13" fmla="*/ 835 h 110"/>
                <a:gd name="T14" fmla="*/ 147 w 151"/>
                <a:gd name="T15" fmla="*/ 820 h 110"/>
                <a:gd name="T16" fmla="*/ 144 w 151"/>
                <a:gd name="T17" fmla="*/ 784 h 110"/>
                <a:gd name="T18" fmla="*/ 135 w 151"/>
                <a:gd name="T19" fmla="*/ 784 h 110"/>
                <a:gd name="T20" fmla="*/ 129 w 151"/>
                <a:gd name="T21" fmla="*/ 784 h 110"/>
                <a:gd name="T22" fmla="*/ 124 w 151"/>
                <a:gd name="T23" fmla="*/ 784 h 110"/>
                <a:gd name="T24" fmla="*/ 120 w 151"/>
                <a:gd name="T25" fmla="*/ 772 h 110"/>
                <a:gd name="T26" fmla="*/ 116 w 151"/>
                <a:gd name="T27" fmla="*/ 725 h 110"/>
                <a:gd name="T28" fmla="*/ 104 w 151"/>
                <a:gd name="T29" fmla="*/ 714 h 110"/>
                <a:gd name="T30" fmla="*/ 92 w 151"/>
                <a:gd name="T31" fmla="*/ 699 h 110"/>
                <a:gd name="T32" fmla="*/ 76 w 151"/>
                <a:gd name="T33" fmla="*/ 687 h 110"/>
                <a:gd name="T34" fmla="*/ 72 w 151"/>
                <a:gd name="T35" fmla="*/ 648 h 110"/>
                <a:gd name="T36" fmla="*/ 70 w 151"/>
                <a:gd name="T37" fmla="*/ 687 h 110"/>
                <a:gd name="T38" fmla="*/ 66 w 151"/>
                <a:gd name="T39" fmla="*/ 687 h 110"/>
                <a:gd name="T40" fmla="*/ 64 w 151"/>
                <a:gd name="T41" fmla="*/ 687 h 110"/>
                <a:gd name="T42" fmla="*/ 62 w 151"/>
                <a:gd name="T43" fmla="*/ 648 h 110"/>
                <a:gd name="T44" fmla="*/ 14 w 151"/>
                <a:gd name="T45" fmla="*/ 591 h 110"/>
                <a:gd name="T46" fmla="*/ 14 w 151"/>
                <a:gd name="T47" fmla="*/ 510 h 110"/>
                <a:gd name="T48" fmla="*/ 6 w 151"/>
                <a:gd name="T49" fmla="*/ 402 h 110"/>
                <a:gd name="T50" fmla="*/ 0 w 151"/>
                <a:gd name="T51" fmla="*/ 294 h 110"/>
                <a:gd name="T52" fmla="*/ 0 w 151"/>
                <a:gd name="T53" fmla="*/ 141 h 110"/>
                <a:gd name="T54" fmla="*/ 4 w 151"/>
                <a:gd name="T55" fmla="*/ 141 h 110"/>
                <a:gd name="T56" fmla="*/ 14 w 151"/>
                <a:gd name="T57" fmla="*/ 120 h 110"/>
                <a:gd name="T58" fmla="*/ 52 w 151"/>
                <a:gd name="T59" fmla="*/ 75 h 110"/>
                <a:gd name="T60" fmla="*/ 70 w 151"/>
                <a:gd name="T61" fmla="*/ 0 h 110"/>
                <a:gd name="T62" fmla="*/ 100 w 151"/>
                <a:gd name="T63" fmla="*/ 0 h 110"/>
                <a:gd name="T64" fmla="*/ 104 w 151"/>
                <a:gd name="T65" fmla="*/ 4 h 110"/>
                <a:gd name="T66" fmla="*/ 104 w 151"/>
                <a:gd name="T67" fmla="*/ 6 h 110"/>
                <a:gd name="T68" fmla="*/ 116 w 151"/>
                <a:gd name="T69" fmla="*/ 64 h 110"/>
                <a:gd name="T70" fmla="*/ 135 w 151"/>
                <a:gd name="T71" fmla="*/ 6 h 110"/>
                <a:gd name="T72" fmla="*/ 201 w 151"/>
                <a:gd name="T73" fmla="*/ 6 h 110"/>
                <a:gd name="T74" fmla="*/ 209 w 151"/>
                <a:gd name="T75" fmla="*/ 75 h 110"/>
                <a:gd name="T76" fmla="*/ 215 w 151"/>
                <a:gd name="T77" fmla="*/ 88 h 110"/>
                <a:gd name="T78" fmla="*/ 221 w 151"/>
                <a:gd name="T79" fmla="*/ 103 h 110"/>
                <a:gd name="T80" fmla="*/ 223 w 151"/>
                <a:gd name="T81" fmla="*/ 120 h 110"/>
                <a:gd name="T82" fmla="*/ 229 w 151"/>
                <a:gd name="T83" fmla="*/ 169 h 110"/>
                <a:gd name="T84" fmla="*/ 232 w 151"/>
                <a:gd name="T85" fmla="*/ 232 h 110"/>
                <a:gd name="T86" fmla="*/ 232 w 151"/>
                <a:gd name="T87" fmla="*/ 273 h 110"/>
                <a:gd name="T88" fmla="*/ 239 w 151"/>
                <a:gd name="T89" fmla="*/ 319 h 110"/>
                <a:gd name="T90" fmla="*/ 229 w 151"/>
                <a:gd name="T91" fmla="*/ 357 h 110"/>
                <a:gd name="T92" fmla="*/ 226 w 151"/>
                <a:gd name="T93" fmla="*/ 372 h 110"/>
                <a:gd name="T94" fmla="*/ 223 w 151"/>
                <a:gd name="T95" fmla="*/ 386 h 110"/>
                <a:gd name="T96" fmla="*/ 226 w 151"/>
                <a:gd name="T97" fmla="*/ 452 h 110"/>
                <a:gd name="T98" fmla="*/ 235 w 151"/>
                <a:gd name="T99" fmla="*/ 510 h 110"/>
                <a:gd name="T100" fmla="*/ 250 w 151"/>
                <a:gd name="T101" fmla="*/ 648 h 110"/>
                <a:gd name="T102" fmla="*/ 242 w 151"/>
                <a:gd name="T103" fmla="*/ 687 h 110"/>
                <a:gd name="T104" fmla="*/ 232 w 151"/>
                <a:gd name="T105" fmla="*/ 725 h 110"/>
                <a:gd name="T106" fmla="*/ 221 w 151"/>
                <a:gd name="T107" fmla="*/ 848 h 110"/>
                <a:gd name="T108" fmla="*/ 218 w 151"/>
                <a:gd name="T109" fmla="*/ 835 h 1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1"/>
                <a:gd name="T166" fmla="*/ 0 h 110"/>
                <a:gd name="T167" fmla="*/ 151 w 151"/>
                <a:gd name="T168" fmla="*/ 110 h 1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1" h="110">
                  <a:moveTo>
                    <a:pt x="130" y="108"/>
                  </a:moveTo>
                  <a:lnTo>
                    <a:pt x="126" y="108"/>
                  </a:lnTo>
                  <a:lnTo>
                    <a:pt x="118" y="106"/>
                  </a:lnTo>
                  <a:lnTo>
                    <a:pt x="108" y="104"/>
                  </a:lnTo>
                  <a:lnTo>
                    <a:pt x="98" y="106"/>
                  </a:lnTo>
                  <a:lnTo>
                    <a:pt x="90" y="108"/>
                  </a:lnTo>
                  <a:lnTo>
                    <a:pt x="88" y="108"/>
                  </a:lnTo>
                  <a:lnTo>
                    <a:pt x="88" y="106"/>
                  </a:lnTo>
                  <a:lnTo>
                    <a:pt x="86" y="102"/>
                  </a:lnTo>
                  <a:lnTo>
                    <a:pt x="80" y="102"/>
                  </a:lnTo>
                  <a:lnTo>
                    <a:pt x="76" y="102"/>
                  </a:lnTo>
                  <a:lnTo>
                    <a:pt x="74" y="102"/>
                  </a:lnTo>
                  <a:lnTo>
                    <a:pt x="72" y="100"/>
                  </a:lnTo>
                  <a:lnTo>
                    <a:pt x="70" y="94"/>
                  </a:lnTo>
                  <a:lnTo>
                    <a:pt x="64" y="92"/>
                  </a:lnTo>
                  <a:lnTo>
                    <a:pt x="58" y="90"/>
                  </a:lnTo>
                  <a:lnTo>
                    <a:pt x="50" y="88"/>
                  </a:lnTo>
                  <a:lnTo>
                    <a:pt x="46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6" y="84"/>
                  </a:lnTo>
                  <a:lnTo>
                    <a:pt x="14" y="76"/>
                  </a:lnTo>
                  <a:lnTo>
                    <a:pt x="14" y="66"/>
                  </a:lnTo>
                  <a:lnTo>
                    <a:pt x="6" y="52"/>
                  </a:lnTo>
                  <a:lnTo>
                    <a:pt x="0" y="3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14" y="16"/>
                  </a:lnTo>
                  <a:lnTo>
                    <a:pt x="26" y="1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70" y="8"/>
                  </a:lnTo>
                  <a:lnTo>
                    <a:pt x="80" y="6"/>
                  </a:lnTo>
                  <a:lnTo>
                    <a:pt x="120" y="6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4" y="16"/>
                  </a:lnTo>
                  <a:lnTo>
                    <a:pt x="138" y="22"/>
                  </a:lnTo>
                  <a:lnTo>
                    <a:pt x="140" y="30"/>
                  </a:lnTo>
                  <a:lnTo>
                    <a:pt x="140" y="36"/>
                  </a:lnTo>
                  <a:lnTo>
                    <a:pt x="144" y="42"/>
                  </a:lnTo>
                  <a:lnTo>
                    <a:pt x="138" y="46"/>
                  </a:lnTo>
                  <a:lnTo>
                    <a:pt x="136" y="48"/>
                  </a:lnTo>
                  <a:lnTo>
                    <a:pt x="134" y="50"/>
                  </a:lnTo>
                  <a:lnTo>
                    <a:pt x="136" y="58"/>
                  </a:lnTo>
                  <a:lnTo>
                    <a:pt x="142" y="66"/>
                  </a:lnTo>
                  <a:lnTo>
                    <a:pt x="151" y="84"/>
                  </a:lnTo>
                  <a:lnTo>
                    <a:pt x="146" y="88"/>
                  </a:lnTo>
                  <a:lnTo>
                    <a:pt x="140" y="94"/>
                  </a:lnTo>
                  <a:lnTo>
                    <a:pt x="132" y="110"/>
                  </a:lnTo>
                  <a:lnTo>
                    <a:pt x="130" y="10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8" name="Freeform 118"/>
            <p:cNvSpPr>
              <a:spLocks noChangeAspect="1"/>
            </p:cNvSpPr>
            <p:nvPr/>
          </p:nvSpPr>
          <p:spPr bwMode="auto">
            <a:xfrm>
              <a:off x="2953" y="1886"/>
              <a:ext cx="200" cy="213"/>
            </a:xfrm>
            <a:custGeom>
              <a:avLst/>
              <a:gdLst>
                <a:gd name="T0" fmla="*/ 316 w 196"/>
                <a:gd name="T1" fmla="*/ 1501 h 196"/>
                <a:gd name="T2" fmla="*/ 296 w 196"/>
                <a:gd name="T3" fmla="*/ 1578 h 196"/>
                <a:gd name="T4" fmla="*/ 266 w 196"/>
                <a:gd name="T5" fmla="*/ 1701 h 196"/>
                <a:gd name="T6" fmla="*/ 14 w 196"/>
                <a:gd name="T7" fmla="*/ 1646 h 196"/>
                <a:gd name="T8" fmla="*/ 8 w 196"/>
                <a:gd name="T9" fmla="*/ 414 h 196"/>
                <a:gd name="T10" fmla="*/ 2 w 196"/>
                <a:gd name="T11" fmla="*/ 343 h 196"/>
                <a:gd name="T12" fmla="*/ 0 w 196"/>
                <a:gd name="T13" fmla="*/ 246 h 196"/>
                <a:gd name="T14" fmla="*/ 4 w 196"/>
                <a:gd name="T15" fmla="*/ 176 h 196"/>
                <a:gd name="T16" fmla="*/ 2 w 196"/>
                <a:gd name="T17" fmla="*/ 116 h 196"/>
                <a:gd name="T18" fmla="*/ 0 w 196"/>
                <a:gd name="T19" fmla="*/ 83 h 196"/>
                <a:gd name="T20" fmla="*/ 2 w 196"/>
                <a:gd name="T21" fmla="*/ 4 h 196"/>
                <a:gd name="T22" fmla="*/ 66 w 196"/>
                <a:gd name="T23" fmla="*/ 83 h 196"/>
                <a:gd name="T24" fmla="*/ 127 w 196"/>
                <a:gd name="T25" fmla="*/ 137 h 196"/>
                <a:gd name="T26" fmla="*/ 151 w 196"/>
                <a:gd name="T27" fmla="*/ 70 h 196"/>
                <a:gd name="T28" fmla="*/ 180 w 196"/>
                <a:gd name="T29" fmla="*/ 2 h 196"/>
                <a:gd name="T30" fmla="*/ 196 w 196"/>
                <a:gd name="T31" fmla="*/ 59 h 196"/>
                <a:gd name="T32" fmla="*/ 214 w 196"/>
                <a:gd name="T33" fmla="*/ 83 h 196"/>
                <a:gd name="T34" fmla="*/ 239 w 196"/>
                <a:gd name="T35" fmla="*/ 70 h 196"/>
                <a:gd name="T36" fmla="*/ 252 w 196"/>
                <a:gd name="T37" fmla="*/ 70 h 196"/>
                <a:gd name="T38" fmla="*/ 266 w 196"/>
                <a:gd name="T39" fmla="*/ 137 h 196"/>
                <a:gd name="T40" fmla="*/ 284 w 196"/>
                <a:gd name="T41" fmla="*/ 291 h 196"/>
                <a:gd name="T42" fmla="*/ 280 w 196"/>
                <a:gd name="T43" fmla="*/ 519 h 196"/>
                <a:gd name="T44" fmla="*/ 289 w 196"/>
                <a:gd name="T45" fmla="*/ 621 h 196"/>
                <a:gd name="T46" fmla="*/ 277 w 196"/>
                <a:gd name="T47" fmla="*/ 621 h 196"/>
                <a:gd name="T48" fmla="*/ 262 w 196"/>
                <a:gd name="T49" fmla="*/ 621 h 196"/>
                <a:gd name="T50" fmla="*/ 242 w 196"/>
                <a:gd name="T51" fmla="*/ 483 h 196"/>
                <a:gd name="T52" fmla="*/ 220 w 196"/>
                <a:gd name="T53" fmla="*/ 291 h 196"/>
                <a:gd name="T54" fmla="*/ 226 w 196"/>
                <a:gd name="T55" fmla="*/ 439 h 196"/>
                <a:gd name="T56" fmla="*/ 284 w 196"/>
                <a:gd name="T57" fmla="*/ 950 h 196"/>
                <a:gd name="T58" fmla="*/ 304 w 196"/>
                <a:gd name="T59" fmla="*/ 1113 h 196"/>
                <a:gd name="T60" fmla="*/ 320 w 196"/>
                <a:gd name="T61" fmla="*/ 1283 h 196"/>
                <a:gd name="T62" fmla="*/ 329 w 196"/>
                <a:gd name="T63" fmla="*/ 1501 h 19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6"/>
                <a:gd name="T97" fmla="*/ 0 h 196"/>
                <a:gd name="T98" fmla="*/ 196 w 196"/>
                <a:gd name="T99" fmla="*/ 196 h 19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6" h="196">
                  <a:moveTo>
                    <a:pt x="194" y="172"/>
                  </a:moveTo>
                  <a:lnTo>
                    <a:pt x="188" y="172"/>
                  </a:lnTo>
                  <a:lnTo>
                    <a:pt x="184" y="176"/>
                  </a:lnTo>
                  <a:lnTo>
                    <a:pt x="174" y="182"/>
                  </a:lnTo>
                  <a:lnTo>
                    <a:pt x="168" y="190"/>
                  </a:lnTo>
                  <a:lnTo>
                    <a:pt x="158" y="196"/>
                  </a:lnTo>
                  <a:lnTo>
                    <a:pt x="152" y="190"/>
                  </a:lnTo>
                  <a:lnTo>
                    <a:pt x="14" y="190"/>
                  </a:lnTo>
                  <a:lnTo>
                    <a:pt x="8" y="5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40" y="10"/>
                  </a:lnTo>
                  <a:lnTo>
                    <a:pt x="58" y="14"/>
                  </a:lnTo>
                  <a:lnTo>
                    <a:pt x="74" y="16"/>
                  </a:lnTo>
                  <a:lnTo>
                    <a:pt x="82" y="14"/>
                  </a:lnTo>
                  <a:lnTo>
                    <a:pt x="90" y="8"/>
                  </a:lnTo>
                  <a:lnTo>
                    <a:pt x="98" y="4"/>
                  </a:lnTo>
                  <a:lnTo>
                    <a:pt x="108" y="2"/>
                  </a:lnTo>
                  <a:lnTo>
                    <a:pt x="112" y="2"/>
                  </a:lnTo>
                  <a:lnTo>
                    <a:pt x="116" y="6"/>
                  </a:lnTo>
                  <a:lnTo>
                    <a:pt x="120" y="8"/>
                  </a:lnTo>
                  <a:lnTo>
                    <a:pt x="126" y="10"/>
                  </a:lnTo>
                  <a:lnTo>
                    <a:pt x="134" y="10"/>
                  </a:lnTo>
                  <a:lnTo>
                    <a:pt x="142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10"/>
                  </a:lnTo>
                  <a:lnTo>
                    <a:pt x="158" y="16"/>
                  </a:lnTo>
                  <a:lnTo>
                    <a:pt x="164" y="24"/>
                  </a:lnTo>
                  <a:lnTo>
                    <a:pt x="168" y="34"/>
                  </a:lnTo>
                  <a:lnTo>
                    <a:pt x="170" y="46"/>
                  </a:lnTo>
                  <a:lnTo>
                    <a:pt x="166" y="60"/>
                  </a:lnTo>
                  <a:lnTo>
                    <a:pt x="166" y="68"/>
                  </a:lnTo>
                  <a:lnTo>
                    <a:pt x="170" y="72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52" y="68"/>
                  </a:lnTo>
                  <a:lnTo>
                    <a:pt x="144" y="56"/>
                  </a:lnTo>
                  <a:lnTo>
                    <a:pt x="138" y="44"/>
                  </a:lnTo>
                  <a:lnTo>
                    <a:pt x="130" y="34"/>
                  </a:lnTo>
                  <a:lnTo>
                    <a:pt x="132" y="42"/>
                  </a:lnTo>
                  <a:lnTo>
                    <a:pt x="134" y="50"/>
                  </a:lnTo>
                  <a:lnTo>
                    <a:pt x="146" y="72"/>
                  </a:lnTo>
                  <a:lnTo>
                    <a:pt x="168" y="110"/>
                  </a:lnTo>
                  <a:lnTo>
                    <a:pt x="174" y="120"/>
                  </a:lnTo>
                  <a:lnTo>
                    <a:pt x="180" y="128"/>
                  </a:lnTo>
                  <a:lnTo>
                    <a:pt x="186" y="136"/>
                  </a:lnTo>
                  <a:lnTo>
                    <a:pt x="190" y="148"/>
                  </a:lnTo>
                  <a:lnTo>
                    <a:pt x="192" y="162"/>
                  </a:lnTo>
                  <a:lnTo>
                    <a:pt x="196" y="172"/>
                  </a:lnTo>
                  <a:lnTo>
                    <a:pt x="194" y="1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89" name="Freeform 119"/>
            <p:cNvSpPr>
              <a:spLocks noChangeAspect="1"/>
            </p:cNvSpPr>
            <p:nvPr/>
          </p:nvSpPr>
          <p:spPr bwMode="auto">
            <a:xfrm>
              <a:off x="2696" y="1851"/>
              <a:ext cx="271" cy="293"/>
            </a:xfrm>
            <a:custGeom>
              <a:avLst/>
              <a:gdLst>
                <a:gd name="T0" fmla="*/ 463 w 265"/>
                <a:gd name="T1" fmla="*/ 721 h 270"/>
                <a:gd name="T2" fmla="*/ 456 w 265"/>
                <a:gd name="T3" fmla="*/ 640 h 270"/>
                <a:gd name="T4" fmla="*/ 448 w 265"/>
                <a:gd name="T5" fmla="*/ 527 h 270"/>
                <a:gd name="T6" fmla="*/ 453 w 265"/>
                <a:gd name="T7" fmla="*/ 474 h 270"/>
                <a:gd name="T8" fmla="*/ 458 w 265"/>
                <a:gd name="T9" fmla="*/ 403 h 270"/>
                <a:gd name="T10" fmla="*/ 448 w 265"/>
                <a:gd name="T11" fmla="*/ 371 h 270"/>
                <a:gd name="T12" fmla="*/ 448 w 265"/>
                <a:gd name="T13" fmla="*/ 340 h 270"/>
                <a:gd name="T14" fmla="*/ 458 w 265"/>
                <a:gd name="T15" fmla="*/ 267 h 270"/>
                <a:gd name="T16" fmla="*/ 399 w 265"/>
                <a:gd name="T17" fmla="*/ 155 h 270"/>
                <a:gd name="T18" fmla="*/ 377 w 265"/>
                <a:gd name="T19" fmla="*/ 59 h 270"/>
                <a:gd name="T20" fmla="*/ 365 w 265"/>
                <a:gd name="T21" fmla="*/ 4 h 270"/>
                <a:gd name="T22" fmla="*/ 324 w 265"/>
                <a:gd name="T23" fmla="*/ 95 h 270"/>
                <a:gd name="T24" fmla="*/ 307 w 265"/>
                <a:gd name="T25" fmla="*/ 215 h 270"/>
                <a:gd name="T26" fmla="*/ 307 w 265"/>
                <a:gd name="T27" fmla="*/ 315 h 270"/>
                <a:gd name="T28" fmla="*/ 314 w 265"/>
                <a:gd name="T29" fmla="*/ 351 h 270"/>
                <a:gd name="T30" fmla="*/ 303 w 265"/>
                <a:gd name="T31" fmla="*/ 437 h 270"/>
                <a:gd name="T32" fmla="*/ 283 w 265"/>
                <a:gd name="T33" fmla="*/ 480 h 270"/>
                <a:gd name="T34" fmla="*/ 264 w 265"/>
                <a:gd name="T35" fmla="*/ 474 h 270"/>
                <a:gd name="T36" fmla="*/ 235 w 265"/>
                <a:gd name="T37" fmla="*/ 371 h 270"/>
                <a:gd name="T38" fmla="*/ 211 w 265"/>
                <a:gd name="T39" fmla="*/ 315 h 270"/>
                <a:gd name="T40" fmla="*/ 193 w 265"/>
                <a:gd name="T41" fmla="*/ 315 h 270"/>
                <a:gd name="T42" fmla="*/ 173 w 265"/>
                <a:gd name="T43" fmla="*/ 267 h 270"/>
                <a:gd name="T44" fmla="*/ 157 w 265"/>
                <a:gd name="T45" fmla="*/ 168 h 270"/>
                <a:gd name="T46" fmla="*/ 142 w 265"/>
                <a:gd name="T47" fmla="*/ 132 h 270"/>
                <a:gd name="T48" fmla="*/ 73 w 265"/>
                <a:gd name="T49" fmla="*/ 59 h 270"/>
                <a:gd name="T50" fmla="*/ 54 w 265"/>
                <a:gd name="T51" fmla="*/ 4 h 270"/>
                <a:gd name="T52" fmla="*/ 54 w 265"/>
                <a:gd name="T53" fmla="*/ 112 h 270"/>
                <a:gd name="T54" fmla="*/ 18 w 265"/>
                <a:gd name="T55" fmla="*/ 215 h 270"/>
                <a:gd name="T56" fmla="*/ 8 w 265"/>
                <a:gd name="T57" fmla="*/ 315 h 270"/>
                <a:gd name="T58" fmla="*/ 10 w 265"/>
                <a:gd name="T59" fmla="*/ 371 h 270"/>
                <a:gd name="T60" fmla="*/ 0 w 265"/>
                <a:gd name="T61" fmla="*/ 511 h 270"/>
                <a:gd name="T62" fmla="*/ 0 w 265"/>
                <a:gd name="T63" fmla="*/ 613 h 270"/>
                <a:gd name="T64" fmla="*/ 4 w 265"/>
                <a:gd name="T65" fmla="*/ 721 h 270"/>
                <a:gd name="T66" fmla="*/ 6 w 265"/>
                <a:gd name="T67" fmla="*/ 1075 h 270"/>
                <a:gd name="T68" fmla="*/ 0 w 265"/>
                <a:gd name="T69" fmla="*/ 1185 h 270"/>
                <a:gd name="T70" fmla="*/ 4 w 265"/>
                <a:gd name="T71" fmla="*/ 1260 h 270"/>
                <a:gd name="T72" fmla="*/ 12 w 265"/>
                <a:gd name="T73" fmla="*/ 1427 h 270"/>
                <a:gd name="T74" fmla="*/ 56 w 265"/>
                <a:gd name="T75" fmla="*/ 1491 h 270"/>
                <a:gd name="T76" fmla="*/ 64 w 265"/>
                <a:gd name="T77" fmla="*/ 1559 h 270"/>
                <a:gd name="T78" fmla="*/ 73 w 265"/>
                <a:gd name="T79" fmla="*/ 1644 h 270"/>
                <a:gd name="T80" fmla="*/ 101 w 265"/>
                <a:gd name="T81" fmla="*/ 1644 h 270"/>
                <a:gd name="T82" fmla="*/ 127 w 265"/>
                <a:gd name="T83" fmla="*/ 1681 h 270"/>
                <a:gd name="T84" fmla="*/ 139 w 265"/>
                <a:gd name="T85" fmla="*/ 1759 h 270"/>
                <a:gd name="T86" fmla="*/ 443 w 265"/>
                <a:gd name="T87" fmla="*/ 2263 h 270"/>
                <a:gd name="T88" fmla="*/ 473 w 265"/>
                <a:gd name="T89" fmla="*/ 2184 h 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5"/>
                <a:gd name="T136" fmla="*/ 0 h 270"/>
                <a:gd name="T137" fmla="*/ 265 w 265"/>
                <a:gd name="T138" fmla="*/ 270 h 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5" h="270">
                  <a:moveTo>
                    <a:pt x="265" y="222"/>
                  </a:moveTo>
                  <a:lnTo>
                    <a:pt x="259" y="86"/>
                  </a:lnTo>
                  <a:lnTo>
                    <a:pt x="259" y="80"/>
                  </a:lnTo>
                  <a:lnTo>
                    <a:pt x="255" y="76"/>
                  </a:lnTo>
                  <a:lnTo>
                    <a:pt x="253" y="72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3" y="56"/>
                  </a:lnTo>
                  <a:lnTo>
                    <a:pt x="255" y="52"/>
                  </a:lnTo>
                  <a:lnTo>
                    <a:pt x="257" y="48"/>
                  </a:lnTo>
                  <a:lnTo>
                    <a:pt x="253" y="46"/>
                  </a:lnTo>
                  <a:lnTo>
                    <a:pt x="251" y="44"/>
                  </a:lnTo>
                  <a:lnTo>
                    <a:pt x="251" y="42"/>
                  </a:lnTo>
                  <a:lnTo>
                    <a:pt x="251" y="40"/>
                  </a:lnTo>
                  <a:lnTo>
                    <a:pt x="253" y="36"/>
                  </a:lnTo>
                  <a:lnTo>
                    <a:pt x="257" y="32"/>
                  </a:lnTo>
                  <a:lnTo>
                    <a:pt x="229" y="22"/>
                  </a:lnTo>
                  <a:lnTo>
                    <a:pt x="223" y="18"/>
                  </a:lnTo>
                  <a:lnTo>
                    <a:pt x="217" y="12"/>
                  </a:lnTo>
                  <a:lnTo>
                    <a:pt x="211" y="6"/>
                  </a:lnTo>
                  <a:lnTo>
                    <a:pt x="207" y="4"/>
                  </a:lnTo>
                  <a:lnTo>
                    <a:pt x="203" y="4"/>
                  </a:lnTo>
                  <a:lnTo>
                    <a:pt x="192" y="6"/>
                  </a:lnTo>
                  <a:lnTo>
                    <a:pt x="182" y="12"/>
                  </a:lnTo>
                  <a:lnTo>
                    <a:pt x="174" y="22"/>
                  </a:lnTo>
                  <a:lnTo>
                    <a:pt x="172" y="26"/>
                  </a:lnTo>
                  <a:lnTo>
                    <a:pt x="170" y="30"/>
                  </a:lnTo>
                  <a:lnTo>
                    <a:pt x="172" y="38"/>
                  </a:lnTo>
                  <a:lnTo>
                    <a:pt x="174" y="40"/>
                  </a:lnTo>
                  <a:lnTo>
                    <a:pt x="176" y="42"/>
                  </a:lnTo>
                  <a:lnTo>
                    <a:pt x="174" y="48"/>
                  </a:lnTo>
                  <a:lnTo>
                    <a:pt x="170" y="52"/>
                  </a:lnTo>
                  <a:lnTo>
                    <a:pt x="166" y="56"/>
                  </a:lnTo>
                  <a:lnTo>
                    <a:pt x="158" y="58"/>
                  </a:lnTo>
                  <a:lnTo>
                    <a:pt x="154" y="58"/>
                  </a:lnTo>
                  <a:lnTo>
                    <a:pt x="148" y="56"/>
                  </a:lnTo>
                  <a:lnTo>
                    <a:pt x="140" y="50"/>
                  </a:lnTo>
                  <a:lnTo>
                    <a:pt x="132" y="44"/>
                  </a:lnTo>
                  <a:lnTo>
                    <a:pt x="122" y="40"/>
                  </a:lnTo>
                  <a:lnTo>
                    <a:pt x="118" y="38"/>
                  </a:lnTo>
                  <a:lnTo>
                    <a:pt x="112" y="38"/>
                  </a:lnTo>
                  <a:lnTo>
                    <a:pt x="108" y="38"/>
                  </a:lnTo>
                  <a:lnTo>
                    <a:pt x="104" y="36"/>
                  </a:lnTo>
                  <a:lnTo>
                    <a:pt x="98" y="32"/>
                  </a:lnTo>
                  <a:lnTo>
                    <a:pt x="94" y="26"/>
                  </a:lnTo>
                  <a:lnTo>
                    <a:pt x="90" y="20"/>
                  </a:lnTo>
                  <a:lnTo>
                    <a:pt x="86" y="18"/>
                  </a:lnTo>
                  <a:lnTo>
                    <a:pt x="80" y="16"/>
                  </a:lnTo>
                  <a:lnTo>
                    <a:pt x="56" y="10"/>
                  </a:lnTo>
                  <a:lnTo>
                    <a:pt x="44" y="6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8" y="10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18" y="26"/>
                  </a:lnTo>
                  <a:lnTo>
                    <a:pt x="12" y="32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4" y="56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2" y="80"/>
                  </a:lnTo>
                  <a:lnTo>
                    <a:pt x="4" y="86"/>
                  </a:lnTo>
                  <a:lnTo>
                    <a:pt x="4" y="94"/>
                  </a:lnTo>
                  <a:lnTo>
                    <a:pt x="6" y="128"/>
                  </a:lnTo>
                  <a:lnTo>
                    <a:pt x="2" y="134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4" y="150"/>
                  </a:lnTo>
                  <a:lnTo>
                    <a:pt x="10" y="164"/>
                  </a:lnTo>
                  <a:lnTo>
                    <a:pt x="12" y="170"/>
                  </a:lnTo>
                  <a:lnTo>
                    <a:pt x="18" y="174"/>
                  </a:lnTo>
                  <a:lnTo>
                    <a:pt x="30" y="178"/>
                  </a:lnTo>
                  <a:lnTo>
                    <a:pt x="34" y="180"/>
                  </a:lnTo>
                  <a:lnTo>
                    <a:pt x="38" y="186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8" y="196"/>
                  </a:lnTo>
                  <a:lnTo>
                    <a:pt x="58" y="196"/>
                  </a:lnTo>
                  <a:lnTo>
                    <a:pt x="64" y="198"/>
                  </a:lnTo>
                  <a:lnTo>
                    <a:pt x="70" y="200"/>
                  </a:lnTo>
                  <a:lnTo>
                    <a:pt x="74" y="204"/>
                  </a:lnTo>
                  <a:lnTo>
                    <a:pt x="78" y="210"/>
                  </a:lnTo>
                  <a:lnTo>
                    <a:pt x="110" y="196"/>
                  </a:lnTo>
                  <a:lnTo>
                    <a:pt x="247" y="270"/>
                  </a:lnTo>
                  <a:lnTo>
                    <a:pt x="251" y="262"/>
                  </a:lnTo>
                  <a:lnTo>
                    <a:pt x="265" y="262"/>
                  </a:lnTo>
                  <a:lnTo>
                    <a:pt x="265" y="2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0" name="Freeform 120"/>
            <p:cNvSpPr>
              <a:spLocks noChangeAspect="1"/>
            </p:cNvSpPr>
            <p:nvPr/>
          </p:nvSpPr>
          <p:spPr bwMode="auto">
            <a:xfrm>
              <a:off x="2390" y="1769"/>
              <a:ext cx="349" cy="388"/>
            </a:xfrm>
            <a:custGeom>
              <a:avLst/>
              <a:gdLst>
                <a:gd name="T0" fmla="*/ 200 w 342"/>
                <a:gd name="T1" fmla="*/ 310 h 358"/>
                <a:gd name="T2" fmla="*/ 226 w 342"/>
                <a:gd name="T3" fmla="*/ 230 h 358"/>
                <a:gd name="T4" fmla="*/ 266 w 342"/>
                <a:gd name="T5" fmla="*/ 131 h 358"/>
                <a:gd name="T6" fmla="*/ 339 w 342"/>
                <a:gd name="T7" fmla="*/ 59 h 358"/>
                <a:gd name="T8" fmla="*/ 369 w 342"/>
                <a:gd name="T9" fmla="*/ 59 h 358"/>
                <a:gd name="T10" fmla="*/ 384 w 342"/>
                <a:gd name="T11" fmla="*/ 81 h 358"/>
                <a:gd name="T12" fmla="*/ 400 w 342"/>
                <a:gd name="T13" fmla="*/ 69 h 358"/>
                <a:gd name="T14" fmla="*/ 409 w 342"/>
                <a:gd name="T15" fmla="*/ 4 h 358"/>
                <a:gd name="T16" fmla="*/ 454 w 342"/>
                <a:gd name="T17" fmla="*/ 2 h 358"/>
                <a:gd name="T18" fmla="*/ 471 w 342"/>
                <a:gd name="T19" fmla="*/ 95 h 358"/>
                <a:gd name="T20" fmla="*/ 468 w 342"/>
                <a:gd name="T21" fmla="*/ 310 h 358"/>
                <a:gd name="T22" fmla="*/ 464 w 342"/>
                <a:gd name="T23" fmla="*/ 428 h 358"/>
                <a:gd name="T24" fmla="*/ 454 w 342"/>
                <a:gd name="T25" fmla="*/ 473 h 358"/>
                <a:gd name="T26" fmla="*/ 447 w 342"/>
                <a:gd name="T27" fmla="*/ 545 h 358"/>
                <a:gd name="T28" fmla="*/ 459 w 342"/>
                <a:gd name="T29" fmla="*/ 641 h 358"/>
                <a:gd name="T30" fmla="*/ 468 w 342"/>
                <a:gd name="T31" fmla="*/ 698 h 358"/>
                <a:gd name="T32" fmla="*/ 481 w 342"/>
                <a:gd name="T33" fmla="*/ 788 h 358"/>
                <a:gd name="T34" fmla="*/ 493 w 342"/>
                <a:gd name="T35" fmla="*/ 891 h 358"/>
                <a:gd name="T36" fmla="*/ 503 w 342"/>
                <a:gd name="T37" fmla="*/ 1091 h 358"/>
                <a:gd name="T38" fmla="*/ 508 w 342"/>
                <a:gd name="T39" fmla="*/ 1219 h 358"/>
                <a:gd name="T40" fmla="*/ 513 w 342"/>
                <a:gd name="T41" fmla="*/ 1317 h 358"/>
                <a:gd name="T42" fmla="*/ 518 w 342"/>
                <a:gd name="T43" fmla="*/ 1658 h 358"/>
                <a:gd name="T44" fmla="*/ 508 w 342"/>
                <a:gd name="T45" fmla="*/ 1763 h 358"/>
                <a:gd name="T46" fmla="*/ 513 w 342"/>
                <a:gd name="T47" fmla="*/ 1832 h 358"/>
                <a:gd name="T48" fmla="*/ 529 w 342"/>
                <a:gd name="T49" fmla="*/ 1987 h 358"/>
                <a:gd name="T50" fmla="*/ 559 w 342"/>
                <a:gd name="T51" fmla="*/ 2048 h 358"/>
                <a:gd name="T52" fmla="*/ 571 w 342"/>
                <a:gd name="T53" fmla="*/ 2129 h 358"/>
                <a:gd name="T54" fmla="*/ 452 w 342"/>
                <a:gd name="T55" fmla="*/ 2607 h 358"/>
                <a:gd name="T56" fmla="*/ 332 w 342"/>
                <a:gd name="T57" fmla="*/ 2903 h 358"/>
                <a:gd name="T58" fmla="*/ 312 w 342"/>
                <a:gd name="T59" fmla="*/ 2739 h 358"/>
                <a:gd name="T60" fmla="*/ 277 w 342"/>
                <a:gd name="T61" fmla="*/ 2640 h 358"/>
                <a:gd name="T62" fmla="*/ 270 w 342"/>
                <a:gd name="T63" fmla="*/ 2569 h 358"/>
                <a:gd name="T64" fmla="*/ 0 w 342"/>
                <a:gd name="T65" fmla="*/ 1388 h 358"/>
                <a:gd name="T66" fmla="*/ 20 w 342"/>
                <a:gd name="T67" fmla="*/ 1263 h 358"/>
                <a:gd name="T68" fmla="*/ 82 w 342"/>
                <a:gd name="T69" fmla="*/ 1154 h 358"/>
                <a:gd name="T70" fmla="*/ 98 w 342"/>
                <a:gd name="T71" fmla="*/ 1076 h 358"/>
                <a:gd name="T72" fmla="*/ 122 w 342"/>
                <a:gd name="T73" fmla="*/ 1009 h 358"/>
                <a:gd name="T74" fmla="*/ 133 w 342"/>
                <a:gd name="T75" fmla="*/ 986 h 358"/>
                <a:gd name="T76" fmla="*/ 133 w 342"/>
                <a:gd name="T77" fmla="*/ 891 h 358"/>
                <a:gd name="T78" fmla="*/ 154 w 342"/>
                <a:gd name="T79" fmla="*/ 840 h 358"/>
                <a:gd name="T80" fmla="*/ 172 w 342"/>
                <a:gd name="T81" fmla="*/ 816 h 358"/>
                <a:gd name="T82" fmla="*/ 200 w 342"/>
                <a:gd name="T83" fmla="*/ 816 h 358"/>
                <a:gd name="T84" fmla="*/ 208 w 342"/>
                <a:gd name="T85" fmla="*/ 768 h 358"/>
                <a:gd name="T86" fmla="*/ 172 w 342"/>
                <a:gd name="T87" fmla="*/ 320 h 3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2"/>
                <a:gd name="T133" fmla="*/ 0 h 358"/>
                <a:gd name="T134" fmla="*/ 342 w 342"/>
                <a:gd name="T135" fmla="*/ 358 h 3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2" h="358">
                  <a:moveTo>
                    <a:pt x="106" y="40"/>
                  </a:moveTo>
                  <a:lnTo>
                    <a:pt x="118" y="38"/>
                  </a:lnTo>
                  <a:lnTo>
                    <a:pt x="126" y="34"/>
                  </a:lnTo>
                  <a:lnTo>
                    <a:pt x="134" y="28"/>
                  </a:lnTo>
                  <a:lnTo>
                    <a:pt x="142" y="22"/>
                  </a:lnTo>
                  <a:lnTo>
                    <a:pt x="158" y="16"/>
                  </a:lnTo>
                  <a:lnTo>
                    <a:pt x="178" y="10"/>
                  </a:lnTo>
                  <a:lnTo>
                    <a:pt x="200" y="6"/>
                  </a:lnTo>
                  <a:lnTo>
                    <a:pt x="214" y="6"/>
                  </a:lnTo>
                  <a:lnTo>
                    <a:pt x="218" y="6"/>
                  </a:lnTo>
                  <a:lnTo>
                    <a:pt x="222" y="8"/>
                  </a:lnTo>
                  <a:lnTo>
                    <a:pt x="226" y="10"/>
                  </a:lnTo>
                  <a:lnTo>
                    <a:pt x="230" y="10"/>
                  </a:lnTo>
                  <a:lnTo>
                    <a:pt x="236" y="8"/>
                  </a:lnTo>
                  <a:lnTo>
                    <a:pt x="240" y="6"/>
                  </a:lnTo>
                  <a:lnTo>
                    <a:pt x="242" y="4"/>
                  </a:lnTo>
                  <a:lnTo>
                    <a:pt x="248" y="2"/>
                  </a:lnTo>
                  <a:lnTo>
                    <a:pt x="268" y="2"/>
                  </a:lnTo>
                  <a:lnTo>
                    <a:pt x="280" y="0"/>
                  </a:lnTo>
                  <a:lnTo>
                    <a:pt x="278" y="12"/>
                  </a:lnTo>
                  <a:lnTo>
                    <a:pt x="276" y="24"/>
                  </a:lnTo>
                  <a:lnTo>
                    <a:pt x="276" y="38"/>
                  </a:lnTo>
                  <a:lnTo>
                    <a:pt x="276" y="44"/>
                  </a:lnTo>
                  <a:lnTo>
                    <a:pt x="274" y="52"/>
                  </a:lnTo>
                  <a:lnTo>
                    <a:pt x="272" y="56"/>
                  </a:lnTo>
                  <a:lnTo>
                    <a:pt x="268" y="58"/>
                  </a:lnTo>
                  <a:lnTo>
                    <a:pt x="264" y="62"/>
                  </a:lnTo>
                  <a:lnTo>
                    <a:pt x="264" y="66"/>
                  </a:lnTo>
                  <a:lnTo>
                    <a:pt x="264" y="72"/>
                  </a:lnTo>
                  <a:lnTo>
                    <a:pt x="270" y="78"/>
                  </a:lnTo>
                  <a:lnTo>
                    <a:pt x="274" y="82"/>
                  </a:lnTo>
                  <a:lnTo>
                    <a:pt x="276" y="86"/>
                  </a:lnTo>
                  <a:lnTo>
                    <a:pt x="280" y="92"/>
                  </a:lnTo>
                  <a:lnTo>
                    <a:pt x="284" y="98"/>
                  </a:lnTo>
                  <a:lnTo>
                    <a:pt x="288" y="104"/>
                  </a:lnTo>
                  <a:lnTo>
                    <a:pt x="292" y="110"/>
                  </a:lnTo>
                  <a:lnTo>
                    <a:pt x="298" y="138"/>
                  </a:lnTo>
                  <a:lnTo>
                    <a:pt x="298" y="136"/>
                  </a:lnTo>
                  <a:lnTo>
                    <a:pt x="300" y="142"/>
                  </a:lnTo>
                  <a:lnTo>
                    <a:pt x="300" y="150"/>
                  </a:lnTo>
                  <a:lnTo>
                    <a:pt x="302" y="156"/>
                  </a:lnTo>
                  <a:lnTo>
                    <a:pt x="304" y="162"/>
                  </a:lnTo>
                  <a:lnTo>
                    <a:pt x="304" y="170"/>
                  </a:lnTo>
                  <a:lnTo>
                    <a:pt x="306" y="204"/>
                  </a:lnTo>
                  <a:lnTo>
                    <a:pt x="302" y="210"/>
                  </a:lnTo>
                  <a:lnTo>
                    <a:pt x="300" y="218"/>
                  </a:lnTo>
                  <a:lnTo>
                    <a:pt x="302" y="222"/>
                  </a:lnTo>
                  <a:lnTo>
                    <a:pt x="304" y="226"/>
                  </a:lnTo>
                  <a:lnTo>
                    <a:pt x="310" y="240"/>
                  </a:lnTo>
                  <a:lnTo>
                    <a:pt x="312" y="246"/>
                  </a:lnTo>
                  <a:lnTo>
                    <a:pt x="318" y="250"/>
                  </a:lnTo>
                  <a:lnTo>
                    <a:pt x="330" y="254"/>
                  </a:lnTo>
                  <a:lnTo>
                    <a:pt x="334" y="256"/>
                  </a:lnTo>
                  <a:lnTo>
                    <a:pt x="338" y="262"/>
                  </a:lnTo>
                  <a:lnTo>
                    <a:pt x="342" y="272"/>
                  </a:lnTo>
                  <a:lnTo>
                    <a:pt x="266" y="322"/>
                  </a:lnTo>
                  <a:lnTo>
                    <a:pt x="238" y="352"/>
                  </a:lnTo>
                  <a:lnTo>
                    <a:pt x="196" y="358"/>
                  </a:lnTo>
                  <a:lnTo>
                    <a:pt x="196" y="342"/>
                  </a:lnTo>
                  <a:lnTo>
                    <a:pt x="184" y="338"/>
                  </a:lnTo>
                  <a:lnTo>
                    <a:pt x="172" y="334"/>
                  </a:lnTo>
                  <a:lnTo>
                    <a:pt x="164" y="326"/>
                  </a:lnTo>
                  <a:lnTo>
                    <a:pt x="160" y="320"/>
                  </a:lnTo>
                  <a:lnTo>
                    <a:pt x="160" y="316"/>
                  </a:lnTo>
                  <a:lnTo>
                    <a:pt x="0" y="196"/>
                  </a:lnTo>
                  <a:lnTo>
                    <a:pt x="0" y="172"/>
                  </a:lnTo>
                  <a:lnTo>
                    <a:pt x="10" y="160"/>
                  </a:lnTo>
                  <a:lnTo>
                    <a:pt x="20" y="156"/>
                  </a:lnTo>
                  <a:lnTo>
                    <a:pt x="36" y="150"/>
                  </a:lnTo>
                  <a:lnTo>
                    <a:pt x="52" y="142"/>
                  </a:lnTo>
                  <a:lnTo>
                    <a:pt x="58" y="138"/>
                  </a:lnTo>
                  <a:lnTo>
                    <a:pt x="60" y="134"/>
                  </a:lnTo>
                  <a:lnTo>
                    <a:pt x="66" y="128"/>
                  </a:lnTo>
                  <a:lnTo>
                    <a:pt x="72" y="126"/>
                  </a:lnTo>
                  <a:lnTo>
                    <a:pt x="76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8" y="110"/>
                  </a:lnTo>
                  <a:lnTo>
                    <a:pt x="86" y="108"/>
                  </a:lnTo>
                  <a:lnTo>
                    <a:pt x="92" y="104"/>
                  </a:lnTo>
                  <a:lnTo>
                    <a:pt x="98" y="100"/>
                  </a:lnTo>
                  <a:lnTo>
                    <a:pt x="104" y="100"/>
                  </a:lnTo>
                  <a:lnTo>
                    <a:pt x="114" y="100"/>
                  </a:lnTo>
                  <a:lnTo>
                    <a:pt x="118" y="100"/>
                  </a:lnTo>
                  <a:lnTo>
                    <a:pt x="120" y="98"/>
                  </a:lnTo>
                  <a:lnTo>
                    <a:pt x="122" y="94"/>
                  </a:lnTo>
                  <a:lnTo>
                    <a:pt x="112" y="66"/>
                  </a:lnTo>
                  <a:lnTo>
                    <a:pt x="104" y="40"/>
                  </a:lnTo>
                  <a:lnTo>
                    <a:pt x="106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1" name="Freeform 121"/>
            <p:cNvSpPr>
              <a:spLocks noChangeAspect="1"/>
            </p:cNvSpPr>
            <p:nvPr/>
          </p:nvSpPr>
          <p:spPr bwMode="auto">
            <a:xfrm>
              <a:off x="2316" y="1796"/>
              <a:ext cx="198" cy="181"/>
            </a:xfrm>
            <a:custGeom>
              <a:avLst/>
              <a:gdLst>
                <a:gd name="T0" fmla="*/ 123 w 194"/>
                <a:gd name="T1" fmla="*/ 1555 h 166"/>
                <a:gd name="T2" fmla="*/ 123 w 194"/>
                <a:gd name="T3" fmla="*/ 1377 h 166"/>
                <a:gd name="T4" fmla="*/ 140 w 194"/>
                <a:gd name="T5" fmla="*/ 1263 h 166"/>
                <a:gd name="T6" fmla="*/ 155 w 194"/>
                <a:gd name="T7" fmla="*/ 1239 h 166"/>
                <a:gd name="T8" fmla="*/ 182 w 194"/>
                <a:gd name="T9" fmla="*/ 1162 h 166"/>
                <a:gd name="T10" fmla="*/ 212 w 194"/>
                <a:gd name="T11" fmla="*/ 1090 h 166"/>
                <a:gd name="T12" fmla="*/ 220 w 194"/>
                <a:gd name="T13" fmla="*/ 1061 h 166"/>
                <a:gd name="T14" fmla="*/ 224 w 194"/>
                <a:gd name="T15" fmla="*/ 1036 h 166"/>
                <a:gd name="T16" fmla="*/ 234 w 194"/>
                <a:gd name="T17" fmla="*/ 966 h 166"/>
                <a:gd name="T18" fmla="*/ 244 w 194"/>
                <a:gd name="T19" fmla="*/ 956 h 166"/>
                <a:gd name="T20" fmla="*/ 250 w 194"/>
                <a:gd name="T21" fmla="*/ 942 h 166"/>
                <a:gd name="T22" fmla="*/ 254 w 194"/>
                <a:gd name="T23" fmla="*/ 897 h 166"/>
                <a:gd name="T24" fmla="*/ 254 w 194"/>
                <a:gd name="T25" fmla="*/ 886 h 166"/>
                <a:gd name="T26" fmla="*/ 254 w 194"/>
                <a:gd name="T27" fmla="*/ 804 h 166"/>
                <a:gd name="T28" fmla="*/ 267 w 194"/>
                <a:gd name="T29" fmla="*/ 771 h 166"/>
                <a:gd name="T30" fmla="*/ 279 w 194"/>
                <a:gd name="T31" fmla="*/ 745 h 166"/>
                <a:gd name="T32" fmla="*/ 291 w 194"/>
                <a:gd name="T33" fmla="*/ 692 h 166"/>
                <a:gd name="T34" fmla="*/ 300 w 194"/>
                <a:gd name="T35" fmla="*/ 692 h 166"/>
                <a:gd name="T36" fmla="*/ 315 w 194"/>
                <a:gd name="T37" fmla="*/ 692 h 166"/>
                <a:gd name="T38" fmla="*/ 321 w 194"/>
                <a:gd name="T39" fmla="*/ 692 h 166"/>
                <a:gd name="T40" fmla="*/ 325 w 194"/>
                <a:gd name="T41" fmla="*/ 684 h 166"/>
                <a:gd name="T42" fmla="*/ 328 w 194"/>
                <a:gd name="T43" fmla="*/ 635 h 166"/>
                <a:gd name="T44" fmla="*/ 312 w 194"/>
                <a:gd name="T45" fmla="*/ 378 h 166"/>
                <a:gd name="T46" fmla="*/ 300 w 194"/>
                <a:gd name="T47" fmla="*/ 126 h 166"/>
                <a:gd name="T48" fmla="*/ 303 w 194"/>
                <a:gd name="T49" fmla="*/ 126 h 166"/>
                <a:gd name="T50" fmla="*/ 267 w 194"/>
                <a:gd name="T51" fmla="*/ 149 h 166"/>
                <a:gd name="T52" fmla="*/ 247 w 194"/>
                <a:gd name="T53" fmla="*/ 126 h 166"/>
                <a:gd name="T54" fmla="*/ 230 w 194"/>
                <a:gd name="T55" fmla="*/ 106 h 166"/>
                <a:gd name="T56" fmla="*/ 227 w 194"/>
                <a:gd name="T57" fmla="*/ 89 h 166"/>
                <a:gd name="T58" fmla="*/ 224 w 194"/>
                <a:gd name="T59" fmla="*/ 63 h 166"/>
                <a:gd name="T60" fmla="*/ 220 w 194"/>
                <a:gd name="T61" fmla="*/ 2 h 166"/>
                <a:gd name="T62" fmla="*/ 215 w 194"/>
                <a:gd name="T63" fmla="*/ 0 h 166"/>
                <a:gd name="T64" fmla="*/ 210 w 194"/>
                <a:gd name="T65" fmla="*/ 2 h 166"/>
                <a:gd name="T66" fmla="*/ 202 w 194"/>
                <a:gd name="T67" fmla="*/ 4 h 166"/>
                <a:gd name="T68" fmla="*/ 194 w 194"/>
                <a:gd name="T69" fmla="*/ 149 h 166"/>
                <a:gd name="T70" fmla="*/ 186 w 194"/>
                <a:gd name="T71" fmla="*/ 268 h 166"/>
                <a:gd name="T72" fmla="*/ 178 w 194"/>
                <a:gd name="T73" fmla="*/ 346 h 166"/>
                <a:gd name="T74" fmla="*/ 164 w 194"/>
                <a:gd name="T75" fmla="*/ 412 h 166"/>
                <a:gd name="T76" fmla="*/ 149 w 194"/>
                <a:gd name="T77" fmla="*/ 449 h 166"/>
                <a:gd name="T78" fmla="*/ 137 w 194"/>
                <a:gd name="T79" fmla="*/ 532 h 166"/>
                <a:gd name="T80" fmla="*/ 119 w 194"/>
                <a:gd name="T81" fmla="*/ 616 h 166"/>
                <a:gd name="T82" fmla="*/ 111 w 194"/>
                <a:gd name="T83" fmla="*/ 672 h 166"/>
                <a:gd name="T84" fmla="*/ 107 w 194"/>
                <a:gd name="T85" fmla="*/ 733 h 166"/>
                <a:gd name="T86" fmla="*/ 107 w 194"/>
                <a:gd name="T87" fmla="*/ 823 h 166"/>
                <a:gd name="T88" fmla="*/ 103 w 194"/>
                <a:gd name="T89" fmla="*/ 966 h 166"/>
                <a:gd name="T90" fmla="*/ 95 w 194"/>
                <a:gd name="T91" fmla="*/ 1090 h 166"/>
                <a:gd name="T92" fmla="*/ 87 w 194"/>
                <a:gd name="T93" fmla="*/ 1157 h 166"/>
                <a:gd name="T94" fmla="*/ 75 w 194"/>
                <a:gd name="T95" fmla="*/ 1221 h 166"/>
                <a:gd name="T96" fmla="*/ 60 w 194"/>
                <a:gd name="T97" fmla="*/ 1331 h 166"/>
                <a:gd name="T98" fmla="*/ 52 w 194"/>
                <a:gd name="T99" fmla="*/ 1377 h 166"/>
                <a:gd name="T100" fmla="*/ 20 w 194"/>
                <a:gd name="T101" fmla="*/ 1426 h 166"/>
                <a:gd name="T102" fmla="*/ 12 w 194"/>
                <a:gd name="T103" fmla="*/ 1464 h 166"/>
                <a:gd name="T104" fmla="*/ 4 w 194"/>
                <a:gd name="T105" fmla="*/ 1500 h 166"/>
                <a:gd name="T106" fmla="*/ 0 w 194"/>
                <a:gd name="T107" fmla="*/ 1568 h 166"/>
                <a:gd name="T108" fmla="*/ 123 w 194"/>
                <a:gd name="T109" fmla="*/ 1555 h 1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4"/>
                <a:gd name="T166" fmla="*/ 0 h 166"/>
                <a:gd name="T167" fmla="*/ 194 w 194"/>
                <a:gd name="T168" fmla="*/ 166 h 16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4" h="166">
                  <a:moveTo>
                    <a:pt x="72" y="164"/>
                  </a:moveTo>
                  <a:lnTo>
                    <a:pt x="72" y="146"/>
                  </a:lnTo>
                  <a:lnTo>
                    <a:pt x="82" y="134"/>
                  </a:lnTo>
                  <a:lnTo>
                    <a:pt x="92" y="130"/>
                  </a:lnTo>
                  <a:lnTo>
                    <a:pt x="108" y="124"/>
                  </a:lnTo>
                  <a:lnTo>
                    <a:pt x="124" y="116"/>
                  </a:lnTo>
                  <a:lnTo>
                    <a:pt x="130" y="112"/>
                  </a:lnTo>
                  <a:lnTo>
                    <a:pt x="132" y="108"/>
                  </a:lnTo>
                  <a:lnTo>
                    <a:pt x="138" y="102"/>
                  </a:lnTo>
                  <a:lnTo>
                    <a:pt x="144" y="100"/>
                  </a:lnTo>
                  <a:lnTo>
                    <a:pt x="148" y="98"/>
                  </a:lnTo>
                  <a:lnTo>
                    <a:pt x="150" y="96"/>
                  </a:lnTo>
                  <a:lnTo>
                    <a:pt x="150" y="94"/>
                  </a:lnTo>
                  <a:lnTo>
                    <a:pt x="150" y="84"/>
                  </a:lnTo>
                  <a:lnTo>
                    <a:pt x="158" y="82"/>
                  </a:lnTo>
                  <a:lnTo>
                    <a:pt x="164" y="78"/>
                  </a:lnTo>
                  <a:lnTo>
                    <a:pt x="170" y="74"/>
                  </a:lnTo>
                  <a:lnTo>
                    <a:pt x="176" y="74"/>
                  </a:lnTo>
                  <a:lnTo>
                    <a:pt x="186" y="74"/>
                  </a:lnTo>
                  <a:lnTo>
                    <a:pt x="190" y="74"/>
                  </a:lnTo>
                  <a:lnTo>
                    <a:pt x="192" y="72"/>
                  </a:lnTo>
                  <a:lnTo>
                    <a:pt x="194" y="68"/>
                  </a:lnTo>
                  <a:lnTo>
                    <a:pt x="184" y="40"/>
                  </a:lnTo>
                  <a:lnTo>
                    <a:pt x="176" y="14"/>
                  </a:lnTo>
                  <a:lnTo>
                    <a:pt x="178" y="14"/>
                  </a:lnTo>
                  <a:lnTo>
                    <a:pt x="158" y="16"/>
                  </a:lnTo>
                  <a:lnTo>
                    <a:pt x="146" y="14"/>
                  </a:lnTo>
                  <a:lnTo>
                    <a:pt x="136" y="12"/>
                  </a:lnTo>
                  <a:lnTo>
                    <a:pt x="134" y="10"/>
                  </a:lnTo>
                  <a:lnTo>
                    <a:pt x="132" y="6"/>
                  </a:lnTo>
                  <a:lnTo>
                    <a:pt x="130" y="2"/>
                  </a:lnTo>
                  <a:lnTo>
                    <a:pt x="126" y="0"/>
                  </a:lnTo>
                  <a:lnTo>
                    <a:pt x="122" y="2"/>
                  </a:lnTo>
                  <a:lnTo>
                    <a:pt x="118" y="4"/>
                  </a:lnTo>
                  <a:lnTo>
                    <a:pt x="114" y="16"/>
                  </a:lnTo>
                  <a:lnTo>
                    <a:pt x="110" y="28"/>
                  </a:lnTo>
                  <a:lnTo>
                    <a:pt x="106" y="36"/>
                  </a:lnTo>
                  <a:lnTo>
                    <a:pt x="98" y="44"/>
                  </a:lnTo>
                  <a:lnTo>
                    <a:pt x="88" y="48"/>
                  </a:lnTo>
                  <a:lnTo>
                    <a:pt x="80" y="56"/>
                  </a:lnTo>
                  <a:lnTo>
                    <a:pt x="70" y="64"/>
                  </a:lnTo>
                  <a:lnTo>
                    <a:pt x="66" y="70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62" y="102"/>
                  </a:lnTo>
                  <a:lnTo>
                    <a:pt x="58" y="116"/>
                  </a:lnTo>
                  <a:lnTo>
                    <a:pt x="54" y="122"/>
                  </a:lnTo>
                  <a:lnTo>
                    <a:pt x="48" y="128"/>
                  </a:lnTo>
                  <a:lnTo>
                    <a:pt x="34" y="140"/>
                  </a:lnTo>
                  <a:lnTo>
                    <a:pt x="26" y="146"/>
                  </a:lnTo>
                  <a:lnTo>
                    <a:pt x="20" y="150"/>
                  </a:lnTo>
                  <a:lnTo>
                    <a:pt x="12" y="154"/>
                  </a:lnTo>
                  <a:lnTo>
                    <a:pt x="4" y="158"/>
                  </a:lnTo>
                  <a:lnTo>
                    <a:pt x="0" y="166"/>
                  </a:lnTo>
                  <a:lnTo>
                    <a:pt x="72" y="1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2" name="Freeform 122"/>
            <p:cNvSpPr>
              <a:spLocks noChangeAspect="1"/>
            </p:cNvSpPr>
            <p:nvPr/>
          </p:nvSpPr>
          <p:spPr bwMode="auto">
            <a:xfrm>
              <a:off x="2770" y="2064"/>
              <a:ext cx="185" cy="341"/>
            </a:xfrm>
            <a:custGeom>
              <a:avLst/>
              <a:gdLst>
                <a:gd name="T0" fmla="*/ 319 w 181"/>
                <a:gd name="T1" fmla="*/ 1265 h 314"/>
                <a:gd name="T2" fmla="*/ 292 w 181"/>
                <a:gd name="T3" fmla="*/ 1321 h 314"/>
                <a:gd name="T4" fmla="*/ 279 w 181"/>
                <a:gd name="T5" fmla="*/ 1436 h 314"/>
                <a:gd name="T6" fmla="*/ 267 w 181"/>
                <a:gd name="T7" fmla="*/ 1569 h 314"/>
                <a:gd name="T8" fmla="*/ 262 w 181"/>
                <a:gd name="T9" fmla="*/ 1778 h 314"/>
                <a:gd name="T10" fmla="*/ 255 w 181"/>
                <a:gd name="T11" fmla="*/ 1847 h 314"/>
                <a:gd name="T12" fmla="*/ 274 w 181"/>
                <a:gd name="T13" fmla="*/ 1881 h 314"/>
                <a:gd name="T14" fmla="*/ 282 w 181"/>
                <a:gd name="T15" fmla="*/ 1995 h 314"/>
                <a:gd name="T16" fmla="*/ 292 w 181"/>
                <a:gd name="T17" fmla="*/ 2085 h 314"/>
                <a:gd name="T18" fmla="*/ 270 w 181"/>
                <a:gd name="T19" fmla="*/ 2085 h 314"/>
                <a:gd name="T20" fmla="*/ 247 w 181"/>
                <a:gd name="T21" fmla="*/ 2171 h 314"/>
                <a:gd name="T22" fmla="*/ 234 w 181"/>
                <a:gd name="T23" fmla="*/ 2353 h 314"/>
                <a:gd name="T24" fmla="*/ 224 w 181"/>
                <a:gd name="T25" fmla="*/ 2371 h 314"/>
                <a:gd name="T26" fmla="*/ 167 w 181"/>
                <a:gd name="T27" fmla="*/ 2410 h 314"/>
                <a:gd name="T28" fmla="*/ 159 w 181"/>
                <a:gd name="T29" fmla="*/ 2523 h 314"/>
                <a:gd name="T30" fmla="*/ 144 w 181"/>
                <a:gd name="T31" fmla="*/ 2587 h 314"/>
                <a:gd name="T32" fmla="*/ 96 w 181"/>
                <a:gd name="T33" fmla="*/ 2650 h 314"/>
                <a:gd name="T34" fmla="*/ 84 w 181"/>
                <a:gd name="T35" fmla="*/ 2617 h 314"/>
                <a:gd name="T36" fmla="*/ 68 w 181"/>
                <a:gd name="T37" fmla="*/ 2656 h 314"/>
                <a:gd name="T38" fmla="*/ 64 w 181"/>
                <a:gd name="T39" fmla="*/ 2656 h 314"/>
                <a:gd name="T40" fmla="*/ 58 w 181"/>
                <a:gd name="T41" fmla="*/ 2511 h 314"/>
                <a:gd name="T42" fmla="*/ 14 w 181"/>
                <a:gd name="T43" fmla="*/ 2353 h 314"/>
                <a:gd name="T44" fmla="*/ 10 w 181"/>
                <a:gd name="T45" fmla="*/ 2286 h 314"/>
                <a:gd name="T46" fmla="*/ 20 w 181"/>
                <a:gd name="T47" fmla="*/ 2252 h 314"/>
                <a:gd name="T48" fmla="*/ 56 w 181"/>
                <a:gd name="T49" fmla="*/ 2183 h 314"/>
                <a:gd name="T50" fmla="*/ 54 w 181"/>
                <a:gd name="T51" fmla="*/ 2098 h 314"/>
                <a:gd name="T52" fmla="*/ 54 w 181"/>
                <a:gd name="T53" fmla="*/ 1881 h 314"/>
                <a:gd name="T54" fmla="*/ 18 w 181"/>
                <a:gd name="T55" fmla="*/ 1759 h 314"/>
                <a:gd name="T56" fmla="*/ 10 w 181"/>
                <a:gd name="T57" fmla="*/ 1712 h 314"/>
                <a:gd name="T58" fmla="*/ 4 w 181"/>
                <a:gd name="T59" fmla="*/ 1655 h 314"/>
                <a:gd name="T60" fmla="*/ 2 w 181"/>
                <a:gd name="T61" fmla="*/ 1521 h 314"/>
                <a:gd name="T62" fmla="*/ 8 w 181"/>
                <a:gd name="T63" fmla="*/ 1373 h 314"/>
                <a:gd name="T64" fmla="*/ 50 w 181"/>
                <a:gd name="T65" fmla="*/ 1190 h 314"/>
                <a:gd name="T66" fmla="*/ 58 w 181"/>
                <a:gd name="T67" fmla="*/ 1077 h 314"/>
                <a:gd name="T68" fmla="*/ 58 w 181"/>
                <a:gd name="T69" fmla="*/ 655 h 314"/>
                <a:gd name="T70" fmla="*/ 62 w 181"/>
                <a:gd name="T71" fmla="*/ 578 h 314"/>
                <a:gd name="T72" fmla="*/ 62 w 181"/>
                <a:gd name="T73" fmla="*/ 434 h 314"/>
                <a:gd name="T74" fmla="*/ 50 w 181"/>
                <a:gd name="T75" fmla="*/ 190 h 314"/>
                <a:gd name="T76" fmla="*/ 22 w 181"/>
                <a:gd name="T77" fmla="*/ 59 h 314"/>
                <a:gd name="T78" fmla="*/ 307 w 181"/>
                <a:gd name="T79" fmla="*/ 628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1"/>
                <a:gd name="T121" fmla="*/ 0 h 314"/>
                <a:gd name="T122" fmla="*/ 181 w 181"/>
                <a:gd name="T123" fmla="*/ 314 h 31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1" h="314">
                  <a:moveTo>
                    <a:pt x="175" y="72"/>
                  </a:moveTo>
                  <a:lnTo>
                    <a:pt x="181" y="148"/>
                  </a:lnTo>
                  <a:lnTo>
                    <a:pt x="171" y="150"/>
                  </a:lnTo>
                  <a:lnTo>
                    <a:pt x="165" y="154"/>
                  </a:lnTo>
                  <a:lnTo>
                    <a:pt x="159" y="160"/>
                  </a:lnTo>
                  <a:lnTo>
                    <a:pt x="157" y="168"/>
                  </a:lnTo>
                  <a:lnTo>
                    <a:pt x="153" y="176"/>
                  </a:lnTo>
                  <a:lnTo>
                    <a:pt x="151" y="184"/>
                  </a:lnTo>
                  <a:lnTo>
                    <a:pt x="151" y="204"/>
                  </a:lnTo>
                  <a:lnTo>
                    <a:pt x="149" y="208"/>
                  </a:lnTo>
                  <a:lnTo>
                    <a:pt x="145" y="214"/>
                  </a:lnTo>
                  <a:lnTo>
                    <a:pt x="145" y="216"/>
                  </a:lnTo>
                  <a:lnTo>
                    <a:pt x="147" y="216"/>
                  </a:lnTo>
                  <a:lnTo>
                    <a:pt x="155" y="220"/>
                  </a:lnTo>
                  <a:lnTo>
                    <a:pt x="157" y="228"/>
                  </a:lnTo>
                  <a:lnTo>
                    <a:pt x="159" y="232"/>
                  </a:lnTo>
                  <a:lnTo>
                    <a:pt x="163" y="236"/>
                  </a:lnTo>
                  <a:lnTo>
                    <a:pt x="165" y="244"/>
                  </a:lnTo>
                  <a:lnTo>
                    <a:pt x="157" y="244"/>
                  </a:lnTo>
                  <a:lnTo>
                    <a:pt x="153" y="244"/>
                  </a:lnTo>
                  <a:lnTo>
                    <a:pt x="149" y="246"/>
                  </a:lnTo>
                  <a:lnTo>
                    <a:pt x="141" y="254"/>
                  </a:lnTo>
                  <a:lnTo>
                    <a:pt x="137" y="264"/>
                  </a:lnTo>
                  <a:lnTo>
                    <a:pt x="133" y="274"/>
                  </a:lnTo>
                  <a:lnTo>
                    <a:pt x="131" y="276"/>
                  </a:lnTo>
                  <a:lnTo>
                    <a:pt x="127" y="278"/>
                  </a:lnTo>
                  <a:lnTo>
                    <a:pt x="116" y="280"/>
                  </a:lnTo>
                  <a:lnTo>
                    <a:pt x="96" y="282"/>
                  </a:lnTo>
                  <a:lnTo>
                    <a:pt x="94" y="290"/>
                  </a:lnTo>
                  <a:lnTo>
                    <a:pt x="92" y="296"/>
                  </a:lnTo>
                  <a:lnTo>
                    <a:pt x="88" y="300"/>
                  </a:lnTo>
                  <a:lnTo>
                    <a:pt x="82" y="304"/>
                  </a:lnTo>
                  <a:lnTo>
                    <a:pt x="68" y="308"/>
                  </a:lnTo>
                  <a:lnTo>
                    <a:pt x="56" y="310"/>
                  </a:lnTo>
                  <a:lnTo>
                    <a:pt x="52" y="308"/>
                  </a:lnTo>
                  <a:lnTo>
                    <a:pt x="50" y="306"/>
                  </a:lnTo>
                  <a:lnTo>
                    <a:pt x="46" y="308"/>
                  </a:lnTo>
                  <a:lnTo>
                    <a:pt x="42" y="312"/>
                  </a:lnTo>
                  <a:lnTo>
                    <a:pt x="40" y="314"/>
                  </a:lnTo>
                  <a:lnTo>
                    <a:pt x="38" y="312"/>
                  </a:lnTo>
                  <a:lnTo>
                    <a:pt x="36" y="302"/>
                  </a:lnTo>
                  <a:lnTo>
                    <a:pt x="32" y="294"/>
                  </a:lnTo>
                  <a:lnTo>
                    <a:pt x="22" y="282"/>
                  </a:lnTo>
                  <a:lnTo>
                    <a:pt x="14" y="274"/>
                  </a:lnTo>
                  <a:lnTo>
                    <a:pt x="8" y="270"/>
                  </a:lnTo>
                  <a:lnTo>
                    <a:pt x="10" y="268"/>
                  </a:lnTo>
                  <a:lnTo>
                    <a:pt x="12" y="266"/>
                  </a:lnTo>
                  <a:lnTo>
                    <a:pt x="20" y="264"/>
                  </a:lnTo>
                  <a:lnTo>
                    <a:pt x="38" y="264"/>
                  </a:lnTo>
                  <a:lnTo>
                    <a:pt x="30" y="256"/>
                  </a:lnTo>
                  <a:lnTo>
                    <a:pt x="30" y="252"/>
                  </a:lnTo>
                  <a:lnTo>
                    <a:pt x="28" y="246"/>
                  </a:lnTo>
                  <a:lnTo>
                    <a:pt x="30" y="226"/>
                  </a:lnTo>
                  <a:lnTo>
                    <a:pt x="28" y="220"/>
                  </a:lnTo>
                  <a:lnTo>
                    <a:pt x="24" y="214"/>
                  </a:lnTo>
                  <a:lnTo>
                    <a:pt x="18" y="206"/>
                  </a:lnTo>
                  <a:lnTo>
                    <a:pt x="14" y="200"/>
                  </a:lnTo>
                  <a:lnTo>
                    <a:pt x="10" y="202"/>
                  </a:lnTo>
                  <a:lnTo>
                    <a:pt x="8" y="200"/>
                  </a:lnTo>
                  <a:lnTo>
                    <a:pt x="4" y="194"/>
                  </a:lnTo>
                  <a:lnTo>
                    <a:pt x="0" y="188"/>
                  </a:lnTo>
                  <a:lnTo>
                    <a:pt x="2" y="178"/>
                  </a:lnTo>
                  <a:lnTo>
                    <a:pt x="4" y="168"/>
                  </a:lnTo>
                  <a:lnTo>
                    <a:pt x="8" y="160"/>
                  </a:lnTo>
                  <a:lnTo>
                    <a:pt x="14" y="154"/>
                  </a:lnTo>
                  <a:lnTo>
                    <a:pt x="24" y="140"/>
                  </a:lnTo>
                  <a:lnTo>
                    <a:pt x="28" y="134"/>
                  </a:lnTo>
                  <a:lnTo>
                    <a:pt x="32" y="126"/>
                  </a:lnTo>
                  <a:lnTo>
                    <a:pt x="32" y="82"/>
                  </a:lnTo>
                  <a:lnTo>
                    <a:pt x="32" y="76"/>
                  </a:lnTo>
                  <a:lnTo>
                    <a:pt x="34" y="72"/>
                  </a:lnTo>
                  <a:lnTo>
                    <a:pt x="36" y="68"/>
                  </a:lnTo>
                  <a:lnTo>
                    <a:pt x="38" y="62"/>
                  </a:lnTo>
                  <a:lnTo>
                    <a:pt x="36" y="50"/>
                  </a:lnTo>
                  <a:lnTo>
                    <a:pt x="30" y="36"/>
                  </a:lnTo>
                  <a:lnTo>
                    <a:pt x="24" y="22"/>
                  </a:lnTo>
                  <a:lnTo>
                    <a:pt x="20" y="8"/>
                  </a:lnTo>
                  <a:lnTo>
                    <a:pt x="22" y="6"/>
                  </a:lnTo>
                  <a:lnTo>
                    <a:pt x="38" y="0"/>
                  </a:lnTo>
                  <a:lnTo>
                    <a:pt x="175" y="74"/>
                  </a:lnTo>
                  <a:lnTo>
                    <a:pt x="175" y="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3" name="Freeform 123"/>
            <p:cNvSpPr>
              <a:spLocks noChangeAspect="1"/>
            </p:cNvSpPr>
            <p:nvPr/>
          </p:nvSpPr>
          <p:spPr bwMode="auto">
            <a:xfrm>
              <a:off x="2918" y="2073"/>
              <a:ext cx="290" cy="412"/>
            </a:xfrm>
            <a:custGeom>
              <a:avLst/>
              <a:gdLst>
                <a:gd name="T0" fmla="*/ 20 w 284"/>
                <a:gd name="T1" fmla="*/ 1910 h 380"/>
                <a:gd name="T2" fmla="*/ 52 w 284"/>
                <a:gd name="T3" fmla="*/ 2047 h 380"/>
                <a:gd name="T4" fmla="*/ 56 w 284"/>
                <a:gd name="T5" fmla="*/ 2164 h 380"/>
                <a:gd name="T6" fmla="*/ 68 w 284"/>
                <a:gd name="T7" fmla="*/ 2295 h 380"/>
                <a:gd name="T8" fmla="*/ 70 w 284"/>
                <a:gd name="T9" fmla="*/ 2336 h 380"/>
                <a:gd name="T10" fmla="*/ 93 w 284"/>
                <a:gd name="T11" fmla="*/ 2406 h 380"/>
                <a:gd name="T12" fmla="*/ 97 w 284"/>
                <a:gd name="T13" fmla="*/ 2473 h 380"/>
                <a:gd name="T14" fmla="*/ 113 w 284"/>
                <a:gd name="T15" fmla="*/ 2544 h 380"/>
                <a:gd name="T16" fmla="*/ 147 w 284"/>
                <a:gd name="T17" fmla="*/ 2698 h 380"/>
                <a:gd name="T18" fmla="*/ 159 w 284"/>
                <a:gd name="T19" fmla="*/ 2796 h 380"/>
                <a:gd name="T20" fmla="*/ 159 w 284"/>
                <a:gd name="T21" fmla="*/ 2861 h 380"/>
                <a:gd name="T22" fmla="*/ 180 w 284"/>
                <a:gd name="T23" fmla="*/ 2949 h 380"/>
                <a:gd name="T24" fmla="*/ 208 w 284"/>
                <a:gd name="T25" fmla="*/ 2990 h 380"/>
                <a:gd name="T26" fmla="*/ 214 w 284"/>
                <a:gd name="T27" fmla="*/ 2956 h 380"/>
                <a:gd name="T28" fmla="*/ 230 w 284"/>
                <a:gd name="T29" fmla="*/ 2956 h 380"/>
                <a:gd name="T30" fmla="*/ 246 w 284"/>
                <a:gd name="T31" fmla="*/ 2990 h 380"/>
                <a:gd name="T32" fmla="*/ 267 w 284"/>
                <a:gd name="T33" fmla="*/ 3113 h 380"/>
                <a:gd name="T34" fmla="*/ 291 w 284"/>
                <a:gd name="T35" fmla="*/ 3068 h 380"/>
                <a:gd name="T36" fmla="*/ 344 w 284"/>
                <a:gd name="T37" fmla="*/ 3068 h 380"/>
                <a:gd name="T38" fmla="*/ 366 w 284"/>
                <a:gd name="T39" fmla="*/ 3003 h 380"/>
                <a:gd name="T40" fmla="*/ 418 w 284"/>
                <a:gd name="T41" fmla="*/ 2956 h 380"/>
                <a:gd name="T42" fmla="*/ 406 w 284"/>
                <a:gd name="T43" fmla="*/ 2842 h 380"/>
                <a:gd name="T44" fmla="*/ 392 w 284"/>
                <a:gd name="T45" fmla="*/ 2746 h 380"/>
                <a:gd name="T46" fmla="*/ 383 w 284"/>
                <a:gd name="T47" fmla="*/ 2593 h 380"/>
                <a:gd name="T48" fmla="*/ 351 w 284"/>
                <a:gd name="T49" fmla="*/ 2488 h 380"/>
                <a:gd name="T50" fmla="*/ 333 w 284"/>
                <a:gd name="T51" fmla="*/ 2406 h 380"/>
                <a:gd name="T52" fmla="*/ 337 w 284"/>
                <a:gd name="T53" fmla="*/ 2379 h 380"/>
                <a:gd name="T54" fmla="*/ 354 w 284"/>
                <a:gd name="T55" fmla="*/ 2336 h 380"/>
                <a:gd name="T56" fmla="*/ 366 w 284"/>
                <a:gd name="T57" fmla="*/ 2206 h 380"/>
                <a:gd name="T58" fmla="*/ 366 w 284"/>
                <a:gd name="T59" fmla="*/ 2056 h 380"/>
                <a:gd name="T60" fmla="*/ 376 w 284"/>
                <a:gd name="T61" fmla="*/ 1968 h 380"/>
                <a:gd name="T62" fmla="*/ 392 w 284"/>
                <a:gd name="T63" fmla="*/ 1874 h 380"/>
                <a:gd name="T64" fmla="*/ 408 w 284"/>
                <a:gd name="T65" fmla="*/ 1674 h 380"/>
                <a:gd name="T66" fmla="*/ 428 w 284"/>
                <a:gd name="T67" fmla="*/ 1488 h 380"/>
                <a:gd name="T68" fmla="*/ 428 w 284"/>
                <a:gd name="T69" fmla="*/ 1251 h 380"/>
                <a:gd name="T70" fmla="*/ 436 w 284"/>
                <a:gd name="T71" fmla="*/ 1102 h 380"/>
                <a:gd name="T72" fmla="*/ 442 w 284"/>
                <a:gd name="T73" fmla="*/ 958 h 380"/>
                <a:gd name="T74" fmla="*/ 470 w 284"/>
                <a:gd name="T75" fmla="*/ 905 h 380"/>
                <a:gd name="T76" fmla="*/ 490 w 284"/>
                <a:gd name="T77" fmla="*/ 797 h 380"/>
                <a:gd name="T78" fmla="*/ 474 w 284"/>
                <a:gd name="T79" fmla="*/ 735 h 380"/>
                <a:gd name="T80" fmla="*/ 462 w 284"/>
                <a:gd name="T81" fmla="*/ 667 h 380"/>
                <a:gd name="T82" fmla="*/ 446 w 284"/>
                <a:gd name="T83" fmla="*/ 514 h 380"/>
                <a:gd name="T84" fmla="*/ 436 w 284"/>
                <a:gd name="T85" fmla="*/ 250 h 380"/>
                <a:gd name="T86" fmla="*/ 424 w 284"/>
                <a:gd name="T87" fmla="*/ 95 h 380"/>
                <a:gd name="T88" fmla="*/ 399 w 284"/>
                <a:gd name="T89" fmla="*/ 4 h 380"/>
                <a:gd name="T90" fmla="*/ 383 w 284"/>
                <a:gd name="T91" fmla="*/ 0 h 380"/>
                <a:gd name="T92" fmla="*/ 358 w 284"/>
                <a:gd name="T93" fmla="*/ 81 h 380"/>
                <a:gd name="T94" fmla="*/ 330 w 284"/>
                <a:gd name="T95" fmla="*/ 196 h 380"/>
                <a:gd name="T96" fmla="*/ 77 w 284"/>
                <a:gd name="T97" fmla="*/ 154 h 380"/>
                <a:gd name="T98" fmla="*/ 60 w 284"/>
                <a:gd name="T99" fmla="*/ 475 h 380"/>
                <a:gd name="T100" fmla="*/ 62 w 284"/>
                <a:gd name="T101" fmla="*/ 1154 h 380"/>
                <a:gd name="T102" fmla="*/ 20 w 284"/>
                <a:gd name="T103" fmla="*/ 1187 h 380"/>
                <a:gd name="T104" fmla="*/ 12 w 284"/>
                <a:gd name="T105" fmla="*/ 1313 h 380"/>
                <a:gd name="T106" fmla="*/ 6 w 284"/>
                <a:gd name="T107" fmla="*/ 1435 h 380"/>
                <a:gd name="T108" fmla="*/ 4 w 284"/>
                <a:gd name="T109" fmla="*/ 1634 h 380"/>
                <a:gd name="T110" fmla="*/ 0 w 284"/>
                <a:gd name="T111" fmla="*/ 1698 h 380"/>
                <a:gd name="T112" fmla="*/ 10 w 284"/>
                <a:gd name="T113" fmla="*/ 1731 h 380"/>
                <a:gd name="T114" fmla="*/ 14 w 284"/>
                <a:gd name="T115" fmla="*/ 1829 h 380"/>
                <a:gd name="T116" fmla="*/ 20 w 284"/>
                <a:gd name="T117" fmla="*/ 1927 h 3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4"/>
                <a:gd name="T178" fmla="*/ 0 h 380"/>
                <a:gd name="T179" fmla="*/ 284 w 284"/>
                <a:gd name="T180" fmla="*/ 380 h 3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4" h="380">
                  <a:moveTo>
                    <a:pt x="18" y="234"/>
                  </a:moveTo>
                  <a:lnTo>
                    <a:pt x="20" y="234"/>
                  </a:lnTo>
                  <a:lnTo>
                    <a:pt x="22" y="242"/>
                  </a:lnTo>
                  <a:lnTo>
                    <a:pt x="26" y="250"/>
                  </a:lnTo>
                  <a:lnTo>
                    <a:pt x="28" y="258"/>
                  </a:lnTo>
                  <a:lnTo>
                    <a:pt x="30" y="266"/>
                  </a:lnTo>
                  <a:lnTo>
                    <a:pt x="30" y="280"/>
                  </a:lnTo>
                  <a:lnTo>
                    <a:pt x="42" y="280"/>
                  </a:lnTo>
                  <a:lnTo>
                    <a:pt x="42" y="284"/>
                  </a:lnTo>
                  <a:lnTo>
                    <a:pt x="44" y="286"/>
                  </a:lnTo>
                  <a:lnTo>
                    <a:pt x="50" y="290"/>
                  </a:lnTo>
                  <a:lnTo>
                    <a:pt x="56" y="294"/>
                  </a:lnTo>
                  <a:lnTo>
                    <a:pt x="58" y="296"/>
                  </a:lnTo>
                  <a:lnTo>
                    <a:pt x="58" y="302"/>
                  </a:lnTo>
                  <a:lnTo>
                    <a:pt x="62" y="308"/>
                  </a:lnTo>
                  <a:lnTo>
                    <a:pt x="66" y="312"/>
                  </a:lnTo>
                  <a:lnTo>
                    <a:pt x="76" y="322"/>
                  </a:lnTo>
                  <a:lnTo>
                    <a:pt x="86" y="330"/>
                  </a:lnTo>
                  <a:lnTo>
                    <a:pt x="90" y="334"/>
                  </a:lnTo>
                  <a:lnTo>
                    <a:pt x="94" y="340"/>
                  </a:lnTo>
                  <a:lnTo>
                    <a:pt x="94" y="346"/>
                  </a:lnTo>
                  <a:lnTo>
                    <a:pt x="94" y="350"/>
                  </a:lnTo>
                  <a:lnTo>
                    <a:pt x="96" y="352"/>
                  </a:lnTo>
                  <a:lnTo>
                    <a:pt x="106" y="360"/>
                  </a:lnTo>
                  <a:lnTo>
                    <a:pt x="112" y="362"/>
                  </a:lnTo>
                  <a:lnTo>
                    <a:pt x="120" y="366"/>
                  </a:lnTo>
                  <a:lnTo>
                    <a:pt x="120" y="362"/>
                  </a:lnTo>
                  <a:lnTo>
                    <a:pt x="124" y="362"/>
                  </a:lnTo>
                  <a:lnTo>
                    <a:pt x="128" y="366"/>
                  </a:lnTo>
                  <a:lnTo>
                    <a:pt x="134" y="362"/>
                  </a:lnTo>
                  <a:lnTo>
                    <a:pt x="142" y="362"/>
                  </a:lnTo>
                  <a:lnTo>
                    <a:pt x="144" y="366"/>
                  </a:lnTo>
                  <a:lnTo>
                    <a:pt x="146" y="372"/>
                  </a:lnTo>
                  <a:lnTo>
                    <a:pt x="156" y="380"/>
                  </a:lnTo>
                  <a:lnTo>
                    <a:pt x="160" y="378"/>
                  </a:lnTo>
                  <a:lnTo>
                    <a:pt x="168" y="376"/>
                  </a:lnTo>
                  <a:lnTo>
                    <a:pt x="192" y="376"/>
                  </a:lnTo>
                  <a:lnTo>
                    <a:pt x="200" y="376"/>
                  </a:lnTo>
                  <a:lnTo>
                    <a:pt x="206" y="372"/>
                  </a:lnTo>
                  <a:lnTo>
                    <a:pt x="212" y="368"/>
                  </a:lnTo>
                  <a:lnTo>
                    <a:pt x="216" y="362"/>
                  </a:lnTo>
                  <a:lnTo>
                    <a:pt x="244" y="362"/>
                  </a:lnTo>
                  <a:lnTo>
                    <a:pt x="240" y="354"/>
                  </a:lnTo>
                  <a:lnTo>
                    <a:pt x="236" y="348"/>
                  </a:lnTo>
                  <a:lnTo>
                    <a:pt x="232" y="342"/>
                  </a:lnTo>
                  <a:lnTo>
                    <a:pt x="228" y="336"/>
                  </a:lnTo>
                  <a:lnTo>
                    <a:pt x="226" y="322"/>
                  </a:lnTo>
                  <a:lnTo>
                    <a:pt x="222" y="318"/>
                  </a:lnTo>
                  <a:lnTo>
                    <a:pt x="218" y="314"/>
                  </a:lnTo>
                  <a:lnTo>
                    <a:pt x="204" y="304"/>
                  </a:lnTo>
                  <a:lnTo>
                    <a:pt x="198" y="298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6" y="290"/>
                  </a:lnTo>
                  <a:lnTo>
                    <a:pt x="200" y="288"/>
                  </a:lnTo>
                  <a:lnTo>
                    <a:pt x="206" y="286"/>
                  </a:lnTo>
                  <a:lnTo>
                    <a:pt x="210" y="282"/>
                  </a:lnTo>
                  <a:lnTo>
                    <a:pt x="212" y="270"/>
                  </a:lnTo>
                  <a:lnTo>
                    <a:pt x="212" y="262"/>
                  </a:lnTo>
                  <a:lnTo>
                    <a:pt x="212" y="252"/>
                  </a:lnTo>
                  <a:lnTo>
                    <a:pt x="214" y="242"/>
                  </a:lnTo>
                  <a:lnTo>
                    <a:pt x="218" y="240"/>
                  </a:lnTo>
                  <a:lnTo>
                    <a:pt x="226" y="238"/>
                  </a:lnTo>
                  <a:lnTo>
                    <a:pt x="228" y="228"/>
                  </a:lnTo>
                  <a:lnTo>
                    <a:pt x="230" y="218"/>
                  </a:lnTo>
                  <a:lnTo>
                    <a:pt x="238" y="204"/>
                  </a:lnTo>
                  <a:lnTo>
                    <a:pt x="248" y="190"/>
                  </a:lnTo>
                  <a:lnTo>
                    <a:pt x="250" y="182"/>
                  </a:lnTo>
                  <a:lnTo>
                    <a:pt x="250" y="174"/>
                  </a:lnTo>
                  <a:lnTo>
                    <a:pt x="250" y="152"/>
                  </a:lnTo>
                  <a:lnTo>
                    <a:pt x="252" y="144"/>
                  </a:lnTo>
                  <a:lnTo>
                    <a:pt x="254" y="136"/>
                  </a:lnTo>
                  <a:lnTo>
                    <a:pt x="256" y="128"/>
                  </a:lnTo>
                  <a:lnTo>
                    <a:pt x="256" y="116"/>
                  </a:lnTo>
                  <a:lnTo>
                    <a:pt x="264" y="114"/>
                  </a:lnTo>
                  <a:lnTo>
                    <a:pt x="272" y="110"/>
                  </a:lnTo>
                  <a:lnTo>
                    <a:pt x="280" y="104"/>
                  </a:lnTo>
                  <a:lnTo>
                    <a:pt x="284" y="98"/>
                  </a:lnTo>
                  <a:lnTo>
                    <a:pt x="280" y="94"/>
                  </a:lnTo>
                  <a:lnTo>
                    <a:pt x="276" y="90"/>
                  </a:lnTo>
                  <a:lnTo>
                    <a:pt x="272" y="86"/>
                  </a:lnTo>
                  <a:lnTo>
                    <a:pt x="268" y="82"/>
                  </a:lnTo>
                  <a:lnTo>
                    <a:pt x="264" y="72"/>
                  </a:lnTo>
                  <a:lnTo>
                    <a:pt x="260" y="62"/>
                  </a:lnTo>
                  <a:lnTo>
                    <a:pt x="256" y="40"/>
                  </a:lnTo>
                  <a:lnTo>
                    <a:pt x="254" y="30"/>
                  </a:lnTo>
                  <a:lnTo>
                    <a:pt x="250" y="20"/>
                  </a:lnTo>
                  <a:lnTo>
                    <a:pt x="246" y="12"/>
                  </a:lnTo>
                  <a:lnTo>
                    <a:pt x="238" y="8"/>
                  </a:lnTo>
                  <a:lnTo>
                    <a:pt x="232" y="4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8" y="4"/>
                  </a:lnTo>
                  <a:lnTo>
                    <a:pt x="208" y="10"/>
                  </a:lnTo>
                  <a:lnTo>
                    <a:pt x="202" y="18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48" y="1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0" y="66"/>
                  </a:lnTo>
                  <a:lnTo>
                    <a:pt x="36" y="140"/>
                  </a:lnTo>
                  <a:lnTo>
                    <a:pt x="26" y="142"/>
                  </a:lnTo>
                  <a:lnTo>
                    <a:pt x="20" y="146"/>
                  </a:lnTo>
                  <a:lnTo>
                    <a:pt x="14" y="152"/>
                  </a:lnTo>
                  <a:lnTo>
                    <a:pt x="12" y="160"/>
                  </a:lnTo>
                  <a:lnTo>
                    <a:pt x="8" y="168"/>
                  </a:lnTo>
                  <a:lnTo>
                    <a:pt x="6" y="176"/>
                  </a:lnTo>
                  <a:lnTo>
                    <a:pt x="6" y="196"/>
                  </a:lnTo>
                  <a:lnTo>
                    <a:pt x="4" y="200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08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4" y="224"/>
                  </a:lnTo>
                  <a:lnTo>
                    <a:pt x="18" y="228"/>
                  </a:lnTo>
                  <a:lnTo>
                    <a:pt x="20" y="236"/>
                  </a:lnTo>
                  <a:lnTo>
                    <a:pt x="18" y="2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4" name="Freeform 124"/>
            <p:cNvSpPr>
              <a:spLocks noChangeAspect="1"/>
            </p:cNvSpPr>
            <p:nvPr/>
          </p:nvSpPr>
          <p:spPr bwMode="auto">
            <a:xfrm>
              <a:off x="3116" y="2179"/>
              <a:ext cx="258" cy="308"/>
            </a:xfrm>
            <a:custGeom>
              <a:avLst/>
              <a:gdLst>
                <a:gd name="T0" fmla="*/ 302 w 252"/>
                <a:gd name="T1" fmla="*/ 785 h 284"/>
                <a:gd name="T2" fmla="*/ 288 w 252"/>
                <a:gd name="T3" fmla="*/ 917 h 284"/>
                <a:gd name="T4" fmla="*/ 274 w 252"/>
                <a:gd name="T5" fmla="*/ 1070 h 284"/>
                <a:gd name="T6" fmla="*/ 284 w 252"/>
                <a:gd name="T7" fmla="*/ 1147 h 284"/>
                <a:gd name="T8" fmla="*/ 309 w 252"/>
                <a:gd name="T9" fmla="*/ 1096 h 284"/>
                <a:gd name="T10" fmla="*/ 312 w 252"/>
                <a:gd name="T11" fmla="*/ 1254 h 284"/>
                <a:gd name="T12" fmla="*/ 343 w 252"/>
                <a:gd name="T13" fmla="*/ 1425 h 284"/>
                <a:gd name="T14" fmla="*/ 386 w 252"/>
                <a:gd name="T15" fmla="*/ 1542 h 284"/>
                <a:gd name="T16" fmla="*/ 440 w 252"/>
                <a:gd name="T17" fmla="*/ 1600 h 284"/>
                <a:gd name="T18" fmla="*/ 454 w 252"/>
                <a:gd name="T19" fmla="*/ 1721 h 284"/>
                <a:gd name="T20" fmla="*/ 402 w 252"/>
                <a:gd name="T21" fmla="*/ 1980 h 284"/>
                <a:gd name="T22" fmla="*/ 386 w 252"/>
                <a:gd name="T23" fmla="*/ 2077 h 284"/>
                <a:gd name="T24" fmla="*/ 373 w 252"/>
                <a:gd name="T25" fmla="*/ 2107 h 284"/>
                <a:gd name="T26" fmla="*/ 356 w 252"/>
                <a:gd name="T27" fmla="*/ 2084 h 284"/>
                <a:gd name="T28" fmla="*/ 327 w 252"/>
                <a:gd name="T29" fmla="*/ 2147 h 284"/>
                <a:gd name="T30" fmla="*/ 291 w 252"/>
                <a:gd name="T31" fmla="*/ 2255 h 284"/>
                <a:gd name="T32" fmla="*/ 274 w 252"/>
                <a:gd name="T33" fmla="*/ 2273 h 284"/>
                <a:gd name="T34" fmla="*/ 255 w 252"/>
                <a:gd name="T35" fmla="*/ 2237 h 284"/>
                <a:gd name="T36" fmla="*/ 243 w 252"/>
                <a:gd name="T37" fmla="*/ 2222 h 284"/>
                <a:gd name="T38" fmla="*/ 231 w 252"/>
                <a:gd name="T39" fmla="*/ 2237 h 284"/>
                <a:gd name="T40" fmla="*/ 214 w 252"/>
                <a:gd name="T41" fmla="*/ 2328 h 284"/>
                <a:gd name="T42" fmla="*/ 204 w 252"/>
                <a:gd name="T43" fmla="*/ 2341 h 284"/>
                <a:gd name="T44" fmla="*/ 172 w 252"/>
                <a:gd name="T45" fmla="*/ 2312 h 284"/>
                <a:gd name="T46" fmla="*/ 124 w 252"/>
                <a:gd name="T47" fmla="*/ 2213 h 284"/>
                <a:gd name="T48" fmla="*/ 85 w 252"/>
                <a:gd name="T49" fmla="*/ 2168 h 284"/>
                <a:gd name="T50" fmla="*/ 81 w 252"/>
                <a:gd name="T51" fmla="*/ 2107 h 284"/>
                <a:gd name="T52" fmla="*/ 65 w 252"/>
                <a:gd name="T53" fmla="*/ 2001 h 284"/>
                <a:gd name="T54" fmla="*/ 58 w 252"/>
                <a:gd name="T55" fmla="*/ 1843 h 284"/>
                <a:gd name="T56" fmla="*/ 50 w 252"/>
                <a:gd name="T57" fmla="*/ 1772 h 284"/>
                <a:gd name="T58" fmla="*/ 4 w 252"/>
                <a:gd name="T59" fmla="*/ 1644 h 284"/>
                <a:gd name="T60" fmla="*/ 0 w 252"/>
                <a:gd name="T61" fmla="*/ 1600 h 284"/>
                <a:gd name="T62" fmla="*/ 6 w 252"/>
                <a:gd name="T63" fmla="*/ 1561 h 284"/>
                <a:gd name="T64" fmla="*/ 16 w 252"/>
                <a:gd name="T65" fmla="*/ 1516 h 284"/>
                <a:gd name="T66" fmla="*/ 18 w 252"/>
                <a:gd name="T67" fmla="*/ 1356 h 284"/>
                <a:gd name="T68" fmla="*/ 20 w 252"/>
                <a:gd name="T69" fmla="*/ 1178 h 284"/>
                <a:gd name="T70" fmla="*/ 58 w 252"/>
                <a:gd name="T71" fmla="*/ 1156 h 284"/>
                <a:gd name="T72" fmla="*/ 62 w 252"/>
                <a:gd name="T73" fmla="*/ 987 h 284"/>
                <a:gd name="T74" fmla="*/ 97 w 252"/>
                <a:gd name="T75" fmla="*/ 765 h 284"/>
                <a:gd name="T76" fmla="*/ 101 w 252"/>
                <a:gd name="T77" fmla="*/ 621 h 284"/>
                <a:gd name="T78" fmla="*/ 105 w 252"/>
                <a:gd name="T79" fmla="*/ 376 h 284"/>
                <a:gd name="T80" fmla="*/ 117 w 252"/>
                <a:gd name="T81" fmla="*/ 251 h 284"/>
                <a:gd name="T82" fmla="*/ 130 w 252"/>
                <a:gd name="T83" fmla="*/ 131 h 284"/>
                <a:gd name="T84" fmla="*/ 156 w 252"/>
                <a:gd name="T85" fmla="*/ 59 h 284"/>
                <a:gd name="T86" fmla="*/ 176 w 252"/>
                <a:gd name="T87" fmla="*/ 95 h 284"/>
                <a:gd name="T88" fmla="*/ 201 w 252"/>
                <a:gd name="T89" fmla="*/ 367 h 284"/>
                <a:gd name="T90" fmla="*/ 217 w 252"/>
                <a:gd name="T91" fmla="*/ 408 h 284"/>
                <a:gd name="T92" fmla="*/ 270 w 252"/>
                <a:gd name="T93" fmla="*/ 607 h 284"/>
                <a:gd name="T94" fmla="*/ 312 w 252"/>
                <a:gd name="T95" fmla="*/ 839 h 2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4"/>
                <a:gd name="T146" fmla="*/ 252 w 252"/>
                <a:gd name="T147" fmla="*/ 284 h 2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4">
                  <a:moveTo>
                    <a:pt x="170" y="102"/>
                  </a:moveTo>
                  <a:lnTo>
                    <a:pt x="164" y="96"/>
                  </a:lnTo>
                  <a:lnTo>
                    <a:pt x="170" y="102"/>
                  </a:lnTo>
                  <a:lnTo>
                    <a:pt x="156" y="112"/>
                  </a:lnTo>
                  <a:lnTo>
                    <a:pt x="150" y="120"/>
                  </a:lnTo>
                  <a:lnTo>
                    <a:pt x="148" y="130"/>
                  </a:lnTo>
                  <a:lnTo>
                    <a:pt x="150" y="136"/>
                  </a:lnTo>
                  <a:lnTo>
                    <a:pt x="154" y="138"/>
                  </a:lnTo>
                  <a:lnTo>
                    <a:pt x="162" y="138"/>
                  </a:lnTo>
                  <a:lnTo>
                    <a:pt x="168" y="134"/>
                  </a:lnTo>
                  <a:lnTo>
                    <a:pt x="168" y="142"/>
                  </a:lnTo>
                  <a:lnTo>
                    <a:pt x="170" y="152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6" y="180"/>
                  </a:lnTo>
                  <a:lnTo>
                    <a:pt x="210" y="186"/>
                  </a:lnTo>
                  <a:lnTo>
                    <a:pt x="224" y="192"/>
                  </a:lnTo>
                  <a:lnTo>
                    <a:pt x="238" y="194"/>
                  </a:lnTo>
                  <a:lnTo>
                    <a:pt x="252" y="196"/>
                  </a:lnTo>
                  <a:lnTo>
                    <a:pt x="246" y="208"/>
                  </a:lnTo>
                  <a:lnTo>
                    <a:pt x="236" y="218"/>
                  </a:lnTo>
                  <a:lnTo>
                    <a:pt x="218" y="240"/>
                  </a:lnTo>
                  <a:lnTo>
                    <a:pt x="214" y="248"/>
                  </a:lnTo>
                  <a:lnTo>
                    <a:pt x="210" y="252"/>
                  </a:lnTo>
                  <a:lnTo>
                    <a:pt x="208" y="254"/>
                  </a:lnTo>
                  <a:lnTo>
                    <a:pt x="202" y="256"/>
                  </a:lnTo>
                  <a:lnTo>
                    <a:pt x="198" y="254"/>
                  </a:lnTo>
                  <a:lnTo>
                    <a:pt x="192" y="254"/>
                  </a:lnTo>
                  <a:lnTo>
                    <a:pt x="186" y="256"/>
                  </a:lnTo>
                  <a:lnTo>
                    <a:pt x="178" y="260"/>
                  </a:lnTo>
                  <a:lnTo>
                    <a:pt x="168" y="268"/>
                  </a:lnTo>
                  <a:lnTo>
                    <a:pt x="158" y="274"/>
                  </a:lnTo>
                  <a:lnTo>
                    <a:pt x="154" y="276"/>
                  </a:lnTo>
                  <a:lnTo>
                    <a:pt x="148" y="276"/>
                  </a:lnTo>
                  <a:lnTo>
                    <a:pt x="142" y="276"/>
                  </a:lnTo>
                  <a:lnTo>
                    <a:pt x="138" y="272"/>
                  </a:lnTo>
                  <a:lnTo>
                    <a:pt x="136" y="270"/>
                  </a:lnTo>
                  <a:lnTo>
                    <a:pt x="132" y="270"/>
                  </a:lnTo>
                  <a:lnTo>
                    <a:pt x="128" y="270"/>
                  </a:lnTo>
                  <a:lnTo>
                    <a:pt x="126" y="272"/>
                  </a:lnTo>
                  <a:lnTo>
                    <a:pt x="122" y="276"/>
                  </a:lnTo>
                  <a:lnTo>
                    <a:pt x="116" y="282"/>
                  </a:lnTo>
                  <a:lnTo>
                    <a:pt x="114" y="284"/>
                  </a:lnTo>
                  <a:lnTo>
                    <a:pt x="110" y="284"/>
                  </a:lnTo>
                  <a:lnTo>
                    <a:pt x="102" y="284"/>
                  </a:lnTo>
                  <a:lnTo>
                    <a:pt x="94" y="280"/>
                  </a:lnTo>
                  <a:lnTo>
                    <a:pt x="80" y="274"/>
                  </a:lnTo>
                  <a:lnTo>
                    <a:pt x="66" y="268"/>
                  </a:lnTo>
                  <a:lnTo>
                    <a:pt x="58" y="266"/>
                  </a:lnTo>
                  <a:lnTo>
                    <a:pt x="48" y="264"/>
                  </a:lnTo>
                  <a:lnTo>
                    <a:pt x="50" y="264"/>
                  </a:lnTo>
                  <a:lnTo>
                    <a:pt x="46" y="256"/>
                  </a:lnTo>
                  <a:lnTo>
                    <a:pt x="42" y="250"/>
                  </a:lnTo>
                  <a:lnTo>
                    <a:pt x="38" y="244"/>
                  </a:lnTo>
                  <a:lnTo>
                    <a:pt x="34" y="238"/>
                  </a:lnTo>
                  <a:lnTo>
                    <a:pt x="32" y="224"/>
                  </a:lnTo>
                  <a:lnTo>
                    <a:pt x="28" y="220"/>
                  </a:lnTo>
                  <a:lnTo>
                    <a:pt x="24" y="216"/>
                  </a:lnTo>
                  <a:lnTo>
                    <a:pt x="10" y="206"/>
                  </a:lnTo>
                  <a:lnTo>
                    <a:pt x="4" y="200"/>
                  </a:lnTo>
                  <a:lnTo>
                    <a:pt x="0" y="196"/>
                  </a:lnTo>
                  <a:lnTo>
                    <a:pt x="0" y="194"/>
                  </a:lnTo>
                  <a:lnTo>
                    <a:pt x="2" y="192"/>
                  </a:lnTo>
                  <a:lnTo>
                    <a:pt x="6" y="190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8" y="172"/>
                  </a:lnTo>
                  <a:lnTo>
                    <a:pt x="18" y="164"/>
                  </a:lnTo>
                  <a:lnTo>
                    <a:pt x="18" y="154"/>
                  </a:lnTo>
                  <a:lnTo>
                    <a:pt x="20" y="144"/>
                  </a:lnTo>
                  <a:lnTo>
                    <a:pt x="24" y="142"/>
                  </a:lnTo>
                  <a:lnTo>
                    <a:pt x="32" y="140"/>
                  </a:lnTo>
                  <a:lnTo>
                    <a:pt x="34" y="130"/>
                  </a:lnTo>
                  <a:lnTo>
                    <a:pt x="36" y="120"/>
                  </a:lnTo>
                  <a:lnTo>
                    <a:pt x="44" y="106"/>
                  </a:lnTo>
                  <a:lnTo>
                    <a:pt x="54" y="92"/>
                  </a:lnTo>
                  <a:lnTo>
                    <a:pt x="56" y="84"/>
                  </a:lnTo>
                  <a:lnTo>
                    <a:pt x="56" y="76"/>
                  </a:lnTo>
                  <a:lnTo>
                    <a:pt x="56" y="54"/>
                  </a:lnTo>
                  <a:lnTo>
                    <a:pt x="58" y="46"/>
                  </a:lnTo>
                  <a:lnTo>
                    <a:pt x="60" y="38"/>
                  </a:lnTo>
                  <a:lnTo>
                    <a:pt x="62" y="30"/>
                  </a:lnTo>
                  <a:lnTo>
                    <a:pt x="62" y="18"/>
                  </a:lnTo>
                  <a:lnTo>
                    <a:pt x="70" y="16"/>
                  </a:lnTo>
                  <a:lnTo>
                    <a:pt x="78" y="12"/>
                  </a:lnTo>
                  <a:lnTo>
                    <a:pt x="86" y="6"/>
                  </a:lnTo>
                  <a:lnTo>
                    <a:pt x="90" y="0"/>
                  </a:lnTo>
                  <a:lnTo>
                    <a:pt x="96" y="12"/>
                  </a:lnTo>
                  <a:lnTo>
                    <a:pt x="102" y="3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8" y="50"/>
                  </a:lnTo>
                  <a:lnTo>
                    <a:pt x="134" y="62"/>
                  </a:lnTo>
                  <a:lnTo>
                    <a:pt x="146" y="74"/>
                  </a:lnTo>
                  <a:lnTo>
                    <a:pt x="164" y="96"/>
                  </a:lnTo>
                  <a:lnTo>
                    <a:pt x="170" y="1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5" name="Freeform 125"/>
            <p:cNvSpPr>
              <a:spLocks noChangeAspect="1"/>
            </p:cNvSpPr>
            <p:nvPr/>
          </p:nvSpPr>
          <p:spPr bwMode="auto">
            <a:xfrm>
              <a:off x="3258" y="2305"/>
              <a:ext cx="183" cy="284"/>
            </a:xfrm>
            <a:custGeom>
              <a:avLst/>
              <a:gdLst>
                <a:gd name="T0" fmla="*/ 26 w 180"/>
                <a:gd name="T1" fmla="*/ 1253 h 262"/>
                <a:gd name="T2" fmla="*/ 68 w 180"/>
                <a:gd name="T3" fmla="*/ 1165 h 262"/>
                <a:gd name="T4" fmla="*/ 80 w 180"/>
                <a:gd name="T5" fmla="*/ 1127 h 262"/>
                <a:gd name="T6" fmla="*/ 90 w 180"/>
                <a:gd name="T7" fmla="*/ 1148 h 262"/>
                <a:gd name="T8" fmla="*/ 105 w 180"/>
                <a:gd name="T9" fmla="*/ 1095 h 262"/>
                <a:gd name="T10" fmla="*/ 121 w 180"/>
                <a:gd name="T11" fmla="*/ 999 h 262"/>
                <a:gd name="T12" fmla="*/ 165 w 180"/>
                <a:gd name="T13" fmla="*/ 753 h 262"/>
                <a:gd name="T14" fmla="*/ 153 w 180"/>
                <a:gd name="T15" fmla="*/ 641 h 262"/>
                <a:gd name="T16" fmla="*/ 105 w 180"/>
                <a:gd name="T17" fmla="*/ 563 h 262"/>
                <a:gd name="T18" fmla="*/ 74 w 180"/>
                <a:gd name="T19" fmla="*/ 464 h 262"/>
                <a:gd name="T20" fmla="*/ 58 w 180"/>
                <a:gd name="T21" fmla="*/ 293 h 262"/>
                <a:gd name="T22" fmla="*/ 30 w 180"/>
                <a:gd name="T23" fmla="*/ 154 h 262"/>
                <a:gd name="T24" fmla="*/ 68 w 180"/>
                <a:gd name="T25" fmla="*/ 95 h 262"/>
                <a:gd name="T26" fmla="*/ 68 w 180"/>
                <a:gd name="T27" fmla="*/ 154 h 262"/>
                <a:gd name="T28" fmla="*/ 78 w 180"/>
                <a:gd name="T29" fmla="*/ 212 h 262"/>
                <a:gd name="T30" fmla="*/ 88 w 180"/>
                <a:gd name="T31" fmla="*/ 249 h 262"/>
                <a:gd name="T32" fmla="*/ 105 w 180"/>
                <a:gd name="T33" fmla="*/ 212 h 262"/>
                <a:gd name="T34" fmla="*/ 121 w 180"/>
                <a:gd name="T35" fmla="*/ 181 h 262"/>
                <a:gd name="T36" fmla="*/ 159 w 180"/>
                <a:gd name="T37" fmla="*/ 167 h 262"/>
                <a:gd name="T38" fmla="*/ 195 w 180"/>
                <a:gd name="T39" fmla="*/ 112 h 262"/>
                <a:gd name="T40" fmla="*/ 225 w 180"/>
                <a:gd name="T41" fmla="*/ 112 h 262"/>
                <a:gd name="T42" fmla="*/ 241 w 180"/>
                <a:gd name="T43" fmla="*/ 69 h 262"/>
                <a:gd name="T44" fmla="*/ 252 w 180"/>
                <a:gd name="T45" fmla="*/ 2 h 262"/>
                <a:gd name="T46" fmla="*/ 265 w 180"/>
                <a:gd name="T47" fmla="*/ 2 h 262"/>
                <a:gd name="T48" fmla="*/ 268 w 180"/>
                <a:gd name="T49" fmla="*/ 69 h 262"/>
                <a:gd name="T50" fmla="*/ 265 w 180"/>
                <a:gd name="T51" fmla="*/ 230 h 262"/>
                <a:gd name="T52" fmla="*/ 255 w 180"/>
                <a:gd name="T53" fmla="*/ 439 h 262"/>
                <a:gd name="T54" fmla="*/ 207 w 180"/>
                <a:gd name="T55" fmla="*/ 982 h 262"/>
                <a:gd name="T56" fmla="*/ 159 w 180"/>
                <a:gd name="T57" fmla="*/ 1367 h 262"/>
                <a:gd name="T58" fmla="*/ 113 w 180"/>
                <a:gd name="T59" fmla="*/ 1596 h 262"/>
                <a:gd name="T60" fmla="*/ 72 w 180"/>
                <a:gd name="T61" fmla="*/ 1815 h 262"/>
                <a:gd name="T62" fmla="*/ 12 w 180"/>
                <a:gd name="T63" fmla="*/ 2137 h 262"/>
                <a:gd name="T64" fmla="*/ 0 w 180"/>
                <a:gd name="T65" fmla="*/ 2066 h 262"/>
                <a:gd name="T66" fmla="*/ 16 w 180"/>
                <a:gd name="T67" fmla="*/ 1279 h 2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0"/>
                <a:gd name="T103" fmla="*/ 0 h 262"/>
                <a:gd name="T104" fmla="*/ 180 w 180"/>
                <a:gd name="T105" fmla="*/ 262 h 2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0" h="262">
                  <a:moveTo>
                    <a:pt x="18" y="158"/>
                  </a:moveTo>
                  <a:lnTo>
                    <a:pt x="26" y="154"/>
                  </a:lnTo>
                  <a:lnTo>
                    <a:pt x="34" y="148"/>
                  </a:lnTo>
                  <a:lnTo>
                    <a:pt x="42" y="144"/>
                  </a:lnTo>
                  <a:lnTo>
                    <a:pt x="48" y="140"/>
                  </a:lnTo>
                  <a:lnTo>
                    <a:pt x="54" y="138"/>
                  </a:lnTo>
                  <a:lnTo>
                    <a:pt x="60" y="138"/>
                  </a:lnTo>
                  <a:lnTo>
                    <a:pt x="64" y="140"/>
                  </a:lnTo>
                  <a:lnTo>
                    <a:pt x="70" y="138"/>
                  </a:lnTo>
                  <a:lnTo>
                    <a:pt x="72" y="136"/>
                  </a:lnTo>
                  <a:lnTo>
                    <a:pt x="76" y="132"/>
                  </a:lnTo>
                  <a:lnTo>
                    <a:pt x="80" y="124"/>
                  </a:lnTo>
                  <a:lnTo>
                    <a:pt x="98" y="102"/>
                  </a:lnTo>
                  <a:lnTo>
                    <a:pt x="108" y="92"/>
                  </a:lnTo>
                  <a:lnTo>
                    <a:pt x="114" y="80"/>
                  </a:lnTo>
                  <a:lnTo>
                    <a:pt x="100" y="78"/>
                  </a:lnTo>
                  <a:lnTo>
                    <a:pt x="86" y="76"/>
                  </a:lnTo>
                  <a:lnTo>
                    <a:pt x="72" y="70"/>
                  </a:lnTo>
                  <a:lnTo>
                    <a:pt x="58" y="64"/>
                  </a:lnTo>
                  <a:lnTo>
                    <a:pt x="48" y="56"/>
                  </a:lnTo>
                  <a:lnTo>
                    <a:pt x="38" y="48"/>
                  </a:lnTo>
                  <a:lnTo>
                    <a:pt x="32" y="36"/>
                  </a:lnTo>
                  <a:lnTo>
                    <a:pt x="30" y="26"/>
                  </a:lnTo>
                  <a:lnTo>
                    <a:pt x="30" y="18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30"/>
                  </a:lnTo>
                  <a:lnTo>
                    <a:pt x="62" y="30"/>
                  </a:lnTo>
                  <a:lnTo>
                    <a:pt x="68" y="30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4" y="22"/>
                  </a:lnTo>
                  <a:lnTo>
                    <a:pt x="104" y="20"/>
                  </a:lnTo>
                  <a:lnTo>
                    <a:pt x="114" y="18"/>
                  </a:lnTo>
                  <a:lnTo>
                    <a:pt x="128" y="14"/>
                  </a:lnTo>
                  <a:lnTo>
                    <a:pt x="142" y="14"/>
                  </a:lnTo>
                  <a:lnTo>
                    <a:pt x="146" y="14"/>
                  </a:lnTo>
                  <a:lnTo>
                    <a:pt x="150" y="12"/>
                  </a:lnTo>
                  <a:lnTo>
                    <a:pt x="156" y="8"/>
                  </a:lnTo>
                  <a:lnTo>
                    <a:pt x="160" y="2"/>
                  </a:lnTo>
                  <a:lnTo>
                    <a:pt x="164" y="2"/>
                  </a:lnTo>
                  <a:lnTo>
                    <a:pt x="168" y="0"/>
                  </a:lnTo>
                  <a:lnTo>
                    <a:pt x="174" y="2"/>
                  </a:lnTo>
                  <a:lnTo>
                    <a:pt x="180" y="2"/>
                  </a:lnTo>
                  <a:lnTo>
                    <a:pt x="176" y="8"/>
                  </a:lnTo>
                  <a:lnTo>
                    <a:pt x="174" y="16"/>
                  </a:lnTo>
                  <a:lnTo>
                    <a:pt x="174" y="28"/>
                  </a:lnTo>
                  <a:lnTo>
                    <a:pt x="172" y="40"/>
                  </a:lnTo>
                  <a:lnTo>
                    <a:pt x="166" y="54"/>
                  </a:lnTo>
                  <a:lnTo>
                    <a:pt x="156" y="82"/>
                  </a:lnTo>
                  <a:lnTo>
                    <a:pt x="136" y="120"/>
                  </a:lnTo>
                  <a:lnTo>
                    <a:pt x="114" y="152"/>
                  </a:lnTo>
                  <a:lnTo>
                    <a:pt x="104" y="168"/>
                  </a:lnTo>
                  <a:lnTo>
                    <a:pt x="90" y="182"/>
                  </a:lnTo>
                  <a:lnTo>
                    <a:pt x="76" y="196"/>
                  </a:lnTo>
                  <a:lnTo>
                    <a:pt x="60" y="210"/>
                  </a:lnTo>
                  <a:lnTo>
                    <a:pt x="46" y="222"/>
                  </a:lnTo>
                  <a:lnTo>
                    <a:pt x="34" y="234"/>
                  </a:lnTo>
                  <a:lnTo>
                    <a:pt x="12" y="262"/>
                  </a:lnTo>
                  <a:lnTo>
                    <a:pt x="6" y="258"/>
                  </a:lnTo>
                  <a:lnTo>
                    <a:pt x="0" y="254"/>
                  </a:lnTo>
                  <a:lnTo>
                    <a:pt x="0" y="182"/>
                  </a:lnTo>
                  <a:lnTo>
                    <a:pt x="16" y="158"/>
                  </a:lnTo>
                  <a:lnTo>
                    <a:pt x="18" y="1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6" name="Freeform 126"/>
            <p:cNvSpPr>
              <a:spLocks noChangeAspect="1"/>
            </p:cNvSpPr>
            <p:nvPr/>
          </p:nvSpPr>
          <p:spPr bwMode="auto">
            <a:xfrm>
              <a:off x="2790" y="2326"/>
              <a:ext cx="226" cy="180"/>
            </a:xfrm>
            <a:custGeom>
              <a:avLst/>
              <a:gdLst>
                <a:gd name="T0" fmla="*/ 391 w 221"/>
                <a:gd name="T1" fmla="*/ 961 h 166"/>
                <a:gd name="T2" fmla="*/ 391 w 221"/>
                <a:gd name="T3" fmla="*/ 875 h 166"/>
                <a:gd name="T4" fmla="*/ 377 w 221"/>
                <a:gd name="T5" fmla="*/ 785 h 166"/>
                <a:gd name="T6" fmla="*/ 342 w 221"/>
                <a:gd name="T7" fmla="*/ 646 h 166"/>
                <a:gd name="T8" fmla="*/ 327 w 221"/>
                <a:gd name="T9" fmla="*/ 558 h 166"/>
                <a:gd name="T10" fmla="*/ 323 w 221"/>
                <a:gd name="T11" fmla="*/ 487 h 166"/>
                <a:gd name="T12" fmla="*/ 302 w 221"/>
                <a:gd name="T13" fmla="*/ 432 h 166"/>
                <a:gd name="T14" fmla="*/ 299 w 221"/>
                <a:gd name="T15" fmla="*/ 375 h 166"/>
                <a:gd name="T16" fmla="*/ 280 w 221"/>
                <a:gd name="T17" fmla="*/ 266 h 166"/>
                <a:gd name="T18" fmla="*/ 270 w 221"/>
                <a:gd name="T19" fmla="*/ 131 h 166"/>
                <a:gd name="T20" fmla="*/ 258 w 221"/>
                <a:gd name="T21" fmla="*/ 0 h 166"/>
                <a:gd name="T22" fmla="*/ 258 w 221"/>
                <a:gd name="T23" fmla="*/ 2 h 166"/>
                <a:gd name="T24" fmla="*/ 236 w 221"/>
                <a:gd name="T25" fmla="*/ 2 h 166"/>
                <a:gd name="T26" fmla="*/ 216 w 221"/>
                <a:gd name="T27" fmla="*/ 95 h 166"/>
                <a:gd name="T28" fmla="*/ 204 w 221"/>
                <a:gd name="T29" fmla="*/ 266 h 166"/>
                <a:gd name="T30" fmla="*/ 192 w 221"/>
                <a:gd name="T31" fmla="*/ 294 h 166"/>
                <a:gd name="T32" fmla="*/ 136 w 221"/>
                <a:gd name="T33" fmla="*/ 325 h 166"/>
                <a:gd name="T34" fmla="*/ 130 w 221"/>
                <a:gd name="T35" fmla="*/ 441 h 166"/>
                <a:gd name="T36" fmla="*/ 109 w 221"/>
                <a:gd name="T37" fmla="*/ 514 h 166"/>
                <a:gd name="T38" fmla="*/ 62 w 221"/>
                <a:gd name="T39" fmla="*/ 558 h 166"/>
                <a:gd name="T40" fmla="*/ 56 w 221"/>
                <a:gd name="T41" fmla="*/ 518 h 166"/>
                <a:gd name="T42" fmla="*/ 22 w 221"/>
                <a:gd name="T43" fmla="*/ 573 h 166"/>
                <a:gd name="T44" fmla="*/ 18 w 221"/>
                <a:gd name="T45" fmla="*/ 573 h 166"/>
                <a:gd name="T46" fmla="*/ 8 w 221"/>
                <a:gd name="T47" fmla="*/ 673 h 166"/>
                <a:gd name="T48" fmla="*/ 0 w 221"/>
                <a:gd name="T49" fmla="*/ 836 h 166"/>
                <a:gd name="T50" fmla="*/ 2 w 221"/>
                <a:gd name="T51" fmla="*/ 995 h 166"/>
                <a:gd name="T52" fmla="*/ 20 w 221"/>
                <a:gd name="T53" fmla="*/ 1251 h 166"/>
                <a:gd name="T54" fmla="*/ 60 w 221"/>
                <a:gd name="T55" fmla="*/ 1290 h 166"/>
                <a:gd name="T56" fmla="*/ 73 w 221"/>
                <a:gd name="T57" fmla="*/ 1213 h 166"/>
                <a:gd name="T58" fmla="*/ 120 w 221"/>
                <a:gd name="T59" fmla="*/ 1213 h 166"/>
                <a:gd name="T60" fmla="*/ 127 w 221"/>
                <a:gd name="T61" fmla="*/ 1060 h 166"/>
                <a:gd name="T62" fmla="*/ 136 w 221"/>
                <a:gd name="T63" fmla="*/ 995 h 166"/>
                <a:gd name="T64" fmla="*/ 148 w 221"/>
                <a:gd name="T65" fmla="*/ 978 h 166"/>
                <a:gd name="T66" fmla="*/ 169 w 221"/>
                <a:gd name="T67" fmla="*/ 983 h 166"/>
                <a:gd name="T68" fmla="*/ 216 w 221"/>
                <a:gd name="T69" fmla="*/ 1079 h 166"/>
                <a:gd name="T70" fmla="*/ 244 w 221"/>
                <a:gd name="T71" fmla="*/ 1095 h 166"/>
                <a:gd name="T72" fmla="*/ 251 w 221"/>
                <a:gd name="T73" fmla="*/ 1066 h 166"/>
                <a:gd name="T74" fmla="*/ 258 w 221"/>
                <a:gd name="T75" fmla="*/ 1010 h 166"/>
                <a:gd name="T76" fmla="*/ 270 w 221"/>
                <a:gd name="T77" fmla="*/ 1042 h 166"/>
                <a:gd name="T78" fmla="*/ 288 w 221"/>
                <a:gd name="T79" fmla="*/ 995 h 166"/>
                <a:gd name="T80" fmla="*/ 309 w 221"/>
                <a:gd name="T81" fmla="*/ 983 h 166"/>
                <a:gd name="T82" fmla="*/ 334 w 221"/>
                <a:gd name="T83" fmla="*/ 931 h 166"/>
                <a:gd name="T84" fmla="*/ 358 w 221"/>
                <a:gd name="T85" fmla="*/ 931 h 166"/>
                <a:gd name="T86" fmla="*/ 395 w 221"/>
                <a:gd name="T87" fmla="*/ 961 h 1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1"/>
                <a:gd name="T133" fmla="*/ 0 h 166"/>
                <a:gd name="T134" fmla="*/ 221 w 221"/>
                <a:gd name="T135" fmla="*/ 166 h 1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1" h="166">
                  <a:moveTo>
                    <a:pt x="221" y="118"/>
                  </a:moveTo>
                  <a:lnTo>
                    <a:pt x="219" y="116"/>
                  </a:lnTo>
                  <a:lnTo>
                    <a:pt x="219" y="112"/>
                  </a:lnTo>
                  <a:lnTo>
                    <a:pt x="219" y="106"/>
                  </a:lnTo>
                  <a:lnTo>
                    <a:pt x="215" y="100"/>
                  </a:lnTo>
                  <a:lnTo>
                    <a:pt x="211" y="96"/>
                  </a:lnTo>
                  <a:lnTo>
                    <a:pt x="201" y="88"/>
                  </a:lnTo>
                  <a:lnTo>
                    <a:pt x="191" y="78"/>
                  </a:lnTo>
                  <a:lnTo>
                    <a:pt x="187" y="74"/>
                  </a:lnTo>
                  <a:lnTo>
                    <a:pt x="183" y="68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5" y="56"/>
                  </a:lnTo>
                  <a:lnTo>
                    <a:pt x="169" y="52"/>
                  </a:lnTo>
                  <a:lnTo>
                    <a:pt x="167" y="50"/>
                  </a:lnTo>
                  <a:lnTo>
                    <a:pt x="167" y="46"/>
                  </a:lnTo>
                  <a:lnTo>
                    <a:pt x="155" y="46"/>
                  </a:lnTo>
                  <a:lnTo>
                    <a:pt x="155" y="32"/>
                  </a:lnTo>
                  <a:lnTo>
                    <a:pt x="153" y="24"/>
                  </a:lnTo>
                  <a:lnTo>
                    <a:pt x="151" y="16"/>
                  </a:lnTo>
                  <a:lnTo>
                    <a:pt x="147" y="8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5" y="2"/>
                  </a:lnTo>
                  <a:lnTo>
                    <a:pt x="137" y="2"/>
                  </a:lnTo>
                  <a:lnTo>
                    <a:pt x="133" y="2"/>
                  </a:lnTo>
                  <a:lnTo>
                    <a:pt x="129" y="4"/>
                  </a:lnTo>
                  <a:lnTo>
                    <a:pt x="121" y="12"/>
                  </a:lnTo>
                  <a:lnTo>
                    <a:pt x="117" y="22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07" y="36"/>
                  </a:lnTo>
                  <a:lnTo>
                    <a:pt x="96" y="38"/>
                  </a:lnTo>
                  <a:lnTo>
                    <a:pt x="76" y="40"/>
                  </a:lnTo>
                  <a:lnTo>
                    <a:pt x="74" y="48"/>
                  </a:lnTo>
                  <a:lnTo>
                    <a:pt x="72" y="54"/>
                  </a:lnTo>
                  <a:lnTo>
                    <a:pt x="68" y="58"/>
                  </a:lnTo>
                  <a:lnTo>
                    <a:pt x="62" y="62"/>
                  </a:lnTo>
                  <a:lnTo>
                    <a:pt x="48" y="66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2" y="70"/>
                  </a:lnTo>
                  <a:lnTo>
                    <a:pt x="20" y="72"/>
                  </a:lnTo>
                  <a:lnTo>
                    <a:pt x="18" y="70"/>
                  </a:lnTo>
                  <a:lnTo>
                    <a:pt x="14" y="74"/>
                  </a:lnTo>
                  <a:lnTo>
                    <a:pt x="8" y="82"/>
                  </a:lnTo>
                  <a:lnTo>
                    <a:pt x="2" y="92"/>
                  </a:lnTo>
                  <a:lnTo>
                    <a:pt x="0" y="102"/>
                  </a:lnTo>
                  <a:lnTo>
                    <a:pt x="0" y="112"/>
                  </a:lnTo>
                  <a:lnTo>
                    <a:pt x="2" y="122"/>
                  </a:lnTo>
                  <a:lnTo>
                    <a:pt x="10" y="138"/>
                  </a:lnTo>
                  <a:lnTo>
                    <a:pt x="20" y="152"/>
                  </a:lnTo>
                  <a:lnTo>
                    <a:pt x="30" y="166"/>
                  </a:lnTo>
                  <a:lnTo>
                    <a:pt x="34" y="158"/>
                  </a:lnTo>
                  <a:lnTo>
                    <a:pt x="38" y="152"/>
                  </a:lnTo>
                  <a:lnTo>
                    <a:pt x="44" y="148"/>
                  </a:lnTo>
                  <a:lnTo>
                    <a:pt x="56" y="148"/>
                  </a:lnTo>
                  <a:lnTo>
                    <a:pt x="66" y="148"/>
                  </a:lnTo>
                  <a:lnTo>
                    <a:pt x="68" y="138"/>
                  </a:lnTo>
                  <a:lnTo>
                    <a:pt x="70" y="128"/>
                  </a:lnTo>
                  <a:lnTo>
                    <a:pt x="72" y="124"/>
                  </a:lnTo>
                  <a:lnTo>
                    <a:pt x="76" y="122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90" y="118"/>
                  </a:lnTo>
                  <a:lnTo>
                    <a:pt x="96" y="120"/>
                  </a:lnTo>
                  <a:lnTo>
                    <a:pt x="109" y="126"/>
                  </a:lnTo>
                  <a:lnTo>
                    <a:pt x="121" y="132"/>
                  </a:lnTo>
                  <a:lnTo>
                    <a:pt x="129" y="134"/>
                  </a:lnTo>
                  <a:lnTo>
                    <a:pt x="137" y="134"/>
                  </a:lnTo>
                  <a:lnTo>
                    <a:pt x="139" y="134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5" y="124"/>
                  </a:lnTo>
                  <a:lnTo>
                    <a:pt x="149" y="126"/>
                  </a:lnTo>
                  <a:lnTo>
                    <a:pt x="151" y="126"/>
                  </a:lnTo>
                  <a:lnTo>
                    <a:pt x="157" y="124"/>
                  </a:lnTo>
                  <a:lnTo>
                    <a:pt x="161" y="122"/>
                  </a:lnTo>
                  <a:lnTo>
                    <a:pt x="167" y="120"/>
                  </a:lnTo>
                  <a:lnTo>
                    <a:pt x="173" y="120"/>
                  </a:lnTo>
                  <a:lnTo>
                    <a:pt x="185" y="120"/>
                  </a:lnTo>
                  <a:lnTo>
                    <a:pt x="187" y="114"/>
                  </a:lnTo>
                  <a:lnTo>
                    <a:pt x="191" y="112"/>
                  </a:lnTo>
                  <a:lnTo>
                    <a:pt x="199" y="114"/>
                  </a:lnTo>
                  <a:lnTo>
                    <a:pt x="207" y="116"/>
                  </a:lnTo>
                  <a:lnTo>
                    <a:pt x="221" y="116"/>
                  </a:lnTo>
                  <a:lnTo>
                    <a:pt x="221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7" name="Freeform 127"/>
            <p:cNvSpPr>
              <a:spLocks noChangeAspect="1"/>
            </p:cNvSpPr>
            <p:nvPr/>
          </p:nvSpPr>
          <p:spPr bwMode="auto">
            <a:xfrm>
              <a:off x="3135" y="2466"/>
              <a:ext cx="138" cy="197"/>
            </a:xfrm>
            <a:custGeom>
              <a:avLst/>
              <a:gdLst>
                <a:gd name="T0" fmla="*/ 187 w 136"/>
                <a:gd name="T1" fmla="*/ 89 h 182"/>
                <a:gd name="T2" fmla="*/ 178 w 136"/>
                <a:gd name="T3" fmla="*/ 89 h 182"/>
                <a:gd name="T4" fmla="*/ 172 w 136"/>
                <a:gd name="T5" fmla="*/ 65 h 182"/>
                <a:gd name="T6" fmla="*/ 170 w 136"/>
                <a:gd name="T7" fmla="*/ 6 h 182"/>
                <a:gd name="T8" fmla="*/ 166 w 136"/>
                <a:gd name="T9" fmla="*/ 6 h 182"/>
                <a:gd name="T10" fmla="*/ 162 w 136"/>
                <a:gd name="T11" fmla="*/ 6 h 182"/>
                <a:gd name="T12" fmla="*/ 160 w 136"/>
                <a:gd name="T13" fmla="*/ 65 h 182"/>
                <a:gd name="T14" fmla="*/ 156 w 136"/>
                <a:gd name="T15" fmla="*/ 89 h 182"/>
                <a:gd name="T16" fmla="*/ 145 w 136"/>
                <a:gd name="T17" fmla="*/ 143 h 182"/>
                <a:gd name="T18" fmla="*/ 141 w 136"/>
                <a:gd name="T19" fmla="*/ 156 h 182"/>
                <a:gd name="T20" fmla="*/ 133 w 136"/>
                <a:gd name="T21" fmla="*/ 156 h 182"/>
                <a:gd name="T22" fmla="*/ 117 w 136"/>
                <a:gd name="T23" fmla="*/ 156 h 182"/>
                <a:gd name="T24" fmla="*/ 102 w 136"/>
                <a:gd name="T25" fmla="*/ 122 h 182"/>
                <a:gd name="T26" fmla="*/ 88 w 136"/>
                <a:gd name="T27" fmla="*/ 76 h 182"/>
                <a:gd name="T28" fmla="*/ 76 w 136"/>
                <a:gd name="T29" fmla="*/ 4 h 182"/>
                <a:gd name="T30" fmla="*/ 68 w 136"/>
                <a:gd name="T31" fmla="*/ 2 h 182"/>
                <a:gd name="T32" fmla="*/ 32 w 136"/>
                <a:gd name="T33" fmla="*/ 0 h 182"/>
                <a:gd name="T34" fmla="*/ 4 w 136"/>
                <a:gd name="T35" fmla="*/ 0 h 182"/>
                <a:gd name="T36" fmla="*/ 0 w 136"/>
                <a:gd name="T37" fmla="*/ 6 h 182"/>
                <a:gd name="T38" fmla="*/ 4 w 136"/>
                <a:gd name="T39" fmla="*/ 104 h 182"/>
                <a:gd name="T40" fmla="*/ 8 w 136"/>
                <a:gd name="T41" fmla="*/ 169 h 182"/>
                <a:gd name="T42" fmla="*/ 16 w 136"/>
                <a:gd name="T43" fmla="*/ 281 h 182"/>
                <a:gd name="T44" fmla="*/ 18 w 136"/>
                <a:gd name="T45" fmla="*/ 329 h 182"/>
                <a:gd name="T46" fmla="*/ 18 w 136"/>
                <a:gd name="T47" fmla="*/ 366 h 182"/>
                <a:gd name="T48" fmla="*/ 18 w 136"/>
                <a:gd name="T49" fmla="*/ 403 h 182"/>
                <a:gd name="T50" fmla="*/ 18 w 136"/>
                <a:gd name="T51" fmla="*/ 436 h 182"/>
                <a:gd name="T52" fmla="*/ 0 w 136"/>
                <a:gd name="T53" fmla="*/ 646 h 182"/>
                <a:gd name="T54" fmla="*/ 0 w 136"/>
                <a:gd name="T55" fmla="*/ 843 h 182"/>
                <a:gd name="T56" fmla="*/ 92 w 136"/>
                <a:gd name="T57" fmla="*/ 1156 h 182"/>
                <a:gd name="T58" fmla="*/ 92 w 136"/>
                <a:gd name="T59" fmla="*/ 1233 h 182"/>
                <a:gd name="T60" fmla="*/ 137 w 136"/>
                <a:gd name="T61" fmla="*/ 1426 h 182"/>
                <a:gd name="T62" fmla="*/ 145 w 136"/>
                <a:gd name="T63" fmla="*/ 1402 h 182"/>
                <a:gd name="T64" fmla="*/ 153 w 136"/>
                <a:gd name="T65" fmla="*/ 1330 h 182"/>
                <a:gd name="T66" fmla="*/ 168 w 136"/>
                <a:gd name="T67" fmla="*/ 1106 h 182"/>
                <a:gd name="T68" fmla="*/ 190 w 136"/>
                <a:gd name="T69" fmla="*/ 890 h 182"/>
                <a:gd name="T70" fmla="*/ 181 w 136"/>
                <a:gd name="T71" fmla="*/ 872 h 182"/>
                <a:gd name="T72" fmla="*/ 172 w 136"/>
                <a:gd name="T73" fmla="*/ 827 h 182"/>
                <a:gd name="T74" fmla="*/ 172 w 136"/>
                <a:gd name="T75" fmla="*/ 271 h 182"/>
                <a:gd name="T76" fmla="*/ 187 w 136"/>
                <a:gd name="T77" fmla="*/ 122 h 182"/>
                <a:gd name="T78" fmla="*/ 196 w 136"/>
                <a:gd name="T79" fmla="*/ 89 h 182"/>
                <a:gd name="T80" fmla="*/ 187 w 136"/>
                <a:gd name="T81" fmla="*/ 89 h 1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6"/>
                <a:gd name="T124" fmla="*/ 0 h 182"/>
                <a:gd name="T125" fmla="*/ 136 w 136"/>
                <a:gd name="T126" fmla="*/ 182 h 1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6" h="182">
                  <a:moveTo>
                    <a:pt x="130" y="12"/>
                  </a:moveTo>
                  <a:lnTo>
                    <a:pt x="124" y="12"/>
                  </a:lnTo>
                  <a:lnTo>
                    <a:pt x="120" y="8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8" y="18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4" y="20"/>
                  </a:lnTo>
                  <a:lnTo>
                    <a:pt x="76" y="16"/>
                  </a:lnTo>
                  <a:lnTo>
                    <a:pt x="62" y="10"/>
                  </a:lnTo>
                  <a:lnTo>
                    <a:pt x="50" y="4"/>
                  </a:lnTo>
                  <a:lnTo>
                    <a:pt x="42" y="2"/>
                  </a:lnTo>
                  <a:lnTo>
                    <a:pt x="32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22"/>
                  </a:lnTo>
                  <a:lnTo>
                    <a:pt x="16" y="36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18" y="52"/>
                  </a:lnTo>
                  <a:lnTo>
                    <a:pt x="18" y="56"/>
                  </a:lnTo>
                  <a:lnTo>
                    <a:pt x="0" y="82"/>
                  </a:lnTo>
                  <a:lnTo>
                    <a:pt x="0" y="108"/>
                  </a:lnTo>
                  <a:lnTo>
                    <a:pt x="66" y="148"/>
                  </a:lnTo>
                  <a:lnTo>
                    <a:pt x="66" y="158"/>
                  </a:lnTo>
                  <a:lnTo>
                    <a:pt x="94" y="182"/>
                  </a:lnTo>
                  <a:lnTo>
                    <a:pt x="98" y="178"/>
                  </a:lnTo>
                  <a:lnTo>
                    <a:pt x="102" y="170"/>
                  </a:lnTo>
                  <a:lnTo>
                    <a:pt x="116" y="140"/>
                  </a:lnTo>
                  <a:lnTo>
                    <a:pt x="132" y="114"/>
                  </a:lnTo>
                  <a:lnTo>
                    <a:pt x="126" y="110"/>
                  </a:lnTo>
                  <a:lnTo>
                    <a:pt x="120" y="106"/>
                  </a:lnTo>
                  <a:lnTo>
                    <a:pt x="120" y="34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8" name="Freeform 128"/>
            <p:cNvSpPr>
              <a:spLocks noChangeAspect="1"/>
            </p:cNvSpPr>
            <p:nvPr/>
          </p:nvSpPr>
          <p:spPr bwMode="auto">
            <a:xfrm>
              <a:off x="3057" y="2466"/>
              <a:ext cx="96" cy="126"/>
            </a:xfrm>
            <a:custGeom>
              <a:avLst/>
              <a:gdLst>
                <a:gd name="T0" fmla="*/ 139 w 94"/>
                <a:gd name="T1" fmla="*/ 0 h 116"/>
                <a:gd name="T2" fmla="*/ 133 w 94"/>
                <a:gd name="T3" fmla="*/ 59 h 116"/>
                <a:gd name="T4" fmla="*/ 139 w 94"/>
                <a:gd name="T5" fmla="*/ 115 h 116"/>
                <a:gd name="T6" fmla="*/ 145 w 94"/>
                <a:gd name="T7" fmla="*/ 190 h 116"/>
                <a:gd name="T8" fmla="*/ 157 w 94"/>
                <a:gd name="T9" fmla="*/ 312 h 116"/>
                <a:gd name="T10" fmla="*/ 160 w 94"/>
                <a:gd name="T11" fmla="*/ 368 h 116"/>
                <a:gd name="T12" fmla="*/ 160 w 94"/>
                <a:gd name="T13" fmla="*/ 400 h 116"/>
                <a:gd name="T14" fmla="*/ 160 w 94"/>
                <a:gd name="T15" fmla="*/ 441 h 116"/>
                <a:gd name="T16" fmla="*/ 160 w 94"/>
                <a:gd name="T17" fmla="*/ 479 h 116"/>
                <a:gd name="T18" fmla="*/ 133 w 94"/>
                <a:gd name="T19" fmla="*/ 711 h 116"/>
                <a:gd name="T20" fmla="*/ 133 w 94"/>
                <a:gd name="T21" fmla="*/ 927 h 116"/>
                <a:gd name="T22" fmla="*/ 20 w 94"/>
                <a:gd name="T23" fmla="*/ 914 h 116"/>
                <a:gd name="T24" fmla="*/ 14 w 94"/>
                <a:gd name="T25" fmla="*/ 931 h 116"/>
                <a:gd name="T26" fmla="*/ 10 w 94"/>
                <a:gd name="T27" fmla="*/ 997 h 116"/>
                <a:gd name="T28" fmla="*/ 0 w 94"/>
                <a:gd name="T29" fmla="*/ 997 h 116"/>
                <a:gd name="T30" fmla="*/ 0 w 94"/>
                <a:gd name="T31" fmla="*/ 805 h 116"/>
                <a:gd name="T32" fmla="*/ 6 w 94"/>
                <a:gd name="T33" fmla="*/ 711 h 116"/>
                <a:gd name="T34" fmla="*/ 12 w 94"/>
                <a:gd name="T35" fmla="*/ 604 h 116"/>
                <a:gd name="T36" fmla="*/ 18 w 94"/>
                <a:gd name="T37" fmla="*/ 519 h 116"/>
                <a:gd name="T38" fmla="*/ 52 w 94"/>
                <a:gd name="T39" fmla="*/ 441 h 116"/>
                <a:gd name="T40" fmla="*/ 52 w 94"/>
                <a:gd name="T41" fmla="*/ 368 h 116"/>
                <a:gd name="T42" fmla="*/ 22 w 94"/>
                <a:gd name="T43" fmla="*/ 328 h 116"/>
                <a:gd name="T44" fmla="*/ 22 w 94"/>
                <a:gd name="T45" fmla="*/ 264 h 116"/>
                <a:gd name="T46" fmla="*/ 20 w 94"/>
                <a:gd name="T47" fmla="*/ 161 h 116"/>
                <a:gd name="T48" fmla="*/ 50 w 94"/>
                <a:gd name="T49" fmla="*/ 136 h 116"/>
                <a:gd name="T50" fmla="*/ 58 w 94"/>
                <a:gd name="T51" fmla="*/ 115 h 116"/>
                <a:gd name="T52" fmla="*/ 93 w 94"/>
                <a:gd name="T53" fmla="*/ 115 h 116"/>
                <a:gd name="T54" fmla="*/ 113 w 94"/>
                <a:gd name="T55" fmla="*/ 98 h 116"/>
                <a:gd name="T56" fmla="*/ 133 w 94"/>
                <a:gd name="T57" fmla="*/ 59 h 116"/>
                <a:gd name="T58" fmla="*/ 139 w 94"/>
                <a:gd name="T59" fmla="*/ 0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116"/>
                <a:gd name="T92" fmla="*/ 94 w 94"/>
                <a:gd name="T93" fmla="*/ 116 h 1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116">
                  <a:moveTo>
                    <a:pt x="80" y="0"/>
                  </a:moveTo>
                  <a:lnTo>
                    <a:pt x="76" y="6"/>
                  </a:lnTo>
                  <a:lnTo>
                    <a:pt x="80" y="14"/>
                  </a:lnTo>
                  <a:lnTo>
                    <a:pt x="84" y="22"/>
                  </a:lnTo>
                  <a:lnTo>
                    <a:pt x="92" y="36"/>
                  </a:lnTo>
                  <a:lnTo>
                    <a:pt x="94" y="42"/>
                  </a:lnTo>
                  <a:lnTo>
                    <a:pt x="94" y="46"/>
                  </a:lnTo>
                  <a:lnTo>
                    <a:pt x="94" y="52"/>
                  </a:lnTo>
                  <a:lnTo>
                    <a:pt x="94" y="56"/>
                  </a:lnTo>
                  <a:lnTo>
                    <a:pt x="76" y="82"/>
                  </a:lnTo>
                  <a:lnTo>
                    <a:pt x="76" y="108"/>
                  </a:lnTo>
                  <a:lnTo>
                    <a:pt x="20" y="106"/>
                  </a:lnTo>
                  <a:lnTo>
                    <a:pt x="14" y="110"/>
                  </a:lnTo>
                  <a:lnTo>
                    <a:pt x="10" y="116"/>
                  </a:lnTo>
                  <a:lnTo>
                    <a:pt x="0" y="116"/>
                  </a:lnTo>
                  <a:lnTo>
                    <a:pt x="0" y="94"/>
                  </a:lnTo>
                  <a:lnTo>
                    <a:pt x="6" y="82"/>
                  </a:lnTo>
                  <a:lnTo>
                    <a:pt x="12" y="70"/>
                  </a:lnTo>
                  <a:lnTo>
                    <a:pt x="18" y="60"/>
                  </a:lnTo>
                  <a:lnTo>
                    <a:pt x="26" y="52"/>
                  </a:lnTo>
                  <a:lnTo>
                    <a:pt x="26" y="42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32" y="14"/>
                  </a:lnTo>
                  <a:lnTo>
                    <a:pt x="56" y="14"/>
                  </a:lnTo>
                  <a:lnTo>
                    <a:pt x="66" y="12"/>
                  </a:lnTo>
                  <a:lnTo>
                    <a:pt x="76" y="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099" name="Freeform 129"/>
            <p:cNvSpPr>
              <a:spLocks noChangeAspect="1"/>
            </p:cNvSpPr>
            <p:nvPr/>
          </p:nvSpPr>
          <p:spPr bwMode="auto">
            <a:xfrm>
              <a:off x="3053" y="2580"/>
              <a:ext cx="200" cy="233"/>
            </a:xfrm>
            <a:custGeom>
              <a:avLst/>
              <a:gdLst>
                <a:gd name="T0" fmla="*/ 136 w 196"/>
                <a:gd name="T1" fmla="*/ 2 h 214"/>
                <a:gd name="T2" fmla="*/ 246 w 196"/>
                <a:gd name="T3" fmla="*/ 483 h 214"/>
                <a:gd name="T4" fmla="*/ 289 w 196"/>
                <a:gd name="T5" fmla="*/ 729 h 214"/>
                <a:gd name="T6" fmla="*/ 284 w 196"/>
                <a:gd name="T7" fmla="*/ 820 h 214"/>
                <a:gd name="T8" fmla="*/ 277 w 196"/>
                <a:gd name="T9" fmla="*/ 893 h 214"/>
                <a:gd name="T10" fmla="*/ 280 w 196"/>
                <a:gd name="T11" fmla="*/ 1009 h 214"/>
                <a:gd name="T12" fmla="*/ 296 w 196"/>
                <a:gd name="T13" fmla="*/ 1065 h 214"/>
                <a:gd name="T14" fmla="*/ 298 w 196"/>
                <a:gd name="T15" fmla="*/ 1239 h 214"/>
                <a:gd name="T16" fmla="*/ 302 w 196"/>
                <a:gd name="T17" fmla="*/ 1532 h 214"/>
                <a:gd name="T18" fmla="*/ 314 w 196"/>
                <a:gd name="T19" fmla="*/ 1640 h 214"/>
                <a:gd name="T20" fmla="*/ 329 w 196"/>
                <a:gd name="T21" fmla="*/ 1740 h 214"/>
                <a:gd name="T22" fmla="*/ 304 w 196"/>
                <a:gd name="T23" fmla="*/ 1771 h 214"/>
                <a:gd name="T24" fmla="*/ 277 w 196"/>
                <a:gd name="T25" fmla="*/ 1841 h 214"/>
                <a:gd name="T26" fmla="*/ 242 w 196"/>
                <a:gd name="T27" fmla="*/ 1896 h 214"/>
                <a:gd name="T28" fmla="*/ 236 w 196"/>
                <a:gd name="T29" fmla="*/ 1933 h 214"/>
                <a:gd name="T30" fmla="*/ 222 w 196"/>
                <a:gd name="T31" fmla="*/ 1933 h 214"/>
                <a:gd name="T32" fmla="*/ 214 w 196"/>
                <a:gd name="T33" fmla="*/ 1918 h 214"/>
                <a:gd name="T34" fmla="*/ 208 w 196"/>
                <a:gd name="T35" fmla="*/ 1967 h 214"/>
                <a:gd name="T36" fmla="*/ 151 w 196"/>
                <a:gd name="T37" fmla="*/ 1933 h 214"/>
                <a:gd name="T38" fmla="*/ 145 w 196"/>
                <a:gd name="T39" fmla="*/ 1667 h 214"/>
                <a:gd name="T40" fmla="*/ 139 w 196"/>
                <a:gd name="T41" fmla="*/ 1568 h 214"/>
                <a:gd name="T42" fmla="*/ 78 w 196"/>
                <a:gd name="T43" fmla="*/ 1459 h 214"/>
                <a:gd name="T44" fmla="*/ 60 w 196"/>
                <a:gd name="T45" fmla="*/ 1383 h 214"/>
                <a:gd name="T46" fmla="*/ 52 w 196"/>
                <a:gd name="T47" fmla="*/ 1349 h 214"/>
                <a:gd name="T48" fmla="*/ 22 w 196"/>
                <a:gd name="T49" fmla="*/ 1321 h 214"/>
                <a:gd name="T50" fmla="*/ 18 w 196"/>
                <a:gd name="T51" fmla="*/ 1160 h 214"/>
                <a:gd name="T52" fmla="*/ 12 w 196"/>
                <a:gd name="T53" fmla="*/ 1065 h 214"/>
                <a:gd name="T54" fmla="*/ 2 w 196"/>
                <a:gd name="T55" fmla="*/ 978 h 214"/>
                <a:gd name="T56" fmla="*/ 2 w 196"/>
                <a:gd name="T57" fmla="*/ 893 h 214"/>
                <a:gd name="T58" fmla="*/ 2 w 196"/>
                <a:gd name="T59" fmla="*/ 820 h 214"/>
                <a:gd name="T60" fmla="*/ 0 w 196"/>
                <a:gd name="T61" fmla="*/ 758 h 214"/>
                <a:gd name="T62" fmla="*/ 4 w 196"/>
                <a:gd name="T63" fmla="*/ 659 h 214"/>
                <a:gd name="T64" fmla="*/ 22 w 196"/>
                <a:gd name="T65" fmla="*/ 492 h 214"/>
                <a:gd name="T66" fmla="*/ 24 w 196"/>
                <a:gd name="T67" fmla="*/ 408 h 214"/>
                <a:gd name="T68" fmla="*/ 22 w 196"/>
                <a:gd name="T69" fmla="*/ 375 h 214"/>
                <a:gd name="T70" fmla="*/ 18 w 196"/>
                <a:gd name="T71" fmla="*/ 321 h 214"/>
                <a:gd name="T72" fmla="*/ 22 w 196"/>
                <a:gd name="T73" fmla="*/ 271 h 214"/>
                <a:gd name="T74" fmla="*/ 24 w 196"/>
                <a:gd name="T75" fmla="*/ 210 h 214"/>
                <a:gd name="T76" fmla="*/ 52 w 196"/>
                <a:gd name="T77" fmla="*/ 163 h 214"/>
                <a:gd name="T78" fmla="*/ 22 w 196"/>
                <a:gd name="T79" fmla="*/ 63 h 214"/>
                <a:gd name="T80" fmla="*/ 24 w 196"/>
                <a:gd name="T81" fmla="*/ 0 h 2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214"/>
                <a:gd name="T125" fmla="*/ 196 w 196"/>
                <a:gd name="T126" fmla="*/ 214 h 2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214">
                  <a:moveTo>
                    <a:pt x="24" y="0"/>
                  </a:moveTo>
                  <a:lnTo>
                    <a:pt x="80" y="2"/>
                  </a:lnTo>
                  <a:lnTo>
                    <a:pt x="146" y="42"/>
                  </a:lnTo>
                  <a:lnTo>
                    <a:pt x="146" y="52"/>
                  </a:lnTo>
                  <a:lnTo>
                    <a:pt x="174" y="76"/>
                  </a:lnTo>
                  <a:lnTo>
                    <a:pt x="170" y="80"/>
                  </a:lnTo>
                  <a:lnTo>
                    <a:pt x="170" y="86"/>
                  </a:lnTo>
                  <a:lnTo>
                    <a:pt x="168" y="90"/>
                  </a:lnTo>
                  <a:lnTo>
                    <a:pt x="166" y="94"/>
                  </a:lnTo>
                  <a:lnTo>
                    <a:pt x="164" y="98"/>
                  </a:lnTo>
                  <a:lnTo>
                    <a:pt x="164" y="104"/>
                  </a:lnTo>
                  <a:lnTo>
                    <a:pt x="166" y="110"/>
                  </a:lnTo>
                  <a:lnTo>
                    <a:pt x="170" y="114"/>
                  </a:lnTo>
                  <a:lnTo>
                    <a:pt x="174" y="118"/>
                  </a:lnTo>
                  <a:lnTo>
                    <a:pt x="176" y="124"/>
                  </a:lnTo>
                  <a:lnTo>
                    <a:pt x="176" y="136"/>
                  </a:lnTo>
                  <a:lnTo>
                    <a:pt x="176" y="152"/>
                  </a:lnTo>
                  <a:lnTo>
                    <a:pt x="178" y="168"/>
                  </a:lnTo>
                  <a:lnTo>
                    <a:pt x="182" y="174"/>
                  </a:lnTo>
                  <a:lnTo>
                    <a:pt x="186" y="180"/>
                  </a:lnTo>
                  <a:lnTo>
                    <a:pt x="190" y="186"/>
                  </a:lnTo>
                  <a:lnTo>
                    <a:pt x="196" y="190"/>
                  </a:lnTo>
                  <a:lnTo>
                    <a:pt x="188" y="192"/>
                  </a:lnTo>
                  <a:lnTo>
                    <a:pt x="180" y="194"/>
                  </a:lnTo>
                  <a:lnTo>
                    <a:pt x="174" y="198"/>
                  </a:lnTo>
                  <a:lnTo>
                    <a:pt x="164" y="202"/>
                  </a:lnTo>
                  <a:lnTo>
                    <a:pt x="150" y="206"/>
                  </a:lnTo>
                  <a:lnTo>
                    <a:pt x="144" y="208"/>
                  </a:lnTo>
                  <a:lnTo>
                    <a:pt x="142" y="210"/>
                  </a:lnTo>
                  <a:lnTo>
                    <a:pt x="140" y="212"/>
                  </a:lnTo>
                  <a:lnTo>
                    <a:pt x="136" y="212"/>
                  </a:lnTo>
                  <a:lnTo>
                    <a:pt x="132" y="212"/>
                  </a:lnTo>
                  <a:lnTo>
                    <a:pt x="130" y="210"/>
                  </a:lnTo>
                  <a:lnTo>
                    <a:pt x="126" y="210"/>
                  </a:lnTo>
                  <a:lnTo>
                    <a:pt x="124" y="212"/>
                  </a:lnTo>
                  <a:lnTo>
                    <a:pt x="122" y="214"/>
                  </a:lnTo>
                  <a:lnTo>
                    <a:pt x="118" y="214"/>
                  </a:lnTo>
                  <a:lnTo>
                    <a:pt x="90" y="212"/>
                  </a:lnTo>
                  <a:lnTo>
                    <a:pt x="88" y="184"/>
                  </a:lnTo>
                  <a:lnTo>
                    <a:pt x="86" y="182"/>
                  </a:lnTo>
                  <a:lnTo>
                    <a:pt x="84" y="178"/>
                  </a:lnTo>
                  <a:lnTo>
                    <a:pt x="82" y="172"/>
                  </a:lnTo>
                  <a:lnTo>
                    <a:pt x="66" y="172"/>
                  </a:lnTo>
                  <a:lnTo>
                    <a:pt x="50" y="160"/>
                  </a:lnTo>
                  <a:lnTo>
                    <a:pt x="44" y="156"/>
                  </a:lnTo>
                  <a:lnTo>
                    <a:pt x="34" y="152"/>
                  </a:lnTo>
                  <a:lnTo>
                    <a:pt x="28" y="150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22" y="144"/>
                  </a:lnTo>
                  <a:lnTo>
                    <a:pt x="20" y="136"/>
                  </a:lnTo>
                  <a:lnTo>
                    <a:pt x="18" y="128"/>
                  </a:lnTo>
                  <a:lnTo>
                    <a:pt x="18" y="122"/>
                  </a:lnTo>
                  <a:lnTo>
                    <a:pt x="12" y="118"/>
                  </a:lnTo>
                  <a:lnTo>
                    <a:pt x="8" y="112"/>
                  </a:lnTo>
                  <a:lnTo>
                    <a:pt x="2" y="108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4" y="72"/>
                  </a:lnTo>
                  <a:lnTo>
                    <a:pt x="12" y="62"/>
                  </a:lnTo>
                  <a:lnTo>
                    <a:pt x="22" y="54"/>
                  </a:lnTo>
                  <a:lnTo>
                    <a:pt x="24" y="50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18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0" name="Freeform 130"/>
            <p:cNvSpPr>
              <a:spLocks noChangeAspect="1"/>
            </p:cNvSpPr>
            <p:nvPr/>
          </p:nvSpPr>
          <p:spPr bwMode="auto">
            <a:xfrm>
              <a:off x="2755" y="2448"/>
              <a:ext cx="329" cy="402"/>
            </a:xfrm>
            <a:custGeom>
              <a:avLst/>
              <a:gdLst>
                <a:gd name="T0" fmla="*/ 547 w 321"/>
                <a:gd name="T1" fmla="*/ 2366 h 370"/>
                <a:gd name="T2" fmla="*/ 524 w 321"/>
                <a:gd name="T3" fmla="*/ 2476 h 370"/>
                <a:gd name="T4" fmla="*/ 524 w 321"/>
                <a:gd name="T5" fmla="*/ 2937 h 370"/>
                <a:gd name="T6" fmla="*/ 563 w 321"/>
                <a:gd name="T7" fmla="*/ 3023 h 370"/>
                <a:gd name="T8" fmla="*/ 550 w 321"/>
                <a:gd name="T9" fmla="*/ 3184 h 370"/>
                <a:gd name="T10" fmla="*/ 533 w 321"/>
                <a:gd name="T11" fmla="*/ 3127 h 370"/>
                <a:gd name="T12" fmla="*/ 491 w 321"/>
                <a:gd name="T13" fmla="*/ 2964 h 370"/>
                <a:gd name="T14" fmla="*/ 472 w 321"/>
                <a:gd name="T15" fmla="*/ 2923 h 370"/>
                <a:gd name="T16" fmla="*/ 456 w 321"/>
                <a:gd name="T17" fmla="*/ 2964 h 370"/>
                <a:gd name="T18" fmla="*/ 423 w 321"/>
                <a:gd name="T19" fmla="*/ 2885 h 370"/>
                <a:gd name="T20" fmla="*/ 376 w 321"/>
                <a:gd name="T21" fmla="*/ 2785 h 370"/>
                <a:gd name="T22" fmla="*/ 339 w 321"/>
                <a:gd name="T23" fmla="*/ 2793 h 370"/>
                <a:gd name="T24" fmla="*/ 321 w 321"/>
                <a:gd name="T25" fmla="*/ 2714 h 370"/>
                <a:gd name="T26" fmla="*/ 307 w 321"/>
                <a:gd name="T27" fmla="*/ 2590 h 370"/>
                <a:gd name="T28" fmla="*/ 307 w 321"/>
                <a:gd name="T29" fmla="*/ 2131 h 370"/>
                <a:gd name="T30" fmla="*/ 272 w 321"/>
                <a:gd name="T31" fmla="*/ 2131 h 370"/>
                <a:gd name="T32" fmla="*/ 222 w 321"/>
                <a:gd name="T33" fmla="*/ 2108 h 370"/>
                <a:gd name="T34" fmla="*/ 212 w 321"/>
                <a:gd name="T35" fmla="*/ 2243 h 370"/>
                <a:gd name="T36" fmla="*/ 165 w 321"/>
                <a:gd name="T37" fmla="*/ 2243 h 370"/>
                <a:gd name="T38" fmla="*/ 132 w 321"/>
                <a:gd name="T39" fmla="*/ 2033 h 370"/>
                <a:gd name="T40" fmla="*/ 0 w 321"/>
                <a:gd name="T41" fmla="*/ 1856 h 370"/>
                <a:gd name="T42" fmla="*/ 8 w 321"/>
                <a:gd name="T43" fmla="*/ 1710 h 370"/>
                <a:gd name="T44" fmla="*/ 20 w 321"/>
                <a:gd name="T45" fmla="*/ 1696 h 370"/>
                <a:gd name="T46" fmla="*/ 54 w 321"/>
                <a:gd name="T47" fmla="*/ 1660 h 370"/>
                <a:gd name="T48" fmla="*/ 60 w 321"/>
                <a:gd name="T49" fmla="*/ 1710 h 370"/>
                <a:gd name="T50" fmla="*/ 87 w 321"/>
                <a:gd name="T51" fmla="*/ 1676 h 370"/>
                <a:gd name="T52" fmla="*/ 116 w 321"/>
                <a:gd name="T53" fmla="*/ 1437 h 370"/>
                <a:gd name="T54" fmla="*/ 129 w 321"/>
                <a:gd name="T55" fmla="*/ 1271 h 370"/>
                <a:gd name="T56" fmla="*/ 145 w 321"/>
                <a:gd name="T57" fmla="*/ 1095 h 370"/>
                <a:gd name="T58" fmla="*/ 165 w 321"/>
                <a:gd name="T59" fmla="*/ 1008 h 370"/>
                <a:gd name="T60" fmla="*/ 161 w 321"/>
                <a:gd name="T61" fmla="*/ 912 h 370"/>
                <a:gd name="T62" fmla="*/ 198 w 321"/>
                <a:gd name="T63" fmla="*/ 400 h 370"/>
                <a:gd name="T64" fmla="*/ 191 w 321"/>
                <a:gd name="T65" fmla="*/ 336 h 370"/>
                <a:gd name="T66" fmla="*/ 198 w 321"/>
                <a:gd name="T67" fmla="*/ 136 h 370"/>
                <a:gd name="T68" fmla="*/ 216 w 321"/>
                <a:gd name="T69" fmla="*/ 59 h 370"/>
                <a:gd name="T70" fmla="*/ 246 w 321"/>
                <a:gd name="T71" fmla="*/ 70 h 370"/>
                <a:gd name="T72" fmla="*/ 307 w 321"/>
                <a:gd name="T73" fmla="*/ 190 h 370"/>
                <a:gd name="T74" fmla="*/ 331 w 321"/>
                <a:gd name="T75" fmla="*/ 161 h 370"/>
                <a:gd name="T76" fmla="*/ 347 w 321"/>
                <a:gd name="T77" fmla="*/ 115 h 370"/>
                <a:gd name="T78" fmla="*/ 370 w 321"/>
                <a:gd name="T79" fmla="*/ 83 h 370"/>
                <a:gd name="T80" fmla="*/ 415 w 321"/>
                <a:gd name="T81" fmla="*/ 70 h 370"/>
                <a:gd name="T82" fmla="*/ 441 w 321"/>
                <a:gd name="T83" fmla="*/ 2 h 370"/>
                <a:gd name="T84" fmla="*/ 503 w 321"/>
                <a:gd name="T85" fmla="*/ 98 h 370"/>
                <a:gd name="T86" fmla="*/ 529 w 321"/>
                <a:gd name="T87" fmla="*/ 136 h 370"/>
                <a:gd name="T88" fmla="*/ 556 w 321"/>
                <a:gd name="T89" fmla="*/ 136 h 370"/>
                <a:gd name="T90" fmla="*/ 578 w 321"/>
                <a:gd name="T91" fmla="*/ 224 h 370"/>
                <a:gd name="T92" fmla="*/ 601 w 321"/>
                <a:gd name="T93" fmla="*/ 473 h 370"/>
                <a:gd name="T94" fmla="*/ 592 w 321"/>
                <a:gd name="T95" fmla="*/ 658 h 370"/>
                <a:gd name="T96" fmla="*/ 560 w 321"/>
                <a:gd name="T97" fmla="*/ 950 h 370"/>
                <a:gd name="T98" fmla="*/ 544 w 321"/>
                <a:gd name="T99" fmla="*/ 1226 h 370"/>
                <a:gd name="T100" fmla="*/ 544 w 321"/>
                <a:gd name="T101" fmla="*/ 1405 h 370"/>
                <a:gd name="T102" fmla="*/ 547 w 321"/>
                <a:gd name="T103" fmla="*/ 1494 h 370"/>
                <a:gd name="T104" fmla="*/ 550 w 321"/>
                <a:gd name="T105" fmla="*/ 1599 h 370"/>
                <a:gd name="T106" fmla="*/ 550 w 321"/>
                <a:gd name="T107" fmla="*/ 1782 h 370"/>
                <a:gd name="T108" fmla="*/ 560 w 321"/>
                <a:gd name="T109" fmla="*/ 1862 h 370"/>
                <a:gd name="T110" fmla="*/ 556 w 321"/>
                <a:gd name="T111" fmla="*/ 1998 h 370"/>
                <a:gd name="T112" fmla="*/ 586 w 321"/>
                <a:gd name="T113" fmla="*/ 2108 h 370"/>
                <a:gd name="T114" fmla="*/ 592 w 321"/>
                <a:gd name="T115" fmla="*/ 2299 h 370"/>
                <a:gd name="T116" fmla="*/ 599 w 321"/>
                <a:gd name="T117" fmla="*/ 2299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1"/>
                <a:gd name="T178" fmla="*/ 0 h 370"/>
                <a:gd name="T179" fmla="*/ 321 w 321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1" h="370">
                  <a:moveTo>
                    <a:pt x="315" y="266"/>
                  </a:moveTo>
                  <a:lnTo>
                    <a:pt x="301" y="268"/>
                  </a:lnTo>
                  <a:lnTo>
                    <a:pt x="289" y="274"/>
                  </a:lnTo>
                  <a:lnTo>
                    <a:pt x="283" y="276"/>
                  </a:lnTo>
                  <a:lnTo>
                    <a:pt x="279" y="280"/>
                  </a:lnTo>
                  <a:lnTo>
                    <a:pt x="277" y="286"/>
                  </a:lnTo>
                  <a:lnTo>
                    <a:pt x="275" y="292"/>
                  </a:lnTo>
                  <a:lnTo>
                    <a:pt x="275" y="332"/>
                  </a:lnTo>
                  <a:lnTo>
                    <a:pt x="277" y="340"/>
                  </a:lnTo>
                  <a:lnTo>
                    <a:pt x="279" y="344"/>
                  </a:lnTo>
                  <a:lnTo>
                    <a:pt x="285" y="348"/>
                  </a:lnTo>
                  <a:lnTo>
                    <a:pt x="297" y="348"/>
                  </a:lnTo>
                  <a:lnTo>
                    <a:pt x="297" y="360"/>
                  </a:lnTo>
                  <a:lnTo>
                    <a:pt x="295" y="364"/>
                  </a:lnTo>
                  <a:lnTo>
                    <a:pt x="291" y="368"/>
                  </a:lnTo>
                  <a:lnTo>
                    <a:pt x="287" y="370"/>
                  </a:lnTo>
                  <a:lnTo>
                    <a:pt x="285" y="370"/>
                  </a:lnTo>
                  <a:lnTo>
                    <a:pt x="281" y="362"/>
                  </a:lnTo>
                  <a:lnTo>
                    <a:pt x="277" y="358"/>
                  </a:lnTo>
                  <a:lnTo>
                    <a:pt x="267" y="350"/>
                  </a:lnTo>
                  <a:lnTo>
                    <a:pt x="259" y="342"/>
                  </a:lnTo>
                  <a:lnTo>
                    <a:pt x="255" y="340"/>
                  </a:lnTo>
                  <a:lnTo>
                    <a:pt x="255" y="336"/>
                  </a:lnTo>
                  <a:lnTo>
                    <a:pt x="249" y="338"/>
                  </a:lnTo>
                  <a:lnTo>
                    <a:pt x="247" y="340"/>
                  </a:lnTo>
                  <a:lnTo>
                    <a:pt x="245" y="340"/>
                  </a:lnTo>
                  <a:lnTo>
                    <a:pt x="241" y="342"/>
                  </a:lnTo>
                  <a:lnTo>
                    <a:pt x="235" y="340"/>
                  </a:lnTo>
                  <a:lnTo>
                    <a:pt x="227" y="338"/>
                  </a:lnTo>
                  <a:lnTo>
                    <a:pt x="223" y="334"/>
                  </a:lnTo>
                  <a:lnTo>
                    <a:pt x="221" y="330"/>
                  </a:lnTo>
                  <a:lnTo>
                    <a:pt x="205" y="324"/>
                  </a:lnTo>
                  <a:lnTo>
                    <a:pt x="199" y="322"/>
                  </a:lnTo>
                  <a:lnTo>
                    <a:pt x="191" y="322"/>
                  </a:lnTo>
                  <a:lnTo>
                    <a:pt x="183" y="322"/>
                  </a:lnTo>
                  <a:lnTo>
                    <a:pt x="179" y="324"/>
                  </a:lnTo>
                  <a:lnTo>
                    <a:pt x="175" y="324"/>
                  </a:lnTo>
                  <a:lnTo>
                    <a:pt x="167" y="322"/>
                  </a:lnTo>
                  <a:lnTo>
                    <a:pt x="169" y="314"/>
                  </a:lnTo>
                  <a:lnTo>
                    <a:pt x="169" y="310"/>
                  </a:lnTo>
                  <a:lnTo>
                    <a:pt x="167" y="302"/>
                  </a:lnTo>
                  <a:lnTo>
                    <a:pt x="163" y="300"/>
                  </a:lnTo>
                  <a:lnTo>
                    <a:pt x="163" y="296"/>
                  </a:lnTo>
                  <a:lnTo>
                    <a:pt x="165" y="272"/>
                  </a:lnTo>
                  <a:lnTo>
                    <a:pt x="163" y="248"/>
                  </a:lnTo>
                  <a:lnTo>
                    <a:pt x="157" y="250"/>
                  </a:lnTo>
                  <a:lnTo>
                    <a:pt x="149" y="250"/>
                  </a:lnTo>
                  <a:lnTo>
                    <a:pt x="143" y="248"/>
                  </a:lnTo>
                  <a:lnTo>
                    <a:pt x="141" y="246"/>
                  </a:lnTo>
                  <a:lnTo>
                    <a:pt x="139" y="244"/>
                  </a:lnTo>
                  <a:lnTo>
                    <a:pt x="118" y="244"/>
                  </a:lnTo>
                  <a:lnTo>
                    <a:pt x="118" y="252"/>
                  </a:lnTo>
                  <a:lnTo>
                    <a:pt x="116" y="258"/>
                  </a:lnTo>
                  <a:lnTo>
                    <a:pt x="112" y="260"/>
                  </a:lnTo>
                  <a:lnTo>
                    <a:pt x="104" y="260"/>
                  </a:lnTo>
                  <a:lnTo>
                    <a:pt x="92" y="260"/>
                  </a:lnTo>
                  <a:lnTo>
                    <a:pt x="88" y="260"/>
                  </a:lnTo>
                  <a:lnTo>
                    <a:pt x="84" y="258"/>
                  </a:lnTo>
                  <a:lnTo>
                    <a:pt x="76" y="248"/>
                  </a:lnTo>
                  <a:lnTo>
                    <a:pt x="70" y="236"/>
                  </a:lnTo>
                  <a:lnTo>
                    <a:pt x="70" y="222"/>
                  </a:lnTo>
                  <a:lnTo>
                    <a:pt x="2" y="222"/>
                  </a:lnTo>
                  <a:lnTo>
                    <a:pt x="0" y="214"/>
                  </a:lnTo>
                  <a:lnTo>
                    <a:pt x="2" y="204"/>
                  </a:lnTo>
                  <a:lnTo>
                    <a:pt x="4" y="200"/>
                  </a:lnTo>
                  <a:lnTo>
                    <a:pt x="8" y="198"/>
                  </a:lnTo>
                  <a:lnTo>
                    <a:pt x="14" y="198"/>
                  </a:lnTo>
                  <a:lnTo>
                    <a:pt x="16" y="198"/>
                  </a:lnTo>
                  <a:lnTo>
                    <a:pt x="20" y="196"/>
                  </a:lnTo>
                  <a:lnTo>
                    <a:pt x="22" y="194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4" y="198"/>
                  </a:lnTo>
                  <a:lnTo>
                    <a:pt x="38" y="198"/>
                  </a:lnTo>
                  <a:lnTo>
                    <a:pt x="44" y="198"/>
                  </a:lnTo>
                  <a:lnTo>
                    <a:pt x="48" y="194"/>
                  </a:lnTo>
                  <a:lnTo>
                    <a:pt x="52" y="188"/>
                  </a:lnTo>
                  <a:lnTo>
                    <a:pt x="56" y="180"/>
                  </a:lnTo>
                  <a:lnTo>
                    <a:pt x="60" y="166"/>
                  </a:lnTo>
                  <a:lnTo>
                    <a:pt x="60" y="152"/>
                  </a:lnTo>
                  <a:lnTo>
                    <a:pt x="64" y="150"/>
                  </a:lnTo>
                  <a:lnTo>
                    <a:pt x="68" y="146"/>
                  </a:lnTo>
                  <a:lnTo>
                    <a:pt x="70" y="134"/>
                  </a:lnTo>
                  <a:lnTo>
                    <a:pt x="74" y="130"/>
                  </a:lnTo>
                  <a:lnTo>
                    <a:pt x="78" y="126"/>
                  </a:lnTo>
                  <a:lnTo>
                    <a:pt x="82" y="124"/>
                  </a:lnTo>
                  <a:lnTo>
                    <a:pt x="86" y="120"/>
                  </a:lnTo>
                  <a:lnTo>
                    <a:pt x="88" y="116"/>
                  </a:lnTo>
                  <a:lnTo>
                    <a:pt x="86" y="112"/>
                  </a:lnTo>
                  <a:lnTo>
                    <a:pt x="86" y="108"/>
                  </a:lnTo>
                  <a:lnTo>
                    <a:pt x="86" y="104"/>
                  </a:lnTo>
                  <a:lnTo>
                    <a:pt x="98" y="72"/>
                  </a:lnTo>
                  <a:lnTo>
                    <a:pt x="102" y="58"/>
                  </a:lnTo>
                  <a:lnTo>
                    <a:pt x="104" y="46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102" y="26"/>
                  </a:lnTo>
                  <a:lnTo>
                    <a:pt x="104" y="16"/>
                  </a:lnTo>
                  <a:lnTo>
                    <a:pt x="106" y="12"/>
                  </a:lnTo>
                  <a:lnTo>
                    <a:pt x="110" y="10"/>
                  </a:lnTo>
                  <a:lnTo>
                    <a:pt x="114" y="6"/>
                  </a:lnTo>
                  <a:lnTo>
                    <a:pt x="118" y="6"/>
                  </a:lnTo>
                  <a:lnTo>
                    <a:pt x="124" y="6"/>
                  </a:lnTo>
                  <a:lnTo>
                    <a:pt x="130" y="8"/>
                  </a:lnTo>
                  <a:lnTo>
                    <a:pt x="143" y="14"/>
                  </a:lnTo>
                  <a:lnTo>
                    <a:pt x="155" y="20"/>
                  </a:lnTo>
                  <a:lnTo>
                    <a:pt x="163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83" y="14"/>
                  </a:lnTo>
                  <a:lnTo>
                    <a:pt x="185" y="14"/>
                  </a:lnTo>
                  <a:lnTo>
                    <a:pt x="191" y="12"/>
                  </a:lnTo>
                  <a:lnTo>
                    <a:pt x="195" y="10"/>
                  </a:lnTo>
                  <a:lnTo>
                    <a:pt x="201" y="8"/>
                  </a:lnTo>
                  <a:lnTo>
                    <a:pt x="207" y="8"/>
                  </a:lnTo>
                  <a:lnTo>
                    <a:pt x="219" y="8"/>
                  </a:lnTo>
                  <a:lnTo>
                    <a:pt x="221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41" y="4"/>
                  </a:lnTo>
                  <a:lnTo>
                    <a:pt x="255" y="4"/>
                  </a:lnTo>
                  <a:lnTo>
                    <a:pt x="265" y="12"/>
                  </a:lnTo>
                  <a:lnTo>
                    <a:pt x="271" y="16"/>
                  </a:lnTo>
                  <a:lnTo>
                    <a:pt x="279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20"/>
                  </a:lnTo>
                  <a:lnTo>
                    <a:pt x="293" y="16"/>
                  </a:lnTo>
                  <a:lnTo>
                    <a:pt x="301" y="16"/>
                  </a:lnTo>
                  <a:lnTo>
                    <a:pt x="303" y="20"/>
                  </a:lnTo>
                  <a:lnTo>
                    <a:pt x="305" y="26"/>
                  </a:lnTo>
                  <a:lnTo>
                    <a:pt x="315" y="34"/>
                  </a:lnTo>
                  <a:lnTo>
                    <a:pt x="317" y="46"/>
                  </a:lnTo>
                  <a:lnTo>
                    <a:pt x="317" y="54"/>
                  </a:lnTo>
                  <a:lnTo>
                    <a:pt x="321" y="58"/>
                  </a:lnTo>
                  <a:lnTo>
                    <a:pt x="321" y="68"/>
                  </a:lnTo>
                  <a:lnTo>
                    <a:pt x="313" y="76"/>
                  </a:lnTo>
                  <a:lnTo>
                    <a:pt x="307" y="86"/>
                  </a:lnTo>
                  <a:lnTo>
                    <a:pt x="301" y="98"/>
                  </a:lnTo>
                  <a:lnTo>
                    <a:pt x="295" y="110"/>
                  </a:lnTo>
                  <a:lnTo>
                    <a:pt x="295" y="132"/>
                  </a:lnTo>
                  <a:lnTo>
                    <a:pt x="291" y="136"/>
                  </a:lnTo>
                  <a:lnTo>
                    <a:pt x="287" y="142"/>
                  </a:lnTo>
                  <a:lnTo>
                    <a:pt x="285" y="148"/>
                  </a:lnTo>
                  <a:lnTo>
                    <a:pt x="285" y="158"/>
                  </a:lnTo>
                  <a:lnTo>
                    <a:pt x="287" y="162"/>
                  </a:lnTo>
                  <a:lnTo>
                    <a:pt x="291" y="164"/>
                  </a:lnTo>
                  <a:lnTo>
                    <a:pt x="291" y="168"/>
                  </a:lnTo>
                  <a:lnTo>
                    <a:pt x="289" y="172"/>
                  </a:lnTo>
                  <a:lnTo>
                    <a:pt x="289" y="176"/>
                  </a:lnTo>
                  <a:lnTo>
                    <a:pt x="289" y="180"/>
                  </a:lnTo>
                  <a:lnTo>
                    <a:pt x="291" y="186"/>
                  </a:lnTo>
                  <a:lnTo>
                    <a:pt x="295" y="194"/>
                  </a:lnTo>
                  <a:lnTo>
                    <a:pt x="291" y="200"/>
                  </a:lnTo>
                  <a:lnTo>
                    <a:pt x="291" y="206"/>
                  </a:lnTo>
                  <a:lnTo>
                    <a:pt x="291" y="210"/>
                  </a:lnTo>
                  <a:lnTo>
                    <a:pt x="293" y="212"/>
                  </a:lnTo>
                  <a:lnTo>
                    <a:pt x="295" y="216"/>
                  </a:lnTo>
                  <a:lnTo>
                    <a:pt x="293" y="220"/>
                  </a:lnTo>
                  <a:lnTo>
                    <a:pt x="293" y="222"/>
                  </a:lnTo>
                  <a:lnTo>
                    <a:pt x="293" y="230"/>
                  </a:lnTo>
                  <a:lnTo>
                    <a:pt x="299" y="234"/>
                  </a:lnTo>
                  <a:lnTo>
                    <a:pt x="303" y="240"/>
                  </a:lnTo>
                  <a:lnTo>
                    <a:pt x="309" y="244"/>
                  </a:lnTo>
                  <a:lnTo>
                    <a:pt x="309" y="250"/>
                  </a:lnTo>
                  <a:lnTo>
                    <a:pt x="311" y="258"/>
                  </a:lnTo>
                  <a:lnTo>
                    <a:pt x="313" y="266"/>
                  </a:lnTo>
                  <a:lnTo>
                    <a:pt x="315" y="268"/>
                  </a:lnTo>
                  <a:lnTo>
                    <a:pt x="317" y="270"/>
                  </a:lnTo>
                  <a:lnTo>
                    <a:pt x="315" y="2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1" name="Freeform 131"/>
            <p:cNvSpPr>
              <a:spLocks noChangeAspect="1"/>
            </p:cNvSpPr>
            <p:nvPr/>
          </p:nvSpPr>
          <p:spPr bwMode="auto">
            <a:xfrm>
              <a:off x="3064" y="2787"/>
              <a:ext cx="189" cy="347"/>
            </a:xfrm>
            <a:custGeom>
              <a:avLst/>
              <a:gdLst>
                <a:gd name="T0" fmla="*/ 60 w 186"/>
                <a:gd name="T1" fmla="*/ 2541 h 320"/>
                <a:gd name="T2" fmla="*/ 62 w 186"/>
                <a:gd name="T3" fmla="*/ 2431 h 320"/>
                <a:gd name="T4" fmla="*/ 72 w 186"/>
                <a:gd name="T5" fmla="*/ 2363 h 320"/>
                <a:gd name="T6" fmla="*/ 99 w 186"/>
                <a:gd name="T7" fmla="*/ 2282 h 320"/>
                <a:gd name="T8" fmla="*/ 119 w 186"/>
                <a:gd name="T9" fmla="*/ 2206 h 320"/>
                <a:gd name="T10" fmla="*/ 127 w 186"/>
                <a:gd name="T11" fmla="*/ 1920 h 320"/>
                <a:gd name="T12" fmla="*/ 123 w 186"/>
                <a:gd name="T13" fmla="*/ 1814 h 320"/>
                <a:gd name="T14" fmla="*/ 115 w 186"/>
                <a:gd name="T15" fmla="*/ 1709 h 320"/>
                <a:gd name="T16" fmla="*/ 107 w 186"/>
                <a:gd name="T17" fmla="*/ 1606 h 320"/>
                <a:gd name="T18" fmla="*/ 107 w 186"/>
                <a:gd name="T19" fmla="*/ 1534 h 320"/>
                <a:gd name="T20" fmla="*/ 123 w 186"/>
                <a:gd name="T21" fmla="*/ 1432 h 320"/>
                <a:gd name="T22" fmla="*/ 152 w 186"/>
                <a:gd name="T23" fmla="*/ 1353 h 320"/>
                <a:gd name="T24" fmla="*/ 165 w 186"/>
                <a:gd name="T25" fmla="*/ 1251 h 320"/>
                <a:gd name="T26" fmla="*/ 180 w 186"/>
                <a:gd name="T27" fmla="*/ 1140 h 320"/>
                <a:gd name="T28" fmla="*/ 244 w 186"/>
                <a:gd name="T29" fmla="*/ 962 h 320"/>
                <a:gd name="T30" fmla="*/ 263 w 186"/>
                <a:gd name="T31" fmla="*/ 836 h 320"/>
                <a:gd name="T32" fmla="*/ 271 w 186"/>
                <a:gd name="T33" fmla="*/ 673 h 320"/>
                <a:gd name="T34" fmla="*/ 274 w 186"/>
                <a:gd name="T35" fmla="*/ 487 h 320"/>
                <a:gd name="T36" fmla="*/ 279 w 186"/>
                <a:gd name="T37" fmla="*/ 432 h 320"/>
                <a:gd name="T38" fmla="*/ 276 w 186"/>
                <a:gd name="T39" fmla="*/ 95 h 320"/>
                <a:gd name="T40" fmla="*/ 268 w 186"/>
                <a:gd name="T41" fmla="*/ 2 h 320"/>
                <a:gd name="T42" fmla="*/ 250 w 186"/>
                <a:gd name="T43" fmla="*/ 69 h 320"/>
                <a:gd name="T44" fmla="*/ 210 w 186"/>
                <a:gd name="T45" fmla="*/ 131 h 320"/>
                <a:gd name="T46" fmla="*/ 198 w 186"/>
                <a:gd name="T47" fmla="*/ 167 h 320"/>
                <a:gd name="T48" fmla="*/ 189 w 186"/>
                <a:gd name="T49" fmla="*/ 181 h 320"/>
                <a:gd name="T50" fmla="*/ 180 w 186"/>
                <a:gd name="T51" fmla="*/ 167 h 320"/>
                <a:gd name="T52" fmla="*/ 171 w 186"/>
                <a:gd name="T53" fmla="*/ 181 h 320"/>
                <a:gd name="T54" fmla="*/ 162 w 186"/>
                <a:gd name="T55" fmla="*/ 196 h 320"/>
                <a:gd name="T56" fmla="*/ 111 w 186"/>
                <a:gd name="T57" fmla="*/ 250 h 320"/>
                <a:gd name="T58" fmla="*/ 111 w 186"/>
                <a:gd name="T59" fmla="*/ 375 h 320"/>
                <a:gd name="T60" fmla="*/ 131 w 186"/>
                <a:gd name="T61" fmla="*/ 514 h 320"/>
                <a:gd name="T62" fmla="*/ 150 w 186"/>
                <a:gd name="T63" fmla="*/ 656 h 320"/>
                <a:gd name="T64" fmla="*/ 150 w 186"/>
                <a:gd name="T65" fmla="*/ 785 h 320"/>
                <a:gd name="T66" fmla="*/ 146 w 186"/>
                <a:gd name="T67" fmla="*/ 894 h 320"/>
                <a:gd name="T68" fmla="*/ 135 w 186"/>
                <a:gd name="T69" fmla="*/ 931 h 320"/>
                <a:gd name="T70" fmla="*/ 127 w 186"/>
                <a:gd name="T71" fmla="*/ 978 h 320"/>
                <a:gd name="T72" fmla="*/ 123 w 186"/>
                <a:gd name="T73" fmla="*/ 1010 h 320"/>
                <a:gd name="T74" fmla="*/ 103 w 186"/>
                <a:gd name="T75" fmla="*/ 962 h 320"/>
                <a:gd name="T76" fmla="*/ 103 w 186"/>
                <a:gd name="T77" fmla="*/ 807 h 320"/>
                <a:gd name="T78" fmla="*/ 107 w 186"/>
                <a:gd name="T79" fmla="*/ 646 h 320"/>
                <a:gd name="T80" fmla="*/ 86 w 186"/>
                <a:gd name="T81" fmla="*/ 646 h 320"/>
                <a:gd name="T82" fmla="*/ 80 w 186"/>
                <a:gd name="T83" fmla="*/ 573 h 320"/>
                <a:gd name="T84" fmla="*/ 62 w 186"/>
                <a:gd name="T85" fmla="*/ 621 h 320"/>
                <a:gd name="T86" fmla="*/ 12 w 186"/>
                <a:gd name="T87" fmla="*/ 673 h 320"/>
                <a:gd name="T88" fmla="*/ 0 w 186"/>
                <a:gd name="T89" fmla="*/ 744 h 320"/>
                <a:gd name="T90" fmla="*/ 18 w 186"/>
                <a:gd name="T91" fmla="*/ 905 h 320"/>
                <a:gd name="T92" fmla="*/ 64 w 186"/>
                <a:gd name="T93" fmla="*/ 978 h 320"/>
                <a:gd name="T94" fmla="*/ 72 w 186"/>
                <a:gd name="T95" fmla="*/ 1067 h 320"/>
                <a:gd name="T96" fmla="*/ 72 w 186"/>
                <a:gd name="T97" fmla="*/ 1194 h 320"/>
                <a:gd name="T98" fmla="*/ 68 w 186"/>
                <a:gd name="T99" fmla="*/ 1315 h 320"/>
                <a:gd name="T100" fmla="*/ 68 w 186"/>
                <a:gd name="T101" fmla="*/ 1496 h 320"/>
                <a:gd name="T102" fmla="*/ 64 w 186"/>
                <a:gd name="T103" fmla="*/ 1663 h 320"/>
                <a:gd name="T104" fmla="*/ 20 w 186"/>
                <a:gd name="T105" fmla="*/ 1838 h 320"/>
                <a:gd name="T106" fmla="*/ 14 w 186"/>
                <a:gd name="T107" fmla="*/ 1997 h 320"/>
                <a:gd name="T108" fmla="*/ 22 w 186"/>
                <a:gd name="T109" fmla="*/ 2136 h 320"/>
                <a:gd name="T110" fmla="*/ 22 w 186"/>
                <a:gd name="T111" fmla="*/ 2282 h 320"/>
                <a:gd name="T112" fmla="*/ 20 w 186"/>
                <a:gd name="T113" fmla="*/ 2629 h 320"/>
                <a:gd name="T114" fmla="*/ 58 w 186"/>
                <a:gd name="T115" fmla="*/ 2629 h 3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86"/>
                <a:gd name="T175" fmla="*/ 0 h 320"/>
                <a:gd name="T176" fmla="*/ 186 w 186"/>
                <a:gd name="T177" fmla="*/ 320 h 3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86" h="320">
                  <a:moveTo>
                    <a:pt x="32" y="320"/>
                  </a:moveTo>
                  <a:lnTo>
                    <a:pt x="34" y="310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40" y="290"/>
                  </a:lnTo>
                  <a:lnTo>
                    <a:pt x="46" y="288"/>
                  </a:lnTo>
                  <a:lnTo>
                    <a:pt x="54" y="284"/>
                  </a:lnTo>
                  <a:lnTo>
                    <a:pt x="70" y="278"/>
                  </a:lnTo>
                  <a:lnTo>
                    <a:pt x="76" y="274"/>
                  </a:lnTo>
                  <a:lnTo>
                    <a:pt x="80" y="268"/>
                  </a:lnTo>
                  <a:lnTo>
                    <a:pt x="84" y="250"/>
                  </a:lnTo>
                  <a:lnTo>
                    <a:pt x="84" y="234"/>
                  </a:lnTo>
                  <a:lnTo>
                    <a:pt x="84" y="226"/>
                  </a:lnTo>
                  <a:lnTo>
                    <a:pt x="82" y="220"/>
                  </a:lnTo>
                  <a:lnTo>
                    <a:pt x="78" y="212"/>
                  </a:lnTo>
                  <a:lnTo>
                    <a:pt x="78" y="208"/>
                  </a:lnTo>
                  <a:lnTo>
                    <a:pt x="78" y="200"/>
                  </a:lnTo>
                  <a:lnTo>
                    <a:pt x="74" y="196"/>
                  </a:lnTo>
                  <a:lnTo>
                    <a:pt x="74" y="192"/>
                  </a:lnTo>
                  <a:lnTo>
                    <a:pt x="74" y="186"/>
                  </a:lnTo>
                  <a:lnTo>
                    <a:pt x="76" y="182"/>
                  </a:lnTo>
                  <a:lnTo>
                    <a:pt x="82" y="174"/>
                  </a:lnTo>
                  <a:lnTo>
                    <a:pt x="92" y="168"/>
                  </a:lnTo>
                  <a:lnTo>
                    <a:pt x="100" y="164"/>
                  </a:lnTo>
                  <a:lnTo>
                    <a:pt x="106" y="160"/>
                  </a:lnTo>
                  <a:lnTo>
                    <a:pt x="110" y="152"/>
                  </a:lnTo>
                  <a:lnTo>
                    <a:pt x="116" y="144"/>
                  </a:lnTo>
                  <a:lnTo>
                    <a:pt x="120" y="138"/>
                  </a:lnTo>
                  <a:lnTo>
                    <a:pt x="140" y="126"/>
                  </a:lnTo>
                  <a:lnTo>
                    <a:pt x="160" y="116"/>
                  </a:lnTo>
                  <a:lnTo>
                    <a:pt x="168" y="108"/>
                  </a:lnTo>
                  <a:lnTo>
                    <a:pt x="174" y="102"/>
                  </a:lnTo>
                  <a:lnTo>
                    <a:pt x="180" y="92"/>
                  </a:lnTo>
                  <a:lnTo>
                    <a:pt x="180" y="82"/>
                  </a:lnTo>
                  <a:lnTo>
                    <a:pt x="180" y="72"/>
                  </a:lnTo>
                  <a:lnTo>
                    <a:pt x="182" y="60"/>
                  </a:lnTo>
                  <a:lnTo>
                    <a:pt x="182" y="54"/>
                  </a:lnTo>
                  <a:lnTo>
                    <a:pt x="186" y="52"/>
                  </a:lnTo>
                  <a:lnTo>
                    <a:pt x="184" y="24"/>
                  </a:lnTo>
                  <a:lnTo>
                    <a:pt x="184" y="12"/>
                  </a:lnTo>
                  <a:lnTo>
                    <a:pt x="186" y="0"/>
                  </a:lnTo>
                  <a:lnTo>
                    <a:pt x="178" y="2"/>
                  </a:lnTo>
                  <a:lnTo>
                    <a:pt x="170" y="4"/>
                  </a:lnTo>
                  <a:lnTo>
                    <a:pt x="164" y="8"/>
                  </a:lnTo>
                  <a:lnTo>
                    <a:pt x="154" y="12"/>
                  </a:lnTo>
                  <a:lnTo>
                    <a:pt x="140" y="16"/>
                  </a:lnTo>
                  <a:lnTo>
                    <a:pt x="134" y="18"/>
                  </a:lnTo>
                  <a:lnTo>
                    <a:pt x="132" y="20"/>
                  </a:lnTo>
                  <a:lnTo>
                    <a:pt x="130" y="22"/>
                  </a:lnTo>
                  <a:lnTo>
                    <a:pt x="126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80" y="22"/>
                  </a:lnTo>
                  <a:lnTo>
                    <a:pt x="76" y="30"/>
                  </a:lnTo>
                  <a:lnTo>
                    <a:pt x="74" y="40"/>
                  </a:lnTo>
                  <a:lnTo>
                    <a:pt x="76" y="46"/>
                  </a:lnTo>
                  <a:lnTo>
                    <a:pt x="78" y="52"/>
                  </a:lnTo>
                  <a:lnTo>
                    <a:pt x="86" y="62"/>
                  </a:lnTo>
                  <a:lnTo>
                    <a:pt x="94" y="74"/>
                  </a:lnTo>
                  <a:lnTo>
                    <a:pt x="98" y="80"/>
                  </a:lnTo>
                  <a:lnTo>
                    <a:pt x="98" y="86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84" y="118"/>
                  </a:lnTo>
                  <a:lnTo>
                    <a:pt x="84" y="128"/>
                  </a:lnTo>
                  <a:lnTo>
                    <a:pt x="82" y="124"/>
                  </a:lnTo>
                  <a:lnTo>
                    <a:pt x="76" y="120"/>
                  </a:lnTo>
                  <a:lnTo>
                    <a:pt x="72" y="116"/>
                  </a:lnTo>
                  <a:lnTo>
                    <a:pt x="70" y="108"/>
                  </a:lnTo>
                  <a:lnTo>
                    <a:pt x="72" y="98"/>
                  </a:lnTo>
                  <a:lnTo>
                    <a:pt x="74" y="90"/>
                  </a:lnTo>
                  <a:lnTo>
                    <a:pt x="74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56" y="76"/>
                  </a:lnTo>
                  <a:lnTo>
                    <a:pt x="54" y="70"/>
                  </a:lnTo>
                  <a:lnTo>
                    <a:pt x="46" y="70"/>
                  </a:lnTo>
                  <a:lnTo>
                    <a:pt x="36" y="76"/>
                  </a:lnTo>
                  <a:lnTo>
                    <a:pt x="24" y="78"/>
                  </a:lnTo>
                  <a:lnTo>
                    <a:pt x="12" y="82"/>
                  </a:lnTo>
                  <a:lnTo>
                    <a:pt x="6" y="86"/>
                  </a:lnTo>
                  <a:lnTo>
                    <a:pt x="0" y="90"/>
                  </a:lnTo>
                  <a:lnTo>
                    <a:pt x="2" y="106"/>
                  </a:lnTo>
                  <a:lnTo>
                    <a:pt x="18" y="110"/>
                  </a:lnTo>
                  <a:lnTo>
                    <a:pt x="32" y="114"/>
                  </a:lnTo>
                  <a:lnTo>
                    <a:pt x="38" y="118"/>
                  </a:lnTo>
                  <a:lnTo>
                    <a:pt x="42" y="124"/>
                  </a:lnTo>
                  <a:lnTo>
                    <a:pt x="46" y="130"/>
                  </a:lnTo>
                  <a:lnTo>
                    <a:pt x="46" y="138"/>
                  </a:lnTo>
                  <a:lnTo>
                    <a:pt x="46" y="146"/>
                  </a:lnTo>
                  <a:lnTo>
                    <a:pt x="44" y="154"/>
                  </a:lnTo>
                  <a:lnTo>
                    <a:pt x="42" y="160"/>
                  </a:lnTo>
                  <a:lnTo>
                    <a:pt x="42" y="170"/>
                  </a:lnTo>
                  <a:lnTo>
                    <a:pt x="42" y="182"/>
                  </a:lnTo>
                  <a:lnTo>
                    <a:pt x="40" y="192"/>
                  </a:lnTo>
                  <a:lnTo>
                    <a:pt x="38" y="202"/>
                  </a:lnTo>
                  <a:lnTo>
                    <a:pt x="32" y="212"/>
                  </a:lnTo>
                  <a:lnTo>
                    <a:pt x="20" y="224"/>
                  </a:lnTo>
                  <a:lnTo>
                    <a:pt x="14" y="234"/>
                  </a:lnTo>
                  <a:lnTo>
                    <a:pt x="14" y="244"/>
                  </a:lnTo>
                  <a:lnTo>
                    <a:pt x="18" y="252"/>
                  </a:lnTo>
                  <a:lnTo>
                    <a:pt x="22" y="260"/>
                  </a:lnTo>
                  <a:lnTo>
                    <a:pt x="24" y="270"/>
                  </a:lnTo>
                  <a:lnTo>
                    <a:pt x="22" y="278"/>
                  </a:lnTo>
                  <a:lnTo>
                    <a:pt x="20" y="284"/>
                  </a:lnTo>
                  <a:lnTo>
                    <a:pt x="20" y="320"/>
                  </a:lnTo>
                  <a:lnTo>
                    <a:pt x="30" y="320"/>
                  </a:lnTo>
                  <a:lnTo>
                    <a:pt x="32" y="3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2" name="Freeform 132"/>
            <p:cNvSpPr>
              <a:spLocks noChangeAspect="1"/>
            </p:cNvSpPr>
            <p:nvPr/>
          </p:nvSpPr>
          <p:spPr bwMode="auto">
            <a:xfrm>
              <a:off x="2817" y="3033"/>
              <a:ext cx="281" cy="272"/>
            </a:xfrm>
            <a:custGeom>
              <a:avLst/>
              <a:gdLst>
                <a:gd name="T0" fmla="*/ 474 w 275"/>
                <a:gd name="T1" fmla="*/ 735 h 252"/>
                <a:gd name="T2" fmla="*/ 481 w 275"/>
                <a:gd name="T3" fmla="*/ 793 h 252"/>
                <a:gd name="T4" fmla="*/ 481 w 275"/>
                <a:gd name="T5" fmla="*/ 854 h 252"/>
                <a:gd name="T6" fmla="*/ 468 w 275"/>
                <a:gd name="T7" fmla="*/ 935 h 252"/>
                <a:gd name="T8" fmla="*/ 426 w 275"/>
                <a:gd name="T9" fmla="*/ 1074 h 252"/>
                <a:gd name="T10" fmla="*/ 387 w 275"/>
                <a:gd name="T11" fmla="*/ 1331 h 252"/>
                <a:gd name="T12" fmla="*/ 341 w 275"/>
                <a:gd name="T13" fmla="*/ 1551 h 252"/>
                <a:gd name="T14" fmla="*/ 306 w 275"/>
                <a:gd name="T15" fmla="*/ 1627 h 252"/>
                <a:gd name="T16" fmla="*/ 275 w 275"/>
                <a:gd name="T17" fmla="*/ 1669 h 252"/>
                <a:gd name="T18" fmla="*/ 245 w 275"/>
                <a:gd name="T19" fmla="*/ 1722 h 252"/>
                <a:gd name="T20" fmla="*/ 212 w 275"/>
                <a:gd name="T21" fmla="*/ 1738 h 252"/>
                <a:gd name="T22" fmla="*/ 154 w 275"/>
                <a:gd name="T23" fmla="*/ 1722 h 252"/>
                <a:gd name="T24" fmla="*/ 145 w 275"/>
                <a:gd name="T25" fmla="*/ 1777 h 252"/>
                <a:gd name="T26" fmla="*/ 107 w 275"/>
                <a:gd name="T27" fmla="*/ 1777 h 252"/>
                <a:gd name="T28" fmla="*/ 79 w 275"/>
                <a:gd name="T29" fmla="*/ 1834 h 252"/>
                <a:gd name="T30" fmla="*/ 22 w 275"/>
                <a:gd name="T31" fmla="*/ 1646 h 252"/>
                <a:gd name="T32" fmla="*/ 22 w 275"/>
                <a:gd name="T33" fmla="*/ 1573 h 252"/>
                <a:gd name="T34" fmla="*/ 22 w 275"/>
                <a:gd name="T35" fmla="*/ 1573 h 252"/>
                <a:gd name="T36" fmla="*/ 52 w 275"/>
                <a:gd name="T37" fmla="*/ 1439 h 252"/>
                <a:gd name="T38" fmla="*/ 20 w 275"/>
                <a:gd name="T39" fmla="*/ 1352 h 252"/>
                <a:gd name="T40" fmla="*/ 16 w 275"/>
                <a:gd name="T41" fmla="*/ 1294 h 252"/>
                <a:gd name="T42" fmla="*/ 10 w 275"/>
                <a:gd name="T43" fmla="*/ 1097 h 252"/>
                <a:gd name="T44" fmla="*/ 0 w 275"/>
                <a:gd name="T45" fmla="*/ 953 h 252"/>
                <a:gd name="T46" fmla="*/ 6 w 275"/>
                <a:gd name="T47" fmla="*/ 883 h 252"/>
                <a:gd name="T48" fmla="*/ 14 w 275"/>
                <a:gd name="T49" fmla="*/ 944 h 252"/>
                <a:gd name="T50" fmla="*/ 52 w 275"/>
                <a:gd name="T51" fmla="*/ 997 h 252"/>
                <a:gd name="T52" fmla="*/ 71 w 275"/>
                <a:gd name="T53" fmla="*/ 997 h 252"/>
                <a:gd name="T54" fmla="*/ 91 w 275"/>
                <a:gd name="T55" fmla="*/ 935 h 252"/>
                <a:gd name="T56" fmla="*/ 103 w 275"/>
                <a:gd name="T57" fmla="*/ 423 h 252"/>
                <a:gd name="T58" fmla="*/ 128 w 275"/>
                <a:gd name="T59" fmla="*/ 516 h 252"/>
                <a:gd name="T60" fmla="*/ 131 w 275"/>
                <a:gd name="T61" fmla="*/ 585 h 252"/>
                <a:gd name="T62" fmla="*/ 125 w 275"/>
                <a:gd name="T63" fmla="*/ 701 h 252"/>
                <a:gd name="T64" fmla="*/ 167 w 275"/>
                <a:gd name="T65" fmla="*/ 650 h 252"/>
                <a:gd name="T66" fmla="*/ 199 w 275"/>
                <a:gd name="T67" fmla="*/ 493 h 252"/>
                <a:gd name="T68" fmla="*/ 219 w 275"/>
                <a:gd name="T69" fmla="*/ 479 h 252"/>
                <a:gd name="T70" fmla="*/ 235 w 275"/>
                <a:gd name="T71" fmla="*/ 542 h 252"/>
                <a:gd name="T72" fmla="*/ 260 w 275"/>
                <a:gd name="T73" fmla="*/ 542 h 252"/>
                <a:gd name="T74" fmla="*/ 275 w 275"/>
                <a:gd name="T75" fmla="*/ 465 h 252"/>
                <a:gd name="T76" fmla="*/ 287 w 275"/>
                <a:gd name="T77" fmla="*/ 392 h 252"/>
                <a:gd name="T78" fmla="*/ 296 w 275"/>
                <a:gd name="T79" fmla="*/ 363 h 252"/>
                <a:gd name="T80" fmla="*/ 323 w 275"/>
                <a:gd name="T81" fmla="*/ 247 h 252"/>
                <a:gd name="T82" fmla="*/ 356 w 275"/>
                <a:gd name="T83" fmla="*/ 84 h 252"/>
                <a:gd name="T84" fmla="*/ 380 w 275"/>
                <a:gd name="T85" fmla="*/ 2 h 252"/>
                <a:gd name="T86" fmla="*/ 408 w 275"/>
                <a:gd name="T87" fmla="*/ 2 h 252"/>
                <a:gd name="T88" fmla="*/ 429 w 275"/>
                <a:gd name="T89" fmla="*/ 6 h 252"/>
                <a:gd name="T90" fmla="*/ 448 w 275"/>
                <a:gd name="T91" fmla="*/ 133 h 252"/>
                <a:gd name="T92" fmla="*/ 461 w 275"/>
                <a:gd name="T93" fmla="*/ 247 h 252"/>
                <a:gd name="T94" fmla="*/ 461 w 275"/>
                <a:gd name="T95" fmla="*/ 380 h 252"/>
                <a:gd name="T96" fmla="*/ 458 w 275"/>
                <a:gd name="T97" fmla="*/ 683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5"/>
                <a:gd name="T148" fmla="*/ 0 h 252"/>
                <a:gd name="T149" fmla="*/ 275 w 275"/>
                <a:gd name="T150" fmla="*/ 252 h 2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5" h="252">
                  <a:moveTo>
                    <a:pt x="273" y="94"/>
                  </a:moveTo>
                  <a:lnTo>
                    <a:pt x="271" y="100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5" y="112"/>
                  </a:lnTo>
                  <a:lnTo>
                    <a:pt x="275" y="116"/>
                  </a:lnTo>
                  <a:lnTo>
                    <a:pt x="273" y="122"/>
                  </a:lnTo>
                  <a:lnTo>
                    <a:pt x="267" y="128"/>
                  </a:lnTo>
                  <a:lnTo>
                    <a:pt x="253" y="136"/>
                  </a:lnTo>
                  <a:lnTo>
                    <a:pt x="243" y="146"/>
                  </a:lnTo>
                  <a:lnTo>
                    <a:pt x="235" y="158"/>
                  </a:lnTo>
                  <a:lnTo>
                    <a:pt x="221" y="182"/>
                  </a:lnTo>
                  <a:lnTo>
                    <a:pt x="205" y="202"/>
                  </a:lnTo>
                  <a:lnTo>
                    <a:pt x="195" y="212"/>
                  </a:lnTo>
                  <a:lnTo>
                    <a:pt x="185" y="220"/>
                  </a:lnTo>
                  <a:lnTo>
                    <a:pt x="175" y="222"/>
                  </a:lnTo>
                  <a:lnTo>
                    <a:pt x="167" y="224"/>
                  </a:lnTo>
                  <a:lnTo>
                    <a:pt x="157" y="228"/>
                  </a:lnTo>
                  <a:lnTo>
                    <a:pt x="147" y="232"/>
                  </a:lnTo>
                  <a:lnTo>
                    <a:pt x="141" y="236"/>
                  </a:lnTo>
                  <a:lnTo>
                    <a:pt x="135" y="238"/>
                  </a:lnTo>
                  <a:lnTo>
                    <a:pt x="121" y="238"/>
                  </a:lnTo>
                  <a:lnTo>
                    <a:pt x="105" y="236"/>
                  </a:lnTo>
                  <a:lnTo>
                    <a:pt x="89" y="236"/>
                  </a:lnTo>
                  <a:lnTo>
                    <a:pt x="87" y="240"/>
                  </a:lnTo>
                  <a:lnTo>
                    <a:pt x="83" y="244"/>
                  </a:lnTo>
                  <a:lnTo>
                    <a:pt x="72" y="244"/>
                  </a:lnTo>
                  <a:lnTo>
                    <a:pt x="62" y="244"/>
                  </a:lnTo>
                  <a:lnTo>
                    <a:pt x="54" y="248"/>
                  </a:lnTo>
                  <a:lnTo>
                    <a:pt x="48" y="252"/>
                  </a:lnTo>
                  <a:lnTo>
                    <a:pt x="30" y="236"/>
                  </a:lnTo>
                  <a:lnTo>
                    <a:pt x="22" y="226"/>
                  </a:lnTo>
                  <a:lnTo>
                    <a:pt x="20" y="220"/>
                  </a:lnTo>
                  <a:lnTo>
                    <a:pt x="22" y="216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4" y="208"/>
                  </a:lnTo>
                  <a:lnTo>
                    <a:pt x="26" y="198"/>
                  </a:lnTo>
                  <a:lnTo>
                    <a:pt x="24" y="192"/>
                  </a:lnTo>
                  <a:lnTo>
                    <a:pt x="20" y="186"/>
                  </a:lnTo>
                  <a:lnTo>
                    <a:pt x="16" y="182"/>
                  </a:lnTo>
                  <a:lnTo>
                    <a:pt x="16" y="178"/>
                  </a:lnTo>
                  <a:lnTo>
                    <a:pt x="14" y="162"/>
                  </a:lnTo>
                  <a:lnTo>
                    <a:pt x="10" y="150"/>
                  </a:lnTo>
                  <a:lnTo>
                    <a:pt x="6" y="142"/>
                  </a:lnTo>
                  <a:lnTo>
                    <a:pt x="0" y="132"/>
                  </a:lnTo>
                  <a:lnTo>
                    <a:pt x="4" y="126"/>
                  </a:lnTo>
                  <a:lnTo>
                    <a:pt x="6" y="122"/>
                  </a:lnTo>
                  <a:lnTo>
                    <a:pt x="10" y="122"/>
                  </a:lnTo>
                  <a:lnTo>
                    <a:pt x="14" y="130"/>
                  </a:lnTo>
                  <a:lnTo>
                    <a:pt x="20" y="134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0" y="132"/>
                  </a:lnTo>
                  <a:lnTo>
                    <a:pt x="54" y="128"/>
                  </a:lnTo>
                  <a:lnTo>
                    <a:pt x="60" y="124"/>
                  </a:lnTo>
                  <a:lnTo>
                    <a:pt x="60" y="58"/>
                  </a:lnTo>
                  <a:lnTo>
                    <a:pt x="64" y="60"/>
                  </a:lnTo>
                  <a:lnTo>
                    <a:pt x="72" y="70"/>
                  </a:lnTo>
                  <a:lnTo>
                    <a:pt x="74" y="74"/>
                  </a:lnTo>
                  <a:lnTo>
                    <a:pt x="74" y="80"/>
                  </a:lnTo>
                  <a:lnTo>
                    <a:pt x="72" y="88"/>
                  </a:lnTo>
                  <a:lnTo>
                    <a:pt x="70" y="96"/>
                  </a:lnTo>
                  <a:lnTo>
                    <a:pt x="89" y="96"/>
                  </a:lnTo>
                  <a:lnTo>
                    <a:pt x="97" y="90"/>
                  </a:lnTo>
                  <a:lnTo>
                    <a:pt x="105" y="78"/>
                  </a:lnTo>
                  <a:lnTo>
                    <a:pt x="113" y="68"/>
                  </a:lnTo>
                  <a:lnTo>
                    <a:pt x="119" y="64"/>
                  </a:lnTo>
                  <a:lnTo>
                    <a:pt x="125" y="66"/>
                  </a:lnTo>
                  <a:lnTo>
                    <a:pt x="131" y="70"/>
                  </a:lnTo>
                  <a:lnTo>
                    <a:pt x="135" y="74"/>
                  </a:lnTo>
                  <a:lnTo>
                    <a:pt x="141" y="76"/>
                  </a:lnTo>
                  <a:lnTo>
                    <a:pt x="149" y="74"/>
                  </a:lnTo>
                  <a:lnTo>
                    <a:pt x="153" y="70"/>
                  </a:lnTo>
                  <a:lnTo>
                    <a:pt x="157" y="64"/>
                  </a:lnTo>
                  <a:lnTo>
                    <a:pt x="159" y="58"/>
                  </a:lnTo>
                  <a:lnTo>
                    <a:pt x="163" y="54"/>
                  </a:lnTo>
                  <a:lnTo>
                    <a:pt x="165" y="52"/>
                  </a:lnTo>
                  <a:lnTo>
                    <a:pt x="169" y="50"/>
                  </a:lnTo>
                  <a:lnTo>
                    <a:pt x="173" y="48"/>
                  </a:lnTo>
                  <a:lnTo>
                    <a:pt x="185" y="34"/>
                  </a:lnTo>
                  <a:lnTo>
                    <a:pt x="197" y="20"/>
                  </a:lnTo>
                  <a:lnTo>
                    <a:pt x="203" y="12"/>
                  </a:lnTo>
                  <a:lnTo>
                    <a:pt x="209" y="6"/>
                  </a:lnTo>
                  <a:lnTo>
                    <a:pt x="217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39" y="4"/>
                  </a:lnTo>
                  <a:lnTo>
                    <a:pt x="245" y="6"/>
                  </a:lnTo>
                  <a:lnTo>
                    <a:pt x="255" y="8"/>
                  </a:lnTo>
                  <a:lnTo>
                    <a:pt x="255" y="18"/>
                  </a:lnTo>
                  <a:lnTo>
                    <a:pt x="259" y="26"/>
                  </a:lnTo>
                  <a:lnTo>
                    <a:pt x="263" y="34"/>
                  </a:lnTo>
                  <a:lnTo>
                    <a:pt x="265" y="44"/>
                  </a:lnTo>
                  <a:lnTo>
                    <a:pt x="263" y="52"/>
                  </a:lnTo>
                  <a:lnTo>
                    <a:pt x="261" y="58"/>
                  </a:lnTo>
                  <a:lnTo>
                    <a:pt x="261" y="94"/>
                  </a:lnTo>
                  <a:lnTo>
                    <a:pt x="273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3" name="Freeform 133"/>
            <p:cNvSpPr>
              <a:spLocks noChangeAspect="1"/>
            </p:cNvSpPr>
            <p:nvPr/>
          </p:nvSpPr>
          <p:spPr bwMode="auto">
            <a:xfrm>
              <a:off x="2979" y="2896"/>
              <a:ext cx="131" cy="145"/>
            </a:xfrm>
            <a:custGeom>
              <a:avLst/>
              <a:gdLst>
                <a:gd name="T0" fmla="*/ 150 w 128"/>
                <a:gd name="T1" fmla="*/ 0 h 134"/>
                <a:gd name="T2" fmla="*/ 150 w 128"/>
                <a:gd name="T3" fmla="*/ 6 h 134"/>
                <a:gd name="T4" fmla="*/ 182 w 128"/>
                <a:gd name="T5" fmla="*/ 76 h 134"/>
                <a:gd name="T6" fmla="*/ 209 w 128"/>
                <a:gd name="T7" fmla="*/ 104 h 134"/>
                <a:gd name="T8" fmla="*/ 219 w 128"/>
                <a:gd name="T9" fmla="*/ 143 h 134"/>
                <a:gd name="T10" fmla="*/ 225 w 128"/>
                <a:gd name="T11" fmla="*/ 183 h 134"/>
                <a:gd name="T12" fmla="*/ 231 w 128"/>
                <a:gd name="T13" fmla="*/ 232 h 134"/>
                <a:gd name="T14" fmla="*/ 231 w 128"/>
                <a:gd name="T15" fmla="*/ 294 h 134"/>
                <a:gd name="T16" fmla="*/ 231 w 128"/>
                <a:gd name="T17" fmla="*/ 357 h 134"/>
                <a:gd name="T18" fmla="*/ 229 w 128"/>
                <a:gd name="T19" fmla="*/ 418 h 134"/>
                <a:gd name="T20" fmla="*/ 225 w 128"/>
                <a:gd name="T21" fmla="*/ 467 h 134"/>
                <a:gd name="T22" fmla="*/ 225 w 128"/>
                <a:gd name="T23" fmla="*/ 546 h 134"/>
                <a:gd name="T24" fmla="*/ 225 w 128"/>
                <a:gd name="T25" fmla="*/ 640 h 134"/>
                <a:gd name="T26" fmla="*/ 221 w 128"/>
                <a:gd name="T27" fmla="*/ 716 h 134"/>
                <a:gd name="T28" fmla="*/ 219 w 128"/>
                <a:gd name="T29" fmla="*/ 785 h 134"/>
                <a:gd name="T30" fmla="*/ 209 w 128"/>
                <a:gd name="T31" fmla="*/ 874 h 134"/>
                <a:gd name="T32" fmla="*/ 186 w 128"/>
                <a:gd name="T33" fmla="*/ 961 h 134"/>
                <a:gd name="T34" fmla="*/ 174 w 128"/>
                <a:gd name="T35" fmla="*/ 1040 h 134"/>
                <a:gd name="T36" fmla="*/ 154 w 128"/>
                <a:gd name="T37" fmla="*/ 1029 h 134"/>
                <a:gd name="T38" fmla="*/ 144 w 128"/>
                <a:gd name="T39" fmla="*/ 1023 h 134"/>
                <a:gd name="T40" fmla="*/ 135 w 128"/>
                <a:gd name="T41" fmla="*/ 992 h 134"/>
                <a:gd name="T42" fmla="*/ 123 w 128"/>
                <a:gd name="T43" fmla="*/ 971 h 134"/>
                <a:gd name="T44" fmla="*/ 104 w 128"/>
                <a:gd name="T45" fmla="*/ 992 h 134"/>
                <a:gd name="T46" fmla="*/ 96 w 128"/>
                <a:gd name="T47" fmla="*/ 951 h 134"/>
                <a:gd name="T48" fmla="*/ 88 w 128"/>
                <a:gd name="T49" fmla="*/ 951 h 134"/>
                <a:gd name="T50" fmla="*/ 80 w 128"/>
                <a:gd name="T51" fmla="*/ 945 h 134"/>
                <a:gd name="T52" fmla="*/ 68 w 128"/>
                <a:gd name="T53" fmla="*/ 917 h 134"/>
                <a:gd name="T54" fmla="*/ 62 w 128"/>
                <a:gd name="T55" fmla="*/ 897 h 134"/>
                <a:gd name="T56" fmla="*/ 62 w 128"/>
                <a:gd name="T57" fmla="*/ 849 h 134"/>
                <a:gd name="T58" fmla="*/ 60 w 128"/>
                <a:gd name="T59" fmla="*/ 759 h 134"/>
                <a:gd name="T60" fmla="*/ 58 w 128"/>
                <a:gd name="T61" fmla="*/ 716 h 134"/>
                <a:gd name="T62" fmla="*/ 54 w 128"/>
                <a:gd name="T63" fmla="*/ 689 h 134"/>
                <a:gd name="T64" fmla="*/ 20 w 128"/>
                <a:gd name="T65" fmla="*/ 640 h 134"/>
                <a:gd name="T66" fmla="*/ 12 w 128"/>
                <a:gd name="T67" fmla="*/ 591 h 134"/>
                <a:gd name="T68" fmla="*/ 8 w 128"/>
                <a:gd name="T69" fmla="*/ 546 h 134"/>
                <a:gd name="T70" fmla="*/ 6 w 128"/>
                <a:gd name="T71" fmla="*/ 511 h 134"/>
                <a:gd name="T72" fmla="*/ 8 w 128"/>
                <a:gd name="T73" fmla="*/ 503 h 134"/>
                <a:gd name="T74" fmla="*/ 6 w 128"/>
                <a:gd name="T75" fmla="*/ 483 h 134"/>
                <a:gd name="T76" fmla="*/ 4 w 128"/>
                <a:gd name="T77" fmla="*/ 452 h 134"/>
                <a:gd name="T78" fmla="*/ 0 w 128"/>
                <a:gd name="T79" fmla="*/ 403 h 134"/>
                <a:gd name="T80" fmla="*/ 0 w 128"/>
                <a:gd name="T81" fmla="*/ 372 h 134"/>
                <a:gd name="T82" fmla="*/ 4 w 128"/>
                <a:gd name="T83" fmla="*/ 357 h 134"/>
                <a:gd name="T84" fmla="*/ 12 w 128"/>
                <a:gd name="T85" fmla="*/ 357 h 134"/>
                <a:gd name="T86" fmla="*/ 18 w 128"/>
                <a:gd name="T87" fmla="*/ 372 h 134"/>
                <a:gd name="T88" fmla="*/ 48 w 128"/>
                <a:gd name="T89" fmla="*/ 372 h 134"/>
                <a:gd name="T90" fmla="*/ 58 w 128"/>
                <a:gd name="T91" fmla="*/ 294 h 134"/>
                <a:gd name="T92" fmla="*/ 80 w 128"/>
                <a:gd name="T93" fmla="*/ 198 h 134"/>
                <a:gd name="T94" fmla="*/ 104 w 128"/>
                <a:gd name="T95" fmla="*/ 122 h 134"/>
                <a:gd name="T96" fmla="*/ 114 w 128"/>
                <a:gd name="T97" fmla="*/ 89 h 134"/>
                <a:gd name="T98" fmla="*/ 108 w 128"/>
                <a:gd name="T99" fmla="*/ 65 h 134"/>
                <a:gd name="T100" fmla="*/ 108 w 128"/>
                <a:gd name="T101" fmla="*/ 6 h 134"/>
                <a:gd name="T102" fmla="*/ 114 w 128"/>
                <a:gd name="T103" fmla="*/ 4 h 134"/>
                <a:gd name="T104" fmla="*/ 123 w 128"/>
                <a:gd name="T105" fmla="*/ 2 h 134"/>
                <a:gd name="T106" fmla="*/ 135 w 128"/>
                <a:gd name="T107" fmla="*/ 0 h 134"/>
                <a:gd name="T108" fmla="*/ 147 w 128"/>
                <a:gd name="T109" fmla="*/ 0 h 134"/>
                <a:gd name="T110" fmla="*/ 150 w 128"/>
                <a:gd name="T111" fmla="*/ 0 h 1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8"/>
                <a:gd name="T169" fmla="*/ 0 h 134"/>
                <a:gd name="T170" fmla="*/ 128 w 128"/>
                <a:gd name="T171" fmla="*/ 134 h 1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8" h="134">
                  <a:moveTo>
                    <a:pt x="84" y="0"/>
                  </a:moveTo>
                  <a:lnTo>
                    <a:pt x="84" y="6"/>
                  </a:lnTo>
                  <a:lnTo>
                    <a:pt x="100" y="10"/>
                  </a:lnTo>
                  <a:lnTo>
                    <a:pt x="114" y="14"/>
                  </a:lnTo>
                  <a:lnTo>
                    <a:pt x="120" y="18"/>
                  </a:lnTo>
                  <a:lnTo>
                    <a:pt x="124" y="24"/>
                  </a:lnTo>
                  <a:lnTo>
                    <a:pt x="128" y="30"/>
                  </a:lnTo>
                  <a:lnTo>
                    <a:pt x="128" y="38"/>
                  </a:lnTo>
                  <a:lnTo>
                    <a:pt x="128" y="46"/>
                  </a:lnTo>
                  <a:lnTo>
                    <a:pt x="126" y="54"/>
                  </a:lnTo>
                  <a:lnTo>
                    <a:pt x="124" y="60"/>
                  </a:lnTo>
                  <a:lnTo>
                    <a:pt x="124" y="70"/>
                  </a:lnTo>
                  <a:lnTo>
                    <a:pt x="124" y="82"/>
                  </a:lnTo>
                  <a:lnTo>
                    <a:pt x="122" y="92"/>
                  </a:lnTo>
                  <a:lnTo>
                    <a:pt x="120" y="102"/>
                  </a:lnTo>
                  <a:lnTo>
                    <a:pt x="114" y="112"/>
                  </a:lnTo>
                  <a:lnTo>
                    <a:pt x="102" y="124"/>
                  </a:lnTo>
                  <a:lnTo>
                    <a:pt x="96" y="134"/>
                  </a:lnTo>
                  <a:lnTo>
                    <a:pt x="86" y="132"/>
                  </a:lnTo>
                  <a:lnTo>
                    <a:pt x="80" y="130"/>
                  </a:lnTo>
                  <a:lnTo>
                    <a:pt x="74" y="128"/>
                  </a:lnTo>
                  <a:lnTo>
                    <a:pt x="66" y="126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50" y="122"/>
                  </a:lnTo>
                  <a:lnTo>
                    <a:pt x="46" y="120"/>
                  </a:lnTo>
                  <a:lnTo>
                    <a:pt x="40" y="118"/>
                  </a:lnTo>
                  <a:lnTo>
                    <a:pt x="36" y="116"/>
                  </a:lnTo>
                  <a:lnTo>
                    <a:pt x="36" y="110"/>
                  </a:lnTo>
                  <a:lnTo>
                    <a:pt x="34" y="98"/>
                  </a:lnTo>
                  <a:lnTo>
                    <a:pt x="32" y="92"/>
                  </a:lnTo>
                  <a:lnTo>
                    <a:pt x="28" y="88"/>
                  </a:lnTo>
                  <a:lnTo>
                    <a:pt x="20" y="82"/>
                  </a:lnTo>
                  <a:lnTo>
                    <a:pt x="12" y="76"/>
                  </a:lnTo>
                  <a:lnTo>
                    <a:pt x="8" y="70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4" y="58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6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32" y="38"/>
                  </a:lnTo>
                  <a:lnTo>
                    <a:pt x="46" y="26"/>
                  </a:lnTo>
                  <a:lnTo>
                    <a:pt x="58" y="16"/>
                  </a:lnTo>
                  <a:lnTo>
                    <a:pt x="62" y="12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4" name="Freeform 134"/>
            <p:cNvSpPr>
              <a:spLocks noChangeAspect="1"/>
            </p:cNvSpPr>
            <p:nvPr/>
          </p:nvSpPr>
          <p:spPr bwMode="auto">
            <a:xfrm>
              <a:off x="2922" y="2737"/>
              <a:ext cx="205" cy="211"/>
            </a:xfrm>
            <a:custGeom>
              <a:avLst/>
              <a:gdLst>
                <a:gd name="T0" fmla="*/ 166 w 200"/>
                <a:gd name="T1" fmla="*/ 1647 h 194"/>
                <a:gd name="T2" fmla="*/ 216 w 200"/>
                <a:gd name="T3" fmla="*/ 1437 h 194"/>
                <a:gd name="T4" fmla="*/ 220 w 200"/>
                <a:gd name="T5" fmla="*/ 1364 h 194"/>
                <a:gd name="T6" fmla="*/ 222 w 200"/>
                <a:gd name="T7" fmla="*/ 1335 h 194"/>
                <a:gd name="T8" fmla="*/ 246 w 200"/>
                <a:gd name="T9" fmla="*/ 1292 h 194"/>
                <a:gd name="T10" fmla="*/ 268 w 200"/>
                <a:gd name="T11" fmla="*/ 1234 h 194"/>
                <a:gd name="T12" fmla="*/ 263 w 200"/>
                <a:gd name="T13" fmla="*/ 1209 h 194"/>
                <a:gd name="T14" fmla="*/ 285 w 200"/>
                <a:gd name="T15" fmla="*/ 1132 h 194"/>
                <a:gd name="T16" fmla="*/ 330 w 200"/>
                <a:gd name="T17" fmla="*/ 1090 h 194"/>
                <a:gd name="T18" fmla="*/ 351 w 200"/>
                <a:gd name="T19" fmla="*/ 923 h 194"/>
                <a:gd name="T20" fmla="*/ 358 w 200"/>
                <a:gd name="T21" fmla="*/ 781 h 194"/>
                <a:gd name="T22" fmla="*/ 364 w 200"/>
                <a:gd name="T23" fmla="*/ 658 h 194"/>
                <a:gd name="T24" fmla="*/ 364 w 200"/>
                <a:gd name="T25" fmla="*/ 521 h 194"/>
                <a:gd name="T26" fmla="*/ 376 w 200"/>
                <a:gd name="T27" fmla="*/ 444 h 194"/>
                <a:gd name="T28" fmla="*/ 372 w 200"/>
                <a:gd name="T29" fmla="*/ 317 h 194"/>
                <a:gd name="T30" fmla="*/ 338 w 200"/>
                <a:gd name="T31" fmla="*/ 137 h 194"/>
                <a:gd name="T32" fmla="*/ 306 w 200"/>
                <a:gd name="T33" fmla="*/ 70 h 194"/>
                <a:gd name="T34" fmla="*/ 292 w 200"/>
                <a:gd name="T35" fmla="*/ 4 h 194"/>
                <a:gd name="T36" fmla="*/ 263 w 200"/>
                <a:gd name="T37" fmla="*/ 2 h 194"/>
                <a:gd name="T38" fmla="*/ 227 w 200"/>
                <a:gd name="T39" fmla="*/ 83 h 194"/>
                <a:gd name="T40" fmla="*/ 216 w 200"/>
                <a:gd name="T41" fmla="*/ 176 h 194"/>
                <a:gd name="T42" fmla="*/ 212 w 200"/>
                <a:gd name="T43" fmla="*/ 581 h 194"/>
                <a:gd name="T44" fmla="*/ 220 w 200"/>
                <a:gd name="T45" fmla="*/ 687 h 194"/>
                <a:gd name="T46" fmla="*/ 255 w 200"/>
                <a:gd name="T47" fmla="*/ 730 h 194"/>
                <a:gd name="T48" fmla="*/ 251 w 200"/>
                <a:gd name="T49" fmla="*/ 868 h 194"/>
                <a:gd name="T50" fmla="*/ 234 w 200"/>
                <a:gd name="T51" fmla="*/ 923 h 194"/>
                <a:gd name="T52" fmla="*/ 222 w 200"/>
                <a:gd name="T53" fmla="*/ 849 h 194"/>
                <a:gd name="T54" fmla="*/ 200 w 200"/>
                <a:gd name="T55" fmla="*/ 740 h 194"/>
                <a:gd name="T56" fmla="*/ 174 w 200"/>
                <a:gd name="T57" fmla="*/ 658 h 194"/>
                <a:gd name="T58" fmla="*/ 162 w 200"/>
                <a:gd name="T59" fmla="*/ 632 h 194"/>
                <a:gd name="T60" fmla="*/ 154 w 200"/>
                <a:gd name="T61" fmla="*/ 658 h 194"/>
                <a:gd name="T62" fmla="*/ 136 w 200"/>
                <a:gd name="T63" fmla="*/ 658 h 194"/>
                <a:gd name="T64" fmla="*/ 116 w 200"/>
                <a:gd name="T65" fmla="*/ 605 h 194"/>
                <a:gd name="T66" fmla="*/ 60 w 200"/>
                <a:gd name="T67" fmla="*/ 491 h 194"/>
                <a:gd name="T68" fmla="*/ 58 w 200"/>
                <a:gd name="T69" fmla="*/ 812 h 194"/>
                <a:gd name="T70" fmla="*/ 52 w 200"/>
                <a:gd name="T71" fmla="*/ 846 h 194"/>
                <a:gd name="T72" fmla="*/ 0 w 200"/>
                <a:gd name="T73" fmla="*/ 1437 h 194"/>
                <a:gd name="T74" fmla="*/ 46 w 200"/>
                <a:gd name="T75" fmla="*/ 1647 h 194"/>
                <a:gd name="T76" fmla="*/ 56 w 200"/>
                <a:gd name="T77" fmla="*/ 1647 h 194"/>
                <a:gd name="T78" fmla="*/ 79 w 200"/>
                <a:gd name="T79" fmla="*/ 1647 h 194"/>
                <a:gd name="T80" fmla="*/ 104 w 200"/>
                <a:gd name="T81" fmla="*/ 1691 h 194"/>
                <a:gd name="T82" fmla="*/ 146 w 200"/>
                <a:gd name="T83" fmla="*/ 1723 h 1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0"/>
                <a:gd name="T127" fmla="*/ 0 h 194"/>
                <a:gd name="T128" fmla="*/ 200 w 200"/>
                <a:gd name="T129" fmla="*/ 194 h 1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0" h="194">
                  <a:moveTo>
                    <a:pt x="78" y="194"/>
                  </a:moveTo>
                  <a:lnTo>
                    <a:pt x="88" y="184"/>
                  </a:lnTo>
                  <a:lnTo>
                    <a:pt x="102" y="172"/>
                  </a:lnTo>
                  <a:lnTo>
                    <a:pt x="114" y="162"/>
                  </a:lnTo>
                  <a:lnTo>
                    <a:pt x="118" y="158"/>
                  </a:lnTo>
                  <a:lnTo>
                    <a:pt x="116" y="154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22" y="148"/>
                  </a:lnTo>
                  <a:lnTo>
                    <a:pt x="130" y="146"/>
                  </a:lnTo>
                  <a:lnTo>
                    <a:pt x="138" y="146"/>
                  </a:lnTo>
                  <a:lnTo>
                    <a:pt x="140" y="140"/>
                  </a:lnTo>
                  <a:lnTo>
                    <a:pt x="140" y="138"/>
                  </a:lnTo>
                  <a:lnTo>
                    <a:pt x="138" y="136"/>
                  </a:lnTo>
                  <a:lnTo>
                    <a:pt x="144" y="132"/>
                  </a:lnTo>
                  <a:lnTo>
                    <a:pt x="150" y="128"/>
                  </a:lnTo>
                  <a:lnTo>
                    <a:pt x="162" y="124"/>
                  </a:lnTo>
                  <a:lnTo>
                    <a:pt x="174" y="122"/>
                  </a:lnTo>
                  <a:lnTo>
                    <a:pt x="184" y="116"/>
                  </a:lnTo>
                  <a:lnTo>
                    <a:pt x="184" y="104"/>
                  </a:lnTo>
                  <a:lnTo>
                    <a:pt x="186" y="96"/>
                  </a:lnTo>
                  <a:lnTo>
                    <a:pt x="188" y="88"/>
                  </a:lnTo>
                  <a:lnTo>
                    <a:pt x="194" y="82"/>
                  </a:lnTo>
                  <a:lnTo>
                    <a:pt x="192" y="74"/>
                  </a:lnTo>
                  <a:lnTo>
                    <a:pt x="192" y="64"/>
                  </a:lnTo>
                  <a:lnTo>
                    <a:pt x="192" y="58"/>
                  </a:lnTo>
                  <a:lnTo>
                    <a:pt x="196" y="54"/>
                  </a:lnTo>
                  <a:lnTo>
                    <a:pt x="198" y="50"/>
                  </a:lnTo>
                  <a:lnTo>
                    <a:pt x="200" y="46"/>
                  </a:lnTo>
                  <a:lnTo>
                    <a:pt x="196" y="36"/>
                  </a:lnTo>
                  <a:lnTo>
                    <a:pt x="194" y="28"/>
                  </a:lnTo>
                  <a:lnTo>
                    <a:pt x="178" y="16"/>
                  </a:lnTo>
                  <a:lnTo>
                    <a:pt x="172" y="12"/>
                  </a:lnTo>
                  <a:lnTo>
                    <a:pt x="162" y="8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0"/>
                  </a:lnTo>
                  <a:lnTo>
                    <a:pt x="138" y="2"/>
                  </a:lnTo>
                  <a:lnTo>
                    <a:pt x="126" y="8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4" y="20"/>
                  </a:lnTo>
                  <a:lnTo>
                    <a:pt x="112" y="26"/>
                  </a:lnTo>
                  <a:lnTo>
                    <a:pt x="112" y="66"/>
                  </a:lnTo>
                  <a:lnTo>
                    <a:pt x="114" y="74"/>
                  </a:lnTo>
                  <a:lnTo>
                    <a:pt x="116" y="78"/>
                  </a:lnTo>
                  <a:lnTo>
                    <a:pt x="122" y="82"/>
                  </a:lnTo>
                  <a:lnTo>
                    <a:pt x="134" y="82"/>
                  </a:lnTo>
                  <a:lnTo>
                    <a:pt x="134" y="94"/>
                  </a:lnTo>
                  <a:lnTo>
                    <a:pt x="132" y="98"/>
                  </a:lnTo>
                  <a:lnTo>
                    <a:pt x="128" y="102"/>
                  </a:lnTo>
                  <a:lnTo>
                    <a:pt x="124" y="104"/>
                  </a:lnTo>
                  <a:lnTo>
                    <a:pt x="122" y="104"/>
                  </a:lnTo>
                  <a:lnTo>
                    <a:pt x="118" y="96"/>
                  </a:lnTo>
                  <a:lnTo>
                    <a:pt x="114" y="92"/>
                  </a:lnTo>
                  <a:lnTo>
                    <a:pt x="104" y="84"/>
                  </a:lnTo>
                  <a:lnTo>
                    <a:pt x="96" y="76"/>
                  </a:lnTo>
                  <a:lnTo>
                    <a:pt x="92" y="74"/>
                  </a:lnTo>
                  <a:lnTo>
                    <a:pt x="92" y="70"/>
                  </a:lnTo>
                  <a:lnTo>
                    <a:pt x="86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8" y="76"/>
                  </a:lnTo>
                  <a:lnTo>
                    <a:pt x="72" y="74"/>
                  </a:lnTo>
                  <a:lnTo>
                    <a:pt x="64" y="72"/>
                  </a:lnTo>
                  <a:lnTo>
                    <a:pt x="60" y="68"/>
                  </a:lnTo>
                  <a:lnTo>
                    <a:pt x="58" y="64"/>
                  </a:lnTo>
                  <a:lnTo>
                    <a:pt x="34" y="56"/>
                  </a:lnTo>
                  <a:lnTo>
                    <a:pt x="34" y="88"/>
                  </a:lnTo>
                  <a:lnTo>
                    <a:pt x="32" y="92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0" y="94"/>
                  </a:lnTo>
                  <a:lnTo>
                    <a:pt x="0" y="162"/>
                  </a:lnTo>
                  <a:lnTo>
                    <a:pt x="18" y="182"/>
                  </a:lnTo>
                  <a:lnTo>
                    <a:pt x="20" y="184"/>
                  </a:lnTo>
                  <a:lnTo>
                    <a:pt x="24" y="186"/>
                  </a:lnTo>
                  <a:lnTo>
                    <a:pt x="30" y="184"/>
                  </a:lnTo>
                  <a:lnTo>
                    <a:pt x="38" y="182"/>
                  </a:lnTo>
                  <a:lnTo>
                    <a:pt x="44" y="184"/>
                  </a:lnTo>
                  <a:lnTo>
                    <a:pt x="50" y="188"/>
                  </a:lnTo>
                  <a:lnTo>
                    <a:pt x="56" y="190"/>
                  </a:lnTo>
                  <a:lnTo>
                    <a:pt x="62" y="194"/>
                  </a:lnTo>
                  <a:lnTo>
                    <a:pt x="78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5" name="Freeform 135"/>
            <p:cNvSpPr>
              <a:spLocks noChangeAspect="1"/>
            </p:cNvSpPr>
            <p:nvPr/>
          </p:nvSpPr>
          <p:spPr bwMode="auto">
            <a:xfrm>
              <a:off x="2741" y="2689"/>
              <a:ext cx="216" cy="257"/>
            </a:xfrm>
            <a:custGeom>
              <a:avLst/>
              <a:gdLst>
                <a:gd name="T0" fmla="*/ 313 w 211"/>
                <a:gd name="T1" fmla="*/ 2163 h 236"/>
                <a:gd name="T2" fmla="*/ 210 w 211"/>
                <a:gd name="T3" fmla="*/ 2147 h 236"/>
                <a:gd name="T4" fmla="*/ 200 w 211"/>
                <a:gd name="T5" fmla="*/ 2076 h 236"/>
                <a:gd name="T6" fmla="*/ 54 w 211"/>
                <a:gd name="T7" fmla="*/ 2041 h 236"/>
                <a:gd name="T8" fmla="*/ 48 w 211"/>
                <a:gd name="T9" fmla="*/ 2018 h 236"/>
                <a:gd name="T10" fmla="*/ 4 w 211"/>
                <a:gd name="T11" fmla="*/ 2041 h 236"/>
                <a:gd name="T12" fmla="*/ 0 w 211"/>
                <a:gd name="T13" fmla="*/ 1930 h 236"/>
                <a:gd name="T14" fmla="*/ 4 w 211"/>
                <a:gd name="T15" fmla="*/ 1773 h 236"/>
                <a:gd name="T16" fmla="*/ 6 w 211"/>
                <a:gd name="T17" fmla="*/ 1598 h 236"/>
                <a:gd name="T18" fmla="*/ 14 w 211"/>
                <a:gd name="T19" fmla="*/ 1405 h 236"/>
                <a:gd name="T20" fmla="*/ 52 w 211"/>
                <a:gd name="T21" fmla="*/ 1216 h 236"/>
                <a:gd name="T22" fmla="*/ 62 w 211"/>
                <a:gd name="T23" fmla="*/ 1031 h 236"/>
                <a:gd name="T24" fmla="*/ 60 w 211"/>
                <a:gd name="T25" fmla="*/ 823 h 236"/>
                <a:gd name="T26" fmla="*/ 52 w 211"/>
                <a:gd name="T27" fmla="*/ 659 h 236"/>
                <a:gd name="T28" fmla="*/ 50 w 211"/>
                <a:gd name="T29" fmla="*/ 511 h 236"/>
                <a:gd name="T30" fmla="*/ 54 w 211"/>
                <a:gd name="T31" fmla="*/ 444 h 236"/>
                <a:gd name="T32" fmla="*/ 54 w 211"/>
                <a:gd name="T33" fmla="*/ 322 h 236"/>
                <a:gd name="T34" fmla="*/ 16 w 211"/>
                <a:gd name="T35" fmla="*/ 0 h 236"/>
                <a:gd name="T36" fmla="*/ 152 w 211"/>
                <a:gd name="T37" fmla="*/ 125 h 236"/>
                <a:gd name="T38" fmla="*/ 180 w 211"/>
                <a:gd name="T39" fmla="*/ 322 h 236"/>
                <a:gd name="T40" fmla="*/ 197 w 211"/>
                <a:gd name="T41" fmla="*/ 347 h 236"/>
                <a:gd name="T42" fmla="*/ 230 w 211"/>
                <a:gd name="T43" fmla="*/ 347 h 236"/>
                <a:gd name="T44" fmla="*/ 241 w 211"/>
                <a:gd name="T45" fmla="*/ 272 h 236"/>
                <a:gd name="T46" fmla="*/ 282 w 211"/>
                <a:gd name="T47" fmla="*/ 194 h 236"/>
                <a:gd name="T48" fmla="*/ 289 w 211"/>
                <a:gd name="T49" fmla="*/ 230 h 236"/>
                <a:gd name="T50" fmla="*/ 313 w 211"/>
                <a:gd name="T51" fmla="*/ 250 h 236"/>
                <a:gd name="T52" fmla="*/ 328 w 211"/>
                <a:gd name="T53" fmla="*/ 453 h 236"/>
                <a:gd name="T54" fmla="*/ 325 w 211"/>
                <a:gd name="T55" fmla="*/ 718 h 236"/>
                <a:gd name="T56" fmla="*/ 336 w 211"/>
                <a:gd name="T57" fmla="*/ 808 h 236"/>
                <a:gd name="T58" fmla="*/ 333 w 211"/>
                <a:gd name="T59" fmla="*/ 926 h 236"/>
                <a:gd name="T60" fmla="*/ 357 w 211"/>
                <a:gd name="T61" fmla="*/ 942 h 236"/>
                <a:gd name="T62" fmla="*/ 377 w 211"/>
                <a:gd name="T63" fmla="*/ 926 h 236"/>
                <a:gd name="T64" fmla="*/ 387 w 211"/>
                <a:gd name="T65" fmla="*/ 1216 h 236"/>
                <a:gd name="T66" fmla="*/ 377 w 211"/>
                <a:gd name="T67" fmla="*/ 1261 h 236"/>
                <a:gd name="T68" fmla="*/ 325 w 211"/>
                <a:gd name="T69" fmla="*/ 1261 h 236"/>
                <a:gd name="T70" fmla="*/ 359 w 211"/>
                <a:gd name="T71" fmla="*/ 2076 h 2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1"/>
                <a:gd name="T109" fmla="*/ 0 h 236"/>
                <a:gd name="T110" fmla="*/ 211 w 211"/>
                <a:gd name="T111" fmla="*/ 236 h 2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1" h="236">
                  <a:moveTo>
                    <a:pt x="195" y="228"/>
                  </a:moveTo>
                  <a:lnTo>
                    <a:pt x="171" y="236"/>
                  </a:lnTo>
                  <a:lnTo>
                    <a:pt x="124" y="236"/>
                  </a:lnTo>
                  <a:lnTo>
                    <a:pt x="114" y="232"/>
                  </a:lnTo>
                  <a:lnTo>
                    <a:pt x="112" y="230"/>
                  </a:lnTo>
                  <a:lnTo>
                    <a:pt x="108" y="226"/>
                  </a:lnTo>
                  <a:lnTo>
                    <a:pt x="34" y="226"/>
                  </a:lnTo>
                  <a:lnTo>
                    <a:pt x="28" y="222"/>
                  </a:lnTo>
                  <a:lnTo>
                    <a:pt x="26" y="220"/>
                  </a:lnTo>
                  <a:lnTo>
                    <a:pt x="22" y="220"/>
                  </a:lnTo>
                  <a:lnTo>
                    <a:pt x="10" y="222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10"/>
                  </a:lnTo>
                  <a:lnTo>
                    <a:pt x="4" y="202"/>
                  </a:lnTo>
                  <a:lnTo>
                    <a:pt x="4" y="194"/>
                  </a:lnTo>
                  <a:lnTo>
                    <a:pt x="4" y="188"/>
                  </a:lnTo>
                  <a:lnTo>
                    <a:pt x="6" y="174"/>
                  </a:lnTo>
                  <a:lnTo>
                    <a:pt x="10" y="162"/>
                  </a:lnTo>
                  <a:lnTo>
                    <a:pt x="14" y="152"/>
                  </a:lnTo>
                  <a:lnTo>
                    <a:pt x="20" y="142"/>
                  </a:lnTo>
                  <a:lnTo>
                    <a:pt x="26" y="132"/>
                  </a:lnTo>
                  <a:lnTo>
                    <a:pt x="32" y="122"/>
                  </a:lnTo>
                  <a:lnTo>
                    <a:pt x="36" y="112"/>
                  </a:lnTo>
                  <a:lnTo>
                    <a:pt x="36" y="100"/>
                  </a:lnTo>
                  <a:lnTo>
                    <a:pt x="34" y="90"/>
                  </a:lnTo>
                  <a:lnTo>
                    <a:pt x="30" y="80"/>
                  </a:lnTo>
                  <a:lnTo>
                    <a:pt x="26" y="72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6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36"/>
                  </a:lnTo>
                  <a:lnTo>
                    <a:pt x="24" y="26"/>
                  </a:lnTo>
                  <a:lnTo>
                    <a:pt x="16" y="0"/>
                  </a:lnTo>
                  <a:lnTo>
                    <a:pt x="84" y="0"/>
                  </a:lnTo>
                  <a:lnTo>
                    <a:pt x="84" y="14"/>
                  </a:lnTo>
                  <a:lnTo>
                    <a:pt x="90" y="26"/>
                  </a:lnTo>
                  <a:lnTo>
                    <a:pt x="98" y="36"/>
                  </a:lnTo>
                  <a:lnTo>
                    <a:pt x="102" y="38"/>
                  </a:lnTo>
                  <a:lnTo>
                    <a:pt x="106" y="38"/>
                  </a:lnTo>
                  <a:lnTo>
                    <a:pt x="118" y="38"/>
                  </a:lnTo>
                  <a:lnTo>
                    <a:pt x="126" y="38"/>
                  </a:lnTo>
                  <a:lnTo>
                    <a:pt x="130" y="36"/>
                  </a:lnTo>
                  <a:lnTo>
                    <a:pt x="132" y="30"/>
                  </a:lnTo>
                  <a:lnTo>
                    <a:pt x="132" y="22"/>
                  </a:lnTo>
                  <a:lnTo>
                    <a:pt x="153" y="22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63" y="28"/>
                  </a:lnTo>
                  <a:lnTo>
                    <a:pt x="171" y="28"/>
                  </a:lnTo>
                  <a:lnTo>
                    <a:pt x="177" y="26"/>
                  </a:lnTo>
                  <a:lnTo>
                    <a:pt x="179" y="50"/>
                  </a:lnTo>
                  <a:lnTo>
                    <a:pt x="177" y="74"/>
                  </a:lnTo>
                  <a:lnTo>
                    <a:pt x="177" y="78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3" y="92"/>
                  </a:lnTo>
                  <a:lnTo>
                    <a:pt x="181" y="100"/>
                  </a:lnTo>
                  <a:lnTo>
                    <a:pt x="189" y="102"/>
                  </a:lnTo>
                  <a:lnTo>
                    <a:pt x="193" y="102"/>
                  </a:lnTo>
                  <a:lnTo>
                    <a:pt x="197" y="100"/>
                  </a:lnTo>
                  <a:lnTo>
                    <a:pt x="205" y="100"/>
                  </a:lnTo>
                  <a:lnTo>
                    <a:pt x="211" y="100"/>
                  </a:lnTo>
                  <a:lnTo>
                    <a:pt x="211" y="132"/>
                  </a:lnTo>
                  <a:lnTo>
                    <a:pt x="209" y="136"/>
                  </a:lnTo>
                  <a:lnTo>
                    <a:pt x="205" y="138"/>
                  </a:lnTo>
                  <a:lnTo>
                    <a:pt x="203" y="138"/>
                  </a:lnTo>
                  <a:lnTo>
                    <a:pt x="177" y="138"/>
                  </a:lnTo>
                  <a:lnTo>
                    <a:pt x="177" y="206"/>
                  </a:lnTo>
                  <a:lnTo>
                    <a:pt x="195" y="226"/>
                  </a:lnTo>
                  <a:lnTo>
                    <a:pt x="195" y="2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6" name="Freeform 136"/>
            <p:cNvSpPr>
              <a:spLocks noChangeAspect="1"/>
            </p:cNvSpPr>
            <p:nvPr/>
          </p:nvSpPr>
          <p:spPr bwMode="auto">
            <a:xfrm>
              <a:off x="2876" y="2941"/>
              <a:ext cx="163" cy="195"/>
            </a:xfrm>
            <a:custGeom>
              <a:avLst/>
              <a:gdLst>
                <a:gd name="T0" fmla="*/ 195 w 159"/>
                <a:gd name="T1" fmla="*/ 6 h 180"/>
                <a:gd name="T2" fmla="*/ 195 w 159"/>
                <a:gd name="T3" fmla="*/ 78 h 180"/>
                <a:gd name="T4" fmla="*/ 201 w 159"/>
                <a:gd name="T5" fmla="*/ 127 h 180"/>
                <a:gd name="T6" fmla="*/ 205 w 159"/>
                <a:gd name="T7" fmla="*/ 163 h 180"/>
                <a:gd name="T8" fmla="*/ 207 w 159"/>
                <a:gd name="T9" fmla="*/ 177 h 180"/>
                <a:gd name="T10" fmla="*/ 205 w 159"/>
                <a:gd name="T11" fmla="*/ 192 h 180"/>
                <a:gd name="T12" fmla="*/ 207 w 159"/>
                <a:gd name="T13" fmla="*/ 225 h 180"/>
                <a:gd name="T14" fmla="*/ 215 w 159"/>
                <a:gd name="T15" fmla="*/ 271 h 180"/>
                <a:gd name="T16" fmla="*/ 228 w 159"/>
                <a:gd name="T17" fmla="*/ 319 h 180"/>
                <a:gd name="T18" fmla="*/ 245 w 159"/>
                <a:gd name="T19" fmla="*/ 366 h 180"/>
                <a:gd name="T20" fmla="*/ 252 w 159"/>
                <a:gd name="T21" fmla="*/ 396 h 180"/>
                <a:gd name="T22" fmla="*/ 257 w 159"/>
                <a:gd name="T23" fmla="*/ 463 h 180"/>
                <a:gd name="T24" fmla="*/ 262 w 159"/>
                <a:gd name="T25" fmla="*/ 546 h 180"/>
                <a:gd name="T26" fmla="*/ 262 w 159"/>
                <a:gd name="T27" fmla="*/ 592 h 180"/>
                <a:gd name="T28" fmla="*/ 270 w 159"/>
                <a:gd name="T29" fmla="*/ 607 h 180"/>
                <a:gd name="T30" fmla="*/ 282 w 159"/>
                <a:gd name="T31" fmla="*/ 638 h 180"/>
                <a:gd name="T32" fmla="*/ 289 w 159"/>
                <a:gd name="T33" fmla="*/ 641 h 180"/>
                <a:gd name="T34" fmla="*/ 296 w 159"/>
                <a:gd name="T35" fmla="*/ 641 h 180"/>
                <a:gd name="T36" fmla="*/ 303 w 159"/>
                <a:gd name="T37" fmla="*/ 692 h 180"/>
                <a:gd name="T38" fmla="*/ 289 w 159"/>
                <a:gd name="T39" fmla="*/ 720 h 180"/>
                <a:gd name="T40" fmla="*/ 277 w 159"/>
                <a:gd name="T41" fmla="*/ 752 h 180"/>
                <a:gd name="T42" fmla="*/ 257 w 159"/>
                <a:gd name="T43" fmla="*/ 879 h 180"/>
                <a:gd name="T44" fmla="*/ 238 w 159"/>
                <a:gd name="T45" fmla="*/ 963 h 180"/>
                <a:gd name="T46" fmla="*/ 217 w 159"/>
                <a:gd name="T47" fmla="*/ 1063 h 180"/>
                <a:gd name="T48" fmla="*/ 211 w 159"/>
                <a:gd name="T49" fmla="*/ 1069 h 180"/>
                <a:gd name="T50" fmla="*/ 205 w 159"/>
                <a:gd name="T51" fmla="*/ 1077 h 180"/>
                <a:gd name="T52" fmla="*/ 201 w 159"/>
                <a:gd name="T53" fmla="*/ 1117 h 180"/>
                <a:gd name="T54" fmla="*/ 195 w 159"/>
                <a:gd name="T55" fmla="*/ 1141 h 180"/>
                <a:gd name="T56" fmla="*/ 190 w 159"/>
                <a:gd name="T57" fmla="*/ 1181 h 180"/>
                <a:gd name="T58" fmla="*/ 180 w 159"/>
                <a:gd name="T59" fmla="*/ 1236 h 180"/>
                <a:gd name="T60" fmla="*/ 172 w 159"/>
                <a:gd name="T61" fmla="*/ 1261 h 180"/>
                <a:gd name="T62" fmla="*/ 156 w 159"/>
                <a:gd name="T63" fmla="*/ 1279 h 180"/>
                <a:gd name="T64" fmla="*/ 144 w 159"/>
                <a:gd name="T65" fmla="*/ 1261 h 180"/>
                <a:gd name="T66" fmla="*/ 137 w 159"/>
                <a:gd name="T67" fmla="*/ 1236 h 180"/>
                <a:gd name="T68" fmla="*/ 128 w 159"/>
                <a:gd name="T69" fmla="*/ 1210 h 180"/>
                <a:gd name="T70" fmla="*/ 119 w 159"/>
                <a:gd name="T71" fmla="*/ 1181 h 180"/>
                <a:gd name="T72" fmla="*/ 103 w 159"/>
                <a:gd name="T73" fmla="*/ 1217 h 180"/>
                <a:gd name="T74" fmla="*/ 86 w 159"/>
                <a:gd name="T75" fmla="*/ 1305 h 180"/>
                <a:gd name="T76" fmla="*/ 70 w 159"/>
                <a:gd name="T77" fmla="*/ 1400 h 180"/>
                <a:gd name="T78" fmla="*/ 57 w 159"/>
                <a:gd name="T79" fmla="*/ 1437 h 180"/>
                <a:gd name="T80" fmla="*/ 12 w 159"/>
                <a:gd name="T81" fmla="*/ 1437 h 180"/>
                <a:gd name="T82" fmla="*/ 14 w 159"/>
                <a:gd name="T83" fmla="*/ 1369 h 180"/>
                <a:gd name="T84" fmla="*/ 16 w 159"/>
                <a:gd name="T85" fmla="*/ 1312 h 180"/>
                <a:gd name="T86" fmla="*/ 16 w 159"/>
                <a:gd name="T87" fmla="*/ 1261 h 180"/>
                <a:gd name="T88" fmla="*/ 14 w 159"/>
                <a:gd name="T89" fmla="*/ 1236 h 180"/>
                <a:gd name="T90" fmla="*/ 6 w 159"/>
                <a:gd name="T91" fmla="*/ 1155 h 180"/>
                <a:gd name="T92" fmla="*/ 0 w 159"/>
                <a:gd name="T93" fmla="*/ 1141 h 180"/>
                <a:gd name="T94" fmla="*/ 0 w 159"/>
                <a:gd name="T95" fmla="*/ 666 h 180"/>
                <a:gd name="T96" fmla="*/ 47 w 159"/>
                <a:gd name="T97" fmla="*/ 666 h 180"/>
                <a:gd name="T98" fmla="*/ 47 w 159"/>
                <a:gd name="T99" fmla="*/ 92 h 180"/>
                <a:gd name="T100" fmla="*/ 82 w 159"/>
                <a:gd name="T101" fmla="*/ 78 h 180"/>
                <a:gd name="T102" fmla="*/ 125 w 159"/>
                <a:gd name="T103" fmla="*/ 6 h 180"/>
                <a:gd name="T104" fmla="*/ 131 w 159"/>
                <a:gd name="T105" fmla="*/ 108 h 180"/>
                <a:gd name="T106" fmla="*/ 156 w 159"/>
                <a:gd name="T107" fmla="*/ 6 h 180"/>
                <a:gd name="T108" fmla="*/ 168 w 159"/>
                <a:gd name="T109" fmla="*/ 2 h 180"/>
                <a:gd name="T110" fmla="*/ 180 w 159"/>
                <a:gd name="T111" fmla="*/ 0 h 180"/>
                <a:gd name="T112" fmla="*/ 190 w 159"/>
                <a:gd name="T113" fmla="*/ 2 h 180"/>
                <a:gd name="T114" fmla="*/ 195 w 159"/>
                <a:gd name="T115" fmla="*/ 0 h 180"/>
                <a:gd name="T116" fmla="*/ 195 w 159"/>
                <a:gd name="T117" fmla="*/ 4 h 180"/>
                <a:gd name="T118" fmla="*/ 195 w 159"/>
                <a:gd name="T119" fmla="*/ 6 h 1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9"/>
                <a:gd name="T181" fmla="*/ 0 h 180"/>
                <a:gd name="T182" fmla="*/ 159 w 159"/>
                <a:gd name="T183" fmla="*/ 180 h 18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9" h="180">
                  <a:moveTo>
                    <a:pt x="101" y="6"/>
                  </a:moveTo>
                  <a:lnTo>
                    <a:pt x="101" y="10"/>
                  </a:lnTo>
                  <a:lnTo>
                    <a:pt x="105" y="16"/>
                  </a:lnTo>
                  <a:lnTo>
                    <a:pt x="107" y="20"/>
                  </a:lnTo>
                  <a:lnTo>
                    <a:pt x="109" y="22"/>
                  </a:lnTo>
                  <a:lnTo>
                    <a:pt x="107" y="24"/>
                  </a:lnTo>
                  <a:lnTo>
                    <a:pt x="109" y="28"/>
                  </a:lnTo>
                  <a:lnTo>
                    <a:pt x="113" y="34"/>
                  </a:lnTo>
                  <a:lnTo>
                    <a:pt x="121" y="40"/>
                  </a:lnTo>
                  <a:lnTo>
                    <a:pt x="129" y="46"/>
                  </a:lnTo>
                  <a:lnTo>
                    <a:pt x="133" y="50"/>
                  </a:lnTo>
                  <a:lnTo>
                    <a:pt x="135" y="56"/>
                  </a:lnTo>
                  <a:lnTo>
                    <a:pt x="137" y="68"/>
                  </a:lnTo>
                  <a:lnTo>
                    <a:pt x="137" y="74"/>
                  </a:lnTo>
                  <a:lnTo>
                    <a:pt x="141" y="76"/>
                  </a:lnTo>
                  <a:lnTo>
                    <a:pt x="147" y="78"/>
                  </a:lnTo>
                  <a:lnTo>
                    <a:pt x="151" y="80"/>
                  </a:lnTo>
                  <a:lnTo>
                    <a:pt x="155" y="80"/>
                  </a:lnTo>
                  <a:lnTo>
                    <a:pt x="159" y="86"/>
                  </a:lnTo>
                  <a:lnTo>
                    <a:pt x="151" y="90"/>
                  </a:lnTo>
                  <a:lnTo>
                    <a:pt x="145" y="94"/>
                  </a:lnTo>
                  <a:lnTo>
                    <a:pt x="135" y="108"/>
                  </a:lnTo>
                  <a:lnTo>
                    <a:pt x="125" y="120"/>
                  </a:lnTo>
                  <a:lnTo>
                    <a:pt x="115" y="132"/>
                  </a:lnTo>
                  <a:lnTo>
                    <a:pt x="111" y="134"/>
                  </a:lnTo>
                  <a:lnTo>
                    <a:pt x="107" y="136"/>
                  </a:lnTo>
                  <a:lnTo>
                    <a:pt x="105" y="138"/>
                  </a:lnTo>
                  <a:lnTo>
                    <a:pt x="101" y="142"/>
                  </a:lnTo>
                  <a:lnTo>
                    <a:pt x="99" y="148"/>
                  </a:lnTo>
                  <a:lnTo>
                    <a:pt x="95" y="154"/>
                  </a:lnTo>
                  <a:lnTo>
                    <a:pt x="91" y="158"/>
                  </a:lnTo>
                  <a:lnTo>
                    <a:pt x="83" y="160"/>
                  </a:lnTo>
                  <a:lnTo>
                    <a:pt x="77" y="158"/>
                  </a:lnTo>
                  <a:lnTo>
                    <a:pt x="73" y="154"/>
                  </a:lnTo>
                  <a:lnTo>
                    <a:pt x="67" y="150"/>
                  </a:lnTo>
                  <a:lnTo>
                    <a:pt x="61" y="148"/>
                  </a:lnTo>
                  <a:lnTo>
                    <a:pt x="55" y="152"/>
                  </a:lnTo>
                  <a:lnTo>
                    <a:pt x="47" y="162"/>
                  </a:lnTo>
                  <a:lnTo>
                    <a:pt x="39" y="174"/>
                  </a:lnTo>
                  <a:lnTo>
                    <a:pt x="31" y="180"/>
                  </a:lnTo>
                  <a:lnTo>
                    <a:pt x="12" y="180"/>
                  </a:lnTo>
                  <a:lnTo>
                    <a:pt x="14" y="172"/>
                  </a:lnTo>
                  <a:lnTo>
                    <a:pt x="16" y="164"/>
                  </a:lnTo>
                  <a:lnTo>
                    <a:pt x="16" y="158"/>
                  </a:lnTo>
                  <a:lnTo>
                    <a:pt x="14" y="154"/>
                  </a:lnTo>
                  <a:lnTo>
                    <a:pt x="6" y="144"/>
                  </a:lnTo>
                  <a:lnTo>
                    <a:pt x="0" y="142"/>
                  </a:lnTo>
                  <a:lnTo>
                    <a:pt x="0" y="84"/>
                  </a:lnTo>
                  <a:lnTo>
                    <a:pt x="21" y="84"/>
                  </a:lnTo>
                  <a:lnTo>
                    <a:pt x="21" y="12"/>
                  </a:lnTo>
                  <a:lnTo>
                    <a:pt x="45" y="10"/>
                  </a:lnTo>
                  <a:lnTo>
                    <a:pt x="65" y="6"/>
                  </a:lnTo>
                  <a:lnTo>
                    <a:pt x="69" y="14"/>
                  </a:lnTo>
                  <a:lnTo>
                    <a:pt x="83" y="6"/>
                  </a:lnTo>
                  <a:lnTo>
                    <a:pt x="89" y="2"/>
                  </a:lnTo>
                  <a:lnTo>
                    <a:pt x="95" y="0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1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7" name="Freeform 137"/>
            <p:cNvSpPr>
              <a:spLocks noChangeAspect="1"/>
            </p:cNvSpPr>
            <p:nvPr/>
          </p:nvSpPr>
          <p:spPr bwMode="auto">
            <a:xfrm>
              <a:off x="2281" y="2296"/>
              <a:ext cx="121" cy="112"/>
            </a:xfrm>
            <a:custGeom>
              <a:avLst/>
              <a:gdLst>
                <a:gd name="T0" fmla="*/ 61 w 118"/>
                <a:gd name="T1" fmla="*/ 439 h 104"/>
                <a:gd name="T2" fmla="*/ 85 w 118"/>
                <a:gd name="T3" fmla="*/ 353 h 104"/>
                <a:gd name="T4" fmla="*/ 118 w 118"/>
                <a:gd name="T5" fmla="*/ 353 h 104"/>
                <a:gd name="T6" fmla="*/ 127 w 118"/>
                <a:gd name="T7" fmla="*/ 401 h 104"/>
                <a:gd name="T8" fmla="*/ 133 w 118"/>
                <a:gd name="T9" fmla="*/ 509 h 104"/>
                <a:gd name="T10" fmla="*/ 147 w 118"/>
                <a:gd name="T11" fmla="*/ 559 h 104"/>
                <a:gd name="T12" fmla="*/ 171 w 118"/>
                <a:gd name="T13" fmla="*/ 582 h 104"/>
                <a:gd name="T14" fmla="*/ 175 w 118"/>
                <a:gd name="T15" fmla="*/ 698 h 104"/>
                <a:gd name="T16" fmla="*/ 198 w 118"/>
                <a:gd name="T17" fmla="*/ 727 h 104"/>
                <a:gd name="T18" fmla="*/ 204 w 118"/>
                <a:gd name="T19" fmla="*/ 698 h 104"/>
                <a:gd name="T20" fmla="*/ 214 w 118"/>
                <a:gd name="T21" fmla="*/ 677 h 104"/>
                <a:gd name="T22" fmla="*/ 218 w 118"/>
                <a:gd name="T23" fmla="*/ 602 h 104"/>
                <a:gd name="T24" fmla="*/ 210 w 118"/>
                <a:gd name="T25" fmla="*/ 582 h 104"/>
                <a:gd name="T26" fmla="*/ 218 w 118"/>
                <a:gd name="T27" fmla="*/ 548 h 104"/>
                <a:gd name="T28" fmla="*/ 220 w 118"/>
                <a:gd name="T29" fmla="*/ 509 h 104"/>
                <a:gd name="T30" fmla="*/ 214 w 118"/>
                <a:gd name="T31" fmla="*/ 380 h 104"/>
                <a:gd name="T32" fmla="*/ 218 w 118"/>
                <a:gd name="T33" fmla="*/ 328 h 104"/>
                <a:gd name="T34" fmla="*/ 214 w 118"/>
                <a:gd name="T35" fmla="*/ 320 h 104"/>
                <a:gd name="T36" fmla="*/ 200 w 118"/>
                <a:gd name="T37" fmla="*/ 190 h 104"/>
                <a:gd name="T38" fmla="*/ 184 w 118"/>
                <a:gd name="T39" fmla="*/ 58 h 104"/>
                <a:gd name="T40" fmla="*/ 167 w 118"/>
                <a:gd name="T41" fmla="*/ 58 h 104"/>
                <a:gd name="T42" fmla="*/ 147 w 118"/>
                <a:gd name="T43" fmla="*/ 67 h 104"/>
                <a:gd name="T44" fmla="*/ 102 w 118"/>
                <a:gd name="T45" fmla="*/ 6 h 104"/>
                <a:gd name="T46" fmla="*/ 81 w 118"/>
                <a:gd name="T47" fmla="*/ 58 h 104"/>
                <a:gd name="T48" fmla="*/ 58 w 118"/>
                <a:gd name="T49" fmla="*/ 4 h 104"/>
                <a:gd name="T50" fmla="*/ 18 w 118"/>
                <a:gd name="T51" fmla="*/ 0 h 104"/>
                <a:gd name="T52" fmla="*/ 18 w 118"/>
                <a:gd name="T53" fmla="*/ 58 h 104"/>
                <a:gd name="T54" fmla="*/ 16 w 118"/>
                <a:gd name="T55" fmla="*/ 78 h 104"/>
                <a:gd name="T56" fmla="*/ 18 w 118"/>
                <a:gd name="T57" fmla="*/ 121 h 104"/>
                <a:gd name="T58" fmla="*/ 8 w 118"/>
                <a:gd name="T59" fmla="*/ 151 h 104"/>
                <a:gd name="T60" fmla="*/ 0 w 118"/>
                <a:gd name="T61" fmla="*/ 163 h 104"/>
                <a:gd name="T62" fmla="*/ 50 w 118"/>
                <a:gd name="T63" fmla="*/ 380 h 1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8"/>
                <a:gd name="T97" fmla="*/ 0 h 104"/>
                <a:gd name="T98" fmla="*/ 118 w 118"/>
                <a:gd name="T99" fmla="*/ 104 h 1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8" h="104">
                  <a:moveTo>
                    <a:pt x="30" y="70"/>
                  </a:moveTo>
                  <a:lnTo>
                    <a:pt x="34" y="64"/>
                  </a:lnTo>
                  <a:lnTo>
                    <a:pt x="40" y="58"/>
                  </a:lnTo>
                  <a:lnTo>
                    <a:pt x="46" y="52"/>
                  </a:lnTo>
                  <a:lnTo>
                    <a:pt x="54" y="50"/>
                  </a:lnTo>
                  <a:lnTo>
                    <a:pt x="60" y="52"/>
                  </a:lnTo>
                  <a:lnTo>
                    <a:pt x="64" y="54"/>
                  </a:lnTo>
                  <a:lnTo>
                    <a:pt x="66" y="58"/>
                  </a:lnTo>
                  <a:lnTo>
                    <a:pt x="68" y="64"/>
                  </a:lnTo>
                  <a:lnTo>
                    <a:pt x="70" y="74"/>
                  </a:lnTo>
                  <a:lnTo>
                    <a:pt x="74" y="84"/>
                  </a:lnTo>
                  <a:lnTo>
                    <a:pt x="78" y="82"/>
                  </a:lnTo>
                  <a:lnTo>
                    <a:pt x="82" y="80"/>
                  </a:lnTo>
                  <a:lnTo>
                    <a:pt x="90" y="84"/>
                  </a:lnTo>
                  <a:lnTo>
                    <a:pt x="90" y="96"/>
                  </a:lnTo>
                  <a:lnTo>
                    <a:pt x="92" y="102"/>
                  </a:lnTo>
                  <a:lnTo>
                    <a:pt x="96" y="104"/>
                  </a:lnTo>
                  <a:lnTo>
                    <a:pt x="102" y="10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08" y="102"/>
                  </a:lnTo>
                  <a:lnTo>
                    <a:pt x="112" y="98"/>
                  </a:lnTo>
                  <a:lnTo>
                    <a:pt x="114" y="90"/>
                  </a:lnTo>
                  <a:lnTo>
                    <a:pt x="114" y="88"/>
                  </a:lnTo>
                  <a:lnTo>
                    <a:pt x="112" y="86"/>
                  </a:lnTo>
                  <a:lnTo>
                    <a:pt x="110" y="84"/>
                  </a:lnTo>
                  <a:lnTo>
                    <a:pt x="110" y="82"/>
                  </a:lnTo>
                  <a:lnTo>
                    <a:pt x="114" y="80"/>
                  </a:lnTo>
                  <a:lnTo>
                    <a:pt x="118" y="78"/>
                  </a:lnTo>
                  <a:lnTo>
                    <a:pt x="116" y="74"/>
                  </a:lnTo>
                  <a:lnTo>
                    <a:pt x="114" y="68"/>
                  </a:lnTo>
                  <a:lnTo>
                    <a:pt x="112" y="56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8" y="48"/>
                  </a:lnTo>
                  <a:lnTo>
                    <a:pt x="112" y="46"/>
                  </a:lnTo>
                  <a:lnTo>
                    <a:pt x="108" y="42"/>
                  </a:lnTo>
                  <a:lnTo>
                    <a:pt x="104" y="28"/>
                  </a:lnTo>
                  <a:lnTo>
                    <a:pt x="100" y="14"/>
                  </a:lnTo>
                  <a:lnTo>
                    <a:pt x="96" y="8"/>
                  </a:lnTo>
                  <a:lnTo>
                    <a:pt x="90" y="6"/>
                  </a:lnTo>
                  <a:lnTo>
                    <a:pt x="88" y="8"/>
                  </a:lnTo>
                  <a:lnTo>
                    <a:pt x="86" y="10"/>
                  </a:lnTo>
                  <a:lnTo>
                    <a:pt x="78" y="10"/>
                  </a:lnTo>
                  <a:lnTo>
                    <a:pt x="64" y="8"/>
                  </a:lnTo>
                  <a:lnTo>
                    <a:pt x="54" y="6"/>
                  </a:lnTo>
                  <a:lnTo>
                    <a:pt x="50" y="6"/>
                  </a:lnTo>
                  <a:lnTo>
                    <a:pt x="44" y="8"/>
                  </a:lnTo>
                  <a:lnTo>
                    <a:pt x="38" y="6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16" y="46"/>
                  </a:lnTo>
                  <a:lnTo>
                    <a:pt x="24" y="56"/>
                  </a:lnTo>
                  <a:lnTo>
                    <a:pt x="30" y="7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8" name="Freeform 138"/>
            <p:cNvSpPr>
              <a:spLocks noChangeAspect="1"/>
            </p:cNvSpPr>
            <p:nvPr/>
          </p:nvSpPr>
          <p:spPr bwMode="auto">
            <a:xfrm>
              <a:off x="2336" y="2383"/>
              <a:ext cx="72" cy="83"/>
            </a:xfrm>
            <a:custGeom>
              <a:avLst/>
              <a:gdLst>
                <a:gd name="T0" fmla="*/ 140 w 70"/>
                <a:gd name="T1" fmla="*/ 748 h 76"/>
                <a:gd name="T2" fmla="*/ 124 w 70"/>
                <a:gd name="T3" fmla="*/ 740 h 76"/>
                <a:gd name="T4" fmla="*/ 115 w 70"/>
                <a:gd name="T5" fmla="*/ 685 h 76"/>
                <a:gd name="T6" fmla="*/ 87 w 70"/>
                <a:gd name="T7" fmla="*/ 594 h 76"/>
                <a:gd name="T8" fmla="*/ 50 w 70"/>
                <a:gd name="T9" fmla="*/ 456 h 76"/>
                <a:gd name="T10" fmla="*/ 2 w 70"/>
                <a:gd name="T11" fmla="*/ 321 h 76"/>
                <a:gd name="T12" fmla="*/ 0 w 70"/>
                <a:gd name="T13" fmla="*/ 298 h 76"/>
                <a:gd name="T14" fmla="*/ 6 w 70"/>
                <a:gd name="T15" fmla="*/ 257 h 76"/>
                <a:gd name="T16" fmla="*/ 12 w 70"/>
                <a:gd name="T17" fmla="*/ 197 h 76"/>
                <a:gd name="T18" fmla="*/ 16 w 70"/>
                <a:gd name="T19" fmla="*/ 133 h 76"/>
                <a:gd name="T20" fmla="*/ 44 w 70"/>
                <a:gd name="T21" fmla="*/ 79 h 76"/>
                <a:gd name="T22" fmla="*/ 46 w 70"/>
                <a:gd name="T23" fmla="*/ 4 h 76"/>
                <a:gd name="T24" fmla="*/ 50 w 70"/>
                <a:gd name="T25" fmla="*/ 2 h 76"/>
                <a:gd name="T26" fmla="*/ 55 w 70"/>
                <a:gd name="T27" fmla="*/ 0 h 76"/>
                <a:gd name="T28" fmla="*/ 71 w 70"/>
                <a:gd name="T29" fmla="*/ 4 h 76"/>
                <a:gd name="T30" fmla="*/ 71 w 70"/>
                <a:gd name="T31" fmla="*/ 158 h 76"/>
                <a:gd name="T32" fmla="*/ 75 w 70"/>
                <a:gd name="T33" fmla="*/ 215 h 76"/>
                <a:gd name="T34" fmla="*/ 83 w 70"/>
                <a:gd name="T35" fmla="*/ 235 h 76"/>
                <a:gd name="T36" fmla="*/ 98 w 70"/>
                <a:gd name="T37" fmla="*/ 235 h 76"/>
                <a:gd name="T38" fmla="*/ 98 w 70"/>
                <a:gd name="T39" fmla="*/ 215 h 76"/>
                <a:gd name="T40" fmla="*/ 110 w 70"/>
                <a:gd name="T41" fmla="*/ 215 h 76"/>
                <a:gd name="T42" fmla="*/ 115 w 70"/>
                <a:gd name="T43" fmla="*/ 257 h 76"/>
                <a:gd name="T44" fmla="*/ 118 w 70"/>
                <a:gd name="T45" fmla="*/ 298 h 76"/>
                <a:gd name="T46" fmla="*/ 115 w 70"/>
                <a:gd name="T47" fmla="*/ 355 h 76"/>
                <a:gd name="T48" fmla="*/ 115 w 70"/>
                <a:gd name="T49" fmla="*/ 400 h 76"/>
                <a:gd name="T50" fmla="*/ 118 w 70"/>
                <a:gd name="T51" fmla="*/ 437 h 76"/>
                <a:gd name="T52" fmla="*/ 128 w 70"/>
                <a:gd name="T53" fmla="*/ 477 h 76"/>
                <a:gd name="T54" fmla="*/ 140 w 70"/>
                <a:gd name="T55" fmla="*/ 521 h 76"/>
                <a:gd name="T56" fmla="*/ 144 w 70"/>
                <a:gd name="T57" fmla="*/ 553 h 76"/>
                <a:gd name="T58" fmla="*/ 144 w 70"/>
                <a:gd name="T59" fmla="*/ 571 h 76"/>
                <a:gd name="T60" fmla="*/ 136 w 70"/>
                <a:gd name="T61" fmla="*/ 748 h 76"/>
                <a:gd name="T62" fmla="*/ 140 w 70"/>
                <a:gd name="T63" fmla="*/ 748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0"/>
                <a:gd name="T97" fmla="*/ 0 h 76"/>
                <a:gd name="T98" fmla="*/ 70 w 70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0" h="76">
                  <a:moveTo>
                    <a:pt x="68" y="76"/>
                  </a:moveTo>
                  <a:lnTo>
                    <a:pt x="60" y="74"/>
                  </a:lnTo>
                  <a:lnTo>
                    <a:pt x="54" y="70"/>
                  </a:lnTo>
                  <a:lnTo>
                    <a:pt x="44" y="60"/>
                  </a:lnTo>
                  <a:lnTo>
                    <a:pt x="24" y="46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6" y="26"/>
                  </a:lnTo>
                  <a:lnTo>
                    <a:pt x="12" y="20"/>
                  </a:lnTo>
                  <a:lnTo>
                    <a:pt x="16" y="14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6" y="4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52" y="22"/>
                  </a:lnTo>
                  <a:lnTo>
                    <a:pt x="54" y="26"/>
                  </a:lnTo>
                  <a:lnTo>
                    <a:pt x="56" y="30"/>
                  </a:lnTo>
                  <a:lnTo>
                    <a:pt x="54" y="36"/>
                  </a:lnTo>
                  <a:lnTo>
                    <a:pt x="54" y="40"/>
                  </a:lnTo>
                  <a:lnTo>
                    <a:pt x="56" y="44"/>
                  </a:lnTo>
                  <a:lnTo>
                    <a:pt x="62" y="48"/>
                  </a:lnTo>
                  <a:lnTo>
                    <a:pt x="68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6" y="76"/>
                  </a:lnTo>
                  <a:lnTo>
                    <a:pt x="68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09" name="Freeform 139"/>
            <p:cNvSpPr>
              <a:spLocks noChangeAspect="1"/>
            </p:cNvSpPr>
            <p:nvPr/>
          </p:nvSpPr>
          <p:spPr bwMode="auto">
            <a:xfrm>
              <a:off x="2439" y="2244"/>
              <a:ext cx="134" cy="114"/>
            </a:xfrm>
            <a:custGeom>
              <a:avLst/>
              <a:gdLst>
                <a:gd name="T0" fmla="*/ 193 w 132"/>
                <a:gd name="T1" fmla="*/ 351 h 106"/>
                <a:gd name="T2" fmla="*/ 187 w 132"/>
                <a:gd name="T3" fmla="*/ 326 h 106"/>
                <a:gd name="T4" fmla="*/ 178 w 132"/>
                <a:gd name="T5" fmla="*/ 304 h 106"/>
                <a:gd name="T6" fmla="*/ 169 w 132"/>
                <a:gd name="T7" fmla="*/ 304 h 106"/>
                <a:gd name="T8" fmla="*/ 164 w 132"/>
                <a:gd name="T9" fmla="*/ 282 h 106"/>
                <a:gd name="T10" fmla="*/ 164 w 132"/>
                <a:gd name="T11" fmla="*/ 251 h 106"/>
                <a:gd name="T12" fmla="*/ 164 w 132"/>
                <a:gd name="T13" fmla="*/ 228 h 106"/>
                <a:gd name="T14" fmla="*/ 164 w 132"/>
                <a:gd name="T15" fmla="*/ 183 h 106"/>
                <a:gd name="T16" fmla="*/ 162 w 132"/>
                <a:gd name="T17" fmla="*/ 158 h 106"/>
                <a:gd name="T18" fmla="*/ 158 w 132"/>
                <a:gd name="T19" fmla="*/ 137 h 106"/>
                <a:gd name="T20" fmla="*/ 152 w 132"/>
                <a:gd name="T21" fmla="*/ 118 h 106"/>
                <a:gd name="T22" fmla="*/ 144 w 132"/>
                <a:gd name="T23" fmla="*/ 76 h 106"/>
                <a:gd name="T24" fmla="*/ 144 w 132"/>
                <a:gd name="T25" fmla="*/ 0 h 106"/>
                <a:gd name="T26" fmla="*/ 98 w 132"/>
                <a:gd name="T27" fmla="*/ 57 h 106"/>
                <a:gd name="T28" fmla="*/ 76 w 132"/>
                <a:gd name="T29" fmla="*/ 102 h 106"/>
                <a:gd name="T30" fmla="*/ 72 w 132"/>
                <a:gd name="T31" fmla="*/ 118 h 106"/>
                <a:gd name="T32" fmla="*/ 70 w 132"/>
                <a:gd name="T33" fmla="*/ 137 h 106"/>
                <a:gd name="T34" fmla="*/ 66 w 132"/>
                <a:gd name="T35" fmla="*/ 170 h 106"/>
                <a:gd name="T36" fmla="*/ 62 w 132"/>
                <a:gd name="T37" fmla="*/ 212 h 106"/>
                <a:gd name="T38" fmla="*/ 60 w 132"/>
                <a:gd name="T39" fmla="*/ 228 h 106"/>
                <a:gd name="T40" fmla="*/ 30 w 132"/>
                <a:gd name="T41" fmla="*/ 228 h 106"/>
                <a:gd name="T42" fmla="*/ 22 w 132"/>
                <a:gd name="T43" fmla="*/ 212 h 106"/>
                <a:gd name="T44" fmla="*/ 22 w 132"/>
                <a:gd name="T45" fmla="*/ 290 h 106"/>
                <a:gd name="T46" fmla="*/ 22 w 132"/>
                <a:gd name="T47" fmla="*/ 330 h 106"/>
                <a:gd name="T48" fmla="*/ 20 w 132"/>
                <a:gd name="T49" fmla="*/ 355 h 106"/>
                <a:gd name="T50" fmla="*/ 12 w 132"/>
                <a:gd name="T51" fmla="*/ 382 h 106"/>
                <a:gd name="T52" fmla="*/ 6 w 132"/>
                <a:gd name="T53" fmla="*/ 424 h 106"/>
                <a:gd name="T54" fmla="*/ 4 w 132"/>
                <a:gd name="T55" fmla="*/ 448 h 106"/>
                <a:gd name="T56" fmla="*/ 4 w 132"/>
                <a:gd name="T57" fmla="*/ 475 h 106"/>
                <a:gd name="T58" fmla="*/ 2 w 132"/>
                <a:gd name="T59" fmla="*/ 527 h 106"/>
                <a:gd name="T60" fmla="*/ 0 w 132"/>
                <a:gd name="T61" fmla="*/ 567 h 106"/>
                <a:gd name="T62" fmla="*/ 4 w 132"/>
                <a:gd name="T63" fmla="*/ 610 h 106"/>
                <a:gd name="T64" fmla="*/ 8 w 132"/>
                <a:gd name="T65" fmla="*/ 644 h 106"/>
                <a:gd name="T66" fmla="*/ 14 w 132"/>
                <a:gd name="T67" fmla="*/ 679 h 106"/>
                <a:gd name="T68" fmla="*/ 20 w 132"/>
                <a:gd name="T69" fmla="*/ 686 h 106"/>
                <a:gd name="T70" fmla="*/ 24 w 132"/>
                <a:gd name="T71" fmla="*/ 686 h 106"/>
                <a:gd name="T72" fmla="*/ 26 w 132"/>
                <a:gd name="T73" fmla="*/ 679 h 106"/>
                <a:gd name="T74" fmla="*/ 30 w 132"/>
                <a:gd name="T75" fmla="*/ 670 h 106"/>
                <a:gd name="T76" fmla="*/ 60 w 132"/>
                <a:gd name="T77" fmla="*/ 670 h 106"/>
                <a:gd name="T78" fmla="*/ 64 w 132"/>
                <a:gd name="T79" fmla="*/ 670 h 106"/>
                <a:gd name="T80" fmla="*/ 66 w 132"/>
                <a:gd name="T81" fmla="*/ 679 h 106"/>
                <a:gd name="T82" fmla="*/ 68 w 132"/>
                <a:gd name="T83" fmla="*/ 706 h 106"/>
                <a:gd name="T84" fmla="*/ 72 w 132"/>
                <a:gd name="T85" fmla="*/ 706 h 106"/>
                <a:gd name="T86" fmla="*/ 72 w 132"/>
                <a:gd name="T87" fmla="*/ 627 h 106"/>
                <a:gd name="T88" fmla="*/ 72 w 132"/>
                <a:gd name="T89" fmla="*/ 512 h 106"/>
                <a:gd name="T90" fmla="*/ 80 w 132"/>
                <a:gd name="T91" fmla="*/ 512 h 106"/>
                <a:gd name="T92" fmla="*/ 88 w 132"/>
                <a:gd name="T93" fmla="*/ 512 h 106"/>
                <a:gd name="T94" fmla="*/ 116 w 132"/>
                <a:gd name="T95" fmla="*/ 512 h 106"/>
                <a:gd name="T96" fmla="*/ 166 w 132"/>
                <a:gd name="T97" fmla="*/ 512 h 106"/>
                <a:gd name="T98" fmla="*/ 166 w 132"/>
                <a:gd name="T99" fmla="*/ 490 h 106"/>
                <a:gd name="T100" fmla="*/ 169 w 132"/>
                <a:gd name="T101" fmla="*/ 475 h 106"/>
                <a:gd name="T102" fmla="*/ 178 w 132"/>
                <a:gd name="T103" fmla="*/ 469 h 106"/>
                <a:gd name="T104" fmla="*/ 190 w 132"/>
                <a:gd name="T105" fmla="*/ 439 h 106"/>
                <a:gd name="T106" fmla="*/ 193 w 132"/>
                <a:gd name="T107" fmla="*/ 424 h 106"/>
                <a:gd name="T108" fmla="*/ 193 w 132"/>
                <a:gd name="T109" fmla="*/ 405 h 106"/>
                <a:gd name="T110" fmla="*/ 193 w 132"/>
                <a:gd name="T111" fmla="*/ 355 h 106"/>
                <a:gd name="T112" fmla="*/ 193 w 132"/>
                <a:gd name="T113" fmla="*/ 351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06"/>
                <a:gd name="T173" fmla="*/ 132 w 132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06">
                  <a:moveTo>
                    <a:pt x="132" y="52"/>
                  </a:moveTo>
                  <a:lnTo>
                    <a:pt x="128" y="48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2" y="42"/>
                  </a:lnTo>
                  <a:lnTo>
                    <a:pt x="112" y="38"/>
                  </a:lnTo>
                  <a:lnTo>
                    <a:pt x="112" y="34"/>
                  </a:lnTo>
                  <a:lnTo>
                    <a:pt x="112" y="28"/>
                  </a:lnTo>
                  <a:lnTo>
                    <a:pt x="110" y="24"/>
                  </a:lnTo>
                  <a:lnTo>
                    <a:pt x="106" y="20"/>
                  </a:lnTo>
                  <a:lnTo>
                    <a:pt x="100" y="18"/>
                  </a:lnTo>
                  <a:lnTo>
                    <a:pt x="96" y="12"/>
                  </a:lnTo>
                  <a:lnTo>
                    <a:pt x="96" y="0"/>
                  </a:lnTo>
                  <a:lnTo>
                    <a:pt x="72" y="8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0" y="26"/>
                  </a:lnTo>
                  <a:lnTo>
                    <a:pt x="36" y="32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22" y="32"/>
                  </a:lnTo>
                  <a:lnTo>
                    <a:pt x="22" y="44"/>
                  </a:lnTo>
                  <a:lnTo>
                    <a:pt x="22" y="50"/>
                  </a:lnTo>
                  <a:lnTo>
                    <a:pt x="20" y="54"/>
                  </a:lnTo>
                  <a:lnTo>
                    <a:pt x="12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2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4" y="92"/>
                  </a:lnTo>
                  <a:lnTo>
                    <a:pt x="8" y="98"/>
                  </a:lnTo>
                  <a:lnTo>
                    <a:pt x="14" y="102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6" y="102"/>
                  </a:lnTo>
                  <a:lnTo>
                    <a:pt x="30" y="100"/>
                  </a:lnTo>
                  <a:lnTo>
                    <a:pt x="34" y="100"/>
                  </a:lnTo>
                  <a:lnTo>
                    <a:pt x="38" y="100"/>
                  </a:lnTo>
                  <a:lnTo>
                    <a:pt x="40" y="102"/>
                  </a:lnTo>
                  <a:lnTo>
                    <a:pt x="42" y="106"/>
                  </a:lnTo>
                  <a:lnTo>
                    <a:pt x="46" y="106"/>
                  </a:lnTo>
                  <a:lnTo>
                    <a:pt x="46" y="94"/>
                  </a:lnTo>
                  <a:lnTo>
                    <a:pt x="46" y="78"/>
                  </a:lnTo>
                  <a:lnTo>
                    <a:pt x="54" y="78"/>
                  </a:lnTo>
                  <a:lnTo>
                    <a:pt x="62" y="78"/>
                  </a:lnTo>
                  <a:lnTo>
                    <a:pt x="82" y="78"/>
                  </a:lnTo>
                  <a:lnTo>
                    <a:pt x="114" y="78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22" y="70"/>
                  </a:lnTo>
                  <a:lnTo>
                    <a:pt x="130" y="66"/>
                  </a:lnTo>
                  <a:lnTo>
                    <a:pt x="132" y="64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0" name="Freeform 140"/>
            <p:cNvSpPr>
              <a:spLocks noChangeAspect="1"/>
            </p:cNvSpPr>
            <p:nvPr/>
          </p:nvSpPr>
          <p:spPr bwMode="auto">
            <a:xfrm>
              <a:off x="2385" y="2337"/>
              <a:ext cx="106" cy="129"/>
            </a:xfrm>
            <a:custGeom>
              <a:avLst/>
              <a:gdLst>
                <a:gd name="T0" fmla="*/ 6 w 104"/>
                <a:gd name="T1" fmla="*/ 654 h 118"/>
                <a:gd name="T2" fmla="*/ 12 w 104"/>
                <a:gd name="T3" fmla="*/ 525 h 118"/>
                <a:gd name="T4" fmla="*/ 10 w 104"/>
                <a:gd name="T5" fmla="*/ 480 h 118"/>
                <a:gd name="T6" fmla="*/ 8 w 104"/>
                <a:gd name="T7" fmla="*/ 439 h 118"/>
                <a:gd name="T8" fmla="*/ 16 w 104"/>
                <a:gd name="T9" fmla="*/ 402 h 118"/>
                <a:gd name="T10" fmla="*/ 12 w 104"/>
                <a:gd name="T11" fmla="*/ 306 h 118"/>
                <a:gd name="T12" fmla="*/ 12 w 104"/>
                <a:gd name="T13" fmla="*/ 114 h 118"/>
                <a:gd name="T14" fmla="*/ 16 w 104"/>
                <a:gd name="T15" fmla="*/ 95 h 118"/>
                <a:gd name="T16" fmla="*/ 54 w 104"/>
                <a:gd name="T17" fmla="*/ 67 h 118"/>
                <a:gd name="T18" fmla="*/ 68 w 104"/>
                <a:gd name="T19" fmla="*/ 95 h 118"/>
                <a:gd name="T20" fmla="*/ 78 w 104"/>
                <a:gd name="T21" fmla="*/ 0 h 118"/>
                <a:gd name="T22" fmla="*/ 94 w 104"/>
                <a:gd name="T23" fmla="*/ 114 h 118"/>
                <a:gd name="T24" fmla="*/ 118 w 104"/>
                <a:gd name="T25" fmla="*/ 181 h 118"/>
                <a:gd name="T26" fmla="*/ 130 w 104"/>
                <a:gd name="T27" fmla="*/ 164 h 118"/>
                <a:gd name="T28" fmla="*/ 142 w 104"/>
                <a:gd name="T29" fmla="*/ 137 h 118"/>
                <a:gd name="T30" fmla="*/ 151 w 104"/>
                <a:gd name="T31" fmla="*/ 164 h 118"/>
                <a:gd name="T32" fmla="*/ 160 w 104"/>
                <a:gd name="T33" fmla="*/ 198 h 118"/>
                <a:gd name="T34" fmla="*/ 169 w 104"/>
                <a:gd name="T35" fmla="*/ 337 h 118"/>
                <a:gd name="T36" fmla="*/ 166 w 104"/>
                <a:gd name="T37" fmla="*/ 520 h 118"/>
                <a:gd name="T38" fmla="*/ 154 w 104"/>
                <a:gd name="T39" fmla="*/ 679 h 118"/>
                <a:gd name="T40" fmla="*/ 157 w 104"/>
                <a:gd name="T41" fmla="*/ 935 h 118"/>
                <a:gd name="T42" fmla="*/ 166 w 104"/>
                <a:gd name="T43" fmla="*/ 1074 h 118"/>
                <a:gd name="T44" fmla="*/ 148 w 104"/>
                <a:gd name="T45" fmla="*/ 1074 h 118"/>
                <a:gd name="T46" fmla="*/ 122 w 104"/>
                <a:gd name="T47" fmla="*/ 1067 h 118"/>
                <a:gd name="T48" fmla="*/ 90 w 104"/>
                <a:gd name="T49" fmla="*/ 1074 h 118"/>
                <a:gd name="T50" fmla="*/ 60 w 104"/>
                <a:gd name="T51" fmla="*/ 1174 h 118"/>
                <a:gd name="T52" fmla="*/ 20 w 104"/>
                <a:gd name="T53" fmla="*/ 1197 h 118"/>
                <a:gd name="T54" fmla="*/ 22 w 104"/>
                <a:gd name="T55" fmla="*/ 995 h 118"/>
                <a:gd name="T56" fmla="*/ 14 w 104"/>
                <a:gd name="T57" fmla="*/ 910 h 118"/>
                <a:gd name="T58" fmla="*/ 6 w 104"/>
                <a:gd name="T59" fmla="*/ 832 h 118"/>
                <a:gd name="T60" fmla="*/ 8 w 104"/>
                <a:gd name="T61" fmla="*/ 742 h 118"/>
                <a:gd name="T62" fmla="*/ 4 w 104"/>
                <a:gd name="T63" fmla="*/ 654 h 118"/>
                <a:gd name="T64" fmla="*/ 0 w 104"/>
                <a:gd name="T65" fmla="*/ 679 h 1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18"/>
                <a:gd name="T101" fmla="*/ 104 w 104"/>
                <a:gd name="T102" fmla="*/ 118 h 1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18">
                  <a:moveTo>
                    <a:pt x="4" y="64"/>
                  </a:moveTo>
                  <a:lnTo>
                    <a:pt x="6" y="64"/>
                  </a:lnTo>
                  <a:lnTo>
                    <a:pt x="10" y="60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2" y="42"/>
                  </a:lnTo>
                  <a:lnTo>
                    <a:pt x="16" y="40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10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2" y="8"/>
                  </a:lnTo>
                  <a:lnTo>
                    <a:pt x="28" y="6"/>
                  </a:lnTo>
                  <a:lnTo>
                    <a:pt x="38" y="2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0"/>
                  </a:lnTo>
                  <a:lnTo>
                    <a:pt x="56" y="6"/>
                  </a:lnTo>
                  <a:lnTo>
                    <a:pt x="60" y="12"/>
                  </a:lnTo>
                  <a:lnTo>
                    <a:pt x="66" y="16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78" y="16"/>
                  </a:lnTo>
                  <a:lnTo>
                    <a:pt x="82" y="14"/>
                  </a:lnTo>
                  <a:lnTo>
                    <a:pt x="86" y="14"/>
                  </a:lnTo>
                  <a:lnTo>
                    <a:pt x="90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8" y="20"/>
                  </a:lnTo>
                  <a:lnTo>
                    <a:pt x="102" y="30"/>
                  </a:lnTo>
                  <a:lnTo>
                    <a:pt x="104" y="34"/>
                  </a:lnTo>
                  <a:lnTo>
                    <a:pt x="104" y="40"/>
                  </a:lnTo>
                  <a:lnTo>
                    <a:pt x="102" y="50"/>
                  </a:lnTo>
                  <a:lnTo>
                    <a:pt x="98" y="58"/>
                  </a:lnTo>
                  <a:lnTo>
                    <a:pt x="94" y="66"/>
                  </a:lnTo>
                  <a:lnTo>
                    <a:pt x="92" y="76"/>
                  </a:lnTo>
                  <a:lnTo>
                    <a:pt x="96" y="92"/>
                  </a:lnTo>
                  <a:lnTo>
                    <a:pt x="98" y="100"/>
                  </a:lnTo>
                  <a:lnTo>
                    <a:pt x="102" y="106"/>
                  </a:lnTo>
                  <a:lnTo>
                    <a:pt x="102" y="112"/>
                  </a:lnTo>
                  <a:lnTo>
                    <a:pt x="90" y="106"/>
                  </a:lnTo>
                  <a:lnTo>
                    <a:pt x="82" y="104"/>
                  </a:lnTo>
                  <a:lnTo>
                    <a:pt x="74" y="104"/>
                  </a:lnTo>
                  <a:lnTo>
                    <a:pt x="64" y="104"/>
                  </a:lnTo>
                  <a:lnTo>
                    <a:pt x="58" y="106"/>
                  </a:lnTo>
                  <a:lnTo>
                    <a:pt x="46" y="110"/>
                  </a:lnTo>
                  <a:lnTo>
                    <a:pt x="34" y="116"/>
                  </a:lnTo>
                  <a:lnTo>
                    <a:pt x="28" y="118"/>
                  </a:lnTo>
                  <a:lnTo>
                    <a:pt x="20" y="118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0" y="94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4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1" name="Freeform 141"/>
            <p:cNvSpPr>
              <a:spLocks noChangeAspect="1"/>
            </p:cNvSpPr>
            <p:nvPr/>
          </p:nvSpPr>
          <p:spPr bwMode="auto">
            <a:xfrm>
              <a:off x="2479" y="2329"/>
              <a:ext cx="80" cy="129"/>
            </a:xfrm>
            <a:custGeom>
              <a:avLst/>
              <a:gdLst>
                <a:gd name="T0" fmla="*/ 149 w 78"/>
                <a:gd name="T1" fmla="*/ 629 h 120"/>
                <a:gd name="T2" fmla="*/ 128 w 78"/>
                <a:gd name="T3" fmla="*/ 674 h 120"/>
                <a:gd name="T4" fmla="*/ 102 w 78"/>
                <a:gd name="T5" fmla="*/ 692 h 120"/>
                <a:gd name="T6" fmla="*/ 69 w 78"/>
                <a:gd name="T7" fmla="*/ 769 h 120"/>
                <a:gd name="T8" fmla="*/ 56 w 78"/>
                <a:gd name="T9" fmla="*/ 779 h 120"/>
                <a:gd name="T10" fmla="*/ 18 w 78"/>
                <a:gd name="T11" fmla="*/ 788 h 120"/>
                <a:gd name="T12" fmla="*/ 10 w 78"/>
                <a:gd name="T13" fmla="*/ 788 h 120"/>
                <a:gd name="T14" fmla="*/ 4 w 78"/>
                <a:gd name="T15" fmla="*/ 665 h 120"/>
                <a:gd name="T16" fmla="*/ 0 w 78"/>
                <a:gd name="T17" fmla="*/ 549 h 120"/>
                <a:gd name="T18" fmla="*/ 2 w 78"/>
                <a:gd name="T19" fmla="*/ 482 h 120"/>
                <a:gd name="T20" fmla="*/ 6 w 78"/>
                <a:gd name="T21" fmla="*/ 436 h 120"/>
                <a:gd name="T22" fmla="*/ 10 w 78"/>
                <a:gd name="T23" fmla="*/ 379 h 120"/>
                <a:gd name="T24" fmla="*/ 12 w 78"/>
                <a:gd name="T25" fmla="*/ 325 h 120"/>
                <a:gd name="T26" fmla="*/ 12 w 78"/>
                <a:gd name="T27" fmla="*/ 281 h 120"/>
                <a:gd name="T28" fmla="*/ 10 w 78"/>
                <a:gd name="T29" fmla="*/ 247 h 120"/>
                <a:gd name="T30" fmla="*/ 6 w 78"/>
                <a:gd name="T31" fmla="*/ 183 h 120"/>
                <a:gd name="T32" fmla="*/ 6 w 78"/>
                <a:gd name="T33" fmla="*/ 102 h 120"/>
                <a:gd name="T34" fmla="*/ 6 w 78"/>
                <a:gd name="T35" fmla="*/ 0 h 120"/>
                <a:gd name="T36" fmla="*/ 14 w 78"/>
                <a:gd name="T37" fmla="*/ 0 h 120"/>
                <a:gd name="T38" fmla="*/ 48 w 78"/>
                <a:gd name="T39" fmla="*/ 0 h 120"/>
                <a:gd name="T40" fmla="*/ 77 w 78"/>
                <a:gd name="T41" fmla="*/ 0 h 120"/>
                <a:gd name="T42" fmla="*/ 102 w 78"/>
                <a:gd name="T43" fmla="*/ 0 h 120"/>
                <a:gd name="T44" fmla="*/ 108 w 78"/>
                <a:gd name="T45" fmla="*/ 6 h 120"/>
                <a:gd name="T46" fmla="*/ 114 w 78"/>
                <a:gd name="T47" fmla="*/ 76 h 120"/>
                <a:gd name="T48" fmla="*/ 119 w 78"/>
                <a:gd name="T49" fmla="*/ 102 h 120"/>
                <a:gd name="T50" fmla="*/ 122 w 78"/>
                <a:gd name="T51" fmla="*/ 147 h 120"/>
                <a:gd name="T52" fmla="*/ 119 w 78"/>
                <a:gd name="T53" fmla="*/ 183 h 120"/>
                <a:gd name="T54" fmla="*/ 119 w 78"/>
                <a:gd name="T55" fmla="*/ 197 h 120"/>
                <a:gd name="T56" fmla="*/ 122 w 78"/>
                <a:gd name="T57" fmla="*/ 212 h 120"/>
                <a:gd name="T58" fmla="*/ 125 w 78"/>
                <a:gd name="T59" fmla="*/ 247 h 120"/>
                <a:gd name="T60" fmla="*/ 125 w 78"/>
                <a:gd name="T61" fmla="*/ 286 h 120"/>
                <a:gd name="T62" fmla="*/ 125 w 78"/>
                <a:gd name="T63" fmla="*/ 325 h 120"/>
                <a:gd name="T64" fmla="*/ 128 w 78"/>
                <a:gd name="T65" fmla="*/ 353 h 120"/>
                <a:gd name="T66" fmla="*/ 128 w 78"/>
                <a:gd name="T67" fmla="*/ 518 h 120"/>
                <a:gd name="T68" fmla="*/ 122 w 78"/>
                <a:gd name="T69" fmla="*/ 542 h 120"/>
                <a:gd name="T70" fmla="*/ 131 w 78"/>
                <a:gd name="T71" fmla="*/ 590 h 120"/>
                <a:gd name="T72" fmla="*/ 145 w 78"/>
                <a:gd name="T73" fmla="*/ 639 h 120"/>
                <a:gd name="T74" fmla="*/ 149 w 78"/>
                <a:gd name="T75" fmla="*/ 629 h 1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8"/>
                <a:gd name="T115" fmla="*/ 0 h 120"/>
                <a:gd name="T116" fmla="*/ 78 w 78"/>
                <a:gd name="T117" fmla="*/ 120 h 1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8" h="120">
                  <a:moveTo>
                    <a:pt x="78" y="96"/>
                  </a:moveTo>
                  <a:lnTo>
                    <a:pt x="66" y="102"/>
                  </a:lnTo>
                  <a:lnTo>
                    <a:pt x="54" y="106"/>
                  </a:lnTo>
                  <a:lnTo>
                    <a:pt x="38" y="116"/>
                  </a:lnTo>
                  <a:lnTo>
                    <a:pt x="30" y="118"/>
                  </a:lnTo>
                  <a:lnTo>
                    <a:pt x="18" y="120"/>
                  </a:lnTo>
                  <a:lnTo>
                    <a:pt x="10" y="120"/>
                  </a:lnTo>
                  <a:lnTo>
                    <a:pt x="4" y="100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6" y="66"/>
                  </a:lnTo>
                  <a:lnTo>
                    <a:pt x="10" y="5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0" y="38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60" y="16"/>
                  </a:lnTo>
                  <a:lnTo>
                    <a:pt x="62" y="22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2" y="32"/>
                  </a:lnTo>
                  <a:lnTo>
                    <a:pt x="64" y="38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6" y="54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8" y="90"/>
                  </a:lnTo>
                  <a:lnTo>
                    <a:pt x="76" y="98"/>
                  </a:lnTo>
                  <a:lnTo>
                    <a:pt x="78" y="9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2" name="Freeform 142"/>
            <p:cNvSpPr>
              <a:spLocks noChangeAspect="1"/>
            </p:cNvSpPr>
            <p:nvPr/>
          </p:nvSpPr>
          <p:spPr bwMode="auto">
            <a:xfrm>
              <a:off x="2584" y="2268"/>
              <a:ext cx="206" cy="201"/>
            </a:xfrm>
            <a:custGeom>
              <a:avLst/>
              <a:gdLst>
                <a:gd name="T0" fmla="*/ 134 w 202"/>
                <a:gd name="T1" fmla="*/ 1370 h 186"/>
                <a:gd name="T2" fmla="*/ 88 w 202"/>
                <a:gd name="T3" fmla="*/ 1389 h 186"/>
                <a:gd name="T4" fmla="*/ 68 w 202"/>
                <a:gd name="T5" fmla="*/ 1231 h 186"/>
                <a:gd name="T6" fmla="*/ 60 w 202"/>
                <a:gd name="T7" fmla="*/ 1112 h 186"/>
                <a:gd name="T8" fmla="*/ 18 w 202"/>
                <a:gd name="T9" fmla="*/ 1061 h 186"/>
                <a:gd name="T10" fmla="*/ 0 w 202"/>
                <a:gd name="T11" fmla="*/ 720 h 186"/>
                <a:gd name="T12" fmla="*/ 14 w 202"/>
                <a:gd name="T13" fmla="*/ 547 h 186"/>
                <a:gd name="T14" fmla="*/ 14 w 202"/>
                <a:gd name="T15" fmla="*/ 396 h 186"/>
                <a:gd name="T16" fmla="*/ 14 w 202"/>
                <a:gd name="T17" fmla="*/ 213 h 186"/>
                <a:gd name="T18" fmla="*/ 24 w 202"/>
                <a:gd name="T19" fmla="*/ 62 h 186"/>
                <a:gd name="T20" fmla="*/ 62 w 202"/>
                <a:gd name="T21" fmla="*/ 0 h 186"/>
                <a:gd name="T22" fmla="*/ 76 w 202"/>
                <a:gd name="T23" fmla="*/ 0 h 186"/>
                <a:gd name="T24" fmla="*/ 96 w 202"/>
                <a:gd name="T25" fmla="*/ 62 h 186"/>
                <a:gd name="T26" fmla="*/ 112 w 202"/>
                <a:gd name="T27" fmla="*/ 115 h 186"/>
                <a:gd name="T28" fmla="*/ 128 w 202"/>
                <a:gd name="T29" fmla="*/ 115 h 186"/>
                <a:gd name="T30" fmla="*/ 134 w 202"/>
                <a:gd name="T31" fmla="*/ 84 h 186"/>
                <a:gd name="T32" fmla="*/ 152 w 202"/>
                <a:gd name="T33" fmla="*/ 84 h 186"/>
                <a:gd name="T34" fmla="*/ 164 w 202"/>
                <a:gd name="T35" fmla="*/ 134 h 186"/>
                <a:gd name="T36" fmla="*/ 191 w 202"/>
                <a:gd name="T37" fmla="*/ 134 h 186"/>
                <a:gd name="T38" fmla="*/ 215 w 202"/>
                <a:gd name="T39" fmla="*/ 72 h 186"/>
                <a:gd name="T40" fmla="*/ 239 w 202"/>
                <a:gd name="T41" fmla="*/ 62 h 186"/>
                <a:gd name="T42" fmla="*/ 251 w 202"/>
                <a:gd name="T43" fmla="*/ 84 h 186"/>
                <a:gd name="T44" fmla="*/ 275 w 202"/>
                <a:gd name="T45" fmla="*/ 84 h 186"/>
                <a:gd name="T46" fmla="*/ 304 w 202"/>
                <a:gd name="T47" fmla="*/ 0 h 186"/>
                <a:gd name="T48" fmla="*/ 316 w 202"/>
                <a:gd name="T49" fmla="*/ 84 h 186"/>
                <a:gd name="T50" fmla="*/ 328 w 202"/>
                <a:gd name="T51" fmla="*/ 213 h 186"/>
                <a:gd name="T52" fmla="*/ 332 w 202"/>
                <a:gd name="T53" fmla="*/ 372 h 186"/>
                <a:gd name="T54" fmla="*/ 316 w 202"/>
                <a:gd name="T55" fmla="*/ 372 h 186"/>
                <a:gd name="T56" fmla="*/ 304 w 202"/>
                <a:gd name="T57" fmla="*/ 570 h 186"/>
                <a:gd name="T58" fmla="*/ 286 w 202"/>
                <a:gd name="T59" fmla="*/ 749 h 186"/>
                <a:gd name="T60" fmla="*/ 279 w 202"/>
                <a:gd name="T61" fmla="*/ 778 h 186"/>
                <a:gd name="T62" fmla="*/ 269 w 202"/>
                <a:gd name="T63" fmla="*/ 807 h 186"/>
                <a:gd name="T64" fmla="*/ 259 w 202"/>
                <a:gd name="T65" fmla="*/ 967 h 186"/>
                <a:gd name="T66" fmla="*/ 245 w 202"/>
                <a:gd name="T67" fmla="*/ 1096 h 186"/>
                <a:gd name="T68" fmla="*/ 235 w 202"/>
                <a:gd name="T69" fmla="*/ 1096 h 186"/>
                <a:gd name="T70" fmla="*/ 229 w 202"/>
                <a:gd name="T71" fmla="*/ 1018 h 186"/>
                <a:gd name="T72" fmla="*/ 207 w 202"/>
                <a:gd name="T73" fmla="*/ 1045 h 186"/>
                <a:gd name="T74" fmla="*/ 183 w 202"/>
                <a:gd name="T75" fmla="*/ 1112 h 186"/>
                <a:gd name="T76" fmla="*/ 170 w 202"/>
                <a:gd name="T77" fmla="*/ 1211 h 186"/>
                <a:gd name="T78" fmla="*/ 167 w 202"/>
                <a:gd name="T79" fmla="*/ 1355 h 186"/>
                <a:gd name="T80" fmla="*/ 158 w 202"/>
                <a:gd name="T81" fmla="*/ 1355 h 1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2"/>
                <a:gd name="T124" fmla="*/ 0 h 186"/>
                <a:gd name="T125" fmla="*/ 202 w 202"/>
                <a:gd name="T126" fmla="*/ 186 h 1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2" h="186">
                  <a:moveTo>
                    <a:pt x="96" y="180"/>
                  </a:moveTo>
                  <a:lnTo>
                    <a:pt x="80" y="182"/>
                  </a:lnTo>
                  <a:lnTo>
                    <a:pt x="62" y="186"/>
                  </a:lnTo>
                  <a:lnTo>
                    <a:pt x="56" y="184"/>
                  </a:lnTo>
                  <a:lnTo>
                    <a:pt x="50" y="178"/>
                  </a:lnTo>
                  <a:lnTo>
                    <a:pt x="42" y="164"/>
                  </a:lnTo>
                  <a:lnTo>
                    <a:pt x="38" y="156"/>
                  </a:lnTo>
                  <a:lnTo>
                    <a:pt x="34" y="148"/>
                  </a:lnTo>
                  <a:lnTo>
                    <a:pt x="26" y="144"/>
                  </a:lnTo>
                  <a:lnTo>
                    <a:pt x="18" y="142"/>
                  </a:lnTo>
                  <a:lnTo>
                    <a:pt x="0" y="144"/>
                  </a:lnTo>
                  <a:lnTo>
                    <a:pt x="0" y="96"/>
                  </a:lnTo>
                  <a:lnTo>
                    <a:pt x="10" y="82"/>
                  </a:lnTo>
                  <a:lnTo>
                    <a:pt x="14" y="72"/>
                  </a:lnTo>
                  <a:lnTo>
                    <a:pt x="16" y="64"/>
                  </a:lnTo>
                  <a:lnTo>
                    <a:pt x="14" y="52"/>
                  </a:lnTo>
                  <a:lnTo>
                    <a:pt x="10" y="44"/>
                  </a:lnTo>
                  <a:lnTo>
                    <a:pt x="14" y="28"/>
                  </a:lnTo>
                  <a:lnTo>
                    <a:pt x="20" y="14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60" y="8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2" y="18"/>
                  </a:lnTo>
                  <a:lnTo>
                    <a:pt x="76" y="16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4" y="10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8" y="20"/>
                  </a:lnTo>
                  <a:lnTo>
                    <a:pt x="116" y="18"/>
                  </a:lnTo>
                  <a:lnTo>
                    <a:pt x="122" y="14"/>
                  </a:lnTo>
                  <a:lnTo>
                    <a:pt x="128" y="10"/>
                  </a:lnTo>
                  <a:lnTo>
                    <a:pt x="138" y="8"/>
                  </a:lnTo>
                  <a:lnTo>
                    <a:pt x="144" y="8"/>
                  </a:lnTo>
                  <a:lnTo>
                    <a:pt x="148" y="10"/>
                  </a:lnTo>
                  <a:lnTo>
                    <a:pt x="152" y="12"/>
                  </a:lnTo>
                  <a:lnTo>
                    <a:pt x="160" y="14"/>
                  </a:lnTo>
                  <a:lnTo>
                    <a:pt x="166" y="12"/>
                  </a:lnTo>
                  <a:lnTo>
                    <a:pt x="172" y="8"/>
                  </a:lnTo>
                  <a:lnTo>
                    <a:pt x="182" y="0"/>
                  </a:lnTo>
                  <a:lnTo>
                    <a:pt x="186" y="6"/>
                  </a:lnTo>
                  <a:lnTo>
                    <a:pt x="190" y="12"/>
                  </a:lnTo>
                  <a:lnTo>
                    <a:pt x="194" y="24"/>
                  </a:lnTo>
                  <a:lnTo>
                    <a:pt x="198" y="28"/>
                  </a:lnTo>
                  <a:lnTo>
                    <a:pt x="202" y="32"/>
                  </a:lnTo>
                  <a:lnTo>
                    <a:pt x="200" y="50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6" y="64"/>
                  </a:lnTo>
                  <a:lnTo>
                    <a:pt x="182" y="76"/>
                  </a:lnTo>
                  <a:lnTo>
                    <a:pt x="176" y="88"/>
                  </a:lnTo>
                  <a:lnTo>
                    <a:pt x="172" y="100"/>
                  </a:lnTo>
                  <a:lnTo>
                    <a:pt x="170" y="102"/>
                  </a:lnTo>
                  <a:lnTo>
                    <a:pt x="168" y="104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0" y="116"/>
                  </a:lnTo>
                  <a:lnTo>
                    <a:pt x="156" y="130"/>
                  </a:lnTo>
                  <a:lnTo>
                    <a:pt x="152" y="140"/>
                  </a:lnTo>
                  <a:lnTo>
                    <a:pt x="148" y="144"/>
                  </a:lnTo>
                  <a:lnTo>
                    <a:pt x="144" y="146"/>
                  </a:lnTo>
                  <a:lnTo>
                    <a:pt x="142" y="144"/>
                  </a:lnTo>
                  <a:lnTo>
                    <a:pt x="140" y="142"/>
                  </a:lnTo>
                  <a:lnTo>
                    <a:pt x="138" y="134"/>
                  </a:lnTo>
                  <a:lnTo>
                    <a:pt x="130" y="136"/>
                  </a:lnTo>
                  <a:lnTo>
                    <a:pt x="124" y="140"/>
                  </a:lnTo>
                  <a:lnTo>
                    <a:pt x="118" y="144"/>
                  </a:lnTo>
                  <a:lnTo>
                    <a:pt x="112" y="148"/>
                  </a:lnTo>
                  <a:lnTo>
                    <a:pt x="108" y="156"/>
                  </a:lnTo>
                  <a:lnTo>
                    <a:pt x="104" y="162"/>
                  </a:lnTo>
                  <a:lnTo>
                    <a:pt x="102" y="170"/>
                  </a:lnTo>
                  <a:lnTo>
                    <a:pt x="102" y="180"/>
                  </a:lnTo>
                  <a:lnTo>
                    <a:pt x="100" y="180"/>
                  </a:lnTo>
                  <a:lnTo>
                    <a:pt x="96" y="1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3" name="Freeform 143"/>
            <p:cNvSpPr>
              <a:spLocks noChangeAspect="1"/>
            </p:cNvSpPr>
            <p:nvPr/>
          </p:nvSpPr>
          <p:spPr bwMode="auto">
            <a:xfrm>
              <a:off x="2686" y="2281"/>
              <a:ext cx="135" cy="241"/>
            </a:xfrm>
            <a:custGeom>
              <a:avLst/>
              <a:gdLst>
                <a:gd name="T0" fmla="*/ 2 w 132"/>
                <a:gd name="T1" fmla="*/ 1334 h 222"/>
                <a:gd name="T2" fmla="*/ 8 w 132"/>
                <a:gd name="T3" fmla="*/ 1216 h 222"/>
                <a:gd name="T4" fmla="*/ 18 w 132"/>
                <a:gd name="T5" fmla="*/ 1117 h 222"/>
                <a:gd name="T6" fmla="*/ 56 w 132"/>
                <a:gd name="T7" fmla="*/ 1062 h 222"/>
                <a:gd name="T8" fmla="*/ 66 w 132"/>
                <a:gd name="T9" fmla="*/ 1093 h 222"/>
                <a:gd name="T10" fmla="*/ 74 w 132"/>
                <a:gd name="T11" fmla="*/ 1126 h 222"/>
                <a:gd name="T12" fmla="*/ 90 w 132"/>
                <a:gd name="T13" fmla="*/ 1087 h 222"/>
                <a:gd name="T14" fmla="*/ 106 w 132"/>
                <a:gd name="T15" fmla="*/ 880 h 222"/>
                <a:gd name="T16" fmla="*/ 115 w 132"/>
                <a:gd name="T17" fmla="*/ 789 h 222"/>
                <a:gd name="T18" fmla="*/ 127 w 132"/>
                <a:gd name="T19" fmla="*/ 769 h 222"/>
                <a:gd name="T20" fmla="*/ 136 w 132"/>
                <a:gd name="T21" fmla="*/ 652 h 222"/>
                <a:gd name="T22" fmla="*/ 151 w 132"/>
                <a:gd name="T23" fmla="*/ 440 h 222"/>
                <a:gd name="T24" fmla="*/ 165 w 132"/>
                <a:gd name="T25" fmla="*/ 320 h 222"/>
                <a:gd name="T26" fmla="*/ 181 w 132"/>
                <a:gd name="T27" fmla="*/ 170 h 222"/>
                <a:gd name="T28" fmla="*/ 165 w 132"/>
                <a:gd name="T29" fmla="*/ 96 h 222"/>
                <a:gd name="T30" fmla="*/ 161 w 132"/>
                <a:gd name="T31" fmla="*/ 2 h 222"/>
                <a:gd name="T32" fmla="*/ 177 w 132"/>
                <a:gd name="T33" fmla="*/ 59 h 222"/>
                <a:gd name="T34" fmla="*/ 197 w 132"/>
                <a:gd name="T35" fmla="*/ 170 h 222"/>
                <a:gd name="T36" fmla="*/ 197 w 132"/>
                <a:gd name="T37" fmla="*/ 388 h 222"/>
                <a:gd name="T38" fmla="*/ 201 w 132"/>
                <a:gd name="T39" fmla="*/ 478 h 222"/>
                <a:gd name="T40" fmla="*/ 181 w 132"/>
                <a:gd name="T41" fmla="*/ 538 h 222"/>
                <a:gd name="T42" fmla="*/ 161 w 132"/>
                <a:gd name="T43" fmla="*/ 568 h 222"/>
                <a:gd name="T44" fmla="*/ 169 w 132"/>
                <a:gd name="T45" fmla="*/ 617 h 222"/>
                <a:gd name="T46" fmla="*/ 205 w 132"/>
                <a:gd name="T47" fmla="*/ 789 h 222"/>
                <a:gd name="T48" fmla="*/ 215 w 132"/>
                <a:gd name="T49" fmla="*/ 948 h 222"/>
                <a:gd name="T50" fmla="*/ 197 w 132"/>
                <a:gd name="T51" fmla="*/ 1062 h 222"/>
                <a:gd name="T52" fmla="*/ 181 w 132"/>
                <a:gd name="T53" fmla="*/ 1216 h 222"/>
                <a:gd name="T54" fmla="*/ 185 w 132"/>
                <a:gd name="T55" fmla="*/ 1391 h 222"/>
                <a:gd name="T56" fmla="*/ 219 w 132"/>
                <a:gd name="T57" fmla="*/ 1644 h 222"/>
                <a:gd name="T58" fmla="*/ 235 w 132"/>
                <a:gd name="T59" fmla="*/ 1878 h 222"/>
                <a:gd name="T60" fmla="*/ 205 w 132"/>
                <a:gd name="T61" fmla="*/ 1878 h 222"/>
                <a:gd name="T62" fmla="*/ 189 w 132"/>
                <a:gd name="T63" fmla="*/ 1843 h 222"/>
                <a:gd name="T64" fmla="*/ 145 w 132"/>
                <a:gd name="T65" fmla="*/ 1810 h 222"/>
                <a:gd name="T66" fmla="*/ 78 w 132"/>
                <a:gd name="T67" fmla="*/ 1843 h 222"/>
                <a:gd name="T68" fmla="*/ 22 w 132"/>
                <a:gd name="T69" fmla="*/ 1779 h 222"/>
                <a:gd name="T70" fmla="*/ 20 w 132"/>
                <a:gd name="T71" fmla="*/ 1644 h 222"/>
                <a:gd name="T72" fmla="*/ 22 w 132"/>
                <a:gd name="T73" fmla="*/ 1519 h 222"/>
                <a:gd name="T74" fmla="*/ 8 w 132"/>
                <a:gd name="T75" fmla="*/ 1475 h 222"/>
                <a:gd name="T76" fmla="*/ 0 w 132"/>
                <a:gd name="T77" fmla="*/ 1430 h 2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32"/>
                <a:gd name="T118" fmla="*/ 0 h 222"/>
                <a:gd name="T119" fmla="*/ 132 w 132"/>
                <a:gd name="T120" fmla="*/ 222 h 22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32" h="222">
                  <a:moveTo>
                    <a:pt x="2" y="168"/>
                  </a:moveTo>
                  <a:lnTo>
                    <a:pt x="2" y="158"/>
                  </a:lnTo>
                  <a:lnTo>
                    <a:pt x="4" y="150"/>
                  </a:lnTo>
                  <a:lnTo>
                    <a:pt x="8" y="144"/>
                  </a:lnTo>
                  <a:lnTo>
                    <a:pt x="12" y="136"/>
                  </a:lnTo>
                  <a:lnTo>
                    <a:pt x="18" y="132"/>
                  </a:lnTo>
                  <a:lnTo>
                    <a:pt x="24" y="128"/>
                  </a:lnTo>
                  <a:lnTo>
                    <a:pt x="30" y="124"/>
                  </a:lnTo>
                  <a:lnTo>
                    <a:pt x="38" y="122"/>
                  </a:lnTo>
                  <a:lnTo>
                    <a:pt x="40" y="130"/>
                  </a:lnTo>
                  <a:lnTo>
                    <a:pt x="42" y="132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2" y="128"/>
                  </a:lnTo>
                  <a:lnTo>
                    <a:pt x="56" y="118"/>
                  </a:lnTo>
                  <a:lnTo>
                    <a:pt x="60" y="104"/>
                  </a:lnTo>
                  <a:lnTo>
                    <a:pt x="62" y="94"/>
                  </a:lnTo>
                  <a:lnTo>
                    <a:pt x="64" y="94"/>
                  </a:lnTo>
                  <a:lnTo>
                    <a:pt x="68" y="92"/>
                  </a:lnTo>
                  <a:lnTo>
                    <a:pt x="70" y="90"/>
                  </a:lnTo>
                  <a:lnTo>
                    <a:pt x="72" y="88"/>
                  </a:lnTo>
                  <a:lnTo>
                    <a:pt x="76" y="76"/>
                  </a:lnTo>
                  <a:lnTo>
                    <a:pt x="82" y="64"/>
                  </a:lnTo>
                  <a:lnTo>
                    <a:pt x="86" y="52"/>
                  </a:lnTo>
                  <a:lnTo>
                    <a:pt x="90" y="38"/>
                  </a:lnTo>
                  <a:lnTo>
                    <a:pt x="94" y="38"/>
                  </a:lnTo>
                  <a:lnTo>
                    <a:pt x="100" y="38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4" y="1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6" y="0"/>
                  </a:lnTo>
                  <a:lnTo>
                    <a:pt x="100" y="6"/>
                  </a:lnTo>
                  <a:lnTo>
                    <a:pt x="106" y="14"/>
                  </a:lnTo>
                  <a:lnTo>
                    <a:pt x="110" y="20"/>
                  </a:lnTo>
                  <a:lnTo>
                    <a:pt x="112" y="26"/>
                  </a:lnTo>
                  <a:lnTo>
                    <a:pt x="110" y="46"/>
                  </a:lnTo>
                  <a:lnTo>
                    <a:pt x="112" y="52"/>
                  </a:lnTo>
                  <a:lnTo>
                    <a:pt x="112" y="56"/>
                  </a:lnTo>
                  <a:lnTo>
                    <a:pt x="120" y="64"/>
                  </a:lnTo>
                  <a:lnTo>
                    <a:pt x="102" y="64"/>
                  </a:lnTo>
                  <a:lnTo>
                    <a:pt x="94" y="66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96" y="74"/>
                  </a:lnTo>
                  <a:lnTo>
                    <a:pt x="104" y="82"/>
                  </a:lnTo>
                  <a:lnTo>
                    <a:pt x="114" y="94"/>
                  </a:lnTo>
                  <a:lnTo>
                    <a:pt x="118" y="102"/>
                  </a:lnTo>
                  <a:lnTo>
                    <a:pt x="120" y="112"/>
                  </a:lnTo>
                  <a:lnTo>
                    <a:pt x="116" y="116"/>
                  </a:lnTo>
                  <a:lnTo>
                    <a:pt x="110" y="124"/>
                  </a:lnTo>
                  <a:lnTo>
                    <a:pt x="104" y="134"/>
                  </a:lnTo>
                  <a:lnTo>
                    <a:pt x="102" y="144"/>
                  </a:lnTo>
                  <a:lnTo>
                    <a:pt x="102" y="154"/>
                  </a:lnTo>
                  <a:lnTo>
                    <a:pt x="104" y="164"/>
                  </a:lnTo>
                  <a:lnTo>
                    <a:pt x="112" y="180"/>
                  </a:lnTo>
                  <a:lnTo>
                    <a:pt x="122" y="194"/>
                  </a:lnTo>
                  <a:lnTo>
                    <a:pt x="132" y="208"/>
                  </a:lnTo>
                  <a:lnTo>
                    <a:pt x="132" y="22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82" y="218"/>
                  </a:lnTo>
                  <a:lnTo>
                    <a:pt x="82" y="214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20" y="218"/>
                  </a:lnTo>
                  <a:lnTo>
                    <a:pt x="22" y="210"/>
                  </a:lnTo>
                  <a:lnTo>
                    <a:pt x="22" y="202"/>
                  </a:lnTo>
                  <a:lnTo>
                    <a:pt x="20" y="194"/>
                  </a:lnTo>
                  <a:lnTo>
                    <a:pt x="20" y="186"/>
                  </a:lnTo>
                  <a:lnTo>
                    <a:pt x="22" y="180"/>
                  </a:lnTo>
                  <a:lnTo>
                    <a:pt x="14" y="178"/>
                  </a:lnTo>
                  <a:lnTo>
                    <a:pt x="8" y="174"/>
                  </a:lnTo>
                  <a:lnTo>
                    <a:pt x="4" y="170"/>
                  </a:lnTo>
                  <a:lnTo>
                    <a:pt x="0" y="168"/>
                  </a:lnTo>
                  <a:lnTo>
                    <a:pt x="2" y="16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4" name="Freeform 144"/>
            <p:cNvSpPr>
              <a:spLocks noChangeAspect="1"/>
            </p:cNvSpPr>
            <p:nvPr/>
          </p:nvSpPr>
          <p:spPr bwMode="auto">
            <a:xfrm>
              <a:off x="2695" y="2513"/>
              <a:ext cx="95" cy="128"/>
            </a:xfrm>
            <a:custGeom>
              <a:avLst/>
              <a:gdLst>
                <a:gd name="T0" fmla="*/ 38 w 94"/>
                <a:gd name="T1" fmla="*/ 231 h 118"/>
                <a:gd name="T2" fmla="*/ 40 w 94"/>
                <a:gd name="T3" fmla="*/ 231 h 118"/>
                <a:gd name="T4" fmla="*/ 38 w 94"/>
                <a:gd name="T5" fmla="*/ 167 h 118"/>
                <a:gd name="T6" fmla="*/ 38 w 94"/>
                <a:gd name="T7" fmla="*/ 0 h 118"/>
                <a:gd name="T8" fmla="*/ 38 w 94"/>
                <a:gd name="T9" fmla="*/ 213 h 118"/>
                <a:gd name="T10" fmla="*/ 28 w 94"/>
                <a:gd name="T11" fmla="*/ 213 h 118"/>
                <a:gd name="T12" fmla="*/ 20 w 94"/>
                <a:gd name="T13" fmla="*/ 213 h 118"/>
                <a:gd name="T14" fmla="*/ 8 w 94"/>
                <a:gd name="T15" fmla="*/ 196 h 118"/>
                <a:gd name="T16" fmla="*/ 2 w 94"/>
                <a:gd name="T17" fmla="*/ 376 h 118"/>
                <a:gd name="T18" fmla="*/ 0 w 94"/>
                <a:gd name="T19" fmla="*/ 443 h 118"/>
                <a:gd name="T20" fmla="*/ 0 w 94"/>
                <a:gd name="T21" fmla="*/ 515 h 118"/>
                <a:gd name="T22" fmla="*/ 0 w 94"/>
                <a:gd name="T23" fmla="*/ 609 h 118"/>
                <a:gd name="T24" fmla="*/ 4 w 94"/>
                <a:gd name="T25" fmla="*/ 683 h 118"/>
                <a:gd name="T26" fmla="*/ 8 w 94"/>
                <a:gd name="T27" fmla="*/ 722 h 118"/>
                <a:gd name="T28" fmla="*/ 14 w 94"/>
                <a:gd name="T29" fmla="*/ 778 h 118"/>
                <a:gd name="T30" fmla="*/ 28 w 94"/>
                <a:gd name="T31" fmla="*/ 887 h 118"/>
                <a:gd name="T32" fmla="*/ 34 w 94"/>
                <a:gd name="T33" fmla="*/ 921 h 118"/>
                <a:gd name="T34" fmla="*/ 40 w 94"/>
                <a:gd name="T35" fmla="*/ 982 h 118"/>
                <a:gd name="T36" fmla="*/ 44 w 94"/>
                <a:gd name="T37" fmla="*/ 975 h 118"/>
                <a:gd name="T38" fmla="*/ 46 w 94"/>
                <a:gd name="T39" fmla="*/ 946 h 118"/>
                <a:gd name="T40" fmla="*/ 74 w 94"/>
                <a:gd name="T41" fmla="*/ 921 h 118"/>
                <a:gd name="T42" fmla="*/ 46 w 94"/>
                <a:gd name="T43" fmla="*/ 903 h 118"/>
                <a:gd name="T44" fmla="*/ 46 w 94"/>
                <a:gd name="T45" fmla="*/ 887 h 118"/>
                <a:gd name="T46" fmla="*/ 44 w 94"/>
                <a:gd name="T47" fmla="*/ 859 h 118"/>
                <a:gd name="T48" fmla="*/ 44 w 94"/>
                <a:gd name="T49" fmla="*/ 844 h 118"/>
                <a:gd name="T50" fmla="*/ 46 w 94"/>
                <a:gd name="T51" fmla="*/ 792 h 118"/>
                <a:gd name="T52" fmla="*/ 74 w 94"/>
                <a:gd name="T53" fmla="*/ 778 h 118"/>
                <a:gd name="T54" fmla="*/ 84 w 94"/>
                <a:gd name="T55" fmla="*/ 754 h 118"/>
                <a:gd name="T56" fmla="*/ 84 w 94"/>
                <a:gd name="T57" fmla="*/ 713 h 118"/>
                <a:gd name="T58" fmla="*/ 88 w 94"/>
                <a:gd name="T59" fmla="*/ 683 h 118"/>
                <a:gd name="T60" fmla="*/ 92 w 94"/>
                <a:gd name="T61" fmla="*/ 704 h 118"/>
                <a:gd name="T62" fmla="*/ 94 w 94"/>
                <a:gd name="T63" fmla="*/ 722 h 118"/>
                <a:gd name="T64" fmla="*/ 96 w 94"/>
                <a:gd name="T65" fmla="*/ 767 h 118"/>
                <a:gd name="T66" fmla="*/ 100 w 94"/>
                <a:gd name="T67" fmla="*/ 778 h 118"/>
                <a:gd name="T68" fmla="*/ 104 w 94"/>
                <a:gd name="T69" fmla="*/ 767 h 118"/>
                <a:gd name="T70" fmla="*/ 108 w 94"/>
                <a:gd name="T71" fmla="*/ 754 h 118"/>
                <a:gd name="T72" fmla="*/ 110 w 94"/>
                <a:gd name="T73" fmla="*/ 767 h 118"/>
                <a:gd name="T74" fmla="*/ 112 w 94"/>
                <a:gd name="T75" fmla="*/ 767 h 118"/>
                <a:gd name="T76" fmla="*/ 116 w 94"/>
                <a:gd name="T77" fmla="*/ 754 h 118"/>
                <a:gd name="T78" fmla="*/ 116 w 94"/>
                <a:gd name="T79" fmla="*/ 713 h 118"/>
                <a:gd name="T80" fmla="*/ 118 w 94"/>
                <a:gd name="T81" fmla="*/ 652 h 118"/>
                <a:gd name="T82" fmla="*/ 118 w 94"/>
                <a:gd name="T83" fmla="*/ 471 h 118"/>
                <a:gd name="T84" fmla="*/ 114 w 94"/>
                <a:gd name="T85" fmla="*/ 443 h 118"/>
                <a:gd name="T86" fmla="*/ 112 w 94"/>
                <a:gd name="T87" fmla="*/ 408 h 118"/>
                <a:gd name="T88" fmla="*/ 110 w 94"/>
                <a:gd name="T89" fmla="*/ 376 h 118"/>
                <a:gd name="T90" fmla="*/ 110 w 94"/>
                <a:gd name="T91" fmla="*/ 347 h 118"/>
                <a:gd name="T92" fmla="*/ 112 w 94"/>
                <a:gd name="T93" fmla="*/ 313 h 118"/>
                <a:gd name="T94" fmla="*/ 114 w 94"/>
                <a:gd name="T95" fmla="*/ 287 h 118"/>
                <a:gd name="T96" fmla="*/ 118 w 94"/>
                <a:gd name="T97" fmla="*/ 266 h 118"/>
                <a:gd name="T98" fmla="*/ 120 w 94"/>
                <a:gd name="T99" fmla="*/ 231 h 118"/>
                <a:gd name="T100" fmla="*/ 118 w 94"/>
                <a:gd name="T101" fmla="*/ 181 h 118"/>
                <a:gd name="T102" fmla="*/ 112 w 94"/>
                <a:gd name="T103" fmla="*/ 167 h 118"/>
                <a:gd name="T104" fmla="*/ 106 w 94"/>
                <a:gd name="T105" fmla="*/ 154 h 118"/>
                <a:gd name="T106" fmla="*/ 98 w 94"/>
                <a:gd name="T107" fmla="*/ 154 h 118"/>
                <a:gd name="T108" fmla="*/ 100 w 94"/>
                <a:gd name="T109" fmla="*/ 2 h 118"/>
                <a:gd name="T110" fmla="*/ 38 w 94"/>
                <a:gd name="T111" fmla="*/ 0 h 118"/>
                <a:gd name="T112" fmla="*/ 38 w 94"/>
                <a:gd name="T113" fmla="*/ 231 h 1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118"/>
                <a:gd name="T173" fmla="*/ 94 w 94"/>
                <a:gd name="T174" fmla="*/ 118 h 1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118">
                  <a:moveTo>
                    <a:pt x="38" y="28"/>
                  </a:moveTo>
                  <a:lnTo>
                    <a:pt x="40" y="28"/>
                  </a:lnTo>
                  <a:lnTo>
                    <a:pt x="38" y="20"/>
                  </a:lnTo>
                  <a:lnTo>
                    <a:pt x="38" y="0"/>
                  </a:lnTo>
                  <a:lnTo>
                    <a:pt x="38" y="26"/>
                  </a:lnTo>
                  <a:lnTo>
                    <a:pt x="28" y="26"/>
                  </a:lnTo>
                  <a:lnTo>
                    <a:pt x="20" y="26"/>
                  </a:lnTo>
                  <a:lnTo>
                    <a:pt x="8" y="24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4" y="82"/>
                  </a:lnTo>
                  <a:lnTo>
                    <a:pt x="8" y="88"/>
                  </a:lnTo>
                  <a:lnTo>
                    <a:pt x="14" y="94"/>
                  </a:lnTo>
                  <a:lnTo>
                    <a:pt x="28" y="106"/>
                  </a:lnTo>
                  <a:lnTo>
                    <a:pt x="34" y="112"/>
                  </a:lnTo>
                  <a:lnTo>
                    <a:pt x="40" y="118"/>
                  </a:lnTo>
                  <a:lnTo>
                    <a:pt x="44" y="116"/>
                  </a:lnTo>
                  <a:lnTo>
                    <a:pt x="46" y="114"/>
                  </a:lnTo>
                  <a:lnTo>
                    <a:pt x="48" y="112"/>
                  </a:lnTo>
                  <a:lnTo>
                    <a:pt x="46" y="108"/>
                  </a:lnTo>
                  <a:lnTo>
                    <a:pt x="46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8" y="94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62" y="82"/>
                  </a:lnTo>
                  <a:lnTo>
                    <a:pt x="66" y="84"/>
                  </a:lnTo>
                  <a:lnTo>
                    <a:pt x="68" y="88"/>
                  </a:lnTo>
                  <a:lnTo>
                    <a:pt x="70" y="92"/>
                  </a:lnTo>
                  <a:lnTo>
                    <a:pt x="74" y="94"/>
                  </a:lnTo>
                  <a:lnTo>
                    <a:pt x="78" y="92"/>
                  </a:lnTo>
                  <a:lnTo>
                    <a:pt x="82" y="90"/>
                  </a:lnTo>
                  <a:lnTo>
                    <a:pt x="84" y="92"/>
                  </a:lnTo>
                  <a:lnTo>
                    <a:pt x="86" y="92"/>
                  </a:lnTo>
                  <a:lnTo>
                    <a:pt x="90" y="90"/>
                  </a:lnTo>
                  <a:lnTo>
                    <a:pt x="90" y="86"/>
                  </a:lnTo>
                  <a:lnTo>
                    <a:pt x="92" y="78"/>
                  </a:lnTo>
                  <a:lnTo>
                    <a:pt x="92" y="56"/>
                  </a:lnTo>
                  <a:lnTo>
                    <a:pt x="88" y="54"/>
                  </a:lnTo>
                  <a:lnTo>
                    <a:pt x="86" y="50"/>
                  </a:lnTo>
                  <a:lnTo>
                    <a:pt x="84" y="46"/>
                  </a:lnTo>
                  <a:lnTo>
                    <a:pt x="84" y="42"/>
                  </a:lnTo>
                  <a:lnTo>
                    <a:pt x="86" y="38"/>
                  </a:lnTo>
                  <a:lnTo>
                    <a:pt x="88" y="34"/>
                  </a:lnTo>
                  <a:lnTo>
                    <a:pt x="92" y="32"/>
                  </a:lnTo>
                  <a:lnTo>
                    <a:pt x="94" y="28"/>
                  </a:lnTo>
                  <a:lnTo>
                    <a:pt x="92" y="22"/>
                  </a:lnTo>
                  <a:lnTo>
                    <a:pt x="86" y="20"/>
                  </a:lnTo>
                  <a:lnTo>
                    <a:pt x="80" y="18"/>
                  </a:lnTo>
                  <a:lnTo>
                    <a:pt x="72" y="18"/>
                  </a:lnTo>
                  <a:lnTo>
                    <a:pt x="74" y="2"/>
                  </a:lnTo>
                  <a:lnTo>
                    <a:pt x="38" y="0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5" name="Freeform 145"/>
            <p:cNvSpPr>
              <a:spLocks noChangeAspect="1"/>
            </p:cNvSpPr>
            <p:nvPr/>
          </p:nvSpPr>
          <p:spPr bwMode="auto">
            <a:xfrm>
              <a:off x="2735" y="2487"/>
              <a:ext cx="126" cy="180"/>
            </a:xfrm>
            <a:custGeom>
              <a:avLst/>
              <a:gdLst>
                <a:gd name="T0" fmla="*/ 28 w 124"/>
                <a:gd name="T1" fmla="*/ 1290 h 166"/>
                <a:gd name="T2" fmla="*/ 22 w 124"/>
                <a:gd name="T3" fmla="*/ 1290 h 166"/>
                <a:gd name="T4" fmla="*/ 12 w 124"/>
                <a:gd name="T5" fmla="*/ 1359 h 166"/>
                <a:gd name="T6" fmla="*/ 0 w 124"/>
                <a:gd name="T7" fmla="*/ 1162 h 166"/>
                <a:gd name="T8" fmla="*/ 6 w 124"/>
                <a:gd name="T9" fmla="*/ 1137 h 166"/>
                <a:gd name="T10" fmla="*/ 6 w 124"/>
                <a:gd name="T11" fmla="*/ 1079 h 166"/>
                <a:gd name="T12" fmla="*/ 4 w 124"/>
                <a:gd name="T13" fmla="*/ 1060 h 166"/>
                <a:gd name="T14" fmla="*/ 6 w 124"/>
                <a:gd name="T15" fmla="*/ 983 h 166"/>
                <a:gd name="T16" fmla="*/ 18 w 124"/>
                <a:gd name="T17" fmla="*/ 931 h 166"/>
                <a:gd name="T18" fmla="*/ 22 w 124"/>
                <a:gd name="T19" fmla="*/ 875 h 166"/>
                <a:gd name="T20" fmla="*/ 28 w 124"/>
                <a:gd name="T21" fmla="*/ 912 h 166"/>
                <a:gd name="T22" fmla="*/ 60 w 124"/>
                <a:gd name="T23" fmla="*/ 978 h 166"/>
                <a:gd name="T24" fmla="*/ 68 w 124"/>
                <a:gd name="T25" fmla="*/ 931 h 166"/>
                <a:gd name="T26" fmla="*/ 72 w 124"/>
                <a:gd name="T27" fmla="*/ 961 h 166"/>
                <a:gd name="T28" fmla="*/ 76 w 124"/>
                <a:gd name="T29" fmla="*/ 905 h 166"/>
                <a:gd name="T30" fmla="*/ 78 w 124"/>
                <a:gd name="T31" fmla="*/ 656 h 166"/>
                <a:gd name="T32" fmla="*/ 72 w 124"/>
                <a:gd name="T33" fmla="*/ 605 h 166"/>
                <a:gd name="T34" fmla="*/ 70 w 124"/>
                <a:gd name="T35" fmla="*/ 550 h 166"/>
                <a:gd name="T36" fmla="*/ 74 w 124"/>
                <a:gd name="T37" fmla="*/ 475 h 166"/>
                <a:gd name="T38" fmla="*/ 80 w 124"/>
                <a:gd name="T39" fmla="*/ 432 h 166"/>
                <a:gd name="T40" fmla="*/ 72 w 124"/>
                <a:gd name="T41" fmla="*/ 367 h 166"/>
                <a:gd name="T42" fmla="*/ 58 w 124"/>
                <a:gd name="T43" fmla="*/ 346 h 166"/>
                <a:gd name="T44" fmla="*/ 84 w 124"/>
                <a:gd name="T45" fmla="*/ 231 h 166"/>
                <a:gd name="T46" fmla="*/ 92 w 124"/>
                <a:gd name="T47" fmla="*/ 266 h 166"/>
                <a:gd name="T48" fmla="*/ 127 w 124"/>
                <a:gd name="T49" fmla="*/ 266 h 166"/>
                <a:gd name="T50" fmla="*/ 135 w 124"/>
                <a:gd name="T51" fmla="*/ 81 h 166"/>
                <a:gd name="T52" fmla="*/ 150 w 124"/>
                <a:gd name="T53" fmla="*/ 0 h 166"/>
                <a:gd name="T54" fmla="*/ 180 w 124"/>
                <a:gd name="T55" fmla="*/ 0 h 166"/>
                <a:gd name="T56" fmla="*/ 183 w 124"/>
                <a:gd name="T57" fmla="*/ 4 h 166"/>
                <a:gd name="T58" fmla="*/ 186 w 124"/>
                <a:gd name="T59" fmla="*/ 81 h 166"/>
                <a:gd name="T60" fmla="*/ 177 w 124"/>
                <a:gd name="T61" fmla="*/ 294 h 166"/>
                <a:gd name="T62" fmla="*/ 159 w 124"/>
                <a:gd name="T63" fmla="*/ 596 h 166"/>
                <a:gd name="T64" fmla="*/ 162 w 124"/>
                <a:gd name="T65" fmla="*/ 656 h 166"/>
                <a:gd name="T66" fmla="*/ 154 w 124"/>
                <a:gd name="T67" fmla="*/ 716 h 166"/>
                <a:gd name="T68" fmla="*/ 146 w 124"/>
                <a:gd name="T69" fmla="*/ 771 h 166"/>
                <a:gd name="T70" fmla="*/ 135 w 124"/>
                <a:gd name="T71" fmla="*/ 905 h 166"/>
                <a:gd name="T72" fmla="*/ 119 w 124"/>
                <a:gd name="T73" fmla="*/ 961 h 166"/>
                <a:gd name="T74" fmla="*/ 111 w 124"/>
                <a:gd name="T75" fmla="*/ 1177 h 166"/>
                <a:gd name="T76" fmla="*/ 95 w 124"/>
                <a:gd name="T77" fmla="*/ 1290 h 166"/>
                <a:gd name="T78" fmla="*/ 84 w 124"/>
                <a:gd name="T79" fmla="*/ 1328 h 166"/>
                <a:gd name="T80" fmla="*/ 78 w 124"/>
                <a:gd name="T81" fmla="*/ 1315 h 166"/>
                <a:gd name="T82" fmla="*/ 74 w 124"/>
                <a:gd name="T83" fmla="*/ 1276 h 166"/>
                <a:gd name="T84" fmla="*/ 68 w 124"/>
                <a:gd name="T85" fmla="*/ 1290 h 166"/>
                <a:gd name="T86" fmla="*/ 62 w 124"/>
                <a:gd name="T87" fmla="*/ 1328 h 166"/>
                <a:gd name="T88" fmla="*/ 28 w 124"/>
                <a:gd name="T89" fmla="*/ 1328 h 1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4"/>
                <a:gd name="T136" fmla="*/ 0 h 166"/>
                <a:gd name="T137" fmla="*/ 124 w 124"/>
                <a:gd name="T138" fmla="*/ 166 h 1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4" h="166">
                  <a:moveTo>
                    <a:pt x="28" y="162"/>
                  </a:moveTo>
                  <a:lnTo>
                    <a:pt x="28" y="158"/>
                  </a:lnTo>
                  <a:lnTo>
                    <a:pt x="26" y="156"/>
                  </a:lnTo>
                  <a:lnTo>
                    <a:pt x="22" y="158"/>
                  </a:lnTo>
                  <a:lnTo>
                    <a:pt x="18" y="160"/>
                  </a:lnTo>
                  <a:lnTo>
                    <a:pt x="12" y="166"/>
                  </a:lnTo>
                  <a:lnTo>
                    <a:pt x="4" y="146"/>
                  </a:lnTo>
                  <a:lnTo>
                    <a:pt x="0" y="142"/>
                  </a:lnTo>
                  <a:lnTo>
                    <a:pt x="4" y="140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6" y="120"/>
                  </a:lnTo>
                  <a:lnTo>
                    <a:pt x="8" y="118"/>
                  </a:lnTo>
                  <a:lnTo>
                    <a:pt x="18" y="114"/>
                  </a:lnTo>
                  <a:lnTo>
                    <a:pt x="18" y="110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28" y="112"/>
                  </a:lnTo>
                  <a:lnTo>
                    <a:pt x="30" y="116"/>
                  </a:lnTo>
                  <a:lnTo>
                    <a:pt x="34" y="118"/>
                  </a:lnTo>
                  <a:lnTo>
                    <a:pt x="38" y="116"/>
                  </a:lnTo>
                  <a:lnTo>
                    <a:pt x="42" y="114"/>
                  </a:lnTo>
                  <a:lnTo>
                    <a:pt x="44" y="116"/>
                  </a:lnTo>
                  <a:lnTo>
                    <a:pt x="46" y="116"/>
                  </a:lnTo>
                  <a:lnTo>
                    <a:pt x="50" y="114"/>
                  </a:lnTo>
                  <a:lnTo>
                    <a:pt x="50" y="110"/>
                  </a:lnTo>
                  <a:lnTo>
                    <a:pt x="52" y="102"/>
                  </a:lnTo>
                  <a:lnTo>
                    <a:pt x="52" y="80"/>
                  </a:lnTo>
                  <a:lnTo>
                    <a:pt x="48" y="78"/>
                  </a:lnTo>
                  <a:lnTo>
                    <a:pt x="46" y="74"/>
                  </a:lnTo>
                  <a:lnTo>
                    <a:pt x="44" y="70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2" y="56"/>
                  </a:lnTo>
                  <a:lnTo>
                    <a:pt x="54" y="52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42"/>
                  </a:lnTo>
                  <a:lnTo>
                    <a:pt x="32" y="42"/>
                  </a:lnTo>
                  <a:lnTo>
                    <a:pt x="34" y="28"/>
                  </a:lnTo>
                  <a:lnTo>
                    <a:pt x="58" y="28"/>
                  </a:lnTo>
                  <a:lnTo>
                    <a:pt x="62" y="30"/>
                  </a:lnTo>
                  <a:lnTo>
                    <a:pt x="66" y="32"/>
                  </a:lnTo>
                  <a:lnTo>
                    <a:pt x="78" y="32"/>
                  </a:lnTo>
                  <a:lnTo>
                    <a:pt x="84" y="32"/>
                  </a:lnTo>
                  <a:lnTo>
                    <a:pt x="84" y="18"/>
                  </a:lnTo>
                  <a:lnTo>
                    <a:pt x="88" y="10"/>
                  </a:lnTo>
                  <a:lnTo>
                    <a:pt x="92" y="4"/>
                  </a:lnTo>
                  <a:lnTo>
                    <a:pt x="98" y="0"/>
                  </a:lnTo>
                  <a:lnTo>
                    <a:pt x="11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4" y="10"/>
                  </a:lnTo>
                  <a:lnTo>
                    <a:pt x="122" y="22"/>
                  </a:lnTo>
                  <a:lnTo>
                    <a:pt x="118" y="36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6"/>
                  </a:lnTo>
                  <a:lnTo>
                    <a:pt x="108" y="80"/>
                  </a:lnTo>
                  <a:lnTo>
                    <a:pt x="106" y="84"/>
                  </a:lnTo>
                  <a:lnTo>
                    <a:pt x="102" y="88"/>
                  </a:lnTo>
                  <a:lnTo>
                    <a:pt x="98" y="90"/>
                  </a:lnTo>
                  <a:lnTo>
                    <a:pt x="94" y="94"/>
                  </a:lnTo>
                  <a:lnTo>
                    <a:pt x="90" y="98"/>
                  </a:lnTo>
                  <a:lnTo>
                    <a:pt x="88" y="110"/>
                  </a:lnTo>
                  <a:lnTo>
                    <a:pt x="84" y="114"/>
                  </a:lnTo>
                  <a:lnTo>
                    <a:pt x="80" y="116"/>
                  </a:lnTo>
                  <a:lnTo>
                    <a:pt x="80" y="130"/>
                  </a:lnTo>
                  <a:lnTo>
                    <a:pt x="76" y="144"/>
                  </a:lnTo>
                  <a:lnTo>
                    <a:pt x="72" y="152"/>
                  </a:lnTo>
                  <a:lnTo>
                    <a:pt x="68" y="158"/>
                  </a:lnTo>
                  <a:lnTo>
                    <a:pt x="64" y="162"/>
                  </a:lnTo>
                  <a:lnTo>
                    <a:pt x="58" y="162"/>
                  </a:lnTo>
                  <a:lnTo>
                    <a:pt x="54" y="162"/>
                  </a:lnTo>
                  <a:lnTo>
                    <a:pt x="52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2" y="158"/>
                  </a:lnTo>
                  <a:lnTo>
                    <a:pt x="40" y="160"/>
                  </a:lnTo>
                  <a:lnTo>
                    <a:pt x="36" y="162"/>
                  </a:lnTo>
                  <a:lnTo>
                    <a:pt x="34" y="162"/>
                  </a:lnTo>
                  <a:lnTo>
                    <a:pt x="28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6" name="Freeform 146"/>
            <p:cNvSpPr>
              <a:spLocks noChangeAspect="1"/>
            </p:cNvSpPr>
            <p:nvPr/>
          </p:nvSpPr>
          <p:spPr bwMode="auto">
            <a:xfrm>
              <a:off x="2741" y="2928"/>
              <a:ext cx="232" cy="252"/>
            </a:xfrm>
            <a:custGeom>
              <a:avLst/>
              <a:gdLst>
                <a:gd name="T0" fmla="*/ 342 w 227"/>
                <a:gd name="T1" fmla="*/ 70 h 232"/>
                <a:gd name="T2" fmla="*/ 300 w 227"/>
                <a:gd name="T3" fmla="*/ 136 h 232"/>
                <a:gd name="T4" fmla="*/ 218 w 227"/>
                <a:gd name="T5" fmla="*/ 136 h 232"/>
                <a:gd name="T6" fmla="*/ 203 w 227"/>
                <a:gd name="T7" fmla="*/ 98 h 232"/>
                <a:gd name="T8" fmla="*/ 199 w 227"/>
                <a:gd name="T9" fmla="*/ 83 h 232"/>
                <a:gd name="T10" fmla="*/ 191 w 227"/>
                <a:gd name="T11" fmla="*/ 59 h 232"/>
                <a:gd name="T12" fmla="*/ 60 w 227"/>
                <a:gd name="T13" fmla="*/ 59 h 232"/>
                <a:gd name="T14" fmla="*/ 54 w 227"/>
                <a:gd name="T15" fmla="*/ 2 h 232"/>
                <a:gd name="T16" fmla="*/ 52 w 227"/>
                <a:gd name="T17" fmla="*/ 0 h 232"/>
                <a:gd name="T18" fmla="*/ 22 w 227"/>
                <a:gd name="T19" fmla="*/ 0 h 232"/>
                <a:gd name="T20" fmla="*/ 10 w 227"/>
                <a:gd name="T21" fmla="*/ 2 h 232"/>
                <a:gd name="T22" fmla="*/ 4 w 227"/>
                <a:gd name="T23" fmla="*/ 2 h 232"/>
                <a:gd name="T24" fmla="*/ 0 w 227"/>
                <a:gd name="T25" fmla="*/ 0 h 232"/>
                <a:gd name="T26" fmla="*/ 2 w 227"/>
                <a:gd name="T27" fmla="*/ 136 h 232"/>
                <a:gd name="T28" fmla="*/ 6 w 227"/>
                <a:gd name="T29" fmla="*/ 278 h 232"/>
                <a:gd name="T30" fmla="*/ 14 w 227"/>
                <a:gd name="T31" fmla="*/ 374 h 232"/>
                <a:gd name="T32" fmla="*/ 22 w 227"/>
                <a:gd name="T33" fmla="*/ 495 h 232"/>
                <a:gd name="T34" fmla="*/ 56 w 227"/>
                <a:gd name="T35" fmla="*/ 604 h 232"/>
                <a:gd name="T36" fmla="*/ 64 w 227"/>
                <a:gd name="T37" fmla="*/ 711 h 232"/>
                <a:gd name="T38" fmla="*/ 68 w 227"/>
                <a:gd name="T39" fmla="*/ 836 h 232"/>
                <a:gd name="T40" fmla="*/ 71 w 227"/>
                <a:gd name="T41" fmla="*/ 958 h 232"/>
                <a:gd name="T42" fmla="*/ 71 w 227"/>
                <a:gd name="T43" fmla="*/ 1172 h 232"/>
                <a:gd name="T44" fmla="*/ 75 w 227"/>
                <a:gd name="T45" fmla="*/ 1387 h 232"/>
                <a:gd name="T46" fmla="*/ 79 w 227"/>
                <a:gd name="T47" fmla="*/ 1596 h 232"/>
                <a:gd name="T48" fmla="*/ 87 w 227"/>
                <a:gd name="T49" fmla="*/ 1700 h 232"/>
                <a:gd name="T50" fmla="*/ 95 w 227"/>
                <a:gd name="T51" fmla="*/ 1779 h 232"/>
                <a:gd name="T52" fmla="*/ 111 w 227"/>
                <a:gd name="T53" fmla="*/ 1861 h 232"/>
                <a:gd name="T54" fmla="*/ 132 w 227"/>
                <a:gd name="T55" fmla="*/ 1958 h 232"/>
                <a:gd name="T56" fmla="*/ 138 w 227"/>
                <a:gd name="T57" fmla="*/ 1908 h 232"/>
                <a:gd name="T58" fmla="*/ 141 w 227"/>
                <a:gd name="T59" fmla="*/ 1861 h 232"/>
                <a:gd name="T60" fmla="*/ 147 w 227"/>
                <a:gd name="T61" fmla="*/ 1861 h 232"/>
                <a:gd name="T62" fmla="*/ 153 w 227"/>
                <a:gd name="T63" fmla="*/ 1932 h 232"/>
                <a:gd name="T64" fmla="*/ 163 w 227"/>
                <a:gd name="T65" fmla="*/ 1970 h 232"/>
                <a:gd name="T66" fmla="*/ 175 w 227"/>
                <a:gd name="T67" fmla="*/ 1999 h 232"/>
                <a:gd name="T68" fmla="*/ 191 w 227"/>
                <a:gd name="T69" fmla="*/ 1999 h 232"/>
                <a:gd name="T70" fmla="*/ 208 w 227"/>
                <a:gd name="T71" fmla="*/ 1999 h 232"/>
                <a:gd name="T72" fmla="*/ 218 w 227"/>
                <a:gd name="T73" fmla="*/ 1958 h 232"/>
                <a:gd name="T74" fmla="*/ 225 w 227"/>
                <a:gd name="T75" fmla="*/ 1925 h 232"/>
                <a:gd name="T76" fmla="*/ 235 w 227"/>
                <a:gd name="T77" fmla="*/ 1888 h 232"/>
                <a:gd name="T78" fmla="*/ 232 w 227"/>
                <a:gd name="T79" fmla="*/ 1322 h 232"/>
                <a:gd name="T80" fmla="*/ 232 w 227"/>
                <a:gd name="T81" fmla="*/ 836 h 232"/>
                <a:gd name="T82" fmla="*/ 270 w 227"/>
                <a:gd name="T83" fmla="*/ 836 h 232"/>
                <a:gd name="T84" fmla="*/ 270 w 227"/>
                <a:gd name="T85" fmla="*/ 206 h 232"/>
                <a:gd name="T86" fmla="*/ 312 w 227"/>
                <a:gd name="T87" fmla="*/ 190 h 232"/>
                <a:gd name="T88" fmla="*/ 347 w 227"/>
                <a:gd name="T89" fmla="*/ 161 h 232"/>
                <a:gd name="T90" fmla="*/ 355 w 227"/>
                <a:gd name="T91" fmla="*/ 224 h 232"/>
                <a:gd name="T92" fmla="*/ 379 w 227"/>
                <a:gd name="T93" fmla="*/ 161 h 232"/>
                <a:gd name="T94" fmla="*/ 389 w 227"/>
                <a:gd name="T95" fmla="*/ 115 h 232"/>
                <a:gd name="T96" fmla="*/ 399 w 227"/>
                <a:gd name="T97" fmla="*/ 98 h 232"/>
                <a:gd name="T98" fmla="*/ 389 w 227"/>
                <a:gd name="T99" fmla="*/ 70 h 232"/>
                <a:gd name="T100" fmla="*/ 379 w 227"/>
                <a:gd name="T101" fmla="*/ 59 h 232"/>
                <a:gd name="T102" fmla="*/ 366 w 227"/>
                <a:gd name="T103" fmla="*/ 70 h 232"/>
                <a:gd name="T104" fmla="*/ 355 w 227"/>
                <a:gd name="T105" fmla="*/ 83 h 232"/>
                <a:gd name="T106" fmla="*/ 347 w 227"/>
                <a:gd name="T107" fmla="*/ 70 h 232"/>
                <a:gd name="T108" fmla="*/ 342 w 227"/>
                <a:gd name="T109" fmla="*/ 59 h 232"/>
                <a:gd name="T110" fmla="*/ 342 w 227"/>
                <a:gd name="T111" fmla="*/ 70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7"/>
                <a:gd name="T169" fmla="*/ 0 h 232"/>
                <a:gd name="T170" fmla="*/ 227 w 227"/>
                <a:gd name="T171" fmla="*/ 232 h 23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7" h="232">
                  <a:moveTo>
                    <a:pt x="195" y="8"/>
                  </a:moveTo>
                  <a:lnTo>
                    <a:pt x="171" y="16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12" y="10"/>
                  </a:lnTo>
                  <a:lnTo>
                    <a:pt x="108" y="6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0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16"/>
                  </a:lnTo>
                  <a:lnTo>
                    <a:pt x="6" y="32"/>
                  </a:lnTo>
                  <a:lnTo>
                    <a:pt x="14" y="44"/>
                  </a:lnTo>
                  <a:lnTo>
                    <a:pt x="22" y="58"/>
                  </a:lnTo>
                  <a:lnTo>
                    <a:pt x="30" y="70"/>
                  </a:lnTo>
                  <a:lnTo>
                    <a:pt x="38" y="82"/>
                  </a:lnTo>
                  <a:lnTo>
                    <a:pt x="42" y="96"/>
                  </a:lnTo>
                  <a:lnTo>
                    <a:pt x="44" y="112"/>
                  </a:lnTo>
                  <a:lnTo>
                    <a:pt x="44" y="136"/>
                  </a:lnTo>
                  <a:lnTo>
                    <a:pt x="46" y="162"/>
                  </a:lnTo>
                  <a:lnTo>
                    <a:pt x="48" y="186"/>
                  </a:lnTo>
                  <a:lnTo>
                    <a:pt x="52" y="198"/>
                  </a:lnTo>
                  <a:lnTo>
                    <a:pt x="56" y="208"/>
                  </a:lnTo>
                  <a:lnTo>
                    <a:pt x="64" y="218"/>
                  </a:lnTo>
                  <a:lnTo>
                    <a:pt x="74" y="228"/>
                  </a:lnTo>
                  <a:lnTo>
                    <a:pt x="78" y="222"/>
                  </a:lnTo>
                  <a:lnTo>
                    <a:pt x="80" y="218"/>
                  </a:lnTo>
                  <a:lnTo>
                    <a:pt x="84" y="218"/>
                  </a:lnTo>
                  <a:lnTo>
                    <a:pt x="88" y="226"/>
                  </a:lnTo>
                  <a:lnTo>
                    <a:pt x="94" y="230"/>
                  </a:lnTo>
                  <a:lnTo>
                    <a:pt x="100" y="232"/>
                  </a:lnTo>
                  <a:lnTo>
                    <a:pt x="108" y="232"/>
                  </a:lnTo>
                  <a:lnTo>
                    <a:pt x="118" y="232"/>
                  </a:lnTo>
                  <a:lnTo>
                    <a:pt x="124" y="228"/>
                  </a:lnTo>
                  <a:lnTo>
                    <a:pt x="128" y="224"/>
                  </a:lnTo>
                  <a:lnTo>
                    <a:pt x="134" y="220"/>
                  </a:lnTo>
                  <a:lnTo>
                    <a:pt x="132" y="154"/>
                  </a:lnTo>
                  <a:lnTo>
                    <a:pt x="132" y="96"/>
                  </a:lnTo>
                  <a:lnTo>
                    <a:pt x="153" y="96"/>
                  </a:lnTo>
                  <a:lnTo>
                    <a:pt x="153" y="24"/>
                  </a:lnTo>
                  <a:lnTo>
                    <a:pt x="177" y="22"/>
                  </a:lnTo>
                  <a:lnTo>
                    <a:pt x="197" y="18"/>
                  </a:lnTo>
                  <a:lnTo>
                    <a:pt x="201" y="26"/>
                  </a:lnTo>
                  <a:lnTo>
                    <a:pt x="215" y="18"/>
                  </a:lnTo>
                  <a:lnTo>
                    <a:pt x="221" y="14"/>
                  </a:lnTo>
                  <a:lnTo>
                    <a:pt x="227" y="12"/>
                  </a:lnTo>
                  <a:lnTo>
                    <a:pt x="221" y="8"/>
                  </a:lnTo>
                  <a:lnTo>
                    <a:pt x="215" y="6"/>
                  </a:lnTo>
                  <a:lnTo>
                    <a:pt x="207" y="8"/>
                  </a:lnTo>
                  <a:lnTo>
                    <a:pt x="201" y="10"/>
                  </a:lnTo>
                  <a:lnTo>
                    <a:pt x="197" y="8"/>
                  </a:lnTo>
                  <a:lnTo>
                    <a:pt x="195" y="6"/>
                  </a:lnTo>
                  <a:lnTo>
                    <a:pt x="195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7" name="Freeform 147"/>
            <p:cNvSpPr>
              <a:spLocks noChangeAspect="1"/>
            </p:cNvSpPr>
            <p:nvPr/>
          </p:nvSpPr>
          <p:spPr bwMode="auto">
            <a:xfrm>
              <a:off x="3127" y="1877"/>
              <a:ext cx="364" cy="347"/>
            </a:xfrm>
            <a:custGeom>
              <a:avLst/>
              <a:gdLst>
                <a:gd name="T0" fmla="*/ 428 w 356"/>
                <a:gd name="T1" fmla="*/ 646 h 320"/>
                <a:gd name="T2" fmla="*/ 439 w 356"/>
                <a:gd name="T3" fmla="*/ 710 h 320"/>
                <a:gd name="T4" fmla="*/ 454 w 356"/>
                <a:gd name="T5" fmla="*/ 771 h 320"/>
                <a:gd name="T6" fmla="*/ 467 w 356"/>
                <a:gd name="T7" fmla="*/ 905 h 320"/>
                <a:gd name="T8" fmla="*/ 485 w 356"/>
                <a:gd name="T9" fmla="*/ 1043 h 320"/>
                <a:gd name="T10" fmla="*/ 496 w 356"/>
                <a:gd name="T11" fmla="*/ 1154 h 320"/>
                <a:gd name="T12" fmla="*/ 513 w 356"/>
                <a:gd name="T13" fmla="*/ 1260 h 320"/>
                <a:gd name="T14" fmla="*/ 536 w 356"/>
                <a:gd name="T15" fmla="*/ 1380 h 320"/>
                <a:gd name="T16" fmla="*/ 634 w 356"/>
                <a:gd name="T17" fmla="*/ 1441 h 320"/>
                <a:gd name="T18" fmla="*/ 538 w 356"/>
                <a:gd name="T19" fmla="*/ 2136 h 320"/>
                <a:gd name="T20" fmla="*/ 364 w 356"/>
                <a:gd name="T21" fmla="*/ 2629 h 320"/>
                <a:gd name="T22" fmla="*/ 319 w 356"/>
                <a:gd name="T23" fmla="*/ 2386 h 320"/>
                <a:gd name="T24" fmla="*/ 309 w 356"/>
                <a:gd name="T25" fmla="*/ 2386 h 320"/>
                <a:gd name="T26" fmla="*/ 291 w 356"/>
                <a:gd name="T27" fmla="*/ 2337 h 320"/>
                <a:gd name="T28" fmla="*/ 283 w 356"/>
                <a:gd name="T29" fmla="*/ 2386 h 320"/>
                <a:gd name="T30" fmla="*/ 276 w 356"/>
                <a:gd name="T31" fmla="*/ 2463 h 320"/>
                <a:gd name="T32" fmla="*/ 255 w 356"/>
                <a:gd name="T33" fmla="*/ 2337 h 320"/>
                <a:gd name="T34" fmla="*/ 224 w 356"/>
                <a:gd name="T35" fmla="*/ 2179 h 320"/>
                <a:gd name="T36" fmla="*/ 207 w 356"/>
                <a:gd name="T37" fmla="*/ 1997 h 320"/>
                <a:gd name="T38" fmla="*/ 185 w 356"/>
                <a:gd name="T39" fmla="*/ 1887 h 320"/>
                <a:gd name="T40" fmla="*/ 154 w 356"/>
                <a:gd name="T41" fmla="*/ 1759 h 320"/>
                <a:gd name="T42" fmla="*/ 154 w 356"/>
                <a:gd name="T43" fmla="*/ 1759 h 320"/>
                <a:gd name="T44" fmla="*/ 145 w 356"/>
                <a:gd name="T45" fmla="*/ 1432 h 320"/>
                <a:gd name="T46" fmla="*/ 109 w 356"/>
                <a:gd name="T47" fmla="*/ 1251 h 320"/>
                <a:gd name="T48" fmla="*/ 73 w 356"/>
                <a:gd name="T49" fmla="*/ 1083 h 320"/>
                <a:gd name="T50" fmla="*/ 16 w 356"/>
                <a:gd name="T51" fmla="*/ 673 h 320"/>
                <a:gd name="T52" fmla="*/ 4 w 356"/>
                <a:gd name="T53" fmla="*/ 573 h 320"/>
                <a:gd name="T54" fmla="*/ 18 w 356"/>
                <a:gd name="T55" fmla="*/ 487 h 320"/>
                <a:gd name="T56" fmla="*/ 52 w 356"/>
                <a:gd name="T57" fmla="*/ 398 h 320"/>
                <a:gd name="T58" fmla="*/ 62 w 356"/>
                <a:gd name="T59" fmla="*/ 367 h 320"/>
                <a:gd name="T60" fmla="*/ 81 w 356"/>
                <a:gd name="T61" fmla="*/ 312 h 320"/>
                <a:gd name="T62" fmla="*/ 119 w 356"/>
                <a:gd name="T63" fmla="*/ 0 h 320"/>
                <a:gd name="T64" fmla="*/ 231 w 356"/>
                <a:gd name="T65" fmla="*/ 231 h 320"/>
                <a:gd name="T66" fmla="*/ 244 w 356"/>
                <a:gd name="T67" fmla="*/ 277 h 320"/>
                <a:gd name="T68" fmla="*/ 255 w 356"/>
                <a:gd name="T69" fmla="*/ 375 h 320"/>
                <a:gd name="T70" fmla="*/ 345 w 356"/>
                <a:gd name="T71" fmla="*/ 475 h 320"/>
                <a:gd name="T72" fmla="*/ 380 w 356"/>
                <a:gd name="T73" fmla="*/ 518 h 320"/>
                <a:gd name="T74" fmla="*/ 424 w 356"/>
                <a:gd name="T75" fmla="*/ 558 h 3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320"/>
                <a:gd name="T116" fmla="*/ 356 w 356"/>
                <a:gd name="T117" fmla="*/ 320 h 3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320">
                  <a:moveTo>
                    <a:pt x="238" y="66"/>
                  </a:moveTo>
                  <a:lnTo>
                    <a:pt x="240" y="78"/>
                  </a:lnTo>
                  <a:lnTo>
                    <a:pt x="242" y="84"/>
                  </a:lnTo>
                  <a:lnTo>
                    <a:pt x="246" y="86"/>
                  </a:lnTo>
                  <a:lnTo>
                    <a:pt x="250" y="90"/>
                  </a:lnTo>
                  <a:lnTo>
                    <a:pt x="254" y="94"/>
                  </a:lnTo>
                  <a:lnTo>
                    <a:pt x="260" y="102"/>
                  </a:lnTo>
                  <a:lnTo>
                    <a:pt x="262" y="110"/>
                  </a:lnTo>
                  <a:lnTo>
                    <a:pt x="266" y="118"/>
                  </a:lnTo>
                  <a:lnTo>
                    <a:pt x="272" y="126"/>
                  </a:lnTo>
                  <a:lnTo>
                    <a:pt x="276" y="134"/>
                  </a:lnTo>
                  <a:lnTo>
                    <a:pt x="278" y="140"/>
                  </a:lnTo>
                  <a:lnTo>
                    <a:pt x="276" y="146"/>
                  </a:lnTo>
                  <a:lnTo>
                    <a:pt x="288" y="154"/>
                  </a:lnTo>
                  <a:lnTo>
                    <a:pt x="300" y="158"/>
                  </a:lnTo>
                  <a:lnTo>
                    <a:pt x="300" y="168"/>
                  </a:lnTo>
                  <a:lnTo>
                    <a:pt x="348" y="170"/>
                  </a:lnTo>
                  <a:lnTo>
                    <a:pt x="356" y="176"/>
                  </a:lnTo>
                  <a:lnTo>
                    <a:pt x="356" y="212"/>
                  </a:lnTo>
                  <a:lnTo>
                    <a:pt x="302" y="260"/>
                  </a:lnTo>
                  <a:lnTo>
                    <a:pt x="250" y="272"/>
                  </a:lnTo>
                  <a:lnTo>
                    <a:pt x="204" y="320"/>
                  </a:lnTo>
                  <a:lnTo>
                    <a:pt x="202" y="296"/>
                  </a:lnTo>
                  <a:lnTo>
                    <a:pt x="180" y="290"/>
                  </a:lnTo>
                  <a:lnTo>
                    <a:pt x="176" y="288"/>
                  </a:lnTo>
                  <a:lnTo>
                    <a:pt x="174" y="290"/>
                  </a:lnTo>
                  <a:lnTo>
                    <a:pt x="168" y="288"/>
                  </a:lnTo>
                  <a:lnTo>
                    <a:pt x="164" y="284"/>
                  </a:lnTo>
                  <a:lnTo>
                    <a:pt x="160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0"/>
                  </a:lnTo>
                  <a:lnTo>
                    <a:pt x="152" y="294"/>
                  </a:lnTo>
                  <a:lnTo>
                    <a:pt x="144" y="284"/>
                  </a:lnTo>
                  <a:lnTo>
                    <a:pt x="132" y="272"/>
                  </a:lnTo>
                  <a:lnTo>
                    <a:pt x="126" y="266"/>
                  </a:lnTo>
                  <a:lnTo>
                    <a:pt x="124" y="258"/>
                  </a:lnTo>
                  <a:lnTo>
                    <a:pt x="116" y="244"/>
                  </a:lnTo>
                  <a:lnTo>
                    <a:pt x="110" y="236"/>
                  </a:lnTo>
                  <a:lnTo>
                    <a:pt x="104" y="230"/>
                  </a:lnTo>
                  <a:lnTo>
                    <a:pt x="96" y="224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2" y="214"/>
                  </a:lnTo>
                  <a:lnTo>
                    <a:pt x="82" y="174"/>
                  </a:lnTo>
                  <a:lnTo>
                    <a:pt x="72" y="162"/>
                  </a:lnTo>
                  <a:lnTo>
                    <a:pt x="62" y="152"/>
                  </a:lnTo>
                  <a:lnTo>
                    <a:pt x="52" y="144"/>
                  </a:lnTo>
                  <a:lnTo>
                    <a:pt x="44" y="132"/>
                  </a:lnTo>
                  <a:lnTo>
                    <a:pt x="26" y="98"/>
                  </a:lnTo>
                  <a:lnTo>
                    <a:pt x="16" y="82"/>
                  </a:lnTo>
                  <a:lnTo>
                    <a:pt x="10" y="76"/>
                  </a:lnTo>
                  <a:lnTo>
                    <a:pt x="4" y="70"/>
                  </a:lnTo>
                  <a:lnTo>
                    <a:pt x="0" y="58"/>
                  </a:lnTo>
                  <a:lnTo>
                    <a:pt x="18" y="60"/>
                  </a:lnTo>
                  <a:lnTo>
                    <a:pt x="22" y="56"/>
                  </a:lnTo>
                  <a:lnTo>
                    <a:pt x="26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34" y="10"/>
                  </a:lnTo>
                  <a:lnTo>
                    <a:pt x="66" y="0"/>
                  </a:lnTo>
                  <a:lnTo>
                    <a:pt x="126" y="26"/>
                  </a:lnTo>
                  <a:lnTo>
                    <a:pt x="130" y="28"/>
                  </a:lnTo>
                  <a:lnTo>
                    <a:pt x="134" y="32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4" y="46"/>
                  </a:lnTo>
                  <a:lnTo>
                    <a:pt x="164" y="58"/>
                  </a:lnTo>
                  <a:lnTo>
                    <a:pt x="194" y="58"/>
                  </a:lnTo>
                  <a:lnTo>
                    <a:pt x="210" y="62"/>
                  </a:lnTo>
                  <a:lnTo>
                    <a:pt x="214" y="64"/>
                  </a:lnTo>
                  <a:lnTo>
                    <a:pt x="218" y="68"/>
                  </a:lnTo>
                  <a:lnTo>
                    <a:pt x="238" y="68"/>
                  </a:lnTo>
                  <a:lnTo>
                    <a:pt x="23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8" name="Freeform 148"/>
            <p:cNvSpPr>
              <a:spLocks noChangeAspect="1"/>
            </p:cNvSpPr>
            <p:nvPr/>
          </p:nvSpPr>
          <p:spPr bwMode="auto">
            <a:xfrm>
              <a:off x="2876" y="1440"/>
              <a:ext cx="285" cy="176"/>
            </a:xfrm>
            <a:custGeom>
              <a:avLst/>
              <a:gdLst>
                <a:gd name="T0" fmla="*/ 108 w 279"/>
                <a:gd name="T1" fmla="*/ 772 h 162"/>
                <a:gd name="T2" fmla="*/ 80 w 279"/>
                <a:gd name="T3" fmla="*/ 839 h 162"/>
                <a:gd name="T4" fmla="*/ 55 w 279"/>
                <a:gd name="T5" fmla="*/ 805 h 162"/>
                <a:gd name="T6" fmla="*/ 12 w 279"/>
                <a:gd name="T7" fmla="*/ 777 h 162"/>
                <a:gd name="T8" fmla="*/ 0 w 279"/>
                <a:gd name="T9" fmla="*/ 712 h 162"/>
                <a:gd name="T10" fmla="*/ 6 w 279"/>
                <a:gd name="T11" fmla="*/ 558 h 162"/>
                <a:gd name="T12" fmla="*/ 16 w 279"/>
                <a:gd name="T13" fmla="*/ 406 h 162"/>
                <a:gd name="T14" fmla="*/ 16 w 279"/>
                <a:gd name="T15" fmla="*/ 278 h 162"/>
                <a:gd name="T16" fmla="*/ 6 w 279"/>
                <a:gd name="T17" fmla="*/ 136 h 162"/>
                <a:gd name="T18" fmla="*/ 80 w 279"/>
                <a:gd name="T19" fmla="*/ 83 h 162"/>
                <a:gd name="T20" fmla="*/ 147 w 279"/>
                <a:gd name="T21" fmla="*/ 161 h 162"/>
                <a:gd name="T22" fmla="*/ 211 w 279"/>
                <a:gd name="T23" fmla="*/ 161 h 162"/>
                <a:gd name="T24" fmla="*/ 237 w 279"/>
                <a:gd name="T25" fmla="*/ 59 h 162"/>
                <a:gd name="T26" fmla="*/ 292 w 279"/>
                <a:gd name="T27" fmla="*/ 0 h 162"/>
                <a:gd name="T28" fmla="*/ 311 w 279"/>
                <a:gd name="T29" fmla="*/ 136 h 162"/>
                <a:gd name="T30" fmla="*/ 341 w 279"/>
                <a:gd name="T31" fmla="*/ 224 h 162"/>
                <a:gd name="T32" fmla="*/ 348 w 279"/>
                <a:gd name="T33" fmla="*/ 328 h 162"/>
                <a:gd name="T34" fmla="*/ 378 w 279"/>
                <a:gd name="T35" fmla="*/ 374 h 162"/>
                <a:gd name="T36" fmla="*/ 415 w 279"/>
                <a:gd name="T37" fmla="*/ 406 h 162"/>
                <a:gd name="T38" fmla="*/ 465 w 279"/>
                <a:gd name="T39" fmla="*/ 473 h 162"/>
                <a:gd name="T40" fmla="*/ 485 w 279"/>
                <a:gd name="T41" fmla="*/ 558 h 162"/>
                <a:gd name="T42" fmla="*/ 482 w 279"/>
                <a:gd name="T43" fmla="*/ 658 h 162"/>
                <a:gd name="T44" fmla="*/ 485 w 279"/>
                <a:gd name="T45" fmla="*/ 777 h 162"/>
                <a:gd name="T46" fmla="*/ 447 w 279"/>
                <a:gd name="T47" fmla="*/ 805 h 162"/>
                <a:gd name="T48" fmla="*/ 437 w 279"/>
                <a:gd name="T49" fmla="*/ 917 h 162"/>
                <a:gd name="T50" fmla="*/ 403 w 279"/>
                <a:gd name="T51" fmla="*/ 929 h 162"/>
                <a:gd name="T52" fmla="*/ 369 w 279"/>
                <a:gd name="T53" fmla="*/ 1010 h 162"/>
                <a:gd name="T54" fmla="*/ 339 w 279"/>
                <a:gd name="T55" fmla="*/ 1079 h 162"/>
                <a:gd name="T56" fmla="*/ 353 w 279"/>
                <a:gd name="T57" fmla="*/ 1131 h 162"/>
                <a:gd name="T58" fmla="*/ 381 w 279"/>
                <a:gd name="T59" fmla="*/ 1219 h 162"/>
                <a:gd name="T60" fmla="*/ 387 w 279"/>
                <a:gd name="T61" fmla="*/ 1278 h 162"/>
                <a:gd name="T62" fmla="*/ 361 w 279"/>
                <a:gd name="T63" fmla="*/ 1324 h 162"/>
                <a:gd name="T64" fmla="*/ 327 w 279"/>
                <a:gd name="T65" fmla="*/ 1401 h 162"/>
                <a:gd name="T66" fmla="*/ 318 w 279"/>
                <a:gd name="T67" fmla="*/ 1219 h 162"/>
                <a:gd name="T68" fmla="*/ 311 w 279"/>
                <a:gd name="T69" fmla="*/ 1119 h 162"/>
                <a:gd name="T70" fmla="*/ 306 w 279"/>
                <a:gd name="T71" fmla="*/ 1079 h 162"/>
                <a:gd name="T72" fmla="*/ 281 w 279"/>
                <a:gd name="T73" fmla="*/ 1079 h 162"/>
                <a:gd name="T74" fmla="*/ 262 w 279"/>
                <a:gd name="T75" fmla="*/ 1006 h 162"/>
                <a:gd name="T76" fmla="*/ 241 w 279"/>
                <a:gd name="T77" fmla="*/ 1030 h 162"/>
                <a:gd name="T78" fmla="*/ 231 w 279"/>
                <a:gd name="T79" fmla="*/ 1119 h 162"/>
                <a:gd name="T80" fmla="*/ 213 w 279"/>
                <a:gd name="T81" fmla="*/ 1191 h 162"/>
                <a:gd name="T82" fmla="*/ 193 w 279"/>
                <a:gd name="T83" fmla="*/ 1176 h 162"/>
                <a:gd name="T84" fmla="*/ 165 w 279"/>
                <a:gd name="T85" fmla="*/ 1170 h 162"/>
                <a:gd name="T86" fmla="*/ 185 w 279"/>
                <a:gd name="T87" fmla="*/ 1006 h 162"/>
                <a:gd name="T88" fmla="*/ 217 w 279"/>
                <a:gd name="T89" fmla="*/ 1010 h 162"/>
                <a:gd name="T90" fmla="*/ 201 w 279"/>
                <a:gd name="T91" fmla="*/ 844 h 162"/>
                <a:gd name="T92" fmla="*/ 165 w 279"/>
                <a:gd name="T93" fmla="*/ 712 h 162"/>
                <a:gd name="T94" fmla="*/ 141 w 279"/>
                <a:gd name="T95" fmla="*/ 724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9"/>
                <a:gd name="T145" fmla="*/ 0 h 162"/>
                <a:gd name="T146" fmla="*/ 279 w 279"/>
                <a:gd name="T147" fmla="*/ 162 h 1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9" h="162">
                  <a:moveTo>
                    <a:pt x="71" y="88"/>
                  </a:moveTo>
                  <a:lnTo>
                    <a:pt x="63" y="88"/>
                  </a:lnTo>
                  <a:lnTo>
                    <a:pt x="59" y="92"/>
                  </a:lnTo>
                  <a:lnTo>
                    <a:pt x="49" y="96"/>
                  </a:lnTo>
                  <a:lnTo>
                    <a:pt x="41" y="96"/>
                  </a:lnTo>
                  <a:lnTo>
                    <a:pt x="29" y="94"/>
                  </a:lnTo>
                  <a:lnTo>
                    <a:pt x="18" y="92"/>
                  </a:lnTo>
                  <a:lnTo>
                    <a:pt x="12" y="90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2" y="70"/>
                  </a:lnTo>
                  <a:lnTo>
                    <a:pt x="6" y="64"/>
                  </a:lnTo>
                  <a:lnTo>
                    <a:pt x="12" y="56"/>
                  </a:lnTo>
                  <a:lnTo>
                    <a:pt x="16" y="48"/>
                  </a:lnTo>
                  <a:lnTo>
                    <a:pt x="23" y="42"/>
                  </a:lnTo>
                  <a:lnTo>
                    <a:pt x="16" y="32"/>
                  </a:lnTo>
                  <a:lnTo>
                    <a:pt x="12" y="22"/>
                  </a:lnTo>
                  <a:lnTo>
                    <a:pt x="6" y="16"/>
                  </a:lnTo>
                  <a:lnTo>
                    <a:pt x="25" y="12"/>
                  </a:lnTo>
                  <a:lnTo>
                    <a:pt x="49" y="10"/>
                  </a:lnTo>
                  <a:lnTo>
                    <a:pt x="69" y="12"/>
                  </a:lnTo>
                  <a:lnTo>
                    <a:pt x="85" y="18"/>
                  </a:lnTo>
                  <a:lnTo>
                    <a:pt x="103" y="16"/>
                  </a:lnTo>
                  <a:lnTo>
                    <a:pt x="121" y="18"/>
                  </a:lnTo>
                  <a:lnTo>
                    <a:pt x="125" y="8"/>
                  </a:lnTo>
                  <a:lnTo>
                    <a:pt x="137" y="6"/>
                  </a:lnTo>
                  <a:lnTo>
                    <a:pt x="149" y="6"/>
                  </a:lnTo>
                  <a:lnTo>
                    <a:pt x="167" y="0"/>
                  </a:lnTo>
                  <a:lnTo>
                    <a:pt x="179" y="8"/>
                  </a:lnTo>
                  <a:lnTo>
                    <a:pt x="179" y="16"/>
                  </a:lnTo>
                  <a:lnTo>
                    <a:pt x="181" y="24"/>
                  </a:lnTo>
                  <a:lnTo>
                    <a:pt x="197" y="26"/>
                  </a:lnTo>
                  <a:lnTo>
                    <a:pt x="199" y="32"/>
                  </a:lnTo>
                  <a:lnTo>
                    <a:pt x="201" y="38"/>
                  </a:lnTo>
                  <a:lnTo>
                    <a:pt x="213" y="40"/>
                  </a:lnTo>
                  <a:lnTo>
                    <a:pt x="217" y="44"/>
                  </a:lnTo>
                  <a:lnTo>
                    <a:pt x="233" y="40"/>
                  </a:lnTo>
                  <a:lnTo>
                    <a:pt x="239" y="48"/>
                  </a:lnTo>
                  <a:lnTo>
                    <a:pt x="251" y="52"/>
                  </a:lnTo>
                  <a:lnTo>
                    <a:pt x="267" y="54"/>
                  </a:lnTo>
                  <a:lnTo>
                    <a:pt x="279" y="60"/>
                  </a:lnTo>
                  <a:lnTo>
                    <a:pt x="279" y="64"/>
                  </a:lnTo>
                  <a:lnTo>
                    <a:pt x="271" y="70"/>
                  </a:lnTo>
                  <a:lnTo>
                    <a:pt x="277" y="76"/>
                  </a:lnTo>
                  <a:lnTo>
                    <a:pt x="279" y="84"/>
                  </a:lnTo>
                  <a:lnTo>
                    <a:pt x="279" y="90"/>
                  </a:lnTo>
                  <a:lnTo>
                    <a:pt x="261" y="90"/>
                  </a:lnTo>
                  <a:lnTo>
                    <a:pt x="257" y="94"/>
                  </a:lnTo>
                  <a:lnTo>
                    <a:pt x="251" y="98"/>
                  </a:lnTo>
                  <a:lnTo>
                    <a:pt x="251" y="106"/>
                  </a:lnTo>
                  <a:lnTo>
                    <a:pt x="243" y="108"/>
                  </a:lnTo>
                  <a:lnTo>
                    <a:pt x="233" y="108"/>
                  </a:lnTo>
                  <a:lnTo>
                    <a:pt x="223" y="114"/>
                  </a:lnTo>
                  <a:lnTo>
                    <a:pt x="211" y="118"/>
                  </a:lnTo>
                  <a:lnTo>
                    <a:pt x="203" y="124"/>
                  </a:lnTo>
                  <a:lnTo>
                    <a:pt x="195" y="124"/>
                  </a:lnTo>
                  <a:lnTo>
                    <a:pt x="197" y="128"/>
                  </a:lnTo>
                  <a:lnTo>
                    <a:pt x="203" y="132"/>
                  </a:lnTo>
                  <a:lnTo>
                    <a:pt x="209" y="138"/>
                  </a:lnTo>
                  <a:lnTo>
                    <a:pt x="219" y="142"/>
                  </a:lnTo>
                  <a:lnTo>
                    <a:pt x="227" y="146"/>
                  </a:lnTo>
                  <a:lnTo>
                    <a:pt x="223" y="148"/>
                  </a:lnTo>
                  <a:lnTo>
                    <a:pt x="215" y="152"/>
                  </a:lnTo>
                  <a:lnTo>
                    <a:pt x="207" y="154"/>
                  </a:lnTo>
                  <a:lnTo>
                    <a:pt x="199" y="158"/>
                  </a:lnTo>
                  <a:lnTo>
                    <a:pt x="189" y="162"/>
                  </a:lnTo>
                  <a:lnTo>
                    <a:pt x="189" y="148"/>
                  </a:lnTo>
                  <a:lnTo>
                    <a:pt x="183" y="142"/>
                  </a:lnTo>
                  <a:lnTo>
                    <a:pt x="169" y="136"/>
                  </a:lnTo>
                  <a:lnTo>
                    <a:pt x="179" y="130"/>
                  </a:lnTo>
                  <a:lnTo>
                    <a:pt x="185" y="124"/>
                  </a:lnTo>
                  <a:lnTo>
                    <a:pt x="177" y="124"/>
                  </a:lnTo>
                  <a:lnTo>
                    <a:pt x="171" y="126"/>
                  </a:lnTo>
                  <a:lnTo>
                    <a:pt x="161" y="124"/>
                  </a:lnTo>
                  <a:lnTo>
                    <a:pt x="157" y="118"/>
                  </a:lnTo>
                  <a:lnTo>
                    <a:pt x="151" y="116"/>
                  </a:lnTo>
                  <a:lnTo>
                    <a:pt x="141" y="116"/>
                  </a:lnTo>
                  <a:lnTo>
                    <a:pt x="139" y="120"/>
                  </a:lnTo>
                  <a:lnTo>
                    <a:pt x="137" y="126"/>
                  </a:lnTo>
                  <a:lnTo>
                    <a:pt x="133" y="130"/>
                  </a:lnTo>
                  <a:lnTo>
                    <a:pt x="127" y="136"/>
                  </a:lnTo>
                  <a:lnTo>
                    <a:pt x="123" y="138"/>
                  </a:lnTo>
                  <a:lnTo>
                    <a:pt x="119" y="136"/>
                  </a:lnTo>
                  <a:lnTo>
                    <a:pt x="111" y="136"/>
                  </a:lnTo>
                  <a:lnTo>
                    <a:pt x="101" y="142"/>
                  </a:lnTo>
                  <a:lnTo>
                    <a:pt x="97" y="134"/>
                  </a:lnTo>
                  <a:lnTo>
                    <a:pt x="107" y="128"/>
                  </a:lnTo>
                  <a:lnTo>
                    <a:pt x="107" y="116"/>
                  </a:lnTo>
                  <a:lnTo>
                    <a:pt x="115" y="118"/>
                  </a:lnTo>
                  <a:lnTo>
                    <a:pt x="125" y="118"/>
                  </a:lnTo>
                  <a:lnTo>
                    <a:pt x="119" y="106"/>
                  </a:lnTo>
                  <a:lnTo>
                    <a:pt x="115" y="98"/>
                  </a:lnTo>
                  <a:lnTo>
                    <a:pt x="105" y="86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1" y="84"/>
                  </a:lnTo>
                  <a:lnTo>
                    <a:pt x="71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19" name="Freeform 149"/>
            <p:cNvSpPr>
              <a:spLocks noChangeAspect="1"/>
            </p:cNvSpPr>
            <p:nvPr/>
          </p:nvSpPr>
          <p:spPr bwMode="auto">
            <a:xfrm>
              <a:off x="2883" y="1364"/>
              <a:ext cx="145" cy="96"/>
            </a:xfrm>
            <a:custGeom>
              <a:avLst/>
              <a:gdLst>
                <a:gd name="T0" fmla="*/ 185 w 143"/>
                <a:gd name="T1" fmla="*/ 743 h 88"/>
                <a:gd name="T2" fmla="*/ 171 w 143"/>
                <a:gd name="T3" fmla="*/ 745 h 88"/>
                <a:gd name="T4" fmla="*/ 167 w 143"/>
                <a:gd name="T5" fmla="*/ 842 h 88"/>
                <a:gd name="T6" fmla="*/ 158 w 143"/>
                <a:gd name="T7" fmla="*/ 823 h 88"/>
                <a:gd name="T8" fmla="*/ 138 w 143"/>
                <a:gd name="T9" fmla="*/ 823 h 88"/>
                <a:gd name="T10" fmla="*/ 118 w 143"/>
                <a:gd name="T11" fmla="*/ 823 h 88"/>
                <a:gd name="T12" fmla="*/ 105 w 143"/>
                <a:gd name="T13" fmla="*/ 842 h 88"/>
                <a:gd name="T14" fmla="*/ 93 w 143"/>
                <a:gd name="T15" fmla="*/ 812 h 88"/>
                <a:gd name="T16" fmla="*/ 83 w 143"/>
                <a:gd name="T17" fmla="*/ 755 h 88"/>
                <a:gd name="T18" fmla="*/ 69 w 143"/>
                <a:gd name="T19" fmla="*/ 755 h 88"/>
                <a:gd name="T20" fmla="*/ 35 w 143"/>
                <a:gd name="T21" fmla="*/ 745 h 88"/>
                <a:gd name="T22" fmla="*/ 25 w 143"/>
                <a:gd name="T23" fmla="*/ 755 h 88"/>
                <a:gd name="T24" fmla="*/ 17 w 143"/>
                <a:gd name="T25" fmla="*/ 794 h 88"/>
                <a:gd name="T26" fmla="*/ 0 w 143"/>
                <a:gd name="T27" fmla="*/ 823 h 88"/>
                <a:gd name="T28" fmla="*/ 0 w 143"/>
                <a:gd name="T29" fmla="*/ 745 h 88"/>
                <a:gd name="T30" fmla="*/ 10 w 143"/>
                <a:gd name="T31" fmla="*/ 708 h 88"/>
                <a:gd name="T32" fmla="*/ 8 w 143"/>
                <a:gd name="T33" fmla="*/ 633 h 88"/>
                <a:gd name="T34" fmla="*/ 4 w 143"/>
                <a:gd name="T35" fmla="*/ 533 h 88"/>
                <a:gd name="T36" fmla="*/ 4 w 143"/>
                <a:gd name="T37" fmla="*/ 481 h 88"/>
                <a:gd name="T38" fmla="*/ 12 w 143"/>
                <a:gd name="T39" fmla="*/ 458 h 88"/>
                <a:gd name="T40" fmla="*/ 19 w 143"/>
                <a:gd name="T41" fmla="*/ 346 h 88"/>
                <a:gd name="T42" fmla="*/ 29 w 143"/>
                <a:gd name="T43" fmla="*/ 249 h 88"/>
                <a:gd name="T44" fmla="*/ 29 w 143"/>
                <a:gd name="T45" fmla="*/ 176 h 88"/>
                <a:gd name="T46" fmla="*/ 33 w 143"/>
                <a:gd name="T47" fmla="*/ 176 h 88"/>
                <a:gd name="T48" fmla="*/ 69 w 143"/>
                <a:gd name="T49" fmla="*/ 176 h 88"/>
                <a:gd name="T50" fmla="*/ 75 w 143"/>
                <a:gd name="T51" fmla="*/ 127 h 88"/>
                <a:gd name="T52" fmla="*/ 79 w 143"/>
                <a:gd name="T53" fmla="*/ 63 h 88"/>
                <a:gd name="T54" fmla="*/ 89 w 143"/>
                <a:gd name="T55" fmla="*/ 4 h 88"/>
                <a:gd name="T56" fmla="*/ 101 w 143"/>
                <a:gd name="T57" fmla="*/ 0 h 88"/>
                <a:gd name="T58" fmla="*/ 118 w 143"/>
                <a:gd name="T59" fmla="*/ 4 h 88"/>
                <a:gd name="T60" fmla="*/ 154 w 143"/>
                <a:gd name="T61" fmla="*/ 4 h 88"/>
                <a:gd name="T62" fmla="*/ 165 w 143"/>
                <a:gd name="T63" fmla="*/ 152 h 88"/>
                <a:gd name="T64" fmla="*/ 169 w 143"/>
                <a:gd name="T65" fmla="*/ 249 h 88"/>
                <a:gd name="T66" fmla="*/ 171 w 143"/>
                <a:gd name="T67" fmla="*/ 291 h 88"/>
                <a:gd name="T68" fmla="*/ 177 w 143"/>
                <a:gd name="T69" fmla="*/ 346 h 88"/>
                <a:gd name="T70" fmla="*/ 182 w 143"/>
                <a:gd name="T71" fmla="*/ 404 h 88"/>
                <a:gd name="T72" fmla="*/ 185 w 143"/>
                <a:gd name="T73" fmla="*/ 420 h 88"/>
                <a:gd name="T74" fmla="*/ 200 w 143"/>
                <a:gd name="T75" fmla="*/ 441 h 88"/>
                <a:gd name="T76" fmla="*/ 203 w 143"/>
                <a:gd name="T77" fmla="*/ 524 h 88"/>
                <a:gd name="T78" fmla="*/ 191 w 143"/>
                <a:gd name="T79" fmla="*/ 533 h 88"/>
                <a:gd name="T80" fmla="*/ 175 w 143"/>
                <a:gd name="T81" fmla="*/ 533 h 88"/>
                <a:gd name="T82" fmla="*/ 179 w 143"/>
                <a:gd name="T83" fmla="*/ 633 h 88"/>
                <a:gd name="T84" fmla="*/ 185 w 143"/>
                <a:gd name="T85" fmla="*/ 743 h 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88"/>
                <a:gd name="T131" fmla="*/ 143 w 143"/>
                <a:gd name="T132" fmla="*/ 88 h 8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88">
                  <a:moveTo>
                    <a:pt x="131" y="76"/>
                  </a:moveTo>
                  <a:lnTo>
                    <a:pt x="119" y="78"/>
                  </a:lnTo>
                  <a:lnTo>
                    <a:pt x="115" y="88"/>
                  </a:lnTo>
                  <a:lnTo>
                    <a:pt x="107" y="86"/>
                  </a:lnTo>
                  <a:lnTo>
                    <a:pt x="97" y="86"/>
                  </a:lnTo>
                  <a:lnTo>
                    <a:pt x="87" y="86"/>
                  </a:lnTo>
                  <a:lnTo>
                    <a:pt x="79" y="88"/>
                  </a:lnTo>
                  <a:lnTo>
                    <a:pt x="67" y="84"/>
                  </a:lnTo>
                  <a:lnTo>
                    <a:pt x="57" y="80"/>
                  </a:lnTo>
                  <a:lnTo>
                    <a:pt x="43" y="80"/>
                  </a:lnTo>
                  <a:lnTo>
                    <a:pt x="35" y="78"/>
                  </a:lnTo>
                  <a:lnTo>
                    <a:pt x="25" y="80"/>
                  </a:lnTo>
                  <a:lnTo>
                    <a:pt x="17" y="8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0" y="74"/>
                  </a:lnTo>
                  <a:lnTo>
                    <a:pt x="8" y="66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12" y="48"/>
                  </a:lnTo>
                  <a:lnTo>
                    <a:pt x="19" y="36"/>
                  </a:lnTo>
                  <a:lnTo>
                    <a:pt x="29" y="26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43" y="18"/>
                  </a:lnTo>
                  <a:lnTo>
                    <a:pt x="49" y="14"/>
                  </a:lnTo>
                  <a:lnTo>
                    <a:pt x="53" y="6"/>
                  </a:lnTo>
                  <a:lnTo>
                    <a:pt x="63" y="4"/>
                  </a:lnTo>
                  <a:lnTo>
                    <a:pt x="75" y="0"/>
                  </a:lnTo>
                  <a:lnTo>
                    <a:pt x="87" y="4"/>
                  </a:lnTo>
                  <a:lnTo>
                    <a:pt x="105" y="4"/>
                  </a:lnTo>
                  <a:lnTo>
                    <a:pt x="113" y="16"/>
                  </a:lnTo>
                  <a:lnTo>
                    <a:pt x="117" y="26"/>
                  </a:lnTo>
                  <a:lnTo>
                    <a:pt x="119" y="30"/>
                  </a:lnTo>
                  <a:lnTo>
                    <a:pt x="125" y="36"/>
                  </a:lnTo>
                  <a:lnTo>
                    <a:pt x="129" y="42"/>
                  </a:lnTo>
                  <a:lnTo>
                    <a:pt x="131" y="44"/>
                  </a:lnTo>
                  <a:lnTo>
                    <a:pt x="141" y="46"/>
                  </a:lnTo>
                  <a:lnTo>
                    <a:pt x="143" y="54"/>
                  </a:lnTo>
                  <a:lnTo>
                    <a:pt x="135" y="56"/>
                  </a:lnTo>
                  <a:lnTo>
                    <a:pt x="123" y="56"/>
                  </a:lnTo>
                  <a:lnTo>
                    <a:pt x="127" y="66"/>
                  </a:lnTo>
                  <a:lnTo>
                    <a:pt x="131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20" name="Freeform 150"/>
            <p:cNvSpPr>
              <a:spLocks noChangeAspect="1"/>
            </p:cNvSpPr>
            <p:nvPr/>
          </p:nvSpPr>
          <p:spPr bwMode="auto">
            <a:xfrm>
              <a:off x="3253" y="1706"/>
              <a:ext cx="364" cy="309"/>
            </a:xfrm>
            <a:custGeom>
              <a:avLst/>
              <a:gdLst>
                <a:gd name="T0" fmla="*/ 193 w 356"/>
                <a:gd name="T1" fmla="*/ 1390 h 286"/>
                <a:gd name="T2" fmla="*/ 276 w 356"/>
                <a:gd name="T3" fmla="*/ 1699 h 286"/>
                <a:gd name="T4" fmla="*/ 345 w 356"/>
                <a:gd name="T5" fmla="*/ 1915 h 286"/>
                <a:gd name="T6" fmla="*/ 394 w 356"/>
                <a:gd name="T7" fmla="*/ 1915 h 286"/>
                <a:gd name="T8" fmla="*/ 439 w 356"/>
                <a:gd name="T9" fmla="*/ 1836 h 286"/>
                <a:gd name="T10" fmla="*/ 454 w 356"/>
                <a:gd name="T11" fmla="*/ 1891 h 286"/>
                <a:gd name="T12" fmla="*/ 459 w 356"/>
                <a:gd name="T13" fmla="*/ 2001 h 286"/>
                <a:gd name="T14" fmla="*/ 538 w 356"/>
                <a:gd name="T15" fmla="*/ 2130 h 286"/>
                <a:gd name="T16" fmla="*/ 588 w 356"/>
                <a:gd name="T17" fmla="*/ 2139 h 286"/>
                <a:gd name="T18" fmla="*/ 600 w 356"/>
                <a:gd name="T19" fmla="*/ 2001 h 286"/>
                <a:gd name="T20" fmla="*/ 630 w 356"/>
                <a:gd name="T21" fmla="*/ 1915 h 286"/>
                <a:gd name="T22" fmla="*/ 616 w 356"/>
                <a:gd name="T23" fmla="*/ 1829 h 286"/>
                <a:gd name="T24" fmla="*/ 602 w 356"/>
                <a:gd name="T25" fmla="*/ 1693 h 286"/>
                <a:gd name="T26" fmla="*/ 570 w 356"/>
                <a:gd name="T27" fmla="*/ 1578 h 286"/>
                <a:gd name="T28" fmla="*/ 538 w 356"/>
                <a:gd name="T29" fmla="*/ 1499 h 286"/>
                <a:gd name="T30" fmla="*/ 551 w 356"/>
                <a:gd name="T31" fmla="*/ 1390 h 286"/>
                <a:gd name="T32" fmla="*/ 566 w 356"/>
                <a:gd name="T33" fmla="*/ 1277 h 286"/>
                <a:gd name="T34" fmla="*/ 536 w 356"/>
                <a:gd name="T35" fmla="*/ 1198 h 286"/>
                <a:gd name="T36" fmla="*/ 518 w 356"/>
                <a:gd name="T37" fmla="*/ 953 h 286"/>
                <a:gd name="T38" fmla="*/ 521 w 356"/>
                <a:gd name="T39" fmla="*/ 756 h 286"/>
                <a:gd name="T40" fmla="*/ 525 w 356"/>
                <a:gd name="T41" fmla="*/ 590 h 286"/>
                <a:gd name="T42" fmla="*/ 507 w 356"/>
                <a:gd name="T43" fmla="*/ 507 h 286"/>
                <a:gd name="T44" fmla="*/ 430 w 356"/>
                <a:gd name="T45" fmla="*/ 334 h 286"/>
                <a:gd name="T46" fmla="*/ 371 w 356"/>
                <a:gd name="T47" fmla="*/ 245 h 286"/>
                <a:gd name="T48" fmla="*/ 309 w 356"/>
                <a:gd name="T49" fmla="*/ 344 h 286"/>
                <a:gd name="T50" fmla="*/ 267 w 356"/>
                <a:gd name="T51" fmla="*/ 434 h 286"/>
                <a:gd name="T52" fmla="*/ 181 w 356"/>
                <a:gd name="T53" fmla="*/ 372 h 286"/>
                <a:gd name="T54" fmla="*/ 148 w 356"/>
                <a:gd name="T55" fmla="*/ 252 h 286"/>
                <a:gd name="T56" fmla="*/ 127 w 356"/>
                <a:gd name="T57" fmla="*/ 155 h 286"/>
                <a:gd name="T58" fmla="*/ 101 w 356"/>
                <a:gd name="T59" fmla="*/ 6 h 286"/>
                <a:gd name="T60" fmla="*/ 62 w 356"/>
                <a:gd name="T61" fmla="*/ 180 h 286"/>
                <a:gd name="T62" fmla="*/ 22 w 356"/>
                <a:gd name="T63" fmla="*/ 167 h 286"/>
                <a:gd name="T64" fmla="*/ 4 w 356"/>
                <a:gd name="T65" fmla="*/ 0 h 286"/>
                <a:gd name="T66" fmla="*/ 0 w 356"/>
                <a:gd name="T67" fmla="*/ 98 h 286"/>
                <a:gd name="T68" fmla="*/ 6 w 356"/>
                <a:gd name="T69" fmla="*/ 334 h 286"/>
                <a:gd name="T70" fmla="*/ 20 w 356"/>
                <a:gd name="T71" fmla="*/ 507 h 286"/>
                <a:gd name="T72" fmla="*/ 85 w 356"/>
                <a:gd name="T73" fmla="*/ 637 h 286"/>
                <a:gd name="T74" fmla="*/ 66 w 356"/>
                <a:gd name="T75" fmla="*/ 859 h 286"/>
                <a:gd name="T76" fmla="*/ 85 w 356"/>
                <a:gd name="T77" fmla="*/ 1013 h 286"/>
                <a:gd name="T78" fmla="*/ 136 w 356"/>
                <a:gd name="T79" fmla="*/ 1150 h 286"/>
                <a:gd name="T80" fmla="*/ 145 w 356"/>
                <a:gd name="T81" fmla="*/ 1300 h 286"/>
                <a:gd name="T82" fmla="*/ 169 w 356"/>
                <a:gd name="T83" fmla="*/ 1408 h 2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6"/>
                <a:gd name="T127" fmla="*/ 0 h 286"/>
                <a:gd name="T128" fmla="*/ 356 w 356"/>
                <a:gd name="T129" fmla="*/ 286 h 2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6" h="286">
                  <a:moveTo>
                    <a:pt x="102" y="198"/>
                  </a:moveTo>
                  <a:lnTo>
                    <a:pt x="106" y="194"/>
                  </a:lnTo>
                  <a:lnTo>
                    <a:pt x="108" y="186"/>
                  </a:lnTo>
                  <a:lnTo>
                    <a:pt x="120" y="194"/>
                  </a:lnTo>
                  <a:lnTo>
                    <a:pt x="132" y="204"/>
                  </a:lnTo>
                  <a:lnTo>
                    <a:pt x="154" y="228"/>
                  </a:lnTo>
                  <a:lnTo>
                    <a:pt x="166" y="240"/>
                  </a:lnTo>
                  <a:lnTo>
                    <a:pt x="178" y="248"/>
                  </a:lnTo>
                  <a:lnTo>
                    <a:pt x="194" y="256"/>
                  </a:lnTo>
                  <a:lnTo>
                    <a:pt x="202" y="256"/>
                  </a:lnTo>
                  <a:lnTo>
                    <a:pt x="212" y="258"/>
                  </a:lnTo>
                  <a:lnTo>
                    <a:pt x="222" y="256"/>
                  </a:lnTo>
                  <a:lnTo>
                    <a:pt x="230" y="252"/>
                  </a:lnTo>
                  <a:lnTo>
                    <a:pt x="238" y="248"/>
                  </a:lnTo>
                  <a:lnTo>
                    <a:pt x="246" y="246"/>
                  </a:lnTo>
                  <a:lnTo>
                    <a:pt x="252" y="246"/>
                  </a:lnTo>
                  <a:lnTo>
                    <a:pt x="254" y="248"/>
                  </a:lnTo>
                  <a:lnTo>
                    <a:pt x="254" y="252"/>
                  </a:lnTo>
                  <a:lnTo>
                    <a:pt x="256" y="258"/>
                  </a:lnTo>
                  <a:lnTo>
                    <a:pt x="254" y="266"/>
                  </a:lnTo>
                  <a:lnTo>
                    <a:pt x="258" y="268"/>
                  </a:lnTo>
                  <a:lnTo>
                    <a:pt x="264" y="272"/>
                  </a:lnTo>
                  <a:lnTo>
                    <a:pt x="282" y="278"/>
                  </a:lnTo>
                  <a:lnTo>
                    <a:pt x="302" y="284"/>
                  </a:lnTo>
                  <a:lnTo>
                    <a:pt x="316" y="286"/>
                  </a:lnTo>
                  <a:lnTo>
                    <a:pt x="324" y="286"/>
                  </a:lnTo>
                  <a:lnTo>
                    <a:pt x="330" y="286"/>
                  </a:lnTo>
                  <a:lnTo>
                    <a:pt x="330" y="278"/>
                  </a:lnTo>
                  <a:lnTo>
                    <a:pt x="332" y="274"/>
                  </a:lnTo>
                  <a:lnTo>
                    <a:pt x="336" y="268"/>
                  </a:lnTo>
                  <a:lnTo>
                    <a:pt x="340" y="264"/>
                  </a:lnTo>
                  <a:lnTo>
                    <a:pt x="350" y="258"/>
                  </a:lnTo>
                  <a:lnTo>
                    <a:pt x="354" y="256"/>
                  </a:lnTo>
                  <a:lnTo>
                    <a:pt x="356" y="252"/>
                  </a:lnTo>
                  <a:lnTo>
                    <a:pt x="352" y="248"/>
                  </a:lnTo>
                  <a:lnTo>
                    <a:pt x="346" y="244"/>
                  </a:lnTo>
                  <a:lnTo>
                    <a:pt x="344" y="236"/>
                  </a:lnTo>
                  <a:lnTo>
                    <a:pt x="342" y="228"/>
                  </a:lnTo>
                  <a:lnTo>
                    <a:pt x="338" y="226"/>
                  </a:lnTo>
                  <a:lnTo>
                    <a:pt x="332" y="226"/>
                  </a:lnTo>
                  <a:lnTo>
                    <a:pt x="326" y="220"/>
                  </a:lnTo>
                  <a:lnTo>
                    <a:pt x="320" y="212"/>
                  </a:lnTo>
                  <a:lnTo>
                    <a:pt x="314" y="206"/>
                  </a:lnTo>
                  <a:lnTo>
                    <a:pt x="308" y="204"/>
                  </a:lnTo>
                  <a:lnTo>
                    <a:pt x="302" y="200"/>
                  </a:lnTo>
                  <a:lnTo>
                    <a:pt x="304" y="196"/>
                  </a:lnTo>
                  <a:lnTo>
                    <a:pt x="306" y="192"/>
                  </a:lnTo>
                  <a:lnTo>
                    <a:pt x="310" y="186"/>
                  </a:lnTo>
                  <a:lnTo>
                    <a:pt x="316" y="178"/>
                  </a:lnTo>
                  <a:lnTo>
                    <a:pt x="318" y="174"/>
                  </a:lnTo>
                  <a:lnTo>
                    <a:pt x="318" y="170"/>
                  </a:lnTo>
                  <a:lnTo>
                    <a:pt x="310" y="168"/>
                  </a:lnTo>
                  <a:lnTo>
                    <a:pt x="304" y="164"/>
                  </a:lnTo>
                  <a:lnTo>
                    <a:pt x="300" y="160"/>
                  </a:lnTo>
                  <a:lnTo>
                    <a:pt x="298" y="154"/>
                  </a:lnTo>
                  <a:lnTo>
                    <a:pt x="294" y="140"/>
                  </a:lnTo>
                  <a:lnTo>
                    <a:pt x="290" y="128"/>
                  </a:lnTo>
                  <a:lnTo>
                    <a:pt x="290" y="120"/>
                  </a:lnTo>
                  <a:lnTo>
                    <a:pt x="290" y="112"/>
                  </a:lnTo>
                  <a:lnTo>
                    <a:pt x="292" y="102"/>
                  </a:lnTo>
                  <a:lnTo>
                    <a:pt x="294" y="92"/>
                  </a:lnTo>
                  <a:lnTo>
                    <a:pt x="294" y="82"/>
                  </a:lnTo>
                  <a:lnTo>
                    <a:pt x="294" y="78"/>
                  </a:lnTo>
                  <a:lnTo>
                    <a:pt x="292" y="74"/>
                  </a:lnTo>
                  <a:lnTo>
                    <a:pt x="288" y="70"/>
                  </a:lnTo>
                  <a:lnTo>
                    <a:pt x="284" y="68"/>
                  </a:lnTo>
                  <a:lnTo>
                    <a:pt x="276" y="66"/>
                  </a:lnTo>
                  <a:lnTo>
                    <a:pt x="268" y="62"/>
                  </a:lnTo>
                  <a:lnTo>
                    <a:pt x="242" y="44"/>
                  </a:lnTo>
                  <a:lnTo>
                    <a:pt x="226" y="36"/>
                  </a:lnTo>
                  <a:lnTo>
                    <a:pt x="216" y="32"/>
                  </a:lnTo>
                  <a:lnTo>
                    <a:pt x="208" y="32"/>
                  </a:lnTo>
                  <a:lnTo>
                    <a:pt x="198" y="34"/>
                  </a:lnTo>
                  <a:lnTo>
                    <a:pt x="188" y="36"/>
                  </a:lnTo>
                  <a:lnTo>
                    <a:pt x="174" y="46"/>
                  </a:lnTo>
                  <a:lnTo>
                    <a:pt x="168" y="50"/>
                  </a:lnTo>
                  <a:lnTo>
                    <a:pt x="160" y="54"/>
                  </a:lnTo>
                  <a:lnTo>
                    <a:pt x="150" y="58"/>
                  </a:lnTo>
                  <a:lnTo>
                    <a:pt x="136" y="58"/>
                  </a:lnTo>
                  <a:lnTo>
                    <a:pt x="120" y="56"/>
                  </a:lnTo>
                  <a:lnTo>
                    <a:pt x="102" y="50"/>
                  </a:lnTo>
                  <a:lnTo>
                    <a:pt x="94" y="44"/>
                  </a:lnTo>
                  <a:lnTo>
                    <a:pt x="88" y="38"/>
                  </a:lnTo>
                  <a:lnTo>
                    <a:pt x="84" y="34"/>
                  </a:lnTo>
                  <a:lnTo>
                    <a:pt x="82" y="28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8" y="14"/>
                  </a:lnTo>
                  <a:lnTo>
                    <a:pt x="66" y="6"/>
                  </a:lnTo>
                  <a:lnTo>
                    <a:pt x="58" y="6"/>
                  </a:lnTo>
                  <a:lnTo>
                    <a:pt x="46" y="16"/>
                  </a:lnTo>
                  <a:lnTo>
                    <a:pt x="40" y="22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2" y="22"/>
                  </a:lnTo>
                  <a:lnTo>
                    <a:pt x="16" y="14"/>
                  </a:lnTo>
                  <a:lnTo>
                    <a:pt x="10" y="6"/>
                  </a:lnTo>
                  <a:lnTo>
                    <a:pt x="4" y="0"/>
                  </a:lnTo>
                  <a:lnTo>
                    <a:pt x="4" y="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4" y="34"/>
                  </a:lnTo>
                  <a:lnTo>
                    <a:pt x="6" y="44"/>
                  </a:lnTo>
                  <a:lnTo>
                    <a:pt x="10" y="56"/>
                  </a:lnTo>
                  <a:lnTo>
                    <a:pt x="16" y="56"/>
                  </a:lnTo>
                  <a:lnTo>
                    <a:pt x="20" y="68"/>
                  </a:lnTo>
                  <a:lnTo>
                    <a:pt x="28" y="76"/>
                  </a:lnTo>
                  <a:lnTo>
                    <a:pt x="38" y="80"/>
                  </a:lnTo>
                  <a:lnTo>
                    <a:pt x="50" y="84"/>
                  </a:lnTo>
                  <a:lnTo>
                    <a:pt x="44" y="98"/>
                  </a:lnTo>
                  <a:lnTo>
                    <a:pt x="42" y="106"/>
                  </a:lnTo>
                  <a:lnTo>
                    <a:pt x="40" y="114"/>
                  </a:lnTo>
                  <a:lnTo>
                    <a:pt x="42" y="122"/>
                  </a:lnTo>
                  <a:lnTo>
                    <a:pt x="44" y="128"/>
                  </a:lnTo>
                  <a:lnTo>
                    <a:pt x="50" y="134"/>
                  </a:lnTo>
                  <a:lnTo>
                    <a:pt x="54" y="138"/>
                  </a:lnTo>
                  <a:lnTo>
                    <a:pt x="66" y="146"/>
                  </a:lnTo>
                  <a:lnTo>
                    <a:pt x="76" y="154"/>
                  </a:lnTo>
                  <a:lnTo>
                    <a:pt x="80" y="158"/>
                  </a:lnTo>
                  <a:lnTo>
                    <a:pt x="80" y="164"/>
                  </a:lnTo>
                  <a:lnTo>
                    <a:pt x="82" y="174"/>
                  </a:lnTo>
                  <a:lnTo>
                    <a:pt x="86" y="180"/>
                  </a:lnTo>
                  <a:lnTo>
                    <a:pt x="92" y="186"/>
                  </a:lnTo>
                  <a:lnTo>
                    <a:pt x="96" y="190"/>
                  </a:lnTo>
                  <a:lnTo>
                    <a:pt x="100" y="19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21" name="Freeform 151"/>
            <p:cNvSpPr>
              <a:spLocks noChangeAspect="1"/>
            </p:cNvSpPr>
            <p:nvPr/>
          </p:nvSpPr>
          <p:spPr bwMode="auto">
            <a:xfrm>
              <a:off x="3278" y="2159"/>
              <a:ext cx="180" cy="124"/>
            </a:xfrm>
            <a:custGeom>
              <a:avLst/>
              <a:gdLst>
                <a:gd name="T0" fmla="*/ 315 w 176"/>
                <a:gd name="T1" fmla="*/ 308 h 114"/>
                <a:gd name="T2" fmla="*/ 277 w 176"/>
                <a:gd name="T3" fmla="*/ 70 h 114"/>
                <a:gd name="T4" fmla="*/ 277 w 176"/>
                <a:gd name="T5" fmla="*/ 0 h 114"/>
                <a:gd name="T6" fmla="*/ 182 w 176"/>
                <a:gd name="T7" fmla="*/ 98 h 114"/>
                <a:gd name="T8" fmla="*/ 98 w 176"/>
                <a:gd name="T9" fmla="*/ 530 h 114"/>
                <a:gd name="T10" fmla="*/ 94 w 176"/>
                <a:gd name="T11" fmla="*/ 318 h 114"/>
                <a:gd name="T12" fmla="*/ 58 w 176"/>
                <a:gd name="T13" fmla="*/ 268 h 114"/>
                <a:gd name="T14" fmla="*/ 54 w 176"/>
                <a:gd name="T15" fmla="*/ 246 h 114"/>
                <a:gd name="T16" fmla="*/ 52 w 176"/>
                <a:gd name="T17" fmla="*/ 268 h 114"/>
                <a:gd name="T18" fmla="*/ 20 w 176"/>
                <a:gd name="T19" fmla="*/ 246 h 114"/>
                <a:gd name="T20" fmla="*/ 16 w 176"/>
                <a:gd name="T21" fmla="*/ 208 h 114"/>
                <a:gd name="T22" fmla="*/ 12 w 176"/>
                <a:gd name="T23" fmla="*/ 226 h 114"/>
                <a:gd name="T24" fmla="*/ 10 w 176"/>
                <a:gd name="T25" fmla="*/ 268 h 114"/>
                <a:gd name="T26" fmla="*/ 8 w 176"/>
                <a:gd name="T27" fmla="*/ 318 h 114"/>
                <a:gd name="T28" fmla="*/ 6 w 176"/>
                <a:gd name="T29" fmla="*/ 364 h 114"/>
                <a:gd name="T30" fmla="*/ 4 w 176"/>
                <a:gd name="T31" fmla="*/ 431 h 114"/>
                <a:gd name="T32" fmla="*/ 0 w 176"/>
                <a:gd name="T33" fmla="*/ 522 h 114"/>
                <a:gd name="T34" fmla="*/ 10 w 176"/>
                <a:gd name="T35" fmla="*/ 742 h 114"/>
                <a:gd name="T36" fmla="*/ 14 w 176"/>
                <a:gd name="T37" fmla="*/ 871 h 114"/>
                <a:gd name="T38" fmla="*/ 16 w 176"/>
                <a:gd name="T39" fmla="*/ 1012 h 114"/>
                <a:gd name="T40" fmla="*/ 48 w 176"/>
                <a:gd name="T41" fmla="*/ 1012 h 114"/>
                <a:gd name="T42" fmla="*/ 58 w 176"/>
                <a:gd name="T43" fmla="*/ 1012 h 114"/>
                <a:gd name="T44" fmla="*/ 70 w 176"/>
                <a:gd name="T45" fmla="*/ 955 h 114"/>
                <a:gd name="T46" fmla="*/ 82 w 176"/>
                <a:gd name="T47" fmla="*/ 925 h 114"/>
                <a:gd name="T48" fmla="*/ 98 w 176"/>
                <a:gd name="T49" fmla="*/ 886 h 114"/>
                <a:gd name="T50" fmla="*/ 127 w 176"/>
                <a:gd name="T51" fmla="*/ 850 h 114"/>
                <a:gd name="T52" fmla="*/ 145 w 176"/>
                <a:gd name="T53" fmla="*/ 846 h 114"/>
                <a:gd name="T54" fmla="*/ 162 w 176"/>
                <a:gd name="T55" fmla="*/ 801 h 114"/>
                <a:gd name="T56" fmla="*/ 182 w 176"/>
                <a:gd name="T57" fmla="*/ 781 h 114"/>
                <a:gd name="T58" fmla="*/ 194 w 176"/>
                <a:gd name="T59" fmla="*/ 742 h 114"/>
                <a:gd name="T60" fmla="*/ 202 w 176"/>
                <a:gd name="T61" fmla="*/ 716 h 114"/>
                <a:gd name="T62" fmla="*/ 205 w 176"/>
                <a:gd name="T63" fmla="*/ 658 h 114"/>
                <a:gd name="T64" fmla="*/ 215 w 176"/>
                <a:gd name="T65" fmla="*/ 633 h 114"/>
                <a:gd name="T66" fmla="*/ 250 w 176"/>
                <a:gd name="T67" fmla="*/ 605 h 114"/>
                <a:gd name="T68" fmla="*/ 269 w 176"/>
                <a:gd name="T69" fmla="*/ 572 h 114"/>
                <a:gd name="T70" fmla="*/ 287 w 176"/>
                <a:gd name="T71" fmla="*/ 522 h 114"/>
                <a:gd name="T72" fmla="*/ 294 w 176"/>
                <a:gd name="T73" fmla="*/ 469 h 114"/>
                <a:gd name="T74" fmla="*/ 296 w 176"/>
                <a:gd name="T75" fmla="*/ 409 h 114"/>
                <a:gd name="T76" fmla="*/ 303 w 176"/>
                <a:gd name="T77" fmla="*/ 342 h 114"/>
                <a:gd name="T78" fmla="*/ 308 w 176"/>
                <a:gd name="T79" fmla="*/ 318 h 114"/>
                <a:gd name="T80" fmla="*/ 315 w 176"/>
                <a:gd name="T81" fmla="*/ 308 h 1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6"/>
                <a:gd name="T124" fmla="*/ 0 h 114"/>
                <a:gd name="T125" fmla="*/ 176 w 176"/>
                <a:gd name="T126" fmla="*/ 114 h 1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6" h="114">
                  <a:moveTo>
                    <a:pt x="176" y="34"/>
                  </a:moveTo>
                  <a:lnTo>
                    <a:pt x="154" y="8"/>
                  </a:lnTo>
                  <a:lnTo>
                    <a:pt x="154" y="0"/>
                  </a:lnTo>
                  <a:lnTo>
                    <a:pt x="102" y="12"/>
                  </a:lnTo>
                  <a:lnTo>
                    <a:pt x="56" y="60"/>
                  </a:lnTo>
                  <a:lnTo>
                    <a:pt x="54" y="36"/>
                  </a:lnTo>
                  <a:lnTo>
                    <a:pt x="32" y="30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24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4" y="48"/>
                  </a:lnTo>
                  <a:lnTo>
                    <a:pt x="0" y="58"/>
                  </a:lnTo>
                  <a:lnTo>
                    <a:pt x="10" y="84"/>
                  </a:lnTo>
                  <a:lnTo>
                    <a:pt x="14" y="98"/>
                  </a:lnTo>
                  <a:lnTo>
                    <a:pt x="16" y="114"/>
                  </a:lnTo>
                  <a:lnTo>
                    <a:pt x="22" y="114"/>
                  </a:lnTo>
                  <a:lnTo>
                    <a:pt x="32" y="114"/>
                  </a:lnTo>
                  <a:lnTo>
                    <a:pt x="42" y="108"/>
                  </a:lnTo>
                  <a:lnTo>
                    <a:pt x="48" y="104"/>
                  </a:lnTo>
                  <a:lnTo>
                    <a:pt x="56" y="100"/>
                  </a:lnTo>
                  <a:lnTo>
                    <a:pt x="70" y="96"/>
                  </a:lnTo>
                  <a:lnTo>
                    <a:pt x="82" y="94"/>
                  </a:lnTo>
                  <a:lnTo>
                    <a:pt x="92" y="90"/>
                  </a:lnTo>
                  <a:lnTo>
                    <a:pt x="102" y="88"/>
                  </a:lnTo>
                  <a:lnTo>
                    <a:pt x="108" y="84"/>
                  </a:lnTo>
                  <a:lnTo>
                    <a:pt x="112" y="80"/>
                  </a:lnTo>
                  <a:lnTo>
                    <a:pt x="114" y="74"/>
                  </a:lnTo>
                  <a:lnTo>
                    <a:pt x="120" y="72"/>
                  </a:lnTo>
                  <a:lnTo>
                    <a:pt x="140" y="68"/>
                  </a:lnTo>
                  <a:lnTo>
                    <a:pt x="150" y="64"/>
                  </a:lnTo>
                  <a:lnTo>
                    <a:pt x="160" y="58"/>
                  </a:lnTo>
                  <a:lnTo>
                    <a:pt x="164" y="52"/>
                  </a:lnTo>
                  <a:lnTo>
                    <a:pt x="166" y="46"/>
                  </a:lnTo>
                  <a:lnTo>
                    <a:pt x="170" y="38"/>
                  </a:lnTo>
                  <a:lnTo>
                    <a:pt x="172" y="36"/>
                  </a:lnTo>
                  <a:lnTo>
                    <a:pt x="176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22" name="Freeform 152"/>
            <p:cNvSpPr>
              <a:spLocks noChangeAspect="1"/>
            </p:cNvSpPr>
            <p:nvPr/>
          </p:nvSpPr>
          <p:spPr bwMode="auto">
            <a:xfrm>
              <a:off x="2849" y="1535"/>
              <a:ext cx="155" cy="94"/>
            </a:xfrm>
            <a:custGeom>
              <a:avLst/>
              <a:gdLst>
                <a:gd name="T0" fmla="*/ 79 w 151"/>
                <a:gd name="T1" fmla="*/ 783 h 86"/>
                <a:gd name="T2" fmla="*/ 67 w 151"/>
                <a:gd name="T3" fmla="*/ 749 h 86"/>
                <a:gd name="T4" fmla="*/ 54 w 151"/>
                <a:gd name="T5" fmla="*/ 709 h 86"/>
                <a:gd name="T6" fmla="*/ 48 w 151"/>
                <a:gd name="T7" fmla="*/ 678 h 86"/>
                <a:gd name="T8" fmla="*/ 46 w 151"/>
                <a:gd name="T9" fmla="*/ 627 h 86"/>
                <a:gd name="T10" fmla="*/ 18 w 151"/>
                <a:gd name="T11" fmla="*/ 581 h 86"/>
                <a:gd name="T12" fmla="*/ 14 w 151"/>
                <a:gd name="T13" fmla="*/ 569 h 86"/>
                <a:gd name="T14" fmla="*/ 12 w 151"/>
                <a:gd name="T15" fmla="*/ 569 h 86"/>
                <a:gd name="T16" fmla="*/ 12 w 151"/>
                <a:gd name="T17" fmla="*/ 525 h 86"/>
                <a:gd name="T18" fmla="*/ 8 w 151"/>
                <a:gd name="T19" fmla="*/ 519 h 86"/>
                <a:gd name="T20" fmla="*/ 6 w 151"/>
                <a:gd name="T21" fmla="*/ 439 h 86"/>
                <a:gd name="T22" fmla="*/ 0 w 151"/>
                <a:gd name="T23" fmla="*/ 435 h 86"/>
                <a:gd name="T24" fmla="*/ 2 w 151"/>
                <a:gd name="T25" fmla="*/ 402 h 86"/>
                <a:gd name="T26" fmla="*/ 8 w 151"/>
                <a:gd name="T27" fmla="*/ 402 h 86"/>
                <a:gd name="T28" fmla="*/ 14 w 151"/>
                <a:gd name="T29" fmla="*/ 398 h 86"/>
                <a:gd name="T30" fmla="*/ 18 w 151"/>
                <a:gd name="T31" fmla="*/ 337 h 86"/>
                <a:gd name="T32" fmla="*/ 46 w 151"/>
                <a:gd name="T33" fmla="*/ 333 h 86"/>
                <a:gd name="T34" fmla="*/ 48 w 151"/>
                <a:gd name="T35" fmla="*/ 258 h 86"/>
                <a:gd name="T36" fmla="*/ 50 w 151"/>
                <a:gd name="T37" fmla="*/ 181 h 86"/>
                <a:gd name="T38" fmla="*/ 54 w 151"/>
                <a:gd name="T39" fmla="*/ 137 h 86"/>
                <a:gd name="T40" fmla="*/ 59 w 151"/>
                <a:gd name="T41" fmla="*/ 95 h 86"/>
                <a:gd name="T42" fmla="*/ 67 w 151"/>
                <a:gd name="T43" fmla="*/ 80 h 86"/>
                <a:gd name="T44" fmla="*/ 71 w 151"/>
                <a:gd name="T45" fmla="*/ 2 h 86"/>
                <a:gd name="T46" fmla="*/ 116 w 151"/>
                <a:gd name="T47" fmla="*/ 80 h 86"/>
                <a:gd name="T48" fmla="*/ 142 w 151"/>
                <a:gd name="T49" fmla="*/ 95 h 86"/>
                <a:gd name="T50" fmla="*/ 154 w 151"/>
                <a:gd name="T51" fmla="*/ 80 h 86"/>
                <a:gd name="T52" fmla="*/ 166 w 151"/>
                <a:gd name="T53" fmla="*/ 67 h 86"/>
                <a:gd name="T54" fmla="*/ 180 w 151"/>
                <a:gd name="T55" fmla="*/ 2 h 86"/>
                <a:gd name="T56" fmla="*/ 193 w 151"/>
                <a:gd name="T57" fmla="*/ 0 h 86"/>
                <a:gd name="T58" fmla="*/ 206 w 151"/>
                <a:gd name="T59" fmla="*/ 2 h 86"/>
                <a:gd name="T60" fmla="*/ 217 w 151"/>
                <a:gd name="T61" fmla="*/ 80 h 86"/>
                <a:gd name="T62" fmla="*/ 226 w 151"/>
                <a:gd name="T63" fmla="*/ 137 h 86"/>
                <a:gd name="T64" fmla="*/ 234 w 151"/>
                <a:gd name="T65" fmla="*/ 216 h 86"/>
                <a:gd name="T66" fmla="*/ 241 w 151"/>
                <a:gd name="T67" fmla="*/ 402 h 86"/>
                <a:gd name="T68" fmla="*/ 246 w 151"/>
                <a:gd name="T69" fmla="*/ 480 h 86"/>
                <a:gd name="T70" fmla="*/ 250 w 151"/>
                <a:gd name="T71" fmla="*/ 543 h 86"/>
                <a:gd name="T72" fmla="*/ 268 w 151"/>
                <a:gd name="T73" fmla="*/ 519 h 86"/>
                <a:gd name="T74" fmla="*/ 285 w 151"/>
                <a:gd name="T75" fmla="*/ 480 h 86"/>
                <a:gd name="T76" fmla="*/ 293 w 151"/>
                <a:gd name="T77" fmla="*/ 519 h 86"/>
                <a:gd name="T78" fmla="*/ 297 w 151"/>
                <a:gd name="T79" fmla="*/ 543 h 86"/>
                <a:gd name="T80" fmla="*/ 297 w 151"/>
                <a:gd name="T81" fmla="*/ 581 h 86"/>
                <a:gd name="T82" fmla="*/ 293 w 151"/>
                <a:gd name="T83" fmla="*/ 620 h 86"/>
                <a:gd name="T84" fmla="*/ 289 w 151"/>
                <a:gd name="T85" fmla="*/ 620 h 86"/>
                <a:gd name="T86" fmla="*/ 278 w 151"/>
                <a:gd name="T87" fmla="*/ 620 h 86"/>
                <a:gd name="T88" fmla="*/ 271 w 151"/>
                <a:gd name="T89" fmla="*/ 749 h 86"/>
                <a:gd name="T90" fmla="*/ 264 w 151"/>
                <a:gd name="T91" fmla="*/ 885 h 86"/>
                <a:gd name="T92" fmla="*/ 241 w 151"/>
                <a:gd name="T93" fmla="*/ 812 h 86"/>
                <a:gd name="T94" fmla="*/ 229 w 151"/>
                <a:gd name="T95" fmla="*/ 783 h 86"/>
                <a:gd name="T96" fmla="*/ 222 w 151"/>
                <a:gd name="T97" fmla="*/ 783 h 86"/>
                <a:gd name="T98" fmla="*/ 206 w 151"/>
                <a:gd name="T99" fmla="*/ 812 h 86"/>
                <a:gd name="T100" fmla="*/ 200 w 151"/>
                <a:gd name="T101" fmla="*/ 830 h 86"/>
                <a:gd name="T102" fmla="*/ 193 w 151"/>
                <a:gd name="T103" fmla="*/ 885 h 86"/>
                <a:gd name="T104" fmla="*/ 180 w 151"/>
                <a:gd name="T105" fmla="*/ 885 h 86"/>
                <a:gd name="T106" fmla="*/ 131 w 151"/>
                <a:gd name="T107" fmla="*/ 885 h 86"/>
                <a:gd name="T108" fmla="*/ 125 w 151"/>
                <a:gd name="T109" fmla="*/ 847 h 86"/>
                <a:gd name="T110" fmla="*/ 116 w 151"/>
                <a:gd name="T111" fmla="*/ 847 h 86"/>
                <a:gd name="T112" fmla="*/ 104 w 151"/>
                <a:gd name="T113" fmla="*/ 847 h 86"/>
                <a:gd name="T114" fmla="*/ 89 w 151"/>
                <a:gd name="T115" fmla="*/ 830 h 86"/>
                <a:gd name="T116" fmla="*/ 83 w 151"/>
                <a:gd name="T117" fmla="*/ 812 h 86"/>
                <a:gd name="T118" fmla="*/ 79 w 151"/>
                <a:gd name="T119" fmla="*/ 783 h 86"/>
                <a:gd name="T120" fmla="*/ 75 w 151"/>
                <a:gd name="T121" fmla="*/ 783 h 86"/>
                <a:gd name="T122" fmla="*/ 79 w 151"/>
                <a:gd name="T123" fmla="*/ 783 h 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1"/>
                <a:gd name="T187" fmla="*/ 0 h 86"/>
                <a:gd name="T188" fmla="*/ 151 w 151"/>
                <a:gd name="T189" fmla="*/ 86 h 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1" h="86">
                  <a:moveTo>
                    <a:pt x="42" y="78"/>
                  </a:moveTo>
                  <a:lnTo>
                    <a:pt x="36" y="74"/>
                  </a:lnTo>
                  <a:lnTo>
                    <a:pt x="28" y="70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8" y="40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2" y="26"/>
                  </a:lnTo>
                  <a:lnTo>
                    <a:pt x="24" y="18"/>
                  </a:lnTo>
                  <a:lnTo>
                    <a:pt x="28" y="14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38" y="2"/>
                  </a:lnTo>
                  <a:lnTo>
                    <a:pt x="57" y="8"/>
                  </a:lnTo>
                  <a:lnTo>
                    <a:pt x="73" y="10"/>
                  </a:lnTo>
                  <a:lnTo>
                    <a:pt x="79" y="8"/>
                  </a:lnTo>
                  <a:lnTo>
                    <a:pt x="85" y="6"/>
                  </a:lnTo>
                  <a:lnTo>
                    <a:pt x="91" y="2"/>
                  </a:lnTo>
                  <a:lnTo>
                    <a:pt x="97" y="0"/>
                  </a:lnTo>
                  <a:lnTo>
                    <a:pt x="105" y="2"/>
                  </a:lnTo>
                  <a:lnTo>
                    <a:pt x="111" y="8"/>
                  </a:lnTo>
                  <a:lnTo>
                    <a:pt x="115" y="14"/>
                  </a:lnTo>
                  <a:lnTo>
                    <a:pt x="119" y="22"/>
                  </a:lnTo>
                  <a:lnTo>
                    <a:pt x="123" y="40"/>
                  </a:lnTo>
                  <a:lnTo>
                    <a:pt x="125" y="48"/>
                  </a:lnTo>
                  <a:lnTo>
                    <a:pt x="127" y="54"/>
                  </a:lnTo>
                  <a:lnTo>
                    <a:pt x="135" y="50"/>
                  </a:lnTo>
                  <a:lnTo>
                    <a:pt x="145" y="48"/>
                  </a:lnTo>
                  <a:lnTo>
                    <a:pt x="149" y="50"/>
                  </a:lnTo>
                  <a:lnTo>
                    <a:pt x="151" y="54"/>
                  </a:lnTo>
                  <a:lnTo>
                    <a:pt x="151" y="58"/>
                  </a:lnTo>
                  <a:lnTo>
                    <a:pt x="149" y="60"/>
                  </a:lnTo>
                  <a:lnTo>
                    <a:pt x="147" y="60"/>
                  </a:lnTo>
                  <a:lnTo>
                    <a:pt x="141" y="60"/>
                  </a:lnTo>
                  <a:lnTo>
                    <a:pt x="137" y="74"/>
                  </a:lnTo>
                  <a:lnTo>
                    <a:pt x="133" y="86"/>
                  </a:lnTo>
                  <a:lnTo>
                    <a:pt x="123" y="80"/>
                  </a:lnTo>
                  <a:lnTo>
                    <a:pt x="117" y="78"/>
                  </a:lnTo>
                  <a:lnTo>
                    <a:pt x="113" y="78"/>
                  </a:lnTo>
                  <a:lnTo>
                    <a:pt x="105" y="80"/>
                  </a:lnTo>
                  <a:lnTo>
                    <a:pt x="101" y="82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67" y="86"/>
                  </a:lnTo>
                  <a:lnTo>
                    <a:pt x="63" y="84"/>
                  </a:lnTo>
                  <a:lnTo>
                    <a:pt x="57" y="84"/>
                  </a:lnTo>
                  <a:lnTo>
                    <a:pt x="53" y="84"/>
                  </a:lnTo>
                  <a:lnTo>
                    <a:pt x="47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42" y="7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23" name="Freeform 153"/>
            <p:cNvSpPr>
              <a:spLocks noChangeAspect="1"/>
            </p:cNvSpPr>
            <p:nvPr/>
          </p:nvSpPr>
          <p:spPr bwMode="auto">
            <a:xfrm>
              <a:off x="2324" y="2033"/>
              <a:ext cx="282" cy="315"/>
            </a:xfrm>
            <a:custGeom>
              <a:avLst/>
              <a:gdLst>
                <a:gd name="T0" fmla="*/ 8 w 276"/>
                <a:gd name="T1" fmla="*/ 1630 h 290"/>
                <a:gd name="T2" fmla="*/ 16 w 276"/>
                <a:gd name="T3" fmla="*/ 1575 h 290"/>
                <a:gd name="T4" fmla="*/ 20 w 276"/>
                <a:gd name="T5" fmla="*/ 1618 h 290"/>
                <a:gd name="T6" fmla="*/ 52 w 276"/>
                <a:gd name="T7" fmla="*/ 1596 h 290"/>
                <a:gd name="T8" fmla="*/ 56 w 276"/>
                <a:gd name="T9" fmla="*/ 1575 h 290"/>
                <a:gd name="T10" fmla="*/ 60 w 276"/>
                <a:gd name="T11" fmla="*/ 1618 h 290"/>
                <a:gd name="T12" fmla="*/ 64 w 276"/>
                <a:gd name="T13" fmla="*/ 1630 h 290"/>
                <a:gd name="T14" fmla="*/ 75 w 276"/>
                <a:gd name="T15" fmla="*/ 1596 h 290"/>
                <a:gd name="T16" fmla="*/ 200 w 276"/>
                <a:gd name="T17" fmla="*/ 1523 h 290"/>
                <a:gd name="T18" fmla="*/ 196 w 276"/>
                <a:gd name="T19" fmla="*/ 1452 h 290"/>
                <a:gd name="T20" fmla="*/ 164 w 276"/>
                <a:gd name="T21" fmla="*/ 0 h 290"/>
                <a:gd name="T22" fmla="*/ 391 w 276"/>
                <a:gd name="T23" fmla="*/ 614 h 290"/>
                <a:gd name="T24" fmla="*/ 397 w 276"/>
                <a:gd name="T25" fmla="*/ 711 h 290"/>
                <a:gd name="T26" fmla="*/ 433 w 276"/>
                <a:gd name="T27" fmla="*/ 805 h 290"/>
                <a:gd name="T28" fmla="*/ 454 w 276"/>
                <a:gd name="T29" fmla="*/ 990 h 290"/>
                <a:gd name="T30" fmla="*/ 482 w 276"/>
                <a:gd name="T31" fmla="*/ 1402 h 290"/>
                <a:gd name="T32" fmla="*/ 464 w 276"/>
                <a:gd name="T33" fmla="*/ 1565 h 290"/>
                <a:gd name="T34" fmla="*/ 433 w 276"/>
                <a:gd name="T35" fmla="*/ 1618 h 290"/>
                <a:gd name="T36" fmla="*/ 387 w 276"/>
                <a:gd name="T37" fmla="*/ 1630 h 290"/>
                <a:gd name="T38" fmla="*/ 285 w 276"/>
                <a:gd name="T39" fmla="*/ 1797 h 290"/>
                <a:gd name="T40" fmla="*/ 273 w 276"/>
                <a:gd name="T41" fmla="*/ 1840 h 290"/>
                <a:gd name="T42" fmla="*/ 256 w 276"/>
                <a:gd name="T43" fmla="*/ 1932 h 290"/>
                <a:gd name="T44" fmla="*/ 246 w 276"/>
                <a:gd name="T45" fmla="*/ 1952 h 290"/>
                <a:gd name="T46" fmla="*/ 233 w 276"/>
                <a:gd name="T47" fmla="*/ 2045 h 290"/>
                <a:gd name="T48" fmla="*/ 230 w 276"/>
                <a:gd name="T49" fmla="*/ 2120 h 290"/>
                <a:gd name="T50" fmla="*/ 207 w 276"/>
                <a:gd name="T51" fmla="*/ 2213 h 290"/>
                <a:gd name="T52" fmla="*/ 204 w 276"/>
                <a:gd name="T53" fmla="*/ 2280 h 290"/>
                <a:gd name="T54" fmla="*/ 196 w 276"/>
                <a:gd name="T55" fmla="*/ 2420 h 290"/>
                <a:gd name="T56" fmla="*/ 176 w 276"/>
                <a:gd name="T57" fmla="*/ 2487 h 290"/>
                <a:gd name="T58" fmla="*/ 152 w 276"/>
                <a:gd name="T59" fmla="*/ 2458 h 290"/>
                <a:gd name="T60" fmla="*/ 134 w 276"/>
                <a:gd name="T61" fmla="*/ 2487 h 290"/>
                <a:gd name="T62" fmla="*/ 115 w 276"/>
                <a:gd name="T63" fmla="*/ 2437 h 290"/>
                <a:gd name="T64" fmla="*/ 99 w 276"/>
                <a:gd name="T65" fmla="*/ 2192 h 290"/>
                <a:gd name="T66" fmla="*/ 79 w 276"/>
                <a:gd name="T67" fmla="*/ 2120 h 290"/>
                <a:gd name="T68" fmla="*/ 71 w 276"/>
                <a:gd name="T69" fmla="*/ 2171 h 290"/>
                <a:gd name="T70" fmla="*/ 22 w 276"/>
                <a:gd name="T71" fmla="*/ 2139 h 290"/>
                <a:gd name="T72" fmla="*/ 12 w 276"/>
                <a:gd name="T73" fmla="*/ 2066 h 290"/>
                <a:gd name="T74" fmla="*/ 8 w 276"/>
                <a:gd name="T75" fmla="*/ 1924 h 290"/>
                <a:gd name="T76" fmla="*/ 0 w 276"/>
                <a:gd name="T77" fmla="*/ 1711 h 290"/>
                <a:gd name="T78" fmla="*/ 2 w 276"/>
                <a:gd name="T79" fmla="*/ 1734 h 2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6"/>
                <a:gd name="T121" fmla="*/ 0 h 290"/>
                <a:gd name="T122" fmla="*/ 276 w 276"/>
                <a:gd name="T123" fmla="*/ 290 h 29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6" h="290">
                  <a:moveTo>
                    <a:pt x="2" y="202"/>
                  </a:moveTo>
                  <a:lnTo>
                    <a:pt x="8" y="190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22" y="182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6" y="186"/>
                  </a:lnTo>
                  <a:lnTo>
                    <a:pt x="28" y="186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8" y="190"/>
                  </a:lnTo>
                  <a:lnTo>
                    <a:pt x="42" y="188"/>
                  </a:lnTo>
                  <a:lnTo>
                    <a:pt x="46" y="186"/>
                  </a:lnTo>
                  <a:lnTo>
                    <a:pt x="112" y="186"/>
                  </a:lnTo>
                  <a:lnTo>
                    <a:pt x="114" y="178"/>
                  </a:lnTo>
                  <a:lnTo>
                    <a:pt x="116" y="170"/>
                  </a:lnTo>
                  <a:lnTo>
                    <a:pt x="112" y="170"/>
                  </a:lnTo>
                  <a:lnTo>
                    <a:pt x="110" y="166"/>
                  </a:lnTo>
                  <a:lnTo>
                    <a:pt x="96" y="0"/>
                  </a:lnTo>
                  <a:lnTo>
                    <a:pt x="126" y="0"/>
                  </a:lnTo>
                  <a:lnTo>
                    <a:pt x="224" y="72"/>
                  </a:lnTo>
                  <a:lnTo>
                    <a:pt x="224" y="76"/>
                  </a:lnTo>
                  <a:lnTo>
                    <a:pt x="228" y="82"/>
                  </a:lnTo>
                  <a:lnTo>
                    <a:pt x="236" y="90"/>
                  </a:lnTo>
                  <a:lnTo>
                    <a:pt x="248" y="94"/>
                  </a:lnTo>
                  <a:lnTo>
                    <a:pt x="260" y="98"/>
                  </a:lnTo>
                  <a:lnTo>
                    <a:pt x="260" y="114"/>
                  </a:lnTo>
                  <a:lnTo>
                    <a:pt x="276" y="112"/>
                  </a:lnTo>
                  <a:lnTo>
                    <a:pt x="276" y="164"/>
                  </a:lnTo>
                  <a:lnTo>
                    <a:pt x="270" y="174"/>
                  </a:lnTo>
                  <a:lnTo>
                    <a:pt x="266" y="182"/>
                  </a:lnTo>
                  <a:lnTo>
                    <a:pt x="258" y="186"/>
                  </a:lnTo>
                  <a:lnTo>
                    <a:pt x="248" y="188"/>
                  </a:lnTo>
                  <a:lnTo>
                    <a:pt x="234" y="188"/>
                  </a:lnTo>
                  <a:lnTo>
                    <a:pt x="222" y="190"/>
                  </a:lnTo>
                  <a:lnTo>
                    <a:pt x="200" y="196"/>
                  </a:lnTo>
                  <a:lnTo>
                    <a:pt x="162" y="210"/>
                  </a:lnTo>
                  <a:lnTo>
                    <a:pt x="158" y="212"/>
                  </a:lnTo>
                  <a:lnTo>
                    <a:pt x="156" y="214"/>
                  </a:lnTo>
                  <a:lnTo>
                    <a:pt x="152" y="220"/>
                  </a:lnTo>
                  <a:lnTo>
                    <a:pt x="148" y="226"/>
                  </a:lnTo>
                  <a:lnTo>
                    <a:pt x="146" y="228"/>
                  </a:lnTo>
                  <a:lnTo>
                    <a:pt x="142" y="228"/>
                  </a:lnTo>
                  <a:lnTo>
                    <a:pt x="134" y="226"/>
                  </a:lnTo>
                  <a:lnTo>
                    <a:pt x="134" y="238"/>
                  </a:lnTo>
                  <a:lnTo>
                    <a:pt x="134" y="244"/>
                  </a:lnTo>
                  <a:lnTo>
                    <a:pt x="132" y="248"/>
                  </a:lnTo>
                  <a:lnTo>
                    <a:pt x="124" y="252"/>
                  </a:lnTo>
                  <a:lnTo>
                    <a:pt x="118" y="258"/>
                  </a:lnTo>
                  <a:lnTo>
                    <a:pt x="116" y="262"/>
                  </a:lnTo>
                  <a:lnTo>
                    <a:pt x="116" y="266"/>
                  </a:lnTo>
                  <a:lnTo>
                    <a:pt x="114" y="274"/>
                  </a:lnTo>
                  <a:lnTo>
                    <a:pt x="112" y="282"/>
                  </a:lnTo>
                  <a:lnTo>
                    <a:pt x="108" y="286"/>
                  </a:lnTo>
                  <a:lnTo>
                    <a:pt x="102" y="290"/>
                  </a:lnTo>
                  <a:lnTo>
                    <a:pt x="98" y="282"/>
                  </a:lnTo>
                  <a:lnTo>
                    <a:pt x="88" y="286"/>
                  </a:lnTo>
                  <a:lnTo>
                    <a:pt x="82" y="288"/>
                  </a:lnTo>
                  <a:lnTo>
                    <a:pt x="76" y="290"/>
                  </a:lnTo>
                  <a:lnTo>
                    <a:pt x="70" y="288"/>
                  </a:lnTo>
                  <a:lnTo>
                    <a:pt x="66" y="284"/>
                  </a:lnTo>
                  <a:lnTo>
                    <a:pt x="62" y="270"/>
                  </a:lnTo>
                  <a:lnTo>
                    <a:pt x="58" y="256"/>
                  </a:lnTo>
                  <a:lnTo>
                    <a:pt x="54" y="250"/>
                  </a:lnTo>
                  <a:lnTo>
                    <a:pt x="48" y="248"/>
                  </a:lnTo>
                  <a:lnTo>
                    <a:pt x="46" y="250"/>
                  </a:lnTo>
                  <a:lnTo>
                    <a:pt x="44" y="252"/>
                  </a:lnTo>
                  <a:lnTo>
                    <a:pt x="36" y="252"/>
                  </a:lnTo>
                  <a:lnTo>
                    <a:pt x="22" y="250"/>
                  </a:lnTo>
                  <a:lnTo>
                    <a:pt x="12" y="248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8" y="224"/>
                  </a:lnTo>
                  <a:lnTo>
                    <a:pt x="4" y="214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2" y="2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24" name="Freeform 154"/>
            <p:cNvSpPr>
              <a:spLocks noChangeAspect="1"/>
            </p:cNvSpPr>
            <p:nvPr/>
          </p:nvSpPr>
          <p:spPr bwMode="auto">
            <a:xfrm>
              <a:off x="2536" y="2064"/>
              <a:ext cx="273" cy="252"/>
            </a:xfrm>
            <a:custGeom>
              <a:avLst/>
              <a:gdLst>
                <a:gd name="T0" fmla="*/ 459 w 266"/>
                <a:gd name="T1" fmla="*/ 115 h 232"/>
                <a:gd name="T2" fmla="*/ 442 w 266"/>
                <a:gd name="T3" fmla="*/ 4 h 232"/>
                <a:gd name="T4" fmla="*/ 420 w 266"/>
                <a:gd name="T5" fmla="*/ 0 h 232"/>
                <a:gd name="T6" fmla="*/ 393 w 266"/>
                <a:gd name="T7" fmla="*/ 0 h 232"/>
                <a:gd name="T8" fmla="*/ 238 w 266"/>
                <a:gd name="T9" fmla="*/ 434 h 232"/>
                <a:gd name="T10" fmla="*/ 132 w 266"/>
                <a:gd name="T11" fmla="*/ 723 h 232"/>
                <a:gd name="T12" fmla="*/ 123 w 266"/>
                <a:gd name="T13" fmla="*/ 1263 h 232"/>
                <a:gd name="T14" fmla="*/ 94 w 266"/>
                <a:gd name="T15" fmla="*/ 1366 h 232"/>
                <a:gd name="T16" fmla="*/ 18 w 266"/>
                <a:gd name="T17" fmla="*/ 1387 h 232"/>
                <a:gd name="T18" fmla="*/ 0 w 266"/>
                <a:gd name="T19" fmla="*/ 1528 h 232"/>
                <a:gd name="T20" fmla="*/ 10 w 266"/>
                <a:gd name="T21" fmla="*/ 1596 h 232"/>
                <a:gd name="T22" fmla="*/ 16 w 266"/>
                <a:gd name="T23" fmla="*/ 1661 h 232"/>
                <a:gd name="T24" fmla="*/ 16 w 266"/>
                <a:gd name="T25" fmla="*/ 1757 h 232"/>
                <a:gd name="T26" fmla="*/ 46 w 266"/>
                <a:gd name="T27" fmla="*/ 1814 h 232"/>
                <a:gd name="T28" fmla="*/ 58 w 266"/>
                <a:gd name="T29" fmla="*/ 1840 h 232"/>
                <a:gd name="T30" fmla="*/ 66 w 266"/>
                <a:gd name="T31" fmla="*/ 1888 h 232"/>
                <a:gd name="T32" fmla="*/ 94 w 266"/>
                <a:gd name="T33" fmla="*/ 1932 h 232"/>
                <a:gd name="T34" fmla="*/ 120 w 266"/>
                <a:gd name="T35" fmla="*/ 1855 h 232"/>
                <a:gd name="T36" fmla="*/ 135 w 266"/>
                <a:gd name="T37" fmla="*/ 1692 h 232"/>
                <a:gd name="T38" fmla="*/ 159 w 266"/>
                <a:gd name="T39" fmla="*/ 1618 h 232"/>
                <a:gd name="T40" fmla="*/ 190 w 266"/>
                <a:gd name="T41" fmla="*/ 1618 h 232"/>
                <a:gd name="T42" fmla="*/ 208 w 266"/>
                <a:gd name="T43" fmla="*/ 1692 h 232"/>
                <a:gd name="T44" fmla="*/ 222 w 266"/>
                <a:gd name="T45" fmla="*/ 1757 h 232"/>
                <a:gd name="T46" fmla="*/ 238 w 266"/>
                <a:gd name="T47" fmla="*/ 1757 h 232"/>
                <a:gd name="T48" fmla="*/ 246 w 266"/>
                <a:gd name="T49" fmla="*/ 1711 h 232"/>
                <a:gd name="T50" fmla="*/ 271 w 266"/>
                <a:gd name="T51" fmla="*/ 1711 h 232"/>
                <a:gd name="T52" fmla="*/ 285 w 266"/>
                <a:gd name="T53" fmla="*/ 1772 h 232"/>
                <a:gd name="T54" fmla="*/ 316 w 266"/>
                <a:gd name="T55" fmla="*/ 1772 h 232"/>
                <a:gd name="T56" fmla="*/ 342 w 266"/>
                <a:gd name="T57" fmla="*/ 1700 h 232"/>
                <a:gd name="T58" fmla="*/ 373 w 266"/>
                <a:gd name="T59" fmla="*/ 1692 h 232"/>
                <a:gd name="T60" fmla="*/ 387 w 266"/>
                <a:gd name="T61" fmla="*/ 1711 h 232"/>
                <a:gd name="T62" fmla="*/ 417 w 266"/>
                <a:gd name="T63" fmla="*/ 1711 h 232"/>
                <a:gd name="T64" fmla="*/ 447 w 266"/>
                <a:gd name="T65" fmla="*/ 1618 h 232"/>
                <a:gd name="T66" fmla="*/ 454 w 266"/>
                <a:gd name="T67" fmla="*/ 1441 h 232"/>
                <a:gd name="T68" fmla="*/ 475 w 266"/>
                <a:gd name="T69" fmla="*/ 1322 h 232"/>
                <a:gd name="T70" fmla="*/ 502 w 266"/>
                <a:gd name="T71" fmla="*/ 1163 h 232"/>
                <a:gd name="T72" fmla="*/ 510 w 266"/>
                <a:gd name="T73" fmla="*/ 711 h 232"/>
                <a:gd name="T74" fmla="*/ 513 w 266"/>
                <a:gd name="T75" fmla="*/ 614 h 232"/>
                <a:gd name="T76" fmla="*/ 522 w 266"/>
                <a:gd name="T77" fmla="*/ 521 h 232"/>
                <a:gd name="T78" fmla="*/ 508 w 266"/>
                <a:gd name="T79" fmla="*/ 312 h 232"/>
                <a:gd name="T80" fmla="*/ 487 w 266"/>
                <a:gd name="T81" fmla="*/ 70 h 2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232"/>
                <a:gd name="T125" fmla="*/ 266 w 266"/>
                <a:gd name="T126" fmla="*/ 232 h 2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232">
                  <a:moveTo>
                    <a:pt x="250" y="6"/>
                  </a:moveTo>
                  <a:lnTo>
                    <a:pt x="234" y="14"/>
                  </a:lnTo>
                  <a:lnTo>
                    <a:pt x="230" y="8"/>
                  </a:lnTo>
                  <a:lnTo>
                    <a:pt x="226" y="4"/>
                  </a:lnTo>
                  <a:lnTo>
                    <a:pt x="220" y="2"/>
                  </a:lnTo>
                  <a:lnTo>
                    <a:pt x="214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22" y="50"/>
                  </a:lnTo>
                  <a:lnTo>
                    <a:pt x="94" y="80"/>
                  </a:lnTo>
                  <a:lnTo>
                    <a:pt x="68" y="84"/>
                  </a:lnTo>
                  <a:lnTo>
                    <a:pt x="68" y="136"/>
                  </a:lnTo>
                  <a:lnTo>
                    <a:pt x="62" y="146"/>
                  </a:lnTo>
                  <a:lnTo>
                    <a:pt x="58" y="154"/>
                  </a:lnTo>
                  <a:lnTo>
                    <a:pt x="50" y="158"/>
                  </a:lnTo>
                  <a:lnTo>
                    <a:pt x="40" y="160"/>
                  </a:lnTo>
                  <a:lnTo>
                    <a:pt x="18" y="16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4" y="184"/>
                  </a:lnTo>
                  <a:lnTo>
                    <a:pt x="10" y="186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6" y="200"/>
                  </a:lnTo>
                  <a:lnTo>
                    <a:pt x="16" y="204"/>
                  </a:lnTo>
                  <a:lnTo>
                    <a:pt x="16" y="208"/>
                  </a:lnTo>
                  <a:lnTo>
                    <a:pt x="20" y="212"/>
                  </a:lnTo>
                  <a:lnTo>
                    <a:pt x="26" y="212"/>
                  </a:lnTo>
                  <a:lnTo>
                    <a:pt x="32" y="214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46" y="220"/>
                  </a:lnTo>
                  <a:lnTo>
                    <a:pt x="50" y="226"/>
                  </a:lnTo>
                  <a:lnTo>
                    <a:pt x="56" y="232"/>
                  </a:lnTo>
                  <a:lnTo>
                    <a:pt x="60" y="216"/>
                  </a:lnTo>
                  <a:lnTo>
                    <a:pt x="66" y="202"/>
                  </a:lnTo>
                  <a:lnTo>
                    <a:pt x="70" y="196"/>
                  </a:lnTo>
                  <a:lnTo>
                    <a:pt x="76" y="192"/>
                  </a:lnTo>
                  <a:lnTo>
                    <a:pt x="82" y="188"/>
                  </a:lnTo>
                  <a:lnTo>
                    <a:pt x="92" y="188"/>
                  </a:lnTo>
                  <a:lnTo>
                    <a:pt x="96" y="188"/>
                  </a:lnTo>
                  <a:lnTo>
                    <a:pt x="100" y="190"/>
                  </a:lnTo>
                  <a:lnTo>
                    <a:pt x="106" y="196"/>
                  </a:lnTo>
                  <a:lnTo>
                    <a:pt x="112" y="202"/>
                  </a:lnTo>
                  <a:lnTo>
                    <a:pt x="114" y="204"/>
                  </a:lnTo>
                  <a:lnTo>
                    <a:pt x="118" y="206"/>
                  </a:lnTo>
                  <a:lnTo>
                    <a:pt x="122" y="204"/>
                  </a:lnTo>
                  <a:lnTo>
                    <a:pt x="124" y="202"/>
                  </a:lnTo>
                  <a:lnTo>
                    <a:pt x="126" y="200"/>
                  </a:lnTo>
                  <a:lnTo>
                    <a:pt x="130" y="198"/>
                  </a:lnTo>
                  <a:lnTo>
                    <a:pt x="138" y="200"/>
                  </a:lnTo>
                  <a:lnTo>
                    <a:pt x="142" y="204"/>
                  </a:lnTo>
                  <a:lnTo>
                    <a:pt x="146" y="206"/>
                  </a:lnTo>
                  <a:lnTo>
                    <a:pt x="154" y="208"/>
                  </a:lnTo>
                  <a:lnTo>
                    <a:pt x="162" y="206"/>
                  </a:lnTo>
                  <a:lnTo>
                    <a:pt x="168" y="202"/>
                  </a:lnTo>
                  <a:lnTo>
                    <a:pt x="174" y="198"/>
                  </a:lnTo>
                  <a:lnTo>
                    <a:pt x="184" y="196"/>
                  </a:lnTo>
                  <a:lnTo>
                    <a:pt x="190" y="196"/>
                  </a:lnTo>
                  <a:lnTo>
                    <a:pt x="194" y="198"/>
                  </a:lnTo>
                  <a:lnTo>
                    <a:pt x="198" y="200"/>
                  </a:lnTo>
                  <a:lnTo>
                    <a:pt x="206" y="202"/>
                  </a:lnTo>
                  <a:lnTo>
                    <a:pt x="212" y="200"/>
                  </a:lnTo>
                  <a:lnTo>
                    <a:pt x="218" y="196"/>
                  </a:lnTo>
                  <a:lnTo>
                    <a:pt x="228" y="188"/>
                  </a:lnTo>
                  <a:lnTo>
                    <a:pt x="230" y="178"/>
                  </a:lnTo>
                  <a:lnTo>
                    <a:pt x="232" y="168"/>
                  </a:lnTo>
                  <a:lnTo>
                    <a:pt x="236" y="160"/>
                  </a:lnTo>
                  <a:lnTo>
                    <a:pt x="242" y="154"/>
                  </a:lnTo>
                  <a:lnTo>
                    <a:pt x="252" y="140"/>
                  </a:lnTo>
                  <a:lnTo>
                    <a:pt x="256" y="134"/>
                  </a:lnTo>
                  <a:lnTo>
                    <a:pt x="260" y="126"/>
                  </a:lnTo>
                  <a:lnTo>
                    <a:pt x="260" y="82"/>
                  </a:lnTo>
                  <a:lnTo>
                    <a:pt x="260" y="76"/>
                  </a:lnTo>
                  <a:lnTo>
                    <a:pt x="262" y="72"/>
                  </a:lnTo>
                  <a:lnTo>
                    <a:pt x="264" y="68"/>
                  </a:lnTo>
                  <a:lnTo>
                    <a:pt x="266" y="62"/>
                  </a:lnTo>
                  <a:lnTo>
                    <a:pt x="264" y="50"/>
                  </a:lnTo>
                  <a:lnTo>
                    <a:pt x="258" y="36"/>
                  </a:lnTo>
                  <a:lnTo>
                    <a:pt x="252" y="22"/>
                  </a:lnTo>
                  <a:lnTo>
                    <a:pt x="248" y="8"/>
                  </a:lnTo>
                  <a:lnTo>
                    <a:pt x="25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125" name="Group 155"/>
            <p:cNvGrpSpPr>
              <a:grpSpLocks noChangeAspect="1"/>
            </p:cNvGrpSpPr>
            <p:nvPr/>
          </p:nvGrpSpPr>
          <p:grpSpPr bwMode="auto">
            <a:xfrm>
              <a:off x="2655" y="926"/>
              <a:ext cx="1670" cy="169"/>
              <a:chOff x="2801" y="1280"/>
              <a:chExt cx="1633" cy="156"/>
            </a:xfrm>
          </p:grpSpPr>
          <p:sp>
            <p:nvSpPr>
              <p:cNvPr id="42239" name="Freeform 156"/>
              <p:cNvSpPr>
                <a:spLocks noChangeAspect="1"/>
              </p:cNvSpPr>
              <p:nvPr/>
            </p:nvSpPr>
            <p:spPr bwMode="auto">
              <a:xfrm>
                <a:off x="3664" y="1280"/>
                <a:ext cx="112" cy="32"/>
              </a:xfrm>
              <a:custGeom>
                <a:avLst/>
                <a:gdLst>
                  <a:gd name="T0" fmla="*/ 112 w 112"/>
                  <a:gd name="T1" fmla="*/ 28 h 32"/>
                  <a:gd name="T2" fmla="*/ 104 w 112"/>
                  <a:gd name="T3" fmla="*/ 30 h 32"/>
                  <a:gd name="T4" fmla="*/ 98 w 112"/>
                  <a:gd name="T5" fmla="*/ 30 h 32"/>
                  <a:gd name="T6" fmla="*/ 88 w 112"/>
                  <a:gd name="T7" fmla="*/ 28 h 32"/>
                  <a:gd name="T8" fmla="*/ 86 w 112"/>
                  <a:gd name="T9" fmla="*/ 30 h 32"/>
                  <a:gd name="T10" fmla="*/ 84 w 112"/>
                  <a:gd name="T11" fmla="*/ 32 h 32"/>
                  <a:gd name="T12" fmla="*/ 82 w 112"/>
                  <a:gd name="T13" fmla="*/ 32 h 32"/>
                  <a:gd name="T14" fmla="*/ 68 w 112"/>
                  <a:gd name="T15" fmla="*/ 30 h 32"/>
                  <a:gd name="T16" fmla="*/ 52 w 112"/>
                  <a:gd name="T17" fmla="*/ 26 h 32"/>
                  <a:gd name="T18" fmla="*/ 46 w 112"/>
                  <a:gd name="T19" fmla="*/ 24 h 32"/>
                  <a:gd name="T20" fmla="*/ 40 w 112"/>
                  <a:gd name="T21" fmla="*/ 20 h 32"/>
                  <a:gd name="T22" fmla="*/ 38 w 112"/>
                  <a:gd name="T23" fmla="*/ 16 h 32"/>
                  <a:gd name="T24" fmla="*/ 38 w 112"/>
                  <a:gd name="T25" fmla="*/ 10 h 32"/>
                  <a:gd name="T26" fmla="*/ 20 w 112"/>
                  <a:gd name="T27" fmla="*/ 10 h 32"/>
                  <a:gd name="T28" fmla="*/ 10 w 112"/>
                  <a:gd name="T29" fmla="*/ 10 h 32"/>
                  <a:gd name="T30" fmla="*/ 4 w 112"/>
                  <a:gd name="T31" fmla="*/ 8 h 32"/>
                  <a:gd name="T32" fmla="*/ 2 w 112"/>
                  <a:gd name="T33" fmla="*/ 6 h 32"/>
                  <a:gd name="T34" fmla="*/ 0 w 112"/>
                  <a:gd name="T35" fmla="*/ 4 h 32"/>
                  <a:gd name="T36" fmla="*/ 2 w 112"/>
                  <a:gd name="T37" fmla="*/ 2 h 32"/>
                  <a:gd name="T38" fmla="*/ 4 w 112"/>
                  <a:gd name="T39" fmla="*/ 2 h 32"/>
                  <a:gd name="T40" fmla="*/ 12 w 112"/>
                  <a:gd name="T41" fmla="*/ 0 h 32"/>
                  <a:gd name="T42" fmla="*/ 26 w 112"/>
                  <a:gd name="T43" fmla="*/ 0 h 32"/>
                  <a:gd name="T44" fmla="*/ 36 w 112"/>
                  <a:gd name="T45" fmla="*/ 0 h 32"/>
                  <a:gd name="T46" fmla="*/ 46 w 112"/>
                  <a:gd name="T47" fmla="*/ 2 h 32"/>
                  <a:gd name="T48" fmla="*/ 54 w 112"/>
                  <a:gd name="T49" fmla="*/ 4 h 32"/>
                  <a:gd name="T50" fmla="*/ 58 w 112"/>
                  <a:gd name="T51" fmla="*/ 8 h 32"/>
                  <a:gd name="T52" fmla="*/ 58 w 112"/>
                  <a:gd name="T53" fmla="*/ 10 h 32"/>
                  <a:gd name="T54" fmla="*/ 50 w 112"/>
                  <a:gd name="T55" fmla="*/ 10 h 32"/>
                  <a:gd name="T56" fmla="*/ 64 w 112"/>
                  <a:gd name="T57" fmla="*/ 12 h 32"/>
                  <a:gd name="T58" fmla="*/ 70 w 112"/>
                  <a:gd name="T59" fmla="*/ 14 h 32"/>
                  <a:gd name="T60" fmla="*/ 74 w 112"/>
                  <a:gd name="T61" fmla="*/ 16 h 32"/>
                  <a:gd name="T62" fmla="*/ 78 w 112"/>
                  <a:gd name="T63" fmla="*/ 14 h 32"/>
                  <a:gd name="T64" fmla="*/ 82 w 112"/>
                  <a:gd name="T65" fmla="*/ 12 h 32"/>
                  <a:gd name="T66" fmla="*/ 92 w 112"/>
                  <a:gd name="T67" fmla="*/ 14 h 32"/>
                  <a:gd name="T68" fmla="*/ 98 w 112"/>
                  <a:gd name="T69" fmla="*/ 18 h 32"/>
                  <a:gd name="T70" fmla="*/ 108 w 112"/>
                  <a:gd name="T71" fmla="*/ 28 h 32"/>
                  <a:gd name="T72" fmla="*/ 112 w 112"/>
                  <a:gd name="T73" fmla="*/ 28 h 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32"/>
                  <a:gd name="T113" fmla="*/ 112 w 112"/>
                  <a:gd name="T114" fmla="*/ 32 h 3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32">
                    <a:moveTo>
                      <a:pt x="112" y="28"/>
                    </a:moveTo>
                    <a:lnTo>
                      <a:pt x="104" y="30"/>
                    </a:lnTo>
                    <a:lnTo>
                      <a:pt x="98" y="30"/>
                    </a:lnTo>
                    <a:lnTo>
                      <a:pt x="88" y="28"/>
                    </a:lnTo>
                    <a:lnTo>
                      <a:pt x="86" y="30"/>
                    </a:lnTo>
                    <a:lnTo>
                      <a:pt x="84" y="32"/>
                    </a:lnTo>
                    <a:lnTo>
                      <a:pt x="82" y="32"/>
                    </a:lnTo>
                    <a:lnTo>
                      <a:pt x="68" y="30"/>
                    </a:lnTo>
                    <a:lnTo>
                      <a:pt x="52" y="26"/>
                    </a:lnTo>
                    <a:lnTo>
                      <a:pt x="46" y="24"/>
                    </a:lnTo>
                    <a:lnTo>
                      <a:pt x="40" y="20"/>
                    </a:lnTo>
                    <a:lnTo>
                      <a:pt x="38" y="16"/>
                    </a:lnTo>
                    <a:lnTo>
                      <a:pt x="38" y="10"/>
                    </a:lnTo>
                    <a:lnTo>
                      <a:pt x="20" y="10"/>
                    </a:lnTo>
                    <a:lnTo>
                      <a:pt x="10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2"/>
                    </a:lnTo>
                    <a:lnTo>
                      <a:pt x="54" y="4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0" y="10"/>
                    </a:lnTo>
                    <a:lnTo>
                      <a:pt x="64" y="12"/>
                    </a:lnTo>
                    <a:lnTo>
                      <a:pt x="70" y="14"/>
                    </a:lnTo>
                    <a:lnTo>
                      <a:pt x="74" y="16"/>
                    </a:lnTo>
                    <a:lnTo>
                      <a:pt x="78" y="14"/>
                    </a:lnTo>
                    <a:lnTo>
                      <a:pt x="82" y="12"/>
                    </a:lnTo>
                    <a:lnTo>
                      <a:pt x="92" y="14"/>
                    </a:lnTo>
                    <a:lnTo>
                      <a:pt x="98" y="18"/>
                    </a:lnTo>
                    <a:lnTo>
                      <a:pt x="108" y="28"/>
                    </a:lnTo>
                    <a:lnTo>
                      <a:pt x="112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40" name="Freeform 157"/>
              <p:cNvSpPr>
                <a:spLocks noChangeAspect="1"/>
              </p:cNvSpPr>
              <p:nvPr/>
            </p:nvSpPr>
            <p:spPr bwMode="auto">
              <a:xfrm>
                <a:off x="3788" y="1302"/>
                <a:ext cx="56" cy="24"/>
              </a:xfrm>
              <a:custGeom>
                <a:avLst/>
                <a:gdLst>
                  <a:gd name="T0" fmla="*/ 6 w 56"/>
                  <a:gd name="T1" fmla="*/ 24 h 24"/>
                  <a:gd name="T2" fmla="*/ 4 w 56"/>
                  <a:gd name="T3" fmla="*/ 22 h 24"/>
                  <a:gd name="T4" fmla="*/ 2 w 56"/>
                  <a:gd name="T5" fmla="*/ 20 h 24"/>
                  <a:gd name="T6" fmla="*/ 0 w 56"/>
                  <a:gd name="T7" fmla="*/ 18 h 24"/>
                  <a:gd name="T8" fmla="*/ 0 w 56"/>
                  <a:gd name="T9" fmla="*/ 6 h 24"/>
                  <a:gd name="T10" fmla="*/ 4 w 56"/>
                  <a:gd name="T11" fmla="*/ 2 h 24"/>
                  <a:gd name="T12" fmla="*/ 6 w 56"/>
                  <a:gd name="T13" fmla="*/ 0 h 24"/>
                  <a:gd name="T14" fmla="*/ 14 w 56"/>
                  <a:gd name="T15" fmla="*/ 0 h 24"/>
                  <a:gd name="T16" fmla="*/ 22 w 56"/>
                  <a:gd name="T17" fmla="*/ 4 h 24"/>
                  <a:gd name="T18" fmla="*/ 34 w 56"/>
                  <a:gd name="T19" fmla="*/ 6 h 24"/>
                  <a:gd name="T20" fmla="*/ 56 w 56"/>
                  <a:gd name="T21" fmla="*/ 10 h 24"/>
                  <a:gd name="T22" fmla="*/ 54 w 56"/>
                  <a:gd name="T23" fmla="*/ 14 h 24"/>
                  <a:gd name="T24" fmla="*/ 50 w 56"/>
                  <a:gd name="T25" fmla="*/ 16 h 24"/>
                  <a:gd name="T26" fmla="*/ 42 w 56"/>
                  <a:gd name="T27" fmla="*/ 18 h 24"/>
                  <a:gd name="T28" fmla="*/ 30 w 56"/>
                  <a:gd name="T29" fmla="*/ 18 h 24"/>
                  <a:gd name="T30" fmla="*/ 22 w 56"/>
                  <a:gd name="T31" fmla="*/ 20 h 24"/>
                  <a:gd name="T32" fmla="*/ 14 w 56"/>
                  <a:gd name="T33" fmla="*/ 22 h 24"/>
                  <a:gd name="T34" fmla="*/ 6 w 56"/>
                  <a:gd name="T35" fmla="*/ 24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6"/>
                  <a:gd name="T55" fmla="*/ 0 h 24"/>
                  <a:gd name="T56" fmla="*/ 56 w 56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6" h="24">
                    <a:moveTo>
                      <a:pt x="6" y="24"/>
                    </a:moveTo>
                    <a:lnTo>
                      <a:pt x="4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2" y="18"/>
                    </a:lnTo>
                    <a:lnTo>
                      <a:pt x="30" y="18"/>
                    </a:lnTo>
                    <a:lnTo>
                      <a:pt x="22" y="20"/>
                    </a:lnTo>
                    <a:lnTo>
                      <a:pt x="14" y="22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41" name="Freeform 158"/>
              <p:cNvSpPr>
                <a:spLocks noChangeAspect="1"/>
              </p:cNvSpPr>
              <p:nvPr/>
            </p:nvSpPr>
            <p:spPr bwMode="auto">
              <a:xfrm>
                <a:off x="4264" y="1346"/>
                <a:ext cx="100" cy="20"/>
              </a:xfrm>
              <a:custGeom>
                <a:avLst/>
                <a:gdLst>
                  <a:gd name="T0" fmla="*/ 78 w 100"/>
                  <a:gd name="T1" fmla="*/ 14 h 20"/>
                  <a:gd name="T2" fmla="*/ 78 w 100"/>
                  <a:gd name="T3" fmla="*/ 20 h 20"/>
                  <a:gd name="T4" fmla="*/ 42 w 100"/>
                  <a:gd name="T5" fmla="*/ 20 h 20"/>
                  <a:gd name="T6" fmla="*/ 30 w 100"/>
                  <a:gd name="T7" fmla="*/ 20 h 20"/>
                  <a:gd name="T8" fmla="*/ 16 w 100"/>
                  <a:gd name="T9" fmla="*/ 20 h 20"/>
                  <a:gd name="T10" fmla="*/ 10 w 100"/>
                  <a:gd name="T11" fmla="*/ 18 h 20"/>
                  <a:gd name="T12" fmla="*/ 4 w 100"/>
                  <a:gd name="T13" fmla="*/ 14 h 20"/>
                  <a:gd name="T14" fmla="*/ 0 w 100"/>
                  <a:gd name="T15" fmla="*/ 12 h 20"/>
                  <a:gd name="T16" fmla="*/ 0 w 100"/>
                  <a:gd name="T17" fmla="*/ 6 h 20"/>
                  <a:gd name="T18" fmla="*/ 0 w 100"/>
                  <a:gd name="T19" fmla="*/ 4 h 20"/>
                  <a:gd name="T20" fmla="*/ 4 w 100"/>
                  <a:gd name="T21" fmla="*/ 2 h 20"/>
                  <a:gd name="T22" fmla="*/ 10 w 100"/>
                  <a:gd name="T23" fmla="*/ 0 h 20"/>
                  <a:gd name="T24" fmla="*/ 16 w 100"/>
                  <a:gd name="T25" fmla="*/ 0 h 20"/>
                  <a:gd name="T26" fmla="*/ 22 w 100"/>
                  <a:gd name="T27" fmla="*/ 4 h 20"/>
                  <a:gd name="T28" fmla="*/ 28 w 100"/>
                  <a:gd name="T29" fmla="*/ 6 h 20"/>
                  <a:gd name="T30" fmla="*/ 34 w 100"/>
                  <a:gd name="T31" fmla="*/ 6 h 20"/>
                  <a:gd name="T32" fmla="*/ 38 w 100"/>
                  <a:gd name="T33" fmla="*/ 6 h 20"/>
                  <a:gd name="T34" fmla="*/ 38 w 100"/>
                  <a:gd name="T35" fmla="*/ 4 h 20"/>
                  <a:gd name="T36" fmla="*/ 40 w 100"/>
                  <a:gd name="T37" fmla="*/ 2 h 20"/>
                  <a:gd name="T38" fmla="*/ 44 w 100"/>
                  <a:gd name="T39" fmla="*/ 2 h 20"/>
                  <a:gd name="T40" fmla="*/ 58 w 100"/>
                  <a:gd name="T41" fmla="*/ 2 h 20"/>
                  <a:gd name="T42" fmla="*/ 74 w 100"/>
                  <a:gd name="T43" fmla="*/ 4 h 20"/>
                  <a:gd name="T44" fmla="*/ 90 w 100"/>
                  <a:gd name="T45" fmla="*/ 8 h 20"/>
                  <a:gd name="T46" fmla="*/ 96 w 100"/>
                  <a:gd name="T47" fmla="*/ 10 h 20"/>
                  <a:gd name="T48" fmla="*/ 100 w 100"/>
                  <a:gd name="T49" fmla="*/ 14 h 20"/>
                  <a:gd name="T50" fmla="*/ 88 w 100"/>
                  <a:gd name="T51" fmla="*/ 18 h 20"/>
                  <a:gd name="T52" fmla="*/ 82 w 100"/>
                  <a:gd name="T53" fmla="*/ 18 h 20"/>
                  <a:gd name="T54" fmla="*/ 78 w 100"/>
                  <a:gd name="T55" fmla="*/ 14 h 2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0"/>
                  <a:gd name="T85" fmla="*/ 0 h 20"/>
                  <a:gd name="T86" fmla="*/ 100 w 100"/>
                  <a:gd name="T87" fmla="*/ 20 h 2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0" h="20">
                    <a:moveTo>
                      <a:pt x="78" y="14"/>
                    </a:moveTo>
                    <a:lnTo>
                      <a:pt x="78" y="20"/>
                    </a:lnTo>
                    <a:lnTo>
                      <a:pt x="42" y="20"/>
                    </a:lnTo>
                    <a:lnTo>
                      <a:pt x="30" y="20"/>
                    </a:lnTo>
                    <a:lnTo>
                      <a:pt x="16" y="20"/>
                    </a:lnTo>
                    <a:lnTo>
                      <a:pt x="10" y="18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4"/>
                    </a:lnTo>
                    <a:lnTo>
                      <a:pt x="28" y="6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4" y="4"/>
                    </a:lnTo>
                    <a:lnTo>
                      <a:pt x="90" y="8"/>
                    </a:lnTo>
                    <a:lnTo>
                      <a:pt x="96" y="10"/>
                    </a:lnTo>
                    <a:lnTo>
                      <a:pt x="100" y="14"/>
                    </a:lnTo>
                    <a:lnTo>
                      <a:pt x="88" y="18"/>
                    </a:lnTo>
                    <a:lnTo>
                      <a:pt x="82" y="18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42" name="Freeform 159"/>
              <p:cNvSpPr>
                <a:spLocks noChangeAspect="1"/>
              </p:cNvSpPr>
              <p:nvPr/>
            </p:nvSpPr>
            <p:spPr bwMode="auto">
              <a:xfrm>
                <a:off x="4378" y="1354"/>
                <a:ext cx="56" cy="16"/>
              </a:xfrm>
              <a:custGeom>
                <a:avLst/>
                <a:gdLst>
                  <a:gd name="T0" fmla="*/ 46 w 56"/>
                  <a:gd name="T1" fmla="*/ 16 h 16"/>
                  <a:gd name="T2" fmla="*/ 34 w 56"/>
                  <a:gd name="T3" fmla="*/ 16 h 16"/>
                  <a:gd name="T4" fmla="*/ 20 w 56"/>
                  <a:gd name="T5" fmla="*/ 12 h 16"/>
                  <a:gd name="T6" fmla="*/ 6 w 56"/>
                  <a:gd name="T7" fmla="*/ 8 h 16"/>
                  <a:gd name="T8" fmla="*/ 2 w 56"/>
                  <a:gd name="T9" fmla="*/ 4 h 16"/>
                  <a:gd name="T10" fmla="*/ 0 w 56"/>
                  <a:gd name="T11" fmla="*/ 0 h 16"/>
                  <a:gd name="T12" fmla="*/ 8 w 56"/>
                  <a:gd name="T13" fmla="*/ 0 h 16"/>
                  <a:gd name="T14" fmla="*/ 20 w 56"/>
                  <a:gd name="T15" fmla="*/ 4 h 16"/>
                  <a:gd name="T16" fmla="*/ 32 w 56"/>
                  <a:gd name="T17" fmla="*/ 4 h 16"/>
                  <a:gd name="T18" fmla="*/ 44 w 56"/>
                  <a:gd name="T19" fmla="*/ 6 h 16"/>
                  <a:gd name="T20" fmla="*/ 50 w 56"/>
                  <a:gd name="T21" fmla="*/ 6 h 16"/>
                  <a:gd name="T22" fmla="*/ 56 w 56"/>
                  <a:gd name="T23" fmla="*/ 8 h 16"/>
                  <a:gd name="T24" fmla="*/ 52 w 56"/>
                  <a:gd name="T25" fmla="*/ 14 h 16"/>
                  <a:gd name="T26" fmla="*/ 46 w 56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16"/>
                  <a:gd name="T44" fmla="*/ 56 w 5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16">
                    <a:moveTo>
                      <a:pt x="46" y="16"/>
                    </a:moveTo>
                    <a:lnTo>
                      <a:pt x="34" y="16"/>
                    </a:lnTo>
                    <a:lnTo>
                      <a:pt x="2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0" y="4"/>
                    </a:lnTo>
                    <a:lnTo>
                      <a:pt x="32" y="4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6" y="8"/>
                    </a:lnTo>
                    <a:lnTo>
                      <a:pt x="52" y="14"/>
                    </a:lnTo>
                    <a:lnTo>
                      <a:pt x="46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43" name="Freeform 160"/>
              <p:cNvSpPr>
                <a:spLocks noChangeAspect="1"/>
              </p:cNvSpPr>
              <p:nvPr/>
            </p:nvSpPr>
            <p:spPr bwMode="auto">
              <a:xfrm>
                <a:off x="3308" y="1336"/>
                <a:ext cx="156" cy="100"/>
              </a:xfrm>
              <a:custGeom>
                <a:avLst/>
                <a:gdLst>
                  <a:gd name="T0" fmla="*/ 40 w 156"/>
                  <a:gd name="T1" fmla="*/ 100 h 100"/>
                  <a:gd name="T2" fmla="*/ 36 w 156"/>
                  <a:gd name="T3" fmla="*/ 98 h 100"/>
                  <a:gd name="T4" fmla="*/ 32 w 156"/>
                  <a:gd name="T5" fmla="*/ 92 h 100"/>
                  <a:gd name="T6" fmla="*/ 24 w 156"/>
                  <a:gd name="T7" fmla="*/ 82 h 100"/>
                  <a:gd name="T8" fmla="*/ 16 w 156"/>
                  <a:gd name="T9" fmla="*/ 82 h 100"/>
                  <a:gd name="T10" fmla="*/ 8 w 156"/>
                  <a:gd name="T11" fmla="*/ 82 h 100"/>
                  <a:gd name="T12" fmla="*/ 4 w 156"/>
                  <a:gd name="T13" fmla="*/ 80 h 100"/>
                  <a:gd name="T14" fmla="*/ 0 w 156"/>
                  <a:gd name="T15" fmla="*/ 78 h 100"/>
                  <a:gd name="T16" fmla="*/ 0 w 156"/>
                  <a:gd name="T17" fmla="*/ 74 h 100"/>
                  <a:gd name="T18" fmla="*/ 4 w 156"/>
                  <a:gd name="T19" fmla="*/ 72 h 100"/>
                  <a:gd name="T20" fmla="*/ 6 w 156"/>
                  <a:gd name="T21" fmla="*/ 70 h 100"/>
                  <a:gd name="T22" fmla="*/ 10 w 156"/>
                  <a:gd name="T23" fmla="*/ 64 h 100"/>
                  <a:gd name="T24" fmla="*/ 12 w 156"/>
                  <a:gd name="T25" fmla="*/ 58 h 100"/>
                  <a:gd name="T26" fmla="*/ 16 w 156"/>
                  <a:gd name="T27" fmla="*/ 58 h 100"/>
                  <a:gd name="T28" fmla="*/ 22 w 156"/>
                  <a:gd name="T29" fmla="*/ 56 h 100"/>
                  <a:gd name="T30" fmla="*/ 24 w 156"/>
                  <a:gd name="T31" fmla="*/ 44 h 100"/>
                  <a:gd name="T32" fmla="*/ 26 w 156"/>
                  <a:gd name="T33" fmla="*/ 36 h 100"/>
                  <a:gd name="T34" fmla="*/ 32 w 156"/>
                  <a:gd name="T35" fmla="*/ 30 h 100"/>
                  <a:gd name="T36" fmla="*/ 38 w 156"/>
                  <a:gd name="T37" fmla="*/ 24 h 100"/>
                  <a:gd name="T38" fmla="*/ 54 w 156"/>
                  <a:gd name="T39" fmla="*/ 18 h 100"/>
                  <a:gd name="T40" fmla="*/ 72 w 156"/>
                  <a:gd name="T41" fmla="*/ 10 h 100"/>
                  <a:gd name="T42" fmla="*/ 106 w 156"/>
                  <a:gd name="T43" fmla="*/ 10 h 100"/>
                  <a:gd name="T44" fmla="*/ 122 w 156"/>
                  <a:gd name="T45" fmla="*/ 2 h 100"/>
                  <a:gd name="T46" fmla="*/ 130 w 156"/>
                  <a:gd name="T47" fmla="*/ 0 h 100"/>
                  <a:gd name="T48" fmla="*/ 140 w 156"/>
                  <a:gd name="T49" fmla="*/ 0 h 100"/>
                  <a:gd name="T50" fmla="*/ 150 w 156"/>
                  <a:gd name="T51" fmla="*/ 0 h 100"/>
                  <a:gd name="T52" fmla="*/ 156 w 156"/>
                  <a:gd name="T53" fmla="*/ 2 h 100"/>
                  <a:gd name="T54" fmla="*/ 156 w 156"/>
                  <a:gd name="T55" fmla="*/ 6 h 100"/>
                  <a:gd name="T56" fmla="*/ 154 w 156"/>
                  <a:gd name="T57" fmla="*/ 10 h 100"/>
                  <a:gd name="T58" fmla="*/ 148 w 156"/>
                  <a:gd name="T59" fmla="*/ 12 h 100"/>
                  <a:gd name="T60" fmla="*/ 132 w 156"/>
                  <a:gd name="T61" fmla="*/ 16 h 100"/>
                  <a:gd name="T62" fmla="*/ 92 w 156"/>
                  <a:gd name="T63" fmla="*/ 28 h 100"/>
                  <a:gd name="T64" fmla="*/ 74 w 156"/>
                  <a:gd name="T65" fmla="*/ 34 h 100"/>
                  <a:gd name="T66" fmla="*/ 58 w 156"/>
                  <a:gd name="T67" fmla="*/ 42 h 100"/>
                  <a:gd name="T68" fmla="*/ 54 w 156"/>
                  <a:gd name="T69" fmla="*/ 48 h 100"/>
                  <a:gd name="T70" fmla="*/ 48 w 156"/>
                  <a:gd name="T71" fmla="*/ 54 h 100"/>
                  <a:gd name="T72" fmla="*/ 44 w 156"/>
                  <a:gd name="T73" fmla="*/ 60 h 100"/>
                  <a:gd name="T74" fmla="*/ 42 w 156"/>
                  <a:gd name="T75" fmla="*/ 66 h 100"/>
                  <a:gd name="T76" fmla="*/ 44 w 156"/>
                  <a:gd name="T77" fmla="*/ 74 h 100"/>
                  <a:gd name="T78" fmla="*/ 48 w 156"/>
                  <a:gd name="T79" fmla="*/ 80 h 100"/>
                  <a:gd name="T80" fmla="*/ 52 w 156"/>
                  <a:gd name="T81" fmla="*/ 84 h 100"/>
                  <a:gd name="T82" fmla="*/ 58 w 156"/>
                  <a:gd name="T83" fmla="*/ 86 h 100"/>
                  <a:gd name="T84" fmla="*/ 72 w 156"/>
                  <a:gd name="T85" fmla="*/ 92 h 100"/>
                  <a:gd name="T86" fmla="*/ 78 w 156"/>
                  <a:gd name="T87" fmla="*/ 94 h 100"/>
                  <a:gd name="T88" fmla="*/ 82 w 156"/>
                  <a:gd name="T89" fmla="*/ 98 h 100"/>
                  <a:gd name="T90" fmla="*/ 72 w 156"/>
                  <a:gd name="T91" fmla="*/ 98 h 100"/>
                  <a:gd name="T92" fmla="*/ 62 w 156"/>
                  <a:gd name="T93" fmla="*/ 98 h 100"/>
                  <a:gd name="T94" fmla="*/ 40 w 156"/>
                  <a:gd name="T95" fmla="*/ 10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6"/>
                  <a:gd name="T145" fmla="*/ 0 h 100"/>
                  <a:gd name="T146" fmla="*/ 156 w 156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6" h="100">
                    <a:moveTo>
                      <a:pt x="40" y="100"/>
                    </a:moveTo>
                    <a:lnTo>
                      <a:pt x="36" y="98"/>
                    </a:lnTo>
                    <a:lnTo>
                      <a:pt x="32" y="92"/>
                    </a:lnTo>
                    <a:lnTo>
                      <a:pt x="24" y="82"/>
                    </a:lnTo>
                    <a:lnTo>
                      <a:pt x="16" y="82"/>
                    </a:lnTo>
                    <a:lnTo>
                      <a:pt x="8" y="82"/>
                    </a:lnTo>
                    <a:lnTo>
                      <a:pt x="4" y="80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4" y="72"/>
                    </a:lnTo>
                    <a:lnTo>
                      <a:pt x="6" y="70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6" y="58"/>
                    </a:lnTo>
                    <a:lnTo>
                      <a:pt x="22" y="56"/>
                    </a:lnTo>
                    <a:lnTo>
                      <a:pt x="24" y="44"/>
                    </a:lnTo>
                    <a:lnTo>
                      <a:pt x="26" y="36"/>
                    </a:lnTo>
                    <a:lnTo>
                      <a:pt x="32" y="30"/>
                    </a:lnTo>
                    <a:lnTo>
                      <a:pt x="38" y="24"/>
                    </a:lnTo>
                    <a:lnTo>
                      <a:pt x="54" y="18"/>
                    </a:lnTo>
                    <a:lnTo>
                      <a:pt x="72" y="10"/>
                    </a:lnTo>
                    <a:lnTo>
                      <a:pt x="106" y="10"/>
                    </a:lnTo>
                    <a:lnTo>
                      <a:pt x="122" y="2"/>
                    </a:lnTo>
                    <a:lnTo>
                      <a:pt x="130" y="0"/>
                    </a:lnTo>
                    <a:lnTo>
                      <a:pt x="140" y="0"/>
                    </a:lnTo>
                    <a:lnTo>
                      <a:pt x="150" y="0"/>
                    </a:lnTo>
                    <a:lnTo>
                      <a:pt x="156" y="2"/>
                    </a:lnTo>
                    <a:lnTo>
                      <a:pt x="156" y="6"/>
                    </a:lnTo>
                    <a:lnTo>
                      <a:pt x="154" y="10"/>
                    </a:lnTo>
                    <a:lnTo>
                      <a:pt x="148" y="12"/>
                    </a:lnTo>
                    <a:lnTo>
                      <a:pt x="132" y="16"/>
                    </a:lnTo>
                    <a:lnTo>
                      <a:pt x="92" y="28"/>
                    </a:lnTo>
                    <a:lnTo>
                      <a:pt x="74" y="34"/>
                    </a:lnTo>
                    <a:lnTo>
                      <a:pt x="58" y="42"/>
                    </a:lnTo>
                    <a:lnTo>
                      <a:pt x="54" y="48"/>
                    </a:lnTo>
                    <a:lnTo>
                      <a:pt x="48" y="54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44" y="74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58" y="86"/>
                    </a:lnTo>
                    <a:lnTo>
                      <a:pt x="72" y="92"/>
                    </a:lnTo>
                    <a:lnTo>
                      <a:pt x="78" y="94"/>
                    </a:lnTo>
                    <a:lnTo>
                      <a:pt x="82" y="98"/>
                    </a:lnTo>
                    <a:lnTo>
                      <a:pt x="72" y="98"/>
                    </a:lnTo>
                    <a:lnTo>
                      <a:pt x="62" y="98"/>
                    </a:lnTo>
                    <a:lnTo>
                      <a:pt x="40" y="10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44" name="Freeform 161"/>
              <p:cNvSpPr>
                <a:spLocks noChangeAspect="1"/>
              </p:cNvSpPr>
              <p:nvPr/>
            </p:nvSpPr>
            <p:spPr bwMode="auto">
              <a:xfrm>
                <a:off x="2801" y="1292"/>
                <a:ext cx="152" cy="54"/>
              </a:xfrm>
              <a:custGeom>
                <a:avLst/>
                <a:gdLst>
                  <a:gd name="T0" fmla="*/ 10 w 152"/>
                  <a:gd name="T1" fmla="*/ 22 h 54"/>
                  <a:gd name="T2" fmla="*/ 6 w 152"/>
                  <a:gd name="T3" fmla="*/ 22 h 54"/>
                  <a:gd name="T4" fmla="*/ 2 w 152"/>
                  <a:gd name="T5" fmla="*/ 18 h 54"/>
                  <a:gd name="T6" fmla="*/ 0 w 152"/>
                  <a:gd name="T7" fmla="*/ 10 h 54"/>
                  <a:gd name="T8" fmla="*/ 0 w 152"/>
                  <a:gd name="T9" fmla="*/ 4 h 54"/>
                  <a:gd name="T10" fmla="*/ 4 w 152"/>
                  <a:gd name="T11" fmla="*/ 2 h 54"/>
                  <a:gd name="T12" fmla="*/ 14 w 152"/>
                  <a:gd name="T13" fmla="*/ 2 h 54"/>
                  <a:gd name="T14" fmla="*/ 28 w 152"/>
                  <a:gd name="T15" fmla="*/ 4 h 54"/>
                  <a:gd name="T16" fmla="*/ 40 w 152"/>
                  <a:gd name="T17" fmla="*/ 6 h 54"/>
                  <a:gd name="T18" fmla="*/ 58 w 152"/>
                  <a:gd name="T19" fmla="*/ 12 h 54"/>
                  <a:gd name="T20" fmla="*/ 54 w 152"/>
                  <a:gd name="T21" fmla="*/ 6 h 54"/>
                  <a:gd name="T22" fmla="*/ 58 w 152"/>
                  <a:gd name="T23" fmla="*/ 2 h 54"/>
                  <a:gd name="T24" fmla="*/ 64 w 152"/>
                  <a:gd name="T25" fmla="*/ 0 h 54"/>
                  <a:gd name="T26" fmla="*/ 68 w 152"/>
                  <a:gd name="T27" fmla="*/ 0 h 54"/>
                  <a:gd name="T28" fmla="*/ 72 w 152"/>
                  <a:gd name="T29" fmla="*/ 2 h 54"/>
                  <a:gd name="T30" fmla="*/ 76 w 152"/>
                  <a:gd name="T31" fmla="*/ 4 h 54"/>
                  <a:gd name="T32" fmla="*/ 80 w 152"/>
                  <a:gd name="T33" fmla="*/ 4 h 54"/>
                  <a:gd name="T34" fmla="*/ 84 w 152"/>
                  <a:gd name="T35" fmla="*/ 12 h 54"/>
                  <a:gd name="T36" fmla="*/ 88 w 152"/>
                  <a:gd name="T37" fmla="*/ 14 h 54"/>
                  <a:gd name="T38" fmla="*/ 100 w 152"/>
                  <a:gd name="T39" fmla="*/ 14 h 54"/>
                  <a:gd name="T40" fmla="*/ 128 w 152"/>
                  <a:gd name="T41" fmla="*/ 22 h 54"/>
                  <a:gd name="T42" fmla="*/ 142 w 152"/>
                  <a:gd name="T43" fmla="*/ 28 h 54"/>
                  <a:gd name="T44" fmla="*/ 152 w 152"/>
                  <a:gd name="T45" fmla="*/ 34 h 54"/>
                  <a:gd name="T46" fmla="*/ 144 w 152"/>
                  <a:gd name="T47" fmla="*/ 40 h 54"/>
                  <a:gd name="T48" fmla="*/ 136 w 152"/>
                  <a:gd name="T49" fmla="*/ 42 h 54"/>
                  <a:gd name="T50" fmla="*/ 128 w 152"/>
                  <a:gd name="T51" fmla="*/ 42 h 54"/>
                  <a:gd name="T52" fmla="*/ 122 w 152"/>
                  <a:gd name="T53" fmla="*/ 38 h 54"/>
                  <a:gd name="T54" fmla="*/ 114 w 152"/>
                  <a:gd name="T55" fmla="*/ 30 h 54"/>
                  <a:gd name="T56" fmla="*/ 104 w 152"/>
                  <a:gd name="T57" fmla="*/ 22 h 54"/>
                  <a:gd name="T58" fmla="*/ 100 w 152"/>
                  <a:gd name="T59" fmla="*/ 20 h 54"/>
                  <a:gd name="T60" fmla="*/ 94 w 152"/>
                  <a:gd name="T61" fmla="*/ 18 h 54"/>
                  <a:gd name="T62" fmla="*/ 88 w 152"/>
                  <a:gd name="T63" fmla="*/ 20 h 54"/>
                  <a:gd name="T64" fmla="*/ 86 w 152"/>
                  <a:gd name="T65" fmla="*/ 24 h 54"/>
                  <a:gd name="T66" fmla="*/ 86 w 152"/>
                  <a:gd name="T67" fmla="*/ 38 h 54"/>
                  <a:gd name="T68" fmla="*/ 82 w 152"/>
                  <a:gd name="T69" fmla="*/ 38 h 54"/>
                  <a:gd name="T70" fmla="*/ 80 w 152"/>
                  <a:gd name="T71" fmla="*/ 40 h 54"/>
                  <a:gd name="T72" fmla="*/ 76 w 152"/>
                  <a:gd name="T73" fmla="*/ 46 h 54"/>
                  <a:gd name="T74" fmla="*/ 74 w 152"/>
                  <a:gd name="T75" fmla="*/ 52 h 54"/>
                  <a:gd name="T76" fmla="*/ 72 w 152"/>
                  <a:gd name="T77" fmla="*/ 54 h 54"/>
                  <a:gd name="T78" fmla="*/ 68 w 152"/>
                  <a:gd name="T79" fmla="*/ 54 h 54"/>
                  <a:gd name="T80" fmla="*/ 60 w 152"/>
                  <a:gd name="T81" fmla="*/ 52 h 54"/>
                  <a:gd name="T82" fmla="*/ 52 w 152"/>
                  <a:gd name="T83" fmla="*/ 50 h 54"/>
                  <a:gd name="T84" fmla="*/ 38 w 152"/>
                  <a:gd name="T85" fmla="*/ 38 h 54"/>
                  <a:gd name="T86" fmla="*/ 26 w 152"/>
                  <a:gd name="T87" fmla="*/ 28 h 54"/>
                  <a:gd name="T88" fmla="*/ 18 w 152"/>
                  <a:gd name="T89" fmla="*/ 24 h 54"/>
                  <a:gd name="T90" fmla="*/ 10 w 152"/>
                  <a:gd name="T91" fmla="*/ 22 h 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52"/>
                  <a:gd name="T139" fmla="*/ 0 h 54"/>
                  <a:gd name="T140" fmla="*/ 152 w 152"/>
                  <a:gd name="T141" fmla="*/ 54 h 5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52" h="54">
                    <a:moveTo>
                      <a:pt x="10" y="22"/>
                    </a:moveTo>
                    <a:lnTo>
                      <a:pt x="6" y="22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4" y="2"/>
                    </a:lnTo>
                    <a:lnTo>
                      <a:pt x="28" y="4"/>
                    </a:lnTo>
                    <a:lnTo>
                      <a:pt x="40" y="6"/>
                    </a:lnTo>
                    <a:lnTo>
                      <a:pt x="58" y="12"/>
                    </a:lnTo>
                    <a:lnTo>
                      <a:pt x="54" y="6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12"/>
                    </a:lnTo>
                    <a:lnTo>
                      <a:pt x="88" y="14"/>
                    </a:lnTo>
                    <a:lnTo>
                      <a:pt x="100" y="14"/>
                    </a:lnTo>
                    <a:lnTo>
                      <a:pt x="128" y="22"/>
                    </a:lnTo>
                    <a:lnTo>
                      <a:pt x="142" y="28"/>
                    </a:lnTo>
                    <a:lnTo>
                      <a:pt x="152" y="34"/>
                    </a:lnTo>
                    <a:lnTo>
                      <a:pt x="144" y="40"/>
                    </a:lnTo>
                    <a:lnTo>
                      <a:pt x="136" y="42"/>
                    </a:lnTo>
                    <a:lnTo>
                      <a:pt x="128" y="42"/>
                    </a:lnTo>
                    <a:lnTo>
                      <a:pt x="122" y="38"/>
                    </a:lnTo>
                    <a:lnTo>
                      <a:pt x="114" y="30"/>
                    </a:lnTo>
                    <a:lnTo>
                      <a:pt x="104" y="22"/>
                    </a:lnTo>
                    <a:lnTo>
                      <a:pt x="100" y="20"/>
                    </a:lnTo>
                    <a:lnTo>
                      <a:pt x="94" y="18"/>
                    </a:lnTo>
                    <a:lnTo>
                      <a:pt x="88" y="20"/>
                    </a:lnTo>
                    <a:lnTo>
                      <a:pt x="86" y="24"/>
                    </a:lnTo>
                    <a:lnTo>
                      <a:pt x="86" y="38"/>
                    </a:lnTo>
                    <a:lnTo>
                      <a:pt x="82" y="38"/>
                    </a:lnTo>
                    <a:lnTo>
                      <a:pt x="80" y="40"/>
                    </a:lnTo>
                    <a:lnTo>
                      <a:pt x="76" y="46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68" y="54"/>
                    </a:lnTo>
                    <a:lnTo>
                      <a:pt x="60" y="52"/>
                    </a:lnTo>
                    <a:lnTo>
                      <a:pt x="52" y="50"/>
                    </a:lnTo>
                    <a:lnTo>
                      <a:pt x="38" y="38"/>
                    </a:lnTo>
                    <a:lnTo>
                      <a:pt x="26" y="28"/>
                    </a:lnTo>
                    <a:lnTo>
                      <a:pt x="18" y="2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45" name="Freeform 162"/>
              <p:cNvSpPr>
                <a:spLocks noChangeAspect="1"/>
              </p:cNvSpPr>
              <p:nvPr/>
            </p:nvSpPr>
            <p:spPr bwMode="auto">
              <a:xfrm>
                <a:off x="2883" y="1284"/>
                <a:ext cx="90" cy="20"/>
              </a:xfrm>
              <a:custGeom>
                <a:avLst/>
                <a:gdLst>
                  <a:gd name="T0" fmla="*/ 32 w 90"/>
                  <a:gd name="T1" fmla="*/ 20 h 20"/>
                  <a:gd name="T2" fmla="*/ 24 w 90"/>
                  <a:gd name="T3" fmla="*/ 18 h 20"/>
                  <a:gd name="T4" fmla="*/ 16 w 90"/>
                  <a:gd name="T5" fmla="*/ 16 h 20"/>
                  <a:gd name="T6" fmla="*/ 6 w 90"/>
                  <a:gd name="T7" fmla="*/ 12 h 20"/>
                  <a:gd name="T8" fmla="*/ 0 w 90"/>
                  <a:gd name="T9" fmla="*/ 6 h 20"/>
                  <a:gd name="T10" fmla="*/ 6 w 90"/>
                  <a:gd name="T11" fmla="*/ 4 h 20"/>
                  <a:gd name="T12" fmla="*/ 14 w 90"/>
                  <a:gd name="T13" fmla="*/ 2 h 20"/>
                  <a:gd name="T14" fmla="*/ 22 w 90"/>
                  <a:gd name="T15" fmla="*/ 0 h 20"/>
                  <a:gd name="T16" fmla="*/ 28 w 90"/>
                  <a:gd name="T17" fmla="*/ 2 h 20"/>
                  <a:gd name="T18" fmla="*/ 42 w 90"/>
                  <a:gd name="T19" fmla="*/ 4 h 20"/>
                  <a:gd name="T20" fmla="*/ 58 w 90"/>
                  <a:gd name="T21" fmla="*/ 4 h 20"/>
                  <a:gd name="T22" fmla="*/ 76 w 90"/>
                  <a:gd name="T23" fmla="*/ 6 h 20"/>
                  <a:gd name="T24" fmla="*/ 90 w 90"/>
                  <a:gd name="T25" fmla="*/ 8 h 20"/>
                  <a:gd name="T26" fmla="*/ 84 w 90"/>
                  <a:gd name="T27" fmla="*/ 14 h 20"/>
                  <a:gd name="T28" fmla="*/ 78 w 90"/>
                  <a:gd name="T29" fmla="*/ 16 h 20"/>
                  <a:gd name="T30" fmla="*/ 72 w 90"/>
                  <a:gd name="T31" fmla="*/ 20 h 20"/>
                  <a:gd name="T32" fmla="*/ 66 w 90"/>
                  <a:gd name="T33" fmla="*/ 20 h 20"/>
                  <a:gd name="T34" fmla="*/ 50 w 90"/>
                  <a:gd name="T35" fmla="*/ 20 h 20"/>
                  <a:gd name="T36" fmla="*/ 32 w 90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0"/>
                  <a:gd name="T58" fmla="*/ 0 h 20"/>
                  <a:gd name="T59" fmla="*/ 90 w 90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0" h="20">
                    <a:moveTo>
                      <a:pt x="32" y="20"/>
                    </a:moveTo>
                    <a:lnTo>
                      <a:pt x="24" y="18"/>
                    </a:lnTo>
                    <a:lnTo>
                      <a:pt x="16" y="1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2" y="4"/>
                    </a:lnTo>
                    <a:lnTo>
                      <a:pt x="58" y="4"/>
                    </a:lnTo>
                    <a:lnTo>
                      <a:pt x="76" y="6"/>
                    </a:lnTo>
                    <a:lnTo>
                      <a:pt x="90" y="8"/>
                    </a:lnTo>
                    <a:lnTo>
                      <a:pt x="84" y="14"/>
                    </a:lnTo>
                    <a:lnTo>
                      <a:pt x="78" y="16"/>
                    </a:lnTo>
                    <a:lnTo>
                      <a:pt x="72" y="20"/>
                    </a:lnTo>
                    <a:lnTo>
                      <a:pt x="66" y="20"/>
                    </a:lnTo>
                    <a:lnTo>
                      <a:pt x="50" y="20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126" name="Freeform 163"/>
            <p:cNvSpPr>
              <a:spLocks noChangeAspect="1"/>
            </p:cNvSpPr>
            <p:nvPr/>
          </p:nvSpPr>
          <p:spPr bwMode="auto">
            <a:xfrm>
              <a:off x="3127" y="1851"/>
              <a:ext cx="66" cy="91"/>
            </a:xfrm>
            <a:custGeom>
              <a:avLst/>
              <a:gdLst>
                <a:gd name="T0" fmla="*/ 0 w 66"/>
                <a:gd name="T1" fmla="*/ 658 h 84"/>
                <a:gd name="T2" fmla="*/ 18 w 66"/>
                <a:gd name="T3" fmla="*/ 666 h 84"/>
                <a:gd name="T4" fmla="*/ 22 w 66"/>
                <a:gd name="T5" fmla="*/ 641 h 84"/>
                <a:gd name="T6" fmla="*/ 26 w 66"/>
                <a:gd name="T7" fmla="*/ 589 h 84"/>
                <a:gd name="T8" fmla="*/ 32 w 66"/>
                <a:gd name="T9" fmla="*/ 546 h 84"/>
                <a:gd name="T10" fmla="*/ 36 w 66"/>
                <a:gd name="T11" fmla="*/ 546 h 84"/>
                <a:gd name="T12" fmla="*/ 40 w 66"/>
                <a:gd name="T13" fmla="*/ 503 h 84"/>
                <a:gd name="T14" fmla="*/ 48 w 66"/>
                <a:gd name="T15" fmla="*/ 503 h 84"/>
                <a:gd name="T16" fmla="*/ 34 w 66"/>
                <a:gd name="T17" fmla="*/ 271 h 84"/>
                <a:gd name="T18" fmla="*/ 66 w 66"/>
                <a:gd name="T19" fmla="*/ 192 h 84"/>
                <a:gd name="T20" fmla="*/ 58 w 66"/>
                <a:gd name="T21" fmla="*/ 0 h 84"/>
                <a:gd name="T22" fmla="*/ 26 w 66"/>
                <a:gd name="T23" fmla="*/ 150 h 84"/>
                <a:gd name="T24" fmla="*/ 24 w 66"/>
                <a:gd name="T25" fmla="*/ 150 h 84"/>
                <a:gd name="T26" fmla="*/ 20 w 66"/>
                <a:gd name="T27" fmla="*/ 150 h 84"/>
                <a:gd name="T28" fmla="*/ 14 w 66"/>
                <a:gd name="T29" fmla="*/ 108 h 84"/>
                <a:gd name="T30" fmla="*/ 4 w 66"/>
                <a:gd name="T31" fmla="*/ 78 h 84"/>
                <a:gd name="T32" fmla="*/ 4 w 66"/>
                <a:gd name="T33" fmla="*/ 108 h 84"/>
                <a:gd name="T34" fmla="*/ 4 w 66"/>
                <a:gd name="T35" fmla="*/ 287 h 84"/>
                <a:gd name="T36" fmla="*/ 6 w 66"/>
                <a:gd name="T37" fmla="*/ 271 h 84"/>
                <a:gd name="T38" fmla="*/ 0 w 66"/>
                <a:gd name="T39" fmla="*/ 589 h 84"/>
                <a:gd name="T40" fmla="*/ 0 w 66"/>
                <a:gd name="T41" fmla="*/ 658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84"/>
                <a:gd name="T65" fmla="*/ 66 w 66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84">
                  <a:moveTo>
                    <a:pt x="0" y="82"/>
                  </a:moveTo>
                  <a:lnTo>
                    <a:pt x="18" y="84"/>
                  </a:lnTo>
                  <a:lnTo>
                    <a:pt x="22" y="80"/>
                  </a:lnTo>
                  <a:lnTo>
                    <a:pt x="26" y="72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2"/>
                  </a:lnTo>
                  <a:lnTo>
                    <a:pt x="48" y="62"/>
                  </a:lnTo>
                  <a:lnTo>
                    <a:pt x="34" y="34"/>
                  </a:lnTo>
                  <a:lnTo>
                    <a:pt x="66" y="24"/>
                  </a:lnTo>
                  <a:lnTo>
                    <a:pt x="58" y="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4" y="14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4" y="36"/>
                  </a:lnTo>
                  <a:lnTo>
                    <a:pt x="6" y="34"/>
                  </a:lnTo>
                  <a:lnTo>
                    <a:pt x="0" y="7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27" name="Freeform 164"/>
            <p:cNvSpPr>
              <a:spLocks noChangeAspect="1"/>
            </p:cNvSpPr>
            <p:nvPr/>
          </p:nvSpPr>
          <p:spPr bwMode="auto">
            <a:xfrm>
              <a:off x="3409" y="2001"/>
              <a:ext cx="100" cy="61"/>
            </a:xfrm>
            <a:custGeom>
              <a:avLst/>
              <a:gdLst>
                <a:gd name="T0" fmla="*/ 122 w 98"/>
                <a:gd name="T1" fmla="*/ 517 h 56"/>
                <a:gd name="T2" fmla="*/ 163 w 98"/>
                <a:gd name="T3" fmla="*/ 174 h 56"/>
                <a:gd name="T4" fmla="*/ 157 w 98"/>
                <a:gd name="T5" fmla="*/ 75 h 56"/>
                <a:gd name="T6" fmla="*/ 148 w 98"/>
                <a:gd name="T7" fmla="*/ 106 h 56"/>
                <a:gd name="T8" fmla="*/ 145 w 98"/>
                <a:gd name="T9" fmla="*/ 89 h 56"/>
                <a:gd name="T10" fmla="*/ 142 w 98"/>
                <a:gd name="T11" fmla="*/ 63 h 56"/>
                <a:gd name="T12" fmla="*/ 136 w 98"/>
                <a:gd name="T13" fmla="*/ 0 h 56"/>
                <a:gd name="T14" fmla="*/ 139 w 98"/>
                <a:gd name="T15" fmla="*/ 2 h 56"/>
                <a:gd name="T16" fmla="*/ 122 w 98"/>
                <a:gd name="T17" fmla="*/ 125 h 56"/>
                <a:gd name="T18" fmla="*/ 102 w 98"/>
                <a:gd name="T19" fmla="*/ 245 h 56"/>
                <a:gd name="T20" fmla="*/ 90 w 98"/>
                <a:gd name="T21" fmla="*/ 293 h 56"/>
                <a:gd name="T22" fmla="*/ 74 w 98"/>
                <a:gd name="T23" fmla="*/ 317 h 56"/>
                <a:gd name="T24" fmla="*/ 66 w 98"/>
                <a:gd name="T25" fmla="*/ 347 h 56"/>
                <a:gd name="T26" fmla="*/ 54 w 98"/>
                <a:gd name="T27" fmla="*/ 347 h 56"/>
                <a:gd name="T28" fmla="*/ 22 w 98"/>
                <a:gd name="T29" fmla="*/ 347 h 56"/>
                <a:gd name="T30" fmla="*/ 14 w 98"/>
                <a:gd name="T31" fmla="*/ 317 h 56"/>
                <a:gd name="T32" fmla="*/ 2 w 98"/>
                <a:gd name="T33" fmla="*/ 245 h 56"/>
                <a:gd name="T34" fmla="*/ 0 w 98"/>
                <a:gd name="T35" fmla="*/ 293 h 56"/>
                <a:gd name="T36" fmla="*/ 12 w 98"/>
                <a:gd name="T37" fmla="*/ 376 h 56"/>
                <a:gd name="T38" fmla="*/ 24 w 98"/>
                <a:gd name="T39" fmla="*/ 410 h 56"/>
                <a:gd name="T40" fmla="*/ 24 w 98"/>
                <a:gd name="T41" fmla="*/ 497 h 56"/>
                <a:gd name="T42" fmla="*/ 122 w 98"/>
                <a:gd name="T43" fmla="*/ 517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8"/>
                <a:gd name="T67" fmla="*/ 0 h 56"/>
                <a:gd name="T68" fmla="*/ 98 w 98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8" h="56">
                  <a:moveTo>
                    <a:pt x="72" y="56"/>
                  </a:moveTo>
                  <a:lnTo>
                    <a:pt x="98" y="18"/>
                  </a:lnTo>
                  <a:lnTo>
                    <a:pt x="94" y="8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0" y="0"/>
                  </a:lnTo>
                  <a:lnTo>
                    <a:pt x="82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56" y="32"/>
                  </a:lnTo>
                  <a:lnTo>
                    <a:pt x="48" y="34"/>
                  </a:lnTo>
                  <a:lnTo>
                    <a:pt x="40" y="38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14" y="34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12" y="40"/>
                  </a:lnTo>
                  <a:lnTo>
                    <a:pt x="24" y="44"/>
                  </a:lnTo>
                  <a:lnTo>
                    <a:pt x="24" y="54"/>
                  </a:lnTo>
                  <a:lnTo>
                    <a:pt x="72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28" name="Freeform 165"/>
            <p:cNvSpPr>
              <a:spLocks noChangeAspect="1"/>
            </p:cNvSpPr>
            <p:nvPr/>
          </p:nvSpPr>
          <p:spPr bwMode="auto">
            <a:xfrm>
              <a:off x="2864" y="1302"/>
              <a:ext cx="64" cy="38"/>
            </a:xfrm>
            <a:custGeom>
              <a:avLst/>
              <a:gdLst>
                <a:gd name="T0" fmla="*/ 89 w 63"/>
                <a:gd name="T1" fmla="*/ 144 h 36"/>
                <a:gd name="T2" fmla="*/ 83 w 63"/>
                <a:gd name="T3" fmla="*/ 104 h 36"/>
                <a:gd name="T4" fmla="*/ 79 w 63"/>
                <a:gd name="T5" fmla="*/ 61 h 36"/>
                <a:gd name="T6" fmla="*/ 83 w 63"/>
                <a:gd name="T7" fmla="*/ 61 h 36"/>
                <a:gd name="T8" fmla="*/ 85 w 63"/>
                <a:gd name="T9" fmla="*/ 55 h 36"/>
                <a:gd name="T10" fmla="*/ 85 w 63"/>
                <a:gd name="T11" fmla="*/ 4 h 36"/>
                <a:gd name="T12" fmla="*/ 81 w 63"/>
                <a:gd name="T13" fmla="*/ 6 h 36"/>
                <a:gd name="T14" fmla="*/ 75 w 63"/>
                <a:gd name="T15" fmla="*/ 6 h 36"/>
                <a:gd name="T16" fmla="*/ 67 w 63"/>
                <a:gd name="T17" fmla="*/ 4 h 36"/>
                <a:gd name="T18" fmla="*/ 61 w 63"/>
                <a:gd name="T19" fmla="*/ 0 h 36"/>
                <a:gd name="T20" fmla="*/ 26 w 63"/>
                <a:gd name="T21" fmla="*/ 0 h 36"/>
                <a:gd name="T22" fmla="*/ 16 w 63"/>
                <a:gd name="T23" fmla="*/ 2 h 36"/>
                <a:gd name="T24" fmla="*/ 6 w 63"/>
                <a:gd name="T25" fmla="*/ 6 h 36"/>
                <a:gd name="T26" fmla="*/ 2 w 63"/>
                <a:gd name="T27" fmla="*/ 8 h 36"/>
                <a:gd name="T28" fmla="*/ 0 w 63"/>
                <a:gd name="T29" fmla="*/ 44 h 36"/>
                <a:gd name="T30" fmla="*/ 2 w 63"/>
                <a:gd name="T31" fmla="*/ 61 h 36"/>
                <a:gd name="T32" fmla="*/ 6 w 63"/>
                <a:gd name="T33" fmla="*/ 76 h 36"/>
                <a:gd name="T34" fmla="*/ 12 w 63"/>
                <a:gd name="T35" fmla="*/ 94 h 36"/>
                <a:gd name="T36" fmla="*/ 20 w 63"/>
                <a:gd name="T37" fmla="*/ 104 h 36"/>
                <a:gd name="T38" fmla="*/ 28 w 63"/>
                <a:gd name="T39" fmla="*/ 94 h 36"/>
                <a:gd name="T40" fmla="*/ 59 w 63"/>
                <a:gd name="T41" fmla="*/ 94 h 36"/>
                <a:gd name="T42" fmla="*/ 63 w 63"/>
                <a:gd name="T43" fmla="*/ 104 h 36"/>
                <a:gd name="T44" fmla="*/ 67 w 63"/>
                <a:gd name="T45" fmla="*/ 122 h 36"/>
                <a:gd name="T46" fmla="*/ 69 w 63"/>
                <a:gd name="T47" fmla="*/ 136 h 36"/>
                <a:gd name="T48" fmla="*/ 73 w 63"/>
                <a:gd name="T49" fmla="*/ 144 h 36"/>
                <a:gd name="T50" fmla="*/ 75 w 63"/>
                <a:gd name="T51" fmla="*/ 144 h 36"/>
                <a:gd name="T52" fmla="*/ 77 w 63"/>
                <a:gd name="T53" fmla="*/ 129 h 36"/>
                <a:gd name="T54" fmla="*/ 81 w 63"/>
                <a:gd name="T55" fmla="*/ 129 h 36"/>
                <a:gd name="T56" fmla="*/ 85 w 63"/>
                <a:gd name="T57" fmla="*/ 136 h 36"/>
                <a:gd name="T58" fmla="*/ 89 w 63"/>
                <a:gd name="T59" fmla="*/ 144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36"/>
                <a:gd name="T92" fmla="*/ 63 w 63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36">
                  <a:moveTo>
                    <a:pt x="63" y="36"/>
                  </a:moveTo>
                  <a:lnTo>
                    <a:pt x="57" y="26"/>
                  </a:lnTo>
                  <a:lnTo>
                    <a:pt x="53" y="16"/>
                  </a:lnTo>
                  <a:lnTo>
                    <a:pt x="57" y="16"/>
                  </a:lnTo>
                  <a:lnTo>
                    <a:pt x="59" y="14"/>
                  </a:lnTo>
                  <a:lnTo>
                    <a:pt x="59" y="4"/>
                  </a:lnTo>
                  <a:lnTo>
                    <a:pt x="55" y="6"/>
                  </a:lnTo>
                  <a:lnTo>
                    <a:pt x="49" y="6"/>
                  </a:lnTo>
                  <a:lnTo>
                    <a:pt x="41" y="4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2" y="24"/>
                  </a:lnTo>
                  <a:lnTo>
                    <a:pt x="20" y="26"/>
                  </a:lnTo>
                  <a:lnTo>
                    <a:pt x="28" y="24"/>
                  </a:lnTo>
                  <a:lnTo>
                    <a:pt x="33" y="24"/>
                  </a:lnTo>
                  <a:lnTo>
                    <a:pt x="37" y="26"/>
                  </a:lnTo>
                  <a:lnTo>
                    <a:pt x="41" y="30"/>
                  </a:lnTo>
                  <a:lnTo>
                    <a:pt x="43" y="34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4"/>
                  </a:lnTo>
                  <a:lnTo>
                    <a:pt x="63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129" name="Group 166"/>
            <p:cNvGrpSpPr>
              <a:grpSpLocks noChangeAspect="1"/>
            </p:cNvGrpSpPr>
            <p:nvPr/>
          </p:nvGrpSpPr>
          <p:grpSpPr bwMode="auto">
            <a:xfrm>
              <a:off x="2827" y="976"/>
              <a:ext cx="2236" cy="706"/>
              <a:chOff x="2969" y="1326"/>
              <a:chExt cx="2187" cy="650"/>
            </a:xfrm>
          </p:grpSpPr>
          <p:sp>
            <p:nvSpPr>
              <p:cNvPr id="42237" name="Freeform 167"/>
              <p:cNvSpPr>
                <a:spLocks noChangeAspect="1"/>
              </p:cNvSpPr>
              <p:nvPr/>
            </p:nvSpPr>
            <p:spPr bwMode="auto">
              <a:xfrm>
                <a:off x="3042" y="1326"/>
                <a:ext cx="2114" cy="650"/>
              </a:xfrm>
              <a:custGeom>
                <a:avLst/>
                <a:gdLst>
                  <a:gd name="T0" fmla="*/ 1096 w 2114"/>
                  <a:gd name="T1" fmla="*/ 482 h 650"/>
                  <a:gd name="T2" fmla="*/ 1098 w 2114"/>
                  <a:gd name="T3" fmla="*/ 444 h 650"/>
                  <a:gd name="T4" fmla="*/ 1190 w 2114"/>
                  <a:gd name="T5" fmla="*/ 470 h 650"/>
                  <a:gd name="T6" fmla="*/ 1344 w 2114"/>
                  <a:gd name="T7" fmla="*/ 476 h 650"/>
                  <a:gd name="T8" fmla="*/ 1426 w 2114"/>
                  <a:gd name="T9" fmla="*/ 468 h 650"/>
                  <a:gd name="T10" fmla="*/ 1446 w 2114"/>
                  <a:gd name="T11" fmla="*/ 414 h 650"/>
                  <a:gd name="T12" fmla="*/ 1618 w 2114"/>
                  <a:gd name="T13" fmla="*/ 500 h 650"/>
                  <a:gd name="T14" fmla="*/ 1696 w 2114"/>
                  <a:gd name="T15" fmla="*/ 532 h 650"/>
                  <a:gd name="T16" fmla="*/ 1708 w 2114"/>
                  <a:gd name="T17" fmla="*/ 618 h 650"/>
                  <a:gd name="T18" fmla="*/ 1764 w 2114"/>
                  <a:gd name="T19" fmla="*/ 530 h 650"/>
                  <a:gd name="T20" fmla="*/ 1664 w 2114"/>
                  <a:gd name="T21" fmla="*/ 402 h 650"/>
                  <a:gd name="T22" fmla="*/ 1604 w 2114"/>
                  <a:gd name="T23" fmla="*/ 378 h 650"/>
                  <a:gd name="T24" fmla="*/ 1648 w 2114"/>
                  <a:gd name="T25" fmla="*/ 306 h 650"/>
                  <a:gd name="T26" fmla="*/ 1794 w 2114"/>
                  <a:gd name="T27" fmla="*/ 306 h 650"/>
                  <a:gd name="T28" fmla="*/ 1820 w 2114"/>
                  <a:gd name="T29" fmla="*/ 268 h 650"/>
                  <a:gd name="T30" fmla="*/ 1878 w 2114"/>
                  <a:gd name="T31" fmla="*/ 272 h 650"/>
                  <a:gd name="T32" fmla="*/ 1908 w 2114"/>
                  <a:gd name="T33" fmla="*/ 404 h 650"/>
                  <a:gd name="T34" fmla="*/ 1986 w 2114"/>
                  <a:gd name="T35" fmla="*/ 418 h 650"/>
                  <a:gd name="T36" fmla="*/ 1982 w 2114"/>
                  <a:gd name="T37" fmla="*/ 378 h 650"/>
                  <a:gd name="T38" fmla="*/ 1918 w 2114"/>
                  <a:gd name="T39" fmla="*/ 294 h 650"/>
                  <a:gd name="T40" fmla="*/ 2046 w 2114"/>
                  <a:gd name="T41" fmla="*/ 234 h 650"/>
                  <a:gd name="T42" fmla="*/ 2006 w 2114"/>
                  <a:gd name="T43" fmla="*/ 188 h 650"/>
                  <a:gd name="T44" fmla="*/ 2106 w 2114"/>
                  <a:gd name="T45" fmla="*/ 194 h 650"/>
                  <a:gd name="T46" fmla="*/ 1952 w 2114"/>
                  <a:gd name="T47" fmla="*/ 142 h 650"/>
                  <a:gd name="T48" fmla="*/ 1782 w 2114"/>
                  <a:gd name="T49" fmla="*/ 138 h 650"/>
                  <a:gd name="T50" fmla="*/ 1626 w 2114"/>
                  <a:gd name="T51" fmla="*/ 114 h 650"/>
                  <a:gd name="T52" fmla="*/ 1454 w 2114"/>
                  <a:gd name="T53" fmla="*/ 72 h 650"/>
                  <a:gd name="T54" fmla="*/ 1354 w 2114"/>
                  <a:gd name="T55" fmla="*/ 68 h 650"/>
                  <a:gd name="T56" fmla="*/ 1220 w 2114"/>
                  <a:gd name="T57" fmla="*/ 100 h 650"/>
                  <a:gd name="T58" fmla="*/ 992 w 2114"/>
                  <a:gd name="T59" fmla="*/ 60 h 650"/>
                  <a:gd name="T60" fmla="*/ 820 w 2114"/>
                  <a:gd name="T61" fmla="*/ 0 h 650"/>
                  <a:gd name="T62" fmla="*/ 664 w 2114"/>
                  <a:gd name="T63" fmla="*/ 34 h 650"/>
                  <a:gd name="T64" fmla="*/ 594 w 2114"/>
                  <a:gd name="T65" fmla="*/ 80 h 650"/>
                  <a:gd name="T66" fmla="*/ 540 w 2114"/>
                  <a:gd name="T67" fmla="*/ 72 h 650"/>
                  <a:gd name="T68" fmla="*/ 522 w 2114"/>
                  <a:gd name="T69" fmla="*/ 86 h 650"/>
                  <a:gd name="T70" fmla="*/ 480 w 2114"/>
                  <a:gd name="T71" fmla="*/ 122 h 650"/>
                  <a:gd name="T72" fmla="*/ 430 w 2114"/>
                  <a:gd name="T73" fmla="*/ 124 h 650"/>
                  <a:gd name="T74" fmla="*/ 360 w 2114"/>
                  <a:gd name="T75" fmla="*/ 136 h 650"/>
                  <a:gd name="T76" fmla="*/ 270 w 2114"/>
                  <a:gd name="T77" fmla="*/ 152 h 650"/>
                  <a:gd name="T78" fmla="*/ 214 w 2114"/>
                  <a:gd name="T79" fmla="*/ 178 h 650"/>
                  <a:gd name="T80" fmla="*/ 142 w 2114"/>
                  <a:gd name="T81" fmla="*/ 224 h 650"/>
                  <a:gd name="T82" fmla="*/ 144 w 2114"/>
                  <a:gd name="T83" fmla="*/ 184 h 650"/>
                  <a:gd name="T84" fmla="*/ 32 w 2114"/>
                  <a:gd name="T85" fmla="*/ 122 h 650"/>
                  <a:gd name="T86" fmla="*/ 22 w 2114"/>
                  <a:gd name="T87" fmla="*/ 158 h 650"/>
                  <a:gd name="T88" fmla="*/ 30 w 2114"/>
                  <a:gd name="T89" fmla="*/ 198 h 650"/>
                  <a:gd name="T90" fmla="*/ 50 w 2114"/>
                  <a:gd name="T91" fmla="*/ 258 h 650"/>
                  <a:gd name="T92" fmla="*/ 18 w 2114"/>
                  <a:gd name="T93" fmla="*/ 322 h 650"/>
                  <a:gd name="T94" fmla="*/ 74 w 2114"/>
                  <a:gd name="T95" fmla="*/ 362 h 650"/>
                  <a:gd name="T96" fmla="*/ 118 w 2114"/>
                  <a:gd name="T97" fmla="*/ 414 h 650"/>
                  <a:gd name="T98" fmla="*/ 192 w 2114"/>
                  <a:gd name="T99" fmla="*/ 472 h 650"/>
                  <a:gd name="T100" fmla="*/ 248 w 2114"/>
                  <a:gd name="T101" fmla="*/ 498 h 650"/>
                  <a:gd name="T102" fmla="*/ 222 w 2114"/>
                  <a:gd name="T103" fmla="*/ 558 h 650"/>
                  <a:gd name="T104" fmla="*/ 306 w 2114"/>
                  <a:gd name="T105" fmla="*/ 610 h 650"/>
                  <a:gd name="T106" fmla="*/ 390 w 2114"/>
                  <a:gd name="T107" fmla="*/ 650 h 650"/>
                  <a:gd name="T108" fmla="*/ 378 w 2114"/>
                  <a:gd name="T109" fmla="*/ 564 h 650"/>
                  <a:gd name="T110" fmla="*/ 358 w 2114"/>
                  <a:gd name="T111" fmla="*/ 512 h 650"/>
                  <a:gd name="T112" fmla="*/ 432 w 2114"/>
                  <a:gd name="T113" fmla="*/ 446 h 650"/>
                  <a:gd name="T114" fmla="*/ 556 w 2114"/>
                  <a:gd name="T115" fmla="*/ 434 h 650"/>
                  <a:gd name="T116" fmla="*/ 736 w 2114"/>
                  <a:gd name="T117" fmla="*/ 410 h 650"/>
                  <a:gd name="T118" fmla="*/ 898 w 2114"/>
                  <a:gd name="T119" fmla="*/ 468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14"/>
                  <a:gd name="T181" fmla="*/ 0 h 650"/>
                  <a:gd name="T182" fmla="*/ 2114 w 2114"/>
                  <a:gd name="T183" fmla="*/ 650 h 65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14" h="650">
                    <a:moveTo>
                      <a:pt x="970" y="490"/>
                    </a:moveTo>
                    <a:lnTo>
                      <a:pt x="980" y="480"/>
                    </a:lnTo>
                    <a:lnTo>
                      <a:pt x="992" y="472"/>
                    </a:lnTo>
                    <a:lnTo>
                      <a:pt x="1006" y="466"/>
                    </a:lnTo>
                    <a:lnTo>
                      <a:pt x="1020" y="464"/>
                    </a:lnTo>
                    <a:lnTo>
                      <a:pt x="1028" y="466"/>
                    </a:lnTo>
                    <a:lnTo>
                      <a:pt x="1036" y="468"/>
                    </a:lnTo>
                    <a:lnTo>
                      <a:pt x="1054" y="474"/>
                    </a:lnTo>
                    <a:lnTo>
                      <a:pt x="1074" y="480"/>
                    </a:lnTo>
                    <a:lnTo>
                      <a:pt x="1084" y="482"/>
                    </a:lnTo>
                    <a:lnTo>
                      <a:pt x="1096" y="482"/>
                    </a:lnTo>
                    <a:lnTo>
                      <a:pt x="1102" y="482"/>
                    </a:lnTo>
                    <a:lnTo>
                      <a:pt x="1106" y="480"/>
                    </a:lnTo>
                    <a:lnTo>
                      <a:pt x="1110" y="478"/>
                    </a:lnTo>
                    <a:lnTo>
                      <a:pt x="1112" y="474"/>
                    </a:lnTo>
                    <a:lnTo>
                      <a:pt x="1112" y="470"/>
                    </a:lnTo>
                    <a:lnTo>
                      <a:pt x="1110" y="466"/>
                    </a:lnTo>
                    <a:lnTo>
                      <a:pt x="1104" y="460"/>
                    </a:lnTo>
                    <a:lnTo>
                      <a:pt x="1100" y="454"/>
                    </a:lnTo>
                    <a:lnTo>
                      <a:pt x="1098" y="450"/>
                    </a:lnTo>
                    <a:lnTo>
                      <a:pt x="1096" y="446"/>
                    </a:lnTo>
                    <a:lnTo>
                      <a:pt x="1098" y="444"/>
                    </a:lnTo>
                    <a:lnTo>
                      <a:pt x="1100" y="444"/>
                    </a:lnTo>
                    <a:lnTo>
                      <a:pt x="1106" y="442"/>
                    </a:lnTo>
                    <a:lnTo>
                      <a:pt x="1126" y="442"/>
                    </a:lnTo>
                    <a:lnTo>
                      <a:pt x="1146" y="446"/>
                    </a:lnTo>
                    <a:lnTo>
                      <a:pt x="1156" y="450"/>
                    </a:lnTo>
                    <a:lnTo>
                      <a:pt x="1162" y="456"/>
                    </a:lnTo>
                    <a:lnTo>
                      <a:pt x="1168" y="464"/>
                    </a:lnTo>
                    <a:lnTo>
                      <a:pt x="1172" y="468"/>
                    </a:lnTo>
                    <a:lnTo>
                      <a:pt x="1176" y="470"/>
                    </a:lnTo>
                    <a:lnTo>
                      <a:pt x="1182" y="472"/>
                    </a:lnTo>
                    <a:lnTo>
                      <a:pt x="1190" y="470"/>
                    </a:lnTo>
                    <a:lnTo>
                      <a:pt x="1206" y="468"/>
                    </a:lnTo>
                    <a:lnTo>
                      <a:pt x="1220" y="470"/>
                    </a:lnTo>
                    <a:lnTo>
                      <a:pt x="1234" y="472"/>
                    </a:lnTo>
                    <a:lnTo>
                      <a:pt x="1246" y="478"/>
                    </a:lnTo>
                    <a:lnTo>
                      <a:pt x="1274" y="490"/>
                    </a:lnTo>
                    <a:lnTo>
                      <a:pt x="1288" y="492"/>
                    </a:lnTo>
                    <a:lnTo>
                      <a:pt x="1304" y="494"/>
                    </a:lnTo>
                    <a:lnTo>
                      <a:pt x="1312" y="494"/>
                    </a:lnTo>
                    <a:lnTo>
                      <a:pt x="1320" y="492"/>
                    </a:lnTo>
                    <a:lnTo>
                      <a:pt x="1332" y="484"/>
                    </a:lnTo>
                    <a:lnTo>
                      <a:pt x="1344" y="476"/>
                    </a:lnTo>
                    <a:lnTo>
                      <a:pt x="1350" y="474"/>
                    </a:lnTo>
                    <a:lnTo>
                      <a:pt x="1358" y="474"/>
                    </a:lnTo>
                    <a:lnTo>
                      <a:pt x="1366" y="474"/>
                    </a:lnTo>
                    <a:lnTo>
                      <a:pt x="1378" y="478"/>
                    </a:lnTo>
                    <a:lnTo>
                      <a:pt x="1402" y="486"/>
                    </a:lnTo>
                    <a:lnTo>
                      <a:pt x="1412" y="486"/>
                    </a:lnTo>
                    <a:lnTo>
                      <a:pt x="1422" y="484"/>
                    </a:lnTo>
                    <a:lnTo>
                      <a:pt x="1424" y="482"/>
                    </a:lnTo>
                    <a:lnTo>
                      <a:pt x="1426" y="478"/>
                    </a:lnTo>
                    <a:lnTo>
                      <a:pt x="1426" y="474"/>
                    </a:lnTo>
                    <a:lnTo>
                      <a:pt x="1426" y="468"/>
                    </a:lnTo>
                    <a:lnTo>
                      <a:pt x="1424" y="456"/>
                    </a:lnTo>
                    <a:lnTo>
                      <a:pt x="1422" y="446"/>
                    </a:lnTo>
                    <a:lnTo>
                      <a:pt x="1416" y="438"/>
                    </a:lnTo>
                    <a:lnTo>
                      <a:pt x="1412" y="434"/>
                    </a:lnTo>
                    <a:lnTo>
                      <a:pt x="1408" y="432"/>
                    </a:lnTo>
                    <a:lnTo>
                      <a:pt x="1410" y="426"/>
                    </a:lnTo>
                    <a:lnTo>
                      <a:pt x="1412" y="422"/>
                    </a:lnTo>
                    <a:lnTo>
                      <a:pt x="1416" y="418"/>
                    </a:lnTo>
                    <a:lnTo>
                      <a:pt x="1422" y="416"/>
                    </a:lnTo>
                    <a:lnTo>
                      <a:pt x="1432" y="414"/>
                    </a:lnTo>
                    <a:lnTo>
                      <a:pt x="1446" y="414"/>
                    </a:lnTo>
                    <a:lnTo>
                      <a:pt x="1468" y="416"/>
                    </a:lnTo>
                    <a:lnTo>
                      <a:pt x="1486" y="422"/>
                    </a:lnTo>
                    <a:lnTo>
                      <a:pt x="1500" y="430"/>
                    </a:lnTo>
                    <a:lnTo>
                      <a:pt x="1512" y="440"/>
                    </a:lnTo>
                    <a:lnTo>
                      <a:pt x="1536" y="462"/>
                    </a:lnTo>
                    <a:lnTo>
                      <a:pt x="1548" y="472"/>
                    </a:lnTo>
                    <a:lnTo>
                      <a:pt x="1560" y="480"/>
                    </a:lnTo>
                    <a:lnTo>
                      <a:pt x="1574" y="486"/>
                    </a:lnTo>
                    <a:lnTo>
                      <a:pt x="1590" y="490"/>
                    </a:lnTo>
                    <a:lnTo>
                      <a:pt x="1604" y="494"/>
                    </a:lnTo>
                    <a:lnTo>
                      <a:pt x="1618" y="500"/>
                    </a:lnTo>
                    <a:lnTo>
                      <a:pt x="1624" y="508"/>
                    </a:lnTo>
                    <a:lnTo>
                      <a:pt x="1630" y="516"/>
                    </a:lnTo>
                    <a:lnTo>
                      <a:pt x="1638" y="522"/>
                    </a:lnTo>
                    <a:lnTo>
                      <a:pt x="1644" y="524"/>
                    </a:lnTo>
                    <a:lnTo>
                      <a:pt x="1650" y="524"/>
                    </a:lnTo>
                    <a:lnTo>
                      <a:pt x="1662" y="522"/>
                    </a:lnTo>
                    <a:lnTo>
                      <a:pt x="1668" y="518"/>
                    </a:lnTo>
                    <a:lnTo>
                      <a:pt x="1676" y="512"/>
                    </a:lnTo>
                    <a:lnTo>
                      <a:pt x="1684" y="506"/>
                    </a:lnTo>
                    <a:lnTo>
                      <a:pt x="1692" y="520"/>
                    </a:lnTo>
                    <a:lnTo>
                      <a:pt x="1696" y="532"/>
                    </a:lnTo>
                    <a:lnTo>
                      <a:pt x="1698" y="546"/>
                    </a:lnTo>
                    <a:lnTo>
                      <a:pt x="1698" y="560"/>
                    </a:lnTo>
                    <a:lnTo>
                      <a:pt x="1698" y="566"/>
                    </a:lnTo>
                    <a:lnTo>
                      <a:pt x="1698" y="576"/>
                    </a:lnTo>
                    <a:lnTo>
                      <a:pt x="1690" y="570"/>
                    </a:lnTo>
                    <a:lnTo>
                      <a:pt x="1678" y="566"/>
                    </a:lnTo>
                    <a:lnTo>
                      <a:pt x="1678" y="582"/>
                    </a:lnTo>
                    <a:lnTo>
                      <a:pt x="1686" y="590"/>
                    </a:lnTo>
                    <a:lnTo>
                      <a:pt x="1692" y="598"/>
                    </a:lnTo>
                    <a:lnTo>
                      <a:pt x="1700" y="622"/>
                    </a:lnTo>
                    <a:lnTo>
                      <a:pt x="1708" y="618"/>
                    </a:lnTo>
                    <a:lnTo>
                      <a:pt x="1718" y="616"/>
                    </a:lnTo>
                    <a:lnTo>
                      <a:pt x="1732" y="618"/>
                    </a:lnTo>
                    <a:lnTo>
                      <a:pt x="1738" y="618"/>
                    </a:lnTo>
                    <a:lnTo>
                      <a:pt x="1744" y="616"/>
                    </a:lnTo>
                    <a:lnTo>
                      <a:pt x="1750" y="614"/>
                    </a:lnTo>
                    <a:lnTo>
                      <a:pt x="1754" y="610"/>
                    </a:lnTo>
                    <a:lnTo>
                      <a:pt x="1760" y="598"/>
                    </a:lnTo>
                    <a:lnTo>
                      <a:pt x="1762" y="586"/>
                    </a:lnTo>
                    <a:lnTo>
                      <a:pt x="1764" y="570"/>
                    </a:lnTo>
                    <a:lnTo>
                      <a:pt x="1764" y="556"/>
                    </a:lnTo>
                    <a:lnTo>
                      <a:pt x="1764" y="530"/>
                    </a:lnTo>
                    <a:lnTo>
                      <a:pt x="1762" y="510"/>
                    </a:lnTo>
                    <a:lnTo>
                      <a:pt x="1756" y="490"/>
                    </a:lnTo>
                    <a:lnTo>
                      <a:pt x="1748" y="468"/>
                    </a:lnTo>
                    <a:lnTo>
                      <a:pt x="1736" y="448"/>
                    </a:lnTo>
                    <a:lnTo>
                      <a:pt x="1722" y="430"/>
                    </a:lnTo>
                    <a:lnTo>
                      <a:pt x="1706" y="414"/>
                    </a:lnTo>
                    <a:lnTo>
                      <a:pt x="1696" y="410"/>
                    </a:lnTo>
                    <a:lnTo>
                      <a:pt x="1688" y="406"/>
                    </a:lnTo>
                    <a:lnTo>
                      <a:pt x="1678" y="402"/>
                    </a:lnTo>
                    <a:lnTo>
                      <a:pt x="1668" y="402"/>
                    </a:lnTo>
                    <a:lnTo>
                      <a:pt x="1664" y="402"/>
                    </a:lnTo>
                    <a:lnTo>
                      <a:pt x="1662" y="402"/>
                    </a:lnTo>
                    <a:lnTo>
                      <a:pt x="1658" y="410"/>
                    </a:lnTo>
                    <a:lnTo>
                      <a:pt x="1648" y="404"/>
                    </a:lnTo>
                    <a:lnTo>
                      <a:pt x="1642" y="396"/>
                    </a:lnTo>
                    <a:lnTo>
                      <a:pt x="1636" y="388"/>
                    </a:lnTo>
                    <a:lnTo>
                      <a:pt x="1628" y="380"/>
                    </a:lnTo>
                    <a:lnTo>
                      <a:pt x="1622" y="384"/>
                    </a:lnTo>
                    <a:lnTo>
                      <a:pt x="1612" y="388"/>
                    </a:lnTo>
                    <a:lnTo>
                      <a:pt x="1602" y="392"/>
                    </a:lnTo>
                    <a:lnTo>
                      <a:pt x="1602" y="380"/>
                    </a:lnTo>
                    <a:lnTo>
                      <a:pt x="1604" y="378"/>
                    </a:lnTo>
                    <a:lnTo>
                      <a:pt x="1606" y="374"/>
                    </a:lnTo>
                    <a:lnTo>
                      <a:pt x="1612" y="368"/>
                    </a:lnTo>
                    <a:lnTo>
                      <a:pt x="1614" y="364"/>
                    </a:lnTo>
                    <a:lnTo>
                      <a:pt x="1616" y="358"/>
                    </a:lnTo>
                    <a:lnTo>
                      <a:pt x="1616" y="346"/>
                    </a:lnTo>
                    <a:lnTo>
                      <a:pt x="1618" y="334"/>
                    </a:lnTo>
                    <a:lnTo>
                      <a:pt x="1618" y="330"/>
                    </a:lnTo>
                    <a:lnTo>
                      <a:pt x="1620" y="324"/>
                    </a:lnTo>
                    <a:lnTo>
                      <a:pt x="1628" y="316"/>
                    </a:lnTo>
                    <a:lnTo>
                      <a:pt x="1636" y="310"/>
                    </a:lnTo>
                    <a:lnTo>
                      <a:pt x="1648" y="306"/>
                    </a:lnTo>
                    <a:lnTo>
                      <a:pt x="1660" y="304"/>
                    </a:lnTo>
                    <a:lnTo>
                      <a:pt x="1686" y="306"/>
                    </a:lnTo>
                    <a:lnTo>
                      <a:pt x="1710" y="306"/>
                    </a:lnTo>
                    <a:lnTo>
                      <a:pt x="1728" y="308"/>
                    </a:lnTo>
                    <a:lnTo>
                      <a:pt x="1744" y="312"/>
                    </a:lnTo>
                    <a:lnTo>
                      <a:pt x="1756" y="316"/>
                    </a:lnTo>
                    <a:lnTo>
                      <a:pt x="1770" y="318"/>
                    </a:lnTo>
                    <a:lnTo>
                      <a:pt x="1778" y="316"/>
                    </a:lnTo>
                    <a:lnTo>
                      <a:pt x="1784" y="314"/>
                    </a:lnTo>
                    <a:lnTo>
                      <a:pt x="1790" y="310"/>
                    </a:lnTo>
                    <a:lnTo>
                      <a:pt x="1794" y="306"/>
                    </a:lnTo>
                    <a:lnTo>
                      <a:pt x="1788" y="304"/>
                    </a:lnTo>
                    <a:lnTo>
                      <a:pt x="1782" y="298"/>
                    </a:lnTo>
                    <a:lnTo>
                      <a:pt x="1778" y="290"/>
                    </a:lnTo>
                    <a:lnTo>
                      <a:pt x="1776" y="280"/>
                    </a:lnTo>
                    <a:lnTo>
                      <a:pt x="1776" y="272"/>
                    </a:lnTo>
                    <a:lnTo>
                      <a:pt x="1778" y="270"/>
                    </a:lnTo>
                    <a:lnTo>
                      <a:pt x="1780" y="266"/>
                    </a:lnTo>
                    <a:lnTo>
                      <a:pt x="1784" y="264"/>
                    </a:lnTo>
                    <a:lnTo>
                      <a:pt x="1790" y="264"/>
                    </a:lnTo>
                    <a:lnTo>
                      <a:pt x="1806" y="264"/>
                    </a:lnTo>
                    <a:lnTo>
                      <a:pt x="1820" y="268"/>
                    </a:lnTo>
                    <a:lnTo>
                      <a:pt x="1830" y="274"/>
                    </a:lnTo>
                    <a:lnTo>
                      <a:pt x="1840" y="280"/>
                    </a:lnTo>
                    <a:lnTo>
                      <a:pt x="1850" y="282"/>
                    </a:lnTo>
                    <a:lnTo>
                      <a:pt x="1850" y="274"/>
                    </a:lnTo>
                    <a:lnTo>
                      <a:pt x="1850" y="268"/>
                    </a:lnTo>
                    <a:lnTo>
                      <a:pt x="1852" y="260"/>
                    </a:lnTo>
                    <a:lnTo>
                      <a:pt x="1850" y="246"/>
                    </a:lnTo>
                    <a:lnTo>
                      <a:pt x="1866" y="246"/>
                    </a:lnTo>
                    <a:lnTo>
                      <a:pt x="1868" y="256"/>
                    </a:lnTo>
                    <a:lnTo>
                      <a:pt x="1872" y="264"/>
                    </a:lnTo>
                    <a:lnTo>
                      <a:pt x="1878" y="272"/>
                    </a:lnTo>
                    <a:lnTo>
                      <a:pt x="1884" y="278"/>
                    </a:lnTo>
                    <a:lnTo>
                      <a:pt x="1876" y="288"/>
                    </a:lnTo>
                    <a:lnTo>
                      <a:pt x="1868" y="304"/>
                    </a:lnTo>
                    <a:lnTo>
                      <a:pt x="1862" y="320"/>
                    </a:lnTo>
                    <a:lnTo>
                      <a:pt x="1860" y="336"/>
                    </a:lnTo>
                    <a:lnTo>
                      <a:pt x="1860" y="344"/>
                    </a:lnTo>
                    <a:lnTo>
                      <a:pt x="1864" y="354"/>
                    </a:lnTo>
                    <a:lnTo>
                      <a:pt x="1868" y="362"/>
                    </a:lnTo>
                    <a:lnTo>
                      <a:pt x="1874" y="370"/>
                    </a:lnTo>
                    <a:lnTo>
                      <a:pt x="1890" y="388"/>
                    </a:lnTo>
                    <a:lnTo>
                      <a:pt x="1908" y="404"/>
                    </a:lnTo>
                    <a:lnTo>
                      <a:pt x="1948" y="434"/>
                    </a:lnTo>
                    <a:lnTo>
                      <a:pt x="1964" y="450"/>
                    </a:lnTo>
                    <a:lnTo>
                      <a:pt x="1976" y="464"/>
                    </a:lnTo>
                    <a:lnTo>
                      <a:pt x="1982" y="454"/>
                    </a:lnTo>
                    <a:lnTo>
                      <a:pt x="1984" y="446"/>
                    </a:lnTo>
                    <a:lnTo>
                      <a:pt x="1982" y="440"/>
                    </a:lnTo>
                    <a:lnTo>
                      <a:pt x="1976" y="432"/>
                    </a:lnTo>
                    <a:lnTo>
                      <a:pt x="1974" y="428"/>
                    </a:lnTo>
                    <a:lnTo>
                      <a:pt x="1976" y="426"/>
                    </a:lnTo>
                    <a:lnTo>
                      <a:pt x="1980" y="422"/>
                    </a:lnTo>
                    <a:lnTo>
                      <a:pt x="1986" y="418"/>
                    </a:lnTo>
                    <a:lnTo>
                      <a:pt x="1978" y="412"/>
                    </a:lnTo>
                    <a:lnTo>
                      <a:pt x="1974" y="408"/>
                    </a:lnTo>
                    <a:lnTo>
                      <a:pt x="1974" y="402"/>
                    </a:lnTo>
                    <a:lnTo>
                      <a:pt x="1974" y="398"/>
                    </a:lnTo>
                    <a:lnTo>
                      <a:pt x="1976" y="394"/>
                    </a:lnTo>
                    <a:lnTo>
                      <a:pt x="1986" y="392"/>
                    </a:lnTo>
                    <a:lnTo>
                      <a:pt x="1986" y="390"/>
                    </a:lnTo>
                    <a:lnTo>
                      <a:pt x="1988" y="388"/>
                    </a:lnTo>
                    <a:lnTo>
                      <a:pt x="1988" y="384"/>
                    </a:lnTo>
                    <a:lnTo>
                      <a:pt x="1986" y="382"/>
                    </a:lnTo>
                    <a:lnTo>
                      <a:pt x="1982" y="378"/>
                    </a:lnTo>
                    <a:lnTo>
                      <a:pt x="1974" y="378"/>
                    </a:lnTo>
                    <a:lnTo>
                      <a:pt x="1962" y="378"/>
                    </a:lnTo>
                    <a:lnTo>
                      <a:pt x="1976" y="362"/>
                    </a:lnTo>
                    <a:lnTo>
                      <a:pt x="1962" y="350"/>
                    </a:lnTo>
                    <a:lnTo>
                      <a:pt x="1940" y="338"/>
                    </a:lnTo>
                    <a:lnTo>
                      <a:pt x="1930" y="330"/>
                    </a:lnTo>
                    <a:lnTo>
                      <a:pt x="1922" y="324"/>
                    </a:lnTo>
                    <a:lnTo>
                      <a:pt x="1916" y="316"/>
                    </a:lnTo>
                    <a:lnTo>
                      <a:pt x="1914" y="310"/>
                    </a:lnTo>
                    <a:lnTo>
                      <a:pt x="1916" y="302"/>
                    </a:lnTo>
                    <a:lnTo>
                      <a:pt x="1918" y="294"/>
                    </a:lnTo>
                    <a:lnTo>
                      <a:pt x="1924" y="288"/>
                    </a:lnTo>
                    <a:lnTo>
                      <a:pt x="1928" y="286"/>
                    </a:lnTo>
                    <a:lnTo>
                      <a:pt x="1962" y="286"/>
                    </a:lnTo>
                    <a:lnTo>
                      <a:pt x="1974" y="284"/>
                    </a:lnTo>
                    <a:lnTo>
                      <a:pt x="1986" y="280"/>
                    </a:lnTo>
                    <a:lnTo>
                      <a:pt x="1996" y="276"/>
                    </a:lnTo>
                    <a:lnTo>
                      <a:pt x="2006" y="270"/>
                    </a:lnTo>
                    <a:lnTo>
                      <a:pt x="2028" y="256"/>
                    </a:lnTo>
                    <a:lnTo>
                      <a:pt x="2038" y="250"/>
                    </a:lnTo>
                    <a:lnTo>
                      <a:pt x="2052" y="244"/>
                    </a:lnTo>
                    <a:lnTo>
                      <a:pt x="2046" y="234"/>
                    </a:lnTo>
                    <a:lnTo>
                      <a:pt x="2040" y="228"/>
                    </a:lnTo>
                    <a:lnTo>
                      <a:pt x="2032" y="224"/>
                    </a:lnTo>
                    <a:lnTo>
                      <a:pt x="2022" y="222"/>
                    </a:lnTo>
                    <a:lnTo>
                      <a:pt x="2002" y="220"/>
                    </a:lnTo>
                    <a:lnTo>
                      <a:pt x="1992" y="218"/>
                    </a:lnTo>
                    <a:lnTo>
                      <a:pt x="1982" y="212"/>
                    </a:lnTo>
                    <a:lnTo>
                      <a:pt x="1996" y="208"/>
                    </a:lnTo>
                    <a:lnTo>
                      <a:pt x="2006" y="202"/>
                    </a:lnTo>
                    <a:lnTo>
                      <a:pt x="2000" y="196"/>
                    </a:lnTo>
                    <a:lnTo>
                      <a:pt x="1994" y="190"/>
                    </a:lnTo>
                    <a:lnTo>
                      <a:pt x="2006" y="188"/>
                    </a:lnTo>
                    <a:lnTo>
                      <a:pt x="2020" y="192"/>
                    </a:lnTo>
                    <a:lnTo>
                      <a:pt x="2052" y="200"/>
                    </a:lnTo>
                    <a:lnTo>
                      <a:pt x="2082" y="208"/>
                    </a:lnTo>
                    <a:lnTo>
                      <a:pt x="2094" y="212"/>
                    </a:lnTo>
                    <a:lnTo>
                      <a:pt x="2106" y="212"/>
                    </a:lnTo>
                    <a:lnTo>
                      <a:pt x="2110" y="212"/>
                    </a:lnTo>
                    <a:lnTo>
                      <a:pt x="2114" y="210"/>
                    </a:lnTo>
                    <a:lnTo>
                      <a:pt x="2114" y="208"/>
                    </a:lnTo>
                    <a:lnTo>
                      <a:pt x="2114" y="204"/>
                    </a:lnTo>
                    <a:lnTo>
                      <a:pt x="2112" y="200"/>
                    </a:lnTo>
                    <a:lnTo>
                      <a:pt x="2106" y="194"/>
                    </a:lnTo>
                    <a:lnTo>
                      <a:pt x="2104" y="190"/>
                    </a:lnTo>
                    <a:lnTo>
                      <a:pt x="2100" y="186"/>
                    </a:lnTo>
                    <a:lnTo>
                      <a:pt x="2084" y="178"/>
                    </a:lnTo>
                    <a:lnTo>
                      <a:pt x="2066" y="174"/>
                    </a:lnTo>
                    <a:lnTo>
                      <a:pt x="2046" y="172"/>
                    </a:lnTo>
                    <a:lnTo>
                      <a:pt x="2036" y="172"/>
                    </a:lnTo>
                    <a:lnTo>
                      <a:pt x="2032" y="172"/>
                    </a:lnTo>
                    <a:lnTo>
                      <a:pt x="2028" y="174"/>
                    </a:lnTo>
                    <a:lnTo>
                      <a:pt x="2006" y="162"/>
                    </a:lnTo>
                    <a:lnTo>
                      <a:pt x="1980" y="152"/>
                    </a:lnTo>
                    <a:lnTo>
                      <a:pt x="1952" y="142"/>
                    </a:lnTo>
                    <a:lnTo>
                      <a:pt x="1920" y="134"/>
                    </a:lnTo>
                    <a:lnTo>
                      <a:pt x="1890" y="130"/>
                    </a:lnTo>
                    <a:lnTo>
                      <a:pt x="1858" y="126"/>
                    </a:lnTo>
                    <a:lnTo>
                      <a:pt x="1826" y="122"/>
                    </a:lnTo>
                    <a:lnTo>
                      <a:pt x="1798" y="122"/>
                    </a:lnTo>
                    <a:lnTo>
                      <a:pt x="1790" y="120"/>
                    </a:lnTo>
                    <a:lnTo>
                      <a:pt x="1778" y="118"/>
                    </a:lnTo>
                    <a:lnTo>
                      <a:pt x="1774" y="118"/>
                    </a:lnTo>
                    <a:lnTo>
                      <a:pt x="1772" y="122"/>
                    </a:lnTo>
                    <a:lnTo>
                      <a:pt x="1774" y="128"/>
                    </a:lnTo>
                    <a:lnTo>
                      <a:pt x="1782" y="138"/>
                    </a:lnTo>
                    <a:lnTo>
                      <a:pt x="1766" y="138"/>
                    </a:lnTo>
                    <a:lnTo>
                      <a:pt x="1756" y="132"/>
                    </a:lnTo>
                    <a:lnTo>
                      <a:pt x="1742" y="128"/>
                    </a:lnTo>
                    <a:lnTo>
                      <a:pt x="1728" y="126"/>
                    </a:lnTo>
                    <a:lnTo>
                      <a:pt x="1712" y="126"/>
                    </a:lnTo>
                    <a:lnTo>
                      <a:pt x="1678" y="128"/>
                    </a:lnTo>
                    <a:lnTo>
                      <a:pt x="1662" y="128"/>
                    </a:lnTo>
                    <a:lnTo>
                      <a:pt x="1648" y="126"/>
                    </a:lnTo>
                    <a:lnTo>
                      <a:pt x="1638" y="124"/>
                    </a:lnTo>
                    <a:lnTo>
                      <a:pt x="1632" y="120"/>
                    </a:lnTo>
                    <a:lnTo>
                      <a:pt x="1626" y="114"/>
                    </a:lnTo>
                    <a:lnTo>
                      <a:pt x="1620" y="108"/>
                    </a:lnTo>
                    <a:lnTo>
                      <a:pt x="1610" y="104"/>
                    </a:lnTo>
                    <a:lnTo>
                      <a:pt x="1590" y="102"/>
                    </a:lnTo>
                    <a:lnTo>
                      <a:pt x="1562" y="102"/>
                    </a:lnTo>
                    <a:lnTo>
                      <a:pt x="1522" y="106"/>
                    </a:lnTo>
                    <a:lnTo>
                      <a:pt x="1510" y="106"/>
                    </a:lnTo>
                    <a:lnTo>
                      <a:pt x="1498" y="102"/>
                    </a:lnTo>
                    <a:lnTo>
                      <a:pt x="1490" y="96"/>
                    </a:lnTo>
                    <a:lnTo>
                      <a:pt x="1480" y="90"/>
                    </a:lnTo>
                    <a:lnTo>
                      <a:pt x="1464" y="76"/>
                    </a:lnTo>
                    <a:lnTo>
                      <a:pt x="1454" y="72"/>
                    </a:lnTo>
                    <a:lnTo>
                      <a:pt x="1444" y="70"/>
                    </a:lnTo>
                    <a:lnTo>
                      <a:pt x="1438" y="72"/>
                    </a:lnTo>
                    <a:lnTo>
                      <a:pt x="1434" y="74"/>
                    </a:lnTo>
                    <a:lnTo>
                      <a:pt x="1432" y="82"/>
                    </a:lnTo>
                    <a:lnTo>
                      <a:pt x="1426" y="82"/>
                    </a:lnTo>
                    <a:lnTo>
                      <a:pt x="1410" y="84"/>
                    </a:lnTo>
                    <a:lnTo>
                      <a:pt x="1400" y="82"/>
                    </a:lnTo>
                    <a:lnTo>
                      <a:pt x="1388" y="80"/>
                    </a:lnTo>
                    <a:lnTo>
                      <a:pt x="1374" y="76"/>
                    </a:lnTo>
                    <a:lnTo>
                      <a:pt x="1360" y="70"/>
                    </a:lnTo>
                    <a:lnTo>
                      <a:pt x="1354" y="68"/>
                    </a:lnTo>
                    <a:lnTo>
                      <a:pt x="1348" y="68"/>
                    </a:lnTo>
                    <a:lnTo>
                      <a:pt x="1342" y="72"/>
                    </a:lnTo>
                    <a:lnTo>
                      <a:pt x="1338" y="78"/>
                    </a:lnTo>
                    <a:lnTo>
                      <a:pt x="1332" y="88"/>
                    </a:lnTo>
                    <a:lnTo>
                      <a:pt x="1328" y="94"/>
                    </a:lnTo>
                    <a:lnTo>
                      <a:pt x="1324" y="96"/>
                    </a:lnTo>
                    <a:lnTo>
                      <a:pt x="1314" y="100"/>
                    </a:lnTo>
                    <a:lnTo>
                      <a:pt x="1302" y="102"/>
                    </a:lnTo>
                    <a:lnTo>
                      <a:pt x="1278" y="104"/>
                    </a:lnTo>
                    <a:lnTo>
                      <a:pt x="1234" y="102"/>
                    </a:lnTo>
                    <a:lnTo>
                      <a:pt x="1220" y="100"/>
                    </a:lnTo>
                    <a:lnTo>
                      <a:pt x="1208" y="96"/>
                    </a:lnTo>
                    <a:lnTo>
                      <a:pt x="1196" y="90"/>
                    </a:lnTo>
                    <a:lnTo>
                      <a:pt x="1186" y="84"/>
                    </a:lnTo>
                    <a:lnTo>
                      <a:pt x="1174" y="76"/>
                    </a:lnTo>
                    <a:lnTo>
                      <a:pt x="1162" y="70"/>
                    </a:lnTo>
                    <a:lnTo>
                      <a:pt x="1146" y="66"/>
                    </a:lnTo>
                    <a:lnTo>
                      <a:pt x="1126" y="64"/>
                    </a:lnTo>
                    <a:lnTo>
                      <a:pt x="1114" y="62"/>
                    </a:lnTo>
                    <a:lnTo>
                      <a:pt x="1094" y="60"/>
                    </a:lnTo>
                    <a:lnTo>
                      <a:pt x="1052" y="58"/>
                    </a:lnTo>
                    <a:lnTo>
                      <a:pt x="992" y="60"/>
                    </a:lnTo>
                    <a:lnTo>
                      <a:pt x="964" y="58"/>
                    </a:lnTo>
                    <a:lnTo>
                      <a:pt x="932" y="56"/>
                    </a:lnTo>
                    <a:lnTo>
                      <a:pt x="946" y="48"/>
                    </a:lnTo>
                    <a:lnTo>
                      <a:pt x="952" y="42"/>
                    </a:lnTo>
                    <a:lnTo>
                      <a:pt x="956" y="36"/>
                    </a:lnTo>
                    <a:lnTo>
                      <a:pt x="940" y="28"/>
                    </a:lnTo>
                    <a:lnTo>
                      <a:pt x="916" y="20"/>
                    </a:lnTo>
                    <a:lnTo>
                      <a:pt x="890" y="12"/>
                    </a:lnTo>
                    <a:lnTo>
                      <a:pt x="860" y="4"/>
                    </a:lnTo>
                    <a:lnTo>
                      <a:pt x="832" y="2"/>
                    </a:lnTo>
                    <a:lnTo>
                      <a:pt x="820" y="0"/>
                    </a:lnTo>
                    <a:lnTo>
                      <a:pt x="808" y="2"/>
                    </a:lnTo>
                    <a:lnTo>
                      <a:pt x="798" y="4"/>
                    </a:lnTo>
                    <a:lnTo>
                      <a:pt x="790" y="8"/>
                    </a:lnTo>
                    <a:lnTo>
                      <a:pt x="786" y="14"/>
                    </a:lnTo>
                    <a:lnTo>
                      <a:pt x="782" y="22"/>
                    </a:lnTo>
                    <a:lnTo>
                      <a:pt x="764" y="20"/>
                    </a:lnTo>
                    <a:lnTo>
                      <a:pt x="744" y="18"/>
                    </a:lnTo>
                    <a:lnTo>
                      <a:pt x="718" y="20"/>
                    </a:lnTo>
                    <a:lnTo>
                      <a:pt x="690" y="26"/>
                    </a:lnTo>
                    <a:lnTo>
                      <a:pt x="676" y="30"/>
                    </a:lnTo>
                    <a:lnTo>
                      <a:pt x="664" y="34"/>
                    </a:lnTo>
                    <a:lnTo>
                      <a:pt x="654" y="40"/>
                    </a:lnTo>
                    <a:lnTo>
                      <a:pt x="648" y="48"/>
                    </a:lnTo>
                    <a:lnTo>
                      <a:pt x="654" y="48"/>
                    </a:lnTo>
                    <a:lnTo>
                      <a:pt x="664" y="54"/>
                    </a:lnTo>
                    <a:lnTo>
                      <a:pt x="652" y="56"/>
                    </a:lnTo>
                    <a:lnTo>
                      <a:pt x="640" y="58"/>
                    </a:lnTo>
                    <a:lnTo>
                      <a:pt x="622" y="58"/>
                    </a:lnTo>
                    <a:lnTo>
                      <a:pt x="606" y="60"/>
                    </a:lnTo>
                    <a:lnTo>
                      <a:pt x="618" y="78"/>
                    </a:lnTo>
                    <a:lnTo>
                      <a:pt x="604" y="78"/>
                    </a:lnTo>
                    <a:lnTo>
                      <a:pt x="594" y="80"/>
                    </a:lnTo>
                    <a:lnTo>
                      <a:pt x="590" y="84"/>
                    </a:lnTo>
                    <a:lnTo>
                      <a:pt x="588" y="88"/>
                    </a:lnTo>
                    <a:lnTo>
                      <a:pt x="586" y="92"/>
                    </a:lnTo>
                    <a:lnTo>
                      <a:pt x="588" y="96"/>
                    </a:lnTo>
                    <a:lnTo>
                      <a:pt x="590" y="102"/>
                    </a:lnTo>
                    <a:lnTo>
                      <a:pt x="582" y="100"/>
                    </a:lnTo>
                    <a:lnTo>
                      <a:pt x="576" y="96"/>
                    </a:lnTo>
                    <a:lnTo>
                      <a:pt x="564" y="88"/>
                    </a:lnTo>
                    <a:lnTo>
                      <a:pt x="554" y="78"/>
                    </a:lnTo>
                    <a:lnTo>
                      <a:pt x="548" y="76"/>
                    </a:lnTo>
                    <a:lnTo>
                      <a:pt x="540" y="72"/>
                    </a:lnTo>
                    <a:lnTo>
                      <a:pt x="540" y="76"/>
                    </a:lnTo>
                    <a:lnTo>
                      <a:pt x="538" y="84"/>
                    </a:lnTo>
                    <a:lnTo>
                      <a:pt x="540" y="90"/>
                    </a:lnTo>
                    <a:lnTo>
                      <a:pt x="544" y="96"/>
                    </a:lnTo>
                    <a:lnTo>
                      <a:pt x="552" y="102"/>
                    </a:lnTo>
                    <a:lnTo>
                      <a:pt x="562" y="108"/>
                    </a:lnTo>
                    <a:lnTo>
                      <a:pt x="562" y="132"/>
                    </a:lnTo>
                    <a:lnTo>
                      <a:pt x="550" y="124"/>
                    </a:lnTo>
                    <a:lnTo>
                      <a:pt x="542" y="116"/>
                    </a:lnTo>
                    <a:lnTo>
                      <a:pt x="530" y="94"/>
                    </a:lnTo>
                    <a:lnTo>
                      <a:pt x="522" y="86"/>
                    </a:lnTo>
                    <a:lnTo>
                      <a:pt x="514" y="78"/>
                    </a:lnTo>
                    <a:lnTo>
                      <a:pt x="500" y="72"/>
                    </a:lnTo>
                    <a:lnTo>
                      <a:pt x="484" y="70"/>
                    </a:lnTo>
                    <a:lnTo>
                      <a:pt x="476" y="72"/>
                    </a:lnTo>
                    <a:lnTo>
                      <a:pt x="470" y="76"/>
                    </a:lnTo>
                    <a:lnTo>
                      <a:pt x="466" y="84"/>
                    </a:lnTo>
                    <a:lnTo>
                      <a:pt x="466" y="94"/>
                    </a:lnTo>
                    <a:lnTo>
                      <a:pt x="466" y="100"/>
                    </a:lnTo>
                    <a:lnTo>
                      <a:pt x="470" y="108"/>
                    </a:lnTo>
                    <a:lnTo>
                      <a:pt x="474" y="116"/>
                    </a:lnTo>
                    <a:lnTo>
                      <a:pt x="480" y="122"/>
                    </a:lnTo>
                    <a:lnTo>
                      <a:pt x="488" y="128"/>
                    </a:lnTo>
                    <a:lnTo>
                      <a:pt x="496" y="134"/>
                    </a:lnTo>
                    <a:lnTo>
                      <a:pt x="504" y="136"/>
                    </a:lnTo>
                    <a:lnTo>
                      <a:pt x="514" y="138"/>
                    </a:lnTo>
                    <a:lnTo>
                      <a:pt x="504" y="144"/>
                    </a:lnTo>
                    <a:lnTo>
                      <a:pt x="494" y="144"/>
                    </a:lnTo>
                    <a:lnTo>
                      <a:pt x="484" y="142"/>
                    </a:lnTo>
                    <a:lnTo>
                      <a:pt x="474" y="140"/>
                    </a:lnTo>
                    <a:lnTo>
                      <a:pt x="452" y="130"/>
                    </a:lnTo>
                    <a:lnTo>
                      <a:pt x="442" y="126"/>
                    </a:lnTo>
                    <a:lnTo>
                      <a:pt x="430" y="124"/>
                    </a:lnTo>
                    <a:lnTo>
                      <a:pt x="394" y="124"/>
                    </a:lnTo>
                    <a:lnTo>
                      <a:pt x="396" y="128"/>
                    </a:lnTo>
                    <a:lnTo>
                      <a:pt x="398" y="138"/>
                    </a:lnTo>
                    <a:lnTo>
                      <a:pt x="398" y="142"/>
                    </a:lnTo>
                    <a:lnTo>
                      <a:pt x="396" y="142"/>
                    </a:lnTo>
                    <a:lnTo>
                      <a:pt x="390" y="140"/>
                    </a:lnTo>
                    <a:lnTo>
                      <a:pt x="382" y="132"/>
                    </a:lnTo>
                    <a:lnTo>
                      <a:pt x="376" y="130"/>
                    </a:lnTo>
                    <a:lnTo>
                      <a:pt x="372" y="130"/>
                    </a:lnTo>
                    <a:lnTo>
                      <a:pt x="366" y="132"/>
                    </a:lnTo>
                    <a:lnTo>
                      <a:pt x="360" y="136"/>
                    </a:lnTo>
                    <a:lnTo>
                      <a:pt x="346" y="144"/>
                    </a:lnTo>
                    <a:lnTo>
                      <a:pt x="338" y="146"/>
                    </a:lnTo>
                    <a:lnTo>
                      <a:pt x="330" y="148"/>
                    </a:lnTo>
                    <a:lnTo>
                      <a:pt x="326" y="146"/>
                    </a:lnTo>
                    <a:lnTo>
                      <a:pt x="324" y="142"/>
                    </a:lnTo>
                    <a:lnTo>
                      <a:pt x="320" y="140"/>
                    </a:lnTo>
                    <a:lnTo>
                      <a:pt x="312" y="138"/>
                    </a:lnTo>
                    <a:lnTo>
                      <a:pt x="302" y="140"/>
                    </a:lnTo>
                    <a:lnTo>
                      <a:pt x="290" y="142"/>
                    </a:lnTo>
                    <a:lnTo>
                      <a:pt x="280" y="146"/>
                    </a:lnTo>
                    <a:lnTo>
                      <a:pt x="270" y="152"/>
                    </a:lnTo>
                    <a:lnTo>
                      <a:pt x="254" y="162"/>
                    </a:lnTo>
                    <a:lnTo>
                      <a:pt x="240" y="174"/>
                    </a:lnTo>
                    <a:lnTo>
                      <a:pt x="234" y="168"/>
                    </a:lnTo>
                    <a:lnTo>
                      <a:pt x="232" y="162"/>
                    </a:lnTo>
                    <a:lnTo>
                      <a:pt x="230" y="154"/>
                    </a:lnTo>
                    <a:lnTo>
                      <a:pt x="230" y="144"/>
                    </a:lnTo>
                    <a:lnTo>
                      <a:pt x="206" y="144"/>
                    </a:lnTo>
                    <a:lnTo>
                      <a:pt x="208" y="154"/>
                    </a:lnTo>
                    <a:lnTo>
                      <a:pt x="210" y="160"/>
                    </a:lnTo>
                    <a:lnTo>
                      <a:pt x="212" y="168"/>
                    </a:lnTo>
                    <a:lnTo>
                      <a:pt x="214" y="178"/>
                    </a:lnTo>
                    <a:lnTo>
                      <a:pt x="204" y="178"/>
                    </a:lnTo>
                    <a:lnTo>
                      <a:pt x="194" y="180"/>
                    </a:lnTo>
                    <a:lnTo>
                      <a:pt x="186" y="184"/>
                    </a:lnTo>
                    <a:lnTo>
                      <a:pt x="180" y="188"/>
                    </a:lnTo>
                    <a:lnTo>
                      <a:pt x="170" y="198"/>
                    </a:lnTo>
                    <a:lnTo>
                      <a:pt x="160" y="210"/>
                    </a:lnTo>
                    <a:lnTo>
                      <a:pt x="142" y="204"/>
                    </a:lnTo>
                    <a:lnTo>
                      <a:pt x="128" y="202"/>
                    </a:lnTo>
                    <a:lnTo>
                      <a:pt x="136" y="212"/>
                    </a:lnTo>
                    <a:lnTo>
                      <a:pt x="140" y="220"/>
                    </a:lnTo>
                    <a:lnTo>
                      <a:pt x="142" y="224"/>
                    </a:lnTo>
                    <a:lnTo>
                      <a:pt x="128" y="224"/>
                    </a:lnTo>
                    <a:lnTo>
                      <a:pt x="118" y="222"/>
                    </a:lnTo>
                    <a:lnTo>
                      <a:pt x="110" y="216"/>
                    </a:lnTo>
                    <a:lnTo>
                      <a:pt x="102" y="210"/>
                    </a:lnTo>
                    <a:lnTo>
                      <a:pt x="92" y="192"/>
                    </a:lnTo>
                    <a:lnTo>
                      <a:pt x="82" y="178"/>
                    </a:lnTo>
                    <a:lnTo>
                      <a:pt x="92" y="178"/>
                    </a:lnTo>
                    <a:lnTo>
                      <a:pt x="104" y="182"/>
                    </a:lnTo>
                    <a:lnTo>
                      <a:pt x="118" y="184"/>
                    </a:lnTo>
                    <a:lnTo>
                      <a:pt x="134" y="186"/>
                    </a:lnTo>
                    <a:lnTo>
                      <a:pt x="144" y="184"/>
                    </a:lnTo>
                    <a:lnTo>
                      <a:pt x="154" y="182"/>
                    </a:lnTo>
                    <a:lnTo>
                      <a:pt x="170" y="174"/>
                    </a:lnTo>
                    <a:lnTo>
                      <a:pt x="168" y="168"/>
                    </a:lnTo>
                    <a:lnTo>
                      <a:pt x="162" y="162"/>
                    </a:lnTo>
                    <a:lnTo>
                      <a:pt x="156" y="156"/>
                    </a:lnTo>
                    <a:lnTo>
                      <a:pt x="150" y="152"/>
                    </a:lnTo>
                    <a:lnTo>
                      <a:pt x="130" y="146"/>
                    </a:lnTo>
                    <a:lnTo>
                      <a:pt x="108" y="140"/>
                    </a:lnTo>
                    <a:lnTo>
                      <a:pt x="60" y="132"/>
                    </a:lnTo>
                    <a:lnTo>
                      <a:pt x="40" y="126"/>
                    </a:lnTo>
                    <a:lnTo>
                      <a:pt x="32" y="122"/>
                    </a:lnTo>
                    <a:lnTo>
                      <a:pt x="26" y="118"/>
                    </a:lnTo>
                    <a:lnTo>
                      <a:pt x="26" y="130"/>
                    </a:lnTo>
                    <a:lnTo>
                      <a:pt x="8" y="134"/>
                    </a:lnTo>
                    <a:lnTo>
                      <a:pt x="2" y="138"/>
                    </a:lnTo>
                    <a:lnTo>
                      <a:pt x="2" y="142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4" y="152"/>
                    </a:lnTo>
                    <a:lnTo>
                      <a:pt x="12" y="154"/>
                    </a:lnTo>
                    <a:lnTo>
                      <a:pt x="20" y="156"/>
                    </a:lnTo>
                    <a:lnTo>
                      <a:pt x="22" y="158"/>
                    </a:lnTo>
                    <a:lnTo>
                      <a:pt x="22" y="160"/>
                    </a:lnTo>
                    <a:lnTo>
                      <a:pt x="22" y="164"/>
                    </a:lnTo>
                    <a:lnTo>
                      <a:pt x="20" y="168"/>
                    </a:lnTo>
                    <a:lnTo>
                      <a:pt x="16" y="170"/>
                    </a:lnTo>
                    <a:lnTo>
                      <a:pt x="16" y="174"/>
                    </a:lnTo>
                    <a:lnTo>
                      <a:pt x="16" y="176"/>
                    </a:lnTo>
                    <a:lnTo>
                      <a:pt x="18" y="178"/>
                    </a:lnTo>
                    <a:lnTo>
                      <a:pt x="20" y="176"/>
                    </a:lnTo>
                    <a:lnTo>
                      <a:pt x="26" y="174"/>
                    </a:lnTo>
                    <a:lnTo>
                      <a:pt x="26" y="186"/>
                    </a:lnTo>
                    <a:lnTo>
                      <a:pt x="30" y="198"/>
                    </a:lnTo>
                    <a:lnTo>
                      <a:pt x="34" y="206"/>
                    </a:lnTo>
                    <a:lnTo>
                      <a:pt x="36" y="210"/>
                    </a:lnTo>
                    <a:lnTo>
                      <a:pt x="40" y="212"/>
                    </a:lnTo>
                    <a:lnTo>
                      <a:pt x="40" y="216"/>
                    </a:lnTo>
                    <a:lnTo>
                      <a:pt x="42" y="222"/>
                    </a:lnTo>
                    <a:lnTo>
                      <a:pt x="44" y="226"/>
                    </a:lnTo>
                    <a:lnTo>
                      <a:pt x="44" y="232"/>
                    </a:lnTo>
                    <a:lnTo>
                      <a:pt x="54" y="238"/>
                    </a:lnTo>
                    <a:lnTo>
                      <a:pt x="62" y="244"/>
                    </a:lnTo>
                    <a:lnTo>
                      <a:pt x="62" y="256"/>
                    </a:lnTo>
                    <a:lnTo>
                      <a:pt x="50" y="258"/>
                    </a:lnTo>
                    <a:lnTo>
                      <a:pt x="42" y="264"/>
                    </a:lnTo>
                    <a:lnTo>
                      <a:pt x="30" y="278"/>
                    </a:lnTo>
                    <a:lnTo>
                      <a:pt x="36" y="284"/>
                    </a:lnTo>
                    <a:lnTo>
                      <a:pt x="40" y="286"/>
                    </a:lnTo>
                    <a:lnTo>
                      <a:pt x="44" y="288"/>
                    </a:lnTo>
                    <a:lnTo>
                      <a:pt x="36" y="296"/>
                    </a:lnTo>
                    <a:lnTo>
                      <a:pt x="30" y="302"/>
                    </a:lnTo>
                    <a:lnTo>
                      <a:pt x="24" y="304"/>
                    </a:lnTo>
                    <a:lnTo>
                      <a:pt x="22" y="314"/>
                    </a:lnTo>
                    <a:lnTo>
                      <a:pt x="16" y="316"/>
                    </a:lnTo>
                    <a:lnTo>
                      <a:pt x="18" y="322"/>
                    </a:lnTo>
                    <a:lnTo>
                      <a:pt x="22" y="332"/>
                    </a:lnTo>
                    <a:lnTo>
                      <a:pt x="28" y="342"/>
                    </a:lnTo>
                    <a:lnTo>
                      <a:pt x="32" y="352"/>
                    </a:lnTo>
                    <a:lnTo>
                      <a:pt x="34" y="362"/>
                    </a:lnTo>
                    <a:lnTo>
                      <a:pt x="34" y="364"/>
                    </a:lnTo>
                    <a:lnTo>
                      <a:pt x="36" y="364"/>
                    </a:lnTo>
                    <a:lnTo>
                      <a:pt x="38" y="364"/>
                    </a:lnTo>
                    <a:lnTo>
                      <a:pt x="46" y="362"/>
                    </a:lnTo>
                    <a:lnTo>
                      <a:pt x="54" y="358"/>
                    </a:lnTo>
                    <a:lnTo>
                      <a:pt x="64" y="362"/>
                    </a:lnTo>
                    <a:lnTo>
                      <a:pt x="74" y="362"/>
                    </a:lnTo>
                    <a:lnTo>
                      <a:pt x="86" y="362"/>
                    </a:lnTo>
                    <a:lnTo>
                      <a:pt x="96" y="374"/>
                    </a:lnTo>
                    <a:lnTo>
                      <a:pt x="96" y="384"/>
                    </a:lnTo>
                    <a:lnTo>
                      <a:pt x="102" y="388"/>
                    </a:lnTo>
                    <a:lnTo>
                      <a:pt x="108" y="398"/>
                    </a:lnTo>
                    <a:lnTo>
                      <a:pt x="112" y="402"/>
                    </a:lnTo>
                    <a:lnTo>
                      <a:pt x="116" y="402"/>
                    </a:lnTo>
                    <a:lnTo>
                      <a:pt x="122" y="404"/>
                    </a:lnTo>
                    <a:lnTo>
                      <a:pt x="122" y="402"/>
                    </a:lnTo>
                    <a:lnTo>
                      <a:pt x="124" y="412"/>
                    </a:lnTo>
                    <a:lnTo>
                      <a:pt x="118" y="414"/>
                    </a:lnTo>
                    <a:lnTo>
                      <a:pt x="104" y="416"/>
                    </a:lnTo>
                    <a:lnTo>
                      <a:pt x="110" y="432"/>
                    </a:lnTo>
                    <a:lnTo>
                      <a:pt x="122" y="434"/>
                    </a:lnTo>
                    <a:lnTo>
                      <a:pt x="142" y="428"/>
                    </a:lnTo>
                    <a:lnTo>
                      <a:pt x="154" y="436"/>
                    </a:lnTo>
                    <a:lnTo>
                      <a:pt x="154" y="444"/>
                    </a:lnTo>
                    <a:lnTo>
                      <a:pt x="154" y="452"/>
                    </a:lnTo>
                    <a:lnTo>
                      <a:pt x="172" y="452"/>
                    </a:lnTo>
                    <a:lnTo>
                      <a:pt x="176" y="466"/>
                    </a:lnTo>
                    <a:lnTo>
                      <a:pt x="188" y="468"/>
                    </a:lnTo>
                    <a:lnTo>
                      <a:pt x="192" y="472"/>
                    </a:lnTo>
                    <a:lnTo>
                      <a:pt x="208" y="468"/>
                    </a:lnTo>
                    <a:lnTo>
                      <a:pt x="212" y="476"/>
                    </a:lnTo>
                    <a:lnTo>
                      <a:pt x="222" y="478"/>
                    </a:lnTo>
                    <a:lnTo>
                      <a:pt x="230" y="480"/>
                    </a:lnTo>
                    <a:lnTo>
                      <a:pt x="240" y="482"/>
                    </a:lnTo>
                    <a:lnTo>
                      <a:pt x="246" y="484"/>
                    </a:lnTo>
                    <a:lnTo>
                      <a:pt x="252" y="486"/>
                    </a:lnTo>
                    <a:lnTo>
                      <a:pt x="254" y="488"/>
                    </a:lnTo>
                    <a:lnTo>
                      <a:pt x="254" y="490"/>
                    </a:lnTo>
                    <a:lnTo>
                      <a:pt x="252" y="492"/>
                    </a:lnTo>
                    <a:lnTo>
                      <a:pt x="248" y="498"/>
                    </a:lnTo>
                    <a:lnTo>
                      <a:pt x="252" y="506"/>
                    </a:lnTo>
                    <a:lnTo>
                      <a:pt x="254" y="514"/>
                    </a:lnTo>
                    <a:lnTo>
                      <a:pt x="254" y="518"/>
                    </a:lnTo>
                    <a:lnTo>
                      <a:pt x="236" y="518"/>
                    </a:lnTo>
                    <a:lnTo>
                      <a:pt x="228" y="526"/>
                    </a:lnTo>
                    <a:lnTo>
                      <a:pt x="228" y="534"/>
                    </a:lnTo>
                    <a:lnTo>
                      <a:pt x="242" y="536"/>
                    </a:lnTo>
                    <a:lnTo>
                      <a:pt x="232" y="542"/>
                    </a:lnTo>
                    <a:lnTo>
                      <a:pt x="222" y="546"/>
                    </a:lnTo>
                    <a:lnTo>
                      <a:pt x="230" y="556"/>
                    </a:lnTo>
                    <a:lnTo>
                      <a:pt x="222" y="558"/>
                    </a:lnTo>
                    <a:lnTo>
                      <a:pt x="222" y="570"/>
                    </a:lnTo>
                    <a:lnTo>
                      <a:pt x="208" y="572"/>
                    </a:lnTo>
                    <a:lnTo>
                      <a:pt x="212" y="576"/>
                    </a:lnTo>
                    <a:lnTo>
                      <a:pt x="216" y="580"/>
                    </a:lnTo>
                    <a:lnTo>
                      <a:pt x="222" y="584"/>
                    </a:lnTo>
                    <a:lnTo>
                      <a:pt x="234" y="586"/>
                    </a:lnTo>
                    <a:lnTo>
                      <a:pt x="258" y="604"/>
                    </a:lnTo>
                    <a:lnTo>
                      <a:pt x="268" y="604"/>
                    </a:lnTo>
                    <a:lnTo>
                      <a:pt x="280" y="604"/>
                    </a:lnTo>
                    <a:lnTo>
                      <a:pt x="292" y="608"/>
                    </a:lnTo>
                    <a:lnTo>
                      <a:pt x="306" y="610"/>
                    </a:lnTo>
                    <a:lnTo>
                      <a:pt x="316" y="612"/>
                    </a:lnTo>
                    <a:lnTo>
                      <a:pt x="328" y="620"/>
                    </a:lnTo>
                    <a:lnTo>
                      <a:pt x="342" y="620"/>
                    </a:lnTo>
                    <a:lnTo>
                      <a:pt x="360" y="626"/>
                    </a:lnTo>
                    <a:lnTo>
                      <a:pt x="364" y="634"/>
                    </a:lnTo>
                    <a:lnTo>
                      <a:pt x="374" y="636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8" y="644"/>
                    </a:lnTo>
                    <a:lnTo>
                      <a:pt x="388" y="648"/>
                    </a:lnTo>
                    <a:lnTo>
                      <a:pt x="390" y="650"/>
                    </a:lnTo>
                    <a:lnTo>
                      <a:pt x="398" y="650"/>
                    </a:lnTo>
                    <a:lnTo>
                      <a:pt x="404" y="644"/>
                    </a:lnTo>
                    <a:lnTo>
                      <a:pt x="408" y="642"/>
                    </a:lnTo>
                    <a:lnTo>
                      <a:pt x="396" y="622"/>
                    </a:lnTo>
                    <a:lnTo>
                      <a:pt x="390" y="612"/>
                    </a:lnTo>
                    <a:lnTo>
                      <a:pt x="384" y="600"/>
                    </a:lnTo>
                    <a:lnTo>
                      <a:pt x="376" y="592"/>
                    </a:lnTo>
                    <a:lnTo>
                      <a:pt x="370" y="590"/>
                    </a:lnTo>
                    <a:lnTo>
                      <a:pt x="370" y="582"/>
                    </a:lnTo>
                    <a:lnTo>
                      <a:pt x="376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6" y="562"/>
                    </a:lnTo>
                    <a:lnTo>
                      <a:pt x="394" y="556"/>
                    </a:lnTo>
                    <a:lnTo>
                      <a:pt x="402" y="548"/>
                    </a:lnTo>
                    <a:lnTo>
                      <a:pt x="398" y="542"/>
                    </a:lnTo>
                    <a:lnTo>
                      <a:pt x="392" y="534"/>
                    </a:lnTo>
                    <a:lnTo>
                      <a:pt x="384" y="520"/>
                    </a:lnTo>
                    <a:lnTo>
                      <a:pt x="368" y="520"/>
                    </a:lnTo>
                    <a:lnTo>
                      <a:pt x="368" y="510"/>
                    </a:lnTo>
                    <a:lnTo>
                      <a:pt x="362" y="512"/>
                    </a:lnTo>
                    <a:lnTo>
                      <a:pt x="358" y="512"/>
                    </a:lnTo>
                    <a:lnTo>
                      <a:pt x="358" y="510"/>
                    </a:lnTo>
                    <a:lnTo>
                      <a:pt x="358" y="508"/>
                    </a:lnTo>
                    <a:lnTo>
                      <a:pt x="358" y="496"/>
                    </a:lnTo>
                    <a:lnTo>
                      <a:pt x="358" y="494"/>
                    </a:lnTo>
                    <a:lnTo>
                      <a:pt x="358" y="478"/>
                    </a:lnTo>
                    <a:lnTo>
                      <a:pt x="368" y="468"/>
                    </a:lnTo>
                    <a:lnTo>
                      <a:pt x="376" y="480"/>
                    </a:lnTo>
                    <a:lnTo>
                      <a:pt x="386" y="476"/>
                    </a:lnTo>
                    <a:lnTo>
                      <a:pt x="384" y="462"/>
                    </a:lnTo>
                    <a:lnTo>
                      <a:pt x="408" y="442"/>
                    </a:lnTo>
                    <a:lnTo>
                      <a:pt x="432" y="446"/>
                    </a:lnTo>
                    <a:lnTo>
                      <a:pt x="450" y="452"/>
                    </a:lnTo>
                    <a:lnTo>
                      <a:pt x="466" y="464"/>
                    </a:lnTo>
                    <a:lnTo>
                      <a:pt x="476" y="462"/>
                    </a:lnTo>
                    <a:lnTo>
                      <a:pt x="488" y="466"/>
                    </a:lnTo>
                    <a:lnTo>
                      <a:pt x="494" y="458"/>
                    </a:lnTo>
                    <a:lnTo>
                      <a:pt x="528" y="458"/>
                    </a:lnTo>
                    <a:lnTo>
                      <a:pt x="540" y="466"/>
                    </a:lnTo>
                    <a:lnTo>
                      <a:pt x="574" y="464"/>
                    </a:lnTo>
                    <a:lnTo>
                      <a:pt x="574" y="452"/>
                    </a:lnTo>
                    <a:lnTo>
                      <a:pt x="550" y="442"/>
                    </a:lnTo>
                    <a:lnTo>
                      <a:pt x="556" y="434"/>
                    </a:lnTo>
                    <a:lnTo>
                      <a:pt x="556" y="422"/>
                    </a:lnTo>
                    <a:lnTo>
                      <a:pt x="572" y="420"/>
                    </a:lnTo>
                    <a:lnTo>
                      <a:pt x="558" y="414"/>
                    </a:lnTo>
                    <a:lnTo>
                      <a:pt x="552" y="400"/>
                    </a:lnTo>
                    <a:lnTo>
                      <a:pt x="574" y="400"/>
                    </a:lnTo>
                    <a:lnTo>
                      <a:pt x="648" y="386"/>
                    </a:lnTo>
                    <a:lnTo>
                      <a:pt x="658" y="374"/>
                    </a:lnTo>
                    <a:lnTo>
                      <a:pt x="688" y="378"/>
                    </a:lnTo>
                    <a:lnTo>
                      <a:pt x="700" y="398"/>
                    </a:lnTo>
                    <a:lnTo>
                      <a:pt x="736" y="402"/>
                    </a:lnTo>
                    <a:lnTo>
                      <a:pt x="736" y="410"/>
                    </a:lnTo>
                    <a:lnTo>
                      <a:pt x="754" y="410"/>
                    </a:lnTo>
                    <a:lnTo>
                      <a:pt x="772" y="394"/>
                    </a:lnTo>
                    <a:lnTo>
                      <a:pt x="782" y="394"/>
                    </a:lnTo>
                    <a:lnTo>
                      <a:pt x="782" y="402"/>
                    </a:lnTo>
                    <a:lnTo>
                      <a:pt x="800" y="412"/>
                    </a:lnTo>
                    <a:lnTo>
                      <a:pt x="856" y="462"/>
                    </a:lnTo>
                    <a:lnTo>
                      <a:pt x="864" y="464"/>
                    </a:lnTo>
                    <a:lnTo>
                      <a:pt x="864" y="454"/>
                    </a:lnTo>
                    <a:lnTo>
                      <a:pt x="876" y="456"/>
                    </a:lnTo>
                    <a:lnTo>
                      <a:pt x="878" y="464"/>
                    </a:lnTo>
                    <a:lnTo>
                      <a:pt x="898" y="468"/>
                    </a:lnTo>
                    <a:lnTo>
                      <a:pt x="906" y="458"/>
                    </a:lnTo>
                    <a:lnTo>
                      <a:pt x="948" y="486"/>
                    </a:lnTo>
                    <a:lnTo>
                      <a:pt x="970" y="49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38" name="Freeform 168"/>
              <p:cNvSpPr>
                <a:spLocks noChangeAspect="1"/>
              </p:cNvSpPr>
              <p:nvPr/>
            </p:nvSpPr>
            <p:spPr bwMode="auto">
              <a:xfrm>
                <a:off x="2969" y="1704"/>
                <a:ext cx="42" cy="18"/>
              </a:xfrm>
              <a:custGeom>
                <a:avLst/>
                <a:gdLst>
                  <a:gd name="T0" fmla="*/ 40 w 42"/>
                  <a:gd name="T1" fmla="*/ 18 h 18"/>
                  <a:gd name="T2" fmla="*/ 42 w 42"/>
                  <a:gd name="T3" fmla="*/ 6 h 18"/>
                  <a:gd name="T4" fmla="*/ 36 w 42"/>
                  <a:gd name="T5" fmla="*/ 4 h 18"/>
                  <a:gd name="T6" fmla="*/ 30 w 42"/>
                  <a:gd name="T7" fmla="*/ 2 h 18"/>
                  <a:gd name="T8" fmla="*/ 22 w 42"/>
                  <a:gd name="T9" fmla="*/ 2 h 18"/>
                  <a:gd name="T10" fmla="*/ 14 w 42"/>
                  <a:gd name="T11" fmla="*/ 0 h 18"/>
                  <a:gd name="T12" fmla="*/ 12 w 42"/>
                  <a:gd name="T13" fmla="*/ 8 h 18"/>
                  <a:gd name="T14" fmla="*/ 8 w 42"/>
                  <a:gd name="T15" fmla="*/ 8 h 18"/>
                  <a:gd name="T16" fmla="*/ 4 w 42"/>
                  <a:gd name="T17" fmla="*/ 10 h 18"/>
                  <a:gd name="T18" fmla="*/ 2 w 42"/>
                  <a:gd name="T19" fmla="*/ 14 h 18"/>
                  <a:gd name="T20" fmla="*/ 0 w 42"/>
                  <a:gd name="T21" fmla="*/ 18 h 18"/>
                  <a:gd name="T22" fmla="*/ 40 w 42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18"/>
                  <a:gd name="T38" fmla="*/ 42 w 42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18">
                    <a:moveTo>
                      <a:pt x="40" y="18"/>
                    </a:moveTo>
                    <a:lnTo>
                      <a:pt x="42" y="6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130" name="Freeform 169"/>
            <p:cNvSpPr>
              <a:spLocks noChangeAspect="1"/>
            </p:cNvSpPr>
            <p:nvPr/>
          </p:nvSpPr>
          <p:spPr bwMode="auto">
            <a:xfrm>
              <a:off x="2385" y="1666"/>
              <a:ext cx="45" cy="103"/>
            </a:xfrm>
            <a:custGeom>
              <a:avLst/>
              <a:gdLst>
                <a:gd name="T0" fmla="*/ 52 w 44"/>
                <a:gd name="T1" fmla="*/ 1023 h 94"/>
                <a:gd name="T2" fmla="*/ 18 w 44"/>
                <a:gd name="T3" fmla="*/ 1023 h 94"/>
                <a:gd name="T4" fmla="*/ 14 w 44"/>
                <a:gd name="T5" fmla="*/ 1023 h 94"/>
                <a:gd name="T6" fmla="*/ 10 w 44"/>
                <a:gd name="T7" fmla="*/ 1023 h 94"/>
                <a:gd name="T8" fmla="*/ 8 w 44"/>
                <a:gd name="T9" fmla="*/ 855 h 94"/>
                <a:gd name="T10" fmla="*/ 10 w 44"/>
                <a:gd name="T11" fmla="*/ 757 h 94"/>
                <a:gd name="T12" fmla="*/ 8 w 44"/>
                <a:gd name="T13" fmla="*/ 736 h 94"/>
                <a:gd name="T14" fmla="*/ 4 w 44"/>
                <a:gd name="T15" fmla="*/ 711 h 94"/>
                <a:gd name="T16" fmla="*/ 0 w 44"/>
                <a:gd name="T17" fmla="*/ 691 h 94"/>
                <a:gd name="T18" fmla="*/ 0 w 44"/>
                <a:gd name="T19" fmla="*/ 649 h 94"/>
                <a:gd name="T20" fmla="*/ 0 w 44"/>
                <a:gd name="T21" fmla="*/ 582 h 94"/>
                <a:gd name="T22" fmla="*/ 2 w 44"/>
                <a:gd name="T23" fmla="*/ 540 h 94"/>
                <a:gd name="T24" fmla="*/ 6 w 44"/>
                <a:gd name="T25" fmla="*/ 438 h 94"/>
                <a:gd name="T26" fmla="*/ 12 w 44"/>
                <a:gd name="T27" fmla="*/ 342 h 94"/>
                <a:gd name="T28" fmla="*/ 14 w 44"/>
                <a:gd name="T29" fmla="*/ 281 h 94"/>
                <a:gd name="T30" fmla="*/ 14 w 44"/>
                <a:gd name="T31" fmla="*/ 234 h 94"/>
                <a:gd name="T32" fmla="*/ 14 w 44"/>
                <a:gd name="T33" fmla="*/ 195 h 94"/>
                <a:gd name="T34" fmla="*/ 12 w 44"/>
                <a:gd name="T35" fmla="*/ 178 h 94"/>
                <a:gd name="T36" fmla="*/ 10 w 44"/>
                <a:gd name="T37" fmla="*/ 148 h 94"/>
                <a:gd name="T38" fmla="*/ 10 w 44"/>
                <a:gd name="T39" fmla="*/ 123 h 94"/>
                <a:gd name="T40" fmla="*/ 10 w 44"/>
                <a:gd name="T41" fmla="*/ 4 h 94"/>
                <a:gd name="T42" fmla="*/ 12 w 44"/>
                <a:gd name="T43" fmla="*/ 0 h 94"/>
                <a:gd name="T44" fmla="*/ 18 w 44"/>
                <a:gd name="T45" fmla="*/ 2 h 94"/>
                <a:gd name="T46" fmla="*/ 50 w 44"/>
                <a:gd name="T47" fmla="*/ 4 h 94"/>
                <a:gd name="T48" fmla="*/ 66 w 44"/>
                <a:gd name="T49" fmla="*/ 4 h 94"/>
                <a:gd name="T50" fmla="*/ 70 w 44"/>
                <a:gd name="T51" fmla="*/ 85 h 94"/>
                <a:gd name="T52" fmla="*/ 74 w 44"/>
                <a:gd name="T53" fmla="*/ 123 h 94"/>
                <a:gd name="T54" fmla="*/ 70 w 44"/>
                <a:gd name="T55" fmla="*/ 256 h 94"/>
                <a:gd name="T56" fmla="*/ 62 w 44"/>
                <a:gd name="T57" fmla="*/ 369 h 94"/>
                <a:gd name="T58" fmla="*/ 58 w 44"/>
                <a:gd name="T59" fmla="*/ 450 h 94"/>
                <a:gd name="T60" fmla="*/ 56 w 44"/>
                <a:gd name="T61" fmla="*/ 559 h 94"/>
                <a:gd name="T62" fmla="*/ 58 w 44"/>
                <a:gd name="T63" fmla="*/ 593 h 94"/>
                <a:gd name="T64" fmla="*/ 58 w 44"/>
                <a:gd name="T65" fmla="*/ 672 h 94"/>
                <a:gd name="T66" fmla="*/ 58 w 44"/>
                <a:gd name="T67" fmla="*/ 736 h 94"/>
                <a:gd name="T68" fmla="*/ 56 w 44"/>
                <a:gd name="T69" fmla="*/ 779 h 94"/>
                <a:gd name="T70" fmla="*/ 58 w 44"/>
                <a:gd name="T71" fmla="*/ 792 h 94"/>
                <a:gd name="T72" fmla="*/ 60 w 44"/>
                <a:gd name="T73" fmla="*/ 839 h 94"/>
                <a:gd name="T74" fmla="*/ 58 w 44"/>
                <a:gd name="T75" fmla="*/ 883 h 94"/>
                <a:gd name="T76" fmla="*/ 56 w 44"/>
                <a:gd name="T77" fmla="*/ 908 h 94"/>
                <a:gd name="T78" fmla="*/ 54 w 44"/>
                <a:gd name="T79" fmla="*/ 937 h 94"/>
                <a:gd name="T80" fmla="*/ 54 w 44"/>
                <a:gd name="T81" fmla="*/ 995 h 94"/>
                <a:gd name="T82" fmla="*/ 52 w 44"/>
                <a:gd name="T83" fmla="*/ 1023 h 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94"/>
                <a:gd name="T128" fmla="*/ 44 w 44"/>
                <a:gd name="T129" fmla="*/ 94 h 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94">
                  <a:moveTo>
                    <a:pt x="26" y="94"/>
                  </a:moveTo>
                  <a:lnTo>
                    <a:pt x="18" y="94"/>
                  </a:lnTo>
                  <a:lnTo>
                    <a:pt x="14" y="94"/>
                  </a:lnTo>
                  <a:lnTo>
                    <a:pt x="10" y="94"/>
                  </a:lnTo>
                  <a:lnTo>
                    <a:pt x="8" y="80"/>
                  </a:lnTo>
                  <a:lnTo>
                    <a:pt x="10" y="70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4" y="4"/>
                  </a:lnTo>
                  <a:lnTo>
                    <a:pt x="40" y="4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2" y="24"/>
                  </a:lnTo>
                  <a:lnTo>
                    <a:pt x="36" y="34"/>
                  </a:lnTo>
                  <a:lnTo>
                    <a:pt x="32" y="42"/>
                  </a:lnTo>
                  <a:lnTo>
                    <a:pt x="30" y="52"/>
                  </a:lnTo>
                  <a:lnTo>
                    <a:pt x="32" y="56"/>
                  </a:lnTo>
                  <a:lnTo>
                    <a:pt x="32" y="62"/>
                  </a:lnTo>
                  <a:lnTo>
                    <a:pt x="32" y="68"/>
                  </a:lnTo>
                  <a:lnTo>
                    <a:pt x="30" y="72"/>
                  </a:lnTo>
                  <a:lnTo>
                    <a:pt x="32" y="74"/>
                  </a:lnTo>
                  <a:lnTo>
                    <a:pt x="34" y="78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31" name="Freeform 170"/>
            <p:cNvSpPr>
              <a:spLocks noChangeAspect="1"/>
            </p:cNvSpPr>
            <p:nvPr/>
          </p:nvSpPr>
          <p:spPr bwMode="auto">
            <a:xfrm>
              <a:off x="2570" y="1471"/>
              <a:ext cx="59" cy="39"/>
            </a:xfrm>
            <a:custGeom>
              <a:avLst/>
              <a:gdLst>
                <a:gd name="T0" fmla="*/ 76 w 58"/>
                <a:gd name="T1" fmla="*/ 287 h 36"/>
                <a:gd name="T2" fmla="*/ 74 w 58"/>
                <a:gd name="T3" fmla="*/ 287 h 36"/>
                <a:gd name="T4" fmla="*/ 74 w 58"/>
                <a:gd name="T5" fmla="*/ 271 h 36"/>
                <a:gd name="T6" fmla="*/ 74 w 58"/>
                <a:gd name="T7" fmla="*/ 236 h 36"/>
                <a:gd name="T8" fmla="*/ 76 w 58"/>
                <a:gd name="T9" fmla="*/ 201 h 36"/>
                <a:gd name="T10" fmla="*/ 78 w 58"/>
                <a:gd name="T11" fmla="*/ 186 h 36"/>
                <a:gd name="T12" fmla="*/ 82 w 58"/>
                <a:gd name="T13" fmla="*/ 172 h 36"/>
                <a:gd name="T14" fmla="*/ 84 w 58"/>
                <a:gd name="T15" fmla="*/ 147 h 36"/>
                <a:gd name="T16" fmla="*/ 82 w 58"/>
                <a:gd name="T17" fmla="*/ 107 h 36"/>
                <a:gd name="T18" fmla="*/ 80 w 58"/>
                <a:gd name="T19" fmla="*/ 91 h 36"/>
                <a:gd name="T20" fmla="*/ 74 w 58"/>
                <a:gd name="T21" fmla="*/ 6 h 36"/>
                <a:gd name="T22" fmla="*/ 58 w 58"/>
                <a:gd name="T23" fmla="*/ 0 h 36"/>
                <a:gd name="T24" fmla="*/ 18 w 58"/>
                <a:gd name="T25" fmla="*/ 4 h 36"/>
                <a:gd name="T26" fmla="*/ 14 w 58"/>
                <a:gd name="T27" fmla="*/ 2 h 36"/>
                <a:gd name="T28" fmla="*/ 12 w 58"/>
                <a:gd name="T29" fmla="*/ 0 h 36"/>
                <a:gd name="T30" fmla="*/ 0 w 58"/>
                <a:gd name="T31" fmla="*/ 6 h 36"/>
                <a:gd name="T32" fmla="*/ 4 w 58"/>
                <a:gd name="T33" fmla="*/ 78 h 36"/>
                <a:gd name="T34" fmla="*/ 10 w 58"/>
                <a:gd name="T35" fmla="*/ 126 h 36"/>
                <a:gd name="T36" fmla="*/ 16 w 58"/>
                <a:gd name="T37" fmla="*/ 147 h 36"/>
                <a:gd name="T38" fmla="*/ 24 w 58"/>
                <a:gd name="T39" fmla="*/ 159 h 36"/>
                <a:gd name="T40" fmla="*/ 24 w 58"/>
                <a:gd name="T41" fmla="*/ 186 h 36"/>
                <a:gd name="T42" fmla="*/ 26 w 58"/>
                <a:gd name="T43" fmla="*/ 201 h 36"/>
                <a:gd name="T44" fmla="*/ 56 w 58"/>
                <a:gd name="T45" fmla="*/ 218 h 36"/>
                <a:gd name="T46" fmla="*/ 62 w 58"/>
                <a:gd name="T47" fmla="*/ 218 h 36"/>
                <a:gd name="T48" fmla="*/ 62 w 58"/>
                <a:gd name="T49" fmla="*/ 236 h 36"/>
                <a:gd name="T50" fmla="*/ 64 w 58"/>
                <a:gd name="T51" fmla="*/ 236 h 36"/>
                <a:gd name="T52" fmla="*/ 66 w 58"/>
                <a:gd name="T53" fmla="*/ 271 h 36"/>
                <a:gd name="T54" fmla="*/ 68 w 58"/>
                <a:gd name="T55" fmla="*/ 287 h 36"/>
                <a:gd name="T56" fmla="*/ 76 w 58"/>
                <a:gd name="T57" fmla="*/ 287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36"/>
                <a:gd name="T89" fmla="*/ 58 w 58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36">
                  <a:moveTo>
                    <a:pt x="50" y="36"/>
                  </a:moveTo>
                  <a:lnTo>
                    <a:pt x="48" y="36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6" y="22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6" y="18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4"/>
                  </a:lnTo>
                  <a:lnTo>
                    <a:pt x="42" y="36"/>
                  </a:lnTo>
                  <a:lnTo>
                    <a:pt x="50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32" name="Freeform 171"/>
            <p:cNvSpPr>
              <a:spLocks noChangeAspect="1"/>
            </p:cNvSpPr>
            <p:nvPr/>
          </p:nvSpPr>
          <p:spPr bwMode="auto">
            <a:xfrm>
              <a:off x="2581" y="1423"/>
              <a:ext cx="55" cy="56"/>
            </a:xfrm>
            <a:custGeom>
              <a:avLst/>
              <a:gdLst>
                <a:gd name="T0" fmla="*/ 80 w 54"/>
                <a:gd name="T1" fmla="*/ 0 h 52"/>
                <a:gd name="T2" fmla="*/ 80 w 54"/>
                <a:gd name="T3" fmla="*/ 67 h 52"/>
                <a:gd name="T4" fmla="*/ 78 w 54"/>
                <a:gd name="T5" fmla="*/ 121 h 52"/>
                <a:gd name="T6" fmla="*/ 78 w 54"/>
                <a:gd name="T7" fmla="*/ 163 h 52"/>
                <a:gd name="T8" fmla="*/ 80 w 54"/>
                <a:gd name="T9" fmla="*/ 163 h 52"/>
                <a:gd name="T10" fmla="*/ 76 w 54"/>
                <a:gd name="T11" fmla="*/ 221 h 52"/>
                <a:gd name="T12" fmla="*/ 72 w 54"/>
                <a:gd name="T13" fmla="*/ 244 h 52"/>
                <a:gd name="T14" fmla="*/ 70 w 54"/>
                <a:gd name="T15" fmla="*/ 276 h 52"/>
                <a:gd name="T16" fmla="*/ 68 w 54"/>
                <a:gd name="T17" fmla="*/ 320 h 52"/>
                <a:gd name="T18" fmla="*/ 66 w 54"/>
                <a:gd name="T19" fmla="*/ 345 h 52"/>
                <a:gd name="T20" fmla="*/ 64 w 54"/>
                <a:gd name="T21" fmla="*/ 353 h 52"/>
                <a:gd name="T22" fmla="*/ 56 w 54"/>
                <a:gd name="T23" fmla="*/ 320 h 52"/>
                <a:gd name="T24" fmla="*/ 20 w 54"/>
                <a:gd name="T25" fmla="*/ 304 h 52"/>
                <a:gd name="T26" fmla="*/ 6 w 54"/>
                <a:gd name="T27" fmla="*/ 328 h 52"/>
                <a:gd name="T28" fmla="*/ 2 w 54"/>
                <a:gd name="T29" fmla="*/ 320 h 52"/>
                <a:gd name="T30" fmla="*/ 0 w 54"/>
                <a:gd name="T31" fmla="*/ 304 h 52"/>
                <a:gd name="T32" fmla="*/ 10 w 54"/>
                <a:gd name="T33" fmla="*/ 262 h 52"/>
                <a:gd name="T34" fmla="*/ 14 w 54"/>
                <a:gd name="T35" fmla="*/ 221 h 52"/>
                <a:gd name="T36" fmla="*/ 18 w 54"/>
                <a:gd name="T37" fmla="*/ 163 h 52"/>
                <a:gd name="T38" fmla="*/ 22 w 54"/>
                <a:gd name="T39" fmla="*/ 121 h 52"/>
                <a:gd name="T40" fmla="*/ 24 w 54"/>
                <a:gd name="T41" fmla="*/ 90 h 52"/>
                <a:gd name="T42" fmla="*/ 56 w 54"/>
                <a:gd name="T43" fmla="*/ 90 h 52"/>
                <a:gd name="T44" fmla="*/ 58 w 54"/>
                <a:gd name="T45" fmla="*/ 58 h 52"/>
                <a:gd name="T46" fmla="*/ 66 w 54"/>
                <a:gd name="T47" fmla="*/ 4 h 52"/>
                <a:gd name="T48" fmla="*/ 72 w 54"/>
                <a:gd name="T49" fmla="*/ 2 h 52"/>
                <a:gd name="T50" fmla="*/ 80 w 54"/>
                <a:gd name="T51" fmla="*/ 0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4"/>
                <a:gd name="T79" fmla="*/ 0 h 52"/>
                <a:gd name="T80" fmla="*/ 54 w 54"/>
                <a:gd name="T81" fmla="*/ 52 h 5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4" h="52">
                  <a:moveTo>
                    <a:pt x="54" y="0"/>
                  </a:moveTo>
                  <a:lnTo>
                    <a:pt x="54" y="10"/>
                  </a:lnTo>
                  <a:lnTo>
                    <a:pt x="52" y="18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0" y="32"/>
                  </a:lnTo>
                  <a:lnTo>
                    <a:pt x="46" y="36"/>
                  </a:lnTo>
                  <a:lnTo>
                    <a:pt x="44" y="40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0" y="46"/>
                  </a:lnTo>
                  <a:lnTo>
                    <a:pt x="20" y="44"/>
                  </a:lnTo>
                  <a:lnTo>
                    <a:pt x="6" y="48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10" y="38"/>
                  </a:lnTo>
                  <a:lnTo>
                    <a:pt x="14" y="32"/>
                  </a:lnTo>
                  <a:lnTo>
                    <a:pt x="18" y="24"/>
                  </a:lnTo>
                  <a:lnTo>
                    <a:pt x="22" y="18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33" name="Freeform 172"/>
            <p:cNvSpPr>
              <a:spLocks noChangeAspect="1"/>
            </p:cNvSpPr>
            <p:nvPr/>
          </p:nvSpPr>
          <p:spPr bwMode="auto">
            <a:xfrm>
              <a:off x="2653" y="1340"/>
              <a:ext cx="34" cy="61"/>
            </a:xfrm>
            <a:custGeom>
              <a:avLst/>
              <a:gdLst>
                <a:gd name="T0" fmla="*/ 24 w 34"/>
                <a:gd name="T1" fmla="*/ 517 h 56"/>
                <a:gd name="T2" fmla="*/ 10 w 34"/>
                <a:gd name="T3" fmla="*/ 517 h 56"/>
                <a:gd name="T4" fmla="*/ 12 w 34"/>
                <a:gd name="T5" fmla="*/ 517 h 56"/>
                <a:gd name="T6" fmla="*/ 14 w 34"/>
                <a:gd name="T7" fmla="*/ 497 h 56"/>
                <a:gd name="T8" fmla="*/ 6 w 34"/>
                <a:gd name="T9" fmla="*/ 497 h 56"/>
                <a:gd name="T10" fmla="*/ 6 w 34"/>
                <a:gd name="T11" fmla="*/ 419 h 56"/>
                <a:gd name="T12" fmla="*/ 4 w 34"/>
                <a:gd name="T13" fmla="*/ 376 h 56"/>
                <a:gd name="T14" fmla="*/ 2 w 34"/>
                <a:gd name="T15" fmla="*/ 317 h 56"/>
                <a:gd name="T16" fmla="*/ 0 w 34"/>
                <a:gd name="T17" fmla="*/ 267 h 56"/>
                <a:gd name="T18" fmla="*/ 2 w 34"/>
                <a:gd name="T19" fmla="*/ 225 h 56"/>
                <a:gd name="T20" fmla="*/ 4 w 34"/>
                <a:gd name="T21" fmla="*/ 190 h 56"/>
                <a:gd name="T22" fmla="*/ 14 w 34"/>
                <a:gd name="T23" fmla="*/ 106 h 56"/>
                <a:gd name="T24" fmla="*/ 30 w 34"/>
                <a:gd name="T25" fmla="*/ 0 h 56"/>
                <a:gd name="T26" fmla="*/ 30 w 34"/>
                <a:gd name="T27" fmla="*/ 125 h 56"/>
                <a:gd name="T28" fmla="*/ 28 w 34"/>
                <a:gd name="T29" fmla="*/ 174 h 56"/>
                <a:gd name="T30" fmla="*/ 30 w 34"/>
                <a:gd name="T31" fmla="*/ 190 h 56"/>
                <a:gd name="T32" fmla="*/ 34 w 34"/>
                <a:gd name="T33" fmla="*/ 207 h 56"/>
                <a:gd name="T34" fmla="*/ 32 w 34"/>
                <a:gd name="T35" fmla="*/ 245 h 56"/>
                <a:gd name="T36" fmla="*/ 30 w 34"/>
                <a:gd name="T37" fmla="*/ 273 h 56"/>
                <a:gd name="T38" fmla="*/ 28 w 34"/>
                <a:gd name="T39" fmla="*/ 273 h 56"/>
                <a:gd name="T40" fmla="*/ 24 w 34"/>
                <a:gd name="T41" fmla="*/ 293 h 56"/>
                <a:gd name="T42" fmla="*/ 26 w 34"/>
                <a:gd name="T43" fmla="*/ 347 h 56"/>
                <a:gd name="T44" fmla="*/ 30 w 34"/>
                <a:gd name="T45" fmla="*/ 410 h 56"/>
                <a:gd name="T46" fmla="*/ 24 w 34"/>
                <a:gd name="T47" fmla="*/ 410 h 56"/>
                <a:gd name="T48" fmla="*/ 24 w 34"/>
                <a:gd name="T49" fmla="*/ 517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56"/>
                <a:gd name="T77" fmla="*/ 34 w 34"/>
                <a:gd name="T78" fmla="*/ 56 h 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56">
                  <a:moveTo>
                    <a:pt x="24" y="56"/>
                  </a:moveTo>
                  <a:lnTo>
                    <a:pt x="10" y="56"/>
                  </a:lnTo>
                  <a:lnTo>
                    <a:pt x="12" y="56"/>
                  </a:lnTo>
                  <a:lnTo>
                    <a:pt x="14" y="54"/>
                  </a:lnTo>
                  <a:lnTo>
                    <a:pt x="6" y="54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14" y="12"/>
                  </a:lnTo>
                  <a:lnTo>
                    <a:pt x="30" y="0"/>
                  </a:lnTo>
                  <a:lnTo>
                    <a:pt x="30" y="14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4" y="22"/>
                  </a:lnTo>
                  <a:lnTo>
                    <a:pt x="32" y="26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4" y="32"/>
                  </a:lnTo>
                  <a:lnTo>
                    <a:pt x="26" y="38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34" name="Freeform 173"/>
            <p:cNvSpPr>
              <a:spLocks noChangeAspect="1"/>
            </p:cNvSpPr>
            <p:nvPr/>
          </p:nvSpPr>
          <p:spPr bwMode="auto">
            <a:xfrm>
              <a:off x="2627" y="1548"/>
              <a:ext cx="68" cy="36"/>
            </a:xfrm>
            <a:custGeom>
              <a:avLst/>
              <a:gdLst>
                <a:gd name="T0" fmla="*/ 117 w 66"/>
                <a:gd name="T1" fmla="*/ 99 h 32"/>
                <a:gd name="T2" fmla="*/ 105 w 66"/>
                <a:gd name="T3" fmla="*/ 2 h 32"/>
                <a:gd name="T4" fmla="*/ 78 w 66"/>
                <a:gd name="T5" fmla="*/ 0 h 32"/>
                <a:gd name="T6" fmla="*/ 58 w 66"/>
                <a:gd name="T7" fmla="*/ 0 h 32"/>
                <a:gd name="T8" fmla="*/ 44 w 66"/>
                <a:gd name="T9" fmla="*/ 2 h 32"/>
                <a:gd name="T10" fmla="*/ 46 w 66"/>
                <a:gd name="T11" fmla="*/ 2 h 32"/>
                <a:gd name="T12" fmla="*/ 46 w 66"/>
                <a:gd name="T13" fmla="*/ 0 h 32"/>
                <a:gd name="T14" fmla="*/ 44 w 66"/>
                <a:gd name="T15" fmla="*/ 2 h 32"/>
                <a:gd name="T16" fmla="*/ 16 w 66"/>
                <a:gd name="T17" fmla="*/ 99 h 32"/>
                <a:gd name="T18" fmla="*/ 14 w 66"/>
                <a:gd name="T19" fmla="*/ 159 h 32"/>
                <a:gd name="T20" fmla="*/ 10 w 66"/>
                <a:gd name="T21" fmla="*/ 201 h 32"/>
                <a:gd name="T22" fmla="*/ 6 w 66"/>
                <a:gd name="T23" fmla="*/ 287 h 32"/>
                <a:gd name="T24" fmla="*/ 0 w 66"/>
                <a:gd name="T25" fmla="*/ 459 h 32"/>
                <a:gd name="T26" fmla="*/ 0 w 66"/>
                <a:gd name="T27" fmla="*/ 651 h 32"/>
                <a:gd name="T28" fmla="*/ 4 w 66"/>
                <a:gd name="T29" fmla="*/ 651 h 32"/>
                <a:gd name="T30" fmla="*/ 4 w 66"/>
                <a:gd name="T31" fmla="*/ 580 h 32"/>
                <a:gd name="T32" fmla="*/ 6 w 66"/>
                <a:gd name="T33" fmla="*/ 515 h 32"/>
                <a:gd name="T34" fmla="*/ 10 w 66"/>
                <a:gd name="T35" fmla="*/ 550 h 32"/>
                <a:gd name="T36" fmla="*/ 12 w 66"/>
                <a:gd name="T37" fmla="*/ 515 h 32"/>
                <a:gd name="T38" fmla="*/ 12 w 66"/>
                <a:gd name="T39" fmla="*/ 669 h 32"/>
                <a:gd name="T40" fmla="*/ 58 w 66"/>
                <a:gd name="T41" fmla="*/ 669 h 32"/>
                <a:gd name="T42" fmla="*/ 62 w 66"/>
                <a:gd name="T43" fmla="*/ 651 h 32"/>
                <a:gd name="T44" fmla="*/ 66 w 66"/>
                <a:gd name="T45" fmla="*/ 580 h 32"/>
                <a:gd name="T46" fmla="*/ 70 w 66"/>
                <a:gd name="T47" fmla="*/ 550 h 32"/>
                <a:gd name="T48" fmla="*/ 82 w 66"/>
                <a:gd name="T49" fmla="*/ 651 h 32"/>
                <a:gd name="T50" fmla="*/ 93 w 66"/>
                <a:gd name="T51" fmla="*/ 669 h 32"/>
                <a:gd name="T52" fmla="*/ 105 w 66"/>
                <a:gd name="T53" fmla="*/ 669 h 32"/>
                <a:gd name="T54" fmla="*/ 105 w 66"/>
                <a:gd name="T55" fmla="*/ 550 h 32"/>
                <a:gd name="T56" fmla="*/ 114 w 66"/>
                <a:gd name="T57" fmla="*/ 515 h 32"/>
                <a:gd name="T58" fmla="*/ 125 w 66"/>
                <a:gd name="T59" fmla="*/ 459 h 32"/>
                <a:gd name="T60" fmla="*/ 141 w 66"/>
                <a:gd name="T61" fmla="*/ 408 h 32"/>
                <a:gd name="T62" fmla="*/ 141 w 66"/>
                <a:gd name="T63" fmla="*/ 287 h 32"/>
                <a:gd name="T64" fmla="*/ 133 w 66"/>
                <a:gd name="T65" fmla="*/ 287 h 32"/>
                <a:gd name="T66" fmla="*/ 125 w 66"/>
                <a:gd name="T67" fmla="*/ 254 h 32"/>
                <a:gd name="T68" fmla="*/ 117 w 66"/>
                <a:gd name="T69" fmla="*/ 159 h 32"/>
                <a:gd name="T70" fmla="*/ 117 w 66"/>
                <a:gd name="T71" fmla="*/ 99 h 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32"/>
                <a:gd name="T110" fmla="*/ 66 w 66"/>
                <a:gd name="T111" fmla="*/ 32 h 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32">
                  <a:moveTo>
                    <a:pt x="54" y="4"/>
                  </a:moveTo>
                  <a:lnTo>
                    <a:pt x="48" y="2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40" y="30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2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2" y="14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35" name="Freeform 174"/>
            <p:cNvSpPr>
              <a:spLocks noChangeAspect="1"/>
            </p:cNvSpPr>
            <p:nvPr/>
          </p:nvSpPr>
          <p:spPr bwMode="auto">
            <a:xfrm>
              <a:off x="2681" y="1521"/>
              <a:ext cx="117" cy="51"/>
            </a:xfrm>
            <a:custGeom>
              <a:avLst/>
              <a:gdLst>
                <a:gd name="T0" fmla="*/ 120 w 114"/>
                <a:gd name="T1" fmla="*/ 46 h 48"/>
                <a:gd name="T2" fmla="*/ 132 w 114"/>
                <a:gd name="T3" fmla="*/ 46 h 48"/>
                <a:gd name="T4" fmla="*/ 143 w 114"/>
                <a:gd name="T5" fmla="*/ 6 h 48"/>
                <a:gd name="T6" fmla="*/ 147 w 114"/>
                <a:gd name="T7" fmla="*/ 4 h 48"/>
                <a:gd name="T8" fmla="*/ 155 w 114"/>
                <a:gd name="T9" fmla="*/ 2 h 48"/>
                <a:gd name="T10" fmla="*/ 163 w 114"/>
                <a:gd name="T11" fmla="*/ 0 h 48"/>
                <a:gd name="T12" fmla="*/ 176 w 114"/>
                <a:gd name="T13" fmla="*/ 2 h 48"/>
                <a:gd name="T14" fmla="*/ 191 w 114"/>
                <a:gd name="T15" fmla="*/ 4 h 48"/>
                <a:gd name="T16" fmla="*/ 201 w 114"/>
                <a:gd name="T17" fmla="*/ 6 h 48"/>
                <a:gd name="T18" fmla="*/ 211 w 114"/>
                <a:gd name="T19" fmla="*/ 6 h 48"/>
                <a:gd name="T20" fmla="*/ 215 w 114"/>
                <a:gd name="T21" fmla="*/ 66 h 48"/>
                <a:gd name="T22" fmla="*/ 223 w 114"/>
                <a:gd name="T23" fmla="*/ 84 h 48"/>
                <a:gd name="T24" fmla="*/ 211 w 114"/>
                <a:gd name="T25" fmla="*/ 121 h 48"/>
                <a:gd name="T26" fmla="*/ 208 w 114"/>
                <a:gd name="T27" fmla="*/ 155 h 48"/>
                <a:gd name="T28" fmla="*/ 201 w 114"/>
                <a:gd name="T29" fmla="*/ 198 h 48"/>
                <a:gd name="T30" fmla="*/ 194 w 114"/>
                <a:gd name="T31" fmla="*/ 211 h 48"/>
                <a:gd name="T32" fmla="*/ 163 w 114"/>
                <a:gd name="T33" fmla="*/ 211 h 48"/>
                <a:gd name="T34" fmla="*/ 155 w 114"/>
                <a:gd name="T35" fmla="*/ 223 h 48"/>
                <a:gd name="T36" fmla="*/ 151 w 114"/>
                <a:gd name="T37" fmla="*/ 233 h 48"/>
                <a:gd name="T38" fmla="*/ 135 w 114"/>
                <a:gd name="T39" fmla="*/ 233 h 48"/>
                <a:gd name="T40" fmla="*/ 113 w 114"/>
                <a:gd name="T41" fmla="*/ 223 h 48"/>
                <a:gd name="T42" fmla="*/ 87 w 114"/>
                <a:gd name="T43" fmla="*/ 206 h 48"/>
                <a:gd name="T44" fmla="*/ 71 w 114"/>
                <a:gd name="T45" fmla="*/ 198 h 48"/>
                <a:gd name="T46" fmla="*/ 54 w 114"/>
                <a:gd name="T47" fmla="*/ 186 h 48"/>
                <a:gd name="T48" fmla="*/ 50 w 114"/>
                <a:gd name="T49" fmla="*/ 186 h 48"/>
                <a:gd name="T50" fmla="*/ 50 w 114"/>
                <a:gd name="T51" fmla="*/ 198 h 48"/>
                <a:gd name="T52" fmla="*/ 12 w 114"/>
                <a:gd name="T53" fmla="*/ 198 h 48"/>
                <a:gd name="T54" fmla="*/ 8 w 114"/>
                <a:gd name="T55" fmla="*/ 198 h 48"/>
                <a:gd name="T56" fmla="*/ 4 w 114"/>
                <a:gd name="T57" fmla="*/ 186 h 48"/>
                <a:gd name="T58" fmla="*/ 0 w 114"/>
                <a:gd name="T59" fmla="*/ 165 h 48"/>
                <a:gd name="T60" fmla="*/ 0 w 114"/>
                <a:gd name="T61" fmla="*/ 146 h 48"/>
                <a:gd name="T62" fmla="*/ 6 w 114"/>
                <a:gd name="T63" fmla="*/ 146 h 48"/>
                <a:gd name="T64" fmla="*/ 46 w 114"/>
                <a:gd name="T65" fmla="*/ 146 h 48"/>
                <a:gd name="T66" fmla="*/ 52 w 114"/>
                <a:gd name="T67" fmla="*/ 146 h 48"/>
                <a:gd name="T68" fmla="*/ 63 w 114"/>
                <a:gd name="T69" fmla="*/ 129 h 48"/>
                <a:gd name="T70" fmla="*/ 95 w 114"/>
                <a:gd name="T71" fmla="*/ 129 h 48"/>
                <a:gd name="T72" fmla="*/ 95 w 114"/>
                <a:gd name="T73" fmla="*/ 121 h 48"/>
                <a:gd name="T74" fmla="*/ 91 w 114"/>
                <a:gd name="T75" fmla="*/ 95 h 48"/>
                <a:gd name="T76" fmla="*/ 95 w 114"/>
                <a:gd name="T77" fmla="*/ 66 h 48"/>
                <a:gd name="T78" fmla="*/ 107 w 114"/>
                <a:gd name="T79" fmla="*/ 58 h 48"/>
                <a:gd name="T80" fmla="*/ 117 w 114"/>
                <a:gd name="T81" fmla="*/ 46 h 48"/>
                <a:gd name="T82" fmla="*/ 123 w 114"/>
                <a:gd name="T83" fmla="*/ 6 h 48"/>
                <a:gd name="T84" fmla="*/ 120 w 114"/>
                <a:gd name="T85" fmla="*/ 46 h 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4"/>
                <a:gd name="T130" fmla="*/ 0 h 48"/>
                <a:gd name="T131" fmla="*/ 114 w 114"/>
                <a:gd name="T132" fmla="*/ 48 h 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4" h="48">
                  <a:moveTo>
                    <a:pt x="60" y="8"/>
                  </a:moveTo>
                  <a:lnTo>
                    <a:pt x="68" y="8"/>
                  </a:lnTo>
                  <a:lnTo>
                    <a:pt x="74" y="6"/>
                  </a:lnTo>
                  <a:lnTo>
                    <a:pt x="76" y="4"/>
                  </a:lnTo>
                  <a:lnTo>
                    <a:pt x="80" y="2"/>
                  </a:lnTo>
                  <a:lnTo>
                    <a:pt x="84" y="0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0" y="14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106" y="32"/>
                  </a:lnTo>
                  <a:lnTo>
                    <a:pt x="102" y="40"/>
                  </a:lnTo>
                  <a:lnTo>
                    <a:pt x="98" y="44"/>
                  </a:lnTo>
                  <a:lnTo>
                    <a:pt x="84" y="44"/>
                  </a:lnTo>
                  <a:lnTo>
                    <a:pt x="80" y="46"/>
                  </a:lnTo>
                  <a:lnTo>
                    <a:pt x="78" y="48"/>
                  </a:lnTo>
                  <a:lnTo>
                    <a:pt x="70" y="48"/>
                  </a:lnTo>
                  <a:lnTo>
                    <a:pt x="56" y="46"/>
                  </a:lnTo>
                  <a:lnTo>
                    <a:pt x="46" y="42"/>
                  </a:lnTo>
                  <a:lnTo>
                    <a:pt x="38" y="40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20" y="30"/>
                  </a:lnTo>
                  <a:lnTo>
                    <a:pt x="26" y="30"/>
                  </a:lnTo>
                  <a:lnTo>
                    <a:pt x="34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36" name="Freeform 175"/>
            <p:cNvSpPr>
              <a:spLocks noChangeAspect="1"/>
            </p:cNvSpPr>
            <p:nvPr/>
          </p:nvSpPr>
          <p:spPr bwMode="auto">
            <a:xfrm>
              <a:off x="2784" y="1529"/>
              <a:ext cx="105" cy="59"/>
            </a:xfrm>
            <a:custGeom>
              <a:avLst/>
              <a:gdLst>
                <a:gd name="T0" fmla="*/ 130 w 102"/>
                <a:gd name="T1" fmla="*/ 506 h 54"/>
                <a:gd name="T2" fmla="*/ 126 w 102"/>
                <a:gd name="T3" fmla="*/ 480 h 54"/>
                <a:gd name="T4" fmla="*/ 119 w 102"/>
                <a:gd name="T5" fmla="*/ 439 h 54"/>
                <a:gd name="T6" fmla="*/ 95 w 102"/>
                <a:gd name="T7" fmla="*/ 506 h 54"/>
                <a:gd name="T8" fmla="*/ 80 w 102"/>
                <a:gd name="T9" fmla="*/ 524 h 54"/>
                <a:gd name="T10" fmla="*/ 64 w 102"/>
                <a:gd name="T11" fmla="*/ 532 h 54"/>
                <a:gd name="T12" fmla="*/ 56 w 102"/>
                <a:gd name="T13" fmla="*/ 532 h 54"/>
                <a:gd name="T14" fmla="*/ 48 w 102"/>
                <a:gd name="T15" fmla="*/ 524 h 54"/>
                <a:gd name="T16" fmla="*/ 16 w 102"/>
                <a:gd name="T17" fmla="*/ 463 h 54"/>
                <a:gd name="T18" fmla="*/ 8 w 102"/>
                <a:gd name="T19" fmla="*/ 402 h 54"/>
                <a:gd name="T20" fmla="*/ 0 w 102"/>
                <a:gd name="T21" fmla="*/ 365 h 54"/>
                <a:gd name="T22" fmla="*/ 4 w 102"/>
                <a:gd name="T23" fmla="*/ 325 h 54"/>
                <a:gd name="T24" fmla="*/ 6 w 102"/>
                <a:gd name="T25" fmla="*/ 236 h 54"/>
                <a:gd name="T26" fmla="*/ 10 w 102"/>
                <a:gd name="T27" fmla="*/ 164 h 54"/>
                <a:gd name="T28" fmla="*/ 14 w 102"/>
                <a:gd name="T29" fmla="*/ 95 h 54"/>
                <a:gd name="T30" fmla="*/ 46 w 102"/>
                <a:gd name="T31" fmla="*/ 137 h 54"/>
                <a:gd name="T32" fmla="*/ 60 w 102"/>
                <a:gd name="T33" fmla="*/ 164 h 54"/>
                <a:gd name="T34" fmla="*/ 95 w 102"/>
                <a:gd name="T35" fmla="*/ 95 h 54"/>
                <a:gd name="T36" fmla="*/ 119 w 102"/>
                <a:gd name="T37" fmla="*/ 67 h 54"/>
                <a:gd name="T38" fmla="*/ 130 w 102"/>
                <a:gd name="T39" fmla="*/ 2 h 54"/>
                <a:gd name="T40" fmla="*/ 134 w 102"/>
                <a:gd name="T41" fmla="*/ 0 h 54"/>
                <a:gd name="T42" fmla="*/ 142 w 102"/>
                <a:gd name="T43" fmla="*/ 0 h 54"/>
                <a:gd name="T44" fmla="*/ 159 w 102"/>
                <a:gd name="T45" fmla="*/ 0 h 54"/>
                <a:gd name="T46" fmla="*/ 179 w 102"/>
                <a:gd name="T47" fmla="*/ 2 h 54"/>
                <a:gd name="T48" fmla="*/ 191 w 102"/>
                <a:gd name="T49" fmla="*/ 2 h 54"/>
                <a:gd name="T50" fmla="*/ 191 w 102"/>
                <a:gd name="T51" fmla="*/ 0 h 54"/>
                <a:gd name="T52" fmla="*/ 195 w 102"/>
                <a:gd name="T53" fmla="*/ 2 h 54"/>
                <a:gd name="T54" fmla="*/ 200 w 102"/>
                <a:gd name="T55" fmla="*/ 4 h 54"/>
                <a:gd name="T56" fmla="*/ 215 w 102"/>
                <a:gd name="T57" fmla="*/ 80 h 54"/>
                <a:gd name="T58" fmla="*/ 212 w 102"/>
                <a:gd name="T59" fmla="*/ 137 h 54"/>
                <a:gd name="T60" fmla="*/ 203 w 102"/>
                <a:gd name="T61" fmla="*/ 164 h 54"/>
                <a:gd name="T62" fmla="*/ 195 w 102"/>
                <a:gd name="T63" fmla="*/ 198 h 54"/>
                <a:gd name="T64" fmla="*/ 188 w 102"/>
                <a:gd name="T65" fmla="*/ 236 h 54"/>
                <a:gd name="T66" fmla="*/ 184 w 102"/>
                <a:gd name="T67" fmla="*/ 325 h 54"/>
                <a:gd name="T68" fmla="*/ 179 w 102"/>
                <a:gd name="T69" fmla="*/ 388 h 54"/>
                <a:gd name="T70" fmla="*/ 174 w 102"/>
                <a:gd name="T71" fmla="*/ 402 h 54"/>
                <a:gd name="T72" fmla="*/ 164 w 102"/>
                <a:gd name="T73" fmla="*/ 439 h 54"/>
                <a:gd name="T74" fmla="*/ 150 w 102"/>
                <a:gd name="T75" fmla="*/ 463 h 54"/>
                <a:gd name="T76" fmla="*/ 138 w 102"/>
                <a:gd name="T77" fmla="*/ 463 h 54"/>
                <a:gd name="T78" fmla="*/ 134 w 102"/>
                <a:gd name="T79" fmla="*/ 480 h 54"/>
                <a:gd name="T80" fmla="*/ 130 w 102"/>
                <a:gd name="T81" fmla="*/ 506 h 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2"/>
                <a:gd name="T124" fmla="*/ 0 h 54"/>
                <a:gd name="T125" fmla="*/ 102 w 102"/>
                <a:gd name="T126" fmla="*/ 54 h 5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2" h="54">
                  <a:moveTo>
                    <a:pt x="62" y="50"/>
                  </a:moveTo>
                  <a:lnTo>
                    <a:pt x="60" y="48"/>
                  </a:lnTo>
                  <a:lnTo>
                    <a:pt x="56" y="44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2" y="54"/>
                  </a:lnTo>
                  <a:lnTo>
                    <a:pt x="28" y="54"/>
                  </a:lnTo>
                  <a:lnTo>
                    <a:pt x="22" y="52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6" y="24"/>
                  </a:lnTo>
                  <a:lnTo>
                    <a:pt x="10" y="16"/>
                  </a:lnTo>
                  <a:lnTo>
                    <a:pt x="14" y="10"/>
                  </a:lnTo>
                  <a:lnTo>
                    <a:pt x="20" y="14"/>
                  </a:lnTo>
                  <a:lnTo>
                    <a:pt x="30" y="16"/>
                  </a:lnTo>
                  <a:lnTo>
                    <a:pt x="46" y="10"/>
                  </a:lnTo>
                  <a:lnTo>
                    <a:pt x="56" y="6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102" y="8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88" y="24"/>
                  </a:lnTo>
                  <a:lnTo>
                    <a:pt x="86" y="32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8" y="44"/>
                  </a:lnTo>
                  <a:lnTo>
                    <a:pt x="72" y="46"/>
                  </a:lnTo>
                  <a:lnTo>
                    <a:pt x="66" y="46"/>
                  </a:lnTo>
                  <a:lnTo>
                    <a:pt x="64" y="48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37" name="Freeform 176"/>
            <p:cNvSpPr>
              <a:spLocks noChangeAspect="1"/>
            </p:cNvSpPr>
            <p:nvPr/>
          </p:nvSpPr>
          <p:spPr bwMode="auto">
            <a:xfrm>
              <a:off x="2890" y="1621"/>
              <a:ext cx="97" cy="61"/>
            </a:xfrm>
            <a:custGeom>
              <a:avLst/>
              <a:gdLst>
                <a:gd name="T0" fmla="*/ 11 w 95"/>
                <a:gd name="T1" fmla="*/ 487 h 56"/>
                <a:gd name="T2" fmla="*/ 11 w 95"/>
                <a:gd name="T3" fmla="*/ 385 h 56"/>
                <a:gd name="T4" fmla="*/ 7 w 95"/>
                <a:gd name="T5" fmla="*/ 376 h 56"/>
                <a:gd name="T6" fmla="*/ 4 w 95"/>
                <a:gd name="T7" fmla="*/ 347 h 56"/>
                <a:gd name="T8" fmla="*/ 2 w 95"/>
                <a:gd name="T9" fmla="*/ 317 h 56"/>
                <a:gd name="T10" fmla="*/ 4 w 95"/>
                <a:gd name="T11" fmla="*/ 245 h 56"/>
                <a:gd name="T12" fmla="*/ 9 w 95"/>
                <a:gd name="T13" fmla="*/ 174 h 56"/>
                <a:gd name="T14" fmla="*/ 4 w 95"/>
                <a:gd name="T15" fmla="*/ 106 h 56"/>
                <a:gd name="T16" fmla="*/ 2 w 95"/>
                <a:gd name="T17" fmla="*/ 63 h 56"/>
                <a:gd name="T18" fmla="*/ 0 w 95"/>
                <a:gd name="T19" fmla="*/ 4 h 56"/>
                <a:gd name="T20" fmla="*/ 0 w 95"/>
                <a:gd name="T21" fmla="*/ 2 h 56"/>
                <a:gd name="T22" fmla="*/ 0 w 95"/>
                <a:gd name="T23" fmla="*/ 0 h 56"/>
                <a:gd name="T24" fmla="*/ 2 w 95"/>
                <a:gd name="T25" fmla="*/ 0 h 56"/>
                <a:gd name="T26" fmla="*/ 4 w 95"/>
                <a:gd name="T27" fmla="*/ 2 h 56"/>
                <a:gd name="T28" fmla="*/ 7 w 95"/>
                <a:gd name="T29" fmla="*/ 4 h 56"/>
                <a:gd name="T30" fmla="*/ 13 w 95"/>
                <a:gd name="T31" fmla="*/ 63 h 56"/>
                <a:gd name="T32" fmla="*/ 17 w 95"/>
                <a:gd name="T33" fmla="*/ 63 h 56"/>
                <a:gd name="T34" fmla="*/ 23 w 95"/>
                <a:gd name="T35" fmla="*/ 63 h 56"/>
                <a:gd name="T36" fmla="*/ 53 w 95"/>
                <a:gd name="T37" fmla="*/ 75 h 56"/>
                <a:gd name="T38" fmla="*/ 82 w 95"/>
                <a:gd name="T39" fmla="*/ 75 h 56"/>
                <a:gd name="T40" fmla="*/ 94 w 95"/>
                <a:gd name="T41" fmla="*/ 75 h 56"/>
                <a:gd name="T42" fmla="*/ 102 w 95"/>
                <a:gd name="T43" fmla="*/ 4 h 56"/>
                <a:gd name="T44" fmla="*/ 110 w 95"/>
                <a:gd name="T45" fmla="*/ 2 h 56"/>
                <a:gd name="T46" fmla="*/ 128 w 95"/>
                <a:gd name="T47" fmla="*/ 0 h 56"/>
                <a:gd name="T48" fmla="*/ 134 w 95"/>
                <a:gd name="T49" fmla="*/ 0 h 56"/>
                <a:gd name="T50" fmla="*/ 143 w 95"/>
                <a:gd name="T51" fmla="*/ 2 h 56"/>
                <a:gd name="T52" fmla="*/ 158 w 95"/>
                <a:gd name="T53" fmla="*/ 75 h 56"/>
                <a:gd name="T54" fmla="*/ 155 w 95"/>
                <a:gd name="T55" fmla="*/ 125 h 56"/>
                <a:gd name="T56" fmla="*/ 155 w 95"/>
                <a:gd name="T57" fmla="*/ 225 h 56"/>
                <a:gd name="T58" fmla="*/ 155 w 95"/>
                <a:gd name="T59" fmla="*/ 293 h 56"/>
                <a:gd name="T60" fmla="*/ 161 w 95"/>
                <a:gd name="T61" fmla="*/ 376 h 56"/>
                <a:gd name="T62" fmla="*/ 134 w 95"/>
                <a:gd name="T63" fmla="*/ 385 h 56"/>
                <a:gd name="T64" fmla="*/ 118 w 95"/>
                <a:gd name="T65" fmla="*/ 410 h 56"/>
                <a:gd name="T66" fmla="*/ 114 w 95"/>
                <a:gd name="T67" fmla="*/ 419 h 56"/>
                <a:gd name="T68" fmla="*/ 110 w 95"/>
                <a:gd name="T69" fmla="*/ 447 h 56"/>
                <a:gd name="T70" fmla="*/ 106 w 95"/>
                <a:gd name="T71" fmla="*/ 456 h 56"/>
                <a:gd name="T72" fmla="*/ 102 w 95"/>
                <a:gd name="T73" fmla="*/ 497 h 56"/>
                <a:gd name="T74" fmla="*/ 94 w 95"/>
                <a:gd name="T75" fmla="*/ 497 h 56"/>
                <a:gd name="T76" fmla="*/ 90 w 95"/>
                <a:gd name="T77" fmla="*/ 517 h 56"/>
                <a:gd name="T78" fmla="*/ 86 w 95"/>
                <a:gd name="T79" fmla="*/ 517 h 56"/>
                <a:gd name="T80" fmla="*/ 74 w 95"/>
                <a:gd name="T81" fmla="*/ 517 h 56"/>
                <a:gd name="T82" fmla="*/ 69 w 95"/>
                <a:gd name="T83" fmla="*/ 497 h 56"/>
                <a:gd name="T84" fmla="*/ 65 w 95"/>
                <a:gd name="T85" fmla="*/ 487 h 56"/>
                <a:gd name="T86" fmla="*/ 61 w 95"/>
                <a:gd name="T87" fmla="*/ 456 h 56"/>
                <a:gd name="T88" fmla="*/ 55 w 95"/>
                <a:gd name="T89" fmla="*/ 487 h 56"/>
                <a:gd name="T90" fmla="*/ 23 w 95"/>
                <a:gd name="T91" fmla="*/ 497 h 56"/>
                <a:gd name="T92" fmla="*/ 17 w 95"/>
                <a:gd name="T93" fmla="*/ 497 h 56"/>
                <a:gd name="T94" fmla="*/ 11 w 95"/>
                <a:gd name="T95" fmla="*/ 497 h 56"/>
                <a:gd name="T96" fmla="*/ 11 w 95"/>
                <a:gd name="T97" fmla="*/ 487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5"/>
                <a:gd name="T148" fmla="*/ 0 h 56"/>
                <a:gd name="T149" fmla="*/ 95 w 95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5" h="56">
                  <a:moveTo>
                    <a:pt x="11" y="52"/>
                  </a:moveTo>
                  <a:lnTo>
                    <a:pt x="11" y="42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7" y="4"/>
                  </a:lnTo>
                  <a:lnTo>
                    <a:pt x="13" y="6"/>
                  </a:lnTo>
                  <a:lnTo>
                    <a:pt x="17" y="6"/>
                  </a:lnTo>
                  <a:lnTo>
                    <a:pt x="23" y="6"/>
                  </a:lnTo>
                  <a:lnTo>
                    <a:pt x="27" y="8"/>
                  </a:lnTo>
                  <a:lnTo>
                    <a:pt x="51" y="8"/>
                  </a:lnTo>
                  <a:lnTo>
                    <a:pt x="57" y="8"/>
                  </a:lnTo>
                  <a:lnTo>
                    <a:pt x="61" y="4"/>
                  </a:lnTo>
                  <a:lnTo>
                    <a:pt x="65" y="2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93" y="8"/>
                  </a:lnTo>
                  <a:lnTo>
                    <a:pt x="91" y="14"/>
                  </a:lnTo>
                  <a:lnTo>
                    <a:pt x="91" y="24"/>
                  </a:lnTo>
                  <a:lnTo>
                    <a:pt x="91" y="32"/>
                  </a:lnTo>
                  <a:lnTo>
                    <a:pt x="95" y="40"/>
                  </a:lnTo>
                  <a:lnTo>
                    <a:pt x="77" y="42"/>
                  </a:lnTo>
                  <a:lnTo>
                    <a:pt x="69" y="44"/>
                  </a:lnTo>
                  <a:lnTo>
                    <a:pt x="67" y="46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1" y="54"/>
                  </a:lnTo>
                  <a:lnTo>
                    <a:pt x="57" y="54"/>
                  </a:lnTo>
                  <a:lnTo>
                    <a:pt x="55" y="56"/>
                  </a:lnTo>
                  <a:lnTo>
                    <a:pt x="53" y="56"/>
                  </a:lnTo>
                  <a:lnTo>
                    <a:pt x="47" y="56"/>
                  </a:lnTo>
                  <a:lnTo>
                    <a:pt x="43" y="54"/>
                  </a:lnTo>
                  <a:lnTo>
                    <a:pt x="39" y="52"/>
                  </a:lnTo>
                  <a:lnTo>
                    <a:pt x="35" y="50"/>
                  </a:lnTo>
                  <a:lnTo>
                    <a:pt x="29" y="52"/>
                  </a:lnTo>
                  <a:lnTo>
                    <a:pt x="23" y="54"/>
                  </a:lnTo>
                  <a:lnTo>
                    <a:pt x="17" y="54"/>
                  </a:lnTo>
                  <a:lnTo>
                    <a:pt x="11" y="54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38" name="Freeform 177"/>
            <p:cNvSpPr>
              <a:spLocks noChangeAspect="1"/>
            </p:cNvSpPr>
            <p:nvPr/>
          </p:nvSpPr>
          <p:spPr bwMode="auto">
            <a:xfrm>
              <a:off x="2659" y="1766"/>
              <a:ext cx="70" cy="156"/>
            </a:xfrm>
            <a:custGeom>
              <a:avLst/>
              <a:gdLst>
                <a:gd name="T0" fmla="*/ 68 w 68"/>
                <a:gd name="T1" fmla="*/ 1109 h 144"/>
                <a:gd name="T2" fmla="*/ 68 w 68"/>
                <a:gd name="T3" fmla="*/ 1123 h 144"/>
                <a:gd name="T4" fmla="*/ 56 w 68"/>
                <a:gd name="T5" fmla="*/ 897 h 144"/>
                <a:gd name="T6" fmla="*/ 50 w 68"/>
                <a:gd name="T7" fmla="*/ 845 h 144"/>
                <a:gd name="T8" fmla="*/ 46 w 68"/>
                <a:gd name="T9" fmla="*/ 805 h 144"/>
                <a:gd name="T10" fmla="*/ 16 w 68"/>
                <a:gd name="T11" fmla="*/ 752 h 144"/>
                <a:gd name="T12" fmla="*/ 12 w 68"/>
                <a:gd name="T13" fmla="*/ 705 h 144"/>
                <a:gd name="T14" fmla="*/ 10 w 68"/>
                <a:gd name="T15" fmla="*/ 666 h 144"/>
                <a:gd name="T16" fmla="*/ 6 w 68"/>
                <a:gd name="T17" fmla="*/ 641 h 144"/>
                <a:gd name="T18" fmla="*/ 0 w 68"/>
                <a:gd name="T19" fmla="*/ 592 h 144"/>
                <a:gd name="T20" fmla="*/ 0 w 68"/>
                <a:gd name="T21" fmla="*/ 546 h 144"/>
                <a:gd name="T22" fmla="*/ 0 w 68"/>
                <a:gd name="T23" fmla="*/ 512 h 144"/>
                <a:gd name="T24" fmla="*/ 4 w 68"/>
                <a:gd name="T25" fmla="*/ 474 h 144"/>
                <a:gd name="T26" fmla="*/ 8 w 68"/>
                <a:gd name="T27" fmla="*/ 465 h 144"/>
                <a:gd name="T28" fmla="*/ 10 w 68"/>
                <a:gd name="T29" fmla="*/ 429 h 144"/>
                <a:gd name="T30" fmla="*/ 12 w 68"/>
                <a:gd name="T31" fmla="*/ 366 h 144"/>
                <a:gd name="T32" fmla="*/ 12 w 68"/>
                <a:gd name="T33" fmla="*/ 318 h 144"/>
                <a:gd name="T34" fmla="*/ 12 w 68"/>
                <a:gd name="T35" fmla="*/ 201 h 144"/>
                <a:gd name="T36" fmla="*/ 12 w 68"/>
                <a:gd name="T37" fmla="*/ 126 h 144"/>
                <a:gd name="T38" fmla="*/ 14 w 68"/>
                <a:gd name="T39" fmla="*/ 6 h 144"/>
                <a:gd name="T40" fmla="*/ 14 w 68"/>
                <a:gd name="T41" fmla="*/ 4 h 144"/>
                <a:gd name="T42" fmla="*/ 16 w 68"/>
                <a:gd name="T43" fmla="*/ 2 h 144"/>
                <a:gd name="T44" fmla="*/ 48 w 68"/>
                <a:gd name="T45" fmla="*/ 0 h 144"/>
                <a:gd name="T46" fmla="*/ 64 w 68"/>
                <a:gd name="T47" fmla="*/ 0 h 144"/>
                <a:gd name="T48" fmla="*/ 76 w 68"/>
                <a:gd name="T49" fmla="*/ 0 h 144"/>
                <a:gd name="T50" fmla="*/ 84 w 68"/>
                <a:gd name="T51" fmla="*/ 2 h 144"/>
                <a:gd name="T52" fmla="*/ 95 w 68"/>
                <a:gd name="T53" fmla="*/ 4 h 144"/>
                <a:gd name="T54" fmla="*/ 113 w 68"/>
                <a:gd name="T55" fmla="*/ 6 h 144"/>
                <a:gd name="T56" fmla="*/ 107 w 68"/>
                <a:gd name="T57" fmla="*/ 78 h 144"/>
                <a:gd name="T58" fmla="*/ 101 w 68"/>
                <a:gd name="T59" fmla="*/ 107 h 144"/>
                <a:gd name="T60" fmla="*/ 101 w 68"/>
                <a:gd name="T61" fmla="*/ 147 h 144"/>
                <a:gd name="T62" fmla="*/ 95 w 68"/>
                <a:gd name="T63" fmla="*/ 172 h 144"/>
                <a:gd name="T64" fmla="*/ 101 w 68"/>
                <a:gd name="T65" fmla="*/ 201 h 144"/>
                <a:gd name="T66" fmla="*/ 107 w 68"/>
                <a:gd name="T67" fmla="*/ 236 h 144"/>
                <a:gd name="T68" fmla="*/ 116 w 68"/>
                <a:gd name="T69" fmla="*/ 256 h 144"/>
                <a:gd name="T70" fmla="*/ 119 w 68"/>
                <a:gd name="T71" fmla="*/ 287 h 144"/>
                <a:gd name="T72" fmla="*/ 116 w 68"/>
                <a:gd name="T73" fmla="*/ 366 h 144"/>
                <a:gd name="T74" fmla="*/ 107 w 68"/>
                <a:gd name="T75" fmla="*/ 396 h 144"/>
                <a:gd name="T76" fmla="*/ 95 w 68"/>
                <a:gd name="T77" fmla="*/ 447 h 144"/>
                <a:gd name="T78" fmla="*/ 89 w 68"/>
                <a:gd name="T79" fmla="*/ 503 h 144"/>
                <a:gd name="T80" fmla="*/ 95 w 68"/>
                <a:gd name="T81" fmla="*/ 524 h 144"/>
                <a:gd name="T82" fmla="*/ 107 w 68"/>
                <a:gd name="T83" fmla="*/ 556 h 144"/>
                <a:gd name="T84" fmla="*/ 122 w 68"/>
                <a:gd name="T85" fmla="*/ 568 h 144"/>
                <a:gd name="T86" fmla="*/ 142 w 68"/>
                <a:gd name="T87" fmla="*/ 615 h 144"/>
                <a:gd name="T88" fmla="*/ 134 w 68"/>
                <a:gd name="T89" fmla="*/ 652 h 144"/>
                <a:gd name="T90" fmla="*/ 134 w 68"/>
                <a:gd name="T91" fmla="*/ 705 h 144"/>
                <a:gd name="T92" fmla="*/ 134 w 68"/>
                <a:gd name="T93" fmla="*/ 743 h 144"/>
                <a:gd name="T94" fmla="*/ 134 w 68"/>
                <a:gd name="T95" fmla="*/ 780 h 144"/>
                <a:gd name="T96" fmla="*/ 116 w 68"/>
                <a:gd name="T97" fmla="*/ 829 h 144"/>
                <a:gd name="T98" fmla="*/ 101 w 68"/>
                <a:gd name="T99" fmla="*/ 883 h 144"/>
                <a:gd name="T100" fmla="*/ 89 w 68"/>
                <a:gd name="T101" fmla="*/ 916 h 144"/>
                <a:gd name="T102" fmla="*/ 89 w 68"/>
                <a:gd name="T103" fmla="*/ 963 h 144"/>
                <a:gd name="T104" fmla="*/ 95 w 68"/>
                <a:gd name="T105" fmla="*/ 973 h 144"/>
                <a:gd name="T106" fmla="*/ 80 w 68"/>
                <a:gd name="T107" fmla="*/ 1069 h 144"/>
                <a:gd name="T108" fmla="*/ 72 w 68"/>
                <a:gd name="T109" fmla="*/ 1109 h 144"/>
                <a:gd name="T110" fmla="*/ 72 w 68"/>
                <a:gd name="T111" fmla="*/ 1154 h 144"/>
                <a:gd name="T112" fmla="*/ 68 w 68"/>
                <a:gd name="T113" fmla="*/ 1109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144"/>
                <a:gd name="T173" fmla="*/ 68 w 68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144">
                  <a:moveTo>
                    <a:pt x="34" y="138"/>
                  </a:moveTo>
                  <a:lnTo>
                    <a:pt x="34" y="140"/>
                  </a:lnTo>
                  <a:lnTo>
                    <a:pt x="28" y="112"/>
                  </a:lnTo>
                  <a:lnTo>
                    <a:pt x="24" y="106"/>
                  </a:lnTo>
                  <a:lnTo>
                    <a:pt x="20" y="100"/>
                  </a:lnTo>
                  <a:lnTo>
                    <a:pt x="16" y="94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6" y="80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12" y="26"/>
                  </a:lnTo>
                  <a:lnTo>
                    <a:pt x="12" y="1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0" y="10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46" y="22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4" y="32"/>
                  </a:lnTo>
                  <a:lnTo>
                    <a:pt x="56" y="36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6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50" y="70"/>
                  </a:lnTo>
                  <a:lnTo>
                    <a:pt x="58" y="72"/>
                  </a:lnTo>
                  <a:lnTo>
                    <a:pt x="68" y="78"/>
                  </a:lnTo>
                  <a:lnTo>
                    <a:pt x="64" y="82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8"/>
                  </a:lnTo>
                  <a:lnTo>
                    <a:pt x="54" y="104"/>
                  </a:lnTo>
                  <a:lnTo>
                    <a:pt x="48" y="110"/>
                  </a:lnTo>
                  <a:lnTo>
                    <a:pt x="44" y="116"/>
                  </a:lnTo>
                  <a:lnTo>
                    <a:pt x="44" y="120"/>
                  </a:lnTo>
                  <a:lnTo>
                    <a:pt x="46" y="122"/>
                  </a:lnTo>
                  <a:lnTo>
                    <a:pt x="40" y="134"/>
                  </a:lnTo>
                  <a:lnTo>
                    <a:pt x="36" y="138"/>
                  </a:lnTo>
                  <a:lnTo>
                    <a:pt x="36" y="144"/>
                  </a:lnTo>
                  <a:lnTo>
                    <a:pt x="34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39" name="Freeform 178"/>
            <p:cNvSpPr>
              <a:spLocks noChangeAspect="1"/>
            </p:cNvSpPr>
            <p:nvPr/>
          </p:nvSpPr>
          <p:spPr bwMode="auto">
            <a:xfrm>
              <a:off x="2250" y="1975"/>
              <a:ext cx="203" cy="277"/>
            </a:xfrm>
            <a:custGeom>
              <a:avLst/>
              <a:gdLst>
                <a:gd name="T0" fmla="*/ 251 w 198"/>
                <a:gd name="T1" fmla="*/ 0 h 256"/>
                <a:gd name="T2" fmla="*/ 256 w 198"/>
                <a:gd name="T3" fmla="*/ 0 h 256"/>
                <a:gd name="T4" fmla="*/ 256 w 198"/>
                <a:gd name="T5" fmla="*/ 269 h 256"/>
                <a:gd name="T6" fmla="*/ 151 w 198"/>
                <a:gd name="T7" fmla="*/ 269 h 256"/>
                <a:gd name="T8" fmla="*/ 151 w 198"/>
                <a:gd name="T9" fmla="*/ 648 h 256"/>
                <a:gd name="T10" fmla="*/ 133 w 198"/>
                <a:gd name="T11" fmla="*/ 689 h 256"/>
                <a:gd name="T12" fmla="*/ 121 w 198"/>
                <a:gd name="T13" fmla="*/ 748 h 256"/>
                <a:gd name="T14" fmla="*/ 118 w 198"/>
                <a:gd name="T15" fmla="*/ 961 h 256"/>
                <a:gd name="T16" fmla="*/ 0 w 198"/>
                <a:gd name="T17" fmla="*/ 961 h 256"/>
                <a:gd name="T18" fmla="*/ 2 w 198"/>
                <a:gd name="T19" fmla="*/ 1025 h 256"/>
                <a:gd name="T20" fmla="*/ 6 w 198"/>
                <a:gd name="T21" fmla="*/ 1068 h 256"/>
                <a:gd name="T22" fmla="*/ 10 w 198"/>
                <a:gd name="T23" fmla="*/ 1123 h 256"/>
                <a:gd name="T24" fmla="*/ 12 w 198"/>
                <a:gd name="T25" fmla="*/ 1150 h 256"/>
                <a:gd name="T26" fmla="*/ 10 w 198"/>
                <a:gd name="T27" fmla="*/ 1175 h 256"/>
                <a:gd name="T28" fmla="*/ 8 w 198"/>
                <a:gd name="T29" fmla="*/ 1215 h 256"/>
                <a:gd name="T30" fmla="*/ 6 w 198"/>
                <a:gd name="T31" fmla="*/ 1244 h 256"/>
                <a:gd name="T32" fmla="*/ 6 w 198"/>
                <a:gd name="T33" fmla="*/ 1271 h 256"/>
                <a:gd name="T34" fmla="*/ 6 w 198"/>
                <a:gd name="T35" fmla="*/ 1298 h 256"/>
                <a:gd name="T36" fmla="*/ 10 w 198"/>
                <a:gd name="T37" fmla="*/ 1317 h 256"/>
                <a:gd name="T38" fmla="*/ 14 w 198"/>
                <a:gd name="T39" fmla="*/ 1393 h 256"/>
                <a:gd name="T40" fmla="*/ 12 w 198"/>
                <a:gd name="T41" fmla="*/ 1393 h 256"/>
                <a:gd name="T42" fmla="*/ 14 w 198"/>
                <a:gd name="T43" fmla="*/ 1465 h 256"/>
                <a:gd name="T44" fmla="*/ 12 w 198"/>
                <a:gd name="T45" fmla="*/ 1547 h 256"/>
                <a:gd name="T46" fmla="*/ 10 w 198"/>
                <a:gd name="T47" fmla="*/ 1632 h 256"/>
                <a:gd name="T48" fmla="*/ 6 w 198"/>
                <a:gd name="T49" fmla="*/ 1715 h 256"/>
                <a:gd name="T50" fmla="*/ 10 w 198"/>
                <a:gd name="T51" fmla="*/ 1715 h 256"/>
                <a:gd name="T52" fmla="*/ 12 w 198"/>
                <a:gd name="T53" fmla="*/ 1715 h 256"/>
                <a:gd name="T54" fmla="*/ 16 w 198"/>
                <a:gd name="T55" fmla="*/ 1715 h 256"/>
                <a:gd name="T56" fmla="*/ 18 w 198"/>
                <a:gd name="T57" fmla="*/ 1701 h 256"/>
                <a:gd name="T58" fmla="*/ 48 w 198"/>
                <a:gd name="T59" fmla="*/ 1674 h 256"/>
                <a:gd name="T60" fmla="*/ 54 w 198"/>
                <a:gd name="T61" fmla="*/ 1674 h 256"/>
                <a:gd name="T62" fmla="*/ 64 w 198"/>
                <a:gd name="T63" fmla="*/ 1701 h 256"/>
                <a:gd name="T64" fmla="*/ 80 w 198"/>
                <a:gd name="T65" fmla="*/ 1720 h 256"/>
                <a:gd name="T66" fmla="*/ 92 w 198"/>
                <a:gd name="T67" fmla="*/ 1765 h 256"/>
                <a:gd name="T68" fmla="*/ 100 w 198"/>
                <a:gd name="T69" fmla="*/ 1803 h 256"/>
                <a:gd name="T70" fmla="*/ 124 w 198"/>
                <a:gd name="T71" fmla="*/ 1911 h 256"/>
                <a:gd name="T72" fmla="*/ 130 w 198"/>
                <a:gd name="T73" fmla="*/ 1953 h 256"/>
                <a:gd name="T74" fmla="*/ 139 w 198"/>
                <a:gd name="T75" fmla="*/ 1995 h 256"/>
                <a:gd name="T76" fmla="*/ 151 w 198"/>
                <a:gd name="T77" fmla="*/ 1899 h 256"/>
                <a:gd name="T78" fmla="*/ 159 w 198"/>
                <a:gd name="T79" fmla="*/ 1856 h 256"/>
                <a:gd name="T80" fmla="*/ 167 w 198"/>
                <a:gd name="T81" fmla="*/ 1856 h 256"/>
                <a:gd name="T82" fmla="*/ 179 w 198"/>
                <a:gd name="T83" fmla="*/ 1841 h 256"/>
                <a:gd name="T84" fmla="*/ 175 w 198"/>
                <a:gd name="T85" fmla="*/ 1870 h 256"/>
                <a:gd name="T86" fmla="*/ 179 w 198"/>
                <a:gd name="T87" fmla="*/ 1911 h 256"/>
                <a:gd name="T88" fmla="*/ 189 w 198"/>
                <a:gd name="T89" fmla="*/ 1861 h 256"/>
                <a:gd name="T90" fmla="*/ 194 w 198"/>
                <a:gd name="T91" fmla="*/ 1861 h 256"/>
                <a:gd name="T92" fmla="*/ 196 w 198"/>
                <a:gd name="T93" fmla="*/ 1856 h 256"/>
                <a:gd name="T94" fmla="*/ 200 w 198"/>
                <a:gd name="T95" fmla="*/ 1861 h 256"/>
                <a:gd name="T96" fmla="*/ 204 w 198"/>
                <a:gd name="T97" fmla="*/ 1870 h 256"/>
                <a:gd name="T98" fmla="*/ 206 w 198"/>
                <a:gd name="T99" fmla="*/ 1899 h 256"/>
                <a:gd name="T100" fmla="*/ 210 w 198"/>
                <a:gd name="T101" fmla="*/ 1899 h 256"/>
                <a:gd name="T102" fmla="*/ 216 w 198"/>
                <a:gd name="T103" fmla="*/ 1870 h 256"/>
                <a:gd name="T104" fmla="*/ 225 w 198"/>
                <a:gd name="T105" fmla="*/ 1861 h 256"/>
                <a:gd name="T106" fmla="*/ 352 w 198"/>
                <a:gd name="T107" fmla="*/ 1861 h 256"/>
                <a:gd name="T108" fmla="*/ 356 w 198"/>
                <a:gd name="T109" fmla="*/ 1803 h 256"/>
                <a:gd name="T110" fmla="*/ 360 w 198"/>
                <a:gd name="T111" fmla="*/ 1728 h 256"/>
                <a:gd name="T112" fmla="*/ 352 w 198"/>
                <a:gd name="T113" fmla="*/ 1728 h 256"/>
                <a:gd name="T114" fmla="*/ 349 w 198"/>
                <a:gd name="T115" fmla="*/ 1715 h 256"/>
                <a:gd name="T116" fmla="*/ 321 w 198"/>
                <a:gd name="T117" fmla="*/ 418 h 256"/>
                <a:gd name="T118" fmla="*/ 378 w 198"/>
                <a:gd name="T119" fmla="*/ 418 h 256"/>
                <a:gd name="T120" fmla="*/ 261 w 198"/>
                <a:gd name="T121" fmla="*/ 6 h 256"/>
                <a:gd name="T122" fmla="*/ 251 w 198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256"/>
                <a:gd name="T188" fmla="*/ 198 w 198"/>
                <a:gd name="T189" fmla="*/ 256 h 2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256">
                  <a:moveTo>
                    <a:pt x="132" y="0"/>
                  </a:moveTo>
                  <a:lnTo>
                    <a:pt x="134" y="0"/>
                  </a:ln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2" y="132"/>
                  </a:lnTo>
                  <a:lnTo>
                    <a:pt x="6" y="138"/>
                  </a:lnTo>
                  <a:lnTo>
                    <a:pt x="10" y="144"/>
                  </a:lnTo>
                  <a:lnTo>
                    <a:pt x="12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60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10" y="170"/>
                  </a:lnTo>
                  <a:lnTo>
                    <a:pt x="14" y="178"/>
                  </a:lnTo>
                  <a:lnTo>
                    <a:pt x="12" y="178"/>
                  </a:lnTo>
                  <a:lnTo>
                    <a:pt x="14" y="188"/>
                  </a:lnTo>
                  <a:lnTo>
                    <a:pt x="12" y="200"/>
                  </a:lnTo>
                  <a:lnTo>
                    <a:pt x="10" y="210"/>
                  </a:lnTo>
                  <a:lnTo>
                    <a:pt x="6" y="220"/>
                  </a:lnTo>
                  <a:lnTo>
                    <a:pt x="10" y="220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8" y="218"/>
                  </a:lnTo>
                  <a:lnTo>
                    <a:pt x="22" y="216"/>
                  </a:lnTo>
                  <a:lnTo>
                    <a:pt x="28" y="216"/>
                  </a:lnTo>
                  <a:lnTo>
                    <a:pt x="36" y="218"/>
                  </a:lnTo>
                  <a:lnTo>
                    <a:pt x="44" y="222"/>
                  </a:lnTo>
                  <a:lnTo>
                    <a:pt x="50" y="226"/>
                  </a:lnTo>
                  <a:lnTo>
                    <a:pt x="54" y="232"/>
                  </a:lnTo>
                  <a:lnTo>
                    <a:pt x="64" y="246"/>
                  </a:lnTo>
                  <a:lnTo>
                    <a:pt x="68" y="252"/>
                  </a:lnTo>
                  <a:lnTo>
                    <a:pt x="74" y="256"/>
                  </a:lnTo>
                  <a:lnTo>
                    <a:pt x="80" y="244"/>
                  </a:lnTo>
                  <a:lnTo>
                    <a:pt x="84" y="238"/>
                  </a:lnTo>
                  <a:lnTo>
                    <a:pt x="88" y="238"/>
                  </a:lnTo>
                  <a:lnTo>
                    <a:pt x="94" y="236"/>
                  </a:lnTo>
                  <a:lnTo>
                    <a:pt x="92" y="242"/>
                  </a:lnTo>
                  <a:lnTo>
                    <a:pt x="94" y="246"/>
                  </a:lnTo>
                  <a:lnTo>
                    <a:pt x="98" y="240"/>
                  </a:lnTo>
                  <a:lnTo>
                    <a:pt x="100" y="240"/>
                  </a:lnTo>
                  <a:lnTo>
                    <a:pt x="102" y="238"/>
                  </a:lnTo>
                  <a:lnTo>
                    <a:pt x="104" y="240"/>
                  </a:lnTo>
                  <a:lnTo>
                    <a:pt x="106" y="242"/>
                  </a:lnTo>
                  <a:lnTo>
                    <a:pt x="108" y="244"/>
                  </a:lnTo>
                  <a:lnTo>
                    <a:pt x="110" y="244"/>
                  </a:lnTo>
                  <a:lnTo>
                    <a:pt x="114" y="242"/>
                  </a:lnTo>
                  <a:lnTo>
                    <a:pt x="118" y="240"/>
                  </a:lnTo>
                  <a:lnTo>
                    <a:pt x="184" y="240"/>
                  </a:lnTo>
                  <a:lnTo>
                    <a:pt x="186" y="232"/>
                  </a:lnTo>
                  <a:lnTo>
                    <a:pt x="188" y="224"/>
                  </a:lnTo>
                  <a:lnTo>
                    <a:pt x="184" y="224"/>
                  </a:lnTo>
                  <a:lnTo>
                    <a:pt x="182" y="220"/>
                  </a:lnTo>
                  <a:lnTo>
                    <a:pt x="168" y="54"/>
                  </a:lnTo>
                  <a:lnTo>
                    <a:pt x="198" y="54"/>
                  </a:lnTo>
                  <a:lnTo>
                    <a:pt x="136" y="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0" name="Freeform 179"/>
            <p:cNvSpPr>
              <a:spLocks noChangeAspect="1"/>
            </p:cNvSpPr>
            <p:nvPr/>
          </p:nvSpPr>
          <p:spPr bwMode="auto">
            <a:xfrm>
              <a:off x="3267" y="2283"/>
              <a:ext cx="36" cy="46"/>
            </a:xfrm>
            <a:custGeom>
              <a:avLst/>
              <a:gdLst>
                <a:gd name="T0" fmla="*/ 66 w 34"/>
                <a:gd name="T1" fmla="*/ 0 h 42"/>
                <a:gd name="T2" fmla="*/ 104 w 34"/>
                <a:gd name="T3" fmla="*/ 85 h 42"/>
                <a:gd name="T4" fmla="*/ 138 w 34"/>
                <a:gd name="T5" fmla="*/ 148 h 42"/>
                <a:gd name="T6" fmla="*/ 146 w 34"/>
                <a:gd name="T7" fmla="*/ 212 h 42"/>
                <a:gd name="T8" fmla="*/ 138 w 34"/>
                <a:gd name="T9" fmla="*/ 278 h 42"/>
                <a:gd name="T10" fmla="*/ 116 w 34"/>
                <a:gd name="T11" fmla="*/ 313 h 42"/>
                <a:gd name="T12" fmla="*/ 93 w 34"/>
                <a:gd name="T13" fmla="*/ 376 h 42"/>
                <a:gd name="T14" fmla="*/ 66 w 34"/>
                <a:gd name="T15" fmla="*/ 437 h 42"/>
                <a:gd name="T16" fmla="*/ 6 w 34"/>
                <a:gd name="T17" fmla="*/ 450 h 42"/>
                <a:gd name="T18" fmla="*/ 2 w 34"/>
                <a:gd name="T19" fmla="*/ 437 h 42"/>
                <a:gd name="T20" fmla="*/ 0 w 34"/>
                <a:gd name="T21" fmla="*/ 365 h 42"/>
                <a:gd name="T22" fmla="*/ 2 w 34"/>
                <a:gd name="T23" fmla="*/ 254 h 42"/>
                <a:gd name="T24" fmla="*/ 8 w 34"/>
                <a:gd name="T25" fmla="*/ 177 h 42"/>
                <a:gd name="T26" fmla="*/ 93 w 34"/>
                <a:gd name="T27" fmla="*/ 71 h 42"/>
                <a:gd name="T28" fmla="*/ 66 w 3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42"/>
                <a:gd name="T47" fmla="*/ 34 w 34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42">
                  <a:moveTo>
                    <a:pt x="16" y="0"/>
                  </a:moveTo>
                  <a:lnTo>
                    <a:pt x="24" y="8"/>
                  </a:lnTo>
                  <a:lnTo>
                    <a:pt x="32" y="14"/>
                  </a:lnTo>
                  <a:lnTo>
                    <a:pt x="34" y="2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6" y="42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2" y="24"/>
                  </a:lnTo>
                  <a:lnTo>
                    <a:pt x="8" y="16"/>
                  </a:lnTo>
                  <a:lnTo>
                    <a:pt x="22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1" name="Freeform 180"/>
            <p:cNvSpPr>
              <a:spLocks noChangeAspect="1"/>
            </p:cNvSpPr>
            <p:nvPr/>
          </p:nvSpPr>
          <p:spPr bwMode="auto">
            <a:xfrm>
              <a:off x="2246" y="2209"/>
              <a:ext cx="90" cy="96"/>
            </a:xfrm>
            <a:custGeom>
              <a:avLst/>
              <a:gdLst>
                <a:gd name="T0" fmla="*/ 6 w 88"/>
                <a:gd name="T1" fmla="*/ 812 h 88"/>
                <a:gd name="T2" fmla="*/ 4 w 88"/>
                <a:gd name="T3" fmla="*/ 755 h 88"/>
                <a:gd name="T4" fmla="*/ 4 w 88"/>
                <a:gd name="T5" fmla="*/ 708 h 88"/>
                <a:gd name="T6" fmla="*/ 4 w 88"/>
                <a:gd name="T7" fmla="*/ 649 h 88"/>
                <a:gd name="T8" fmla="*/ 16 w 88"/>
                <a:gd name="T9" fmla="*/ 649 h 88"/>
                <a:gd name="T10" fmla="*/ 56 w 88"/>
                <a:gd name="T11" fmla="*/ 633 h 88"/>
                <a:gd name="T12" fmla="*/ 56 w 88"/>
                <a:gd name="T13" fmla="*/ 595 h 88"/>
                <a:gd name="T14" fmla="*/ 62 w 88"/>
                <a:gd name="T15" fmla="*/ 624 h 88"/>
                <a:gd name="T16" fmla="*/ 74 w 88"/>
                <a:gd name="T17" fmla="*/ 649 h 88"/>
                <a:gd name="T18" fmla="*/ 82 w 88"/>
                <a:gd name="T19" fmla="*/ 633 h 88"/>
                <a:gd name="T20" fmla="*/ 90 w 88"/>
                <a:gd name="T21" fmla="*/ 595 h 88"/>
                <a:gd name="T22" fmla="*/ 66 w 88"/>
                <a:gd name="T23" fmla="*/ 573 h 88"/>
                <a:gd name="T24" fmla="*/ 60 w 88"/>
                <a:gd name="T25" fmla="*/ 560 h 88"/>
                <a:gd name="T26" fmla="*/ 58 w 88"/>
                <a:gd name="T27" fmla="*/ 524 h 88"/>
                <a:gd name="T28" fmla="*/ 54 w 88"/>
                <a:gd name="T29" fmla="*/ 533 h 88"/>
                <a:gd name="T30" fmla="*/ 50 w 88"/>
                <a:gd name="T31" fmla="*/ 560 h 88"/>
                <a:gd name="T32" fmla="*/ 48 w 88"/>
                <a:gd name="T33" fmla="*/ 573 h 88"/>
                <a:gd name="T34" fmla="*/ 18 w 88"/>
                <a:gd name="T35" fmla="*/ 595 h 88"/>
                <a:gd name="T36" fmla="*/ 6 w 88"/>
                <a:gd name="T37" fmla="*/ 595 h 88"/>
                <a:gd name="T38" fmla="*/ 6 w 88"/>
                <a:gd name="T39" fmla="*/ 533 h 88"/>
                <a:gd name="T40" fmla="*/ 8 w 88"/>
                <a:gd name="T41" fmla="*/ 481 h 88"/>
                <a:gd name="T42" fmla="*/ 6 w 88"/>
                <a:gd name="T43" fmla="*/ 420 h 88"/>
                <a:gd name="T44" fmla="*/ 4 w 88"/>
                <a:gd name="T45" fmla="*/ 385 h 88"/>
                <a:gd name="T46" fmla="*/ 2 w 88"/>
                <a:gd name="T47" fmla="*/ 346 h 88"/>
                <a:gd name="T48" fmla="*/ 0 w 88"/>
                <a:gd name="T49" fmla="*/ 304 h 88"/>
                <a:gd name="T50" fmla="*/ 2 w 88"/>
                <a:gd name="T51" fmla="*/ 249 h 88"/>
                <a:gd name="T52" fmla="*/ 4 w 88"/>
                <a:gd name="T53" fmla="*/ 176 h 88"/>
                <a:gd name="T54" fmla="*/ 10 w 88"/>
                <a:gd name="T55" fmla="*/ 4 h 88"/>
                <a:gd name="T56" fmla="*/ 14 w 88"/>
                <a:gd name="T57" fmla="*/ 4 h 88"/>
                <a:gd name="T58" fmla="*/ 16 w 88"/>
                <a:gd name="T59" fmla="*/ 4 h 88"/>
                <a:gd name="T60" fmla="*/ 20 w 88"/>
                <a:gd name="T61" fmla="*/ 4 h 88"/>
                <a:gd name="T62" fmla="*/ 48 w 88"/>
                <a:gd name="T63" fmla="*/ 2 h 88"/>
                <a:gd name="T64" fmla="*/ 52 w 88"/>
                <a:gd name="T65" fmla="*/ 0 h 88"/>
                <a:gd name="T66" fmla="*/ 58 w 88"/>
                <a:gd name="T67" fmla="*/ 0 h 88"/>
                <a:gd name="T68" fmla="*/ 66 w 88"/>
                <a:gd name="T69" fmla="*/ 2 h 88"/>
                <a:gd name="T70" fmla="*/ 82 w 88"/>
                <a:gd name="T71" fmla="*/ 63 h 88"/>
                <a:gd name="T72" fmla="*/ 94 w 88"/>
                <a:gd name="T73" fmla="*/ 89 h 88"/>
                <a:gd name="T74" fmla="*/ 102 w 88"/>
                <a:gd name="T75" fmla="*/ 152 h 88"/>
                <a:gd name="T76" fmla="*/ 124 w 88"/>
                <a:gd name="T77" fmla="*/ 291 h 88"/>
                <a:gd name="T78" fmla="*/ 130 w 88"/>
                <a:gd name="T79" fmla="*/ 346 h 88"/>
                <a:gd name="T80" fmla="*/ 139 w 88"/>
                <a:gd name="T81" fmla="*/ 385 h 88"/>
                <a:gd name="T82" fmla="*/ 139 w 88"/>
                <a:gd name="T83" fmla="*/ 362 h 88"/>
                <a:gd name="T84" fmla="*/ 136 w 88"/>
                <a:gd name="T85" fmla="*/ 362 h 88"/>
                <a:gd name="T86" fmla="*/ 142 w 88"/>
                <a:gd name="T87" fmla="*/ 500 h 88"/>
                <a:gd name="T88" fmla="*/ 148 w 88"/>
                <a:gd name="T89" fmla="*/ 595 h 88"/>
                <a:gd name="T90" fmla="*/ 154 w 88"/>
                <a:gd name="T91" fmla="*/ 691 h 88"/>
                <a:gd name="T92" fmla="*/ 154 w 88"/>
                <a:gd name="T93" fmla="*/ 745 h 88"/>
                <a:gd name="T94" fmla="*/ 154 w 88"/>
                <a:gd name="T95" fmla="*/ 823 h 88"/>
                <a:gd name="T96" fmla="*/ 148 w 88"/>
                <a:gd name="T97" fmla="*/ 823 h 88"/>
                <a:gd name="T98" fmla="*/ 139 w 88"/>
                <a:gd name="T99" fmla="*/ 842 h 88"/>
                <a:gd name="T100" fmla="*/ 130 w 88"/>
                <a:gd name="T101" fmla="*/ 823 h 88"/>
                <a:gd name="T102" fmla="*/ 121 w 88"/>
                <a:gd name="T103" fmla="*/ 812 h 88"/>
                <a:gd name="T104" fmla="*/ 106 w 88"/>
                <a:gd name="T105" fmla="*/ 794 h 88"/>
                <a:gd name="T106" fmla="*/ 90 w 88"/>
                <a:gd name="T107" fmla="*/ 755 h 88"/>
                <a:gd name="T108" fmla="*/ 66 w 88"/>
                <a:gd name="T109" fmla="*/ 755 h 88"/>
                <a:gd name="T110" fmla="*/ 54 w 88"/>
                <a:gd name="T111" fmla="*/ 794 h 88"/>
                <a:gd name="T112" fmla="*/ 18 w 88"/>
                <a:gd name="T113" fmla="*/ 812 h 88"/>
                <a:gd name="T114" fmla="*/ 6 w 88"/>
                <a:gd name="T115" fmla="*/ 812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8"/>
                <a:gd name="T175" fmla="*/ 0 h 88"/>
                <a:gd name="T176" fmla="*/ 88 w 88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8" h="88">
                  <a:moveTo>
                    <a:pt x="6" y="84"/>
                  </a:moveTo>
                  <a:lnTo>
                    <a:pt x="4" y="80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16" y="68"/>
                  </a:lnTo>
                  <a:lnTo>
                    <a:pt x="30" y="66"/>
                  </a:lnTo>
                  <a:lnTo>
                    <a:pt x="30" y="62"/>
                  </a:lnTo>
                  <a:lnTo>
                    <a:pt x="36" y="64"/>
                  </a:lnTo>
                  <a:lnTo>
                    <a:pt x="44" y="68"/>
                  </a:lnTo>
                  <a:lnTo>
                    <a:pt x="48" y="66"/>
                  </a:lnTo>
                  <a:lnTo>
                    <a:pt x="52" y="62"/>
                  </a:lnTo>
                  <a:lnTo>
                    <a:pt x="40" y="60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8" y="62"/>
                  </a:lnTo>
                  <a:lnTo>
                    <a:pt x="6" y="62"/>
                  </a:lnTo>
                  <a:lnTo>
                    <a:pt x="6" y="56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8" y="6"/>
                  </a:lnTo>
                  <a:lnTo>
                    <a:pt x="54" y="10"/>
                  </a:lnTo>
                  <a:lnTo>
                    <a:pt x="58" y="16"/>
                  </a:lnTo>
                  <a:lnTo>
                    <a:pt x="68" y="30"/>
                  </a:lnTo>
                  <a:lnTo>
                    <a:pt x="72" y="36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80" y="52"/>
                  </a:lnTo>
                  <a:lnTo>
                    <a:pt x="84" y="62"/>
                  </a:lnTo>
                  <a:lnTo>
                    <a:pt x="88" y="72"/>
                  </a:lnTo>
                  <a:lnTo>
                    <a:pt x="88" y="78"/>
                  </a:lnTo>
                  <a:lnTo>
                    <a:pt x="88" y="86"/>
                  </a:lnTo>
                  <a:lnTo>
                    <a:pt x="84" y="86"/>
                  </a:lnTo>
                  <a:lnTo>
                    <a:pt x="78" y="88"/>
                  </a:lnTo>
                  <a:lnTo>
                    <a:pt x="72" y="86"/>
                  </a:lnTo>
                  <a:lnTo>
                    <a:pt x="66" y="84"/>
                  </a:lnTo>
                  <a:lnTo>
                    <a:pt x="60" y="82"/>
                  </a:lnTo>
                  <a:lnTo>
                    <a:pt x="52" y="80"/>
                  </a:lnTo>
                  <a:lnTo>
                    <a:pt x="40" y="80"/>
                  </a:lnTo>
                  <a:lnTo>
                    <a:pt x="28" y="82"/>
                  </a:lnTo>
                  <a:lnTo>
                    <a:pt x="18" y="84"/>
                  </a:lnTo>
                  <a:lnTo>
                    <a:pt x="6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2" name="Freeform 181"/>
            <p:cNvSpPr>
              <a:spLocks noChangeAspect="1"/>
            </p:cNvSpPr>
            <p:nvPr/>
          </p:nvSpPr>
          <p:spPr bwMode="auto">
            <a:xfrm>
              <a:off x="2550" y="2302"/>
              <a:ext cx="51" cy="129"/>
            </a:xfrm>
            <a:custGeom>
              <a:avLst/>
              <a:gdLst>
                <a:gd name="T0" fmla="*/ 74 w 48"/>
                <a:gd name="T1" fmla="*/ 1197 h 118"/>
                <a:gd name="T2" fmla="*/ 155 w 48"/>
                <a:gd name="T3" fmla="*/ 1124 h 118"/>
                <a:gd name="T4" fmla="*/ 155 w 48"/>
                <a:gd name="T5" fmla="*/ 654 h 118"/>
                <a:gd name="T6" fmla="*/ 206 w 48"/>
                <a:gd name="T7" fmla="*/ 520 h 118"/>
                <a:gd name="T8" fmla="*/ 223 w 48"/>
                <a:gd name="T9" fmla="*/ 402 h 118"/>
                <a:gd name="T10" fmla="*/ 233 w 48"/>
                <a:gd name="T11" fmla="*/ 333 h 118"/>
                <a:gd name="T12" fmla="*/ 223 w 48"/>
                <a:gd name="T13" fmla="*/ 198 h 118"/>
                <a:gd name="T14" fmla="*/ 206 w 48"/>
                <a:gd name="T15" fmla="*/ 114 h 118"/>
                <a:gd name="T16" fmla="*/ 175 w 48"/>
                <a:gd name="T17" fmla="*/ 67 h 118"/>
                <a:gd name="T18" fmla="*/ 155 w 48"/>
                <a:gd name="T19" fmla="*/ 0 h 118"/>
                <a:gd name="T20" fmla="*/ 107 w 48"/>
                <a:gd name="T21" fmla="*/ 2 h 118"/>
                <a:gd name="T22" fmla="*/ 107 w 48"/>
                <a:gd name="T23" fmla="*/ 0 h 118"/>
                <a:gd name="T24" fmla="*/ 107 w 48"/>
                <a:gd name="T25" fmla="*/ 67 h 118"/>
                <a:gd name="T26" fmla="*/ 107 w 48"/>
                <a:gd name="T27" fmla="*/ 95 h 118"/>
                <a:gd name="T28" fmla="*/ 95 w 48"/>
                <a:gd name="T29" fmla="*/ 114 h 118"/>
                <a:gd name="T30" fmla="*/ 58 w 48"/>
                <a:gd name="T31" fmla="*/ 164 h 118"/>
                <a:gd name="T32" fmla="*/ 6 w 48"/>
                <a:gd name="T33" fmla="*/ 181 h 118"/>
                <a:gd name="T34" fmla="*/ 4 w 48"/>
                <a:gd name="T35" fmla="*/ 198 h 118"/>
                <a:gd name="T36" fmla="*/ 4 w 48"/>
                <a:gd name="T37" fmla="*/ 236 h 118"/>
                <a:gd name="T38" fmla="*/ 0 w 48"/>
                <a:gd name="T39" fmla="*/ 282 h 118"/>
                <a:gd name="T40" fmla="*/ 0 w 48"/>
                <a:gd name="T41" fmla="*/ 337 h 118"/>
                <a:gd name="T42" fmla="*/ 0 w 48"/>
                <a:gd name="T43" fmla="*/ 398 h 118"/>
                <a:gd name="T44" fmla="*/ 2 w 48"/>
                <a:gd name="T45" fmla="*/ 435 h 118"/>
                <a:gd name="T46" fmla="*/ 52 w 48"/>
                <a:gd name="T47" fmla="*/ 480 h 118"/>
                <a:gd name="T48" fmla="*/ 52 w 48"/>
                <a:gd name="T49" fmla="*/ 525 h 118"/>
                <a:gd name="T50" fmla="*/ 52 w 48"/>
                <a:gd name="T51" fmla="*/ 687 h 118"/>
                <a:gd name="T52" fmla="*/ 58 w 48"/>
                <a:gd name="T53" fmla="*/ 817 h 118"/>
                <a:gd name="T54" fmla="*/ 58 w 48"/>
                <a:gd name="T55" fmla="*/ 935 h 118"/>
                <a:gd name="T56" fmla="*/ 66 w 48"/>
                <a:gd name="T57" fmla="*/ 1166 h 118"/>
                <a:gd name="T58" fmla="*/ 74 w 48"/>
                <a:gd name="T59" fmla="*/ 1197 h 1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18"/>
                <a:gd name="T92" fmla="*/ 48 w 48"/>
                <a:gd name="T93" fmla="*/ 118 h 1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18">
                  <a:moveTo>
                    <a:pt x="16" y="118"/>
                  </a:moveTo>
                  <a:lnTo>
                    <a:pt x="32" y="112"/>
                  </a:lnTo>
                  <a:lnTo>
                    <a:pt x="32" y="64"/>
                  </a:lnTo>
                  <a:lnTo>
                    <a:pt x="42" y="50"/>
                  </a:lnTo>
                  <a:lnTo>
                    <a:pt x="46" y="40"/>
                  </a:lnTo>
                  <a:lnTo>
                    <a:pt x="48" y="32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3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2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10" y="68"/>
                  </a:lnTo>
                  <a:lnTo>
                    <a:pt x="12" y="80"/>
                  </a:lnTo>
                  <a:lnTo>
                    <a:pt x="12" y="92"/>
                  </a:lnTo>
                  <a:lnTo>
                    <a:pt x="14" y="114"/>
                  </a:lnTo>
                  <a:lnTo>
                    <a:pt x="16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3" name="Freeform 182"/>
            <p:cNvSpPr>
              <a:spLocks noChangeAspect="1"/>
            </p:cNvSpPr>
            <p:nvPr/>
          </p:nvSpPr>
          <p:spPr bwMode="auto">
            <a:xfrm>
              <a:off x="3324" y="1918"/>
              <a:ext cx="46" cy="33"/>
            </a:xfrm>
            <a:custGeom>
              <a:avLst/>
              <a:gdLst>
                <a:gd name="T0" fmla="*/ 138 w 44"/>
                <a:gd name="T1" fmla="*/ 354 h 30"/>
                <a:gd name="T2" fmla="*/ 72 w 44"/>
                <a:gd name="T3" fmla="*/ 354 h 30"/>
                <a:gd name="T4" fmla="*/ 60 w 44"/>
                <a:gd name="T5" fmla="*/ 317 h 30"/>
                <a:gd name="T6" fmla="*/ 51 w 44"/>
                <a:gd name="T7" fmla="*/ 288 h 30"/>
                <a:gd name="T8" fmla="*/ 0 w 44"/>
                <a:gd name="T9" fmla="*/ 238 h 30"/>
                <a:gd name="T10" fmla="*/ 4 w 44"/>
                <a:gd name="T11" fmla="*/ 119 h 30"/>
                <a:gd name="T12" fmla="*/ 8 w 44"/>
                <a:gd name="T13" fmla="*/ 4 h 30"/>
                <a:gd name="T14" fmla="*/ 43 w 44"/>
                <a:gd name="T15" fmla="*/ 0 h 30"/>
                <a:gd name="T16" fmla="*/ 55 w 44"/>
                <a:gd name="T17" fmla="*/ 0 h 30"/>
                <a:gd name="T18" fmla="*/ 66 w 44"/>
                <a:gd name="T19" fmla="*/ 2 h 30"/>
                <a:gd name="T20" fmla="*/ 78 w 44"/>
                <a:gd name="T21" fmla="*/ 2 h 30"/>
                <a:gd name="T22" fmla="*/ 102 w 44"/>
                <a:gd name="T23" fmla="*/ 2 h 30"/>
                <a:gd name="T24" fmla="*/ 72 w 44"/>
                <a:gd name="T25" fmla="*/ 4 h 30"/>
                <a:gd name="T26" fmla="*/ 78 w 44"/>
                <a:gd name="T27" fmla="*/ 144 h 30"/>
                <a:gd name="T28" fmla="*/ 94 w 44"/>
                <a:gd name="T29" fmla="*/ 196 h 30"/>
                <a:gd name="T30" fmla="*/ 126 w 44"/>
                <a:gd name="T31" fmla="*/ 262 h 30"/>
                <a:gd name="T32" fmla="*/ 132 w 44"/>
                <a:gd name="T33" fmla="*/ 317 h 30"/>
                <a:gd name="T34" fmla="*/ 138 w 44"/>
                <a:gd name="T35" fmla="*/ 338 h 30"/>
                <a:gd name="T36" fmla="*/ 138 w 44"/>
                <a:gd name="T37" fmla="*/ 354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30"/>
                <a:gd name="T59" fmla="*/ 44 w 44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30">
                  <a:moveTo>
                    <a:pt x="44" y="30"/>
                  </a:moveTo>
                  <a:lnTo>
                    <a:pt x="24" y="30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0" y="20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26" y="12"/>
                  </a:lnTo>
                  <a:lnTo>
                    <a:pt x="30" y="16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4" name="Freeform 183"/>
            <p:cNvSpPr>
              <a:spLocks noChangeAspect="1"/>
            </p:cNvSpPr>
            <p:nvPr/>
          </p:nvSpPr>
          <p:spPr bwMode="auto">
            <a:xfrm>
              <a:off x="2948" y="1527"/>
              <a:ext cx="56" cy="58"/>
            </a:xfrm>
            <a:custGeom>
              <a:avLst/>
              <a:gdLst>
                <a:gd name="T0" fmla="*/ 63 w 54"/>
                <a:gd name="T1" fmla="*/ 349 h 54"/>
                <a:gd name="T2" fmla="*/ 55 w 54"/>
                <a:gd name="T3" fmla="*/ 259 h 54"/>
                <a:gd name="T4" fmla="*/ 51 w 54"/>
                <a:gd name="T5" fmla="*/ 169 h 54"/>
                <a:gd name="T6" fmla="*/ 43 w 54"/>
                <a:gd name="T7" fmla="*/ 96 h 54"/>
                <a:gd name="T8" fmla="*/ 10 w 54"/>
                <a:gd name="T9" fmla="*/ 62 h 54"/>
                <a:gd name="T10" fmla="*/ 0 w 54"/>
                <a:gd name="T11" fmla="*/ 54 h 54"/>
                <a:gd name="T12" fmla="*/ 47 w 54"/>
                <a:gd name="T13" fmla="*/ 0 h 54"/>
                <a:gd name="T14" fmla="*/ 63 w 54"/>
                <a:gd name="T15" fmla="*/ 2 h 54"/>
                <a:gd name="T16" fmla="*/ 84 w 54"/>
                <a:gd name="T17" fmla="*/ 6 h 54"/>
                <a:gd name="T18" fmla="*/ 115 w 54"/>
                <a:gd name="T19" fmla="*/ 111 h 54"/>
                <a:gd name="T20" fmla="*/ 123 w 54"/>
                <a:gd name="T21" fmla="*/ 169 h 54"/>
                <a:gd name="T22" fmla="*/ 138 w 54"/>
                <a:gd name="T23" fmla="*/ 245 h 54"/>
                <a:gd name="T24" fmla="*/ 90 w 54"/>
                <a:gd name="T25" fmla="*/ 231 h 54"/>
                <a:gd name="T26" fmla="*/ 90 w 54"/>
                <a:gd name="T27" fmla="*/ 307 h 54"/>
                <a:gd name="T28" fmla="*/ 63 w 54"/>
                <a:gd name="T29" fmla="*/ 349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54"/>
                <a:gd name="T47" fmla="*/ 54 w 54"/>
                <a:gd name="T48" fmla="*/ 54 h 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54">
                  <a:moveTo>
                    <a:pt x="26" y="54"/>
                  </a:moveTo>
                  <a:lnTo>
                    <a:pt x="22" y="40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18" y="0"/>
                  </a:lnTo>
                  <a:lnTo>
                    <a:pt x="26" y="2"/>
                  </a:lnTo>
                  <a:lnTo>
                    <a:pt x="34" y="6"/>
                  </a:lnTo>
                  <a:lnTo>
                    <a:pt x="44" y="18"/>
                  </a:lnTo>
                  <a:lnTo>
                    <a:pt x="48" y="26"/>
                  </a:lnTo>
                  <a:lnTo>
                    <a:pt x="54" y="38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5" name="Freeform 184"/>
            <p:cNvSpPr>
              <a:spLocks noChangeAspect="1"/>
            </p:cNvSpPr>
            <p:nvPr/>
          </p:nvSpPr>
          <p:spPr bwMode="auto">
            <a:xfrm>
              <a:off x="3173" y="1632"/>
              <a:ext cx="115" cy="51"/>
            </a:xfrm>
            <a:custGeom>
              <a:avLst/>
              <a:gdLst>
                <a:gd name="T0" fmla="*/ 64 w 112"/>
                <a:gd name="T1" fmla="*/ 165 h 48"/>
                <a:gd name="T2" fmla="*/ 80 w 112"/>
                <a:gd name="T3" fmla="*/ 165 h 48"/>
                <a:gd name="T4" fmla="*/ 97 w 112"/>
                <a:gd name="T5" fmla="*/ 165 h 48"/>
                <a:gd name="T6" fmla="*/ 118 w 112"/>
                <a:gd name="T7" fmla="*/ 175 h 48"/>
                <a:gd name="T8" fmla="*/ 127 w 112"/>
                <a:gd name="T9" fmla="*/ 206 h 48"/>
                <a:gd name="T10" fmla="*/ 130 w 112"/>
                <a:gd name="T11" fmla="*/ 211 h 48"/>
                <a:gd name="T12" fmla="*/ 130 w 112"/>
                <a:gd name="T13" fmla="*/ 223 h 48"/>
                <a:gd name="T14" fmla="*/ 153 w 112"/>
                <a:gd name="T15" fmla="*/ 223 h 48"/>
                <a:gd name="T16" fmla="*/ 174 w 112"/>
                <a:gd name="T17" fmla="*/ 223 h 48"/>
                <a:gd name="T18" fmla="*/ 179 w 112"/>
                <a:gd name="T19" fmla="*/ 198 h 48"/>
                <a:gd name="T20" fmla="*/ 196 w 112"/>
                <a:gd name="T21" fmla="*/ 211 h 48"/>
                <a:gd name="T22" fmla="*/ 203 w 112"/>
                <a:gd name="T23" fmla="*/ 233 h 48"/>
                <a:gd name="T24" fmla="*/ 221 w 112"/>
                <a:gd name="T25" fmla="*/ 233 h 48"/>
                <a:gd name="T26" fmla="*/ 214 w 112"/>
                <a:gd name="T27" fmla="*/ 206 h 48"/>
                <a:gd name="T28" fmla="*/ 209 w 112"/>
                <a:gd name="T29" fmla="*/ 175 h 48"/>
                <a:gd name="T30" fmla="*/ 218 w 112"/>
                <a:gd name="T31" fmla="*/ 155 h 48"/>
                <a:gd name="T32" fmla="*/ 199 w 112"/>
                <a:gd name="T33" fmla="*/ 146 h 48"/>
                <a:gd name="T34" fmla="*/ 189 w 112"/>
                <a:gd name="T35" fmla="*/ 107 h 48"/>
                <a:gd name="T36" fmla="*/ 157 w 112"/>
                <a:gd name="T37" fmla="*/ 74 h 48"/>
                <a:gd name="T38" fmla="*/ 124 w 112"/>
                <a:gd name="T39" fmla="*/ 74 h 48"/>
                <a:gd name="T40" fmla="*/ 92 w 112"/>
                <a:gd name="T41" fmla="*/ 46 h 48"/>
                <a:gd name="T42" fmla="*/ 72 w 112"/>
                <a:gd name="T43" fmla="*/ 6 h 48"/>
                <a:gd name="T44" fmla="*/ 52 w 112"/>
                <a:gd name="T45" fmla="*/ 4 h 48"/>
                <a:gd name="T46" fmla="*/ 14 w 112"/>
                <a:gd name="T47" fmla="*/ 0 h 48"/>
                <a:gd name="T48" fmla="*/ 0 w 112"/>
                <a:gd name="T49" fmla="*/ 0 h 48"/>
                <a:gd name="T50" fmla="*/ 4 w 112"/>
                <a:gd name="T51" fmla="*/ 2 h 48"/>
                <a:gd name="T52" fmla="*/ 8 w 112"/>
                <a:gd name="T53" fmla="*/ 6 h 48"/>
                <a:gd name="T54" fmla="*/ 16 w 112"/>
                <a:gd name="T55" fmla="*/ 52 h 48"/>
                <a:gd name="T56" fmla="*/ 46 w 112"/>
                <a:gd name="T57" fmla="*/ 66 h 48"/>
                <a:gd name="T58" fmla="*/ 54 w 112"/>
                <a:gd name="T59" fmla="*/ 74 h 48"/>
                <a:gd name="T60" fmla="*/ 56 w 112"/>
                <a:gd name="T61" fmla="*/ 107 h 48"/>
                <a:gd name="T62" fmla="*/ 56 w 112"/>
                <a:gd name="T63" fmla="*/ 121 h 48"/>
                <a:gd name="T64" fmla="*/ 60 w 112"/>
                <a:gd name="T65" fmla="*/ 129 h 48"/>
                <a:gd name="T66" fmla="*/ 64 w 112"/>
                <a:gd name="T67" fmla="*/ 146 h 48"/>
                <a:gd name="T68" fmla="*/ 64 w 112"/>
                <a:gd name="T69" fmla="*/ 165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48"/>
                <a:gd name="T107" fmla="*/ 112 w 112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48">
                  <a:moveTo>
                    <a:pt x="34" y="34"/>
                  </a:moveTo>
                  <a:lnTo>
                    <a:pt x="42" y="34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2"/>
                  </a:lnTo>
                  <a:lnTo>
                    <a:pt x="66" y="44"/>
                  </a:lnTo>
                  <a:lnTo>
                    <a:pt x="66" y="46"/>
                  </a:lnTo>
                  <a:lnTo>
                    <a:pt x="78" y="46"/>
                  </a:lnTo>
                  <a:lnTo>
                    <a:pt x="88" y="46"/>
                  </a:lnTo>
                  <a:lnTo>
                    <a:pt x="90" y="40"/>
                  </a:lnTo>
                  <a:lnTo>
                    <a:pt x="98" y="44"/>
                  </a:lnTo>
                  <a:lnTo>
                    <a:pt x="102" y="48"/>
                  </a:lnTo>
                  <a:lnTo>
                    <a:pt x="112" y="48"/>
                  </a:lnTo>
                  <a:lnTo>
                    <a:pt x="108" y="42"/>
                  </a:lnTo>
                  <a:lnTo>
                    <a:pt x="106" y="36"/>
                  </a:lnTo>
                  <a:lnTo>
                    <a:pt x="110" y="32"/>
                  </a:lnTo>
                  <a:lnTo>
                    <a:pt x="100" y="30"/>
                  </a:lnTo>
                  <a:lnTo>
                    <a:pt x="94" y="22"/>
                  </a:lnTo>
                  <a:lnTo>
                    <a:pt x="80" y="16"/>
                  </a:lnTo>
                  <a:lnTo>
                    <a:pt x="62" y="16"/>
                  </a:lnTo>
                  <a:lnTo>
                    <a:pt x="48" y="8"/>
                  </a:lnTo>
                  <a:lnTo>
                    <a:pt x="38" y="6"/>
                  </a:lnTo>
                  <a:lnTo>
                    <a:pt x="26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0" y="14"/>
                  </a:lnTo>
                  <a:lnTo>
                    <a:pt x="28" y="16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2" y="26"/>
                  </a:lnTo>
                  <a:lnTo>
                    <a:pt x="34" y="3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6" name="Freeform 185"/>
            <p:cNvSpPr>
              <a:spLocks noChangeAspect="1"/>
            </p:cNvSpPr>
            <p:nvPr/>
          </p:nvSpPr>
          <p:spPr bwMode="auto">
            <a:xfrm>
              <a:off x="3264" y="1666"/>
              <a:ext cx="82" cy="69"/>
            </a:xfrm>
            <a:custGeom>
              <a:avLst/>
              <a:gdLst>
                <a:gd name="T0" fmla="*/ 99 w 80"/>
                <a:gd name="T1" fmla="*/ 6 h 64"/>
                <a:gd name="T2" fmla="*/ 91 w 80"/>
                <a:gd name="T3" fmla="*/ 59 h 64"/>
                <a:gd name="T4" fmla="*/ 79 w 80"/>
                <a:gd name="T5" fmla="*/ 93 h 64"/>
                <a:gd name="T6" fmla="*/ 67 w 80"/>
                <a:gd name="T7" fmla="*/ 93 h 64"/>
                <a:gd name="T8" fmla="*/ 60 w 80"/>
                <a:gd name="T9" fmla="*/ 69 h 64"/>
                <a:gd name="T10" fmla="*/ 54 w 80"/>
                <a:gd name="T11" fmla="*/ 6 h 64"/>
                <a:gd name="T12" fmla="*/ 48 w 80"/>
                <a:gd name="T13" fmla="*/ 0 h 64"/>
                <a:gd name="T14" fmla="*/ 18 w 80"/>
                <a:gd name="T15" fmla="*/ 4 h 64"/>
                <a:gd name="T16" fmla="*/ 46 w 80"/>
                <a:gd name="T17" fmla="*/ 69 h 64"/>
                <a:gd name="T18" fmla="*/ 50 w 80"/>
                <a:gd name="T19" fmla="*/ 108 h 64"/>
                <a:gd name="T20" fmla="*/ 46 w 80"/>
                <a:gd name="T21" fmla="*/ 108 h 64"/>
                <a:gd name="T22" fmla="*/ 14 w 80"/>
                <a:gd name="T23" fmla="*/ 108 h 64"/>
                <a:gd name="T24" fmla="*/ 10 w 80"/>
                <a:gd name="T25" fmla="*/ 80 h 64"/>
                <a:gd name="T26" fmla="*/ 2 w 80"/>
                <a:gd name="T27" fmla="*/ 59 h 64"/>
                <a:gd name="T28" fmla="*/ 0 w 80"/>
                <a:gd name="T29" fmla="*/ 93 h 64"/>
                <a:gd name="T30" fmla="*/ 6 w 80"/>
                <a:gd name="T31" fmla="*/ 146 h 64"/>
                <a:gd name="T32" fmla="*/ 8 w 80"/>
                <a:gd name="T33" fmla="*/ 157 h 64"/>
                <a:gd name="T34" fmla="*/ 10 w 80"/>
                <a:gd name="T35" fmla="*/ 182 h 64"/>
                <a:gd name="T36" fmla="*/ 12 w 80"/>
                <a:gd name="T37" fmla="*/ 211 h 64"/>
                <a:gd name="T38" fmla="*/ 14 w 80"/>
                <a:gd name="T39" fmla="*/ 243 h 64"/>
                <a:gd name="T40" fmla="*/ 46 w 80"/>
                <a:gd name="T41" fmla="*/ 264 h 64"/>
                <a:gd name="T42" fmla="*/ 54 w 80"/>
                <a:gd name="T43" fmla="*/ 298 h 64"/>
                <a:gd name="T44" fmla="*/ 60 w 80"/>
                <a:gd name="T45" fmla="*/ 394 h 64"/>
                <a:gd name="T46" fmla="*/ 71 w 80"/>
                <a:gd name="T47" fmla="*/ 354 h 64"/>
                <a:gd name="T48" fmla="*/ 79 w 80"/>
                <a:gd name="T49" fmla="*/ 307 h 64"/>
                <a:gd name="T50" fmla="*/ 87 w 80"/>
                <a:gd name="T51" fmla="*/ 298 h 64"/>
                <a:gd name="T52" fmla="*/ 104 w 80"/>
                <a:gd name="T53" fmla="*/ 298 h 64"/>
                <a:gd name="T54" fmla="*/ 110 w 80"/>
                <a:gd name="T55" fmla="*/ 339 h 64"/>
                <a:gd name="T56" fmla="*/ 110 w 80"/>
                <a:gd name="T57" fmla="*/ 354 h 64"/>
                <a:gd name="T58" fmla="*/ 110 w 80"/>
                <a:gd name="T59" fmla="*/ 394 h 64"/>
                <a:gd name="T60" fmla="*/ 120 w 80"/>
                <a:gd name="T61" fmla="*/ 412 h 64"/>
                <a:gd name="T62" fmla="*/ 123 w 80"/>
                <a:gd name="T63" fmla="*/ 425 h 64"/>
                <a:gd name="T64" fmla="*/ 126 w 80"/>
                <a:gd name="T65" fmla="*/ 440 h 64"/>
                <a:gd name="T66" fmla="*/ 135 w 80"/>
                <a:gd name="T67" fmla="*/ 447 h 64"/>
                <a:gd name="T68" fmla="*/ 141 w 80"/>
                <a:gd name="T69" fmla="*/ 196 h 64"/>
                <a:gd name="T70" fmla="*/ 149 w 80"/>
                <a:gd name="T71" fmla="*/ 196 h 64"/>
                <a:gd name="T72" fmla="*/ 135 w 80"/>
                <a:gd name="T73" fmla="*/ 157 h 64"/>
                <a:gd name="T74" fmla="*/ 126 w 80"/>
                <a:gd name="T75" fmla="*/ 108 h 64"/>
                <a:gd name="T76" fmla="*/ 116 w 80"/>
                <a:gd name="T77" fmla="*/ 80 h 64"/>
                <a:gd name="T78" fmla="*/ 99 w 80"/>
                <a:gd name="T79" fmla="*/ 6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64"/>
                <a:gd name="T122" fmla="*/ 80 w 80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64">
                  <a:moveTo>
                    <a:pt x="54" y="6"/>
                  </a:moveTo>
                  <a:lnTo>
                    <a:pt x="50" y="8"/>
                  </a:lnTo>
                  <a:lnTo>
                    <a:pt x="44" y="14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20" y="1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10" y="26"/>
                  </a:lnTo>
                  <a:lnTo>
                    <a:pt x="12" y="30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42"/>
                  </a:lnTo>
                  <a:lnTo>
                    <a:pt x="34" y="56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6" y="42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6"/>
                  </a:lnTo>
                  <a:lnTo>
                    <a:pt x="62" y="58"/>
                  </a:lnTo>
                  <a:lnTo>
                    <a:pt x="64" y="60"/>
                  </a:lnTo>
                  <a:lnTo>
                    <a:pt x="66" y="62"/>
                  </a:lnTo>
                  <a:lnTo>
                    <a:pt x="72" y="64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72" y="22"/>
                  </a:lnTo>
                  <a:lnTo>
                    <a:pt x="66" y="16"/>
                  </a:lnTo>
                  <a:lnTo>
                    <a:pt x="60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7" name="Freeform 186"/>
            <p:cNvSpPr>
              <a:spLocks noChangeAspect="1"/>
            </p:cNvSpPr>
            <p:nvPr/>
          </p:nvSpPr>
          <p:spPr bwMode="auto">
            <a:xfrm>
              <a:off x="3047" y="2580"/>
              <a:ext cx="32" cy="39"/>
            </a:xfrm>
            <a:custGeom>
              <a:avLst/>
              <a:gdLst>
                <a:gd name="T0" fmla="*/ 28 w 32"/>
                <a:gd name="T1" fmla="*/ 236 h 36"/>
                <a:gd name="T2" fmla="*/ 30 w 32"/>
                <a:gd name="T3" fmla="*/ 218 h 36"/>
                <a:gd name="T4" fmla="*/ 30 w 32"/>
                <a:gd name="T5" fmla="*/ 186 h 36"/>
                <a:gd name="T6" fmla="*/ 32 w 32"/>
                <a:gd name="T7" fmla="*/ 186 h 36"/>
                <a:gd name="T8" fmla="*/ 32 w 32"/>
                <a:gd name="T9" fmla="*/ 147 h 36"/>
                <a:gd name="T10" fmla="*/ 30 w 32"/>
                <a:gd name="T11" fmla="*/ 91 h 36"/>
                <a:gd name="T12" fmla="*/ 28 w 32"/>
                <a:gd name="T13" fmla="*/ 6 h 36"/>
                <a:gd name="T14" fmla="*/ 28 w 32"/>
                <a:gd name="T15" fmla="*/ 0 h 36"/>
                <a:gd name="T16" fmla="*/ 30 w 32"/>
                <a:gd name="T17" fmla="*/ 0 h 36"/>
                <a:gd name="T18" fmla="*/ 24 w 32"/>
                <a:gd name="T19" fmla="*/ 4 h 36"/>
                <a:gd name="T20" fmla="*/ 20 w 32"/>
                <a:gd name="T21" fmla="*/ 78 h 36"/>
                <a:gd name="T22" fmla="*/ 10 w 32"/>
                <a:gd name="T23" fmla="*/ 78 h 36"/>
                <a:gd name="T24" fmla="*/ 2 w 32"/>
                <a:gd name="T25" fmla="*/ 159 h 36"/>
                <a:gd name="T26" fmla="*/ 0 w 32"/>
                <a:gd name="T27" fmla="*/ 201 h 36"/>
                <a:gd name="T28" fmla="*/ 0 w 32"/>
                <a:gd name="T29" fmla="*/ 256 h 36"/>
                <a:gd name="T30" fmla="*/ 0 w 32"/>
                <a:gd name="T31" fmla="*/ 271 h 36"/>
                <a:gd name="T32" fmla="*/ 0 w 32"/>
                <a:gd name="T33" fmla="*/ 287 h 36"/>
                <a:gd name="T34" fmla="*/ 14 w 32"/>
                <a:gd name="T35" fmla="*/ 287 h 36"/>
                <a:gd name="T36" fmla="*/ 16 w 32"/>
                <a:gd name="T37" fmla="*/ 256 h 36"/>
                <a:gd name="T38" fmla="*/ 16 w 32"/>
                <a:gd name="T39" fmla="*/ 236 h 36"/>
                <a:gd name="T40" fmla="*/ 18 w 32"/>
                <a:gd name="T41" fmla="*/ 218 h 36"/>
                <a:gd name="T42" fmla="*/ 28 w 32"/>
                <a:gd name="T43" fmla="*/ 218 h 36"/>
                <a:gd name="T44" fmla="*/ 28 w 32"/>
                <a:gd name="T45" fmla="*/ 236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36"/>
                <a:gd name="T71" fmla="*/ 32 w 32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36">
                  <a:moveTo>
                    <a:pt x="28" y="30"/>
                  </a:moveTo>
                  <a:lnTo>
                    <a:pt x="30" y="28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4" y="4"/>
                  </a:lnTo>
                  <a:lnTo>
                    <a:pt x="20" y="10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8" y="28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8" name="Freeform 187"/>
            <p:cNvSpPr>
              <a:spLocks noChangeAspect="1"/>
            </p:cNvSpPr>
            <p:nvPr/>
          </p:nvSpPr>
          <p:spPr bwMode="auto">
            <a:xfrm>
              <a:off x="3047" y="2611"/>
              <a:ext cx="31" cy="48"/>
            </a:xfrm>
            <a:custGeom>
              <a:avLst/>
              <a:gdLst>
                <a:gd name="T0" fmla="*/ 0 w 30"/>
                <a:gd name="T1" fmla="*/ 75 h 44"/>
                <a:gd name="T2" fmla="*/ 2 w 30"/>
                <a:gd name="T3" fmla="*/ 106 h 44"/>
                <a:gd name="T4" fmla="*/ 6 w 30"/>
                <a:gd name="T5" fmla="*/ 127 h 44"/>
                <a:gd name="T6" fmla="*/ 6 w 30"/>
                <a:gd name="T7" fmla="*/ 176 h 44"/>
                <a:gd name="T8" fmla="*/ 4 w 30"/>
                <a:gd name="T9" fmla="*/ 209 h 44"/>
                <a:gd name="T10" fmla="*/ 4 w 30"/>
                <a:gd name="T11" fmla="*/ 249 h 44"/>
                <a:gd name="T12" fmla="*/ 4 w 30"/>
                <a:gd name="T13" fmla="*/ 291 h 44"/>
                <a:gd name="T14" fmla="*/ 6 w 30"/>
                <a:gd name="T15" fmla="*/ 346 h 44"/>
                <a:gd name="T16" fmla="*/ 10 w 30"/>
                <a:gd name="T17" fmla="*/ 420 h 44"/>
                <a:gd name="T18" fmla="*/ 42 w 30"/>
                <a:gd name="T19" fmla="*/ 346 h 44"/>
                <a:gd name="T20" fmla="*/ 55 w 30"/>
                <a:gd name="T21" fmla="*/ 291 h 44"/>
                <a:gd name="T22" fmla="*/ 63 w 30"/>
                <a:gd name="T23" fmla="*/ 228 h 44"/>
                <a:gd name="T24" fmla="*/ 67 w 30"/>
                <a:gd name="T25" fmla="*/ 192 h 44"/>
                <a:gd name="T26" fmla="*/ 67 w 30"/>
                <a:gd name="T27" fmla="*/ 152 h 44"/>
                <a:gd name="T28" fmla="*/ 67 w 30"/>
                <a:gd name="T29" fmla="*/ 127 h 44"/>
                <a:gd name="T30" fmla="*/ 63 w 30"/>
                <a:gd name="T31" fmla="*/ 106 h 44"/>
                <a:gd name="T32" fmla="*/ 59 w 30"/>
                <a:gd name="T33" fmla="*/ 89 h 44"/>
                <a:gd name="T34" fmla="*/ 55 w 30"/>
                <a:gd name="T35" fmla="*/ 75 h 44"/>
                <a:gd name="T36" fmla="*/ 59 w 30"/>
                <a:gd name="T37" fmla="*/ 4 h 44"/>
                <a:gd name="T38" fmla="*/ 63 w 30"/>
                <a:gd name="T39" fmla="*/ 2 h 44"/>
                <a:gd name="T40" fmla="*/ 44 w 30"/>
                <a:gd name="T41" fmla="*/ 0 h 44"/>
                <a:gd name="T42" fmla="*/ 42 w 30"/>
                <a:gd name="T43" fmla="*/ 2 h 44"/>
                <a:gd name="T44" fmla="*/ 42 w 30"/>
                <a:gd name="T45" fmla="*/ 4 h 44"/>
                <a:gd name="T46" fmla="*/ 14 w 30"/>
                <a:gd name="T47" fmla="*/ 75 h 44"/>
                <a:gd name="T48" fmla="*/ 0 w 30"/>
                <a:gd name="T49" fmla="*/ 75 h 44"/>
                <a:gd name="T50" fmla="*/ 0 w 30"/>
                <a:gd name="T51" fmla="*/ 63 h 44"/>
                <a:gd name="T52" fmla="*/ 0 w 30"/>
                <a:gd name="T53" fmla="*/ 4 h 44"/>
                <a:gd name="T54" fmla="*/ 0 w 30"/>
                <a:gd name="T55" fmla="*/ 75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"/>
                <a:gd name="T85" fmla="*/ 0 h 44"/>
                <a:gd name="T86" fmla="*/ 30 w 30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" h="44">
                  <a:moveTo>
                    <a:pt x="0" y="8"/>
                  </a:moveTo>
                  <a:lnTo>
                    <a:pt x="2" y="12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6" y="36"/>
                  </a:lnTo>
                  <a:lnTo>
                    <a:pt x="24" y="30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49" name="Freeform 188"/>
            <p:cNvSpPr>
              <a:spLocks noChangeAspect="1"/>
            </p:cNvSpPr>
            <p:nvPr/>
          </p:nvSpPr>
          <p:spPr bwMode="auto">
            <a:xfrm>
              <a:off x="2998" y="3173"/>
              <a:ext cx="37" cy="42"/>
            </a:xfrm>
            <a:custGeom>
              <a:avLst/>
              <a:gdLst>
                <a:gd name="T0" fmla="*/ 57 w 36"/>
                <a:gd name="T1" fmla="*/ 0 h 38"/>
                <a:gd name="T2" fmla="*/ 48 w 36"/>
                <a:gd name="T3" fmla="*/ 0 h 38"/>
                <a:gd name="T4" fmla="*/ 8 w 36"/>
                <a:gd name="T5" fmla="*/ 126 h 38"/>
                <a:gd name="T6" fmla="*/ 2 w 36"/>
                <a:gd name="T7" fmla="*/ 242 h 38"/>
                <a:gd name="T8" fmla="*/ 0 w 36"/>
                <a:gd name="T9" fmla="*/ 295 h 38"/>
                <a:gd name="T10" fmla="*/ 0 w 36"/>
                <a:gd name="T11" fmla="*/ 357 h 38"/>
                <a:gd name="T12" fmla="*/ 2 w 36"/>
                <a:gd name="T13" fmla="*/ 464 h 38"/>
                <a:gd name="T14" fmla="*/ 6 w 36"/>
                <a:gd name="T15" fmla="*/ 486 h 38"/>
                <a:gd name="T16" fmla="*/ 10 w 36"/>
                <a:gd name="T17" fmla="*/ 513 h 38"/>
                <a:gd name="T18" fmla="*/ 14 w 36"/>
                <a:gd name="T19" fmla="*/ 513 h 38"/>
                <a:gd name="T20" fmla="*/ 44 w 36"/>
                <a:gd name="T21" fmla="*/ 464 h 38"/>
                <a:gd name="T22" fmla="*/ 52 w 36"/>
                <a:gd name="T23" fmla="*/ 380 h 38"/>
                <a:gd name="T24" fmla="*/ 65 w 36"/>
                <a:gd name="T25" fmla="*/ 242 h 38"/>
                <a:gd name="T26" fmla="*/ 69 w 36"/>
                <a:gd name="T27" fmla="*/ 126 h 38"/>
                <a:gd name="T28" fmla="*/ 61 w 36"/>
                <a:gd name="T29" fmla="*/ 84 h 38"/>
                <a:gd name="T30" fmla="*/ 57 w 36"/>
                <a:gd name="T31" fmla="*/ 4 h 38"/>
                <a:gd name="T32" fmla="*/ 57 w 36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8"/>
                <a:gd name="T53" fmla="*/ 36 w 36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8">
                  <a:moveTo>
                    <a:pt x="30" y="0"/>
                  </a:moveTo>
                  <a:lnTo>
                    <a:pt x="22" y="0"/>
                  </a:lnTo>
                  <a:lnTo>
                    <a:pt x="8" y="10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6" y="28"/>
                  </a:lnTo>
                  <a:lnTo>
                    <a:pt x="34" y="18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0" name="Freeform 189"/>
            <p:cNvSpPr>
              <a:spLocks noChangeAspect="1"/>
            </p:cNvSpPr>
            <p:nvPr/>
          </p:nvSpPr>
          <p:spPr bwMode="auto">
            <a:xfrm>
              <a:off x="3061" y="3115"/>
              <a:ext cx="23" cy="28"/>
            </a:xfrm>
            <a:custGeom>
              <a:avLst/>
              <a:gdLst>
                <a:gd name="T0" fmla="*/ 66 w 22"/>
                <a:gd name="T1" fmla="*/ 121 h 26"/>
                <a:gd name="T2" fmla="*/ 55 w 22"/>
                <a:gd name="T3" fmla="*/ 163 h 26"/>
                <a:gd name="T4" fmla="*/ 51 w 22"/>
                <a:gd name="T5" fmla="*/ 176 h 26"/>
                <a:gd name="T6" fmla="*/ 47 w 22"/>
                <a:gd name="T7" fmla="*/ 176 h 26"/>
                <a:gd name="T8" fmla="*/ 6 w 22"/>
                <a:gd name="T9" fmla="*/ 176 h 26"/>
                <a:gd name="T10" fmla="*/ 2 w 22"/>
                <a:gd name="T11" fmla="*/ 151 h 26"/>
                <a:gd name="T12" fmla="*/ 0 w 22"/>
                <a:gd name="T13" fmla="*/ 121 h 26"/>
                <a:gd name="T14" fmla="*/ 0 w 22"/>
                <a:gd name="T15" fmla="*/ 78 h 26"/>
                <a:gd name="T16" fmla="*/ 0 w 22"/>
                <a:gd name="T17" fmla="*/ 58 h 26"/>
                <a:gd name="T18" fmla="*/ 2 w 22"/>
                <a:gd name="T19" fmla="*/ 6 h 26"/>
                <a:gd name="T20" fmla="*/ 8 w 22"/>
                <a:gd name="T21" fmla="*/ 2 h 26"/>
                <a:gd name="T22" fmla="*/ 47 w 22"/>
                <a:gd name="T23" fmla="*/ 0 h 26"/>
                <a:gd name="T24" fmla="*/ 66 w 22"/>
                <a:gd name="T25" fmla="*/ 0 h 26"/>
                <a:gd name="T26" fmla="*/ 66 w 22"/>
                <a:gd name="T27" fmla="*/ 12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6"/>
                <a:gd name="T44" fmla="*/ 22 w 22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6">
                  <a:moveTo>
                    <a:pt x="22" y="18"/>
                  </a:moveTo>
                  <a:lnTo>
                    <a:pt x="18" y="24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1" name="Freeform 190"/>
            <p:cNvSpPr>
              <a:spLocks noChangeAspect="1"/>
            </p:cNvSpPr>
            <p:nvPr/>
          </p:nvSpPr>
          <p:spPr bwMode="auto">
            <a:xfrm>
              <a:off x="3110" y="2767"/>
              <a:ext cx="54" cy="158"/>
            </a:xfrm>
            <a:custGeom>
              <a:avLst/>
              <a:gdLst>
                <a:gd name="T0" fmla="*/ 0 w 52"/>
                <a:gd name="T1" fmla="*/ 689 h 146"/>
                <a:gd name="T2" fmla="*/ 8 w 52"/>
                <a:gd name="T3" fmla="*/ 689 h 146"/>
                <a:gd name="T4" fmla="*/ 10 w 52"/>
                <a:gd name="T5" fmla="*/ 736 h 146"/>
                <a:gd name="T6" fmla="*/ 41 w 52"/>
                <a:gd name="T7" fmla="*/ 755 h 146"/>
                <a:gd name="T8" fmla="*/ 53 w 52"/>
                <a:gd name="T9" fmla="*/ 755 h 146"/>
                <a:gd name="T10" fmla="*/ 71 w 52"/>
                <a:gd name="T11" fmla="*/ 755 h 146"/>
                <a:gd name="T12" fmla="*/ 71 w 52"/>
                <a:gd name="T13" fmla="*/ 840 h 146"/>
                <a:gd name="T14" fmla="*/ 65 w 52"/>
                <a:gd name="T15" fmla="*/ 907 h 146"/>
                <a:gd name="T16" fmla="*/ 61 w 52"/>
                <a:gd name="T17" fmla="*/ 982 h 146"/>
                <a:gd name="T18" fmla="*/ 65 w 52"/>
                <a:gd name="T19" fmla="*/ 1042 h 146"/>
                <a:gd name="T20" fmla="*/ 77 w 52"/>
                <a:gd name="T21" fmla="*/ 1069 h 146"/>
                <a:gd name="T22" fmla="*/ 96 w 52"/>
                <a:gd name="T23" fmla="*/ 1108 h 146"/>
                <a:gd name="T24" fmla="*/ 104 w 52"/>
                <a:gd name="T25" fmla="*/ 1136 h 146"/>
                <a:gd name="T26" fmla="*/ 104 w 52"/>
                <a:gd name="T27" fmla="*/ 1063 h 146"/>
                <a:gd name="T28" fmla="*/ 109 w 52"/>
                <a:gd name="T29" fmla="*/ 1042 h 146"/>
                <a:gd name="T30" fmla="*/ 113 w 52"/>
                <a:gd name="T31" fmla="*/ 1036 h 146"/>
                <a:gd name="T32" fmla="*/ 121 w 52"/>
                <a:gd name="T33" fmla="*/ 993 h 146"/>
                <a:gd name="T34" fmla="*/ 126 w 52"/>
                <a:gd name="T35" fmla="*/ 982 h 146"/>
                <a:gd name="T36" fmla="*/ 131 w 52"/>
                <a:gd name="T37" fmla="*/ 945 h 146"/>
                <a:gd name="T38" fmla="*/ 136 w 52"/>
                <a:gd name="T39" fmla="*/ 887 h 146"/>
                <a:gd name="T40" fmla="*/ 136 w 52"/>
                <a:gd name="T41" fmla="*/ 817 h 146"/>
                <a:gd name="T42" fmla="*/ 136 w 52"/>
                <a:gd name="T43" fmla="*/ 760 h 146"/>
                <a:gd name="T44" fmla="*/ 126 w 52"/>
                <a:gd name="T45" fmla="*/ 717 h 146"/>
                <a:gd name="T46" fmla="*/ 109 w 52"/>
                <a:gd name="T47" fmla="*/ 628 h 146"/>
                <a:gd name="T48" fmla="*/ 83 w 52"/>
                <a:gd name="T49" fmla="*/ 551 h 146"/>
                <a:gd name="T50" fmla="*/ 77 w 52"/>
                <a:gd name="T51" fmla="*/ 503 h 146"/>
                <a:gd name="T52" fmla="*/ 71 w 52"/>
                <a:gd name="T53" fmla="*/ 457 h 146"/>
                <a:gd name="T54" fmla="*/ 77 w 52"/>
                <a:gd name="T55" fmla="*/ 372 h 146"/>
                <a:gd name="T56" fmla="*/ 89 w 52"/>
                <a:gd name="T57" fmla="*/ 317 h 146"/>
                <a:gd name="T58" fmla="*/ 83 w 52"/>
                <a:gd name="T59" fmla="*/ 89 h 146"/>
                <a:gd name="T60" fmla="*/ 77 w 52"/>
                <a:gd name="T61" fmla="*/ 76 h 146"/>
                <a:gd name="T62" fmla="*/ 71 w 52"/>
                <a:gd name="T63" fmla="*/ 6 h 146"/>
                <a:gd name="T64" fmla="*/ 65 w 52"/>
                <a:gd name="T65" fmla="*/ 0 h 146"/>
                <a:gd name="T66" fmla="*/ 10 w 52"/>
                <a:gd name="T67" fmla="*/ 0 h 146"/>
                <a:gd name="T68" fmla="*/ 12 w 52"/>
                <a:gd name="T69" fmla="*/ 65 h 146"/>
                <a:gd name="T70" fmla="*/ 45 w 52"/>
                <a:gd name="T71" fmla="*/ 143 h 146"/>
                <a:gd name="T72" fmla="*/ 41 w 52"/>
                <a:gd name="T73" fmla="*/ 169 h 146"/>
                <a:gd name="T74" fmla="*/ 12 w 52"/>
                <a:gd name="T75" fmla="*/ 198 h 146"/>
                <a:gd name="T76" fmla="*/ 8 w 52"/>
                <a:gd name="T77" fmla="*/ 232 h 146"/>
                <a:gd name="T78" fmla="*/ 8 w 52"/>
                <a:gd name="T79" fmla="*/ 277 h 146"/>
                <a:gd name="T80" fmla="*/ 8 w 52"/>
                <a:gd name="T81" fmla="*/ 360 h 146"/>
                <a:gd name="T82" fmla="*/ 10 w 52"/>
                <a:gd name="T83" fmla="*/ 422 h 146"/>
                <a:gd name="T84" fmla="*/ 6 w 52"/>
                <a:gd name="T85" fmla="*/ 470 h 146"/>
                <a:gd name="T86" fmla="*/ 2 w 52"/>
                <a:gd name="T87" fmla="*/ 511 h 146"/>
                <a:gd name="T88" fmla="*/ 0 w 52"/>
                <a:gd name="T89" fmla="*/ 554 h 146"/>
                <a:gd name="T90" fmla="*/ 0 w 52"/>
                <a:gd name="T91" fmla="*/ 600 h 146"/>
                <a:gd name="T92" fmla="*/ 0 w 52"/>
                <a:gd name="T93" fmla="*/ 645 h 146"/>
                <a:gd name="T94" fmla="*/ 0 w 52"/>
                <a:gd name="T95" fmla="*/ 669 h 146"/>
                <a:gd name="T96" fmla="*/ 4 w 52"/>
                <a:gd name="T97" fmla="*/ 669 h 146"/>
                <a:gd name="T98" fmla="*/ 0 w 52"/>
                <a:gd name="T99" fmla="*/ 689 h 1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2"/>
                <a:gd name="T151" fmla="*/ 0 h 146"/>
                <a:gd name="T152" fmla="*/ 52 w 52"/>
                <a:gd name="T153" fmla="*/ 146 h 1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2" h="146">
                  <a:moveTo>
                    <a:pt x="0" y="88"/>
                  </a:moveTo>
                  <a:lnTo>
                    <a:pt x="8" y="88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20" y="96"/>
                  </a:lnTo>
                  <a:lnTo>
                    <a:pt x="28" y="96"/>
                  </a:lnTo>
                  <a:lnTo>
                    <a:pt x="28" y="108"/>
                  </a:lnTo>
                  <a:lnTo>
                    <a:pt x="26" y="116"/>
                  </a:lnTo>
                  <a:lnTo>
                    <a:pt x="24" y="126"/>
                  </a:lnTo>
                  <a:lnTo>
                    <a:pt x="26" y="134"/>
                  </a:lnTo>
                  <a:lnTo>
                    <a:pt x="30" y="138"/>
                  </a:lnTo>
                  <a:lnTo>
                    <a:pt x="36" y="142"/>
                  </a:lnTo>
                  <a:lnTo>
                    <a:pt x="38" y="146"/>
                  </a:lnTo>
                  <a:lnTo>
                    <a:pt x="38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6" y="128"/>
                  </a:lnTo>
                  <a:lnTo>
                    <a:pt x="48" y="126"/>
                  </a:lnTo>
                  <a:lnTo>
                    <a:pt x="50" y="120"/>
                  </a:lnTo>
                  <a:lnTo>
                    <a:pt x="52" y="114"/>
                  </a:lnTo>
                  <a:lnTo>
                    <a:pt x="52" y="104"/>
                  </a:lnTo>
                  <a:lnTo>
                    <a:pt x="52" y="98"/>
                  </a:lnTo>
                  <a:lnTo>
                    <a:pt x="48" y="92"/>
                  </a:lnTo>
                  <a:lnTo>
                    <a:pt x="40" y="80"/>
                  </a:lnTo>
                  <a:lnTo>
                    <a:pt x="32" y="70"/>
                  </a:lnTo>
                  <a:lnTo>
                    <a:pt x="30" y="64"/>
                  </a:lnTo>
                  <a:lnTo>
                    <a:pt x="28" y="58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0"/>
                  </a:lnTo>
                  <a:lnTo>
                    <a:pt x="10" y="0"/>
                  </a:lnTo>
                  <a:lnTo>
                    <a:pt x="12" y="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2" y="26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6"/>
                  </a:lnTo>
                  <a:lnTo>
                    <a:pt x="10" y="54"/>
                  </a:lnTo>
                  <a:lnTo>
                    <a:pt x="6" y="60"/>
                  </a:lnTo>
                  <a:lnTo>
                    <a:pt x="2" y="66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4" y="86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2" name="Freeform 191"/>
            <p:cNvSpPr>
              <a:spLocks noChangeAspect="1"/>
            </p:cNvSpPr>
            <p:nvPr/>
          </p:nvSpPr>
          <p:spPr bwMode="auto">
            <a:xfrm>
              <a:off x="2250" y="2268"/>
              <a:ext cx="49" cy="15"/>
            </a:xfrm>
            <a:custGeom>
              <a:avLst/>
              <a:gdLst>
                <a:gd name="T0" fmla="*/ 0 w 48"/>
                <a:gd name="T1" fmla="*/ 54 h 14"/>
                <a:gd name="T2" fmla="*/ 14 w 48"/>
                <a:gd name="T3" fmla="*/ 54 h 14"/>
                <a:gd name="T4" fmla="*/ 18 w 48"/>
                <a:gd name="T5" fmla="*/ 6 h 14"/>
                <a:gd name="T6" fmla="*/ 20 w 48"/>
                <a:gd name="T7" fmla="*/ 4 h 14"/>
                <a:gd name="T8" fmla="*/ 24 w 48"/>
                <a:gd name="T9" fmla="*/ 2 h 14"/>
                <a:gd name="T10" fmla="*/ 54 w 48"/>
                <a:gd name="T11" fmla="*/ 0 h 14"/>
                <a:gd name="T12" fmla="*/ 56 w 48"/>
                <a:gd name="T13" fmla="*/ 4 h 14"/>
                <a:gd name="T14" fmla="*/ 62 w 48"/>
                <a:gd name="T15" fmla="*/ 6 h 14"/>
                <a:gd name="T16" fmla="*/ 76 w 48"/>
                <a:gd name="T17" fmla="*/ 54 h 14"/>
                <a:gd name="T18" fmla="*/ 70 w 48"/>
                <a:gd name="T19" fmla="*/ 71 h 14"/>
                <a:gd name="T20" fmla="*/ 66 w 48"/>
                <a:gd name="T21" fmla="*/ 81 h 14"/>
                <a:gd name="T22" fmla="*/ 58 w 48"/>
                <a:gd name="T23" fmla="*/ 62 h 14"/>
                <a:gd name="T24" fmla="*/ 52 w 48"/>
                <a:gd name="T25" fmla="*/ 54 h 14"/>
                <a:gd name="T26" fmla="*/ 52 w 48"/>
                <a:gd name="T27" fmla="*/ 71 h 14"/>
                <a:gd name="T28" fmla="*/ 12 w 48"/>
                <a:gd name="T29" fmla="*/ 81 h 14"/>
                <a:gd name="T30" fmla="*/ 0 w 48"/>
                <a:gd name="T31" fmla="*/ 81 h 14"/>
                <a:gd name="T32" fmla="*/ 2 w 48"/>
                <a:gd name="T33" fmla="*/ 54 h 14"/>
                <a:gd name="T34" fmla="*/ 0 w 48"/>
                <a:gd name="T35" fmla="*/ 54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"/>
                <a:gd name="T55" fmla="*/ 0 h 14"/>
                <a:gd name="T56" fmla="*/ 48 w 48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" h="14">
                  <a:moveTo>
                    <a:pt x="0" y="8"/>
                  </a:moveTo>
                  <a:lnTo>
                    <a:pt x="14" y="8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0" y="4"/>
                  </a:lnTo>
                  <a:lnTo>
                    <a:pt x="36" y="6"/>
                  </a:lnTo>
                  <a:lnTo>
                    <a:pt x="48" y="8"/>
                  </a:lnTo>
                  <a:lnTo>
                    <a:pt x="44" y="12"/>
                  </a:lnTo>
                  <a:lnTo>
                    <a:pt x="40" y="14"/>
                  </a:lnTo>
                  <a:lnTo>
                    <a:pt x="32" y="10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12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3" name="Freeform 192"/>
            <p:cNvSpPr>
              <a:spLocks noChangeAspect="1"/>
            </p:cNvSpPr>
            <p:nvPr/>
          </p:nvSpPr>
          <p:spPr bwMode="auto">
            <a:xfrm>
              <a:off x="2253" y="2296"/>
              <a:ext cx="46" cy="28"/>
            </a:xfrm>
            <a:custGeom>
              <a:avLst/>
              <a:gdLst>
                <a:gd name="T0" fmla="*/ 0 w 46"/>
                <a:gd name="T1" fmla="*/ 4 h 26"/>
                <a:gd name="T2" fmla="*/ 12 w 46"/>
                <a:gd name="T3" fmla="*/ 4 h 26"/>
                <a:gd name="T4" fmla="*/ 22 w 46"/>
                <a:gd name="T5" fmla="*/ 2 h 26"/>
                <a:gd name="T6" fmla="*/ 34 w 46"/>
                <a:gd name="T7" fmla="*/ 0 h 26"/>
                <a:gd name="T8" fmla="*/ 46 w 46"/>
                <a:gd name="T9" fmla="*/ 0 h 26"/>
                <a:gd name="T10" fmla="*/ 46 w 46"/>
                <a:gd name="T11" fmla="*/ 4 h 26"/>
                <a:gd name="T12" fmla="*/ 46 w 46"/>
                <a:gd name="T13" fmla="*/ 58 h 26"/>
                <a:gd name="T14" fmla="*/ 42 w 46"/>
                <a:gd name="T15" fmla="*/ 58 h 26"/>
                <a:gd name="T16" fmla="*/ 44 w 46"/>
                <a:gd name="T17" fmla="*/ 78 h 26"/>
                <a:gd name="T18" fmla="*/ 46 w 46"/>
                <a:gd name="T19" fmla="*/ 78 h 26"/>
                <a:gd name="T20" fmla="*/ 46 w 46"/>
                <a:gd name="T21" fmla="*/ 121 h 26"/>
                <a:gd name="T22" fmla="*/ 40 w 46"/>
                <a:gd name="T23" fmla="*/ 140 h 26"/>
                <a:gd name="T24" fmla="*/ 36 w 46"/>
                <a:gd name="T25" fmla="*/ 151 h 26"/>
                <a:gd name="T26" fmla="*/ 32 w 46"/>
                <a:gd name="T27" fmla="*/ 163 h 26"/>
                <a:gd name="T28" fmla="*/ 28 w 46"/>
                <a:gd name="T29" fmla="*/ 163 h 26"/>
                <a:gd name="T30" fmla="*/ 28 w 46"/>
                <a:gd name="T31" fmla="*/ 176 h 26"/>
                <a:gd name="T32" fmla="*/ 22 w 46"/>
                <a:gd name="T33" fmla="*/ 121 h 26"/>
                <a:gd name="T34" fmla="*/ 18 w 46"/>
                <a:gd name="T35" fmla="*/ 90 h 26"/>
                <a:gd name="T36" fmla="*/ 12 w 46"/>
                <a:gd name="T37" fmla="*/ 78 h 26"/>
                <a:gd name="T38" fmla="*/ 6 w 46"/>
                <a:gd name="T39" fmla="*/ 67 h 26"/>
                <a:gd name="T40" fmla="*/ 0 w 46"/>
                <a:gd name="T41" fmla="*/ 4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0" y="4"/>
                  </a:moveTo>
                  <a:lnTo>
                    <a:pt x="12" y="4"/>
                  </a:lnTo>
                  <a:lnTo>
                    <a:pt x="22" y="2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8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2" y="18"/>
                  </a:lnTo>
                  <a:lnTo>
                    <a:pt x="18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4" name="Freeform 193"/>
            <p:cNvSpPr>
              <a:spLocks noChangeAspect="1"/>
            </p:cNvSpPr>
            <p:nvPr/>
          </p:nvSpPr>
          <p:spPr bwMode="auto">
            <a:xfrm>
              <a:off x="2311" y="2350"/>
              <a:ext cx="45" cy="68"/>
            </a:xfrm>
            <a:custGeom>
              <a:avLst/>
              <a:gdLst>
                <a:gd name="T0" fmla="*/ 52 w 44"/>
                <a:gd name="T1" fmla="*/ 693 h 62"/>
                <a:gd name="T2" fmla="*/ 18 w 44"/>
                <a:gd name="T3" fmla="*/ 594 h 62"/>
                <a:gd name="T4" fmla="*/ 10 w 44"/>
                <a:gd name="T5" fmla="*/ 537 h 62"/>
                <a:gd name="T6" fmla="*/ 6 w 44"/>
                <a:gd name="T7" fmla="*/ 447 h 62"/>
                <a:gd name="T8" fmla="*/ 2 w 44"/>
                <a:gd name="T9" fmla="*/ 345 h 62"/>
                <a:gd name="T10" fmla="*/ 0 w 44"/>
                <a:gd name="T11" fmla="*/ 218 h 62"/>
                <a:gd name="T12" fmla="*/ 4 w 44"/>
                <a:gd name="T13" fmla="*/ 150 h 62"/>
                <a:gd name="T14" fmla="*/ 10 w 44"/>
                <a:gd name="T15" fmla="*/ 87 h 62"/>
                <a:gd name="T16" fmla="*/ 16 w 44"/>
                <a:gd name="T17" fmla="*/ 2 h 62"/>
                <a:gd name="T18" fmla="*/ 50 w 44"/>
                <a:gd name="T19" fmla="*/ 0 h 62"/>
                <a:gd name="T20" fmla="*/ 56 w 44"/>
                <a:gd name="T21" fmla="*/ 2 h 62"/>
                <a:gd name="T22" fmla="*/ 60 w 44"/>
                <a:gd name="T23" fmla="*/ 4 h 62"/>
                <a:gd name="T24" fmla="*/ 62 w 44"/>
                <a:gd name="T25" fmla="*/ 87 h 62"/>
                <a:gd name="T26" fmla="*/ 64 w 44"/>
                <a:gd name="T27" fmla="*/ 150 h 62"/>
                <a:gd name="T28" fmla="*/ 66 w 44"/>
                <a:gd name="T29" fmla="*/ 262 h 62"/>
                <a:gd name="T30" fmla="*/ 74 w 44"/>
                <a:gd name="T31" fmla="*/ 374 h 62"/>
                <a:gd name="T32" fmla="*/ 70 w 44"/>
                <a:gd name="T33" fmla="*/ 415 h 62"/>
                <a:gd name="T34" fmla="*/ 66 w 44"/>
                <a:gd name="T35" fmla="*/ 490 h 62"/>
                <a:gd name="T36" fmla="*/ 62 w 44"/>
                <a:gd name="T37" fmla="*/ 547 h 62"/>
                <a:gd name="T38" fmla="*/ 56 w 44"/>
                <a:gd name="T39" fmla="*/ 609 h 62"/>
                <a:gd name="T40" fmla="*/ 50 w 44"/>
                <a:gd name="T41" fmla="*/ 658 h 62"/>
                <a:gd name="T42" fmla="*/ 52 w 44"/>
                <a:gd name="T43" fmla="*/ 69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"/>
                <a:gd name="T67" fmla="*/ 0 h 62"/>
                <a:gd name="T68" fmla="*/ 44 w 44"/>
                <a:gd name="T69" fmla="*/ 62 h 6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" h="62">
                  <a:moveTo>
                    <a:pt x="26" y="62"/>
                  </a:moveTo>
                  <a:lnTo>
                    <a:pt x="18" y="54"/>
                  </a:lnTo>
                  <a:lnTo>
                    <a:pt x="10" y="48"/>
                  </a:lnTo>
                  <a:lnTo>
                    <a:pt x="6" y="40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10" y="8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4"/>
                  </a:lnTo>
                  <a:lnTo>
                    <a:pt x="42" y="38"/>
                  </a:lnTo>
                  <a:lnTo>
                    <a:pt x="40" y="44"/>
                  </a:lnTo>
                  <a:lnTo>
                    <a:pt x="36" y="50"/>
                  </a:lnTo>
                  <a:lnTo>
                    <a:pt x="30" y="56"/>
                  </a:lnTo>
                  <a:lnTo>
                    <a:pt x="24" y="60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5" name="Freeform 194"/>
            <p:cNvSpPr>
              <a:spLocks noChangeAspect="1"/>
            </p:cNvSpPr>
            <p:nvPr/>
          </p:nvSpPr>
          <p:spPr bwMode="auto">
            <a:xfrm>
              <a:off x="2535" y="2329"/>
              <a:ext cx="32" cy="106"/>
            </a:xfrm>
            <a:custGeom>
              <a:avLst/>
              <a:gdLst>
                <a:gd name="T0" fmla="*/ 22 w 32"/>
                <a:gd name="T1" fmla="*/ 757 h 98"/>
                <a:gd name="T2" fmla="*/ 14 w 32"/>
                <a:gd name="T3" fmla="*/ 692 h 98"/>
                <a:gd name="T4" fmla="*/ 8 w 32"/>
                <a:gd name="T5" fmla="*/ 636 h 98"/>
                <a:gd name="T6" fmla="*/ 12 w 32"/>
                <a:gd name="T7" fmla="*/ 619 h 98"/>
                <a:gd name="T8" fmla="*/ 12 w 32"/>
                <a:gd name="T9" fmla="*/ 418 h 98"/>
                <a:gd name="T10" fmla="*/ 10 w 32"/>
                <a:gd name="T11" fmla="*/ 370 h 98"/>
                <a:gd name="T12" fmla="*/ 10 w 32"/>
                <a:gd name="T13" fmla="*/ 342 h 98"/>
                <a:gd name="T14" fmla="*/ 10 w 32"/>
                <a:gd name="T15" fmla="*/ 292 h 98"/>
                <a:gd name="T16" fmla="*/ 8 w 32"/>
                <a:gd name="T17" fmla="*/ 250 h 98"/>
                <a:gd name="T18" fmla="*/ 6 w 32"/>
                <a:gd name="T19" fmla="*/ 231 h 98"/>
                <a:gd name="T20" fmla="*/ 6 w 32"/>
                <a:gd name="T21" fmla="*/ 214 h 98"/>
                <a:gd name="T22" fmla="*/ 8 w 32"/>
                <a:gd name="T23" fmla="*/ 169 h 98"/>
                <a:gd name="T24" fmla="*/ 6 w 32"/>
                <a:gd name="T25" fmla="*/ 120 h 98"/>
                <a:gd name="T26" fmla="*/ 4 w 32"/>
                <a:gd name="T27" fmla="*/ 88 h 98"/>
                <a:gd name="T28" fmla="*/ 2 w 32"/>
                <a:gd name="T29" fmla="*/ 6 h 98"/>
                <a:gd name="T30" fmla="*/ 0 w 32"/>
                <a:gd name="T31" fmla="*/ 0 h 98"/>
                <a:gd name="T32" fmla="*/ 20 w 32"/>
                <a:gd name="T33" fmla="*/ 0 h 98"/>
                <a:gd name="T34" fmla="*/ 16 w 32"/>
                <a:gd name="T35" fmla="*/ 4 h 98"/>
                <a:gd name="T36" fmla="*/ 16 w 32"/>
                <a:gd name="T37" fmla="*/ 75 h 98"/>
                <a:gd name="T38" fmla="*/ 16 w 32"/>
                <a:gd name="T39" fmla="*/ 103 h 98"/>
                <a:gd name="T40" fmla="*/ 18 w 32"/>
                <a:gd name="T41" fmla="*/ 141 h 98"/>
                <a:gd name="T42" fmla="*/ 26 w 32"/>
                <a:gd name="T43" fmla="*/ 183 h 98"/>
                <a:gd name="T44" fmla="*/ 26 w 32"/>
                <a:gd name="T45" fmla="*/ 214 h 98"/>
                <a:gd name="T46" fmla="*/ 26 w 32"/>
                <a:gd name="T47" fmla="*/ 342 h 98"/>
                <a:gd name="T48" fmla="*/ 28 w 32"/>
                <a:gd name="T49" fmla="*/ 433 h 98"/>
                <a:gd name="T50" fmla="*/ 28 w 32"/>
                <a:gd name="T51" fmla="*/ 529 h 98"/>
                <a:gd name="T52" fmla="*/ 30 w 32"/>
                <a:gd name="T53" fmla="*/ 692 h 98"/>
                <a:gd name="T54" fmla="*/ 30 w 32"/>
                <a:gd name="T55" fmla="*/ 706 h 98"/>
                <a:gd name="T56" fmla="*/ 32 w 32"/>
                <a:gd name="T57" fmla="*/ 725 h 98"/>
                <a:gd name="T58" fmla="*/ 22 w 32"/>
                <a:gd name="T59" fmla="*/ 757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98"/>
                <a:gd name="T92" fmla="*/ 32 w 32"/>
                <a:gd name="T93" fmla="*/ 98 h 9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98">
                  <a:moveTo>
                    <a:pt x="22" y="98"/>
                  </a:moveTo>
                  <a:lnTo>
                    <a:pt x="14" y="90"/>
                  </a:lnTo>
                  <a:lnTo>
                    <a:pt x="8" y="82"/>
                  </a:lnTo>
                  <a:lnTo>
                    <a:pt x="12" y="80"/>
                  </a:lnTo>
                  <a:lnTo>
                    <a:pt x="12" y="54"/>
                  </a:lnTo>
                  <a:lnTo>
                    <a:pt x="10" y="48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2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8" y="18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44"/>
                  </a:lnTo>
                  <a:lnTo>
                    <a:pt x="28" y="56"/>
                  </a:lnTo>
                  <a:lnTo>
                    <a:pt x="28" y="68"/>
                  </a:lnTo>
                  <a:lnTo>
                    <a:pt x="30" y="90"/>
                  </a:lnTo>
                  <a:lnTo>
                    <a:pt x="30" y="92"/>
                  </a:lnTo>
                  <a:lnTo>
                    <a:pt x="32" y="94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6" name="Freeform 195"/>
            <p:cNvSpPr>
              <a:spLocks noChangeAspect="1"/>
            </p:cNvSpPr>
            <p:nvPr/>
          </p:nvSpPr>
          <p:spPr bwMode="auto">
            <a:xfrm>
              <a:off x="2702" y="2513"/>
              <a:ext cx="31" cy="29"/>
            </a:xfrm>
            <a:custGeom>
              <a:avLst/>
              <a:gdLst>
                <a:gd name="T0" fmla="*/ 67 w 30"/>
                <a:gd name="T1" fmla="*/ 441 h 26"/>
                <a:gd name="T2" fmla="*/ 47 w 30"/>
                <a:gd name="T3" fmla="*/ 441 h 26"/>
                <a:gd name="T4" fmla="*/ 12 w 30"/>
                <a:gd name="T5" fmla="*/ 441 h 26"/>
                <a:gd name="T6" fmla="*/ 0 w 30"/>
                <a:gd name="T7" fmla="*/ 407 h 26"/>
                <a:gd name="T8" fmla="*/ 6 w 30"/>
                <a:gd name="T9" fmla="*/ 2 h 26"/>
                <a:gd name="T10" fmla="*/ 67 w 30"/>
                <a:gd name="T11" fmla="*/ 4 h 26"/>
                <a:gd name="T12" fmla="*/ 67 w 30"/>
                <a:gd name="T13" fmla="*/ 0 h 26"/>
                <a:gd name="T14" fmla="*/ 67 w 30"/>
                <a:gd name="T15" fmla="*/ 44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26"/>
                <a:gd name="T26" fmla="*/ 30 w 30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26">
                  <a:moveTo>
                    <a:pt x="30" y="26"/>
                  </a:moveTo>
                  <a:lnTo>
                    <a:pt x="20" y="26"/>
                  </a:lnTo>
                  <a:lnTo>
                    <a:pt x="12" y="26"/>
                  </a:lnTo>
                  <a:lnTo>
                    <a:pt x="0" y="24"/>
                  </a:lnTo>
                  <a:lnTo>
                    <a:pt x="6" y="2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7" name="Freeform 196"/>
            <p:cNvSpPr>
              <a:spLocks noChangeAspect="1"/>
            </p:cNvSpPr>
            <p:nvPr/>
          </p:nvSpPr>
          <p:spPr bwMode="auto">
            <a:xfrm>
              <a:off x="2747" y="2656"/>
              <a:ext cx="17" cy="26"/>
            </a:xfrm>
            <a:custGeom>
              <a:avLst/>
              <a:gdLst>
                <a:gd name="T0" fmla="*/ 44 w 16"/>
                <a:gd name="T1" fmla="*/ 192 h 24"/>
                <a:gd name="T2" fmla="*/ 0 w 16"/>
                <a:gd name="T3" fmla="*/ 78 h 24"/>
                <a:gd name="T4" fmla="*/ 6 w 16"/>
                <a:gd name="T5" fmla="*/ 4 h 24"/>
                <a:gd name="T6" fmla="*/ 50 w 16"/>
                <a:gd name="T7" fmla="*/ 2 h 24"/>
                <a:gd name="T8" fmla="*/ 63 w 16"/>
                <a:gd name="T9" fmla="*/ 0 h 24"/>
                <a:gd name="T10" fmla="*/ 71 w 16"/>
                <a:gd name="T11" fmla="*/ 2 h 24"/>
                <a:gd name="T12" fmla="*/ 71 w 16"/>
                <a:gd name="T13" fmla="*/ 56 h 24"/>
                <a:gd name="T14" fmla="*/ 56 w 16"/>
                <a:gd name="T15" fmla="*/ 66 h 24"/>
                <a:gd name="T16" fmla="*/ 50 w 16"/>
                <a:gd name="T17" fmla="*/ 92 h 24"/>
                <a:gd name="T18" fmla="*/ 44 w 16"/>
                <a:gd name="T19" fmla="*/ 177 h 24"/>
                <a:gd name="T20" fmla="*/ 44 w 16"/>
                <a:gd name="T21" fmla="*/ 19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4"/>
                <a:gd name="T35" fmla="*/ 16 w 16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4">
                  <a:moveTo>
                    <a:pt x="8" y="24"/>
                  </a:moveTo>
                  <a:lnTo>
                    <a:pt x="0" y="10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8" name="Freeform 197"/>
            <p:cNvSpPr>
              <a:spLocks noChangeAspect="1"/>
            </p:cNvSpPr>
            <p:nvPr/>
          </p:nvSpPr>
          <p:spPr bwMode="auto">
            <a:xfrm>
              <a:off x="3078" y="1796"/>
              <a:ext cx="21" cy="16"/>
            </a:xfrm>
            <a:custGeom>
              <a:avLst/>
              <a:gdLst>
                <a:gd name="T0" fmla="*/ 10 w 22"/>
                <a:gd name="T1" fmla="*/ 450 h 14"/>
                <a:gd name="T2" fmla="*/ 0 w 22"/>
                <a:gd name="T3" fmla="*/ 450 h 14"/>
                <a:gd name="T4" fmla="*/ 0 w 22"/>
                <a:gd name="T5" fmla="*/ 318 h 14"/>
                <a:gd name="T6" fmla="*/ 2 w 22"/>
                <a:gd name="T7" fmla="*/ 243 h 14"/>
                <a:gd name="T8" fmla="*/ 4 w 22"/>
                <a:gd name="T9" fmla="*/ 143 h 14"/>
                <a:gd name="T10" fmla="*/ 8 w 22"/>
                <a:gd name="T11" fmla="*/ 0 h 14"/>
                <a:gd name="T12" fmla="*/ 10 w 22"/>
                <a:gd name="T13" fmla="*/ 143 h 14"/>
                <a:gd name="T14" fmla="*/ 11 w 22"/>
                <a:gd name="T15" fmla="*/ 143 h 14"/>
                <a:gd name="T16" fmla="*/ 11 w 22"/>
                <a:gd name="T17" fmla="*/ 0 h 14"/>
                <a:gd name="T18" fmla="*/ 11 w 22"/>
                <a:gd name="T19" fmla="*/ 186 h 14"/>
                <a:gd name="T20" fmla="*/ 11 w 22"/>
                <a:gd name="T21" fmla="*/ 318 h 14"/>
                <a:gd name="T22" fmla="*/ 10 w 22"/>
                <a:gd name="T23" fmla="*/ 45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4"/>
                <a:gd name="T38" fmla="*/ 22 w 22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4">
                  <a:moveTo>
                    <a:pt x="10" y="14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18" y="1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99CC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59" name="Freeform 198"/>
            <p:cNvSpPr>
              <a:spLocks noChangeAspect="1"/>
            </p:cNvSpPr>
            <p:nvPr/>
          </p:nvSpPr>
          <p:spPr bwMode="auto">
            <a:xfrm>
              <a:off x="3151" y="1113"/>
              <a:ext cx="28" cy="17"/>
            </a:xfrm>
            <a:custGeom>
              <a:avLst/>
              <a:gdLst>
                <a:gd name="T0" fmla="*/ 28 w 28"/>
                <a:gd name="T1" fmla="*/ 50 h 16"/>
                <a:gd name="T2" fmla="*/ 22 w 28"/>
                <a:gd name="T3" fmla="*/ 63 h 16"/>
                <a:gd name="T4" fmla="*/ 14 w 28"/>
                <a:gd name="T5" fmla="*/ 71 h 16"/>
                <a:gd name="T6" fmla="*/ 8 w 28"/>
                <a:gd name="T7" fmla="*/ 71 h 16"/>
                <a:gd name="T8" fmla="*/ 4 w 28"/>
                <a:gd name="T9" fmla="*/ 56 h 16"/>
                <a:gd name="T10" fmla="*/ 2 w 28"/>
                <a:gd name="T11" fmla="*/ 44 h 16"/>
                <a:gd name="T12" fmla="*/ 0 w 28"/>
                <a:gd name="T13" fmla="*/ 2 h 16"/>
                <a:gd name="T14" fmla="*/ 8 w 28"/>
                <a:gd name="T15" fmla="*/ 0 h 16"/>
                <a:gd name="T16" fmla="*/ 12 w 28"/>
                <a:gd name="T17" fmla="*/ 2 h 16"/>
                <a:gd name="T18" fmla="*/ 16 w 28"/>
                <a:gd name="T19" fmla="*/ 2 h 16"/>
                <a:gd name="T20" fmla="*/ 20 w 28"/>
                <a:gd name="T21" fmla="*/ 4 h 16"/>
                <a:gd name="T22" fmla="*/ 28 w 28"/>
                <a:gd name="T23" fmla="*/ 5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16"/>
                <a:gd name="T38" fmla="*/ 28 w 28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16">
                  <a:moveTo>
                    <a:pt x="28" y="10"/>
                  </a:moveTo>
                  <a:lnTo>
                    <a:pt x="22" y="14"/>
                  </a:lnTo>
                  <a:lnTo>
                    <a:pt x="14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160" name="Group 199"/>
            <p:cNvGrpSpPr>
              <a:grpSpLocks noChangeAspect="1"/>
            </p:cNvGrpSpPr>
            <p:nvPr/>
          </p:nvGrpSpPr>
          <p:grpSpPr bwMode="auto">
            <a:xfrm>
              <a:off x="2860" y="1672"/>
              <a:ext cx="111" cy="142"/>
              <a:chOff x="3001" y="1968"/>
              <a:chExt cx="109" cy="130"/>
            </a:xfrm>
          </p:grpSpPr>
          <p:sp>
            <p:nvSpPr>
              <p:cNvPr id="42235" name="Freeform 200"/>
              <p:cNvSpPr>
                <a:spLocks noChangeAspect="1"/>
              </p:cNvSpPr>
              <p:nvPr/>
            </p:nvSpPr>
            <p:spPr bwMode="auto">
              <a:xfrm>
                <a:off x="3001" y="1968"/>
                <a:ext cx="101" cy="106"/>
              </a:xfrm>
              <a:custGeom>
                <a:avLst/>
                <a:gdLst>
                  <a:gd name="T0" fmla="*/ 22 w 101"/>
                  <a:gd name="T1" fmla="*/ 14 h 106"/>
                  <a:gd name="T2" fmla="*/ 39 w 101"/>
                  <a:gd name="T3" fmla="*/ 10 h 106"/>
                  <a:gd name="T4" fmla="*/ 41 w 101"/>
                  <a:gd name="T5" fmla="*/ 4 h 106"/>
                  <a:gd name="T6" fmla="*/ 47 w 101"/>
                  <a:gd name="T7" fmla="*/ 6 h 106"/>
                  <a:gd name="T8" fmla="*/ 59 w 101"/>
                  <a:gd name="T9" fmla="*/ 4 h 106"/>
                  <a:gd name="T10" fmla="*/ 69 w 101"/>
                  <a:gd name="T11" fmla="*/ 4 h 106"/>
                  <a:gd name="T12" fmla="*/ 77 w 101"/>
                  <a:gd name="T13" fmla="*/ 8 h 106"/>
                  <a:gd name="T14" fmla="*/ 85 w 101"/>
                  <a:gd name="T15" fmla="*/ 8 h 106"/>
                  <a:gd name="T16" fmla="*/ 91 w 101"/>
                  <a:gd name="T17" fmla="*/ 6 h 106"/>
                  <a:gd name="T18" fmla="*/ 95 w 101"/>
                  <a:gd name="T19" fmla="*/ 0 h 106"/>
                  <a:gd name="T20" fmla="*/ 97 w 101"/>
                  <a:gd name="T21" fmla="*/ 6 h 106"/>
                  <a:gd name="T22" fmla="*/ 101 w 101"/>
                  <a:gd name="T23" fmla="*/ 18 h 106"/>
                  <a:gd name="T24" fmla="*/ 65 w 101"/>
                  <a:gd name="T25" fmla="*/ 22 h 106"/>
                  <a:gd name="T26" fmla="*/ 63 w 101"/>
                  <a:gd name="T27" fmla="*/ 26 h 106"/>
                  <a:gd name="T28" fmla="*/ 61 w 101"/>
                  <a:gd name="T29" fmla="*/ 32 h 106"/>
                  <a:gd name="T30" fmla="*/ 51 w 101"/>
                  <a:gd name="T31" fmla="*/ 28 h 106"/>
                  <a:gd name="T32" fmla="*/ 43 w 101"/>
                  <a:gd name="T33" fmla="*/ 24 h 106"/>
                  <a:gd name="T34" fmla="*/ 45 w 101"/>
                  <a:gd name="T35" fmla="*/ 30 h 106"/>
                  <a:gd name="T36" fmla="*/ 49 w 101"/>
                  <a:gd name="T37" fmla="*/ 42 h 106"/>
                  <a:gd name="T38" fmla="*/ 59 w 101"/>
                  <a:gd name="T39" fmla="*/ 52 h 106"/>
                  <a:gd name="T40" fmla="*/ 77 w 101"/>
                  <a:gd name="T41" fmla="*/ 66 h 106"/>
                  <a:gd name="T42" fmla="*/ 73 w 101"/>
                  <a:gd name="T43" fmla="*/ 70 h 106"/>
                  <a:gd name="T44" fmla="*/ 65 w 101"/>
                  <a:gd name="T45" fmla="*/ 74 h 106"/>
                  <a:gd name="T46" fmla="*/ 57 w 101"/>
                  <a:gd name="T47" fmla="*/ 70 h 106"/>
                  <a:gd name="T48" fmla="*/ 63 w 101"/>
                  <a:gd name="T49" fmla="*/ 80 h 106"/>
                  <a:gd name="T50" fmla="*/ 51 w 101"/>
                  <a:gd name="T51" fmla="*/ 80 h 106"/>
                  <a:gd name="T52" fmla="*/ 55 w 101"/>
                  <a:gd name="T53" fmla="*/ 92 h 106"/>
                  <a:gd name="T54" fmla="*/ 59 w 101"/>
                  <a:gd name="T55" fmla="*/ 106 h 106"/>
                  <a:gd name="T56" fmla="*/ 47 w 101"/>
                  <a:gd name="T57" fmla="*/ 98 h 106"/>
                  <a:gd name="T58" fmla="*/ 41 w 101"/>
                  <a:gd name="T59" fmla="*/ 92 h 106"/>
                  <a:gd name="T60" fmla="*/ 32 w 101"/>
                  <a:gd name="T61" fmla="*/ 90 h 106"/>
                  <a:gd name="T62" fmla="*/ 26 w 101"/>
                  <a:gd name="T63" fmla="*/ 84 h 106"/>
                  <a:gd name="T64" fmla="*/ 20 w 101"/>
                  <a:gd name="T65" fmla="*/ 64 h 106"/>
                  <a:gd name="T66" fmla="*/ 12 w 101"/>
                  <a:gd name="T67" fmla="*/ 50 h 106"/>
                  <a:gd name="T68" fmla="*/ 4 w 101"/>
                  <a:gd name="T69" fmla="*/ 34 h 106"/>
                  <a:gd name="T70" fmla="*/ 12 w 101"/>
                  <a:gd name="T71" fmla="*/ 24 h 1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1"/>
                  <a:gd name="T109" fmla="*/ 0 h 106"/>
                  <a:gd name="T110" fmla="*/ 101 w 101"/>
                  <a:gd name="T111" fmla="*/ 106 h 1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1" h="106">
                    <a:moveTo>
                      <a:pt x="14" y="16"/>
                    </a:moveTo>
                    <a:lnTo>
                      <a:pt x="22" y="14"/>
                    </a:lnTo>
                    <a:lnTo>
                      <a:pt x="32" y="12"/>
                    </a:lnTo>
                    <a:lnTo>
                      <a:pt x="39" y="10"/>
                    </a:lnTo>
                    <a:lnTo>
                      <a:pt x="41" y="8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3" y="6"/>
                    </a:lnTo>
                    <a:lnTo>
                      <a:pt x="59" y="4"/>
                    </a:lnTo>
                    <a:lnTo>
                      <a:pt x="65" y="2"/>
                    </a:lnTo>
                    <a:lnTo>
                      <a:pt x="69" y="4"/>
                    </a:lnTo>
                    <a:lnTo>
                      <a:pt x="73" y="6"/>
                    </a:lnTo>
                    <a:lnTo>
                      <a:pt x="77" y="8"/>
                    </a:lnTo>
                    <a:lnTo>
                      <a:pt x="83" y="8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91" y="6"/>
                    </a:lnTo>
                    <a:lnTo>
                      <a:pt x="93" y="2"/>
                    </a:lnTo>
                    <a:lnTo>
                      <a:pt x="95" y="0"/>
                    </a:lnTo>
                    <a:lnTo>
                      <a:pt x="97" y="4"/>
                    </a:lnTo>
                    <a:lnTo>
                      <a:pt x="97" y="6"/>
                    </a:lnTo>
                    <a:lnTo>
                      <a:pt x="101" y="8"/>
                    </a:lnTo>
                    <a:lnTo>
                      <a:pt x="101" y="18"/>
                    </a:lnTo>
                    <a:lnTo>
                      <a:pt x="63" y="18"/>
                    </a:lnTo>
                    <a:lnTo>
                      <a:pt x="65" y="22"/>
                    </a:lnTo>
                    <a:lnTo>
                      <a:pt x="67" y="26"/>
                    </a:lnTo>
                    <a:lnTo>
                      <a:pt x="63" y="26"/>
                    </a:lnTo>
                    <a:lnTo>
                      <a:pt x="61" y="28"/>
                    </a:lnTo>
                    <a:lnTo>
                      <a:pt x="61" y="32"/>
                    </a:lnTo>
                    <a:lnTo>
                      <a:pt x="55" y="30"/>
                    </a:lnTo>
                    <a:lnTo>
                      <a:pt x="51" y="28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30"/>
                    </a:lnTo>
                    <a:lnTo>
                      <a:pt x="45" y="36"/>
                    </a:lnTo>
                    <a:lnTo>
                      <a:pt x="49" y="42"/>
                    </a:lnTo>
                    <a:lnTo>
                      <a:pt x="53" y="48"/>
                    </a:lnTo>
                    <a:lnTo>
                      <a:pt x="59" y="52"/>
                    </a:lnTo>
                    <a:lnTo>
                      <a:pt x="71" y="60"/>
                    </a:lnTo>
                    <a:lnTo>
                      <a:pt x="77" y="66"/>
                    </a:lnTo>
                    <a:lnTo>
                      <a:pt x="81" y="70"/>
                    </a:lnTo>
                    <a:lnTo>
                      <a:pt x="73" y="70"/>
                    </a:lnTo>
                    <a:lnTo>
                      <a:pt x="69" y="74"/>
                    </a:lnTo>
                    <a:lnTo>
                      <a:pt x="65" y="74"/>
                    </a:lnTo>
                    <a:lnTo>
                      <a:pt x="61" y="72"/>
                    </a:lnTo>
                    <a:lnTo>
                      <a:pt x="57" y="70"/>
                    </a:lnTo>
                    <a:lnTo>
                      <a:pt x="59" y="76"/>
                    </a:lnTo>
                    <a:lnTo>
                      <a:pt x="63" y="80"/>
                    </a:lnTo>
                    <a:lnTo>
                      <a:pt x="57" y="82"/>
                    </a:lnTo>
                    <a:lnTo>
                      <a:pt x="51" y="80"/>
                    </a:lnTo>
                    <a:lnTo>
                      <a:pt x="53" y="88"/>
                    </a:lnTo>
                    <a:lnTo>
                      <a:pt x="55" y="92"/>
                    </a:lnTo>
                    <a:lnTo>
                      <a:pt x="57" y="98"/>
                    </a:lnTo>
                    <a:lnTo>
                      <a:pt x="59" y="106"/>
                    </a:lnTo>
                    <a:lnTo>
                      <a:pt x="53" y="100"/>
                    </a:lnTo>
                    <a:lnTo>
                      <a:pt x="47" y="98"/>
                    </a:lnTo>
                    <a:lnTo>
                      <a:pt x="43" y="96"/>
                    </a:lnTo>
                    <a:lnTo>
                      <a:pt x="41" y="92"/>
                    </a:lnTo>
                    <a:lnTo>
                      <a:pt x="37" y="92"/>
                    </a:lnTo>
                    <a:lnTo>
                      <a:pt x="32" y="90"/>
                    </a:lnTo>
                    <a:lnTo>
                      <a:pt x="28" y="88"/>
                    </a:lnTo>
                    <a:lnTo>
                      <a:pt x="26" y="84"/>
                    </a:lnTo>
                    <a:lnTo>
                      <a:pt x="22" y="74"/>
                    </a:lnTo>
                    <a:lnTo>
                      <a:pt x="20" y="64"/>
                    </a:lnTo>
                    <a:lnTo>
                      <a:pt x="18" y="56"/>
                    </a:lnTo>
                    <a:lnTo>
                      <a:pt x="12" y="50"/>
                    </a:lnTo>
                    <a:lnTo>
                      <a:pt x="0" y="40"/>
                    </a:lnTo>
                    <a:lnTo>
                      <a:pt x="4" y="34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36" name="Freeform 201"/>
              <p:cNvSpPr>
                <a:spLocks noChangeAspect="1"/>
              </p:cNvSpPr>
              <p:nvPr/>
            </p:nvSpPr>
            <p:spPr bwMode="auto">
              <a:xfrm>
                <a:off x="3064" y="2090"/>
                <a:ext cx="46" cy="8"/>
              </a:xfrm>
              <a:custGeom>
                <a:avLst/>
                <a:gdLst>
                  <a:gd name="T0" fmla="*/ 22 w 46"/>
                  <a:gd name="T1" fmla="*/ 2 h 8"/>
                  <a:gd name="T2" fmla="*/ 10 w 46"/>
                  <a:gd name="T3" fmla="*/ 2 h 8"/>
                  <a:gd name="T4" fmla="*/ 0 w 46"/>
                  <a:gd name="T5" fmla="*/ 0 h 8"/>
                  <a:gd name="T6" fmla="*/ 4 w 46"/>
                  <a:gd name="T7" fmla="*/ 2 h 8"/>
                  <a:gd name="T8" fmla="*/ 10 w 46"/>
                  <a:gd name="T9" fmla="*/ 6 h 8"/>
                  <a:gd name="T10" fmla="*/ 24 w 46"/>
                  <a:gd name="T11" fmla="*/ 8 h 8"/>
                  <a:gd name="T12" fmla="*/ 36 w 46"/>
                  <a:gd name="T13" fmla="*/ 8 h 8"/>
                  <a:gd name="T14" fmla="*/ 46 w 46"/>
                  <a:gd name="T15" fmla="*/ 6 h 8"/>
                  <a:gd name="T16" fmla="*/ 40 w 46"/>
                  <a:gd name="T17" fmla="*/ 2 h 8"/>
                  <a:gd name="T18" fmla="*/ 34 w 46"/>
                  <a:gd name="T19" fmla="*/ 0 h 8"/>
                  <a:gd name="T20" fmla="*/ 22 w 46"/>
                  <a:gd name="T21" fmla="*/ 2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8"/>
                  <a:gd name="T35" fmla="*/ 46 w 46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8">
                    <a:moveTo>
                      <a:pt x="22" y="2"/>
                    </a:moveTo>
                    <a:lnTo>
                      <a:pt x="1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6"/>
                    </a:lnTo>
                    <a:lnTo>
                      <a:pt x="24" y="8"/>
                    </a:lnTo>
                    <a:lnTo>
                      <a:pt x="36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3175">
                <a:solidFill>
                  <a:srgbClr val="3A59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161" name="Freeform 202"/>
            <p:cNvSpPr>
              <a:spLocks noChangeAspect="1"/>
            </p:cNvSpPr>
            <p:nvPr/>
          </p:nvSpPr>
          <p:spPr bwMode="auto">
            <a:xfrm>
              <a:off x="2573" y="1709"/>
              <a:ext cx="17" cy="11"/>
            </a:xfrm>
            <a:custGeom>
              <a:avLst/>
              <a:gdLst>
                <a:gd name="T0" fmla="*/ 71 w 16"/>
                <a:gd name="T1" fmla="*/ 76 h 10"/>
                <a:gd name="T2" fmla="*/ 56 w 16"/>
                <a:gd name="T3" fmla="*/ 0 h 10"/>
                <a:gd name="T4" fmla="*/ 6 w 16"/>
                <a:gd name="T5" fmla="*/ 0 h 10"/>
                <a:gd name="T6" fmla="*/ 4 w 16"/>
                <a:gd name="T7" fmla="*/ 0 h 10"/>
                <a:gd name="T8" fmla="*/ 2 w 16"/>
                <a:gd name="T9" fmla="*/ 2 h 10"/>
                <a:gd name="T10" fmla="*/ 0 w 16"/>
                <a:gd name="T11" fmla="*/ 111 h 10"/>
                <a:gd name="T12" fmla="*/ 71 w 16"/>
                <a:gd name="T13" fmla="*/ 111 h 10"/>
                <a:gd name="T14" fmla="*/ 63 w 16"/>
                <a:gd name="T15" fmla="*/ 4 h 10"/>
                <a:gd name="T16" fmla="*/ 50 w 16"/>
                <a:gd name="T17" fmla="*/ 2 h 10"/>
                <a:gd name="T18" fmla="*/ 71 w 16"/>
                <a:gd name="T19" fmla="*/ 76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0"/>
                <a:gd name="T32" fmla="*/ 16 w 16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0">
                  <a:moveTo>
                    <a:pt x="16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16" y="10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62" name="Freeform 203"/>
            <p:cNvSpPr>
              <a:spLocks noChangeAspect="1"/>
            </p:cNvSpPr>
            <p:nvPr/>
          </p:nvSpPr>
          <p:spPr bwMode="auto">
            <a:xfrm>
              <a:off x="2678" y="1646"/>
              <a:ext cx="9" cy="33"/>
            </a:xfrm>
            <a:custGeom>
              <a:avLst/>
              <a:gdLst>
                <a:gd name="T0" fmla="*/ 0 w 10"/>
                <a:gd name="T1" fmla="*/ 354 h 30"/>
                <a:gd name="T2" fmla="*/ 0 w 10"/>
                <a:gd name="T3" fmla="*/ 144 h 30"/>
                <a:gd name="T4" fmla="*/ 2 w 10"/>
                <a:gd name="T5" fmla="*/ 81 h 30"/>
                <a:gd name="T6" fmla="*/ 5 w 10"/>
                <a:gd name="T7" fmla="*/ 0 h 30"/>
                <a:gd name="T8" fmla="*/ 5 w 10"/>
                <a:gd name="T9" fmla="*/ 81 h 30"/>
                <a:gd name="T10" fmla="*/ 5 w 10"/>
                <a:gd name="T11" fmla="*/ 119 h 30"/>
                <a:gd name="T12" fmla="*/ 5 w 10"/>
                <a:gd name="T13" fmla="*/ 354 h 30"/>
                <a:gd name="T14" fmla="*/ 0 w 10"/>
                <a:gd name="T15" fmla="*/ 35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0"/>
                <a:gd name="T26" fmla="*/ 10 w 10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0">
                  <a:moveTo>
                    <a:pt x="0" y="30"/>
                  </a:move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63" name="Freeform 204"/>
            <p:cNvSpPr>
              <a:spLocks noChangeAspect="1"/>
            </p:cNvSpPr>
            <p:nvPr/>
          </p:nvSpPr>
          <p:spPr bwMode="auto">
            <a:xfrm>
              <a:off x="2664" y="1683"/>
              <a:ext cx="28" cy="47"/>
            </a:xfrm>
            <a:custGeom>
              <a:avLst/>
              <a:gdLst>
                <a:gd name="T0" fmla="*/ 12 w 28"/>
                <a:gd name="T1" fmla="*/ 147 h 42"/>
                <a:gd name="T2" fmla="*/ 16 w 28"/>
                <a:gd name="T3" fmla="*/ 4 h 42"/>
                <a:gd name="T4" fmla="*/ 20 w 28"/>
                <a:gd name="T5" fmla="*/ 0 h 42"/>
                <a:gd name="T6" fmla="*/ 24 w 28"/>
                <a:gd name="T7" fmla="*/ 4 h 42"/>
                <a:gd name="T8" fmla="*/ 28 w 28"/>
                <a:gd name="T9" fmla="*/ 147 h 42"/>
                <a:gd name="T10" fmla="*/ 28 w 28"/>
                <a:gd name="T11" fmla="*/ 659 h 42"/>
                <a:gd name="T12" fmla="*/ 24 w 28"/>
                <a:gd name="T13" fmla="*/ 716 h 42"/>
                <a:gd name="T14" fmla="*/ 20 w 28"/>
                <a:gd name="T15" fmla="*/ 737 h 42"/>
                <a:gd name="T16" fmla="*/ 14 w 28"/>
                <a:gd name="T17" fmla="*/ 780 h 42"/>
                <a:gd name="T18" fmla="*/ 10 w 28"/>
                <a:gd name="T19" fmla="*/ 716 h 42"/>
                <a:gd name="T20" fmla="*/ 10 w 28"/>
                <a:gd name="T21" fmla="*/ 659 h 42"/>
                <a:gd name="T22" fmla="*/ 10 w 28"/>
                <a:gd name="T23" fmla="*/ 589 h 42"/>
                <a:gd name="T24" fmla="*/ 10 w 28"/>
                <a:gd name="T25" fmla="*/ 263 h 42"/>
                <a:gd name="T26" fmla="*/ 4 w 28"/>
                <a:gd name="T27" fmla="*/ 232 h 42"/>
                <a:gd name="T28" fmla="*/ 0 w 28"/>
                <a:gd name="T29" fmla="*/ 147 h 42"/>
                <a:gd name="T30" fmla="*/ 4 w 28"/>
                <a:gd name="T31" fmla="*/ 117 h 42"/>
                <a:gd name="T32" fmla="*/ 8 w 28"/>
                <a:gd name="T33" fmla="*/ 117 h 42"/>
                <a:gd name="T34" fmla="*/ 12 w 28"/>
                <a:gd name="T35" fmla="*/ 147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"/>
                <a:gd name="T55" fmla="*/ 0 h 42"/>
                <a:gd name="T56" fmla="*/ 28 w 28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" h="42">
                  <a:moveTo>
                    <a:pt x="12" y="8"/>
                  </a:moveTo>
                  <a:lnTo>
                    <a:pt x="16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14" y="42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6"/>
                  </a:lnTo>
                  <a:lnTo>
                    <a:pt x="8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164" name="Group 205"/>
            <p:cNvGrpSpPr>
              <a:grpSpLocks noChangeAspect="1"/>
            </p:cNvGrpSpPr>
            <p:nvPr/>
          </p:nvGrpSpPr>
          <p:grpSpPr bwMode="auto">
            <a:xfrm>
              <a:off x="2636" y="1562"/>
              <a:ext cx="201" cy="215"/>
              <a:chOff x="2783" y="1866"/>
              <a:chExt cx="196" cy="198"/>
            </a:xfrm>
          </p:grpSpPr>
          <p:sp>
            <p:nvSpPr>
              <p:cNvPr id="42233" name="Freeform 206"/>
              <p:cNvSpPr>
                <a:spLocks noChangeAspect="1"/>
              </p:cNvSpPr>
              <p:nvPr/>
            </p:nvSpPr>
            <p:spPr bwMode="auto">
              <a:xfrm>
                <a:off x="2783" y="1866"/>
                <a:ext cx="196" cy="174"/>
              </a:xfrm>
              <a:custGeom>
                <a:avLst/>
                <a:gdLst>
                  <a:gd name="T0" fmla="*/ 12 w 196"/>
                  <a:gd name="T1" fmla="*/ 56 h 174"/>
                  <a:gd name="T2" fmla="*/ 0 w 196"/>
                  <a:gd name="T3" fmla="*/ 38 h 174"/>
                  <a:gd name="T4" fmla="*/ 8 w 196"/>
                  <a:gd name="T5" fmla="*/ 30 h 174"/>
                  <a:gd name="T6" fmla="*/ 4 w 196"/>
                  <a:gd name="T7" fmla="*/ 26 h 174"/>
                  <a:gd name="T8" fmla="*/ 2 w 196"/>
                  <a:gd name="T9" fmla="*/ 20 h 174"/>
                  <a:gd name="T10" fmla="*/ 20 w 196"/>
                  <a:gd name="T11" fmla="*/ 18 h 174"/>
                  <a:gd name="T12" fmla="*/ 24 w 196"/>
                  <a:gd name="T13" fmla="*/ 14 h 174"/>
                  <a:gd name="T14" fmla="*/ 34 w 196"/>
                  <a:gd name="T15" fmla="*/ 20 h 174"/>
                  <a:gd name="T16" fmla="*/ 38 w 196"/>
                  <a:gd name="T17" fmla="*/ 14 h 174"/>
                  <a:gd name="T18" fmla="*/ 48 w 196"/>
                  <a:gd name="T19" fmla="*/ 10 h 174"/>
                  <a:gd name="T20" fmla="*/ 56 w 196"/>
                  <a:gd name="T21" fmla="*/ 2 h 174"/>
                  <a:gd name="T22" fmla="*/ 68 w 196"/>
                  <a:gd name="T23" fmla="*/ 0 h 174"/>
                  <a:gd name="T24" fmla="*/ 80 w 196"/>
                  <a:gd name="T25" fmla="*/ 0 h 174"/>
                  <a:gd name="T26" fmla="*/ 102 w 196"/>
                  <a:gd name="T27" fmla="*/ 8 h 174"/>
                  <a:gd name="T28" fmla="*/ 94 w 196"/>
                  <a:gd name="T29" fmla="*/ 26 h 174"/>
                  <a:gd name="T30" fmla="*/ 92 w 196"/>
                  <a:gd name="T31" fmla="*/ 34 h 174"/>
                  <a:gd name="T32" fmla="*/ 90 w 196"/>
                  <a:gd name="T33" fmla="*/ 48 h 174"/>
                  <a:gd name="T34" fmla="*/ 94 w 196"/>
                  <a:gd name="T35" fmla="*/ 56 h 174"/>
                  <a:gd name="T36" fmla="*/ 112 w 196"/>
                  <a:gd name="T37" fmla="*/ 66 h 174"/>
                  <a:gd name="T38" fmla="*/ 122 w 196"/>
                  <a:gd name="T39" fmla="*/ 72 h 174"/>
                  <a:gd name="T40" fmla="*/ 128 w 196"/>
                  <a:gd name="T41" fmla="*/ 86 h 174"/>
                  <a:gd name="T42" fmla="*/ 138 w 196"/>
                  <a:gd name="T43" fmla="*/ 96 h 174"/>
                  <a:gd name="T44" fmla="*/ 146 w 196"/>
                  <a:gd name="T45" fmla="*/ 98 h 174"/>
                  <a:gd name="T46" fmla="*/ 150 w 196"/>
                  <a:gd name="T47" fmla="*/ 100 h 174"/>
                  <a:gd name="T48" fmla="*/ 158 w 196"/>
                  <a:gd name="T49" fmla="*/ 110 h 174"/>
                  <a:gd name="T50" fmla="*/ 184 w 196"/>
                  <a:gd name="T51" fmla="*/ 122 h 174"/>
                  <a:gd name="T52" fmla="*/ 196 w 196"/>
                  <a:gd name="T53" fmla="*/ 132 h 174"/>
                  <a:gd name="T54" fmla="*/ 184 w 196"/>
                  <a:gd name="T55" fmla="*/ 132 h 174"/>
                  <a:gd name="T56" fmla="*/ 174 w 196"/>
                  <a:gd name="T57" fmla="*/ 126 h 174"/>
                  <a:gd name="T58" fmla="*/ 162 w 196"/>
                  <a:gd name="T59" fmla="*/ 128 h 174"/>
                  <a:gd name="T60" fmla="*/ 162 w 196"/>
                  <a:gd name="T61" fmla="*/ 136 h 174"/>
                  <a:gd name="T62" fmla="*/ 168 w 196"/>
                  <a:gd name="T63" fmla="*/ 142 h 174"/>
                  <a:gd name="T64" fmla="*/ 174 w 196"/>
                  <a:gd name="T65" fmla="*/ 148 h 174"/>
                  <a:gd name="T66" fmla="*/ 174 w 196"/>
                  <a:gd name="T67" fmla="*/ 154 h 174"/>
                  <a:gd name="T68" fmla="*/ 164 w 196"/>
                  <a:gd name="T69" fmla="*/ 154 h 174"/>
                  <a:gd name="T70" fmla="*/ 164 w 196"/>
                  <a:gd name="T71" fmla="*/ 166 h 174"/>
                  <a:gd name="T72" fmla="*/ 156 w 196"/>
                  <a:gd name="T73" fmla="*/ 174 h 174"/>
                  <a:gd name="T74" fmla="*/ 150 w 196"/>
                  <a:gd name="T75" fmla="*/ 168 h 174"/>
                  <a:gd name="T76" fmla="*/ 156 w 196"/>
                  <a:gd name="T77" fmla="*/ 158 h 174"/>
                  <a:gd name="T78" fmla="*/ 156 w 196"/>
                  <a:gd name="T79" fmla="*/ 146 h 174"/>
                  <a:gd name="T80" fmla="*/ 150 w 196"/>
                  <a:gd name="T81" fmla="*/ 136 h 174"/>
                  <a:gd name="T82" fmla="*/ 136 w 196"/>
                  <a:gd name="T83" fmla="*/ 128 h 174"/>
                  <a:gd name="T84" fmla="*/ 114 w 196"/>
                  <a:gd name="T85" fmla="*/ 112 h 174"/>
                  <a:gd name="T86" fmla="*/ 78 w 196"/>
                  <a:gd name="T87" fmla="*/ 90 h 174"/>
                  <a:gd name="T88" fmla="*/ 60 w 196"/>
                  <a:gd name="T89" fmla="*/ 68 h 174"/>
                  <a:gd name="T90" fmla="*/ 44 w 196"/>
                  <a:gd name="T91" fmla="*/ 52 h 174"/>
                  <a:gd name="T92" fmla="*/ 34 w 196"/>
                  <a:gd name="T93" fmla="*/ 50 h 174"/>
                  <a:gd name="T94" fmla="*/ 26 w 196"/>
                  <a:gd name="T95" fmla="*/ 58 h 174"/>
                  <a:gd name="T96" fmla="*/ 18 w 196"/>
                  <a:gd name="T97" fmla="*/ 60 h 1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6"/>
                  <a:gd name="T148" fmla="*/ 0 h 174"/>
                  <a:gd name="T149" fmla="*/ 196 w 196"/>
                  <a:gd name="T150" fmla="*/ 174 h 1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6" h="174">
                    <a:moveTo>
                      <a:pt x="18" y="60"/>
                    </a:moveTo>
                    <a:lnTo>
                      <a:pt x="12" y="56"/>
                    </a:lnTo>
                    <a:lnTo>
                      <a:pt x="8" y="5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8" y="10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6" y="4"/>
                    </a:lnTo>
                    <a:lnTo>
                      <a:pt x="102" y="8"/>
                    </a:lnTo>
                    <a:lnTo>
                      <a:pt x="102" y="18"/>
                    </a:lnTo>
                    <a:lnTo>
                      <a:pt x="94" y="26"/>
                    </a:lnTo>
                    <a:lnTo>
                      <a:pt x="92" y="30"/>
                    </a:lnTo>
                    <a:lnTo>
                      <a:pt x="92" y="34"/>
                    </a:lnTo>
                    <a:lnTo>
                      <a:pt x="90" y="40"/>
                    </a:lnTo>
                    <a:lnTo>
                      <a:pt x="90" y="48"/>
                    </a:lnTo>
                    <a:lnTo>
                      <a:pt x="90" y="52"/>
                    </a:lnTo>
                    <a:lnTo>
                      <a:pt x="94" y="56"/>
                    </a:lnTo>
                    <a:lnTo>
                      <a:pt x="102" y="62"/>
                    </a:lnTo>
                    <a:lnTo>
                      <a:pt x="112" y="66"/>
                    </a:lnTo>
                    <a:lnTo>
                      <a:pt x="116" y="68"/>
                    </a:lnTo>
                    <a:lnTo>
                      <a:pt x="122" y="72"/>
                    </a:lnTo>
                    <a:lnTo>
                      <a:pt x="126" y="78"/>
                    </a:lnTo>
                    <a:lnTo>
                      <a:pt x="128" y="86"/>
                    </a:lnTo>
                    <a:lnTo>
                      <a:pt x="132" y="92"/>
                    </a:lnTo>
                    <a:lnTo>
                      <a:pt x="138" y="96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8" y="96"/>
                    </a:lnTo>
                    <a:lnTo>
                      <a:pt x="150" y="100"/>
                    </a:lnTo>
                    <a:lnTo>
                      <a:pt x="154" y="106"/>
                    </a:lnTo>
                    <a:lnTo>
                      <a:pt x="158" y="110"/>
                    </a:lnTo>
                    <a:lnTo>
                      <a:pt x="170" y="116"/>
                    </a:lnTo>
                    <a:lnTo>
                      <a:pt x="184" y="122"/>
                    </a:lnTo>
                    <a:lnTo>
                      <a:pt x="190" y="128"/>
                    </a:lnTo>
                    <a:lnTo>
                      <a:pt x="196" y="132"/>
                    </a:lnTo>
                    <a:lnTo>
                      <a:pt x="190" y="134"/>
                    </a:lnTo>
                    <a:lnTo>
                      <a:pt x="184" y="132"/>
                    </a:lnTo>
                    <a:lnTo>
                      <a:pt x="180" y="130"/>
                    </a:lnTo>
                    <a:lnTo>
                      <a:pt x="174" y="126"/>
                    </a:lnTo>
                    <a:lnTo>
                      <a:pt x="168" y="126"/>
                    </a:lnTo>
                    <a:lnTo>
                      <a:pt x="162" y="128"/>
                    </a:lnTo>
                    <a:lnTo>
                      <a:pt x="162" y="132"/>
                    </a:lnTo>
                    <a:lnTo>
                      <a:pt x="162" y="136"/>
                    </a:lnTo>
                    <a:lnTo>
                      <a:pt x="164" y="138"/>
                    </a:lnTo>
                    <a:lnTo>
                      <a:pt x="168" y="142"/>
                    </a:lnTo>
                    <a:lnTo>
                      <a:pt x="172" y="146"/>
                    </a:lnTo>
                    <a:lnTo>
                      <a:pt x="174" y="148"/>
                    </a:lnTo>
                    <a:lnTo>
                      <a:pt x="174" y="150"/>
                    </a:lnTo>
                    <a:lnTo>
                      <a:pt x="174" y="154"/>
                    </a:lnTo>
                    <a:lnTo>
                      <a:pt x="172" y="156"/>
                    </a:lnTo>
                    <a:lnTo>
                      <a:pt x="164" y="154"/>
                    </a:lnTo>
                    <a:lnTo>
                      <a:pt x="164" y="162"/>
                    </a:lnTo>
                    <a:lnTo>
                      <a:pt x="164" y="166"/>
                    </a:lnTo>
                    <a:lnTo>
                      <a:pt x="160" y="170"/>
                    </a:lnTo>
                    <a:lnTo>
                      <a:pt x="156" y="174"/>
                    </a:lnTo>
                    <a:lnTo>
                      <a:pt x="150" y="174"/>
                    </a:lnTo>
                    <a:lnTo>
                      <a:pt x="150" y="168"/>
                    </a:lnTo>
                    <a:lnTo>
                      <a:pt x="154" y="162"/>
                    </a:lnTo>
                    <a:lnTo>
                      <a:pt x="156" y="158"/>
                    </a:lnTo>
                    <a:lnTo>
                      <a:pt x="156" y="152"/>
                    </a:lnTo>
                    <a:lnTo>
                      <a:pt x="156" y="146"/>
                    </a:lnTo>
                    <a:lnTo>
                      <a:pt x="154" y="142"/>
                    </a:lnTo>
                    <a:lnTo>
                      <a:pt x="150" y="136"/>
                    </a:lnTo>
                    <a:lnTo>
                      <a:pt x="144" y="132"/>
                    </a:lnTo>
                    <a:lnTo>
                      <a:pt x="136" y="128"/>
                    </a:lnTo>
                    <a:lnTo>
                      <a:pt x="126" y="120"/>
                    </a:lnTo>
                    <a:lnTo>
                      <a:pt x="114" y="112"/>
                    </a:lnTo>
                    <a:lnTo>
                      <a:pt x="90" y="98"/>
                    </a:lnTo>
                    <a:lnTo>
                      <a:pt x="78" y="90"/>
                    </a:lnTo>
                    <a:lnTo>
                      <a:pt x="68" y="80"/>
                    </a:lnTo>
                    <a:lnTo>
                      <a:pt x="60" y="68"/>
                    </a:lnTo>
                    <a:lnTo>
                      <a:pt x="56" y="54"/>
                    </a:lnTo>
                    <a:lnTo>
                      <a:pt x="44" y="52"/>
                    </a:lnTo>
                    <a:lnTo>
                      <a:pt x="38" y="48"/>
                    </a:lnTo>
                    <a:lnTo>
                      <a:pt x="34" y="50"/>
                    </a:lnTo>
                    <a:lnTo>
                      <a:pt x="30" y="54"/>
                    </a:lnTo>
                    <a:lnTo>
                      <a:pt x="26" y="58"/>
                    </a:lnTo>
                    <a:lnTo>
                      <a:pt x="20" y="60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34" name="Freeform 207"/>
              <p:cNvSpPr>
                <a:spLocks noChangeAspect="1"/>
              </p:cNvSpPr>
              <p:nvPr/>
            </p:nvSpPr>
            <p:spPr bwMode="auto">
              <a:xfrm>
                <a:off x="2885" y="2038"/>
                <a:ext cx="44" cy="26"/>
              </a:xfrm>
              <a:custGeom>
                <a:avLst/>
                <a:gdLst>
                  <a:gd name="T0" fmla="*/ 44 w 44"/>
                  <a:gd name="T1" fmla="*/ 12 h 26"/>
                  <a:gd name="T2" fmla="*/ 42 w 44"/>
                  <a:gd name="T3" fmla="*/ 16 h 26"/>
                  <a:gd name="T4" fmla="*/ 42 w 44"/>
                  <a:gd name="T5" fmla="*/ 20 h 26"/>
                  <a:gd name="T6" fmla="*/ 42 w 44"/>
                  <a:gd name="T7" fmla="*/ 24 h 26"/>
                  <a:gd name="T8" fmla="*/ 42 w 44"/>
                  <a:gd name="T9" fmla="*/ 26 h 26"/>
                  <a:gd name="T10" fmla="*/ 32 w 44"/>
                  <a:gd name="T11" fmla="*/ 24 h 26"/>
                  <a:gd name="T12" fmla="*/ 18 w 44"/>
                  <a:gd name="T13" fmla="*/ 16 h 26"/>
                  <a:gd name="T14" fmla="*/ 4 w 44"/>
                  <a:gd name="T15" fmla="*/ 10 h 26"/>
                  <a:gd name="T16" fmla="*/ 0 w 44"/>
                  <a:gd name="T17" fmla="*/ 6 h 26"/>
                  <a:gd name="T18" fmla="*/ 0 w 44"/>
                  <a:gd name="T19" fmla="*/ 2 h 26"/>
                  <a:gd name="T20" fmla="*/ 2 w 44"/>
                  <a:gd name="T21" fmla="*/ 0 h 26"/>
                  <a:gd name="T22" fmla="*/ 8 w 44"/>
                  <a:gd name="T23" fmla="*/ 0 h 26"/>
                  <a:gd name="T24" fmla="*/ 20 w 44"/>
                  <a:gd name="T25" fmla="*/ 2 h 26"/>
                  <a:gd name="T26" fmla="*/ 28 w 44"/>
                  <a:gd name="T27" fmla="*/ 4 h 26"/>
                  <a:gd name="T28" fmla="*/ 34 w 44"/>
                  <a:gd name="T29" fmla="*/ 2 h 26"/>
                  <a:gd name="T30" fmla="*/ 44 w 44"/>
                  <a:gd name="T31" fmla="*/ 0 h 26"/>
                  <a:gd name="T32" fmla="*/ 44 w 44"/>
                  <a:gd name="T33" fmla="*/ 4 h 26"/>
                  <a:gd name="T34" fmla="*/ 44 w 44"/>
                  <a:gd name="T35" fmla="*/ 12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26"/>
                  <a:gd name="T56" fmla="*/ 44 w 44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26">
                    <a:moveTo>
                      <a:pt x="44" y="12"/>
                    </a:moveTo>
                    <a:lnTo>
                      <a:pt x="42" y="16"/>
                    </a:lnTo>
                    <a:lnTo>
                      <a:pt x="42" y="20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32" y="24"/>
                    </a:lnTo>
                    <a:lnTo>
                      <a:pt x="18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28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44" y="4"/>
                    </a:lnTo>
                    <a:lnTo>
                      <a:pt x="4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165" name="Freeform 208"/>
            <p:cNvSpPr>
              <a:spLocks noChangeAspect="1"/>
            </p:cNvSpPr>
            <p:nvPr/>
          </p:nvSpPr>
          <p:spPr bwMode="auto">
            <a:xfrm>
              <a:off x="2687" y="1373"/>
              <a:ext cx="28" cy="35"/>
            </a:xfrm>
            <a:custGeom>
              <a:avLst/>
              <a:gdLst>
                <a:gd name="T0" fmla="*/ 90 w 26"/>
                <a:gd name="T1" fmla="*/ 4 h 32"/>
                <a:gd name="T2" fmla="*/ 90 w 26"/>
                <a:gd name="T3" fmla="*/ 116 h 32"/>
                <a:gd name="T4" fmla="*/ 140 w 26"/>
                <a:gd name="T5" fmla="*/ 81 h 32"/>
                <a:gd name="T6" fmla="*/ 176 w 26"/>
                <a:gd name="T7" fmla="*/ 4 h 32"/>
                <a:gd name="T8" fmla="*/ 176 w 26"/>
                <a:gd name="T9" fmla="*/ 166 h 32"/>
                <a:gd name="T10" fmla="*/ 163 w 26"/>
                <a:gd name="T11" fmla="*/ 218 h 32"/>
                <a:gd name="T12" fmla="*/ 140 w 26"/>
                <a:gd name="T13" fmla="*/ 284 h 32"/>
                <a:gd name="T14" fmla="*/ 121 w 26"/>
                <a:gd name="T15" fmla="*/ 334 h 32"/>
                <a:gd name="T16" fmla="*/ 104 w 26"/>
                <a:gd name="T17" fmla="*/ 334 h 32"/>
                <a:gd name="T18" fmla="*/ 104 w 26"/>
                <a:gd name="T19" fmla="*/ 306 h 32"/>
                <a:gd name="T20" fmla="*/ 90 w 26"/>
                <a:gd name="T21" fmla="*/ 260 h 32"/>
                <a:gd name="T22" fmla="*/ 78 w 26"/>
                <a:gd name="T23" fmla="*/ 218 h 32"/>
                <a:gd name="T24" fmla="*/ 58 w 26"/>
                <a:gd name="T25" fmla="*/ 139 h 32"/>
                <a:gd name="T26" fmla="*/ 2 w 26"/>
                <a:gd name="T27" fmla="*/ 97 h 32"/>
                <a:gd name="T28" fmla="*/ 0 w 26"/>
                <a:gd name="T29" fmla="*/ 68 h 32"/>
                <a:gd name="T30" fmla="*/ 0 w 26"/>
                <a:gd name="T31" fmla="*/ 4 h 32"/>
                <a:gd name="T32" fmla="*/ 2 w 26"/>
                <a:gd name="T33" fmla="*/ 2 h 32"/>
                <a:gd name="T34" fmla="*/ 6 w 26"/>
                <a:gd name="T35" fmla="*/ 0 h 32"/>
                <a:gd name="T36" fmla="*/ 58 w 26"/>
                <a:gd name="T37" fmla="*/ 0 h 32"/>
                <a:gd name="T38" fmla="*/ 67 w 26"/>
                <a:gd name="T39" fmla="*/ 0 h 32"/>
                <a:gd name="T40" fmla="*/ 90 w 26"/>
                <a:gd name="T41" fmla="*/ 4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32"/>
                <a:gd name="T65" fmla="*/ 26 w 26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32">
                  <a:moveTo>
                    <a:pt x="14" y="4"/>
                  </a:moveTo>
                  <a:lnTo>
                    <a:pt x="14" y="12"/>
                  </a:lnTo>
                  <a:lnTo>
                    <a:pt x="20" y="8"/>
                  </a:lnTo>
                  <a:lnTo>
                    <a:pt x="26" y="4"/>
                  </a:lnTo>
                  <a:lnTo>
                    <a:pt x="26" y="16"/>
                  </a:lnTo>
                  <a:lnTo>
                    <a:pt x="24" y="22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66" name="Freeform 209"/>
            <p:cNvSpPr>
              <a:spLocks noChangeAspect="1"/>
            </p:cNvSpPr>
            <p:nvPr/>
          </p:nvSpPr>
          <p:spPr bwMode="auto">
            <a:xfrm>
              <a:off x="2957" y="1664"/>
              <a:ext cx="36" cy="29"/>
            </a:xfrm>
            <a:custGeom>
              <a:avLst/>
              <a:gdLst>
                <a:gd name="T0" fmla="*/ 30 w 36"/>
                <a:gd name="T1" fmla="*/ 0 h 26"/>
                <a:gd name="T2" fmla="*/ 12 w 36"/>
                <a:gd name="T3" fmla="*/ 2 h 26"/>
                <a:gd name="T4" fmla="*/ 4 w 36"/>
                <a:gd name="T5" fmla="*/ 4 h 26"/>
                <a:gd name="T6" fmla="*/ 2 w 36"/>
                <a:gd name="T7" fmla="*/ 107 h 26"/>
                <a:gd name="T8" fmla="*/ 0 w 36"/>
                <a:gd name="T9" fmla="*/ 133 h 26"/>
                <a:gd name="T10" fmla="*/ 2 w 36"/>
                <a:gd name="T11" fmla="*/ 205 h 26"/>
                <a:gd name="T12" fmla="*/ 2 w 36"/>
                <a:gd name="T13" fmla="*/ 254 h 26"/>
                <a:gd name="T14" fmla="*/ 6 w 36"/>
                <a:gd name="T15" fmla="*/ 283 h 26"/>
                <a:gd name="T16" fmla="*/ 6 w 36"/>
                <a:gd name="T17" fmla="*/ 441 h 26"/>
                <a:gd name="T18" fmla="*/ 14 w 36"/>
                <a:gd name="T19" fmla="*/ 407 h 26"/>
                <a:gd name="T20" fmla="*/ 22 w 36"/>
                <a:gd name="T21" fmla="*/ 352 h 26"/>
                <a:gd name="T22" fmla="*/ 36 w 36"/>
                <a:gd name="T23" fmla="*/ 133 h 26"/>
                <a:gd name="T24" fmla="*/ 32 w 36"/>
                <a:gd name="T25" fmla="*/ 107 h 26"/>
                <a:gd name="T26" fmla="*/ 28 w 36"/>
                <a:gd name="T27" fmla="*/ 0 h 26"/>
                <a:gd name="T28" fmla="*/ 30 w 3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26"/>
                <a:gd name="T47" fmla="*/ 36 w 3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26">
                  <a:moveTo>
                    <a:pt x="30" y="0"/>
                  </a:moveTo>
                  <a:lnTo>
                    <a:pt x="12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6" y="26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67" name="Freeform 210"/>
            <p:cNvSpPr>
              <a:spLocks noChangeAspect="1"/>
            </p:cNvSpPr>
            <p:nvPr/>
          </p:nvSpPr>
          <p:spPr bwMode="auto">
            <a:xfrm>
              <a:off x="3108" y="1855"/>
              <a:ext cx="25" cy="73"/>
            </a:xfrm>
            <a:custGeom>
              <a:avLst/>
              <a:gdLst>
                <a:gd name="T0" fmla="*/ 48 w 24"/>
                <a:gd name="T1" fmla="*/ 0 h 68"/>
                <a:gd name="T2" fmla="*/ 60 w 24"/>
                <a:gd name="T3" fmla="*/ 0 h 68"/>
                <a:gd name="T4" fmla="*/ 60 w 24"/>
                <a:gd name="T5" fmla="*/ 62 h 68"/>
                <a:gd name="T6" fmla="*/ 52 w 24"/>
                <a:gd name="T7" fmla="*/ 62 h 68"/>
                <a:gd name="T8" fmla="*/ 44 w 24"/>
                <a:gd name="T9" fmla="*/ 188 h 68"/>
                <a:gd name="T10" fmla="*/ 65 w 24"/>
                <a:gd name="T11" fmla="*/ 188 h 68"/>
                <a:gd name="T12" fmla="*/ 52 w 24"/>
                <a:gd name="T13" fmla="*/ 434 h 68"/>
                <a:gd name="T14" fmla="*/ 44 w 24"/>
                <a:gd name="T15" fmla="*/ 354 h 68"/>
                <a:gd name="T16" fmla="*/ 6 w 24"/>
                <a:gd name="T17" fmla="*/ 277 h 68"/>
                <a:gd name="T18" fmla="*/ 2 w 24"/>
                <a:gd name="T19" fmla="*/ 240 h 68"/>
                <a:gd name="T20" fmla="*/ 0 w 24"/>
                <a:gd name="T21" fmla="*/ 202 h 68"/>
                <a:gd name="T22" fmla="*/ 2 w 24"/>
                <a:gd name="T23" fmla="*/ 175 h 68"/>
                <a:gd name="T24" fmla="*/ 6 w 24"/>
                <a:gd name="T25" fmla="*/ 142 h 68"/>
                <a:gd name="T26" fmla="*/ 40 w 24"/>
                <a:gd name="T27" fmla="*/ 83 h 68"/>
                <a:gd name="T28" fmla="*/ 48 w 24"/>
                <a:gd name="T29" fmla="*/ 0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68"/>
                <a:gd name="T47" fmla="*/ 24 w 24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68">
                  <a:moveTo>
                    <a:pt x="16" y="0"/>
                  </a:moveTo>
                  <a:lnTo>
                    <a:pt x="22" y="0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4" y="30"/>
                  </a:lnTo>
                  <a:lnTo>
                    <a:pt x="24" y="30"/>
                  </a:lnTo>
                  <a:lnTo>
                    <a:pt x="18" y="68"/>
                  </a:lnTo>
                  <a:lnTo>
                    <a:pt x="14" y="56"/>
                  </a:lnTo>
                  <a:lnTo>
                    <a:pt x="6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2" y="1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68" name="Freeform 211"/>
            <p:cNvSpPr>
              <a:spLocks noChangeAspect="1"/>
            </p:cNvSpPr>
            <p:nvPr/>
          </p:nvSpPr>
          <p:spPr bwMode="auto">
            <a:xfrm>
              <a:off x="3404" y="2001"/>
              <a:ext cx="19" cy="27"/>
            </a:xfrm>
            <a:custGeom>
              <a:avLst/>
              <a:gdLst>
                <a:gd name="T0" fmla="*/ 0 w 18"/>
                <a:gd name="T1" fmla="*/ 12 h 26"/>
                <a:gd name="T2" fmla="*/ 2 w 18"/>
                <a:gd name="T3" fmla="*/ 10 h 26"/>
                <a:gd name="T4" fmla="*/ 4 w 18"/>
                <a:gd name="T5" fmla="*/ 8 h 26"/>
                <a:gd name="T6" fmla="*/ 2 w 18"/>
                <a:gd name="T7" fmla="*/ 0 h 26"/>
                <a:gd name="T8" fmla="*/ 49 w 18"/>
                <a:gd name="T9" fmla="*/ 0 h 26"/>
                <a:gd name="T10" fmla="*/ 55 w 18"/>
                <a:gd name="T11" fmla="*/ 6 h 26"/>
                <a:gd name="T12" fmla="*/ 61 w 18"/>
                <a:gd name="T13" fmla="*/ 10 h 26"/>
                <a:gd name="T14" fmla="*/ 68 w 18"/>
                <a:gd name="T15" fmla="*/ 12 h 26"/>
                <a:gd name="T16" fmla="*/ 61 w 18"/>
                <a:gd name="T17" fmla="*/ 45 h 26"/>
                <a:gd name="T18" fmla="*/ 49 w 18"/>
                <a:gd name="T19" fmla="*/ 53 h 26"/>
                <a:gd name="T20" fmla="*/ 6 w 18"/>
                <a:gd name="T21" fmla="*/ 65 h 26"/>
                <a:gd name="T22" fmla="*/ 4 w 18"/>
                <a:gd name="T23" fmla="*/ 53 h 26"/>
                <a:gd name="T24" fmla="*/ 0 w 18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6"/>
                <a:gd name="T41" fmla="*/ 18 w 1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6">
                  <a:moveTo>
                    <a:pt x="0" y="12"/>
                  </a:moveTo>
                  <a:lnTo>
                    <a:pt x="2" y="10"/>
                  </a:lnTo>
                  <a:lnTo>
                    <a:pt x="4" y="8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6" y="26"/>
                  </a:lnTo>
                  <a:lnTo>
                    <a:pt x="4" y="2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69" name="Freeform 212"/>
            <p:cNvSpPr>
              <a:spLocks noChangeAspect="1"/>
            </p:cNvSpPr>
            <p:nvPr/>
          </p:nvSpPr>
          <p:spPr bwMode="auto">
            <a:xfrm>
              <a:off x="3491" y="1994"/>
              <a:ext cx="14" cy="20"/>
            </a:xfrm>
            <a:custGeom>
              <a:avLst/>
              <a:gdLst>
                <a:gd name="T0" fmla="*/ 2 w 14"/>
                <a:gd name="T1" fmla="*/ 120 h 18"/>
                <a:gd name="T2" fmla="*/ 8 w 14"/>
                <a:gd name="T3" fmla="*/ 0 h 18"/>
                <a:gd name="T4" fmla="*/ 12 w 14"/>
                <a:gd name="T5" fmla="*/ 97 h 18"/>
                <a:gd name="T6" fmla="*/ 14 w 14"/>
                <a:gd name="T7" fmla="*/ 224 h 18"/>
                <a:gd name="T8" fmla="*/ 8 w 14"/>
                <a:gd name="T9" fmla="*/ 277 h 18"/>
                <a:gd name="T10" fmla="*/ 6 w 14"/>
                <a:gd name="T11" fmla="*/ 249 h 18"/>
                <a:gd name="T12" fmla="*/ 4 w 14"/>
                <a:gd name="T13" fmla="*/ 182 h 18"/>
                <a:gd name="T14" fmla="*/ 0 w 14"/>
                <a:gd name="T15" fmla="*/ 97 h 18"/>
                <a:gd name="T16" fmla="*/ 2 w 14"/>
                <a:gd name="T17" fmla="*/ 12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8"/>
                <a:gd name="T29" fmla="*/ 14 w 14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8">
                  <a:moveTo>
                    <a:pt x="2" y="8"/>
                  </a:moveTo>
                  <a:lnTo>
                    <a:pt x="8" y="0"/>
                  </a:lnTo>
                  <a:lnTo>
                    <a:pt x="12" y="6"/>
                  </a:lnTo>
                  <a:lnTo>
                    <a:pt x="14" y="14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70" name="Freeform 213"/>
            <p:cNvSpPr>
              <a:spLocks noChangeAspect="1"/>
            </p:cNvSpPr>
            <p:nvPr/>
          </p:nvSpPr>
          <p:spPr bwMode="auto">
            <a:xfrm>
              <a:off x="2550" y="1653"/>
              <a:ext cx="17" cy="9"/>
            </a:xfrm>
            <a:custGeom>
              <a:avLst/>
              <a:gdLst>
                <a:gd name="T0" fmla="*/ 63 w 16"/>
                <a:gd name="T1" fmla="*/ 99 h 8"/>
                <a:gd name="T2" fmla="*/ 56 w 16"/>
                <a:gd name="T3" fmla="*/ 125 h 8"/>
                <a:gd name="T4" fmla="*/ 6 w 16"/>
                <a:gd name="T5" fmla="*/ 159 h 8"/>
                <a:gd name="T6" fmla="*/ 2 w 16"/>
                <a:gd name="T7" fmla="*/ 159 h 8"/>
                <a:gd name="T8" fmla="*/ 0 w 16"/>
                <a:gd name="T9" fmla="*/ 125 h 8"/>
                <a:gd name="T10" fmla="*/ 0 w 16"/>
                <a:gd name="T11" fmla="*/ 99 h 8"/>
                <a:gd name="T12" fmla="*/ 2 w 16"/>
                <a:gd name="T13" fmla="*/ 0 h 8"/>
                <a:gd name="T14" fmla="*/ 6 w 16"/>
                <a:gd name="T15" fmla="*/ 0 h 8"/>
                <a:gd name="T16" fmla="*/ 44 w 16"/>
                <a:gd name="T17" fmla="*/ 0 h 8"/>
                <a:gd name="T18" fmla="*/ 50 w 16"/>
                <a:gd name="T19" fmla="*/ 2 h 8"/>
                <a:gd name="T20" fmla="*/ 71 w 16"/>
                <a:gd name="T21" fmla="*/ 125 h 8"/>
                <a:gd name="T22" fmla="*/ 63 w 16"/>
                <a:gd name="T23" fmla="*/ 99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8"/>
                <a:gd name="T38" fmla="*/ 16 w 16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8">
                  <a:moveTo>
                    <a:pt x="14" y="4"/>
                  </a:moveTo>
                  <a:lnTo>
                    <a:pt x="12" y="6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6" y="6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71" name="Freeform 214"/>
            <p:cNvSpPr>
              <a:spLocks noChangeAspect="1"/>
            </p:cNvSpPr>
            <p:nvPr/>
          </p:nvSpPr>
          <p:spPr bwMode="auto">
            <a:xfrm>
              <a:off x="2618" y="1495"/>
              <a:ext cx="15" cy="17"/>
            </a:xfrm>
            <a:custGeom>
              <a:avLst/>
              <a:gdLst>
                <a:gd name="T0" fmla="*/ 54 w 14"/>
                <a:gd name="T1" fmla="*/ 0 h 16"/>
                <a:gd name="T2" fmla="*/ 6 w 14"/>
                <a:gd name="T3" fmla="*/ 2 h 16"/>
                <a:gd name="T4" fmla="*/ 4 w 14"/>
                <a:gd name="T5" fmla="*/ 4 h 16"/>
                <a:gd name="T6" fmla="*/ 2 w 14"/>
                <a:gd name="T7" fmla="*/ 6 h 16"/>
                <a:gd name="T8" fmla="*/ 0 w 14"/>
                <a:gd name="T9" fmla="*/ 44 h 16"/>
                <a:gd name="T10" fmla="*/ 2 w 14"/>
                <a:gd name="T11" fmla="*/ 56 h 16"/>
                <a:gd name="T12" fmla="*/ 2 w 14"/>
                <a:gd name="T13" fmla="*/ 63 h 16"/>
                <a:gd name="T14" fmla="*/ 54 w 14"/>
                <a:gd name="T15" fmla="*/ 63 h 16"/>
                <a:gd name="T16" fmla="*/ 81 w 14"/>
                <a:gd name="T17" fmla="*/ 71 h 16"/>
                <a:gd name="T18" fmla="*/ 71 w 14"/>
                <a:gd name="T19" fmla="*/ 71 h 16"/>
                <a:gd name="T20" fmla="*/ 71 w 14"/>
                <a:gd name="T21" fmla="*/ 56 h 16"/>
                <a:gd name="T22" fmla="*/ 71 w 14"/>
                <a:gd name="T23" fmla="*/ 44 h 16"/>
                <a:gd name="T24" fmla="*/ 54 w 14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6"/>
                <a:gd name="T41" fmla="*/ 14 w 1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6">
                  <a:moveTo>
                    <a:pt x="8" y="0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72" name="Freeform 215"/>
            <p:cNvSpPr>
              <a:spLocks noChangeAspect="1"/>
            </p:cNvSpPr>
            <p:nvPr/>
          </p:nvSpPr>
          <p:spPr bwMode="auto">
            <a:xfrm>
              <a:off x="2792" y="1501"/>
              <a:ext cx="88" cy="46"/>
            </a:xfrm>
            <a:custGeom>
              <a:avLst/>
              <a:gdLst>
                <a:gd name="T0" fmla="*/ 50 w 86"/>
                <a:gd name="T1" fmla="*/ 0 h 42"/>
                <a:gd name="T2" fmla="*/ 52 w 86"/>
                <a:gd name="T3" fmla="*/ 71 h 42"/>
                <a:gd name="T4" fmla="*/ 54 w 86"/>
                <a:gd name="T5" fmla="*/ 85 h 42"/>
                <a:gd name="T6" fmla="*/ 56 w 86"/>
                <a:gd name="T7" fmla="*/ 85 h 42"/>
                <a:gd name="T8" fmla="*/ 60 w 86"/>
                <a:gd name="T9" fmla="*/ 85 h 42"/>
                <a:gd name="T10" fmla="*/ 67 w 86"/>
                <a:gd name="T11" fmla="*/ 85 h 42"/>
                <a:gd name="T12" fmla="*/ 71 w 86"/>
                <a:gd name="T13" fmla="*/ 123 h 42"/>
                <a:gd name="T14" fmla="*/ 71 w 86"/>
                <a:gd name="T15" fmla="*/ 148 h 42"/>
                <a:gd name="T16" fmla="*/ 75 w 86"/>
                <a:gd name="T17" fmla="*/ 148 h 42"/>
                <a:gd name="T18" fmla="*/ 91 w 86"/>
                <a:gd name="T19" fmla="*/ 123 h 42"/>
                <a:gd name="T20" fmla="*/ 112 w 86"/>
                <a:gd name="T21" fmla="*/ 102 h 42"/>
                <a:gd name="T22" fmla="*/ 132 w 86"/>
                <a:gd name="T23" fmla="*/ 123 h 42"/>
                <a:gd name="T24" fmla="*/ 144 w 86"/>
                <a:gd name="T25" fmla="*/ 148 h 42"/>
                <a:gd name="T26" fmla="*/ 150 w 86"/>
                <a:gd name="T27" fmla="*/ 148 h 42"/>
                <a:gd name="T28" fmla="*/ 153 w 86"/>
                <a:gd name="T29" fmla="*/ 177 h 42"/>
                <a:gd name="T30" fmla="*/ 147 w 86"/>
                <a:gd name="T31" fmla="*/ 278 h 42"/>
                <a:gd name="T32" fmla="*/ 147 w 86"/>
                <a:gd name="T33" fmla="*/ 304 h 42"/>
                <a:gd name="T34" fmla="*/ 138 w 86"/>
                <a:gd name="T35" fmla="*/ 304 h 42"/>
                <a:gd name="T36" fmla="*/ 126 w 86"/>
                <a:gd name="T37" fmla="*/ 278 h 42"/>
                <a:gd name="T38" fmla="*/ 107 w 86"/>
                <a:gd name="T39" fmla="*/ 278 h 42"/>
                <a:gd name="T40" fmla="*/ 99 w 86"/>
                <a:gd name="T41" fmla="*/ 278 h 42"/>
                <a:gd name="T42" fmla="*/ 95 w 86"/>
                <a:gd name="T43" fmla="*/ 304 h 42"/>
                <a:gd name="T44" fmla="*/ 83 w 86"/>
                <a:gd name="T45" fmla="*/ 342 h 42"/>
                <a:gd name="T46" fmla="*/ 64 w 86"/>
                <a:gd name="T47" fmla="*/ 376 h 42"/>
                <a:gd name="T48" fmla="*/ 48 w 86"/>
                <a:gd name="T49" fmla="*/ 450 h 42"/>
                <a:gd name="T50" fmla="*/ 12 w 86"/>
                <a:gd name="T51" fmla="*/ 437 h 42"/>
                <a:gd name="T52" fmla="*/ 6 w 86"/>
                <a:gd name="T53" fmla="*/ 376 h 42"/>
                <a:gd name="T54" fmla="*/ 2 w 86"/>
                <a:gd name="T55" fmla="*/ 342 h 42"/>
                <a:gd name="T56" fmla="*/ 0 w 86"/>
                <a:gd name="T57" fmla="*/ 254 h 42"/>
                <a:gd name="T58" fmla="*/ 6 w 86"/>
                <a:gd name="T59" fmla="*/ 194 h 42"/>
                <a:gd name="T60" fmla="*/ 12 w 86"/>
                <a:gd name="T61" fmla="*/ 177 h 42"/>
                <a:gd name="T62" fmla="*/ 18 w 86"/>
                <a:gd name="T63" fmla="*/ 123 h 42"/>
                <a:gd name="T64" fmla="*/ 20 w 86"/>
                <a:gd name="T65" fmla="*/ 102 h 42"/>
                <a:gd name="T66" fmla="*/ 20 w 86"/>
                <a:gd name="T67" fmla="*/ 71 h 42"/>
                <a:gd name="T68" fmla="*/ 48 w 86"/>
                <a:gd name="T69" fmla="*/ 71 h 42"/>
                <a:gd name="T70" fmla="*/ 50 w 86"/>
                <a:gd name="T71" fmla="*/ 0 h 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42"/>
                <a:gd name="T110" fmla="*/ 86 w 86"/>
                <a:gd name="T111" fmla="*/ 42 h 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42">
                  <a:moveTo>
                    <a:pt x="24" y="0"/>
                  </a:moveTo>
                  <a:lnTo>
                    <a:pt x="26" y="6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52" y="12"/>
                  </a:lnTo>
                  <a:lnTo>
                    <a:pt x="62" y="10"/>
                  </a:lnTo>
                  <a:lnTo>
                    <a:pt x="72" y="12"/>
                  </a:lnTo>
                  <a:lnTo>
                    <a:pt x="80" y="14"/>
                  </a:lnTo>
                  <a:lnTo>
                    <a:pt x="84" y="14"/>
                  </a:lnTo>
                  <a:lnTo>
                    <a:pt x="86" y="1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6" y="28"/>
                  </a:lnTo>
                  <a:lnTo>
                    <a:pt x="68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2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6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73" name="Freeform 216"/>
            <p:cNvSpPr>
              <a:spLocks noChangeAspect="1"/>
            </p:cNvSpPr>
            <p:nvPr/>
          </p:nvSpPr>
          <p:spPr bwMode="auto">
            <a:xfrm>
              <a:off x="3241" y="1682"/>
              <a:ext cx="57" cy="48"/>
            </a:xfrm>
            <a:custGeom>
              <a:avLst/>
              <a:gdLst>
                <a:gd name="T0" fmla="*/ 0 w 56"/>
                <a:gd name="T1" fmla="*/ 0 h 44"/>
                <a:gd name="T2" fmla="*/ 22 w 56"/>
                <a:gd name="T3" fmla="*/ 0 h 44"/>
                <a:gd name="T4" fmla="*/ 54 w 56"/>
                <a:gd name="T5" fmla="*/ 63 h 44"/>
                <a:gd name="T6" fmla="*/ 56 w 56"/>
                <a:gd name="T7" fmla="*/ 63 h 44"/>
                <a:gd name="T8" fmla="*/ 58 w 56"/>
                <a:gd name="T9" fmla="*/ 89 h 44"/>
                <a:gd name="T10" fmla="*/ 60 w 56"/>
                <a:gd name="T11" fmla="*/ 152 h 44"/>
                <a:gd name="T12" fmla="*/ 66 w 56"/>
                <a:gd name="T13" fmla="*/ 209 h 44"/>
                <a:gd name="T14" fmla="*/ 68 w 56"/>
                <a:gd name="T15" fmla="*/ 228 h 44"/>
                <a:gd name="T16" fmla="*/ 76 w 56"/>
                <a:gd name="T17" fmla="*/ 272 h 44"/>
                <a:gd name="T18" fmla="*/ 82 w 56"/>
                <a:gd name="T19" fmla="*/ 404 h 44"/>
                <a:gd name="T20" fmla="*/ 76 w 56"/>
                <a:gd name="T21" fmla="*/ 420 h 44"/>
                <a:gd name="T22" fmla="*/ 70 w 56"/>
                <a:gd name="T23" fmla="*/ 385 h 44"/>
                <a:gd name="T24" fmla="*/ 66 w 56"/>
                <a:gd name="T25" fmla="*/ 346 h 44"/>
                <a:gd name="T26" fmla="*/ 60 w 56"/>
                <a:gd name="T27" fmla="*/ 304 h 44"/>
                <a:gd name="T28" fmla="*/ 26 w 56"/>
                <a:gd name="T29" fmla="*/ 324 h 44"/>
                <a:gd name="T30" fmla="*/ 22 w 56"/>
                <a:gd name="T31" fmla="*/ 272 h 44"/>
                <a:gd name="T32" fmla="*/ 18 w 56"/>
                <a:gd name="T33" fmla="*/ 228 h 44"/>
                <a:gd name="T34" fmla="*/ 12 w 56"/>
                <a:gd name="T35" fmla="*/ 192 h 44"/>
                <a:gd name="T36" fmla="*/ 2 w 56"/>
                <a:gd name="T37" fmla="*/ 176 h 44"/>
                <a:gd name="T38" fmla="*/ 2 w 56"/>
                <a:gd name="T39" fmla="*/ 89 h 44"/>
                <a:gd name="T40" fmla="*/ 0 w 56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44"/>
                <a:gd name="T65" fmla="*/ 56 w 56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44">
                  <a:moveTo>
                    <a:pt x="0" y="0"/>
                  </a:moveTo>
                  <a:lnTo>
                    <a:pt x="22" y="0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24"/>
                  </a:lnTo>
                  <a:lnTo>
                    <a:pt x="50" y="28"/>
                  </a:lnTo>
                  <a:lnTo>
                    <a:pt x="56" y="42"/>
                  </a:lnTo>
                  <a:lnTo>
                    <a:pt x="50" y="44"/>
                  </a:lnTo>
                  <a:lnTo>
                    <a:pt x="44" y="40"/>
                  </a:lnTo>
                  <a:lnTo>
                    <a:pt x="40" y="36"/>
                  </a:lnTo>
                  <a:lnTo>
                    <a:pt x="34" y="32"/>
                  </a:lnTo>
                  <a:lnTo>
                    <a:pt x="26" y="34"/>
                  </a:lnTo>
                  <a:lnTo>
                    <a:pt x="22" y="28"/>
                  </a:lnTo>
                  <a:lnTo>
                    <a:pt x="18" y="24"/>
                  </a:lnTo>
                  <a:lnTo>
                    <a:pt x="12" y="20"/>
                  </a:lnTo>
                  <a:lnTo>
                    <a:pt x="2" y="18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174" name="Group 217"/>
            <p:cNvGrpSpPr>
              <a:grpSpLocks noChangeAspect="1"/>
            </p:cNvGrpSpPr>
            <p:nvPr/>
          </p:nvGrpSpPr>
          <p:grpSpPr bwMode="auto">
            <a:xfrm>
              <a:off x="2957" y="1659"/>
              <a:ext cx="304" cy="135"/>
              <a:chOff x="3096" y="1956"/>
              <a:chExt cx="298" cy="124"/>
            </a:xfrm>
          </p:grpSpPr>
          <p:sp>
            <p:nvSpPr>
              <p:cNvPr id="42231" name="Freeform 218"/>
              <p:cNvSpPr>
                <a:spLocks noChangeAspect="1"/>
              </p:cNvSpPr>
              <p:nvPr/>
            </p:nvSpPr>
            <p:spPr bwMode="auto">
              <a:xfrm>
                <a:off x="3096" y="1956"/>
                <a:ext cx="298" cy="124"/>
              </a:xfrm>
              <a:custGeom>
                <a:avLst/>
                <a:gdLst>
                  <a:gd name="T0" fmla="*/ 178 w 298"/>
                  <a:gd name="T1" fmla="*/ 104 h 124"/>
                  <a:gd name="T2" fmla="*/ 184 w 298"/>
                  <a:gd name="T3" fmla="*/ 108 h 124"/>
                  <a:gd name="T4" fmla="*/ 196 w 298"/>
                  <a:gd name="T5" fmla="*/ 110 h 124"/>
                  <a:gd name="T6" fmla="*/ 208 w 298"/>
                  <a:gd name="T7" fmla="*/ 106 h 124"/>
                  <a:gd name="T8" fmla="*/ 220 w 298"/>
                  <a:gd name="T9" fmla="*/ 110 h 124"/>
                  <a:gd name="T10" fmla="*/ 230 w 298"/>
                  <a:gd name="T11" fmla="*/ 108 h 124"/>
                  <a:gd name="T12" fmla="*/ 240 w 298"/>
                  <a:gd name="T13" fmla="*/ 102 h 124"/>
                  <a:gd name="T14" fmla="*/ 250 w 298"/>
                  <a:gd name="T15" fmla="*/ 104 h 124"/>
                  <a:gd name="T16" fmla="*/ 272 w 298"/>
                  <a:gd name="T17" fmla="*/ 98 h 124"/>
                  <a:gd name="T18" fmla="*/ 290 w 298"/>
                  <a:gd name="T19" fmla="*/ 98 h 124"/>
                  <a:gd name="T20" fmla="*/ 298 w 298"/>
                  <a:gd name="T21" fmla="*/ 96 h 124"/>
                  <a:gd name="T22" fmla="*/ 294 w 298"/>
                  <a:gd name="T23" fmla="*/ 76 h 124"/>
                  <a:gd name="T24" fmla="*/ 290 w 298"/>
                  <a:gd name="T25" fmla="*/ 56 h 124"/>
                  <a:gd name="T26" fmla="*/ 294 w 298"/>
                  <a:gd name="T27" fmla="*/ 48 h 124"/>
                  <a:gd name="T28" fmla="*/ 288 w 298"/>
                  <a:gd name="T29" fmla="*/ 38 h 124"/>
                  <a:gd name="T30" fmla="*/ 280 w 298"/>
                  <a:gd name="T31" fmla="*/ 34 h 124"/>
                  <a:gd name="T32" fmla="*/ 278 w 298"/>
                  <a:gd name="T33" fmla="*/ 22 h 124"/>
                  <a:gd name="T34" fmla="*/ 270 w 298"/>
                  <a:gd name="T35" fmla="*/ 10 h 124"/>
                  <a:gd name="T36" fmla="*/ 244 w 298"/>
                  <a:gd name="T37" fmla="*/ 10 h 124"/>
                  <a:gd name="T38" fmla="*/ 208 w 298"/>
                  <a:gd name="T39" fmla="*/ 18 h 124"/>
                  <a:gd name="T40" fmla="*/ 182 w 298"/>
                  <a:gd name="T41" fmla="*/ 20 h 124"/>
                  <a:gd name="T42" fmla="*/ 160 w 298"/>
                  <a:gd name="T43" fmla="*/ 10 h 124"/>
                  <a:gd name="T44" fmla="*/ 134 w 298"/>
                  <a:gd name="T45" fmla="*/ 0 h 124"/>
                  <a:gd name="T46" fmla="*/ 110 w 298"/>
                  <a:gd name="T47" fmla="*/ 2 h 124"/>
                  <a:gd name="T48" fmla="*/ 90 w 298"/>
                  <a:gd name="T49" fmla="*/ 12 h 124"/>
                  <a:gd name="T50" fmla="*/ 70 w 298"/>
                  <a:gd name="T51" fmla="*/ 16 h 124"/>
                  <a:gd name="T52" fmla="*/ 64 w 298"/>
                  <a:gd name="T53" fmla="*/ 12 h 124"/>
                  <a:gd name="T54" fmla="*/ 50 w 298"/>
                  <a:gd name="T55" fmla="*/ 14 h 124"/>
                  <a:gd name="T56" fmla="*/ 38 w 298"/>
                  <a:gd name="T57" fmla="*/ 16 h 124"/>
                  <a:gd name="T58" fmla="*/ 48 w 298"/>
                  <a:gd name="T59" fmla="*/ 26 h 124"/>
                  <a:gd name="T60" fmla="*/ 14 w 298"/>
                  <a:gd name="T61" fmla="*/ 30 h 124"/>
                  <a:gd name="T62" fmla="*/ 0 w 298"/>
                  <a:gd name="T63" fmla="*/ 42 h 124"/>
                  <a:gd name="T64" fmla="*/ 4 w 298"/>
                  <a:gd name="T65" fmla="*/ 46 h 124"/>
                  <a:gd name="T66" fmla="*/ 10 w 298"/>
                  <a:gd name="T67" fmla="*/ 50 h 124"/>
                  <a:gd name="T68" fmla="*/ 16 w 298"/>
                  <a:gd name="T69" fmla="*/ 58 h 124"/>
                  <a:gd name="T70" fmla="*/ 12 w 298"/>
                  <a:gd name="T71" fmla="*/ 64 h 124"/>
                  <a:gd name="T72" fmla="*/ 20 w 298"/>
                  <a:gd name="T73" fmla="*/ 70 h 124"/>
                  <a:gd name="T74" fmla="*/ 24 w 298"/>
                  <a:gd name="T75" fmla="*/ 82 h 124"/>
                  <a:gd name="T76" fmla="*/ 32 w 298"/>
                  <a:gd name="T77" fmla="*/ 92 h 124"/>
                  <a:gd name="T78" fmla="*/ 50 w 298"/>
                  <a:gd name="T79" fmla="*/ 104 h 124"/>
                  <a:gd name="T80" fmla="*/ 82 w 298"/>
                  <a:gd name="T81" fmla="*/ 112 h 124"/>
                  <a:gd name="T82" fmla="*/ 84 w 298"/>
                  <a:gd name="T83" fmla="*/ 104 h 124"/>
                  <a:gd name="T84" fmla="*/ 80 w 298"/>
                  <a:gd name="T85" fmla="*/ 100 h 124"/>
                  <a:gd name="T86" fmla="*/ 88 w 298"/>
                  <a:gd name="T87" fmla="*/ 98 h 124"/>
                  <a:gd name="T88" fmla="*/ 98 w 298"/>
                  <a:gd name="T89" fmla="*/ 100 h 124"/>
                  <a:gd name="T90" fmla="*/ 112 w 298"/>
                  <a:gd name="T91" fmla="*/ 114 h 124"/>
                  <a:gd name="T92" fmla="*/ 122 w 298"/>
                  <a:gd name="T93" fmla="*/ 116 h 124"/>
                  <a:gd name="T94" fmla="*/ 130 w 298"/>
                  <a:gd name="T95" fmla="*/ 114 h 124"/>
                  <a:gd name="T96" fmla="*/ 142 w 298"/>
                  <a:gd name="T97" fmla="*/ 100 h 124"/>
                  <a:gd name="T98" fmla="*/ 148 w 298"/>
                  <a:gd name="T99" fmla="*/ 98 h 124"/>
                  <a:gd name="T100" fmla="*/ 154 w 298"/>
                  <a:gd name="T101" fmla="*/ 100 h 124"/>
                  <a:gd name="T102" fmla="*/ 160 w 298"/>
                  <a:gd name="T103" fmla="*/ 104 h 124"/>
                  <a:gd name="T104" fmla="*/ 166 w 298"/>
                  <a:gd name="T105" fmla="*/ 100 h 124"/>
                  <a:gd name="T106" fmla="*/ 174 w 298"/>
                  <a:gd name="T107" fmla="*/ 104 h 124"/>
                  <a:gd name="T108" fmla="*/ 168 w 298"/>
                  <a:gd name="T109" fmla="*/ 106 h 124"/>
                  <a:gd name="T110" fmla="*/ 172 w 298"/>
                  <a:gd name="T111" fmla="*/ 124 h 1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8"/>
                  <a:gd name="T169" fmla="*/ 0 h 124"/>
                  <a:gd name="T170" fmla="*/ 298 w 298"/>
                  <a:gd name="T171" fmla="*/ 124 h 1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8" h="124">
                    <a:moveTo>
                      <a:pt x="178" y="122"/>
                    </a:moveTo>
                    <a:lnTo>
                      <a:pt x="178" y="104"/>
                    </a:lnTo>
                    <a:lnTo>
                      <a:pt x="182" y="104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96" y="110"/>
                    </a:lnTo>
                    <a:lnTo>
                      <a:pt x="202" y="108"/>
                    </a:lnTo>
                    <a:lnTo>
                      <a:pt x="208" y="106"/>
                    </a:lnTo>
                    <a:lnTo>
                      <a:pt x="214" y="108"/>
                    </a:lnTo>
                    <a:lnTo>
                      <a:pt x="220" y="110"/>
                    </a:lnTo>
                    <a:lnTo>
                      <a:pt x="226" y="110"/>
                    </a:lnTo>
                    <a:lnTo>
                      <a:pt x="230" y="108"/>
                    </a:lnTo>
                    <a:lnTo>
                      <a:pt x="236" y="104"/>
                    </a:lnTo>
                    <a:lnTo>
                      <a:pt x="240" y="102"/>
                    </a:lnTo>
                    <a:lnTo>
                      <a:pt x="244" y="102"/>
                    </a:lnTo>
                    <a:lnTo>
                      <a:pt x="250" y="104"/>
                    </a:lnTo>
                    <a:lnTo>
                      <a:pt x="262" y="102"/>
                    </a:lnTo>
                    <a:lnTo>
                      <a:pt x="272" y="98"/>
                    </a:lnTo>
                    <a:lnTo>
                      <a:pt x="270" y="98"/>
                    </a:lnTo>
                    <a:lnTo>
                      <a:pt x="290" y="98"/>
                    </a:lnTo>
                    <a:lnTo>
                      <a:pt x="294" y="98"/>
                    </a:lnTo>
                    <a:lnTo>
                      <a:pt x="298" y="96"/>
                    </a:lnTo>
                    <a:lnTo>
                      <a:pt x="296" y="86"/>
                    </a:lnTo>
                    <a:lnTo>
                      <a:pt x="294" y="76"/>
                    </a:lnTo>
                    <a:lnTo>
                      <a:pt x="292" y="66"/>
                    </a:lnTo>
                    <a:lnTo>
                      <a:pt x="290" y="56"/>
                    </a:lnTo>
                    <a:lnTo>
                      <a:pt x="292" y="56"/>
                    </a:lnTo>
                    <a:lnTo>
                      <a:pt x="294" y="48"/>
                    </a:lnTo>
                    <a:lnTo>
                      <a:pt x="294" y="42"/>
                    </a:lnTo>
                    <a:lnTo>
                      <a:pt x="288" y="38"/>
                    </a:lnTo>
                    <a:lnTo>
                      <a:pt x="280" y="38"/>
                    </a:lnTo>
                    <a:lnTo>
                      <a:pt x="280" y="34"/>
                    </a:lnTo>
                    <a:lnTo>
                      <a:pt x="280" y="30"/>
                    </a:lnTo>
                    <a:lnTo>
                      <a:pt x="278" y="22"/>
                    </a:lnTo>
                    <a:lnTo>
                      <a:pt x="276" y="16"/>
                    </a:lnTo>
                    <a:lnTo>
                      <a:pt x="270" y="10"/>
                    </a:lnTo>
                    <a:lnTo>
                      <a:pt x="260" y="8"/>
                    </a:lnTo>
                    <a:lnTo>
                      <a:pt x="244" y="10"/>
                    </a:lnTo>
                    <a:lnTo>
                      <a:pt x="226" y="14"/>
                    </a:lnTo>
                    <a:lnTo>
                      <a:pt x="208" y="18"/>
                    </a:lnTo>
                    <a:lnTo>
                      <a:pt x="190" y="20"/>
                    </a:lnTo>
                    <a:lnTo>
                      <a:pt x="182" y="20"/>
                    </a:lnTo>
                    <a:lnTo>
                      <a:pt x="174" y="16"/>
                    </a:lnTo>
                    <a:lnTo>
                      <a:pt x="160" y="10"/>
                    </a:lnTo>
                    <a:lnTo>
                      <a:pt x="144" y="2"/>
                    </a:lnTo>
                    <a:lnTo>
                      <a:pt x="134" y="0"/>
                    </a:lnTo>
                    <a:lnTo>
                      <a:pt x="124" y="0"/>
                    </a:lnTo>
                    <a:lnTo>
                      <a:pt x="110" y="2"/>
                    </a:lnTo>
                    <a:lnTo>
                      <a:pt x="100" y="6"/>
                    </a:lnTo>
                    <a:lnTo>
                      <a:pt x="90" y="12"/>
                    </a:lnTo>
                    <a:lnTo>
                      <a:pt x="82" y="16"/>
                    </a:lnTo>
                    <a:lnTo>
                      <a:pt x="70" y="16"/>
                    </a:lnTo>
                    <a:lnTo>
                      <a:pt x="66" y="16"/>
                    </a:lnTo>
                    <a:lnTo>
                      <a:pt x="64" y="12"/>
                    </a:lnTo>
                    <a:lnTo>
                      <a:pt x="56" y="14"/>
                    </a:lnTo>
                    <a:lnTo>
                      <a:pt x="50" y="14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42" y="20"/>
                    </a:lnTo>
                    <a:lnTo>
                      <a:pt x="48" y="26"/>
                    </a:lnTo>
                    <a:lnTo>
                      <a:pt x="34" y="28"/>
                    </a:lnTo>
                    <a:lnTo>
                      <a:pt x="14" y="30"/>
                    </a:lnTo>
                    <a:lnTo>
                      <a:pt x="6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6" y="58"/>
                    </a:lnTo>
                    <a:lnTo>
                      <a:pt x="14" y="62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20" y="70"/>
                    </a:lnTo>
                    <a:lnTo>
                      <a:pt x="20" y="76"/>
                    </a:lnTo>
                    <a:lnTo>
                      <a:pt x="24" y="82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6" y="96"/>
                    </a:lnTo>
                    <a:lnTo>
                      <a:pt x="50" y="104"/>
                    </a:lnTo>
                    <a:lnTo>
                      <a:pt x="66" y="108"/>
                    </a:lnTo>
                    <a:lnTo>
                      <a:pt x="82" y="112"/>
                    </a:lnTo>
                    <a:lnTo>
                      <a:pt x="84" y="108"/>
                    </a:lnTo>
                    <a:lnTo>
                      <a:pt x="84" y="104"/>
                    </a:lnTo>
                    <a:lnTo>
                      <a:pt x="82" y="102"/>
                    </a:lnTo>
                    <a:lnTo>
                      <a:pt x="80" y="100"/>
                    </a:lnTo>
                    <a:lnTo>
                      <a:pt x="84" y="100"/>
                    </a:lnTo>
                    <a:lnTo>
                      <a:pt x="88" y="98"/>
                    </a:lnTo>
                    <a:lnTo>
                      <a:pt x="94" y="98"/>
                    </a:lnTo>
                    <a:lnTo>
                      <a:pt x="98" y="100"/>
                    </a:lnTo>
                    <a:lnTo>
                      <a:pt x="106" y="106"/>
                    </a:lnTo>
                    <a:lnTo>
                      <a:pt x="112" y="114"/>
                    </a:lnTo>
                    <a:lnTo>
                      <a:pt x="116" y="116"/>
                    </a:lnTo>
                    <a:lnTo>
                      <a:pt x="122" y="116"/>
                    </a:lnTo>
                    <a:lnTo>
                      <a:pt x="126" y="116"/>
                    </a:lnTo>
                    <a:lnTo>
                      <a:pt x="130" y="114"/>
                    </a:lnTo>
                    <a:lnTo>
                      <a:pt x="136" y="106"/>
                    </a:lnTo>
                    <a:lnTo>
                      <a:pt x="142" y="100"/>
                    </a:lnTo>
                    <a:lnTo>
                      <a:pt x="144" y="98"/>
                    </a:lnTo>
                    <a:lnTo>
                      <a:pt x="148" y="98"/>
                    </a:lnTo>
                    <a:lnTo>
                      <a:pt x="152" y="98"/>
                    </a:lnTo>
                    <a:lnTo>
                      <a:pt x="154" y="100"/>
                    </a:lnTo>
                    <a:lnTo>
                      <a:pt x="158" y="102"/>
                    </a:lnTo>
                    <a:lnTo>
                      <a:pt x="160" y="104"/>
                    </a:lnTo>
                    <a:lnTo>
                      <a:pt x="164" y="102"/>
                    </a:lnTo>
                    <a:lnTo>
                      <a:pt x="166" y="100"/>
                    </a:lnTo>
                    <a:lnTo>
                      <a:pt x="176" y="100"/>
                    </a:lnTo>
                    <a:lnTo>
                      <a:pt x="174" y="104"/>
                    </a:lnTo>
                    <a:lnTo>
                      <a:pt x="172" y="106"/>
                    </a:lnTo>
                    <a:lnTo>
                      <a:pt x="168" y="106"/>
                    </a:lnTo>
                    <a:lnTo>
                      <a:pt x="170" y="116"/>
                    </a:lnTo>
                    <a:lnTo>
                      <a:pt x="172" y="124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2232" name="Freeform 219"/>
              <p:cNvSpPr>
                <a:spLocks noChangeAspect="1"/>
              </p:cNvSpPr>
              <p:nvPr/>
            </p:nvSpPr>
            <p:spPr bwMode="auto">
              <a:xfrm>
                <a:off x="3096" y="1960"/>
                <a:ext cx="36" cy="26"/>
              </a:xfrm>
              <a:custGeom>
                <a:avLst/>
                <a:gdLst>
                  <a:gd name="T0" fmla="*/ 30 w 36"/>
                  <a:gd name="T1" fmla="*/ 0 h 26"/>
                  <a:gd name="T2" fmla="*/ 12 w 36"/>
                  <a:gd name="T3" fmla="*/ 2 h 26"/>
                  <a:gd name="T4" fmla="*/ 4 w 36"/>
                  <a:gd name="T5" fmla="*/ 4 h 26"/>
                  <a:gd name="T6" fmla="*/ 2 w 36"/>
                  <a:gd name="T7" fmla="*/ 6 h 26"/>
                  <a:gd name="T8" fmla="*/ 0 w 36"/>
                  <a:gd name="T9" fmla="*/ 8 h 26"/>
                  <a:gd name="T10" fmla="*/ 2 w 36"/>
                  <a:gd name="T11" fmla="*/ 12 h 26"/>
                  <a:gd name="T12" fmla="*/ 2 w 36"/>
                  <a:gd name="T13" fmla="*/ 14 h 26"/>
                  <a:gd name="T14" fmla="*/ 6 w 36"/>
                  <a:gd name="T15" fmla="*/ 16 h 26"/>
                  <a:gd name="T16" fmla="*/ 6 w 36"/>
                  <a:gd name="T17" fmla="*/ 26 h 26"/>
                  <a:gd name="T18" fmla="*/ 14 w 36"/>
                  <a:gd name="T19" fmla="*/ 24 h 26"/>
                  <a:gd name="T20" fmla="*/ 22 w 36"/>
                  <a:gd name="T21" fmla="*/ 20 h 26"/>
                  <a:gd name="T22" fmla="*/ 36 w 36"/>
                  <a:gd name="T23" fmla="*/ 8 h 26"/>
                  <a:gd name="T24" fmla="*/ 32 w 36"/>
                  <a:gd name="T25" fmla="*/ 6 h 26"/>
                  <a:gd name="T26" fmla="*/ 28 w 36"/>
                  <a:gd name="T27" fmla="*/ 0 h 26"/>
                  <a:gd name="T28" fmla="*/ 30 w 3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26"/>
                  <a:gd name="T47" fmla="*/ 36 w 36"/>
                  <a:gd name="T48" fmla="*/ 26 h 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26">
                    <a:moveTo>
                      <a:pt x="30" y="0"/>
                    </a:moveTo>
                    <a:lnTo>
                      <a:pt x="12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6" y="26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2175" name="Freeform 220"/>
            <p:cNvSpPr>
              <a:spLocks noChangeAspect="1"/>
            </p:cNvSpPr>
            <p:nvPr/>
          </p:nvSpPr>
          <p:spPr bwMode="auto">
            <a:xfrm>
              <a:off x="3124" y="1820"/>
              <a:ext cx="21" cy="35"/>
            </a:xfrm>
            <a:custGeom>
              <a:avLst/>
              <a:gdLst>
                <a:gd name="T0" fmla="*/ 0 w 20"/>
                <a:gd name="T1" fmla="*/ 334 h 32"/>
                <a:gd name="T2" fmla="*/ 8 w 20"/>
                <a:gd name="T3" fmla="*/ 0 h 32"/>
                <a:gd name="T4" fmla="*/ 66 w 20"/>
                <a:gd name="T5" fmla="*/ 4 h 32"/>
                <a:gd name="T6" fmla="*/ 54 w 20"/>
                <a:gd name="T7" fmla="*/ 139 h 32"/>
                <a:gd name="T8" fmla="*/ 45 w 20"/>
                <a:gd name="T9" fmla="*/ 166 h 32"/>
                <a:gd name="T10" fmla="*/ 8 w 20"/>
                <a:gd name="T11" fmla="*/ 166 h 32"/>
                <a:gd name="T12" fmla="*/ 10 w 20"/>
                <a:gd name="T13" fmla="*/ 199 h 32"/>
                <a:gd name="T14" fmla="*/ 45 w 20"/>
                <a:gd name="T15" fmla="*/ 218 h 32"/>
                <a:gd name="T16" fmla="*/ 10 w 20"/>
                <a:gd name="T17" fmla="*/ 284 h 32"/>
                <a:gd name="T18" fmla="*/ 6 w 20"/>
                <a:gd name="T19" fmla="*/ 334 h 32"/>
                <a:gd name="T20" fmla="*/ 0 w 20"/>
                <a:gd name="T21" fmla="*/ 33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32"/>
                <a:gd name="T35" fmla="*/ 20 w 20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32">
                  <a:moveTo>
                    <a:pt x="0" y="32"/>
                  </a:moveTo>
                  <a:lnTo>
                    <a:pt x="8" y="0"/>
                  </a:lnTo>
                  <a:lnTo>
                    <a:pt x="20" y="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76" name="Freeform 221"/>
            <p:cNvSpPr>
              <a:spLocks noChangeAspect="1"/>
            </p:cNvSpPr>
            <p:nvPr/>
          </p:nvSpPr>
          <p:spPr bwMode="auto">
            <a:xfrm>
              <a:off x="3267" y="1716"/>
              <a:ext cx="25" cy="16"/>
            </a:xfrm>
            <a:custGeom>
              <a:avLst/>
              <a:gdLst>
                <a:gd name="T0" fmla="*/ 0 w 24"/>
                <a:gd name="T1" fmla="*/ 2 h 14"/>
                <a:gd name="T2" fmla="*/ 8 w 24"/>
                <a:gd name="T3" fmla="*/ 0 h 14"/>
                <a:gd name="T4" fmla="*/ 44 w 24"/>
                <a:gd name="T5" fmla="*/ 143 h 14"/>
                <a:gd name="T6" fmla="*/ 65 w 24"/>
                <a:gd name="T7" fmla="*/ 394 h 14"/>
                <a:gd name="T8" fmla="*/ 48 w 24"/>
                <a:gd name="T9" fmla="*/ 450 h 14"/>
                <a:gd name="T10" fmla="*/ 40 w 24"/>
                <a:gd name="T11" fmla="*/ 394 h 14"/>
                <a:gd name="T12" fmla="*/ 6 w 24"/>
                <a:gd name="T13" fmla="*/ 318 h 14"/>
                <a:gd name="T14" fmla="*/ 0 w 24"/>
                <a:gd name="T15" fmla="*/ 2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4"/>
                <a:gd name="T26" fmla="*/ 24 w 2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4">
                  <a:moveTo>
                    <a:pt x="0" y="2"/>
                  </a:moveTo>
                  <a:lnTo>
                    <a:pt x="8" y="0"/>
                  </a:lnTo>
                  <a:lnTo>
                    <a:pt x="14" y="4"/>
                  </a:lnTo>
                  <a:lnTo>
                    <a:pt x="24" y="12"/>
                  </a:lnTo>
                  <a:lnTo>
                    <a:pt x="16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77" name="Freeform 222"/>
            <p:cNvSpPr>
              <a:spLocks noChangeAspect="1"/>
            </p:cNvSpPr>
            <p:nvPr/>
          </p:nvSpPr>
          <p:spPr bwMode="auto">
            <a:xfrm>
              <a:off x="1259" y="2316"/>
              <a:ext cx="233" cy="237"/>
            </a:xfrm>
            <a:custGeom>
              <a:avLst/>
              <a:gdLst>
                <a:gd name="T0" fmla="*/ 386 w 228"/>
                <a:gd name="T1" fmla="*/ 657 h 218"/>
                <a:gd name="T2" fmla="*/ 376 w 228"/>
                <a:gd name="T3" fmla="*/ 787 h 218"/>
                <a:gd name="T4" fmla="*/ 356 w 228"/>
                <a:gd name="T5" fmla="*/ 1031 h 218"/>
                <a:gd name="T6" fmla="*/ 370 w 228"/>
                <a:gd name="T7" fmla="*/ 1121 h 218"/>
                <a:gd name="T8" fmla="*/ 364 w 228"/>
                <a:gd name="T9" fmla="*/ 1276 h 218"/>
                <a:gd name="T10" fmla="*/ 320 w 228"/>
                <a:gd name="T11" fmla="*/ 1382 h 218"/>
                <a:gd name="T12" fmla="*/ 283 w 228"/>
                <a:gd name="T13" fmla="*/ 1395 h 218"/>
                <a:gd name="T14" fmla="*/ 266 w 228"/>
                <a:gd name="T15" fmla="*/ 1517 h 218"/>
                <a:gd name="T16" fmla="*/ 287 w 228"/>
                <a:gd name="T17" fmla="*/ 1651 h 218"/>
                <a:gd name="T18" fmla="*/ 231 w 228"/>
                <a:gd name="T19" fmla="*/ 1875 h 218"/>
                <a:gd name="T20" fmla="*/ 190 w 228"/>
                <a:gd name="T21" fmla="*/ 1910 h 218"/>
                <a:gd name="T22" fmla="*/ 174 w 228"/>
                <a:gd name="T23" fmla="*/ 1737 h 218"/>
                <a:gd name="T24" fmla="*/ 159 w 228"/>
                <a:gd name="T25" fmla="*/ 1566 h 218"/>
                <a:gd name="T26" fmla="*/ 166 w 228"/>
                <a:gd name="T27" fmla="*/ 1476 h 218"/>
                <a:gd name="T28" fmla="*/ 159 w 228"/>
                <a:gd name="T29" fmla="*/ 1382 h 218"/>
                <a:gd name="T30" fmla="*/ 153 w 228"/>
                <a:gd name="T31" fmla="*/ 1212 h 218"/>
                <a:gd name="T32" fmla="*/ 156 w 228"/>
                <a:gd name="T33" fmla="*/ 960 h 218"/>
                <a:gd name="T34" fmla="*/ 126 w 228"/>
                <a:gd name="T35" fmla="*/ 1003 h 218"/>
                <a:gd name="T36" fmla="*/ 91 w 228"/>
                <a:gd name="T37" fmla="*/ 927 h 218"/>
                <a:gd name="T38" fmla="*/ 52 w 228"/>
                <a:gd name="T39" fmla="*/ 846 h 218"/>
                <a:gd name="T40" fmla="*/ 12 w 228"/>
                <a:gd name="T41" fmla="*/ 778 h 218"/>
                <a:gd name="T42" fmla="*/ 16 w 228"/>
                <a:gd name="T43" fmla="*/ 657 h 218"/>
                <a:gd name="T44" fmla="*/ 8 w 228"/>
                <a:gd name="T45" fmla="*/ 525 h 218"/>
                <a:gd name="T46" fmla="*/ 0 w 228"/>
                <a:gd name="T47" fmla="*/ 404 h 218"/>
                <a:gd name="T48" fmla="*/ 18 w 228"/>
                <a:gd name="T49" fmla="*/ 137 h 218"/>
                <a:gd name="T50" fmla="*/ 58 w 228"/>
                <a:gd name="T51" fmla="*/ 137 h 218"/>
                <a:gd name="T52" fmla="*/ 52 w 228"/>
                <a:gd name="T53" fmla="*/ 267 h 218"/>
                <a:gd name="T54" fmla="*/ 56 w 228"/>
                <a:gd name="T55" fmla="*/ 439 h 218"/>
                <a:gd name="T56" fmla="*/ 66 w 228"/>
                <a:gd name="T57" fmla="*/ 404 h 218"/>
                <a:gd name="T58" fmla="*/ 64 w 228"/>
                <a:gd name="T59" fmla="*/ 284 h 218"/>
                <a:gd name="T60" fmla="*/ 60 w 228"/>
                <a:gd name="T61" fmla="*/ 176 h 218"/>
                <a:gd name="T62" fmla="*/ 91 w 228"/>
                <a:gd name="T63" fmla="*/ 4 h 218"/>
                <a:gd name="T64" fmla="*/ 126 w 228"/>
                <a:gd name="T65" fmla="*/ 4 h 218"/>
                <a:gd name="T66" fmla="*/ 153 w 228"/>
                <a:gd name="T67" fmla="*/ 98 h 218"/>
                <a:gd name="T68" fmla="*/ 202 w 228"/>
                <a:gd name="T69" fmla="*/ 191 h 218"/>
                <a:gd name="T70" fmla="*/ 234 w 228"/>
                <a:gd name="T71" fmla="*/ 246 h 218"/>
                <a:gd name="T72" fmla="*/ 306 w 228"/>
                <a:gd name="T73" fmla="*/ 176 h 218"/>
                <a:gd name="T74" fmla="*/ 327 w 228"/>
                <a:gd name="T75" fmla="*/ 162 h 218"/>
                <a:gd name="T76" fmla="*/ 327 w 228"/>
                <a:gd name="T77" fmla="*/ 315 h 218"/>
                <a:gd name="T78" fmla="*/ 359 w 228"/>
                <a:gd name="T79" fmla="*/ 345 h 218"/>
                <a:gd name="T80" fmla="*/ 370 w 228"/>
                <a:gd name="T81" fmla="*/ 477 h 218"/>
                <a:gd name="T82" fmla="*/ 383 w 228"/>
                <a:gd name="T83" fmla="*/ 511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218"/>
                <a:gd name="T128" fmla="*/ 228 w 228"/>
                <a:gd name="T129" fmla="*/ 218 h 2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218">
                  <a:moveTo>
                    <a:pt x="228" y="60"/>
                  </a:moveTo>
                  <a:lnTo>
                    <a:pt x="224" y="68"/>
                  </a:lnTo>
                  <a:lnTo>
                    <a:pt x="220" y="74"/>
                  </a:lnTo>
                  <a:lnTo>
                    <a:pt x="214" y="78"/>
                  </a:lnTo>
                  <a:lnTo>
                    <a:pt x="212" y="84"/>
                  </a:lnTo>
                  <a:lnTo>
                    <a:pt x="214" y="90"/>
                  </a:lnTo>
                  <a:lnTo>
                    <a:pt x="220" y="94"/>
                  </a:lnTo>
                  <a:lnTo>
                    <a:pt x="202" y="104"/>
                  </a:lnTo>
                  <a:lnTo>
                    <a:pt x="202" y="118"/>
                  </a:lnTo>
                  <a:lnTo>
                    <a:pt x="204" y="122"/>
                  </a:lnTo>
                  <a:lnTo>
                    <a:pt x="206" y="124"/>
                  </a:lnTo>
                  <a:lnTo>
                    <a:pt x="210" y="128"/>
                  </a:lnTo>
                  <a:lnTo>
                    <a:pt x="210" y="132"/>
                  </a:lnTo>
                  <a:lnTo>
                    <a:pt x="210" y="138"/>
                  </a:lnTo>
                  <a:lnTo>
                    <a:pt x="206" y="144"/>
                  </a:lnTo>
                  <a:lnTo>
                    <a:pt x="202" y="146"/>
                  </a:lnTo>
                  <a:lnTo>
                    <a:pt x="196" y="150"/>
                  </a:lnTo>
                  <a:lnTo>
                    <a:pt x="182" y="156"/>
                  </a:lnTo>
                  <a:lnTo>
                    <a:pt x="178" y="160"/>
                  </a:lnTo>
                  <a:lnTo>
                    <a:pt x="174" y="164"/>
                  </a:lnTo>
                  <a:lnTo>
                    <a:pt x="160" y="158"/>
                  </a:lnTo>
                  <a:lnTo>
                    <a:pt x="154" y="154"/>
                  </a:lnTo>
                  <a:lnTo>
                    <a:pt x="144" y="152"/>
                  </a:lnTo>
                  <a:lnTo>
                    <a:pt x="152" y="172"/>
                  </a:lnTo>
                  <a:lnTo>
                    <a:pt x="156" y="182"/>
                  </a:lnTo>
                  <a:lnTo>
                    <a:pt x="158" y="184"/>
                  </a:lnTo>
                  <a:lnTo>
                    <a:pt x="162" y="188"/>
                  </a:lnTo>
                  <a:lnTo>
                    <a:pt x="156" y="198"/>
                  </a:lnTo>
                  <a:lnTo>
                    <a:pt x="144" y="208"/>
                  </a:lnTo>
                  <a:lnTo>
                    <a:pt x="132" y="214"/>
                  </a:lnTo>
                  <a:lnTo>
                    <a:pt x="124" y="218"/>
                  </a:lnTo>
                  <a:lnTo>
                    <a:pt x="116" y="218"/>
                  </a:lnTo>
                  <a:lnTo>
                    <a:pt x="108" y="218"/>
                  </a:lnTo>
                  <a:lnTo>
                    <a:pt x="104" y="216"/>
                  </a:lnTo>
                  <a:lnTo>
                    <a:pt x="102" y="212"/>
                  </a:lnTo>
                  <a:lnTo>
                    <a:pt x="100" y="198"/>
                  </a:lnTo>
                  <a:lnTo>
                    <a:pt x="96" y="188"/>
                  </a:lnTo>
                  <a:lnTo>
                    <a:pt x="92" y="182"/>
                  </a:lnTo>
                  <a:lnTo>
                    <a:pt x="92" y="178"/>
                  </a:lnTo>
                  <a:lnTo>
                    <a:pt x="92" y="174"/>
                  </a:lnTo>
                  <a:lnTo>
                    <a:pt x="94" y="172"/>
                  </a:lnTo>
                  <a:lnTo>
                    <a:pt x="96" y="168"/>
                  </a:lnTo>
                  <a:lnTo>
                    <a:pt x="96" y="166"/>
                  </a:lnTo>
                  <a:lnTo>
                    <a:pt x="94" y="160"/>
                  </a:lnTo>
                  <a:lnTo>
                    <a:pt x="92" y="156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8" y="138"/>
                  </a:lnTo>
                  <a:lnTo>
                    <a:pt x="90" y="128"/>
                  </a:lnTo>
                  <a:lnTo>
                    <a:pt x="98" y="110"/>
                  </a:lnTo>
                  <a:lnTo>
                    <a:pt x="90" y="110"/>
                  </a:lnTo>
                  <a:lnTo>
                    <a:pt x="84" y="112"/>
                  </a:lnTo>
                  <a:lnTo>
                    <a:pt x="78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58" y="110"/>
                  </a:lnTo>
                  <a:lnTo>
                    <a:pt x="54" y="106"/>
                  </a:lnTo>
                  <a:lnTo>
                    <a:pt x="52" y="100"/>
                  </a:lnTo>
                  <a:lnTo>
                    <a:pt x="40" y="98"/>
                  </a:lnTo>
                  <a:lnTo>
                    <a:pt x="26" y="96"/>
                  </a:lnTo>
                  <a:lnTo>
                    <a:pt x="20" y="94"/>
                  </a:lnTo>
                  <a:lnTo>
                    <a:pt x="16" y="92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12" y="80"/>
                  </a:lnTo>
                  <a:lnTo>
                    <a:pt x="16" y="74"/>
                  </a:lnTo>
                  <a:lnTo>
                    <a:pt x="14" y="68"/>
                  </a:lnTo>
                  <a:lnTo>
                    <a:pt x="10" y="64"/>
                  </a:lnTo>
                  <a:lnTo>
                    <a:pt x="8" y="60"/>
                  </a:lnTo>
                  <a:lnTo>
                    <a:pt x="6" y="54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8" y="16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6" y="46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2" y="40"/>
                  </a:lnTo>
                  <a:lnTo>
                    <a:pt x="40" y="36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46" y="10"/>
                  </a:lnTo>
                  <a:lnTo>
                    <a:pt x="54" y="4"/>
                  </a:lnTo>
                  <a:lnTo>
                    <a:pt x="62" y="0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80" y="6"/>
                  </a:lnTo>
                  <a:lnTo>
                    <a:pt x="88" y="12"/>
                  </a:lnTo>
                  <a:lnTo>
                    <a:pt x="94" y="18"/>
                  </a:lnTo>
                  <a:lnTo>
                    <a:pt x="100" y="20"/>
                  </a:lnTo>
                  <a:lnTo>
                    <a:pt x="114" y="22"/>
                  </a:lnTo>
                  <a:lnTo>
                    <a:pt x="122" y="22"/>
                  </a:lnTo>
                  <a:lnTo>
                    <a:pt x="128" y="26"/>
                  </a:lnTo>
                  <a:lnTo>
                    <a:pt x="134" y="28"/>
                  </a:lnTo>
                  <a:lnTo>
                    <a:pt x="140" y="30"/>
                  </a:lnTo>
                  <a:lnTo>
                    <a:pt x="156" y="26"/>
                  </a:lnTo>
                  <a:lnTo>
                    <a:pt x="174" y="20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2" y="24"/>
                  </a:lnTo>
                  <a:lnTo>
                    <a:pt x="182" y="28"/>
                  </a:lnTo>
                  <a:lnTo>
                    <a:pt x="186" y="36"/>
                  </a:lnTo>
                  <a:lnTo>
                    <a:pt x="192" y="34"/>
                  </a:lnTo>
                  <a:lnTo>
                    <a:pt x="196" y="36"/>
                  </a:lnTo>
                  <a:lnTo>
                    <a:pt x="204" y="40"/>
                  </a:lnTo>
                  <a:lnTo>
                    <a:pt x="208" y="42"/>
                  </a:lnTo>
                  <a:lnTo>
                    <a:pt x="210" y="48"/>
                  </a:lnTo>
                  <a:lnTo>
                    <a:pt x="210" y="54"/>
                  </a:lnTo>
                  <a:lnTo>
                    <a:pt x="206" y="60"/>
                  </a:lnTo>
                  <a:lnTo>
                    <a:pt x="214" y="58"/>
                  </a:lnTo>
                  <a:lnTo>
                    <a:pt x="218" y="58"/>
                  </a:lnTo>
                  <a:lnTo>
                    <a:pt x="222" y="60"/>
                  </a:lnTo>
                  <a:lnTo>
                    <a:pt x="22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78" name="Freeform 223"/>
            <p:cNvSpPr>
              <a:spLocks noChangeAspect="1"/>
            </p:cNvSpPr>
            <p:nvPr/>
          </p:nvSpPr>
          <p:spPr bwMode="auto">
            <a:xfrm>
              <a:off x="113" y="1084"/>
              <a:ext cx="632" cy="324"/>
            </a:xfrm>
            <a:custGeom>
              <a:avLst/>
              <a:gdLst>
                <a:gd name="T0" fmla="*/ 723 w 618"/>
                <a:gd name="T1" fmla="*/ 1739 h 298"/>
                <a:gd name="T2" fmla="*/ 674 w 618"/>
                <a:gd name="T3" fmla="*/ 1652 h 298"/>
                <a:gd name="T4" fmla="*/ 652 w 618"/>
                <a:gd name="T5" fmla="*/ 1586 h 298"/>
                <a:gd name="T6" fmla="*/ 596 w 618"/>
                <a:gd name="T7" fmla="*/ 1739 h 298"/>
                <a:gd name="T8" fmla="*/ 545 w 618"/>
                <a:gd name="T9" fmla="*/ 1810 h 298"/>
                <a:gd name="T10" fmla="*/ 505 w 618"/>
                <a:gd name="T11" fmla="*/ 1816 h 298"/>
                <a:gd name="T12" fmla="*/ 551 w 618"/>
                <a:gd name="T13" fmla="*/ 1669 h 298"/>
                <a:gd name="T14" fmla="*/ 545 w 618"/>
                <a:gd name="T15" fmla="*/ 1644 h 298"/>
                <a:gd name="T16" fmla="*/ 472 w 618"/>
                <a:gd name="T17" fmla="*/ 1810 h 298"/>
                <a:gd name="T18" fmla="*/ 445 w 618"/>
                <a:gd name="T19" fmla="*/ 1901 h 298"/>
                <a:gd name="T20" fmla="*/ 396 w 618"/>
                <a:gd name="T21" fmla="*/ 2029 h 298"/>
                <a:gd name="T22" fmla="*/ 331 w 618"/>
                <a:gd name="T23" fmla="*/ 2121 h 298"/>
                <a:gd name="T24" fmla="*/ 296 w 618"/>
                <a:gd name="T25" fmla="*/ 2216 h 298"/>
                <a:gd name="T26" fmla="*/ 165 w 618"/>
                <a:gd name="T27" fmla="*/ 2430 h 298"/>
                <a:gd name="T28" fmla="*/ 124 w 618"/>
                <a:gd name="T29" fmla="*/ 2483 h 298"/>
                <a:gd name="T30" fmla="*/ 89 w 618"/>
                <a:gd name="T31" fmla="*/ 2507 h 298"/>
                <a:gd name="T32" fmla="*/ 16 w 618"/>
                <a:gd name="T33" fmla="*/ 2619 h 298"/>
                <a:gd name="T34" fmla="*/ 16 w 618"/>
                <a:gd name="T35" fmla="*/ 2537 h 298"/>
                <a:gd name="T36" fmla="*/ 145 w 618"/>
                <a:gd name="T37" fmla="*/ 2409 h 298"/>
                <a:gd name="T38" fmla="*/ 173 w 618"/>
                <a:gd name="T39" fmla="*/ 2332 h 298"/>
                <a:gd name="T40" fmla="*/ 231 w 618"/>
                <a:gd name="T41" fmla="*/ 2235 h 298"/>
                <a:gd name="T42" fmla="*/ 317 w 618"/>
                <a:gd name="T43" fmla="*/ 1953 h 298"/>
                <a:gd name="T44" fmla="*/ 283 w 618"/>
                <a:gd name="T45" fmla="*/ 1974 h 298"/>
                <a:gd name="T46" fmla="*/ 274 w 618"/>
                <a:gd name="T47" fmla="*/ 1901 h 298"/>
                <a:gd name="T48" fmla="*/ 239 w 618"/>
                <a:gd name="T49" fmla="*/ 1968 h 298"/>
                <a:gd name="T50" fmla="*/ 241 w 618"/>
                <a:gd name="T51" fmla="*/ 1866 h 298"/>
                <a:gd name="T52" fmla="*/ 252 w 618"/>
                <a:gd name="T53" fmla="*/ 1753 h 298"/>
                <a:gd name="T54" fmla="*/ 225 w 618"/>
                <a:gd name="T55" fmla="*/ 1753 h 298"/>
                <a:gd name="T56" fmla="*/ 215 w 618"/>
                <a:gd name="T57" fmla="*/ 1518 h 298"/>
                <a:gd name="T58" fmla="*/ 322 w 618"/>
                <a:gd name="T59" fmla="*/ 1244 h 298"/>
                <a:gd name="T60" fmla="*/ 433 w 618"/>
                <a:gd name="T61" fmla="*/ 1135 h 298"/>
                <a:gd name="T62" fmla="*/ 476 w 618"/>
                <a:gd name="T63" fmla="*/ 999 h 298"/>
                <a:gd name="T64" fmla="*/ 426 w 618"/>
                <a:gd name="T65" fmla="*/ 1044 h 298"/>
                <a:gd name="T66" fmla="*/ 360 w 618"/>
                <a:gd name="T67" fmla="*/ 960 h 298"/>
                <a:gd name="T68" fmla="*/ 487 w 618"/>
                <a:gd name="T69" fmla="*/ 683 h 298"/>
                <a:gd name="T70" fmla="*/ 498 w 618"/>
                <a:gd name="T71" fmla="*/ 778 h 298"/>
                <a:gd name="T72" fmla="*/ 523 w 618"/>
                <a:gd name="T73" fmla="*/ 774 h 298"/>
                <a:gd name="T74" fmla="*/ 521 w 618"/>
                <a:gd name="T75" fmla="*/ 658 h 298"/>
                <a:gd name="T76" fmla="*/ 516 w 618"/>
                <a:gd name="T77" fmla="*/ 564 h 298"/>
                <a:gd name="T78" fmla="*/ 511 w 618"/>
                <a:gd name="T79" fmla="*/ 439 h 298"/>
                <a:gd name="T80" fmla="*/ 570 w 618"/>
                <a:gd name="T81" fmla="*/ 372 h 298"/>
                <a:gd name="T82" fmla="*/ 624 w 618"/>
                <a:gd name="T83" fmla="*/ 267 h 298"/>
                <a:gd name="T84" fmla="*/ 740 w 618"/>
                <a:gd name="T85" fmla="*/ 83 h 298"/>
                <a:gd name="T86" fmla="*/ 856 w 618"/>
                <a:gd name="T87" fmla="*/ 2 h 298"/>
                <a:gd name="T88" fmla="*/ 909 w 618"/>
                <a:gd name="T89" fmla="*/ 59 h 298"/>
                <a:gd name="T90" fmla="*/ 982 w 618"/>
                <a:gd name="T91" fmla="*/ 98 h 298"/>
                <a:gd name="T92" fmla="*/ 1028 w 618"/>
                <a:gd name="T93" fmla="*/ 162 h 298"/>
                <a:gd name="T94" fmla="*/ 1082 w 618"/>
                <a:gd name="T95" fmla="*/ 191 h 298"/>
                <a:gd name="T96" fmla="*/ 770 w 618"/>
                <a:gd name="T97" fmla="*/ 1695 h 2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18"/>
                <a:gd name="T148" fmla="*/ 0 h 298"/>
                <a:gd name="T149" fmla="*/ 618 w 618"/>
                <a:gd name="T150" fmla="*/ 298 h 29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18" h="298">
                  <a:moveTo>
                    <a:pt x="430" y="192"/>
                  </a:moveTo>
                  <a:lnTo>
                    <a:pt x="418" y="196"/>
                  </a:lnTo>
                  <a:lnTo>
                    <a:pt x="404" y="198"/>
                  </a:lnTo>
                  <a:lnTo>
                    <a:pt x="394" y="196"/>
                  </a:lnTo>
                  <a:lnTo>
                    <a:pt x="384" y="194"/>
                  </a:lnTo>
                  <a:lnTo>
                    <a:pt x="376" y="188"/>
                  </a:lnTo>
                  <a:lnTo>
                    <a:pt x="374" y="184"/>
                  </a:lnTo>
                  <a:lnTo>
                    <a:pt x="372" y="180"/>
                  </a:lnTo>
                  <a:lnTo>
                    <a:pt x="364" y="180"/>
                  </a:lnTo>
                  <a:lnTo>
                    <a:pt x="348" y="190"/>
                  </a:lnTo>
                  <a:lnTo>
                    <a:pt x="342" y="196"/>
                  </a:lnTo>
                  <a:lnTo>
                    <a:pt x="332" y="198"/>
                  </a:lnTo>
                  <a:lnTo>
                    <a:pt x="322" y="198"/>
                  </a:lnTo>
                  <a:lnTo>
                    <a:pt x="312" y="202"/>
                  </a:lnTo>
                  <a:lnTo>
                    <a:pt x="304" y="206"/>
                  </a:lnTo>
                  <a:lnTo>
                    <a:pt x="294" y="214"/>
                  </a:lnTo>
                  <a:lnTo>
                    <a:pt x="278" y="214"/>
                  </a:lnTo>
                  <a:lnTo>
                    <a:pt x="282" y="208"/>
                  </a:lnTo>
                  <a:lnTo>
                    <a:pt x="286" y="204"/>
                  </a:lnTo>
                  <a:lnTo>
                    <a:pt x="298" y="196"/>
                  </a:lnTo>
                  <a:lnTo>
                    <a:pt x="308" y="190"/>
                  </a:lnTo>
                  <a:lnTo>
                    <a:pt x="320" y="182"/>
                  </a:lnTo>
                  <a:lnTo>
                    <a:pt x="312" y="182"/>
                  </a:lnTo>
                  <a:lnTo>
                    <a:pt x="304" y="186"/>
                  </a:lnTo>
                  <a:lnTo>
                    <a:pt x="288" y="194"/>
                  </a:lnTo>
                  <a:lnTo>
                    <a:pt x="272" y="204"/>
                  </a:lnTo>
                  <a:lnTo>
                    <a:pt x="264" y="206"/>
                  </a:lnTo>
                  <a:lnTo>
                    <a:pt x="258" y="208"/>
                  </a:lnTo>
                  <a:lnTo>
                    <a:pt x="252" y="210"/>
                  </a:lnTo>
                  <a:lnTo>
                    <a:pt x="248" y="216"/>
                  </a:lnTo>
                  <a:lnTo>
                    <a:pt x="242" y="222"/>
                  </a:lnTo>
                  <a:lnTo>
                    <a:pt x="234" y="226"/>
                  </a:lnTo>
                  <a:lnTo>
                    <a:pt x="222" y="230"/>
                  </a:lnTo>
                  <a:lnTo>
                    <a:pt x="210" y="234"/>
                  </a:lnTo>
                  <a:lnTo>
                    <a:pt x="198" y="236"/>
                  </a:lnTo>
                  <a:lnTo>
                    <a:pt x="186" y="240"/>
                  </a:lnTo>
                  <a:lnTo>
                    <a:pt x="178" y="246"/>
                  </a:lnTo>
                  <a:lnTo>
                    <a:pt x="172" y="250"/>
                  </a:lnTo>
                  <a:lnTo>
                    <a:pt x="166" y="252"/>
                  </a:lnTo>
                  <a:lnTo>
                    <a:pt x="142" y="258"/>
                  </a:lnTo>
                  <a:lnTo>
                    <a:pt x="118" y="266"/>
                  </a:lnTo>
                  <a:lnTo>
                    <a:pt x="94" y="276"/>
                  </a:lnTo>
                  <a:lnTo>
                    <a:pt x="70" y="286"/>
                  </a:lnTo>
                  <a:lnTo>
                    <a:pt x="70" y="284"/>
                  </a:lnTo>
                  <a:lnTo>
                    <a:pt x="68" y="282"/>
                  </a:lnTo>
                  <a:lnTo>
                    <a:pt x="66" y="282"/>
                  </a:lnTo>
                  <a:lnTo>
                    <a:pt x="60" y="282"/>
                  </a:lnTo>
                  <a:lnTo>
                    <a:pt x="52" y="284"/>
                  </a:lnTo>
                  <a:lnTo>
                    <a:pt x="38" y="290"/>
                  </a:lnTo>
                  <a:lnTo>
                    <a:pt x="24" y="296"/>
                  </a:lnTo>
                  <a:lnTo>
                    <a:pt x="16" y="298"/>
                  </a:lnTo>
                  <a:lnTo>
                    <a:pt x="10" y="298"/>
                  </a:lnTo>
                  <a:lnTo>
                    <a:pt x="0" y="298"/>
                  </a:lnTo>
                  <a:lnTo>
                    <a:pt x="16" y="290"/>
                  </a:lnTo>
                  <a:lnTo>
                    <a:pt x="40" y="282"/>
                  </a:lnTo>
                  <a:lnTo>
                    <a:pt x="64" y="276"/>
                  </a:lnTo>
                  <a:lnTo>
                    <a:pt x="82" y="274"/>
                  </a:lnTo>
                  <a:lnTo>
                    <a:pt x="88" y="274"/>
                  </a:lnTo>
                  <a:lnTo>
                    <a:pt x="92" y="272"/>
                  </a:lnTo>
                  <a:lnTo>
                    <a:pt x="98" y="266"/>
                  </a:lnTo>
                  <a:lnTo>
                    <a:pt x="104" y="262"/>
                  </a:lnTo>
                  <a:lnTo>
                    <a:pt x="110" y="260"/>
                  </a:lnTo>
                  <a:lnTo>
                    <a:pt x="130" y="254"/>
                  </a:lnTo>
                  <a:lnTo>
                    <a:pt x="146" y="248"/>
                  </a:lnTo>
                  <a:lnTo>
                    <a:pt x="180" y="226"/>
                  </a:lnTo>
                  <a:lnTo>
                    <a:pt x="178" y="222"/>
                  </a:lnTo>
                  <a:lnTo>
                    <a:pt x="174" y="218"/>
                  </a:lnTo>
                  <a:lnTo>
                    <a:pt x="166" y="226"/>
                  </a:lnTo>
                  <a:lnTo>
                    <a:pt x="158" y="226"/>
                  </a:lnTo>
                  <a:lnTo>
                    <a:pt x="158" y="218"/>
                  </a:lnTo>
                  <a:lnTo>
                    <a:pt x="156" y="216"/>
                  </a:lnTo>
                  <a:lnTo>
                    <a:pt x="152" y="216"/>
                  </a:lnTo>
                  <a:lnTo>
                    <a:pt x="146" y="216"/>
                  </a:lnTo>
                  <a:lnTo>
                    <a:pt x="142" y="218"/>
                  </a:lnTo>
                  <a:lnTo>
                    <a:pt x="134" y="224"/>
                  </a:lnTo>
                  <a:lnTo>
                    <a:pt x="122" y="224"/>
                  </a:lnTo>
                  <a:lnTo>
                    <a:pt x="128" y="218"/>
                  </a:lnTo>
                  <a:lnTo>
                    <a:pt x="136" y="212"/>
                  </a:lnTo>
                  <a:lnTo>
                    <a:pt x="142" y="206"/>
                  </a:lnTo>
                  <a:lnTo>
                    <a:pt x="146" y="200"/>
                  </a:lnTo>
                  <a:lnTo>
                    <a:pt x="142" y="200"/>
                  </a:lnTo>
                  <a:lnTo>
                    <a:pt x="138" y="200"/>
                  </a:lnTo>
                  <a:lnTo>
                    <a:pt x="130" y="200"/>
                  </a:lnTo>
                  <a:lnTo>
                    <a:pt x="126" y="200"/>
                  </a:lnTo>
                  <a:lnTo>
                    <a:pt x="122" y="198"/>
                  </a:lnTo>
                  <a:lnTo>
                    <a:pt x="120" y="190"/>
                  </a:lnTo>
                  <a:lnTo>
                    <a:pt x="120" y="172"/>
                  </a:lnTo>
                  <a:lnTo>
                    <a:pt x="164" y="138"/>
                  </a:lnTo>
                  <a:lnTo>
                    <a:pt x="170" y="140"/>
                  </a:lnTo>
                  <a:lnTo>
                    <a:pt x="180" y="142"/>
                  </a:lnTo>
                  <a:lnTo>
                    <a:pt x="204" y="140"/>
                  </a:lnTo>
                  <a:lnTo>
                    <a:pt x="230" y="134"/>
                  </a:lnTo>
                  <a:lnTo>
                    <a:pt x="242" y="130"/>
                  </a:lnTo>
                  <a:lnTo>
                    <a:pt x="254" y="124"/>
                  </a:lnTo>
                  <a:lnTo>
                    <a:pt x="262" y="118"/>
                  </a:lnTo>
                  <a:lnTo>
                    <a:pt x="266" y="112"/>
                  </a:lnTo>
                  <a:lnTo>
                    <a:pt x="252" y="116"/>
                  </a:lnTo>
                  <a:lnTo>
                    <a:pt x="246" y="118"/>
                  </a:lnTo>
                  <a:lnTo>
                    <a:pt x="238" y="120"/>
                  </a:lnTo>
                  <a:lnTo>
                    <a:pt x="228" y="118"/>
                  </a:lnTo>
                  <a:lnTo>
                    <a:pt x="218" y="116"/>
                  </a:lnTo>
                  <a:lnTo>
                    <a:pt x="200" y="110"/>
                  </a:lnTo>
                  <a:lnTo>
                    <a:pt x="252" y="74"/>
                  </a:lnTo>
                  <a:lnTo>
                    <a:pt x="260" y="76"/>
                  </a:lnTo>
                  <a:lnTo>
                    <a:pt x="272" y="78"/>
                  </a:lnTo>
                  <a:lnTo>
                    <a:pt x="272" y="84"/>
                  </a:lnTo>
                  <a:lnTo>
                    <a:pt x="274" y="86"/>
                  </a:lnTo>
                  <a:lnTo>
                    <a:pt x="278" y="88"/>
                  </a:lnTo>
                  <a:lnTo>
                    <a:pt x="284" y="88"/>
                  </a:lnTo>
                  <a:lnTo>
                    <a:pt x="288" y="88"/>
                  </a:lnTo>
                  <a:lnTo>
                    <a:pt x="292" y="86"/>
                  </a:lnTo>
                  <a:lnTo>
                    <a:pt x="294" y="82"/>
                  </a:lnTo>
                  <a:lnTo>
                    <a:pt x="296" y="76"/>
                  </a:lnTo>
                  <a:lnTo>
                    <a:pt x="290" y="74"/>
                  </a:lnTo>
                  <a:lnTo>
                    <a:pt x="288" y="72"/>
                  </a:lnTo>
                  <a:lnTo>
                    <a:pt x="288" y="70"/>
                  </a:lnTo>
                  <a:lnTo>
                    <a:pt x="288" y="64"/>
                  </a:lnTo>
                  <a:lnTo>
                    <a:pt x="286" y="62"/>
                  </a:lnTo>
                  <a:lnTo>
                    <a:pt x="286" y="58"/>
                  </a:lnTo>
                  <a:lnTo>
                    <a:pt x="286" y="50"/>
                  </a:lnTo>
                  <a:lnTo>
                    <a:pt x="302" y="38"/>
                  </a:lnTo>
                  <a:lnTo>
                    <a:pt x="310" y="40"/>
                  </a:lnTo>
                  <a:lnTo>
                    <a:pt x="318" y="42"/>
                  </a:lnTo>
                  <a:lnTo>
                    <a:pt x="330" y="40"/>
                  </a:lnTo>
                  <a:lnTo>
                    <a:pt x="342" y="34"/>
                  </a:lnTo>
                  <a:lnTo>
                    <a:pt x="348" y="30"/>
                  </a:lnTo>
                  <a:lnTo>
                    <a:pt x="358" y="24"/>
                  </a:lnTo>
                  <a:lnTo>
                    <a:pt x="384" y="16"/>
                  </a:lnTo>
                  <a:lnTo>
                    <a:pt x="414" y="10"/>
                  </a:lnTo>
                  <a:lnTo>
                    <a:pt x="442" y="4"/>
                  </a:lnTo>
                  <a:lnTo>
                    <a:pt x="470" y="0"/>
                  </a:lnTo>
                  <a:lnTo>
                    <a:pt x="478" y="2"/>
                  </a:lnTo>
                  <a:lnTo>
                    <a:pt x="486" y="4"/>
                  </a:lnTo>
                  <a:lnTo>
                    <a:pt x="496" y="6"/>
                  </a:lnTo>
                  <a:lnTo>
                    <a:pt x="508" y="6"/>
                  </a:lnTo>
                  <a:lnTo>
                    <a:pt x="510" y="12"/>
                  </a:lnTo>
                  <a:lnTo>
                    <a:pt x="512" y="12"/>
                  </a:lnTo>
                  <a:lnTo>
                    <a:pt x="548" y="12"/>
                  </a:lnTo>
                  <a:lnTo>
                    <a:pt x="554" y="16"/>
                  </a:lnTo>
                  <a:lnTo>
                    <a:pt x="560" y="18"/>
                  </a:lnTo>
                  <a:lnTo>
                    <a:pt x="574" y="18"/>
                  </a:lnTo>
                  <a:lnTo>
                    <a:pt x="590" y="18"/>
                  </a:lnTo>
                  <a:lnTo>
                    <a:pt x="596" y="20"/>
                  </a:lnTo>
                  <a:lnTo>
                    <a:pt x="604" y="22"/>
                  </a:lnTo>
                  <a:lnTo>
                    <a:pt x="618" y="22"/>
                  </a:lnTo>
                  <a:lnTo>
                    <a:pt x="432" y="192"/>
                  </a:lnTo>
                  <a:lnTo>
                    <a:pt x="430" y="1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79" name="Freeform 224"/>
            <p:cNvSpPr>
              <a:spLocks noChangeAspect="1"/>
            </p:cNvSpPr>
            <p:nvPr/>
          </p:nvSpPr>
          <p:spPr bwMode="auto">
            <a:xfrm>
              <a:off x="555" y="1033"/>
              <a:ext cx="1160" cy="629"/>
            </a:xfrm>
            <a:custGeom>
              <a:avLst/>
              <a:gdLst>
                <a:gd name="T0" fmla="*/ 1627 w 1134"/>
                <a:gd name="T1" fmla="*/ 1630 h 580"/>
                <a:gd name="T2" fmla="*/ 1739 w 1134"/>
                <a:gd name="T3" fmla="*/ 1644 h 580"/>
                <a:gd name="T4" fmla="*/ 1801 w 1134"/>
                <a:gd name="T5" fmla="*/ 1922 h 580"/>
                <a:gd name="T6" fmla="*/ 1812 w 1134"/>
                <a:gd name="T7" fmla="*/ 2255 h 580"/>
                <a:gd name="T8" fmla="*/ 1905 w 1134"/>
                <a:gd name="T9" fmla="*/ 1943 h 580"/>
                <a:gd name="T10" fmla="*/ 1949 w 1134"/>
                <a:gd name="T11" fmla="*/ 2347 h 580"/>
                <a:gd name="T12" fmla="*/ 1954 w 1134"/>
                <a:gd name="T13" fmla="*/ 2653 h 580"/>
                <a:gd name="T14" fmla="*/ 2011 w 1134"/>
                <a:gd name="T15" fmla="*/ 2870 h 580"/>
                <a:gd name="T16" fmla="*/ 2016 w 1134"/>
                <a:gd name="T17" fmla="*/ 3255 h 580"/>
                <a:gd name="T18" fmla="*/ 1810 w 1134"/>
                <a:gd name="T19" fmla="*/ 3464 h 580"/>
                <a:gd name="T20" fmla="*/ 1659 w 1134"/>
                <a:gd name="T21" fmla="*/ 3740 h 580"/>
                <a:gd name="T22" fmla="*/ 1758 w 1134"/>
                <a:gd name="T23" fmla="*/ 3810 h 580"/>
                <a:gd name="T24" fmla="*/ 1732 w 1134"/>
                <a:gd name="T25" fmla="*/ 4133 h 580"/>
                <a:gd name="T26" fmla="*/ 1847 w 1134"/>
                <a:gd name="T27" fmla="*/ 4025 h 580"/>
                <a:gd name="T28" fmla="*/ 1830 w 1134"/>
                <a:gd name="T29" fmla="*/ 4234 h 580"/>
                <a:gd name="T30" fmla="*/ 1682 w 1134"/>
                <a:gd name="T31" fmla="*/ 4553 h 580"/>
                <a:gd name="T32" fmla="*/ 1702 w 1134"/>
                <a:gd name="T33" fmla="*/ 4316 h 580"/>
                <a:gd name="T34" fmla="*/ 1561 w 1134"/>
                <a:gd name="T35" fmla="*/ 4133 h 580"/>
                <a:gd name="T36" fmla="*/ 1388 w 1134"/>
                <a:gd name="T37" fmla="*/ 4454 h 580"/>
                <a:gd name="T38" fmla="*/ 1250 w 1134"/>
                <a:gd name="T39" fmla="*/ 4690 h 580"/>
                <a:gd name="T40" fmla="*/ 1161 w 1134"/>
                <a:gd name="T41" fmla="*/ 4791 h 580"/>
                <a:gd name="T42" fmla="*/ 1247 w 1134"/>
                <a:gd name="T43" fmla="*/ 4300 h 580"/>
                <a:gd name="T44" fmla="*/ 1261 w 1134"/>
                <a:gd name="T45" fmla="*/ 4122 h 580"/>
                <a:gd name="T46" fmla="*/ 1187 w 1134"/>
                <a:gd name="T47" fmla="*/ 3913 h 580"/>
                <a:gd name="T48" fmla="*/ 1137 w 1134"/>
                <a:gd name="T49" fmla="*/ 3673 h 580"/>
                <a:gd name="T50" fmla="*/ 963 w 1134"/>
                <a:gd name="T51" fmla="*/ 3810 h 580"/>
                <a:gd name="T52" fmla="*/ 152 w 1134"/>
                <a:gd name="T53" fmla="*/ 3564 h 580"/>
                <a:gd name="T54" fmla="*/ 102 w 1134"/>
                <a:gd name="T55" fmla="*/ 3127 h 580"/>
                <a:gd name="T56" fmla="*/ 90 w 1134"/>
                <a:gd name="T57" fmla="*/ 2883 h 580"/>
                <a:gd name="T58" fmla="*/ 66 w 1134"/>
                <a:gd name="T59" fmla="*/ 2576 h 580"/>
                <a:gd name="T60" fmla="*/ 56 w 1134"/>
                <a:gd name="T61" fmla="*/ 2084 h 580"/>
                <a:gd name="T62" fmla="*/ 346 w 1134"/>
                <a:gd name="T63" fmla="*/ 607 h 580"/>
                <a:gd name="T64" fmla="*/ 469 w 1134"/>
                <a:gd name="T65" fmla="*/ 649 h 580"/>
                <a:gd name="T66" fmla="*/ 681 w 1134"/>
                <a:gd name="T67" fmla="*/ 519 h 580"/>
                <a:gd name="T68" fmla="*/ 734 w 1134"/>
                <a:gd name="T69" fmla="*/ 649 h 580"/>
                <a:gd name="T70" fmla="*/ 879 w 1134"/>
                <a:gd name="T71" fmla="*/ 719 h 580"/>
                <a:gd name="T72" fmla="*/ 894 w 1134"/>
                <a:gd name="T73" fmla="*/ 839 h 580"/>
                <a:gd name="T74" fmla="*/ 1005 w 1134"/>
                <a:gd name="T75" fmla="*/ 851 h 580"/>
                <a:gd name="T76" fmla="*/ 1106 w 1134"/>
                <a:gd name="T77" fmla="*/ 710 h 580"/>
                <a:gd name="T78" fmla="*/ 1263 w 1134"/>
                <a:gd name="T79" fmla="*/ 827 h 580"/>
                <a:gd name="T80" fmla="*/ 1320 w 1134"/>
                <a:gd name="T81" fmla="*/ 917 h 580"/>
                <a:gd name="T82" fmla="*/ 1369 w 1134"/>
                <a:gd name="T83" fmla="*/ 573 h 580"/>
                <a:gd name="T84" fmla="*/ 1451 w 1134"/>
                <a:gd name="T85" fmla="*/ 181 h 580"/>
                <a:gd name="T86" fmla="*/ 1567 w 1134"/>
                <a:gd name="T87" fmla="*/ 95 h 580"/>
                <a:gd name="T88" fmla="*/ 1456 w 1134"/>
                <a:gd name="T89" fmla="*/ 551 h 580"/>
                <a:gd name="T90" fmla="*/ 1488 w 1134"/>
                <a:gd name="T91" fmla="*/ 695 h 580"/>
                <a:gd name="T92" fmla="*/ 1496 w 1134"/>
                <a:gd name="T93" fmla="*/ 906 h 580"/>
                <a:gd name="T94" fmla="*/ 1591 w 1134"/>
                <a:gd name="T95" fmla="*/ 621 h 580"/>
                <a:gd name="T96" fmla="*/ 1640 w 1134"/>
                <a:gd name="T97" fmla="*/ 763 h 580"/>
                <a:gd name="T98" fmla="*/ 1555 w 1134"/>
                <a:gd name="T99" fmla="*/ 1118 h 580"/>
                <a:gd name="T100" fmla="*/ 1381 w 1134"/>
                <a:gd name="T101" fmla="*/ 1443 h 580"/>
                <a:gd name="T102" fmla="*/ 1222 w 1134"/>
                <a:gd name="T103" fmla="*/ 1764 h 580"/>
                <a:gd name="T104" fmla="*/ 1163 w 1134"/>
                <a:gd name="T105" fmla="*/ 2347 h 580"/>
                <a:gd name="T106" fmla="*/ 1253 w 1134"/>
                <a:gd name="T107" fmla="*/ 2545 h 580"/>
                <a:gd name="T108" fmla="*/ 1381 w 1134"/>
                <a:gd name="T109" fmla="*/ 2738 h 580"/>
                <a:gd name="T110" fmla="*/ 1381 w 1134"/>
                <a:gd name="T111" fmla="*/ 3325 h 580"/>
                <a:gd name="T112" fmla="*/ 1460 w 1134"/>
                <a:gd name="T113" fmla="*/ 2738 h 580"/>
                <a:gd name="T114" fmla="*/ 1549 w 1134"/>
                <a:gd name="T115" fmla="*/ 2285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0" name="Freeform 225"/>
            <p:cNvSpPr>
              <a:spLocks noChangeAspect="1"/>
            </p:cNvSpPr>
            <p:nvPr/>
          </p:nvSpPr>
          <p:spPr bwMode="auto">
            <a:xfrm>
              <a:off x="1626" y="1466"/>
              <a:ext cx="105" cy="105"/>
            </a:xfrm>
            <a:custGeom>
              <a:avLst/>
              <a:gdLst>
                <a:gd name="T0" fmla="*/ 159 w 102"/>
                <a:gd name="T1" fmla="*/ 825 h 96"/>
                <a:gd name="T2" fmla="*/ 130 w 102"/>
                <a:gd name="T3" fmla="*/ 895 h 96"/>
                <a:gd name="T4" fmla="*/ 113 w 102"/>
                <a:gd name="T5" fmla="*/ 918 h 96"/>
                <a:gd name="T6" fmla="*/ 116 w 102"/>
                <a:gd name="T7" fmla="*/ 839 h 96"/>
                <a:gd name="T8" fmla="*/ 95 w 102"/>
                <a:gd name="T9" fmla="*/ 781 h 96"/>
                <a:gd name="T10" fmla="*/ 6 w 102"/>
                <a:gd name="T11" fmla="*/ 781 h 96"/>
                <a:gd name="T12" fmla="*/ 0 w 102"/>
                <a:gd name="T13" fmla="*/ 748 h 96"/>
                <a:gd name="T14" fmla="*/ 4 w 102"/>
                <a:gd name="T15" fmla="*/ 698 h 96"/>
                <a:gd name="T16" fmla="*/ 10 w 102"/>
                <a:gd name="T17" fmla="*/ 586 h 96"/>
                <a:gd name="T18" fmla="*/ 50 w 102"/>
                <a:gd name="T19" fmla="*/ 533 h 96"/>
                <a:gd name="T20" fmla="*/ 52 w 102"/>
                <a:gd name="T21" fmla="*/ 448 h 96"/>
                <a:gd name="T22" fmla="*/ 72 w 102"/>
                <a:gd name="T23" fmla="*/ 334 h 96"/>
                <a:gd name="T24" fmla="*/ 101 w 102"/>
                <a:gd name="T25" fmla="*/ 219 h 96"/>
                <a:gd name="T26" fmla="*/ 138 w 102"/>
                <a:gd name="T27" fmla="*/ 69 h 96"/>
                <a:gd name="T28" fmla="*/ 159 w 102"/>
                <a:gd name="T29" fmla="*/ 0 h 96"/>
                <a:gd name="T30" fmla="*/ 169 w 102"/>
                <a:gd name="T31" fmla="*/ 4 h 96"/>
                <a:gd name="T32" fmla="*/ 164 w 102"/>
                <a:gd name="T33" fmla="*/ 82 h 96"/>
                <a:gd name="T34" fmla="*/ 126 w 102"/>
                <a:gd name="T35" fmla="*/ 262 h 96"/>
                <a:gd name="T36" fmla="*/ 126 w 102"/>
                <a:gd name="T37" fmla="*/ 334 h 96"/>
                <a:gd name="T38" fmla="*/ 142 w 102"/>
                <a:gd name="T39" fmla="*/ 262 h 96"/>
                <a:gd name="T40" fmla="*/ 146 w 102"/>
                <a:gd name="T41" fmla="*/ 343 h 96"/>
                <a:gd name="T42" fmla="*/ 154 w 102"/>
                <a:gd name="T43" fmla="*/ 436 h 96"/>
                <a:gd name="T44" fmla="*/ 159 w 102"/>
                <a:gd name="T45" fmla="*/ 477 h 96"/>
                <a:gd name="T46" fmla="*/ 169 w 102"/>
                <a:gd name="T47" fmla="*/ 436 h 96"/>
                <a:gd name="T48" fmla="*/ 184 w 102"/>
                <a:gd name="T49" fmla="*/ 410 h 96"/>
                <a:gd name="T50" fmla="*/ 207 w 102"/>
                <a:gd name="T51" fmla="*/ 448 h 96"/>
                <a:gd name="T52" fmla="*/ 207 w 102"/>
                <a:gd name="T53" fmla="*/ 522 h 96"/>
                <a:gd name="T54" fmla="*/ 188 w 102"/>
                <a:gd name="T55" fmla="*/ 553 h 96"/>
                <a:gd name="T56" fmla="*/ 195 w 102"/>
                <a:gd name="T57" fmla="*/ 576 h 96"/>
                <a:gd name="T58" fmla="*/ 212 w 102"/>
                <a:gd name="T59" fmla="*/ 586 h 96"/>
                <a:gd name="T60" fmla="*/ 203 w 102"/>
                <a:gd name="T61" fmla="*/ 638 h 96"/>
                <a:gd name="T62" fmla="*/ 207 w 102"/>
                <a:gd name="T63" fmla="*/ 698 h 96"/>
                <a:gd name="T64" fmla="*/ 191 w 102"/>
                <a:gd name="T65" fmla="*/ 763 h 96"/>
                <a:gd name="T66" fmla="*/ 200 w 102"/>
                <a:gd name="T67" fmla="*/ 781 h 96"/>
                <a:gd name="T68" fmla="*/ 215 w 102"/>
                <a:gd name="T69" fmla="*/ 763 h 96"/>
                <a:gd name="T70" fmla="*/ 203 w 102"/>
                <a:gd name="T71" fmla="*/ 902 h 96"/>
                <a:gd name="T72" fmla="*/ 184 w 102"/>
                <a:gd name="T73" fmla="*/ 987 h 96"/>
                <a:gd name="T74" fmla="*/ 174 w 102"/>
                <a:gd name="T75" fmla="*/ 936 h 96"/>
                <a:gd name="T76" fmla="*/ 184 w 102"/>
                <a:gd name="T77" fmla="*/ 895 h 96"/>
                <a:gd name="T78" fmla="*/ 159 w 102"/>
                <a:gd name="T79" fmla="*/ 902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1" name="Freeform 226"/>
            <p:cNvSpPr>
              <a:spLocks noChangeAspect="1"/>
            </p:cNvSpPr>
            <p:nvPr/>
          </p:nvSpPr>
          <p:spPr bwMode="auto">
            <a:xfrm>
              <a:off x="993" y="1028"/>
              <a:ext cx="155" cy="67"/>
            </a:xfrm>
            <a:custGeom>
              <a:avLst/>
              <a:gdLst>
                <a:gd name="T0" fmla="*/ 0 w 152"/>
                <a:gd name="T1" fmla="*/ 339 h 62"/>
                <a:gd name="T2" fmla="*/ 4 w 152"/>
                <a:gd name="T3" fmla="*/ 339 h 62"/>
                <a:gd name="T4" fmla="*/ 10 w 152"/>
                <a:gd name="T5" fmla="*/ 339 h 62"/>
                <a:gd name="T6" fmla="*/ 14 w 152"/>
                <a:gd name="T7" fmla="*/ 339 h 62"/>
                <a:gd name="T8" fmla="*/ 18 w 152"/>
                <a:gd name="T9" fmla="*/ 366 h 62"/>
                <a:gd name="T10" fmla="*/ 20 w 152"/>
                <a:gd name="T11" fmla="*/ 396 h 62"/>
                <a:gd name="T12" fmla="*/ 18 w 152"/>
                <a:gd name="T13" fmla="*/ 452 h 62"/>
                <a:gd name="T14" fmla="*/ 20 w 152"/>
                <a:gd name="T15" fmla="*/ 468 h 62"/>
                <a:gd name="T16" fmla="*/ 52 w 152"/>
                <a:gd name="T17" fmla="*/ 434 h 62"/>
                <a:gd name="T18" fmla="*/ 60 w 152"/>
                <a:gd name="T19" fmla="*/ 396 h 62"/>
                <a:gd name="T20" fmla="*/ 66 w 152"/>
                <a:gd name="T21" fmla="*/ 366 h 62"/>
                <a:gd name="T22" fmla="*/ 80 w 152"/>
                <a:gd name="T23" fmla="*/ 366 h 62"/>
                <a:gd name="T24" fmla="*/ 92 w 152"/>
                <a:gd name="T25" fmla="*/ 366 h 62"/>
                <a:gd name="T26" fmla="*/ 104 w 152"/>
                <a:gd name="T27" fmla="*/ 344 h 62"/>
                <a:gd name="T28" fmla="*/ 124 w 152"/>
                <a:gd name="T29" fmla="*/ 294 h 62"/>
                <a:gd name="T30" fmla="*/ 140 w 152"/>
                <a:gd name="T31" fmla="*/ 271 h 62"/>
                <a:gd name="T32" fmla="*/ 173 w 152"/>
                <a:gd name="T33" fmla="*/ 249 h 62"/>
                <a:gd name="T34" fmla="*/ 218 w 152"/>
                <a:gd name="T35" fmla="*/ 197 h 62"/>
                <a:gd name="T36" fmla="*/ 235 w 152"/>
                <a:gd name="T37" fmla="*/ 168 h 62"/>
                <a:gd name="T38" fmla="*/ 251 w 152"/>
                <a:gd name="T39" fmla="*/ 116 h 62"/>
                <a:gd name="T40" fmla="*/ 237 w 152"/>
                <a:gd name="T41" fmla="*/ 63 h 62"/>
                <a:gd name="T42" fmla="*/ 228 w 152"/>
                <a:gd name="T43" fmla="*/ 4 h 62"/>
                <a:gd name="T44" fmla="*/ 220 w 152"/>
                <a:gd name="T45" fmla="*/ 4 h 62"/>
                <a:gd name="T46" fmla="*/ 211 w 152"/>
                <a:gd name="T47" fmla="*/ 4 h 62"/>
                <a:gd name="T48" fmla="*/ 211 w 152"/>
                <a:gd name="T49" fmla="*/ 73 h 62"/>
                <a:gd name="T50" fmla="*/ 199 w 152"/>
                <a:gd name="T51" fmla="*/ 63 h 62"/>
                <a:gd name="T52" fmla="*/ 187 w 152"/>
                <a:gd name="T53" fmla="*/ 6 h 62"/>
                <a:gd name="T54" fmla="*/ 176 w 152"/>
                <a:gd name="T55" fmla="*/ 2 h 62"/>
                <a:gd name="T56" fmla="*/ 167 w 152"/>
                <a:gd name="T57" fmla="*/ 0 h 62"/>
                <a:gd name="T58" fmla="*/ 137 w 152"/>
                <a:gd name="T59" fmla="*/ 2 h 62"/>
                <a:gd name="T60" fmla="*/ 104 w 152"/>
                <a:gd name="T61" fmla="*/ 4 h 62"/>
                <a:gd name="T62" fmla="*/ 80 w 152"/>
                <a:gd name="T63" fmla="*/ 116 h 62"/>
                <a:gd name="T64" fmla="*/ 72 w 152"/>
                <a:gd name="T65" fmla="*/ 155 h 62"/>
                <a:gd name="T66" fmla="*/ 66 w 152"/>
                <a:gd name="T67" fmla="*/ 182 h 62"/>
                <a:gd name="T68" fmla="*/ 52 w 152"/>
                <a:gd name="T69" fmla="*/ 230 h 62"/>
                <a:gd name="T70" fmla="*/ 12 w 152"/>
                <a:gd name="T71" fmla="*/ 271 h 62"/>
                <a:gd name="T72" fmla="*/ 6 w 152"/>
                <a:gd name="T73" fmla="*/ 294 h 62"/>
                <a:gd name="T74" fmla="*/ 0 w 152"/>
                <a:gd name="T75" fmla="*/ 339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2" name="Freeform 227"/>
            <p:cNvSpPr>
              <a:spLocks noChangeAspect="1"/>
            </p:cNvSpPr>
            <p:nvPr/>
          </p:nvSpPr>
          <p:spPr bwMode="auto">
            <a:xfrm>
              <a:off x="1367" y="949"/>
              <a:ext cx="57" cy="31"/>
            </a:xfrm>
            <a:custGeom>
              <a:avLst/>
              <a:gdLst>
                <a:gd name="T0" fmla="*/ 64 w 56"/>
                <a:gd name="T1" fmla="*/ 397 h 28"/>
                <a:gd name="T2" fmla="*/ 60 w 56"/>
                <a:gd name="T3" fmla="*/ 375 h 28"/>
                <a:gd name="T4" fmla="*/ 58 w 56"/>
                <a:gd name="T5" fmla="*/ 344 h 28"/>
                <a:gd name="T6" fmla="*/ 54 w 56"/>
                <a:gd name="T7" fmla="*/ 254 h 28"/>
                <a:gd name="T8" fmla="*/ 22 w 56"/>
                <a:gd name="T9" fmla="*/ 254 h 28"/>
                <a:gd name="T10" fmla="*/ 14 w 56"/>
                <a:gd name="T11" fmla="*/ 254 h 28"/>
                <a:gd name="T12" fmla="*/ 6 w 56"/>
                <a:gd name="T13" fmla="*/ 254 h 28"/>
                <a:gd name="T14" fmla="*/ 0 w 56"/>
                <a:gd name="T15" fmla="*/ 229 h 28"/>
                <a:gd name="T16" fmla="*/ 10 w 56"/>
                <a:gd name="T17" fmla="*/ 92 h 28"/>
                <a:gd name="T18" fmla="*/ 16 w 56"/>
                <a:gd name="T19" fmla="*/ 2 h 28"/>
                <a:gd name="T20" fmla="*/ 26 w 56"/>
                <a:gd name="T21" fmla="*/ 0 h 28"/>
                <a:gd name="T22" fmla="*/ 56 w 56"/>
                <a:gd name="T23" fmla="*/ 2 h 28"/>
                <a:gd name="T24" fmla="*/ 58 w 56"/>
                <a:gd name="T25" fmla="*/ 4 h 28"/>
                <a:gd name="T26" fmla="*/ 60 w 56"/>
                <a:gd name="T27" fmla="*/ 92 h 28"/>
                <a:gd name="T28" fmla="*/ 64 w 56"/>
                <a:gd name="T29" fmla="*/ 113 h 28"/>
                <a:gd name="T30" fmla="*/ 70 w 56"/>
                <a:gd name="T31" fmla="*/ 113 h 28"/>
                <a:gd name="T32" fmla="*/ 78 w 56"/>
                <a:gd name="T33" fmla="*/ 138 h 28"/>
                <a:gd name="T34" fmla="*/ 82 w 56"/>
                <a:gd name="T35" fmla="*/ 169 h 28"/>
                <a:gd name="T36" fmla="*/ 82 w 56"/>
                <a:gd name="T37" fmla="*/ 229 h 28"/>
                <a:gd name="T38" fmla="*/ 82 w 56"/>
                <a:gd name="T39" fmla="*/ 311 h 28"/>
                <a:gd name="T40" fmla="*/ 78 w 56"/>
                <a:gd name="T41" fmla="*/ 375 h 28"/>
                <a:gd name="T42" fmla="*/ 72 w 56"/>
                <a:gd name="T43" fmla="*/ 397 h 28"/>
                <a:gd name="T44" fmla="*/ 64 w 56"/>
                <a:gd name="T45" fmla="*/ 397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3" name="Freeform 228"/>
            <p:cNvSpPr>
              <a:spLocks noChangeAspect="1"/>
            </p:cNvSpPr>
            <p:nvPr/>
          </p:nvSpPr>
          <p:spPr bwMode="auto">
            <a:xfrm>
              <a:off x="1058" y="1039"/>
              <a:ext cx="223" cy="93"/>
            </a:xfrm>
            <a:custGeom>
              <a:avLst/>
              <a:gdLst>
                <a:gd name="T0" fmla="*/ 330 w 218"/>
                <a:gd name="T1" fmla="*/ 506 h 86"/>
                <a:gd name="T2" fmla="*/ 320 w 218"/>
                <a:gd name="T3" fmla="*/ 570 h 86"/>
                <a:gd name="T4" fmla="*/ 306 w 218"/>
                <a:gd name="T5" fmla="*/ 636 h 86"/>
                <a:gd name="T6" fmla="*/ 282 w 218"/>
                <a:gd name="T7" fmla="*/ 636 h 86"/>
                <a:gd name="T8" fmla="*/ 237 w 218"/>
                <a:gd name="T9" fmla="*/ 570 h 86"/>
                <a:gd name="T10" fmla="*/ 229 w 218"/>
                <a:gd name="T11" fmla="*/ 527 h 86"/>
                <a:gd name="T12" fmla="*/ 179 w 218"/>
                <a:gd name="T13" fmla="*/ 544 h 86"/>
                <a:gd name="T14" fmla="*/ 149 w 218"/>
                <a:gd name="T15" fmla="*/ 593 h 86"/>
                <a:gd name="T16" fmla="*/ 116 w 218"/>
                <a:gd name="T17" fmla="*/ 660 h 86"/>
                <a:gd name="T18" fmla="*/ 70 w 218"/>
                <a:gd name="T19" fmla="*/ 641 h 86"/>
                <a:gd name="T20" fmla="*/ 56 w 218"/>
                <a:gd name="T21" fmla="*/ 660 h 86"/>
                <a:gd name="T22" fmla="*/ 60 w 218"/>
                <a:gd name="T23" fmla="*/ 588 h 86"/>
                <a:gd name="T24" fmla="*/ 50 w 218"/>
                <a:gd name="T25" fmla="*/ 570 h 86"/>
                <a:gd name="T26" fmla="*/ 6 w 218"/>
                <a:gd name="T27" fmla="*/ 527 h 86"/>
                <a:gd name="T28" fmla="*/ 14 w 218"/>
                <a:gd name="T29" fmla="*/ 465 h 86"/>
                <a:gd name="T30" fmla="*/ 137 w 218"/>
                <a:gd name="T31" fmla="*/ 433 h 86"/>
                <a:gd name="T32" fmla="*/ 140 w 218"/>
                <a:gd name="T33" fmla="*/ 400 h 86"/>
                <a:gd name="T34" fmla="*/ 12 w 218"/>
                <a:gd name="T35" fmla="*/ 356 h 86"/>
                <a:gd name="T36" fmla="*/ 20 w 218"/>
                <a:gd name="T37" fmla="*/ 292 h 86"/>
                <a:gd name="T38" fmla="*/ 48 w 218"/>
                <a:gd name="T39" fmla="*/ 250 h 86"/>
                <a:gd name="T40" fmla="*/ 74 w 218"/>
                <a:gd name="T41" fmla="*/ 198 h 86"/>
                <a:gd name="T42" fmla="*/ 131 w 218"/>
                <a:gd name="T43" fmla="*/ 156 h 86"/>
                <a:gd name="T44" fmla="*/ 171 w 218"/>
                <a:gd name="T45" fmla="*/ 6 h 86"/>
                <a:gd name="T46" fmla="*/ 179 w 218"/>
                <a:gd name="T47" fmla="*/ 141 h 86"/>
                <a:gd name="T48" fmla="*/ 199 w 218"/>
                <a:gd name="T49" fmla="*/ 120 h 86"/>
                <a:gd name="T50" fmla="*/ 229 w 218"/>
                <a:gd name="T51" fmla="*/ 156 h 86"/>
                <a:gd name="T52" fmla="*/ 239 w 218"/>
                <a:gd name="T53" fmla="*/ 120 h 86"/>
                <a:gd name="T54" fmla="*/ 250 w 218"/>
                <a:gd name="T55" fmla="*/ 88 h 86"/>
                <a:gd name="T56" fmla="*/ 274 w 218"/>
                <a:gd name="T57" fmla="*/ 120 h 86"/>
                <a:gd name="T58" fmla="*/ 267 w 218"/>
                <a:gd name="T59" fmla="*/ 231 h 86"/>
                <a:gd name="T60" fmla="*/ 279 w 218"/>
                <a:gd name="T61" fmla="*/ 231 h 86"/>
                <a:gd name="T62" fmla="*/ 288 w 218"/>
                <a:gd name="T63" fmla="*/ 183 h 86"/>
                <a:gd name="T64" fmla="*/ 295 w 218"/>
                <a:gd name="T65" fmla="*/ 88 h 86"/>
                <a:gd name="T66" fmla="*/ 335 w 218"/>
                <a:gd name="T67" fmla="*/ 4 h 86"/>
                <a:gd name="T68" fmla="*/ 393 w 218"/>
                <a:gd name="T69" fmla="*/ 0 h 86"/>
                <a:gd name="T70" fmla="*/ 378 w 218"/>
                <a:gd name="T71" fmla="*/ 75 h 86"/>
                <a:gd name="T72" fmla="*/ 330 w 218"/>
                <a:gd name="T73" fmla="*/ 250 h 86"/>
                <a:gd name="T74" fmla="*/ 320 w 218"/>
                <a:gd name="T75" fmla="*/ 356 h 86"/>
                <a:gd name="T76" fmla="*/ 327 w 218"/>
                <a:gd name="T77" fmla="*/ 400 h 86"/>
                <a:gd name="T78" fmla="*/ 362 w 218"/>
                <a:gd name="T79" fmla="*/ 433 h 86"/>
                <a:gd name="T80" fmla="*/ 368 w 218"/>
                <a:gd name="T81" fmla="*/ 469 h 86"/>
                <a:gd name="T82" fmla="*/ 354 w 218"/>
                <a:gd name="T83" fmla="*/ 527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4" name="Freeform 229"/>
            <p:cNvSpPr>
              <a:spLocks noChangeAspect="1"/>
            </p:cNvSpPr>
            <p:nvPr/>
          </p:nvSpPr>
          <p:spPr bwMode="auto">
            <a:xfrm>
              <a:off x="1162" y="989"/>
              <a:ext cx="145" cy="37"/>
            </a:xfrm>
            <a:custGeom>
              <a:avLst/>
              <a:gdLst>
                <a:gd name="T0" fmla="*/ 64 w 142"/>
                <a:gd name="T1" fmla="*/ 308 h 34"/>
                <a:gd name="T2" fmla="*/ 60 w 142"/>
                <a:gd name="T3" fmla="*/ 291 h 34"/>
                <a:gd name="T4" fmla="*/ 56 w 142"/>
                <a:gd name="T5" fmla="*/ 291 h 34"/>
                <a:gd name="T6" fmla="*/ 60 w 142"/>
                <a:gd name="T7" fmla="*/ 247 h 34"/>
                <a:gd name="T8" fmla="*/ 66 w 142"/>
                <a:gd name="T9" fmla="*/ 227 h 34"/>
                <a:gd name="T10" fmla="*/ 20 w 142"/>
                <a:gd name="T11" fmla="*/ 209 h 34"/>
                <a:gd name="T12" fmla="*/ 0 w 142"/>
                <a:gd name="T13" fmla="*/ 192 h 34"/>
                <a:gd name="T14" fmla="*/ 2 w 142"/>
                <a:gd name="T15" fmla="*/ 176 h 34"/>
                <a:gd name="T16" fmla="*/ 8 w 142"/>
                <a:gd name="T17" fmla="*/ 162 h 34"/>
                <a:gd name="T18" fmla="*/ 52 w 142"/>
                <a:gd name="T19" fmla="*/ 89 h 34"/>
                <a:gd name="T20" fmla="*/ 70 w 142"/>
                <a:gd name="T21" fmla="*/ 4 h 34"/>
                <a:gd name="T22" fmla="*/ 97 w 142"/>
                <a:gd name="T23" fmla="*/ 0 h 34"/>
                <a:gd name="T24" fmla="*/ 101 w 142"/>
                <a:gd name="T25" fmla="*/ 63 h 34"/>
                <a:gd name="T26" fmla="*/ 105 w 142"/>
                <a:gd name="T27" fmla="*/ 63 h 34"/>
                <a:gd name="T28" fmla="*/ 122 w 142"/>
                <a:gd name="T29" fmla="*/ 63 h 34"/>
                <a:gd name="T30" fmla="*/ 122 w 142"/>
                <a:gd name="T31" fmla="*/ 125 h 34"/>
                <a:gd name="T32" fmla="*/ 126 w 142"/>
                <a:gd name="T33" fmla="*/ 162 h 34"/>
                <a:gd name="T34" fmla="*/ 129 w 142"/>
                <a:gd name="T35" fmla="*/ 176 h 34"/>
                <a:gd name="T36" fmla="*/ 138 w 142"/>
                <a:gd name="T37" fmla="*/ 176 h 34"/>
                <a:gd name="T38" fmla="*/ 156 w 142"/>
                <a:gd name="T39" fmla="*/ 162 h 34"/>
                <a:gd name="T40" fmla="*/ 168 w 142"/>
                <a:gd name="T41" fmla="*/ 125 h 34"/>
                <a:gd name="T42" fmla="*/ 184 w 142"/>
                <a:gd name="T43" fmla="*/ 63 h 34"/>
                <a:gd name="T44" fmla="*/ 200 w 142"/>
                <a:gd name="T45" fmla="*/ 0 h 34"/>
                <a:gd name="T46" fmla="*/ 214 w 142"/>
                <a:gd name="T47" fmla="*/ 0 h 34"/>
                <a:gd name="T48" fmla="*/ 214 w 142"/>
                <a:gd name="T49" fmla="*/ 75 h 34"/>
                <a:gd name="T50" fmla="*/ 208 w 142"/>
                <a:gd name="T51" fmla="*/ 106 h 34"/>
                <a:gd name="T52" fmla="*/ 224 w 142"/>
                <a:gd name="T53" fmla="*/ 125 h 34"/>
                <a:gd name="T54" fmla="*/ 244 w 142"/>
                <a:gd name="T55" fmla="*/ 125 h 34"/>
                <a:gd name="T56" fmla="*/ 220 w 142"/>
                <a:gd name="T57" fmla="*/ 209 h 34"/>
                <a:gd name="T58" fmla="*/ 208 w 142"/>
                <a:gd name="T59" fmla="*/ 269 h 34"/>
                <a:gd name="T60" fmla="*/ 192 w 142"/>
                <a:gd name="T61" fmla="*/ 269 h 34"/>
                <a:gd name="T62" fmla="*/ 180 w 142"/>
                <a:gd name="T63" fmla="*/ 269 h 34"/>
                <a:gd name="T64" fmla="*/ 172 w 142"/>
                <a:gd name="T65" fmla="*/ 247 h 34"/>
                <a:gd name="T66" fmla="*/ 165 w 142"/>
                <a:gd name="T67" fmla="*/ 227 h 34"/>
                <a:gd name="T68" fmla="*/ 156 w 142"/>
                <a:gd name="T69" fmla="*/ 209 h 34"/>
                <a:gd name="T70" fmla="*/ 135 w 142"/>
                <a:gd name="T71" fmla="*/ 227 h 34"/>
                <a:gd name="T72" fmla="*/ 113 w 142"/>
                <a:gd name="T73" fmla="*/ 269 h 34"/>
                <a:gd name="T74" fmla="*/ 85 w 142"/>
                <a:gd name="T75" fmla="*/ 291 h 34"/>
                <a:gd name="T76" fmla="*/ 64 w 142"/>
                <a:gd name="T77" fmla="*/ 308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5" name="Freeform 230"/>
            <p:cNvSpPr>
              <a:spLocks noChangeAspect="1"/>
            </p:cNvSpPr>
            <p:nvPr/>
          </p:nvSpPr>
          <p:spPr bwMode="auto">
            <a:xfrm>
              <a:off x="1244" y="957"/>
              <a:ext cx="72" cy="21"/>
            </a:xfrm>
            <a:custGeom>
              <a:avLst/>
              <a:gdLst>
                <a:gd name="T0" fmla="*/ 14 w 70"/>
                <a:gd name="T1" fmla="*/ 66 h 20"/>
                <a:gd name="T2" fmla="*/ 6 w 70"/>
                <a:gd name="T3" fmla="*/ 60 h 20"/>
                <a:gd name="T4" fmla="*/ 0 w 70"/>
                <a:gd name="T5" fmla="*/ 49 h 20"/>
                <a:gd name="T6" fmla="*/ 10 w 70"/>
                <a:gd name="T7" fmla="*/ 45 h 20"/>
                <a:gd name="T8" fmla="*/ 46 w 70"/>
                <a:gd name="T9" fmla="*/ 45 h 20"/>
                <a:gd name="T10" fmla="*/ 55 w 70"/>
                <a:gd name="T11" fmla="*/ 10 h 20"/>
                <a:gd name="T12" fmla="*/ 59 w 70"/>
                <a:gd name="T13" fmla="*/ 10 h 20"/>
                <a:gd name="T14" fmla="*/ 63 w 70"/>
                <a:gd name="T15" fmla="*/ 8 h 20"/>
                <a:gd name="T16" fmla="*/ 110 w 70"/>
                <a:gd name="T17" fmla="*/ 0 h 20"/>
                <a:gd name="T18" fmla="*/ 128 w 70"/>
                <a:gd name="T19" fmla="*/ 2 h 20"/>
                <a:gd name="T20" fmla="*/ 144 w 70"/>
                <a:gd name="T21" fmla="*/ 4 h 20"/>
                <a:gd name="T22" fmla="*/ 128 w 70"/>
                <a:gd name="T23" fmla="*/ 10 h 20"/>
                <a:gd name="T24" fmla="*/ 110 w 70"/>
                <a:gd name="T25" fmla="*/ 54 h 20"/>
                <a:gd name="T26" fmla="*/ 63 w 70"/>
                <a:gd name="T27" fmla="*/ 66 h 20"/>
                <a:gd name="T28" fmla="*/ 63 w 70"/>
                <a:gd name="T29" fmla="*/ 60 h 20"/>
                <a:gd name="T30" fmla="*/ 59 w 70"/>
                <a:gd name="T31" fmla="*/ 60 h 20"/>
                <a:gd name="T32" fmla="*/ 50 w 70"/>
                <a:gd name="T33" fmla="*/ 60 h 20"/>
                <a:gd name="T34" fmla="*/ 14 w 70"/>
                <a:gd name="T35" fmla="*/ 6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6" name="Freeform 231"/>
            <p:cNvSpPr>
              <a:spLocks noChangeAspect="1"/>
            </p:cNvSpPr>
            <p:nvPr/>
          </p:nvSpPr>
          <p:spPr bwMode="auto">
            <a:xfrm>
              <a:off x="1334" y="989"/>
              <a:ext cx="73" cy="28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67 h 26"/>
                <a:gd name="T4" fmla="*/ 24 w 72"/>
                <a:gd name="T5" fmla="*/ 78 h 26"/>
                <a:gd name="T6" fmla="*/ 26 w 72"/>
                <a:gd name="T7" fmla="*/ 5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62 w 72"/>
                <a:gd name="T15" fmla="*/ 58 h 26"/>
                <a:gd name="T16" fmla="*/ 68 w 72"/>
                <a:gd name="T17" fmla="*/ 78 h 26"/>
                <a:gd name="T18" fmla="*/ 70 w 72"/>
                <a:gd name="T19" fmla="*/ 4 h 26"/>
                <a:gd name="T20" fmla="*/ 72 w 72"/>
                <a:gd name="T21" fmla="*/ 0 h 26"/>
                <a:gd name="T22" fmla="*/ 76 w 72"/>
                <a:gd name="T23" fmla="*/ 0 h 26"/>
                <a:gd name="T24" fmla="*/ 86 w 72"/>
                <a:gd name="T25" fmla="*/ 2 h 26"/>
                <a:gd name="T26" fmla="*/ 92 w 72"/>
                <a:gd name="T27" fmla="*/ 2 h 26"/>
                <a:gd name="T28" fmla="*/ 96 w 72"/>
                <a:gd name="T29" fmla="*/ 0 h 26"/>
                <a:gd name="T30" fmla="*/ 98 w 72"/>
                <a:gd name="T31" fmla="*/ 6 h 26"/>
                <a:gd name="T32" fmla="*/ 94 w 72"/>
                <a:gd name="T33" fmla="*/ 78 h 26"/>
                <a:gd name="T34" fmla="*/ 86 w 72"/>
                <a:gd name="T35" fmla="*/ 121 h 26"/>
                <a:gd name="T36" fmla="*/ 76 w 72"/>
                <a:gd name="T37" fmla="*/ 151 h 26"/>
                <a:gd name="T38" fmla="*/ 72 w 72"/>
                <a:gd name="T39" fmla="*/ 151 h 26"/>
                <a:gd name="T40" fmla="*/ 66 w 72"/>
                <a:gd name="T41" fmla="*/ 151 h 26"/>
                <a:gd name="T42" fmla="*/ 62 w 72"/>
                <a:gd name="T43" fmla="*/ 176 h 26"/>
                <a:gd name="T44" fmla="*/ 30 w 72"/>
                <a:gd name="T45" fmla="*/ 176 h 26"/>
                <a:gd name="T46" fmla="*/ 26 w 72"/>
                <a:gd name="T47" fmla="*/ 176 h 26"/>
                <a:gd name="T48" fmla="*/ 22 w 72"/>
                <a:gd name="T49" fmla="*/ 163 h 26"/>
                <a:gd name="T50" fmla="*/ 20 w 72"/>
                <a:gd name="T51" fmla="*/ 151 h 26"/>
                <a:gd name="T52" fmla="*/ 20 w 72"/>
                <a:gd name="T53" fmla="*/ 104 h 26"/>
                <a:gd name="T54" fmla="*/ 6 w 72"/>
                <a:gd name="T55" fmla="*/ 104 h 26"/>
                <a:gd name="T56" fmla="*/ 2 w 72"/>
                <a:gd name="T57" fmla="*/ 90 h 26"/>
                <a:gd name="T58" fmla="*/ 0 w 72"/>
                <a:gd name="T59" fmla="*/ 67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67 h 26"/>
                <a:gd name="T74" fmla="*/ 18 w 72"/>
                <a:gd name="T75" fmla="*/ 5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7" name="Freeform 232"/>
            <p:cNvSpPr>
              <a:spLocks noChangeAspect="1"/>
            </p:cNvSpPr>
            <p:nvPr/>
          </p:nvSpPr>
          <p:spPr bwMode="auto">
            <a:xfrm>
              <a:off x="1438" y="957"/>
              <a:ext cx="40" cy="21"/>
            </a:xfrm>
            <a:custGeom>
              <a:avLst/>
              <a:gdLst>
                <a:gd name="T0" fmla="*/ 127 w 38"/>
                <a:gd name="T1" fmla="*/ 6 h 20"/>
                <a:gd name="T2" fmla="*/ 107 w 38"/>
                <a:gd name="T3" fmla="*/ 10 h 20"/>
                <a:gd name="T4" fmla="*/ 121 w 38"/>
                <a:gd name="T5" fmla="*/ 45 h 20"/>
                <a:gd name="T6" fmla="*/ 141 w 38"/>
                <a:gd name="T7" fmla="*/ 45 h 20"/>
                <a:gd name="T8" fmla="*/ 134 w 38"/>
                <a:gd name="T9" fmla="*/ 60 h 20"/>
                <a:gd name="T10" fmla="*/ 141 w 38"/>
                <a:gd name="T11" fmla="*/ 66 h 20"/>
                <a:gd name="T12" fmla="*/ 58 w 38"/>
                <a:gd name="T13" fmla="*/ 66 h 20"/>
                <a:gd name="T14" fmla="*/ 8 w 38"/>
                <a:gd name="T15" fmla="*/ 49 h 20"/>
                <a:gd name="T16" fmla="*/ 2 w 38"/>
                <a:gd name="T17" fmla="*/ 45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52 w 38"/>
                <a:gd name="T27" fmla="*/ 0 h 20"/>
                <a:gd name="T28" fmla="*/ 97 w 38"/>
                <a:gd name="T29" fmla="*/ 4 h 20"/>
                <a:gd name="T30" fmla="*/ 127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8" name="Freeform 233"/>
            <p:cNvSpPr>
              <a:spLocks noChangeAspect="1"/>
            </p:cNvSpPr>
            <p:nvPr/>
          </p:nvSpPr>
          <p:spPr bwMode="auto">
            <a:xfrm>
              <a:off x="1487" y="899"/>
              <a:ext cx="419" cy="100"/>
            </a:xfrm>
            <a:custGeom>
              <a:avLst/>
              <a:gdLst>
                <a:gd name="T0" fmla="*/ 320 w 410"/>
                <a:gd name="T1" fmla="*/ 534 h 92"/>
                <a:gd name="T2" fmla="*/ 299 w 410"/>
                <a:gd name="T3" fmla="*/ 477 h 92"/>
                <a:gd name="T4" fmla="*/ 293 w 410"/>
                <a:gd name="T5" fmla="*/ 612 h 92"/>
                <a:gd name="T6" fmla="*/ 279 w 410"/>
                <a:gd name="T7" fmla="*/ 676 h 92"/>
                <a:gd name="T8" fmla="*/ 263 w 410"/>
                <a:gd name="T9" fmla="*/ 676 h 92"/>
                <a:gd name="T10" fmla="*/ 248 w 410"/>
                <a:gd name="T11" fmla="*/ 622 h 92"/>
                <a:gd name="T12" fmla="*/ 255 w 410"/>
                <a:gd name="T13" fmla="*/ 665 h 92"/>
                <a:gd name="T14" fmla="*/ 248 w 410"/>
                <a:gd name="T15" fmla="*/ 777 h 92"/>
                <a:gd name="T16" fmla="*/ 218 w 410"/>
                <a:gd name="T17" fmla="*/ 799 h 92"/>
                <a:gd name="T18" fmla="*/ 202 w 410"/>
                <a:gd name="T19" fmla="*/ 777 h 92"/>
                <a:gd name="T20" fmla="*/ 83 w 410"/>
                <a:gd name="T21" fmla="*/ 745 h 92"/>
                <a:gd name="T22" fmla="*/ 56 w 410"/>
                <a:gd name="T23" fmla="*/ 777 h 92"/>
                <a:gd name="T24" fmla="*/ 52 w 410"/>
                <a:gd name="T25" fmla="*/ 745 h 92"/>
                <a:gd name="T26" fmla="*/ 52 w 410"/>
                <a:gd name="T27" fmla="*/ 676 h 92"/>
                <a:gd name="T28" fmla="*/ 64 w 410"/>
                <a:gd name="T29" fmla="*/ 676 h 92"/>
                <a:gd name="T30" fmla="*/ 95 w 410"/>
                <a:gd name="T31" fmla="*/ 655 h 92"/>
                <a:gd name="T32" fmla="*/ 107 w 410"/>
                <a:gd name="T33" fmla="*/ 572 h 92"/>
                <a:gd name="T34" fmla="*/ 132 w 410"/>
                <a:gd name="T35" fmla="*/ 603 h 92"/>
                <a:gd name="T36" fmla="*/ 144 w 410"/>
                <a:gd name="T37" fmla="*/ 622 h 92"/>
                <a:gd name="T38" fmla="*/ 144 w 410"/>
                <a:gd name="T39" fmla="*/ 563 h 92"/>
                <a:gd name="T40" fmla="*/ 138 w 410"/>
                <a:gd name="T41" fmla="*/ 477 h 92"/>
                <a:gd name="T42" fmla="*/ 126 w 410"/>
                <a:gd name="T43" fmla="*/ 477 h 92"/>
                <a:gd name="T44" fmla="*/ 91 w 410"/>
                <a:gd name="T45" fmla="*/ 484 h 92"/>
                <a:gd name="T46" fmla="*/ 64 w 410"/>
                <a:gd name="T47" fmla="*/ 511 h 92"/>
                <a:gd name="T48" fmla="*/ 12 w 410"/>
                <a:gd name="T49" fmla="*/ 484 h 92"/>
                <a:gd name="T50" fmla="*/ 4 w 410"/>
                <a:gd name="T51" fmla="*/ 439 h 92"/>
                <a:gd name="T52" fmla="*/ 0 w 410"/>
                <a:gd name="T53" fmla="*/ 372 h 92"/>
                <a:gd name="T54" fmla="*/ 8 w 410"/>
                <a:gd name="T55" fmla="*/ 291 h 92"/>
                <a:gd name="T56" fmla="*/ 75 w 410"/>
                <a:gd name="T57" fmla="*/ 226 h 92"/>
                <a:gd name="T58" fmla="*/ 147 w 410"/>
                <a:gd name="T59" fmla="*/ 246 h 92"/>
                <a:gd name="T60" fmla="*/ 182 w 410"/>
                <a:gd name="T61" fmla="*/ 336 h 92"/>
                <a:gd name="T62" fmla="*/ 198 w 410"/>
                <a:gd name="T63" fmla="*/ 343 h 92"/>
                <a:gd name="T64" fmla="*/ 205 w 410"/>
                <a:gd name="T65" fmla="*/ 284 h 92"/>
                <a:gd name="T66" fmla="*/ 221 w 410"/>
                <a:gd name="T67" fmla="*/ 246 h 92"/>
                <a:gd name="T68" fmla="*/ 248 w 410"/>
                <a:gd name="T69" fmla="*/ 291 h 92"/>
                <a:gd name="T70" fmla="*/ 271 w 410"/>
                <a:gd name="T71" fmla="*/ 336 h 92"/>
                <a:gd name="T72" fmla="*/ 263 w 410"/>
                <a:gd name="T73" fmla="*/ 284 h 92"/>
                <a:gd name="T74" fmla="*/ 228 w 410"/>
                <a:gd name="T75" fmla="*/ 226 h 92"/>
                <a:gd name="T76" fmla="*/ 186 w 410"/>
                <a:gd name="T77" fmla="*/ 226 h 92"/>
                <a:gd name="T78" fmla="*/ 153 w 410"/>
                <a:gd name="T79" fmla="*/ 226 h 92"/>
                <a:gd name="T80" fmla="*/ 147 w 410"/>
                <a:gd name="T81" fmla="*/ 191 h 92"/>
                <a:gd name="T82" fmla="*/ 156 w 410"/>
                <a:gd name="T83" fmla="*/ 116 h 92"/>
                <a:gd name="T84" fmla="*/ 238 w 410"/>
                <a:gd name="T85" fmla="*/ 116 h 92"/>
                <a:gd name="T86" fmla="*/ 267 w 410"/>
                <a:gd name="T87" fmla="*/ 83 h 92"/>
                <a:gd name="T88" fmla="*/ 299 w 410"/>
                <a:gd name="T89" fmla="*/ 70 h 92"/>
                <a:gd name="T90" fmla="*/ 315 w 410"/>
                <a:gd name="T91" fmla="*/ 83 h 92"/>
                <a:gd name="T92" fmla="*/ 327 w 410"/>
                <a:gd name="T93" fmla="*/ 98 h 92"/>
                <a:gd name="T94" fmla="*/ 383 w 410"/>
                <a:gd name="T95" fmla="*/ 4 h 92"/>
                <a:gd name="T96" fmla="*/ 477 w 410"/>
                <a:gd name="T97" fmla="*/ 0 h 92"/>
                <a:gd name="T98" fmla="*/ 618 w 410"/>
                <a:gd name="T99" fmla="*/ 2 h 92"/>
                <a:gd name="T100" fmla="*/ 689 w 410"/>
                <a:gd name="T101" fmla="*/ 59 h 92"/>
                <a:gd name="T102" fmla="*/ 697 w 410"/>
                <a:gd name="T103" fmla="*/ 162 h 92"/>
                <a:gd name="T104" fmla="*/ 630 w 410"/>
                <a:gd name="T105" fmla="*/ 226 h 92"/>
                <a:gd name="T106" fmla="*/ 598 w 410"/>
                <a:gd name="T107" fmla="*/ 226 h 92"/>
                <a:gd name="T108" fmla="*/ 588 w 410"/>
                <a:gd name="T109" fmla="*/ 226 h 92"/>
                <a:gd name="T110" fmla="*/ 588 w 410"/>
                <a:gd name="T111" fmla="*/ 246 h 92"/>
                <a:gd name="T112" fmla="*/ 534 w 410"/>
                <a:gd name="T113" fmla="*/ 246 h 92"/>
                <a:gd name="T114" fmla="*/ 496 w 410"/>
                <a:gd name="T115" fmla="*/ 291 h 92"/>
                <a:gd name="T116" fmla="*/ 455 w 410"/>
                <a:gd name="T117" fmla="*/ 343 h 92"/>
                <a:gd name="T118" fmla="*/ 408 w 410"/>
                <a:gd name="T119" fmla="*/ 343 h 92"/>
                <a:gd name="T120" fmla="*/ 392 w 410"/>
                <a:gd name="T121" fmla="*/ 383 h 92"/>
                <a:gd name="T122" fmla="*/ 374 w 410"/>
                <a:gd name="T123" fmla="*/ 484 h 92"/>
                <a:gd name="T124" fmla="*/ 329 w 410"/>
                <a:gd name="T125" fmla="*/ 563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89" name="Freeform 234"/>
            <p:cNvSpPr>
              <a:spLocks noChangeAspect="1"/>
            </p:cNvSpPr>
            <p:nvPr/>
          </p:nvSpPr>
          <p:spPr bwMode="auto">
            <a:xfrm>
              <a:off x="1426" y="1039"/>
              <a:ext cx="312" cy="219"/>
            </a:xfrm>
            <a:custGeom>
              <a:avLst/>
              <a:gdLst>
                <a:gd name="T0" fmla="*/ 220 w 306"/>
                <a:gd name="T1" fmla="*/ 81 h 202"/>
                <a:gd name="T2" fmla="*/ 233 w 306"/>
                <a:gd name="T3" fmla="*/ 2 h 202"/>
                <a:gd name="T4" fmla="*/ 281 w 306"/>
                <a:gd name="T5" fmla="*/ 4 h 202"/>
                <a:gd name="T6" fmla="*/ 309 w 306"/>
                <a:gd name="T7" fmla="*/ 112 h 202"/>
                <a:gd name="T8" fmla="*/ 309 w 306"/>
                <a:gd name="T9" fmla="*/ 167 h 202"/>
                <a:gd name="T10" fmla="*/ 327 w 306"/>
                <a:gd name="T11" fmla="*/ 249 h 202"/>
                <a:gd name="T12" fmla="*/ 347 w 306"/>
                <a:gd name="T13" fmla="*/ 293 h 202"/>
                <a:gd name="T14" fmla="*/ 378 w 306"/>
                <a:gd name="T15" fmla="*/ 312 h 202"/>
                <a:gd name="T16" fmla="*/ 420 w 306"/>
                <a:gd name="T17" fmla="*/ 558 h 202"/>
                <a:gd name="T18" fmla="*/ 388 w 306"/>
                <a:gd name="T19" fmla="*/ 643 h 202"/>
                <a:gd name="T20" fmla="*/ 417 w 306"/>
                <a:gd name="T21" fmla="*/ 712 h 202"/>
                <a:gd name="T22" fmla="*/ 461 w 306"/>
                <a:gd name="T23" fmla="*/ 850 h 202"/>
                <a:gd name="T24" fmla="*/ 477 w 306"/>
                <a:gd name="T25" fmla="*/ 907 h 202"/>
                <a:gd name="T26" fmla="*/ 500 w 306"/>
                <a:gd name="T27" fmla="*/ 924 h 202"/>
                <a:gd name="T28" fmla="*/ 490 w 306"/>
                <a:gd name="T29" fmla="*/ 991 h 202"/>
                <a:gd name="T30" fmla="*/ 468 w 306"/>
                <a:gd name="T31" fmla="*/ 1074 h 202"/>
                <a:gd name="T32" fmla="*/ 436 w 306"/>
                <a:gd name="T33" fmla="*/ 1156 h 202"/>
                <a:gd name="T34" fmla="*/ 413 w 306"/>
                <a:gd name="T35" fmla="*/ 1156 h 202"/>
                <a:gd name="T36" fmla="*/ 408 w 306"/>
                <a:gd name="T37" fmla="*/ 1049 h 202"/>
                <a:gd name="T38" fmla="*/ 378 w 306"/>
                <a:gd name="T39" fmla="*/ 1039 h 202"/>
                <a:gd name="T40" fmla="*/ 350 w 306"/>
                <a:gd name="T41" fmla="*/ 1065 h 202"/>
                <a:gd name="T42" fmla="*/ 368 w 306"/>
                <a:gd name="T43" fmla="*/ 1133 h 202"/>
                <a:gd name="T44" fmla="*/ 392 w 306"/>
                <a:gd name="T45" fmla="*/ 1253 h 202"/>
                <a:gd name="T46" fmla="*/ 388 w 306"/>
                <a:gd name="T47" fmla="*/ 1435 h 202"/>
                <a:gd name="T48" fmla="*/ 392 w 306"/>
                <a:gd name="T49" fmla="*/ 1548 h 202"/>
                <a:gd name="T50" fmla="*/ 347 w 306"/>
                <a:gd name="T51" fmla="*/ 1450 h 202"/>
                <a:gd name="T52" fmla="*/ 333 w 306"/>
                <a:gd name="T53" fmla="*/ 1383 h 202"/>
                <a:gd name="T54" fmla="*/ 309 w 306"/>
                <a:gd name="T55" fmla="*/ 1383 h 202"/>
                <a:gd name="T56" fmla="*/ 343 w 306"/>
                <a:gd name="T57" fmla="*/ 1631 h 202"/>
                <a:gd name="T58" fmla="*/ 312 w 306"/>
                <a:gd name="T59" fmla="*/ 1596 h 202"/>
                <a:gd name="T60" fmla="*/ 233 w 306"/>
                <a:gd name="T61" fmla="*/ 1499 h 202"/>
                <a:gd name="T62" fmla="*/ 237 w 306"/>
                <a:gd name="T63" fmla="*/ 1427 h 202"/>
                <a:gd name="T64" fmla="*/ 233 w 306"/>
                <a:gd name="T65" fmla="*/ 1368 h 202"/>
                <a:gd name="T66" fmla="*/ 217 w 306"/>
                <a:gd name="T67" fmla="*/ 1253 h 202"/>
                <a:gd name="T68" fmla="*/ 155 w 306"/>
                <a:gd name="T69" fmla="*/ 1274 h 202"/>
                <a:gd name="T70" fmla="*/ 111 w 306"/>
                <a:gd name="T71" fmla="*/ 1287 h 202"/>
                <a:gd name="T72" fmla="*/ 107 w 306"/>
                <a:gd name="T73" fmla="*/ 1248 h 202"/>
                <a:gd name="T74" fmla="*/ 152 w 306"/>
                <a:gd name="T75" fmla="*/ 1100 h 202"/>
                <a:gd name="T76" fmla="*/ 183 w 306"/>
                <a:gd name="T77" fmla="*/ 1156 h 202"/>
                <a:gd name="T78" fmla="*/ 217 w 306"/>
                <a:gd name="T79" fmla="*/ 1100 h 202"/>
                <a:gd name="T80" fmla="*/ 237 w 306"/>
                <a:gd name="T81" fmla="*/ 1002 h 202"/>
                <a:gd name="T82" fmla="*/ 271 w 306"/>
                <a:gd name="T83" fmla="*/ 734 h 202"/>
                <a:gd name="T84" fmla="*/ 253 w 306"/>
                <a:gd name="T85" fmla="*/ 656 h 202"/>
                <a:gd name="T86" fmla="*/ 237 w 306"/>
                <a:gd name="T87" fmla="*/ 643 h 202"/>
                <a:gd name="T88" fmla="*/ 225 w 306"/>
                <a:gd name="T89" fmla="*/ 547 h 202"/>
                <a:gd name="T90" fmla="*/ 199 w 306"/>
                <a:gd name="T91" fmla="*/ 475 h 202"/>
                <a:gd name="T92" fmla="*/ 176 w 306"/>
                <a:gd name="T93" fmla="*/ 547 h 202"/>
                <a:gd name="T94" fmla="*/ 158 w 306"/>
                <a:gd name="T95" fmla="*/ 567 h 202"/>
                <a:gd name="T96" fmla="*/ 137 w 306"/>
                <a:gd name="T97" fmla="*/ 513 h 202"/>
                <a:gd name="T98" fmla="*/ 60 w 306"/>
                <a:gd name="T99" fmla="*/ 482 h 202"/>
                <a:gd name="T100" fmla="*/ 24 w 306"/>
                <a:gd name="T101" fmla="*/ 397 h 202"/>
                <a:gd name="T102" fmla="*/ 12 w 306"/>
                <a:gd name="T103" fmla="*/ 439 h 202"/>
                <a:gd name="T104" fmla="*/ 2 w 306"/>
                <a:gd name="T105" fmla="*/ 405 h 202"/>
                <a:gd name="T106" fmla="*/ 16 w 306"/>
                <a:gd name="T107" fmla="*/ 345 h 202"/>
                <a:gd name="T108" fmla="*/ 4 w 306"/>
                <a:gd name="T109" fmla="*/ 266 h 202"/>
                <a:gd name="T110" fmla="*/ 14 w 306"/>
                <a:gd name="T111" fmla="*/ 154 h 202"/>
                <a:gd name="T112" fmla="*/ 95 w 306"/>
                <a:gd name="T113" fmla="*/ 59 h 202"/>
                <a:gd name="T114" fmla="*/ 146 w 306"/>
                <a:gd name="T115" fmla="*/ 0 h 202"/>
                <a:gd name="T116" fmla="*/ 111 w 306"/>
                <a:gd name="T117" fmla="*/ 95 h 202"/>
                <a:gd name="T118" fmla="*/ 83 w 306"/>
                <a:gd name="T119" fmla="*/ 181 h 202"/>
                <a:gd name="T120" fmla="*/ 103 w 306"/>
                <a:gd name="T121" fmla="*/ 196 h 202"/>
                <a:gd name="T122" fmla="*/ 137 w 306"/>
                <a:gd name="T123" fmla="*/ 95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0" name="Freeform 235"/>
            <p:cNvSpPr>
              <a:spLocks noChangeAspect="1"/>
            </p:cNvSpPr>
            <p:nvPr/>
          </p:nvSpPr>
          <p:spPr bwMode="auto">
            <a:xfrm>
              <a:off x="1559" y="1498"/>
              <a:ext cx="41" cy="23"/>
            </a:xfrm>
            <a:custGeom>
              <a:avLst/>
              <a:gdLst>
                <a:gd name="T0" fmla="*/ 71 w 40"/>
                <a:gd name="T1" fmla="*/ 747 h 20"/>
                <a:gd name="T2" fmla="*/ 52 w 40"/>
                <a:gd name="T3" fmla="*/ 698 h 20"/>
                <a:gd name="T4" fmla="*/ 18 w 40"/>
                <a:gd name="T5" fmla="*/ 698 h 20"/>
                <a:gd name="T6" fmla="*/ 10 w 40"/>
                <a:gd name="T7" fmla="*/ 528 h 20"/>
                <a:gd name="T8" fmla="*/ 2 w 40"/>
                <a:gd name="T9" fmla="*/ 302 h 20"/>
                <a:gd name="T10" fmla="*/ 0 w 40"/>
                <a:gd name="T11" fmla="*/ 173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48 w 40"/>
                <a:gd name="T19" fmla="*/ 2 h 20"/>
                <a:gd name="T20" fmla="*/ 56 w 40"/>
                <a:gd name="T21" fmla="*/ 229 h 20"/>
                <a:gd name="T22" fmla="*/ 63 w 40"/>
                <a:gd name="T23" fmla="*/ 459 h 20"/>
                <a:gd name="T24" fmla="*/ 67 w 40"/>
                <a:gd name="T25" fmla="*/ 607 h 20"/>
                <a:gd name="T26" fmla="*/ 71 w 40"/>
                <a:gd name="T27" fmla="*/ 747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1" name="Freeform 236"/>
            <p:cNvSpPr>
              <a:spLocks noChangeAspect="1"/>
            </p:cNvSpPr>
            <p:nvPr/>
          </p:nvSpPr>
          <p:spPr bwMode="auto">
            <a:xfrm>
              <a:off x="1116" y="976"/>
              <a:ext cx="103" cy="31"/>
            </a:xfrm>
            <a:custGeom>
              <a:avLst/>
              <a:gdLst>
                <a:gd name="T0" fmla="*/ 0 w 102"/>
                <a:gd name="T1" fmla="*/ 344 h 28"/>
                <a:gd name="T2" fmla="*/ 6 w 102"/>
                <a:gd name="T3" fmla="*/ 344 h 28"/>
                <a:gd name="T4" fmla="*/ 12 w 102"/>
                <a:gd name="T5" fmla="*/ 344 h 28"/>
                <a:gd name="T6" fmla="*/ 16 w 102"/>
                <a:gd name="T7" fmla="*/ 344 h 28"/>
                <a:gd name="T8" fmla="*/ 20 w 102"/>
                <a:gd name="T9" fmla="*/ 397 h 28"/>
                <a:gd name="T10" fmla="*/ 28 w 102"/>
                <a:gd name="T11" fmla="*/ 397 h 28"/>
                <a:gd name="T12" fmla="*/ 44 w 102"/>
                <a:gd name="T13" fmla="*/ 281 h 28"/>
                <a:gd name="T14" fmla="*/ 82 w 102"/>
                <a:gd name="T15" fmla="*/ 229 h 28"/>
                <a:gd name="T16" fmla="*/ 88 w 102"/>
                <a:gd name="T17" fmla="*/ 311 h 28"/>
                <a:gd name="T18" fmla="*/ 98 w 102"/>
                <a:gd name="T19" fmla="*/ 229 h 28"/>
                <a:gd name="T20" fmla="*/ 108 w 102"/>
                <a:gd name="T21" fmla="*/ 169 h 28"/>
                <a:gd name="T22" fmla="*/ 118 w 102"/>
                <a:gd name="T23" fmla="*/ 113 h 28"/>
                <a:gd name="T24" fmla="*/ 128 w 102"/>
                <a:gd name="T25" fmla="*/ 4 h 28"/>
                <a:gd name="T26" fmla="*/ 122 w 102"/>
                <a:gd name="T27" fmla="*/ 0 h 28"/>
                <a:gd name="T28" fmla="*/ 110 w 102"/>
                <a:gd name="T29" fmla="*/ 2 h 28"/>
                <a:gd name="T30" fmla="*/ 100 w 102"/>
                <a:gd name="T31" fmla="*/ 4 h 28"/>
                <a:gd name="T32" fmla="*/ 50 w 102"/>
                <a:gd name="T33" fmla="*/ 138 h 28"/>
                <a:gd name="T34" fmla="*/ 26 w 102"/>
                <a:gd name="T35" fmla="*/ 229 h 28"/>
                <a:gd name="T36" fmla="*/ 16 w 102"/>
                <a:gd name="T37" fmla="*/ 254 h 28"/>
                <a:gd name="T38" fmla="*/ 4 w 102"/>
                <a:gd name="T39" fmla="*/ 254 h 28"/>
                <a:gd name="T40" fmla="*/ 4 w 102"/>
                <a:gd name="T41" fmla="*/ 344 h 28"/>
                <a:gd name="T42" fmla="*/ 0 w 102"/>
                <a:gd name="T43" fmla="*/ 34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2" name="Freeform 237"/>
            <p:cNvSpPr>
              <a:spLocks noChangeAspect="1"/>
            </p:cNvSpPr>
            <p:nvPr/>
          </p:nvSpPr>
          <p:spPr bwMode="auto">
            <a:xfrm>
              <a:off x="1291" y="1033"/>
              <a:ext cx="79" cy="49"/>
            </a:xfrm>
            <a:custGeom>
              <a:avLst/>
              <a:gdLst>
                <a:gd name="T0" fmla="*/ 104 w 78"/>
                <a:gd name="T1" fmla="*/ 6 h 46"/>
                <a:gd name="T2" fmla="*/ 100 w 78"/>
                <a:gd name="T3" fmla="*/ 46 h 46"/>
                <a:gd name="T4" fmla="*/ 96 w 78"/>
                <a:gd name="T5" fmla="*/ 52 h 46"/>
                <a:gd name="T6" fmla="*/ 88 w 78"/>
                <a:gd name="T7" fmla="*/ 76 h 46"/>
                <a:gd name="T8" fmla="*/ 96 w 78"/>
                <a:gd name="T9" fmla="*/ 126 h 46"/>
                <a:gd name="T10" fmla="*/ 86 w 78"/>
                <a:gd name="T11" fmla="*/ 152 h 46"/>
                <a:gd name="T12" fmla="*/ 82 w 78"/>
                <a:gd name="T13" fmla="*/ 162 h 46"/>
                <a:gd name="T14" fmla="*/ 76 w 78"/>
                <a:gd name="T15" fmla="*/ 152 h 46"/>
                <a:gd name="T16" fmla="*/ 76 w 78"/>
                <a:gd name="T17" fmla="*/ 173 h 46"/>
                <a:gd name="T18" fmla="*/ 72 w 78"/>
                <a:gd name="T19" fmla="*/ 196 h 46"/>
                <a:gd name="T20" fmla="*/ 66 w 78"/>
                <a:gd name="T21" fmla="*/ 209 h 46"/>
                <a:gd name="T22" fmla="*/ 34 w 78"/>
                <a:gd name="T23" fmla="*/ 222 h 46"/>
                <a:gd name="T24" fmla="*/ 28 w 78"/>
                <a:gd name="T25" fmla="*/ 238 h 46"/>
                <a:gd name="T26" fmla="*/ 18 w 78"/>
                <a:gd name="T27" fmla="*/ 238 h 46"/>
                <a:gd name="T28" fmla="*/ 18 w 78"/>
                <a:gd name="T29" fmla="*/ 209 h 46"/>
                <a:gd name="T30" fmla="*/ 16 w 78"/>
                <a:gd name="T31" fmla="*/ 196 h 46"/>
                <a:gd name="T32" fmla="*/ 10 w 78"/>
                <a:gd name="T33" fmla="*/ 173 h 46"/>
                <a:gd name="T34" fmla="*/ 4 w 78"/>
                <a:gd name="T35" fmla="*/ 152 h 46"/>
                <a:gd name="T36" fmla="*/ 2 w 78"/>
                <a:gd name="T37" fmla="*/ 143 h 46"/>
                <a:gd name="T38" fmla="*/ 0 w 78"/>
                <a:gd name="T39" fmla="*/ 126 h 46"/>
                <a:gd name="T40" fmla="*/ 2 w 78"/>
                <a:gd name="T41" fmla="*/ 111 h 46"/>
                <a:gd name="T42" fmla="*/ 4 w 78"/>
                <a:gd name="T43" fmla="*/ 98 h 46"/>
                <a:gd name="T44" fmla="*/ 8 w 78"/>
                <a:gd name="T45" fmla="*/ 86 h 46"/>
                <a:gd name="T46" fmla="*/ 14 w 78"/>
                <a:gd name="T47" fmla="*/ 86 h 46"/>
                <a:gd name="T48" fmla="*/ 16 w 78"/>
                <a:gd name="T49" fmla="*/ 98 h 46"/>
                <a:gd name="T50" fmla="*/ 20 w 78"/>
                <a:gd name="T51" fmla="*/ 111 h 46"/>
                <a:gd name="T52" fmla="*/ 24 w 78"/>
                <a:gd name="T53" fmla="*/ 111 h 46"/>
                <a:gd name="T54" fmla="*/ 32 w 78"/>
                <a:gd name="T55" fmla="*/ 98 h 46"/>
                <a:gd name="T56" fmla="*/ 34 w 78"/>
                <a:gd name="T57" fmla="*/ 86 h 46"/>
                <a:gd name="T58" fmla="*/ 34 w 78"/>
                <a:gd name="T59" fmla="*/ 76 h 46"/>
                <a:gd name="T60" fmla="*/ 34 w 78"/>
                <a:gd name="T61" fmla="*/ 52 h 46"/>
                <a:gd name="T62" fmla="*/ 66 w 78"/>
                <a:gd name="T63" fmla="*/ 6 h 46"/>
                <a:gd name="T64" fmla="*/ 80 w 78"/>
                <a:gd name="T65" fmla="*/ 4 h 46"/>
                <a:gd name="T66" fmla="*/ 104 w 78"/>
                <a:gd name="T67" fmla="*/ 0 h 46"/>
                <a:gd name="T68" fmla="*/ 104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3" name="Freeform 238"/>
            <p:cNvSpPr>
              <a:spLocks noChangeAspect="1"/>
            </p:cNvSpPr>
            <p:nvPr/>
          </p:nvSpPr>
          <p:spPr bwMode="auto">
            <a:xfrm>
              <a:off x="1275" y="1105"/>
              <a:ext cx="44" cy="25"/>
            </a:xfrm>
            <a:custGeom>
              <a:avLst/>
              <a:gdLst>
                <a:gd name="T0" fmla="*/ 24 w 44"/>
                <a:gd name="T1" fmla="*/ 605 h 22"/>
                <a:gd name="T2" fmla="*/ 18 w 44"/>
                <a:gd name="T3" fmla="*/ 605 h 22"/>
                <a:gd name="T4" fmla="*/ 10 w 44"/>
                <a:gd name="T5" fmla="*/ 572 h 22"/>
                <a:gd name="T6" fmla="*/ 0 w 44"/>
                <a:gd name="T7" fmla="*/ 390 h 22"/>
                <a:gd name="T8" fmla="*/ 6 w 44"/>
                <a:gd name="T9" fmla="*/ 266 h 22"/>
                <a:gd name="T10" fmla="*/ 14 w 44"/>
                <a:gd name="T11" fmla="*/ 159 h 22"/>
                <a:gd name="T12" fmla="*/ 32 w 44"/>
                <a:gd name="T13" fmla="*/ 0 h 22"/>
                <a:gd name="T14" fmla="*/ 34 w 44"/>
                <a:gd name="T15" fmla="*/ 123 h 22"/>
                <a:gd name="T16" fmla="*/ 38 w 44"/>
                <a:gd name="T17" fmla="*/ 159 h 22"/>
                <a:gd name="T18" fmla="*/ 44 w 44"/>
                <a:gd name="T19" fmla="*/ 159 h 22"/>
                <a:gd name="T20" fmla="*/ 44 w 44"/>
                <a:gd name="T21" fmla="*/ 503 h 22"/>
                <a:gd name="T22" fmla="*/ 34 w 44"/>
                <a:gd name="T23" fmla="*/ 605 h 22"/>
                <a:gd name="T24" fmla="*/ 24 w 44"/>
                <a:gd name="T25" fmla="*/ 60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4" name="Freeform 239"/>
            <p:cNvSpPr>
              <a:spLocks noChangeAspect="1"/>
            </p:cNvSpPr>
            <p:nvPr/>
          </p:nvSpPr>
          <p:spPr bwMode="auto">
            <a:xfrm>
              <a:off x="1367" y="1182"/>
              <a:ext cx="88" cy="50"/>
            </a:xfrm>
            <a:custGeom>
              <a:avLst/>
              <a:gdLst>
                <a:gd name="T0" fmla="*/ 112 w 86"/>
                <a:gd name="T1" fmla="*/ 372 h 46"/>
                <a:gd name="T2" fmla="*/ 107 w 86"/>
                <a:gd name="T3" fmla="*/ 284 h 46"/>
                <a:gd name="T4" fmla="*/ 99 w 86"/>
                <a:gd name="T5" fmla="*/ 246 h 46"/>
                <a:gd name="T6" fmla="*/ 91 w 86"/>
                <a:gd name="T7" fmla="*/ 246 h 46"/>
                <a:gd name="T8" fmla="*/ 79 w 86"/>
                <a:gd name="T9" fmla="*/ 246 h 46"/>
                <a:gd name="T10" fmla="*/ 71 w 86"/>
                <a:gd name="T11" fmla="*/ 284 h 46"/>
                <a:gd name="T12" fmla="*/ 58 w 86"/>
                <a:gd name="T13" fmla="*/ 336 h 46"/>
                <a:gd name="T14" fmla="*/ 50 w 86"/>
                <a:gd name="T15" fmla="*/ 383 h 46"/>
                <a:gd name="T16" fmla="*/ 18 w 86"/>
                <a:gd name="T17" fmla="*/ 404 h 46"/>
                <a:gd name="T18" fmla="*/ 12 w 86"/>
                <a:gd name="T19" fmla="*/ 383 h 46"/>
                <a:gd name="T20" fmla="*/ 16 w 86"/>
                <a:gd name="T21" fmla="*/ 343 h 46"/>
                <a:gd name="T22" fmla="*/ 12 w 86"/>
                <a:gd name="T23" fmla="*/ 336 h 46"/>
                <a:gd name="T24" fmla="*/ 8 w 86"/>
                <a:gd name="T25" fmla="*/ 336 h 46"/>
                <a:gd name="T26" fmla="*/ 4 w 86"/>
                <a:gd name="T27" fmla="*/ 336 h 46"/>
                <a:gd name="T28" fmla="*/ 0 w 86"/>
                <a:gd name="T29" fmla="*/ 315 h 46"/>
                <a:gd name="T30" fmla="*/ 10 w 86"/>
                <a:gd name="T31" fmla="*/ 226 h 46"/>
                <a:gd name="T32" fmla="*/ 50 w 86"/>
                <a:gd name="T33" fmla="*/ 137 h 46"/>
                <a:gd name="T34" fmla="*/ 87 w 86"/>
                <a:gd name="T35" fmla="*/ 0 h 46"/>
                <a:gd name="T36" fmla="*/ 99 w 86"/>
                <a:gd name="T37" fmla="*/ 59 h 46"/>
                <a:gd name="T38" fmla="*/ 112 w 86"/>
                <a:gd name="T39" fmla="*/ 116 h 46"/>
                <a:gd name="T40" fmla="*/ 138 w 86"/>
                <a:gd name="T41" fmla="*/ 208 h 46"/>
                <a:gd name="T42" fmla="*/ 135 w 86"/>
                <a:gd name="T43" fmla="*/ 267 h 46"/>
                <a:gd name="T44" fmla="*/ 144 w 86"/>
                <a:gd name="T45" fmla="*/ 267 h 46"/>
                <a:gd name="T46" fmla="*/ 153 w 86"/>
                <a:gd name="T47" fmla="*/ 284 h 46"/>
                <a:gd name="T48" fmla="*/ 144 w 86"/>
                <a:gd name="T49" fmla="*/ 336 h 46"/>
                <a:gd name="T50" fmla="*/ 138 w 86"/>
                <a:gd name="T51" fmla="*/ 343 h 46"/>
                <a:gd name="T52" fmla="*/ 129 w 86"/>
                <a:gd name="T53" fmla="*/ 372 h 46"/>
                <a:gd name="T54" fmla="*/ 123 w 86"/>
                <a:gd name="T55" fmla="*/ 343 h 46"/>
                <a:gd name="T56" fmla="*/ 118 w 86"/>
                <a:gd name="T57" fmla="*/ 336 h 46"/>
                <a:gd name="T58" fmla="*/ 112 w 86"/>
                <a:gd name="T59" fmla="*/ 37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5" name="Freeform 240"/>
            <p:cNvSpPr>
              <a:spLocks noChangeAspect="1"/>
            </p:cNvSpPr>
            <p:nvPr/>
          </p:nvSpPr>
          <p:spPr bwMode="auto">
            <a:xfrm>
              <a:off x="1428" y="983"/>
              <a:ext cx="181" cy="43"/>
            </a:xfrm>
            <a:custGeom>
              <a:avLst/>
              <a:gdLst>
                <a:gd name="T0" fmla="*/ 63 w 176"/>
                <a:gd name="T1" fmla="*/ 158 h 40"/>
                <a:gd name="T2" fmla="*/ 79 w 176"/>
                <a:gd name="T3" fmla="*/ 118 h 40"/>
                <a:gd name="T4" fmla="*/ 67 w 176"/>
                <a:gd name="T5" fmla="*/ 102 h 40"/>
                <a:gd name="T6" fmla="*/ 59 w 176"/>
                <a:gd name="T7" fmla="*/ 102 h 40"/>
                <a:gd name="T8" fmla="*/ 50 w 176"/>
                <a:gd name="T9" fmla="*/ 102 h 40"/>
                <a:gd name="T10" fmla="*/ 14 w 176"/>
                <a:gd name="T11" fmla="*/ 118 h 40"/>
                <a:gd name="T12" fmla="*/ 10 w 176"/>
                <a:gd name="T13" fmla="*/ 102 h 40"/>
                <a:gd name="T14" fmla="*/ 6 w 176"/>
                <a:gd name="T15" fmla="*/ 88 h 40"/>
                <a:gd name="T16" fmla="*/ 0 w 176"/>
                <a:gd name="T17" fmla="*/ 6 h 40"/>
                <a:gd name="T18" fmla="*/ 10 w 176"/>
                <a:gd name="T19" fmla="*/ 2 h 40"/>
                <a:gd name="T20" fmla="*/ 48 w 176"/>
                <a:gd name="T21" fmla="*/ 0 h 40"/>
                <a:gd name="T22" fmla="*/ 59 w 176"/>
                <a:gd name="T23" fmla="*/ 2 h 40"/>
                <a:gd name="T24" fmla="*/ 71 w 176"/>
                <a:gd name="T25" fmla="*/ 6 h 40"/>
                <a:gd name="T26" fmla="*/ 83 w 176"/>
                <a:gd name="T27" fmla="*/ 57 h 40"/>
                <a:gd name="T28" fmla="*/ 98 w 176"/>
                <a:gd name="T29" fmla="*/ 66 h 40"/>
                <a:gd name="T30" fmla="*/ 128 w 176"/>
                <a:gd name="T31" fmla="*/ 66 h 40"/>
                <a:gd name="T32" fmla="*/ 136 w 176"/>
                <a:gd name="T33" fmla="*/ 57 h 40"/>
                <a:gd name="T34" fmla="*/ 144 w 176"/>
                <a:gd name="T35" fmla="*/ 6 h 40"/>
                <a:gd name="T36" fmla="*/ 152 w 176"/>
                <a:gd name="T37" fmla="*/ 6 h 40"/>
                <a:gd name="T38" fmla="*/ 140 w 176"/>
                <a:gd name="T39" fmla="*/ 66 h 40"/>
                <a:gd name="T40" fmla="*/ 136 w 176"/>
                <a:gd name="T41" fmla="*/ 76 h 40"/>
                <a:gd name="T42" fmla="*/ 132 w 176"/>
                <a:gd name="T43" fmla="*/ 102 h 40"/>
                <a:gd name="T44" fmla="*/ 136 w 176"/>
                <a:gd name="T45" fmla="*/ 118 h 40"/>
                <a:gd name="T46" fmla="*/ 136 w 176"/>
                <a:gd name="T47" fmla="*/ 137 h 40"/>
                <a:gd name="T48" fmla="*/ 148 w 176"/>
                <a:gd name="T49" fmla="*/ 147 h 40"/>
                <a:gd name="T50" fmla="*/ 180 w 176"/>
                <a:gd name="T51" fmla="*/ 147 h 40"/>
                <a:gd name="T52" fmla="*/ 209 w 176"/>
                <a:gd name="T53" fmla="*/ 147 h 40"/>
                <a:gd name="T54" fmla="*/ 239 w 176"/>
                <a:gd name="T55" fmla="*/ 137 h 40"/>
                <a:gd name="T56" fmla="*/ 268 w 176"/>
                <a:gd name="T57" fmla="*/ 118 h 40"/>
                <a:gd name="T58" fmla="*/ 300 w 176"/>
                <a:gd name="T59" fmla="*/ 118 h 40"/>
                <a:gd name="T60" fmla="*/ 324 w 176"/>
                <a:gd name="T61" fmla="*/ 118 h 40"/>
                <a:gd name="T62" fmla="*/ 341 w 176"/>
                <a:gd name="T63" fmla="*/ 137 h 40"/>
                <a:gd name="T64" fmla="*/ 363 w 176"/>
                <a:gd name="T65" fmla="*/ 158 h 40"/>
                <a:gd name="T66" fmla="*/ 356 w 176"/>
                <a:gd name="T67" fmla="*/ 212 h 40"/>
                <a:gd name="T68" fmla="*/ 347 w 176"/>
                <a:gd name="T69" fmla="*/ 247 h 40"/>
                <a:gd name="T70" fmla="*/ 333 w 176"/>
                <a:gd name="T71" fmla="*/ 263 h 40"/>
                <a:gd name="T72" fmla="*/ 315 w 176"/>
                <a:gd name="T73" fmla="*/ 263 h 40"/>
                <a:gd name="T74" fmla="*/ 292 w 176"/>
                <a:gd name="T75" fmla="*/ 263 h 40"/>
                <a:gd name="T76" fmla="*/ 276 w 176"/>
                <a:gd name="T77" fmla="*/ 247 h 40"/>
                <a:gd name="T78" fmla="*/ 266 w 176"/>
                <a:gd name="T79" fmla="*/ 247 h 40"/>
                <a:gd name="T80" fmla="*/ 245 w 176"/>
                <a:gd name="T81" fmla="*/ 234 h 40"/>
                <a:gd name="T82" fmla="*/ 231 w 176"/>
                <a:gd name="T83" fmla="*/ 234 h 40"/>
                <a:gd name="T84" fmla="*/ 214 w 176"/>
                <a:gd name="T85" fmla="*/ 228 h 40"/>
                <a:gd name="T86" fmla="*/ 202 w 176"/>
                <a:gd name="T87" fmla="*/ 212 h 40"/>
                <a:gd name="T88" fmla="*/ 191 w 176"/>
                <a:gd name="T89" fmla="*/ 212 h 40"/>
                <a:gd name="T90" fmla="*/ 175 w 176"/>
                <a:gd name="T91" fmla="*/ 228 h 40"/>
                <a:gd name="T92" fmla="*/ 160 w 176"/>
                <a:gd name="T93" fmla="*/ 234 h 40"/>
                <a:gd name="T94" fmla="*/ 152 w 176"/>
                <a:gd name="T95" fmla="*/ 263 h 40"/>
                <a:gd name="T96" fmla="*/ 140 w 176"/>
                <a:gd name="T97" fmla="*/ 263 h 40"/>
                <a:gd name="T98" fmla="*/ 92 w 176"/>
                <a:gd name="T99" fmla="*/ 247 h 40"/>
                <a:gd name="T100" fmla="*/ 67 w 176"/>
                <a:gd name="T101" fmla="*/ 247 h 40"/>
                <a:gd name="T102" fmla="*/ 59 w 176"/>
                <a:gd name="T103" fmla="*/ 247 h 40"/>
                <a:gd name="T104" fmla="*/ 52 w 176"/>
                <a:gd name="T105" fmla="*/ 263 h 40"/>
                <a:gd name="T106" fmla="*/ 52 w 176"/>
                <a:gd name="T107" fmla="*/ 212 h 40"/>
                <a:gd name="T108" fmla="*/ 59 w 176"/>
                <a:gd name="T109" fmla="*/ 170 h 40"/>
                <a:gd name="T110" fmla="*/ 67 w 176"/>
                <a:gd name="T111" fmla="*/ 147 h 40"/>
                <a:gd name="T112" fmla="*/ 79 w 176"/>
                <a:gd name="T113" fmla="*/ 137 h 40"/>
                <a:gd name="T114" fmla="*/ 63 w 176"/>
                <a:gd name="T115" fmla="*/ 158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6" name="Freeform 241"/>
            <p:cNvSpPr>
              <a:spLocks noChangeAspect="1"/>
            </p:cNvSpPr>
            <p:nvPr/>
          </p:nvSpPr>
          <p:spPr bwMode="auto">
            <a:xfrm>
              <a:off x="1401" y="1008"/>
              <a:ext cx="35" cy="15"/>
            </a:xfrm>
            <a:custGeom>
              <a:avLst/>
              <a:gdLst>
                <a:gd name="T0" fmla="*/ 68 w 34"/>
                <a:gd name="T1" fmla="*/ 54 h 14"/>
                <a:gd name="T2" fmla="*/ 60 w 34"/>
                <a:gd name="T3" fmla="*/ 71 h 14"/>
                <a:gd name="T4" fmla="*/ 52 w 34"/>
                <a:gd name="T5" fmla="*/ 81 h 14"/>
                <a:gd name="T6" fmla="*/ 48 w 34"/>
                <a:gd name="T7" fmla="*/ 81 h 14"/>
                <a:gd name="T8" fmla="*/ 12 w 34"/>
                <a:gd name="T9" fmla="*/ 71 h 14"/>
                <a:gd name="T10" fmla="*/ 0 w 34"/>
                <a:gd name="T11" fmla="*/ 62 h 14"/>
                <a:gd name="T12" fmla="*/ 8 w 34"/>
                <a:gd name="T13" fmla="*/ 4 h 14"/>
                <a:gd name="T14" fmla="*/ 44 w 34"/>
                <a:gd name="T15" fmla="*/ 0 h 14"/>
                <a:gd name="T16" fmla="*/ 50 w 34"/>
                <a:gd name="T17" fmla="*/ 0 h 14"/>
                <a:gd name="T18" fmla="*/ 56 w 34"/>
                <a:gd name="T19" fmla="*/ 2 h 14"/>
                <a:gd name="T20" fmla="*/ 64 w 34"/>
                <a:gd name="T21" fmla="*/ 4 h 14"/>
                <a:gd name="T22" fmla="*/ 68 w 34"/>
                <a:gd name="T23" fmla="*/ 54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7" name="Freeform 242"/>
            <p:cNvSpPr>
              <a:spLocks noChangeAspect="1"/>
            </p:cNvSpPr>
            <p:nvPr/>
          </p:nvSpPr>
          <p:spPr bwMode="auto">
            <a:xfrm>
              <a:off x="1541" y="1134"/>
              <a:ext cx="34" cy="20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97 h 18"/>
                <a:gd name="T10" fmla="*/ 30 w 34"/>
                <a:gd name="T11" fmla="*/ 148 h 18"/>
                <a:gd name="T12" fmla="*/ 24 w 34"/>
                <a:gd name="T13" fmla="*/ 224 h 18"/>
                <a:gd name="T14" fmla="*/ 16 w 34"/>
                <a:gd name="T15" fmla="*/ 277 h 18"/>
                <a:gd name="T16" fmla="*/ 6 w 34"/>
                <a:gd name="T17" fmla="*/ 277 h 18"/>
                <a:gd name="T18" fmla="*/ 2 w 34"/>
                <a:gd name="T19" fmla="*/ 249 h 18"/>
                <a:gd name="T20" fmla="*/ 0 w 34"/>
                <a:gd name="T21" fmla="*/ 224 h 18"/>
                <a:gd name="T22" fmla="*/ 2 w 34"/>
                <a:gd name="T23" fmla="*/ 148 h 18"/>
                <a:gd name="T24" fmla="*/ 8 w 34"/>
                <a:gd name="T25" fmla="*/ 97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8" name="Freeform 243"/>
            <p:cNvSpPr>
              <a:spLocks noChangeAspect="1"/>
            </p:cNvSpPr>
            <p:nvPr/>
          </p:nvSpPr>
          <p:spPr bwMode="auto">
            <a:xfrm>
              <a:off x="1651" y="2561"/>
              <a:ext cx="43" cy="42"/>
            </a:xfrm>
            <a:custGeom>
              <a:avLst/>
              <a:gdLst>
                <a:gd name="T0" fmla="*/ 0 w 42"/>
                <a:gd name="T1" fmla="*/ 326 h 38"/>
                <a:gd name="T2" fmla="*/ 4 w 42"/>
                <a:gd name="T3" fmla="*/ 437 h 38"/>
                <a:gd name="T4" fmla="*/ 18 w 42"/>
                <a:gd name="T5" fmla="*/ 486 h 38"/>
                <a:gd name="T6" fmla="*/ 54 w 42"/>
                <a:gd name="T7" fmla="*/ 513 h 38"/>
                <a:gd name="T8" fmla="*/ 56 w 42"/>
                <a:gd name="T9" fmla="*/ 486 h 38"/>
                <a:gd name="T10" fmla="*/ 60 w 42"/>
                <a:gd name="T11" fmla="*/ 464 h 38"/>
                <a:gd name="T12" fmla="*/ 64 w 42"/>
                <a:gd name="T13" fmla="*/ 326 h 38"/>
                <a:gd name="T14" fmla="*/ 68 w 42"/>
                <a:gd name="T15" fmla="*/ 188 h 38"/>
                <a:gd name="T16" fmla="*/ 72 w 42"/>
                <a:gd name="T17" fmla="*/ 103 h 38"/>
                <a:gd name="T18" fmla="*/ 58 w 42"/>
                <a:gd name="T19" fmla="*/ 84 h 38"/>
                <a:gd name="T20" fmla="*/ 50 w 42"/>
                <a:gd name="T21" fmla="*/ 4 h 38"/>
                <a:gd name="T22" fmla="*/ 16 w 42"/>
                <a:gd name="T23" fmla="*/ 0 h 38"/>
                <a:gd name="T24" fmla="*/ 10 w 42"/>
                <a:gd name="T25" fmla="*/ 0 h 38"/>
                <a:gd name="T26" fmla="*/ 8 w 42"/>
                <a:gd name="T27" fmla="*/ 0 h 38"/>
                <a:gd name="T28" fmla="*/ 6 w 42"/>
                <a:gd name="T29" fmla="*/ 2 h 38"/>
                <a:gd name="T30" fmla="*/ 4 w 42"/>
                <a:gd name="T31" fmla="*/ 84 h 38"/>
                <a:gd name="T32" fmla="*/ 2 w 42"/>
                <a:gd name="T33" fmla="*/ 219 h 38"/>
                <a:gd name="T34" fmla="*/ 0 w 42"/>
                <a:gd name="T35" fmla="*/ 326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2"/>
                <a:gd name="T55" fmla="*/ 0 h 38"/>
                <a:gd name="T56" fmla="*/ 42 w 42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2" h="38">
                  <a:moveTo>
                    <a:pt x="0" y="24"/>
                  </a:moveTo>
                  <a:lnTo>
                    <a:pt x="4" y="32"/>
                  </a:lnTo>
                  <a:lnTo>
                    <a:pt x="18" y="36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4" y="34"/>
                  </a:lnTo>
                  <a:lnTo>
                    <a:pt x="38" y="24"/>
                  </a:lnTo>
                  <a:lnTo>
                    <a:pt x="40" y="14"/>
                  </a:lnTo>
                  <a:lnTo>
                    <a:pt x="42" y="8"/>
                  </a:lnTo>
                  <a:lnTo>
                    <a:pt x="32" y="6"/>
                  </a:lnTo>
                  <a:lnTo>
                    <a:pt x="24" y="4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1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199" name="Freeform 244"/>
            <p:cNvSpPr>
              <a:spLocks noChangeAspect="1"/>
            </p:cNvSpPr>
            <p:nvPr/>
          </p:nvSpPr>
          <p:spPr bwMode="auto">
            <a:xfrm>
              <a:off x="1085" y="2070"/>
              <a:ext cx="177" cy="74"/>
            </a:xfrm>
            <a:custGeom>
              <a:avLst/>
              <a:gdLst>
                <a:gd name="T0" fmla="*/ 74 w 174"/>
                <a:gd name="T1" fmla="*/ 176 h 68"/>
                <a:gd name="T2" fmla="*/ 74 w 174"/>
                <a:gd name="T3" fmla="*/ 148 h 68"/>
                <a:gd name="T4" fmla="*/ 78 w 174"/>
                <a:gd name="T5" fmla="*/ 148 h 68"/>
                <a:gd name="T6" fmla="*/ 78 w 174"/>
                <a:gd name="T7" fmla="*/ 106 h 68"/>
                <a:gd name="T8" fmla="*/ 74 w 174"/>
                <a:gd name="T9" fmla="*/ 89 h 68"/>
                <a:gd name="T10" fmla="*/ 72 w 174"/>
                <a:gd name="T11" fmla="*/ 106 h 68"/>
                <a:gd name="T12" fmla="*/ 64 w 174"/>
                <a:gd name="T13" fmla="*/ 106 h 68"/>
                <a:gd name="T14" fmla="*/ 58 w 174"/>
                <a:gd name="T15" fmla="*/ 148 h 68"/>
                <a:gd name="T16" fmla="*/ 24 w 174"/>
                <a:gd name="T17" fmla="*/ 176 h 68"/>
                <a:gd name="T18" fmla="*/ 16 w 174"/>
                <a:gd name="T19" fmla="*/ 192 h 68"/>
                <a:gd name="T20" fmla="*/ 14 w 174"/>
                <a:gd name="T21" fmla="*/ 209 h 68"/>
                <a:gd name="T22" fmla="*/ 12 w 174"/>
                <a:gd name="T23" fmla="*/ 227 h 68"/>
                <a:gd name="T24" fmla="*/ 6 w 174"/>
                <a:gd name="T25" fmla="*/ 247 h 68"/>
                <a:gd name="T26" fmla="*/ 0 w 174"/>
                <a:gd name="T27" fmla="*/ 247 h 68"/>
                <a:gd name="T28" fmla="*/ 4 w 174"/>
                <a:gd name="T29" fmla="*/ 227 h 68"/>
                <a:gd name="T30" fmla="*/ 6 w 174"/>
                <a:gd name="T31" fmla="*/ 227 h 68"/>
                <a:gd name="T32" fmla="*/ 8 w 174"/>
                <a:gd name="T33" fmla="*/ 176 h 68"/>
                <a:gd name="T34" fmla="*/ 12 w 174"/>
                <a:gd name="T35" fmla="*/ 125 h 68"/>
                <a:gd name="T36" fmla="*/ 18 w 174"/>
                <a:gd name="T37" fmla="*/ 89 h 68"/>
                <a:gd name="T38" fmla="*/ 26 w 174"/>
                <a:gd name="T39" fmla="*/ 63 h 68"/>
                <a:gd name="T40" fmla="*/ 70 w 174"/>
                <a:gd name="T41" fmla="*/ 0 h 68"/>
                <a:gd name="T42" fmla="*/ 86 w 174"/>
                <a:gd name="T43" fmla="*/ 0 h 68"/>
                <a:gd name="T44" fmla="*/ 93 w 174"/>
                <a:gd name="T45" fmla="*/ 0 h 68"/>
                <a:gd name="T46" fmla="*/ 97 w 174"/>
                <a:gd name="T47" fmla="*/ 2 h 68"/>
                <a:gd name="T48" fmla="*/ 105 w 174"/>
                <a:gd name="T49" fmla="*/ 4 h 68"/>
                <a:gd name="T50" fmla="*/ 133 w 174"/>
                <a:gd name="T51" fmla="*/ 75 h 68"/>
                <a:gd name="T52" fmla="*/ 144 w 174"/>
                <a:gd name="T53" fmla="*/ 148 h 68"/>
                <a:gd name="T54" fmla="*/ 149 w 174"/>
                <a:gd name="T55" fmla="*/ 162 h 68"/>
                <a:gd name="T56" fmla="*/ 158 w 174"/>
                <a:gd name="T57" fmla="*/ 162 h 68"/>
                <a:gd name="T58" fmla="*/ 170 w 174"/>
                <a:gd name="T59" fmla="*/ 176 h 68"/>
                <a:gd name="T60" fmla="*/ 188 w 174"/>
                <a:gd name="T61" fmla="*/ 227 h 68"/>
                <a:gd name="T62" fmla="*/ 200 w 174"/>
                <a:gd name="T63" fmla="*/ 308 h 68"/>
                <a:gd name="T64" fmla="*/ 218 w 174"/>
                <a:gd name="T65" fmla="*/ 365 h 68"/>
                <a:gd name="T66" fmla="*/ 238 w 174"/>
                <a:gd name="T67" fmla="*/ 397 h 68"/>
                <a:gd name="T68" fmla="*/ 236 w 174"/>
                <a:gd name="T69" fmla="*/ 411 h 68"/>
                <a:gd name="T70" fmla="*/ 236 w 174"/>
                <a:gd name="T71" fmla="*/ 432 h 68"/>
                <a:gd name="T72" fmla="*/ 257 w 174"/>
                <a:gd name="T73" fmla="*/ 470 h 68"/>
                <a:gd name="T74" fmla="*/ 266 w 174"/>
                <a:gd name="T75" fmla="*/ 495 h 68"/>
                <a:gd name="T76" fmla="*/ 269 w 174"/>
                <a:gd name="T77" fmla="*/ 556 h 68"/>
                <a:gd name="T78" fmla="*/ 257 w 174"/>
                <a:gd name="T79" fmla="*/ 576 h 68"/>
                <a:gd name="T80" fmla="*/ 252 w 174"/>
                <a:gd name="T81" fmla="*/ 576 h 68"/>
                <a:gd name="T82" fmla="*/ 252 w 174"/>
                <a:gd name="T83" fmla="*/ 587 h 68"/>
                <a:gd name="T84" fmla="*/ 238 w 174"/>
                <a:gd name="T85" fmla="*/ 616 h 68"/>
                <a:gd name="T86" fmla="*/ 218 w 174"/>
                <a:gd name="T87" fmla="*/ 616 h 68"/>
                <a:gd name="T88" fmla="*/ 179 w 174"/>
                <a:gd name="T89" fmla="*/ 587 h 68"/>
                <a:gd name="T90" fmla="*/ 185 w 174"/>
                <a:gd name="T91" fmla="*/ 556 h 68"/>
                <a:gd name="T92" fmla="*/ 194 w 174"/>
                <a:gd name="T93" fmla="*/ 495 h 68"/>
                <a:gd name="T94" fmla="*/ 194 w 174"/>
                <a:gd name="T95" fmla="*/ 470 h 68"/>
                <a:gd name="T96" fmla="*/ 182 w 174"/>
                <a:gd name="T97" fmla="*/ 470 h 68"/>
                <a:gd name="T98" fmla="*/ 170 w 174"/>
                <a:gd name="T99" fmla="*/ 447 h 68"/>
                <a:gd name="T100" fmla="*/ 164 w 174"/>
                <a:gd name="T101" fmla="*/ 411 h 68"/>
                <a:gd name="T102" fmla="*/ 161 w 174"/>
                <a:gd name="T103" fmla="*/ 365 h 68"/>
                <a:gd name="T104" fmla="*/ 161 w 174"/>
                <a:gd name="T105" fmla="*/ 319 h 68"/>
                <a:gd name="T106" fmla="*/ 158 w 174"/>
                <a:gd name="T107" fmla="*/ 308 h 68"/>
                <a:gd name="T108" fmla="*/ 152 w 174"/>
                <a:gd name="T109" fmla="*/ 291 h 68"/>
                <a:gd name="T110" fmla="*/ 133 w 174"/>
                <a:gd name="T111" fmla="*/ 291 h 68"/>
                <a:gd name="T112" fmla="*/ 129 w 174"/>
                <a:gd name="T113" fmla="*/ 269 h 68"/>
                <a:gd name="T114" fmla="*/ 121 w 174"/>
                <a:gd name="T115" fmla="*/ 247 h 68"/>
                <a:gd name="T116" fmla="*/ 93 w 174"/>
                <a:gd name="T117" fmla="*/ 209 h 68"/>
                <a:gd name="T118" fmla="*/ 80 w 174"/>
                <a:gd name="T119" fmla="*/ 176 h 68"/>
                <a:gd name="T120" fmla="*/ 74 w 174"/>
                <a:gd name="T121" fmla="*/ 162 h 68"/>
                <a:gd name="T122" fmla="*/ 74 w 174"/>
                <a:gd name="T123" fmla="*/ 176 h 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4"/>
                <a:gd name="T187" fmla="*/ 0 h 68"/>
                <a:gd name="T188" fmla="*/ 174 w 174"/>
                <a:gd name="T189" fmla="*/ 68 h 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4" h="68">
                  <a:moveTo>
                    <a:pt x="48" y="20"/>
                  </a:move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0"/>
                  </a:lnTo>
                  <a:lnTo>
                    <a:pt x="46" y="12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18" y="10"/>
                  </a:lnTo>
                  <a:lnTo>
                    <a:pt x="26" y="6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2"/>
                  </a:lnTo>
                  <a:lnTo>
                    <a:pt x="70" y="4"/>
                  </a:lnTo>
                  <a:lnTo>
                    <a:pt x="84" y="8"/>
                  </a:lnTo>
                  <a:lnTo>
                    <a:pt x="92" y="16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0" y="20"/>
                  </a:lnTo>
                  <a:lnTo>
                    <a:pt x="122" y="26"/>
                  </a:lnTo>
                  <a:lnTo>
                    <a:pt x="130" y="34"/>
                  </a:lnTo>
                  <a:lnTo>
                    <a:pt x="140" y="40"/>
                  </a:lnTo>
                  <a:lnTo>
                    <a:pt x="152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66" y="52"/>
                  </a:lnTo>
                  <a:lnTo>
                    <a:pt x="172" y="56"/>
                  </a:lnTo>
                  <a:lnTo>
                    <a:pt x="174" y="62"/>
                  </a:lnTo>
                  <a:lnTo>
                    <a:pt x="166" y="64"/>
                  </a:lnTo>
                  <a:lnTo>
                    <a:pt x="162" y="64"/>
                  </a:lnTo>
                  <a:lnTo>
                    <a:pt x="162" y="66"/>
                  </a:lnTo>
                  <a:lnTo>
                    <a:pt x="152" y="68"/>
                  </a:lnTo>
                  <a:lnTo>
                    <a:pt x="140" y="68"/>
                  </a:lnTo>
                  <a:lnTo>
                    <a:pt x="116" y="66"/>
                  </a:lnTo>
                  <a:lnTo>
                    <a:pt x="120" y="62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18" y="52"/>
                  </a:lnTo>
                  <a:lnTo>
                    <a:pt x="110" y="50"/>
                  </a:lnTo>
                  <a:lnTo>
                    <a:pt x="106" y="46"/>
                  </a:lnTo>
                  <a:lnTo>
                    <a:pt x="104" y="40"/>
                  </a:lnTo>
                  <a:lnTo>
                    <a:pt x="104" y="36"/>
                  </a:lnTo>
                  <a:lnTo>
                    <a:pt x="102" y="34"/>
                  </a:lnTo>
                  <a:lnTo>
                    <a:pt x="98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64" y="24"/>
                  </a:lnTo>
                  <a:lnTo>
                    <a:pt x="54" y="20"/>
                  </a:lnTo>
                  <a:lnTo>
                    <a:pt x="48" y="18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0" name="Freeform 245"/>
            <p:cNvSpPr>
              <a:spLocks noChangeAspect="1"/>
            </p:cNvSpPr>
            <p:nvPr/>
          </p:nvSpPr>
          <p:spPr bwMode="auto">
            <a:xfrm>
              <a:off x="529" y="1519"/>
              <a:ext cx="956" cy="504"/>
            </a:xfrm>
            <a:custGeom>
              <a:avLst/>
              <a:gdLst>
                <a:gd name="T0" fmla="*/ 16 w 936"/>
                <a:gd name="T1" fmla="*/ 2382 h 464"/>
                <a:gd name="T2" fmla="*/ 127 w 936"/>
                <a:gd name="T3" fmla="*/ 2742 h 464"/>
                <a:gd name="T4" fmla="*/ 372 w 936"/>
                <a:gd name="T5" fmla="*/ 2919 h 464"/>
                <a:gd name="T6" fmla="*/ 422 w 936"/>
                <a:gd name="T7" fmla="*/ 3311 h 464"/>
                <a:gd name="T8" fmla="*/ 478 w 936"/>
                <a:gd name="T9" fmla="*/ 3276 h 464"/>
                <a:gd name="T10" fmla="*/ 539 w 936"/>
                <a:gd name="T11" fmla="*/ 3760 h 464"/>
                <a:gd name="T12" fmla="*/ 601 w 936"/>
                <a:gd name="T13" fmla="*/ 3693 h 464"/>
                <a:gd name="T14" fmla="*/ 653 w 936"/>
                <a:gd name="T15" fmla="*/ 3400 h 464"/>
                <a:gd name="T16" fmla="*/ 714 w 936"/>
                <a:gd name="T17" fmla="*/ 3235 h 464"/>
                <a:gd name="T18" fmla="*/ 760 w 936"/>
                <a:gd name="T19" fmla="*/ 3221 h 464"/>
                <a:gd name="T20" fmla="*/ 828 w 936"/>
                <a:gd name="T21" fmla="*/ 3292 h 464"/>
                <a:gd name="T22" fmla="*/ 862 w 936"/>
                <a:gd name="T23" fmla="*/ 3292 h 464"/>
                <a:gd name="T24" fmla="*/ 909 w 936"/>
                <a:gd name="T25" fmla="*/ 3103 h 464"/>
                <a:gd name="T26" fmla="*/ 974 w 936"/>
                <a:gd name="T27" fmla="*/ 3199 h 464"/>
                <a:gd name="T28" fmla="*/ 1030 w 936"/>
                <a:gd name="T29" fmla="*/ 3215 h 464"/>
                <a:gd name="T30" fmla="*/ 1041 w 936"/>
                <a:gd name="T31" fmla="*/ 3404 h 464"/>
                <a:gd name="T32" fmla="*/ 1041 w 936"/>
                <a:gd name="T33" fmla="*/ 3682 h 464"/>
                <a:gd name="T34" fmla="*/ 1088 w 936"/>
                <a:gd name="T35" fmla="*/ 3978 h 464"/>
                <a:gd name="T36" fmla="*/ 1102 w 936"/>
                <a:gd name="T37" fmla="*/ 3492 h 464"/>
                <a:gd name="T38" fmla="*/ 1126 w 936"/>
                <a:gd name="T39" fmla="*/ 2777 h 464"/>
                <a:gd name="T40" fmla="*/ 1175 w 936"/>
                <a:gd name="T41" fmla="*/ 2587 h 464"/>
                <a:gd name="T42" fmla="*/ 1215 w 936"/>
                <a:gd name="T43" fmla="*/ 2458 h 464"/>
                <a:gd name="T44" fmla="*/ 1261 w 936"/>
                <a:gd name="T45" fmla="*/ 2271 h 464"/>
                <a:gd name="T46" fmla="*/ 1295 w 936"/>
                <a:gd name="T47" fmla="*/ 2083 h 464"/>
                <a:gd name="T48" fmla="*/ 1288 w 936"/>
                <a:gd name="T49" fmla="*/ 1932 h 464"/>
                <a:gd name="T50" fmla="*/ 1307 w 936"/>
                <a:gd name="T51" fmla="*/ 1711 h 464"/>
                <a:gd name="T52" fmla="*/ 1338 w 936"/>
                <a:gd name="T53" fmla="*/ 1558 h 464"/>
                <a:gd name="T54" fmla="*/ 1364 w 936"/>
                <a:gd name="T55" fmla="*/ 1575 h 464"/>
                <a:gd name="T56" fmla="*/ 1405 w 936"/>
                <a:gd name="T57" fmla="*/ 1335 h 464"/>
                <a:gd name="T58" fmla="*/ 1462 w 936"/>
                <a:gd name="T59" fmla="*/ 1229 h 464"/>
                <a:gd name="T60" fmla="*/ 1504 w 936"/>
                <a:gd name="T61" fmla="*/ 1163 h 464"/>
                <a:gd name="T62" fmla="*/ 1496 w 936"/>
                <a:gd name="T63" fmla="*/ 997 h 464"/>
                <a:gd name="T64" fmla="*/ 1618 w 936"/>
                <a:gd name="T65" fmla="*/ 667 h 464"/>
                <a:gd name="T66" fmla="*/ 1562 w 936"/>
                <a:gd name="T67" fmla="*/ 343 h 464"/>
                <a:gd name="T68" fmla="*/ 1426 w 936"/>
                <a:gd name="T69" fmla="*/ 667 h 464"/>
                <a:gd name="T70" fmla="*/ 1313 w 936"/>
                <a:gd name="T71" fmla="*/ 927 h 464"/>
                <a:gd name="T72" fmla="*/ 1252 w 936"/>
                <a:gd name="T73" fmla="*/ 1119 h 464"/>
                <a:gd name="T74" fmla="*/ 1150 w 936"/>
                <a:gd name="T75" fmla="*/ 1163 h 464"/>
                <a:gd name="T76" fmla="*/ 1186 w 936"/>
                <a:gd name="T77" fmla="*/ 927 h 464"/>
                <a:gd name="T78" fmla="*/ 1164 w 936"/>
                <a:gd name="T79" fmla="*/ 836 h 464"/>
                <a:gd name="T80" fmla="*/ 1158 w 936"/>
                <a:gd name="T81" fmla="*/ 584 h 464"/>
                <a:gd name="T82" fmla="*/ 1082 w 936"/>
                <a:gd name="T83" fmla="*/ 931 h 464"/>
                <a:gd name="T84" fmla="*/ 1030 w 936"/>
                <a:gd name="T85" fmla="*/ 1188 h 464"/>
                <a:gd name="T86" fmla="*/ 1070 w 936"/>
                <a:gd name="T87" fmla="*/ 711 h 464"/>
                <a:gd name="T88" fmla="*/ 1167 w 936"/>
                <a:gd name="T89" fmla="*/ 519 h 464"/>
                <a:gd name="T90" fmla="*/ 1102 w 936"/>
                <a:gd name="T91" fmla="*/ 400 h 464"/>
                <a:gd name="T92" fmla="*/ 1051 w 936"/>
                <a:gd name="T93" fmla="*/ 343 h 464"/>
                <a:gd name="T94" fmla="*/ 1010 w 936"/>
                <a:gd name="T95" fmla="*/ 278 h 464"/>
                <a:gd name="T96" fmla="*/ 984 w 936"/>
                <a:gd name="T97" fmla="*/ 115 h 464"/>
                <a:gd name="T98" fmla="*/ 206 w 936"/>
                <a:gd name="T99" fmla="*/ 59 h 464"/>
                <a:gd name="T100" fmla="*/ 151 w 936"/>
                <a:gd name="T101" fmla="*/ 136 h 464"/>
                <a:gd name="T102" fmla="*/ 22 w 936"/>
                <a:gd name="T103" fmla="*/ 1041 h 464"/>
                <a:gd name="T104" fmla="*/ 2 w 936"/>
                <a:gd name="T105" fmla="*/ 1565 h 464"/>
                <a:gd name="T106" fmla="*/ 12 w 936"/>
                <a:gd name="T107" fmla="*/ 1779 h 464"/>
                <a:gd name="T108" fmla="*/ 2 w 936"/>
                <a:gd name="T109" fmla="*/ 1888 h 4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36"/>
                <a:gd name="T166" fmla="*/ 0 h 464"/>
                <a:gd name="T167" fmla="*/ 936 w 936"/>
                <a:gd name="T168" fmla="*/ 464 h 46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36" h="464">
                  <a:moveTo>
                    <a:pt x="6" y="242"/>
                  </a:moveTo>
                  <a:lnTo>
                    <a:pt x="6" y="244"/>
                  </a:lnTo>
                  <a:lnTo>
                    <a:pt x="4" y="246"/>
                  </a:lnTo>
                  <a:lnTo>
                    <a:pt x="2" y="252"/>
                  </a:lnTo>
                  <a:lnTo>
                    <a:pt x="4" y="262"/>
                  </a:lnTo>
                  <a:lnTo>
                    <a:pt x="8" y="272"/>
                  </a:lnTo>
                  <a:lnTo>
                    <a:pt x="16" y="278"/>
                  </a:lnTo>
                  <a:lnTo>
                    <a:pt x="28" y="282"/>
                  </a:lnTo>
                  <a:lnTo>
                    <a:pt x="32" y="284"/>
                  </a:lnTo>
                  <a:lnTo>
                    <a:pt x="36" y="286"/>
                  </a:lnTo>
                  <a:lnTo>
                    <a:pt x="44" y="298"/>
                  </a:lnTo>
                  <a:lnTo>
                    <a:pt x="48" y="310"/>
                  </a:lnTo>
                  <a:lnTo>
                    <a:pt x="50" y="322"/>
                  </a:lnTo>
                  <a:lnTo>
                    <a:pt x="72" y="320"/>
                  </a:lnTo>
                  <a:lnTo>
                    <a:pt x="80" y="320"/>
                  </a:lnTo>
                  <a:lnTo>
                    <a:pt x="86" y="322"/>
                  </a:lnTo>
                  <a:lnTo>
                    <a:pt x="134" y="348"/>
                  </a:lnTo>
                  <a:lnTo>
                    <a:pt x="188" y="348"/>
                  </a:lnTo>
                  <a:lnTo>
                    <a:pt x="192" y="338"/>
                  </a:lnTo>
                  <a:lnTo>
                    <a:pt x="208" y="340"/>
                  </a:lnTo>
                  <a:lnTo>
                    <a:pt x="214" y="340"/>
                  </a:lnTo>
                  <a:lnTo>
                    <a:pt x="220" y="338"/>
                  </a:lnTo>
                  <a:lnTo>
                    <a:pt x="222" y="346"/>
                  </a:lnTo>
                  <a:lnTo>
                    <a:pt x="228" y="352"/>
                  </a:lnTo>
                  <a:lnTo>
                    <a:pt x="232" y="356"/>
                  </a:lnTo>
                  <a:lnTo>
                    <a:pt x="236" y="360"/>
                  </a:lnTo>
                  <a:lnTo>
                    <a:pt x="242" y="382"/>
                  </a:lnTo>
                  <a:lnTo>
                    <a:pt x="244" y="386"/>
                  </a:lnTo>
                  <a:lnTo>
                    <a:pt x="248" y="390"/>
                  </a:lnTo>
                  <a:lnTo>
                    <a:pt x="252" y="392"/>
                  </a:lnTo>
                  <a:lnTo>
                    <a:pt x="256" y="392"/>
                  </a:lnTo>
                  <a:lnTo>
                    <a:pt x="262" y="390"/>
                  </a:lnTo>
                  <a:lnTo>
                    <a:pt x="268" y="386"/>
                  </a:lnTo>
                  <a:lnTo>
                    <a:pt x="274" y="380"/>
                  </a:lnTo>
                  <a:lnTo>
                    <a:pt x="276" y="380"/>
                  </a:lnTo>
                  <a:lnTo>
                    <a:pt x="282" y="378"/>
                  </a:lnTo>
                  <a:lnTo>
                    <a:pt x="290" y="380"/>
                  </a:lnTo>
                  <a:lnTo>
                    <a:pt x="296" y="384"/>
                  </a:lnTo>
                  <a:lnTo>
                    <a:pt x="300" y="392"/>
                  </a:lnTo>
                  <a:lnTo>
                    <a:pt x="304" y="400"/>
                  </a:lnTo>
                  <a:lnTo>
                    <a:pt x="308" y="420"/>
                  </a:lnTo>
                  <a:lnTo>
                    <a:pt x="310" y="438"/>
                  </a:lnTo>
                  <a:lnTo>
                    <a:pt x="312" y="442"/>
                  </a:lnTo>
                  <a:lnTo>
                    <a:pt x="316" y="444"/>
                  </a:lnTo>
                  <a:lnTo>
                    <a:pt x="324" y="450"/>
                  </a:lnTo>
                  <a:lnTo>
                    <a:pt x="344" y="456"/>
                  </a:lnTo>
                  <a:lnTo>
                    <a:pt x="346" y="456"/>
                  </a:lnTo>
                  <a:lnTo>
                    <a:pt x="346" y="438"/>
                  </a:lnTo>
                  <a:lnTo>
                    <a:pt x="346" y="430"/>
                  </a:lnTo>
                  <a:lnTo>
                    <a:pt x="348" y="422"/>
                  </a:lnTo>
                  <a:lnTo>
                    <a:pt x="352" y="416"/>
                  </a:lnTo>
                  <a:lnTo>
                    <a:pt x="358" y="410"/>
                  </a:lnTo>
                  <a:lnTo>
                    <a:pt x="364" y="404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76" y="396"/>
                  </a:lnTo>
                  <a:lnTo>
                    <a:pt x="384" y="394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2"/>
                  </a:lnTo>
                  <a:lnTo>
                    <a:pt x="402" y="378"/>
                  </a:lnTo>
                  <a:lnTo>
                    <a:pt x="406" y="376"/>
                  </a:lnTo>
                  <a:lnTo>
                    <a:pt x="412" y="378"/>
                  </a:lnTo>
                  <a:lnTo>
                    <a:pt x="414" y="376"/>
                  </a:lnTo>
                  <a:lnTo>
                    <a:pt x="416" y="374"/>
                  </a:lnTo>
                  <a:lnTo>
                    <a:pt x="418" y="372"/>
                  </a:lnTo>
                  <a:lnTo>
                    <a:pt x="422" y="372"/>
                  </a:lnTo>
                  <a:lnTo>
                    <a:pt x="428" y="372"/>
                  </a:lnTo>
                  <a:lnTo>
                    <a:pt x="434" y="374"/>
                  </a:lnTo>
                  <a:lnTo>
                    <a:pt x="438" y="376"/>
                  </a:lnTo>
                  <a:lnTo>
                    <a:pt x="444" y="378"/>
                  </a:lnTo>
                  <a:lnTo>
                    <a:pt x="450" y="376"/>
                  </a:lnTo>
                  <a:lnTo>
                    <a:pt x="456" y="376"/>
                  </a:lnTo>
                  <a:lnTo>
                    <a:pt x="462" y="382"/>
                  </a:lnTo>
                  <a:lnTo>
                    <a:pt x="466" y="384"/>
                  </a:lnTo>
                  <a:lnTo>
                    <a:pt x="472" y="386"/>
                  </a:lnTo>
                  <a:lnTo>
                    <a:pt x="478" y="384"/>
                  </a:lnTo>
                  <a:lnTo>
                    <a:pt x="484" y="382"/>
                  </a:lnTo>
                  <a:lnTo>
                    <a:pt x="486" y="384"/>
                  </a:lnTo>
                  <a:lnTo>
                    <a:pt x="488" y="386"/>
                  </a:lnTo>
                  <a:lnTo>
                    <a:pt x="490" y="388"/>
                  </a:lnTo>
                  <a:lnTo>
                    <a:pt x="494" y="388"/>
                  </a:lnTo>
                  <a:lnTo>
                    <a:pt x="496" y="388"/>
                  </a:lnTo>
                  <a:lnTo>
                    <a:pt x="496" y="384"/>
                  </a:lnTo>
                  <a:lnTo>
                    <a:pt x="492" y="382"/>
                  </a:lnTo>
                  <a:lnTo>
                    <a:pt x="490" y="378"/>
                  </a:lnTo>
                  <a:lnTo>
                    <a:pt x="490" y="364"/>
                  </a:lnTo>
                  <a:lnTo>
                    <a:pt x="500" y="362"/>
                  </a:lnTo>
                  <a:lnTo>
                    <a:pt x="510" y="360"/>
                  </a:lnTo>
                  <a:lnTo>
                    <a:pt x="522" y="364"/>
                  </a:lnTo>
                  <a:lnTo>
                    <a:pt x="526" y="362"/>
                  </a:lnTo>
                  <a:lnTo>
                    <a:pt x="530" y="360"/>
                  </a:lnTo>
                  <a:lnTo>
                    <a:pt x="548" y="360"/>
                  </a:lnTo>
                  <a:lnTo>
                    <a:pt x="550" y="362"/>
                  </a:lnTo>
                  <a:lnTo>
                    <a:pt x="554" y="364"/>
                  </a:lnTo>
                  <a:lnTo>
                    <a:pt x="560" y="366"/>
                  </a:lnTo>
                  <a:lnTo>
                    <a:pt x="562" y="370"/>
                  </a:lnTo>
                  <a:lnTo>
                    <a:pt x="562" y="372"/>
                  </a:lnTo>
                  <a:lnTo>
                    <a:pt x="562" y="376"/>
                  </a:lnTo>
                  <a:lnTo>
                    <a:pt x="564" y="376"/>
                  </a:lnTo>
                  <a:lnTo>
                    <a:pt x="570" y="374"/>
                  </a:lnTo>
                  <a:lnTo>
                    <a:pt x="572" y="372"/>
                  </a:lnTo>
                  <a:lnTo>
                    <a:pt x="582" y="368"/>
                  </a:lnTo>
                  <a:lnTo>
                    <a:pt x="590" y="370"/>
                  </a:lnTo>
                  <a:lnTo>
                    <a:pt x="594" y="374"/>
                  </a:lnTo>
                  <a:lnTo>
                    <a:pt x="594" y="378"/>
                  </a:lnTo>
                  <a:lnTo>
                    <a:pt x="596" y="382"/>
                  </a:lnTo>
                  <a:lnTo>
                    <a:pt x="598" y="386"/>
                  </a:lnTo>
                  <a:lnTo>
                    <a:pt x="600" y="388"/>
                  </a:lnTo>
                  <a:lnTo>
                    <a:pt x="604" y="390"/>
                  </a:lnTo>
                  <a:lnTo>
                    <a:pt x="602" y="396"/>
                  </a:lnTo>
                  <a:lnTo>
                    <a:pt x="600" y="398"/>
                  </a:lnTo>
                  <a:lnTo>
                    <a:pt x="598" y="402"/>
                  </a:lnTo>
                  <a:lnTo>
                    <a:pt x="598" y="406"/>
                  </a:lnTo>
                  <a:lnTo>
                    <a:pt x="600" y="410"/>
                  </a:lnTo>
                  <a:lnTo>
                    <a:pt x="602" y="414"/>
                  </a:lnTo>
                  <a:lnTo>
                    <a:pt x="600" y="416"/>
                  </a:lnTo>
                  <a:lnTo>
                    <a:pt x="600" y="418"/>
                  </a:lnTo>
                  <a:lnTo>
                    <a:pt x="600" y="428"/>
                  </a:lnTo>
                  <a:lnTo>
                    <a:pt x="606" y="436"/>
                  </a:lnTo>
                  <a:lnTo>
                    <a:pt x="606" y="446"/>
                  </a:lnTo>
                  <a:lnTo>
                    <a:pt x="608" y="452"/>
                  </a:lnTo>
                  <a:lnTo>
                    <a:pt x="612" y="458"/>
                  </a:lnTo>
                  <a:lnTo>
                    <a:pt x="616" y="462"/>
                  </a:lnTo>
                  <a:lnTo>
                    <a:pt x="622" y="464"/>
                  </a:lnTo>
                  <a:lnTo>
                    <a:pt x="628" y="464"/>
                  </a:lnTo>
                  <a:lnTo>
                    <a:pt x="628" y="458"/>
                  </a:lnTo>
                  <a:lnTo>
                    <a:pt x="632" y="450"/>
                  </a:lnTo>
                  <a:lnTo>
                    <a:pt x="634" y="444"/>
                  </a:lnTo>
                  <a:lnTo>
                    <a:pt x="636" y="438"/>
                  </a:lnTo>
                  <a:lnTo>
                    <a:pt x="636" y="426"/>
                  </a:lnTo>
                  <a:lnTo>
                    <a:pt x="638" y="416"/>
                  </a:lnTo>
                  <a:lnTo>
                    <a:pt x="636" y="406"/>
                  </a:lnTo>
                  <a:lnTo>
                    <a:pt x="632" y="396"/>
                  </a:lnTo>
                  <a:lnTo>
                    <a:pt x="630" y="384"/>
                  </a:lnTo>
                  <a:lnTo>
                    <a:pt x="628" y="372"/>
                  </a:lnTo>
                  <a:lnTo>
                    <a:pt x="630" y="356"/>
                  </a:lnTo>
                  <a:lnTo>
                    <a:pt x="634" y="344"/>
                  </a:lnTo>
                  <a:lnTo>
                    <a:pt x="642" y="332"/>
                  </a:lnTo>
                  <a:lnTo>
                    <a:pt x="650" y="322"/>
                  </a:lnTo>
                  <a:lnTo>
                    <a:pt x="654" y="322"/>
                  </a:lnTo>
                  <a:lnTo>
                    <a:pt x="658" y="320"/>
                  </a:lnTo>
                  <a:lnTo>
                    <a:pt x="662" y="316"/>
                  </a:lnTo>
                  <a:lnTo>
                    <a:pt x="664" y="314"/>
                  </a:lnTo>
                  <a:lnTo>
                    <a:pt x="670" y="312"/>
                  </a:lnTo>
                  <a:lnTo>
                    <a:pt x="672" y="310"/>
                  </a:lnTo>
                  <a:lnTo>
                    <a:pt x="678" y="302"/>
                  </a:lnTo>
                  <a:lnTo>
                    <a:pt x="682" y="296"/>
                  </a:lnTo>
                  <a:lnTo>
                    <a:pt x="686" y="294"/>
                  </a:lnTo>
                  <a:lnTo>
                    <a:pt x="692" y="294"/>
                  </a:lnTo>
                  <a:lnTo>
                    <a:pt x="692" y="290"/>
                  </a:lnTo>
                  <a:lnTo>
                    <a:pt x="694" y="292"/>
                  </a:lnTo>
                  <a:lnTo>
                    <a:pt x="698" y="290"/>
                  </a:lnTo>
                  <a:lnTo>
                    <a:pt x="702" y="286"/>
                  </a:lnTo>
                  <a:lnTo>
                    <a:pt x="706" y="282"/>
                  </a:lnTo>
                  <a:lnTo>
                    <a:pt x="710" y="278"/>
                  </a:lnTo>
                  <a:lnTo>
                    <a:pt x="718" y="276"/>
                  </a:lnTo>
                  <a:lnTo>
                    <a:pt x="722" y="276"/>
                  </a:lnTo>
                  <a:lnTo>
                    <a:pt x="728" y="272"/>
                  </a:lnTo>
                  <a:lnTo>
                    <a:pt x="726" y="268"/>
                  </a:lnTo>
                  <a:lnTo>
                    <a:pt x="728" y="264"/>
                  </a:lnTo>
                  <a:lnTo>
                    <a:pt x="740" y="260"/>
                  </a:lnTo>
                  <a:lnTo>
                    <a:pt x="742" y="258"/>
                  </a:lnTo>
                  <a:lnTo>
                    <a:pt x="744" y="256"/>
                  </a:lnTo>
                  <a:lnTo>
                    <a:pt x="748" y="254"/>
                  </a:lnTo>
                  <a:lnTo>
                    <a:pt x="750" y="250"/>
                  </a:lnTo>
                  <a:lnTo>
                    <a:pt x="748" y="246"/>
                  </a:lnTo>
                  <a:lnTo>
                    <a:pt x="748" y="242"/>
                  </a:lnTo>
                  <a:lnTo>
                    <a:pt x="746" y="238"/>
                  </a:lnTo>
                  <a:lnTo>
                    <a:pt x="744" y="234"/>
                  </a:lnTo>
                  <a:lnTo>
                    <a:pt x="742" y="230"/>
                  </a:lnTo>
                  <a:lnTo>
                    <a:pt x="738" y="228"/>
                  </a:lnTo>
                  <a:lnTo>
                    <a:pt x="746" y="228"/>
                  </a:lnTo>
                  <a:lnTo>
                    <a:pt x="744" y="228"/>
                  </a:lnTo>
                  <a:lnTo>
                    <a:pt x="744" y="226"/>
                  </a:lnTo>
                  <a:lnTo>
                    <a:pt x="746" y="222"/>
                  </a:lnTo>
                  <a:lnTo>
                    <a:pt x="752" y="224"/>
                  </a:lnTo>
                  <a:lnTo>
                    <a:pt x="756" y="222"/>
                  </a:lnTo>
                  <a:lnTo>
                    <a:pt x="758" y="220"/>
                  </a:lnTo>
                  <a:lnTo>
                    <a:pt x="758" y="212"/>
                  </a:lnTo>
                  <a:lnTo>
                    <a:pt x="754" y="204"/>
                  </a:lnTo>
                  <a:lnTo>
                    <a:pt x="754" y="200"/>
                  </a:lnTo>
                  <a:lnTo>
                    <a:pt x="758" y="206"/>
                  </a:lnTo>
                  <a:lnTo>
                    <a:pt x="760" y="210"/>
                  </a:lnTo>
                  <a:lnTo>
                    <a:pt x="766" y="210"/>
                  </a:lnTo>
                  <a:lnTo>
                    <a:pt x="768" y="210"/>
                  </a:lnTo>
                  <a:lnTo>
                    <a:pt x="770" y="208"/>
                  </a:lnTo>
                  <a:lnTo>
                    <a:pt x="772" y="200"/>
                  </a:lnTo>
                  <a:lnTo>
                    <a:pt x="772" y="180"/>
                  </a:lnTo>
                  <a:lnTo>
                    <a:pt x="772" y="184"/>
                  </a:lnTo>
                  <a:lnTo>
                    <a:pt x="772" y="186"/>
                  </a:lnTo>
                  <a:lnTo>
                    <a:pt x="774" y="186"/>
                  </a:lnTo>
                  <a:lnTo>
                    <a:pt x="774" y="190"/>
                  </a:lnTo>
                  <a:lnTo>
                    <a:pt x="776" y="194"/>
                  </a:lnTo>
                  <a:lnTo>
                    <a:pt x="780" y="188"/>
                  </a:lnTo>
                  <a:lnTo>
                    <a:pt x="786" y="184"/>
                  </a:lnTo>
                  <a:lnTo>
                    <a:pt x="788" y="184"/>
                  </a:lnTo>
                  <a:lnTo>
                    <a:pt x="794" y="176"/>
                  </a:lnTo>
                  <a:lnTo>
                    <a:pt x="800" y="168"/>
                  </a:lnTo>
                  <a:lnTo>
                    <a:pt x="798" y="160"/>
                  </a:lnTo>
                  <a:lnTo>
                    <a:pt x="800" y="158"/>
                  </a:lnTo>
                  <a:lnTo>
                    <a:pt x="802" y="156"/>
                  </a:lnTo>
                  <a:lnTo>
                    <a:pt x="812" y="156"/>
                  </a:lnTo>
                  <a:lnTo>
                    <a:pt x="822" y="156"/>
                  </a:lnTo>
                  <a:lnTo>
                    <a:pt x="828" y="152"/>
                  </a:lnTo>
                  <a:lnTo>
                    <a:pt x="808" y="152"/>
                  </a:lnTo>
                  <a:lnTo>
                    <a:pt x="816" y="150"/>
                  </a:lnTo>
                  <a:lnTo>
                    <a:pt x="826" y="150"/>
                  </a:lnTo>
                  <a:lnTo>
                    <a:pt x="834" y="148"/>
                  </a:lnTo>
                  <a:lnTo>
                    <a:pt x="844" y="144"/>
                  </a:lnTo>
                  <a:lnTo>
                    <a:pt x="848" y="140"/>
                  </a:lnTo>
                  <a:lnTo>
                    <a:pt x="850" y="138"/>
                  </a:lnTo>
                  <a:lnTo>
                    <a:pt x="862" y="140"/>
                  </a:lnTo>
                  <a:lnTo>
                    <a:pt x="868" y="138"/>
                  </a:lnTo>
                  <a:lnTo>
                    <a:pt x="872" y="136"/>
                  </a:lnTo>
                  <a:lnTo>
                    <a:pt x="870" y="132"/>
                  </a:lnTo>
                  <a:lnTo>
                    <a:pt x="868" y="134"/>
                  </a:lnTo>
                  <a:lnTo>
                    <a:pt x="866" y="136"/>
                  </a:lnTo>
                  <a:lnTo>
                    <a:pt x="860" y="136"/>
                  </a:lnTo>
                  <a:lnTo>
                    <a:pt x="862" y="134"/>
                  </a:lnTo>
                  <a:lnTo>
                    <a:pt x="862" y="130"/>
                  </a:lnTo>
                  <a:lnTo>
                    <a:pt x="860" y="126"/>
                  </a:lnTo>
                  <a:lnTo>
                    <a:pt x="862" y="120"/>
                  </a:lnTo>
                  <a:lnTo>
                    <a:pt x="864" y="116"/>
                  </a:lnTo>
                  <a:lnTo>
                    <a:pt x="866" y="110"/>
                  </a:lnTo>
                  <a:lnTo>
                    <a:pt x="868" y="104"/>
                  </a:lnTo>
                  <a:lnTo>
                    <a:pt x="874" y="100"/>
                  </a:lnTo>
                  <a:lnTo>
                    <a:pt x="882" y="96"/>
                  </a:lnTo>
                  <a:lnTo>
                    <a:pt x="900" y="90"/>
                  </a:lnTo>
                  <a:lnTo>
                    <a:pt x="918" y="84"/>
                  </a:lnTo>
                  <a:lnTo>
                    <a:pt x="934" y="78"/>
                  </a:lnTo>
                  <a:lnTo>
                    <a:pt x="928" y="58"/>
                  </a:lnTo>
                  <a:lnTo>
                    <a:pt x="928" y="52"/>
                  </a:lnTo>
                  <a:lnTo>
                    <a:pt x="930" y="48"/>
                  </a:lnTo>
                  <a:lnTo>
                    <a:pt x="936" y="40"/>
                  </a:lnTo>
                  <a:lnTo>
                    <a:pt x="916" y="34"/>
                  </a:lnTo>
                  <a:lnTo>
                    <a:pt x="908" y="36"/>
                  </a:lnTo>
                  <a:lnTo>
                    <a:pt x="902" y="40"/>
                  </a:lnTo>
                  <a:lnTo>
                    <a:pt x="892" y="54"/>
                  </a:lnTo>
                  <a:lnTo>
                    <a:pt x="886" y="62"/>
                  </a:lnTo>
                  <a:lnTo>
                    <a:pt x="880" y="70"/>
                  </a:lnTo>
                  <a:lnTo>
                    <a:pt x="874" y="74"/>
                  </a:lnTo>
                  <a:lnTo>
                    <a:pt x="864" y="76"/>
                  </a:lnTo>
                  <a:lnTo>
                    <a:pt x="858" y="78"/>
                  </a:lnTo>
                  <a:lnTo>
                    <a:pt x="822" y="78"/>
                  </a:lnTo>
                  <a:lnTo>
                    <a:pt x="814" y="82"/>
                  </a:lnTo>
                  <a:lnTo>
                    <a:pt x="806" y="86"/>
                  </a:lnTo>
                  <a:lnTo>
                    <a:pt x="792" y="96"/>
                  </a:lnTo>
                  <a:lnTo>
                    <a:pt x="778" y="106"/>
                  </a:lnTo>
                  <a:lnTo>
                    <a:pt x="772" y="108"/>
                  </a:lnTo>
                  <a:lnTo>
                    <a:pt x="764" y="110"/>
                  </a:lnTo>
                  <a:lnTo>
                    <a:pt x="758" y="108"/>
                  </a:lnTo>
                  <a:lnTo>
                    <a:pt x="752" y="106"/>
                  </a:lnTo>
                  <a:lnTo>
                    <a:pt x="746" y="106"/>
                  </a:lnTo>
                  <a:lnTo>
                    <a:pt x="744" y="108"/>
                  </a:lnTo>
                  <a:lnTo>
                    <a:pt x="740" y="112"/>
                  </a:lnTo>
                  <a:lnTo>
                    <a:pt x="736" y="118"/>
                  </a:lnTo>
                  <a:lnTo>
                    <a:pt x="734" y="124"/>
                  </a:lnTo>
                  <a:lnTo>
                    <a:pt x="722" y="130"/>
                  </a:lnTo>
                  <a:lnTo>
                    <a:pt x="706" y="136"/>
                  </a:lnTo>
                  <a:lnTo>
                    <a:pt x="690" y="142"/>
                  </a:lnTo>
                  <a:lnTo>
                    <a:pt x="678" y="146"/>
                  </a:lnTo>
                  <a:lnTo>
                    <a:pt x="668" y="144"/>
                  </a:lnTo>
                  <a:lnTo>
                    <a:pt x="664" y="142"/>
                  </a:lnTo>
                  <a:lnTo>
                    <a:pt x="664" y="140"/>
                  </a:lnTo>
                  <a:lnTo>
                    <a:pt x="664" y="134"/>
                  </a:lnTo>
                  <a:lnTo>
                    <a:pt x="668" y="130"/>
                  </a:lnTo>
                  <a:lnTo>
                    <a:pt x="676" y="126"/>
                  </a:lnTo>
                  <a:lnTo>
                    <a:pt x="684" y="120"/>
                  </a:lnTo>
                  <a:lnTo>
                    <a:pt x="688" y="116"/>
                  </a:lnTo>
                  <a:lnTo>
                    <a:pt x="688" y="112"/>
                  </a:lnTo>
                  <a:lnTo>
                    <a:pt x="686" y="110"/>
                  </a:lnTo>
                  <a:lnTo>
                    <a:pt x="684" y="108"/>
                  </a:lnTo>
                  <a:lnTo>
                    <a:pt x="686" y="102"/>
                  </a:lnTo>
                  <a:lnTo>
                    <a:pt x="684" y="100"/>
                  </a:lnTo>
                  <a:lnTo>
                    <a:pt x="682" y="94"/>
                  </a:lnTo>
                  <a:lnTo>
                    <a:pt x="678" y="98"/>
                  </a:lnTo>
                  <a:lnTo>
                    <a:pt x="676" y="102"/>
                  </a:lnTo>
                  <a:lnTo>
                    <a:pt x="668" y="102"/>
                  </a:lnTo>
                  <a:lnTo>
                    <a:pt x="672" y="96"/>
                  </a:lnTo>
                  <a:lnTo>
                    <a:pt x="678" y="92"/>
                  </a:lnTo>
                  <a:lnTo>
                    <a:pt x="682" y="84"/>
                  </a:lnTo>
                  <a:lnTo>
                    <a:pt x="684" y="76"/>
                  </a:lnTo>
                  <a:lnTo>
                    <a:pt x="684" y="72"/>
                  </a:lnTo>
                  <a:lnTo>
                    <a:pt x="680" y="70"/>
                  </a:lnTo>
                  <a:lnTo>
                    <a:pt x="676" y="68"/>
                  </a:lnTo>
                  <a:lnTo>
                    <a:pt x="668" y="68"/>
                  </a:lnTo>
                  <a:lnTo>
                    <a:pt x="664" y="68"/>
                  </a:lnTo>
                  <a:lnTo>
                    <a:pt x="656" y="76"/>
                  </a:lnTo>
                  <a:lnTo>
                    <a:pt x="646" y="82"/>
                  </a:lnTo>
                  <a:lnTo>
                    <a:pt x="636" y="88"/>
                  </a:lnTo>
                  <a:lnTo>
                    <a:pt x="628" y="98"/>
                  </a:lnTo>
                  <a:lnTo>
                    <a:pt x="626" y="102"/>
                  </a:lnTo>
                  <a:lnTo>
                    <a:pt x="624" y="110"/>
                  </a:lnTo>
                  <a:lnTo>
                    <a:pt x="622" y="124"/>
                  </a:lnTo>
                  <a:lnTo>
                    <a:pt x="618" y="130"/>
                  </a:lnTo>
                  <a:lnTo>
                    <a:pt x="614" y="136"/>
                  </a:lnTo>
                  <a:lnTo>
                    <a:pt x="608" y="140"/>
                  </a:lnTo>
                  <a:lnTo>
                    <a:pt x="600" y="142"/>
                  </a:lnTo>
                  <a:lnTo>
                    <a:pt x="596" y="140"/>
                  </a:lnTo>
                  <a:lnTo>
                    <a:pt x="594" y="138"/>
                  </a:lnTo>
                  <a:lnTo>
                    <a:pt x="592" y="136"/>
                  </a:lnTo>
                  <a:lnTo>
                    <a:pt x="594" y="130"/>
                  </a:lnTo>
                  <a:lnTo>
                    <a:pt x="596" y="122"/>
                  </a:lnTo>
                  <a:lnTo>
                    <a:pt x="602" y="108"/>
                  </a:lnTo>
                  <a:lnTo>
                    <a:pt x="610" y="96"/>
                  </a:lnTo>
                  <a:lnTo>
                    <a:pt x="618" y="86"/>
                  </a:lnTo>
                  <a:lnTo>
                    <a:pt x="618" y="82"/>
                  </a:lnTo>
                  <a:lnTo>
                    <a:pt x="620" y="78"/>
                  </a:lnTo>
                  <a:lnTo>
                    <a:pt x="628" y="70"/>
                  </a:lnTo>
                  <a:lnTo>
                    <a:pt x="638" y="64"/>
                  </a:lnTo>
                  <a:lnTo>
                    <a:pt x="646" y="62"/>
                  </a:lnTo>
                  <a:lnTo>
                    <a:pt x="666" y="62"/>
                  </a:lnTo>
                  <a:lnTo>
                    <a:pt x="670" y="60"/>
                  </a:lnTo>
                  <a:lnTo>
                    <a:pt x="674" y="60"/>
                  </a:lnTo>
                  <a:lnTo>
                    <a:pt x="682" y="54"/>
                  </a:lnTo>
                  <a:lnTo>
                    <a:pt x="672" y="52"/>
                  </a:lnTo>
                  <a:lnTo>
                    <a:pt x="664" y="52"/>
                  </a:lnTo>
                  <a:lnTo>
                    <a:pt x="658" y="52"/>
                  </a:lnTo>
                  <a:lnTo>
                    <a:pt x="652" y="50"/>
                  </a:lnTo>
                  <a:lnTo>
                    <a:pt x="640" y="48"/>
                  </a:lnTo>
                  <a:lnTo>
                    <a:pt x="636" y="46"/>
                  </a:lnTo>
                  <a:lnTo>
                    <a:pt x="634" y="42"/>
                  </a:lnTo>
                  <a:lnTo>
                    <a:pt x="634" y="38"/>
                  </a:lnTo>
                  <a:lnTo>
                    <a:pt x="628" y="38"/>
                  </a:lnTo>
                  <a:lnTo>
                    <a:pt x="626" y="38"/>
                  </a:lnTo>
                  <a:lnTo>
                    <a:pt x="624" y="36"/>
                  </a:lnTo>
                  <a:lnTo>
                    <a:pt x="630" y="32"/>
                  </a:lnTo>
                  <a:lnTo>
                    <a:pt x="606" y="40"/>
                  </a:lnTo>
                  <a:lnTo>
                    <a:pt x="592" y="42"/>
                  </a:lnTo>
                  <a:lnTo>
                    <a:pt x="580" y="44"/>
                  </a:lnTo>
                  <a:lnTo>
                    <a:pt x="576" y="44"/>
                  </a:lnTo>
                  <a:lnTo>
                    <a:pt x="572" y="44"/>
                  </a:lnTo>
                  <a:lnTo>
                    <a:pt x="568" y="42"/>
                  </a:lnTo>
                  <a:lnTo>
                    <a:pt x="576" y="36"/>
                  </a:lnTo>
                  <a:lnTo>
                    <a:pt x="584" y="32"/>
                  </a:lnTo>
                  <a:lnTo>
                    <a:pt x="594" y="28"/>
                  </a:lnTo>
                  <a:lnTo>
                    <a:pt x="604" y="22"/>
                  </a:lnTo>
                  <a:lnTo>
                    <a:pt x="590" y="20"/>
                  </a:lnTo>
                  <a:lnTo>
                    <a:pt x="580" y="16"/>
                  </a:lnTo>
                  <a:lnTo>
                    <a:pt x="580" y="18"/>
                  </a:lnTo>
                  <a:lnTo>
                    <a:pt x="574" y="16"/>
                  </a:lnTo>
                  <a:lnTo>
                    <a:pt x="568" y="14"/>
                  </a:lnTo>
                  <a:lnTo>
                    <a:pt x="560" y="14"/>
                  </a:lnTo>
                  <a:lnTo>
                    <a:pt x="554" y="12"/>
                  </a:lnTo>
                  <a:lnTo>
                    <a:pt x="548" y="10"/>
                  </a:lnTo>
                  <a:lnTo>
                    <a:pt x="544" y="6"/>
                  </a:lnTo>
                  <a:lnTo>
                    <a:pt x="544" y="0"/>
                  </a:lnTo>
                  <a:lnTo>
                    <a:pt x="120" y="0"/>
                  </a:lnTo>
                  <a:lnTo>
                    <a:pt x="118" y="6"/>
                  </a:lnTo>
                  <a:lnTo>
                    <a:pt x="114" y="14"/>
                  </a:lnTo>
                  <a:lnTo>
                    <a:pt x="112" y="22"/>
                  </a:lnTo>
                  <a:lnTo>
                    <a:pt x="108" y="24"/>
                  </a:lnTo>
                  <a:lnTo>
                    <a:pt x="104" y="26"/>
                  </a:lnTo>
                  <a:lnTo>
                    <a:pt x="102" y="22"/>
                  </a:lnTo>
                  <a:lnTo>
                    <a:pt x="100" y="20"/>
                  </a:lnTo>
                  <a:lnTo>
                    <a:pt x="88" y="16"/>
                  </a:lnTo>
                  <a:lnTo>
                    <a:pt x="84" y="28"/>
                  </a:lnTo>
                  <a:lnTo>
                    <a:pt x="70" y="54"/>
                  </a:lnTo>
                  <a:lnTo>
                    <a:pt x="52" y="84"/>
                  </a:lnTo>
                  <a:lnTo>
                    <a:pt x="44" y="96"/>
                  </a:lnTo>
                  <a:lnTo>
                    <a:pt x="34" y="104"/>
                  </a:lnTo>
                  <a:lnTo>
                    <a:pt x="28" y="112"/>
                  </a:lnTo>
                  <a:lnTo>
                    <a:pt x="22" y="122"/>
                  </a:lnTo>
                  <a:lnTo>
                    <a:pt x="16" y="134"/>
                  </a:lnTo>
                  <a:lnTo>
                    <a:pt x="14" y="146"/>
                  </a:lnTo>
                  <a:lnTo>
                    <a:pt x="10" y="156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8"/>
                  </a:lnTo>
                  <a:lnTo>
                    <a:pt x="2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90"/>
                  </a:lnTo>
                  <a:lnTo>
                    <a:pt x="2" y="202"/>
                  </a:lnTo>
                  <a:lnTo>
                    <a:pt x="4" y="212"/>
                  </a:lnTo>
                  <a:lnTo>
                    <a:pt x="8" y="210"/>
                  </a:lnTo>
                  <a:lnTo>
                    <a:pt x="12" y="208"/>
                  </a:lnTo>
                  <a:lnTo>
                    <a:pt x="20" y="210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8" y="214"/>
                  </a:lnTo>
                  <a:lnTo>
                    <a:pt x="10" y="218"/>
                  </a:lnTo>
                  <a:lnTo>
                    <a:pt x="4" y="216"/>
                  </a:lnTo>
                  <a:lnTo>
                    <a:pt x="2" y="220"/>
                  </a:lnTo>
                  <a:lnTo>
                    <a:pt x="4" y="228"/>
                  </a:lnTo>
                  <a:lnTo>
                    <a:pt x="6" y="230"/>
                  </a:lnTo>
                  <a:lnTo>
                    <a:pt x="8" y="232"/>
                  </a:lnTo>
                  <a:lnTo>
                    <a:pt x="8" y="236"/>
                  </a:lnTo>
                  <a:lnTo>
                    <a:pt x="8" y="238"/>
                  </a:lnTo>
                  <a:lnTo>
                    <a:pt x="6" y="2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1" name="Freeform 246"/>
            <p:cNvSpPr>
              <a:spLocks noChangeAspect="1"/>
            </p:cNvSpPr>
            <p:nvPr/>
          </p:nvSpPr>
          <p:spPr bwMode="auto">
            <a:xfrm>
              <a:off x="580" y="1866"/>
              <a:ext cx="470" cy="391"/>
            </a:xfrm>
            <a:custGeom>
              <a:avLst/>
              <a:gdLst>
                <a:gd name="T0" fmla="*/ 772 w 460"/>
                <a:gd name="T1" fmla="*/ 2279 h 360"/>
                <a:gd name="T2" fmla="*/ 804 w 460"/>
                <a:gd name="T3" fmla="*/ 1919 h 360"/>
                <a:gd name="T4" fmla="*/ 770 w 460"/>
                <a:gd name="T5" fmla="*/ 1851 h 360"/>
                <a:gd name="T6" fmla="*/ 693 w 460"/>
                <a:gd name="T7" fmla="*/ 1969 h 360"/>
                <a:gd name="T8" fmla="*/ 650 w 460"/>
                <a:gd name="T9" fmla="*/ 2323 h 360"/>
                <a:gd name="T10" fmla="*/ 559 w 460"/>
                <a:gd name="T11" fmla="*/ 2413 h 360"/>
                <a:gd name="T12" fmla="*/ 500 w 460"/>
                <a:gd name="T13" fmla="*/ 2174 h 360"/>
                <a:gd name="T14" fmla="*/ 479 w 460"/>
                <a:gd name="T15" fmla="*/ 1779 h 360"/>
                <a:gd name="T16" fmla="*/ 518 w 460"/>
                <a:gd name="T17" fmla="*/ 1169 h 360"/>
                <a:gd name="T18" fmla="*/ 455 w 460"/>
                <a:gd name="T19" fmla="*/ 1008 h 360"/>
                <a:gd name="T20" fmla="*/ 430 w 460"/>
                <a:gd name="T21" fmla="*/ 556 h 360"/>
                <a:gd name="T22" fmla="*/ 391 w 460"/>
                <a:gd name="T23" fmla="*/ 519 h 360"/>
                <a:gd name="T24" fmla="*/ 353 w 460"/>
                <a:gd name="T25" fmla="*/ 614 h 360"/>
                <a:gd name="T26" fmla="*/ 324 w 460"/>
                <a:gd name="T27" fmla="*/ 343 h 360"/>
                <a:gd name="T28" fmla="*/ 297 w 460"/>
                <a:gd name="T29" fmla="*/ 161 h 360"/>
                <a:gd name="T30" fmla="*/ 240 w 460"/>
                <a:gd name="T31" fmla="*/ 243 h 360"/>
                <a:gd name="T32" fmla="*/ 22 w 460"/>
                <a:gd name="T33" fmla="*/ 0 h 360"/>
                <a:gd name="T34" fmla="*/ 2 w 460"/>
                <a:gd name="T35" fmla="*/ 115 h 360"/>
                <a:gd name="T36" fmla="*/ 4 w 460"/>
                <a:gd name="T37" fmla="*/ 434 h 360"/>
                <a:gd name="T38" fmla="*/ 22 w 460"/>
                <a:gd name="T39" fmla="*/ 628 h 360"/>
                <a:gd name="T40" fmla="*/ 16 w 460"/>
                <a:gd name="T41" fmla="*/ 773 h 360"/>
                <a:gd name="T42" fmla="*/ 12 w 460"/>
                <a:gd name="T43" fmla="*/ 926 h 360"/>
                <a:gd name="T44" fmla="*/ 62 w 460"/>
                <a:gd name="T45" fmla="*/ 1083 h 360"/>
                <a:gd name="T46" fmla="*/ 71 w 460"/>
                <a:gd name="T47" fmla="*/ 1216 h 360"/>
                <a:gd name="T48" fmla="*/ 66 w 460"/>
                <a:gd name="T49" fmla="*/ 1353 h 360"/>
                <a:gd name="T50" fmla="*/ 99 w 460"/>
                <a:gd name="T51" fmla="*/ 1491 h 360"/>
                <a:gd name="T52" fmla="*/ 140 w 460"/>
                <a:gd name="T53" fmla="*/ 1618 h 360"/>
                <a:gd name="T54" fmla="*/ 125 w 460"/>
                <a:gd name="T55" fmla="*/ 1387 h 360"/>
                <a:gd name="T56" fmla="*/ 103 w 460"/>
                <a:gd name="T57" fmla="*/ 1169 h 360"/>
                <a:gd name="T58" fmla="*/ 83 w 460"/>
                <a:gd name="T59" fmla="*/ 931 h 360"/>
                <a:gd name="T60" fmla="*/ 64 w 460"/>
                <a:gd name="T61" fmla="*/ 565 h 360"/>
                <a:gd name="T62" fmla="*/ 58 w 460"/>
                <a:gd name="T63" fmla="*/ 519 h 360"/>
                <a:gd name="T64" fmla="*/ 58 w 460"/>
                <a:gd name="T65" fmla="*/ 206 h 360"/>
                <a:gd name="T66" fmla="*/ 75 w 460"/>
                <a:gd name="T67" fmla="*/ 206 h 360"/>
                <a:gd name="T68" fmla="*/ 99 w 460"/>
                <a:gd name="T69" fmla="*/ 490 h 360"/>
                <a:gd name="T70" fmla="*/ 91 w 460"/>
                <a:gd name="T71" fmla="*/ 656 h 360"/>
                <a:gd name="T72" fmla="*/ 115 w 460"/>
                <a:gd name="T73" fmla="*/ 773 h 360"/>
                <a:gd name="T74" fmla="*/ 143 w 460"/>
                <a:gd name="T75" fmla="*/ 958 h 360"/>
                <a:gd name="T76" fmla="*/ 161 w 460"/>
                <a:gd name="T77" fmla="*/ 1072 h 360"/>
                <a:gd name="T78" fmla="*/ 169 w 460"/>
                <a:gd name="T79" fmla="*/ 1289 h 360"/>
                <a:gd name="T80" fmla="*/ 230 w 460"/>
                <a:gd name="T81" fmla="*/ 1627 h 360"/>
                <a:gd name="T82" fmla="*/ 247 w 460"/>
                <a:gd name="T83" fmla="*/ 1919 h 360"/>
                <a:gd name="T84" fmla="*/ 240 w 460"/>
                <a:gd name="T85" fmla="*/ 2015 h 360"/>
                <a:gd name="T86" fmla="*/ 237 w 460"/>
                <a:gd name="T87" fmla="*/ 2174 h 360"/>
                <a:gd name="T88" fmla="*/ 285 w 460"/>
                <a:gd name="T89" fmla="*/ 2389 h 360"/>
                <a:gd name="T90" fmla="*/ 324 w 460"/>
                <a:gd name="T91" fmla="*/ 2483 h 360"/>
                <a:gd name="T92" fmla="*/ 385 w 460"/>
                <a:gd name="T93" fmla="*/ 2688 h 360"/>
                <a:gd name="T94" fmla="*/ 475 w 460"/>
                <a:gd name="T95" fmla="*/ 2876 h 360"/>
                <a:gd name="T96" fmla="*/ 525 w 460"/>
                <a:gd name="T97" fmla="*/ 2785 h 360"/>
                <a:gd name="T98" fmla="*/ 572 w 460"/>
                <a:gd name="T99" fmla="*/ 2858 h 360"/>
                <a:gd name="T100" fmla="*/ 618 w 460"/>
                <a:gd name="T101" fmla="*/ 2962 h 360"/>
                <a:gd name="T102" fmla="*/ 664 w 460"/>
                <a:gd name="T103" fmla="*/ 2804 h 360"/>
                <a:gd name="T104" fmla="*/ 647 w 460"/>
                <a:gd name="T105" fmla="*/ 2670 h 360"/>
                <a:gd name="T106" fmla="*/ 714 w 460"/>
                <a:gd name="T107" fmla="*/ 2559 h 360"/>
                <a:gd name="T108" fmla="*/ 732 w 460"/>
                <a:gd name="T109" fmla="*/ 2472 h 360"/>
                <a:gd name="T110" fmla="*/ 750 w 460"/>
                <a:gd name="T111" fmla="*/ 2472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0"/>
                <a:gd name="T169" fmla="*/ 0 h 360"/>
                <a:gd name="T170" fmla="*/ 460 w 460"/>
                <a:gd name="T171" fmla="*/ 360 h 3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0" h="360">
                  <a:moveTo>
                    <a:pt x="430" y="292"/>
                  </a:moveTo>
                  <a:lnTo>
                    <a:pt x="434" y="288"/>
                  </a:lnTo>
                  <a:lnTo>
                    <a:pt x="436" y="280"/>
                  </a:lnTo>
                  <a:lnTo>
                    <a:pt x="442" y="266"/>
                  </a:lnTo>
                  <a:lnTo>
                    <a:pt x="446" y="250"/>
                  </a:lnTo>
                  <a:lnTo>
                    <a:pt x="448" y="244"/>
                  </a:lnTo>
                  <a:lnTo>
                    <a:pt x="452" y="238"/>
                  </a:lnTo>
                  <a:lnTo>
                    <a:pt x="460" y="224"/>
                  </a:lnTo>
                  <a:lnTo>
                    <a:pt x="458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40" y="216"/>
                  </a:lnTo>
                  <a:lnTo>
                    <a:pt x="422" y="218"/>
                  </a:lnTo>
                  <a:lnTo>
                    <a:pt x="406" y="222"/>
                  </a:lnTo>
                  <a:lnTo>
                    <a:pt x="400" y="226"/>
                  </a:lnTo>
                  <a:lnTo>
                    <a:pt x="396" y="230"/>
                  </a:lnTo>
                  <a:lnTo>
                    <a:pt x="390" y="240"/>
                  </a:lnTo>
                  <a:lnTo>
                    <a:pt x="384" y="250"/>
                  </a:lnTo>
                  <a:lnTo>
                    <a:pt x="378" y="262"/>
                  </a:lnTo>
                  <a:lnTo>
                    <a:pt x="372" y="272"/>
                  </a:lnTo>
                  <a:lnTo>
                    <a:pt x="358" y="274"/>
                  </a:lnTo>
                  <a:lnTo>
                    <a:pt x="344" y="278"/>
                  </a:lnTo>
                  <a:lnTo>
                    <a:pt x="332" y="280"/>
                  </a:lnTo>
                  <a:lnTo>
                    <a:pt x="320" y="282"/>
                  </a:lnTo>
                  <a:lnTo>
                    <a:pt x="310" y="280"/>
                  </a:lnTo>
                  <a:lnTo>
                    <a:pt x="300" y="274"/>
                  </a:lnTo>
                  <a:lnTo>
                    <a:pt x="292" y="266"/>
                  </a:lnTo>
                  <a:lnTo>
                    <a:pt x="286" y="254"/>
                  </a:lnTo>
                  <a:lnTo>
                    <a:pt x="280" y="242"/>
                  </a:lnTo>
                  <a:lnTo>
                    <a:pt x="276" y="230"/>
                  </a:lnTo>
                  <a:lnTo>
                    <a:pt x="274" y="218"/>
                  </a:lnTo>
                  <a:lnTo>
                    <a:pt x="274" y="208"/>
                  </a:lnTo>
                  <a:lnTo>
                    <a:pt x="276" y="190"/>
                  </a:lnTo>
                  <a:lnTo>
                    <a:pt x="280" y="170"/>
                  </a:lnTo>
                  <a:lnTo>
                    <a:pt x="288" y="152"/>
                  </a:lnTo>
                  <a:lnTo>
                    <a:pt x="296" y="136"/>
                  </a:lnTo>
                  <a:lnTo>
                    <a:pt x="276" y="130"/>
                  </a:lnTo>
                  <a:lnTo>
                    <a:pt x="266" y="124"/>
                  </a:lnTo>
                  <a:lnTo>
                    <a:pt x="262" y="122"/>
                  </a:lnTo>
                  <a:lnTo>
                    <a:pt x="260" y="118"/>
                  </a:lnTo>
                  <a:lnTo>
                    <a:pt x="258" y="100"/>
                  </a:lnTo>
                  <a:lnTo>
                    <a:pt x="254" y="80"/>
                  </a:lnTo>
                  <a:lnTo>
                    <a:pt x="250" y="72"/>
                  </a:lnTo>
                  <a:lnTo>
                    <a:pt x="246" y="64"/>
                  </a:lnTo>
                  <a:lnTo>
                    <a:pt x="240" y="60"/>
                  </a:lnTo>
                  <a:lnTo>
                    <a:pt x="232" y="58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18" y="66"/>
                  </a:lnTo>
                  <a:lnTo>
                    <a:pt x="212" y="70"/>
                  </a:lnTo>
                  <a:lnTo>
                    <a:pt x="206" y="72"/>
                  </a:lnTo>
                  <a:lnTo>
                    <a:pt x="202" y="72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2" y="62"/>
                  </a:lnTo>
                  <a:lnTo>
                    <a:pt x="186" y="40"/>
                  </a:lnTo>
                  <a:lnTo>
                    <a:pt x="182" y="36"/>
                  </a:lnTo>
                  <a:lnTo>
                    <a:pt x="178" y="32"/>
                  </a:lnTo>
                  <a:lnTo>
                    <a:pt x="172" y="26"/>
                  </a:lnTo>
                  <a:lnTo>
                    <a:pt x="170" y="18"/>
                  </a:lnTo>
                  <a:lnTo>
                    <a:pt x="164" y="20"/>
                  </a:lnTo>
                  <a:lnTo>
                    <a:pt x="158" y="20"/>
                  </a:lnTo>
                  <a:lnTo>
                    <a:pt x="142" y="18"/>
                  </a:lnTo>
                  <a:lnTo>
                    <a:pt x="138" y="28"/>
                  </a:lnTo>
                  <a:lnTo>
                    <a:pt x="84" y="28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2" y="74"/>
                  </a:lnTo>
                  <a:lnTo>
                    <a:pt x="24" y="78"/>
                  </a:lnTo>
                  <a:lnTo>
                    <a:pt x="24" y="82"/>
                  </a:lnTo>
                  <a:lnTo>
                    <a:pt x="22" y="88"/>
                  </a:lnTo>
                  <a:lnTo>
                    <a:pt x="16" y="90"/>
                  </a:lnTo>
                  <a:lnTo>
                    <a:pt x="12" y="94"/>
                  </a:lnTo>
                  <a:lnTo>
                    <a:pt x="8" y="98"/>
                  </a:lnTo>
                  <a:lnTo>
                    <a:pt x="8" y="102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26" y="118"/>
                  </a:lnTo>
                  <a:lnTo>
                    <a:pt x="34" y="120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2"/>
                  </a:lnTo>
                  <a:lnTo>
                    <a:pt x="44" y="138"/>
                  </a:lnTo>
                  <a:lnTo>
                    <a:pt x="44" y="142"/>
                  </a:lnTo>
                  <a:lnTo>
                    <a:pt x="42" y="146"/>
                  </a:lnTo>
                  <a:lnTo>
                    <a:pt x="40" y="150"/>
                  </a:lnTo>
                  <a:lnTo>
                    <a:pt x="40" y="154"/>
                  </a:lnTo>
                  <a:lnTo>
                    <a:pt x="40" y="158"/>
                  </a:lnTo>
                  <a:lnTo>
                    <a:pt x="42" y="160"/>
                  </a:lnTo>
                  <a:lnTo>
                    <a:pt x="46" y="164"/>
                  </a:lnTo>
                  <a:lnTo>
                    <a:pt x="52" y="168"/>
                  </a:lnTo>
                  <a:lnTo>
                    <a:pt x="58" y="174"/>
                  </a:lnTo>
                  <a:lnTo>
                    <a:pt x="70" y="194"/>
                  </a:lnTo>
                  <a:lnTo>
                    <a:pt x="74" y="192"/>
                  </a:lnTo>
                  <a:lnTo>
                    <a:pt x="78" y="190"/>
                  </a:lnTo>
                  <a:lnTo>
                    <a:pt x="80" y="188"/>
                  </a:lnTo>
                  <a:lnTo>
                    <a:pt x="82" y="184"/>
                  </a:lnTo>
                  <a:lnTo>
                    <a:pt x="80" y="176"/>
                  </a:lnTo>
                  <a:lnTo>
                    <a:pt x="74" y="168"/>
                  </a:lnTo>
                  <a:lnTo>
                    <a:pt x="70" y="162"/>
                  </a:lnTo>
                  <a:lnTo>
                    <a:pt x="64" y="156"/>
                  </a:lnTo>
                  <a:lnTo>
                    <a:pt x="66" y="152"/>
                  </a:lnTo>
                  <a:lnTo>
                    <a:pt x="64" y="148"/>
                  </a:lnTo>
                  <a:lnTo>
                    <a:pt x="60" y="136"/>
                  </a:lnTo>
                  <a:lnTo>
                    <a:pt x="58" y="124"/>
                  </a:lnTo>
                  <a:lnTo>
                    <a:pt x="54" y="114"/>
                  </a:lnTo>
                  <a:lnTo>
                    <a:pt x="52" y="112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48" y="96"/>
                  </a:lnTo>
                  <a:lnTo>
                    <a:pt x="46" y="86"/>
                  </a:lnTo>
                  <a:lnTo>
                    <a:pt x="38" y="66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28" y="50"/>
                  </a:lnTo>
                  <a:lnTo>
                    <a:pt x="30" y="32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40" y="22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2" y="34"/>
                  </a:lnTo>
                  <a:lnTo>
                    <a:pt x="56" y="46"/>
                  </a:lnTo>
                  <a:lnTo>
                    <a:pt x="58" y="58"/>
                  </a:lnTo>
                  <a:lnTo>
                    <a:pt x="58" y="62"/>
                  </a:lnTo>
                  <a:lnTo>
                    <a:pt x="56" y="68"/>
                  </a:lnTo>
                  <a:lnTo>
                    <a:pt x="54" y="74"/>
                  </a:lnTo>
                  <a:lnTo>
                    <a:pt x="54" y="76"/>
                  </a:lnTo>
                  <a:lnTo>
                    <a:pt x="56" y="78"/>
                  </a:lnTo>
                  <a:lnTo>
                    <a:pt x="62" y="78"/>
                  </a:lnTo>
                  <a:lnTo>
                    <a:pt x="62" y="84"/>
                  </a:lnTo>
                  <a:lnTo>
                    <a:pt x="66" y="90"/>
                  </a:lnTo>
                  <a:lnTo>
                    <a:pt x="70" y="94"/>
                  </a:lnTo>
                  <a:lnTo>
                    <a:pt x="74" y="94"/>
                  </a:lnTo>
                  <a:lnTo>
                    <a:pt x="78" y="106"/>
                  </a:lnTo>
                  <a:lnTo>
                    <a:pt x="82" y="112"/>
                  </a:lnTo>
                  <a:lnTo>
                    <a:pt x="86" y="118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4" y="124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92" y="140"/>
                  </a:lnTo>
                  <a:lnTo>
                    <a:pt x="98" y="150"/>
                  </a:lnTo>
                  <a:lnTo>
                    <a:pt x="112" y="164"/>
                  </a:lnTo>
                  <a:lnTo>
                    <a:pt x="120" y="172"/>
                  </a:lnTo>
                  <a:lnTo>
                    <a:pt x="126" y="180"/>
                  </a:lnTo>
                  <a:lnTo>
                    <a:pt x="132" y="190"/>
                  </a:lnTo>
                  <a:lnTo>
                    <a:pt x="140" y="200"/>
                  </a:lnTo>
                  <a:lnTo>
                    <a:pt x="140" y="216"/>
                  </a:lnTo>
                  <a:lnTo>
                    <a:pt x="142" y="220"/>
                  </a:lnTo>
                  <a:lnTo>
                    <a:pt x="142" y="224"/>
                  </a:lnTo>
                  <a:lnTo>
                    <a:pt x="142" y="230"/>
                  </a:lnTo>
                  <a:lnTo>
                    <a:pt x="140" y="234"/>
                  </a:lnTo>
                  <a:lnTo>
                    <a:pt x="138" y="234"/>
                  </a:lnTo>
                  <a:lnTo>
                    <a:pt x="138" y="236"/>
                  </a:lnTo>
                  <a:lnTo>
                    <a:pt x="138" y="242"/>
                  </a:lnTo>
                  <a:lnTo>
                    <a:pt x="134" y="242"/>
                  </a:lnTo>
                  <a:lnTo>
                    <a:pt x="134" y="248"/>
                  </a:lnTo>
                  <a:lnTo>
                    <a:pt x="136" y="254"/>
                  </a:lnTo>
                  <a:lnTo>
                    <a:pt x="140" y="260"/>
                  </a:lnTo>
                  <a:lnTo>
                    <a:pt x="148" y="268"/>
                  </a:lnTo>
                  <a:lnTo>
                    <a:pt x="158" y="274"/>
                  </a:lnTo>
                  <a:lnTo>
                    <a:pt x="162" y="280"/>
                  </a:lnTo>
                  <a:lnTo>
                    <a:pt x="166" y="284"/>
                  </a:lnTo>
                  <a:lnTo>
                    <a:pt x="170" y="288"/>
                  </a:lnTo>
                  <a:lnTo>
                    <a:pt x="178" y="288"/>
                  </a:lnTo>
                  <a:lnTo>
                    <a:pt x="186" y="290"/>
                  </a:lnTo>
                  <a:lnTo>
                    <a:pt x="192" y="294"/>
                  </a:lnTo>
                  <a:lnTo>
                    <a:pt x="204" y="304"/>
                  </a:lnTo>
                  <a:lnTo>
                    <a:pt x="212" y="310"/>
                  </a:lnTo>
                  <a:lnTo>
                    <a:pt x="220" y="314"/>
                  </a:lnTo>
                  <a:lnTo>
                    <a:pt x="234" y="320"/>
                  </a:lnTo>
                  <a:lnTo>
                    <a:pt x="250" y="328"/>
                  </a:lnTo>
                  <a:lnTo>
                    <a:pt x="264" y="334"/>
                  </a:lnTo>
                  <a:lnTo>
                    <a:pt x="272" y="336"/>
                  </a:lnTo>
                  <a:lnTo>
                    <a:pt x="280" y="336"/>
                  </a:lnTo>
                  <a:lnTo>
                    <a:pt x="286" y="336"/>
                  </a:lnTo>
                  <a:lnTo>
                    <a:pt x="294" y="330"/>
                  </a:lnTo>
                  <a:lnTo>
                    <a:pt x="300" y="326"/>
                  </a:lnTo>
                  <a:lnTo>
                    <a:pt x="306" y="324"/>
                  </a:lnTo>
                  <a:lnTo>
                    <a:pt x="312" y="326"/>
                  </a:lnTo>
                  <a:lnTo>
                    <a:pt x="318" y="328"/>
                  </a:lnTo>
                  <a:lnTo>
                    <a:pt x="328" y="334"/>
                  </a:lnTo>
                  <a:lnTo>
                    <a:pt x="336" y="342"/>
                  </a:lnTo>
                  <a:lnTo>
                    <a:pt x="342" y="350"/>
                  </a:lnTo>
                  <a:lnTo>
                    <a:pt x="348" y="360"/>
                  </a:lnTo>
                  <a:lnTo>
                    <a:pt x="352" y="346"/>
                  </a:lnTo>
                  <a:lnTo>
                    <a:pt x="354" y="338"/>
                  </a:lnTo>
                  <a:lnTo>
                    <a:pt x="358" y="334"/>
                  </a:lnTo>
                  <a:lnTo>
                    <a:pt x="380" y="334"/>
                  </a:lnTo>
                  <a:lnTo>
                    <a:pt x="380" y="328"/>
                  </a:lnTo>
                  <a:lnTo>
                    <a:pt x="378" y="322"/>
                  </a:lnTo>
                  <a:lnTo>
                    <a:pt x="374" y="320"/>
                  </a:lnTo>
                  <a:lnTo>
                    <a:pt x="372" y="316"/>
                  </a:lnTo>
                  <a:lnTo>
                    <a:pt x="370" y="312"/>
                  </a:lnTo>
                  <a:lnTo>
                    <a:pt x="374" y="304"/>
                  </a:lnTo>
                  <a:lnTo>
                    <a:pt x="378" y="300"/>
                  </a:lnTo>
                  <a:lnTo>
                    <a:pt x="382" y="298"/>
                  </a:lnTo>
                  <a:lnTo>
                    <a:pt x="408" y="298"/>
                  </a:lnTo>
                  <a:lnTo>
                    <a:pt x="412" y="298"/>
                  </a:lnTo>
                  <a:lnTo>
                    <a:pt x="414" y="296"/>
                  </a:lnTo>
                  <a:lnTo>
                    <a:pt x="416" y="292"/>
                  </a:lnTo>
                  <a:lnTo>
                    <a:pt x="418" y="288"/>
                  </a:lnTo>
                  <a:lnTo>
                    <a:pt x="420" y="286"/>
                  </a:lnTo>
                  <a:lnTo>
                    <a:pt x="424" y="286"/>
                  </a:lnTo>
                  <a:lnTo>
                    <a:pt x="426" y="286"/>
                  </a:lnTo>
                  <a:lnTo>
                    <a:pt x="428" y="288"/>
                  </a:lnTo>
                  <a:lnTo>
                    <a:pt x="428" y="292"/>
                  </a:lnTo>
                  <a:lnTo>
                    <a:pt x="430" y="2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2" name="Freeform 247"/>
            <p:cNvSpPr>
              <a:spLocks noChangeAspect="1"/>
            </p:cNvSpPr>
            <p:nvPr/>
          </p:nvSpPr>
          <p:spPr bwMode="auto">
            <a:xfrm>
              <a:off x="1297" y="2142"/>
              <a:ext cx="64" cy="44"/>
            </a:xfrm>
            <a:custGeom>
              <a:avLst/>
              <a:gdLst>
                <a:gd name="T0" fmla="*/ 0 w 62"/>
                <a:gd name="T1" fmla="*/ 407 h 40"/>
                <a:gd name="T2" fmla="*/ 0 w 62"/>
                <a:gd name="T3" fmla="*/ 336 h 40"/>
                <a:gd name="T4" fmla="*/ 2 w 62"/>
                <a:gd name="T5" fmla="*/ 216 h 40"/>
                <a:gd name="T6" fmla="*/ 2 w 62"/>
                <a:gd name="T7" fmla="*/ 76 h 40"/>
                <a:gd name="T8" fmla="*/ 4 w 62"/>
                <a:gd name="T9" fmla="*/ 4 h 40"/>
                <a:gd name="T10" fmla="*/ 4 w 62"/>
                <a:gd name="T11" fmla="*/ 0 h 40"/>
                <a:gd name="T12" fmla="*/ 42 w 62"/>
                <a:gd name="T13" fmla="*/ 2 h 40"/>
                <a:gd name="T14" fmla="*/ 61 w 62"/>
                <a:gd name="T15" fmla="*/ 2 h 40"/>
                <a:gd name="T16" fmla="*/ 61 w 62"/>
                <a:gd name="T17" fmla="*/ 4 h 40"/>
                <a:gd name="T18" fmla="*/ 65 w 62"/>
                <a:gd name="T19" fmla="*/ 4 h 40"/>
                <a:gd name="T20" fmla="*/ 77 w 62"/>
                <a:gd name="T21" fmla="*/ 4 h 40"/>
                <a:gd name="T22" fmla="*/ 82 w 62"/>
                <a:gd name="T23" fmla="*/ 4 h 40"/>
                <a:gd name="T24" fmla="*/ 88 w 62"/>
                <a:gd name="T25" fmla="*/ 76 h 40"/>
                <a:gd name="T26" fmla="*/ 94 w 62"/>
                <a:gd name="T27" fmla="*/ 111 h 40"/>
                <a:gd name="T28" fmla="*/ 100 w 62"/>
                <a:gd name="T29" fmla="*/ 111 h 40"/>
                <a:gd name="T30" fmla="*/ 100 w 62"/>
                <a:gd name="T31" fmla="*/ 134 h 40"/>
                <a:gd name="T32" fmla="*/ 106 w 62"/>
                <a:gd name="T33" fmla="*/ 162 h 40"/>
                <a:gd name="T34" fmla="*/ 119 w 62"/>
                <a:gd name="T35" fmla="*/ 196 h 40"/>
                <a:gd name="T36" fmla="*/ 127 w 62"/>
                <a:gd name="T37" fmla="*/ 216 h 40"/>
                <a:gd name="T38" fmla="*/ 131 w 62"/>
                <a:gd name="T39" fmla="*/ 238 h 40"/>
                <a:gd name="T40" fmla="*/ 139 w 62"/>
                <a:gd name="T41" fmla="*/ 336 h 40"/>
                <a:gd name="T42" fmla="*/ 127 w 62"/>
                <a:gd name="T43" fmla="*/ 351 h 40"/>
                <a:gd name="T44" fmla="*/ 123 w 62"/>
                <a:gd name="T45" fmla="*/ 407 h 40"/>
                <a:gd name="T46" fmla="*/ 119 w 62"/>
                <a:gd name="T47" fmla="*/ 384 h 40"/>
                <a:gd name="T48" fmla="*/ 115 w 62"/>
                <a:gd name="T49" fmla="*/ 351 h 40"/>
                <a:gd name="T50" fmla="*/ 69 w 62"/>
                <a:gd name="T51" fmla="*/ 351 h 40"/>
                <a:gd name="T52" fmla="*/ 65 w 62"/>
                <a:gd name="T53" fmla="*/ 384 h 40"/>
                <a:gd name="T54" fmla="*/ 61 w 62"/>
                <a:gd name="T55" fmla="*/ 384 h 40"/>
                <a:gd name="T56" fmla="*/ 46 w 62"/>
                <a:gd name="T57" fmla="*/ 384 h 40"/>
                <a:gd name="T58" fmla="*/ 14 w 62"/>
                <a:gd name="T59" fmla="*/ 384 h 40"/>
                <a:gd name="T60" fmla="*/ 12 w 62"/>
                <a:gd name="T61" fmla="*/ 425 h 40"/>
                <a:gd name="T62" fmla="*/ 8 w 62"/>
                <a:gd name="T63" fmla="*/ 456 h 40"/>
                <a:gd name="T64" fmla="*/ 2 w 62"/>
                <a:gd name="T65" fmla="*/ 467 h 40"/>
                <a:gd name="T66" fmla="*/ 2 w 62"/>
                <a:gd name="T67" fmla="*/ 456 h 40"/>
                <a:gd name="T68" fmla="*/ 2 w 62"/>
                <a:gd name="T69" fmla="*/ 425 h 40"/>
                <a:gd name="T70" fmla="*/ 0 w 62"/>
                <a:gd name="T71" fmla="*/ 407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2"/>
                <a:gd name="T109" fmla="*/ 0 h 40"/>
                <a:gd name="T110" fmla="*/ 62 w 6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2" h="40">
                  <a:moveTo>
                    <a:pt x="0" y="34"/>
                  </a:moveTo>
                  <a:lnTo>
                    <a:pt x="0" y="28"/>
                  </a:lnTo>
                  <a:lnTo>
                    <a:pt x="2" y="1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1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52" y="16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2" y="28"/>
                  </a:lnTo>
                  <a:lnTo>
                    <a:pt x="56" y="30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50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0" y="32"/>
                  </a:lnTo>
                  <a:lnTo>
                    <a:pt x="14" y="32"/>
                  </a:lnTo>
                  <a:lnTo>
                    <a:pt x="12" y="36"/>
                  </a:lnTo>
                  <a:lnTo>
                    <a:pt x="8" y="38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3" name="Freeform 248"/>
            <p:cNvSpPr>
              <a:spLocks noChangeAspect="1"/>
            </p:cNvSpPr>
            <p:nvPr/>
          </p:nvSpPr>
          <p:spPr bwMode="auto">
            <a:xfrm>
              <a:off x="1188" y="2170"/>
              <a:ext cx="36" cy="17"/>
            </a:xfrm>
            <a:custGeom>
              <a:avLst/>
              <a:gdLst>
                <a:gd name="T0" fmla="*/ 0 w 34"/>
                <a:gd name="T1" fmla="*/ 44 h 16"/>
                <a:gd name="T2" fmla="*/ 0 w 34"/>
                <a:gd name="T3" fmla="*/ 4 h 16"/>
                <a:gd name="T4" fmla="*/ 2 w 34"/>
                <a:gd name="T5" fmla="*/ 2 h 16"/>
                <a:gd name="T6" fmla="*/ 8 w 34"/>
                <a:gd name="T7" fmla="*/ 0 h 16"/>
                <a:gd name="T8" fmla="*/ 59 w 34"/>
                <a:gd name="T9" fmla="*/ 0 h 16"/>
                <a:gd name="T10" fmla="*/ 93 w 34"/>
                <a:gd name="T11" fmla="*/ 4 h 16"/>
                <a:gd name="T12" fmla="*/ 146 w 34"/>
                <a:gd name="T13" fmla="*/ 56 h 16"/>
                <a:gd name="T14" fmla="*/ 123 w 34"/>
                <a:gd name="T15" fmla="*/ 63 h 16"/>
                <a:gd name="T16" fmla="*/ 93 w 34"/>
                <a:gd name="T17" fmla="*/ 71 h 16"/>
                <a:gd name="T18" fmla="*/ 47 w 34"/>
                <a:gd name="T19" fmla="*/ 63 h 16"/>
                <a:gd name="T20" fmla="*/ 4 w 34"/>
                <a:gd name="T21" fmla="*/ 50 h 16"/>
                <a:gd name="T22" fmla="*/ 0 w 34"/>
                <a:gd name="T23" fmla="*/ 6 h 16"/>
                <a:gd name="T24" fmla="*/ 0 w 34"/>
                <a:gd name="T25" fmla="*/ 44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6"/>
                <a:gd name="T41" fmla="*/ 34 w 3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6">
                  <a:moveTo>
                    <a:pt x="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34" y="12"/>
                  </a:lnTo>
                  <a:lnTo>
                    <a:pt x="28" y="14"/>
                  </a:lnTo>
                  <a:lnTo>
                    <a:pt x="22" y="16"/>
                  </a:lnTo>
                  <a:lnTo>
                    <a:pt x="10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4" name="Freeform 249"/>
            <p:cNvSpPr>
              <a:spLocks noChangeAspect="1"/>
            </p:cNvSpPr>
            <p:nvPr/>
          </p:nvSpPr>
          <p:spPr bwMode="auto">
            <a:xfrm>
              <a:off x="1254" y="2139"/>
              <a:ext cx="107" cy="47"/>
            </a:xfrm>
            <a:custGeom>
              <a:avLst/>
              <a:gdLst>
                <a:gd name="T0" fmla="*/ 88 w 104"/>
                <a:gd name="T1" fmla="*/ 780 h 42"/>
                <a:gd name="T2" fmla="*/ 88 w 104"/>
                <a:gd name="T3" fmla="*/ 737 h 42"/>
                <a:gd name="T4" fmla="*/ 88 w 104"/>
                <a:gd name="T5" fmla="*/ 659 h 42"/>
                <a:gd name="T6" fmla="*/ 14 w 104"/>
                <a:gd name="T7" fmla="*/ 659 h 42"/>
                <a:gd name="T8" fmla="*/ 4 w 104"/>
                <a:gd name="T9" fmla="*/ 640 h 42"/>
                <a:gd name="T10" fmla="*/ 2 w 104"/>
                <a:gd name="T11" fmla="*/ 589 h 42"/>
                <a:gd name="T12" fmla="*/ 0 w 104"/>
                <a:gd name="T13" fmla="*/ 516 h 42"/>
                <a:gd name="T14" fmla="*/ 14 w 104"/>
                <a:gd name="T15" fmla="*/ 457 h 42"/>
                <a:gd name="T16" fmla="*/ 46 w 104"/>
                <a:gd name="T17" fmla="*/ 470 h 42"/>
                <a:gd name="T18" fmla="*/ 52 w 104"/>
                <a:gd name="T19" fmla="*/ 516 h 42"/>
                <a:gd name="T20" fmla="*/ 60 w 104"/>
                <a:gd name="T21" fmla="*/ 470 h 42"/>
                <a:gd name="T22" fmla="*/ 64 w 104"/>
                <a:gd name="T23" fmla="*/ 412 h 42"/>
                <a:gd name="T24" fmla="*/ 60 w 104"/>
                <a:gd name="T25" fmla="*/ 368 h 42"/>
                <a:gd name="T26" fmla="*/ 60 w 104"/>
                <a:gd name="T27" fmla="*/ 294 h 42"/>
                <a:gd name="T28" fmla="*/ 60 w 104"/>
                <a:gd name="T29" fmla="*/ 185 h 42"/>
                <a:gd name="T30" fmla="*/ 50 w 104"/>
                <a:gd name="T31" fmla="*/ 147 h 42"/>
                <a:gd name="T32" fmla="*/ 48 w 104"/>
                <a:gd name="T33" fmla="*/ 117 h 42"/>
                <a:gd name="T34" fmla="*/ 48 w 104"/>
                <a:gd name="T35" fmla="*/ 2 h 42"/>
                <a:gd name="T36" fmla="*/ 52 w 104"/>
                <a:gd name="T37" fmla="*/ 2 h 42"/>
                <a:gd name="T38" fmla="*/ 60 w 104"/>
                <a:gd name="T39" fmla="*/ 0 h 42"/>
                <a:gd name="T40" fmla="*/ 106 w 104"/>
                <a:gd name="T41" fmla="*/ 2 h 42"/>
                <a:gd name="T42" fmla="*/ 144 w 104"/>
                <a:gd name="T43" fmla="*/ 4 h 42"/>
                <a:gd name="T44" fmla="*/ 144 w 104"/>
                <a:gd name="T45" fmla="*/ 117 h 42"/>
                <a:gd name="T46" fmla="*/ 148 w 104"/>
                <a:gd name="T47" fmla="*/ 117 h 42"/>
                <a:gd name="T48" fmla="*/ 161 w 104"/>
                <a:gd name="T49" fmla="*/ 117 h 42"/>
                <a:gd name="T50" fmla="*/ 166 w 104"/>
                <a:gd name="T51" fmla="*/ 117 h 42"/>
                <a:gd name="T52" fmla="*/ 171 w 104"/>
                <a:gd name="T53" fmla="*/ 147 h 42"/>
                <a:gd name="T54" fmla="*/ 176 w 104"/>
                <a:gd name="T55" fmla="*/ 232 h 42"/>
                <a:gd name="T56" fmla="*/ 181 w 104"/>
                <a:gd name="T57" fmla="*/ 232 h 42"/>
                <a:gd name="T58" fmla="*/ 181 w 104"/>
                <a:gd name="T59" fmla="*/ 263 h 42"/>
                <a:gd name="T60" fmla="*/ 186 w 104"/>
                <a:gd name="T61" fmla="*/ 294 h 42"/>
                <a:gd name="T62" fmla="*/ 197 w 104"/>
                <a:gd name="T63" fmla="*/ 329 h 42"/>
                <a:gd name="T64" fmla="*/ 205 w 104"/>
                <a:gd name="T65" fmla="*/ 368 h 42"/>
                <a:gd name="T66" fmla="*/ 209 w 104"/>
                <a:gd name="T67" fmla="*/ 412 h 42"/>
                <a:gd name="T68" fmla="*/ 217 w 104"/>
                <a:gd name="T69" fmla="*/ 572 h 42"/>
                <a:gd name="T70" fmla="*/ 205 w 104"/>
                <a:gd name="T71" fmla="*/ 589 h 42"/>
                <a:gd name="T72" fmla="*/ 200 w 104"/>
                <a:gd name="T73" fmla="*/ 659 h 42"/>
                <a:gd name="T74" fmla="*/ 197 w 104"/>
                <a:gd name="T75" fmla="*/ 640 h 42"/>
                <a:gd name="T76" fmla="*/ 193 w 104"/>
                <a:gd name="T77" fmla="*/ 589 h 42"/>
                <a:gd name="T78" fmla="*/ 152 w 104"/>
                <a:gd name="T79" fmla="*/ 589 h 42"/>
                <a:gd name="T80" fmla="*/ 148 w 104"/>
                <a:gd name="T81" fmla="*/ 640 h 42"/>
                <a:gd name="T82" fmla="*/ 144 w 104"/>
                <a:gd name="T83" fmla="*/ 640 h 42"/>
                <a:gd name="T84" fmla="*/ 128 w 104"/>
                <a:gd name="T85" fmla="*/ 640 h 42"/>
                <a:gd name="T86" fmla="*/ 118 w 104"/>
                <a:gd name="T87" fmla="*/ 640 h 42"/>
                <a:gd name="T88" fmla="*/ 115 w 104"/>
                <a:gd name="T89" fmla="*/ 716 h 42"/>
                <a:gd name="T90" fmla="*/ 106 w 104"/>
                <a:gd name="T91" fmla="*/ 737 h 42"/>
                <a:gd name="T92" fmla="*/ 88 w 104"/>
                <a:gd name="T93" fmla="*/ 780 h 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4"/>
                <a:gd name="T142" fmla="*/ 0 h 42"/>
                <a:gd name="T143" fmla="*/ 104 w 104"/>
                <a:gd name="T144" fmla="*/ 42 h 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4" h="42">
                  <a:moveTo>
                    <a:pt x="44" y="42"/>
                  </a:moveTo>
                  <a:lnTo>
                    <a:pt x="44" y="40"/>
                  </a:ln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5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6" y="14"/>
                  </a:lnTo>
                  <a:lnTo>
                    <a:pt x="88" y="16"/>
                  </a:lnTo>
                  <a:lnTo>
                    <a:pt x="94" y="18"/>
                  </a:lnTo>
                  <a:lnTo>
                    <a:pt x="98" y="20"/>
                  </a:lnTo>
                  <a:lnTo>
                    <a:pt x="100" y="22"/>
                  </a:lnTo>
                  <a:lnTo>
                    <a:pt x="104" y="30"/>
                  </a:lnTo>
                  <a:lnTo>
                    <a:pt x="98" y="32"/>
                  </a:lnTo>
                  <a:lnTo>
                    <a:pt x="96" y="36"/>
                  </a:lnTo>
                  <a:lnTo>
                    <a:pt x="94" y="34"/>
                  </a:lnTo>
                  <a:lnTo>
                    <a:pt x="92" y="32"/>
                  </a:lnTo>
                  <a:lnTo>
                    <a:pt x="74" y="32"/>
                  </a:lnTo>
                  <a:lnTo>
                    <a:pt x="72" y="34"/>
                  </a:lnTo>
                  <a:lnTo>
                    <a:pt x="70" y="34"/>
                  </a:lnTo>
                  <a:lnTo>
                    <a:pt x="62" y="34"/>
                  </a:lnTo>
                  <a:lnTo>
                    <a:pt x="56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5" name="Freeform 250"/>
            <p:cNvSpPr>
              <a:spLocks noChangeAspect="1"/>
            </p:cNvSpPr>
            <p:nvPr/>
          </p:nvSpPr>
          <p:spPr bwMode="auto">
            <a:xfrm>
              <a:off x="1376" y="2170"/>
              <a:ext cx="29" cy="13"/>
            </a:xfrm>
            <a:custGeom>
              <a:avLst/>
              <a:gdLst>
                <a:gd name="T0" fmla="*/ 10 w 28"/>
                <a:gd name="T1" fmla="*/ 2 h 12"/>
                <a:gd name="T2" fmla="*/ 58 w 28"/>
                <a:gd name="T3" fmla="*/ 0 h 12"/>
                <a:gd name="T4" fmla="*/ 62 w 28"/>
                <a:gd name="T5" fmla="*/ 2 h 12"/>
                <a:gd name="T6" fmla="*/ 66 w 28"/>
                <a:gd name="T7" fmla="*/ 56 h 12"/>
                <a:gd name="T8" fmla="*/ 62 w 28"/>
                <a:gd name="T9" fmla="*/ 66 h 12"/>
                <a:gd name="T10" fmla="*/ 54 w 28"/>
                <a:gd name="T11" fmla="*/ 78 h 12"/>
                <a:gd name="T12" fmla="*/ 12 w 28"/>
                <a:gd name="T13" fmla="*/ 92 h 12"/>
                <a:gd name="T14" fmla="*/ 4 w 28"/>
                <a:gd name="T15" fmla="*/ 78 h 12"/>
                <a:gd name="T16" fmla="*/ 0 w 28"/>
                <a:gd name="T17" fmla="*/ 66 h 12"/>
                <a:gd name="T18" fmla="*/ 0 w 28"/>
                <a:gd name="T19" fmla="*/ 2 h 12"/>
                <a:gd name="T20" fmla="*/ 10 w 28"/>
                <a:gd name="T21" fmla="*/ 2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12"/>
                <a:gd name="T35" fmla="*/ 28 w 28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12">
                  <a:moveTo>
                    <a:pt x="10" y="2"/>
                  </a:moveTo>
                  <a:lnTo>
                    <a:pt x="24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2" y="10"/>
                  </a:lnTo>
                  <a:lnTo>
                    <a:pt x="12" y="12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6" name="Freeform 251"/>
            <p:cNvSpPr>
              <a:spLocks noChangeAspect="1"/>
            </p:cNvSpPr>
            <p:nvPr/>
          </p:nvSpPr>
          <p:spPr bwMode="auto">
            <a:xfrm>
              <a:off x="1254" y="2139"/>
              <a:ext cx="47" cy="42"/>
            </a:xfrm>
            <a:custGeom>
              <a:avLst/>
              <a:gdLst>
                <a:gd name="T0" fmla="*/ 71 w 46"/>
                <a:gd name="T1" fmla="*/ 513 h 38"/>
                <a:gd name="T2" fmla="*/ 71 w 46"/>
                <a:gd name="T3" fmla="*/ 486 h 38"/>
                <a:gd name="T4" fmla="*/ 14 w 46"/>
                <a:gd name="T5" fmla="*/ 486 h 38"/>
                <a:gd name="T6" fmla="*/ 4 w 46"/>
                <a:gd name="T7" fmla="*/ 464 h 38"/>
                <a:gd name="T8" fmla="*/ 2 w 46"/>
                <a:gd name="T9" fmla="*/ 437 h 38"/>
                <a:gd name="T10" fmla="*/ 0 w 46"/>
                <a:gd name="T11" fmla="*/ 380 h 38"/>
                <a:gd name="T12" fmla="*/ 14 w 46"/>
                <a:gd name="T13" fmla="*/ 326 h 38"/>
                <a:gd name="T14" fmla="*/ 20 w 46"/>
                <a:gd name="T15" fmla="*/ 357 h 38"/>
                <a:gd name="T16" fmla="*/ 52 w 46"/>
                <a:gd name="T17" fmla="*/ 380 h 38"/>
                <a:gd name="T18" fmla="*/ 56 w 46"/>
                <a:gd name="T19" fmla="*/ 357 h 38"/>
                <a:gd name="T20" fmla="*/ 58 w 46"/>
                <a:gd name="T21" fmla="*/ 295 h 38"/>
                <a:gd name="T22" fmla="*/ 56 w 46"/>
                <a:gd name="T23" fmla="*/ 267 h 38"/>
                <a:gd name="T24" fmla="*/ 56 w 46"/>
                <a:gd name="T25" fmla="*/ 219 h 38"/>
                <a:gd name="T26" fmla="*/ 56 w 46"/>
                <a:gd name="T27" fmla="*/ 126 h 38"/>
                <a:gd name="T28" fmla="*/ 50 w 46"/>
                <a:gd name="T29" fmla="*/ 103 h 38"/>
                <a:gd name="T30" fmla="*/ 22 w 46"/>
                <a:gd name="T31" fmla="*/ 84 h 38"/>
                <a:gd name="T32" fmla="*/ 22 w 46"/>
                <a:gd name="T33" fmla="*/ 2 h 38"/>
                <a:gd name="T34" fmla="*/ 52 w 46"/>
                <a:gd name="T35" fmla="*/ 2 h 38"/>
                <a:gd name="T36" fmla="*/ 56 w 46"/>
                <a:gd name="T37" fmla="*/ 0 h 38"/>
                <a:gd name="T38" fmla="*/ 75 w 46"/>
                <a:gd name="T39" fmla="*/ 2 h 38"/>
                <a:gd name="T40" fmla="*/ 75 w 46"/>
                <a:gd name="T41" fmla="*/ 84 h 38"/>
                <a:gd name="T42" fmla="*/ 71 w 46"/>
                <a:gd name="T43" fmla="*/ 103 h 38"/>
                <a:gd name="T44" fmla="*/ 71 w 46"/>
                <a:gd name="T45" fmla="*/ 267 h 38"/>
                <a:gd name="T46" fmla="*/ 68 w 46"/>
                <a:gd name="T47" fmla="*/ 398 h 38"/>
                <a:gd name="T48" fmla="*/ 68 w 46"/>
                <a:gd name="T49" fmla="*/ 486 h 38"/>
                <a:gd name="T50" fmla="*/ 71 w 46"/>
                <a:gd name="T51" fmla="*/ 513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6"/>
                <a:gd name="T79" fmla="*/ 0 h 38"/>
                <a:gd name="T80" fmla="*/ 46 w 46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6" h="38">
                  <a:moveTo>
                    <a:pt x="44" y="38"/>
                  </a:move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46" y="2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20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4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7" name="Freeform 252"/>
            <p:cNvSpPr>
              <a:spLocks noChangeAspect="1"/>
            </p:cNvSpPr>
            <p:nvPr/>
          </p:nvSpPr>
          <p:spPr bwMode="auto">
            <a:xfrm>
              <a:off x="1461" y="2333"/>
              <a:ext cx="14" cy="15"/>
            </a:xfrm>
            <a:custGeom>
              <a:avLst/>
              <a:gdLst>
                <a:gd name="T0" fmla="*/ 10 w 14"/>
                <a:gd name="T1" fmla="*/ 81 h 14"/>
                <a:gd name="T2" fmla="*/ 12 w 14"/>
                <a:gd name="T3" fmla="*/ 62 h 14"/>
                <a:gd name="T4" fmla="*/ 14 w 14"/>
                <a:gd name="T5" fmla="*/ 54 h 14"/>
                <a:gd name="T6" fmla="*/ 14 w 14"/>
                <a:gd name="T7" fmla="*/ 4 h 14"/>
                <a:gd name="T8" fmla="*/ 12 w 14"/>
                <a:gd name="T9" fmla="*/ 2 h 14"/>
                <a:gd name="T10" fmla="*/ 8 w 14"/>
                <a:gd name="T11" fmla="*/ 0 h 14"/>
                <a:gd name="T12" fmla="*/ 0 w 14"/>
                <a:gd name="T13" fmla="*/ 71 h 14"/>
                <a:gd name="T14" fmla="*/ 10 w 14"/>
                <a:gd name="T15" fmla="*/ 81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4"/>
                <a:gd name="T26" fmla="*/ 14 w 1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4">
                  <a:moveTo>
                    <a:pt x="10" y="14"/>
                  </a:moveTo>
                  <a:lnTo>
                    <a:pt x="12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0" y="12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8" name="Freeform 253"/>
            <p:cNvSpPr>
              <a:spLocks noChangeAspect="1"/>
            </p:cNvSpPr>
            <p:nvPr/>
          </p:nvSpPr>
          <p:spPr bwMode="auto">
            <a:xfrm>
              <a:off x="1203" y="2033"/>
              <a:ext cx="10" cy="16"/>
            </a:xfrm>
            <a:custGeom>
              <a:avLst/>
              <a:gdLst>
                <a:gd name="T0" fmla="*/ 10 w 10"/>
                <a:gd name="T1" fmla="*/ 243 h 14"/>
                <a:gd name="T2" fmla="*/ 8 w 10"/>
                <a:gd name="T3" fmla="*/ 394 h 14"/>
                <a:gd name="T4" fmla="*/ 4 w 10"/>
                <a:gd name="T5" fmla="*/ 450 h 14"/>
                <a:gd name="T6" fmla="*/ 2 w 10"/>
                <a:gd name="T7" fmla="*/ 394 h 14"/>
                <a:gd name="T8" fmla="*/ 0 w 10"/>
                <a:gd name="T9" fmla="*/ 243 h 14"/>
                <a:gd name="T10" fmla="*/ 2 w 10"/>
                <a:gd name="T11" fmla="*/ 143 h 14"/>
                <a:gd name="T12" fmla="*/ 4 w 10"/>
                <a:gd name="T13" fmla="*/ 0 h 14"/>
                <a:gd name="T14" fmla="*/ 8 w 10"/>
                <a:gd name="T15" fmla="*/ 2 h 14"/>
                <a:gd name="T16" fmla="*/ 10 w 10"/>
                <a:gd name="T17" fmla="*/ 24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4"/>
                <a:gd name="T29" fmla="*/ 10 w 10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4">
                  <a:moveTo>
                    <a:pt x="10" y="8"/>
                  </a:moveTo>
                  <a:lnTo>
                    <a:pt x="8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0"/>
                  </a:lnTo>
                  <a:lnTo>
                    <a:pt x="8" y="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09" name="Freeform 254"/>
            <p:cNvSpPr>
              <a:spLocks noChangeAspect="1"/>
            </p:cNvSpPr>
            <p:nvPr/>
          </p:nvSpPr>
          <p:spPr bwMode="auto">
            <a:xfrm>
              <a:off x="1119" y="2539"/>
              <a:ext cx="97" cy="135"/>
            </a:xfrm>
            <a:custGeom>
              <a:avLst/>
              <a:gdLst>
                <a:gd name="T0" fmla="*/ 12 w 94"/>
                <a:gd name="T1" fmla="*/ 805 h 124"/>
                <a:gd name="T2" fmla="*/ 10 w 94"/>
                <a:gd name="T3" fmla="*/ 861 h 124"/>
                <a:gd name="T4" fmla="*/ 12 w 94"/>
                <a:gd name="T5" fmla="*/ 876 h 124"/>
                <a:gd name="T6" fmla="*/ 12 w 94"/>
                <a:gd name="T7" fmla="*/ 937 h 124"/>
                <a:gd name="T8" fmla="*/ 10 w 94"/>
                <a:gd name="T9" fmla="*/ 960 h 124"/>
                <a:gd name="T10" fmla="*/ 8 w 94"/>
                <a:gd name="T11" fmla="*/ 1007 h 124"/>
                <a:gd name="T12" fmla="*/ 46 w 94"/>
                <a:gd name="T13" fmla="*/ 1064 h 124"/>
                <a:gd name="T14" fmla="*/ 69 w 94"/>
                <a:gd name="T15" fmla="*/ 1131 h 124"/>
                <a:gd name="T16" fmla="*/ 77 w 94"/>
                <a:gd name="T17" fmla="*/ 1115 h 124"/>
                <a:gd name="T18" fmla="*/ 82 w 94"/>
                <a:gd name="T19" fmla="*/ 1064 h 124"/>
                <a:gd name="T20" fmla="*/ 100 w 94"/>
                <a:gd name="T21" fmla="*/ 960 h 124"/>
                <a:gd name="T22" fmla="*/ 114 w 94"/>
                <a:gd name="T23" fmla="*/ 849 h 124"/>
                <a:gd name="T24" fmla="*/ 122 w 94"/>
                <a:gd name="T25" fmla="*/ 805 h 124"/>
                <a:gd name="T26" fmla="*/ 134 w 94"/>
                <a:gd name="T27" fmla="*/ 757 h 124"/>
                <a:gd name="T28" fmla="*/ 162 w 94"/>
                <a:gd name="T29" fmla="*/ 687 h 124"/>
                <a:gd name="T30" fmla="*/ 191 w 94"/>
                <a:gd name="T31" fmla="*/ 624 h 124"/>
                <a:gd name="T32" fmla="*/ 203 w 94"/>
                <a:gd name="T33" fmla="*/ 511 h 124"/>
                <a:gd name="T34" fmla="*/ 207 w 94"/>
                <a:gd name="T35" fmla="*/ 450 h 124"/>
                <a:gd name="T36" fmla="*/ 207 w 94"/>
                <a:gd name="T37" fmla="*/ 379 h 124"/>
                <a:gd name="T38" fmla="*/ 211 w 94"/>
                <a:gd name="T39" fmla="*/ 375 h 124"/>
                <a:gd name="T40" fmla="*/ 207 w 94"/>
                <a:gd name="T41" fmla="*/ 292 h 124"/>
                <a:gd name="T42" fmla="*/ 203 w 94"/>
                <a:gd name="T43" fmla="*/ 248 h 124"/>
                <a:gd name="T44" fmla="*/ 207 w 94"/>
                <a:gd name="T45" fmla="*/ 228 h 124"/>
                <a:gd name="T46" fmla="*/ 172 w 94"/>
                <a:gd name="T47" fmla="*/ 192 h 124"/>
                <a:gd name="T48" fmla="*/ 134 w 94"/>
                <a:gd name="T49" fmla="*/ 148 h 124"/>
                <a:gd name="T50" fmla="*/ 106 w 94"/>
                <a:gd name="T51" fmla="*/ 75 h 124"/>
                <a:gd name="T52" fmla="*/ 77 w 94"/>
                <a:gd name="T53" fmla="*/ 0 h 124"/>
                <a:gd name="T54" fmla="*/ 65 w 94"/>
                <a:gd name="T55" fmla="*/ 0 h 124"/>
                <a:gd name="T56" fmla="*/ 49 w 94"/>
                <a:gd name="T57" fmla="*/ 0 h 124"/>
                <a:gd name="T58" fmla="*/ 42 w 94"/>
                <a:gd name="T59" fmla="*/ 4 h 124"/>
                <a:gd name="T60" fmla="*/ 14 w 94"/>
                <a:gd name="T61" fmla="*/ 75 h 124"/>
                <a:gd name="T62" fmla="*/ 14 w 94"/>
                <a:gd name="T63" fmla="*/ 106 h 124"/>
                <a:gd name="T64" fmla="*/ 12 w 94"/>
                <a:gd name="T65" fmla="*/ 209 h 124"/>
                <a:gd name="T66" fmla="*/ 6 w 94"/>
                <a:gd name="T67" fmla="*/ 375 h 124"/>
                <a:gd name="T68" fmla="*/ 2 w 94"/>
                <a:gd name="T69" fmla="*/ 490 h 124"/>
                <a:gd name="T70" fmla="*/ 0 w 94"/>
                <a:gd name="T71" fmla="*/ 605 h 124"/>
                <a:gd name="T72" fmla="*/ 4 w 94"/>
                <a:gd name="T73" fmla="*/ 659 h 124"/>
                <a:gd name="T74" fmla="*/ 6 w 94"/>
                <a:gd name="T75" fmla="*/ 679 h 124"/>
                <a:gd name="T76" fmla="*/ 10 w 94"/>
                <a:gd name="T77" fmla="*/ 679 h 124"/>
                <a:gd name="T78" fmla="*/ 42 w 94"/>
                <a:gd name="T79" fmla="*/ 659 h 124"/>
                <a:gd name="T80" fmla="*/ 46 w 94"/>
                <a:gd name="T81" fmla="*/ 624 h 124"/>
                <a:gd name="T82" fmla="*/ 46 w 94"/>
                <a:gd name="T83" fmla="*/ 687 h 124"/>
                <a:gd name="T84" fmla="*/ 46 w 94"/>
                <a:gd name="T85" fmla="*/ 744 h 124"/>
                <a:gd name="T86" fmla="*/ 14 w 94"/>
                <a:gd name="T87" fmla="*/ 805 h 124"/>
                <a:gd name="T88" fmla="*/ 8 w 94"/>
                <a:gd name="T89" fmla="*/ 814 h 124"/>
                <a:gd name="T90" fmla="*/ 12 w 94"/>
                <a:gd name="T91" fmla="*/ 805 h 1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4"/>
                <a:gd name="T139" fmla="*/ 0 h 124"/>
                <a:gd name="T140" fmla="*/ 94 w 94"/>
                <a:gd name="T141" fmla="*/ 124 h 1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4" h="124">
                  <a:moveTo>
                    <a:pt x="12" y="88"/>
                  </a:moveTo>
                  <a:lnTo>
                    <a:pt x="10" y="94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0" y="106"/>
                  </a:lnTo>
                  <a:lnTo>
                    <a:pt x="8" y="110"/>
                  </a:lnTo>
                  <a:lnTo>
                    <a:pt x="20" y="118"/>
                  </a:lnTo>
                  <a:lnTo>
                    <a:pt x="32" y="124"/>
                  </a:lnTo>
                  <a:lnTo>
                    <a:pt x="36" y="122"/>
                  </a:lnTo>
                  <a:lnTo>
                    <a:pt x="38" y="118"/>
                  </a:lnTo>
                  <a:lnTo>
                    <a:pt x="44" y="106"/>
                  </a:lnTo>
                  <a:lnTo>
                    <a:pt x="50" y="92"/>
                  </a:lnTo>
                  <a:lnTo>
                    <a:pt x="54" y="88"/>
                  </a:lnTo>
                  <a:lnTo>
                    <a:pt x="60" y="84"/>
                  </a:lnTo>
                  <a:lnTo>
                    <a:pt x="72" y="76"/>
                  </a:lnTo>
                  <a:lnTo>
                    <a:pt x="84" y="68"/>
                  </a:lnTo>
                  <a:lnTo>
                    <a:pt x="90" y="56"/>
                  </a:lnTo>
                  <a:lnTo>
                    <a:pt x="92" y="50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2" y="32"/>
                  </a:lnTo>
                  <a:lnTo>
                    <a:pt x="90" y="28"/>
                  </a:lnTo>
                  <a:lnTo>
                    <a:pt x="92" y="26"/>
                  </a:lnTo>
                  <a:lnTo>
                    <a:pt x="76" y="22"/>
                  </a:lnTo>
                  <a:lnTo>
                    <a:pt x="60" y="16"/>
                  </a:lnTo>
                  <a:lnTo>
                    <a:pt x="46" y="8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2" y="24"/>
                  </a:lnTo>
                  <a:lnTo>
                    <a:pt x="6" y="40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10" y="74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20" y="82"/>
                  </a:lnTo>
                  <a:lnTo>
                    <a:pt x="14" y="88"/>
                  </a:lnTo>
                  <a:lnTo>
                    <a:pt x="8" y="90"/>
                  </a:lnTo>
                  <a:lnTo>
                    <a:pt x="12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0" name="Freeform 255"/>
            <p:cNvSpPr>
              <a:spLocks noChangeAspect="1"/>
            </p:cNvSpPr>
            <p:nvPr/>
          </p:nvSpPr>
          <p:spPr bwMode="auto">
            <a:xfrm>
              <a:off x="1522" y="2431"/>
              <a:ext cx="73" cy="99"/>
            </a:xfrm>
            <a:custGeom>
              <a:avLst/>
              <a:gdLst>
                <a:gd name="T0" fmla="*/ 98 w 72"/>
                <a:gd name="T1" fmla="*/ 77 h 92"/>
                <a:gd name="T2" fmla="*/ 96 w 72"/>
                <a:gd name="T3" fmla="*/ 138 h 92"/>
                <a:gd name="T4" fmla="*/ 92 w 72"/>
                <a:gd name="T5" fmla="*/ 172 h 92"/>
                <a:gd name="T6" fmla="*/ 90 w 72"/>
                <a:gd name="T7" fmla="*/ 214 h 92"/>
                <a:gd name="T8" fmla="*/ 88 w 72"/>
                <a:gd name="T9" fmla="*/ 266 h 92"/>
                <a:gd name="T10" fmla="*/ 90 w 72"/>
                <a:gd name="T11" fmla="*/ 308 h 92"/>
                <a:gd name="T12" fmla="*/ 92 w 72"/>
                <a:gd name="T13" fmla="*/ 331 h 92"/>
                <a:gd name="T14" fmla="*/ 94 w 72"/>
                <a:gd name="T15" fmla="*/ 380 h 92"/>
                <a:gd name="T16" fmla="*/ 96 w 72"/>
                <a:gd name="T17" fmla="*/ 412 h 92"/>
                <a:gd name="T18" fmla="*/ 94 w 72"/>
                <a:gd name="T19" fmla="*/ 455 h 92"/>
                <a:gd name="T20" fmla="*/ 90 w 72"/>
                <a:gd name="T21" fmla="*/ 477 h 92"/>
                <a:gd name="T22" fmla="*/ 86 w 72"/>
                <a:gd name="T23" fmla="*/ 550 h 92"/>
                <a:gd name="T24" fmla="*/ 82 w 72"/>
                <a:gd name="T25" fmla="*/ 519 h 92"/>
                <a:gd name="T26" fmla="*/ 80 w 72"/>
                <a:gd name="T27" fmla="*/ 506 h 92"/>
                <a:gd name="T28" fmla="*/ 70 w 72"/>
                <a:gd name="T29" fmla="*/ 519 h 92"/>
                <a:gd name="T30" fmla="*/ 32 w 72"/>
                <a:gd name="T31" fmla="*/ 550 h 92"/>
                <a:gd name="T32" fmla="*/ 32 w 72"/>
                <a:gd name="T33" fmla="*/ 624 h 92"/>
                <a:gd name="T34" fmla="*/ 28 w 72"/>
                <a:gd name="T35" fmla="*/ 600 h 92"/>
                <a:gd name="T36" fmla="*/ 24 w 72"/>
                <a:gd name="T37" fmla="*/ 592 h 92"/>
                <a:gd name="T38" fmla="*/ 22 w 72"/>
                <a:gd name="T39" fmla="*/ 585 h 92"/>
                <a:gd name="T40" fmla="*/ 18 w 72"/>
                <a:gd name="T41" fmla="*/ 585 h 92"/>
                <a:gd name="T42" fmla="*/ 16 w 72"/>
                <a:gd name="T43" fmla="*/ 544 h 92"/>
                <a:gd name="T44" fmla="*/ 14 w 72"/>
                <a:gd name="T45" fmla="*/ 506 h 92"/>
                <a:gd name="T46" fmla="*/ 8 w 72"/>
                <a:gd name="T47" fmla="*/ 437 h 92"/>
                <a:gd name="T48" fmla="*/ 2 w 72"/>
                <a:gd name="T49" fmla="*/ 380 h 92"/>
                <a:gd name="T50" fmla="*/ 0 w 72"/>
                <a:gd name="T51" fmla="*/ 353 h 92"/>
                <a:gd name="T52" fmla="*/ 0 w 72"/>
                <a:gd name="T53" fmla="*/ 308 h 92"/>
                <a:gd name="T54" fmla="*/ 0 w 72"/>
                <a:gd name="T55" fmla="*/ 283 h 92"/>
                <a:gd name="T56" fmla="*/ 2 w 72"/>
                <a:gd name="T57" fmla="*/ 253 h 92"/>
                <a:gd name="T58" fmla="*/ 6 w 72"/>
                <a:gd name="T59" fmla="*/ 214 h 92"/>
                <a:gd name="T60" fmla="*/ 12 w 72"/>
                <a:gd name="T61" fmla="*/ 185 h 92"/>
                <a:gd name="T62" fmla="*/ 16 w 72"/>
                <a:gd name="T63" fmla="*/ 149 h 92"/>
                <a:gd name="T64" fmla="*/ 20 w 72"/>
                <a:gd name="T65" fmla="*/ 0 h 92"/>
                <a:gd name="T66" fmla="*/ 26 w 72"/>
                <a:gd name="T67" fmla="*/ 6 h 92"/>
                <a:gd name="T68" fmla="*/ 34 w 72"/>
                <a:gd name="T69" fmla="*/ 6 h 92"/>
                <a:gd name="T70" fmla="*/ 74 w 72"/>
                <a:gd name="T71" fmla="*/ 58 h 92"/>
                <a:gd name="T72" fmla="*/ 86 w 72"/>
                <a:gd name="T73" fmla="*/ 58 h 92"/>
                <a:gd name="T74" fmla="*/ 98 w 72"/>
                <a:gd name="T75" fmla="*/ 77 h 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92"/>
                <a:gd name="T116" fmla="*/ 72 w 72"/>
                <a:gd name="T117" fmla="*/ 92 h 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92">
                  <a:moveTo>
                    <a:pt x="72" y="12"/>
                  </a:moveTo>
                  <a:lnTo>
                    <a:pt x="70" y="20"/>
                  </a:lnTo>
                  <a:lnTo>
                    <a:pt x="66" y="26"/>
                  </a:lnTo>
                  <a:lnTo>
                    <a:pt x="64" y="32"/>
                  </a:lnTo>
                  <a:lnTo>
                    <a:pt x="62" y="40"/>
                  </a:lnTo>
                  <a:lnTo>
                    <a:pt x="64" y="46"/>
                  </a:lnTo>
                  <a:lnTo>
                    <a:pt x="66" y="50"/>
                  </a:lnTo>
                  <a:lnTo>
                    <a:pt x="68" y="56"/>
                  </a:lnTo>
                  <a:lnTo>
                    <a:pt x="70" y="62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82"/>
                  </a:lnTo>
                  <a:lnTo>
                    <a:pt x="56" y="78"/>
                  </a:lnTo>
                  <a:lnTo>
                    <a:pt x="54" y="74"/>
                  </a:lnTo>
                  <a:lnTo>
                    <a:pt x="44" y="78"/>
                  </a:lnTo>
                  <a:lnTo>
                    <a:pt x="32" y="82"/>
                  </a:lnTo>
                  <a:lnTo>
                    <a:pt x="32" y="92"/>
                  </a:lnTo>
                  <a:lnTo>
                    <a:pt x="28" y="90"/>
                  </a:lnTo>
                  <a:lnTo>
                    <a:pt x="24" y="88"/>
                  </a:lnTo>
                  <a:lnTo>
                    <a:pt x="22" y="86"/>
                  </a:lnTo>
                  <a:lnTo>
                    <a:pt x="18" y="86"/>
                  </a:lnTo>
                  <a:lnTo>
                    <a:pt x="16" y="80"/>
                  </a:lnTo>
                  <a:lnTo>
                    <a:pt x="14" y="74"/>
                  </a:lnTo>
                  <a:lnTo>
                    <a:pt x="8" y="64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2"/>
                  </a:lnTo>
                  <a:lnTo>
                    <a:pt x="12" y="28"/>
                  </a:lnTo>
                  <a:lnTo>
                    <a:pt x="16" y="22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4" y="6"/>
                  </a:lnTo>
                  <a:lnTo>
                    <a:pt x="48" y="8"/>
                  </a:lnTo>
                  <a:lnTo>
                    <a:pt x="60" y="8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1" name="Freeform 256"/>
            <p:cNvSpPr>
              <a:spLocks noChangeAspect="1"/>
            </p:cNvSpPr>
            <p:nvPr/>
          </p:nvSpPr>
          <p:spPr bwMode="auto">
            <a:xfrm>
              <a:off x="1244" y="2458"/>
              <a:ext cx="693" cy="815"/>
            </a:xfrm>
            <a:custGeom>
              <a:avLst/>
              <a:gdLst>
                <a:gd name="T0" fmla="*/ 626 w 678"/>
                <a:gd name="T1" fmla="*/ 509 h 750"/>
                <a:gd name="T2" fmla="*/ 557 w 678"/>
                <a:gd name="T3" fmla="*/ 450 h 750"/>
                <a:gd name="T4" fmla="*/ 513 w 678"/>
                <a:gd name="T5" fmla="*/ 519 h 750"/>
                <a:gd name="T6" fmla="*/ 453 w 678"/>
                <a:gd name="T7" fmla="*/ 660 h 750"/>
                <a:gd name="T8" fmla="*/ 424 w 678"/>
                <a:gd name="T9" fmla="*/ 368 h 750"/>
                <a:gd name="T10" fmla="*/ 416 w 678"/>
                <a:gd name="T11" fmla="*/ 98 h 750"/>
                <a:gd name="T12" fmla="*/ 381 w 678"/>
                <a:gd name="T13" fmla="*/ 115 h 750"/>
                <a:gd name="T14" fmla="*/ 297 w 678"/>
                <a:gd name="T15" fmla="*/ 190 h 750"/>
                <a:gd name="T16" fmla="*/ 299 w 678"/>
                <a:gd name="T17" fmla="*/ 566 h 750"/>
                <a:gd name="T18" fmla="*/ 209 w 678"/>
                <a:gd name="T19" fmla="*/ 724 h 750"/>
                <a:gd name="T20" fmla="*/ 132 w 678"/>
                <a:gd name="T21" fmla="*/ 607 h 750"/>
                <a:gd name="T22" fmla="*/ 138 w 678"/>
                <a:gd name="T23" fmla="*/ 779 h 750"/>
                <a:gd name="T24" fmla="*/ 123 w 678"/>
                <a:gd name="T25" fmla="*/ 991 h 750"/>
                <a:gd name="T26" fmla="*/ 108 w 678"/>
                <a:gd name="T27" fmla="*/ 1623 h 750"/>
                <a:gd name="T28" fmla="*/ 18 w 678"/>
                <a:gd name="T29" fmla="*/ 1811 h 750"/>
                <a:gd name="T30" fmla="*/ 0 w 678"/>
                <a:gd name="T31" fmla="*/ 2139 h 750"/>
                <a:gd name="T32" fmla="*/ 18 w 678"/>
                <a:gd name="T33" fmla="*/ 2483 h 750"/>
                <a:gd name="T34" fmla="*/ 84 w 678"/>
                <a:gd name="T35" fmla="*/ 2587 h 750"/>
                <a:gd name="T36" fmla="*/ 117 w 678"/>
                <a:gd name="T37" fmla="*/ 2760 h 750"/>
                <a:gd name="T38" fmla="*/ 195 w 678"/>
                <a:gd name="T39" fmla="*/ 2710 h 750"/>
                <a:gd name="T40" fmla="*/ 264 w 678"/>
                <a:gd name="T41" fmla="*/ 2600 h 750"/>
                <a:gd name="T42" fmla="*/ 299 w 678"/>
                <a:gd name="T43" fmla="*/ 3025 h 750"/>
                <a:gd name="T44" fmla="*/ 357 w 678"/>
                <a:gd name="T45" fmla="*/ 3126 h 750"/>
                <a:gd name="T46" fmla="*/ 401 w 678"/>
                <a:gd name="T47" fmla="*/ 3200 h 750"/>
                <a:gd name="T48" fmla="*/ 427 w 678"/>
                <a:gd name="T49" fmla="*/ 3507 h 750"/>
                <a:gd name="T50" fmla="*/ 483 w 678"/>
                <a:gd name="T51" fmla="*/ 3728 h 750"/>
                <a:gd name="T52" fmla="*/ 513 w 678"/>
                <a:gd name="T53" fmla="*/ 4011 h 750"/>
                <a:gd name="T54" fmla="*/ 513 w 678"/>
                <a:gd name="T55" fmla="*/ 4484 h 750"/>
                <a:gd name="T56" fmla="*/ 579 w 678"/>
                <a:gd name="T57" fmla="*/ 4737 h 750"/>
                <a:gd name="T58" fmla="*/ 621 w 678"/>
                <a:gd name="T59" fmla="*/ 4929 h 750"/>
                <a:gd name="T60" fmla="*/ 640 w 678"/>
                <a:gd name="T61" fmla="*/ 5244 h 750"/>
                <a:gd name="T62" fmla="*/ 646 w 678"/>
                <a:gd name="T63" fmla="*/ 5542 h 750"/>
                <a:gd name="T64" fmla="*/ 564 w 678"/>
                <a:gd name="T65" fmla="*/ 6030 h 750"/>
                <a:gd name="T66" fmla="*/ 721 w 678"/>
                <a:gd name="T67" fmla="*/ 6507 h 750"/>
                <a:gd name="T68" fmla="*/ 772 w 678"/>
                <a:gd name="T69" fmla="*/ 6099 h 750"/>
                <a:gd name="T70" fmla="*/ 815 w 678"/>
                <a:gd name="T71" fmla="*/ 5725 h 750"/>
                <a:gd name="T72" fmla="*/ 819 w 678"/>
                <a:gd name="T73" fmla="*/ 5159 h 750"/>
                <a:gd name="T74" fmla="*/ 967 w 678"/>
                <a:gd name="T75" fmla="*/ 4798 h 750"/>
                <a:gd name="T76" fmla="*/ 1059 w 678"/>
                <a:gd name="T77" fmla="*/ 4181 h 750"/>
                <a:gd name="T78" fmla="*/ 1068 w 678"/>
                <a:gd name="T79" fmla="*/ 3832 h 750"/>
                <a:gd name="T80" fmla="*/ 1070 w 678"/>
                <a:gd name="T81" fmla="*/ 3136 h 750"/>
                <a:gd name="T82" fmla="*/ 1119 w 678"/>
                <a:gd name="T83" fmla="*/ 2847 h 750"/>
                <a:gd name="T84" fmla="*/ 1192 w 678"/>
                <a:gd name="T85" fmla="*/ 2319 h 750"/>
                <a:gd name="T86" fmla="*/ 1179 w 678"/>
                <a:gd name="T87" fmla="*/ 1729 h 750"/>
                <a:gd name="T88" fmla="*/ 1098 w 678"/>
                <a:gd name="T89" fmla="*/ 1534 h 750"/>
                <a:gd name="T90" fmla="*/ 988 w 678"/>
                <a:gd name="T91" fmla="*/ 1333 h 750"/>
                <a:gd name="T92" fmla="*/ 922 w 678"/>
                <a:gd name="T93" fmla="*/ 1249 h 750"/>
                <a:gd name="T94" fmla="*/ 873 w 678"/>
                <a:gd name="T95" fmla="*/ 1100 h 750"/>
                <a:gd name="T96" fmla="*/ 784 w 678"/>
                <a:gd name="T97" fmla="*/ 950 h 750"/>
                <a:gd name="T98" fmla="*/ 721 w 678"/>
                <a:gd name="T99" fmla="*/ 1137 h 750"/>
                <a:gd name="T100" fmla="*/ 699 w 678"/>
                <a:gd name="T101" fmla="*/ 991 h 750"/>
                <a:gd name="T102" fmla="*/ 724 w 678"/>
                <a:gd name="T103" fmla="*/ 660 h 750"/>
                <a:gd name="T104" fmla="*/ 699 w 678"/>
                <a:gd name="T105" fmla="*/ 264 h 7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78"/>
                <a:gd name="T160" fmla="*/ 0 h 750"/>
                <a:gd name="T161" fmla="*/ 678 w 678"/>
                <a:gd name="T162" fmla="*/ 750 h 7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78" h="750">
                  <a:moveTo>
                    <a:pt x="388" y="14"/>
                  </a:moveTo>
                  <a:lnTo>
                    <a:pt x="382" y="28"/>
                  </a:lnTo>
                  <a:lnTo>
                    <a:pt x="374" y="42"/>
                  </a:lnTo>
                  <a:lnTo>
                    <a:pt x="368" y="48"/>
                  </a:lnTo>
                  <a:lnTo>
                    <a:pt x="362" y="54"/>
                  </a:lnTo>
                  <a:lnTo>
                    <a:pt x="354" y="58"/>
                  </a:lnTo>
                  <a:lnTo>
                    <a:pt x="344" y="58"/>
                  </a:lnTo>
                  <a:lnTo>
                    <a:pt x="338" y="58"/>
                  </a:lnTo>
                  <a:lnTo>
                    <a:pt x="332" y="56"/>
                  </a:lnTo>
                  <a:lnTo>
                    <a:pt x="328" y="54"/>
                  </a:lnTo>
                  <a:lnTo>
                    <a:pt x="326" y="48"/>
                  </a:lnTo>
                  <a:lnTo>
                    <a:pt x="316" y="52"/>
                  </a:lnTo>
                  <a:lnTo>
                    <a:pt x="304" y="56"/>
                  </a:lnTo>
                  <a:lnTo>
                    <a:pt x="304" y="66"/>
                  </a:lnTo>
                  <a:lnTo>
                    <a:pt x="300" y="64"/>
                  </a:lnTo>
                  <a:lnTo>
                    <a:pt x="296" y="62"/>
                  </a:lnTo>
                  <a:lnTo>
                    <a:pt x="294" y="60"/>
                  </a:lnTo>
                  <a:lnTo>
                    <a:pt x="290" y="60"/>
                  </a:lnTo>
                  <a:lnTo>
                    <a:pt x="284" y="60"/>
                  </a:lnTo>
                  <a:lnTo>
                    <a:pt x="280" y="62"/>
                  </a:lnTo>
                  <a:lnTo>
                    <a:pt x="274" y="68"/>
                  </a:lnTo>
                  <a:lnTo>
                    <a:pt x="266" y="74"/>
                  </a:lnTo>
                  <a:lnTo>
                    <a:pt x="262" y="76"/>
                  </a:lnTo>
                  <a:lnTo>
                    <a:pt x="256" y="76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4" y="66"/>
                  </a:lnTo>
                  <a:lnTo>
                    <a:pt x="240" y="58"/>
                  </a:lnTo>
                  <a:lnTo>
                    <a:pt x="238" y="48"/>
                  </a:lnTo>
                  <a:lnTo>
                    <a:pt x="240" y="42"/>
                  </a:lnTo>
                  <a:lnTo>
                    <a:pt x="242" y="36"/>
                  </a:lnTo>
                  <a:lnTo>
                    <a:pt x="244" y="32"/>
                  </a:lnTo>
                  <a:lnTo>
                    <a:pt x="244" y="28"/>
                  </a:lnTo>
                  <a:lnTo>
                    <a:pt x="244" y="22"/>
                  </a:lnTo>
                  <a:lnTo>
                    <a:pt x="240" y="16"/>
                  </a:lnTo>
                  <a:lnTo>
                    <a:pt x="236" y="12"/>
                  </a:lnTo>
                  <a:lnTo>
                    <a:pt x="236" y="8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24" y="6"/>
                  </a:lnTo>
                  <a:lnTo>
                    <a:pt x="220" y="12"/>
                  </a:lnTo>
                  <a:lnTo>
                    <a:pt x="216" y="14"/>
                  </a:lnTo>
                  <a:lnTo>
                    <a:pt x="210" y="18"/>
                  </a:lnTo>
                  <a:lnTo>
                    <a:pt x="196" y="24"/>
                  </a:lnTo>
                  <a:lnTo>
                    <a:pt x="192" y="28"/>
                  </a:lnTo>
                  <a:lnTo>
                    <a:pt x="188" y="32"/>
                  </a:lnTo>
                  <a:lnTo>
                    <a:pt x="174" y="26"/>
                  </a:lnTo>
                  <a:lnTo>
                    <a:pt x="168" y="22"/>
                  </a:lnTo>
                  <a:lnTo>
                    <a:pt x="158" y="20"/>
                  </a:lnTo>
                  <a:lnTo>
                    <a:pt x="166" y="40"/>
                  </a:lnTo>
                  <a:lnTo>
                    <a:pt x="170" y="50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70" y="66"/>
                  </a:lnTo>
                  <a:lnTo>
                    <a:pt x="158" y="76"/>
                  </a:lnTo>
                  <a:lnTo>
                    <a:pt x="146" y="82"/>
                  </a:lnTo>
                  <a:lnTo>
                    <a:pt x="138" y="86"/>
                  </a:lnTo>
                  <a:lnTo>
                    <a:pt x="130" y="86"/>
                  </a:lnTo>
                  <a:lnTo>
                    <a:pt x="122" y="86"/>
                  </a:lnTo>
                  <a:lnTo>
                    <a:pt x="118" y="84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112" y="58"/>
                  </a:lnTo>
                  <a:lnTo>
                    <a:pt x="98" y="66"/>
                  </a:lnTo>
                  <a:lnTo>
                    <a:pt x="86" y="68"/>
                  </a:lnTo>
                  <a:lnTo>
                    <a:pt x="74" y="70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2" y="76"/>
                  </a:lnTo>
                  <a:lnTo>
                    <a:pt x="74" y="80"/>
                  </a:lnTo>
                  <a:lnTo>
                    <a:pt x="78" y="82"/>
                  </a:lnTo>
                  <a:lnTo>
                    <a:pt x="78" y="90"/>
                  </a:lnTo>
                  <a:lnTo>
                    <a:pt x="72" y="90"/>
                  </a:lnTo>
                  <a:lnTo>
                    <a:pt x="68" y="92"/>
                  </a:lnTo>
                  <a:lnTo>
                    <a:pt x="64" y="96"/>
                  </a:lnTo>
                  <a:lnTo>
                    <a:pt x="62" y="100"/>
                  </a:lnTo>
                  <a:lnTo>
                    <a:pt x="64" y="106"/>
                  </a:lnTo>
                  <a:lnTo>
                    <a:pt x="68" y="112"/>
                  </a:lnTo>
                  <a:lnTo>
                    <a:pt x="72" y="118"/>
                  </a:lnTo>
                  <a:lnTo>
                    <a:pt x="74" y="124"/>
                  </a:lnTo>
                  <a:lnTo>
                    <a:pt x="72" y="150"/>
                  </a:lnTo>
                  <a:lnTo>
                    <a:pt x="68" y="180"/>
                  </a:lnTo>
                  <a:lnTo>
                    <a:pt x="66" y="184"/>
                  </a:lnTo>
                  <a:lnTo>
                    <a:pt x="62" y="186"/>
                  </a:lnTo>
                  <a:lnTo>
                    <a:pt x="50" y="190"/>
                  </a:lnTo>
                  <a:lnTo>
                    <a:pt x="38" y="192"/>
                  </a:lnTo>
                  <a:lnTo>
                    <a:pt x="28" y="194"/>
                  </a:lnTo>
                  <a:lnTo>
                    <a:pt x="22" y="198"/>
                  </a:lnTo>
                  <a:lnTo>
                    <a:pt x="20" y="202"/>
                  </a:lnTo>
                  <a:lnTo>
                    <a:pt x="18" y="210"/>
                  </a:lnTo>
                  <a:lnTo>
                    <a:pt x="16" y="220"/>
                  </a:lnTo>
                  <a:lnTo>
                    <a:pt x="12" y="232"/>
                  </a:lnTo>
                  <a:lnTo>
                    <a:pt x="10" y="236"/>
                  </a:lnTo>
                  <a:lnTo>
                    <a:pt x="6" y="238"/>
                  </a:lnTo>
                  <a:lnTo>
                    <a:pt x="2" y="242"/>
                  </a:lnTo>
                  <a:lnTo>
                    <a:pt x="0" y="248"/>
                  </a:lnTo>
                  <a:lnTo>
                    <a:pt x="2" y="254"/>
                  </a:lnTo>
                  <a:lnTo>
                    <a:pt x="4" y="258"/>
                  </a:lnTo>
                  <a:lnTo>
                    <a:pt x="10" y="266"/>
                  </a:lnTo>
                  <a:lnTo>
                    <a:pt x="16" y="274"/>
                  </a:lnTo>
                  <a:lnTo>
                    <a:pt x="18" y="280"/>
                  </a:lnTo>
                  <a:lnTo>
                    <a:pt x="18" y="286"/>
                  </a:lnTo>
                  <a:lnTo>
                    <a:pt x="26" y="288"/>
                  </a:lnTo>
                  <a:lnTo>
                    <a:pt x="32" y="292"/>
                  </a:lnTo>
                  <a:lnTo>
                    <a:pt x="38" y="298"/>
                  </a:lnTo>
                  <a:lnTo>
                    <a:pt x="44" y="300"/>
                  </a:lnTo>
                  <a:lnTo>
                    <a:pt x="48" y="298"/>
                  </a:lnTo>
                  <a:lnTo>
                    <a:pt x="50" y="298"/>
                  </a:lnTo>
                  <a:lnTo>
                    <a:pt x="52" y="290"/>
                  </a:lnTo>
                  <a:lnTo>
                    <a:pt x="62" y="290"/>
                  </a:lnTo>
                  <a:lnTo>
                    <a:pt x="62" y="308"/>
                  </a:lnTo>
                  <a:lnTo>
                    <a:pt x="62" y="314"/>
                  </a:lnTo>
                  <a:lnTo>
                    <a:pt x="64" y="316"/>
                  </a:lnTo>
                  <a:lnTo>
                    <a:pt x="66" y="318"/>
                  </a:lnTo>
                  <a:lnTo>
                    <a:pt x="70" y="318"/>
                  </a:lnTo>
                  <a:lnTo>
                    <a:pt x="72" y="318"/>
                  </a:lnTo>
                  <a:lnTo>
                    <a:pt x="82" y="322"/>
                  </a:lnTo>
                  <a:lnTo>
                    <a:pt x="92" y="322"/>
                  </a:lnTo>
                  <a:lnTo>
                    <a:pt x="102" y="318"/>
                  </a:lnTo>
                  <a:lnTo>
                    <a:pt x="110" y="312"/>
                  </a:lnTo>
                  <a:lnTo>
                    <a:pt x="124" y="300"/>
                  </a:lnTo>
                  <a:lnTo>
                    <a:pt x="132" y="296"/>
                  </a:lnTo>
                  <a:lnTo>
                    <a:pt x="140" y="294"/>
                  </a:lnTo>
                  <a:lnTo>
                    <a:pt x="146" y="294"/>
                  </a:lnTo>
                  <a:lnTo>
                    <a:pt x="148" y="296"/>
                  </a:lnTo>
                  <a:lnTo>
                    <a:pt x="150" y="300"/>
                  </a:lnTo>
                  <a:lnTo>
                    <a:pt x="150" y="306"/>
                  </a:lnTo>
                  <a:lnTo>
                    <a:pt x="148" y="316"/>
                  </a:lnTo>
                  <a:lnTo>
                    <a:pt x="150" y="326"/>
                  </a:lnTo>
                  <a:lnTo>
                    <a:pt x="154" y="334"/>
                  </a:lnTo>
                  <a:lnTo>
                    <a:pt x="160" y="342"/>
                  </a:lnTo>
                  <a:lnTo>
                    <a:pt x="170" y="348"/>
                  </a:lnTo>
                  <a:lnTo>
                    <a:pt x="180" y="352"/>
                  </a:lnTo>
                  <a:lnTo>
                    <a:pt x="186" y="350"/>
                  </a:lnTo>
                  <a:lnTo>
                    <a:pt x="188" y="352"/>
                  </a:lnTo>
                  <a:lnTo>
                    <a:pt x="192" y="356"/>
                  </a:lnTo>
                  <a:lnTo>
                    <a:pt x="196" y="358"/>
                  </a:lnTo>
                  <a:lnTo>
                    <a:pt x="202" y="360"/>
                  </a:lnTo>
                  <a:lnTo>
                    <a:pt x="202" y="366"/>
                  </a:lnTo>
                  <a:lnTo>
                    <a:pt x="204" y="368"/>
                  </a:lnTo>
                  <a:lnTo>
                    <a:pt x="208" y="368"/>
                  </a:lnTo>
                  <a:lnTo>
                    <a:pt x="212" y="368"/>
                  </a:lnTo>
                  <a:lnTo>
                    <a:pt x="224" y="366"/>
                  </a:lnTo>
                  <a:lnTo>
                    <a:pt x="228" y="368"/>
                  </a:lnTo>
                  <a:lnTo>
                    <a:pt x="232" y="370"/>
                  </a:lnTo>
                  <a:lnTo>
                    <a:pt x="236" y="380"/>
                  </a:lnTo>
                  <a:lnTo>
                    <a:pt x="238" y="392"/>
                  </a:lnTo>
                  <a:lnTo>
                    <a:pt x="240" y="394"/>
                  </a:lnTo>
                  <a:lnTo>
                    <a:pt x="242" y="396"/>
                  </a:lnTo>
                  <a:lnTo>
                    <a:pt x="242" y="404"/>
                  </a:lnTo>
                  <a:lnTo>
                    <a:pt x="244" y="410"/>
                  </a:lnTo>
                  <a:lnTo>
                    <a:pt x="246" y="414"/>
                  </a:lnTo>
                  <a:lnTo>
                    <a:pt x="250" y="418"/>
                  </a:lnTo>
                  <a:lnTo>
                    <a:pt x="260" y="420"/>
                  </a:lnTo>
                  <a:lnTo>
                    <a:pt x="274" y="424"/>
                  </a:lnTo>
                  <a:lnTo>
                    <a:pt x="274" y="430"/>
                  </a:lnTo>
                  <a:lnTo>
                    <a:pt x="274" y="434"/>
                  </a:lnTo>
                  <a:lnTo>
                    <a:pt x="278" y="438"/>
                  </a:lnTo>
                  <a:lnTo>
                    <a:pt x="280" y="442"/>
                  </a:lnTo>
                  <a:lnTo>
                    <a:pt x="288" y="450"/>
                  </a:lnTo>
                  <a:lnTo>
                    <a:pt x="290" y="454"/>
                  </a:lnTo>
                  <a:lnTo>
                    <a:pt x="290" y="462"/>
                  </a:lnTo>
                  <a:lnTo>
                    <a:pt x="290" y="468"/>
                  </a:lnTo>
                  <a:lnTo>
                    <a:pt x="286" y="476"/>
                  </a:lnTo>
                  <a:lnTo>
                    <a:pt x="284" y="482"/>
                  </a:lnTo>
                  <a:lnTo>
                    <a:pt x="284" y="488"/>
                  </a:lnTo>
                  <a:lnTo>
                    <a:pt x="284" y="498"/>
                  </a:lnTo>
                  <a:lnTo>
                    <a:pt x="290" y="516"/>
                  </a:lnTo>
                  <a:lnTo>
                    <a:pt x="296" y="532"/>
                  </a:lnTo>
                  <a:lnTo>
                    <a:pt x="298" y="536"/>
                  </a:lnTo>
                  <a:lnTo>
                    <a:pt x="302" y="538"/>
                  </a:lnTo>
                  <a:lnTo>
                    <a:pt x="314" y="540"/>
                  </a:lnTo>
                  <a:lnTo>
                    <a:pt x="322" y="542"/>
                  </a:lnTo>
                  <a:lnTo>
                    <a:pt x="328" y="546"/>
                  </a:lnTo>
                  <a:lnTo>
                    <a:pt x="332" y="552"/>
                  </a:lnTo>
                  <a:lnTo>
                    <a:pt x="338" y="564"/>
                  </a:lnTo>
                  <a:lnTo>
                    <a:pt x="344" y="576"/>
                  </a:lnTo>
                  <a:lnTo>
                    <a:pt x="346" y="572"/>
                  </a:lnTo>
                  <a:lnTo>
                    <a:pt x="350" y="570"/>
                  </a:lnTo>
                  <a:lnTo>
                    <a:pt x="352" y="568"/>
                  </a:lnTo>
                  <a:lnTo>
                    <a:pt x="356" y="570"/>
                  </a:lnTo>
                  <a:lnTo>
                    <a:pt x="356" y="574"/>
                  </a:lnTo>
                  <a:lnTo>
                    <a:pt x="356" y="580"/>
                  </a:lnTo>
                  <a:lnTo>
                    <a:pt x="356" y="594"/>
                  </a:lnTo>
                  <a:lnTo>
                    <a:pt x="356" y="610"/>
                  </a:lnTo>
                  <a:lnTo>
                    <a:pt x="362" y="604"/>
                  </a:lnTo>
                  <a:lnTo>
                    <a:pt x="370" y="604"/>
                  </a:lnTo>
                  <a:lnTo>
                    <a:pt x="372" y="614"/>
                  </a:lnTo>
                  <a:lnTo>
                    <a:pt x="374" y="624"/>
                  </a:lnTo>
                  <a:lnTo>
                    <a:pt x="374" y="630"/>
                  </a:lnTo>
                  <a:lnTo>
                    <a:pt x="372" y="634"/>
                  </a:lnTo>
                  <a:lnTo>
                    <a:pt x="366" y="640"/>
                  </a:lnTo>
                  <a:lnTo>
                    <a:pt x="350" y="646"/>
                  </a:lnTo>
                  <a:lnTo>
                    <a:pt x="342" y="656"/>
                  </a:lnTo>
                  <a:lnTo>
                    <a:pt x="332" y="668"/>
                  </a:lnTo>
                  <a:lnTo>
                    <a:pt x="324" y="682"/>
                  </a:lnTo>
                  <a:lnTo>
                    <a:pt x="320" y="690"/>
                  </a:lnTo>
                  <a:lnTo>
                    <a:pt x="320" y="696"/>
                  </a:lnTo>
                  <a:lnTo>
                    <a:pt x="330" y="696"/>
                  </a:lnTo>
                  <a:lnTo>
                    <a:pt x="342" y="700"/>
                  </a:lnTo>
                  <a:lnTo>
                    <a:pt x="354" y="708"/>
                  </a:lnTo>
                  <a:lnTo>
                    <a:pt x="366" y="716"/>
                  </a:lnTo>
                  <a:lnTo>
                    <a:pt x="388" y="734"/>
                  </a:lnTo>
                  <a:lnTo>
                    <a:pt x="408" y="750"/>
                  </a:lnTo>
                  <a:lnTo>
                    <a:pt x="410" y="736"/>
                  </a:lnTo>
                  <a:lnTo>
                    <a:pt x="412" y="724"/>
                  </a:lnTo>
                  <a:lnTo>
                    <a:pt x="420" y="722"/>
                  </a:lnTo>
                  <a:lnTo>
                    <a:pt x="426" y="718"/>
                  </a:lnTo>
                  <a:lnTo>
                    <a:pt x="432" y="712"/>
                  </a:lnTo>
                  <a:lnTo>
                    <a:pt x="436" y="704"/>
                  </a:lnTo>
                  <a:lnTo>
                    <a:pt x="444" y="686"/>
                  </a:lnTo>
                  <a:lnTo>
                    <a:pt x="450" y="670"/>
                  </a:lnTo>
                  <a:lnTo>
                    <a:pt x="454" y="666"/>
                  </a:lnTo>
                  <a:lnTo>
                    <a:pt x="456" y="666"/>
                  </a:lnTo>
                  <a:lnTo>
                    <a:pt x="458" y="664"/>
                  </a:lnTo>
                  <a:lnTo>
                    <a:pt x="462" y="660"/>
                  </a:lnTo>
                  <a:lnTo>
                    <a:pt x="468" y="640"/>
                  </a:lnTo>
                  <a:lnTo>
                    <a:pt x="466" y="638"/>
                  </a:lnTo>
                  <a:lnTo>
                    <a:pt x="464" y="636"/>
                  </a:lnTo>
                  <a:lnTo>
                    <a:pt x="460" y="632"/>
                  </a:lnTo>
                  <a:lnTo>
                    <a:pt x="460" y="602"/>
                  </a:lnTo>
                  <a:lnTo>
                    <a:pt x="464" y="594"/>
                  </a:lnTo>
                  <a:lnTo>
                    <a:pt x="470" y="586"/>
                  </a:lnTo>
                  <a:lnTo>
                    <a:pt x="488" y="574"/>
                  </a:lnTo>
                  <a:lnTo>
                    <a:pt x="506" y="562"/>
                  </a:lnTo>
                  <a:lnTo>
                    <a:pt x="524" y="554"/>
                  </a:lnTo>
                  <a:lnTo>
                    <a:pt x="534" y="552"/>
                  </a:lnTo>
                  <a:lnTo>
                    <a:pt x="548" y="552"/>
                  </a:lnTo>
                  <a:lnTo>
                    <a:pt x="560" y="550"/>
                  </a:lnTo>
                  <a:lnTo>
                    <a:pt x="566" y="548"/>
                  </a:lnTo>
                  <a:lnTo>
                    <a:pt x="568" y="544"/>
                  </a:lnTo>
                  <a:lnTo>
                    <a:pt x="578" y="530"/>
                  </a:lnTo>
                  <a:lnTo>
                    <a:pt x="586" y="514"/>
                  </a:lnTo>
                  <a:lnTo>
                    <a:pt x="600" y="482"/>
                  </a:lnTo>
                  <a:lnTo>
                    <a:pt x="602" y="470"/>
                  </a:lnTo>
                  <a:lnTo>
                    <a:pt x="604" y="460"/>
                  </a:lnTo>
                  <a:lnTo>
                    <a:pt x="604" y="452"/>
                  </a:lnTo>
                  <a:lnTo>
                    <a:pt x="606" y="448"/>
                  </a:lnTo>
                  <a:lnTo>
                    <a:pt x="610" y="444"/>
                  </a:lnTo>
                  <a:lnTo>
                    <a:pt x="604" y="442"/>
                  </a:lnTo>
                  <a:lnTo>
                    <a:pt x="614" y="408"/>
                  </a:lnTo>
                  <a:lnTo>
                    <a:pt x="612" y="394"/>
                  </a:lnTo>
                  <a:lnTo>
                    <a:pt x="610" y="386"/>
                  </a:lnTo>
                  <a:lnTo>
                    <a:pt x="610" y="376"/>
                  </a:lnTo>
                  <a:lnTo>
                    <a:pt x="608" y="366"/>
                  </a:lnTo>
                  <a:lnTo>
                    <a:pt x="606" y="362"/>
                  </a:lnTo>
                  <a:lnTo>
                    <a:pt x="608" y="356"/>
                  </a:lnTo>
                  <a:lnTo>
                    <a:pt x="610" y="352"/>
                  </a:lnTo>
                  <a:lnTo>
                    <a:pt x="614" y="350"/>
                  </a:lnTo>
                  <a:lnTo>
                    <a:pt x="622" y="350"/>
                  </a:lnTo>
                  <a:lnTo>
                    <a:pt x="628" y="340"/>
                  </a:lnTo>
                  <a:lnTo>
                    <a:pt x="634" y="328"/>
                  </a:lnTo>
                  <a:lnTo>
                    <a:pt x="634" y="326"/>
                  </a:lnTo>
                  <a:lnTo>
                    <a:pt x="640" y="316"/>
                  </a:lnTo>
                  <a:lnTo>
                    <a:pt x="646" y="306"/>
                  </a:lnTo>
                  <a:lnTo>
                    <a:pt x="660" y="288"/>
                  </a:lnTo>
                  <a:lnTo>
                    <a:pt x="668" y="278"/>
                  </a:lnTo>
                  <a:lnTo>
                    <a:pt x="674" y="268"/>
                  </a:lnTo>
                  <a:lnTo>
                    <a:pt x="676" y="254"/>
                  </a:lnTo>
                  <a:lnTo>
                    <a:pt x="678" y="240"/>
                  </a:lnTo>
                  <a:lnTo>
                    <a:pt x="678" y="224"/>
                  </a:lnTo>
                  <a:lnTo>
                    <a:pt x="674" y="210"/>
                  </a:lnTo>
                  <a:lnTo>
                    <a:pt x="672" y="206"/>
                  </a:lnTo>
                  <a:lnTo>
                    <a:pt x="668" y="200"/>
                  </a:lnTo>
                  <a:lnTo>
                    <a:pt x="664" y="198"/>
                  </a:lnTo>
                  <a:lnTo>
                    <a:pt x="660" y="196"/>
                  </a:lnTo>
                  <a:lnTo>
                    <a:pt x="648" y="196"/>
                  </a:lnTo>
                  <a:lnTo>
                    <a:pt x="638" y="190"/>
                  </a:lnTo>
                  <a:lnTo>
                    <a:pt x="630" y="184"/>
                  </a:lnTo>
                  <a:lnTo>
                    <a:pt x="622" y="178"/>
                  </a:lnTo>
                  <a:lnTo>
                    <a:pt x="608" y="164"/>
                  </a:lnTo>
                  <a:lnTo>
                    <a:pt x="598" y="158"/>
                  </a:lnTo>
                  <a:lnTo>
                    <a:pt x="588" y="152"/>
                  </a:lnTo>
                  <a:lnTo>
                    <a:pt x="578" y="152"/>
                  </a:lnTo>
                  <a:lnTo>
                    <a:pt x="570" y="152"/>
                  </a:lnTo>
                  <a:lnTo>
                    <a:pt x="560" y="154"/>
                  </a:lnTo>
                  <a:lnTo>
                    <a:pt x="550" y="152"/>
                  </a:lnTo>
                  <a:lnTo>
                    <a:pt x="546" y="150"/>
                  </a:lnTo>
                  <a:lnTo>
                    <a:pt x="542" y="146"/>
                  </a:lnTo>
                  <a:lnTo>
                    <a:pt x="536" y="144"/>
                  </a:lnTo>
                  <a:lnTo>
                    <a:pt x="530" y="142"/>
                  </a:lnTo>
                  <a:lnTo>
                    <a:pt x="522" y="144"/>
                  </a:lnTo>
                  <a:lnTo>
                    <a:pt x="516" y="146"/>
                  </a:lnTo>
                  <a:lnTo>
                    <a:pt x="512" y="150"/>
                  </a:lnTo>
                  <a:lnTo>
                    <a:pt x="506" y="152"/>
                  </a:lnTo>
                  <a:lnTo>
                    <a:pt x="504" y="142"/>
                  </a:lnTo>
                  <a:lnTo>
                    <a:pt x="500" y="134"/>
                  </a:lnTo>
                  <a:lnTo>
                    <a:pt x="494" y="128"/>
                  </a:lnTo>
                  <a:lnTo>
                    <a:pt x="488" y="122"/>
                  </a:lnTo>
                  <a:lnTo>
                    <a:pt x="480" y="118"/>
                  </a:lnTo>
                  <a:lnTo>
                    <a:pt x="472" y="114"/>
                  </a:lnTo>
                  <a:lnTo>
                    <a:pt x="462" y="112"/>
                  </a:lnTo>
                  <a:lnTo>
                    <a:pt x="454" y="112"/>
                  </a:lnTo>
                  <a:lnTo>
                    <a:pt x="444" y="110"/>
                  </a:lnTo>
                  <a:lnTo>
                    <a:pt x="442" y="122"/>
                  </a:lnTo>
                  <a:lnTo>
                    <a:pt x="436" y="130"/>
                  </a:lnTo>
                  <a:lnTo>
                    <a:pt x="430" y="136"/>
                  </a:lnTo>
                  <a:lnTo>
                    <a:pt x="424" y="144"/>
                  </a:lnTo>
                  <a:lnTo>
                    <a:pt x="422" y="132"/>
                  </a:lnTo>
                  <a:lnTo>
                    <a:pt x="408" y="132"/>
                  </a:lnTo>
                  <a:lnTo>
                    <a:pt x="398" y="130"/>
                  </a:lnTo>
                  <a:lnTo>
                    <a:pt x="386" y="130"/>
                  </a:lnTo>
                  <a:lnTo>
                    <a:pt x="374" y="128"/>
                  </a:lnTo>
                  <a:lnTo>
                    <a:pt x="384" y="124"/>
                  </a:lnTo>
                  <a:lnTo>
                    <a:pt x="394" y="120"/>
                  </a:lnTo>
                  <a:lnTo>
                    <a:pt x="396" y="112"/>
                  </a:lnTo>
                  <a:lnTo>
                    <a:pt x="384" y="114"/>
                  </a:lnTo>
                  <a:lnTo>
                    <a:pt x="390" y="104"/>
                  </a:lnTo>
                  <a:lnTo>
                    <a:pt x="398" y="92"/>
                  </a:lnTo>
                  <a:lnTo>
                    <a:pt x="402" y="88"/>
                  </a:lnTo>
                  <a:lnTo>
                    <a:pt x="408" y="82"/>
                  </a:lnTo>
                  <a:lnTo>
                    <a:pt x="410" y="76"/>
                  </a:lnTo>
                  <a:lnTo>
                    <a:pt x="414" y="68"/>
                  </a:lnTo>
                  <a:lnTo>
                    <a:pt x="404" y="60"/>
                  </a:lnTo>
                  <a:lnTo>
                    <a:pt x="398" y="54"/>
                  </a:lnTo>
                  <a:lnTo>
                    <a:pt x="396" y="46"/>
                  </a:lnTo>
                  <a:lnTo>
                    <a:pt x="396" y="38"/>
                  </a:lnTo>
                  <a:lnTo>
                    <a:pt x="396" y="30"/>
                  </a:lnTo>
                  <a:lnTo>
                    <a:pt x="396" y="22"/>
                  </a:lnTo>
                  <a:lnTo>
                    <a:pt x="392" y="16"/>
                  </a:lnTo>
                  <a:lnTo>
                    <a:pt x="38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2" name="Freeform 257"/>
            <p:cNvSpPr>
              <a:spLocks noChangeAspect="1"/>
            </p:cNvSpPr>
            <p:nvPr/>
          </p:nvSpPr>
          <p:spPr bwMode="auto">
            <a:xfrm>
              <a:off x="1584" y="2442"/>
              <a:ext cx="60" cy="80"/>
            </a:xfrm>
            <a:custGeom>
              <a:avLst/>
              <a:gdLst>
                <a:gd name="T0" fmla="*/ 60 w 60"/>
                <a:gd name="T1" fmla="*/ 250 h 74"/>
                <a:gd name="T2" fmla="*/ 56 w 60"/>
                <a:gd name="T3" fmla="*/ 231 h 74"/>
                <a:gd name="T4" fmla="*/ 50 w 60"/>
                <a:gd name="T5" fmla="*/ 342 h 74"/>
                <a:gd name="T6" fmla="*/ 42 w 60"/>
                <a:gd name="T7" fmla="*/ 441 h 74"/>
                <a:gd name="T8" fmla="*/ 36 w 60"/>
                <a:gd name="T9" fmla="*/ 488 h 74"/>
                <a:gd name="T10" fmla="*/ 30 w 60"/>
                <a:gd name="T11" fmla="*/ 533 h 74"/>
                <a:gd name="T12" fmla="*/ 22 w 60"/>
                <a:gd name="T13" fmla="*/ 558 h 74"/>
                <a:gd name="T14" fmla="*/ 12 w 60"/>
                <a:gd name="T15" fmla="*/ 558 h 74"/>
                <a:gd name="T16" fmla="*/ 6 w 60"/>
                <a:gd name="T17" fmla="*/ 558 h 74"/>
                <a:gd name="T18" fmla="*/ 0 w 60"/>
                <a:gd name="T19" fmla="*/ 548 h 74"/>
                <a:gd name="T20" fmla="*/ 4 w 60"/>
                <a:gd name="T21" fmla="*/ 469 h 74"/>
                <a:gd name="T22" fmla="*/ 8 w 60"/>
                <a:gd name="T23" fmla="*/ 441 h 74"/>
                <a:gd name="T24" fmla="*/ 10 w 60"/>
                <a:gd name="T25" fmla="*/ 400 h 74"/>
                <a:gd name="T26" fmla="*/ 8 w 60"/>
                <a:gd name="T27" fmla="*/ 349 h 74"/>
                <a:gd name="T28" fmla="*/ 6 w 60"/>
                <a:gd name="T29" fmla="*/ 299 h 74"/>
                <a:gd name="T30" fmla="*/ 4 w 60"/>
                <a:gd name="T31" fmla="*/ 271 h 74"/>
                <a:gd name="T32" fmla="*/ 2 w 60"/>
                <a:gd name="T33" fmla="*/ 231 h 74"/>
                <a:gd name="T34" fmla="*/ 4 w 60"/>
                <a:gd name="T35" fmla="*/ 169 h 74"/>
                <a:gd name="T36" fmla="*/ 8 w 60"/>
                <a:gd name="T37" fmla="*/ 118 h 74"/>
                <a:gd name="T38" fmla="*/ 10 w 60"/>
                <a:gd name="T39" fmla="*/ 74 h 74"/>
                <a:gd name="T40" fmla="*/ 12 w 60"/>
                <a:gd name="T41" fmla="*/ 0 h 74"/>
                <a:gd name="T42" fmla="*/ 26 w 60"/>
                <a:gd name="T43" fmla="*/ 6 h 74"/>
                <a:gd name="T44" fmla="*/ 36 w 60"/>
                <a:gd name="T45" fmla="*/ 86 h 74"/>
                <a:gd name="T46" fmla="*/ 46 w 60"/>
                <a:gd name="T47" fmla="*/ 156 h 74"/>
                <a:gd name="T48" fmla="*/ 56 w 60"/>
                <a:gd name="T49" fmla="*/ 231 h 74"/>
                <a:gd name="T50" fmla="*/ 60 w 60"/>
                <a:gd name="T51" fmla="*/ 250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74"/>
                <a:gd name="T80" fmla="*/ 60 w 60"/>
                <a:gd name="T81" fmla="*/ 74 h 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74">
                  <a:moveTo>
                    <a:pt x="60" y="32"/>
                  </a:moveTo>
                  <a:lnTo>
                    <a:pt x="56" y="30"/>
                  </a:lnTo>
                  <a:lnTo>
                    <a:pt x="50" y="44"/>
                  </a:lnTo>
                  <a:lnTo>
                    <a:pt x="42" y="58"/>
                  </a:lnTo>
                  <a:lnTo>
                    <a:pt x="36" y="64"/>
                  </a:lnTo>
                  <a:lnTo>
                    <a:pt x="30" y="70"/>
                  </a:lnTo>
                  <a:lnTo>
                    <a:pt x="22" y="74"/>
                  </a:lnTo>
                  <a:lnTo>
                    <a:pt x="12" y="74"/>
                  </a:lnTo>
                  <a:lnTo>
                    <a:pt x="6" y="74"/>
                  </a:lnTo>
                  <a:lnTo>
                    <a:pt x="0" y="72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2"/>
                  </a:lnTo>
                  <a:lnTo>
                    <a:pt x="8" y="46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  <a:lnTo>
                    <a:pt x="4" y="22"/>
                  </a:lnTo>
                  <a:lnTo>
                    <a:pt x="8" y="16"/>
                  </a:lnTo>
                  <a:lnTo>
                    <a:pt x="10" y="10"/>
                  </a:lnTo>
                  <a:lnTo>
                    <a:pt x="12" y="0"/>
                  </a:lnTo>
                  <a:lnTo>
                    <a:pt x="26" y="6"/>
                  </a:lnTo>
                  <a:lnTo>
                    <a:pt x="36" y="12"/>
                  </a:lnTo>
                  <a:lnTo>
                    <a:pt x="46" y="20"/>
                  </a:lnTo>
                  <a:lnTo>
                    <a:pt x="56" y="30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3" name="Freeform 258"/>
            <p:cNvSpPr>
              <a:spLocks noChangeAspect="1"/>
            </p:cNvSpPr>
            <p:nvPr/>
          </p:nvSpPr>
          <p:spPr bwMode="auto">
            <a:xfrm>
              <a:off x="1465" y="2381"/>
              <a:ext cx="76" cy="161"/>
            </a:xfrm>
            <a:custGeom>
              <a:avLst/>
              <a:gdLst>
                <a:gd name="T0" fmla="*/ 52 w 74"/>
                <a:gd name="T1" fmla="*/ 0 h 148"/>
                <a:gd name="T2" fmla="*/ 48 w 74"/>
                <a:gd name="T3" fmla="*/ 70 h 148"/>
                <a:gd name="T4" fmla="*/ 18 w 74"/>
                <a:gd name="T5" fmla="*/ 116 h 148"/>
                <a:gd name="T6" fmla="*/ 12 w 74"/>
                <a:gd name="T7" fmla="*/ 162 h 148"/>
                <a:gd name="T8" fmla="*/ 10 w 74"/>
                <a:gd name="T9" fmla="*/ 208 h 148"/>
                <a:gd name="T10" fmla="*/ 12 w 74"/>
                <a:gd name="T11" fmla="*/ 268 h 148"/>
                <a:gd name="T12" fmla="*/ 18 w 74"/>
                <a:gd name="T13" fmla="*/ 308 h 148"/>
                <a:gd name="T14" fmla="*/ 0 w 74"/>
                <a:gd name="T15" fmla="*/ 396 h 148"/>
                <a:gd name="T16" fmla="*/ 0 w 74"/>
                <a:gd name="T17" fmla="*/ 523 h 148"/>
                <a:gd name="T18" fmla="*/ 2 w 74"/>
                <a:gd name="T19" fmla="*/ 555 h 148"/>
                <a:gd name="T20" fmla="*/ 4 w 74"/>
                <a:gd name="T21" fmla="*/ 573 h 148"/>
                <a:gd name="T22" fmla="*/ 8 w 74"/>
                <a:gd name="T23" fmla="*/ 610 h 148"/>
                <a:gd name="T24" fmla="*/ 8 w 74"/>
                <a:gd name="T25" fmla="*/ 634 h 148"/>
                <a:gd name="T26" fmla="*/ 46 w 74"/>
                <a:gd name="T27" fmla="*/ 634 h 148"/>
                <a:gd name="T28" fmla="*/ 46 w 74"/>
                <a:gd name="T29" fmla="*/ 717 h 148"/>
                <a:gd name="T30" fmla="*/ 46 w 74"/>
                <a:gd name="T31" fmla="*/ 743 h 148"/>
                <a:gd name="T32" fmla="*/ 50 w 74"/>
                <a:gd name="T33" fmla="*/ 785 h 148"/>
                <a:gd name="T34" fmla="*/ 54 w 74"/>
                <a:gd name="T35" fmla="*/ 846 h 148"/>
                <a:gd name="T36" fmla="*/ 54 w 74"/>
                <a:gd name="T37" fmla="*/ 889 h 148"/>
                <a:gd name="T38" fmla="*/ 54 w 74"/>
                <a:gd name="T39" fmla="*/ 929 h 148"/>
                <a:gd name="T40" fmla="*/ 52 w 74"/>
                <a:gd name="T41" fmla="*/ 956 h 148"/>
                <a:gd name="T42" fmla="*/ 50 w 74"/>
                <a:gd name="T43" fmla="*/ 1013 h 148"/>
                <a:gd name="T44" fmla="*/ 48 w 74"/>
                <a:gd name="T45" fmla="*/ 1088 h 148"/>
                <a:gd name="T46" fmla="*/ 50 w 74"/>
                <a:gd name="T47" fmla="*/ 1151 h 148"/>
                <a:gd name="T48" fmla="*/ 54 w 74"/>
                <a:gd name="T49" fmla="*/ 1230 h 148"/>
                <a:gd name="T50" fmla="*/ 64 w 74"/>
                <a:gd name="T51" fmla="*/ 1302 h 148"/>
                <a:gd name="T52" fmla="*/ 68 w 74"/>
                <a:gd name="T53" fmla="*/ 1320 h 148"/>
                <a:gd name="T54" fmla="*/ 76 w 74"/>
                <a:gd name="T55" fmla="*/ 1320 h 148"/>
                <a:gd name="T56" fmla="*/ 88 w 74"/>
                <a:gd name="T57" fmla="*/ 1320 h 148"/>
                <a:gd name="T58" fmla="*/ 97 w 74"/>
                <a:gd name="T59" fmla="*/ 1302 h 148"/>
                <a:gd name="T60" fmla="*/ 118 w 74"/>
                <a:gd name="T61" fmla="*/ 1244 h 148"/>
                <a:gd name="T62" fmla="*/ 127 w 74"/>
                <a:gd name="T63" fmla="*/ 1197 h 148"/>
                <a:gd name="T64" fmla="*/ 134 w 74"/>
                <a:gd name="T65" fmla="*/ 1185 h 148"/>
                <a:gd name="T66" fmla="*/ 146 w 74"/>
                <a:gd name="T67" fmla="*/ 1185 h 148"/>
                <a:gd name="T68" fmla="*/ 142 w 74"/>
                <a:gd name="T69" fmla="*/ 1126 h 148"/>
                <a:gd name="T70" fmla="*/ 138 w 74"/>
                <a:gd name="T71" fmla="*/ 1088 h 148"/>
                <a:gd name="T72" fmla="*/ 127 w 74"/>
                <a:gd name="T73" fmla="*/ 1000 h 148"/>
                <a:gd name="T74" fmla="*/ 118 w 74"/>
                <a:gd name="T75" fmla="*/ 920 h 148"/>
                <a:gd name="T76" fmla="*/ 115 w 74"/>
                <a:gd name="T77" fmla="*/ 874 h 148"/>
                <a:gd name="T78" fmla="*/ 115 w 74"/>
                <a:gd name="T79" fmla="*/ 817 h 148"/>
                <a:gd name="T80" fmla="*/ 115 w 74"/>
                <a:gd name="T81" fmla="*/ 785 h 148"/>
                <a:gd name="T82" fmla="*/ 118 w 74"/>
                <a:gd name="T83" fmla="*/ 743 h 148"/>
                <a:gd name="T84" fmla="*/ 124 w 74"/>
                <a:gd name="T85" fmla="*/ 690 h 148"/>
                <a:gd name="T86" fmla="*/ 134 w 74"/>
                <a:gd name="T87" fmla="*/ 664 h 148"/>
                <a:gd name="T88" fmla="*/ 142 w 74"/>
                <a:gd name="T89" fmla="*/ 610 h 148"/>
                <a:gd name="T90" fmla="*/ 146 w 74"/>
                <a:gd name="T91" fmla="*/ 409 h 148"/>
                <a:gd name="T92" fmla="*/ 127 w 74"/>
                <a:gd name="T93" fmla="*/ 343 h 148"/>
                <a:gd name="T94" fmla="*/ 121 w 74"/>
                <a:gd name="T95" fmla="*/ 308 h 148"/>
                <a:gd name="T96" fmla="*/ 109 w 74"/>
                <a:gd name="T97" fmla="*/ 308 h 148"/>
                <a:gd name="T98" fmla="*/ 92 w 74"/>
                <a:gd name="T99" fmla="*/ 308 h 148"/>
                <a:gd name="T100" fmla="*/ 92 w 74"/>
                <a:gd name="T101" fmla="*/ 226 h 148"/>
                <a:gd name="T102" fmla="*/ 88 w 74"/>
                <a:gd name="T103" fmla="*/ 176 h 148"/>
                <a:gd name="T104" fmla="*/ 80 w 74"/>
                <a:gd name="T105" fmla="*/ 98 h 148"/>
                <a:gd name="T106" fmla="*/ 64 w 74"/>
                <a:gd name="T107" fmla="*/ 4 h 148"/>
                <a:gd name="T108" fmla="*/ 52 w 74"/>
                <a:gd name="T109" fmla="*/ 0 h 1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4"/>
                <a:gd name="T166" fmla="*/ 0 h 148"/>
                <a:gd name="T167" fmla="*/ 74 w 74"/>
                <a:gd name="T168" fmla="*/ 148 h 1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4" h="148">
                  <a:moveTo>
                    <a:pt x="26" y="0"/>
                  </a:moveTo>
                  <a:lnTo>
                    <a:pt x="22" y="8"/>
                  </a:lnTo>
                  <a:lnTo>
                    <a:pt x="18" y="14"/>
                  </a:lnTo>
                  <a:lnTo>
                    <a:pt x="12" y="18"/>
                  </a:lnTo>
                  <a:lnTo>
                    <a:pt x="10" y="24"/>
                  </a:lnTo>
                  <a:lnTo>
                    <a:pt x="12" y="30"/>
                  </a:lnTo>
                  <a:lnTo>
                    <a:pt x="18" y="34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20" y="72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8" y="94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6" y="108"/>
                  </a:lnTo>
                  <a:lnTo>
                    <a:pt x="24" y="114"/>
                  </a:lnTo>
                  <a:lnTo>
                    <a:pt x="22" y="120"/>
                  </a:lnTo>
                  <a:lnTo>
                    <a:pt x="24" y="130"/>
                  </a:lnTo>
                  <a:lnTo>
                    <a:pt x="28" y="138"/>
                  </a:lnTo>
                  <a:lnTo>
                    <a:pt x="34" y="146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6" y="148"/>
                  </a:lnTo>
                  <a:lnTo>
                    <a:pt x="50" y="146"/>
                  </a:lnTo>
                  <a:lnTo>
                    <a:pt x="58" y="140"/>
                  </a:lnTo>
                  <a:lnTo>
                    <a:pt x="64" y="134"/>
                  </a:lnTo>
                  <a:lnTo>
                    <a:pt x="68" y="132"/>
                  </a:lnTo>
                  <a:lnTo>
                    <a:pt x="74" y="132"/>
                  </a:lnTo>
                  <a:lnTo>
                    <a:pt x="72" y="126"/>
                  </a:lnTo>
                  <a:lnTo>
                    <a:pt x="70" y="120"/>
                  </a:lnTo>
                  <a:lnTo>
                    <a:pt x="64" y="110"/>
                  </a:lnTo>
                  <a:lnTo>
                    <a:pt x="58" y="102"/>
                  </a:lnTo>
                  <a:lnTo>
                    <a:pt x="56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8" y="74"/>
                  </a:lnTo>
                  <a:lnTo>
                    <a:pt x="72" y="68"/>
                  </a:lnTo>
                  <a:lnTo>
                    <a:pt x="74" y="46"/>
                  </a:lnTo>
                  <a:lnTo>
                    <a:pt x="64" y="38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26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4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4" name="Freeform 259"/>
            <p:cNvSpPr>
              <a:spLocks noChangeAspect="1"/>
            </p:cNvSpPr>
            <p:nvPr/>
          </p:nvSpPr>
          <p:spPr bwMode="auto">
            <a:xfrm>
              <a:off x="1322" y="2778"/>
              <a:ext cx="219" cy="278"/>
            </a:xfrm>
            <a:custGeom>
              <a:avLst/>
              <a:gdLst>
                <a:gd name="T0" fmla="*/ 12 w 214"/>
                <a:gd name="T1" fmla="*/ 324 h 256"/>
                <a:gd name="T2" fmla="*/ 20 w 214"/>
                <a:gd name="T3" fmla="*/ 471 h 256"/>
                <a:gd name="T4" fmla="*/ 16 w 214"/>
                <a:gd name="T5" fmla="*/ 805 h 256"/>
                <a:gd name="T6" fmla="*/ 14 w 214"/>
                <a:gd name="T7" fmla="*/ 874 h 256"/>
                <a:gd name="T8" fmla="*/ 14 w 214"/>
                <a:gd name="T9" fmla="*/ 1032 h 256"/>
                <a:gd name="T10" fmla="*/ 48 w 214"/>
                <a:gd name="T11" fmla="*/ 1097 h 256"/>
                <a:gd name="T12" fmla="*/ 16 w 214"/>
                <a:gd name="T13" fmla="*/ 1216 h 256"/>
                <a:gd name="T14" fmla="*/ 50 w 214"/>
                <a:gd name="T15" fmla="*/ 1436 h 256"/>
                <a:gd name="T16" fmla="*/ 58 w 214"/>
                <a:gd name="T17" fmla="*/ 1798 h 256"/>
                <a:gd name="T18" fmla="*/ 62 w 214"/>
                <a:gd name="T19" fmla="*/ 1852 h 256"/>
                <a:gd name="T20" fmla="*/ 71 w 214"/>
                <a:gd name="T21" fmla="*/ 1910 h 256"/>
                <a:gd name="T22" fmla="*/ 91 w 214"/>
                <a:gd name="T23" fmla="*/ 2164 h 256"/>
                <a:gd name="T24" fmla="*/ 103 w 214"/>
                <a:gd name="T25" fmla="*/ 2181 h 256"/>
                <a:gd name="T26" fmla="*/ 126 w 214"/>
                <a:gd name="T27" fmla="*/ 2121 h 256"/>
                <a:gd name="T28" fmla="*/ 154 w 214"/>
                <a:gd name="T29" fmla="*/ 2073 h 256"/>
                <a:gd name="T30" fmla="*/ 186 w 214"/>
                <a:gd name="T31" fmla="*/ 2115 h 256"/>
                <a:gd name="T32" fmla="*/ 205 w 214"/>
                <a:gd name="T33" fmla="*/ 2121 h 256"/>
                <a:gd name="T34" fmla="*/ 225 w 214"/>
                <a:gd name="T35" fmla="*/ 2077 h 256"/>
                <a:gd name="T36" fmla="*/ 254 w 214"/>
                <a:gd name="T37" fmla="*/ 1881 h 256"/>
                <a:gd name="T38" fmla="*/ 266 w 214"/>
                <a:gd name="T39" fmla="*/ 1710 h 256"/>
                <a:gd name="T40" fmla="*/ 288 w 214"/>
                <a:gd name="T41" fmla="*/ 1620 h 256"/>
                <a:gd name="T42" fmla="*/ 323 w 214"/>
                <a:gd name="T43" fmla="*/ 1568 h 256"/>
                <a:gd name="T44" fmla="*/ 355 w 214"/>
                <a:gd name="T45" fmla="*/ 1608 h 256"/>
                <a:gd name="T46" fmla="*/ 379 w 214"/>
                <a:gd name="T47" fmla="*/ 1575 h 256"/>
                <a:gd name="T48" fmla="*/ 389 w 214"/>
                <a:gd name="T49" fmla="*/ 1491 h 256"/>
                <a:gd name="T50" fmla="*/ 389 w 214"/>
                <a:gd name="T51" fmla="*/ 1373 h 256"/>
                <a:gd name="T52" fmla="*/ 371 w 214"/>
                <a:gd name="T53" fmla="*/ 1265 h 256"/>
                <a:gd name="T54" fmla="*/ 362 w 214"/>
                <a:gd name="T55" fmla="*/ 1189 h 256"/>
                <a:gd name="T56" fmla="*/ 362 w 214"/>
                <a:gd name="T57" fmla="*/ 1097 h 256"/>
                <a:gd name="T58" fmla="*/ 316 w 214"/>
                <a:gd name="T59" fmla="*/ 1072 h 256"/>
                <a:gd name="T60" fmla="*/ 305 w 214"/>
                <a:gd name="T61" fmla="*/ 991 h 256"/>
                <a:gd name="T62" fmla="*/ 302 w 214"/>
                <a:gd name="T63" fmla="*/ 874 h 256"/>
                <a:gd name="T64" fmla="*/ 295 w 214"/>
                <a:gd name="T65" fmla="*/ 838 h 256"/>
                <a:gd name="T66" fmla="*/ 284 w 214"/>
                <a:gd name="T67" fmla="*/ 655 h 256"/>
                <a:gd name="T68" fmla="*/ 270 w 214"/>
                <a:gd name="T69" fmla="*/ 614 h 256"/>
                <a:gd name="T70" fmla="*/ 239 w 214"/>
                <a:gd name="T71" fmla="*/ 628 h 256"/>
                <a:gd name="T72" fmla="*/ 229 w 214"/>
                <a:gd name="T73" fmla="*/ 614 h 256"/>
                <a:gd name="T74" fmla="*/ 219 w 214"/>
                <a:gd name="T75" fmla="*/ 555 h 256"/>
                <a:gd name="T76" fmla="*/ 205 w 214"/>
                <a:gd name="T77" fmla="*/ 490 h 256"/>
                <a:gd name="T78" fmla="*/ 190 w 214"/>
                <a:gd name="T79" fmla="*/ 490 h 256"/>
                <a:gd name="T80" fmla="*/ 150 w 214"/>
                <a:gd name="T81" fmla="*/ 406 h 256"/>
                <a:gd name="T82" fmla="*/ 135 w 214"/>
                <a:gd name="T83" fmla="*/ 274 h 256"/>
                <a:gd name="T84" fmla="*/ 135 w 214"/>
                <a:gd name="T85" fmla="*/ 98 h 256"/>
                <a:gd name="T86" fmla="*/ 132 w 214"/>
                <a:gd name="T87" fmla="*/ 2 h 256"/>
                <a:gd name="T88" fmla="*/ 118 w 214"/>
                <a:gd name="T89" fmla="*/ 0 h 256"/>
                <a:gd name="T90" fmla="*/ 87 w 214"/>
                <a:gd name="T91" fmla="*/ 59 h 256"/>
                <a:gd name="T92" fmla="*/ 54 w 214"/>
                <a:gd name="T93" fmla="*/ 190 h 256"/>
                <a:gd name="T94" fmla="*/ 10 w 214"/>
                <a:gd name="T95" fmla="*/ 243 h 256"/>
                <a:gd name="T96" fmla="*/ 8 w 214"/>
                <a:gd name="T97" fmla="*/ 224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256"/>
                <a:gd name="T149" fmla="*/ 214 w 214"/>
                <a:gd name="T150" fmla="*/ 256 h 2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256">
                  <a:moveTo>
                    <a:pt x="0" y="24"/>
                  </a:moveTo>
                  <a:lnTo>
                    <a:pt x="12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18" y="88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4" y="102"/>
                  </a:lnTo>
                  <a:lnTo>
                    <a:pt x="12" y="108"/>
                  </a:lnTo>
                  <a:lnTo>
                    <a:pt x="14" y="122"/>
                  </a:lnTo>
                  <a:lnTo>
                    <a:pt x="16" y="126"/>
                  </a:lnTo>
                  <a:lnTo>
                    <a:pt x="22" y="130"/>
                  </a:lnTo>
                  <a:lnTo>
                    <a:pt x="18" y="136"/>
                  </a:lnTo>
                  <a:lnTo>
                    <a:pt x="16" y="142"/>
                  </a:lnTo>
                  <a:lnTo>
                    <a:pt x="14" y="156"/>
                  </a:lnTo>
                  <a:lnTo>
                    <a:pt x="24" y="168"/>
                  </a:lnTo>
                  <a:lnTo>
                    <a:pt x="28" y="180"/>
                  </a:lnTo>
                  <a:lnTo>
                    <a:pt x="32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40" y="220"/>
                  </a:lnTo>
                  <a:lnTo>
                    <a:pt x="42" y="224"/>
                  </a:lnTo>
                  <a:lnTo>
                    <a:pt x="48" y="244"/>
                  </a:lnTo>
                  <a:lnTo>
                    <a:pt x="52" y="252"/>
                  </a:lnTo>
                  <a:lnTo>
                    <a:pt x="54" y="256"/>
                  </a:lnTo>
                  <a:lnTo>
                    <a:pt x="58" y="256"/>
                  </a:lnTo>
                  <a:lnTo>
                    <a:pt x="64" y="254"/>
                  </a:lnTo>
                  <a:lnTo>
                    <a:pt x="68" y="250"/>
                  </a:lnTo>
                  <a:lnTo>
                    <a:pt x="78" y="236"/>
                  </a:lnTo>
                  <a:lnTo>
                    <a:pt x="86" y="242"/>
                  </a:lnTo>
                  <a:lnTo>
                    <a:pt x="94" y="244"/>
                  </a:lnTo>
                  <a:lnTo>
                    <a:pt x="102" y="248"/>
                  </a:lnTo>
                  <a:lnTo>
                    <a:pt x="110" y="256"/>
                  </a:lnTo>
                  <a:lnTo>
                    <a:pt x="112" y="250"/>
                  </a:lnTo>
                  <a:lnTo>
                    <a:pt x="116" y="248"/>
                  </a:lnTo>
                  <a:lnTo>
                    <a:pt x="124" y="244"/>
                  </a:lnTo>
                  <a:lnTo>
                    <a:pt x="138" y="244"/>
                  </a:lnTo>
                  <a:lnTo>
                    <a:pt x="140" y="220"/>
                  </a:lnTo>
                  <a:lnTo>
                    <a:pt x="142" y="210"/>
                  </a:lnTo>
                  <a:lnTo>
                    <a:pt x="146" y="202"/>
                  </a:lnTo>
                  <a:lnTo>
                    <a:pt x="150" y="194"/>
                  </a:lnTo>
                  <a:lnTo>
                    <a:pt x="158" y="190"/>
                  </a:lnTo>
                  <a:lnTo>
                    <a:pt x="166" y="186"/>
                  </a:lnTo>
                  <a:lnTo>
                    <a:pt x="178" y="184"/>
                  </a:lnTo>
                  <a:lnTo>
                    <a:pt x="186" y="186"/>
                  </a:lnTo>
                  <a:lnTo>
                    <a:pt x="194" y="188"/>
                  </a:lnTo>
                  <a:lnTo>
                    <a:pt x="208" y="192"/>
                  </a:lnTo>
                  <a:lnTo>
                    <a:pt x="208" y="186"/>
                  </a:lnTo>
                  <a:lnTo>
                    <a:pt x="212" y="180"/>
                  </a:lnTo>
                  <a:lnTo>
                    <a:pt x="214" y="174"/>
                  </a:lnTo>
                  <a:lnTo>
                    <a:pt x="214" y="168"/>
                  </a:lnTo>
                  <a:lnTo>
                    <a:pt x="214" y="160"/>
                  </a:lnTo>
                  <a:lnTo>
                    <a:pt x="212" y="156"/>
                  </a:lnTo>
                  <a:lnTo>
                    <a:pt x="204" y="148"/>
                  </a:lnTo>
                  <a:lnTo>
                    <a:pt x="202" y="144"/>
                  </a:lnTo>
                  <a:lnTo>
                    <a:pt x="198" y="140"/>
                  </a:lnTo>
                  <a:lnTo>
                    <a:pt x="198" y="136"/>
                  </a:lnTo>
                  <a:lnTo>
                    <a:pt x="198" y="130"/>
                  </a:lnTo>
                  <a:lnTo>
                    <a:pt x="184" y="126"/>
                  </a:lnTo>
                  <a:lnTo>
                    <a:pt x="174" y="124"/>
                  </a:lnTo>
                  <a:lnTo>
                    <a:pt x="170" y="120"/>
                  </a:lnTo>
                  <a:lnTo>
                    <a:pt x="168" y="116"/>
                  </a:lnTo>
                  <a:lnTo>
                    <a:pt x="166" y="110"/>
                  </a:lnTo>
                  <a:lnTo>
                    <a:pt x="166" y="102"/>
                  </a:lnTo>
                  <a:lnTo>
                    <a:pt x="164" y="100"/>
                  </a:lnTo>
                  <a:lnTo>
                    <a:pt x="162" y="98"/>
                  </a:lnTo>
                  <a:lnTo>
                    <a:pt x="160" y="86"/>
                  </a:lnTo>
                  <a:lnTo>
                    <a:pt x="156" y="76"/>
                  </a:lnTo>
                  <a:lnTo>
                    <a:pt x="152" y="74"/>
                  </a:lnTo>
                  <a:lnTo>
                    <a:pt x="148" y="72"/>
                  </a:lnTo>
                  <a:lnTo>
                    <a:pt x="136" y="74"/>
                  </a:lnTo>
                  <a:lnTo>
                    <a:pt x="132" y="74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6" y="66"/>
                  </a:lnTo>
                  <a:lnTo>
                    <a:pt x="120" y="64"/>
                  </a:lnTo>
                  <a:lnTo>
                    <a:pt x="116" y="62"/>
                  </a:lnTo>
                  <a:lnTo>
                    <a:pt x="112" y="58"/>
                  </a:lnTo>
                  <a:lnTo>
                    <a:pt x="110" y="56"/>
                  </a:lnTo>
                  <a:lnTo>
                    <a:pt x="104" y="58"/>
                  </a:lnTo>
                  <a:lnTo>
                    <a:pt x="94" y="54"/>
                  </a:lnTo>
                  <a:lnTo>
                    <a:pt x="84" y="48"/>
                  </a:lnTo>
                  <a:lnTo>
                    <a:pt x="78" y="40"/>
                  </a:lnTo>
                  <a:lnTo>
                    <a:pt x="74" y="32"/>
                  </a:lnTo>
                  <a:lnTo>
                    <a:pt x="72" y="22"/>
                  </a:lnTo>
                  <a:lnTo>
                    <a:pt x="74" y="12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56" y="2"/>
                  </a:lnTo>
                  <a:lnTo>
                    <a:pt x="50" y="6"/>
                  </a:lnTo>
                  <a:lnTo>
                    <a:pt x="36" y="16"/>
                  </a:lnTo>
                  <a:lnTo>
                    <a:pt x="28" y="22"/>
                  </a:lnTo>
                  <a:lnTo>
                    <a:pt x="20" y="26"/>
                  </a:lnTo>
                  <a:lnTo>
                    <a:pt x="10" y="28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5" name="Freeform 260"/>
            <p:cNvSpPr>
              <a:spLocks noChangeAspect="1"/>
            </p:cNvSpPr>
            <p:nvPr/>
          </p:nvSpPr>
          <p:spPr bwMode="auto">
            <a:xfrm>
              <a:off x="1463" y="2978"/>
              <a:ext cx="147" cy="178"/>
            </a:xfrm>
            <a:custGeom>
              <a:avLst/>
              <a:gdLst>
                <a:gd name="T0" fmla="*/ 242 w 144"/>
                <a:gd name="T1" fmla="*/ 1068 h 164"/>
                <a:gd name="T2" fmla="*/ 244 w 144"/>
                <a:gd name="T3" fmla="*/ 1106 h 164"/>
                <a:gd name="T4" fmla="*/ 244 w 144"/>
                <a:gd name="T5" fmla="*/ 1181 h 164"/>
                <a:gd name="T6" fmla="*/ 244 w 144"/>
                <a:gd name="T7" fmla="*/ 1223 h 164"/>
                <a:gd name="T8" fmla="*/ 238 w 144"/>
                <a:gd name="T9" fmla="*/ 1267 h 164"/>
                <a:gd name="T10" fmla="*/ 224 w 144"/>
                <a:gd name="T11" fmla="*/ 1327 h 164"/>
                <a:gd name="T12" fmla="*/ 210 w 144"/>
                <a:gd name="T13" fmla="*/ 1365 h 164"/>
                <a:gd name="T14" fmla="*/ 186 w 144"/>
                <a:gd name="T15" fmla="*/ 1376 h 164"/>
                <a:gd name="T16" fmla="*/ 170 w 144"/>
                <a:gd name="T17" fmla="*/ 1376 h 164"/>
                <a:gd name="T18" fmla="*/ 158 w 144"/>
                <a:gd name="T19" fmla="*/ 1365 h 164"/>
                <a:gd name="T20" fmla="*/ 149 w 144"/>
                <a:gd name="T21" fmla="*/ 1351 h 164"/>
                <a:gd name="T22" fmla="*/ 137 w 144"/>
                <a:gd name="T23" fmla="*/ 1351 h 164"/>
                <a:gd name="T24" fmla="*/ 140 w 144"/>
                <a:gd name="T25" fmla="*/ 1267 h 164"/>
                <a:gd name="T26" fmla="*/ 146 w 144"/>
                <a:gd name="T27" fmla="*/ 1186 h 164"/>
                <a:gd name="T28" fmla="*/ 152 w 144"/>
                <a:gd name="T29" fmla="*/ 1123 h 164"/>
                <a:gd name="T30" fmla="*/ 155 w 144"/>
                <a:gd name="T31" fmla="*/ 1068 h 164"/>
                <a:gd name="T32" fmla="*/ 152 w 144"/>
                <a:gd name="T33" fmla="*/ 1006 h 164"/>
                <a:gd name="T34" fmla="*/ 149 w 144"/>
                <a:gd name="T35" fmla="*/ 991 h 164"/>
                <a:gd name="T36" fmla="*/ 143 w 144"/>
                <a:gd name="T37" fmla="*/ 974 h 164"/>
                <a:gd name="T38" fmla="*/ 134 w 144"/>
                <a:gd name="T39" fmla="*/ 974 h 164"/>
                <a:gd name="T40" fmla="*/ 120 w 144"/>
                <a:gd name="T41" fmla="*/ 939 h 164"/>
                <a:gd name="T42" fmla="*/ 116 w 144"/>
                <a:gd name="T43" fmla="*/ 923 h 164"/>
                <a:gd name="T44" fmla="*/ 112 w 144"/>
                <a:gd name="T45" fmla="*/ 905 h 164"/>
                <a:gd name="T46" fmla="*/ 108 w 144"/>
                <a:gd name="T47" fmla="*/ 854 h 164"/>
                <a:gd name="T48" fmla="*/ 96 w 144"/>
                <a:gd name="T49" fmla="*/ 841 h 164"/>
                <a:gd name="T50" fmla="*/ 80 w 144"/>
                <a:gd name="T51" fmla="*/ 834 h 164"/>
                <a:gd name="T52" fmla="*/ 70 w 144"/>
                <a:gd name="T53" fmla="*/ 805 h 164"/>
                <a:gd name="T54" fmla="*/ 64 w 144"/>
                <a:gd name="T55" fmla="*/ 805 h 164"/>
                <a:gd name="T56" fmla="*/ 60 w 144"/>
                <a:gd name="T57" fmla="*/ 787 h 164"/>
                <a:gd name="T58" fmla="*/ 52 w 144"/>
                <a:gd name="T59" fmla="*/ 742 h 164"/>
                <a:gd name="T60" fmla="*/ 14 w 144"/>
                <a:gd name="T61" fmla="*/ 606 h 164"/>
                <a:gd name="T62" fmla="*/ 6 w 144"/>
                <a:gd name="T63" fmla="*/ 567 h 164"/>
                <a:gd name="T64" fmla="*/ 4 w 144"/>
                <a:gd name="T65" fmla="*/ 534 h 164"/>
                <a:gd name="T66" fmla="*/ 4 w 144"/>
                <a:gd name="T67" fmla="*/ 511 h 164"/>
                <a:gd name="T68" fmla="*/ 0 w 144"/>
                <a:gd name="T69" fmla="*/ 511 h 164"/>
                <a:gd name="T70" fmla="*/ 2 w 144"/>
                <a:gd name="T71" fmla="*/ 300 h 164"/>
                <a:gd name="T72" fmla="*/ 4 w 144"/>
                <a:gd name="T73" fmla="*/ 216 h 164"/>
                <a:gd name="T74" fmla="*/ 8 w 144"/>
                <a:gd name="T75" fmla="*/ 156 h 164"/>
                <a:gd name="T76" fmla="*/ 12 w 144"/>
                <a:gd name="T77" fmla="*/ 81 h 164"/>
                <a:gd name="T78" fmla="*/ 20 w 144"/>
                <a:gd name="T79" fmla="*/ 59 h 164"/>
                <a:gd name="T80" fmla="*/ 54 w 144"/>
                <a:gd name="T81" fmla="*/ 2 h 164"/>
                <a:gd name="T82" fmla="*/ 66 w 144"/>
                <a:gd name="T83" fmla="*/ 0 h 164"/>
                <a:gd name="T84" fmla="*/ 76 w 144"/>
                <a:gd name="T85" fmla="*/ 2 h 164"/>
                <a:gd name="T86" fmla="*/ 92 w 144"/>
                <a:gd name="T87" fmla="*/ 4 h 164"/>
                <a:gd name="T88" fmla="*/ 120 w 144"/>
                <a:gd name="T89" fmla="*/ 81 h 164"/>
                <a:gd name="T90" fmla="*/ 120 w 144"/>
                <a:gd name="T91" fmla="*/ 169 h 164"/>
                <a:gd name="T92" fmla="*/ 131 w 144"/>
                <a:gd name="T93" fmla="*/ 315 h 164"/>
                <a:gd name="T94" fmla="*/ 140 w 144"/>
                <a:gd name="T95" fmla="*/ 453 h 164"/>
                <a:gd name="T96" fmla="*/ 143 w 144"/>
                <a:gd name="T97" fmla="*/ 481 h 164"/>
                <a:gd name="T98" fmla="*/ 149 w 144"/>
                <a:gd name="T99" fmla="*/ 511 h 164"/>
                <a:gd name="T100" fmla="*/ 167 w 144"/>
                <a:gd name="T101" fmla="*/ 520 h 164"/>
                <a:gd name="T102" fmla="*/ 182 w 144"/>
                <a:gd name="T103" fmla="*/ 534 h 164"/>
                <a:gd name="T104" fmla="*/ 194 w 144"/>
                <a:gd name="T105" fmla="*/ 567 h 164"/>
                <a:gd name="T106" fmla="*/ 202 w 144"/>
                <a:gd name="T107" fmla="*/ 615 h 164"/>
                <a:gd name="T108" fmla="*/ 213 w 144"/>
                <a:gd name="T109" fmla="*/ 721 h 164"/>
                <a:gd name="T110" fmla="*/ 222 w 144"/>
                <a:gd name="T111" fmla="*/ 834 h 164"/>
                <a:gd name="T112" fmla="*/ 224 w 144"/>
                <a:gd name="T113" fmla="*/ 787 h 164"/>
                <a:gd name="T114" fmla="*/ 232 w 144"/>
                <a:gd name="T115" fmla="*/ 775 h 164"/>
                <a:gd name="T116" fmla="*/ 234 w 144"/>
                <a:gd name="T117" fmla="*/ 768 h 164"/>
                <a:gd name="T118" fmla="*/ 242 w 144"/>
                <a:gd name="T119" fmla="*/ 775 h 164"/>
                <a:gd name="T120" fmla="*/ 242 w 144"/>
                <a:gd name="T121" fmla="*/ 805 h 164"/>
                <a:gd name="T122" fmla="*/ 242 w 144"/>
                <a:gd name="T123" fmla="*/ 854 h 164"/>
                <a:gd name="T124" fmla="*/ 242 w 144"/>
                <a:gd name="T125" fmla="*/ 1068 h 1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"/>
                <a:gd name="T190" fmla="*/ 0 h 164"/>
                <a:gd name="T191" fmla="*/ 144 w 144"/>
                <a:gd name="T192" fmla="*/ 164 h 1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" h="164">
                  <a:moveTo>
                    <a:pt x="142" y="126"/>
                  </a:moveTo>
                  <a:lnTo>
                    <a:pt x="144" y="132"/>
                  </a:lnTo>
                  <a:lnTo>
                    <a:pt x="144" y="140"/>
                  </a:lnTo>
                  <a:lnTo>
                    <a:pt x="144" y="146"/>
                  </a:lnTo>
                  <a:lnTo>
                    <a:pt x="140" y="150"/>
                  </a:lnTo>
                  <a:lnTo>
                    <a:pt x="132" y="158"/>
                  </a:lnTo>
                  <a:lnTo>
                    <a:pt x="122" y="162"/>
                  </a:lnTo>
                  <a:lnTo>
                    <a:pt x="110" y="164"/>
                  </a:lnTo>
                  <a:lnTo>
                    <a:pt x="102" y="164"/>
                  </a:lnTo>
                  <a:lnTo>
                    <a:pt x="94" y="162"/>
                  </a:lnTo>
                  <a:lnTo>
                    <a:pt x="88" y="160"/>
                  </a:lnTo>
                  <a:lnTo>
                    <a:pt x="80" y="160"/>
                  </a:lnTo>
                  <a:lnTo>
                    <a:pt x="82" y="150"/>
                  </a:lnTo>
                  <a:lnTo>
                    <a:pt x="86" y="142"/>
                  </a:lnTo>
                  <a:lnTo>
                    <a:pt x="90" y="134"/>
                  </a:lnTo>
                  <a:lnTo>
                    <a:pt x="92" y="126"/>
                  </a:lnTo>
                  <a:lnTo>
                    <a:pt x="90" y="120"/>
                  </a:lnTo>
                  <a:lnTo>
                    <a:pt x="88" y="118"/>
                  </a:lnTo>
                  <a:lnTo>
                    <a:pt x="84" y="114"/>
                  </a:lnTo>
                  <a:lnTo>
                    <a:pt x="78" y="114"/>
                  </a:lnTo>
                  <a:lnTo>
                    <a:pt x="70" y="112"/>
                  </a:lnTo>
                  <a:lnTo>
                    <a:pt x="68" y="110"/>
                  </a:lnTo>
                  <a:lnTo>
                    <a:pt x="66" y="106"/>
                  </a:lnTo>
                  <a:lnTo>
                    <a:pt x="64" y="102"/>
                  </a:lnTo>
                  <a:lnTo>
                    <a:pt x="58" y="100"/>
                  </a:lnTo>
                  <a:lnTo>
                    <a:pt x="50" y="98"/>
                  </a:lnTo>
                  <a:lnTo>
                    <a:pt x="44" y="96"/>
                  </a:lnTo>
                  <a:lnTo>
                    <a:pt x="38" y="96"/>
                  </a:lnTo>
                  <a:lnTo>
                    <a:pt x="34" y="94"/>
                  </a:lnTo>
                  <a:lnTo>
                    <a:pt x="26" y="88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20" y="6"/>
                  </a:lnTo>
                  <a:lnTo>
                    <a:pt x="28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56" y="4"/>
                  </a:lnTo>
                  <a:lnTo>
                    <a:pt x="70" y="10"/>
                  </a:lnTo>
                  <a:lnTo>
                    <a:pt x="70" y="20"/>
                  </a:lnTo>
                  <a:lnTo>
                    <a:pt x="76" y="38"/>
                  </a:lnTo>
                  <a:lnTo>
                    <a:pt x="82" y="54"/>
                  </a:lnTo>
                  <a:lnTo>
                    <a:pt x="84" y="58"/>
                  </a:lnTo>
                  <a:lnTo>
                    <a:pt x="88" y="60"/>
                  </a:lnTo>
                  <a:lnTo>
                    <a:pt x="100" y="62"/>
                  </a:lnTo>
                  <a:lnTo>
                    <a:pt x="108" y="64"/>
                  </a:lnTo>
                  <a:lnTo>
                    <a:pt x="114" y="68"/>
                  </a:lnTo>
                  <a:lnTo>
                    <a:pt x="118" y="74"/>
                  </a:lnTo>
                  <a:lnTo>
                    <a:pt x="124" y="86"/>
                  </a:lnTo>
                  <a:lnTo>
                    <a:pt x="130" y="98"/>
                  </a:lnTo>
                  <a:lnTo>
                    <a:pt x="132" y="94"/>
                  </a:lnTo>
                  <a:lnTo>
                    <a:pt x="136" y="92"/>
                  </a:lnTo>
                  <a:lnTo>
                    <a:pt x="138" y="90"/>
                  </a:lnTo>
                  <a:lnTo>
                    <a:pt x="142" y="92"/>
                  </a:lnTo>
                  <a:lnTo>
                    <a:pt x="142" y="96"/>
                  </a:lnTo>
                  <a:lnTo>
                    <a:pt x="142" y="102"/>
                  </a:lnTo>
                  <a:lnTo>
                    <a:pt x="142" y="1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6" name="Freeform 261"/>
            <p:cNvSpPr>
              <a:spLocks noChangeAspect="1"/>
            </p:cNvSpPr>
            <p:nvPr/>
          </p:nvSpPr>
          <p:spPr bwMode="auto">
            <a:xfrm>
              <a:off x="1116" y="2574"/>
              <a:ext cx="228" cy="388"/>
            </a:xfrm>
            <a:custGeom>
              <a:avLst/>
              <a:gdLst>
                <a:gd name="T0" fmla="*/ 294 w 224"/>
                <a:gd name="T1" fmla="*/ 2750 h 358"/>
                <a:gd name="T2" fmla="*/ 233 w 224"/>
                <a:gd name="T3" fmla="*/ 2527 h 358"/>
                <a:gd name="T4" fmla="*/ 167 w 224"/>
                <a:gd name="T5" fmla="*/ 2332 h 358"/>
                <a:gd name="T6" fmla="*/ 138 w 224"/>
                <a:gd name="T7" fmla="*/ 2018 h 358"/>
                <a:gd name="T8" fmla="*/ 82 w 224"/>
                <a:gd name="T9" fmla="*/ 1504 h 358"/>
                <a:gd name="T10" fmla="*/ 60 w 224"/>
                <a:gd name="T11" fmla="*/ 1154 h 358"/>
                <a:gd name="T12" fmla="*/ 20 w 224"/>
                <a:gd name="T13" fmla="*/ 978 h 358"/>
                <a:gd name="T14" fmla="*/ 2 w 224"/>
                <a:gd name="T15" fmla="*/ 891 h 358"/>
                <a:gd name="T16" fmla="*/ 0 w 224"/>
                <a:gd name="T17" fmla="*/ 562 h 358"/>
                <a:gd name="T18" fmla="*/ 12 w 224"/>
                <a:gd name="T19" fmla="*/ 473 h 358"/>
                <a:gd name="T20" fmla="*/ 16 w 224"/>
                <a:gd name="T21" fmla="*/ 516 h 358"/>
                <a:gd name="T22" fmla="*/ 12 w 224"/>
                <a:gd name="T23" fmla="*/ 641 h 358"/>
                <a:gd name="T24" fmla="*/ 66 w 224"/>
                <a:gd name="T25" fmla="*/ 727 h 358"/>
                <a:gd name="T26" fmla="*/ 80 w 224"/>
                <a:gd name="T27" fmla="*/ 479 h 358"/>
                <a:gd name="T28" fmla="*/ 120 w 224"/>
                <a:gd name="T29" fmla="*/ 364 h 358"/>
                <a:gd name="T30" fmla="*/ 152 w 224"/>
                <a:gd name="T31" fmla="*/ 154 h 358"/>
                <a:gd name="T32" fmla="*/ 152 w 224"/>
                <a:gd name="T33" fmla="*/ 0 h 358"/>
                <a:gd name="T34" fmla="*/ 179 w 224"/>
                <a:gd name="T35" fmla="*/ 69 h 358"/>
                <a:gd name="T36" fmla="*/ 209 w 224"/>
                <a:gd name="T37" fmla="*/ 230 h 358"/>
                <a:gd name="T38" fmla="*/ 244 w 224"/>
                <a:gd name="T39" fmla="*/ 364 h 358"/>
                <a:gd name="T40" fmla="*/ 254 w 224"/>
                <a:gd name="T41" fmla="*/ 320 h 358"/>
                <a:gd name="T42" fmla="*/ 271 w 224"/>
                <a:gd name="T43" fmla="*/ 374 h 358"/>
                <a:gd name="T44" fmla="*/ 291 w 224"/>
                <a:gd name="T45" fmla="*/ 345 h 358"/>
                <a:gd name="T46" fmla="*/ 294 w 224"/>
                <a:gd name="T47" fmla="*/ 464 h 358"/>
                <a:gd name="T48" fmla="*/ 288 w 224"/>
                <a:gd name="T49" fmla="*/ 556 h 358"/>
                <a:gd name="T50" fmla="*/ 304 w 224"/>
                <a:gd name="T51" fmla="*/ 641 h 358"/>
                <a:gd name="T52" fmla="*/ 258 w 224"/>
                <a:gd name="T53" fmla="*/ 698 h 358"/>
                <a:gd name="T54" fmla="*/ 233 w 224"/>
                <a:gd name="T55" fmla="*/ 775 h 358"/>
                <a:gd name="T56" fmla="*/ 221 w 224"/>
                <a:gd name="T57" fmla="*/ 1009 h 358"/>
                <a:gd name="T58" fmla="*/ 201 w 224"/>
                <a:gd name="T59" fmla="*/ 1091 h 358"/>
                <a:gd name="T60" fmla="*/ 205 w 224"/>
                <a:gd name="T61" fmla="*/ 1230 h 358"/>
                <a:gd name="T62" fmla="*/ 230 w 224"/>
                <a:gd name="T63" fmla="*/ 1421 h 358"/>
                <a:gd name="T64" fmla="*/ 249 w 224"/>
                <a:gd name="T65" fmla="*/ 1504 h 358"/>
                <a:gd name="T66" fmla="*/ 274 w 224"/>
                <a:gd name="T67" fmla="*/ 1552 h 358"/>
                <a:gd name="T68" fmla="*/ 298 w 224"/>
                <a:gd name="T69" fmla="*/ 1485 h 358"/>
                <a:gd name="T70" fmla="*/ 301 w 224"/>
                <a:gd name="T71" fmla="*/ 1697 h 358"/>
                <a:gd name="T72" fmla="*/ 315 w 224"/>
                <a:gd name="T73" fmla="*/ 1726 h 358"/>
                <a:gd name="T74" fmla="*/ 347 w 224"/>
                <a:gd name="T75" fmla="*/ 1890 h 358"/>
                <a:gd name="T76" fmla="*/ 345 w 224"/>
                <a:gd name="T77" fmla="*/ 2288 h 358"/>
                <a:gd name="T78" fmla="*/ 339 w 224"/>
                <a:gd name="T79" fmla="*/ 2398 h 358"/>
                <a:gd name="T80" fmla="*/ 353 w 224"/>
                <a:gd name="T81" fmla="*/ 2582 h 358"/>
                <a:gd name="T82" fmla="*/ 339 w 224"/>
                <a:gd name="T83" fmla="*/ 2801 h 358"/>
                <a:gd name="T84" fmla="*/ 315 w 224"/>
                <a:gd name="T85" fmla="*/ 2885 h 3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358"/>
                <a:gd name="T131" fmla="*/ 224 w 224"/>
                <a:gd name="T132" fmla="*/ 358 h 3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358">
                  <a:moveTo>
                    <a:pt x="200" y="358"/>
                  </a:moveTo>
                  <a:lnTo>
                    <a:pt x="194" y="348"/>
                  </a:lnTo>
                  <a:lnTo>
                    <a:pt x="186" y="340"/>
                  </a:lnTo>
                  <a:lnTo>
                    <a:pt x="166" y="322"/>
                  </a:lnTo>
                  <a:lnTo>
                    <a:pt x="156" y="316"/>
                  </a:lnTo>
                  <a:lnTo>
                    <a:pt x="146" y="312"/>
                  </a:lnTo>
                  <a:lnTo>
                    <a:pt x="126" y="302"/>
                  </a:lnTo>
                  <a:lnTo>
                    <a:pt x="116" y="296"/>
                  </a:lnTo>
                  <a:lnTo>
                    <a:pt x="106" y="288"/>
                  </a:lnTo>
                  <a:lnTo>
                    <a:pt x="100" y="280"/>
                  </a:lnTo>
                  <a:lnTo>
                    <a:pt x="96" y="272"/>
                  </a:lnTo>
                  <a:lnTo>
                    <a:pt x="86" y="248"/>
                  </a:lnTo>
                  <a:lnTo>
                    <a:pt x="76" y="228"/>
                  </a:lnTo>
                  <a:lnTo>
                    <a:pt x="66" y="208"/>
                  </a:lnTo>
                  <a:lnTo>
                    <a:pt x="56" y="186"/>
                  </a:lnTo>
                  <a:lnTo>
                    <a:pt x="50" y="170"/>
                  </a:lnTo>
                  <a:lnTo>
                    <a:pt x="42" y="156"/>
                  </a:lnTo>
                  <a:lnTo>
                    <a:pt x="34" y="142"/>
                  </a:lnTo>
                  <a:lnTo>
                    <a:pt x="26" y="126"/>
                  </a:lnTo>
                  <a:lnTo>
                    <a:pt x="24" y="122"/>
                  </a:lnTo>
                  <a:lnTo>
                    <a:pt x="20" y="120"/>
                  </a:lnTo>
                  <a:lnTo>
                    <a:pt x="12" y="116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6"/>
                  </a:lnTo>
                  <a:lnTo>
                    <a:pt x="0" y="88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4" y="64"/>
                  </a:lnTo>
                  <a:lnTo>
                    <a:pt x="12" y="58"/>
                  </a:lnTo>
                  <a:lnTo>
                    <a:pt x="16" y="56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4" y="74"/>
                  </a:lnTo>
                  <a:lnTo>
                    <a:pt x="12" y="78"/>
                  </a:lnTo>
                  <a:lnTo>
                    <a:pt x="24" y="86"/>
                  </a:lnTo>
                  <a:lnTo>
                    <a:pt x="36" y="92"/>
                  </a:lnTo>
                  <a:lnTo>
                    <a:pt x="40" y="90"/>
                  </a:lnTo>
                  <a:lnTo>
                    <a:pt x="42" y="86"/>
                  </a:lnTo>
                  <a:lnTo>
                    <a:pt x="48" y="74"/>
                  </a:lnTo>
                  <a:lnTo>
                    <a:pt x="54" y="60"/>
                  </a:lnTo>
                  <a:lnTo>
                    <a:pt x="58" y="56"/>
                  </a:lnTo>
                  <a:lnTo>
                    <a:pt x="64" y="52"/>
                  </a:lnTo>
                  <a:lnTo>
                    <a:pt x="76" y="44"/>
                  </a:lnTo>
                  <a:lnTo>
                    <a:pt x="88" y="36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6" y="10"/>
                  </a:lnTo>
                  <a:lnTo>
                    <a:pt x="98" y="8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32" y="28"/>
                  </a:lnTo>
                  <a:lnTo>
                    <a:pt x="136" y="36"/>
                  </a:lnTo>
                  <a:lnTo>
                    <a:pt x="138" y="44"/>
                  </a:lnTo>
                  <a:lnTo>
                    <a:pt x="154" y="44"/>
                  </a:lnTo>
                  <a:lnTo>
                    <a:pt x="156" y="44"/>
                  </a:lnTo>
                  <a:lnTo>
                    <a:pt x="158" y="42"/>
                  </a:lnTo>
                  <a:lnTo>
                    <a:pt x="162" y="40"/>
                  </a:lnTo>
                  <a:lnTo>
                    <a:pt x="164" y="40"/>
                  </a:lnTo>
                  <a:lnTo>
                    <a:pt x="168" y="42"/>
                  </a:lnTo>
                  <a:lnTo>
                    <a:pt x="172" y="46"/>
                  </a:lnTo>
                  <a:lnTo>
                    <a:pt x="172" y="42"/>
                  </a:lnTo>
                  <a:lnTo>
                    <a:pt x="176" y="40"/>
                  </a:lnTo>
                  <a:lnTo>
                    <a:pt x="184" y="42"/>
                  </a:lnTo>
                  <a:lnTo>
                    <a:pt x="190" y="46"/>
                  </a:lnTo>
                  <a:lnTo>
                    <a:pt x="188" y="52"/>
                  </a:lnTo>
                  <a:lnTo>
                    <a:pt x="186" y="56"/>
                  </a:lnTo>
                  <a:lnTo>
                    <a:pt x="182" y="60"/>
                  </a:lnTo>
                  <a:lnTo>
                    <a:pt x="180" y="64"/>
                  </a:lnTo>
                  <a:lnTo>
                    <a:pt x="182" y="68"/>
                  </a:lnTo>
                  <a:lnTo>
                    <a:pt x="186" y="70"/>
                  </a:lnTo>
                  <a:lnTo>
                    <a:pt x="194" y="74"/>
                  </a:lnTo>
                  <a:lnTo>
                    <a:pt x="192" y="78"/>
                  </a:lnTo>
                  <a:lnTo>
                    <a:pt x="188" y="80"/>
                  </a:lnTo>
                  <a:lnTo>
                    <a:pt x="176" y="84"/>
                  </a:lnTo>
                  <a:lnTo>
                    <a:pt x="164" y="86"/>
                  </a:lnTo>
                  <a:lnTo>
                    <a:pt x="154" y="88"/>
                  </a:lnTo>
                  <a:lnTo>
                    <a:pt x="148" y="92"/>
                  </a:lnTo>
                  <a:lnTo>
                    <a:pt x="146" y="96"/>
                  </a:lnTo>
                  <a:lnTo>
                    <a:pt x="144" y="104"/>
                  </a:lnTo>
                  <a:lnTo>
                    <a:pt x="142" y="114"/>
                  </a:lnTo>
                  <a:lnTo>
                    <a:pt x="138" y="126"/>
                  </a:lnTo>
                  <a:lnTo>
                    <a:pt x="136" y="130"/>
                  </a:lnTo>
                  <a:lnTo>
                    <a:pt x="132" y="132"/>
                  </a:lnTo>
                  <a:lnTo>
                    <a:pt x="128" y="136"/>
                  </a:lnTo>
                  <a:lnTo>
                    <a:pt x="126" y="142"/>
                  </a:lnTo>
                  <a:lnTo>
                    <a:pt x="128" y="148"/>
                  </a:lnTo>
                  <a:lnTo>
                    <a:pt x="130" y="152"/>
                  </a:lnTo>
                  <a:lnTo>
                    <a:pt x="136" y="160"/>
                  </a:lnTo>
                  <a:lnTo>
                    <a:pt x="142" y="168"/>
                  </a:lnTo>
                  <a:lnTo>
                    <a:pt x="144" y="174"/>
                  </a:lnTo>
                  <a:lnTo>
                    <a:pt x="144" y="180"/>
                  </a:lnTo>
                  <a:lnTo>
                    <a:pt x="152" y="182"/>
                  </a:lnTo>
                  <a:lnTo>
                    <a:pt x="158" y="186"/>
                  </a:lnTo>
                  <a:lnTo>
                    <a:pt x="164" y="192"/>
                  </a:lnTo>
                  <a:lnTo>
                    <a:pt x="170" y="194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8" y="184"/>
                  </a:lnTo>
                  <a:lnTo>
                    <a:pt x="188" y="184"/>
                  </a:lnTo>
                  <a:lnTo>
                    <a:pt x="188" y="202"/>
                  </a:lnTo>
                  <a:lnTo>
                    <a:pt x="188" y="208"/>
                  </a:lnTo>
                  <a:lnTo>
                    <a:pt x="190" y="210"/>
                  </a:lnTo>
                  <a:lnTo>
                    <a:pt x="192" y="212"/>
                  </a:lnTo>
                  <a:lnTo>
                    <a:pt x="196" y="212"/>
                  </a:lnTo>
                  <a:lnTo>
                    <a:pt x="198" y="212"/>
                  </a:lnTo>
                  <a:lnTo>
                    <a:pt x="206" y="214"/>
                  </a:lnTo>
                  <a:lnTo>
                    <a:pt x="216" y="226"/>
                  </a:lnTo>
                  <a:lnTo>
                    <a:pt x="220" y="234"/>
                  </a:lnTo>
                  <a:lnTo>
                    <a:pt x="222" y="242"/>
                  </a:lnTo>
                  <a:lnTo>
                    <a:pt x="220" y="276"/>
                  </a:lnTo>
                  <a:lnTo>
                    <a:pt x="218" y="282"/>
                  </a:lnTo>
                  <a:lnTo>
                    <a:pt x="218" y="286"/>
                  </a:lnTo>
                  <a:lnTo>
                    <a:pt x="216" y="290"/>
                  </a:lnTo>
                  <a:lnTo>
                    <a:pt x="214" y="296"/>
                  </a:lnTo>
                  <a:lnTo>
                    <a:pt x="216" y="310"/>
                  </a:lnTo>
                  <a:lnTo>
                    <a:pt x="218" y="314"/>
                  </a:lnTo>
                  <a:lnTo>
                    <a:pt x="224" y="318"/>
                  </a:lnTo>
                  <a:lnTo>
                    <a:pt x="218" y="328"/>
                  </a:lnTo>
                  <a:lnTo>
                    <a:pt x="216" y="338"/>
                  </a:lnTo>
                  <a:lnTo>
                    <a:pt x="214" y="346"/>
                  </a:lnTo>
                  <a:lnTo>
                    <a:pt x="210" y="350"/>
                  </a:lnTo>
                  <a:lnTo>
                    <a:pt x="204" y="354"/>
                  </a:lnTo>
                  <a:lnTo>
                    <a:pt x="198" y="356"/>
                  </a:lnTo>
                  <a:lnTo>
                    <a:pt x="200" y="3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7" name="Freeform 262"/>
            <p:cNvSpPr>
              <a:spLocks noChangeAspect="1"/>
            </p:cNvSpPr>
            <p:nvPr/>
          </p:nvSpPr>
          <p:spPr bwMode="auto">
            <a:xfrm>
              <a:off x="1569" y="3215"/>
              <a:ext cx="92" cy="95"/>
            </a:xfrm>
            <a:custGeom>
              <a:avLst/>
              <a:gdLst>
                <a:gd name="T0" fmla="*/ 2 w 90"/>
                <a:gd name="T1" fmla="*/ 0 h 88"/>
                <a:gd name="T2" fmla="*/ 12 w 90"/>
                <a:gd name="T3" fmla="*/ 0 h 88"/>
                <a:gd name="T4" fmla="*/ 50 w 90"/>
                <a:gd name="T5" fmla="*/ 4 h 88"/>
                <a:gd name="T6" fmla="*/ 62 w 90"/>
                <a:gd name="T7" fmla="*/ 84 h 88"/>
                <a:gd name="T8" fmla="*/ 80 w 90"/>
                <a:gd name="T9" fmla="*/ 152 h 88"/>
                <a:gd name="T10" fmla="*/ 126 w 90"/>
                <a:gd name="T11" fmla="*/ 280 h 88"/>
                <a:gd name="T12" fmla="*/ 156 w 90"/>
                <a:gd name="T13" fmla="*/ 398 h 88"/>
                <a:gd name="T14" fmla="*/ 147 w 90"/>
                <a:gd name="T15" fmla="*/ 484 h 88"/>
                <a:gd name="T16" fmla="*/ 138 w 90"/>
                <a:gd name="T17" fmla="*/ 566 h 88"/>
                <a:gd name="T18" fmla="*/ 126 w 90"/>
                <a:gd name="T19" fmla="*/ 632 h 88"/>
                <a:gd name="T20" fmla="*/ 117 w 90"/>
                <a:gd name="T21" fmla="*/ 648 h 88"/>
                <a:gd name="T22" fmla="*/ 108 w 90"/>
                <a:gd name="T23" fmla="*/ 648 h 88"/>
                <a:gd name="T24" fmla="*/ 68 w 90"/>
                <a:gd name="T25" fmla="*/ 632 h 88"/>
                <a:gd name="T26" fmla="*/ 52 w 90"/>
                <a:gd name="T27" fmla="*/ 601 h 88"/>
                <a:gd name="T28" fmla="*/ 12 w 90"/>
                <a:gd name="T29" fmla="*/ 557 h 88"/>
                <a:gd name="T30" fmla="*/ 0 w 90"/>
                <a:gd name="T31" fmla="*/ 516 h 88"/>
                <a:gd name="T32" fmla="*/ 2 w 9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88"/>
                <a:gd name="T53" fmla="*/ 90 w 90"/>
                <a:gd name="T54" fmla="*/ 88 h 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88">
                  <a:moveTo>
                    <a:pt x="2" y="0"/>
                  </a:moveTo>
                  <a:lnTo>
                    <a:pt x="12" y="0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8" y="20"/>
                  </a:lnTo>
                  <a:lnTo>
                    <a:pt x="70" y="38"/>
                  </a:lnTo>
                  <a:lnTo>
                    <a:pt x="90" y="54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0" y="86"/>
                  </a:lnTo>
                  <a:lnTo>
                    <a:pt x="66" y="88"/>
                  </a:lnTo>
                  <a:lnTo>
                    <a:pt x="62" y="88"/>
                  </a:lnTo>
                  <a:lnTo>
                    <a:pt x="42" y="86"/>
                  </a:lnTo>
                  <a:lnTo>
                    <a:pt x="26" y="82"/>
                  </a:lnTo>
                  <a:lnTo>
                    <a:pt x="12" y="76"/>
                  </a:lnTo>
                  <a:lnTo>
                    <a:pt x="0" y="7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8" name="Freeform 263"/>
            <p:cNvSpPr>
              <a:spLocks noChangeAspect="1"/>
            </p:cNvSpPr>
            <p:nvPr/>
          </p:nvSpPr>
          <p:spPr bwMode="auto">
            <a:xfrm>
              <a:off x="935" y="2189"/>
              <a:ext cx="79" cy="84"/>
            </a:xfrm>
            <a:custGeom>
              <a:avLst/>
              <a:gdLst>
                <a:gd name="T0" fmla="*/ 104 w 78"/>
                <a:gd name="T1" fmla="*/ 437 h 76"/>
                <a:gd name="T2" fmla="*/ 98 w 78"/>
                <a:gd name="T3" fmla="*/ 464 h 76"/>
                <a:gd name="T4" fmla="*/ 92 w 78"/>
                <a:gd name="T5" fmla="*/ 464 h 76"/>
                <a:gd name="T6" fmla="*/ 82 w 78"/>
                <a:gd name="T7" fmla="*/ 464 h 76"/>
                <a:gd name="T8" fmla="*/ 86 w 78"/>
                <a:gd name="T9" fmla="*/ 0 h 76"/>
                <a:gd name="T10" fmla="*/ 34 w 78"/>
                <a:gd name="T11" fmla="*/ 0 h 76"/>
                <a:gd name="T12" fmla="*/ 30 w 78"/>
                <a:gd name="T13" fmla="*/ 2 h 76"/>
                <a:gd name="T14" fmla="*/ 26 w 78"/>
                <a:gd name="T15" fmla="*/ 84 h 76"/>
                <a:gd name="T16" fmla="*/ 22 w 78"/>
                <a:gd name="T17" fmla="*/ 188 h 76"/>
                <a:gd name="T18" fmla="*/ 24 w 78"/>
                <a:gd name="T19" fmla="*/ 242 h 76"/>
                <a:gd name="T20" fmla="*/ 26 w 78"/>
                <a:gd name="T21" fmla="*/ 295 h 76"/>
                <a:gd name="T22" fmla="*/ 30 w 78"/>
                <a:gd name="T23" fmla="*/ 326 h 76"/>
                <a:gd name="T24" fmla="*/ 32 w 78"/>
                <a:gd name="T25" fmla="*/ 398 h 76"/>
                <a:gd name="T26" fmla="*/ 32 w 78"/>
                <a:gd name="T27" fmla="*/ 486 h 76"/>
                <a:gd name="T28" fmla="*/ 10 w 78"/>
                <a:gd name="T29" fmla="*/ 486 h 76"/>
                <a:gd name="T30" fmla="*/ 6 w 78"/>
                <a:gd name="T31" fmla="*/ 567 h 76"/>
                <a:gd name="T32" fmla="*/ 4 w 78"/>
                <a:gd name="T33" fmla="*/ 652 h 76"/>
                <a:gd name="T34" fmla="*/ 0 w 78"/>
                <a:gd name="T35" fmla="*/ 847 h 76"/>
                <a:gd name="T36" fmla="*/ 8 w 78"/>
                <a:gd name="T37" fmla="*/ 937 h 76"/>
                <a:gd name="T38" fmla="*/ 14 w 78"/>
                <a:gd name="T39" fmla="*/ 974 h 76"/>
                <a:gd name="T40" fmla="*/ 18 w 78"/>
                <a:gd name="T41" fmla="*/ 1009 h 76"/>
                <a:gd name="T42" fmla="*/ 28 w 78"/>
                <a:gd name="T43" fmla="*/ 1009 h 76"/>
                <a:gd name="T44" fmla="*/ 32 w 78"/>
                <a:gd name="T45" fmla="*/ 1009 h 76"/>
                <a:gd name="T46" fmla="*/ 36 w 78"/>
                <a:gd name="T47" fmla="*/ 1035 h 76"/>
                <a:gd name="T48" fmla="*/ 68 w 78"/>
                <a:gd name="T49" fmla="*/ 1009 h 76"/>
                <a:gd name="T50" fmla="*/ 70 w 78"/>
                <a:gd name="T51" fmla="*/ 932 h 76"/>
                <a:gd name="T52" fmla="*/ 76 w 78"/>
                <a:gd name="T53" fmla="*/ 932 h 76"/>
                <a:gd name="T54" fmla="*/ 80 w 78"/>
                <a:gd name="T55" fmla="*/ 802 h 76"/>
                <a:gd name="T56" fmla="*/ 84 w 78"/>
                <a:gd name="T57" fmla="*/ 726 h 76"/>
                <a:gd name="T58" fmla="*/ 94 w 78"/>
                <a:gd name="T59" fmla="*/ 627 h 76"/>
                <a:gd name="T60" fmla="*/ 98 w 78"/>
                <a:gd name="T61" fmla="*/ 513 h 76"/>
                <a:gd name="T62" fmla="*/ 104 w 78"/>
                <a:gd name="T63" fmla="*/ 437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"/>
                <a:gd name="T97" fmla="*/ 0 h 76"/>
                <a:gd name="T98" fmla="*/ 78 w 78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" h="76">
                  <a:moveTo>
                    <a:pt x="78" y="32"/>
                  </a:moveTo>
                  <a:lnTo>
                    <a:pt x="72" y="34"/>
                  </a:lnTo>
                  <a:lnTo>
                    <a:pt x="66" y="34"/>
                  </a:lnTo>
                  <a:lnTo>
                    <a:pt x="56" y="34"/>
                  </a:lnTo>
                  <a:lnTo>
                    <a:pt x="60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6"/>
                  </a:lnTo>
                  <a:lnTo>
                    <a:pt x="22" y="14"/>
                  </a:lnTo>
                  <a:lnTo>
                    <a:pt x="24" y="18"/>
                  </a:lnTo>
                  <a:lnTo>
                    <a:pt x="26" y="22"/>
                  </a:lnTo>
                  <a:lnTo>
                    <a:pt x="30" y="24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10" y="36"/>
                  </a:lnTo>
                  <a:lnTo>
                    <a:pt x="6" y="42"/>
                  </a:lnTo>
                  <a:lnTo>
                    <a:pt x="4" y="48"/>
                  </a:lnTo>
                  <a:lnTo>
                    <a:pt x="0" y="62"/>
                  </a:lnTo>
                  <a:lnTo>
                    <a:pt x="8" y="70"/>
                  </a:lnTo>
                  <a:lnTo>
                    <a:pt x="14" y="72"/>
                  </a:lnTo>
                  <a:lnTo>
                    <a:pt x="18" y="74"/>
                  </a:lnTo>
                  <a:lnTo>
                    <a:pt x="28" y="74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42" y="74"/>
                  </a:lnTo>
                  <a:lnTo>
                    <a:pt x="44" y="68"/>
                  </a:lnTo>
                  <a:lnTo>
                    <a:pt x="50" y="68"/>
                  </a:lnTo>
                  <a:lnTo>
                    <a:pt x="54" y="60"/>
                  </a:lnTo>
                  <a:lnTo>
                    <a:pt x="58" y="54"/>
                  </a:lnTo>
                  <a:lnTo>
                    <a:pt x="68" y="46"/>
                  </a:lnTo>
                  <a:lnTo>
                    <a:pt x="72" y="38"/>
                  </a:lnTo>
                  <a:lnTo>
                    <a:pt x="78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19" name="Freeform 264"/>
            <p:cNvSpPr>
              <a:spLocks noChangeAspect="1"/>
            </p:cNvSpPr>
            <p:nvPr/>
          </p:nvSpPr>
          <p:spPr bwMode="auto">
            <a:xfrm>
              <a:off x="972" y="2263"/>
              <a:ext cx="42" cy="20"/>
            </a:xfrm>
            <a:custGeom>
              <a:avLst/>
              <a:gdLst>
                <a:gd name="T0" fmla="*/ 40 w 42"/>
                <a:gd name="T1" fmla="*/ 277 h 18"/>
                <a:gd name="T2" fmla="*/ 42 w 42"/>
                <a:gd name="T3" fmla="*/ 277 h 18"/>
                <a:gd name="T4" fmla="*/ 26 w 42"/>
                <a:gd name="T5" fmla="*/ 277 h 18"/>
                <a:gd name="T6" fmla="*/ 12 w 42"/>
                <a:gd name="T7" fmla="*/ 224 h 18"/>
                <a:gd name="T8" fmla="*/ 4 w 42"/>
                <a:gd name="T9" fmla="*/ 182 h 18"/>
                <a:gd name="T10" fmla="*/ 0 w 42"/>
                <a:gd name="T11" fmla="*/ 120 h 18"/>
                <a:gd name="T12" fmla="*/ 6 w 42"/>
                <a:gd name="T13" fmla="*/ 97 h 18"/>
                <a:gd name="T14" fmla="*/ 8 w 42"/>
                <a:gd name="T15" fmla="*/ 0 h 18"/>
                <a:gd name="T16" fmla="*/ 14 w 42"/>
                <a:gd name="T17" fmla="*/ 0 h 18"/>
                <a:gd name="T18" fmla="*/ 18 w 42"/>
                <a:gd name="T19" fmla="*/ 2 h 18"/>
                <a:gd name="T20" fmla="*/ 22 w 42"/>
                <a:gd name="T21" fmla="*/ 4 h 18"/>
                <a:gd name="T22" fmla="*/ 26 w 42"/>
                <a:gd name="T23" fmla="*/ 120 h 18"/>
                <a:gd name="T24" fmla="*/ 32 w 42"/>
                <a:gd name="T25" fmla="*/ 148 h 18"/>
                <a:gd name="T26" fmla="*/ 36 w 42"/>
                <a:gd name="T27" fmla="*/ 148 h 18"/>
                <a:gd name="T28" fmla="*/ 38 w 42"/>
                <a:gd name="T29" fmla="*/ 182 h 18"/>
                <a:gd name="T30" fmla="*/ 40 w 42"/>
                <a:gd name="T31" fmla="*/ 249 h 18"/>
                <a:gd name="T32" fmla="*/ 40 w 42"/>
                <a:gd name="T33" fmla="*/ 277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40" y="18"/>
                  </a:moveTo>
                  <a:lnTo>
                    <a:pt x="42" y="18"/>
                  </a:lnTo>
                  <a:lnTo>
                    <a:pt x="26" y="18"/>
                  </a:lnTo>
                  <a:lnTo>
                    <a:pt x="12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6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2" y="10"/>
                  </a:lnTo>
                  <a:lnTo>
                    <a:pt x="36" y="10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20" name="Freeform 265"/>
            <p:cNvSpPr>
              <a:spLocks noChangeAspect="1"/>
            </p:cNvSpPr>
            <p:nvPr/>
          </p:nvSpPr>
          <p:spPr bwMode="auto">
            <a:xfrm>
              <a:off x="993" y="2176"/>
              <a:ext cx="26" cy="50"/>
            </a:xfrm>
            <a:custGeom>
              <a:avLst/>
              <a:gdLst>
                <a:gd name="T0" fmla="*/ 26 w 26"/>
                <a:gd name="T1" fmla="*/ 59 h 46"/>
                <a:gd name="T2" fmla="*/ 18 w 26"/>
                <a:gd name="T3" fmla="*/ 98 h 46"/>
                <a:gd name="T4" fmla="*/ 18 w 26"/>
                <a:gd name="T5" fmla="*/ 176 h 46"/>
                <a:gd name="T6" fmla="*/ 16 w 26"/>
                <a:gd name="T7" fmla="*/ 246 h 46"/>
                <a:gd name="T8" fmla="*/ 14 w 26"/>
                <a:gd name="T9" fmla="*/ 291 h 46"/>
                <a:gd name="T10" fmla="*/ 10 w 26"/>
                <a:gd name="T11" fmla="*/ 343 h 46"/>
                <a:gd name="T12" fmla="*/ 10 w 26"/>
                <a:gd name="T13" fmla="*/ 404 h 46"/>
                <a:gd name="T14" fmla="*/ 0 w 26"/>
                <a:gd name="T15" fmla="*/ 404 h 46"/>
                <a:gd name="T16" fmla="*/ 4 w 26"/>
                <a:gd name="T17" fmla="*/ 98 h 46"/>
                <a:gd name="T18" fmla="*/ 8 w 26"/>
                <a:gd name="T19" fmla="*/ 98 h 46"/>
                <a:gd name="T20" fmla="*/ 10 w 26"/>
                <a:gd name="T21" fmla="*/ 83 h 46"/>
                <a:gd name="T22" fmla="*/ 12 w 26"/>
                <a:gd name="T23" fmla="*/ 59 h 46"/>
                <a:gd name="T24" fmla="*/ 14 w 26"/>
                <a:gd name="T25" fmla="*/ 2 h 46"/>
                <a:gd name="T26" fmla="*/ 16 w 26"/>
                <a:gd name="T27" fmla="*/ 0 h 46"/>
                <a:gd name="T28" fmla="*/ 20 w 26"/>
                <a:gd name="T29" fmla="*/ 0 h 46"/>
                <a:gd name="T30" fmla="*/ 22 w 26"/>
                <a:gd name="T31" fmla="*/ 0 h 46"/>
                <a:gd name="T32" fmla="*/ 24 w 26"/>
                <a:gd name="T33" fmla="*/ 2 h 46"/>
                <a:gd name="T34" fmla="*/ 24 w 26"/>
                <a:gd name="T35" fmla="*/ 59 h 46"/>
                <a:gd name="T36" fmla="*/ 26 w 26"/>
                <a:gd name="T37" fmla="*/ 59 h 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46"/>
                <a:gd name="T59" fmla="*/ 26 w 26"/>
                <a:gd name="T60" fmla="*/ 46 h 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46">
                  <a:moveTo>
                    <a:pt x="26" y="6"/>
                  </a:moveTo>
                  <a:lnTo>
                    <a:pt x="18" y="12"/>
                  </a:lnTo>
                  <a:lnTo>
                    <a:pt x="18" y="20"/>
                  </a:lnTo>
                  <a:lnTo>
                    <a:pt x="16" y="28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6"/>
                  </a:lnTo>
                  <a:lnTo>
                    <a:pt x="0" y="4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21" name="Freeform 266"/>
            <p:cNvSpPr>
              <a:spLocks noChangeAspect="1"/>
            </p:cNvSpPr>
            <p:nvPr/>
          </p:nvSpPr>
          <p:spPr bwMode="auto">
            <a:xfrm>
              <a:off x="986" y="2223"/>
              <a:ext cx="108" cy="69"/>
            </a:xfrm>
            <a:custGeom>
              <a:avLst/>
              <a:gdLst>
                <a:gd name="T0" fmla="*/ 170 w 106"/>
                <a:gd name="T1" fmla="*/ 182 h 64"/>
                <a:gd name="T2" fmla="*/ 161 w 106"/>
                <a:gd name="T3" fmla="*/ 196 h 64"/>
                <a:gd name="T4" fmla="*/ 155 w 106"/>
                <a:gd name="T5" fmla="*/ 196 h 64"/>
                <a:gd name="T6" fmla="*/ 149 w 106"/>
                <a:gd name="T7" fmla="*/ 211 h 64"/>
                <a:gd name="T8" fmla="*/ 140 w 106"/>
                <a:gd name="T9" fmla="*/ 227 h 64"/>
                <a:gd name="T10" fmla="*/ 137 w 106"/>
                <a:gd name="T11" fmla="*/ 227 h 64"/>
                <a:gd name="T12" fmla="*/ 137 w 106"/>
                <a:gd name="T13" fmla="*/ 211 h 64"/>
                <a:gd name="T14" fmla="*/ 134 w 106"/>
                <a:gd name="T15" fmla="*/ 211 h 64"/>
                <a:gd name="T16" fmla="*/ 132 w 106"/>
                <a:gd name="T17" fmla="*/ 211 h 64"/>
                <a:gd name="T18" fmla="*/ 124 w 106"/>
                <a:gd name="T19" fmla="*/ 211 h 64"/>
                <a:gd name="T20" fmla="*/ 116 w 106"/>
                <a:gd name="T21" fmla="*/ 243 h 64"/>
                <a:gd name="T22" fmla="*/ 100 w 106"/>
                <a:gd name="T23" fmla="*/ 307 h 64"/>
                <a:gd name="T24" fmla="*/ 88 w 106"/>
                <a:gd name="T25" fmla="*/ 328 h 64"/>
                <a:gd name="T26" fmla="*/ 78 w 106"/>
                <a:gd name="T27" fmla="*/ 328 h 64"/>
                <a:gd name="T28" fmla="*/ 72 w 106"/>
                <a:gd name="T29" fmla="*/ 339 h 64"/>
                <a:gd name="T30" fmla="*/ 70 w 106"/>
                <a:gd name="T31" fmla="*/ 354 h 64"/>
                <a:gd name="T32" fmla="*/ 68 w 106"/>
                <a:gd name="T33" fmla="*/ 365 h 64"/>
                <a:gd name="T34" fmla="*/ 66 w 106"/>
                <a:gd name="T35" fmla="*/ 412 h 64"/>
                <a:gd name="T36" fmla="*/ 62 w 106"/>
                <a:gd name="T37" fmla="*/ 447 h 64"/>
                <a:gd name="T38" fmla="*/ 56 w 106"/>
                <a:gd name="T39" fmla="*/ 447 h 64"/>
                <a:gd name="T40" fmla="*/ 26 w 106"/>
                <a:gd name="T41" fmla="*/ 394 h 64"/>
                <a:gd name="T42" fmla="*/ 26 w 106"/>
                <a:gd name="T43" fmla="*/ 382 h 64"/>
                <a:gd name="T44" fmla="*/ 24 w 106"/>
                <a:gd name="T45" fmla="*/ 354 h 64"/>
                <a:gd name="T46" fmla="*/ 22 w 106"/>
                <a:gd name="T47" fmla="*/ 339 h 64"/>
                <a:gd name="T48" fmla="*/ 18 w 106"/>
                <a:gd name="T49" fmla="*/ 339 h 64"/>
                <a:gd name="T50" fmla="*/ 12 w 106"/>
                <a:gd name="T51" fmla="*/ 328 h 64"/>
                <a:gd name="T52" fmla="*/ 8 w 106"/>
                <a:gd name="T53" fmla="*/ 298 h 64"/>
                <a:gd name="T54" fmla="*/ 4 w 106"/>
                <a:gd name="T55" fmla="*/ 282 h 64"/>
                <a:gd name="T56" fmla="*/ 0 w 106"/>
                <a:gd name="T57" fmla="*/ 264 h 64"/>
                <a:gd name="T58" fmla="*/ 4 w 106"/>
                <a:gd name="T59" fmla="*/ 211 h 64"/>
                <a:gd name="T60" fmla="*/ 8 w 106"/>
                <a:gd name="T61" fmla="*/ 169 h 64"/>
                <a:gd name="T62" fmla="*/ 18 w 106"/>
                <a:gd name="T63" fmla="*/ 108 h 64"/>
                <a:gd name="T64" fmla="*/ 22 w 106"/>
                <a:gd name="T65" fmla="*/ 59 h 64"/>
                <a:gd name="T66" fmla="*/ 54 w 106"/>
                <a:gd name="T67" fmla="*/ 2 h 64"/>
                <a:gd name="T68" fmla="*/ 62 w 106"/>
                <a:gd name="T69" fmla="*/ 0 h 64"/>
                <a:gd name="T70" fmla="*/ 140 w 106"/>
                <a:gd name="T71" fmla="*/ 0 h 64"/>
                <a:gd name="T72" fmla="*/ 146 w 106"/>
                <a:gd name="T73" fmla="*/ 6 h 64"/>
                <a:gd name="T74" fmla="*/ 155 w 106"/>
                <a:gd name="T75" fmla="*/ 80 h 64"/>
                <a:gd name="T76" fmla="*/ 164 w 106"/>
                <a:gd name="T77" fmla="*/ 125 h 64"/>
                <a:gd name="T78" fmla="*/ 170 w 106"/>
                <a:gd name="T79" fmla="*/ 182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6"/>
                <a:gd name="T121" fmla="*/ 0 h 64"/>
                <a:gd name="T122" fmla="*/ 106 w 106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6" h="64">
                  <a:moveTo>
                    <a:pt x="106" y="26"/>
                  </a:moveTo>
                  <a:lnTo>
                    <a:pt x="100" y="28"/>
                  </a:lnTo>
                  <a:lnTo>
                    <a:pt x="96" y="28"/>
                  </a:lnTo>
                  <a:lnTo>
                    <a:pt x="92" y="30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6" y="30"/>
                  </a:lnTo>
                  <a:lnTo>
                    <a:pt x="72" y="34"/>
                  </a:lnTo>
                  <a:lnTo>
                    <a:pt x="64" y="44"/>
                  </a:lnTo>
                  <a:lnTo>
                    <a:pt x="58" y="46"/>
                  </a:lnTo>
                  <a:lnTo>
                    <a:pt x="52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2"/>
                  </a:lnTo>
                  <a:lnTo>
                    <a:pt x="40" y="58"/>
                  </a:lnTo>
                  <a:lnTo>
                    <a:pt x="36" y="64"/>
                  </a:lnTo>
                  <a:lnTo>
                    <a:pt x="30" y="64"/>
                  </a:lnTo>
                  <a:lnTo>
                    <a:pt x="26" y="56"/>
                  </a:lnTo>
                  <a:lnTo>
                    <a:pt x="26" y="54"/>
                  </a:lnTo>
                  <a:lnTo>
                    <a:pt x="24" y="50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38"/>
                  </a:lnTo>
                  <a:lnTo>
                    <a:pt x="4" y="30"/>
                  </a:lnTo>
                  <a:lnTo>
                    <a:pt x="8" y="24"/>
                  </a:lnTo>
                  <a:lnTo>
                    <a:pt x="18" y="16"/>
                  </a:lnTo>
                  <a:lnTo>
                    <a:pt x="22" y="8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86" y="0"/>
                  </a:lnTo>
                  <a:lnTo>
                    <a:pt x="90" y="6"/>
                  </a:lnTo>
                  <a:lnTo>
                    <a:pt x="96" y="12"/>
                  </a:lnTo>
                  <a:lnTo>
                    <a:pt x="102" y="18"/>
                  </a:lnTo>
                  <a:lnTo>
                    <a:pt x="106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22" name="Freeform 267"/>
            <p:cNvSpPr>
              <a:spLocks noChangeAspect="1"/>
            </p:cNvSpPr>
            <p:nvPr/>
          </p:nvSpPr>
          <p:spPr bwMode="auto">
            <a:xfrm>
              <a:off x="1017" y="2250"/>
              <a:ext cx="77" cy="89"/>
            </a:xfrm>
            <a:custGeom>
              <a:avLst/>
              <a:gdLst>
                <a:gd name="T0" fmla="*/ 102 w 76"/>
                <a:gd name="T1" fmla="*/ 0 h 82"/>
                <a:gd name="T2" fmla="*/ 102 w 76"/>
                <a:gd name="T3" fmla="*/ 2 h 82"/>
                <a:gd name="T4" fmla="*/ 100 w 76"/>
                <a:gd name="T5" fmla="*/ 81 h 82"/>
                <a:gd name="T6" fmla="*/ 98 w 76"/>
                <a:gd name="T7" fmla="*/ 169 h 82"/>
                <a:gd name="T8" fmla="*/ 96 w 76"/>
                <a:gd name="T9" fmla="*/ 234 h 82"/>
                <a:gd name="T10" fmla="*/ 94 w 76"/>
                <a:gd name="T11" fmla="*/ 315 h 82"/>
                <a:gd name="T12" fmla="*/ 94 w 76"/>
                <a:gd name="T13" fmla="*/ 384 h 82"/>
                <a:gd name="T14" fmla="*/ 90 w 76"/>
                <a:gd name="T15" fmla="*/ 437 h 82"/>
                <a:gd name="T16" fmla="*/ 86 w 76"/>
                <a:gd name="T17" fmla="*/ 474 h 82"/>
                <a:gd name="T18" fmla="*/ 86 w 76"/>
                <a:gd name="T19" fmla="*/ 534 h 82"/>
                <a:gd name="T20" fmla="*/ 86 w 76"/>
                <a:gd name="T21" fmla="*/ 606 h 82"/>
                <a:gd name="T22" fmla="*/ 90 w 76"/>
                <a:gd name="T23" fmla="*/ 701 h 82"/>
                <a:gd name="T24" fmla="*/ 70 w 76"/>
                <a:gd name="T25" fmla="*/ 668 h 82"/>
                <a:gd name="T26" fmla="*/ 28 w 76"/>
                <a:gd name="T27" fmla="*/ 646 h 82"/>
                <a:gd name="T28" fmla="*/ 26 w 76"/>
                <a:gd name="T29" fmla="*/ 595 h 82"/>
                <a:gd name="T30" fmla="*/ 24 w 76"/>
                <a:gd name="T31" fmla="*/ 558 h 82"/>
                <a:gd name="T32" fmla="*/ 16 w 76"/>
                <a:gd name="T33" fmla="*/ 520 h 82"/>
                <a:gd name="T34" fmla="*/ 8 w 76"/>
                <a:gd name="T35" fmla="*/ 437 h 82"/>
                <a:gd name="T36" fmla="*/ 0 w 76"/>
                <a:gd name="T37" fmla="*/ 315 h 82"/>
                <a:gd name="T38" fmla="*/ 6 w 76"/>
                <a:gd name="T39" fmla="*/ 315 h 82"/>
                <a:gd name="T40" fmla="*/ 10 w 76"/>
                <a:gd name="T41" fmla="*/ 267 h 82"/>
                <a:gd name="T42" fmla="*/ 12 w 76"/>
                <a:gd name="T43" fmla="*/ 216 h 82"/>
                <a:gd name="T44" fmla="*/ 14 w 76"/>
                <a:gd name="T45" fmla="*/ 199 h 82"/>
                <a:gd name="T46" fmla="*/ 16 w 76"/>
                <a:gd name="T47" fmla="*/ 183 h 82"/>
                <a:gd name="T48" fmla="*/ 22 w 76"/>
                <a:gd name="T49" fmla="*/ 169 h 82"/>
                <a:gd name="T50" fmla="*/ 28 w 76"/>
                <a:gd name="T51" fmla="*/ 169 h 82"/>
                <a:gd name="T52" fmla="*/ 34 w 76"/>
                <a:gd name="T53" fmla="*/ 156 h 82"/>
                <a:gd name="T54" fmla="*/ 68 w 76"/>
                <a:gd name="T55" fmla="*/ 69 h 82"/>
                <a:gd name="T56" fmla="*/ 72 w 76"/>
                <a:gd name="T57" fmla="*/ 4 h 82"/>
                <a:gd name="T58" fmla="*/ 76 w 76"/>
                <a:gd name="T59" fmla="*/ 4 h 82"/>
                <a:gd name="T60" fmla="*/ 78 w 76"/>
                <a:gd name="T61" fmla="*/ 4 h 82"/>
                <a:gd name="T62" fmla="*/ 80 w 76"/>
                <a:gd name="T63" fmla="*/ 4 h 82"/>
                <a:gd name="T64" fmla="*/ 80 w 76"/>
                <a:gd name="T65" fmla="*/ 59 h 82"/>
                <a:gd name="T66" fmla="*/ 82 w 76"/>
                <a:gd name="T67" fmla="*/ 59 h 82"/>
                <a:gd name="T68" fmla="*/ 88 w 76"/>
                <a:gd name="T69" fmla="*/ 4 h 82"/>
                <a:gd name="T70" fmla="*/ 92 w 76"/>
                <a:gd name="T71" fmla="*/ 2 h 82"/>
                <a:gd name="T72" fmla="*/ 96 w 76"/>
                <a:gd name="T73" fmla="*/ 2 h 82"/>
                <a:gd name="T74" fmla="*/ 102 w 76"/>
                <a:gd name="T75" fmla="*/ 0 h 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82"/>
                <a:gd name="T116" fmla="*/ 76 w 76"/>
                <a:gd name="T117" fmla="*/ 82 h 8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82">
                  <a:moveTo>
                    <a:pt x="76" y="0"/>
                  </a:moveTo>
                  <a:lnTo>
                    <a:pt x="76" y="2"/>
                  </a:lnTo>
                  <a:lnTo>
                    <a:pt x="74" y="10"/>
                  </a:lnTo>
                  <a:lnTo>
                    <a:pt x="72" y="20"/>
                  </a:lnTo>
                  <a:lnTo>
                    <a:pt x="70" y="28"/>
                  </a:lnTo>
                  <a:lnTo>
                    <a:pt x="68" y="38"/>
                  </a:lnTo>
                  <a:lnTo>
                    <a:pt x="68" y="46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64" y="82"/>
                  </a:lnTo>
                  <a:lnTo>
                    <a:pt x="44" y="80"/>
                  </a:lnTo>
                  <a:lnTo>
                    <a:pt x="28" y="76"/>
                  </a:lnTo>
                  <a:lnTo>
                    <a:pt x="26" y="70"/>
                  </a:lnTo>
                  <a:lnTo>
                    <a:pt x="24" y="66"/>
                  </a:lnTo>
                  <a:lnTo>
                    <a:pt x="16" y="62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10" y="32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2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23" name="Freeform 268"/>
            <p:cNvSpPr>
              <a:spLocks noChangeAspect="1"/>
            </p:cNvSpPr>
            <p:nvPr/>
          </p:nvSpPr>
          <p:spPr bwMode="auto">
            <a:xfrm>
              <a:off x="1039" y="2333"/>
              <a:ext cx="62" cy="52"/>
            </a:xfrm>
            <a:custGeom>
              <a:avLst/>
              <a:gdLst>
                <a:gd name="T0" fmla="*/ 99 w 60"/>
                <a:gd name="T1" fmla="*/ 56 h 48"/>
                <a:gd name="T2" fmla="*/ 118 w 60"/>
                <a:gd name="T3" fmla="*/ 163 h 48"/>
                <a:gd name="T4" fmla="*/ 138 w 60"/>
                <a:gd name="T5" fmla="*/ 244 h 48"/>
                <a:gd name="T6" fmla="*/ 118 w 60"/>
                <a:gd name="T7" fmla="*/ 244 h 48"/>
                <a:gd name="T8" fmla="*/ 118 w 60"/>
                <a:gd name="T9" fmla="*/ 394 h 48"/>
                <a:gd name="T10" fmla="*/ 81 w 60"/>
                <a:gd name="T11" fmla="*/ 364 h 48"/>
                <a:gd name="T12" fmla="*/ 87 w 60"/>
                <a:gd name="T13" fmla="*/ 319 h 48"/>
                <a:gd name="T14" fmla="*/ 87 w 60"/>
                <a:gd name="T15" fmla="*/ 288 h 48"/>
                <a:gd name="T16" fmla="*/ 59 w 60"/>
                <a:gd name="T17" fmla="*/ 192 h 48"/>
                <a:gd name="T18" fmla="*/ 47 w 60"/>
                <a:gd name="T19" fmla="*/ 150 h 48"/>
                <a:gd name="T20" fmla="*/ 14 w 60"/>
                <a:gd name="T21" fmla="*/ 127 h 48"/>
                <a:gd name="T22" fmla="*/ 44 w 60"/>
                <a:gd name="T23" fmla="*/ 192 h 48"/>
                <a:gd name="T24" fmla="*/ 14 w 60"/>
                <a:gd name="T25" fmla="*/ 192 h 48"/>
                <a:gd name="T26" fmla="*/ 10 w 60"/>
                <a:gd name="T27" fmla="*/ 192 h 48"/>
                <a:gd name="T28" fmla="*/ 6 w 60"/>
                <a:gd name="T29" fmla="*/ 177 h 48"/>
                <a:gd name="T30" fmla="*/ 2 w 60"/>
                <a:gd name="T31" fmla="*/ 150 h 48"/>
                <a:gd name="T32" fmla="*/ 0 w 60"/>
                <a:gd name="T33" fmla="*/ 108 h 48"/>
                <a:gd name="T34" fmla="*/ 2 w 60"/>
                <a:gd name="T35" fmla="*/ 78 h 48"/>
                <a:gd name="T36" fmla="*/ 4 w 60"/>
                <a:gd name="T37" fmla="*/ 56 h 48"/>
                <a:gd name="T38" fmla="*/ 4 w 60"/>
                <a:gd name="T39" fmla="*/ 4 h 48"/>
                <a:gd name="T40" fmla="*/ 6 w 60"/>
                <a:gd name="T41" fmla="*/ 0 h 48"/>
                <a:gd name="T42" fmla="*/ 51 w 60"/>
                <a:gd name="T43" fmla="*/ 4 h 48"/>
                <a:gd name="T44" fmla="*/ 99 w 60"/>
                <a:gd name="T45" fmla="*/ 56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48"/>
                <a:gd name="T71" fmla="*/ 60 w 60"/>
                <a:gd name="T72" fmla="*/ 48 h 4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48">
                  <a:moveTo>
                    <a:pt x="42" y="6"/>
                  </a:moveTo>
                  <a:lnTo>
                    <a:pt x="50" y="20"/>
                  </a:lnTo>
                  <a:lnTo>
                    <a:pt x="60" y="30"/>
                  </a:lnTo>
                  <a:lnTo>
                    <a:pt x="50" y="30"/>
                  </a:lnTo>
                  <a:lnTo>
                    <a:pt x="50" y="48"/>
                  </a:lnTo>
                  <a:lnTo>
                    <a:pt x="36" y="44"/>
                  </a:lnTo>
                  <a:lnTo>
                    <a:pt x="38" y="40"/>
                  </a:lnTo>
                  <a:lnTo>
                    <a:pt x="38" y="36"/>
                  </a:lnTo>
                  <a:lnTo>
                    <a:pt x="26" y="24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2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24" name="Freeform 269"/>
            <p:cNvSpPr>
              <a:spLocks noChangeAspect="1"/>
            </p:cNvSpPr>
            <p:nvPr/>
          </p:nvSpPr>
          <p:spPr bwMode="auto">
            <a:xfrm>
              <a:off x="1088" y="2358"/>
              <a:ext cx="99" cy="50"/>
            </a:xfrm>
            <a:custGeom>
              <a:avLst/>
              <a:gdLst>
                <a:gd name="T0" fmla="*/ 0 w 96"/>
                <a:gd name="T1" fmla="*/ 208 h 46"/>
                <a:gd name="T2" fmla="*/ 2 w 96"/>
                <a:gd name="T3" fmla="*/ 176 h 46"/>
                <a:gd name="T4" fmla="*/ 2 w 96"/>
                <a:gd name="T5" fmla="*/ 137 h 46"/>
                <a:gd name="T6" fmla="*/ 0 w 96"/>
                <a:gd name="T7" fmla="*/ 59 h 46"/>
                <a:gd name="T8" fmla="*/ 6 w 96"/>
                <a:gd name="T9" fmla="*/ 70 h 46"/>
                <a:gd name="T10" fmla="*/ 12 w 96"/>
                <a:gd name="T11" fmla="*/ 59 h 46"/>
                <a:gd name="T12" fmla="*/ 42 w 96"/>
                <a:gd name="T13" fmla="*/ 83 h 46"/>
                <a:gd name="T14" fmla="*/ 46 w 96"/>
                <a:gd name="T15" fmla="*/ 83 h 46"/>
                <a:gd name="T16" fmla="*/ 52 w 96"/>
                <a:gd name="T17" fmla="*/ 116 h 46"/>
                <a:gd name="T18" fmla="*/ 64 w 96"/>
                <a:gd name="T19" fmla="*/ 116 h 46"/>
                <a:gd name="T20" fmla="*/ 72 w 96"/>
                <a:gd name="T21" fmla="*/ 116 h 46"/>
                <a:gd name="T22" fmla="*/ 86 w 96"/>
                <a:gd name="T23" fmla="*/ 98 h 46"/>
                <a:gd name="T24" fmla="*/ 98 w 96"/>
                <a:gd name="T25" fmla="*/ 70 h 46"/>
                <a:gd name="T26" fmla="*/ 113 w 96"/>
                <a:gd name="T27" fmla="*/ 2 h 46"/>
                <a:gd name="T28" fmla="*/ 121 w 96"/>
                <a:gd name="T29" fmla="*/ 0 h 46"/>
                <a:gd name="T30" fmla="*/ 129 w 96"/>
                <a:gd name="T31" fmla="*/ 0 h 46"/>
                <a:gd name="T32" fmla="*/ 150 w 96"/>
                <a:gd name="T33" fmla="*/ 2 h 46"/>
                <a:gd name="T34" fmla="*/ 175 w 96"/>
                <a:gd name="T35" fmla="*/ 70 h 46"/>
                <a:gd name="T36" fmla="*/ 195 w 96"/>
                <a:gd name="T37" fmla="*/ 116 h 46"/>
                <a:gd name="T38" fmla="*/ 207 w 96"/>
                <a:gd name="T39" fmla="*/ 176 h 46"/>
                <a:gd name="T40" fmla="*/ 212 w 96"/>
                <a:gd name="T41" fmla="*/ 176 h 46"/>
                <a:gd name="T42" fmla="*/ 207 w 96"/>
                <a:gd name="T43" fmla="*/ 191 h 46"/>
                <a:gd name="T44" fmla="*/ 207 w 96"/>
                <a:gd name="T45" fmla="*/ 246 h 46"/>
                <a:gd name="T46" fmla="*/ 212 w 96"/>
                <a:gd name="T47" fmla="*/ 291 h 46"/>
                <a:gd name="T48" fmla="*/ 207 w 96"/>
                <a:gd name="T49" fmla="*/ 315 h 46"/>
                <a:gd name="T50" fmla="*/ 200 w 96"/>
                <a:gd name="T51" fmla="*/ 343 h 46"/>
                <a:gd name="T52" fmla="*/ 188 w 96"/>
                <a:gd name="T53" fmla="*/ 383 h 46"/>
                <a:gd name="T54" fmla="*/ 175 w 96"/>
                <a:gd name="T55" fmla="*/ 284 h 46"/>
                <a:gd name="T56" fmla="*/ 175 w 96"/>
                <a:gd name="T57" fmla="*/ 246 h 46"/>
                <a:gd name="T58" fmla="*/ 188 w 96"/>
                <a:gd name="T59" fmla="*/ 246 h 46"/>
                <a:gd name="T60" fmla="*/ 170 w 96"/>
                <a:gd name="T61" fmla="*/ 162 h 46"/>
                <a:gd name="T62" fmla="*/ 155 w 96"/>
                <a:gd name="T63" fmla="*/ 137 h 46"/>
                <a:gd name="T64" fmla="*/ 137 w 96"/>
                <a:gd name="T65" fmla="*/ 116 h 46"/>
                <a:gd name="T66" fmla="*/ 129 w 96"/>
                <a:gd name="T67" fmla="*/ 137 h 46"/>
                <a:gd name="T68" fmla="*/ 117 w 96"/>
                <a:gd name="T69" fmla="*/ 191 h 46"/>
                <a:gd name="T70" fmla="*/ 92 w 96"/>
                <a:gd name="T71" fmla="*/ 284 h 46"/>
                <a:gd name="T72" fmla="*/ 104 w 96"/>
                <a:gd name="T73" fmla="*/ 291 h 46"/>
                <a:gd name="T74" fmla="*/ 113 w 96"/>
                <a:gd name="T75" fmla="*/ 291 h 46"/>
                <a:gd name="T76" fmla="*/ 113 w 96"/>
                <a:gd name="T77" fmla="*/ 343 h 46"/>
                <a:gd name="T78" fmla="*/ 110 w 96"/>
                <a:gd name="T79" fmla="*/ 383 h 46"/>
                <a:gd name="T80" fmla="*/ 98 w 96"/>
                <a:gd name="T81" fmla="*/ 404 h 46"/>
                <a:gd name="T82" fmla="*/ 86 w 96"/>
                <a:gd name="T83" fmla="*/ 404 h 46"/>
                <a:gd name="T84" fmla="*/ 76 w 96"/>
                <a:gd name="T85" fmla="*/ 404 h 46"/>
                <a:gd name="T86" fmla="*/ 72 w 96"/>
                <a:gd name="T87" fmla="*/ 383 h 46"/>
                <a:gd name="T88" fmla="*/ 72 w 96"/>
                <a:gd name="T89" fmla="*/ 336 h 46"/>
                <a:gd name="T90" fmla="*/ 60 w 96"/>
                <a:gd name="T91" fmla="*/ 315 h 46"/>
                <a:gd name="T92" fmla="*/ 52 w 96"/>
                <a:gd name="T93" fmla="*/ 291 h 46"/>
                <a:gd name="T94" fmla="*/ 46 w 96"/>
                <a:gd name="T95" fmla="*/ 284 h 46"/>
                <a:gd name="T96" fmla="*/ 14 w 96"/>
                <a:gd name="T97" fmla="*/ 246 h 46"/>
                <a:gd name="T98" fmla="*/ 2 w 96"/>
                <a:gd name="T99" fmla="*/ 208 h 46"/>
                <a:gd name="T100" fmla="*/ 0 w 96"/>
                <a:gd name="T101" fmla="*/ 208 h 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"/>
                <a:gd name="T154" fmla="*/ 0 h 46"/>
                <a:gd name="T155" fmla="*/ 96 w 96"/>
                <a:gd name="T156" fmla="*/ 46 h 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" h="46">
                  <a:moveTo>
                    <a:pt x="0" y="24"/>
                  </a:moveTo>
                  <a:lnTo>
                    <a:pt x="2" y="20"/>
                  </a:lnTo>
                  <a:lnTo>
                    <a:pt x="2" y="1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6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4" y="14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50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78" y="8"/>
                  </a:lnTo>
                  <a:lnTo>
                    <a:pt x="88" y="14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0" y="40"/>
                  </a:lnTo>
                  <a:lnTo>
                    <a:pt x="84" y="44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76" y="18"/>
                  </a:lnTo>
                  <a:lnTo>
                    <a:pt x="70" y="16"/>
                  </a:lnTo>
                  <a:lnTo>
                    <a:pt x="62" y="14"/>
                  </a:lnTo>
                  <a:lnTo>
                    <a:pt x="58" y="16"/>
                  </a:lnTo>
                  <a:lnTo>
                    <a:pt x="52" y="22"/>
                  </a:lnTo>
                  <a:lnTo>
                    <a:pt x="42" y="32"/>
                  </a:lnTo>
                  <a:lnTo>
                    <a:pt x="46" y="34"/>
                  </a:lnTo>
                  <a:lnTo>
                    <a:pt x="50" y="34"/>
                  </a:lnTo>
                  <a:lnTo>
                    <a:pt x="50" y="40"/>
                  </a:lnTo>
                  <a:lnTo>
                    <a:pt x="48" y="44"/>
                  </a:lnTo>
                  <a:lnTo>
                    <a:pt x="44" y="46"/>
                  </a:lnTo>
                  <a:lnTo>
                    <a:pt x="40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28" y="36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28"/>
                  </a:lnTo>
                  <a:lnTo>
                    <a:pt x="2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25" name="Freeform 270"/>
            <p:cNvSpPr>
              <a:spLocks noChangeAspect="1"/>
            </p:cNvSpPr>
            <p:nvPr/>
          </p:nvSpPr>
          <p:spPr bwMode="auto">
            <a:xfrm>
              <a:off x="1156" y="2300"/>
              <a:ext cx="203" cy="354"/>
            </a:xfrm>
            <a:custGeom>
              <a:avLst/>
              <a:gdLst>
                <a:gd name="T0" fmla="*/ 6 w 198"/>
                <a:gd name="T1" fmla="*/ 1693 h 326"/>
                <a:gd name="T2" fmla="*/ 46 w 198"/>
                <a:gd name="T3" fmla="*/ 1568 h 326"/>
                <a:gd name="T4" fmla="*/ 56 w 198"/>
                <a:gd name="T5" fmla="*/ 1446 h 326"/>
                <a:gd name="T6" fmla="*/ 54 w 198"/>
                <a:gd name="T7" fmla="*/ 1093 h 326"/>
                <a:gd name="T8" fmla="*/ 50 w 198"/>
                <a:gd name="T9" fmla="*/ 919 h 326"/>
                <a:gd name="T10" fmla="*/ 46 w 198"/>
                <a:gd name="T11" fmla="*/ 805 h 326"/>
                <a:gd name="T12" fmla="*/ 54 w 198"/>
                <a:gd name="T13" fmla="*/ 710 h 326"/>
                <a:gd name="T14" fmla="*/ 60 w 198"/>
                <a:gd name="T15" fmla="*/ 667 h 326"/>
                <a:gd name="T16" fmla="*/ 92 w 198"/>
                <a:gd name="T17" fmla="*/ 565 h 326"/>
                <a:gd name="T18" fmla="*/ 118 w 198"/>
                <a:gd name="T19" fmla="*/ 490 h 326"/>
                <a:gd name="T20" fmla="*/ 127 w 198"/>
                <a:gd name="T21" fmla="*/ 309 h 326"/>
                <a:gd name="T22" fmla="*/ 147 w 198"/>
                <a:gd name="T23" fmla="*/ 222 h 326"/>
                <a:gd name="T24" fmla="*/ 175 w 198"/>
                <a:gd name="T25" fmla="*/ 173 h 326"/>
                <a:gd name="T26" fmla="*/ 244 w 198"/>
                <a:gd name="T27" fmla="*/ 4 h 326"/>
                <a:gd name="T28" fmla="*/ 263 w 198"/>
                <a:gd name="T29" fmla="*/ 69 h 326"/>
                <a:gd name="T30" fmla="*/ 244 w 198"/>
                <a:gd name="T31" fmla="*/ 173 h 326"/>
                <a:gd name="T32" fmla="*/ 196 w 198"/>
                <a:gd name="T33" fmla="*/ 441 h 326"/>
                <a:gd name="T34" fmla="*/ 204 w 198"/>
                <a:gd name="T35" fmla="*/ 578 h 326"/>
                <a:gd name="T36" fmla="*/ 216 w 198"/>
                <a:gd name="T37" fmla="*/ 710 h 326"/>
                <a:gd name="T38" fmla="*/ 210 w 198"/>
                <a:gd name="T39" fmla="*/ 838 h 326"/>
                <a:gd name="T40" fmla="*/ 227 w 198"/>
                <a:gd name="T41" fmla="*/ 919 h 326"/>
                <a:gd name="T42" fmla="*/ 290 w 198"/>
                <a:gd name="T43" fmla="*/ 987 h 326"/>
                <a:gd name="T44" fmla="*/ 313 w 198"/>
                <a:gd name="T45" fmla="*/ 1093 h 326"/>
                <a:gd name="T46" fmla="*/ 352 w 198"/>
                <a:gd name="T47" fmla="*/ 1075 h 326"/>
                <a:gd name="T48" fmla="*/ 364 w 198"/>
                <a:gd name="T49" fmla="*/ 1216 h 326"/>
                <a:gd name="T50" fmla="*/ 360 w 198"/>
                <a:gd name="T51" fmla="*/ 1404 h 326"/>
                <a:gd name="T52" fmla="*/ 374 w 198"/>
                <a:gd name="T53" fmla="*/ 1525 h 326"/>
                <a:gd name="T54" fmla="*/ 367 w 198"/>
                <a:gd name="T55" fmla="*/ 1607 h 326"/>
                <a:gd name="T56" fmla="*/ 378 w 198"/>
                <a:gd name="T57" fmla="*/ 1745 h 326"/>
                <a:gd name="T58" fmla="*/ 305 w 198"/>
                <a:gd name="T59" fmla="*/ 1842 h 326"/>
                <a:gd name="T60" fmla="*/ 300 w 198"/>
                <a:gd name="T61" fmla="*/ 1895 h 326"/>
                <a:gd name="T62" fmla="*/ 313 w 198"/>
                <a:gd name="T63" fmla="*/ 2008 h 326"/>
                <a:gd name="T64" fmla="*/ 286 w 198"/>
                <a:gd name="T65" fmla="*/ 2073 h 326"/>
                <a:gd name="T66" fmla="*/ 293 w 198"/>
                <a:gd name="T67" fmla="*/ 2185 h 326"/>
                <a:gd name="T68" fmla="*/ 300 w 198"/>
                <a:gd name="T69" fmla="*/ 2516 h 326"/>
                <a:gd name="T70" fmla="*/ 272 w 198"/>
                <a:gd name="T71" fmla="*/ 2722 h 326"/>
                <a:gd name="T72" fmla="*/ 279 w 198"/>
                <a:gd name="T73" fmla="*/ 2619 h 326"/>
                <a:gd name="T74" fmla="*/ 276 w 198"/>
                <a:gd name="T75" fmla="*/ 2500 h 326"/>
                <a:gd name="T76" fmla="*/ 251 w 198"/>
                <a:gd name="T77" fmla="*/ 2552 h 326"/>
                <a:gd name="T78" fmla="*/ 232 w 198"/>
                <a:gd name="T79" fmla="*/ 2493 h 326"/>
                <a:gd name="T80" fmla="*/ 216 w 198"/>
                <a:gd name="T81" fmla="*/ 2516 h 326"/>
                <a:gd name="T82" fmla="*/ 175 w 198"/>
                <a:gd name="T83" fmla="*/ 2373 h 326"/>
                <a:gd name="T84" fmla="*/ 139 w 198"/>
                <a:gd name="T85" fmla="*/ 2215 h 326"/>
                <a:gd name="T86" fmla="*/ 106 w 198"/>
                <a:gd name="T87" fmla="*/ 2164 h 326"/>
                <a:gd name="T88" fmla="*/ 72 w 198"/>
                <a:gd name="T89" fmla="*/ 2073 h 326"/>
                <a:gd name="T90" fmla="*/ 0 w 198"/>
                <a:gd name="T91" fmla="*/ 1879 h 3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8"/>
                <a:gd name="T139" fmla="*/ 0 h 326"/>
                <a:gd name="T140" fmla="*/ 198 w 198"/>
                <a:gd name="T141" fmla="*/ 326 h 3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8" h="326">
                  <a:moveTo>
                    <a:pt x="2" y="220"/>
                  </a:moveTo>
                  <a:lnTo>
                    <a:pt x="2" y="208"/>
                  </a:lnTo>
                  <a:lnTo>
                    <a:pt x="6" y="198"/>
                  </a:lnTo>
                  <a:lnTo>
                    <a:pt x="10" y="192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4" y="178"/>
                  </a:lnTo>
                  <a:lnTo>
                    <a:pt x="28" y="174"/>
                  </a:lnTo>
                  <a:lnTo>
                    <a:pt x="30" y="170"/>
                  </a:lnTo>
                  <a:lnTo>
                    <a:pt x="28" y="152"/>
                  </a:lnTo>
                  <a:lnTo>
                    <a:pt x="26" y="134"/>
                  </a:lnTo>
                  <a:lnTo>
                    <a:pt x="28" y="128"/>
                  </a:lnTo>
                  <a:lnTo>
                    <a:pt x="30" y="122"/>
                  </a:lnTo>
                  <a:lnTo>
                    <a:pt x="28" y="114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4" y="92"/>
                  </a:lnTo>
                  <a:lnTo>
                    <a:pt x="32" y="88"/>
                  </a:lnTo>
                  <a:lnTo>
                    <a:pt x="28" y="82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44" y="80"/>
                  </a:lnTo>
                  <a:lnTo>
                    <a:pt x="46" y="68"/>
                  </a:lnTo>
                  <a:lnTo>
                    <a:pt x="50" y="66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60" y="58"/>
                  </a:lnTo>
                  <a:lnTo>
                    <a:pt x="62" y="52"/>
                  </a:lnTo>
                  <a:lnTo>
                    <a:pt x="64" y="46"/>
                  </a:lnTo>
                  <a:lnTo>
                    <a:pt x="66" y="36"/>
                  </a:lnTo>
                  <a:lnTo>
                    <a:pt x="68" y="32"/>
                  </a:lnTo>
                  <a:lnTo>
                    <a:pt x="72" y="28"/>
                  </a:lnTo>
                  <a:lnTo>
                    <a:pt x="78" y="26"/>
                  </a:lnTo>
                  <a:lnTo>
                    <a:pt x="86" y="26"/>
                  </a:lnTo>
                  <a:lnTo>
                    <a:pt x="88" y="22"/>
                  </a:lnTo>
                  <a:lnTo>
                    <a:pt x="92" y="20"/>
                  </a:lnTo>
                  <a:lnTo>
                    <a:pt x="106" y="16"/>
                  </a:lnTo>
                  <a:lnTo>
                    <a:pt x="118" y="10"/>
                  </a:lnTo>
                  <a:lnTo>
                    <a:pt x="128" y="4"/>
                  </a:lnTo>
                  <a:lnTo>
                    <a:pt x="134" y="2"/>
                  </a:lnTo>
                  <a:lnTo>
                    <a:pt x="138" y="0"/>
                  </a:lnTo>
                  <a:lnTo>
                    <a:pt x="138" y="8"/>
                  </a:lnTo>
                  <a:lnTo>
                    <a:pt x="134" y="12"/>
                  </a:lnTo>
                  <a:lnTo>
                    <a:pt x="130" y="16"/>
                  </a:lnTo>
                  <a:lnTo>
                    <a:pt x="128" y="20"/>
                  </a:lnTo>
                  <a:lnTo>
                    <a:pt x="118" y="30"/>
                  </a:lnTo>
                  <a:lnTo>
                    <a:pt x="106" y="44"/>
                  </a:lnTo>
                  <a:lnTo>
                    <a:pt x="102" y="52"/>
                  </a:lnTo>
                  <a:lnTo>
                    <a:pt x="100" y="60"/>
                  </a:lnTo>
                  <a:lnTo>
                    <a:pt x="102" y="66"/>
                  </a:lnTo>
                  <a:lnTo>
                    <a:pt x="106" y="68"/>
                  </a:lnTo>
                  <a:lnTo>
                    <a:pt x="108" y="74"/>
                  </a:lnTo>
                  <a:lnTo>
                    <a:pt x="110" y="78"/>
                  </a:lnTo>
                  <a:lnTo>
                    <a:pt x="114" y="82"/>
                  </a:lnTo>
                  <a:lnTo>
                    <a:pt x="116" y="88"/>
                  </a:lnTo>
                  <a:lnTo>
                    <a:pt x="112" y="94"/>
                  </a:lnTo>
                  <a:lnTo>
                    <a:pt x="110" y="98"/>
                  </a:lnTo>
                  <a:lnTo>
                    <a:pt x="112" y="102"/>
                  </a:lnTo>
                  <a:lnTo>
                    <a:pt x="116" y="106"/>
                  </a:lnTo>
                  <a:lnTo>
                    <a:pt x="120" y="108"/>
                  </a:lnTo>
                  <a:lnTo>
                    <a:pt x="126" y="110"/>
                  </a:lnTo>
                  <a:lnTo>
                    <a:pt x="140" y="112"/>
                  </a:lnTo>
                  <a:lnTo>
                    <a:pt x="152" y="114"/>
                  </a:lnTo>
                  <a:lnTo>
                    <a:pt x="154" y="120"/>
                  </a:lnTo>
                  <a:lnTo>
                    <a:pt x="158" y="124"/>
                  </a:lnTo>
                  <a:lnTo>
                    <a:pt x="164" y="128"/>
                  </a:lnTo>
                  <a:lnTo>
                    <a:pt x="170" y="128"/>
                  </a:lnTo>
                  <a:lnTo>
                    <a:pt x="178" y="128"/>
                  </a:lnTo>
                  <a:lnTo>
                    <a:pt x="184" y="126"/>
                  </a:lnTo>
                  <a:lnTo>
                    <a:pt x="190" y="124"/>
                  </a:lnTo>
                  <a:lnTo>
                    <a:pt x="198" y="124"/>
                  </a:lnTo>
                  <a:lnTo>
                    <a:pt x="190" y="142"/>
                  </a:lnTo>
                  <a:lnTo>
                    <a:pt x="188" y="152"/>
                  </a:lnTo>
                  <a:lnTo>
                    <a:pt x="186" y="160"/>
                  </a:lnTo>
                  <a:lnTo>
                    <a:pt x="188" y="166"/>
                  </a:lnTo>
                  <a:lnTo>
                    <a:pt x="192" y="170"/>
                  </a:lnTo>
                  <a:lnTo>
                    <a:pt x="194" y="174"/>
                  </a:lnTo>
                  <a:lnTo>
                    <a:pt x="196" y="180"/>
                  </a:lnTo>
                  <a:lnTo>
                    <a:pt x="196" y="182"/>
                  </a:lnTo>
                  <a:lnTo>
                    <a:pt x="194" y="186"/>
                  </a:lnTo>
                  <a:lnTo>
                    <a:pt x="192" y="188"/>
                  </a:lnTo>
                  <a:lnTo>
                    <a:pt x="192" y="192"/>
                  </a:lnTo>
                  <a:lnTo>
                    <a:pt x="194" y="196"/>
                  </a:lnTo>
                  <a:lnTo>
                    <a:pt x="198" y="204"/>
                  </a:lnTo>
                  <a:lnTo>
                    <a:pt x="184" y="212"/>
                  </a:lnTo>
                  <a:lnTo>
                    <a:pt x="172" y="214"/>
                  </a:lnTo>
                  <a:lnTo>
                    <a:pt x="160" y="216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8" y="222"/>
                  </a:lnTo>
                  <a:lnTo>
                    <a:pt x="160" y="226"/>
                  </a:lnTo>
                  <a:lnTo>
                    <a:pt x="164" y="228"/>
                  </a:lnTo>
                  <a:lnTo>
                    <a:pt x="164" y="236"/>
                  </a:lnTo>
                  <a:lnTo>
                    <a:pt x="158" y="236"/>
                  </a:lnTo>
                  <a:lnTo>
                    <a:pt x="154" y="238"/>
                  </a:lnTo>
                  <a:lnTo>
                    <a:pt x="150" y="242"/>
                  </a:lnTo>
                  <a:lnTo>
                    <a:pt x="148" y="246"/>
                  </a:lnTo>
                  <a:lnTo>
                    <a:pt x="150" y="252"/>
                  </a:lnTo>
                  <a:lnTo>
                    <a:pt x="154" y="258"/>
                  </a:lnTo>
                  <a:lnTo>
                    <a:pt x="158" y="264"/>
                  </a:lnTo>
                  <a:lnTo>
                    <a:pt x="160" y="270"/>
                  </a:lnTo>
                  <a:lnTo>
                    <a:pt x="158" y="296"/>
                  </a:lnTo>
                  <a:lnTo>
                    <a:pt x="154" y="326"/>
                  </a:lnTo>
                  <a:lnTo>
                    <a:pt x="146" y="322"/>
                  </a:lnTo>
                  <a:lnTo>
                    <a:pt x="142" y="320"/>
                  </a:lnTo>
                  <a:lnTo>
                    <a:pt x="140" y="316"/>
                  </a:lnTo>
                  <a:lnTo>
                    <a:pt x="142" y="312"/>
                  </a:lnTo>
                  <a:lnTo>
                    <a:pt x="146" y="308"/>
                  </a:lnTo>
                  <a:lnTo>
                    <a:pt x="148" y="304"/>
                  </a:lnTo>
                  <a:lnTo>
                    <a:pt x="150" y="298"/>
                  </a:lnTo>
                  <a:lnTo>
                    <a:pt x="144" y="294"/>
                  </a:lnTo>
                  <a:lnTo>
                    <a:pt x="136" y="292"/>
                  </a:lnTo>
                  <a:lnTo>
                    <a:pt x="132" y="294"/>
                  </a:lnTo>
                  <a:lnTo>
                    <a:pt x="132" y="298"/>
                  </a:lnTo>
                  <a:lnTo>
                    <a:pt x="128" y="294"/>
                  </a:lnTo>
                  <a:lnTo>
                    <a:pt x="124" y="292"/>
                  </a:lnTo>
                  <a:lnTo>
                    <a:pt x="122" y="292"/>
                  </a:lnTo>
                  <a:lnTo>
                    <a:pt x="118" y="294"/>
                  </a:lnTo>
                  <a:lnTo>
                    <a:pt x="116" y="296"/>
                  </a:lnTo>
                  <a:lnTo>
                    <a:pt x="114" y="296"/>
                  </a:lnTo>
                  <a:lnTo>
                    <a:pt x="98" y="296"/>
                  </a:lnTo>
                  <a:lnTo>
                    <a:pt x="96" y="288"/>
                  </a:lnTo>
                  <a:lnTo>
                    <a:pt x="92" y="280"/>
                  </a:lnTo>
                  <a:lnTo>
                    <a:pt x="88" y="274"/>
                  </a:lnTo>
                  <a:lnTo>
                    <a:pt x="82" y="266"/>
                  </a:lnTo>
                  <a:lnTo>
                    <a:pt x="74" y="260"/>
                  </a:lnTo>
                  <a:lnTo>
                    <a:pt x="68" y="256"/>
                  </a:lnTo>
                  <a:lnTo>
                    <a:pt x="62" y="252"/>
                  </a:lnTo>
                  <a:lnTo>
                    <a:pt x="56" y="252"/>
                  </a:lnTo>
                  <a:lnTo>
                    <a:pt x="54" y="248"/>
                  </a:lnTo>
                  <a:lnTo>
                    <a:pt x="56" y="246"/>
                  </a:lnTo>
                  <a:lnTo>
                    <a:pt x="40" y="242"/>
                  </a:lnTo>
                  <a:lnTo>
                    <a:pt x="24" y="236"/>
                  </a:lnTo>
                  <a:lnTo>
                    <a:pt x="10" y="228"/>
                  </a:lnTo>
                  <a:lnTo>
                    <a:pt x="0" y="220"/>
                  </a:lnTo>
                  <a:lnTo>
                    <a:pt x="2" y="2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26" name="Freeform 271"/>
            <p:cNvSpPr>
              <a:spLocks noChangeAspect="1"/>
            </p:cNvSpPr>
            <p:nvPr/>
          </p:nvSpPr>
          <p:spPr bwMode="auto">
            <a:xfrm>
              <a:off x="2747" y="1582"/>
              <a:ext cx="45" cy="12"/>
            </a:xfrm>
            <a:custGeom>
              <a:avLst/>
              <a:gdLst>
                <a:gd name="T0" fmla="*/ 3084 w 38"/>
                <a:gd name="T1" fmla="*/ 0 h 10"/>
                <a:gd name="T2" fmla="*/ 1324 w 38"/>
                <a:gd name="T3" fmla="*/ 2 h 10"/>
                <a:gd name="T4" fmla="*/ 0 w 38"/>
                <a:gd name="T5" fmla="*/ 642 h 10"/>
                <a:gd name="T6" fmla="*/ 0 60000 65536"/>
                <a:gd name="T7" fmla="*/ 0 60000 65536"/>
                <a:gd name="T8" fmla="*/ 0 60000 65536"/>
                <a:gd name="T9" fmla="*/ 0 w 38"/>
                <a:gd name="T10" fmla="*/ 0 h 10"/>
                <a:gd name="T11" fmla="*/ 38 w 3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10">
                  <a:moveTo>
                    <a:pt x="38" y="0"/>
                  </a:moveTo>
                  <a:cubicBezTo>
                    <a:pt x="31" y="10"/>
                    <a:pt x="26" y="8"/>
                    <a:pt x="16" y="2"/>
                  </a:cubicBezTo>
                  <a:cubicBezTo>
                    <a:pt x="3" y="6"/>
                    <a:pt x="8" y="6"/>
                    <a:pt x="0" y="6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2227" name="Freeform 272"/>
            <p:cNvSpPr>
              <a:spLocks noChangeAspect="1"/>
            </p:cNvSpPr>
            <p:nvPr/>
          </p:nvSpPr>
          <p:spPr bwMode="auto">
            <a:xfrm>
              <a:off x="3535" y="3025"/>
              <a:ext cx="41" cy="42"/>
            </a:xfrm>
            <a:custGeom>
              <a:avLst/>
              <a:gdLst>
                <a:gd name="T0" fmla="*/ 1838 w 34"/>
                <a:gd name="T1" fmla="*/ 0 h 35"/>
                <a:gd name="T2" fmla="*/ 496 w 34"/>
                <a:gd name="T3" fmla="*/ 2 h 35"/>
                <a:gd name="T4" fmla="*/ 0 w 34"/>
                <a:gd name="T5" fmla="*/ 1597 h 35"/>
                <a:gd name="T6" fmla="*/ 3278 w 34"/>
                <a:gd name="T7" fmla="*/ 2299 h 35"/>
                <a:gd name="T8" fmla="*/ 1838 w 34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5"/>
                <a:gd name="T17" fmla="*/ 34 w 3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5">
                  <a:moveTo>
                    <a:pt x="14" y="0"/>
                  </a:moveTo>
                  <a:cubicBezTo>
                    <a:pt x="11" y="1"/>
                    <a:pt x="6" y="0"/>
                    <a:pt x="4" y="2"/>
                  </a:cubicBezTo>
                  <a:cubicBezTo>
                    <a:pt x="1" y="5"/>
                    <a:pt x="0" y="14"/>
                    <a:pt x="0" y="14"/>
                  </a:cubicBezTo>
                  <a:cubicBezTo>
                    <a:pt x="3" y="25"/>
                    <a:pt x="2" y="35"/>
                    <a:pt x="26" y="20"/>
                  </a:cubicBezTo>
                  <a:cubicBezTo>
                    <a:pt x="34" y="15"/>
                    <a:pt x="16" y="3"/>
                    <a:pt x="14" y="0"/>
                  </a:cubicBez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2228" name="Group 273"/>
            <p:cNvGrpSpPr>
              <a:grpSpLocks/>
            </p:cNvGrpSpPr>
            <p:nvPr/>
          </p:nvGrpSpPr>
          <p:grpSpPr bwMode="auto">
            <a:xfrm>
              <a:off x="1283" y="1626"/>
              <a:ext cx="117" cy="117"/>
              <a:chOff x="1280" y="1856"/>
              <a:chExt cx="1907" cy="1907"/>
            </a:xfrm>
          </p:grpSpPr>
          <p:sp>
            <p:nvSpPr>
              <p:cNvPr id="42229" name="Oval 274"/>
              <p:cNvSpPr>
                <a:spLocks noChangeArrowheads="1"/>
              </p:cNvSpPr>
              <p:nvPr/>
            </p:nvSpPr>
            <p:spPr bwMode="auto">
              <a:xfrm>
                <a:off x="1280" y="1856"/>
                <a:ext cx="1907" cy="1907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  <p:sp>
            <p:nvSpPr>
              <p:cNvPr id="42230" name="Oval 275"/>
              <p:cNvSpPr>
                <a:spLocks noChangeArrowheads="1"/>
              </p:cNvSpPr>
              <p:nvPr/>
            </p:nvSpPr>
            <p:spPr bwMode="auto">
              <a:xfrm rot="-2267483">
                <a:off x="1293" y="2045"/>
                <a:ext cx="1216" cy="720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</p:grpSp>
      </p:grpSp>
      <p:sp>
        <p:nvSpPr>
          <p:cNvPr id="41986" name="Rectangle 276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Airfare Predictions for 2012</a:t>
            </a:r>
            <a:br>
              <a:rPr lang="en-GB" smtClean="0"/>
            </a:br>
            <a:r>
              <a:rPr lang="en-GB" smtClean="0"/>
              <a:t>North America</a:t>
            </a:r>
            <a:endParaRPr lang="en-US" smtClean="0"/>
          </a:p>
        </p:txBody>
      </p:sp>
      <p:sp>
        <p:nvSpPr>
          <p:cNvPr id="41987" name="Text Box 312"/>
          <p:cNvSpPr txBox="1">
            <a:spLocks noChangeArrowheads="1"/>
          </p:cNvSpPr>
          <p:nvPr/>
        </p:nvSpPr>
        <p:spPr bwMode="auto">
          <a:xfrm>
            <a:off x="436563" y="5978525"/>
            <a:ext cx="6799262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000">
                <a:solidFill>
                  <a:srgbClr val="041E5B"/>
                </a:solidFill>
              </a:rPr>
              <a:t>Forecast of average development of air fares used by corporate clients 2012 against </a:t>
            </a:r>
            <a:r>
              <a:rPr lang="en-GB" sz="1000">
                <a:solidFill>
                  <a:srgbClr val="041E5B"/>
                </a:solidFill>
                <a:cs typeface="Arial" charset="0"/>
              </a:rPr>
              <a:t>2011 (in USD)</a:t>
            </a:r>
          </a:p>
        </p:txBody>
      </p:sp>
      <p:sp>
        <p:nvSpPr>
          <p:cNvPr id="41988" name="Oval 318"/>
          <p:cNvSpPr>
            <a:spLocks noChangeArrowheads="1"/>
          </p:cNvSpPr>
          <p:nvPr/>
        </p:nvSpPr>
        <p:spPr bwMode="auto">
          <a:xfrm>
            <a:off x="611188" y="1844675"/>
            <a:ext cx="2089150" cy="2089150"/>
          </a:xfrm>
          <a:prstGeom prst="ellipse">
            <a:avLst/>
          </a:prstGeom>
          <a:solidFill>
            <a:srgbClr val="DC002E">
              <a:alpha val="50195"/>
            </a:srgbClr>
          </a:solidFill>
          <a:ln w="19050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 sz="1800"/>
          </a:p>
        </p:txBody>
      </p:sp>
      <p:graphicFrame>
        <p:nvGraphicFramePr>
          <p:cNvPr id="33076" name="Group 308"/>
          <p:cNvGraphicFramePr>
            <a:graphicFrameLocks noGrp="1"/>
          </p:cNvGraphicFramePr>
          <p:nvPr>
            <p:ph idx="4294967295"/>
          </p:nvPr>
        </p:nvGraphicFramePr>
        <p:xfrm>
          <a:off x="3636963" y="3386138"/>
          <a:ext cx="5183187" cy="1800226"/>
        </p:xfrm>
        <a:graphic>
          <a:graphicData uri="http://schemas.openxmlformats.org/drawingml/2006/table">
            <a:tbl>
              <a:tblPr/>
              <a:tblGrid>
                <a:gridCol w="2087562"/>
                <a:gridCol w="1511300"/>
                <a:gridCol w="1584325"/>
              </a:tblGrid>
              <a:tr h="625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Business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Economy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6175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Intercontinental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 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 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572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Regional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+3% 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 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42008" name="Text Box 452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42009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</a:t>
            </a:r>
            <a:r>
              <a:rPr lang="en-US" sz="1000"/>
              <a:t>, Sept. 2011 </a:t>
            </a:r>
            <a:endParaRPr lang="en-GB" sz="1000"/>
          </a:p>
        </p:txBody>
      </p:sp>
      <p:pic>
        <p:nvPicPr>
          <p:cNvPr id="42010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26988" y="1008063"/>
            <a:ext cx="8964613" cy="128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011" name="TextBox 9"/>
          <p:cNvSpPr txBox="1">
            <a:spLocks noChangeArrowheads="1"/>
          </p:cNvSpPr>
          <p:nvPr/>
        </p:nvSpPr>
        <p:spPr bwMode="auto">
          <a:xfrm>
            <a:off x="444500" y="1219200"/>
            <a:ext cx="799306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000" b="1">
                <a:solidFill>
                  <a:schemeClr val="bg1"/>
                </a:solidFill>
              </a:rPr>
              <a:t>Rising demand and supplier capacity discipline will result in YOY increases in airfares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3" name="Group 2"/>
          <p:cNvGrpSpPr>
            <a:grpSpLocks/>
          </p:cNvGrpSpPr>
          <p:nvPr/>
        </p:nvGrpSpPr>
        <p:grpSpPr bwMode="auto">
          <a:xfrm>
            <a:off x="250825" y="2060575"/>
            <a:ext cx="8226425" cy="4321175"/>
            <a:chOff x="113" y="891"/>
            <a:chExt cx="5568" cy="2849"/>
          </a:xfrm>
        </p:grpSpPr>
        <p:sp>
          <p:nvSpPr>
            <p:cNvPr id="44060" name="Freeform 3"/>
            <p:cNvSpPr>
              <a:spLocks noChangeAspect="1"/>
            </p:cNvSpPr>
            <p:nvPr/>
          </p:nvSpPr>
          <p:spPr bwMode="auto">
            <a:xfrm>
              <a:off x="3122" y="1866"/>
              <a:ext cx="11" cy="24"/>
            </a:xfrm>
            <a:custGeom>
              <a:avLst/>
              <a:gdLst>
                <a:gd name="T0" fmla="*/ 92 w 10"/>
                <a:gd name="T1" fmla="*/ 209 h 22"/>
                <a:gd name="T2" fmla="*/ 92 w 10"/>
                <a:gd name="T3" fmla="*/ 0 h 22"/>
                <a:gd name="T4" fmla="*/ 4 w 10"/>
                <a:gd name="T5" fmla="*/ 0 h 22"/>
                <a:gd name="T6" fmla="*/ 0 w 10"/>
                <a:gd name="T7" fmla="*/ 192 h 22"/>
                <a:gd name="T8" fmla="*/ 111 w 10"/>
                <a:gd name="T9" fmla="*/ 192 h 22"/>
                <a:gd name="T10" fmla="*/ 92 w 10"/>
                <a:gd name="T11" fmla="*/ 20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22"/>
                <a:gd name="T20" fmla="*/ 10 w 10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22">
                  <a:moveTo>
                    <a:pt x="8" y="22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61" name="Freeform 4"/>
            <p:cNvSpPr>
              <a:spLocks noChangeAspect="1"/>
            </p:cNvSpPr>
            <p:nvPr/>
          </p:nvSpPr>
          <p:spPr bwMode="auto">
            <a:xfrm>
              <a:off x="2739" y="1566"/>
              <a:ext cx="163" cy="124"/>
            </a:xfrm>
            <a:custGeom>
              <a:avLst/>
              <a:gdLst>
                <a:gd name="T0" fmla="*/ 76 w 159"/>
                <a:gd name="T1" fmla="*/ 2 h 114"/>
                <a:gd name="T2" fmla="*/ 50 w 159"/>
                <a:gd name="T3" fmla="*/ 4 h 114"/>
                <a:gd name="T4" fmla="*/ 14 w 159"/>
                <a:gd name="T5" fmla="*/ 59 h 114"/>
                <a:gd name="T6" fmla="*/ 0 w 159"/>
                <a:gd name="T7" fmla="*/ 4 h 114"/>
                <a:gd name="T8" fmla="*/ 6 w 159"/>
                <a:gd name="T9" fmla="*/ 176 h 114"/>
                <a:gd name="T10" fmla="*/ 12 w 159"/>
                <a:gd name="T11" fmla="*/ 308 h 114"/>
                <a:gd name="T12" fmla="*/ 46 w 159"/>
                <a:gd name="T13" fmla="*/ 289 h 114"/>
                <a:gd name="T14" fmla="*/ 58 w 159"/>
                <a:gd name="T15" fmla="*/ 409 h 114"/>
                <a:gd name="T16" fmla="*/ 80 w 159"/>
                <a:gd name="T17" fmla="*/ 555 h 114"/>
                <a:gd name="T18" fmla="*/ 96 w 159"/>
                <a:gd name="T19" fmla="*/ 555 h 114"/>
                <a:gd name="T20" fmla="*/ 121 w 159"/>
                <a:gd name="T21" fmla="*/ 555 h 114"/>
                <a:gd name="T22" fmla="*/ 158 w 159"/>
                <a:gd name="T23" fmla="*/ 658 h 114"/>
                <a:gd name="T24" fmla="*/ 196 w 159"/>
                <a:gd name="T25" fmla="*/ 801 h 114"/>
                <a:gd name="T26" fmla="*/ 200 w 159"/>
                <a:gd name="T27" fmla="*/ 742 h 114"/>
                <a:gd name="T28" fmla="*/ 206 w 159"/>
                <a:gd name="T29" fmla="*/ 731 h 114"/>
                <a:gd name="T30" fmla="*/ 216 w 159"/>
                <a:gd name="T31" fmla="*/ 742 h 114"/>
                <a:gd name="T32" fmla="*/ 227 w 159"/>
                <a:gd name="T33" fmla="*/ 871 h 114"/>
                <a:gd name="T34" fmla="*/ 234 w 159"/>
                <a:gd name="T35" fmla="*/ 1002 h 114"/>
                <a:gd name="T36" fmla="*/ 251 w 159"/>
                <a:gd name="T37" fmla="*/ 1012 h 114"/>
                <a:gd name="T38" fmla="*/ 285 w 159"/>
                <a:gd name="T39" fmla="*/ 979 h 114"/>
                <a:gd name="T40" fmla="*/ 303 w 159"/>
                <a:gd name="T41" fmla="*/ 941 h 114"/>
                <a:gd name="T42" fmla="*/ 303 w 159"/>
                <a:gd name="T43" fmla="*/ 815 h 114"/>
                <a:gd name="T44" fmla="*/ 290 w 159"/>
                <a:gd name="T45" fmla="*/ 781 h 114"/>
                <a:gd name="T46" fmla="*/ 290 w 159"/>
                <a:gd name="T47" fmla="*/ 677 h 114"/>
                <a:gd name="T48" fmla="*/ 290 w 159"/>
                <a:gd name="T49" fmla="*/ 555 h 114"/>
                <a:gd name="T50" fmla="*/ 285 w 159"/>
                <a:gd name="T51" fmla="*/ 484 h 114"/>
                <a:gd name="T52" fmla="*/ 276 w 159"/>
                <a:gd name="T53" fmla="*/ 409 h 114"/>
                <a:gd name="T54" fmla="*/ 246 w 159"/>
                <a:gd name="T55" fmla="*/ 342 h 114"/>
                <a:gd name="T56" fmla="*/ 239 w 159"/>
                <a:gd name="T57" fmla="*/ 268 h 114"/>
                <a:gd name="T58" fmla="*/ 227 w 159"/>
                <a:gd name="T59" fmla="*/ 246 h 114"/>
                <a:gd name="T60" fmla="*/ 220 w 159"/>
                <a:gd name="T61" fmla="*/ 191 h 114"/>
                <a:gd name="T62" fmla="*/ 202 w 159"/>
                <a:gd name="T63" fmla="*/ 137 h 114"/>
                <a:gd name="T64" fmla="*/ 192 w 159"/>
                <a:gd name="T65" fmla="*/ 83 h 114"/>
                <a:gd name="T66" fmla="*/ 158 w 159"/>
                <a:gd name="T67" fmla="*/ 162 h 114"/>
                <a:gd name="T68" fmla="*/ 136 w 159"/>
                <a:gd name="T69" fmla="*/ 176 h 114"/>
                <a:gd name="T70" fmla="*/ 118 w 159"/>
                <a:gd name="T71" fmla="*/ 98 h 114"/>
                <a:gd name="T72" fmla="*/ 80 w 159"/>
                <a:gd name="T73" fmla="*/ 2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9"/>
                <a:gd name="T112" fmla="*/ 0 h 114"/>
                <a:gd name="T113" fmla="*/ 159 w 159"/>
                <a:gd name="T114" fmla="*/ 114 h 11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9" h="114">
                  <a:moveTo>
                    <a:pt x="44" y="0"/>
                  </a:moveTo>
                  <a:lnTo>
                    <a:pt x="42" y="2"/>
                  </a:lnTo>
                  <a:lnTo>
                    <a:pt x="28" y="2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14"/>
                  </a:lnTo>
                  <a:lnTo>
                    <a:pt x="6" y="20"/>
                  </a:lnTo>
                  <a:lnTo>
                    <a:pt x="8" y="28"/>
                  </a:lnTo>
                  <a:lnTo>
                    <a:pt x="12" y="34"/>
                  </a:lnTo>
                  <a:lnTo>
                    <a:pt x="18" y="38"/>
                  </a:lnTo>
                  <a:lnTo>
                    <a:pt x="20" y="32"/>
                  </a:lnTo>
                  <a:lnTo>
                    <a:pt x="24" y="26"/>
                  </a:lnTo>
                  <a:lnTo>
                    <a:pt x="32" y="46"/>
                  </a:lnTo>
                  <a:lnTo>
                    <a:pt x="38" y="54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2" y="62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72" y="66"/>
                  </a:lnTo>
                  <a:lnTo>
                    <a:pt x="84" y="74"/>
                  </a:lnTo>
                  <a:lnTo>
                    <a:pt x="94" y="80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4" y="84"/>
                  </a:lnTo>
                  <a:lnTo>
                    <a:pt x="104" y="82"/>
                  </a:lnTo>
                  <a:lnTo>
                    <a:pt x="108" y="82"/>
                  </a:lnTo>
                  <a:lnTo>
                    <a:pt x="112" y="82"/>
                  </a:lnTo>
                  <a:lnTo>
                    <a:pt x="114" y="84"/>
                  </a:lnTo>
                  <a:lnTo>
                    <a:pt x="120" y="90"/>
                  </a:lnTo>
                  <a:lnTo>
                    <a:pt x="120" y="98"/>
                  </a:lnTo>
                  <a:lnTo>
                    <a:pt x="120" y="106"/>
                  </a:lnTo>
                  <a:lnTo>
                    <a:pt x="124" y="112"/>
                  </a:lnTo>
                  <a:lnTo>
                    <a:pt x="128" y="112"/>
                  </a:lnTo>
                  <a:lnTo>
                    <a:pt x="132" y="114"/>
                  </a:lnTo>
                  <a:lnTo>
                    <a:pt x="140" y="112"/>
                  </a:lnTo>
                  <a:lnTo>
                    <a:pt x="150" y="110"/>
                  </a:lnTo>
                  <a:lnTo>
                    <a:pt x="157" y="108"/>
                  </a:lnTo>
                  <a:lnTo>
                    <a:pt x="159" y="106"/>
                  </a:lnTo>
                  <a:lnTo>
                    <a:pt x="159" y="102"/>
                  </a:lnTo>
                  <a:lnTo>
                    <a:pt x="159" y="92"/>
                  </a:lnTo>
                  <a:lnTo>
                    <a:pt x="155" y="90"/>
                  </a:lnTo>
                  <a:lnTo>
                    <a:pt x="152" y="88"/>
                  </a:lnTo>
                  <a:lnTo>
                    <a:pt x="150" y="84"/>
                  </a:lnTo>
                  <a:lnTo>
                    <a:pt x="152" y="76"/>
                  </a:lnTo>
                  <a:lnTo>
                    <a:pt x="157" y="68"/>
                  </a:lnTo>
                  <a:lnTo>
                    <a:pt x="152" y="62"/>
                  </a:lnTo>
                  <a:lnTo>
                    <a:pt x="150" y="56"/>
                  </a:lnTo>
                  <a:lnTo>
                    <a:pt x="150" y="54"/>
                  </a:lnTo>
                  <a:lnTo>
                    <a:pt x="150" y="50"/>
                  </a:lnTo>
                  <a:lnTo>
                    <a:pt x="144" y="46"/>
                  </a:lnTo>
                  <a:lnTo>
                    <a:pt x="136" y="42"/>
                  </a:lnTo>
                  <a:lnTo>
                    <a:pt x="130" y="38"/>
                  </a:lnTo>
                  <a:lnTo>
                    <a:pt x="128" y="34"/>
                  </a:lnTo>
                  <a:lnTo>
                    <a:pt x="126" y="30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0" y="10"/>
                  </a:lnTo>
                  <a:lnTo>
                    <a:pt x="90" y="16"/>
                  </a:lnTo>
                  <a:lnTo>
                    <a:pt x="84" y="18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66" y="18"/>
                  </a:lnTo>
                  <a:lnTo>
                    <a:pt x="60" y="12"/>
                  </a:lnTo>
                  <a:lnTo>
                    <a:pt x="52" y="6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062" name="Group 5"/>
            <p:cNvGrpSpPr>
              <a:grpSpLocks noChangeAspect="1"/>
            </p:cNvGrpSpPr>
            <p:nvPr/>
          </p:nvGrpSpPr>
          <p:grpSpPr bwMode="auto">
            <a:xfrm>
              <a:off x="3267" y="1382"/>
              <a:ext cx="624" cy="387"/>
              <a:chOff x="3400" y="1700"/>
              <a:chExt cx="610" cy="356"/>
            </a:xfrm>
          </p:grpSpPr>
          <p:sp>
            <p:nvSpPr>
              <p:cNvPr id="44330" name="Freeform 6"/>
              <p:cNvSpPr>
                <a:spLocks noChangeAspect="1"/>
              </p:cNvSpPr>
              <p:nvPr/>
            </p:nvSpPr>
            <p:spPr bwMode="auto">
              <a:xfrm>
                <a:off x="3400" y="1700"/>
                <a:ext cx="610" cy="290"/>
              </a:xfrm>
              <a:custGeom>
                <a:avLst/>
                <a:gdLst>
                  <a:gd name="T0" fmla="*/ 118 w 610"/>
                  <a:gd name="T1" fmla="*/ 258 h 290"/>
                  <a:gd name="T2" fmla="*/ 116 w 610"/>
                  <a:gd name="T3" fmla="*/ 272 h 290"/>
                  <a:gd name="T4" fmla="*/ 108 w 610"/>
                  <a:gd name="T5" fmla="*/ 252 h 290"/>
                  <a:gd name="T6" fmla="*/ 98 w 610"/>
                  <a:gd name="T7" fmla="*/ 240 h 290"/>
                  <a:gd name="T8" fmla="*/ 76 w 610"/>
                  <a:gd name="T9" fmla="*/ 226 h 290"/>
                  <a:gd name="T10" fmla="*/ 62 w 610"/>
                  <a:gd name="T11" fmla="*/ 206 h 290"/>
                  <a:gd name="T12" fmla="*/ 80 w 610"/>
                  <a:gd name="T13" fmla="*/ 210 h 290"/>
                  <a:gd name="T14" fmla="*/ 86 w 610"/>
                  <a:gd name="T15" fmla="*/ 194 h 290"/>
                  <a:gd name="T16" fmla="*/ 98 w 610"/>
                  <a:gd name="T17" fmla="*/ 182 h 290"/>
                  <a:gd name="T18" fmla="*/ 92 w 610"/>
                  <a:gd name="T19" fmla="*/ 162 h 290"/>
                  <a:gd name="T20" fmla="*/ 82 w 610"/>
                  <a:gd name="T21" fmla="*/ 166 h 290"/>
                  <a:gd name="T22" fmla="*/ 68 w 610"/>
                  <a:gd name="T23" fmla="*/ 162 h 290"/>
                  <a:gd name="T24" fmla="*/ 44 w 610"/>
                  <a:gd name="T25" fmla="*/ 174 h 290"/>
                  <a:gd name="T26" fmla="*/ 26 w 610"/>
                  <a:gd name="T27" fmla="*/ 148 h 290"/>
                  <a:gd name="T28" fmla="*/ 8 w 610"/>
                  <a:gd name="T29" fmla="*/ 138 h 290"/>
                  <a:gd name="T30" fmla="*/ 0 w 610"/>
                  <a:gd name="T31" fmla="*/ 138 h 290"/>
                  <a:gd name="T32" fmla="*/ 0 w 610"/>
                  <a:gd name="T33" fmla="*/ 118 h 290"/>
                  <a:gd name="T34" fmla="*/ 8 w 610"/>
                  <a:gd name="T35" fmla="*/ 94 h 290"/>
                  <a:gd name="T36" fmla="*/ 28 w 610"/>
                  <a:gd name="T37" fmla="*/ 102 h 290"/>
                  <a:gd name="T38" fmla="*/ 50 w 610"/>
                  <a:gd name="T39" fmla="*/ 70 h 290"/>
                  <a:gd name="T40" fmla="*/ 92 w 610"/>
                  <a:gd name="T41" fmla="*/ 78 h 290"/>
                  <a:gd name="T42" fmla="*/ 118 w 610"/>
                  <a:gd name="T43" fmla="*/ 88 h 290"/>
                  <a:gd name="T44" fmla="*/ 136 w 610"/>
                  <a:gd name="T45" fmla="*/ 84 h 290"/>
                  <a:gd name="T46" fmla="*/ 182 w 610"/>
                  <a:gd name="T47" fmla="*/ 92 h 290"/>
                  <a:gd name="T48" fmla="*/ 200 w 610"/>
                  <a:gd name="T49" fmla="*/ 92 h 290"/>
                  <a:gd name="T50" fmla="*/ 218 w 610"/>
                  <a:gd name="T51" fmla="*/ 76 h 290"/>
                  <a:gd name="T52" fmla="*/ 196 w 610"/>
                  <a:gd name="T53" fmla="*/ 60 h 290"/>
                  <a:gd name="T54" fmla="*/ 216 w 610"/>
                  <a:gd name="T55" fmla="*/ 46 h 290"/>
                  <a:gd name="T56" fmla="*/ 194 w 610"/>
                  <a:gd name="T57" fmla="*/ 28 h 290"/>
                  <a:gd name="T58" fmla="*/ 290 w 610"/>
                  <a:gd name="T59" fmla="*/ 10 h 290"/>
                  <a:gd name="T60" fmla="*/ 330 w 610"/>
                  <a:gd name="T61" fmla="*/ 4 h 290"/>
                  <a:gd name="T62" fmla="*/ 380 w 610"/>
                  <a:gd name="T63" fmla="*/ 28 h 290"/>
                  <a:gd name="T64" fmla="*/ 396 w 610"/>
                  <a:gd name="T65" fmla="*/ 36 h 290"/>
                  <a:gd name="T66" fmla="*/ 424 w 610"/>
                  <a:gd name="T67" fmla="*/ 20 h 290"/>
                  <a:gd name="T68" fmla="*/ 442 w 610"/>
                  <a:gd name="T69" fmla="*/ 38 h 290"/>
                  <a:gd name="T70" fmla="*/ 506 w 610"/>
                  <a:gd name="T71" fmla="*/ 90 h 290"/>
                  <a:gd name="T72" fmla="*/ 518 w 610"/>
                  <a:gd name="T73" fmla="*/ 82 h 290"/>
                  <a:gd name="T74" fmla="*/ 542 w 610"/>
                  <a:gd name="T75" fmla="*/ 94 h 290"/>
                  <a:gd name="T76" fmla="*/ 572 w 610"/>
                  <a:gd name="T77" fmla="*/ 102 h 290"/>
                  <a:gd name="T78" fmla="*/ 610 w 610"/>
                  <a:gd name="T79" fmla="*/ 116 h 290"/>
                  <a:gd name="T80" fmla="*/ 584 w 610"/>
                  <a:gd name="T81" fmla="*/ 140 h 290"/>
                  <a:gd name="T82" fmla="*/ 588 w 610"/>
                  <a:gd name="T83" fmla="*/ 160 h 290"/>
                  <a:gd name="T84" fmla="*/ 570 w 610"/>
                  <a:gd name="T85" fmla="*/ 164 h 290"/>
                  <a:gd name="T86" fmla="*/ 560 w 610"/>
                  <a:gd name="T87" fmla="*/ 172 h 290"/>
                  <a:gd name="T88" fmla="*/ 558 w 610"/>
                  <a:gd name="T89" fmla="*/ 196 h 290"/>
                  <a:gd name="T90" fmla="*/ 534 w 610"/>
                  <a:gd name="T91" fmla="*/ 196 h 290"/>
                  <a:gd name="T92" fmla="*/ 546 w 610"/>
                  <a:gd name="T93" fmla="*/ 226 h 290"/>
                  <a:gd name="T94" fmla="*/ 542 w 610"/>
                  <a:gd name="T95" fmla="*/ 252 h 290"/>
                  <a:gd name="T96" fmla="*/ 514 w 610"/>
                  <a:gd name="T97" fmla="*/ 246 h 290"/>
                  <a:gd name="T98" fmla="*/ 480 w 610"/>
                  <a:gd name="T99" fmla="*/ 246 h 290"/>
                  <a:gd name="T100" fmla="*/ 448 w 610"/>
                  <a:gd name="T101" fmla="*/ 244 h 290"/>
                  <a:gd name="T102" fmla="*/ 426 w 610"/>
                  <a:gd name="T103" fmla="*/ 246 h 290"/>
                  <a:gd name="T104" fmla="*/ 414 w 610"/>
                  <a:gd name="T105" fmla="*/ 260 h 290"/>
                  <a:gd name="T106" fmla="*/ 386 w 610"/>
                  <a:gd name="T107" fmla="*/ 274 h 290"/>
                  <a:gd name="T108" fmla="*/ 380 w 610"/>
                  <a:gd name="T109" fmla="*/ 290 h 290"/>
                  <a:gd name="T110" fmla="*/ 370 w 610"/>
                  <a:gd name="T111" fmla="*/ 280 h 290"/>
                  <a:gd name="T112" fmla="*/ 344 w 610"/>
                  <a:gd name="T113" fmla="*/ 264 h 290"/>
                  <a:gd name="T114" fmla="*/ 332 w 610"/>
                  <a:gd name="T115" fmla="*/ 250 h 290"/>
                  <a:gd name="T116" fmla="*/ 262 w 610"/>
                  <a:gd name="T117" fmla="*/ 234 h 290"/>
                  <a:gd name="T118" fmla="*/ 198 w 610"/>
                  <a:gd name="T119" fmla="*/ 192 h 290"/>
                  <a:gd name="T120" fmla="*/ 174 w 610"/>
                  <a:gd name="T121" fmla="*/ 274 h 290"/>
                  <a:gd name="T122" fmla="*/ 150 w 610"/>
                  <a:gd name="T123" fmla="*/ 260 h 290"/>
                  <a:gd name="T124" fmla="*/ 126 w 610"/>
                  <a:gd name="T125" fmla="*/ 256 h 2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10"/>
                  <a:gd name="T190" fmla="*/ 0 h 290"/>
                  <a:gd name="T191" fmla="*/ 610 w 610"/>
                  <a:gd name="T192" fmla="*/ 290 h 29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10" h="290">
                    <a:moveTo>
                      <a:pt x="126" y="256"/>
                    </a:moveTo>
                    <a:lnTo>
                      <a:pt x="118" y="258"/>
                    </a:lnTo>
                    <a:lnTo>
                      <a:pt x="116" y="266"/>
                    </a:lnTo>
                    <a:lnTo>
                      <a:pt x="116" y="272"/>
                    </a:lnTo>
                    <a:lnTo>
                      <a:pt x="110" y="266"/>
                    </a:lnTo>
                    <a:lnTo>
                      <a:pt x="108" y="252"/>
                    </a:lnTo>
                    <a:lnTo>
                      <a:pt x="106" y="244"/>
                    </a:lnTo>
                    <a:lnTo>
                      <a:pt x="98" y="240"/>
                    </a:lnTo>
                    <a:lnTo>
                      <a:pt x="92" y="238"/>
                    </a:lnTo>
                    <a:lnTo>
                      <a:pt x="76" y="226"/>
                    </a:lnTo>
                    <a:lnTo>
                      <a:pt x="66" y="216"/>
                    </a:lnTo>
                    <a:lnTo>
                      <a:pt x="62" y="206"/>
                    </a:lnTo>
                    <a:lnTo>
                      <a:pt x="68" y="208"/>
                    </a:lnTo>
                    <a:lnTo>
                      <a:pt x="80" y="210"/>
                    </a:lnTo>
                    <a:lnTo>
                      <a:pt x="76" y="194"/>
                    </a:lnTo>
                    <a:lnTo>
                      <a:pt x="86" y="194"/>
                    </a:lnTo>
                    <a:lnTo>
                      <a:pt x="100" y="194"/>
                    </a:lnTo>
                    <a:lnTo>
                      <a:pt x="98" y="182"/>
                    </a:lnTo>
                    <a:lnTo>
                      <a:pt x="98" y="170"/>
                    </a:lnTo>
                    <a:lnTo>
                      <a:pt x="92" y="162"/>
                    </a:lnTo>
                    <a:lnTo>
                      <a:pt x="86" y="162"/>
                    </a:lnTo>
                    <a:lnTo>
                      <a:pt x="82" y="166"/>
                    </a:lnTo>
                    <a:lnTo>
                      <a:pt x="76" y="166"/>
                    </a:lnTo>
                    <a:lnTo>
                      <a:pt x="68" y="162"/>
                    </a:lnTo>
                    <a:lnTo>
                      <a:pt x="58" y="162"/>
                    </a:lnTo>
                    <a:lnTo>
                      <a:pt x="44" y="174"/>
                    </a:lnTo>
                    <a:lnTo>
                      <a:pt x="38" y="164"/>
                    </a:lnTo>
                    <a:lnTo>
                      <a:pt x="26" y="148"/>
                    </a:lnTo>
                    <a:lnTo>
                      <a:pt x="10" y="146"/>
                    </a:lnTo>
                    <a:lnTo>
                      <a:pt x="8" y="138"/>
                    </a:lnTo>
                    <a:lnTo>
                      <a:pt x="4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18"/>
                    </a:lnTo>
                    <a:lnTo>
                      <a:pt x="0" y="104"/>
                    </a:lnTo>
                    <a:lnTo>
                      <a:pt x="8" y="94"/>
                    </a:lnTo>
                    <a:lnTo>
                      <a:pt x="18" y="106"/>
                    </a:lnTo>
                    <a:lnTo>
                      <a:pt x="28" y="102"/>
                    </a:lnTo>
                    <a:lnTo>
                      <a:pt x="26" y="90"/>
                    </a:lnTo>
                    <a:lnTo>
                      <a:pt x="50" y="70"/>
                    </a:lnTo>
                    <a:lnTo>
                      <a:pt x="72" y="72"/>
                    </a:lnTo>
                    <a:lnTo>
                      <a:pt x="92" y="78"/>
                    </a:lnTo>
                    <a:lnTo>
                      <a:pt x="108" y="90"/>
                    </a:lnTo>
                    <a:lnTo>
                      <a:pt x="118" y="88"/>
                    </a:lnTo>
                    <a:lnTo>
                      <a:pt x="130" y="92"/>
                    </a:lnTo>
                    <a:lnTo>
                      <a:pt x="136" y="84"/>
                    </a:lnTo>
                    <a:lnTo>
                      <a:pt x="170" y="84"/>
                    </a:lnTo>
                    <a:lnTo>
                      <a:pt x="182" y="92"/>
                    </a:lnTo>
                    <a:lnTo>
                      <a:pt x="188" y="92"/>
                    </a:lnTo>
                    <a:lnTo>
                      <a:pt x="200" y="92"/>
                    </a:lnTo>
                    <a:lnTo>
                      <a:pt x="216" y="90"/>
                    </a:lnTo>
                    <a:lnTo>
                      <a:pt x="218" y="76"/>
                    </a:lnTo>
                    <a:lnTo>
                      <a:pt x="192" y="68"/>
                    </a:lnTo>
                    <a:lnTo>
                      <a:pt x="196" y="60"/>
                    </a:lnTo>
                    <a:lnTo>
                      <a:pt x="198" y="50"/>
                    </a:lnTo>
                    <a:lnTo>
                      <a:pt x="216" y="46"/>
                    </a:lnTo>
                    <a:lnTo>
                      <a:pt x="200" y="40"/>
                    </a:lnTo>
                    <a:lnTo>
                      <a:pt x="194" y="28"/>
                    </a:lnTo>
                    <a:lnTo>
                      <a:pt x="218" y="28"/>
                    </a:lnTo>
                    <a:lnTo>
                      <a:pt x="290" y="10"/>
                    </a:lnTo>
                    <a:lnTo>
                      <a:pt x="300" y="0"/>
                    </a:lnTo>
                    <a:lnTo>
                      <a:pt x="330" y="4"/>
                    </a:lnTo>
                    <a:lnTo>
                      <a:pt x="342" y="24"/>
                    </a:lnTo>
                    <a:lnTo>
                      <a:pt x="380" y="28"/>
                    </a:lnTo>
                    <a:lnTo>
                      <a:pt x="378" y="36"/>
                    </a:lnTo>
                    <a:lnTo>
                      <a:pt x="396" y="36"/>
                    </a:lnTo>
                    <a:lnTo>
                      <a:pt x="416" y="20"/>
                    </a:lnTo>
                    <a:lnTo>
                      <a:pt x="424" y="20"/>
                    </a:lnTo>
                    <a:lnTo>
                      <a:pt x="424" y="30"/>
                    </a:lnTo>
                    <a:lnTo>
                      <a:pt x="442" y="38"/>
                    </a:lnTo>
                    <a:lnTo>
                      <a:pt x="498" y="88"/>
                    </a:lnTo>
                    <a:lnTo>
                      <a:pt x="506" y="90"/>
                    </a:lnTo>
                    <a:lnTo>
                      <a:pt x="506" y="80"/>
                    </a:lnTo>
                    <a:lnTo>
                      <a:pt x="518" y="82"/>
                    </a:lnTo>
                    <a:lnTo>
                      <a:pt x="520" y="90"/>
                    </a:lnTo>
                    <a:lnTo>
                      <a:pt x="542" y="94"/>
                    </a:lnTo>
                    <a:lnTo>
                      <a:pt x="546" y="84"/>
                    </a:lnTo>
                    <a:lnTo>
                      <a:pt x="572" y="102"/>
                    </a:lnTo>
                    <a:lnTo>
                      <a:pt x="590" y="112"/>
                    </a:lnTo>
                    <a:lnTo>
                      <a:pt x="610" y="116"/>
                    </a:lnTo>
                    <a:lnTo>
                      <a:pt x="604" y="120"/>
                    </a:lnTo>
                    <a:lnTo>
                      <a:pt x="584" y="140"/>
                    </a:lnTo>
                    <a:lnTo>
                      <a:pt x="594" y="152"/>
                    </a:lnTo>
                    <a:lnTo>
                      <a:pt x="588" y="160"/>
                    </a:lnTo>
                    <a:lnTo>
                      <a:pt x="580" y="164"/>
                    </a:lnTo>
                    <a:lnTo>
                      <a:pt x="570" y="164"/>
                    </a:lnTo>
                    <a:lnTo>
                      <a:pt x="556" y="160"/>
                    </a:lnTo>
                    <a:lnTo>
                      <a:pt x="560" y="172"/>
                    </a:lnTo>
                    <a:lnTo>
                      <a:pt x="558" y="188"/>
                    </a:lnTo>
                    <a:lnTo>
                      <a:pt x="558" y="196"/>
                    </a:lnTo>
                    <a:lnTo>
                      <a:pt x="552" y="200"/>
                    </a:lnTo>
                    <a:lnTo>
                      <a:pt x="534" y="196"/>
                    </a:lnTo>
                    <a:lnTo>
                      <a:pt x="536" y="204"/>
                    </a:lnTo>
                    <a:lnTo>
                      <a:pt x="546" y="226"/>
                    </a:lnTo>
                    <a:lnTo>
                      <a:pt x="548" y="240"/>
                    </a:lnTo>
                    <a:lnTo>
                      <a:pt x="542" y="252"/>
                    </a:lnTo>
                    <a:lnTo>
                      <a:pt x="528" y="246"/>
                    </a:lnTo>
                    <a:lnTo>
                      <a:pt x="514" y="246"/>
                    </a:lnTo>
                    <a:lnTo>
                      <a:pt x="492" y="246"/>
                    </a:lnTo>
                    <a:lnTo>
                      <a:pt x="480" y="246"/>
                    </a:lnTo>
                    <a:lnTo>
                      <a:pt x="458" y="238"/>
                    </a:lnTo>
                    <a:lnTo>
                      <a:pt x="448" y="244"/>
                    </a:lnTo>
                    <a:lnTo>
                      <a:pt x="448" y="252"/>
                    </a:lnTo>
                    <a:lnTo>
                      <a:pt x="426" y="246"/>
                    </a:lnTo>
                    <a:lnTo>
                      <a:pt x="414" y="248"/>
                    </a:lnTo>
                    <a:lnTo>
                      <a:pt x="414" y="260"/>
                    </a:lnTo>
                    <a:lnTo>
                      <a:pt x="406" y="260"/>
                    </a:lnTo>
                    <a:lnTo>
                      <a:pt x="386" y="274"/>
                    </a:lnTo>
                    <a:lnTo>
                      <a:pt x="380" y="284"/>
                    </a:lnTo>
                    <a:lnTo>
                      <a:pt x="380" y="290"/>
                    </a:lnTo>
                    <a:lnTo>
                      <a:pt x="372" y="288"/>
                    </a:lnTo>
                    <a:lnTo>
                      <a:pt x="370" y="280"/>
                    </a:lnTo>
                    <a:lnTo>
                      <a:pt x="350" y="280"/>
                    </a:lnTo>
                    <a:lnTo>
                      <a:pt x="344" y="264"/>
                    </a:lnTo>
                    <a:lnTo>
                      <a:pt x="336" y="262"/>
                    </a:lnTo>
                    <a:lnTo>
                      <a:pt x="332" y="250"/>
                    </a:lnTo>
                    <a:lnTo>
                      <a:pt x="308" y="230"/>
                    </a:lnTo>
                    <a:lnTo>
                      <a:pt x="262" y="234"/>
                    </a:lnTo>
                    <a:lnTo>
                      <a:pt x="242" y="212"/>
                    </a:lnTo>
                    <a:lnTo>
                      <a:pt x="198" y="192"/>
                    </a:lnTo>
                    <a:lnTo>
                      <a:pt x="162" y="202"/>
                    </a:lnTo>
                    <a:lnTo>
                      <a:pt x="174" y="274"/>
                    </a:lnTo>
                    <a:lnTo>
                      <a:pt x="164" y="274"/>
                    </a:lnTo>
                    <a:lnTo>
                      <a:pt x="150" y="260"/>
                    </a:lnTo>
                    <a:lnTo>
                      <a:pt x="138" y="256"/>
                    </a:lnTo>
                    <a:lnTo>
                      <a:pt x="126" y="2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31" name="Freeform 7"/>
              <p:cNvSpPr>
                <a:spLocks noChangeAspect="1"/>
              </p:cNvSpPr>
              <p:nvPr/>
            </p:nvSpPr>
            <p:spPr bwMode="auto">
              <a:xfrm>
                <a:off x="3806" y="1938"/>
                <a:ext cx="136" cy="78"/>
              </a:xfrm>
              <a:custGeom>
                <a:avLst/>
                <a:gdLst>
                  <a:gd name="T0" fmla="*/ 14 w 136"/>
                  <a:gd name="T1" fmla="*/ 66 h 78"/>
                  <a:gd name="T2" fmla="*/ 22 w 136"/>
                  <a:gd name="T3" fmla="*/ 64 h 78"/>
                  <a:gd name="T4" fmla="*/ 32 w 136"/>
                  <a:gd name="T5" fmla="*/ 60 h 78"/>
                  <a:gd name="T6" fmla="*/ 40 w 136"/>
                  <a:gd name="T7" fmla="*/ 56 h 78"/>
                  <a:gd name="T8" fmla="*/ 46 w 136"/>
                  <a:gd name="T9" fmla="*/ 48 h 78"/>
                  <a:gd name="T10" fmla="*/ 36 w 136"/>
                  <a:gd name="T11" fmla="*/ 44 h 78"/>
                  <a:gd name="T12" fmla="*/ 22 w 136"/>
                  <a:gd name="T13" fmla="*/ 36 h 78"/>
                  <a:gd name="T14" fmla="*/ 18 w 136"/>
                  <a:gd name="T15" fmla="*/ 40 h 78"/>
                  <a:gd name="T16" fmla="*/ 8 w 136"/>
                  <a:gd name="T17" fmla="*/ 38 h 78"/>
                  <a:gd name="T18" fmla="*/ 0 w 136"/>
                  <a:gd name="T19" fmla="*/ 36 h 78"/>
                  <a:gd name="T20" fmla="*/ 4 w 136"/>
                  <a:gd name="T21" fmla="*/ 30 h 78"/>
                  <a:gd name="T22" fmla="*/ 8 w 136"/>
                  <a:gd name="T23" fmla="*/ 22 h 78"/>
                  <a:gd name="T24" fmla="*/ 8 w 136"/>
                  <a:gd name="T25" fmla="*/ 10 h 78"/>
                  <a:gd name="T26" fmla="*/ 20 w 136"/>
                  <a:gd name="T27" fmla="*/ 8 h 78"/>
                  <a:gd name="T28" fmla="*/ 26 w 136"/>
                  <a:gd name="T29" fmla="*/ 10 h 78"/>
                  <a:gd name="T30" fmla="*/ 32 w 136"/>
                  <a:gd name="T31" fmla="*/ 14 h 78"/>
                  <a:gd name="T32" fmla="*/ 42 w 136"/>
                  <a:gd name="T33" fmla="*/ 14 h 78"/>
                  <a:gd name="T34" fmla="*/ 42 w 136"/>
                  <a:gd name="T35" fmla="*/ 6 h 78"/>
                  <a:gd name="T36" fmla="*/ 52 w 136"/>
                  <a:gd name="T37" fmla="*/ 0 h 78"/>
                  <a:gd name="T38" fmla="*/ 62 w 136"/>
                  <a:gd name="T39" fmla="*/ 2 h 78"/>
                  <a:gd name="T40" fmla="*/ 68 w 136"/>
                  <a:gd name="T41" fmla="*/ 8 h 78"/>
                  <a:gd name="T42" fmla="*/ 78 w 136"/>
                  <a:gd name="T43" fmla="*/ 10 h 78"/>
                  <a:gd name="T44" fmla="*/ 94 w 136"/>
                  <a:gd name="T45" fmla="*/ 8 h 78"/>
                  <a:gd name="T46" fmla="*/ 108 w 136"/>
                  <a:gd name="T47" fmla="*/ 8 h 78"/>
                  <a:gd name="T48" fmla="*/ 122 w 136"/>
                  <a:gd name="T49" fmla="*/ 8 h 78"/>
                  <a:gd name="T50" fmla="*/ 136 w 136"/>
                  <a:gd name="T51" fmla="*/ 14 h 78"/>
                  <a:gd name="T52" fmla="*/ 132 w 136"/>
                  <a:gd name="T53" fmla="*/ 20 h 78"/>
                  <a:gd name="T54" fmla="*/ 126 w 136"/>
                  <a:gd name="T55" fmla="*/ 26 h 78"/>
                  <a:gd name="T56" fmla="*/ 120 w 136"/>
                  <a:gd name="T57" fmla="*/ 32 h 78"/>
                  <a:gd name="T58" fmla="*/ 114 w 136"/>
                  <a:gd name="T59" fmla="*/ 40 h 78"/>
                  <a:gd name="T60" fmla="*/ 106 w 136"/>
                  <a:gd name="T61" fmla="*/ 46 h 78"/>
                  <a:gd name="T62" fmla="*/ 96 w 136"/>
                  <a:gd name="T63" fmla="*/ 54 h 78"/>
                  <a:gd name="T64" fmla="*/ 84 w 136"/>
                  <a:gd name="T65" fmla="*/ 54 h 78"/>
                  <a:gd name="T66" fmla="*/ 74 w 136"/>
                  <a:gd name="T67" fmla="*/ 56 h 78"/>
                  <a:gd name="T68" fmla="*/ 66 w 136"/>
                  <a:gd name="T69" fmla="*/ 58 h 78"/>
                  <a:gd name="T70" fmla="*/ 60 w 136"/>
                  <a:gd name="T71" fmla="*/ 62 h 78"/>
                  <a:gd name="T72" fmla="*/ 56 w 136"/>
                  <a:gd name="T73" fmla="*/ 70 h 78"/>
                  <a:gd name="T74" fmla="*/ 56 w 136"/>
                  <a:gd name="T75" fmla="*/ 76 h 78"/>
                  <a:gd name="T76" fmla="*/ 48 w 136"/>
                  <a:gd name="T77" fmla="*/ 76 h 78"/>
                  <a:gd name="T78" fmla="*/ 42 w 136"/>
                  <a:gd name="T79" fmla="*/ 78 h 78"/>
                  <a:gd name="T80" fmla="*/ 34 w 136"/>
                  <a:gd name="T81" fmla="*/ 78 h 78"/>
                  <a:gd name="T82" fmla="*/ 26 w 136"/>
                  <a:gd name="T83" fmla="*/ 76 h 78"/>
                  <a:gd name="T84" fmla="*/ 20 w 136"/>
                  <a:gd name="T85" fmla="*/ 76 h 78"/>
                  <a:gd name="T86" fmla="*/ 12 w 136"/>
                  <a:gd name="T87" fmla="*/ 76 h 78"/>
                  <a:gd name="T88" fmla="*/ 14 w 136"/>
                  <a:gd name="T89" fmla="*/ 66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6"/>
                  <a:gd name="T136" fmla="*/ 0 h 78"/>
                  <a:gd name="T137" fmla="*/ 136 w 136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6" h="78">
                    <a:moveTo>
                      <a:pt x="14" y="66"/>
                    </a:moveTo>
                    <a:lnTo>
                      <a:pt x="22" y="64"/>
                    </a:lnTo>
                    <a:lnTo>
                      <a:pt x="32" y="60"/>
                    </a:lnTo>
                    <a:lnTo>
                      <a:pt x="40" y="56"/>
                    </a:lnTo>
                    <a:lnTo>
                      <a:pt x="46" y="48"/>
                    </a:lnTo>
                    <a:lnTo>
                      <a:pt x="36" y="44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8" y="38"/>
                    </a:lnTo>
                    <a:lnTo>
                      <a:pt x="0" y="36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8" y="10"/>
                    </a:lnTo>
                    <a:lnTo>
                      <a:pt x="20" y="8"/>
                    </a:lnTo>
                    <a:lnTo>
                      <a:pt x="26" y="10"/>
                    </a:lnTo>
                    <a:lnTo>
                      <a:pt x="32" y="14"/>
                    </a:lnTo>
                    <a:lnTo>
                      <a:pt x="42" y="14"/>
                    </a:lnTo>
                    <a:lnTo>
                      <a:pt x="42" y="6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68" y="8"/>
                    </a:lnTo>
                    <a:lnTo>
                      <a:pt x="78" y="10"/>
                    </a:lnTo>
                    <a:lnTo>
                      <a:pt x="94" y="8"/>
                    </a:lnTo>
                    <a:lnTo>
                      <a:pt x="108" y="8"/>
                    </a:lnTo>
                    <a:lnTo>
                      <a:pt x="122" y="8"/>
                    </a:lnTo>
                    <a:lnTo>
                      <a:pt x="136" y="14"/>
                    </a:lnTo>
                    <a:lnTo>
                      <a:pt x="132" y="20"/>
                    </a:lnTo>
                    <a:lnTo>
                      <a:pt x="126" y="26"/>
                    </a:lnTo>
                    <a:lnTo>
                      <a:pt x="120" y="32"/>
                    </a:lnTo>
                    <a:lnTo>
                      <a:pt x="114" y="40"/>
                    </a:lnTo>
                    <a:lnTo>
                      <a:pt x="106" y="46"/>
                    </a:lnTo>
                    <a:lnTo>
                      <a:pt x="96" y="54"/>
                    </a:lnTo>
                    <a:lnTo>
                      <a:pt x="84" y="54"/>
                    </a:lnTo>
                    <a:lnTo>
                      <a:pt x="74" y="56"/>
                    </a:lnTo>
                    <a:lnTo>
                      <a:pt x="66" y="58"/>
                    </a:lnTo>
                    <a:lnTo>
                      <a:pt x="60" y="62"/>
                    </a:lnTo>
                    <a:lnTo>
                      <a:pt x="56" y="70"/>
                    </a:lnTo>
                    <a:lnTo>
                      <a:pt x="56" y="76"/>
                    </a:lnTo>
                    <a:lnTo>
                      <a:pt x="48" y="7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26" y="76"/>
                    </a:lnTo>
                    <a:lnTo>
                      <a:pt x="20" y="76"/>
                    </a:lnTo>
                    <a:lnTo>
                      <a:pt x="12" y="76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32" name="Freeform 8"/>
              <p:cNvSpPr>
                <a:spLocks noChangeAspect="1"/>
              </p:cNvSpPr>
              <p:nvPr/>
            </p:nvSpPr>
            <p:spPr bwMode="auto">
              <a:xfrm>
                <a:off x="3770" y="1984"/>
                <a:ext cx="120" cy="72"/>
              </a:xfrm>
              <a:custGeom>
                <a:avLst/>
                <a:gdLst>
                  <a:gd name="T0" fmla="*/ 0 w 120"/>
                  <a:gd name="T1" fmla="*/ 28 h 72"/>
                  <a:gd name="T2" fmla="*/ 16 w 120"/>
                  <a:gd name="T3" fmla="*/ 28 h 72"/>
                  <a:gd name="T4" fmla="*/ 18 w 120"/>
                  <a:gd name="T5" fmla="*/ 18 h 72"/>
                  <a:gd name="T6" fmla="*/ 24 w 120"/>
                  <a:gd name="T7" fmla="*/ 16 h 72"/>
                  <a:gd name="T8" fmla="*/ 24 w 120"/>
                  <a:gd name="T9" fmla="*/ 4 h 72"/>
                  <a:gd name="T10" fmla="*/ 34 w 120"/>
                  <a:gd name="T11" fmla="*/ 6 h 72"/>
                  <a:gd name="T12" fmla="*/ 40 w 120"/>
                  <a:gd name="T13" fmla="*/ 0 h 72"/>
                  <a:gd name="T14" fmla="*/ 48 w 120"/>
                  <a:gd name="T15" fmla="*/ 6 h 72"/>
                  <a:gd name="T16" fmla="*/ 48 w 120"/>
                  <a:gd name="T17" fmla="*/ 10 h 72"/>
                  <a:gd name="T18" fmla="*/ 40 w 120"/>
                  <a:gd name="T19" fmla="*/ 14 h 72"/>
                  <a:gd name="T20" fmla="*/ 34 w 120"/>
                  <a:gd name="T21" fmla="*/ 18 h 72"/>
                  <a:gd name="T22" fmla="*/ 44 w 120"/>
                  <a:gd name="T23" fmla="*/ 18 h 72"/>
                  <a:gd name="T24" fmla="*/ 50 w 120"/>
                  <a:gd name="T25" fmla="*/ 20 h 72"/>
                  <a:gd name="T26" fmla="*/ 48 w 120"/>
                  <a:gd name="T27" fmla="*/ 30 h 72"/>
                  <a:gd name="T28" fmla="*/ 62 w 120"/>
                  <a:gd name="T29" fmla="*/ 30 h 72"/>
                  <a:gd name="T30" fmla="*/ 70 w 120"/>
                  <a:gd name="T31" fmla="*/ 32 h 72"/>
                  <a:gd name="T32" fmla="*/ 78 w 120"/>
                  <a:gd name="T33" fmla="*/ 32 h 72"/>
                  <a:gd name="T34" fmla="*/ 92 w 120"/>
                  <a:gd name="T35" fmla="*/ 30 h 72"/>
                  <a:gd name="T36" fmla="*/ 96 w 120"/>
                  <a:gd name="T37" fmla="*/ 34 h 72"/>
                  <a:gd name="T38" fmla="*/ 106 w 120"/>
                  <a:gd name="T39" fmla="*/ 40 h 72"/>
                  <a:gd name="T40" fmla="*/ 112 w 120"/>
                  <a:gd name="T41" fmla="*/ 46 h 72"/>
                  <a:gd name="T42" fmla="*/ 116 w 120"/>
                  <a:gd name="T43" fmla="*/ 52 h 72"/>
                  <a:gd name="T44" fmla="*/ 120 w 120"/>
                  <a:gd name="T45" fmla="*/ 62 h 72"/>
                  <a:gd name="T46" fmla="*/ 114 w 120"/>
                  <a:gd name="T47" fmla="*/ 62 h 72"/>
                  <a:gd name="T48" fmla="*/ 106 w 120"/>
                  <a:gd name="T49" fmla="*/ 64 h 72"/>
                  <a:gd name="T50" fmla="*/ 98 w 120"/>
                  <a:gd name="T51" fmla="*/ 66 h 72"/>
                  <a:gd name="T52" fmla="*/ 90 w 120"/>
                  <a:gd name="T53" fmla="*/ 70 h 72"/>
                  <a:gd name="T54" fmla="*/ 82 w 120"/>
                  <a:gd name="T55" fmla="*/ 72 h 72"/>
                  <a:gd name="T56" fmla="*/ 80 w 120"/>
                  <a:gd name="T57" fmla="*/ 72 h 72"/>
                  <a:gd name="T58" fmla="*/ 76 w 120"/>
                  <a:gd name="T59" fmla="*/ 72 h 72"/>
                  <a:gd name="T60" fmla="*/ 74 w 120"/>
                  <a:gd name="T61" fmla="*/ 70 h 72"/>
                  <a:gd name="T62" fmla="*/ 66 w 120"/>
                  <a:gd name="T63" fmla="*/ 62 h 72"/>
                  <a:gd name="T64" fmla="*/ 62 w 120"/>
                  <a:gd name="T65" fmla="*/ 54 h 72"/>
                  <a:gd name="T66" fmla="*/ 58 w 120"/>
                  <a:gd name="T67" fmla="*/ 40 h 72"/>
                  <a:gd name="T68" fmla="*/ 52 w 120"/>
                  <a:gd name="T69" fmla="*/ 42 h 72"/>
                  <a:gd name="T70" fmla="*/ 46 w 120"/>
                  <a:gd name="T71" fmla="*/ 48 h 72"/>
                  <a:gd name="T72" fmla="*/ 42 w 120"/>
                  <a:gd name="T73" fmla="*/ 54 h 72"/>
                  <a:gd name="T74" fmla="*/ 36 w 120"/>
                  <a:gd name="T75" fmla="*/ 60 h 72"/>
                  <a:gd name="T76" fmla="*/ 32 w 120"/>
                  <a:gd name="T77" fmla="*/ 64 h 72"/>
                  <a:gd name="T78" fmla="*/ 26 w 120"/>
                  <a:gd name="T79" fmla="*/ 68 h 72"/>
                  <a:gd name="T80" fmla="*/ 14 w 120"/>
                  <a:gd name="T81" fmla="*/ 70 h 72"/>
                  <a:gd name="T82" fmla="*/ 18 w 120"/>
                  <a:gd name="T83" fmla="*/ 60 h 72"/>
                  <a:gd name="T84" fmla="*/ 18 w 120"/>
                  <a:gd name="T85" fmla="*/ 50 h 72"/>
                  <a:gd name="T86" fmla="*/ 14 w 120"/>
                  <a:gd name="T87" fmla="*/ 44 h 72"/>
                  <a:gd name="T88" fmla="*/ 8 w 120"/>
                  <a:gd name="T89" fmla="*/ 40 h 72"/>
                  <a:gd name="T90" fmla="*/ 0 w 120"/>
                  <a:gd name="T91" fmla="*/ 34 h 72"/>
                  <a:gd name="T92" fmla="*/ 0 w 120"/>
                  <a:gd name="T93" fmla="*/ 28 h 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0"/>
                  <a:gd name="T142" fmla="*/ 0 h 72"/>
                  <a:gd name="T143" fmla="*/ 120 w 120"/>
                  <a:gd name="T144" fmla="*/ 72 h 7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0" h="72">
                    <a:moveTo>
                      <a:pt x="0" y="28"/>
                    </a:moveTo>
                    <a:lnTo>
                      <a:pt x="16" y="28"/>
                    </a:lnTo>
                    <a:lnTo>
                      <a:pt x="18" y="18"/>
                    </a:lnTo>
                    <a:lnTo>
                      <a:pt x="24" y="1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0"/>
                    </a:lnTo>
                    <a:lnTo>
                      <a:pt x="48" y="6"/>
                    </a:lnTo>
                    <a:lnTo>
                      <a:pt x="48" y="10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44" y="18"/>
                    </a:lnTo>
                    <a:lnTo>
                      <a:pt x="50" y="20"/>
                    </a:lnTo>
                    <a:lnTo>
                      <a:pt x="48" y="30"/>
                    </a:lnTo>
                    <a:lnTo>
                      <a:pt x="62" y="30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92" y="30"/>
                    </a:lnTo>
                    <a:lnTo>
                      <a:pt x="96" y="34"/>
                    </a:lnTo>
                    <a:lnTo>
                      <a:pt x="106" y="40"/>
                    </a:lnTo>
                    <a:lnTo>
                      <a:pt x="112" y="46"/>
                    </a:lnTo>
                    <a:lnTo>
                      <a:pt x="116" y="52"/>
                    </a:lnTo>
                    <a:lnTo>
                      <a:pt x="120" y="62"/>
                    </a:lnTo>
                    <a:lnTo>
                      <a:pt x="114" y="62"/>
                    </a:lnTo>
                    <a:lnTo>
                      <a:pt x="106" y="64"/>
                    </a:lnTo>
                    <a:lnTo>
                      <a:pt x="98" y="66"/>
                    </a:lnTo>
                    <a:lnTo>
                      <a:pt x="90" y="70"/>
                    </a:lnTo>
                    <a:lnTo>
                      <a:pt x="82" y="72"/>
                    </a:lnTo>
                    <a:lnTo>
                      <a:pt x="80" y="72"/>
                    </a:lnTo>
                    <a:lnTo>
                      <a:pt x="76" y="72"/>
                    </a:lnTo>
                    <a:lnTo>
                      <a:pt x="74" y="70"/>
                    </a:lnTo>
                    <a:lnTo>
                      <a:pt x="66" y="62"/>
                    </a:lnTo>
                    <a:lnTo>
                      <a:pt x="62" y="54"/>
                    </a:lnTo>
                    <a:lnTo>
                      <a:pt x="58" y="40"/>
                    </a:lnTo>
                    <a:lnTo>
                      <a:pt x="52" y="42"/>
                    </a:lnTo>
                    <a:lnTo>
                      <a:pt x="46" y="48"/>
                    </a:lnTo>
                    <a:lnTo>
                      <a:pt x="42" y="54"/>
                    </a:lnTo>
                    <a:lnTo>
                      <a:pt x="36" y="60"/>
                    </a:lnTo>
                    <a:lnTo>
                      <a:pt x="32" y="64"/>
                    </a:lnTo>
                    <a:lnTo>
                      <a:pt x="26" y="68"/>
                    </a:lnTo>
                    <a:lnTo>
                      <a:pt x="14" y="70"/>
                    </a:lnTo>
                    <a:lnTo>
                      <a:pt x="18" y="60"/>
                    </a:lnTo>
                    <a:lnTo>
                      <a:pt x="18" y="50"/>
                    </a:lnTo>
                    <a:lnTo>
                      <a:pt x="14" y="44"/>
                    </a:lnTo>
                    <a:lnTo>
                      <a:pt x="8" y="40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063" name="Freeform 9"/>
            <p:cNvSpPr>
              <a:spLocks noChangeAspect="1"/>
            </p:cNvSpPr>
            <p:nvPr/>
          </p:nvSpPr>
          <p:spPr bwMode="auto">
            <a:xfrm>
              <a:off x="3738" y="1426"/>
              <a:ext cx="900" cy="699"/>
            </a:xfrm>
            <a:custGeom>
              <a:avLst/>
              <a:gdLst>
                <a:gd name="T0" fmla="*/ 838 w 880"/>
                <a:gd name="T1" fmla="*/ 4208 h 644"/>
                <a:gd name="T2" fmla="*/ 846 w 880"/>
                <a:gd name="T3" fmla="*/ 4549 h 644"/>
                <a:gd name="T4" fmla="*/ 864 w 880"/>
                <a:gd name="T5" fmla="*/ 4826 h 644"/>
                <a:gd name="T6" fmla="*/ 900 w 880"/>
                <a:gd name="T7" fmla="*/ 5003 h 644"/>
                <a:gd name="T8" fmla="*/ 947 w 880"/>
                <a:gd name="T9" fmla="*/ 5254 h 644"/>
                <a:gd name="T10" fmla="*/ 966 w 880"/>
                <a:gd name="T11" fmla="*/ 5108 h 644"/>
                <a:gd name="T12" fmla="*/ 1062 w 880"/>
                <a:gd name="T13" fmla="*/ 4952 h 644"/>
                <a:gd name="T14" fmla="*/ 1123 w 880"/>
                <a:gd name="T15" fmla="*/ 5069 h 644"/>
                <a:gd name="T16" fmla="*/ 1230 w 880"/>
                <a:gd name="T17" fmla="*/ 5254 h 644"/>
                <a:gd name="T18" fmla="*/ 1250 w 880"/>
                <a:gd name="T19" fmla="*/ 5326 h 644"/>
                <a:gd name="T20" fmla="*/ 1369 w 880"/>
                <a:gd name="T21" fmla="*/ 5069 h 644"/>
                <a:gd name="T22" fmla="*/ 1439 w 880"/>
                <a:gd name="T23" fmla="*/ 4866 h 644"/>
                <a:gd name="T24" fmla="*/ 1498 w 880"/>
                <a:gd name="T25" fmla="*/ 4308 h 644"/>
                <a:gd name="T26" fmla="*/ 1506 w 880"/>
                <a:gd name="T27" fmla="*/ 3786 h 644"/>
                <a:gd name="T28" fmla="*/ 1496 w 880"/>
                <a:gd name="T29" fmla="*/ 3540 h 644"/>
                <a:gd name="T30" fmla="*/ 1386 w 880"/>
                <a:gd name="T31" fmla="*/ 3001 h 644"/>
                <a:gd name="T32" fmla="*/ 1412 w 880"/>
                <a:gd name="T33" fmla="*/ 2570 h 644"/>
                <a:gd name="T34" fmla="*/ 1278 w 880"/>
                <a:gd name="T35" fmla="*/ 2397 h 644"/>
                <a:gd name="T36" fmla="*/ 1338 w 880"/>
                <a:gd name="T37" fmla="*/ 2061 h 644"/>
                <a:gd name="T38" fmla="*/ 1386 w 880"/>
                <a:gd name="T39" fmla="*/ 2354 h 644"/>
                <a:gd name="T40" fmla="*/ 1464 w 880"/>
                <a:gd name="T41" fmla="*/ 1998 h 644"/>
                <a:gd name="T42" fmla="*/ 1531 w 880"/>
                <a:gd name="T43" fmla="*/ 1784 h 644"/>
                <a:gd name="T44" fmla="*/ 1577 w 880"/>
                <a:gd name="T45" fmla="*/ 1696 h 644"/>
                <a:gd name="T46" fmla="*/ 1577 w 880"/>
                <a:gd name="T47" fmla="*/ 1282 h 644"/>
                <a:gd name="T48" fmla="*/ 1525 w 880"/>
                <a:gd name="T49" fmla="*/ 879 h 644"/>
                <a:gd name="T50" fmla="*/ 1433 w 880"/>
                <a:gd name="T51" fmla="*/ 721 h 644"/>
                <a:gd name="T52" fmla="*/ 1246 w 880"/>
                <a:gd name="T53" fmla="*/ 218 h 644"/>
                <a:gd name="T54" fmla="*/ 1074 w 880"/>
                <a:gd name="T55" fmla="*/ 4 h 644"/>
                <a:gd name="T56" fmla="*/ 1087 w 880"/>
                <a:gd name="T57" fmla="*/ 357 h 644"/>
                <a:gd name="T58" fmla="*/ 1033 w 880"/>
                <a:gd name="T59" fmla="*/ 596 h 644"/>
                <a:gd name="T60" fmla="*/ 1110 w 880"/>
                <a:gd name="T61" fmla="*/ 905 h 644"/>
                <a:gd name="T62" fmla="*/ 1116 w 880"/>
                <a:gd name="T63" fmla="*/ 1106 h 644"/>
                <a:gd name="T64" fmla="*/ 1074 w 880"/>
                <a:gd name="T65" fmla="*/ 1288 h 644"/>
                <a:gd name="T66" fmla="*/ 1011 w 880"/>
                <a:gd name="T67" fmla="*/ 1352 h 644"/>
                <a:gd name="T68" fmla="*/ 1020 w 880"/>
                <a:gd name="T69" fmla="*/ 1494 h 644"/>
                <a:gd name="T70" fmla="*/ 958 w 880"/>
                <a:gd name="T71" fmla="*/ 1784 h 644"/>
                <a:gd name="T72" fmla="*/ 773 w 880"/>
                <a:gd name="T73" fmla="*/ 1799 h 644"/>
                <a:gd name="T74" fmla="*/ 558 w 880"/>
                <a:gd name="T75" fmla="*/ 1558 h 644"/>
                <a:gd name="T76" fmla="*/ 405 w 880"/>
                <a:gd name="T77" fmla="*/ 1317 h 644"/>
                <a:gd name="T78" fmla="*/ 322 w 880"/>
                <a:gd name="T79" fmla="*/ 879 h 644"/>
                <a:gd name="T80" fmla="*/ 235 w 880"/>
                <a:gd name="T81" fmla="*/ 775 h 644"/>
                <a:gd name="T82" fmla="*/ 179 w 880"/>
                <a:gd name="T83" fmla="*/ 1167 h 644"/>
                <a:gd name="T84" fmla="*/ 137 w 880"/>
                <a:gd name="T85" fmla="*/ 1396 h 644"/>
                <a:gd name="T86" fmla="*/ 94 w 880"/>
                <a:gd name="T87" fmla="*/ 2061 h 644"/>
                <a:gd name="T88" fmla="*/ 0 w 880"/>
                <a:gd name="T89" fmla="*/ 2287 h 644"/>
                <a:gd name="T90" fmla="*/ 48 w 880"/>
                <a:gd name="T91" fmla="*/ 2602 h 644"/>
                <a:gd name="T92" fmla="*/ 82 w 880"/>
                <a:gd name="T93" fmla="*/ 2728 h 644"/>
                <a:gd name="T94" fmla="*/ 149 w 880"/>
                <a:gd name="T95" fmla="*/ 2930 h 644"/>
                <a:gd name="T96" fmla="*/ 209 w 880"/>
                <a:gd name="T97" fmla="*/ 2878 h 644"/>
                <a:gd name="T98" fmla="*/ 215 w 880"/>
                <a:gd name="T99" fmla="*/ 3164 h 644"/>
                <a:gd name="T100" fmla="*/ 215 w 880"/>
                <a:gd name="T101" fmla="*/ 3434 h 644"/>
                <a:gd name="T102" fmla="*/ 281 w 880"/>
                <a:gd name="T103" fmla="*/ 3754 h 644"/>
                <a:gd name="T104" fmla="*/ 349 w 880"/>
                <a:gd name="T105" fmla="*/ 3849 h 644"/>
                <a:gd name="T106" fmla="*/ 445 w 880"/>
                <a:gd name="T107" fmla="*/ 4117 h 644"/>
                <a:gd name="T108" fmla="*/ 527 w 880"/>
                <a:gd name="T109" fmla="*/ 4208 h 644"/>
                <a:gd name="T110" fmla="*/ 568 w 880"/>
                <a:gd name="T111" fmla="*/ 4177 h 644"/>
                <a:gd name="T112" fmla="*/ 653 w 880"/>
                <a:gd name="T113" fmla="*/ 4288 h 644"/>
                <a:gd name="T114" fmla="*/ 718 w 880"/>
                <a:gd name="T115" fmla="*/ 3951 h 644"/>
                <a:gd name="T116" fmla="*/ 756 w 880"/>
                <a:gd name="T117" fmla="*/ 3934 h 644"/>
                <a:gd name="T118" fmla="*/ 801 w 880"/>
                <a:gd name="T119" fmla="*/ 4075 h 6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80"/>
                <a:gd name="T181" fmla="*/ 0 h 644"/>
                <a:gd name="T182" fmla="*/ 880 w 880"/>
                <a:gd name="T183" fmla="*/ 644 h 6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80" h="644">
                  <a:moveTo>
                    <a:pt x="446" y="484"/>
                  </a:moveTo>
                  <a:lnTo>
                    <a:pt x="452" y="484"/>
                  </a:lnTo>
                  <a:lnTo>
                    <a:pt x="456" y="486"/>
                  </a:lnTo>
                  <a:lnTo>
                    <a:pt x="458" y="488"/>
                  </a:lnTo>
                  <a:lnTo>
                    <a:pt x="462" y="496"/>
                  </a:lnTo>
                  <a:lnTo>
                    <a:pt x="462" y="498"/>
                  </a:lnTo>
                  <a:lnTo>
                    <a:pt x="466" y="500"/>
                  </a:lnTo>
                  <a:lnTo>
                    <a:pt x="470" y="500"/>
                  </a:lnTo>
                  <a:lnTo>
                    <a:pt x="472" y="504"/>
                  </a:lnTo>
                  <a:lnTo>
                    <a:pt x="476" y="514"/>
                  </a:lnTo>
                  <a:lnTo>
                    <a:pt x="480" y="532"/>
                  </a:lnTo>
                  <a:lnTo>
                    <a:pt x="478" y="536"/>
                  </a:lnTo>
                  <a:lnTo>
                    <a:pt x="480" y="538"/>
                  </a:lnTo>
                  <a:lnTo>
                    <a:pt x="472" y="540"/>
                  </a:lnTo>
                  <a:lnTo>
                    <a:pt x="468" y="546"/>
                  </a:lnTo>
                  <a:lnTo>
                    <a:pt x="466" y="552"/>
                  </a:lnTo>
                  <a:lnTo>
                    <a:pt x="466" y="558"/>
                  </a:lnTo>
                  <a:lnTo>
                    <a:pt x="468" y="566"/>
                  </a:lnTo>
                  <a:lnTo>
                    <a:pt x="470" y="570"/>
                  </a:lnTo>
                  <a:lnTo>
                    <a:pt x="476" y="572"/>
                  </a:lnTo>
                  <a:lnTo>
                    <a:pt x="482" y="572"/>
                  </a:lnTo>
                  <a:lnTo>
                    <a:pt x="486" y="572"/>
                  </a:lnTo>
                  <a:lnTo>
                    <a:pt x="488" y="574"/>
                  </a:lnTo>
                  <a:lnTo>
                    <a:pt x="490" y="582"/>
                  </a:lnTo>
                  <a:lnTo>
                    <a:pt x="492" y="586"/>
                  </a:lnTo>
                  <a:lnTo>
                    <a:pt x="496" y="588"/>
                  </a:lnTo>
                  <a:lnTo>
                    <a:pt x="500" y="590"/>
                  </a:lnTo>
                  <a:lnTo>
                    <a:pt x="502" y="594"/>
                  </a:lnTo>
                  <a:lnTo>
                    <a:pt x="502" y="598"/>
                  </a:lnTo>
                  <a:lnTo>
                    <a:pt x="500" y="608"/>
                  </a:lnTo>
                  <a:lnTo>
                    <a:pt x="508" y="612"/>
                  </a:lnTo>
                  <a:lnTo>
                    <a:pt x="514" y="616"/>
                  </a:lnTo>
                  <a:lnTo>
                    <a:pt x="520" y="620"/>
                  </a:lnTo>
                  <a:lnTo>
                    <a:pt x="526" y="622"/>
                  </a:lnTo>
                  <a:lnTo>
                    <a:pt x="528" y="624"/>
                  </a:lnTo>
                  <a:lnTo>
                    <a:pt x="532" y="620"/>
                  </a:lnTo>
                  <a:lnTo>
                    <a:pt x="538" y="624"/>
                  </a:lnTo>
                  <a:lnTo>
                    <a:pt x="540" y="624"/>
                  </a:lnTo>
                  <a:lnTo>
                    <a:pt x="544" y="622"/>
                  </a:lnTo>
                  <a:lnTo>
                    <a:pt x="540" y="616"/>
                  </a:lnTo>
                  <a:lnTo>
                    <a:pt x="538" y="608"/>
                  </a:lnTo>
                  <a:lnTo>
                    <a:pt x="538" y="606"/>
                  </a:lnTo>
                  <a:lnTo>
                    <a:pt x="540" y="604"/>
                  </a:lnTo>
                  <a:lnTo>
                    <a:pt x="544" y="600"/>
                  </a:lnTo>
                  <a:lnTo>
                    <a:pt x="556" y="600"/>
                  </a:lnTo>
                  <a:lnTo>
                    <a:pt x="564" y="600"/>
                  </a:lnTo>
                  <a:lnTo>
                    <a:pt x="574" y="598"/>
                  </a:lnTo>
                  <a:lnTo>
                    <a:pt x="582" y="592"/>
                  </a:lnTo>
                  <a:lnTo>
                    <a:pt x="592" y="588"/>
                  </a:lnTo>
                  <a:lnTo>
                    <a:pt x="600" y="586"/>
                  </a:lnTo>
                  <a:lnTo>
                    <a:pt x="606" y="588"/>
                  </a:lnTo>
                  <a:lnTo>
                    <a:pt x="610" y="590"/>
                  </a:lnTo>
                  <a:lnTo>
                    <a:pt x="616" y="592"/>
                  </a:lnTo>
                  <a:lnTo>
                    <a:pt x="622" y="592"/>
                  </a:lnTo>
                  <a:lnTo>
                    <a:pt x="624" y="598"/>
                  </a:lnTo>
                  <a:lnTo>
                    <a:pt x="626" y="602"/>
                  </a:lnTo>
                  <a:lnTo>
                    <a:pt x="634" y="610"/>
                  </a:lnTo>
                  <a:lnTo>
                    <a:pt x="642" y="616"/>
                  </a:lnTo>
                  <a:lnTo>
                    <a:pt x="650" y="618"/>
                  </a:lnTo>
                  <a:lnTo>
                    <a:pt x="666" y="618"/>
                  </a:lnTo>
                  <a:lnTo>
                    <a:pt x="672" y="618"/>
                  </a:lnTo>
                  <a:lnTo>
                    <a:pt x="676" y="620"/>
                  </a:lnTo>
                  <a:lnTo>
                    <a:pt x="686" y="624"/>
                  </a:lnTo>
                  <a:lnTo>
                    <a:pt x="686" y="630"/>
                  </a:lnTo>
                  <a:lnTo>
                    <a:pt x="686" y="636"/>
                  </a:lnTo>
                  <a:lnTo>
                    <a:pt x="688" y="642"/>
                  </a:lnTo>
                  <a:lnTo>
                    <a:pt x="694" y="644"/>
                  </a:lnTo>
                  <a:lnTo>
                    <a:pt x="698" y="638"/>
                  </a:lnTo>
                  <a:lnTo>
                    <a:pt x="696" y="636"/>
                  </a:lnTo>
                  <a:lnTo>
                    <a:pt x="696" y="632"/>
                  </a:lnTo>
                  <a:lnTo>
                    <a:pt x="694" y="626"/>
                  </a:lnTo>
                  <a:lnTo>
                    <a:pt x="712" y="622"/>
                  </a:lnTo>
                  <a:lnTo>
                    <a:pt x="724" y="614"/>
                  </a:lnTo>
                  <a:lnTo>
                    <a:pt x="748" y="598"/>
                  </a:lnTo>
                  <a:lnTo>
                    <a:pt x="748" y="608"/>
                  </a:lnTo>
                  <a:lnTo>
                    <a:pt x="760" y="608"/>
                  </a:lnTo>
                  <a:lnTo>
                    <a:pt x="764" y="602"/>
                  </a:lnTo>
                  <a:lnTo>
                    <a:pt x="768" y="600"/>
                  </a:lnTo>
                  <a:lnTo>
                    <a:pt x="778" y="596"/>
                  </a:lnTo>
                  <a:lnTo>
                    <a:pt x="788" y="594"/>
                  </a:lnTo>
                  <a:lnTo>
                    <a:pt x="792" y="592"/>
                  </a:lnTo>
                  <a:lnTo>
                    <a:pt x="796" y="588"/>
                  </a:lnTo>
                  <a:lnTo>
                    <a:pt x="796" y="590"/>
                  </a:lnTo>
                  <a:lnTo>
                    <a:pt x="802" y="578"/>
                  </a:lnTo>
                  <a:lnTo>
                    <a:pt x="808" y="570"/>
                  </a:lnTo>
                  <a:lnTo>
                    <a:pt x="826" y="556"/>
                  </a:lnTo>
                  <a:lnTo>
                    <a:pt x="830" y="550"/>
                  </a:lnTo>
                  <a:lnTo>
                    <a:pt x="832" y="544"/>
                  </a:lnTo>
                  <a:lnTo>
                    <a:pt x="832" y="534"/>
                  </a:lnTo>
                  <a:lnTo>
                    <a:pt x="832" y="524"/>
                  </a:lnTo>
                  <a:lnTo>
                    <a:pt x="836" y="512"/>
                  </a:lnTo>
                  <a:lnTo>
                    <a:pt x="844" y="500"/>
                  </a:lnTo>
                  <a:lnTo>
                    <a:pt x="850" y="486"/>
                  </a:lnTo>
                  <a:lnTo>
                    <a:pt x="852" y="480"/>
                  </a:lnTo>
                  <a:lnTo>
                    <a:pt x="852" y="474"/>
                  </a:lnTo>
                  <a:lnTo>
                    <a:pt x="850" y="462"/>
                  </a:lnTo>
                  <a:lnTo>
                    <a:pt x="848" y="456"/>
                  </a:lnTo>
                  <a:lnTo>
                    <a:pt x="840" y="450"/>
                  </a:lnTo>
                  <a:lnTo>
                    <a:pt x="830" y="448"/>
                  </a:lnTo>
                  <a:lnTo>
                    <a:pt x="836" y="440"/>
                  </a:lnTo>
                  <a:lnTo>
                    <a:pt x="844" y="434"/>
                  </a:lnTo>
                  <a:lnTo>
                    <a:pt x="836" y="428"/>
                  </a:lnTo>
                  <a:lnTo>
                    <a:pt x="832" y="424"/>
                  </a:lnTo>
                  <a:lnTo>
                    <a:pt x="830" y="420"/>
                  </a:lnTo>
                  <a:lnTo>
                    <a:pt x="834" y="420"/>
                  </a:lnTo>
                  <a:lnTo>
                    <a:pt x="824" y="406"/>
                  </a:lnTo>
                  <a:lnTo>
                    <a:pt x="816" y="392"/>
                  </a:lnTo>
                  <a:lnTo>
                    <a:pt x="806" y="378"/>
                  </a:lnTo>
                  <a:lnTo>
                    <a:pt x="792" y="366"/>
                  </a:lnTo>
                  <a:lnTo>
                    <a:pt x="780" y="362"/>
                  </a:lnTo>
                  <a:lnTo>
                    <a:pt x="774" y="358"/>
                  </a:lnTo>
                  <a:lnTo>
                    <a:pt x="772" y="356"/>
                  </a:lnTo>
                  <a:lnTo>
                    <a:pt x="772" y="352"/>
                  </a:lnTo>
                  <a:lnTo>
                    <a:pt x="772" y="346"/>
                  </a:lnTo>
                  <a:lnTo>
                    <a:pt x="774" y="338"/>
                  </a:lnTo>
                  <a:lnTo>
                    <a:pt x="778" y="334"/>
                  </a:lnTo>
                  <a:lnTo>
                    <a:pt x="782" y="330"/>
                  </a:lnTo>
                  <a:lnTo>
                    <a:pt x="804" y="314"/>
                  </a:lnTo>
                  <a:lnTo>
                    <a:pt x="788" y="306"/>
                  </a:lnTo>
                  <a:lnTo>
                    <a:pt x="780" y="302"/>
                  </a:lnTo>
                  <a:lnTo>
                    <a:pt x="772" y="300"/>
                  </a:lnTo>
                  <a:lnTo>
                    <a:pt x="768" y="302"/>
                  </a:lnTo>
                  <a:lnTo>
                    <a:pt x="762" y="306"/>
                  </a:lnTo>
                  <a:lnTo>
                    <a:pt x="758" y="310"/>
                  </a:lnTo>
                  <a:lnTo>
                    <a:pt x="754" y="310"/>
                  </a:lnTo>
                  <a:lnTo>
                    <a:pt x="712" y="284"/>
                  </a:lnTo>
                  <a:lnTo>
                    <a:pt x="712" y="280"/>
                  </a:lnTo>
                  <a:lnTo>
                    <a:pt x="716" y="278"/>
                  </a:lnTo>
                  <a:lnTo>
                    <a:pt x="720" y="274"/>
                  </a:lnTo>
                  <a:lnTo>
                    <a:pt x="726" y="272"/>
                  </a:lnTo>
                  <a:lnTo>
                    <a:pt x="732" y="268"/>
                  </a:lnTo>
                  <a:lnTo>
                    <a:pt x="738" y="256"/>
                  </a:lnTo>
                  <a:lnTo>
                    <a:pt x="746" y="244"/>
                  </a:lnTo>
                  <a:lnTo>
                    <a:pt x="750" y="240"/>
                  </a:lnTo>
                  <a:lnTo>
                    <a:pt x="756" y="240"/>
                  </a:lnTo>
                  <a:lnTo>
                    <a:pt x="760" y="240"/>
                  </a:lnTo>
                  <a:lnTo>
                    <a:pt x="764" y="244"/>
                  </a:lnTo>
                  <a:lnTo>
                    <a:pt x="766" y="252"/>
                  </a:lnTo>
                  <a:lnTo>
                    <a:pt x="768" y="280"/>
                  </a:lnTo>
                  <a:lnTo>
                    <a:pt x="772" y="280"/>
                  </a:lnTo>
                  <a:lnTo>
                    <a:pt x="778" y="276"/>
                  </a:lnTo>
                  <a:lnTo>
                    <a:pt x="786" y="268"/>
                  </a:lnTo>
                  <a:lnTo>
                    <a:pt x="794" y="260"/>
                  </a:lnTo>
                  <a:lnTo>
                    <a:pt x="798" y="258"/>
                  </a:lnTo>
                  <a:lnTo>
                    <a:pt x="804" y="258"/>
                  </a:lnTo>
                  <a:lnTo>
                    <a:pt x="808" y="250"/>
                  </a:lnTo>
                  <a:lnTo>
                    <a:pt x="816" y="238"/>
                  </a:lnTo>
                  <a:lnTo>
                    <a:pt x="828" y="224"/>
                  </a:lnTo>
                  <a:lnTo>
                    <a:pt x="832" y="226"/>
                  </a:lnTo>
                  <a:lnTo>
                    <a:pt x="838" y="228"/>
                  </a:lnTo>
                  <a:lnTo>
                    <a:pt x="850" y="228"/>
                  </a:lnTo>
                  <a:lnTo>
                    <a:pt x="848" y="222"/>
                  </a:lnTo>
                  <a:lnTo>
                    <a:pt x="850" y="218"/>
                  </a:lnTo>
                  <a:lnTo>
                    <a:pt x="854" y="212"/>
                  </a:lnTo>
                  <a:lnTo>
                    <a:pt x="862" y="200"/>
                  </a:lnTo>
                  <a:lnTo>
                    <a:pt x="866" y="204"/>
                  </a:lnTo>
                  <a:lnTo>
                    <a:pt x="870" y="206"/>
                  </a:lnTo>
                  <a:lnTo>
                    <a:pt x="874" y="204"/>
                  </a:lnTo>
                  <a:lnTo>
                    <a:pt x="878" y="202"/>
                  </a:lnTo>
                  <a:lnTo>
                    <a:pt x="878" y="198"/>
                  </a:lnTo>
                  <a:lnTo>
                    <a:pt x="880" y="202"/>
                  </a:lnTo>
                  <a:lnTo>
                    <a:pt x="872" y="182"/>
                  </a:lnTo>
                  <a:lnTo>
                    <a:pt x="868" y="174"/>
                  </a:lnTo>
                  <a:lnTo>
                    <a:pt x="860" y="168"/>
                  </a:lnTo>
                  <a:lnTo>
                    <a:pt x="860" y="152"/>
                  </a:lnTo>
                  <a:lnTo>
                    <a:pt x="872" y="156"/>
                  </a:lnTo>
                  <a:lnTo>
                    <a:pt x="880" y="162"/>
                  </a:lnTo>
                  <a:lnTo>
                    <a:pt x="880" y="152"/>
                  </a:lnTo>
                  <a:lnTo>
                    <a:pt x="880" y="146"/>
                  </a:lnTo>
                  <a:lnTo>
                    <a:pt x="880" y="132"/>
                  </a:lnTo>
                  <a:lnTo>
                    <a:pt x="878" y="118"/>
                  </a:lnTo>
                  <a:lnTo>
                    <a:pt x="874" y="106"/>
                  </a:lnTo>
                  <a:lnTo>
                    <a:pt x="866" y="92"/>
                  </a:lnTo>
                  <a:lnTo>
                    <a:pt x="858" y="98"/>
                  </a:lnTo>
                  <a:lnTo>
                    <a:pt x="850" y="104"/>
                  </a:lnTo>
                  <a:lnTo>
                    <a:pt x="844" y="108"/>
                  </a:lnTo>
                  <a:lnTo>
                    <a:pt x="832" y="110"/>
                  </a:lnTo>
                  <a:lnTo>
                    <a:pt x="826" y="110"/>
                  </a:lnTo>
                  <a:lnTo>
                    <a:pt x="820" y="108"/>
                  </a:lnTo>
                  <a:lnTo>
                    <a:pt x="812" y="102"/>
                  </a:lnTo>
                  <a:lnTo>
                    <a:pt x="806" y="94"/>
                  </a:lnTo>
                  <a:lnTo>
                    <a:pt x="800" y="86"/>
                  </a:lnTo>
                  <a:lnTo>
                    <a:pt x="786" y="80"/>
                  </a:lnTo>
                  <a:lnTo>
                    <a:pt x="772" y="76"/>
                  </a:lnTo>
                  <a:lnTo>
                    <a:pt x="756" y="72"/>
                  </a:lnTo>
                  <a:lnTo>
                    <a:pt x="742" y="66"/>
                  </a:lnTo>
                  <a:lnTo>
                    <a:pt x="730" y="58"/>
                  </a:lnTo>
                  <a:lnTo>
                    <a:pt x="718" y="48"/>
                  </a:lnTo>
                  <a:lnTo>
                    <a:pt x="694" y="26"/>
                  </a:lnTo>
                  <a:lnTo>
                    <a:pt x="682" y="16"/>
                  </a:lnTo>
                  <a:lnTo>
                    <a:pt x="668" y="8"/>
                  </a:lnTo>
                  <a:lnTo>
                    <a:pt x="650" y="2"/>
                  </a:lnTo>
                  <a:lnTo>
                    <a:pt x="628" y="0"/>
                  </a:lnTo>
                  <a:lnTo>
                    <a:pt x="614" y="0"/>
                  </a:lnTo>
                  <a:lnTo>
                    <a:pt x="604" y="2"/>
                  </a:lnTo>
                  <a:lnTo>
                    <a:pt x="598" y="4"/>
                  </a:lnTo>
                  <a:lnTo>
                    <a:pt x="594" y="8"/>
                  </a:lnTo>
                  <a:lnTo>
                    <a:pt x="592" y="12"/>
                  </a:lnTo>
                  <a:lnTo>
                    <a:pt x="590" y="18"/>
                  </a:lnTo>
                  <a:lnTo>
                    <a:pt x="594" y="20"/>
                  </a:lnTo>
                  <a:lnTo>
                    <a:pt x="598" y="24"/>
                  </a:lnTo>
                  <a:lnTo>
                    <a:pt x="604" y="32"/>
                  </a:lnTo>
                  <a:lnTo>
                    <a:pt x="606" y="42"/>
                  </a:lnTo>
                  <a:lnTo>
                    <a:pt x="608" y="54"/>
                  </a:lnTo>
                  <a:lnTo>
                    <a:pt x="608" y="60"/>
                  </a:lnTo>
                  <a:lnTo>
                    <a:pt x="608" y="66"/>
                  </a:lnTo>
                  <a:lnTo>
                    <a:pt x="604" y="70"/>
                  </a:lnTo>
                  <a:lnTo>
                    <a:pt x="602" y="72"/>
                  </a:lnTo>
                  <a:lnTo>
                    <a:pt x="590" y="72"/>
                  </a:lnTo>
                  <a:lnTo>
                    <a:pt x="576" y="70"/>
                  </a:lnTo>
                  <a:lnTo>
                    <a:pt x="578" y="94"/>
                  </a:lnTo>
                  <a:lnTo>
                    <a:pt x="578" y="100"/>
                  </a:lnTo>
                  <a:lnTo>
                    <a:pt x="582" y="104"/>
                  </a:lnTo>
                  <a:lnTo>
                    <a:pt x="584" y="108"/>
                  </a:lnTo>
                  <a:lnTo>
                    <a:pt x="590" y="108"/>
                  </a:lnTo>
                  <a:lnTo>
                    <a:pt x="610" y="108"/>
                  </a:lnTo>
                  <a:lnTo>
                    <a:pt x="618" y="106"/>
                  </a:lnTo>
                  <a:lnTo>
                    <a:pt x="626" y="104"/>
                  </a:lnTo>
                  <a:lnTo>
                    <a:pt x="636" y="106"/>
                  </a:lnTo>
                  <a:lnTo>
                    <a:pt x="646" y="112"/>
                  </a:lnTo>
                  <a:lnTo>
                    <a:pt x="656" y="120"/>
                  </a:lnTo>
                  <a:lnTo>
                    <a:pt x="662" y="128"/>
                  </a:lnTo>
                  <a:lnTo>
                    <a:pt x="640" y="130"/>
                  </a:lnTo>
                  <a:lnTo>
                    <a:pt x="622" y="132"/>
                  </a:lnTo>
                  <a:lnTo>
                    <a:pt x="618" y="136"/>
                  </a:lnTo>
                  <a:lnTo>
                    <a:pt x="618" y="140"/>
                  </a:lnTo>
                  <a:lnTo>
                    <a:pt x="616" y="144"/>
                  </a:lnTo>
                  <a:lnTo>
                    <a:pt x="616" y="150"/>
                  </a:lnTo>
                  <a:lnTo>
                    <a:pt x="612" y="152"/>
                  </a:lnTo>
                  <a:lnTo>
                    <a:pt x="608" y="152"/>
                  </a:lnTo>
                  <a:lnTo>
                    <a:pt x="598" y="154"/>
                  </a:lnTo>
                  <a:lnTo>
                    <a:pt x="594" y="156"/>
                  </a:lnTo>
                  <a:lnTo>
                    <a:pt x="590" y="160"/>
                  </a:lnTo>
                  <a:lnTo>
                    <a:pt x="584" y="162"/>
                  </a:lnTo>
                  <a:lnTo>
                    <a:pt x="578" y="164"/>
                  </a:lnTo>
                  <a:lnTo>
                    <a:pt x="572" y="164"/>
                  </a:lnTo>
                  <a:lnTo>
                    <a:pt x="568" y="162"/>
                  </a:lnTo>
                  <a:lnTo>
                    <a:pt x="564" y="160"/>
                  </a:lnTo>
                  <a:lnTo>
                    <a:pt x="560" y="160"/>
                  </a:lnTo>
                  <a:lnTo>
                    <a:pt x="556" y="162"/>
                  </a:lnTo>
                  <a:lnTo>
                    <a:pt x="554" y="166"/>
                  </a:lnTo>
                  <a:lnTo>
                    <a:pt x="554" y="170"/>
                  </a:lnTo>
                  <a:lnTo>
                    <a:pt x="556" y="172"/>
                  </a:lnTo>
                  <a:lnTo>
                    <a:pt x="562" y="176"/>
                  </a:lnTo>
                  <a:lnTo>
                    <a:pt x="568" y="178"/>
                  </a:lnTo>
                  <a:lnTo>
                    <a:pt x="570" y="180"/>
                  </a:lnTo>
                  <a:lnTo>
                    <a:pt x="570" y="184"/>
                  </a:lnTo>
                  <a:lnTo>
                    <a:pt x="570" y="188"/>
                  </a:lnTo>
                  <a:lnTo>
                    <a:pt x="566" y="194"/>
                  </a:lnTo>
                  <a:lnTo>
                    <a:pt x="556" y="202"/>
                  </a:lnTo>
                  <a:lnTo>
                    <a:pt x="546" y="208"/>
                  </a:lnTo>
                  <a:lnTo>
                    <a:pt x="534" y="212"/>
                  </a:lnTo>
                  <a:lnTo>
                    <a:pt x="502" y="212"/>
                  </a:lnTo>
                  <a:lnTo>
                    <a:pt x="492" y="220"/>
                  </a:lnTo>
                  <a:lnTo>
                    <a:pt x="486" y="224"/>
                  </a:lnTo>
                  <a:lnTo>
                    <a:pt x="478" y="226"/>
                  </a:lnTo>
                  <a:lnTo>
                    <a:pt x="462" y="224"/>
                  </a:lnTo>
                  <a:lnTo>
                    <a:pt x="446" y="220"/>
                  </a:lnTo>
                  <a:lnTo>
                    <a:pt x="432" y="214"/>
                  </a:lnTo>
                  <a:lnTo>
                    <a:pt x="422" y="208"/>
                  </a:lnTo>
                  <a:lnTo>
                    <a:pt x="374" y="208"/>
                  </a:lnTo>
                  <a:lnTo>
                    <a:pt x="374" y="206"/>
                  </a:lnTo>
                  <a:lnTo>
                    <a:pt x="338" y="206"/>
                  </a:lnTo>
                  <a:lnTo>
                    <a:pt x="330" y="200"/>
                  </a:lnTo>
                  <a:lnTo>
                    <a:pt x="320" y="192"/>
                  </a:lnTo>
                  <a:lnTo>
                    <a:pt x="312" y="184"/>
                  </a:lnTo>
                  <a:lnTo>
                    <a:pt x="302" y="178"/>
                  </a:lnTo>
                  <a:lnTo>
                    <a:pt x="292" y="172"/>
                  </a:lnTo>
                  <a:lnTo>
                    <a:pt x="282" y="170"/>
                  </a:lnTo>
                  <a:lnTo>
                    <a:pt x="272" y="166"/>
                  </a:lnTo>
                  <a:lnTo>
                    <a:pt x="262" y="162"/>
                  </a:lnTo>
                  <a:lnTo>
                    <a:pt x="230" y="162"/>
                  </a:lnTo>
                  <a:lnTo>
                    <a:pt x="226" y="156"/>
                  </a:lnTo>
                  <a:lnTo>
                    <a:pt x="222" y="150"/>
                  </a:lnTo>
                  <a:lnTo>
                    <a:pt x="218" y="134"/>
                  </a:lnTo>
                  <a:lnTo>
                    <a:pt x="214" y="126"/>
                  </a:lnTo>
                  <a:lnTo>
                    <a:pt x="208" y="120"/>
                  </a:lnTo>
                  <a:lnTo>
                    <a:pt x="196" y="110"/>
                  </a:lnTo>
                  <a:lnTo>
                    <a:pt x="188" y="106"/>
                  </a:lnTo>
                  <a:lnTo>
                    <a:pt x="180" y="104"/>
                  </a:lnTo>
                  <a:lnTo>
                    <a:pt x="166" y="98"/>
                  </a:lnTo>
                  <a:lnTo>
                    <a:pt x="158" y="96"/>
                  </a:lnTo>
                  <a:lnTo>
                    <a:pt x="152" y="92"/>
                  </a:lnTo>
                  <a:lnTo>
                    <a:pt x="148" y="88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32" y="92"/>
                  </a:lnTo>
                  <a:lnTo>
                    <a:pt x="124" y="100"/>
                  </a:lnTo>
                  <a:lnTo>
                    <a:pt x="136" y="116"/>
                  </a:lnTo>
                  <a:lnTo>
                    <a:pt x="126" y="124"/>
                  </a:lnTo>
                  <a:lnTo>
                    <a:pt x="118" y="126"/>
                  </a:lnTo>
                  <a:lnTo>
                    <a:pt x="108" y="124"/>
                  </a:lnTo>
                  <a:lnTo>
                    <a:pt x="96" y="120"/>
                  </a:lnTo>
                  <a:lnTo>
                    <a:pt x="100" y="138"/>
                  </a:lnTo>
                  <a:lnTo>
                    <a:pt x="100" y="150"/>
                  </a:lnTo>
                  <a:lnTo>
                    <a:pt x="98" y="158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4" y="160"/>
                  </a:lnTo>
                  <a:lnTo>
                    <a:pt x="74" y="156"/>
                  </a:lnTo>
                  <a:lnTo>
                    <a:pt x="76" y="166"/>
                  </a:lnTo>
                  <a:lnTo>
                    <a:pt x="82" y="176"/>
                  </a:lnTo>
                  <a:lnTo>
                    <a:pt x="86" y="188"/>
                  </a:lnTo>
                  <a:lnTo>
                    <a:pt x="88" y="200"/>
                  </a:lnTo>
                  <a:lnTo>
                    <a:pt x="86" y="208"/>
                  </a:lnTo>
                  <a:lnTo>
                    <a:pt x="82" y="214"/>
                  </a:lnTo>
                  <a:lnTo>
                    <a:pt x="70" y="230"/>
                  </a:lnTo>
                  <a:lnTo>
                    <a:pt x="54" y="244"/>
                  </a:lnTo>
                  <a:lnTo>
                    <a:pt x="42" y="252"/>
                  </a:lnTo>
                  <a:lnTo>
                    <a:pt x="30" y="254"/>
                  </a:lnTo>
                  <a:lnTo>
                    <a:pt x="16" y="256"/>
                  </a:lnTo>
                  <a:lnTo>
                    <a:pt x="10" y="258"/>
                  </a:lnTo>
                  <a:lnTo>
                    <a:pt x="6" y="262"/>
                  </a:lnTo>
                  <a:lnTo>
                    <a:pt x="2" y="266"/>
                  </a:lnTo>
                  <a:lnTo>
                    <a:pt x="0" y="272"/>
                  </a:lnTo>
                  <a:lnTo>
                    <a:pt x="2" y="276"/>
                  </a:lnTo>
                  <a:lnTo>
                    <a:pt x="6" y="280"/>
                  </a:lnTo>
                  <a:lnTo>
                    <a:pt x="16" y="286"/>
                  </a:lnTo>
                  <a:lnTo>
                    <a:pt x="26" y="296"/>
                  </a:lnTo>
                  <a:lnTo>
                    <a:pt x="30" y="300"/>
                  </a:lnTo>
                  <a:lnTo>
                    <a:pt x="30" y="308"/>
                  </a:lnTo>
                  <a:lnTo>
                    <a:pt x="22" y="308"/>
                  </a:lnTo>
                  <a:lnTo>
                    <a:pt x="12" y="310"/>
                  </a:lnTo>
                  <a:lnTo>
                    <a:pt x="14" y="310"/>
                  </a:lnTo>
                  <a:lnTo>
                    <a:pt x="22" y="314"/>
                  </a:lnTo>
                  <a:lnTo>
                    <a:pt x="30" y="318"/>
                  </a:lnTo>
                  <a:lnTo>
                    <a:pt x="30" y="320"/>
                  </a:lnTo>
                  <a:lnTo>
                    <a:pt x="40" y="320"/>
                  </a:lnTo>
                  <a:lnTo>
                    <a:pt x="48" y="324"/>
                  </a:lnTo>
                  <a:lnTo>
                    <a:pt x="54" y="330"/>
                  </a:lnTo>
                  <a:lnTo>
                    <a:pt x="58" y="338"/>
                  </a:lnTo>
                  <a:lnTo>
                    <a:pt x="62" y="342"/>
                  </a:lnTo>
                  <a:lnTo>
                    <a:pt x="68" y="344"/>
                  </a:lnTo>
                  <a:lnTo>
                    <a:pt x="74" y="344"/>
                  </a:lnTo>
                  <a:lnTo>
                    <a:pt x="80" y="346"/>
                  </a:lnTo>
                  <a:lnTo>
                    <a:pt x="84" y="348"/>
                  </a:lnTo>
                  <a:lnTo>
                    <a:pt x="88" y="350"/>
                  </a:lnTo>
                  <a:lnTo>
                    <a:pt x="90" y="350"/>
                  </a:lnTo>
                  <a:lnTo>
                    <a:pt x="88" y="352"/>
                  </a:lnTo>
                  <a:lnTo>
                    <a:pt x="98" y="344"/>
                  </a:lnTo>
                  <a:lnTo>
                    <a:pt x="102" y="342"/>
                  </a:lnTo>
                  <a:lnTo>
                    <a:pt x="108" y="342"/>
                  </a:lnTo>
                  <a:lnTo>
                    <a:pt x="116" y="342"/>
                  </a:lnTo>
                  <a:lnTo>
                    <a:pt x="122" y="346"/>
                  </a:lnTo>
                  <a:lnTo>
                    <a:pt x="126" y="348"/>
                  </a:lnTo>
                  <a:lnTo>
                    <a:pt x="132" y="350"/>
                  </a:lnTo>
                  <a:lnTo>
                    <a:pt x="132" y="356"/>
                  </a:lnTo>
                  <a:lnTo>
                    <a:pt x="130" y="360"/>
                  </a:lnTo>
                  <a:lnTo>
                    <a:pt x="124" y="368"/>
                  </a:lnTo>
                  <a:lnTo>
                    <a:pt x="120" y="376"/>
                  </a:lnTo>
                  <a:lnTo>
                    <a:pt x="118" y="384"/>
                  </a:lnTo>
                  <a:lnTo>
                    <a:pt x="120" y="388"/>
                  </a:lnTo>
                  <a:lnTo>
                    <a:pt x="124" y="394"/>
                  </a:lnTo>
                  <a:lnTo>
                    <a:pt x="132" y="402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0" y="408"/>
                  </a:lnTo>
                  <a:lnTo>
                    <a:pt x="122" y="416"/>
                  </a:lnTo>
                  <a:lnTo>
                    <a:pt x="122" y="420"/>
                  </a:lnTo>
                  <a:lnTo>
                    <a:pt x="126" y="424"/>
                  </a:lnTo>
                  <a:lnTo>
                    <a:pt x="128" y="428"/>
                  </a:lnTo>
                  <a:lnTo>
                    <a:pt x="136" y="432"/>
                  </a:lnTo>
                  <a:lnTo>
                    <a:pt x="146" y="438"/>
                  </a:lnTo>
                  <a:lnTo>
                    <a:pt x="156" y="446"/>
                  </a:lnTo>
                  <a:lnTo>
                    <a:pt x="164" y="454"/>
                  </a:lnTo>
                  <a:lnTo>
                    <a:pt x="170" y="454"/>
                  </a:lnTo>
                  <a:lnTo>
                    <a:pt x="174" y="454"/>
                  </a:lnTo>
                  <a:lnTo>
                    <a:pt x="176" y="452"/>
                  </a:lnTo>
                  <a:lnTo>
                    <a:pt x="178" y="450"/>
                  </a:lnTo>
                  <a:lnTo>
                    <a:pt x="182" y="450"/>
                  </a:lnTo>
                  <a:lnTo>
                    <a:pt x="194" y="458"/>
                  </a:lnTo>
                  <a:lnTo>
                    <a:pt x="204" y="468"/>
                  </a:lnTo>
                  <a:lnTo>
                    <a:pt x="214" y="474"/>
                  </a:lnTo>
                  <a:lnTo>
                    <a:pt x="224" y="478"/>
                  </a:lnTo>
                  <a:lnTo>
                    <a:pt x="236" y="482"/>
                  </a:lnTo>
                  <a:lnTo>
                    <a:pt x="240" y="484"/>
                  </a:lnTo>
                  <a:lnTo>
                    <a:pt x="244" y="488"/>
                  </a:lnTo>
                  <a:lnTo>
                    <a:pt x="248" y="490"/>
                  </a:lnTo>
                  <a:lnTo>
                    <a:pt x="254" y="492"/>
                  </a:lnTo>
                  <a:lnTo>
                    <a:pt x="258" y="494"/>
                  </a:lnTo>
                  <a:lnTo>
                    <a:pt x="260" y="492"/>
                  </a:lnTo>
                  <a:lnTo>
                    <a:pt x="262" y="492"/>
                  </a:lnTo>
                  <a:lnTo>
                    <a:pt x="268" y="498"/>
                  </a:lnTo>
                  <a:lnTo>
                    <a:pt x="276" y="500"/>
                  </a:lnTo>
                  <a:lnTo>
                    <a:pt x="294" y="500"/>
                  </a:lnTo>
                  <a:lnTo>
                    <a:pt x="294" y="502"/>
                  </a:lnTo>
                  <a:lnTo>
                    <a:pt x="294" y="498"/>
                  </a:lnTo>
                  <a:lnTo>
                    <a:pt x="298" y="496"/>
                  </a:lnTo>
                  <a:lnTo>
                    <a:pt x="306" y="494"/>
                  </a:lnTo>
                  <a:lnTo>
                    <a:pt x="308" y="506"/>
                  </a:lnTo>
                  <a:lnTo>
                    <a:pt x="312" y="502"/>
                  </a:lnTo>
                  <a:lnTo>
                    <a:pt x="316" y="496"/>
                  </a:lnTo>
                  <a:lnTo>
                    <a:pt x="320" y="492"/>
                  </a:lnTo>
                  <a:lnTo>
                    <a:pt x="324" y="490"/>
                  </a:lnTo>
                  <a:lnTo>
                    <a:pt x="336" y="492"/>
                  </a:lnTo>
                  <a:lnTo>
                    <a:pt x="346" y="498"/>
                  </a:lnTo>
                  <a:lnTo>
                    <a:pt x="356" y="506"/>
                  </a:lnTo>
                  <a:lnTo>
                    <a:pt x="362" y="512"/>
                  </a:lnTo>
                  <a:lnTo>
                    <a:pt x="364" y="510"/>
                  </a:lnTo>
                  <a:lnTo>
                    <a:pt x="362" y="512"/>
                  </a:lnTo>
                  <a:lnTo>
                    <a:pt x="366" y="504"/>
                  </a:lnTo>
                  <a:lnTo>
                    <a:pt x="370" y="494"/>
                  </a:lnTo>
                  <a:lnTo>
                    <a:pt x="374" y="486"/>
                  </a:lnTo>
                  <a:lnTo>
                    <a:pt x="382" y="478"/>
                  </a:lnTo>
                  <a:lnTo>
                    <a:pt x="390" y="474"/>
                  </a:lnTo>
                  <a:lnTo>
                    <a:pt x="400" y="470"/>
                  </a:lnTo>
                  <a:lnTo>
                    <a:pt x="402" y="472"/>
                  </a:lnTo>
                  <a:lnTo>
                    <a:pt x="404" y="472"/>
                  </a:lnTo>
                  <a:lnTo>
                    <a:pt x="408" y="474"/>
                  </a:lnTo>
                  <a:lnTo>
                    <a:pt x="410" y="472"/>
                  </a:lnTo>
                  <a:lnTo>
                    <a:pt x="414" y="470"/>
                  </a:lnTo>
                  <a:lnTo>
                    <a:pt x="416" y="468"/>
                  </a:lnTo>
                  <a:lnTo>
                    <a:pt x="422" y="468"/>
                  </a:lnTo>
                  <a:lnTo>
                    <a:pt x="430" y="476"/>
                  </a:lnTo>
                  <a:lnTo>
                    <a:pt x="430" y="480"/>
                  </a:lnTo>
                  <a:lnTo>
                    <a:pt x="430" y="482"/>
                  </a:lnTo>
                  <a:lnTo>
                    <a:pt x="434" y="486"/>
                  </a:lnTo>
                  <a:lnTo>
                    <a:pt x="440" y="488"/>
                  </a:lnTo>
                  <a:lnTo>
                    <a:pt x="446" y="488"/>
                  </a:lnTo>
                  <a:lnTo>
                    <a:pt x="446" y="4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64" name="Freeform 10"/>
            <p:cNvSpPr>
              <a:spLocks noChangeAspect="1"/>
            </p:cNvSpPr>
            <p:nvPr/>
          </p:nvSpPr>
          <p:spPr bwMode="auto">
            <a:xfrm>
              <a:off x="3550" y="1735"/>
              <a:ext cx="219" cy="198"/>
            </a:xfrm>
            <a:custGeom>
              <a:avLst/>
              <a:gdLst>
                <a:gd name="T0" fmla="*/ 339 w 214"/>
                <a:gd name="T1" fmla="*/ 246 h 182"/>
                <a:gd name="T2" fmla="*/ 312 w 214"/>
                <a:gd name="T3" fmla="*/ 268 h 182"/>
                <a:gd name="T4" fmla="*/ 298 w 214"/>
                <a:gd name="T5" fmla="*/ 246 h 182"/>
                <a:gd name="T6" fmla="*/ 281 w 214"/>
                <a:gd name="T7" fmla="*/ 83 h 182"/>
                <a:gd name="T8" fmla="*/ 266 w 214"/>
                <a:gd name="T9" fmla="*/ 4 h 182"/>
                <a:gd name="T10" fmla="*/ 239 w 214"/>
                <a:gd name="T11" fmla="*/ 162 h 182"/>
                <a:gd name="T12" fmla="*/ 211 w 214"/>
                <a:gd name="T13" fmla="*/ 268 h 182"/>
                <a:gd name="T14" fmla="*/ 144 w 214"/>
                <a:gd name="T15" fmla="*/ 268 h 182"/>
                <a:gd name="T16" fmla="*/ 87 w 214"/>
                <a:gd name="T17" fmla="*/ 409 h 182"/>
                <a:gd name="T18" fmla="*/ 64 w 214"/>
                <a:gd name="T19" fmla="*/ 523 h 182"/>
                <a:gd name="T20" fmla="*/ 52 w 214"/>
                <a:gd name="T21" fmla="*/ 573 h 182"/>
                <a:gd name="T22" fmla="*/ 14 w 214"/>
                <a:gd name="T23" fmla="*/ 555 h 182"/>
                <a:gd name="T24" fmla="*/ 4 w 214"/>
                <a:gd name="T25" fmla="*/ 573 h 182"/>
                <a:gd name="T26" fmla="*/ 4 w 214"/>
                <a:gd name="T27" fmla="*/ 555 h 182"/>
                <a:gd name="T28" fmla="*/ 0 w 214"/>
                <a:gd name="T29" fmla="*/ 818 h 182"/>
                <a:gd name="T30" fmla="*/ 4 w 214"/>
                <a:gd name="T31" fmla="*/ 1005 h 182"/>
                <a:gd name="T32" fmla="*/ 10 w 214"/>
                <a:gd name="T33" fmla="*/ 1185 h 182"/>
                <a:gd name="T34" fmla="*/ 20 w 214"/>
                <a:gd name="T35" fmla="*/ 1247 h 182"/>
                <a:gd name="T36" fmla="*/ 54 w 214"/>
                <a:gd name="T37" fmla="*/ 1302 h 182"/>
                <a:gd name="T38" fmla="*/ 20 w 214"/>
                <a:gd name="T39" fmla="*/ 1408 h 182"/>
                <a:gd name="T40" fmla="*/ 14 w 214"/>
                <a:gd name="T41" fmla="*/ 1505 h 182"/>
                <a:gd name="T42" fmla="*/ 14 w 214"/>
                <a:gd name="T43" fmla="*/ 1559 h 182"/>
                <a:gd name="T44" fmla="*/ 56 w 214"/>
                <a:gd name="T45" fmla="*/ 1593 h 182"/>
                <a:gd name="T46" fmla="*/ 95 w 214"/>
                <a:gd name="T47" fmla="*/ 1623 h 182"/>
                <a:gd name="T48" fmla="*/ 138 w 214"/>
                <a:gd name="T49" fmla="*/ 1623 h 182"/>
                <a:gd name="T50" fmla="*/ 190 w 214"/>
                <a:gd name="T51" fmla="*/ 1559 h 182"/>
                <a:gd name="T52" fmla="*/ 199 w 214"/>
                <a:gd name="T53" fmla="*/ 1505 h 182"/>
                <a:gd name="T54" fmla="*/ 190 w 214"/>
                <a:gd name="T55" fmla="*/ 1408 h 182"/>
                <a:gd name="T56" fmla="*/ 201 w 214"/>
                <a:gd name="T57" fmla="*/ 1338 h 182"/>
                <a:gd name="T58" fmla="*/ 219 w 214"/>
                <a:gd name="T59" fmla="*/ 1320 h 182"/>
                <a:gd name="T60" fmla="*/ 225 w 214"/>
                <a:gd name="T61" fmla="*/ 1289 h 182"/>
                <a:gd name="T62" fmla="*/ 235 w 214"/>
                <a:gd name="T63" fmla="*/ 1213 h 182"/>
                <a:gd name="T64" fmla="*/ 254 w 214"/>
                <a:gd name="T65" fmla="*/ 1213 h 182"/>
                <a:gd name="T66" fmla="*/ 275 w 214"/>
                <a:gd name="T67" fmla="*/ 1197 h 182"/>
                <a:gd name="T68" fmla="*/ 270 w 214"/>
                <a:gd name="T69" fmla="*/ 1137 h 182"/>
                <a:gd name="T70" fmla="*/ 275 w 214"/>
                <a:gd name="T71" fmla="*/ 1088 h 182"/>
                <a:gd name="T72" fmla="*/ 291 w 214"/>
                <a:gd name="T73" fmla="*/ 956 h 182"/>
                <a:gd name="T74" fmla="*/ 291 w 214"/>
                <a:gd name="T75" fmla="*/ 920 h 182"/>
                <a:gd name="T76" fmla="*/ 298 w 214"/>
                <a:gd name="T77" fmla="*/ 803 h 182"/>
                <a:gd name="T78" fmla="*/ 316 w 214"/>
                <a:gd name="T79" fmla="*/ 678 h 182"/>
                <a:gd name="T80" fmla="*/ 316 w 214"/>
                <a:gd name="T81" fmla="*/ 573 h 182"/>
                <a:gd name="T82" fmla="*/ 305 w 214"/>
                <a:gd name="T83" fmla="*/ 484 h 182"/>
                <a:gd name="T84" fmla="*/ 305 w 214"/>
                <a:gd name="T85" fmla="*/ 409 h 182"/>
                <a:gd name="T86" fmla="*/ 319 w 214"/>
                <a:gd name="T87" fmla="*/ 364 h 182"/>
                <a:gd name="T88" fmla="*/ 355 w 214"/>
                <a:gd name="T89" fmla="*/ 318 h 182"/>
                <a:gd name="T90" fmla="*/ 389 w 214"/>
                <a:gd name="T91" fmla="*/ 308 h 182"/>
                <a:gd name="T92" fmla="*/ 375 w 214"/>
                <a:gd name="T93" fmla="*/ 246 h 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14"/>
                <a:gd name="T142" fmla="*/ 0 h 182"/>
                <a:gd name="T143" fmla="*/ 214 w 214"/>
                <a:gd name="T144" fmla="*/ 182 h 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14" h="182">
                  <a:moveTo>
                    <a:pt x="198" y="24"/>
                  </a:moveTo>
                  <a:lnTo>
                    <a:pt x="186" y="28"/>
                  </a:lnTo>
                  <a:lnTo>
                    <a:pt x="180" y="30"/>
                  </a:lnTo>
                  <a:lnTo>
                    <a:pt x="172" y="30"/>
                  </a:lnTo>
                  <a:lnTo>
                    <a:pt x="168" y="30"/>
                  </a:lnTo>
                  <a:lnTo>
                    <a:pt x="164" y="28"/>
                  </a:lnTo>
                  <a:lnTo>
                    <a:pt x="158" y="20"/>
                  </a:lnTo>
                  <a:lnTo>
                    <a:pt x="154" y="10"/>
                  </a:lnTo>
                  <a:lnTo>
                    <a:pt x="152" y="0"/>
                  </a:lnTo>
                  <a:lnTo>
                    <a:pt x="146" y="4"/>
                  </a:lnTo>
                  <a:lnTo>
                    <a:pt x="140" y="8"/>
                  </a:lnTo>
                  <a:lnTo>
                    <a:pt x="132" y="18"/>
                  </a:lnTo>
                  <a:lnTo>
                    <a:pt x="122" y="26"/>
                  </a:lnTo>
                  <a:lnTo>
                    <a:pt x="116" y="30"/>
                  </a:lnTo>
                  <a:lnTo>
                    <a:pt x="110" y="30"/>
                  </a:lnTo>
                  <a:lnTo>
                    <a:pt x="80" y="30"/>
                  </a:lnTo>
                  <a:lnTo>
                    <a:pt x="64" y="22"/>
                  </a:lnTo>
                  <a:lnTo>
                    <a:pt x="50" y="46"/>
                  </a:lnTo>
                  <a:lnTo>
                    <a:pt x="44" y="54"/>
                  </a:lnTo>
                  <a:lnTo>
                    <a:pt x="38" y="58"/>
                  </a:lnTo>
                  <a:lnTo>
                    <a:pt x="32" y="62"/>
                  </a:lnTo>
                  <a:lnTo>
                    <a:pt x="26" y="64"/>
                  </a:lnTo>
                  <a:lnTo>
                    <a:pt x="18" y="62"/>
                  </a:lnTo>
                  <a:lnTo>
                    <a:pt x="14" y="62"/>
                  </a:lnTo>
                  <a:lnTo>
                    <a:pt x="10" y="60"/>
                  </a:lnTo>
                  <a:lnTo>
                    <a:pt x="4" y="64"/>
                  </a:lnTo>
                  <a:lnTo>
                    <a:pt x="4" y="54"/>
                  </a:lnTo>
                  <a:lnTo>
                    <a:pt x="4" y="62"/>
                  </a:lnTo>
                  <a:lnTo>
                    <a:pt x="0" y="78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4" y="112"/>
                  </a:lnTo>
                  <a:lnTo>
                    <a:pt x="8" y="126"/>
                  </a:lnTo>
                  <a:lnTo>
                    <a:pt x="10" y="132"/>
                  </a:lnTo>
                  <a:lnTo>
                    <a:pt x="14" y="136"/>
                  </a:lnTo>
                  <a:lnTo>
                    <a:pt x="20" y="140"/>
                  </a:lnTo>
                  <a:lnTo>
                    <a:pt x="28" y="142"/>
                  </a:lnTo>
                  <a:lnTo>
                    <a:pt x="28" y="146"/>
                  </a:lnTo>
                  <a:lnTo>
                    <a:pt x="26" y="150"/>
                  </a:lnTo>
                  <a:lnTo>
                    <a:pt x="20" y="158"/>
                  </a:lnTo>
                  <a:lnTo>
                    <a:pt x="16" y="164"/>
                  </a:lnTo>
                  <a:lnTo>
                    <a:pt x="14" y="168"/>
                  </a:lnTo>
                  <a:lnTo>
                    <a:pt x="12" y="172"/>
                  </a:lnTo>
                  <a:lnTo>
                    <a:pt x="14" y="174"/>
                  </a:lnTo>
                  <a:lnTo>
                    <a:pt x="18" y="176"/>
                  </a:lnTo>
                  <a:lnTo>
                    <a:pt x="30" y="178"/>
                  </a:lnTo>
                  <a:lnTo>
                    <a:pt x="42" y="180"/>
                  </a:lnTo>
                  <a:lnTo>
                    <a:pt x="54" y="182"/>
                  </a:lnTo>
                  <a:lnTo>
                    <a:pt x="64" y="182"/>
                  </a:lnTo>
                  <a:lnTo>
                    <a:pt x="76" y="182"/>
                  </a:lnTo>
                  <a:lnTo>
                    <a:pt x="90" y="178"/>
                  </a:lnTo>
                  <a:lnTo>
                    <a:pt x="104" y="174"/>
                  </a:lnTo>
                  <a:lnTo>
                    <a:pt x="108" y="170"/>
                  </a:lnTo>
                  <a:lnTo>
                    <a:pt x="108" y="168"/>
                  </a:lnTo>
                  <a:lnTo>
                    <a:pt x="106" y="162"/>
                  </a:lnTo>
                  <a:lnTo>
                    <a:pt x="104" y="158"/>
                  </a:lnTo>
                  <a:lnTo>
                    <a:pt x="106" y="154"/>
                  </a:lnTo>
                  <a:lnTo>
                    <a:pt x="110" y="150"/>
                  </a:lnTo>
                  <a:lnTo>
                    <a:pt x="114" y="148"/>
                  </a:lnTo>
                  <a:lnTo>
                    <a:pt x="120" y="148"/>
                  </a:lnTo>
                  <a:lnTo>
                    <a:pt x="122" y="146"/>
                  </a:lnTo>
                  <a:lnTo>
                    <a:pt x="124" y="144"/>
                  </a:lnTo>
                  <a:lnTo>
                    <a:pt x="128" y="140"/>
                  </a:lnTo>
                  <a:lnTo>
                    <a:pt x="130" y="136"/>
                  </a:lnTo>
                  <a:lnTo>
                    <a:pt x="132" y="136"/>
                  </a:lnTo>
                  <a:lnTo>
                    <a:pt x="140" y="136"/>
                  </a:lnTo>
                  <a:lnTo>
                    <a:pt x="146" y="136"/>
                  </a:lnTo>
                  <a:lnTo>
                    <a:pt x="150" y="134"/>
                  </a:lnTo>
                  <a:lnTo>
                    <a:pt x="152" y="130"/>
                  </a:lnTo>
                  <a:lnTo>
                    <a:pt x="148" y="128"/>
                  </a:lnTo>
                  <a:lnTo>
                    <a:pt x="148" y="124"/>
                  </a:lnTo>
                  <a:lnTo>
                    <a:pt x="150" y="120"/>
                  </a:lnTo>
                  <a:lnTo>
                    <a:pt x="152" y="114"/>
                  </a:lnTo>
                  <a:lnTo>
                    <a:pt x="160" y="108"/>
                  </a:lnTo>
                  <a:lnTo>
                    <a:pt x="160" y="106"/>
                  </a:lnTo>
                  <a:lnTo>
                    <a:pt x="160" y="102"/>
                  </a:lnTo>
                  <a:lnTo>
                    <a:pt x="160" y="98"/>
                  </a:lnTo>
                  <a:lnTo>
                    <a:pt x="164" y="90"/>
                  </a:lnTo>
                  <a:lnTo>
                    <a:pt x="168" y="84"/>
                  </a:lnTo>
                  <a:lnTo>
                    <a:pt x="174" y="76"/>
                  </a:lnTo>
                  <a:lnTo>
                    <a:pt x="176" y="70"/>
                  </a:lnTo>
                  <a:lnTo>
                    <a:pt x="174" y="64"/>
                  </a:lnTo>
                  <a:lnTo>
                    <a:pt x="170" y="58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8" y="46"/>
                  </a:lnTo>
                  <a:lnTo>
                    <a:pt x="170" y="42"/>
                  </a:lnTo>
                  <a:lnTo>
                    <a:pt x="176" y="40"/>
                  </a:lnTo>
                  <a:lnTo>
                    <a:pt x="182" y="38"/>
                  </a:lnTo>
                  <a:lnTo>
                    <a:pt x="194" y="36"/>
                  </a:lnTo>
                  <a:lnTo>
                    <a:pt x="204" y="36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06" y="28"/>
                  </a:lnTo>
                  <a:lnTo>
                    <a:pt x="19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65" name="Freeform 11"/>
            <p:cNvSpPr>
              <a:spLocks noChangeAspect="1"/>
            </p:cNvSpPr>
            <p:nvPr/>
          </p:nvSpPr>
          <p:spPr bwMode="auto">
            <a:xfrm>
              <a:off x="3433" y="1590"/>
              <a:ext cx="296" cy="179"/>
            </a:xfrm>
            <a:custGeom>
              <a:avLst/>
              <a:gdLst>
                <a:gd name="T0" fmla="*/ 0 w 290"/>
                <a:gd name="T1" fmla="*/ 90 h 164"/>
                <a:gd name="T2" fmla="*/ 137 w 290"/>
                <a:gd name="T3" fmla="*/ 196 h 164"/>
                <a:gd name="T4" fmla="*/ 202 w 290"/>
                <a:gd name="T5" fmla="*/ 404 h 164"/>
                <a:gd name="T6" fmla="*/ 248 w 290"/>
                <a:gd name="T7" fmla="*/ 368 h 164"/>
                <a:gd name="T8" fmla="*/ 280 w 290"/>
                <a:gd name="T9" fmla="*/ 481 h 164"/>
                <a:gd name="T10" fmla="*/ 294 w 290"/>
                <a:gd name="T11" fmla="*/ 640 h 164"/>
                <a:gd name="T12" fmla="*/ 310 w 290"/>
                <a:gd name="T13" fmla="*/ 699 h 164"/>
                <a:gd name="T14" fmla="*/ 353 w 290"/>
                <a:gd name="T15" fmla="*/ 866 h 164"/>
                <a:gd name="T16" fmla="*/ 373 w 290"/>
                <a:gd name="T17" fmla="*/ 965 h 164"/>
                <a:gd name="T18" fmla="*/ 391 w 290"/>
                <a:gd name="T19" fmla="*/ 776 h 164"/>
                <a:gd name="T20" fmla="*/ 414 w 290"/>
                <a:gd name="T21" fmla="*/ 666 h 164"/>
                <a:gd name="T22" fmla="*/ 422 w 290"/>
                <a:gd name="T23" fmla="*/ 743 h 164"/>
                <a:gd name="T24" fmla="*/ 424 w 290"/>
                <a:gd name="T25" fmla="*/ 810 h 164"/>
                <a:gd name="T26" fmla="*/ 448 w 290"/>
                <a:gd name="T27" fmla="*/ 833 h 164"/>
                <a:gd name="T28" fmla="*/ 477 w 290"/>
                <a:gd name="T29" fmla="*/ 884 h 164"/>
                <a:gd name="T30" fmla="*/ 482 w 290"/>
                <a:gd name="T31" fmla="*/ 981 h 164"/>
                <a:gd name="T32" fmla="*/ 440 w 290"/>
                <a:gd name="T33" fmla="*/ 1083 h 164"/>
                <a:gd name="T34" fmla="*/ 412 w 290"/>
                <a:gd name="T35" fmla="*/ 1067 h 164"/>
                <a:gd name="T36" fmla="*/ 435 w 290"/>
                <a:gd name="T37" fmla="*/ 965 h 164"/>
                <a:gd name="T38" fmla="*/ 412 w 290"/>
                <a:gd name="T39" fmla="*/ 965 h 164"/>
                <a:gd name="T40" fmla="*/ 396 w 290"/>
                <a:gd name="T41" fmla="*/ 1054 h 164"/>
                <a:gd name="T42" fmla="*/ 382 w 290"/>
                <a:gd name="T43" fmla="*/ 1165 h 164"/>
                <a:gd name="T44" fmla="*/ 353 w 290"/>
                <a:gd name="T45" fmla="*/ 1228 h 164"/>
                <a:gd name="T46" fmla="*/ 367 w 290"/>
                <a:gd name="T47" fmla="*/ 1276 h 164"/>
                <a:gd name="T48" fmla="*/ 385 w 290"/>
                <a:gd name="T49" fmla="*/ 1371 h 164"/>
                <a:gd name="T50" fmla="*/ 380 w 290"/>
                <a:gd name="T51" fmla="*/ 1577 h 164"/>
                <a:gd name="T52" fmla="*/ 346 w 290"/>
                <a:gd name="T53" fmla="*/ 1577 h 164"/>
                <a:gd name="T54" fmla="*/ 332 w 290"/>
                <a:gd name="T55" fmla="*/ 1445 h 164"/>
                <a:gd name="T56" fmla="*/ 300 w 290"/>
                <a:gd name="T57" fmla="*/ 1393 h 164"/>
                <a:gd name="T58" fmla="*/ 254 w 290"/>
                <a:gd name="T59" fmla="*/ 1256 h 164"/>
                <a:gd name="T60" fmla="*/ 218 w 290"/>
                <a:gd name="T61" fmla="*/ 1101 h 164"/>
                <a:gd name="T62" fmla="*/ 190 w 290"/>
                <a:gd name="T63" fmla="*/ 945 h 164"/>
                <a:gd name="T64" fmla="*/ 146 w 290"/>
                <a:gd name="T65" fmla="*/ 866 h 164"/>
                <a:gd name="T66" fmla="*/ 134 w 290"/>
                <a:gd name="T67" fmla="*/ 743 h 164"/>
                <a:gd name="T68" fmla="*/ 119 w 290"/>
                <a:gd name="T69" fmla="*/ 624 h 164"/>
                <a:gd name="T70" fmla="*/ 68 w 290"/>
                <a:gd name="T71" fmla="*/ 610 h 164"/>
                <a:gd name="T72" fmla="*/ 54 w 290"/>
                <a:gd name="T73" fmla="*/ 776 h 164"/>
                <a:gd name="T74" fmla="*/ 12 w 290"/>
                <a:gd name="T75" fmla="*/ 810 h 1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90"/>
                <a:gd name="T115" fmla="*/ 0 h 164"/>
                <a:gd name="T116" fmla="*/ 290 w 290"/>
                <a:gd name="T117" fmla="*/ 164 h 1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90" h="164">
                  <a:moveTo>
                    <a:pt x="12" y="82"/>
                  </a:moveTo>
                  <a:lnTo>
                    <a:pt x="0" y="10"/>
                  </a:lnTo>
                  <a:lnTo>
                    <a:pt x="36" y="0"/>
                  </a:lnTo>
                  <a:lnTo>
                    <a:pt x="80" y="20"/>
                  </a:lnTo>
                  <a:lnTo>
                    <a:pt x="100" y="42"/>
                  </a:lnTo>
                  <a:lnTo>
                    <a:pt x="118" y="42"/>
                  </a:lnTo>
                  <a:lnTo>
                    <a:pt x="134" y="40"/>
                  </a:lnTo>
                  <a:lnTo>
                    <a:pt x="146" y="38"/>
                  </a:lnTo>
                  <a:lnTo>
                    <a:pt x="160" y="46"/>
                  </a:lnTo>
                  <a:lnTo>
                    <a:pt x="164" y="50"/>
                  </a:lnTo>
                  <a:lnTo>
                    <a:pt x="170" y="58"/>
                  </a:lnTo>
                  <a:lnTo>
                    <a:pt x="172" y="66"/>
                  </a:lnTo>
                  <a:lnTo>
                    <a:pt x="174" y="70"/>
                  </a:lnTo>
                  <a:lnTo>
                    <a:pt x="182" y="72"/>
                  </a:lnTo>
                  <a:lnTo>
                    <a:pt x="188" y="88"/>
                  </a:lnTo>
                  <a:lnTo>
                    <a:pt x="208" y="88"/>
                  </a:lnTo>
                  <a:lnTo>
                    <a:pt x="210" y="96"/>
                  </a:lnTo>
                  <a:lnTo>
                    <a:pt x="218" y="98"/>
                  </a:lnTo>
                  <a:lnTo>
                    <a:pt x="222" y="88"/>
                  </a:lnTo>
                  <a:lnTo>
                    <a:pt x="230" y="80"/>
                  </a:lnTo>
                  <a:lnTo>
                    <a:pt x="234" y="76"/>
                  </a:lnTo>
                  <a:lnTo>
                    <a:pt x="244" y="68"/>
                  </a:lnTo>
                  <a:lnTo>
                    <a:pt x="252" y="68"/>
                  </a:lnTo>
                  <a:lnTo>
                    <a:pt x="248" y="76"/>
                  </a:lnTo>
                  <a:lnTo>
                    <a:pt x="244" y="82"/>
                  </a:lnTo>
                  <a:lnTo>
                    <a:pt x="250" y="82"/>
                  </a:lnTo>
                  <a:lnTo>
                    <a:pt x="252" y="84"/>
                  </a:lnTo>
                  <a:lnTo>
                    <a:pt x="262" y="86"/>
                  </a:lnTo>
                  <a:lnTo>
                    <a:pt x="266" y="82"/>
                  </a:lnTo>
                  <a:lnTo>
                    <a:pt x="280" y="90"/>
                  </a:lnTo>
                  <a:lnTo>
                    <a:pt x="290" y="94"/>
                  </a:lnTo>
                  <a:lnTo>
                    <a:pt x="284" y="102"/>
                  </a:lnTo>
                  <a:lnTo>
                    <a:pt x="272" y="108"/>
                  </a:lnTo>
                  <a:lnTo>
                    <a:pt x="258" y="112"/>
                  </a:lnTo>
                  <a:lnTo>
                    <a:pt x="248" y="106"/>
                  </a:lnTo>
                  <a:lnTo>
                    <a:pt x="242" y="110"/>
                  </a:lnTo>
                  <a:lnTo>
                    <a:pt x="256" y="102"/>
                  </a:lnTo>
                  <a:lnTo>
                    <a:pt x="256" y="98"/>
                  </a:lnTo>
                  <a:lnTo>
                    <a:pt x="248" y="92"/>
                  </a:lnTo>
                  <a:lnTo>
                    <a:pt x="242" y="98"/>
                  </a:lnTo>
                  <a:lnTo>
                    <a:pt x="232" y="96"/>
                  </a:lnTo>
                  <a:lnTo>
                    <a:pt x="232" y="108"/>
                  </a:lnTo>
                  <a:lnTo>
                    <a:pt x="226" y="110"/>
                  </a:lnTo>
                  <a:lnTo>
                    <a:pt x="224" y="120"/>
                  </a:lnTo>
                  <a:lnTo>
                    <a:pt x="208" y="120"/>
                  </a:lnTo>
                  <a:lnTo>
                    <a:pt x="208" y="126"/>
                  </a:lnTo>
                  <a:lnTo>
                    <a:pt x="210" y="128"/>
                  </a:lnTo>
                  <a:lnTo>
                    <a:pt x="216" y="132"/>
                  </a:lnTo>
                  <a:lnTo>
                    <a:pt x="222" y="136"/>
                  </a:lnTo>
                  <a:lnTo>
                    <a:pt x="226" y="142"/>
                  </a:lnTo>
                  <a:lnTo>
                    <a:pt x="226" y="152"/>
                  </a:lnTo>
                  <a:lnTo>
                    <a:pt x="222" y="162"/>
                  </a:lnTo>
                  <a:lnTo>
                    <a:pt x="216" y="164"/>
                  </a:lnTo>
                  <a:lnTo>
                    <a:pt x="204" y="162"/>
                  </a:lnTo>
                  <a:lnTo>
                    <a:pt x="202" y="152"/>
                  </a:lnTo>
                  <a:lnTo>
                    <a:pt x="196" y="148"/>
                  </a:lnTo>
                  <a:lnTo>
                    <a:pt x="190" y="148"/>
                  </a:lnTo>
                  <a:lnTo>
                    <a:pt x="176" y="144"/>
                  </a:lnTo>
                  <a:lnTo>
                    <a:pt x="164" y="132"/>
                  </a:lnTo>
                  <a:lnTo>
                    <a:pt x="150" y="130"/>
                  </a:lnTo>
                  <a:lnTo>
                    <a:pt x="140" y="122"/>
                  </a:lnTo>
                  <a:lnTo>
                    <a:pt x="128" y="114"/>
                  </a:lnTo>
                  <a:lnTo>
                    <a:pt x="118" y="102"/>
                  </a:lnTo>
                  <a:lnTo>
                    <a:pt x="112" y="96"/>
                  </a:lnTo>
                  <a:lnTo>
                    <a:pt x="108" y="88"/>
                  </a:lnTo>
                  <a:lnTo>
                    <a:pt x="86" y="88"/>
                  </a:lnTo>
                  <a:lnTo>
                    <a:pt x="80" y="86"/>
                  </a:lnTo>
                  <a:lnTo>
                    <a:pt x="78" y="76"/>
                  </a:lnTo>
                  <a:lnTo>
                    <a:pt x="76" y="70"/>
                  </a:lnTo>
                  <a:lnTo>
                    <a:pt x="70" y="64"/>
                  </a:lnTo>
                  <a:lnTo>
                    <a:pt x="52" y="58"/>
                  </a:lnTo>
                  <a:lnTo>
                    <a:pt x="42" y="62"/>
                  </a:lnTo>
                  <a:lnTo>
                    <a:pt x="28" y="72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66" name="Freeform 12"/>
            <p:cNvSpPr>
              <a:spLocks noChangeAspect="1"/>
            </p:cNvSpPr>
            <p:nvPr/>
          </p:nvSpPr>
          <p:spPr bwMode="auto">
            <a:xfrm>
              <a:off x="3717" y="1796"/>
              <a:ext cx="477" cy="587"/>
            </a:xfrm>
            <a:custGeom>
              <a:avLst/>
              <a:gdLst>
                <a:gd name="T0" fmla="*/ 839 w 466"/>
                <a:gd name="T1" fmla="*/ 1437 h 540"/>
                <a:gd name="T2" fmla="*/ 803 w 466"/>
                <a:gd name="T3" fmla="*/ 1634 h 540"/>
                <a:gd name="T4" fmla="*/ 800 w 466"/>
                <a:gd name="T5" fmla="*/ 1846 h 540"/>
                <a:gd name="T6" fmla="*/ 778 w 466"/>
                <a:gd name="T7" fmla="*/ 2026 h 540"/>
                <a:gd name="T8" fmla="*/ 766 w 466"/>
                <a:gd name="T9" fmla="*/ 2135 h 540"/>
                <a:gd name="T10" fmla="*/ 742 w 466"/>
                <a:gd name="T11" fmla="*/ 2219 h 540"/>
                <a:gd name="T12" fmla="*/ 718 w 466"/>
                <a:gd name="T13" fmla="*/ 2182 h 540"/>
                <a:gd name="T14" fmla="*/ 728 w 466"/>
                <a:gd name="T15" fmla="*/ 1889 h 540"/>
                <a:gd name="T16" fmla="*/ 650 w 466"/>
                <a:gd name="T17" fmla="*/ 1813 h 540"/>
                <a:gd name="T18" fmla="*/ 637 w 466"/>
                <a:gd name="T19" fmla="*/ 1701 h 540"/>
                <a:gd name="T20" fmla="*/ 592 w 466"/>
                <a:gd name="T21" fmla="*/ 1664 h 540"/>
                <a:gd name="T22" fmla="*/ 608 w 466"/>
                <a:gd name="T23" fmla="*/ 1846 h 540"/>
                <a:gd name="T24" fmla="*/ 608 w 466"/>
                <a:gd name="T25" fmla="*/ 1950 h 540"/>
                <a:gd name="T26" fmla="*/ 625 w 466"/>
                <a:gd name="T27" fmla="*/ 2143 h 540"/>
                <a:gd name="T28" fmla="*/ 622 w 466"/>
                <a:gd name="T29" fmla="*/ 2412 h 540"/>
                <a:gd name="T30" fmla="*/ 579 w 466"/>
                <a:gd name="T31" fmla="*/ 2658 h 540"/>
                <a:gd name="T32" fmla="*/ 528 w 466"/>
                <a:gd name="T33" fmla="*/ 2808 h 540"/>
                <a:gd name="T34" fmla="*/ 444 w 466"/>
                <a:gd name="T35" fmla="*/ 3361 h 540"/>
                <a:gd name="T36" fmla="*/ 393 w 466"/>
                <a:gd name="T37" fmla="*/ 3537 h 540"/>
                <a:gd name="T38" fmla="*/ 406 w 466"/>
                <a:gd name="T39" fmla="*/ 3920 h 540"/>
                <a:gd name="T40" fmla="*/ 395 w 466"/>
                <a:gd name="T41" fmla="*/ 4191 h 540"/>
                <a:gd name="T42" fmla="*/ 388 w 466"/>
                <a:gd name="T43" fmla="*/ 4397 h 540"/>
                <a:gd name="T44" fmla="*/ 370 w 466"/>
                <a:gd name="T45" fmla="*/ 4593 h 540"/>
                <a:gd name="T46" fmla="*/ 342 w 466"/>
                <a:gd name="T47" fmla="*/ 4731 h 540"/>
                <a:gd name="T48" fmla="*/ 293 w 466"/>
                <a:gd name="T49" fmla="*/ 4533 h 540"/>
                <a:gd name="T50" fmla="*/ 229 w 466"/>
                <a:gd name="T51" fmla="*/ 3806 h 540"/>
                <a:gd name="T52" fmla="*/ 151 w 466"/>
                <a:gd name="T53" fmla="*/ 2828 h 540"/>
                <a:gd name="T54" fmla="*/ 133 w 466"/>
                <a:gd name="T55" fmla="*/ 2323 h 540"/>
                <a:gd name="T56" fmla="*/ 92 w 466"/>
                <a:gd name="T57" fmla="*/ 2602 h 540"/>
                <a:gd name="T58" fmla="*/ 14 w 466"/>
                <a:gd name="T59" fmla="*/ 2323 h 540"/>
                <a:gd name="T60" fmla="*/ 52 w 466"/>
                <a:gd name="T61" fmla="*/ 2243 h 540"/>
                <a:gd name="T62" fmla="*/ 2 w 466"/>
                <a:gd name="T63" fmla="*/ 2122 h 540"/>
                <a:gd name="T64" fmla="*/ 8 w 466"/>
                <a:gd name="T65" fmla="*/ 1971 h 540"/>
                <a:gd name="T66" fmla="*/ 64 w 466"/>
                <a:gd name="T67" fmla="*/ 1960 h 540"/>
                <a:gd name="T68" fmla="*/ 48 w 466"/>
                <a:gd name="T69" fmla="*/ 1715 h 540"/>
                <a:gd name="T70" fmla="*/ 10 w 466"/>
                <a:gd name="T71" fmla="*/ 1534 h 540"/>
                <a:gd name="T72" fmla="*/ 48 w 466"/>
                <a:gd name="T73" fmla="*/ 1346 h 540"/>
                <a:gd name="T74" fmla="*/ 80 w 466"/>
                <a:gd name="T75" fmla="*/ 1284 h 540"/>
                <a:gd name="T76" fmla="*/ 130 w 466"/>
                <a:gd name="T77" fmla="*/ 927 h 540"/>
                <a:gd name="T78" fmla="*/ 148 w 466"/>
                <a:gd name="T79" fmla="*/ 655 h 540"/>
                <a:gd name="T80" fmla="*/ 104 w 466"/>
                <a:gd name="T81" fmla="*/ 372 h 540"/>
                <a:gd name="T82" fmla="*/ 104 w 466"/>
                <a:gd name="T83" fmla="*/ 208 h 540"/>
                <a:gd name="T84" fmla="*/ 139 w 466"/>
                <a:gd name="T85" fmla="*/ 226 h 540"/>
                <a:gd name="T86" fmla="*/ 223 w 466"/>
                <a:gd name="T87" fmla="*/ 0 h 540"/>
                <a:gd name="T88" fmla="*/ 279 w 466"/>
                <a:gd name="T89" fmla="*/ 70 h 540"/>
                <a:gd name="T90" fmla="*/ 252 w 466"/>
                <a:gd name="T91" fmla="*/ 372 h 540"/>
                <a:gd name="T92" fmla="*/ 272 w 466"/>
                <a:gd name="T93" fmla="*/ 564 h 540"/>
                <a:gd name="T94" fmla="*/ 272 w 466"/>
                <a:gd name="T95" fmla="*/ 745 h 540"/>
                <a:gd name="T96" fmla="*/ 329 w 466"/>
                <a:gd name="T97" fmla="*/ 1040 h 540"/>
                <a:gd name="T98" fmla="*/ 388 w 466"/>
                <a:gd name="T99" fmla="*/ 1346 h 540"/>
                <a:gd name="T100" fmla="*/ 465 w 466"/>
                <a:gd name="T101" fmla="*/ 1437 h 540"/>
                <a:gd name="T102" fmla="*/ 565 w 466"/>
                <a:gd name="T103" fmla="*/ 1608 h 540"/>
                <a:gd name="T104" fmla="*/ 579 w 466"/>
                <a:gd name="T105" fmla="*/ 1482 h 540"/>
                <a:gd name="T106" fmla="*/ 597 w 466"/>
                <a:gd name="T107" fmla="*/ 1326 h 540"/>
                <a:gd name="T108" fmla="*/ 630 w 466"/>
                <a:gd name="T109" fmla="*/ 1562 h 540"/>
                <a:gd name="T110" fmla="*/ 702 w 466"/>
                <a:gd name="T111" fmla="*/ 1482 h 540"/>
                <a:gd name="T112" fmla="*/ 752 w 466"/>
                <a:gd name="T113" fmla="*/ 1145 h 540"/>
                <a:gd name="T114" fmla="*/ 788 w 466"/>
                <a:gd name="T115" fmla="*/ 1131 h 540"/>
                <a:gd name="T116" fmla="*/ 826 w 466"/>
                <a:gd name="T117" fmla="*/ 1200 h 540"/>
                <a:gd name="T118" fmla="*/ 856 w 466"/>
                <a:gd name="T119" fmla="*/ 1238 h 5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6"/>
                <a:gd name="T181" fmla="*/ 0 h 540"/>
                <a:gd name="T182" fmla="*/ 466 w 466"/>
                <a:gd name="T183" fmla="*/ 540 h 5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6" h="540">
                  <a:moveTo>
                    <a:pt x="466" y="142"/>
                  </a:moveTo>
                  <a:lnTo>
                    <a:pt x="464" y="150"/>
                  </a:lnTo>
                  <a:lnTo>
                    <a:pt x="462" y="158"/>
                  </a:lnTo>
                  <a:lnTo>
                    <a:pt x="466" y="164"/>
                  </a:lnTo>
                  <a:lnTo>
                    <a:pt x="458" y="164"/>
                  </a:lnTo>
                  <a:lnTo>
                    <a:pt x="452" y="166"/>
                  </a:lnTo>
                  <a:lnTo>
                    <a:pt x="444" y="172"/>
                  </a:lnTo>
                  <a:lnTo>
                    <a:pt x="438" y="178"/>
                  </a:lnTo>
                  <a:lnTo>
                    <a:pt x="436" y="182"/>
                  </a:lnTo>
                  <a:lnTo>
                    <a:pt x="438" y="186"/>
                  </a:lnTo>
                  <a:lnTo>
                    <a:pt x="440" y="188"/>
                  </a:lnTo>
                  <a:lnTo>
                    <a:pt x="432" y="206"/>
                  </a:lnTo>
                  <a:lnTo>
                    <a:pt x="432" y="208"/>
                  </a:lnTo>
                  <a:lnTo>
                    <a:pt x="434" y="210"/>
                  </a:lnTo>
                  <a:lnTo>
                    <a:pt x="436" y="210"/>
                  </a:lnTo>
                  <a:lnTo>
                    <a:pt x="438" y="212"/>
                  </a:lnTo>
                  <a:lnTo>
                    <a:pt x="436" y="218"/>
                  </a:lnTo>
                  <a:lnTo>
                    <a:pt x="432" y="222"/>
                  </a:lnTo>
                  <a:lnTo>
                    <a:pt x="426" y="232"/>
                  </a:lnTo>
                  <a:lnTo>
                    <a:pt x="424" y="232"/>
                  </a:lnTo>
                  <a:lnTo>
                    <a:pt x="422" y="230"/>
                  </a:lnTo>
                  <a:lnTo>
                    <a:pt x="418" y="234"/>
                  </a:lnTo>
                  <a:lnTo>
                    <a:pt x="416" y="234"/>
                  </a:lnTo>
                  <a:lnTo>
                    <a:pt x="418" y="240"/>
                  </a:lnTo>
                  <a:lnTo>
                    <a:pt x="418" y="244"/>
                  </a:lnTo>
                  <a:lnTo>
                    <a:pt x="418" y="256"/>
                  </a:lnTo>
                  <a:lnTo>
                    <a:pt x="414" y="264"/>
                  </a:lnTo>
                  <a:lnTo>
                    <a:pt x="412" y="270"/>
                  </a:lnTo>
                  <a:lnTo>
                    <a:pt x="408" y="264"/>
                  </a:lnTo>
                  <a:lnTo>
                    <a:pt x="404" y="254"/>
                  </a:lnTo>
                  <a:lnTo>
                    <a:pt x="400" y="244"/>
                  </a:lnTo>
                  <a:lnTo>
                    <a:pt x="396" y="236"/>
                  </a:lnTo>
                  <a:lnTo>
                    <a:pt x="394" y="238"/>
                  </a:lnTo>
                  <a:lnTo>
                    <a:pt x="394" y="244"/>
                  </a:lnTo>
                  <a:lnTo>
                    <a:pt x="392" y="248"/>
                  </a:lnTo>
                  <a:lnTo>
                    <a:pt x="388" y="250"/>
                  </a:lnTo>
                  <a:lnTo>
                    <a:pt x="386" y="248"/>
                  </a:lnTo>
                  <a:lnTo>
                    <a:pt x="382" y="244"/>
                  </a:lnTo>
                  <a:lnTo>
                    <a:pt x="378" y="236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70" y="210"/>
                  </a:lnTo>
                  <a:lnTo>
                    <a:pt x="362" y="210"/>
                  </a:lnTo>
                  <a:lnTo>
                    <a:pt x="358" y="210"/>
                  </a:lnTo>
                  <a:lnTo>
                    <a:pt x="354" y="208"/>
                  </a:lnTo>
                  <a:lnTo>
                    <a:pt x="352" y="206"/>
                  </a:lnTo>
                  <a:lnTo>
                    <a:pt x="352" y="204"/>
                  </a:lnTo>
                  <a:lnTo>
                    <a:pt x="352" y="200"/>
                  </a:lnTo>
                  <a:lnTo>
                    <a:pt x="352" y="196"/>
                  </a:lnTo>
                  <a:lnTo>
                    <a:pt x="348" y="194"/>
                  </a:lnTo>
                  <a:lnTo>
                    <a:pt x="342" y="190"/>
                  </a:lnTo>
                  <a:lnTo>
                    <a:pt x="328" y="184"/>
                  </a:lnTo>
                  <a:lnTo>
                    <a:pt x="324" y="186"/>
                  </a:lnTo>
                  <a:lnTo>
                    <a:pt x="322" y="188"/>
                  </a:lnTo>
                  <a:lnTo>
                    <a:pt x="322" y="190"/>
                  </a:lnTo>
                  <a:lnTo>
                    <a:pt x="324" y="194"/>
                  </a:lnTo>
                  <a:lnTo>
                    <a:pt x="328" y="198"/>
                  </a:lnTo>
                  <a:lnTo>
                    <a:pt x="332" y="202"/>
                  </a:lnTo>
                  <a:lnTo>
                    <a:pt x="334" y="206"/>
                  </a:lnTo>
                  <a:lnTo>
                    <a:pt x="332" y="210"/>
                  </a:lnTo>
                  <a:lnTo>
                    <a:pt x="330" y="212"/>
                  </a:lnTo>
                  <a:lnTo>
                    <a:pt x="328" y="214"/>
                  </a:lnTo>
                  <a:lnTo>
                    <a:pt x="328" y="216"/>
                  </a:lnTo>
                  <a:lnTo>
                    <a:pt x="330" y="220"/>
                  </a:lnTo>
                  <a:lnTo>
                    <a:pt x="332" y="222"/>
                  </a:lnTo>
                  <a:lnTo>
                    <a:pt x="338" y="226"/>
                  </a:lnTo>
                  <a:lnTo>
                    <a:pt x="336" y="236"/>
                  </a:lnTo>
                  <a:lnTo>
                    <a:pt x="336" y="238"/>
                  </a:lnTo>
                  <a:lnTo>
                    <a:pt x="340" y="242"/>
                  </a:lnTo>
                  <a:lnTo>
                    <a:pt x="342" y="246"/>
                  </a:lnTo>
                  <a:lnTo>
                    <a:pt x="344" y="250"/>
                  </a:lnTo>
                  <a:lnTo>
                    <a:pt x="344" y="258"/>
                  </a:lnTo>
                  <a:lnTo>
                    <a:pt x="346" y="264"/>
                  </a:lnTo>
                  <a:lnTo>
                    <a:pt x="350" y="276"/>
                  </a:lnTo>
                  <a:lnTo>
                    <a:pt x="340" y="276"/>
                  </a:lnTo>
                  <a:lnTo>
                    <a:pt x="332" y="276"/>
                  </a:lnTo>
                  <a:lnTo>
                    <a:pt x="334" y="276"/>
                  </a:lnTo>
                  <a:lnTo>
                    <a:pt x="324" y="280"/>
                  </a:lnTo>
                  <a:lnTo>
                    <a:pt x="320" y="286"/>
                  </a:lnTo>
                  <a:lnTo>
                    <a:pt x="316" y="304"/>
                  </a:lnTo>
                  <a:lnTo>
                    <a:pt x="312" y="310"/>
                  </a:lnTo>
                  <a:lnTo>
                    <a:pt x="306" y="312"/>
                  </a:lnTo>
                  <a:lnTo>
                    <a:pt x="300" y="314"/>
                  </a:lnTo>
                  <a:lnTo>
                    <a:pt x="292" y="318"/>
                  </a:lnTo>
                  <a:lnTo>
                    <a:pt x="288" y="322"/>
                  </a:lnTo>
                  <a:lnTo>
                    <a:pt x="284" y="330"/>
                  </a:lnTo>
                  <a:lnTo>
                    <a:pt x="278" y="342"/>
                  </a:lnTo>
                  <a:lnTo>
                    <a:pt x="264" y="360"/>
                  </a:lnTo>
                  <a:lnTo>
                    <a:pt x="248" y="378"/>
                  </a:lnTo>
                  <a:lnTo>
                    <a:pt x="242" y="384"/>
                  </a:lnTo>
                  <a:lnTo>
                    <a:pt x="238" y="386"/>
                  </a:lnTo>
                  <a:lnTo>
                    <a:pt x="226" y="392"/>
                  </a:lnTo>
                  <a:lnTo>
                    <a:pt x="220" y="394"/>
                  </a:lnTo>
                  <a:lnTo>
                    <a:pt x="216" y="398"/>
                  </a:lnTo>
                  <a:lnTo>
                    <a:pt x="214" y="404"/>
                  </a:lnTo>
                  <a:lnTo>
                    <a:pt x="212" y="410"/>
                  </a:lnTo>
                  <a:lnTo>
                    <a:pt x="214" y="418"/>
                  </a:lnTo>
                  <a:lnTo>
                    <a:pt x="216" y="428"/>
                  </a:lnTo>
                  <a:lnTo>
                    <a:pt x="220" y="436"/>
                  </a:lnTo>
                  <a:lnTo>
                    <a:pt x="222" y="448"/>
                  </a:lnTo>
                  <a:lnTo>
                    <a:pt x="220" y="458"/>
                  </a:lnTo>
                  <a:lnTo>
                    <a:pt x="218" y="464"/>
                  </a:lnTo>
                  <a:lnTo>
                    <a:pt x="216" y="468"/>
                  </a:lnTo>
                  <a:lnTo>
                    <a:pt x="216" y="476"/>
                  </a:lnTo>
                  <a:lnTo>
                    <a:pt x="216" y="480"/>
                  </a:lnTo>
                  <a:lnTo>
                    <a:pt x="218" y="484"/>
                  </a:lnTo>
                  <a:lnTo>
                    <a:pt x="220" y="486"/>
                  </a:lnTo>
                  <a:lnTo>
                    <a:pt x="220" y="490"/>
                  </a:lnTo>
                  <a:lnTo>
                    <a:pt x="218" y="498"/>
                  </a:lnTo>
                  <a:lnTo>
                    <a:pt x="212" y="502"/>
                  </a:lnTo>
                  <a:lnTo>
                    <a:pt x="208" y="508"/>
                  </a:lnTo>
                  <a:lnTo>
                    <a:pt x="206" y="514"/>
                  </a:lnTo>
                  <a:lnTo>
                    <a:pt x="208" y="520"/>
                  </a:lnTo>
                  <a:lnTo>
                    <a:pt x="210" y="522"/>
                  </a:lnTo>
                  <a:lnTo>
                    <a:pt x="202" y="524"/>
                  </a:lnTo>
                  <a:lnTo>
                    <a:pt x="198" y="526"/>
                  </a:lnTo>
                  <a:lnTo>
                    <a:pt x="196" y="528"/>
                  </a:lnTo>
                  <a:lnTo>
                    <a:pt x="194" y="532"/>
                  </a:lnTo>
                  <a:lnTo>
                    <a:pt x="190" y="538"/>
                  </a:lnTo>
                  <a:lnTo>
                    <a:pt x="186" y="540"/>
                  </a:lnTo>
                  <a:lnTo>
                    <a:pt x="182" y="540"/>
                  </a:lnTo>
                  <a:lnTo>
                    <a:pt x="176" y="538"/>
                  </a:lnTo>
                  <a:lnTo>
                    <a:pt x="170" y="534"/>
                  </a:lnTo>
                  <a:lnTo>
                    <a:pt x="164" y="526"/>
                  </a:lnTo>
                  <a:lnTo>
                    <a:pt x="160" y="518"/>
                  </a:lnTo>
                  <a:lnTo>
                    <a:pt x="152" y="500"/>
                  </a:lnTo>
                  <a:lnTo>
                    <a:pt x="148" y="484"/>
                  </a:lnTo>
                  <a:lnTo>
                    <a:pt x="144" y="470"/>
                  </a:lnTo>
                  <a:lnTo>
                    <a:pt x="134" y="452"/>
                  </a:lnTo>
                  <a:lnTo>
                    <a:pt x="126" y="434"/>
                  </a:lnTo>
                  <a:lnTo>
                    <a:pt x="118" y="418"/>
                  </a:lnTo>
                  <a:lnTo>
                    <a:pt x="106" y="388"/>
                  </a:lnTo>
                  <a:lnTo>
                    <a:pt x="92" y="358"/>
                  </a:lnTo>
                  <a:lnTo>
                    <a:pt x="88" y="340"/>
                  </a:lnTo>
                  <a:lnTo>
                    <a:pt x="84" y="324"/>
                  </a:lnTo>
                  <a:lnTo>
                    <a:pt x="80" y="306"/>
                  </a:lnTo>
                  <a:lnTo>
                    <a:pt x="80" y="288"/>
                  </a:lnTo>
                  <a:lnTo>
                    <a:pt x="78" y="280"/>
                  </a:lnTo>
                  <a:lnTo>
                    <a:pt x="76" y="276"/>
                  </a:lnTo>
                  <a:lnTo>
                    <a:pt x="72" y="266"/>
                  </a:lnTo>
                  <a:lnTo>
                    <a:pt x="70" y="278"/>
                  </a:lnTo>
                  <a:lnTo>
                    <a:pt x="66" y="288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2" y="298"/>
                  </a:lnTo>
                  <a:lnTo>
                    <a:pt x="46" y="296"/>
                  </a:lnTo>
                  <a:lnTo>
                    <a:pt x="40" y="294"/>
                  </a:lnTo>
                  <a:lnTo>
                    <a:pt x="30" y="286"/>
                  </a:lnTo>
                  <a:lnTo>
                    <a:pt x="20" y="276"/>
                  </a:lnTo>
                  <a:lnTo>
                    <a:pt x="14" y="266"/>
                  </a:lnTo>
                  <a:lnTo>
                    <a:pt x="20" y="264"/>
                  </a:lnTo>
                  <a:lnTo>
                    <a:pt x="26" y="262"/>
                  </a:lnTo>
                  <a:lnTo>
                    <a:pt x="32" y="258"/>
                  </a:lnTo>
                  <a:lnTo>
                    <a:pt x="34" y="252"/>
                  </a:lnTo>
                  <a:lnTo>
                    <a:pt x="26" y="256"/>
                  </a:lnTo>
                  <a:lnTo>
                    <a:pt x="24" y="258"/>
                  </a:lnTo>
                  <a:lnTo>
                    <a:pt x="20" y="260"/>
                  </a:lnTo>
                  <a:lnTo>
                    <a:pt x="14" y="256"/>
                  </a:lnTo>
                  <a:lnTo>
                    <a:pt x="8" y="250"/>
                  </a:lnTo>
                  <a:lnTo>
                    <a:pt x="2" y="242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2" y="228"/>
                  </a:lnTo>
                  <a:lnTo>
                    <a:pt x="4" y="226"/>
                  </a:lnTo>
                  <a:lnTo>
                    <a:pt x="8" y="226"/>
                  </a:lnTo>
                  <a:lnTo>
                    <a:pt x="12" y="226"/>
                  </a:lnTo>
                  <a:lnTo>
                    <a:pt x="16" y="228"/>
                  </a:lnTo>
                  <a:lnTo>
                    <a:pt x="20" y="230"/>
                  </a:lnTo>
                  <a:lnTo>
                    <a:pt x="32" y="228"/>
                  </a:lnTo>
                  <a:lnTo>
                    <a:pt x="38" y="224"/>
                  </a:lnTo>
                  <a:lnTo>
                    <a:pt x="40" y="220"/>
                  </a:lnTo>
                  <a:lnTo>
                    <a:pt x="38" y="212"/>
                  </a:lnTo>
                  <a:lnTo>
                    <a:pt x="34" y="206"/>
                  </a:lnTo>
                  <a:lnTo>
                    <a:pt x="24" y="198"/>
                  </a:lnTo>
                  <a:lnTo>
                    <a:pt x="22" y="196"/>
                  </a:lnTo>
                  <a:lnTo>
                    <a:pt x="20" y="192"/>
                  </a:lnTo>
                  <a:lnTo>
                    <a:pt x="20" y="184"/>
                  </a:lnTo>
                  <a:lnTo>
                    <a:pt x="18" y="182"/>
                  </a:lnTo>
                  <a:lnTo>
                    <a:pt x="14" y="180"/>
                  </a:lnTo>
                  <a:lnTo>
                    <a:pt x="10" y="176"/>
                  </a:lnTo>
                  <a:lnTo>
                    <a:pt x="8" y="172"/>
                  </a:lnTo>
                  <a:lnTo>
                    <a:pt x="10" y="168"/>
                  </a:lnTo>
                  <a:lnTo>
                    <a:pt x="14" y="162"/>
                  </a:lnTo>
                  <a:lnTo>
                    <a:pt x="18" y="156"/>
                  </a:lnTo>
                  <a:lnTo>
                    <a:pt x="22" y="154"/>
                  </a:lnTo>
                  <a:lnTo>
                    <a:pt x="28" y="156"/>
                  </a:lnTo>
                  <a:lnTo>
                    <a:pt x="32" y="158"/>
                  </a:lnTo>
                  <a:lnTo>
                    <a:pt x="36" y="158"/>
                  </a:lnTo>
                  <a:lnTo>
                    <a:pt x="40" y="154"/>
                  </a:lnTo>
                  <a:lnTo>
                    <a:pt x="46" y="146"/>
                  </a:lnTo>
                  <a:lnTo>
                    <a:pt x="56" y="134"/>
                  </a:lnTo>
                  <a:lnTo>
                    <a:pt x="60" y="128"/>
                  </a:lnTo>
                  <a:lnTo>
                    <a:pt x="62" y="118"/>
                  </a:lnTo>
                  <a:lnTo>
                    <a:pt x="66" y="112"/>
                  </a:lnTo>
                  <a:lnTo>
                    <a:pt x="70" y="106"/>
                  </a:lnTo>
                  <a:lnTo>
                    <a:pt x="72" y="100"/>
                  </a:lnTo>
                  <a:lnTo>
                    <a:pt x="76" y="96"/>
                  </a:lnTo>
                  <a:lnTo>
                    <a:pt x="76" y="80"/>
                  </a:lnTo>
                  <a:lnTo>
                    <a:pt x="78" y="76"/>
                  </a:lnTo>
                  <a:lnTo>
                    <a:pt x="82" y="74"/>
                  </a:lnTo>
                  <a:lnTo>
                    <a:pt x="84" y="72"/>
                  </a:lnTo>
                  <a:lnTo>
                    <a:pt x="86" y="68"/>
                  </a:lnTo>
                  <a:lnTo>
                    <a:pt x="76" y="64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6" y="38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8" y="24"/>
                  </a:lnTo>
                  <a:lnTo>
                    <a:pt x="62" y="20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6" y="26"/>
                  </a:lnTo>
                  <a:lnTo>
                    <a:pt x="84" y="24"/>
                  </a:lnTo>
                  <a:lnTo>
                    <a:pt x="92" y="22"/>
                  </a:lnTo>
                  <a:lnTo>
                    <a:pt x="104" y="12"/>
                  </a:lnTo>
                  <a:lnTo>
                    <a:pt x="114" y="4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2" y="4"/>
                  </a:lnTo>
                  <a:lnTo>
                    <a:pt x="146" y="6"/>
                  </a:lnTo>
                  <a:lnTo>
                    <a:pt x="152" y="8"/>
                  </a:lnTo>
                  <a:lnTo>
                    <a:pt x="152" y="14"/>
                  </a:lnTo>
                  <a:lnTo>
                    <a:pt x="150" y="18"/>
                  </a:lnTo>
                  <a:lnTo>
                    <a:pt x="144" y="26"/>
                  </a:lnTo>
                  <a:lnTo>
                    <a:pt x="140" y="34"/>
                  </a:lnTo>
                  <a:lnTo>
                    <a:pt x="138" y="42"/>
                  </a:lnTo>
                  <a:lnTo>
                    <a:pt x="140" y="46"/>
                  </a:lnTo>
                  <a:lnTo>
                    <a:pt x="144" y="52"/>
                  </a:lnTo>
                  <a:lnTo>
                    <a:pt x="152" y="60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0" y="66"/>
                  </a:lnTo>
                  <a:lnTo>
                    <a:pt x="142" y="74"/>
                  </a:lnTo>
                  <a:lnTo>
                    <a:pt x="142" y="78"/>
                  </a:lnTo>
                  <a:lnTo>
                    <a:pt x="146" y="82"/>
                  </a:lnTo>
                  <a:lnTo>
                    <a:pt x="148" y="86"/>
                  </a:lnTo>
                  <a:lnTo>
                    <a:pt x="156" y="90"/>
                  </a:lnTo>
                  <a:lnTo>
                    <a:pt x="166" y="96"/>
                  </a:lnTo>
                  <a:lnTo>
                    <a:pt x="176" y="104"/>
                  </a:lnTo>
                  <a:lnTo>
                    <a:pt x="184" y="112"/>
                  </a:lnTo>
                  <a:lnTo>
                    <a:pt x="180" y="120"/>
                  </a:lnTo>
                  <a:lnTo>
                    <a:pt x="178" y="132"/>
                  </a:lnTo>
                  <a:lnTo>
                    <a:pt x="180" y="136"/>
                  </a:lnTo>
                  <a:lnTo>
                    <a:pt x="182" y="138"/>
                  </a:lnTo>
                  <a:lnTo>
                    <a:pt x="188" y="142"/>
                  </a:lnTo>
                  <a:lnTo>
                    <a:pt x="212" y="154"/>
                  </a:lnTo>
                  <a:lnTo>
                    <a:pt x="224" y="162"/>
                  </a:lnTo>
                  <a:lnTo>
                    <a:pt x="236" y="166"/>
                  </a:lnTo>
                  <a:lnTo>
                    <a:pt x="246" y="162"/>
                  </a:lnTo>
                  <a:lnTo>
                    <a:pt x="250" y="164"/>
                  </a:lnTo>
                  <a:lnTo>
                    <a:pt x="254" y="164"/>
                  </a:lnTo>
                  <a:lnTo>
                    <a:pt x="262" y="170"/>
                  </a:lnTo>
                  <a:lnTo>
                    <a:pt x="266" y="176"/>
                  </a:lnTo>
                  <a:lnTo>
                    <a:pt x="282" y="180"/>
                  </a:lnTo>
                  <a:lnTo>
                    <a:pt x="298" y="184"/>
                  </a:lnTo>
                  <a:lnTo>
                    <a:pt x="308" y="184"/>
                  </a:lnTo>
                  <a:lnTo>
                    <a:pt x="316" y="184"/>
                  </a:lnTo>
                  <a:lnTo>
                    <a:pt x="318" y="182"/>
                  </a:lnTo>
                  <a:lnTo>
                    <a:pt x="320" y="178"/>
                  </a:lnTo>
                  <a:lnTo>
                    <a:pt x="318" y="174"/>
                  </a:lnTo>
                  <a:lnTo>
                    <a:pt x="316" y="170"/>
                  </a:lnTo>
                  <a:lnTo>
                    <a:pt x="314" y="166"/>
                  </a:lnTo>
                  <a:lnTo>
                    <a:pt x="314" y="160"/>
                  </a:lnTo>
                  <a:lnTo>
                    <a:pt x="314" y="156"/>
                  </a:lnTo>
                  <a:lnTo>
                    <a:pt x="318" y="154"/>
                  </a:lnTo>
                  <a:lnTo>
                    <a:pt x="326" y="152"/>
                  </a:lnTo>
                  <a:lnTo>
                    <a:pt x="328" y="160"/>
                  </a:lnTo>
                  <a:lnTo>
                    <a:pt x="330" y="170"/>
                  </a:lnTo>
                  <a:lnTo>
                    <a:pt x="336" y="176"/>
                  </a:lnTo>
                  <a:lnTo>
                    <a:pt x="340" y="178"/>
                  </a:lnTo>
                  <a:lnTo>
                    <a:pt x="344" y="178"/>
                  </a:lnTo>
                  <a:lnTo>
                    <a:pt x="366" y="178"/>
                  </a:lnTo>
                  <a:lnTo>
                    <a:pt x="372" y="178"/>
                  </a:lnTo>
                  <a:lnTo>
                    <a:pt x="378" y="176"/>
                  </a:lnTo>
                  <a:lnTo>
                    <a:pt x="380" y="174"/>
                  </a:lnTo>
                  <a:lnTo>
                    <a:pt x="384" y="170"/>
                  </a:lnTo>
                  <a:lnTo>
                    <a:pt x="386" y="162"/>
                  </a:lnTo>
                  <a:lnTo>
                    <a:pt x="390" y="152"/>
                  </a:lnTo>
                  <a:lnTo>
                    <a:pt x="394" y="144"/>
                  </a:lnTo>
                  <a:lnTo>
                    <a:pt x="402" y="136"/>
                  </a:lnTo>
                  <a:lnTo>
                    <a:pt x="410" y="132"/>
                  </a:lnTo>
                  <a:lnTo>
                    <a:pt x="420" y="128"/>
                  </a:lnTo>
                  <a:lnTo>
                    <a:pt x="422" y="130"/>
                  </a:lnTo>
                  <a:lnTo>
                    <a:pt x="424" y="130"/>
                  </a:lnTo>
                  <a:lnTo>
                    <a:pt x="428" y="132"/>
                  </a:lnTo>
                  <a:lnTo>
                    <a:pt x="430" y="130"/>
                  </a:lnTo>
                  <a:lnTo>
                    <a:pt x="434" y="128"/>
                  </a:lnTo>
                  <a:lnTo>
                    <a:pt x="436" y="126"/>
                  </a:lnTo>
                  <a:lnTo>
                    <a:pt x="442" y="126"/>
                  </a:lnTo>
                  <a:lnTo>
                    <a:pt x="450" y="134"/>
                  </a:lnTo>
                  <a:lnTo>
                    <a:pt x="450" y="138"/>
                  </a:lnTo>
                  <a:lnTo>
                    <a:pt x="450" y="140"/>
                  </a:lnTo>
                  <a:lnTo>
                    <a:pt x="454" y="144"/>
                  </a:lnTo>
                  <a:lnTo>
                    <a:pt x="460" y="146"/>
                  </a:lnTo>
                  <a:lnTo>
                    <a:pt x="466" y="146"/>
                  </a:lnTo>
                  <a:lnTo>
                    <a:pt x="466" y="1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67" name="Freeform 13"/>
            <p:cNvSpPr>
              <a:spLocks noChangeAspect="1"/>
            </p:cNvSpPr>
            <p:nvPr/>
          </p:nvSpPr>
          <p:spPr bwMode="auto">
            <a:xfrm>
              <a:off x="2718" y="1482"/>
              <a:ext cx="99" cy="47"/>
            </a:xfrm>
            <a:custGeom>
              <a:avLst/>
              <a:gdLst>
                <a:gd name="T0" fmla="*/ 212 w 96"/>
                <a:gd name="T1" fmla="*/ 96 h 44"/>
                <a:gd name="T2" fmla="*/ 200 w 96"/>
                <a:gd name="T3" fmla="*/ 84 h 44"/>
                <a:gd name="T4" fmla="*/ 188 w 96"/>
                <a:gd name="T5" fmla="*/ 74 h 44"/>
                <a:gd name="T6" fmla="*/ 170 w 96"/>
                <a:gd name="T7" fmla="*/ 65 h 44"/>
                <a:gd name="T8" fmla="*/ 160 w 96"/>
                <a:gd name="T9" fmla="*/ 50 h 44"/>
                <a:gd name="T10" fmla="*/ 155 w 96"/>
                <a:gd name="T11" fmla="*/ 65 h 44"/>
                <a:gd name="T12" fmla="*/ 145 w 96"/>
                <a:gd name="T13" fmla="*/ 65 h 44"/>
                <a:gd name="T14" fmla="*/ 141 w 96"/>
                <a:gd name="T15" fmla="*/ 65 h 44"/>
                <a:gd name="T16" fmla="*/ 137 w 96"/>
                <a:gd name="T17" fmla="*/ 50 h 44"/>
                <a:gd name="T18" fmla="*/ 86 w 96"/>
                <a:gd name="T19" fmla="*/ 0 h 44"/>
                <a:gd name="T20" fmla="*/ 72 w 96"/>
                <a:gd name="T21" fmla="*/ 0 h 44"/>
                <a:gd name="T22" fmla="*/ 64 w 96"/>
                <a:gd name="T23" fmla="*/ 0 h 44"/>
                <a:gd name="T24" fmla="*/ 0 w 96"/>
                <a:gd name="T25" fmla="*/ 65 h 44"/>
                <a:gd name="T26" fmla="*/ 2 w 96"/>
                <a:gd name="T27" fmla="*/ 84 h 44"/>
                <a:gd name="T28" fmla="*/ 4 w 96"/>
                <a:gd name="T29" fmla="*/ 125 h 44"/>
                <a:gd name="T30" fmla="*/ 12 w 96"/>
                <a:gd name="T31" fmla="*/ 153 h 44"/>
                <a:gd name="T32" fmla="*/ 46 w 96"/>
                <a:gd name="T33" fmla="*/ 199 h 44"/>
                <a:gd name="T34" fmla="*/ 56 w 96"/>
                <a:gd name="T35" fmla="*/ 233 h 44"/>
                <a:gd name="T36" fmla="*/ 68 w 96"/>
                <a:gd name="T37" fmla="*/ 244 h 44"/>
                <a:gd name="T38" fmla="*/ 80 w 96"/>
                <a:gd name="T39" fmla="*/ 233 h 44"/>
                <a:gd name="T40" fmla="*/ 86 w 96"/>
                <a:gd name="T41" fmla="*/ 222 h 44"/>
                <a:gd name="T42" fmla="*/ 98 w 96"/>
                <a:gd name="T43" fmla="*/ 213 h 44"/>
                <a:gd name="T44" fmla="*/ 110 w 96"/>
                <a:gd name="T45" fmla="*/ 199 h 44"/>
                <a:gd name="T46" fmla="*/ 121 w 96"/>
                <a:gd name="T47" fmla="*/ 213 h 44"/>
                <a:gd name="T48" fmla="*/ 129 w 96"/>
                <a:gd name="T49" fmla="*/ 222 h 44"/>
                <a:gd name="T50" fmla="*/ 141 w 96"/>
                <a:gd name="T51" fmla="*/ 233 h 44"/>
                <a:gd name="T52" fmla="*/ 155 w 96"/>
                <a:gd name="T53" fmla="*/ 233 h 44"/>
                <a:gd name="T54" fmla="*/ 160 w 96"/>
                <a:gd name="T55" fmla="*/ 222 h 44"/>
                <a:gd name="T56" fmla="*/ 170 w 96"/>
                <a:gd name="T57" fmla="*/ 199 h 44"/>
                <a:gd name="T58" fmla="*/ 183 w 96"/>
                <a:gd name="T59" fmla="*/ 186 h 44"/>
                <a:gd name="T60" fmla="*/ 200 w 96"/>
                <a:gd name="T61" fmla="*/ 163 h 44"/>
                <a:gd name="T62" fmla="*/ 204 w 96"/>
                <a:gd name="T63" fmla="*/ 153 h 44"/>
                <a:gd name="T64" fmla="*/ 204 w 96"/>
                <a:gd name="T65" fmla="*/ 134 h 44"/>
                <a:gd name="T66" fmla="*/ 207 w 96"/>
                <a:gd name="T67" fmla="*/ 134 h 44"/>
                <a:gd name="T68" fmla="*/ 212 w 96"/>
                <a:gd name="T69" fmla="*/ 96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6"/>
                <a:gd name="T106" fmla="*/ 0 h 44"/>
                <a:gd name="T107" fmla="*/ 96 w 96"/>
                <a:gd name="T108" fmla="*/ 44 h 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6" h="44">
                  <a:moveTo>
                    <a:pt x="96" y="18"/>
                  </a:moveTo>
                  <a:lnTo>
                    <a:pt x="90" y="16"/>
                  </a:lnTo>
                  <a:lnTo>
                    <a:pt x="84" y="14"/>
                  </a:lnTo>
                  <a:lnTo>
                    <a:pt x="76" y="12"/>
                  </a:lnTo>
                  <a:lnTo>
                    <a:pt x="72" y="8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2"/>
                  </a:lnTo>
                  <a:lnTo>
                    <a:pt x="12" y="28"/>
                  </a:lnTo>
                  <a:lnTo>
                    <a:pt x="20" y="36"/>
                  </a:lnTo>
                  <a:lnTo>
                    <a:pt x="26" y="42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0" y="40"/>
                  </a:lnTo>
                  <a:lnTo>
                    <a:pt x="44" y="38"/>
                  </a:lnTo>
                  <a:lnTo>
                    <a:pt x="48" y="36"/>
                  </a:lnTo>
                  <a:lnTo>
                    <a:pt x="54" y="38"/>
                  </a:lnTo>
                  <a:lnTo>
                    <a:pt x="58" y="40"/>
                  </a:lnTo>
                  <a:lnTo>
                    <a:pt x="64" y="42"/>
                  </a:lnTo>
                  <a:lnTo>
                    <a:pt x="70" y="42"/>
                  </a:lnTo>
                  <a:lnTo>
                    <a:pt x="72" y="40"/>
                  </a:lnTo>
                  <a:lnTo>
                    <a:pt x="76" y="36"/>
                  </a:lnTo>
                  <a:lnTo>
                    <a:pt x="82" y="34"/>
                  </a:lnTo>
                  <a:lnTo>
                    <a:pt x="90" y="30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6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68" name="Freeform 14"/>
            <p:cNvSpPr>
              <a:spLocks noChangeAspect="1"/>
            </p:cNvSpPr>
            <p:nvPr/>
          </p:nvSpPr>
          <p:spPr bwMode="auto">
            <a:xfrm>
              <a:off x="2843" y="1656"/>
              <a:ext cx="31" cy="60"/>
            </a:xfrm>
            <a:custGeom>
              <a:avLst/>
              <a:gdLst>
                <a:gd name="T0" fmla="*/ 67 w 30"/>
                <a:gd name="T1" fmla="*/ 190 h 56"/>
                <a:gd name="T2" fmla="*/ 63 w 30"/>
                <a:gd name="T3" fmla="*/ 243 h 56"/>
                <a:gd name="T4" fmla="*/ 55 w 30"/>
                <a:gd name="T5" fmla="*/ 261 h 56"/>
                <a:gd name="T6" fmla="*/ 47 w 30"/>
                <a:gd name="T7" fmla="*/ 300 h 56"/>
                <a:gd name="T8" fmla="*/ 42 w 30"/>
                <a:gd name="T9" fmla="*/ 340 h 56"/>
                <a:gd name="T10" fmla="*/ 12 w 30"/>
                <a:gd name="T11" fmla="*/ 300 h 56"/>
                <a:gd name="T12" fmla="*/ 8 w 30"/>
                <a:gd name="T13" fmla="*/ 261 h 56"/>
                <a:gd name="T14" fmla="*/ 6 w 30"/>
                <a:gd name="T15" fmla="*/ 165 h 56"/>
                <a:gd name="T16" fmla="*/ 4 w 30"/>
                <a:gd name="T17" fmla="*/ 93 h 56"/>
                <a:gd name="T18" fmla="*/ 0 w 30"/>
                <a:gd name="T19" fmla="*/ 54 h 56"/>
                <a:gd name="T20" fmla="*/ 0 w 30"/>
                <a:gd name="T21" fmla="*/ 6 h 56"/>
                <a:gd name="T22" fmla="*/ 2 w 30"/>
                <a:gd name="T23" fmla="*/ 2 h 56"/>
                <a:gd name="T24" fmla="*/ 2 w 30"/>
                <a:gd name="T25" fmla="*/ 0 h 56"/>
                <a:gd name="T26" fmla="*/ 6 w 30"/>
                <a:gd name="T27" fmla="*/ 0 h 56"/>
                <a:gd name="T28" fmla="*/ 10 w 30"/>
                <a:gd name="T29" fmla="*/ 0 h 56"/>
                <a:gd name="T30" fmla="*/ 12 w 30"/>
                <a:gd name="T31" fmla="*/ 2 h 56"/>
                <a:gd name="T32" fmla="*/ 44 w 30"/>
                <a:gd name="T33" fmla="*/ 54 h 56"/>
                <a:gd name="T34" fmla="*/ 44 w 30"/>
                <a:gd name="T35" fmla="*/ 93 h 56"/>
                <a:gd name="T36" fmla="*/ 44 w 30"/>
                <a:gd name="T37" fmla="*/ 144 h 56"/>
                <a:gd name="T38" fmla="*/ 51 w 30"/>
                <a:gd name="T39" fmla="*/ 177 h 56"/>
                <a:gd name="T40" fmla="*/ 59 w 30"/>
                <a:gd name="T41" fmla="*/ 177 h 56"/>
                <a:gd name="T42" fmla="*/ 67 w 30"/>
                <a:gd name="T43" fmla="*/ 19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56"/>
                <a:gd name="T68" fmla="*/ 30 w 30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56">
                  <a:moveTo>
                    <a:pt x="30" y="32"/>
                  </a:moveTo>
                  <a:lnTo>
                    <a:pt x="28" y="40"/>
                  </a:lnTo>
                  <a:lnTo>
                    <a:pt x="24" y="44"/>
                  </a:lnTo>
                  <a:lnTo>
                    <a:pt x="20" y="50"/>
                  </a:lnTo>
                  <a:lnTo>
                    <a:pt x="16" y="56"/>
                  </a:lnTo>
                  <a:lnTo>
                    <a:pt x="12" y="50"/>
                  </a:lnTo>
                  <a:lnTo>
                    <a:pt x="8" y="44"/>
                  </a:lnTo>
                  <a:lnTo>
                    <a:pt x="6" y="28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8" y="8"/>
                  </a:lnTo>
                  <a:lnTo>
                    <a:pt x="18" y="16"/>
                  </a:lnTo>
                  <a:lnTo>
                    <a:pt x="18" y="24"/>
                  </a:lnTo>
                  <a:lnTo>
                    <a:pt x="22" y="30"/>
                  </a:lnTo>
                  <a:lnTo>
                    <a:pt x="26" y="3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69" name="Freeform 15"/>
            <p:cNvSpPr>
              <a:spLocks noChangeAspect="1"/>
            </p:cNvSpPr>
            <p:nvPr/>
          </p:nvSpPr>
          <p:spPr bwMode="auto">
            <a:xfrm>
              <a:off x="2814" y="1607"/>
              <a:ext cx="73" cy="49"/>
            </a:xfrm>
            <a:custGeom>
              <a:avLst/>
              <a:gdLst>
                <a:gd name="T0" fmla="*/ 1667 w 62"/>
                <a:gd name="T1" fmla="*/ 4306 h 41"/>
                <a:gd name="T2" fmla="*/ 0 w 62"/>
                <a:gd name="T3" fmla="*/ 944 h 41"/>
                <a:gd name="T4" fmla="*/ 711 w 62"/>
                <a:gd name="T5" fmla="*/ 1 h 41"/>
                <a:gd name="T6" fmla="*/ 4314 w 62"/>
                <a:gd name="T7" fmla="*/ 1348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41"/>
                <a:gd name="T14" fmla="*/ 62 w 62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41">
                  <a:moveTo>
                    <a:pt x="24" y="41"/>
                  </a:moveTo>
                  <a:cubicBezTo>
                    <a:pt x="20" y="23"/>
                    <a:pt x="13" y="18"/>
                    <a:pt x="0" y="9"/>
                  </a:cubicBezTo>
                  <a:cubicBezTo>
                    <a:pt x="3" y="5"/>
                    <a:pt x="4" y="0"/>
                    <a:pt x="10" y="1"/>
                  </a:cubicBezTo>
                  <a:cubicBezTo>
                    <a:pt x="29" y="3"/>
                    <a:pt x="42" y="13"/>
                    <a:pt x="62" y="13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0" name="Freeform 16"/>
            <p:cNvSpPr>
              <a:spLocks noChangeAspect="1"/>
            </p:cNvSpPr>
            <p:nvPr/>
          </p:nvSpPr>
          <p:spPr bwMode="auto">
            <a:xfrm>
              <a:off x="5621" y="2932"/>
              <a:ext cx="28" cy="20"/>
            </a:xfrm>
            <a:custGeom>
              <a:avLst/>
              <a:gdLst>
                <a:gd name="T0" fmla="*/ 176 w 26"/>
                <a:gd name="T1" fmla="*/ 120 h 18"/>
                <a:gd name="T2" fmla="*/ 163 w 26"/>
                <a:gd name="T3" fmla="*/ 182 h 18"/>
                <a:gd name="T4" fmla="*/ 151 w 26"/>
                <a:gd name="T5" fmla="*/ 249 h 18"/>
                <a:gd name="T6" fmla="*/ 121 w 26"/>
                <a:gd name="T7" fmla="*/ 277 h 18"/>
                <a:gd name="T8" fmla="*/ 90 w 26"/>
                <a:gd name="T9" fmla="*/ 277 h 18"/>
                <a:gd name="T10" fmla="*/ 6 w 26"/>
                <a:gd name="T11" fmla="*/ 249 h 18"/>
                <a:gd name="T12" fmla="*/ 2 w 26"/>
                <a:gd name="T13" fmla="*/ 224 h 18"/>
                <a:gd name="T14" fmla="*/ 0 w 26"/>
                <a:gd name="T15" fmla="*/ 182 h 18"/>
                <a:gd name="T16" fmla="*/ 2 w 26"/>
                <a:gd name="T17" fmla="*/ 120 h 18"/>
                <a:gd name="T18" fmla="*/ 4 w 26"/>
                <a:gd name="T19" fmla="*/ 4 h 18"/>
                <a:gd name="T20" fmla="*/ 58 w 26"/>
                <a:gd name="T21" fmla="*/ 2 h 18"/>
                <a:gd name="T22" fmla="*/ 90 w 26"/>
                <a:gd name="T23" fmla="*/ 0 h 18"/>
                <a:gd name="T24" fmla="*/ 121 w 26"/>
                <a:gd name="T25" fmla="*/ 0 h 18"/>
                <a:gd name="T26" fmla="*/ 151 w 26"/>
                <a:gd name="T27" fmla="*/ 2 h 18"/>
                <a:gd name="T28" fmla="*/ 163 w 26"/>
                <a:gd name="T29" fmla="*/ 4 h 18"/>
                <a:gd name="T30" fmla="*/ 176 w 26"/>
                <a:gd name="T31" fmla="*/ 12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8"/>
                <a:gd name="T50" fmla="*/ 26 w 26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8">
                  <a:moveTo>
                    <a:pt x="26" y="8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1" name="Freeform 17"/>
            <p:cNvSpPr>
              <a:spLocks noChangeAspect="1"/>
            </p:cNvSpPr>
            <p:nvPr/>
          </p:nvSpPr>
          <p:spPr bwMode="auto">
            <a:xfrm>
              <a:off x="5650" y="2909"/>
              <a:ext cx="31" cy="16"/>
            </a:xfrm>
            <a:custGeom>
              <a:avLst/>
              <a:gdLst>
                <a:gd name="T0" fmla="*/ 63 w 30"/>
                <a:gd name="T1" fmla="*/ 4 h 16"/>
                <a:gd name="T2" fmla="*/ 55 w 30"/>
                <a:gd name="T3" fmla="*/ 8 h 16"/>
                <a:gd name="T4" fmla="*/ 47 w 30"/>
                <a:gd name="T5" fmla="*/ 12 h 16"/>
                <a:gd name="T6" fmla="*/ 12 w 30"/>
                <a:gd name="T7" fmla="*/ 14 h 16"/>
                <a:gd name="T8" fmla="*/ 6 w 30"/>
                <a:gd name="T9" fmla="*/ 16 h 16"/>
                <a:gd name="T10" fmla="*/ 2 w 30"/>
                <a:gd name="T11" fmla="*/ 14 h 16"/>
                <a:gd name="T12" fmla="*/ 0 w 30"/>
                <a:gd name="T13" fmla="*/ 12 h 16"/>
                <a:gd name="T14" fmla="*/ 0 w 30"/>
                <a:gd name="T15" fmla="*/ 8 h 16"/>
                <a:gd name="T16" fmla="*/ 2 w 30"/>
                <a:gd name="T17" fmla="*/ 6 h 16"/>
                <a:gd name="T18" fmla="*/ 8 w 30"/>
                <a:gd name="T19" fmla="*/ 2 h 16"/>
                <a:gd name="T20" fmla="*/ 42 w 30"/>
                <a:gd name="T21" fmla="*/ 0 h 16"/>
                <a:gd name="T22" fmla="*/ 55 w 30"/>
                <a:gd name="T23" fmla="*/ 0 h 16"/>
                <a:gd name="T24" fmla="*/ 63 w 30"/>
                <a:gd name="T25" fmla="*/ 0 h 16"/>
                <a:gd name="T26" fmla="*/ 67 w 30"/>
                <a:gd name="T27" fmla="*/ 2 h 16"/>
                <a:gd name="T28" fmla="*/ 63 w 30"/>
                <a:gd name="T29" fmla="*/ 4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6"/>
                <a:gd name="T47" fmla="*/ 30 w 30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6">
                  <a:moveTo>
                    <a:pt x="28" y="4"/>
                  </a:moveTo>
                  <a:lnTo>
                    <a:pt x="24" y="8"/>
                  </a:lnTo>
                  <a:lnTo>
                    <a:pt x="20" y="12"/>
                  </a:lnTo>
                  <a:lnTo>
                    <a:pt x="12" y="14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2" name="Freeform 18"/>
            <p:cNvSpPr>
              <a:spLocks noChangeAspect="1"/>
            </p:cNvSpPr>
            <p:nvPr/>
          </p:nvSpPr>
          <p:spPr bwMode="auto">
            <a:xfrm>
              <a:off x="1318" y="2948"/>
              <a:ext cx="212" cy="792"/>
            </a:xfrm>
            <a:custGeom>
              <a:avLst/>
              <a:gdLst>
                <a:gd name="T0" fmla="*/ 216 w 208"/>
                <a:gd name="T1" fmla="*/ 5501 h 730"/>
                <a:gd name="T2" fmla="*/ 172 w 208"/>
                <a:gd name="T3" fmla="*/ 5312 h 730"/>
                <a:gd name="T4" fmla="*/ 157 w 208"/>
                <a:gd name="T5" fmla="*/ 5084 h 730"/>
                <a:gd name="T6" fmla="*/ 157 w 208"/>
                <a:gd name="T7" fmla="*/ 4907 h 730"/>
                <a:gd name="T8" fmla="*/ 163 w 208"/>
                <a:gd name="T9" fmla="*/ 4799 h 730"/>
                <a:gd name="T10" fmla="*/ 154 w 208"/>
                <a:gd name="T11" fmla="*/ 4523 h 730"/>
                <a:gd name="T12" fmla="*/ 151 w 208"/>
                <a:gd name="T13" fmla="*/ 4341 h 730"/>
                <a:gd name="T14" fmla="*/ 114 w 208"/>
                <a:gd name="T15" fmla="*/ 4006 h 730"/>
                <a:gd name="T16" fmla="*/ 94 w 208"/>
                <a:gd name="T17" fmla="*/ 3669 h 730"/>
                <a:gd name="T18" fmla="*/ 102 w 208"/>
                <a:gd name="T19" fmla="*/ 3438 h 730"/>
                <a:gd name="T20" fmla="*/ 82 w 208"/>
                <a:gd name="T21" fmla="*/ 3169 h 730"/>
                <a:gd name="T22" fmla="*/ 90 w 208"/>
                <a:gd name="T23" fmla="*/ 2998 h 730"/>
                <a:gd name="T24" fmla="*/ 82 w 208"/>
                <a:gd name="T25" fmla="*/ 2547 h 730"/>
                <a:gd name="T26" fmla="*/ 68 w 208"/>
                <a:gd name="T27" fmla="*/ 2336 h 730"/>
                <a:gd name="T28" fmla="*/ 68 w 208"/>
                <a:gd name="T29" fmla="*/ 2108 h 730"/>
                <a:gd name="T30" fmla="*/ 66 w 208"/>
                <a:gd name="T31" fmla="*/ 1915 h 730"/>
                <a:gd name="T32" fmla="*/ 82 w 208"/>
                <a:gd name="T33" fmla="*/ 1562 h 730"/>
                <a:gd name="T34" fmla="*/ 76 w 208"/>
                <a:gd name="T35" fmla="*/ 1229 h 730"/>
                <a:gd name="T36" fmla="*/ 110 w 208"/>
                <a:gd name="T37" fmla="*/ 1034 h 730"/>
                <a:gd name="T38" fmla="*/ 106 w 208"/>
                <a:gd name="T39" fmla="*/ 833 h 730"/>
                <a:gd name="T40" fmla="*/ 78 w 208"/>
                <a:gd name="T41" fmla="*/ 726 h 730"/>
                <a:gd name="T42" fmla="*/ 64 w 208"/>
                <a:gd name="T43" fmla="*/ 509 h 730"/>
                <a:gd name="T44" fmla="*/ 16 w 208"/>
                <a:gd name="T45" fmla="*/ 0 h 730"/>
                <a:gd name="T46" fmla="*/ 0 w 208"/>
                <a:gd name="T47" fmla="*/ 95 h 730"/>
                <a:gd name="T48" fmla="*/ 16 w 208"/>
                <a:gd name="T49" fmla="*/ 613 h 730"/>
                <a:gd name="T50" fmla="*/ 18 w 208"/>
                <a:gd name="T51" fmla="*/ 986 h 730"/>
                <a:gd name="T52" fmla="*/ 12 w 208"/>
                <a:gd name="T53" fmla="*/ 1748 h 730"/>
                <a:gd name="T54" fmla="*/ 20 w 208"/>
                <a:gd name="T55" fmla="*/ 1896 h 730"/>
                <a:gd name="T56" fmla="*/ 16 w 208"/>
                <a:gd name="T57" fmla="*/ 1984 h 730"/>
                <a:gd name="T58" fmla="*/ 54 w 208"/>
                <a:gd name="T59" fmla="*/ 2591 h 730"/>
                <a:gd name="T60" fmla="*/ 24 w 208"/>
                <a:gd name="T61" fmla="*/ 2947 h 730"/>
                <a:gd name="T62" fmla="*/ 14 w 208"/>
                <a:gd name="T63" fmla="*/ 3156 h 730"/>
                <a:gd name="T64" fmla="*/ 20 w 208"/>
                <a:gd name="T65" fmla="*/ 3344 h 730"/>
                <a:gd name="T66" fmla="*/ 56 w 208"/>
                <a:gd name="T67" fmla="*/ 3764 h 730"/>
                <a:gd name="T68" fmla="*/ 70 w 208"/>
                <a:gd name="T69" fmla="*/ 4160 h 730"/>
                <a:gd name="T70" fmla="*/ 74 w 208"/>
                <a:gd name="T71" fmla="*/ 4035 h 730"/>
                <a:gd name="T72" fmla="*/ 90 w 208"/>
                <a:gd name="T73" fmla="*/ 3982 h 730"/>
                <a:gd name="T74" fmla="*/ 98 w 208"/>
                <a:gd name="T75" fmla="*/ 4319 h 730"/>
                <a:gd name="T76" fmla="*/ 78 w 208"/>
                <a:gd name="T77" fmla="*/ 4391 h 730"/>
                <a:gd name="T78" fmla="*/ 76 w 208"/>
                <a:gd name="T79" fmla="*/ 4547 h 730"/>
                <a:gd name="T80" fmla="*/ 76 w 208"/>
                <a:gd name="T81" fmla="*/ 4710 h 730"/>
                <a:gd name="T82" fmla="*/ 102 w 208"/>
                <a:gd name="T83" fmla="*/ 4845 h 730"/>
                <a:gd name="T84" fmla="*/ 94 w 208"/>
                <a:gd name="T85" fmla="*/ 5026 h 730"/>
                <a:gd name="T86" fmla="*/ 118 w 208"/>
                <a:gd name="T87" fmla="*/ 5224 h 730"/>
                <a:gd name="T88" fmla="*/ 169 w 208"/>
                <a:gd name="T89" fmla="*/ 5449 h 730"/>
                <a:gd name="T90" fmla="*/ 169 w 208"/>
                <a:gd name="T91" fmla="*/ 5667 h 730"/>
                <a:gd name="T92" fmla="*/ 275 w 208"/>
                <a:gd name="T93" fmla="*/ 5968 h 730"/>
                <a:gd name="T94" fmla="*/ 306 w 208"/>
                <a:gd name="T95" fmla="*/ 6013 h 7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8"/>
                <a:gd name="T145" fmla="*/ 0 h 730"/>
                <a:gd name="T146" fmla="*/ 208 w 208"/>
                <a:gd name="T147" fmla="*/ 730 h 7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8" h="730">
                  <a:moveTo>
                    <a:pt x="188" y="672"/>
                  </a:moveTo>
                  <a:lnTo>
                    <a:pt x="136" y="672"/>
                  </a:lnTo>
                  <a:lnTo>
                    <a:pt x="132" y="666"/>
                  </a:lnTo>
                  <a:lnTo>
                    <a:pt x="130" y="660"/>
                  </a:lnTo>
                  <a:lnTo>
                    <a:pt x="128" y="654"/>
                  </a:lnTo>
                  <a:lnTo>
                    <a:pt x="122" y="648"/>
                  </a:lnTo>
                  <a:lnTo>
                    <a:pt x="114" y="642"/>
                  </a:lnTo>
                  <a:lnTo>
                    <a:pt x="106" y="638"/>
                  </a:lnTo>
                  <a:lnTo>
                    <a:pt x="98" y="632"/>
                  </a:lnTo>
                  <a:lnTo>
                    <a:pt x="96" y="628"/>
                  </a:lnTo>
                  <a:lnTo>
                    <a:pt x="94" y="622"/>
                  </a:lnTo>
                  <a:lnTo>
                    <a:pt x="96" y="610"/>
                  </a:lnTo>
                  <a:lnTo>
                    <a:pt x="98" y="600"/>
                  </a:lnTo>
                  <a:lnTo>
                    <a:pt x="98" y="596"/>
                  </a:lnTo>
                  <a:lnTo>
                    <a:pt x="96" y="592"/>
                  </a:lnTo>
                  <a:lnTo>
                    <a:pt x="96" y="590"/>
                  </a:lnTo>
                  <a:lnTo>
                    <a:pt x="94" y="586"/>
                  </a:lnTo>
                  <a:lnTo>
                    <a:pt x="96" y="582"/>
                  </a:lnTo>
                  <a:lnTo>
                    <a:pt x="98" y="578"/>
                  </a:lnTo>
                  <a:lnTo>
                    <a:pt x="100" y="576"/>
                  </a:lnTo>
                  <a:lnTo>
                    <a:pt x="100" y="570"/>
                  </a:lnTo>
                  <a:lnTo>
                    <a:pt x="100" y="560"/>
                  </a:lnTo>
                  <a:lnTo>
                    <a:pt x="96" y="550"/>
                  </a:lnTo>
                  <a:lnTo>
                    <a:pt x="94" y="544"/>
                  </a:lnTo>
                  <a:lnTo>
                    <a:pt x="92" y="534"/>
                  </a:lnTo>
                  <a:lnTo>
                    <a:pt x="94" y="530"/>
                  </a:lnTo>
                  <a:lnTo>
                    <a:pt x="96" y="524"/>
                  </a:lnTo>
                  <a:lnTo>
                    <a:pt x="92" y="522"/>
                  </a:lnTo>
                  <a:lnTo>
                    <a:pt x="88" y="518"/>
                  </a:lnTo>
                  <a:lnTo>
                    <a:pt x="78" y="504"/>
                  </a:lnTo>
                  <a:lnTo>
                    <a:pt x="66" y="482"/>
                  </a:lnTo>
                  <a:lnTo>
                    <a:pt x="70" y="482"/>
                  </a:lnTo>
                  <a:lnTo>
                    <a:pt x="72" y="478"/>
                  </a:lnTo>
                  <a:lnTo>
                    <a:pt x="70" y="468"/>
                  </a:lnTo>
                  <a:lnTo>
                    <a:pt x="66" y="454"/>
                  </a:lnTo>
                  <a:lnTo>
                    <a:pt x="60" y="440"/>
                  </a:lnTo>
                  <a:lnTo>
                    <a:pt x="58" y="426"/>
                  </a:lnTo>
                  <a:lnTo>
                    <a:pt x="60" y="420"/>
                  </a:lnTo>
                  <a:lnTo>
                    <a:pt x="62" y="416"/>
                  </a:lnTo>
                  <a:lnTo>
                    <a:pt x="64" y="414"/>
                  </a:lnTo>
                  <a:lnTo>
                    <a:pt x="66" y="410"/>
                  </a:lnTo>
                  <a:lnTo>
                    <a:pt x="64" y="402"/>
                  </a:lnTo>
                  <a:lnTo>
                    <a:pt x="58" y="394"/>
                  </a:lnTo>
                  <a:lnTo>
                    <a:pt x="54" y="382"/>
                  </a:lnTo>
                  <a:lnTo>
                    <a:pt x="50" y="374"/>
                  </a:lnTo>
                  <a:lnTo>
                    <a:pt x="52" y="370"/>
                  </a:lnTo>
                  <a:lnTo>
                    <a:pt x="56" y="366"/>
                  </a:lnTo>
                  <a:lnTo>
                    <a:pt x="58" y="360"/>
                  </a:lnTo>
                  <a:lnTo>
                    <a:pt x="60" y="356"/>
                  </a:lnTo>
                  <a:lnTo>
                    <a:pt x="60" y="322"/>
                  </a:lnTo>
                  <a:lnTo>
                    <a:pt x="58" y="314"/>
                  </a:lnTo>
                  <a:lnTo>
                    <a:pt x="54" y="306"/>
                  </a:lnTo>
                  <a:lnTo>
                    <a:pt x="50" y="300"/>
                  </a:lnTo>
                  <a:lnTo>
                    <a:pt x="48" y="292"/>
                  </a:lnTo>
                  <a:lnTo>
                    <a:pt x="46" y="286"/>
                  </a:lnTo>
                  <a:lnTo>
                    <a:pt x="42" y="280"/>
                  </a:lnTo>
                  <a:lnTo>
                    <a:pt x="40" y="274"/>
                  </a:lnTo>
                  <a:lnTo>
                    <a:pt x="38" y="268"/>
                  </a:lnTo>
                  <a:lnTo>
                    <a:pt x="40" y="262"/>
                  </a:lnTo>
                  <a:lnTo>
                    <a:pt x="42" y="254"/>
                  </a:lnTo>
                  <a:lnTo>
                    <a:pt x="46" y="244"/>
                  </a:lnTo>
                  <a:lnTo>
                    <a:pt x="46" y="238"/>
                  </a:lnTo>
                  <a:lnTo>
                    <a:pt x="42" y="234"/>
                  </a:lnTo>
                  <a:lnTo>
                    <a:pt x="40" y="230"/>
                  </a:lnTo>
                  <a:lnTo>
                    <a:pt x="38" y="226"/>
                  </a:lnTo>
                  <a:lnTo>
                    <a:pt x="40" y="212"/>
                  </a:lnTo>
                  <a:lnTo>
                    <a:pt x="46" y="200"/>
                  </a:lnTo>
                  <a:lnTo>
                    <a:pt x="54" y="188"/>
                  </a:lnTo>
                  <a:lnTo>
                    <a:pt x="60" y="180"/>
                  </a:lnTo>
                  <a:lnTo>
                    <a:pt x="56" y="172"/>
                  </a:lnTo>
                  <a:lnTo>
                    <a:pt x="52" y="166"/>
                  </a:lnTo>
                  <a:lnTo>
                    <a:pt x="50" y="148"/>
                  </a:lnTo>
                  <a:lnTo>
                    <a:pt x="52" y="138"/>
                  </a:lnTo>
                  <a:lnTo>
                    <a:pt x="56" y="134"/>
                  </a:lnTo>
                  <a:lnTo>
                    <a:pt x="62" y="130"/>
                  </a:lnTo>
                  <a:lnTo>
                    <a:pt x="68" y="124"/>
                  </a:lnTo>
                  <a:lnTo>
                    <a:pt x="70" y="118"/>
                  </a:lnTo>
                  <a:lnTo>
                    <a:pt x="70" y="112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2" y="100"/>
                  </a:lnTo>
                  <a:lnTo>
                    <a:pt x="58" y="100"/>
                  </a:lnTo>
                  <a:lnTo>
                    <a:pt x="56" y="96"/>
                  </a:lnTo>
                  <a:lnTo>
                    <a:pt x="52" y="88"/>
                  </a:lnTo>
                  <a:lnTo>
                    <a:pt x="46" y="68"/>
                  </a:lnTo>
                  <a:lnTo>
                    <a:pt x="44" y="64"/>
                  </a:lnTo>
                  <a:lnTo>
                    <a:pt x="40" y="62"/>
                  </a:lnTo>
                  <a:lnTo>
                    <a:pt x="38" y="60"/>
                  </a:lnTo>
                  <a:lnTo>
                    <a:pt x="36" y="56"/>
                  </a:lnTo>
                  <a:lnTo>
                    <a:pt x="32" y="24"/>
                  </a:lnTo>
                  <a:lnTo>
                    <a:pt x="26" y="12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0"/>
                  </a:lnTo>
                  <a:lnTo>
                    <a:pt x="0" y="12"/>
                  </a:lnTo>
                  <a:lnTo>
                    <a:pt x="6" y="22"/>
                  </a:lnTo>
                  <a:lnTo>
                    <a:pt x="10" y="38"/>
                  </a:lnTo>
                  <a:lnTo>
                    <a:pt x="14" y="54"/>
                  </a:lnTo>
                  <a:lnTo>
                    <a:pt x="16" y="74"/>
                  </a:lnTo>
                  <a:lnTo>
                    <a:pt x="12" y="90"/>
                  </a:lnTo>
                  <a:lnTo>
                    <a:pt x="10" y="106"/>
                  </a:lnTo>
                  <a:lnTo>
                    <a:pt x="14" y="112"/>
                  </a:lnTo>
                  <a:lnTo>
                    <a:pt x="18" y="118"/>
                  </a:lnTo>
                  <a:lnTo>
                    <a:pt x="20" y="130"/>
                  </a:lnTo>
                  <a:lnTo>
                    <a:pt x="20" y="148"/>
                  </a:lnTo>
                  <a:lnTo>
                    <a:pt x="18" y="178"/>
                  </a:lnTo>
                  <a:lnTo>
                    <a:pt x="12" y="210"/>
                  </a:lnTo>
                  <a:lnTo>
                    <a:pt x="14" y="216"/>
                  </a:lnTo>
                  <a:lnTo>
                    <a:pt x="16" y="220"/>
                  </a:lnTo>
                  <a:lnTo>
                    <a:pt x="18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8" y="232"/>
                  </a:lnTo>
                  <a:lnTo>
                    <a:pt x="16" y="234"/>
                  </a:lnTo>
                  <a:lnTo>
                    <a:pt x="16" y="238"/>
                  </a:lnTo>
                  <a:lnTo>
                    <a:pt x="16" y="256"/>
                  </a:lnTo>
                  <a:lnTo>
                    <a:pt x="22" y="274"/>
                  </a:lnTo>
                  <a:lnTo>
                    <a:pt x="26" y="290"/>
                  </a:lnTo>
                  <a:lnTo>
                    <a:pt x="28" y="310"/>
                  </a:lnTo>
                  <a:lnTo>
                    <a:pt x="24" y="328"/>
                  </a:lnTo>
                  <a:lnTo>
                    <a:pt x="24" y="336"/>
                  </a:lnTo>
                  <a:lnTo>
                    <a:pt x="22" y="344"/>
                  </a:lnTo>
                  <a:lnTo>
                    <a:pt x="24" y="354"/>
                  </a:lnTo>
                  <a:lnTo>
                    <a:pt x="24" y="360"/>
                  </a:lnTo>
                  <a:lnTo>
                    <a:pt x="22" y="368"/>
                  </a:lnTo>
                  <a:lnTo>
                    <a:pt x="18" y="374"/>
                  </a:lnTo>
                  <a:lnTo>
                    <a:pt x="14" y="378"/>
                  </a:lnTo>
                  <a:lnTo>
                    <a:pt x="12" y="382"/>
                  </a:lnTo>
                  <a:lnTo>
                    <a:pt x="12" y="388"/>
                  </a:lnTo>
                  <a:lnTo>
                    <a:pt x="14" y="392"/>
                  </a:lnTo>
                  <a:lnTo>
                    <a:pt x="20" y="402"/>
                  </a:lnTo>
                  <a:lnTo>
                    <a:pt x="26" y="412"/>
                  </a:lnTo>
                  <a:lnTo>
                    <a:pt x="28" y="420"/>
                  </a:lnTo>
                  <a:lnTo>
                    <a:pt x="28" y="436"/>
                  </a:lnTo>
                  <a:lnTo>
                    <a:pt x="30" y="452"/>
                  </a:lnTo>
                  <a:lnTo>
                    <a:pt x="32" y="472"/>
                  </a:lnTo>
                  <a:lnTo>
                    <a:pt x="38" y="492"/>
                  </a:lnTo>
                  <a:lnTo>
                    <a:pt x="40" y="498"/>
                  </a:lnTo>
                  <a:lnTo>
                    <a:pt x="44" y="500"/>
                  </a:lnTo>
                  <a:lnTo>
                    <a:pt x="48" y="500"/>
                  </a:lnTo>
                  <a:lnTo>
                    <a:pt x="50" y="498"/>
                  </a:lnTo>
                  <a:lnTo>
                    <a:pt x="50" y="496"/>
                  </a:lnTo>
                  <a:lnTo>
                    <a:pt x="48" y="484"/>
                  </a:lnTo>
                  <a:lnTo>
                    <a:pt x="44" y="472"/>
                  </a:lnTo>
                  <a:lnTo>
                    <a:pt x="48" y="470"/>
                  </a:lnTo>
                  <a:lnTo>
                    <a:pt x="54" y="468"/>
                  </a:lnTo>
                  <a:lnTo>
                    <a:pt x="58" y="478"/>
                  </a:lnTo>
                  <a:lnTo>
                    <a:pt x="58" y="492"/>
                  </a:lnTo>
                  <a:lnTo>
                    <a:pt x="60" y="498"/>
                  </a:lnTo>
                  <a:lnTo>
                    <a:pt x="62" y="504"/>
                  </a:lnTo>
                  <a:lnTo>
                    <a:pt x="62" y="518"/>
                  </a:lnTo>
                  <a:lnTo>
                    <a:pt x="54" y="520"/>
                  </a:lnTo>
                  <a:lnTo>
                    <a:pt x="48" y="520"/>
                  </a:lnTo>
                  <a:lnTo>
                    <a:pt x="50" y="524"/>
                  </a:lnTo>
                  <a:lnTo>
                    <a:pt x="52" y="528"/>
                  </a:lnTo>
                  <a:lnTo>
                    <a:pt x="54" y="532"/>
                  </a:lnTo>
                  <a:lnTo>
                    <a:pt x="56" y="536"/>
                  </a:lnTo>
                  <a:lnTo>
                    <a:pt x="54" y="542"/>
                  </a:lnTo>
                  <a:lnTo>
                    <a:pt x="50" y="546"/>
                  </a:lnTo>
                  <a:lnTo>
                    <a:pt x="46" y="552"/>
                  </a:lnTo>
                  <a:lnTo>
                    <a:pt x="44" y="560"/>
                  </a:lnTo>
                  <a:lnTo>
                    <a:pt x="46" y="564"/>
                  </a:lnTo>
                  <a:lnTo>
                    <a:pt x="50" y="566"/>
                  </a:lnTo>
                  <a:lnTo>
                    <a:pt x="62" y="568"/>
                  </a:lnTo>
                  <a:lnTo>
                    <a:pt x="60" y="572"/>
                  </a:lnTo>
                  <a:lnTo>
                    <a:pt x="62" y="576"/>
                  </a:lnTo>
                  <a:lnTo>
                    <a:pt x="64" y="582"/>
                  </a:lnTo>
                  <a:lnTo>
                    <a:pt x="64" y="588"/>
                  </a:lnTo>
                  <a:lnTo>
                    <a:pt x="56" y="588"/>
                  </a:lnTo>
                  <a:lnTo>
                    <a:pt x="56" y="598"/>
                  </a:lnTo>
                  <a:lnTo>
                    <a:pt x="60" y="604"/>
                  </a:lnTo>
                  <a:lnTo>
                    <a:pt x="68" y="612"/>
                  </a:lnTo>
                  <a:lnTo>
                    <a:pt x="68" y="616"/>
                  </a:lnTo>
                  <a:lnTo>
                    <a:pt x="68" y="622"/>
                  </a:lnTo>
                  <a:lnTo>
                    <a:pt x="72" y="628"/>
                  </a:lnTo>
                  <a:lnTo>
                    <a:pt x="80" y="640"/>
                  </a:lnTo>
                  <a:lnTo>
                    <a:pt x="88" y="650"/>
                  </a:lnTo>
                  <a:lnTo>
                    <a:pt x="94" y="654"/>
                  </a:lnTo>
                  <a:lnTo>
                    <a:pt x="104" y="654"/>
                  </a:lnTo>
                  <a:lnTo>
                    <a:pt x="102" y="666"/>
                  </a:lnTo>
                  <a:lnTo>
                    <a:pt x="104" y="670"/>
                  </a:lnTo>
                  <a:lnTo>
                    <a:pt x="108" y="676"/>
                  </a:lnTo>
                  <a:lnTo>
                    <a:pt x="104" y="680"/>
                  </a:lnTo>
                  <a:lnTo>
                    <a:pt x="116" y="690"/>
                  </a:lnTo>
                  <a:lnTo>
                    <a:pt x="132" y="698"/>
                  </a:lnTo>
                  <a:lnTo>
                    <a:pt x="166" y="712"/>
                  </a:lnTo>
                  <a:lnTo>
                    <a:pt x="168" y="716"/>
                  </a:lnTo>
                  <a:lnTo>
                    <a:pt x="172" y="718"/>
                  </a:lnTo>
                  <a:lnTo>
                    <a:pt x="174" y="720"/>
                  </a:lnTo>
                  <a:lnTo>
                    <a:pt x="178" y="722"/>
                  </a:lnTo>
                  <a:lnTo>
                    <a:pt x="186" y="722"/>
                  </a:lnTo>
                  <a:lnTo>
                    <a:pt x="192" y="726"/>
                  </a:lnTo>
                  <a:lnTo>
                    <a:pt x="208" y="730"/>
                  </a:lnTo>
                  <a:lnTo>
                    <a:pt x="188" y="6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3" name="Freeform 19"/>
            <p:cNvSpPr>
              <a:spLocks noChangeAspect="1"/>
            </p:cNvSpPr>
            <p:nvPr/>
          </p:nvSpPr>
          <p:spPr bwMode="auto">
            <a:xfrm>
              <a:off x="1356" y="3034"/>
              <a:ext cx="270" cy="643"/>
            </a:xfrm>
            <a:custGeom>
              <a:avLst/>
              <a:gdLst>
                <a:gd name="T0" fmla="*/ 397 w 264"/>
                <a:gd name="T1" fmla="*/ 1187 h 592"/>
                <a:gd name="T2" fmla="*/ 467 w 264"/>
                <a:gd name="T3" fmla="*/ 908 h 592"/>
                <a:gd name="T4" fmla="*/ 465 w 264"/>
                <a:gd name="T5" fmla="*/ 628 h 592"/>
                <a:gd name="T6" fmla="*/ 445 w 264"/>
                <a:gd name="T7" fmla="*/ 770 h 592"/>
                <a:gd name="T8" fmla="*/ 404 w 264"/>
                <a:gd name="T9" fmla="*/ 931 h 592"/>
                <a:gd name="T10" fmla="*/ 344 w 264"/>
                <a:gd name="T11" fmla="*/ 926 h 592"/>
                <a:gd name="T12" fmla="*/ 347 w 264"/>
                <a:gd name="T13" fmla="*/ 710 h 592"/>
                <a:gd name="T14" fmla="*/ 336 w 264"/>
                <a:gd name="T15" fmla="*/ 521 h 592"/>
                <a:gd name="T16" fmla="*/ 303 w 264"/>
                <a:gd name="T17" fmla="*/ 471 h 592"/>
                <a:gd name="T18" fmla="*/ 264 w 264"/>
                <a:gd name="T19" fmla="*/ 374 h 592"/>
                <a:gd name="T20" fmla="*/ 211 w 264"/>
                <a:gd name="T21" fmla="*/ 175 h 592"/>
                <a:gd name="T22" fmla="*/ 157 w 264"/>
                <a:gd name="T23" fmla="*/ 70 h 592"/>
                <a:gd name="T24" fmla="*/ 124 w 264"/>
                <a:gd name="T25" fmla="*/ 98 h 592"/>
                <a:gd name="T26" fmla="*/ 64 w 264"/>
                <a:gd name="T27" fmla="*/ 83 h 592"/>
                <a:gd name="T28" fmla="*/ 56 w 264"/>
                <a:gd name="T29" fmla="*/ 374 h 592"/>
                <a:gd name="T30" fmla="*/ 12 w 264"/>
                <a:gd name="T31" fmla="*/ 578 h 592"/>
                <a:gd name="T32" fmla="*/ 16 w 264"/>
                <a:gd name="T33" fmla="*/ 926 h 592"/>
                <a:gd name="T34" fmla="*/ 2 w 264"/>
                <a:gd name="T35" fmla="*/ 1289 h 592"/>
                <a:gd name="T36" fmla="*/ 4 w 264"/>
                <a:gd name="T37" fmla="*/ 1491 h 592"/>
                <a:gd name="T38" fmla="*/ 4 w 264"/>
                <a:gd name="T39" fmla="*/ 1710 h 592"/>
                <a:gd name="T40" fmla="*/ 16 w 264"/>
                <a:gd name="T41" fmla="*/ 1932 h 592"/>
                <a:gd name="T42" fmla="*/ 20 w 264"/>
                <a:gd name="T43" fmla="*/ 2403 h 592"/>
                <a:gd name="T44" fmla="*/ 16 w 264"/>
                <a:gd name="T45" fmla="*/ 2585 h 592"/>
                <a:gd name="T46" fmla="*/ 52 w 264"/>
                <a:gd name="T47" fmla="*/ 2873 h 592"/>
                <a:gd name="T48" fmla="*/ 22 w 264"/>
                <a:gd name="T49" fmla="*/ 3087 h 592"/>
                <a:gd name="T50" fmla="*/ 58 w 264"/>
                <a:gd name="T51" fmla="*/ 3445 h 592"/>
                <a:gd name="T52" fmla="*/ 94 w 264"/>
                <a:gd name="T53" fmla="*/ 3794 h 592"/>
                <a:gd name="T54" fmla="*/ 98 w 264"/>
                <a:gd name="T55" fmla="*/ 3975 h 592"/>
                <a:gd name="T56" fmla="*/ 110 w 264"/>
                <a:gd name="T57" fmla="*/ 4250 h 592"/>
                <a:gd name="T58" fmla="*/ 102 w 264"/>
                <a:gd name="T59" fmla="*/ 4363 h 592"/>
                <a:gd name="T60" fmla="*/ 102 w 264"/>
                <a:gd name="T61" fmla="*/ 4557 h 592"/>
                <a:gd name="T62" fmla="*/ 124 w 264"/>
                <a:gd name="T63" fmla="*/ 4787 h 592"/>
                <a:gd name="T64" fmla="*/ 161 w 264"/>
                <a:gd name="T65" fmla="*/ 4976 h 592"/>
                <a:gd name="T66" fmla="*/ 245 w 264"/>
                <a:gd name="T67" fmla="*/ 4889 h 592"/>
                <a:gd name="T68" fmla="*/ 235 w 264"/>
                <a:gd name="T69" fmla="*/ 4739 h 592"/>
                <a:gd name="T70" fmla="*/ 264 w 264"/>
                <a:gd name="T71" fmla="*/ 4654 h 592"/>
                <a:gd name="T72" fmla="*/ 262 w 264"/>
                <a:gd name="T73" fmla="*/ 4497 h 592"/>
                <a:gd name="T74" fmla="*/ 289 w 264"/>
                <a:gd name="T75" fmla="*/ 4317 h 592"/>
                <a:gd name="T76" fmla="*/ 269 w 264"/>
                <a:gd name="T77" fmla="*/ 4200 h 592"/>
                <a:gd name="T78" fmla="*/ 219 w 264"/>
                <a:gd name="T79" fmla="*/ 4056 h 592"/>
                <a:gd name="T80" fmla="*/ 257 w 264"/>
                <a:gd name="T81" fmla="*/ 3844 h 592"/>
                <a:gd name="T82" fmla="*/ 264 w 264"/>
                <a:gd name="T83" fmla="*/ 3598 h 592"/>
                <a:gd name="T84" fmla="*/ 262 w 264"/>
                <a:gd name="T85" fmla="*/ 3445 h 592"/>
                <a:gd name="T86" fmla="*/ 289 w 264"/>
                <a:gd name="T87" fmla="*/ 3494 h 592"/>
                <a:gd name="T88" fmla="*/ 269 w 264"/>
                <a:gd name="T89" fmla="*/ 3396 h 592"/>
                <a:gd name="T90" fmla="*/ 245 w 264"/>
                <a:gd name="T91" fmla="*/ 3197 h 592"/>
                <a:gd name="T92" fmla="*/ 303 w 264"/>
                <a:gd name="T93" fmla="*/ 3203 h 592"/>
                <a:gd name="T94" fmla="*/ 301 w 264"/>
                <a:gd name="T95" fmla="*/ 3079 h 592"/>
                <a:gd name="T96" fmla="*/ 336 w 264"/>
                <a:gd name="T97" fmla="*/ 2879 h 592"/>
                <a:gd name="T98" fmla="*/ 415 w 264"/>
                <a:gd name="T99" fmla="*/ 2776 h 592"/>
                <a:gd name="T100" fmla="*/ 442 w 264"/>
                <a:gd name="T101" fmla="*/ 2413 h 592"/>
                <a:gd name="T102" fmla="*/ 422 w 264"/>
                <a:gd name="T103" fmla="*/ 2279 h 592"/>
                <a:gd name="T104" fmla="*/ 373 w 264"/>
                <a:gd name="T105" fmla="*/ 2017 h 592"/>
                <a:gd name="T106" fmla="*/ 397 w 264"/>
                <a:gd name="T107" fmla="*/ 1187 h 592"/>
                <a:gd name="T108" fmla="*/ 467 w 264"/>
                <a:gd name="T109" fmla="*/ 908 h 592"/>
                <a:gd name="T110" fmla="*/ 465 w 264"/>
                <a:gd name="T111" fmla="*/ 628 h 592"/>
                <a:gd name="T112" fmla="*/ 442 w 264"/>
                <a:gd name="T113" fmla="*/ 682 h 592"/>
                <a:gd name="T114" fmla="*/ 472 w 264"/>
                <a:gd name="T115" fmla="*/ 805 h 592"/>
                <a:gd name="T116" fmla="*/ 431 w 264"/>
                <a:gd name="T117" fmla="*/ 997 h 592"/>
                <a:gd name="T118" fmla="*/ 376 w 264"/>
                <a:gd name="T119" fmla="*/ 1373 h 5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4"/>
                <a:gd name="T181" fmla="*/ 0 h 592"/>
                <a:gd name="T182" fmla="*/ 264 w 264"/>
                <a:gd name="T183" fmla="*/ 592 h 5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4" h="592">
                  <a:moveTo>
                    <a:pt x="210" y="166"/>
                  </a:move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8" y="78"/>
                  </a:lnTo>
                  <a:lnTo>
                    <a:pt x="248" y="80"/>
                  </a:lnTo>
                  <a:lnTo>
                    <a:pt x="248" y="88"/>
                  </a:lnTo>
                  <a:lnTo>
                    <a:pt x="248" y="94"/>
                  </a:lnTo>
                  <a:lnTo>
                    <a:pt x="244" y="98"/>
                  </a:lnTo>
                  <a:lnTo>
                    <a:pt x="236" y="106"/>
                  </a:lnTo>
                  <a:lnTo>
                    <a:pt x="226" y="110"/>
                  </a:lnTo>
                  <a:lnTo>
                    <a:pt x="214" y="112"/>
                  </a:lnTo>
                  <a:lnTo>
                    <a:pt x="206" y="112"/>
                  </a:lnTo>
                  <a:lnTo>
                    <a:pt x="198" y="110"/>
                  </a:lnTo>
                  <a:lnTo>
                    <a:pt x="192" y="108"/>
                  </a:lnTo>
                  <a:lnTo>
                    <a:pt x="184" y="108"/>
                  </a:lnTo>
                  <a:lnTo>
                    <a:pt x="186" y="98"/>
                  </a:lnTo>
                  <a:lnTo>
                    <a:pt x="190" y="90"/>
                  </a:lnTo>
                  <a:lnTo>
                    <a:pt x="194" y="82"/>
                  </a:lnTo>
                  <a:lnTo>
                    <a:pt x="196" y="74"/>
                  </a:lnTo>
                  <a:lnTo>
                    <a:pt x="194" y="68"/>
                  </a:lnTo>
                  <a:lnTo>
                    <a:pt x="192" y="66"/>
                  </a:lnTo>
                  <a:lnTo>
                    <a:pt x="188" y="62"/>
                  </a:lnTo>
                  <a:lnTo>
                    <a:pt x="182" y="62"/>
                  </a:lnTo>
                  <a:lnTo>
                    <a:pt x="174" y="60"/>
                  </a:lnTo>
                  <a:lnTo>
                    <a:pt x="172" y="58"/>
                  </a:lnTo>
                  <a:lnTo>
                    <a:pt x="170" y="54"/>
                  </a:lnTo>
                  <a:lnTo>
                    <a:pt x="168" y="50"/>
                  </a:lnTo>
                  <a:lnTo>
                    <a:pt x="162" y="48"/>
                  </a:lnTo>
                  <a:lnTo>
                    <a:pt x="154" y="46"/>
                  </a:lnTo>
                  <a:lnTo>
                    <a:pt x="148" y="44"/>
                  </a:lnTo>
                  <a:lnTo>
                    <a:pt x="142" y="44"/>
                  </a:lnTo>
                  <a:lnTo>
                    <a:pt x="138" y="42"/>
                  </a:lnTo>
                  <a:lnTo>
                    <a:pt x="130" y="36"/>
                  </a:lnTo>
                  <a:lnTo>
                    <a:pt x="118" y="20"/>
                  </a:lnTo>
                  <a:lnTo>
                    <a:pt x="110" y="16"/>
                  </a:lnTo>
                  <a:lnTo>
                    <a:pt x="106" y="12"/>
                  </a:lnTo>
                  <a:lnTo>
                    <a:pt x="104" y="8"/>
                  </a:lnTo>
                  <a:lnTo>
                    <a:pt x="90" y="8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6" y="20"/>
                  </a:lnTo>
                  <a:lnTo>
                    <a:pt x="68" y="12"/>
                  </a:lnTo>
                  <a:lnTo>
                    <a:pt x="60" y="8"/>
                  </a:lnTo>
                  <a:lnTo>
                    <a:pt x="52" y="6"/>
                  </a:lnTo>
                  <a:lnTo>
                    <a:pt x="44" y="0"/>
                  </a:lnTo>
                  <a:lnTo>
                    <a:pt x="38" y="10"/>
                  </a:lnTo>
                  <a:lnTo>
                    <a:pt x="30" y="18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0" y="44"/>
                  </a:lnTo>
                  <a:lnTo>
                    <a:pt x="24" y="50"/>
                  </a:lnTo>
                  <a:lnTo>
                    <a:pt x="18" y="54"/>
                  </a:lnTo>
                  <a:lnTo>
                    <a:pt x="14" y="58"/>
                  </a:lnTo>
                  <a:lnTo>
                    <a:pt x="12" y="68"/>
                  </a:lnTo>
                  <a:lnTo>
                    <a:pt x="14" y="86"/>
                  </a:lnTo>
                  <a:lnTo>
                    <a:pt x="18" y="92"/>
                  </a:lnTo>
                  <a:lnTo>
                    <a:pt x="22" y="100"/>
                  </a:lnTo>
                  <a:lnTo>
                    <a:pt x="16" y="108"/>
                  </a:lnTo>
                  <a:lnTo>
                    <a:pt x="8" y="120"/>
                  </a:lnTo>
                  <a:lnTo>
                    <a:pt x="2" y="132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8" y="164"/>
                  </a:lnTo>
                  <a:lnTo>
                    <a:pt x="4" y="174"/>
                  </a:lnTo>
                  <a:lnTo>
                    <a:pt x="2" y="182"/>
                  </a:lnTo>
                  <a:lnTo>
                    <a:pt x="0" y="188"/>
                  </a:lnTo>
                  <a:lnTo>
                    <a:pt x="2" y="194"/>
                  </a:lnTo>
                  <a:lnTo>
                    <a:pt x="4" y="200"/>
                  </a:lnTo>
                  <a:lnTo>
                    <a:pt x="8" y="206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6" y="226"/>
                  </a:lnTo>
                  <a:lnTo>
                    <a:pt x="20" y="234"/>
                  </a:lnTo>
                  <a:lnTo>
                    <a:pt x="22" y="242"/>
                  </a:lnTo>
                  <a:lnTo>
                    <a:pt x="22" y="276"/>
                  </a:lnTo>
                  <a:lnTo>
                    <a:pt x="20" y="280"/>
                  </a:lnTo>
                  <a:lnTo>
                    <a:pt x="18" y="286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6" y="302"/>
                  </a:lnTo>
                  <a:lnTo>
                    <a:pt x="20" y="314"/>
                  </a:lnTo>
                  <a:lnTo>
                    <a:pt x="26" y="322"/>
                  </a:lnTo>
                  <a:lnTo>
                    <a:pt x="28" y="330"/>
                  </a:lnTo>
                  <a:lnTo>
                    <a:pt x="26" y="334"/>
                  </a:lnTo>
                  <a:lnTo>
                    <a:pt x="24" y="336"/>
                  </a:lnTo>
                  <a:lnTo>
                    <a:pt x="22" y="340"/>
                  </a:lnTo>
                  <a:lnTo>
                    <a:pt x="20" y="346"/>
                  </a:lnTo>
                  <a:lnTo>
                    <a:pt x="22" y="360"/>
                  </a:lnTo>
                  <a:lnTo>
                    <a:pt x="28" y="374"/>
                  </a:lnTo>
                  <a:lnTo>
                    <a:pt x="32" y="388"/>
                  </a:lnTo>
                  <a:lnTo>
                    <a:pt x="34" y="398"/>
                  </a:lnTo>
                  <a:lnTo>
                    <a:pt x="32" y="402"/>
                  </a:lnTo>
                  <a:lnTo>
                    <a:pt x="28" y="402"/>
                  </a:lnTo>
                  <a:lnTo>
                    <a:pt x="40" y="424"/>
                  </a:lnTo>
                  <a:lnTo>
                    <a:pt x="50" y="438"/>
                  </a:lnTo>
                  <a:lnTo>
                    <a:pt x="54" y="442"/>
                  </a:lnTo>
                  <a:lnTo>
                    <a:pt x="58" y="444"/>
                  </a:lnTo>
                  <a:lnTo>
                    <a:pt x="56" y="450"/>
                  </a:lnTo>
                  <a:lnTo>
                    <a:pt x="54" y="454"/>
                  </a:lnTo>
                  <a:lnTo>
                    <a:pt x="56" y="464"/>
                  </a:lnTo>
                  <a:lnTo>
                    <a:pt x="58" y="470"/>
                  </a:lnTo>
                  <a:lnTo>
                    <a:pt x="62" y="480"/>
                  </a:lnTo>
                  <a:lnTo>
                    <a:pt x="62" y="490"/>
                  </a:lnTo>
                  <a:lnTo>
                    <a:pt x="62" y="496"/>
                  </a:lnTo>
                  <a:lnTo>
                    <a:pt x="60" y="498"/>
                  </a:lnTo>
                  <a:lnTo>
                    <a:pt x="58" y="502"/>
                  </a:lnTo>
                  <a:lnTo>
                    <a:pt x="56" y="506"/>
                  </a:lnTo>
                  <a:lnTo>
                    <a:pt x="58" y="510"/>
                  </a:lnTo>
                  <a:lnTo>
                    <a:pt x="58" y="512"/>
                  </a:lnTo>
                  <a:lnTo>
                    <a:pt x="60" y="516"/>
                  </a:lnTo>
                  <a:lnTo>
                    <a:pt x="60" y="520"/>
                  </a:lnTo>
                  <a:lnTo>
                    <a:pt x="58" y="530"/>
                  </a:lnTo>
                  <a:lnTo>
                    <a:pt x="56" y="542"/>
                  </a:lnTo>
                  <a:lnTo>
                    <a:pt x="58" y="548"/>
                  </a:lnTo>
                  <a:lnTo>
                    <a:pt x="60" y="552"/>
                  </a:lnTo>
                  <a:lnTo>
                    <a:pt x="68" y="558"/>
                  </a:lnTo>
                  <a:lnTo>
                    <a:pt x="76" y="562"/>
                  </a:lnTo>
                  <a:lnTo>
                    <a:pt x="84" y="568"/>
                  </a:lnTo>
                  <a:lnTo>
                    <a:pt x="90" y="574"/>
                  </a:lnTo>
                  <a:lnTo>
                    <a:pt x="92" y="580"/>
                  </a:lnTo>
                  <a:lnTo>
                    <a:pt x="94" y="586"/>
                  </a:lnTo>
                  <a:lnTo>
                    <a:pt x="98" y="592"/>
                  </a:lnTo>
                  <a:lnTo>
                    <a:pt x="150" y="592"/>
                  </a:lnTo>
                  <a:lnTo>
                    <a:pt x="138" y="572"/>
                  </a:lnTo>
                  <a:lnTo>
                    <a:pt x="134" y="564"/>
                  </a:lnTo>
                  <a:lnTo>
                    <a:pt x="132" y="560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4" y="552"/>
                  </a:lnTo>
                  <a:lnTo>
                    <a:pt x="138" y="550"/>
                  </a:lnTo>
                  <a:lnTo>
                    <a:pt x="144" y="546"/>
                  </a:lnTo>
                  <a:lnTo>
                    <a:pt x="148" y="542"/>
                  </a:lnTo>
                  <a:lnTo>
                    <a:pt x="144" y="540"/>
                  </a:lnTo>
                  <a:lnTo>
                    <a:pt x="144" y="536"/>
                  </a:lnTo>
                  <a:lnTo>
                    <a:pt x="144" y="530"/>
                  </a:lnTo>
                  <a:lnTo>
                    <a:pt x="146" y="526"/>
                  </a:lnTo>
                  <a:lnTo>
                    <a:pt x="152" y="520"/>
                  </a:lnTo>
                  <a:lnTo>
                    <a:pt x="160" y="514"/>
                  </a:lnTo>
                  <a:lnTo>
                    <a:pt x="162" y="510"/>
                  </a:lnTo>
                  <a:lnTo>
                    <a:pt x="162" y="504"/>
                  </a:lnTo>
                  <a:lnTo>
                    <a:pt x="162" y="498"/>
                  </a:lnTo>
                  <a:lnTo>
                    <a:pt x="158" y="494"/>
                  </a:lnTo>
                  <a:lnTo>
                    <a:pt x="158" y="492"/>
                  </a:lnTo>
                  <a:lnTo>
                    <a:pt x="150" y="490"/>
                  </a:lnTo>
                  <a:lnTo>
                    <a:pt x="138" y="484"/>
                  </a:lnTo>
                  <a:lnTo>
                    <a:pt x="126" y="478"/>
                  </a:lnTo>
                  <a:lnTo>
                    <a:pt x="124" y="474"/>
                  </a:lnTo>
                  <a:lnTo>
                    <a:pt x="122" y="472"/>
                  </a:lnTo>
                  <a:lnTo>
                    <a:pt x="124" y="468"/>
                  </a:lnTo>
                  <a:lnTo>
                    <a:pt x="126" y="464"/>
                  </a:lnTo>
                  <a:lnTo>
                    <a:pt x="134" y="456"/>
                  </a:lnTo>
                  <a:lnTo>
                    <a:pt x="144" y="448"/>
                  </a:lnTo>
                  <a:lnTo>
                    <a:pt x="150" y="440"/>
                  </a:lnTo>
                  <a:lnTo>
                    <a:pt x="148" y="434"/>
                  </a:lnTo>
                  <a:lnTo>
                    <a:pt x="146" y="426"/>
                  </a:lnTo>
                  <a:lnTo>
                    <a:pt x="148" y="420"/>
                  </a:lnTo>
                  <a:lnTo>
                    <a:pt x="150" y="416"/>
                  </a:lnTo>
                  <a:lnTo>
                    <a:pt x="154" y="414"/>
                  </a:lnTo>
                  <a:lnTo>
                    <a:pt x="150" y="408"/>
                  </a:lnTo>
                  <a:lnTo>
                    <a:pt x="146" y="402"/>
                  </a:lnTo>
                  <a:lnTo>
                    <a:pt x="152" y="406"/>
                  </a:lnTo>
                  <a:lnTo>
                    <a:pt x="154" y="408"/>
                  </a:lnTo>
                  <a:lnTo>
                    <a:pt x="158" y="410"/>
                  </a:lnTo>
                  <a:lnTo>
                    <a:pt x="162" y="408"/>
                  </a:lnTo>
                  <a:lnTo>
                    <a:pt x="164" y="402"/>
                  </a:lnTo>
                  <a:lnTo>
                    <a:pt x="162" y="396"/>
                  </a:lnTo>
                  <a:lnTo>
                    <a:pt x="156" y="394"/>
                  </a:lnTo>
                  <a:lnTo>
                    <a:pt x="150" y="396"/>
                  </a:lnTo>
                  <a:lnTo>
                    <a:pt x="144" y="398"/>
                  </a:lnTo>
                  <a:lnTo>
                    <a:pt x="136" y="386"/>
                  </a:lnTo>
                  <a:lnTo>
                    <a:pt x="130" y="372"/>
                  </a:lnTo>
                  <a:lnTo>
                    <a:pt x="138" y="372"/>
                  </a:lnTo>
                  <a:lnTo>
                    <a:pt x="146" y="372"/>
                  </a:lnTo>
                  <a:lnTo>
                    <a:pt x="154" y="376"/>
                  </a:lnTo>
                  <a:lnTo>
                    <a:pt x="162" y="376"/>
                  </a:lnTo>
                  <a:lnTo>
                    <a:pt x="170" y="374"/>
                  </a:lnTo>
                  <a:lnTo>
                    <a:pt x="176" y="370"/>
                  </a:lnTo>
                  <a:lnTo>
                    <a:pt x="172" y="366"/>
                  </a:lnTo>
                  <a:lnTo>
                    <a:pt x="168" y="362"/>
                  </a:lnTo>
                  <a:lnTo>
                    <a:pt x="168" y="358"/>
                  </a:lnTo>
                  <a:lnTo>
                    <a:pt x="168" y="350"/>
                  </a:lnTo>
                  <a:lnTo>
                    <a:pt x="174" y="344"/>
                  </a:lnTo>
                  <a:lnTo>
                    <a:pt x="180" y="338"/>
                  </a:lnTo>
                  <a:lnTo>
                    <a:pt x="188" y="336"/>
                  </a:lnTo>
                  <a:lnTo>
                    <a:pt x="206" y="332"/>
                  </a:lnTo>
                  <a:lnTo>
                    <a:pt x="222" y="328"/>
                  </a:lnTo>
                  <a:lnTo>
                    <a:pt x="226" y="326"/>
                  </a:lnTo>
                  <a:lnTo>
                    <a:pt x="232" y="322"/>
                  </a:lnTo>
                  <a:lnTo>
                    <a:pt x="240" y="312"/>
                  </a:lnTo>
                  <a:lnTo>
                    <a:pt x="246" y="300"/>
                  </a:lnTo>
                  <a:lnTo>
                    <a:pt x="248" y="288"/>
                  </a:lnTo>
                  <a:lnTo>
                    <a:pt x="246" y="282"/>
                  </a:lnTo>
                  <a:lnTo>
                    <a:pt x="242" y="278"/>
                  </a:lnTo>
                  <a:lnTo>
                    <a:pt x="238" y="272"/>
                  </a:lnTo>
                  <a:lnTo>
                    <a:pt x="236" y="268"/>
                  </a:lnTo>
                  <a:lnTo>
                    <a:pt x="236" y="266"/>
                  </a:lnTo>
                  <a:lnTo>
                    <a:pt x="236" y="260"/>
                  </a:lnTo>
                  <a:lnTo>
                    <a:pt x="222" y="250"/>
                  </a:lnTo>
                  <a:lnTo>
                    <a:pt x="212" y="242"/>
                  </a:lnTo>
                  <a:lnTo>
                    <a:pt x="208" y="236"/>
                  </a:lnTo>
                  <a:lnTo>
                    <a:pt x="210" y="166"/>
                  </a:ln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80"/>
                  </a:lnTo>
                  <a:lnTo>
                    <a:pt x="252" y="74"/>
                  </a:lnTo>
                  <a:lnTo>
                    <a:pt x="260" y="74"/>
                  </a:lnTo>
                  <a:lnTo>
                    <a:pt x="262" y="84"/>
                  </a:lnTo>
                  <a:lnTo>
                    <a:pt x="264" y="94"/>
                  </a:lnTo>
                  <a:lnTo>
                    <a:pt x="264" y="100"/>
                  </a:lnTo>
                  <a:lnTo>
                    <a:pt x="262" y="104"/>
                  </a:lnTo>
                  <a:lnTo>
                    <a:pt x="256" y="110"/>
                  </a:lnTo>
                  <a:lnTo>
                    <a:pt x="240" y="116"/>
                  </a:lnTo>
                  <a:lnTo>
                    <a:pt x="232" y="126"/>
                  </a:lnTo>
                  <a:lnTo>
                    <a:pt x="222" y="138"/>
                  </a:lnTo>
                  <a:lnTo>
                    <a:pt x="214" y="152"/>
                  </a:lnTo>
                  <a:lnTo>
                    <a:pt x="210" y="160"/>
                  </a:lnTo>
                  <a:lnTo>
                    <a:pt x="210" y="166"/>
                  </a:lnTo>
                  <a:lnTo>
                    <a:pt x="208" y="236"/>
                  </a:lnTo>
                  <a:lnTo>
                    <a:pt x="210" y="1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4" name="Freeform 20"/>
            <p:cNvSpPr>
              <a:spLocks noChangeAspect="1"/>
            </p:cNvSpPr>
            <p:nvPr/>
          </p:nvSpPr>
          <p:spPr bwMode="auto">
            <a:xfrm>
              <a:off x="3435" y="2020"/>
              <a:ext cx="134" cy="176"/>
            </a:xfrm>
            <a:custGeom>
              <a:avLst/>
              <a:gdLst>
                <a:gd name="T0" fmla="*/ 157 w 130"/>
                <a:gd name="T1" fmla="*/ 4 h 162"/>
                <a:gd name="T2" fmla="*/ 172 w 130"/>
                <a:gd name="T3" fmla="*/ 115 h 162"/>
                <a:gd name="T4" fmla="*/ 182 w 130"/>
                <a:gd name="T5" fmla="*/ 206 h 162"/>
                <a:gd name="T6" fmla="*/ 194 w 130"/>
                <a:gd name="T7" fmla="*/ 243 h 162"/>
                <a:gd name="T8" fmla="*/ 210 w 130"/>
                <a:gd name="T9" fmla="*/ 264 h 162"/>
                <a:gd name="T10" fmla="*/ 241 w 130"/>
                <a:gd name="T11" fmla="*/ 291 h 162"/>
                <a:gd name="T12" fmla="*/ 260 w 130"/>
                <a:gd name="T13" fmla="*/ 328 h 162"/>
                <a:gd name="T14" fmla="*/ 272 w 130"/>
                <a:gd name="T15" fmla="*/ 368 h 162"/>
                <a:gd name="T16" fmla="*/ 280 w 130"/>
                <a:gd name="T17" fmla="*/ 400 h 162"/>
                <a:gd name="T18" fmla="*/ 284 w 130"/>
                <a:gd name="T19" fmla="*/ 473 h 162"/>
                <a:gd name="T20" fmla="*/ 280 w 130"/>
                <a:gd name="T21" fmla="*/ 531 h 162"/>
                <a:gd name="T22" fmla="*/ 272 w 130"/>
                <a:gd name="T23" fmla="*/ 606 h 162"/>
                <a:gd name="T24" fmla="*/ 247 w 130"/>
                <a:gd name="T25" fmla="*/ 712 h 162"/>
                <a:gd name="T26" fmla="*/ 233 w 130"/>
                <a:gd name="T27" fmla="*/ 772 h 162"/>
                <a:gd name="T28" fmla="*/ 223 w 130"/>
                <a:gd name="T29" fmla="*/ 788 h 162"/>
                <a:gd name="T30" fmla="*/ 219 w 130"/>
                <a:gd name="T31" fmla="*/ 844 h 162"/>
                <a:gd name="T32" fmla="*/ 219 w 130"/>
                <a:gd name="T33" fmla="*/ 917 h 162"/>
                <a:gd name="T34" fmla="*/ 219 w 130"/>
                <a:gd name="T35" fmla="*/ 1010 h 162"/>
                <a:gd name="T36" fmla="*/ 198 w 130"/>
                <a:gd name="T37" fmla="*/ 1030 h 162"/>
                <a:gd name="T38" fmla="*/ 186 w 130"/>
                <a:gd name="T39" fmla="*/ 1010 h 162"/>
                <a:gd name="T40" fmla="*/ 186 w 130"/>
                <a:gd name="T41" fmla="*/ 1119 h 162"/>
                <a:gd name="T42" fmla="*/ 186 w 130"/>
                <a:gd name="T43" fmla="*/ 1131 h 162"/>
                <a:gd name="T44" fmla="*/ 186 w 130"/>
                <a:gd name="T45" fmla="*/ 1176 h 162"/>
                <a:gd name="T46" fmla="*/ 172 w 130"/>
                <a:gd name="T47" fmla="*/ 1191 h 162"/>
                <a:gd name="T48" fmla="*/ 157 w 130"/>
                <a:gd name="T49" fmla="*/ 1200 h 162"/>
                <a:gd name="T50" fmla="*/ 152 w 130"/>
                <a:gd name="T51" fmla="*/ 1219 h 162"/>
                <a:gd name="T52" fmla="*/ 143 w 130"/>
                <a:gd name="T53" fmla="*/ 1271 h 162"/>
                <a:gd name="T54" fmla="*/ 135 w 130"/>
                <a:gd name="T55" fmla="*/ 1304 h 162"/>
                <a:gd name="T56" fmla="*/ 131 w 130"/>
                <a:gd name="T57" fmla="*/ 1337 h 162"/>
                <a:gd name="T58" fmla="*/ 107 w 130"/>
                <a:gd name="T59" fmla="*/ 1371 h 162"/>
                <a:gd name="T60" fmla="*/ 83 w 130"/>
                <a:gd name="T61" fmla="*/ 1383 h 162"/>
                <a:gd name="T62" fmla="*/ 67 w 130"/>
                <a:gd name="T63" fmla="*/ 1383 h 162"/>
                <a:gd name="T64" fmla="*/ 48 w 130"/>
                <a:gd name="T65" fmla="*/ 1401 h 162"/>
                <a:gd name="T66" fmla="*/ 0 w 130"/>
                <a:gd name="T67" fmla="*/ 1176 h 162"/>
                <a:gd name="T68" fmla="*/ 0 w 130"/>
                <a:gd name="T69" fmla="*/ 1097 h 162"/>
                <a:gd name="T70" fmla="*/ 119 w 130"/>
                <a:gd name="T71" fmla="*/ 689 h 162"/>
                <a:gd name="T72" fmla="*/ 119 w 130"/>
                <a:gd name="T73" fmla="*/ 374 h 162"/>
                <a:gd name="T74" fmla="*/ 101 w 130"/>
                <a:gd name="T75" fmla="*/ 328 h 162"/>
                <a:gd name="T76" fmla="*/ 157 w 130"/>
                <a:gd name="T77" fmla="*/ 0 h 162"/>
                <a:gd name="T78" fmla="*/ 157 w 130"/>
                <a:gd name="T79" fmla="*/ 4 h 1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0"/>
                <a:gd name="T121" fmla="*/ 0 h 162"/>
                <a:gd name="T122" fmla="*/ 130 w 130"/>
                <a:gd name="T123" fmla="*/ 162 h 1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0" h="162">
                  <a:moveTo>
                    <a:pt x="72" y="4"/>
                  </a:moveTo>
                  <a:lnTo>
                    <a:pt x="78" y="14"/>
                  </a:lnTo>
                  <a:lnTo>
                    <a:pt x="82" y="24"/>
                  </a:lnTo>
                  <a:lnTo>
                    <a:pt x="88" y="28"/>
                  </a:lnTo>
                  <a:lnTo>
                    <a:pt x="96" y="30"/>
                  </a:lnTo>
                  <a:lnTo>
                    <a:pt x="110" y="34"/>
                  </a:lnTo>
                  <a:lnTo>
                    <a:pt x="118" y="38"/>
                  </a:lnTo>
                  <a:lnTo>
                    <a:pt x="124" y="42"/>
                  </a:lnTo>
                  <a:lnTo>
                    <a:pt x="128" y="46"/>
                  </a:lnTo>
                  <a:lnTo>
                    <a:pt x="130" y="54"/>
                  </a:lnTo>
                  <a:lnTo>
                    <a:pt x="128" y="62"/>
                  </a:lnTo>
                  <a:lnTo>
                    <a:pt x="124" y="70"/>
                  </a:lnTo>
                  <a:lnTo>
                    <a:pt x="112" y="82"/>
                  </a:lnTo>
                  <a:lnTo>
                    <a:pt x="106" y="88"/>
                  </a:lnTo>
                  <a:lnTo>
                    <a:pt x="102" y="92"/>
                  </a:lnTo>
                  <a:lnTo>
                    <a:pt x="100" y="98"/>
                  </a:lnTo>
                  <a:lnTo>
                    <a:pt x="100" y="106"/>
                  </a:lnTo>
                  <a:lnTo>
                    <a:pt x="100" y="118"/>
                  </a:lnTo>
                  <a:lnTo>
                    <a:pt x="90" y="120"/>
                  </a:lnTo>
                  <a:lnTo>
                    <a:pt x="84" y="118"/>
                  </a:lnTo>
                  <a:lnTo>
                    <a:pt x="84" y="130"/>
                  </a:lnTo>
                  <a:lnTo>
                    <a:pt x="84" y="132"/>
                  </a:lnTo>
                  <a:lnTo>
                    <a:pt x="84" y="136"/>
                  </a:lnTo>
                  <a:lnTo>
                    <a:pt x="78" y="138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66" y="146"/>
                  </a:lnTo>
                  <a:lnTo>
                    <a:pt x="62" y="152"/>
                  </a:lnTo>
                  <a:lnTo>
                    <a:pt x="60" y="156"/>
                  </a:lnTo>
                  <a:lnTo>
                    <a:pt x="48" y="158"/>
                  </a:lnTo>
                  <a:lnTo>
                    <a:pt x="40" y="160"/>
                  </a:lnTo>
                  <a:lnTo>
                    <a:pt x="32" y="160"/>
                  </a:lnTo>
                  <a:lnTo>
                    <a:pt x="22" y="162"/>
                  </a:lnTo>
                  <a:lnTo>
                    <a:pt x="0" y="136"/>
                  </a:lnTo>
                  <a:lnTo>
                    <a:pt x="0" y="128"/>
                  </a:lnTo>
                  <a:lnTo>
                    <a:pt x="54" y="80"/>
                  </a:lnTo>
                  <a:lnTo>
                    <a:pt x="54" y="44"/>
                  </a:lnTo>
                  <a:lnTo>
                    <a:pt x="46" y="38"/>
                  </a:lnTo>
                  <a:lnTo>
                    <a:pt x="72" y="0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5" name="Freeform 21"/>
            <p:cNvSpPr>
              <a:spLocks noChangeAspect="1"/>
            </p:cNvSpPr>
            <p:nvPr/>
          </p:nvSpPr>
          <p:spPr bwMode="auto">
            <a:xfrm>
              <a:off x="4777" y="1076"/>
              <a:ext cx="41" cy="15"/>
            </a:xfrm>
            <a:custGeom>
              <a:avLst/>
              <a:gdLst>
                <a:gd name="T0" fmla="*/ 46 w 40"/>
                <a:gd name="T1" fmla="*/ 62 h 14"/>
                <a:gd name="T2" fmla="*/ 14 w 40"/>
                <a:gd name="T3" fmla="*/ 71 h 14"/>
                <a:gd name="T4" fmla="*/ 10 w 40"/>
                <a:gd name="T5" fmla="*/ 81 h 14"/>
                <a:gd name="T6" fmla="*/ 6 w 40"/>
                <a:gd name="T7" fmla="*/ 81 h 14"/>
                <a:gd name="T8" fmla="*/ 2 w 40"/>
                <a:gd name="T9" fmla="*/ 71 h 14"/>
                <a:gd name="T10" fmla="*/ 0 w 40"/>
                <a:gd name="T11" fmla="*/ 54 h 14"/>
                <a:gd name="T12" fmla="*/ 2 w 40"/>
                <a:gd name="T13" fmla="*/ 6 h 14"/>
                <a:gd name="T14" fmla="*/ 8 w 40"/>
                <a:gd name="T15" fmla="*/ 2 h 14"/>
                <a:gd name="T16" fmla="*/ 16 w 40"/>
                <a:gd name="T17" fmla="*/ 0 h 14"/>
                <a:gd name="T18" fmla="*/ 50 w 40"/>
                <a:gd name="T19" fmla="*/ 0 h 14"/>
                <a:gd name="T20" fmla="*/ 56 w 40"/>
                <a:gd name="T21" fmla="*/ 4 h 14"/>
                <a:gd name="T22" fmla="*/ 71 w 40"/>
                <a:gd name="T23" fmla="*/ 62 h 14"/>
                <a:gd name="T24" fmla="*/ 56 w 40"/>
                <a:gd name="T25" fmla="*/ 71 h 14"/>
                <a:gd name="T26" fmla="*/ 46 w 40"/>
                <a:gd name="T27" fmla="*/ 62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14"/>
                <a:gd name="T44" fmla="*/ 40 w 40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14">
                  <a:moveTo>
                    <a:pt x="20" y="10"/>
                  </a:moveTo>
                  <a:lnTo>
                    <a:pt x="14" y="12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0" y="4"/>
                  </a:lnTo>
                  <a:lnTo>
                    <a:pt x="40" y="10"/>
                  </a:lnTo>
                  <a:lnTo>
                    <a:pt x="30" y="12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6" name="Freeform 22"/>
            <p:cNvSpPr>
              <a:spLocks noChangeAspect="1"/>
            </p:cNvSpPr>
            <p:nvPr/>
          </p:nvSpPr>
          <p:spPr bwMode="auto">
            <a:xfrm>
              <a:off x="4296" y="2062"/>
              <a:ext cx="164" cy="312"/>
            </a:xfrm>
            <a:custGeom>
              <a:avLst/>
              <a:gdLst>
                <a:gd name="T0" fmla="*/ 138 w 160"/>
                <a:gd name="T1" fmla="*/ 1955 h 288"/>
                <a:gd name="T2" fmla="*/ 196 w 160"/>
                <a:gd name="T3" fmla="*/ 1883 h 288"/>
                <a:gd name="T4" fmla="*/ 181 w 160"/>
                <a:gd name="T5" fmla="*/ 1845 h 288"/>
                <a:gd name="T6" fmla="*/ 227 w 160"/>
                <a:gd name="T7" fmla="*/ 1721 h 288"/>
                <a:gd name="T8" fmla="*/ 234 w 160"/>
                <a:gd name="T9" fmla="*/ 1666 h 288"/>
                <a:gd name="T10" fmla="*/ 230 w 160"/>
                <a:gd name="T11" fmla="*/ 1589 h 288"/>
                <a:gd name="T12" fmla="*/ 227 w 160"/>
                <a:gd name="T13" fmla="*/ 1506 h 288"/>
                <a:gd name="T14" fmla="*/ 216 w 160"/>
                <a:gd name="T15" fmla="*/ 1250 h 288"/>
                <a:gd name="T16" fmla="*/ 173 w 160"/>
                <a:gd name="T17" fmla="*/ 992 h 288"/>
                <a:gd name="T18" fmla="*/ 153 w 160"/>
                <a:gd name="T19" fmla="*/ 907 h 288"/>
                <a:gd name="T20" fmla="*/ 135 w 160"/>
                <a:gd name="T21" fmla="*/ 872 h 288"/>
                <a:gd name="T22" fmla="*/ 123 w 160"/>
                <a:gd name="T23" fmla="*/ 780 h 288"/>
                <a:gd name="T24" fmla="*/ 83 w 160"/>
                <a:gd name="T25" fmla="*/ 666 h 288"/>
                <a:gd name="T26" fmla="*/ 60 w 160"/>
                <a:gd name="T27" fmla="*/ 546 h 288"/>
                <a:gd name="T28" fmla="*/ 71 w 160"/>
                <a:gd name="T29" fmla="*/ 503 h 288"/>
                <a:gd name="T30" fmla="*/ 79 w 160"/>
                <a:gd name="T31" fmla="*/ 396 h 288"/>
                <a:gd name="T32" fmla="*/ 14 w 160"/>
                <a:gd name="T33" fmla="*/ 318 h 288"/>
                <a:gd name="T34" fmla="*/ 4 w 160"/>
                <a:gd name="T35" fmla="*/ 256 h 288"/>
                <a:gd name="T36" fmla="*/ 0 w 160"/>
                <a:gd name="T37" fmla="*/ 147 h 288"/>
                <a:gd name="T38" fmla="*/ 10 w 160"/>
                <a:gd name="T39" fmla="*/ 107 h 288"/>
                <a:gd name="T40" fmla="*/ 54 w 160"/>
                <a:gd name="T41" fmla="*/ 91 h 288"/>
                <a:gd name="T42" fmla="*/ 83 w 160"/>
                <a:gd name="T43" fmla="*/ 2 h 288"/>
                <a:gd name="T44" fmla="*/ 116 w 160"/>
                <a:gd name="T45" fmla="*/ 2 h 288"/>
                <a:gd name="T46" fmla="*/ 132 w 160"/>
                <a:gd name="T47" fmla="*/ 6 h 288"/>
                <a:gd name="T48" fmla="*/ 145 w 160"/>
                <a:gd name="T49" fmla="*/ 91 h 288"/>
                <a:gd name="T50" fmla="*/ 165 w 160"/>
                <a:gd name="T51" fmla="*/ 186 h 288"/>
                <a:gd name="T52" fmla="*/ 199 w 160"/>
                <a:gd name="T53" fmla="*/ 256 h 288"/>
                <a:gd name="T54" fmla="*/ 191 w 160"/>
                <a:gd name="T55" fmla="*/ 352 h 288"/>
                <a:gd name="T56" fmla="*/ 169 w 160"/>
                <a:gd name="T57" fmla="*/ 352 h 288"/>
                <a:gd name="T58" fmla="*/ 165 w 160"/>
                <a:gd name="T59" fmla="*/ 396 h 288"/>
                <a:gd name="T60" fmla="*/ 153 w 160"/>
                <a:gd name="T61" fmla="*/ 474 h 288"/>
                <a:gd name="T62" fmla="*/ 141 w 160"/>
                <a:gd name="T63" fmla="*/ 592 h 288"/>
                <a:gd name="T64" fmla="*/ 153 w 160"/>
                <a:gd name="T65" fmla="*/ 752 h 288"/>
                <a:gd name="T66" fmla="*/ 173 w 160"/>
                <a:gd name="T67" fmla="*/ 815 h 288"/>
                <a:gd name="T68" fmla="*/ 222 w 160"/>
                <a:gd name="T69" fmla="*/ 1054 h 288"/>
                <a:gd name="T70" fmla="*/ 281 w 160"/>
                <a:gd name="T71" fmla="*/ 1261 h 288"/>
                <a:gd name="T72" fmla="*/ 288 w 160"/>
                <a:gd name="T73" fmla="*/ 1452 h 288"/>
                <a:gd name="T74" fmla="*/ 295 w 160"/>
                <a:gd name="T75" fmla="*/ 1703 h 288"/>
                <a:gd name="T76" fmla="*/ 295 w 160"/>
                <a:gd name="T77" fmla="*/ 1798 h 288"/>
                <a:gd name="T78" fmla="*/ 281 w 160"/>
                <a:gd name="T79" fmla="*/ 1883 h 288"/>
                <a:gd name="T80" fmla="*/ 242 w 160"/>
                <a:gd name="T81" fmla="*/ 1978 h 288"/>
                <a:gd name="T82" fmla="*/ 212 w 160"/>
                <a:gd name="T83" fmla="*/ 2067 h 288"/>
                <a:gd name="T84" fmla="*/ 177 w 160"/>
                <a:gd name="T85" fmla="*/ 2277 h 288"/>
                <a:gd name="T86" fmla="*/ 157 w 160"/>
                <a:gd name="T87" fmla="*/ 2309 h 288"/>
                <a:gd name="T88" fmla="*/ 149 w 160"/>
                <a:gd name="T89" fmla="*/ 2295 h 288"/>
                <a:gd name="T90" fmla="*/ 149 w 160"/>
                <a:gd name="T91" fmla="*/ 2166 h 288"/>
                <a:gd name="T92" fmla="*/ 153 w 160"/>
                <a:gd name="T93" fmla="*/ 2067 h 288"/>
                <a:gd name="T94" fmla="*/ 138 w 160"/>
                <a:gd name="T95" fmla="*/ 2025 h 288"/>
                <a:gd name="T96" fmla="*/ 126 w 160"/>
                <a:gd name="T97" fmla="*/ 2000 h 288"/>
                <a:gd name="T98" fmla="*/ 129 w 160"/>
                <a:gd name="T99" fmla="*/ 1978 h 2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88"/>
                <a:gd name="T152" fmla="*/ 160 w 160"/>
                <a:gd name="T153" fmla="*/ 288 h 28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88">
                  <a:moveTo>
                    <a:pt x="68" y="248"/>
                  </a:moveTo>
                  <a:lnTo>
                    <a:pt x="74" y="244"/>
                  </a:lnTo>
                  <a:lnTo>
                    <a:pt x="84" y="242"/>
                  </a:lnTo>
                  <a:lnTo>
                    <a:pt x="102" y="236"/>
                  </a:lnTo>
                  <a:lnTo>
                    <a:pt x="98" y="232"/>
                  </a:lnTo>
                  <a:lnTo>
                    <a:pt x="96" y="230"/>
                  </a:lnTo>
                  <a:lnTo>
                    <a:pt x="94" y="228"/>
                  </a:lnTo>
                  <a:lnTo>
                    <a:pt x="120" y="214"/>
                  </a:lnTo>
                  <a:lnTo>
                    <a:pt x="122" y="212"/>
                  </a:lnTo>
                  <a:lnTo>
                    <a:pt x="124" y="208"/>
                  </a:lnTo>
                  <a:lnTo>
                    <a:pt x="122" y="204"/>
                  </a:lnTo>
                  <a:lnTo>
                    <a:pt x="122" y="198"/>
                  </a:lnTo>
                  <a:lnTo>
                    <a:pt x="122" y="194"/>
                  </a:lnTo>
                  <a:lnTo>
                    <a:pt x="120" y="188"/>
                  </a:lnTo>
                  <a:lnTo>
                    <a:pt x="120" y="170"/>
                  </a:lnTo>
                  <a:lnTo>
                    <a:pt x="114" y="156"/>
                  </a:lnTo>
                  <a:lnTo>
                    <a:pt x="108" y="146"/>
                  </a:lnTo>
                  <a:lnTo>
                    <a:pt x="92" y="126"/>
                  </a:lnTo>
                  <a:lnTo>
                    <a:pt x="88" y="120"/>
                  </a:lnTo>
                  <a:lnTo>
                    <a:pt x="82" y="114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0" y="102"/>
                  </a:lnTo>
                  <a:lnTo>
                    <a:pt x="64" y="98"/>
                  </a:lnTo>
                  <a:lnTo>
                    <a:pt x="56" y="92"/>
                  </a:lnTo>
                  <a:lnTo>
                    <a:pt x="46" y="84"/>
                  </a:lnTo>
                  <a:lnTo>
                    <a:pt x="36" y="74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40" y="62"/>
                  </a:lnTo>
                  <a:lnTo>
                    <a:pt x="44" y="58"/>
                  </a:lnTo>
                  <a:lnTo>
                    <a:pt x="44" y="50"/>
                  </a:lnTo>
                  <a:lnTo>
                    <a:pt x="28" y="46"/>
                  </a:lnTo>
                  <a:lnTo>
                    <a:pt x="14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8" y="14"/>
                  </a:lnTo>
                  <a:lnTo>
                    <a:pt x="28" y="12"/>
                  </a:lnTo>
                  <a:lnTo>
                    <a:pt x="36" y="6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60" y="2"/>
                  </a:lnTo>
                  <a:lnTo>
                    <a:pt x="64" y="4"/>
                  </a:lnTo>
                  <a:lnTo>
                    <a:pt x="70" y="6"/>
                  </a:lnTo>
                  <a:lnTo>
                    <a:pt x="76" y="6"/>
                  </a:lnTo>
                  <a:lnTo>
                    <a:pt x="78" y="12"/>
                  </a:lnTo>
                  <a:lnTo>
                    <a:pt x="80" y="16"/>
                  </a:lnTo>
                  <a:lnTo>
                    <a:pt x="88" y="24"/>
                  </a:lnTo>
                  <a:lnTo>
                    <a:pt x="96" y="30"/>
                  </a:lnTo>
                  <a:lnTo>
                    <a:pt x="104" y="32"/>
                  </a:lnTo>
                  <a:lnTo>
                    <a:pt x="102" y="38"/>
                  </a:lnTo>
                  <a:lnTo>
                    <a:pt x="100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8" y="50"/>
                  </a:lnTo>
                  <a:lnTo>
                    <a:pt x="86" y="56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6" y="74"/>
                  </a:lnTo>
                  <a:lnTo>
                    <a:pt x="78" y="90"/>
                  </a:lnTo>
                  <a:lnTo>
                    <a:pt x="82" y="94"/>
                  </a:lnTo>
                  <a:lnTo>
                    <a:pt x="84" y="98"/>
                  </a:lnTo>
                  <a:lnTo>
                    <a:pt x="92" y="102"/>
                  </a:lnTo>
                  <a:lnTo>
                    <a:pt x="106" y="118"/>
                  </a:lnTo>
                  <a:lnTo>
                    <a:pt x="118" y="132"/>
                  </a:lnTo>
                  <a:lnTo>
                    <a:pt x="130" y="146"/>
                  </a:lnTo>
                  <a:lnTo>
                    <a:pt x="148" y="158"/>
                  </a:lnTo>
                  <a:lnTo>
                    <a:pt x="148" y="166"/>
                  </a:lnTo>
                  <a:lnTo>
                    <a:pt x="152" y="182"/>
                  </a:lnTo>
                  <a:lnTo>
                    <a:pt x="160" y="206"/>
                  </a:lnTo>
                  <a:lnTo>
                    <a:pt x="156" y="212"/>
                  </a:lnTo>
                  <a:lnTo>
                    <a:pt x="156" y="218"/>
                  </a:lnTo>
                  <a:lnTo>
                    <a:pt x="156" y="224"/>
                  </a:lnTo>
                  <a:lnTo>
                    <a:pt x="154" y="228"/>
                  </a:lnTo>
                  <a:lnTo>
                    <a:pt x="148" y="236"/>
                  </a:lnTo>
                  <a:lnTo>
                    <a:pt x="138" y="244"/>
                  </a:lnTo>
                  <a:lnTo>
                    <a:pt x="128" y="248"/>
                  </a:lnTo>
                  <a:lnTo>
                    <a:pt x="120" y="250"/>
                  </a:lnTo>
                  <a:lnTo>
                    <a:pt x="112" y="258"/>
                  </a:lnTo>
                  <a:lnTo>
                    <a:pt x="104" y="272"/>
                  </a:lnTo>
                  <a:lnTo>
                    <a:pt x="94" y="28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82" y="288"/>
                  </a:lnTo>
                  <a:lnTo>
                    <a:pt x="80" y="286"/>
                  </a:lnTo>
                  <a:lnTo>
                    <a:pt x="80" y="278"/>
                  </a:lnTo>
                  <a:lnTo>
                    <a:pt x="80" y="270"/>
                  </a:lnTo>
                  <a:lnTo>
                    <a:pt x="82" y="264"/>
                  </a:lnTo>
                  <a:lnTo>
                    <a:pt x="82" y="258"/>
                  </a:lnTo>
                  <a:lnTo>
                    <a:pt x="80" y="252"/>
                  </a:lnTo>
                  <a:lnTo>
                    <a:pt x="74" y="252"/>
                  </a:lnTo>
                  <a:lnTo>
                    <a:pt x="70" y="250"/>
                  </a:lnTo>
                  <a:lnTo>
                    <a:pt x="66" y="250"/>
                  </a:lnTo>
                  <a:lnTo>
                    <a:pt x="64" y="250"/>
                  </a:lnTo>
                  <a:lnTo>
                    <a:pt x="68" y="24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7" name="Freeform 23"/>
            <p:cNvSpPr>
              <a:spLocks noChangeAspect="1"/>
            </p:cNvSpPr>
            <p:nvPr/>
          </p:nvSpPr>
          <p:spPr bwMode="auto">
            <a:xfrm>
              <a:off x="4329" y="2246"/>
              <a:ext cx="95" cy="89"/>
            </a:xfrm>
            <a:custGeom>
              <a:avLst/>
              <a:gdLst>
                <a:gd name="T0" fmla="*/ 197 w 92"/>
                <a:gd name="T1" fmla="*/ 0 h 82"/>
                <a:gd name="T2" fmla="*/ 194 w 92"/>
                <a:gd name="T3" fmla="*/ 2 h 82"/>
                <a:gd name="T4" fmla="*/ 185 w 92"/>
                <a:gd name="T5" fmla="*/ 4 h 82"/>
                <a:gd name="T6" fmla="*/ 176 w 92"/>
                <a:gd name="T7" fmla="*/ 2 h 82"/>
                <a:gd name="T8" fmla="*/ 160 w 92"/>
                <a:gd name="T9" fmla="*/ 2 h 82"/>
                <a:gd name="T10" fmla="*/ 150 w 92"/>
                <a:gd name="T11" fmla="*/ 2 h 82"/>
                <a:gd name="T12" fmla="*/ 145 w 92"/>
                <a:gd name="T13" fmla="*/ 59 h 82"/>
                <a:gd name="T14" fmla="*/ 140 w 92"/>
                <a:gd name="T15" fmla="*/ 96 h 82"/>
                <a:gd name="T16" fmla="*/ 128 w 92"/>
                <a:gd name="T17" fmla="*/ 69 h 82"/>
                <a:gd name="T18" fmla="*/ 116 w 92"/>
                <a:gd name="T19" fmla="*/ 59 h 82"/>
                <a:gd name="T20" fmla="*/ 96 w 92"/>
                <a:gd name="T21" fmla="*/ 4 h 82"/>
                <a:gd name="T22" fmla="*/ 70 w 92"/>
                <a:gd name="T23" fmla="*/ 4 h 82"/>
                <a:gd name="T24" fmla="*/ 46 w 92"/>
                <a:gd name="T25" fmla="*/ 4 h 82"/>
                <a:gd name="T26" fmla="*/ 10 w 92"/>
                <a:gd name="T27" fmla="*/ 69 h 82"/>
                <a:gd name="T28" fmla="*/ 6 w 92"/>
                <a:gd name="T29" fmla="*/ 96 h 82"/>
                <a:gd name="T30" fmla="*/ 2 w 92"/>
                <a:gd name="T31" fmla="*/ 133 h 82"/>
                <a:gd name="T32" fmla="*/ 2 w 92"/>
                <a:gd name="T33" fmla="*/ 183 h 82"/>
                <a:gd name="T34" fmla="*/ 0 w 92"/>
                <a:gd name="T35" fmla="*/ 234 h 82"/>
                <a:gd name="T36" fmla="*/ 2 w 92"/>
                <a:gd name="T37" fmla="*/ 288 h 82"/>
                <a:gd name="T38" fmla="*/ 4 w 92"/>
                <a:gd name="T39" fmla="*/ 340 h 82"/>
                <a:gd name="T40" fmla="*/ 6 w 92"/>
                <a:gd name="T41" fmla="*/ 371 h 82"/>
                <a:gd name="T42" fmla="*/ 8 w 92"/>
                <a:gd name="T43" fmla="*/ 417 h 82"/>
                <a:gd name="T44" fmla="*/ 10 w 92"/>
                <a:gd name="T45" fmla="*/ 474 h 82"/>
                <a:gd name="T46" fmla="*/ 10 w 92"/>
                <a:gd name="T47" fmla="*/ 481 h 82"/>
                <a:gd name="T48" fmla="*/ 14 w 92"/>
                <a:gd name="T49" fmla="*/ 534 h 82"/>
                <a:gd name="T50" fmla="*/ 42 w 92"/>
                <a:gd name="T51" fmla="*/ 567 h 82"/>
                <a:gd name="T52" fmla="*/ 46 w 92"/>
                <a:gd name="T53" fmla="*/ 606 h 82"/>
                <a:gd name="T54" fmla="*/ 58 w 92"/>
                <a:gd name="T55" fmla="*/ 606 h 82"/>
                <a:gd name="T56" fmla="*/ 58 w 92"/>
                <a:gd name="T57" fmla="*/ 701 h 82"/>
                <a:gd name="T58" fmla="*/ 70 w 92"/>
                <a:gd name="T59" fmla="*/ 668 h 82"/>
                <a:gd name="T60" fmla="*/ 78 w 92"/>
                <a:gd name="T61" fmla="*/ 658 h 82"/>
                <a:gd name="T62" fmla="*/ 96 w 92"/>
                <a:gd name="T63" fmla="*/ 615 h 82"/>
                <a:gd name="T64" fmla="*/ 120 w 92"/>
                <a:gd name="T65" fmla="*/ 606 h 82"/>
                <a:gd name="T66" fmla="*/ 160 w 92"/>
                <a:gd name="T67" fmla="*/ 558 h 82"/>
                <a:gd name="T68" fmla="*/ 150 w 92"/>
                <a:gd name="T69" fmla="*/ 520 h 82"/>
                <a:gd name="T70" fmla="*/ 145 w 92"/>
                <a:gd name="T71" fmla="*/ 511 h 82"/>
                <a:gd name="T72" fmla="*/ 140 w 92"/>
                <a:gd name="T73" fmla="*/ 481 h 82"/>
                <a:gd name="T74" fmla="*/ 201 w 92"/>
                <a:gd name="T75" fmla="*/ 371 h 82"/>
                <a:gd name="T76" fmla="*/ 207 w 92"/>
                <a:gd name="T77" fmla="*/ 354 h 82"/>
                <a:gd name="T78" fmla="*/ 210 w 92"/>
                <a:gd name="T79" fmla="*/ 315 h 82"/>
                <a:gd name="T80" fmla="*/ 207 w 92"/>
                <a:gd name="T81" fmla="*/ 288 h 82"/>
                <a:gd name="T82" fmla="*/ 207 w 92"/>
                <a:gd name="T83" fmla="*/ 234 h 82"/>
                <a:gd name="T84" fmla="*/ 207 w 92"/>
                <a:gd name="T85" fmla="*/ 199 h 82"/>
                <a:gd name="T86" fmla="*/ 201 w 92"/>
                <a:gd name="T87" fmla="*/ 156 h 82"/>
                <a:gd name="T88" fmla="*/ 201 w 92"/>
                <a:gd name="T89" fmla="*/ 0 h 82"/>
                <a:gd name="T90" fmla="*/ 197 w 92"/>
                <a:gd name="T91" fmla="*/ 0 h 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"/>
                <a:gd name="T139" fmla="*/ 0 h 82"/>
                <a:gd name="T140" fmla="*/ 92 w 92"/>
                <a:gd name="T141" fmla="*/ 82 h 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" h="82">
                  <a:moveTo>
                    <a:pt x="86" y="0"/>
                  </a:moveTo>
                  <a:lnTo>
                    <a:pt x="84" y="2"/>
                  </a:lnTo>
                  <a:lnTo>
                    <a:pt x="80" y="4"/>
                  </a:lnTo>
                  <a:lnTo>
                    <a:pt x="76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6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6"/>
                  </a:lnTo>
                  <a:lnTo>
                    <a:pt x="42" y="4"/>
                  </a:lnTo>
                  <a:lnTo>
                    <a:pt x="32" y="4"/>
                  </a:lnTo>
                  <a:lnTo>
                    <a:pt x="20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4" y="64"/>
                  </a:lnTo>
                  <a:lnTo>
                    <a:pt x="16" y="68"/>
                  </a:lnTo>
                  <a:lnTo>
                    <a:pt x="20" y="72"/>
                  </a:lnTo>
                  <a:lnTo>
                    <a:pt x="26" y="72"/>
                  </a:lnTo>
                  <a:lnTo>
                    <a:pt x="26" y="82"/>
                  </a:lnTo>
                  <a:lnTo>
                    <a:pt x="32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70" y="66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2" y="58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0" y="34"/>
                  </a:lnTo>
                  <a:lnTo>
                    <a:pt x="90" y="28"/>
                  </a:lnTo>
                  <a:lnTo>
                    <a:pt x="90" y="24"/>
                  </a:lnTo>
                  <a:lnTo>
                    <a:pt x="88" y="18"/>
                  </a:ln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8" name="Freeform 24"/>
            <p:cNvSpPr>
              <a:spLocks noChangeAspect="1"/>
            </p:cNvSpPr>
            <p:nvPr/>
          </p:nvSpPr>
          <p:spPr bwMode="auto">
            <a:xfrm>
              <a:off x="4265" y="2076"/>
              <a:ext cx="154" cy="184"/>
            </a:xfrm>
            <a:custGeom>
              <a:avLst/>
              <a:gdLst>
                <a:gd name="T0" fmla="*/ 216 w 150"/>
                <a:gd name="T1" fmla="*/ 1430 h 168"/>
                <a:gd name="T2" fmla="*/ 199 w 150"/>
                <a:gd name="T3" fmla="*/ 1312 h 168"/>
                <a:gd name="T4" fmla="*/ 189 w 150"/>
                <a:gd name="T5" fmla="*/ 1164 h 168"/>
                <a:gd name="T6" fmla="*/ 184 w 150"/>
                <a:gd name="T7" fmla="*/ 1089 h 168"/>
                <a:gd name="T8" fmla="*/ 157 w 150"/>
                <a:gd name="T9" fmla="*/ 948 h 168"/>
                <a:gd name="T10" fmla="*/ 137 w 150"/>
                <a:gd name="T11" fmla="*/ 866 h 168"/>
                <a:gd name="T12" fmla="*/ 124 w 150"/>
                <a:gd name="T13" fmla="*/ 934 h 168"/>
                <a:gd name="T14" fmla="*/ 113 w 150"/>
                <a:gd name="T15" fmla="*/ 999 h 168"/>
                <a:gd name="T16" fmla="*/ 101 w 150"/>
                <a:gd name="T17" fmla="*/ 948 h 168"/>
                <a:gd name="T18" fmla="*/ 87 w 150"/>
                <a:gd name="T19" fmla="*/ 912 h 168"/>
                <a:gd name="T20" fmla="*/ 71 w 150"/>
                <a:gd name="T21" fmla="*/ 948 h 168"/>
                <a:gd name="T22" fmla="*/ 54 w 150"/>
                <a:gd name="T23" fmla="*/ 810 h 168"/>
                <a:gd name="T24" fmla="*/ 54 w 150"/>
                <a:gd name="T25" fmla="*/ 651 h 168"/>
                <a:gd name="T26" fmla="*/ 46 w 150"/>
                <a:gd name="T27" fmla="*/ 647 h 168"/>
                <a:gd name="T28" fmla="*/ 12 w 150"/>
                <a:gd name="T29" fmla="*/ 647 h 168"/>
                <a:gd name="T30" fmla="*/ 6 w 150"/>
                <a:gd name="T31" fmla="*/ 525 h 168"/>
                <a:gd name="T32" fmla="*/ 0 w 150"/>
                <a:gd name="T33" fmla="*/ 437 h 168"/>
                <a:gd name="T34" fmla="*/ 10 w 150"/>
                <a:gd name="T35" fmla="*/ 313 h 168"/>
                <a:gd name="T36" fmla="*/ 12 w 150"/>
                <a:gd name="T37" fmla="*/ 232 h 168"/>
                <a:gd name="T38" fmla="*/ 48 w 150"/>
                <a:gd name="T39" fmla="*/ 254 h 168"/>
                <a:gd name="T40" fmla="*/ 54 w 150"/>
                <a:gd name="T41" fmla="*/ 232 h 168"/>
                <a:gd name="T42" fmla="*/ 48 w 150"/>
                <a:gd name="T43" fmla="*/ 85 h 168"/>
                <a:gd name="T44" fmla="*/ 50 w 150"/>
                <a:gd name="T45" fmla="*/ 2 h 168"/>
                <a:gd name="T46" fmla="*/ 56 w 150"/>
                <a:gd name="T47" fmla="*/ 4 h 168"/>
                <a:gd name="T48" fmla="*/ 63 w 150"/>
                <a:gd name="T49" fmla="*/ 194 h 168"/>
                <a:gd name="T50" fmla="*/ 83 w 150"/>
                <a:gd name="T51" fmla="*/ 278 h 168"/>
                <a:gd name="T52" fmla="*/ 145 w 150"/>
                <a:gd name="T53" fmla="*/ 376 h 168"/>
                <a:gd name="T54" fmla="*/ 137 w 150"/>
                <a:gd name="T55" fmla="*/ 525 h 168"/>
                <a:gd name="T56" fmla="*/ 127 w 150"/>
                <a:gd name="T57" fmla="*/ 576 h 168"/>
                <a:gd name="T58" fmla="*/ 149 w 150"/>
                <a:gd name="T59" fmla="*/ 756 h 168"/>
                <a:gd name="T60" fmla="*/ 189 w 150"/>
                <a:gd name="T61" fmla="*/ 907 h 168"/>
                <a:gd name="T62" fmla="*/ 202 w 150"/>
                <a:gd name="T63" fmla="*/ 999 h 168"/>
                <a:gd name="T64" fmla="*/ 221 w 150"/>
                <a:gd name="T65" fmla="*/ 1063 h 168"/>
                <a:gd name="T66" fmla="*/ 240 w 150"/>
                <a:gd name="T67" fmla="*/ 1193 h 168"/>
                <a:gd name="T68" fmla="*/ 284 w 150"/>
                <a:gd name="T69" fmla="*/ 1516 h 168"/>
                <a:gd name="T70" fmla="*/ 292 w 150"/>
                <a:gd name="T71" fmla="*/ 1660 h 168"/>
                <a:gd name="T72" fmla="*/ 281 w 150"/>
                <a:gd name="T73" fmla="*/ 1711 h 168"/>
                <a:gd name="T74" fmla="*/ 263 w 150"/>
                <a:gd name="T75" fmla="*/ 1682 h 168"/>
                <a:gd name="T76" fmla="*/ 249 w 150"/>
                <a:gd name="T77" fmla="*/ 1716 h 168"/>
                <a:gd name="T78" fmla="*/ 233 w 150"/>
                <a:gd name="T79" fmla="*/ 1769 h 1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50"/>
                <a:gd name="T121" fmla="*/ 0 h 168"/>
                <a:gd name="T122" fmla="*/ 150 w 150"/>
                <a:gd name="T123" fmla="*/ 168 h 16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50" h="168">
                  <a:moveTo>
                    <a:pt x="112" y="162"/>
                  </a:moveTo>
                  <a:lnTo>
                    <a:pt x="110" y="134"/>
                  </a:lnTo>
                  <a:lnTo>
                    <a:pt x="106" y="130"/>
                  </a:lnTo>
                  <a:lnTo>
                    <a:pt x="100" y="124"/>
                  </a:lnTo>
                  <a:lnTo>
                    <a:pt x="96" y="116"/>
                  </a:lnTo>
                  <a:lnTo>
                    <a:pt x="94" y="110"/>
                  </a:lnTo>
                  <a:lnTo>
                    <a:pt x="94" y="106"/>
                  </a:lnTo>
                  <a:lnTo>
                    <a:pt x="92" y="102"/>
                  </a:lnTo>
                  <a:lnTo>
                    <a:pt x="86" y="96"/>
                  </a:lnTo>
                  <a:lnTo>
                    <a:pt x="80" y="90"/>
                  </a:lnTo>
                  <a:lnTo>
                    <a:pt x="76" y="82"/>
                  </a:lnTo>
                  <a:lnTo>
                    <a:pt x="70" y="82"/>
                  </a:lnTo>
                  <a:lnTo>
                    <a:pt x="66" y="84"/>
                  </a:lnTo>
                  <a:lnTo>
                    <a:pt x="62" y="88"/>
                  </a:lnTo>
                  <a:lnTo>
                    <a:pt x="60" y="92"/>
                  </a:lnTo>
                  <a:lnTo>
                    <a:pt x="56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50" y="88"/>
                  </a:lnTo>
                  <a:lnTo>
                    <a:pt x="46" y="86"/>
                  </a:lnTo>
                  <a:lnTo>
                    <a:pt x="42" y="86"/>
                  </a:lnTo>
                  <a:lnTo>
                    <a:pt x="38" y="90"/>
                  </a:lnTo>
                  <a:lnTo>
                    <a:pt x="30" y="96"/>
                  </a:lnTo>
                  <a:lnTo>
                    <a:pt x="28" y="76"/>
                  </a:lnTo>
                  <a:lnTo>
                    <a:pt x="28" y="68"/>
                  </a:lnTo>
                  <a:lnTo>
                    <a:pt x="28" y="62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24" y="16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0" y="12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44" y="26"/>
                  </a:lnTo>
                  <a:lnTo>
                    <a:pt x="58" y="32"/>
                  </a:lnTo>
                  <a:lnTo>
                    <a:pt x="74" y="36"/>
                  </a:lnTo>
                  <a:lnTo>
                    <a:pt x="74" y="44"/>
                  </a:lnTo>
                  <a:lnTo>
                    <a:pt x="70" y="48"/>
                  </a:lnTo>
                  <a:lnTo>
                    <a:pt x="62" y="50"/>
                  </a:lnTo>
                  <a:lnTo>
                    <a:pt x="64" y="54"/>
                  </a:lnTo>
                  <a:lnTo>
                    <a:pt x="66" y="60"/>
                  </a:lnTo>
                  <a:lnTo>
                    <a:pt x="76" y="70"/>
                  </a:lnTo>
                  <a:lnTo>
                    <a:pt x="86" y="78"/>
                  </a:lnTo>
                  <a:lnTo>
                    <a:pt x="94" y="84"/>
                  </a:lnTo>
                  <a:lnTo>
                    <a:pt x="100" y="88"/>
                  </a:lnTo>
                  <a:lnTo>
                    <a:pt x="102" y="94"/>
                  </a:lnTo>
                  <a:lnTo>
                    <a:pt x="106" y="98"/>
                  </a:lnTo>
                  <a:lnTo>
                    <a:pt x="112" y="100"/>
                  </a:lnTo>
                  <a:lnTo>
                    <a:pt x="118" y="106"/>
                  </a:lnTo>
                  <a:lnTo>
                    <a:pt x="122" y="112"/>
                  </a:lnTo>
                  <a:lnTo>
                    <a:pt x="138" y="132"/>
                  </a:lnTo>
                  <a:lnTo>
                    <a:pt x="144" y="142"/>
                  </a:lnTo>
                  <a:lnTo>
                    <a:pt x="150" y="156"/>
                  </a:lnTo>
                  <a:lnTo>
                    <a:pt x="148" y="156"/>
                  </a:lnTo>
                  <a:lnTo>
                    <a:pt x="146" y="158"/>
                  </a:lnTo>
                  <a:lnTo>
                    <a:pt x="142" y="160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8" y="158"/>
                  </a:lnTo>
                  <a:lnTo>
                    <a:pt x="126" y="162"/>
                  </a:lnTo>
                  <a:lnTo>
                    <a:pt x="124" y="168"/>
                  </a:lnTo>
                  <a:lnTo>
                    <a:pt x="118" y="166"/>
                  </a:lnTo>
                  <a:lnTo>
                    <a:pt x="112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79" name="Freeform 25"/>
            <p:cNvSpPr>
              <a:spLocks noChangeAspect="1"/>
            </p:cNvSpPr>
            <p:nvPr/>
          </p:nvSpPr>
          <p:spPr bwMode="auto">
            <a:xfrm>
              <a:off x="4231" y="2120"/>
              <a:ext cx="150" cy="319"/>
            </a:xfrm>
            <a:custGeom>
              <a:avLst/>
              <a:gdLst>
                <a:gd name="T0" fmla="*/ 205 w 146"/>
                <a:gd name="T1" fmla="*/ 2393 h 294"/>
                <a:gd name="T2" fmla="*/ 198 w 146"/>
                <a:gd name="T3" fmla="*/ 2454 h 294"/>
                <a:gd name="T4" fmla="*/ 183 w 146"/>
                <a:gd name="T5" fmla="*/ 2454 h 294"/>
                <a:gd name="T6" fmla="*/ 164 w 146"/>
                <a:gd name="T7" fmla="*/ 2358 h 294"/>
                <a:gd name="T8" fmla="*/ 144 w 146"/>
                <a:gd name="T9" fmla="*/ 2283 h 294"/>
                <a:gd name="T10" fmla="*/ 111 w 146"/>
                <a:gd name="T11" fmla="*/ 2117 h 294"/>
                <a:gd name="T12" fmla="*/ 77 w 146"/>
                <a:gd name="T13" fmla="*/ 2039 h 294"/>
                <a:gd name="T14" fmla="*/ 65 w 146"/>
                <a:gd name="T15" fmla="*/ 2057 h 294"/>
                <a:gd name="T16" fmla="*/ 61 w 146"/>
                <a:gd name="T17" fmla="*/ 1845 h 294"/>
                <a:gd name="T18" fmla="*/ 77 w 146"/>
                <a:gd name="T19" fmla="*/ 1559 h 294"/>
                <a:gd name="T20" fmla="*/ 89 w 146"/>
                <a:gd name="T21" fmla="*/ 1444 h 294"/>
                <a:gd name="T22" fmla="*/ 89 w 146"/>
                <a:gd name="T23" fmla="*/ 1324 h 294"/>
                <a:gd name="T24" fmla="*/ 69 w 146"/>
                <a:gd name="T25" fmla="*/ 1112 h 294"/>
                <a:gd name="T26" fmla="*/ 18 w 146"/>
                <a:gd name="T27" fmla="*/ 955 h 294"/>
                <a:gd name="T28" fmla="*/ 48 w 146"/>
                <a:gd name="T29" fmla="*/ 850 h 294"/>
                <a:gd name="T30" fmla="*/ 50 w 146"/>
                <a:gd name="T31" fmla="*/ 726 h 294"/>
                <a:gd name="T32" fmla="*/ 46 w 146"/>
                <a:gd name="T33" fmla="*/ 613 h 294"/>
                <a:gd name="T34" fmla="*/ 4 w 146"/>
                <a:gd name="T35" fmla="*/ 445 h 294"/>
                <a:gd name="T36" fmla="*/ 0 w 146"/>
                <a:gd name="T37" fmla="*/ 315 h 294"/>
                <a:gd name="T38" fmla="*/ 4 w 146"/>
                <a:gd name="T39" fmla="*/ 197 h 294"/>
                <a:gd name="T40" fmla="*/ 12 w 146"/>
                <a:gd name="T41" fmla="*/ 112 h 294"/>
                <a:gd name="T42" fmla="*/ 65 w 146"/>
                <a:gd name="T43" fmla="*/ 0 h 294"/>
                <a:gd name="T44" fmla="*/ 77 w 146"/>
                <a:gd name="T45" fmla="*/ 69 h 294"/>
                <a:gd name="T46" fmla="*/ 89 w 146"/>
                <a:gd name="T47" fmla="*/ 168 h 294"/>
                <a:gd name="T48" fmla="*/ 111 w 146"/>
                <a:gd name="T49" fmla="*/ 168 h 294"/>
                <a:gd name="T50" fmla="*/ 125 w 146"/>
                <a:gd name="T51" fmla="*/ 182 h 294"/>
                <a:gd name="T52" fmla="*/ 125 w 146"/>
                <a:gd name="T53" fmla="*/ 296 h 294"/>
                <a:gd name="T54" fmla="*/ 144 w 146"/>
                <a:gd name="T55" fmla="*/ 410 h 294"/>
                <a:gd name="T56" fmla="*/ 160 w 146"/>
                <a:gd name="T57" fmla="*/ 378 h 294"/>
                <a:gd name="T58" fmla="*/ 173 w 146"/>
                <a:gd name="T59" fmla="*/ 410 h 294"/>
                <a:gd name="T60" fmla="*/ 183 w 146"/>
                <a:gd name="T61" fmla="*/ 445 h 294"/>
                <a:gd name="T62" fmla="*/ 195 w 146"/>
                <a:gd name="T63" fmla="*/ 403 h 294"/>
                <a:gd name="T64" fmla="*/ 209 w 146"/>
                <a:gd name="T65" fmla="*/ 348 h 294"/>
                <a:gd name="T66" fmla="*/ 229 w 146"/>
                <a:gd name="T67" fmla="*/ 410 h 294"/>
                <a:gd name="T68" fmla="*/ 255 w 146"/>
                <a:gd name="T69" fmla="*/ 515 h 294"/>
                <a:gd name="T70" fmla="*/ 260 w 146"/>
                <a:gd name="T71" fmla="*/ 584 h 294"/>
                <a:gd name="T72" fmla="*/ 271 w 146"/>
                <a:gd name="T73" fmla="*/ 706 h 294"/>
                <a:gd name="T74" fmla="*/ 290 w 146"/>
                <a:gd name="T75" fmla="*/ 783 h 294"/>
                <a:gd name="T76" fmla="*/ 278 w 146"/>
                <a:gd name="T77" fmla="*/ 1000 h 294"/>
                <a:gd name="T78" fmla="*/ 233 w 146"/>
                <a:gd name="T79" fmla="*/ 1000 h 294"/>
                <a:gd name="T80" fmla="*/ 205 w 146"/>
                <a:gd name="T81" fmla="*/ 1071 h 294"/>
                <a:gd name="T82" fmla="*/ 198 w 146"/>
                <a:gd name="T83" fmla="*/ 1158 h 294"/>
                <a:gd name="T84" fmla="*/ 198 w 146"/>
                <a:gd name="T85" fmla="*/ 1256 h 294"/>
                <a:gd name="T86" fmla="*/ 205 w 146"/>
                <a:gd name="T87" fmla="*/ 1331 h 294"/>
                <a:gd name="T88" fmla="*/ 198 w 146"/>
                <a:gd name="T89" fmla="*/ 1368 h 294"/>
                <a:gd name="T90" fmla="*/ 164 w 146"/>
                <a:gd name="T91" fmla="*/ 1297 h 294"/>
                <a:gd name="T92" fmla="*/ 128 w 146"/>
                <a:gd name="T93" fmla="*/ 1158 h 294"/>
                <a:gd name="T94" fmla="*/ 116 w 146"/>
                <a:gd name="T95" fmla="*/ 1356 h 294"/>
                <a:gd name="T96" fmla="*/ 105 w 146"/>
                <a:gd name="T97" fmla="*/ 1504 h 294"/>
                <a:gd name="T98" fmla="*/ 93 w 146"/>
                <a:gd name="T99" fmla="*/ 1692 h 294"/>
                <a:gd name="T100" fmla="*/ 105 w 146"/>
                <a:gd name="T101" fmla="*/ 1798 h 294"/>
                <a:gd name="T102" fmla="*/ 128 w 146"/>
                <a:gd name="T103" fmla="*/ 1845 h 294"/>
                <a:gd name="T104" fmla="*/ 132 w 146"/>
                <a:gd name="T105" fmla="*/ 1992 h 294"/>
                <a:gd name="T106" fmla="*/ 140 w 146"/>
                <a:gd name="T107" fmla="*/ 2101 h 294"/>
                <a:gd name="T108" fmla="*/ 148 w 146"/>
                <a:gd name="T109" fmla="*/ 2161 h 294"/>
                <a:gd name="T110" fmla="*/ 183 w 146"/>
                <a:gd name="T111" fmla="*/ 2243 h 2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6"/>
                <a:gd name="T169" fmla="*/ 0 h 294"/>
                <a:gd name="T170" fmla="*/ 146 w 146"/>
                <a:gd name="T171" fmla="*/ 294 h 29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6" h="294">
                  <a:moveTo>
                    <a:pt x="112" y="286"/>
                  </a:moveTo>
                  <a:lnTo>
                    <a:pt x="102" y="286"/>
                  </a:lnTo>
                  <a:lnTo>
                    <a:pt x="100" y="292"/>
                  </a:lnTo>
                  <a:lnTo>
                    <a:pt x="98" y="294"/>
                  </a:lnTo>
                  <a:lnTo>
                    <a:pt x="94" y="294"/>
                  </a:lnTo>
                  <a:lnTo>
                    <a:pt x="90" y="294"/>
                  </a:lnTo>
                  <a:lnTo>
                    <a:pt x="88" y="292"/>
                  </a:lnTo>
                  <a:lnTo>
                    <a:pt x="82" y="284"/>
                  </a:lnTo>
                  <a:lnTo>
                    <a:pt x="76" y="278"/>
                  </a:lnTo>
                  <a:lnTo>
                    <a:pt x="72" y="274"/>
                  </a:lnTo>
                  <a:lnTo>
                    <a:pt x="66" y="274"/>
                  </a:lnTo>
                  <a:lnTo>
                    <a:pt x="54" y="254"/>
                  </a:lnTo>
                  <a:lnTo>
                    <a:pt x="46" y="248"/>
                  </a:lnTo>
                  <a:lnTo>
                    <a:pt x="40" y="244"/>
                  </a:lnTo>
                  <a:lnTo>
                    <a:pt x="36" y="250"/>
                  </a:lnTo>
                  <a:lnTo>
                    <a:pt x="34" y="246"/>
                  </a:lnTo>
                  <a:lnTo>
                    <a:pt x="32" y="238"/>
                  </a:lnTo>
                  <a:lnTo>
                    <a:pt x="32" y="222"/>
                  </a:lnTo>
                  <a:lnTo>
                    <a:pt x="34" y="186"/>
                  </a:lnTo>
                  <a:lnTo>
                    <a:pt x="40" y="186"/>
                  </a:lnTo>
                  <a:lnTo>
                    <a:pt x="44" y="180"/>
                  </a:lnTo>
                  <a:lnTo>
                    <a:pt x="46" y="174"/>
                  </a:lnTo>
                  <a:lnTo>
                    <a:pt x="46" y="168"/>
                  </a:lnTo>
                  <a:lnTo>
                    <a:pt x="46" y="158"/>
                  </a:lnTo>
                  <a:lnTo>
                    <a:pt x="42" y="144"/>
                  </a:lnTo>
                  <a:lnTo>
                    <a:pt x="36" y="134"/>
                  </a:lnTo>
                  <a:lnTo>
                    <a:pt x="32" y="126"/>
                  </a:lnTo>
                  <a:lnTo>
                    <a:pt x="18" y="114"/>
                  </a:lnTo>
                  <a:lnTo>
                    <a:pt x="20" y="108"/>
                  </a:lnTo>
                  <a:lnTo>
                    <a:pt x="22" y="102"/>
                  </a:lnTo>
                  <a:lnTo>
                    <a:pt x="24" y="96"/>
                  </a:lnTo>
                  <a:lnTo>
                    <a:pt x="24" y="88"/>
                  </a:lnTo>
                  <a:lnTo>
                    <a:pt x="24" y="80"/>
                  </a:lnTo>
                  <a:lnTo>
                    <a:pt x="20" y="74"/>
                  </a:lnTo>
                  <a:lnTo>
                    <a:pt x="12" y="64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4" y="24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24" y="8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6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4" y="20"/>
                  </a:lnTo>
                  <a:lnTo>
                    <a:pt x="58" y="20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62" y="36"/>
                  </a:lnTo>
                  <a:lnTo>
                    <a:pt x="64" y="56"/>
                  </a:lnTo>
                  <a:lnTo>
                    <a:pt x="72" y="50"/>
                  </a:lnTo>
                  <a:lnTo>
                    <a:pt x="76" y="46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86" y="50"/>
                  </a:lnTo>
                  <a:lnTo>
                    <a:pt x="88" y="52"/>
                  </a:lnTo>
                  <a:lnTo>
                    <a:pt x="90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4" y="42"/>
                  </a:lnTo>
                  <a:lnTo>
                    <a:pt x="110" y="42"/>
                  </a:lnTo>
                  <a:lnTo>
                    <a:pt x="114" y="50"/>
                  </a:lnTo>
                  <a:lnTo>
                    <a:pt x="120" y="56"/>
                  </a:lnTo>
                  <a:lnTo>
                    <a:pt x="126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30" y="76"/>
                  </a:lnTo>
                  <a:lnTo>
                    <a:pt x="134" y="84"/>
                  </a:lnTo>
                  <a:lnTo>
                    <a:pt x="140" y="90"/>
                  </a:lnTo>
                  <a:lnTo>
                    <a:pt x="144" y="94"/>
                  </a:lnTo>
                  <a:lnTo>
                    <a:pt x="146" y="122"/>
                  </a:lnTo>
                  <a:lnTo>
                    <a:pt x="138" y="120"/>
                  </a:lnTo>
                  <a:lnTo>
                    <a:pt x="128" y="120"/>
                  </a:lnTo>
                  <a:lnTo>
                    <a:pt x="116" y="120"/>
                  </a:lnTo>
                  <a:lnTo>
                    <a:pt x="106" y="124"/>
                  </a:lnTo>
                  <a:lnTo>
                    <a:pt x="102" y="128"/>
                  </a:lnTo>
                  <a:lnTo>
                    <a:pt x="98" y="132"/>
                  </a:lnTo>
                  <a:lnTo>
                    <a:pt x="98" y="138"/>
                  </a:lnTo>
                  <a:lnTo>
                    <a:pt x="96" y="144"/>
                  </a:lnTo>
                  <a:lnTo>
                    <a:pt x="98" y="150"/>
                  </a:lnTo>
                  <a:lnTo>
                    <a:pt x="100" y="156"/>
                  </a:lnTo>
                  <a:lnTo>
                    <a:pt x="102" y="160"/>
                  </a:lnTo>
                  <a:lnTo>
                    <a:pt x="104" y="166"/>
                  </a:lnTo>
                  <a:lnTo>
                    <a:pt x="98" y="164"/>
                  </a:lnTo>
                  <a:lnTo>
                    <a:pt x="92" y="162"/>
                  </a:lnTo>
                  <a:lnTo>
                    <a:pt x="82" y="156"/>
                  </a:lnTo>
                  <a:lnTo>
                    <a:pt x="72" y="146"/>
                  </a:lnTo>
                  <a:lnTo>
                    <a:pt x="64" y="138"/>
                  </a:lnTo>
                  <a:lnTo>
                    <a:pt x="56" y="13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2" y="180"/>
                  </a:lnTo>
                  <a:lnTo>
                    <a:pt x="50" y="190"/>
                  </a:lnTo>
                  <a:lnTo>
                    <a:pt x="48" y="202"/>
                  </a:lnTo>
                  <a:lnTo>
                    <a:pt x="50" y="208"/>
                  </a:lnTo>
                  <a:lnTo>
                    <a:pt x="52" y="216"/>
                  </a:lnTo>
                  <a:lnTo>
                    <a:pt x="56" y="220"/>
                  </a:lnTo>
                  <a:lnTo>
                    <a:pt x="64" y="222"/>
                  </a:lnTo>
                  <a:lnTo>
                    <a:pt x="64" y="232"/>
                  </a:lnTo>
                  <a:lnTo>
                    <a:pt x="66" y="238"/>
                  </a:lnTo>
                  <a:lnTo>
                    <a:pt x="70" y="242"/>
                  </a:lnTo>
                  <a:lnTo>
                    <a:pt x="70" y="252"/>
                  </a:lnTo>
                  <a:lnTo>
                    <a:pt x="72" y="256"/>
                  </a:lnTo>
                  <a:lnTo>
                    <a:pt x="74" y="258"/>
                  </a:lnTo>
                  <a:lnTo>
                    <a:pt x="78" y="262"/>
                  </a:lnTo>
                  <a:lnTo>
                    <a:pt x="90" y="268"/>
                  </a:lnTo>
                  <a:lnTo>
                    <a:pt x="112" y="28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80" name="Freeform 26"/>
            <p:cNvSpPr>
              <a:spLocks noChangeAspect="1"/>
            </p:cNvSpPr>
            <p:nvPr/>
          </p:nvSpPr>
          <p:spPr bwMode="auto">
            <a:xfrm>
              <a:off x="4047" y="1996"/>
              <a:ext cx="96" cy="111"/>
            </a:xfrm>
            <a:custGeom>
              <a:avLst/>
              <a:gdLst>
                <a:gd name="T0" fmla="*/ 154 w 94"/>
                <a:gd name="T1" fmla="*/ 779 h 102"/>
                <a:gd name="T2" fmla="*/ 142 w 94"/>
                <a:gd name="T3" fmla="*/ 923 h 102"/>
                <a:gd name="T4" fmla="*/ 133 w 94"/>
                <a:gd name="T5" fmla="*/ 779 h 102"/>
                <a:gd name="T6" fmla="*/ 117 w 94"/>
                <a:gd name="T7" fmla="*/ 670 h 102"/>
                <a:gd name="T8" fmla="*/ 89 w 94"/>
                <a:gd name="T9" fmla="*/ 682 h 102"/>
                <a:gd name="T10" fmla="*/ 81 w 94"/>
                <a:gd name="T11" fmla="*/ 656 h 102"/>
                <a:gd name="T12" fmla="*/ 73 w 94"/>
                <a:gd name="T13" fmla="*/ 714 h 102"/>
                <a:gd name="T14" fmla="*/ 62 w 94"/>
                <a:gd name="T15" fmla="*/ 793 h 102"/>
                <a:gd name="T16" fmla="*/ 50 w 94"/>
                <a:gd name="T17" fmla="*/ 722 h 102"/>
                <a:gd name="T18" fmla="*/ 22 w 94"/>
                <a:gd name="T19" fmla="*/ 603 h 102"/>
                <a:gd name="T20" fmla="*/ 18 w 94"/>
                <a:gd name="T21" fmla="*/ 526 h 102"/>
                <a:gd name="T22" fmla="*/ 14 w 94"/>
                <a:gd name="T23" fmla="*/ 470 h 102"/>
                <a:gd name="T24" fmla="*/ 10 w 94"/>
                <a:gd name="T25" fmla="*/ 345 h 102"/>
                <a:gd name="T26" fmla="*/ 6 w 94"/>
                <a:gd name="T27" fmla="*/ 291 h 102"/>
                <a:gd name="T28" fmla="*/ 8 w 94"/>
                <a:gd name="T29" fmla="*/ 247 h 102"/>
                <a:gd name="T30" fmla="*/ 12 w 94"/>
                <a:gd name="T31" fmla="*/ 192 h 102"/>
                <a:gd name="T32" fmla="*/ 6 w 94"/>
                <a:gd name="T33" fmla="*/ 125 h 102"/>
                <a:gd name="T34" fmla="*/ 0 w 94"/>
                <a:gd name="T35" fmla="*/ 63 h 102"/>
                <a:gd name="T36" fmla="*/ 2 w 94"/>
                <a:gd name="T37" fmla="*/ 2 h 102"/>
                <a:gd name="T38" fmla="*/ 20 w 94"/>
                <a:gd name="T39" fmla="*/ 63 h 102"/>
                <a:gd name="T40" fmla="*/ 56 w 94"/>
                <a:gd name="T41" fmla="*/ 106 h 102"/>
                <a:gd name="T42" fmla="*/ 56 w 94"/>
                <a:gd name="T43" fmla="*/ 176 h 102"/>
                <a:gd name="T44" fmla="*/ 58 w 94"/>
                <a:gd name="T45" fmla="*/ 209 h 102"/>
                <a:gd name="T46" fmla="*/ 66 w 94"/>
                <a:gd name="T47" fmla="*/ 227 h 102"/>
                <a:gd name="T48" fmla="*/ 130 w 94"/>
                <a:gd name="T49" fmla="*/ 227 h 102"/>
                <a:gd name="T50" fmla="*/ 93 w 94"/>
                <a:gd name="T51" fmla="*/ 470 h 102"/>
                <a:gd name="T52" fmla="*/ 109 w 94"/>
                <a:gd name="T53" fmla="*/ 576 h 102"/>
                <a:gd name="T54" fmla="*/ 122 w 94"/>
                <a:gd name="T55" fmla="*/ 576 h 102"/>
                <a:gd name="T56" fmla="*/ 127 w 94"/>
                <a:gd name="T57" fmla="*/ 486 h 102"/>
                <a:gd name="T58" fmla="*/ 136 w 94"/>
                <a:gd name="T59" fmla="*/ 535 h 102"/>
                <a:gd name="T60" fmla="*/ 145 w 94"/>
                <a:gd name="T61" fmla="*/ 722 h 102"/>
                <a:gd name="T62" fmla="*/ 160 w 94"/>
                <a:gd name="T63" fmla="*/ 750 h 1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102"/>
                <a:gd name="T98" fmla="*/ 94 w 94"/>
                <a:gd name="T99" fmla="*/ 102 h 1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102">
                  <a:moveTo>
                    <a:pt x="94" y="84"/>
                  </a:moveTo>
                  <a:lnTo>
                    <a:pt x="90" y="86"/>
                  </a:lnTo>
                  <a:lnTo>
                    <a:pt x="86" y="92"/>
                  </a:lnTo>
                  <a:lnTo>
                    <a:pt x="82" y="102"/>
                  </a:lnTo>
                  <a:lnTo>
                    <a:pt x="78" y="94"/>
                  </a:lnTo>
                  <a:lnTo>
                    <a:pt x="76" y="86"/>
                  </a:lnTo>
                  <a:lnTo>
                    <a:pt x="74" y="80"/>
                  </a:lnTo>
                  <a:lnTo>
                    <a:pt x="68" y="74"/>
                  </a:lnTo>
                  <a:lnTo>
                    <a:pt x="62" y="76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50" y="72"/>
                  </a:lnTo>
                  <a:lnTo>
                    <a:pt x="48" y="70"/>
                  </a:lnTo>
                  <a:lnTo>
                    <a:pt x="46" y="78"/>
                  </a:lnTo>
                  <a:lnTo>
                    <a:pt x="42" y="84"/>
                  </a:lnTo>
                  <a:lnTo>
                    <a:pt x="36" y="88"/>
                  </a:lnTo>
                  <a:lnTo>
                    <a:pt x="28" y="92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6" y="42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20" y="6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2" y="24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8" y="26"/>
                  </a:lnTo>
                  <a:lnTo>
                    <a:pt x="74" y="26"/>
                  </a:lnTo>
                  <a:lnTo>
                    <a:pt x="74" y="32"/>
                  </a:lnTo>
                  <a:lnTo>
                    <a:pt x="56" y="52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6" y="66"/>
                  </a:lnTo>
                  <a:lnTo>
                    <a:pt x="70" y="64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8" y="60"/>
                  </a:lnTo>
                  <a:lnTo>
                    <a:pt x="82" y="70"/>
                  </a:lnTo>
                  <a:lnTo>
                    <a:pt x="84" y="80"/>
                  </a:lnTo>
                  <a:lnTo>
                    <a:pt x="88" y="86"/>
                  </a:lnTo>
                  <a:lnTo>
                    <a:pt x="9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81" name="Freeform 27"/>
            <p:cNvSpPr>
              <a:spLocks noChangeAspect="1"/>
            </p:cNvSpPr>
            <p:nvPr/>
          </p:nvSpPr>
          <p:spPr bwMode="auto">
            <a:xfrm>
              <a:off x="3900" y="1914"/>
              <a:ext cx="145" cy="82"/>
            </a:xfrm>
            <a:custGeom>
              <a:avLst/>
              <a:gdLst>
                <a:gd name="T0" fmla="*/ 234 w 142"/>
                <a:gd name="T1" fmla="*/ 358 h 76"/>
                <a:gd name="T2" fmla="*/ 204 w 142"/>
                <a:gd name="T3" fmla="*/ 358 h 76"/>
                <a:gd name="T4" fmla="*/ 188 w 142"/>
                <a:gd name="T5" fmla="*/ 345 h 76"/>
                <a:gd name="T6" fmla="*/ 176 w 142"/>
                <a:gd name="T7" fmla="*/ 303 h 76"/>
                <a:gd name="T8" fmla="*/ 172 w 142"/>
                <a:gd name="T9" fmla="*/ 303 h 76"/>
                <a:gd name="T10" fmla="*/ 168 w 142"/>
                <a:gd name="T11" fmla="*/ 316 h 76"/>
                <a:gd name="T12" fmla="*/ 162 w 142"/>
                <a:gd name="T13" fmla="*/ 303 h 76"/>
                <a:gd name="T14" fmla="*/ 153 w 142"/>
                <a:gd name="T15" fmla="*/ 285 h 76"/>
                <a:gd name="T16" fmla="*/ 147 w 142"/>
                <a:gd name="T17" fmla="*/ 272 h 76"/>
                <a:gd name="T18" fmla="*/ 141 w 142"/>
                <a:gd name="T19" fmla="*/ 245 h 76"/>
                <a:gd name="T20" fmla="*/ 135 w 142"/>
                <a:gd name="T21" fmla="*/ 234 h 76"/>
                <a:gd name="T22" fmla="*/ 113 w 142"/>
                <a:gd name="T23" fmla="*/ 201 h 76"/>
                <a:gd name="T24" fmla="*/ 93 w 142"/>
                <a:gd name="T25" fmla="*/ 172 h 76"/>
                <a:gd name="T26" fmla="*/ 73 w 142"/>
                <a:gd name="T27" fmla="*/ 132 h 76"/>
                <a:gd name="T28" fmla="*/ 62 w 142"/>
                <a:gd name="T29" fmla="*/ 61 h 76"/>
                <a:gd name="T30" fmla="*/ 50 w 142"/>
                <a:gd name="T31" fmla="*/ 0 h 76"/>
                <a:gd name="T32" fmla="*/ 20 w 142"/>
                <a:gd name="T33" fmla="*/ 0 h 76"/>
                <a:gd name="T34" fmla="*/ 18 w 142"/>
                <a:gd name="T35" fmla="*/ 2 h 76"/>
                <a:gd name="T36" fmla="*/ 16 w 142"/>
                <a:gd name="T37" fmla="*/ 4 h 76"/>
                <a:gd name="T38" fmla="*/ 12 w 142"/>
                <a:gd name="T39" fmla="*/ 4 h 76"/>
                <a:gd name="T40" fmla="*/ 6 w 142"/>
                <a:gd name="T41" fmla="*/ 4 h 76"/>
                <a:gd name="T42" fmla="*/ 2 w 142"/>
                <a:gd name="T43" fmla="*/ 83 h 76"/>
                <a:gd name="T44" fmla="*/ 0 w 142"/>
                <a:gd name="T45" fmla="*/ 172 h 76"/>
                <a:gd name="T46" fmla="*/ 2 w 142"/>
                <a:gd name="T47" fmla="*/ 201 h 76"/>
                <a:gd name="T48" fmla="*/ 4 w 142"/>
                <a:gd name="T49" fmla="*/ 217 h 76"/>
                <a:gd name="T50" fmla="*/ 10 w 142"/>
                <a:gd name="T51" fmla="*/ 245 h 76"/>
                <a:gd name="T52" fmla="*/ 60 w 142"/>
                <a:gd name="T53" fmla="*/ 332 h 76"/>
                <a:gd name="T54" fmla="*/ 73 w 142"/>
                <a:gd name="T55" fmla="*/ 386 h 76"/>
                <a:gd name="T56" fmla="*/ 97 w 142"/>
                <a:gd name="T57" fmla="*/ 416 h 76"/>
                <a:gd name="T58" fmla="*/ 117 w 142"/>
                <a:gd name="T59" fmla="*/ 386 h 76"/>
                <a:gd name="T60" fmla="*/ 126 w 142"/>
                <a:gd name="T61" fmla="*/ 401 h 76"/>
                <a:gd name="T62" fmla="*/ 132 w 142"/>
                <a:gd name="T63" fmla="*/ 401 h 76"/>
                <a:gd name="T64" fmla="*/ 144 w 142"/>
                <a:gd name="T65" fmla="*/ 446 h 76"/>
                <a:gd name="T66" fmla="*/ 150 w 142"/>
                <a:gd name="T67" fmla="*/ 484 h 76"/>
                <a:gd name="T68" fmla="*/ 176 w 142"/>
                <a:gd name="T69" fmla="*/ 519 h 76"/>
                <a:gd name="T70" fmla="*/ 208 w 142"/>
                <a:gd name="T71" fmla="*/ 544 h 76"/>
                <a:gd name="T72" fmla="*/ 224 w 142"/>
                <a:gd name="T73" fmla="*/ 544 h 76"/>
                <a:gd name="T74" fmla="*/ 236 w 142"/>
                <a:gd name="T75" fmla="*/ 544 h 76"/>
                <a:gd name="T76" fmla="*/ 240 w 142"/>
                <a:gd name="T77" fmla="*/ 537 h 76"/>
                <a:gd name="T78" fmla="*/ 244 w 142"/>
                <a:gd name="T79" fmla="*/ 504 h 76"/>
                <a:gd name="T80" fmla="*/ 240 w 142"/>
                <a:gd name="T81" fmla="*/ 478 h 76"/>
                <a:gd name="T82" fmla="*/ 236 w 142"/>
                <a:gd name="T83" fmla="*/ 446 h 76"/>
                <a:gd name="T84" fmla="*/ 234 w 142"/>
                <a:gd name="T85" fmla="*/ 416 h 76"/>
                <a:gd name="T86" fmla="*/ 234 w 142"/>
                <a:gd name="T87" fmla="*/ 372 h 76"/>
                <a:gd name="T88" fmla="*/ 234 w 142"/>
                <a:gd name="T89" fmla="*/ 358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76"/>
                <a:gd name="T137" fmla="*/ 142 w 142"/>
                <a:gd name="T138" fmla="*/ 76 h 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76">
                  <a:moveTo>
                    <a:pt x="136" y="50"/>
                  </a:moveTo>
                  <a:lnTo>
                    <a:pt x="118" y="50"/>
                  </a:lnTo>
                  <a:lnTo>
                    <a:pt x="110" y="48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4"/>
                  </a:lnTo>
                  <a:lnTo>
                    <a:pt x="96" y="42"/>
                  </a:lnTo>
                  <a:lnTo>
                    <a:pt x="90" y="40"/>
                  </a:lnTo>
                  <a:lnTo>
                    <a:pt x="86" y="38"/>
                  </a:lnTo>
                  <a:lnTo>
                    <a:pt x="82" y="34"/>
                  </a:lnTo>
                  <a:lnTo>
                    <a:pt x="78" y="32"/>
                  </a:lnTo>
                  <a:lnTo>
                    <a:pt x="66" y="28"/>
                  </a:lnTo>
                  <a:lnTo>
                    <a:pt x="56" y="24"/>
                  </a:lnTo>
                  <a:lnTo>
                    <a:pt x="46" y="18"/>
                  </a:lnTo>
                  <a:lnTo>
                    <a:pt x="36" y="8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2" y="12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34" y="46"/>
                  </a:lnTo>
                  <a:lnTo>
                    <a:pt x="46" y="54"/>
                  </a:lnTo>
                  <a:lnTo>
                    <a:pt x="58" y="58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4" y="62"/>
                  </a:lnTo>
                  <a:lnTo>
                    <a:pt x="88" y="68"/>
                  </a:lnTo>
                  <a:lnTo>
                    <a:pt x="104" y="72"/>
                  </a:lnTo>
                  <a:lnTo>
                    <a:pt x="120" y="76"/>
                  </a:lnTo>
                  <a:lnTo>
                    <a:pt x="130" y="76"/>
                  </a:lnTo>
                  <a:lnTo>
                    <a:pt x="138" y="76"/>
                  </a:lnTo>
                  <a:lnTo>
                    <a:pt x="140" y="74"/>
                  </a:lnTo>
                  <a:lnTo>
                    <a:pt x="142" y="70"/>
                  </a:lnTo>
                  <a:lnTo>
                    <a:pt x="140" y="66"/>
                  </a:lnTo>
                  <a:lnTo>
                    <a:pt x="138" y="62"/>
                  </a:lnTo>
                  <a:lnTo>
                    <a:pt x="136" y="58"/>
                  </a:lnTo>
                  <a:lnTo>
                    <a:pt x="136" y="52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82" name="Freeform 28"/>
            <p:cNvSpPr>
              <a:spLocks noChangeAspect="1"/>
            </p:cNvSpPr>
            <p:nvPr/>
          </p:nvSpPr>
          <p:spPr bwMode="auto">
            <a:xfrm>
              <a:off x="3885" y="1456"/>
              <a:ext cx="530" cy="215"/>
            </a:xfrm>
            <a:custGeom>
              <a:avLst/>
              <a:gdLst>
                <a:gd name="T0" fmla="*/ 4 w 518"/>
                <a:gd name="T1" fmla="*/ 516 h 198"/>
                <a:gd name="T2" fmla="*/ 14 w 518"/>
                <a:gd name="T3" fmla="*/ 578 h 198"/>
                <a:gd name="T4" fmla="*/ 62 w 518"/>
                <a:gd name="T5" fmla="*/ 655 h 198"/>
                <a:gd name="T6" fmla="*/ 91 w 518"/>
                <a:gd name="T7" fmla="*/ 710 h 198"/>
                <a:gd name="T8" fmla="*/ 129 w 518"/>
                <a:gd name="T9" fmla="*/ 838 h 198"/>
                <a:gd name="T10" fmla="*/ 141 w 518"/>
                <a:gd name="T11" fmla="*/ 1032 h 198"/>
                <a:gd name="T12" fmla="*/ 153 w 518"/>
                <a:gd name="T13" fmla="*/ 1149 h 198"/>
                <a:gd name="T14" fmla="*/ 231 w 518"/>
                <a:gd name="T15" fmla="*/ 1177 h 198"/>
                <a:gd name="T16" fmla="*/ 268 w 518"/>
                <a:gd name="T17" fmla="*/ 1224 h 198"/>
                <a:gd name="T18" fmla="*/ 304 w 518"/>
                <a:gd name="T19" fmla="*/ 1329 h 198"/>
                <a:gd name="T20" fmla="*/ 336 w 518"/>
                <a:gd name="T21" fmla="*/ 1467 h 198"/>
                <a:gd name="T22" fmla="*/ 417 w 518"/>
                <a:gd name="T23" fmla="*/ 1519 h 198"/>
                <a:gd name="T24" fmla="*/ 503 w 518"/>
                <a:gd name="T25" fmla="*/ 1523 h 198"/>
                <a:gd name="T26" fmla="*/ 547 w 518"/>
                <a:gd name="T27" fmla="*/ 1636 h 198"/>
                <a:gd name="T28" fmla="*/ 604 w 518"/>
                <a:gd name="T29" fmla="*/ 1691 h 198"/>
                <a:gd name="T30" fmla="*/ 630 w 518"/>
                <a:gd name="T31" fmla="*/ 1636 h 198"/>
                <a:gd name="T32" fmla="*/ 707 w 518"/>
                <a:gd name="T33" fmla="*/ 1567 h 198"/>
                <a:gd name="T34" fmla="*/ 747 w 518"/>
                <a:gd name="T35" fmla="*/ 1491 h 198"/>
                <a:gd name="T36" fmla="*/ 774 w 518"/>
                <a:gd name="T37" fmla="*/ 1373 h 198"/>
                <a:gd name="T38" fmla="*/ 774 w 518"/>
                <a:gd name="T39" fmla="*/ 1291 h 198"/>
                <a:gd name="T40" fmla="*/ 758 w 518"/>
                <a:gd name="T41" fmla="*/ 1265 h 198"/>
                <a:gd name="T42" fmla="*/ 742 w 518"/>
                <a:gd name="T43" fmla="*/ 1214 h 198"/>
                <a:gd name="T44" fmla="*/ 747 w 518"/>
                <a:gd name="T45" fmla="*/ 1149 h 198"/>
                <a:gd name="T46" fmla="*/ 761 w 518"/>
                <a:gd name="T47" fmla="*/ 1121 h 198"/>
                <a:gd name="T48" fmla="*/ 776 w 518"/>
                <a:gd name="T49" fmla="*/ 1165 h 198"/>
                <a:gd name="T50" fmla="*/ 797 w 518"/>
                <a:gd name="T51" fmla="*/ 1149 h 198"/>
                <a:gd name="T52" fmla="*/ 815 w 518"/>
                <a:gd name="T53" fmla="*/ 1092 h 198"/>
                <a:gd name="T54" fmla="*/ 844 w 518"/>
                <a:gd name="T55" fmla="*/ 1072 h 198"/>
                <a:gd name="T56" fmla="*/ 854 w 518"/>
                <a:gd name="T57" fmla="*/ 1032 h 198"/>
                <a:gd name="T58" fmla="*/ 858 w 518"/>
                <a:gd name="T59" fmla="*/ 950 h 198"/>
                <a:gd name="T60" fmla="*/ 868 w 518"/>
                <a:gd name="T61" fmla="*/ 897 h 198"/>
                <a:gd name="T62" fmla="*/ 939 w 518"/>
                <a:gd name="T63" fmla="*/ 853 h 198"/>
                <a:gd name="T64" fmla="*/ 911 w 518"/>
                <a:gd name="T65" fmla="*/ 717 h 198"/>
                <a:gd name="T66" fmla="*/ 873 w 518"/>
                <a:gd name="T67" fmla="*/ 655 h 198"/>
                <a:gd name="T68" fmla="*/ 846 w 518"/>
                <a:gd name="T69" fmla="*/ 682 h 198"/>
                <a:gd name="T70" fmla="*/ 797 w 518"/>
                <a:gd name="T71" fmla="*/ 682 h 198"/>
                <a:gd name="T72" fmla="*/ 789 w 518"/>
                <a:gd name="T73" fmla="*/ 614 h 198"/>
                <a:gd name="T74" fmla="*/ 782 w 518"/>
                <a:gd name="T75" fmla="*/ 363 h 198"/>
                <a:gd name="T76" fmla="*/ 728 w 518"/>
                <a:gd name="T77" fmla="*/ 274 h 198"/>
                <a:gd name="T78" fmla="*/ 705 w 518"/>
                <a:gd name="T79" fmla="*/ 274 h 198"/>
                <a:gd name="T80" fmla="*/ 673 w 518"/>
                <a:gd name="T81" fmla="*/ 363 h 198"/>
                <a:gd name="T82" fmla="*/ 632 w 518"/>
                <a:gd name="T83" fmla="*/ 441 h 198"/>
                <a:gd name="T84" fmla="*/ 590 w 518"/>
                <a:gd name="T85" fmla="*/ 428 h 198"/>
                <a:gd name="T86" fmla="*/ 515 w 518"/>
                <a:gd name="T87" fmla="*/ 308 h 198"/>
                <a:gd name="T88" fmla="*/ 468 w 518"/>
                <a:gd name="T89" fmla="*/ 241 h 198"/>
                <a:gd name="T90" fmla="*/ 413 w 518"/>
                <a:gd name="T91" fmla="*/ 241 h 198"/>
                <a:gd name="T92" fmla="*/ 388 w 518"/>
                <a:gd name="T93" fmla="*/ 241 h 198"/>
                <a:gd name="T94" fmla="*/ 373 w 518"/>
                <a:gd name="T95" fmla="*/ 188 h 198"/>
                <a:gd name="T96" fmla="*/ 352 w 518"/>
                <a:gd name="T97" fmla="*/ 69 h 198"/>
                <a:gd name="T98" fmla="*/ 297 w 518"/>
                <a:gd name="T99" fmla="*/ 0 h 198"/>
                <a:gd name="T100" fmla="*/ 248 w 518"/>
                <a:gd name="T101" fmla="*/ 2 h 198"/>
                <a:gd name="T102" fmla="*/ 241 w 518"/>
                <a:gd name="T103" fmla="*/ 4 h 198"/>
                <a:gd name="T104" fmla="*/ 248 w 518"/>
                <a:gd name="T105" fmla="*/ 96 h 198"/>
                <a:gd name="T106" fmla="*/ 268 w 518"/>
                <a:gd name="T107" fmla="*/ 204 h 198"/>
                <a:gd name="T108" fmla="*/ 272 w 518"/>
                <a:gd name="T109" fmla="*/ 274 h 198"/>
                <a:gd name="T110" fmla="*/ 260 w 518"/>
                <a:gd name="T111" fmla="*/ 324 h 198"/>
                <a:gd name="T112" fmla="*/ 241 w 518"/>
                <a:gd name="T113" fmla="*/ 341 h 198"/>
                <a:gd name="T114" fmla="*/ 203 w 518"/>
                <a:gd name="T115" fmla="*/ 324 h 198"/>
                <a:gd name="T116" fmla="*/ 135 w 518"/>
                <a:gd name="T117" fmla="*/ 222 h 198"/>
                <a:gd name="T118" fmla="*/ 103 w 518"/>
                <a:gd name="T119" fmla="*/ 188 h 198"/>
                <a:gd name="T120" fmla="*/ 71 w 518"/>
                <a:gd name="T121" fmla="*/ 222 h 198"/>
                <a:gd name="T122" fmla="*/ 12 w 518"/>
                <a:gd name="T123" fmla="*/ 374 h 198"/>
                <a:gd name="T124" fmla="*/ 0 w 518"/>
                <a:gd name="T125" fmla="*/ 441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18"/>
                <a:gd name="T190" fmla="*/ 0 h 198"/>
                <a:gd name="T191" fmla="*/ 518 w 518"/>
                <a:gd name="T192" fmla="*/ 198 h 19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18" h="198">
                  <a:moveTo>
                    <a:pt x="0" y="52"/>
                  </a:moveTo>
                  <a:lnTo>
                    <a:pt x="4" y="60"/>
                  </a:lnTo>
                  <a:lnTo>
                    <a:pt x="8" y="64"/>
                  </a:lnTo>
                  <a:lnTo>
                    <a:pt x="14" y="68"/>
                  </a:lnTo>
                  <a:lnTo>
                    <a:pt x="22" y="70"/>
                  </a:lnTo>
                  <a:lnTo>
                    <a:pt x="36" y="76"/>
                  </a:lnTo>
                  <a:lnTo>
                    <a:pt x="44" y="78"/>
                  </a:lnTo>
                  <a:lnTo>
                    <a:pt x="52" y="82"/>
                  </a:lnTo>
                  <a:lnTo>
                    <a:pt x="64" y="92"/>
                  </a:lnTo>
                  <a:lnTo>
                    <a:pt x="70" y="98"/>
                  </a:lnTo>
                  <a:lnTo>
                    <a:pt x="74" y="106"/>
                  </a:lnTo>
                  <a:lnTo>
                    <a:pt x="78" y="122"/>
                  </a:lnTo>
                  <a:lnTo>
                    <a:pt x="82" y="128"/>
                  </a:lnTo>
                  <a:lnTo>
                    <a:pt x="86" y="134"/>
                  </a:lnTo>
                  <a:lnTo>
                    <a:pt x="118" y="134"/>
                  </a:lnTo>
                  <a:lnTo>
                    <a:pt x="128" y="138"/>
                  </a:lnTo>
                  <a:lnTo>
                    <a:pt x="138" y="142"/>
                  </a:lnTo>
                  <a:lnTo>
                    <a:pt x="148" y="144"/>
                  </a:lnTo>
                  <a:lnTo>
                    <a:pt x="158" y="150"/>
                  </a:lnTo>
                  <a:lnTo>
                    <a:pt x="168" y="156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4" y="178"/>
                  </a:lnTo>
                  <a:lnTo>
                    <a:pt x="230" y="178"/>
                  </a:lnTo>
                  <a:lnTo>
                    <a:pt x="230" y="180"/>
                  </a:lnTo>
                  <a:lnTo>
                    <a:pt x="278" y="180"/>
                  </a:lnTo>
                  <a:lnTo>
                    <a:pt x="288" y="186"/>
                  </a:lnTo>
                  <a:lnTo>
                    <a:pt x="302" y="192"/>
                  </a:lnTo>
                  <a:lnTo>
                    <a:pt x="318" y="196"/>
                  </a:lnTo>
                  <a:lnTo>
                    <a:pt x="334" y="198"/>
                  </a:lnTo>
                  <a:lnTo>
                    <a:pt x="342" y="196"/>
                  </a:lnTo>
                  <a:lnTo>
                    <a:pt x="348" y="192"/>
                  </a:lnTo>
                  <a:lnTo>
                    <a:pt x="358" y="184"/>
                  </a:lnTo>
                  <a:lnTo>
                    <a:pt x="390" y="184"/>
                  </a:lnTo>
                  <a:lnTo>
                    <a:pt x="402" y="180"/>
                  </a:lnTo>
                  <a:lnTo>
                    <a:pt x="412" y="174"/>
                  </a:lnTo>
                  <a:lnTo>
                    <a:pt x="422" y="166"/>
                  </a:lnTo>
                  <a:lnTo>
                    <a:pt x="426" y="160"/>
                  </a:lnTo>
                  <a:lnTo>
                    <a:pt x="426" y="156"/>
                  </a:lnTo>
                  <a:lnTo>
                    <a:pt x="426" y="152"/>
                  </a:lnTo>
                  <a:lnTo>
                    <a:pt x="424" y="150"/>
                  </a:lnTo>
                  <a:lnTo>
                    <a:pt x="418" y="148"/>
                  </a:lnTo>
                  <a:lnTo>
                    <a:pt x="412" y="144"/>
                  </a:lnTo>
                  <a:lnTo>
                    <a:pt x="410" y="142"/>
                  </a:lnTo>
                  <a:lnTo>
                    <a:pt x="410" y="138"/>
                  </a:lnTo>
                  <a:lnTo>
                    <a:pt x="412" y="134"/>
                  </a:lnTo>
                  <a:lnTo>
                    <a:pt x="416" y="132"/>
                  </a:lnTo>
                  <a:lnTo>
                    <a:pt x="420" y="132"/>
                  </a:lnTo>
                  <a:lnTo>
                    <a:pt x="424" y="134"/>
                  </a:lnTo>
                  <a:lnTo>
                    <a:pt x="428" y="136"/>
                  </a:lnTo>
                  <a:lnTo>
                    <a:pt x="434" y="136"/>
                  </a:lnTo>
                  <a:lnTo>
                    <a:pt x="440" y="134"/>
                  </a:lnTo>
                  <a:lnTo>
                    <a:pt x="446" y="132"/>
                  </a:lnTo>
                  <a:lnTo>
                    <a:pt x="450" y="128"/>
                  </a:lnTo>
                  <a:lnTo>
                    <a:pt x="454" y="126"/>
                  </a:lnTo>
                  <a:lnTo>
                    <a:pt x="464" y="124"/>
                  </a:lnTo>
                  <a:lnTo>
                    <a:pt x="468" y="124"/>
                  </a:lnTo>
                  <a:lnTo>
                    <a:pt x="472" y="122"/>
                  </a:lnTo>
                  <a:lnTo>
                    <a:pt x="472" y="116"/>
                  </a:lnTo>
                  <a:lnTo>
                    <a:pt x="474" y="112"/>
                  </a:lnTo>
                  <a:lnTo>
                    <a:pt x="474" y="108"/>
                  </a:lnTo>
                  <a:lnTo>
                    <a:pt x="478" y="104"/>
                  </a:lnTo>
                  <a:lnTo>
                    <a:pt x="496" y="102"/>
                  </a:lnTo>
                  <a:lnTo>
                    <a:pt x="518" y="100"/>
                  </a:lnTo>
                  <a:lnTo>
                    <a:pt x="512" y="92"/>
                  </a:lnTo>
                  <a:lnTo>
                    <a:pt x="502" y="84"/>
                  </a:lnTo>
                  <a:lnTo>
                    <a:pt x="492" y="78"/>
                  </a:lnTo>
                  <a:lnTo>
                    <a:pt x="482" y="76"/>
                  </a:lnTo>
                  <a:lnTo>
                    <a:pt x="474" y="78"/>
                  </a:lnTo>
                  <a:lnTo>
                    <a:pt x="466" y="80"/>
                  </a:lnTo>
                  <a:lnTo>
                    <a:pt x="446" y="80"/>
                  </a:lnTo>
                  <a:lnTo>
                    <a:pt x="440" y="80"/>
                  </a:lnTo>
                  <a:lnTo>
                    <a:pt x="438" y="76"/>
                  </a:lnTo>
                  <a:lnTo>
                    <a:pt x="434" y="72"/>
                  </a:lnTo>
                  <a:lnTo>
                    <a:pt x="434" y="66"/>
                  </a:lnTo>
                  <a:lnTo>
                    <a:pt x="432" y="42"/>
                  </a:lnTo>
                  <a:lnTo>
                    <a:pt x="412" y="34"/>
                  </a:lnTo>
                  <a:lnTo>
                    <a:pt x="402" y="32"/>
                  </a:lnTo>
                  <a:lnTo>
                    <a:pt x="396" y="32"/>
                  </a:lnTo>
                  <a:lnTo>
                    <a:pt x="388" y="32"/>
                  </a:lnTo>
                  <a:lnTo>
                    <a:pt x="382" y="34"/>
                  </a:lnTo>
                  <a:lnTo>
                    <a:pt x="370" y="42"/>
                  </a:lnTo>
                  <a:lnTo>
                    <a:pt x="358" y="50"/>
                  </a:lnTo>
                  <a:lnTo>
                    <a:pt x="350" y="52"/>
                  </a:lnTo>
                  <a:lnTo>
                    <a:pt x="342" y="52"/>
                  </a:lnTo>
                  <a:lnTo>
                    <a:pt x="326" y="50"/>
                  </a:lnTo>
                  <a:lnTo>
                    <a:pt x="312" y="48"/>
                  </a:lnTo>
                  <a:lnTo>
                    <a:pt x="284" y="36"/>
                  </a:lnTo>
                  <a:lnTo>
                    <a:pt x="272" y="30"/>
                  </a:lnTo>
                  <a:lnTo>
                    <a:pt x="258" y="28"/>
                  </a:lnTo>
                  <a:lnTo>
                    <a:pt x="244" y="26"/>
                  </a:lnTo>
                  <a:lnTo>
                    <a:pt x="228" y="28"/>
                  </a:lnTo>
                  <a:lnTo>
                    <a:pt x="220" y="30"/>
                  </a:lnTo>
                  <a:lnTo>
                    <a:pt x="214" y="28"/>
                  </a:lnTo>
                  <a:lnTo>
                    <a:pt x="210" y="26"/>
                  </a:lnTo>
                  <a:lnTo>
                    <a:pt x="206" y="22"/>
                  </a:lnTo>
                  <a:lnTo>
                    <a:pt x="200" y="14"/>
                  </a:lnTo>
                  <a:lnTo>
                    <a:pt x="194" y="8"/>
                  </a:lnTo>
                  <a:lnTo>
                    <a:pt x="184" y="4"/>
                  </a:lnTo>
                  <a:lnTo>
                    <a:pt x="164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4" y="4"/>
                  </a:lnTo>
                  <a:lnTo>
                    <a:pt x="136" y="8"/>
                  </a:lnTo>
                  <a:lnTo>
                    <a:pt x="138" y="12"/>
                  </a:lnTo>
                  <a:lnTo>
                    <a:pt x="142" y="18"/>
                  </a:lnTo>
                  <a:lnTo>
                    <a:pt x="148" y="24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8" y="36"/>
                  </a:lnTo>
                  <a:lnTo>
                    <a:pt x="144" y="38"/>
                  </a:lnTo>
                  <a:lnTo>
                    <a:pt x="140" y="40"/>
                  </a:lnTo>
                  <a:lnTo>
                    <a:pt x="134" y="40"/>
                  </a:lnTo>
                  <a:lnTo>
                    <a:pt x="122" y="40"/>
                  </a:lnTo>
                  <a:lnTo>
                    <a:pt x="112" y="38"/>
                  </a:lnTo>
                  <a:lnTo>
                    <a:pt x="92" y="32"/>
                  </a:lnTo>
                  <a:lnTo>
                    <a:pt x="74" y="26"/>
                  </a:lnTo>
                  <a:lnTo>
                    <a:pt x="66" y="24"/>
                  </a:lnTo>
                  <a:lnTo>
                    <a:pt x="58" y="22"/>
                  </a:lnTo>
                  <a:lnTo>
                    <a:pt x="50" y="24"/>
                  </a:lnTo>
                  <a:lnTo>
                    <a:pt x="42" y="26"/>
                  </a:lnTo>
                  <a:lnTo>
                    <a:pt x="26" y="32"/>
                  </a:lnTo>
                  <a:lnTo>
                    <a:pt x="12" y="44"/>
                  </a:lnTo>
                  <a:lnTo>
                    <a:pt x="0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83" name="Freeform 29"/>
            <p:cNvSpPr>
              <a:spLocks noChangeAspect="1"/>
            </p:cNvSpPr>
            <p:nvPr/>
          </p:nvSpPr>
          <p:spPr bwMode="auto">
            <a:xfrm>
              <a:off x="3389" y="1653"/>
              <a:ext cx="253" cy="153"/>
            </a:xfrm>
            <a:custGeom>
              <a:avLst/>
              <a:gdLst>
                <a:gd name="T0" fmla="*/ 20 w 248"/>
                <a:gd name="T1" fmla="*/ 67 h 140"/>
                <a:gd name="T2" fmla="*/ 72 w 248"/>
                <a:gd name="T3" fmla="*/ 236 h 140"/>
                <a:gd name="T4" fmla="*/ 121 w 248"/>
                <a:gd name="T5" fmla="*/ 258 h 140"/>
                <a:gd name="T6" fmla="*/ 144 w 248"/>
                <a:gd name="T7" fmla="*/ 4 h 140"/>
                <a:gd name="T8" fmla="*/ 190 w 248"/>
                <a:gd name="T9" fmla="*/ 67 h 140"/>
                <a:gd name="T10" fmla="*/ 206 w 248"/>
                <a:gd name="T11" fmla="*/ 198 h 140"/>
                <a:gd name="T12" fmla="*/ 210 w 248"/>
                <a:gd name="T13" fmla="*/ 282 h 140"/>
                <a:gd name="T14" fmla="*/ 234 w 248"/>
                <a:gd name="T15" fmla="*/ 306 h 140"/>
                <a:gd name="T16" fmla="*/ 264 w 248"/>
                <a:gd name="T17" fmla="*/ 402 h 140"/>
                <a:gd name="T18" fmla="*/ 310 w 248"/>
                <a:gd name="T19" fmla="*/ 647 h 140"/>
                <a:gd name="T20" fmla="*/ 349 w 248"/>
                <a:gd name="T21" fmla="*/ 749 h 140"/>
                <a:gd name="T22" fmla="*/ 393 w 248"/>
                <a:gd name="T23" fmla="*/ 904 h 140"/>
                <a:gd name="T24" fmla="*/ 409 w 248"/>
                <a:gd name="T25" fmla="*/ 923 h 140"/>
                <a:gd name="T26" fmla="*/ 416 w 248"/>
                <a:gd name="T27" fmla="*/ 1013 h 140"/>
                <a:gd name="T28" fmla="*/ 400 w 248"/>
                <a:gd name="T29" fmla="*/ 1069 h 140"/>
                <a:gd name="T30" fmla="*/ 373 w 248"/>
                <a:gd name="T31" fmla="*/ 988 h 140"/>
                <a:gd name="T32" fmla="*/ 335 w 248"/>
                <a:gd name="T33" fmla="*/ 1308 h 140"/>
                <a:gd name="T34" fmla="*/ 310 w 248"/>
                <a:gd name="T35" fmla="*/ 1410 h 140"/>
                <a:gd name="T36" fmla="*/ 271 w 248"/>
                <a:gd name="T37" fmla="*/ 1389 h 140"/>
                <a:gd name="T38" fmla="*/ 267 w 248"/>
                <a:gd name="T39" fmla="*/ 1205 h 140"/>
                <a:gd name="T40" fmla="*/ 241 w 248"/>
                <a:gd name="T41" fmla="*/ 1120 h 140"/>
                <a:gd name="T42" fmla="*/ 198 w 248"/>
                <a:gd name="T43" fmla="*/ 988 h 140"/>
                <a:gd name="T44" fmla="*/ 144 w 248"/>
                <a:gd name="T45" fmla="*/ 811 h 140"/>
                <a:gd name="T46" fmla="*/ 97 w 248"/>
                <a:gd name="T47" fmla="*/ 827 h 140"/>
                <a:gd name="T48" fmla="*/ 60 w 248"/>
                <a:gd name="T49" fmla="*/ 988 h 140"/>
                <a:gd name="T50" fmla="*/ 54 w 248"/>
                <a:gd name="T51" fmla="*/ 749 h 140"/>
                <a:gd name="T52" fmla="*/ 12 w 248"/>
                <a:gd name="T53" fmla="*/ 568 h 140"/>
                <a:gd name="T54" fmla="*/ 0 w 248"/>
                <a:gd name="T55" fmla="*/ 388 h 140"/>
                <a:gd name="T56" fmla="*/ 10 w 248"/>
                <a:gd name="T57" fmla="*/ 325 h 140"/>
                <a:gd name="T58" fmla="*/ 20 w 248"/>
                <a:gd name="T59" fmla="*/ 388 h 140"/>
                <a:gd name="T60" fmla="*/ 54 w 248"/>
                <a:gd name="T61" fmla="*/ 216 h 140"/>
                <a:gd name="T62" fmla="*/ 12 w 248"/>
                <a:gd name="T63" fmla="*/ 95 h 1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8"/>
                <a:gd name="T97" fmla="*/ 0 h 140"/>
                <a:gd name="T98" fmla="*/ 248 w 248"/>
                <a:gd name="T99" fmla="*/ 140 h 1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8" h="140">
                  <a:moveTo>
                    <a:pt x="8" y="6"/>
                  </a:moveTo>
                  <a:lnTo>
                    <a:pt x="20" y="6"/>
                  </a:lnTo>
                  <a:lnTo>
                    <a:pt x="32" y="10"/>
                  </a:lnTo>
                  <a:lnTo>
                    <a:pt x="46" y="24"/>
                  </a:lnTo>
                  <a:lnTo>
                    <a:pt x="56" y="24"/>
                  </a:lnTo>
                  <a:lnTo>
                    <a:pt x="72" y="26"/>
                  </a:lnTo>
                  <a:lnTo>
                    <a:pt x="72" y="14"/>
                  </a:lnTo>
                  <a:lnTo>
                    <a:pt x="86" y="4"/>
                  </a:lnTo>
                  <a:lnTo>
                    <a:pt x="96" y="0"/>
                  </a:lnTo>
                  <a:lnTo>
                    <a:pt x="114" y="6"/>
                  </a:lnTo>
                  <a:lnTo>
                    <a:pt x="120" y="12"/>
                  </a:lnTo>
                  <a:lnTo>
                    <a:pt x="122" y="20"/>
                  </a:lnTo>
                  <a:lnTo>
                    <a:pt x="122" y="24"/>
                  </a:lnTo>
                  <a:lnTo>
                    <a:pt x="124" y="28"/>
                  </a:lnTo>
                  <a:lnTo>
                    <a:pt x="130" y="30"/>
                  </a:lnTo>
                  <a:lnTo>
                    <a:pt x="140" y="30"/>
                  </a:lnTo>
                  <a:lnTo>
                    <a:pt x="152" y="30"/>
                  </a:lnTo>
                  <a:lnTo>
                    <a:pt x="158" y="40"/>
                  </a:lnTo>
                  <a:lnTo>
                    <a:pt x="172" y="56"/>
                  </a:lnTo>
                  <a:lnTo>
                    <a:pt x="184" y="64"/>
                  </a:lnTo>
                  <a:lnTo>
                    <a:pt x="194" y="72"/>
                  </a:lnTo>
                  <a:lnTo>
                    <a:pt x="208" y="74"/>
                  </a:lnTo>
                  <a:lnTo>
                    <a:pt x="220" y="86"/>
                  </a:lnTo>
                  <a:lnTo>
                    <a:pt x="234" y="90"/>
                  </a:lnTo>
                  <a:lnTo>
                    <a:pt x="240" y="92"/>
                  </a:lnTo>
                  <a:lnTo>
                    <a:pt x="244" y="92"/>
                  </a:lnTo>
                  <a:lnTo>
                    <a:pt x="246" y="94"/>
                  </a:lnTo>
                  <a:lnTo>
                    <a:pt x="248" y="102"/>
                  </a:lnTo>
                  <a:lnTo>
                    <a:pt x="248" y="106"/>
                  </a:lnTo>
                  <a:lnTo>
                    <a:pt x="238" y="106"/>
                  </a:lnTo>
                  <a:lnTo>
                    <a:pt x="230" y="102"/>
                  </a:lnTo>
                  <a:lnTo>
                    <a:pt x="222" y="98"/>
                  </a:lnTo>
                  <a:lnTo>
                    <a:pt x="210" y="114"/>
                  </a:lnTo>
                  <a:lnTo>
                    <a:pt x="200" y="130"/>
                  </a:lnTo>
                  <a:lnTo>
                    <a:pt x="192" y="136"/>
                  </a:lnTo>
                  <a:lnTo>
                    <a:pt x="184" y="140"/>
                  </a:lnTo>
                  <a:lnTo>
                    <a:pt x="174" y="138"/>
                  </a:lnTo>
                  <a:lnTo>
                    <a:pt x="162" y="138"/>
                  </a:lnTo>
                  <a:lnTo>
                    <a:pt x="160" y="128"/>
                  </a:lnTo>
                  <a:lnTo>
                    <a:pt x="160" y="120"/>
                  </a:lnTo>
                  <a:lnTo>
                    <a:pt x="152" y="116"/>
                  </a:lnTo>
                  <a:lnTo>
                    <a:pt x="144" y="112"/>
                  </a:lnTo>
                  <a:lnTo>
                    <a:pt x="134" y="106"/>
                  </a:lnTo>
                  <a:lnTo>
                    <a:pt x="118" y="98"/>
                  </a:lnTo>
                  <a:lnTo>
                    <a:pt x="100" y="86"/>
                  </a:lnTo>
                  <a:lnTo>
                    <a:pt x="86" y="80"/>
                  </a:lnTo>
                  <a:lnTo>
                    <a:pt x="70" y="78"/>
                  </a:lnTo>
                  <a:lnTo>
                    <a:pt x="60" y="82"/>
                  </a:lnTo>
                  <a:lnTo>
                    <a:pt x="50" y="88"/>
                  </a:lnTo>
                  <a:lnTo>
                    <a:pt x="34" y="98"/>
                  </a:lnTo>
                  <a:lnTo>
                    <a:pt x="32" y="86"/>
                  </a:lnTo>
                  <a:lnTo>
                    <a:pt x="28" y="74"/>
                  </a:lnTo>
                  <a:lnTo>
                    <a:pt x="20" y="64"/>
                  </a:lnTo>
                  <a:lnTo>
                    <a:pt x="12" y="56"/>
                  </a:lnTo>
                  <a:lnTo>
                    <a:pt x="4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10" y="32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32"/>
                  </a:lnTo>
                  <a:lnTo>
                    <a:pt x="28" y="22"/>
                  </a:lnTo>
                  <a:lnTo>
                    <a:pt x="22" y="16"/>
                  </a:lnTo>
                  <a:lnTo>
                    <a:pt x="12" y="1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84" name="Freeform 30"/>
            <p:cNvSpPr>
              <a:spLocks noChangeAspect="1"/>
            </p:cNvSpPr>
            <p:nvPr/>
          </p:nvSpPr>
          <p:spPr bwMode="auto">
            <a:xfrm>
              <a:off x="4458" y="2788"/>
              <a:ext cx="699" cy="602"/>
            </a:xfrm>
            <a:custGeom>
              <a:avLst/>
              <a:gdLst>
                <a:gd name="T0" fmla="*/ 367 w 684"/>
                <a:gd name="T1" fmla="*/ 1077 h 554"/>
                <a:gd name="T2" fmla="*/ 400 w 684"/>
                <a:gd name="T3" fmla="*/ 1081 h 554"/>
                <a:gd name="T4" fmla="*/ 428 w 684"/>
                <a:gd name="T5" fmla="*/ 929 h 554"/>
                <a:gd name="T6" fmla="*/ 457 w 684"/>
                <a:gd name="T7" fmla="*/ 668 h 554"/>
                <a:gd name="T8" fmla="*/ 538 w 684"/>
                <a:gd name="T9" fmla="*/ 601 h 554"/>
                <a:gd name="T10" fmla="*/ 555 w 684"/>
                <a:gd name="T11" fmla="*/ 668 h 554"/>
                <a:gd name="T12" fmla="*/ 587 w 684"/>
                <a:gd name="T13" fmla="*/ 531 h 554"/>
                <a:gd name="T14" fmla="*/ 613 w 684"/>
                <a:gd name="T15" fmla="*/ 368 h 554"/>
                <a:gd name="T16" fmla="*/ 683 w 684"/>
                <a:gd name="T17" fmla="*/ 224 h 554"/>
                <a:gd name="T18" fmla="*/ 674 w 684"/>
                <a:gd name="T19" fmla="*/ 4 h 554"/>
                <a:gd name="T20" fmla="*/ 703 w 684"/>
                <a:gd name="T21" fmla="*/ 115 h 554"/>
                <a:gd name="T22" fmla="*/ 780 w 684"/>
                <a:gd name="T23" fmla="*/ 206 h 554"/>
                <a:gd name="T24" fmla="*/ 809 w 684"/>
                <a:gd name="T25" fmla="*/ 190 h 554"/>
                <a:gd name="T26" fmla="*/ 785 w 684"/>
                <a:gd name="T27" fmla="*/ 400 h 554"/>
                <a:gd name="T28" fmla="*/ 800 w 684"/>
                <a:gd name="T29" fmla="*/ 479 h 554"/>
                <a:gd name="T30" fmla="*/ 792 w 684"/>
                <a:gd name="T31" fmla="*/ 531 h 554"/>
                <a:gd name="T32" fmla="*/ 768 w 684"/>
                <a:gd name="T33" fmla="*/ 773 h 554"/>
                <a:gd name="T34" fmla="*/ 836 w 684"/>
                <a:gd name="T35" fmla="*/ 991 h 554"/>
                <a:gd name="T36" fmla="*/ 886 w 684"/>
                <a:gd name="T37" fmla="*/ 1137 h 554"/>
                <a:gd name="T38" fmla="*/ 925 w 684"/>
                <a:gd name="T39" fmla="*/ 857 h 554"/>
                <a:gd name="T40" fmla="*/ 964 w 684"/>
                <a:gd name="T41" fmla="*/ 312 h 554"/>
                <a:gd name="T42" fmla="*/ 1007 w 684"/>
                <a:gd name="T43" fmla="*/ 2 h 554"/>
                <a:gd name="T44" fmla="*/ 1016 w 684"/>
                <a:gd name="T45" fmla="*/ 531 h 554"/>
                <a:gd name="T46" fmla="*/ 1054 w 684"/>
                <a:gd name="T47" fmla="*/ 714 h 554"/>
                <a:gd name="T48" fmla="*/ 1056 w 684"/>
                <a:gd name="T49" fmla="*/ 1100 h 554"/>
                <a:gd name="T50" fmla="*/ 1074 w 684"/>
                <a:gd name="T51" fmla="*/ 1412 h 554"/>
                <a:gd name="T52" fmla="*/ 1125 w 684"/>
                <a:gd name="T53" fmla="*/ 1700 h 554"/>
                <a:gd name="T54" fmla="*/ 1146 w 684"/>
                <a:gd name="T55" fmla="*/ 1943 h 554"/>
                <a:gd name="T56" fmla="*/ 1171 w 684"/>
                <a:gd name="T57" fmla="*/ 2183 h 554"/>
                <a:gd name="T58" fmla="*/ 1200 w 684"/>
                <a:gd name="T59" fmla="*/ 2513 h 554"/>
                <a:gd name="T60" fmla="*/ 1181 w 684"/>
                <a:gd name="T61" fmla="*/ 2997 h 554"/>
                <a:gd name="T62" fmla="*/ 1123 w 684"/>
                <a:gd name="T63" fmla="*/ 3521 h 554"/>
                <a:gd name="T64" fmla="*/ 1054 w 684"/>
                <a:gd name="T65" fmla="*/ 3812 h 554"/>
                <a:gd name="T66" fmla="*/ 945 w 684"/>
                <a:gd name="T67" fmla="*/ 4483 h 554"/>
                <a:gd name="T68" fmla="*/ 901 w 684"/>
                <a:gd name="T69" fmla="*/ 4582 h 554"/>
                <a:gd name="T70" fmla="*/ 827 w 684"/>
                <a:gd name="T71" fmla="*/ 4720 h 554"/>
                <a:gd name="T72" fmla="*/ 785 w 684"/>
                <a:gd name="T73" fmla="*/ 4612 h 554"/>
                <a:gd name="T74" fmla="*/ 713 w 684"/>
                <a:gd name="T75" fmla="*/ 4693 h 554"/>
                <a:gd name="T76" fmla="*/ 654 w 684"/>
                <a:gd name="T77" fmla="*/ 4497 h 554"/>
                <a:gd name="T78" fmla="*/ 658 w 684"/>
                <a:gd name="T79" fmla="*/ 4235 h 554"/>
                <a:gd name="T80" fmla="*/ 654 w 684"/>
                <a:gd name="T81" fmla="*/ 3981 h 554"/>
                <a:gd name="T82" fmla="*/ 616 w 684"/>
                <a:gd name="T83" fmla="*/ 4142 h 554"/>
                <a:gd name="T84" fmla="*/ 630 w 684"/>
                <a:gd name="T85" fmla="*/ 4076 h 554"/>
                <a:gd name="T86" fmla="*/ 644 w 684"/>
                <a:gd name="T87" fmla="*/ 3832 h 554"/>
                <a:gd name="T88" fmla="*/ 587 w 684"/>
                <a:gd name="T89" fmla="*/ 4088 h 554"/>
                <a:gd name="T90" fmla="*/ 577 w 684"/>
                <a:gd name="T91" fmla="*/ 3832 h 554"/>
                <a:gd name="T92" fmla="*/ 509 w 684"/>
                <a:gd name="T93" fmla="*/ 3573 h 554"/>
                <a:gd name="T94" fmla="*/ 308 w 684"/>
                <a:gd name="T95" fmla="*/ 3708 h 554"/>
                <a:gd name="T96" fmla="*/ 155 w 684"/>
                <a:gd name="T97" fmla="*/ 3968 h 554"/>
                <a:gd name="T98" fmla="*/ 20 w 684"/>
                <a:gd name="T99" fmla="*/ 4122 h 554"/>
                <a:gd name="T100" fmla="*/ 0 w 684"/>
                <a:gd name="T101" fmla="*/ 3936 h 554"/>
                <a:gd name="T102" fmla="*/ 52 w 684"/>
                <a:gd name="T103" fmla="*/ 3679 h 554"/>
                <a:gd name="T104" fmla="*/ 54 w 684"/>
                <a:gd name="T105" fmla="*/ 2957 h 554"/>
                <a:gd name="T106" fmla="*/ 22 w 684"/>
                <a:gd name="T107" fmla="*/ 2620 h 554"/>
                <a:gd name="T108" fmla="*/ 56 w 684"/>
                <a:gd name="T109" fmla="*/ 2620 h 554"/>
                <a:gd name="T110" fmla="*/ 68 w 684"/>
                <a:gd name="T111" fmla="*/ 2120 h 554"/>
                <a:gd name="T112" fmla="*/ 87 w 684"/>
                <a:gd name="T113" fmla="*/ 1959 h 554"/>
                <a:gd name="T114" fmla="*/ 134 w 684"/>
                <a:gd name="T115" fmla="*/ 1811 h 554"/>
                <a:gd name="T116" fmla="*/ 193 w 684"/>
                <a:gd name="T117" fmla="*/ 1645 h 554"/>
                <a:gd name="T118" fmla="*/ 295 w 684"/>
                <a:gd name="T119" fmla="*/ 1534 h 5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4"/>
                <a:gd name="T181" fmla="*/ 0 h 554"/>
                <a:gd name="T182" fmla="*/ 684 w 684"/>
                <a:gd name="T183" fmla="*/ 554 h 55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4" h="554">
                  <a:moveTo>
                    <a:pt x="194" y="150"/>
                  </a:moveTo>
                  <a:lnTo>
                    <a:pt x="200" y="142"/>
                  </a:lnTo>
                  <a:lnTo>
                    <a:pt x="202" y="140"/>
                  </a:lnTo>
                  <a:lnTo>
                    <a:pt x="202" y="134"/>
                  </a:lnTo>
                  <a:lnTo>
                    <a:pt x="204" y="128"/>
                  </a:lnTo>
                  <a:lnTo>
                    <a:pt x="208" y="122"/>
                  </a:lnTo>
                  <a:lnTo>
                    <a:pt x="214" y="116"/>
                  </a:lnTo>
                  <a:lnTo>
                    <a:pt x="218" y="114"/>
                  </a:lnTo>
                  <a:lnTo>
                    <a:pt x="220" y="122"/>
                  </a:lnTo>
                  <a:lnTo>
                    <a:pt x="222" y="124"/>
                  </a:lnTo>
                  <a:lnTo>
                    <a:pt x="226" y="126"/>
                  </a:lnTo>
                  <a:lnTo>
                    <a:pt x="228" y="124"/>
                  </a:lnTo>
                  <a:lnTo>
                    <a:pt x="228" y="122"/>
                  </a:lnTo>
                  <a:lnTo>
                    <a:pt x="230" y="120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36" y="108"/>
                  </a:lnTo>
                  <a:lnTo>
                    <a:pt x="244" y="108"/>
                  </a:lnTo>
                  <a:lnTo>
                    <a:pt x="244" y="100"/>
                  </a:lnTo>
                  <a:lnTo>
                    <a:pt x="248" y="94"/>
                  </a:lnTo>
                  <a:lnTo>
                    <a:pt x="250" y="90"/>
                  </a:lnTo>
                  <a:lnTo>
                    <a:pt x="254" y="86"/>
                  </a:lnTo>
                  <a:lnTo>
                    <a:pt x="258" y="84"/>
                  </a:lnTo>
                  <a:lnTo>
                    <a:pt x="260" y="78"/>
                  </a:lnTo>
                  <a:lnTo>
                    <a:pt x="262" y="74"/>
                  </a:lnTo>
                  <a:lnTo>
                    <a:pt x="266" y="70"/>
                  </a:lnTo>
                  <a:lnTo>
                    <a:pt x="282" y="64"/>
                  </a:lnTo>
                  <a:lnTo>
                    <a:pt x="290" y="62"/>
                  </a:lnTo>
                  <a:lnTo>
                    <a:pt x="296" y="58"/>
                  </a:lnTo>
                  <a:lnTo>
                    <a:pt x="306" y="68"/>
                  </a:lnTo>
                  <a:lnTo>
                    <a:pt x="310" y="72"/>
                  </a:lnTo>
                  <a:lnTo>
                    <a:pt x="310" y="78"/>
                  </a:lnTo>
                  <a:lnTo>
                    <a:pt x="310" y="80"/>
                  </a:lnTo>
                  <a:lnTo>
                    <a:pt x="308" y="82"/>
                  </a:lnTo>
                  <a:lnTo>
                    <a:pt x="312" y="80"/>
                  </a:lnTo>
                  <a:lnTo>
                    <a:pt x="316" y="78"/>
                  </a:lnTo>
                  <a:lnTo>
                    <a:pt x="320" y="80"/>
                  </a:lnTo>
                  <a:lnTo>
                    <a:pt x="324" y="80"/>
                  </a:lnTo>
                  <a:lnTo>
                    <a:pt x="330" y="78"/>
                  </a:lnTo>
                  <a:lnTo>
                    <a:pt x="334" y="76"/>
                  </a:lnTo>
                  <a:lnTo>
                    <a:pt x="332" y="68"/>
                  </a:lnTo>
                  <a:lnTo>
                    <a:pt x="334" y="62"/>
                  </a:lnTo>
                  <a:lnTo>
                    <a:pt x="338" y="58"/>
                  </a:lnTo>
                  <a:lnTo>
                    <a:pt x="344" y="54"/>
                  </a:lnTo>
                  <a:lnTo>
                    <a:pt x="350" y="52"/>
                  </a:lnTo>
                  <a:lnTo>
                    <a:pt x="348" y="48"/>
                  </a:lnTo>
                  <a:lnTo>
                    <a:pt x="346" y="46"/>
                  </a:lnTo>
                  <a:lnTo>
                    <a:pt x="348" y="42"/>
                  </a:lnTo>
                  <a:lnTo>
                    <a:pt x="350" y="38"/>
                  </a:lnTo>
                  <a:lnTo>
                    <a:pt x="360" y="32"/>
                  </a:lnTo>
                  <a:lnTo>
                    <a:pt x="370" y="28"/>
                  </a:lnTo>
                  <a:lnTo>
                    <a:pt x="380" y="28"/>
                  </a:lnTo>
                  <a:lnTo>
                    <a:pt x="384" y="26"/>
                  </a:lnTo>
                  <a:lnTo>
                    <a:pt x="388" y="26"/>
                  </a:lnTo>
                  <a:lnTo>
                    <a:pt x="390" y="22"/>
                  </a:lnTo>
                  <a:lnTo>
                    <a:pt x="392" y="18"/>
                  </a:lnTo>
                  <a:lnTo>
                    <a:pt x="392" y="14"/>
                  </a:lnTo>
                  <a:lnTo>
                    <a:pt x="386" y="12"/>
                  </a:lnTo>
                  <a:lnTo>
                    <a:pt x="384" y="10"/>
                  </a:lnTo>
                  <a:lnTo>
                    <a:pt x="384" y="4"/>
                  </a:lnTo>
                  <a:lnTo>
                    <a:pt x="390" y="4"/>
                  </a:lnTo>
                  <a:lnTo>
                    <a:pt x="392" y="6"/>
                  </a:lnTo>
                  <a:lnTo>
                    <a:pt x="396" y="8"/>
                  </a:lnTo>
                  <a:lnTo>
                    <a:pt x="394" y="12"/>
                  </a:lnTo>
                  <a:lnTo>
                    <a:pt x="396" y="12"/>
                  </a:lnTo>
                  <a:lnTo>
                    <a:pt x="400" y="14"/>
                  </a:lnTo>
                  <a:lnTo>
                    <a:pt x="402" y="14"/>
                  </a:lnTo>
                  <a:lnTo>
                    <a:pt x="412" y="16"/>
                  </a:lnTo>
                  <a:lnTo>
                    <a:pt x="420" y="20"/>
                  </a:lnTo>
                  <a:lnTo>
                    <a:pt x="42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8" y="20"/>
                  </a:lnTo>
                  <a:lnTo>
                    <a:pt x="450" y="26"/>
                  </a:lnTo>
                  <a:lnTo>
                    <a:pt x="454" y="30"/>
                  </a:lnTo>
                  <a:lnTo>
                    <a:pt x="456" y="24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4" y="24"/>
                  </a:lnTo>
                  <a:lnTo>
                    <a:pt x="466" y="28"/>
                  </a:lnTo>
                  <a:lnTo>
                    <a:pt x="464" y="34"/>
                  </a:lnTo>
                  <a:lnTo>
                    <a:pt x="460" y="40"/>
                  </a:lnTo>
                  <a:lnTo>
                    <a:pt x="454" y="44"/>
                  </a:lnTo>
                  <a:lnTo>
                    <a:pt x="448" y="46"/>
                  </a:lnTo>
                  <a:lnTo>
                    <a:pt x="448" y="52"/>
                  </a:lnTo>
                  <a:lnTo>
                    <a:pt x="448" y="54"/>
                  </a:lnTo>
                  <a:lnTo>
                    <a:pt x="450" y="56"/>
                  </a:lnTo>
                  <a:lnTo>
                    <a:pt x="452" y="58"/>
                  </a:lnTo>
                  <a:lnTo>
                    <a:pt x="454" y="58"/>
                  </a:lnTo>
                  <a:lnTo>
                    <a:pt x="456" y="56"/>
                  </a:lnTo>
                  <a:lnTo>
                    <a:pt x="458" y="60"/>
                  </a:lnTo>
                  <a:lnTo>
                    <a:pt x="460" y="60"/>
                  </a:lnTo>
                  <a:lnTo>
                    <a:pt x="458" y="64"/>
                  </a:lnTo>
                  <a:lnTo>
                    <a:pt x="454" y="66"/>
                  </a:lnTo>
                  <a:lnTo>
                    <a:pt x="452" y="66"/>
                  </a:lnTo>
                  <a:lnTo>
                    <a:pt x="450" y="62"/>
                  </a:lnTo>
                  <a:lnTo>
                    <a:pt x="450" y="58"/>
                  </a:lnTo>
                  <a:lnTo>
                    <a:pt x="440" y="66"/>
                  </a:lnTo>
                  <a:lnTo>
                    <a:pt x="436" y="70"/>
                  </a:lnTo>
                  <a:lnTo>
                    <a:pt x="434" y="76"/>
                  </a:lnTo>
                  <a:lnTo>
                    <a:pt x="434" y="82"/>
                  </a:lnTo>
                  <a:lnTo>
                    <a:pt x="438" y="88"/>
                  </a:lnTo>
                  <a:lnTo>
                    <a:pt x="440" y="92"/>
                  </a:lnTo>
                  <a:lnTo>
                    <a:pt x="446" y="94"/>
                  </a:lnTo>
                  <a:lnTo>
                    <a:pt x="456" y="98"/>
                  </a:lnTo>
                  <a:lnTo>
                    <a:pt x="462" y="100"/>
                  </a:lnTo>
                  <a:lnTo>
                    <a:pt x="466" y="104"/>
                  </a:lnTo>
                  <a:lnTo>
                    <a:pt x="476" y="112"/>
                  </a:lnTo>
                  <a:lnTo>
                    <a:pt x="490" y="118"/>
                  </a:lnTo>
                  <a:lnTo>
                    <a:pt x="492" y="120"/>
                  </a:lnTo>
                  <a:lnTo>
                    <a:pt x="496" y="126"/>
                  </a:lnTo>
                  <a:lnTo>
                    <a:pt x="498" y="130"/>
                  </a:lnTo>
                  <a:lnTo>
                    <a:pt x="500" y="132"/>
                  </a:lnTo>
                  <a:lnTo>
                    <a:pt x="504" y="132"/>
                  </a:lnTo>
                  <a:lnTo>
                    <a:pt x="508" y="132"/>
                  </a:lnTo>
                  <a:lnTo>
                    <a:pt x="512" y="130"/>
                  </a:lnTo>
                  <a:lnTo>
                    <a:pt x="516" y="126"/>
                  </a:lnTo>
                  <a:lnTo>
                    <a:pt x="520" y="120"/>
                  </a:lnTo>
                  <a:lnTo>
                    <a:pt x="522" y="112"/>
                  </a:lnTo>
                  <a:lnTo>
                    <a:pt x="526" y="100"/>
                  </a:lnTo>
                  <a:lnTo>
                    <a:pt x="530" y="92"/>
                  </a:lnTo>
                  <a:lnTo>
                    <a:pt x="536" y="82"/>
                  </a:lnTo>
                  <a:lnTo>
                    <a:pt x="538" y="70"/>
                  </a:lnTo>
                  <a:lnTo>
                    <a:pt x="540" y="56"/>
                  </a:lnTo>
                  <a:lnTo>
                    <a:pt x="542" y="46"/>
                  </a:lnTo>
                  <a:lnTo>
                    <a:pt x="548" y="36"/>
                  </a:lnTo>
                  <a:lnTo>
                    <a:pt x="552" y="26"/>
                  </a:lnTo>
                  <a:lnTo>
                    <a:pt x="558" y="8"/>
                  </a:lnTo>
                  <a:lnTo>
                    <a:pt x="562" y="2"/>
                  </a:lnTo>
                  <a:lnTo>
                    <a:pt x="564" y="0"/>
                  </a:lnTo>
                  <a:lnTo>
                    <a:pt x="568" y="0"/>
                  </a:lnTo>
                  <a:lnTo>
                    <a:pt x="572" y="2"/>
                  </a:lnTo>
                  <a:lnTo>
                    <a:pt x="574" y="6"/>
                  </a:lnTo>
                  <a:lnTo>
                    <a:pt x="572" y="14"/>
                  </a:lnTo>
                  <a:lnTo>
                    <a:pt x="572" y="22"/>
                  </a:lnTo>
                  <a:lnTo>
                    <a:pt x="572" y="28"/>
                  </a:lnTo>
                  <a:lnTo>
                    <a:pt x="576" y="48"/>
                  </a:lnTo>
                  <a:lnTo>
                    <a:pt x="578" y="62"/>
                  </a:lnTo>
                  <a:lnTo>
                    <a:pt x="580" y="66"/>
                  </a:lnTo>
                  <a:lnTo>
                    <a:pt x="582" y="68"/>
                  </a:lnTo>
                  <a:lnTo>
                    <a:pt x="586" y="68"/>
                  </a:lnTo>
                  <a:lnTo>
                    <a:pt x="588" y="66"/>
                  </a:lnTo>
                  <a:lnTo>
                    <a:pt x="594" y="74"/>
                  </a:lnTo>
                  <a:lnTo>
                    <a:pt x="600" y="82"/>
                  </a:lnTo>
                  <a:lnTo>
                    <a:pt x="596" y="90"/>
                  </a:lnTo>
                  <a:lnTo>
                    <a:pt x="598" y="98"/>
                  </a:lnTo>
                  <a:lnTo>
                    <a:pt x="596" y="108"/>
                  </a:lnTo>
                  <a:lnTo>
                    <a:pt x="598" y="114"/>
                  </a:lnTo>
                  <a:lnTo>
                    <a:pt x="600" y="120"/>
                  </a:lnTo>
                  <a:lnTo>
                    <a:pt x="602" y="128"/>
                  </a:lnTo>
                  <a:lnTo>
                    <a:pt x="602" y="134"/>
                  </a:lnTo>
                  <a:lnTo>
                    <a:pt x="604" y="142"/>
                  </a:lnTo>
                  <a:lnTo>
                    <a:pt x="606" y="146"/>
                  </a:lnTo>
                  <a:lnTo>
                    <a:pt x="606" y="156"/>
                  </a:lnTo>
                  <a:lnTo>
                    <a:pt x="606" y="160"/>
                  </a:lnTo>
                  <a:lnTo>
                    <a:pt x="610" y="164"/>
                  </a:lnTo>
                  <a:lnTo>
                    <a:pt x="618" y="170"/>
                  </a:lnTo>
                  <a:lnTo>
                    <a:pt x="628" y="176"/>
                  </a:lnTo>
                  <a:lnTo>
                    <a:pt x="636" y="182"/>
                  </a:lnTo>
                  <a:lnTo>
                    <a:pt x="638" y="188"/>
                  </a:lnTo>
                  <a:lnTo>
                    <a:pt x="638" y="192"/>
                  </a:lnTo>
                  <a:lnTo>
                    <a:pt x="640" y="196"/>
                  </a:lnTo>
                  <a:lnTo>
                    <a:pt x="642" y="200"/>
                  </a:lnTo>
                  <a:lnTo>
                    <a:pt x="642" y="216"/>
                  </a:lnTo>
                  <a:lnTo>
                    <a:pt x="642" y="222"/>
                  </a:lnTo>
                  <a:lnTo>
                    <a:pt x="644" y="224"/>
                  </a:lnTo>
                  <a:lnTo>
                    <a:pt x="646" y="224"/>
                  </a:lnTo>
                  <a:lnTo>
                    <a:pt x="650" y="224"/>
                  </a:lnTo>
                  <a:lnTo>
                    <a:pt x="650" y="222"/>
                  </a:lnTo>
                  <a:lnTo>
                    <a:pt x="658" y="232"/>
                  </a:lnTo>
                  <a:lnTo>
                    <a:pt x="660" y="238"/>
                  </a:lnTo>
                  <a:lnTo>
                    <a:pt x="660" y="246"/>
                  </a:lnTo>
                  <a:lnTo>
                    <a:pt x="662" y="250"/>
                  </a:lnTo>
                  <a:lnTo>
                    <a:pt x="664" y="252"/>
                  </a:lnTo>
                  <a:lnTo>
                    <a:pt x="666" y="254"/>
                  </a:lnTo>
                  <a:lnTo>
                    <a:pt x="668" y="256"/>
                  </a:lnTo>
                  <a:lnTo>
                    <a:pt x="678" y="270"/>
                  </a:lnTo>
                  <a:lnTo>
                    <a:pt x="682" y="278"/>
                  </a:lnTo>
                  <a:lnTo>
                    <a:pt x="684" y="284"/>
                  </a:lnTo>
                  <a:lnTo>
                    <a:pt x="682" y="290"/>
                  </a:lnTo>
                  <a:lnTo>
                    <a:pt x="680" y="298"/>
                  </a:lnTo>
                  <a:lnTo>
                    <a:pt x="676" y="302"/>
                  </a:lnTo>
                  <a:lnTo>
                    <a:pt x="676" y="310"/>
                  </a:lnTo>
                  <a:lnTo>
                    <a:pt x="676" y="324"/>
                  </a:lnTo>
                  <a:lnTo>
                    <a:pt x="676" y="336"/>
                  </a:lnTo>
                  <a:lnTo>
                    <a:pt x="672" y="346"/>
                  </a:lnTo>
                  <a:lnTo>
                    <a:pt x="670" y="354"/>
                  </a:lnTo>
                  <a:lnTo>
                    <a:pt x="666" y="362"/>
                  </a:lnTo>
                  <a:lnTo>
                    <a:pt x="654" y="378"/>
                  </a:lnTo>
                  <a:lnTo>
                    <a:pt x="644" y="398"/>
                  </a:lnTo>
                  <a:lnTo>
                    <a:pt x="642" y="404"/>
                  </a:lnTo>
                  <a:lnTo>
                    <a:pt x="638" y="406"/>
                  </a:lnTo>
                  <a:lnTo>
                    <a:pt x="634" y="410"/>
                  </a:lnTo>
                  <a:lnTo>
                    <a:pt x="630" y="414"/>
                  </a:lnTo>
                  <a:lnTo>
                    <a:pt x="626" y="420"/>
                  </a:lnTo>
                  <a:lnTo>
                    <a:pt x="622" y="424"/>
                  </a:lnTo>
                  <a:lnTo>
                    <a:pt x="608" y="432"/>
                  </a:lnTo>
                  <a:lnTo>
                    <a:pt x="600" y="440"/>
                  </a:lnTo>
                  <a:lnTo>
                    <a:pt x="594" y="448"/>
                  </a:lnTo>
                  <a:lnTo>
                    <a:pt x="588" y="456"/>
                  </a:lnTo>
                  <a:lnTo>
                    <a:pt x="582" y="464"/>
                  </a:lnTo>
                  <a:lnTo>
                    <a:pt x="560" y="488"/>
                  </a:lnTo>
                  <a:lnTo>
                    <a:pt x="548" y="502"/>
                  </a:lnTo>
                  <a:lnTo>
                    <a:pt x="538" y="516"/>
                  </a:lnTo>
                  <a:lnTo>
                    <a:pt x="536" y="518"/>
                  </a:lnTo>
                  <a:lnTo>
                    <a:pt x="534" y="522"/>
                  </a:lnTo>
                  <a:lnTo>
                    <a:pt x="532" y="524"/>
                  </a:lnTo>
                  <a:lnTo>
                    <a:pt x="530" y="526"/>
                  </a:lnTo>
                  <a:lnTo>
                    <a:pt x="520" y="528"/>
                  </a:lnTo>
                  <a:lnTo>
                    <a:pt x="512" y="528"/>
                  </a:lnTo>
                  <a:lnTo>
                    <a:pt x="502" y="530"/>
                  </a:lnTo>
                  <a:lnTo>
                    <a:pt x="496" y="530"/>
                  </a:lnTo>
                  <a:lnTo>
                    <a:pt x="488" y="534"/>
                  </a:lnTo>
                  <a:lnTo>
                    <a:pt x="482" y="538"/>
                  </a:lnTo>
                  <a:lnTo>
                    <a:pt x="476" y="542"/>
                  </a:lnTo>
                  <a:lnTo>
                    <a:pt x="470" y="544"/>
                  </a:lnTo>
                  <a:lnTo>
                    <a:pt x="466" y="546"/>
                  </a:lnTo>
                  <a:lnTo>
                    <a:pt x="464" y="550"/>
                  </a:lnTo>
                  <a:lnTo>
                    <a:pt x="460" y="552"/>
                  </a:lnTo>
                  <a:lnTo>
                    <a:pt x="458" y="554"/>
                  </a:lnTo>
                  <a:lnTo>
                    <a:pt x="452" y="544"/>
                  </a:lnTo>
                  <a:lnTo>
                    <a:pt x="448" y="532"/>
                  </a:lnTo>
                  <a:lnTo>
                    <a:pt x="442" y="532"/>
                  </a:lnTo>
                  <a:lnTo>
                    <a:pt x="440" y="534"/>
                  </a:lnTo>
                  <a:lnTo>
                    <a:pt x="438" y="538"/>
                  </a:lnTo>
                  <a:lnTo>
                    <a:pt x="414" y="552"/>
                  </a:lnTo>
                  <a:lnTo>
                    <a:pt x="408" y="548"/>
                  </a:lnTo>
                  <a:lnTo>
                    <a:pt x="406" y="542"/>
                  </a:lnTo>
                  <a:lnTo>
                    <a:pt x="398" y="542"/>
                  </a:lnTo>
                  <a:lnTo>
                    <a:pt x="392" y="542"/>
                  </a:lnTo>
                  <a:lnTo>
                    <a:pt x="386" y="538"/>
                  </a:lnTo>
                  <a:lnTo>
                    <a:pt x="380" y="532"/>
                  </a:lnTo>
                  <a:lnTo>
                    <a:pt x="374" y="524"/>
                  </a:lnTo>
                  <a:lnTo>
                    <a:pt x="372" y="518"/>
                  </a:lnTo>
                  <a:lnTo>
                    <a:pt x="372" y="514"/>
                  </a:lnTo>
                  <a:lnTo>
                    <a:pt x="376" y="510"/>
                  </a:lnTo>
                  <a:lnTo>
                    <a:pt x="378" y="506"/>
                  </a:lnTo>
                  <a:lnTo>
                    <a:pt x="380" y="500"/>
                  </a:lnTo>
                  <a:lnTo>
                    <a:pt x="378" y="492"/>
                  </a:lnTo>
                  <a:lnTo>
                    <a:pt x="374" y="488"/>
                  </a:lnTo>
                  <a:lnTo>
                    <a:pt x="370" y="486"/>
                  </a:lnTo>
                  <a:lnTo>
                    <a:pt x="366" y="482"/>
                  </a:lnTo>
                  <a:lnTo>
                    <a:pt x="372" y="474"/>
                  </a:lnTo>
                  <a:lnTo>
                    <a:pt x="372" y="470"/>
                  </a:lnTo>
                  <a:lnTo>
                    <a:pt x="374" y="464"/>
                  </a:lnTo>
                  <a:lnTo>
                    <a:pt x="372" y="460"/>
                  </a:lnTo>
                  <a:lnTo>
                    <a:pt x="368" y="460"/>
                  </a:lnTo>
                  <a:lnTo>
                    <a:pt x="366" y="462"/>
                  </a:lnTo>
                  <a:lnTo>
                    <a:pt x="362" y="470"/>
                  </a:lnTo>
                  <a:lnTo>
                    <a:pt x="358" y="476"/>
                  </a:lnTo>
                  <a:lnTo>
                    <a:pt x="354" y="478"/>
                  </a:lnTo>
                  <a:lnTo>
                    <a:pt x="350" y="478"/>
                  </a:lnTo>
                  <a:lnTo>
                    <a:pt x="348" y="478"/>
                  </a:lnTo>
                  <a:lnTo>
                    <a:pt x="346" y="476"/>
                  </a:lnTo>
                  <a:lnTo>
                    <a:pt x="348" y="472"/>
                  </a:lnTo>
                  <a:lnTo>
                    <a:pt x="352" y="472"/>
                  </a:lnTo>
                  <a:lnTo>
                    <a:pt x="356" y="470"/>
                  </a:lnTo>
                  <a:lnTo>
                    <a:pt x="358" y="470"/>
                  </a:lnTo>
                  <a:lnTo>
                    <a:pt x="372" y="452"/>
                  </a:lnTo>
                  <a:lnTo>
                    <a:pt x="378" y="444"/>
                  </a:lnTo>
                  <a:lnTo>
                    <a:pt x="382" y="434"/>
                  </a:lnTo>
                  <a:lnTo>
                    <a:pt x="376" y="434"/>
                  </a:lnTo>
                  <a:lnTo>
                    <a:pt x="368" y="434"/>
                  </a:lnTo>
                  <a:lnTo>
                    <a:pt x="366" y="442"/>
                  </a:lnTo>
                  <a:lnTo>
                    <a:pt x="364" y="448"/>
                  </a:lnTo>
                  <a:lnTo>
                    <a:pt x="358" y="448"/>
                  </a:lnTo>
                  <a:lnTo>
                    <a:pt x="350" y="450"/>
                  </a:lnTo>
                  <a:lnTo>
                    <a:pt x="342" y="456"/>
                  </a:lnTo>
                  <a:lnTo>
                    <a:pt x="336" y="464"/>
                  </a:lnTo>
                  <a:lnTo>
                    <a:pt x="334" y="472"/>
                  </a:lnTo>
                  <a:lnTo>
                    <a:pt x="328" y="472"/>
                  </a:lnTo>
                  <a:lnTo>
                    <a:pt x="326" y="470"/>
                  </a:lnTo>
                  <a:lnTo>
                    <a:pt x="326" y="466"/>
                  </a:lnTo>
                  <a:lnTo>
                    <a:pt x="328" y="458"/>
                  </a:lnTo>
                  <a:lnTo>
                    <a:pt x="330" y="450"/>
                  </a:lnTo>
                  <a:lnTo>
                    <a:pt x="328" y="442"/>
                  </a:lnTo>
                  <a:lnTo>
                    <a:pt x="326" y="436"/>
                  </a:lnTo>
                  <a:lnTo>
                    <a:pt x="324" y="430"/>
                  </a:lnTo>
                  <a:lnTo>
                    <a:pt x="322" y="422"/>
                  </a:lnTo>
                  <a:lnTo>
                    <a:pt x="308" y="418"/>
                  </a:lnTo>
                  <a:lnTo>
                    <a:pt x="298" y="414"/>
                  </a:lnTo>
                  <a:lnTo>
                    <a:pt x="290" y="412"/>
                  </a:lnTo>
                  <a:lnTo>
                    <a:pt x="288" y="408"/>
                  </a:lnTo>
                  <a:lnTo>
                    <a:pt x="284" y="406"/>
                  </a:lnTo>
                  <a:lnTo>
                    <a:pt x="250" y="406"/>
                  </a:lnTo>
                  <a:lnTo>
                    <a:pt x="224" y="422"/>
                  </a:lnTo>
                  <a:lnTo>
                    <a:pt x="190" y="422"/>
                  </a:lnTo>
                  <a:lnTo>
                    <a:pt x="176" y="428"/>
                  </a:lnTo>
                  <a:lnTo>
                    <a:pt x="162" y="436"/>
                  </a:lnTo>
                  <a:lnTo>
                    <a:pt x="144" y="448"/>
                  </a:lnTo>
                  <a:lnTo>
                    <a:pt x="132" y="452"/>
                  </a:lnTo>
                  <a:lnTo>
                    <a:pt x="116" y="454"/>
                  </a:lnTo>
                  <a:lnTo>
                    <a:pt x="100" y="454"/>
                  </a:lnTo>
                  <a:lnTo>
                    <a:pt x="90" y="456"/>
                  </a:lnTo>
                  <a:lnTo>
                    <a:pt x="80" y="458"/>
                  </a:lnTo>
                  <a:lnTo>
                    <a:pt x="64" y="464"/>
                  </a:lnTo>
                  <a:lnTo>
                    <a:pt x="46" y="472"/>
                  </a:lnTo>
                  <a:lnTo>
                    <a:pt x="36" y="474"/>
                  </a:lnTo>
                  <a:lnTo>
                    <a:pt x="26" y="474"/>
                  </a:lnTo>
                  <a:lnTo>
                    <a:pt x="20" y="474"/>
                  </a:lnTo>
                  <a:lnTo>
                    <a:pt x="16" y="470"/>
                  </a:lnTo>
                  <a:lnTo>
                    <a:pt x="8" y="462"/>
                  </a:lnTo>
                  <a:lnTo>
                    <a:pt x="6" y="460"/>
                  </a:lnTo>
                  <a:lnTo>
                    <a:pt x="2" y="460"/>
                  </a:lnTo>
                  <a:lnTo>
                    <a:pt x="0" y="458"/>
                  </a:lnTo>
                  <a:lnTo>
                    <a:pt x="0" y="454"/>
                  </a:lnTo>
                  <a:lnTo>
                    <a:pt x="0" y="452"/>
                  </a:lnTo>
                  <a:lnTo>
                    <a:pt x="2" y="448"/>
                  </a:lnTo>
                  <a:lnTo>
                    <a:pt x="6" y="446"/>
                  </a:lnTo>
                  <a:lnTo>
                    <a:pt x="12" y="444"/>
                  </a:lnTo>
                  <a:lnTo>
                    <a:pt x="18" y="440"/>
                  </a:lnTo>
                  <a:lnTo>
                    <a:pt x="26" y="424"/>
                  </a:lnTo>
                  <a:lnTo>
                    <a:pt x="32" y="408"/>
                  </a:lnTo>
                  <a:lnTo>
                    <a:pt x="30" y="404"/>
                  </a:lnTo>
                  <a:lnTo>
                    <a:pt x="28" y="400"/>
                  </a:lnTo>
                  <a:lnTo>
                    <a:pt x="28" y="390"/>
                  </a:lnTo>
                  <a:lnTo>
                    <a:pt x="28" y="354"/>
                  </a:lnTo>
                  <a:lnTo>
                    <a:pt x="28" y="340"/>
                  </a:lnTo>
                  <a:lnTo>
                    <a:pt x="28" y="328"/>
                  </a:lnTo>
                  <a:lnTo>
                    <a:pt x="26" y="318"/>
                  </a:lnTo>
                  <a:lnTo>
                    <a:pt x="22" y="310"/>
                  </a:lnTo>
                  <a:lnTo>
                    <a:pt x="18" y="302"/>
                  </a:lnTo>
                  <a:lnTo>
                    <a:pt x="18" y="298"/>
                  </a:lnTo>
                  <a:lnTo>
                    <a:pt x="22" y="302"/>
                  </a:lnTo>
                  <a:lnTo>
                    <a:pt x="22" y="306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4"/>
                  </a:lnTo>
                  <a:lnTo>
                    <a:pt x="30" y="298"/>
                  </a:lnTo>
                  <a:lnTo>
                    <a:pt x="30" y="302"/>
                  </a:lnTo>
                  <a:lnTo>
                    <a:pt x="34" y="300"/>
                  </a:lnTo>
                  <a:lnTo>
                    <a:pt x="34" y="298"/>
                  </a:lnTo>
                  <a:lnTo>
                    <a:pt x="36" y="294"/>
                  </a:lnTo>
                  <a:lnTo>
                    <a:pt x="30" y="276"/>
                  </a:lnTo>
                  <a:lnTo>
                    <a:pt x="40" y="254"/>
                  </a:lnTo>
                  <a:lnTo>
                    <a:pt x="42" y="244"/>
                  </a:lnTo>
                  <a:lnTo>
                    <a:pt x="44" y="230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2" y="226"/>
                  </a:lnTo>
                  <a:lnTo>
                    <a:pt x="56" y="224"/>
                  </a:lnTo>
                  <a:lnTo>
                    <a:pt x="58" y="222"/>
                  </a:lnTo>
                  <a:lnTo>
                    <a:pt x="60" y="218"/>
                  </a:lnTo>
                  <a:lnTo>
                    <a:pt x="64" y="214"/>
                  </a:lnTo>
                  <a:lnTo>
                    <a:pt x="68" y="21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84" y="202"/>
                  </a:lnTo>
                  <a:lnTo>
                    <a:pt x="88" y="200"/>
                  </a:lnTo>
                  <a:lnTo>
                    <a:pt x="92" y="196"/>
                  </a:lnTo>
                  <a:lnTo>
                    <a:pt x="102" y="192"/>
                  </a:lnTo>
                  <a:lnTo>
                    <a:pt x="110" y="190"/>
                  </a:lnTo>
                  <a:lnTo>
                    <a:pt x="118" y="188"/>
                  </a:lnTo>
                  <a:lnTo>
                    <a:pt x="128" y="186"/>
                  </a:lnTo>
                  <a:lnTo>
                    <a:pt x="138" y="182"/>
                  </a:lnTo>
                  <a:lnTo>
                    <a:pt x="148" y="180"/>
                  </a:lnTo>
                  <a:lnTo>
                    <a:pt x="158" y="180"/>
                  </a:lnTo>
                  <a:lnTo>
                    <a:pt x="168" y="178"/>
                  </a:lnTo>
                  <a:lnTo>
                    <a:pt x="174" y="174"/>
                  </a:lnTo>
                  <a:lnTo>
                    <a:pt x="182" y="164"/>
                  </a:lnTo>
                  <a:lnTo>
                    <a:pt x="194" y="1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085" name="Group 31"/>
            <p:cNvGrpSpPr>
              <a:grpSpLocks noChangeAspect="1"/>
            </p:cNvGrpSpPr>
            <p:nvPr/>
          </p:nvGrpSpPr>
          <p:grpSpPr bwMode="auto">
            <a:xfrm>
              <a:off x="5153" y="3295"/>
              <a:ext cx="322" cy="263"/>
              <a:chOff x="5244" y="3462"/>
              <a:chExt cx="314" cy="242"/>
            </a:xfrm>
          </p:grpSpPr>
          <p:sp>
            <p:nvSpPr>
              <p:cNvPr id="44328" name="Freeform 32"/>
              <p:cNvSpPr>
                <a:spLocks noChangeAspect="1"/>
              </p:cNvSpPr>
              <p:nvPr/>
            </p:nvSpPr>
            <p:spPr bwMode="auto">
              <a:xfrm>
                <a:off x="5244" y="3580"/>
                <a:ext cx="196" cy="124"/>
              </a:xfrm>
              <a:custGeom>
                <a:avLst/>
                <a:gdLst>
                  <a:gd name="T0" fmla="*/ 116 w 196"/>
                  <a:gd name="T1" fmla="*/ 46 h 124"/>
                  <a:gd name="T2" fmla="*/ 128 w 196"/>
                  <a:gd name="T3" fmla="*/ 36 h 124"/>
                  <a:gd name="T4" fmla="*/ 140 w 196"/>
                  <a:gd name="T5" fmla="*/ 26 h 124"/>
                  <a:gd name="T6" fmla="*/ 148 w 196"/>
                  <a:gd name="T7" fmla="*/ 24 h 124"/>
                  <a:gd name="T8" fmla="*/ 154 w 196"/>
                  <a:gd name="T9" fmla="*/ 20 h 124"/>
                  <a:gd name="T10" fmla="*/ 164 w 196"/>
                  <a:gd name="T11" fmla="*/ 8 h 124"/>
                  <a:gd name="T12" fmla="*/ 172 w 196"/>
                  <a:gd name="T13" fmla="*/ 2 h 124"/>
                  <a:gd name="T14" fmla="*/ 178 w 196"/>
                  <a:gd name="T15" fmla="*/ 0 h 124"/>
                  <a:gd name="T16" fmla="*/ 184 w 196"/>
                  <a:gd name="T17" fmla="*/ 2 h 124"/>
                  <a:gd name="T18" fmla="*/ 180 w 196"/>
                  <a:gd name="T19" fmla="*/ 8 h 124"/>
                  <a:gd name="T20" fmla="*/ 178 w 196"/>
                  <a:gd name="T21" fmla="*/ 16 h 124"/>
                  <a:gd name="T22" fmla="*/ 184 w 196"/>
                  <a:gd name="T23" fmla="*/ 14 h 124"/>
                  <a:gd name="T24" fmla="*/ 188 w 196"/>
                  <a:gd name="T25" fmla="*/ 12 h 124"/>
                  <a:gd name="T26" fmla="*/ 196 w 196"/>
                  <a:gd name="T27" fmla="*/ 8 h 124"/>
                  <a:gd name="T28" fmla="*/ 196 w 196"/>
                  <a:gd name="T29" fmla="*/ 18 h 124"/>
                  <a:gd name="T30" fmla="*/ 190 w 196"/>
                  <a:gd name="T31" fmla="*/ 20 h 124"/>
                  <a:gd name="T32" fmla="*/ 188 w 196"/>
                  <a:gd name="T33" fmla="*/ 24 h 124"/>
                  <a:gd name="T34" fmla="*/ 184 w 196"/>
                  <a:gd name="T35" fmla="*/ 32 h 124"/>
                  <a:gd name="T36" fmla="*/ 180 w 196"/>
                  <a:gd name="T37" fmla="*/ 36 h 124"/>
                  <a:gd name="T38" fmla="*/ 176 w 196"/>
                  <a:gd name="T39" fmla="*/ 38 h 124"/>
                  <a:gd name="T40" fmla="*/ 168 w 196"/>
                  <a:gd name="T41" fmla="*/ 40 h 124"/>
                  <a:gd name="T42" fmla="*/ 150 w 196"/>
                  <a:gd name="T43" fmla="*/ 50 h 124"/>
                  <a:gd name="T44" fmla="*/ 140 w 196"/>
                  <a:gd name="T45" fmla="*/ 56 h 124"/>
                  <a:gd name="T46" fmla="*/ 138 w 196"/>
                  <a:gd name="T47" fmla="*/ 58 h 124"/>
                  <a:gd name="T48" fmla="*/ 136 w 196"/>
                  <a:gd name="T49" fmla="*/ 62 h 124"/>
                  <a:gd name="T50" fmla="*/ 136 w 196"/>
                  <a:gd name="T51" fmla="*/ 66 h 124"/>
                  <a:gd name="T52" fmla="*/ 130 w 196"/>
                  <a:gd name="T53" fmla="*/ 70 h 124"/>
                  <a:gd name="T54" fmla="*/ 122 w 196"/>
                  <a:gd name="T55" fmla="*/ 70 h 124"/>
                  <a:gd name="T56" fmla="*/ 108 w 196"/>
                  <a:gd name="T57" fmla="*/ 72 h 124"/>
                  <a:gd name="T58" fmla="*/ 100 w 196"/>
                  <a:gd name="T59" fmla="*/ 76 h 124"/>
                  <a:gd name="T60" fmla="*/ 92 w 196"/>
                  <a:gd name="T61" fmla="*/ 84 h 124"/>
                  <a:gd name="T62" fmla="*/ 78 w 196"/>
                  <a:gd name="T63" fmla="*/ 98 h 124"/>
                  <a:gd name="T64" fmla="*/ 74 w 196"/>
                  <a:gd name="T65" fmla="*/ 102 h 124"/>
                  <a:gd name="T66" fmla="*/ 70 w 196"/>
                  <a:gd name="T67" fmla="*/ 106 h 124"/>
                  <a:gd name="T68" fmla="*/ 58 w 196"/>
                  <a:gd name="T69" fmla="*/ 108 h 124"/>
                  <a:gd name="T70" fmla="*/ 52 w 196"/>
                  <a:gd name="T71" fmla="*/ 112 h 124"/>
                  <a:gd name="T72" fmla="*/ 44 w 196"/>
                  <a:gd name="T73" fmla="*/ 118 h 124"/>
                  <a:gd name="T74" fmla="*/ 38 w 196"/>
                  <a:gd name="T75" fmla="*/ 122 h 124"/>
                  <a:gd name="T76" fmla="*/ 28 w 196"/>
                  <a:gd name="T77" fmla="*/ 124 h 124"/>
                  <a:gd name="T78" fmla="*/ 20 w 196"/>
                  <a:gd name="T79" fmla="*/ 122 h 124"/>
                  <a:gd name="T80" fmla="*/ 10 w 196"/>
                  <a:gd name="T81" fmla="*/ 116 h 124"/>
                  <a:gd name="T82" fmla="*/ 2 w 196"/>
                  <a:gd name="T83" fmla="*/ 110 h 124"/>
                  <a:gd name="T84" fmla="*/ 0 w 196"/>
                  <a:gd name="T85" fmla="*/ 108 h 124"/>
                  <a:gd name="T86" fmla="*/ 0 w 196"/>
                  <a:gd name="T87" fmla="*/ 104 h 124"/>
                  <a:gd name="T88" fmla="*/ 8 w 196"/>
                  <a:gd name="T89" fmla="*/ 98 h 124"/>
                  <a:gd name="T90" fmla="*/ 20 w 196"/>
                  <a:gd name="T91" fmla="*/ 92 h 124"/>
                  <a:gd name="T92" fmla="*/ 32 w 196"/>
                  <a:gd name="T93" fmla="*/ 84 h 124"/>
                  <a:gd name="T94" fmla="*/ 42 w 196"/>
                  <a:gd name="T95" fmla="*/ 78 h 124"/>
                  <a:gd name="T96" fmla="*/ 66 w 196"/>
                  <a:gd name="T97" fmla="*/ 66 h 124"/>
                  <a:gd name="T98" fmla="*/ 72 w 196"/>
                  <a:gd name="T99" fmla="*/ 64 h 124"/>
                  <a:gd name="T100" fmla="*/ 76 w 196"/>
                  <a:gd name="T101" fmla="*/ 64 h 124"/>
                  <a:gd name="T102" fmla="*/ 86 w 196"/>
                  <a:gd name="T103" fmla="*/ 64 h 124"/>
                  <a:gd name="T104" fmla="*/ 102 w 196"/>
                  <a:gd name="T105" fmla="*/ 56 h 124"/>
                  <a:gd name="T106" fmla="*/ 118 w 196"/>
                  <a:gd name="T107" fmla="*/ 46 h 124"/>
                  <a:gd name="T108" fmla="*/ 116 w 196"/>
                  <a:gd name="T109" fmla="*/ 46 h 1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6"/>
                  <a:gd name="T166" fmla="*/ 0 h 124"/>
                  <a:gd name="T167" fmla="*/ 196 w 196"/>
                  <a:gd name="T168" fmla="*/ 124 h 12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6" h="124">
                    <a:moveTo>
                      <a:pt x="116" y="46"/>
                    </a:moveTo>
                    <a:lnTo>
                      <a:pt x="128" y="36"/>
                    </a:lnTo>
                    <a:lnTo>
                      <a:pt x="140" y="26"/>
                    </a:lnTo>
                    <a:lnTo>
                      <a:pt x="148" y="24"/>
                    </a:lnTo>
                    <a:lnTo>
                      <a:pt x="154" y="20"/>
                    </a:lnTo>
                    <a:lnTo>
                      <a:pt x="164" y="8"/>
                    </a:lnTo>
                    <a:lnTo>
                      <a:pt x="172" y="2"/>
                    </a:lnTo>
                    <a:lnTo>
                      <a:pt x="178" y="0"/>
                    </a:lnTo>
                    <a:lnTo>
                      <a:pt x="184" y="2"/>
                    </a:lnTo>
                    <a:lnTo>
                      <a:pt x="180" y="8"/>
                    </a:lnTo>
                    <a:lnTo>
                      <a:pt x="178" y="16"/>
                    </a:lnTo>
                    <a:lnTo>
                      <a:pt x="184" y="14"/>
                    </a:lnTo>
                    <a:lnTo>
                      <a:pt x="188" y="12"/>
                    </a:lnTo>
                    <a:lnTo>
                      <a:pt x="196" y="8"/>
                    </a:lnTo>
                    <a:lnTo>
                      <a:pt x="196" y="18"/>
                    </a:lnTo>
                    <a:lnTo>
                      <a:pt x="190" y="20"/>
                    </a:lnTo>
                    <a:lnTo>
                      <a:pt x="188" y="24"/>
                    </a:lnTo>
                    <a:lnTo>
                      <a:pt x="184" y="32"/>
                    </a:lnTo>
                    <a:lnTo>
                      <a:pt x="180" y="36"/>
                    </a:lnTo>
                    <a:lnTo>
                      <a:pt x="176" y="38"/>
                    </a:lnTo>
                    <a:lnTo>
                      <a:pt x="168" y="40"/>
                    </a:lnTo>
                    <a:lnTo>
                      <a:pt x="150" y="50"/>
                    </a:lnTo>
                    <a:lnTo>
                      <a:pt x="140" y="56"/>
                    </a:lnTo>
                    <a:lnTo>
                      <a:pt x="138" y="58"/>
                    </a:lnTo>
                    <a:lnTo>
                      <a:pt x="136" y="62"/>
                    </a:lnTo>
                    <a:lnTo>
                      <a:pt x="136" y="66"/>
                    </a:lnTo>
                    <a:lnTo>
                      <a:pt x="130" y="70"/>
                    </a:lnTo>
                    <a:lnTo>
                      <a:pt x="122" y="70"/>
                    </a:lnTo>
                    <a:lnTo>
                      <a:pt x="108" y="72"/>
                    </a:lnTo>
                    <a:lnTo>
                      <a:pt x="100" y="76"/>
                    </a:lnTo>
                    <a:lnTo>
                      <a:pt x="92" y="84"/>
                    </a:lnTo>
                    <a:lnTo>
                      <a:pt x="78" y="98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58" y="108"/>
                    </a:lnTo>
                    <a:lnTo>
                      <a:pt x="52" y="112"/>
                    </a:lnTo>
                    <a:lnTo>
                      <a:pt x="44" y="118"/>
                    </a:lnTo>
                    <a:lnTo>
                      <a:pt x="38" y="122"/>
                    </a:lnTo>
                    <a:lnTo>
                      <a:pt x="28" y="124"/>
                    </a:lnTo>
                    <a:lnTo>
                      <a:pt x="20" y="122"/>
                    </a:lnTo>
                    <a:lnTo>
                      <a:pt x="10" y="116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8" y="98"/>
                    </a:lnTo>
                    <a:lnTo>
                      <a:pt x="20" y="92"/>
                    </a:lnTo>
                    <a:lnTo>
                      <a:pt x="32" y="84"/>
                    </a:lnTo>
                    <a:lnTo>
                      <a:pt x="42" y="78"/>
                    </a:lnTo>
                    <a:lnTo>
                      <a:pt x="66" y="66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6" y="64"/>
                    </a:lnTo>
                    <a:lnTo>
                      <a:pt x="102" y="56"/>
                    </a:lnTo>
                    <a:lnTo>
                      <a:pt x="118" y="46"/>
                    </a:lnTo>
                    <a:lnTo>
                      <a:pt x="116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29" name="Freeform 33"/>
              <p:cNvSpPr>
                <a:spLocks noChangeAspect="1"/>
              </p:cNvSpPr>
              <p:nvPr/>
            </p:nvSpPr>
            <p:spPr bwMode="auto">
              <a:xfrm>
                <a:off x="5444" y="3462"/>
                <a:ext cx="114" cy="142"/>
              </a:xfrm>
              <a:custGeom>
                <a:avLst/>
                <a:gdLst>
                  <a:gd name="T0" fmla="*/ 2 w 114"/>
                  <a:gd name="T1" fmla="*/ 140 h 142"/>
                  <a:gd name="T2" fmla="*/ 0 w 114"/>
                  <a:gd name="T3" fmla="*/ 132 h 142"/>
                  <a:gd name="T4" fmla="*/ 8 w 114"/>
                  <a:gd name="T5" fmla="*/ 130 h 142"/>
                  <a:gd name="T6" fmla="*/ 20 w 114"/>
                  <a:gd name="T7" fmla="*/ 124 h 142"/>
                  <a:gd name="T8" fmla="*/ 26 w 114"/>
                  <a:gd name="T9" fmla="*/ 112 h 142"/>
                  <a:gd name="T10" fmla="*/ 14 w 114"/>
                  <a:gd name="T11" fmla="*/ 102 h 142"/>
                  <a:gd name="T12" fmla="*/ 16 w 114"/>
                  <a:gd name="T13" fmla="*/ 94 h 142"/>
                  <a:gd name="T14" fmla="*/ 20 w 114"/>
                  <a:gd name="T15" fmla="*/ 90 h 142"/>
                  <a:gd name="T16" fmla="*/ 28 w 114"/>
                  <a:gd name="T17" fmla="*/ 90 h 142"/>
                  <a:gd name="T18" fmla="*/ 38 w 114"/>
                  <a:gd name="T19" fmla="*/ 84 h 142"/>
                  <a:gd name="T20" fmla="*/ 48 w 114"/>
                  <a:gd name="T21" fmla="*/ 74 h 142"/>
                  <a:gd name="T22" fmla="*/ 56 w 114"/>
                  <a:gd name="T23" fmla="*/ 58 h 142"/>
                  <a:gd name="T24" fmla="*/ 62 w 114"/>
                  <a:gd name="T25" fmla="*/ 38 h 142"/>
                  <a:gd name="T26" fmla="*/ 56 w 114"/>
                  <a:gd name="T27" fmla="*/ 32 h 142"/>
                  <a:gd name="T28" fmla="*/ 56 w 114"/>
                  <a:gd name="T29" fmla="*/ 24 h 142"/>
                  <a:gd name="T30" fmla="*/ 56 w 114"/>
                  <a:gd name="T31" fmla="*/ 18 h 142"/>
                  <a:gd name="T32" fmla="*/ 58 w 114"/>
                  <a:gd name="T33" fmla="*/ 6 h 142"/>
                  <a:gd name="T34" fmla="*/ 62 w 114"/>
                  <a:gd name="T35" fmla="*/ 0 h 142"/>
                  <a:gd name="T36" fmla="*/ 70 w 114"/>
                  <a:gd name="T37" fmla="*/ 10 h 142"/>
                  <a:gd name="T38" fmla="*/ 76 w 114"/>
                  <a:gd name="T39" fmla="*/ 22 h 142"/>
                  <a:gd name="T40" fmla="*/ 74 w 114"/>
                  <a:gd name="T41" fmla="*/ 28 h 142"/>
                  <a:gd name="T42" fmla="*/ 68 w 114"/>
                  <a:gd name="T43" fmla="*/ 34 h 142"/>
                  <a:gd name="T44" fmla="*/ 66 w 114"/>
                  <a:gd name="T45" fmla="*/ 42 h 142"/>
                  <a:gd name="T46" fmla="*/ 66 w 114"/>
                  <a:gd name="T47" fmla="*/ 50 h 142"/>
                  <a:gd name="T48" fmla="*/ 72 w 114"/>
                  <a:gd name="T49" fmla="*/ 50 h 142"/>
                  <a:gd name="T50" fmla="*/ 80 w 114"/>
                  <a:gd name="T51" fmla="*/ 42 h 142"/>
                  <a:gd name="T52" fmla="*/ 80 w 114"/>
                  <a:gd name="T53" fmla="*/ 48 h 142"/>
                  <a:gd name="T54" fmla="*/ 76 w 114"/>
                  <a:gd name="T55" fmla="*/ 56 h 142"/>
                  <a:gd name="T56" fmla="*/ 78 w 114"/>
                  <a:gd name="T57" fmla="*/ 66 h 142"/>
                  <a:gd name="T58" fmla="*/ 84 w 114"/>
                  <a:gd name="T59" fmla="*/ 70 h 142"/>
                  <a:gd name="T60" fmla="*/ 96 w 114"/>
                  <a:gd name="T61" fmla="*/ 66 h 142"/>
                  <a:gd name="T62" fmla="*/ 104 w 114"/>
                  <a:gd name="T63" fmla="*/ 62 h 142"/>
                  <a:gd name="T64" fmla="*/ 112 w 114"/>
                  <a:gd name="T65" fmla="*/ 66 h 142"/>
                  <a:gd name="T66" fmla="*/ 112 w 114"/>
                  <a:gd name="T67" fmla="*/ 70 h 142"/>
                  <a:gd name="T68" fmla="*/ 104 w 114"/>
                  <a:gd name="T69" fmla="*/ 76 h 142"/>
                  <a:gd name="T70" fmla="*/ 82 w 114"/>
                  <a:gd name="T71" fmla="*/ 96 h 142"/>
                  <a:gd name="T72" fmla="*/ 74 w 114"/>
                  <a:gd name="T73" fmla="*/ 94 h 142"/>
                  <a:gd name="T74" fmla="*/ 62 w 114"/>
                  <a:gd name="T75" fmla="*/ 100 h 142"/>
                  <a:gd name="T76" fmla="*/ 48 w 114"/>
                  <a:gd name="T77" fmla="*/ 116 h 142"/>
                  <a:gd name="T78" fmla="*/ 20 w 114"/>
                  <a:gd name="T79" fmla="*/ 138 h 142"/>
                  <a:gd name="T80" fmla="*/ 8 w 114"/>
                  <a:gd name="T81" fmla="*/ 142 h 1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142"/>
                  <a:gd name="T125" fmla="*/ 114 w 114"/>
                  <a:gd name="T126" fmla="*/ 142 h 1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142">
                    <a:moveTo>
                      <a:pt x="8" y="142"/>
                    </a:moveTo>
                    <a:lnTo>
                      <a:pt x="2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2" y="130"/>
                    </a:lnTo>
                    <a:lnTo>
                      <a:pt x="8" y="130"/>
                    </a:lnTo>
                    <a:lnTo>
                      <a:pt x="14" y="126"/>
                    </a:lnTo>
                    <a:lnTo>
                      <a:pt x="20" y="124"/>
                    </a:lnTo>
                    <a:lnTo>
                      <a:pt x="24" y="118"/>
                    </a:lnTo>
                    <a:lnTo>
                      <a:pt x="26" y="112"/>
                    </a:lnTo>
                    <a:lnTo>
                      <a:pt x="18" y="106"/>
                    </a:lnTo>
                    <a:lnTo>
                      <a:pt x="14" y="102"/>
                    </a:lnTo>
                    <a:lnTo>
                      <a:pt x="14" y="98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8" y="90"/>
                    </a:lnTo>
                    <a:lnTo>
                      <a:pt x="34" y="88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48" y="74"/>
                    </a:lnTo>
                    <a:lnTo>
                      <a:pt x="52" y="68"/>
                    </a:lnTo>
                    <a:lnTo>
                      <a:pt x="56" y="58"/>
                    </a:lnTo>
                    <a:lnTo>
                      <a:pt x="58" y="48"/>
                    </a:lnTo>
                    <a:lnTo>
                      <a:pt x="62" y="38"/>
                    </a:lnTo>
                    <a:lnTo>
                      <a:pt x="58" y="36"/>
                    </a:lnTo>
                    <a:lnTo>
                      <a:pt x="56" y="32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58" y="6"/>
                    </a:lnTo>
                    <a:lnTo>
                      <a:pt x="60" y="2"/>
                    </a:lnTo>
                    <a:lnTo>
                      <a:pt x="62" y="0"/>
                    </a:lnTo>
                    <a:lnTo>
                      <a:pt x="66" y="6"/>
                    </a:lnTo>
                    <a:lnTo>
                      <a:pt x="70" y="10"/>
                    </a:lnTo>
                    <a:lnTo>
                      <a:pt x="74" y="16"/>
                    </a:lnTo>
                    <a:lnTo>
                      <a:pt x="76" y="22"/>
                    </a:lnTo>
                    <a:lnTo>
                      <a:pt x="76" y="26"/>
                    </a:lnTo>
                    <a:lnTo>
                      <a:pt x="74" y="28"/>
                    </a:lnTo>
                    <a:lnTo>
                      <a:pt x="70" y="30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6" y="42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72" y="50"/>
                    </a:lnTo>
                    <a:lnTo>
                      <a:pt x="74" y="48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0" y="48"/>
                    </a:lnTo>
                    <a:lnTo>
                      <a:pt x="78" y="52"/>
                    </a:lnTo>
                    <a:lnTo>
                      <a:pt x="76" y="56"/>
                    </a:lnTo>
                    <a:lnTo>
                      <a:pt x="76" y="60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4" y="70"/>
                    </a:lnTo>
                    <a:lnTo>
                      <a:pt x="90" y="68"/>
                    </a:lnTo>
                    <a:lnTo>
                      <a:pt x="96" y="66"/>
                    </a:lnTo>
                    <a:lnTo>
                      <a:pt x="100" y="64"/>
                    </a:lnTo>
                    <a:lnTo>
                      <a:pt x="104" y="62"/>
                    </a:lnTo>
                    <a:lnTo>
                      <a:pt x="110" y="64"/>
                    </a:lnTo>
                    <a:lnTo>
                      <a:pt x="112" y="66"/>
                    </a:lnTo>
                    <a:lnTo>
                      <a:pt x="114" y="68"/>
                    </a:lnTo>
                    <a:lnTo>
                      <a:pt x="112" y="70"/>
                    </a:lnTo>
                    <a:lnTo>
                      <a:pt x="110" y="74"/>
                    </a:lnTo>
                    <a:lnTo>
                      <a:pt x="104" y="76"/>
                    </a:lnTo>
                    <a:lnTo>
                      <a:pt x="86" y="94"/>
                    </a:lnTo>
                    <a:lnTo>
                      <a:pt x="82" y="96"/>
                    </a:lnTo>
                    <a:lnTo>
                      <a:pt x="78" y="94"/>
                    </a:lnTo>
                    <a:lnTo>
                      <a:pt x="74" y="94"/>
                    </a:lnTo>
                    <a:lnTo>
                      <a:pt x="70" y="94"/>
                    </a:lnTo>
                    <a:lnTo>
                      <a:pt x="62" y="100"/>
                    </a:lnTo>
                    <a:lnTo>
                      <a:pt x="58" y="106"/>
                    </a:lnTo>
                    <a:lnTo>
                      <a:pt x="48" y="116"/>
                    </a:lnTo>
                    <a:lnTo>
                      <a:pt x="34" y="128"/>
                    </a:lnTo>
                    <a:lnTo>
                      <a:pt x="20" y="138"/>
                    </a:lnTo>
                    <a:lnTo>
                      <a:pt x="14" y="140"/>
                    </a:lnTo>
                    <a:lnTo>
                      <a:pt x="8" y="1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086" name="Freeform 34"/>
            <p:cNvSpPr>
              <a:spLocks noChangeAspect="1"/>
            </p:cNvSpPr>
            <p:nvPr/>
          </p:nvSpPr>
          <p:spPr bwMode="auto">
            <a:xfrm>
              <a:off x="3939" y="2352"/>
              <a:ext cx="38" cy="80"/>
            </a:xfrm>
            <a:custGeom>
              <a:avLst/>
              <a:gdLst>
                <a:gd name="T0" fmla="*/ 38 w 38"/>
                <a:gd name="T1" fmla="*/ 432 h 74"/>
                <a:gd name="T2" fmla="*/ 36 w 38"/>
                <a:gd name="T3" fmla="*/ 469 h 74"/>
                <a:gd name="T4" fmla="*/ 32 w 38"/>
                <a:gd name="T5" fmla="*/ 516 h 74"/>
                <a:gd name="T6" fmla="*/ 24 w 38"/>
                <a:gd name="T7" fmla="*/ 548 h 74"/>
                <a:gd name="T8" fmla="*/ 18 w 38"/>
                <a:gd name="T9" fmla="*/ 558 h 74"/>
                <a:gd name="T10" fmla="*/ 12 w 38"/>
                <a:gd name="T11" fmla="*/ 548 h 74"/>
                <a:gd name="T12" fmla="*/ 8 w 38"/>
                <a:gd name="T13" fmla="*/ 516 h 74"/>
                <a:gd name="T14" fmla="*/ 6 w 38"/>
                <a:gd name="T15" fmla="*/ 488 h 74"/>
                <a:gd name="T16" fmla="*/ 4 w 38"/>
                <a:gd name="T17" fmla="*/ 441 h 74"/>
                <a:gd name="T18" fmla="*/ 2 w 38"/>
                <a:gd name="T19" fmla="*/ 349 h 74"/>
                <a:gd name="T20" fmla="*/ 0 w 38"/>
                <a:gd name="T21" fmla="*/ 271 h 74"/>
                <a:gd name="T22" fmla="*/ 2 w 38"/>
                <a:gd name="T23" fmla="*/ 198 h 74"/>
                <a:gd name="T24" fmla="*/ 4 w 38"/>
                <a:gd name="T25" fmla="*/ 138 h 74"/>
                <a:gd name="T26" fmla="*/ 6 w 38"/>
                <a:gd name="T27" fmla="*/ 74 h 74"/>
                <a:gd name="T28" fmla="*/ 8 w 38"/>
                <a:gd name="T29" fmla="*/ 0 h 74"/>
                <a:gd name="T30" fmla="*/ 14 w 38"/>
                <a:gd name="T31" fmla="*/ 2 h 74"/>
                <a:gd name="T32" fmla="*/ 18 w 38"/>
                <a:gd name="T33" fmla="*/ 63 h 74"/>
                <a:gd name="T34" fmla="*/ 28 w 38"/>
                <a:gd name="T35" fmla="*/ 169 h 74"/>
                <a:gd name="T36" fmla="*/ 36 w 38"/>
                <a:gd name="T37" fmla="*/ 292 h 74"/>
                <a:gd name="T38" fmla="*/ 38 w 38"/>
                <a:gd name="T39" fmla="*/ 349 h 74"/>
                <a:gd name="T40" fmla="*/ 38 w 38"/>
                <a:gd name="T41" fmla="*/ 43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74"/>
                <a:gd name="T65" fmla="*/ 38 w 38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74">
                  <a:moveTo>
                    <a:pt x="38" y="56"/>
                  </a:moveTo>
                  <a:lnTo>
                    <a:pt x="36" y="62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18" y="74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6" y="64"/>
                  </a:lnTo>
                  <a:lnTo>
                    <a:pt x="4" y="58"/>
                  </a:lnTo>
                  <a:lnTo>
                    <a:pt x="2" y="46"/>
                  </a:lnTo>
                  <a:lnTo>
                    <a:pt x="0" y="36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6" y="1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8"/>
                  </a:lnTo>
                  <a:lnTo>
                    <a:pt x="28" y="22"/>
                  </a:lnTo>
                  <a:lnTo>
                    <a:pt x="36" y="38"/>
                  </a:lnTo>
                  <a:lnTo>
                    <a:pt x="38" y="46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87" name="Freeform 35"/>
            <p:cNvSpPr>
              <a:spLocks noChangeAspect="1"/>
            </p:cNvSpPr>
            <p:nvPr/>
          </p:nvSpPr>
          <p:spPr bwMode="auto">
            <a:xfrm>
              <a:off x="5017" y="2611"/>
              <a:ext cx="165" cy="180"/>
            </a:xfrm>
            <a:custGeom>
              <a:avLst/>
              <a:gdLst>
                <a:gd name="T0" fmla="*/ 4 w 162"/>
                <a:gd name="T1" fmla="*/ 673 h 166"/>
                <a:gd name="T2" fmla="*/ 0 w 162"/>
                <a:gd name="T3" fmla="*/ 744 h 166"/>
                <a:gd name="T4" fmla="*/ 4 w 162"/>
                <a:gd name="T5" fmla="*/ 1116 h 166"/>
                <a:gd name="T6" fmla="*/ 26 w 162"/>
                <a:gd name="T7" fmla="*/ 1154 h 166"/>
                <a:gd name="T8" fmla="*/ 60 w 162"/>
                <a:gd name="T9" fmla="*/ 1095 h 166"/>
                <a:gd name="T10" fmla="*/ 66 w 162"/>
                <a:gd name="T11" fmla="*/ 1042 h 166"/>
                <a:gd name="T12" fmla="*/ 70 w 162"/>
                <a:gd name="T13" fmla="*/ 1042 h 166"/>
                <a:gd name="T14" fmla="*/ 72 w 162"/>
                <a:gd name="T15" fmla="*/ 912 h 166"/>
                <a:gd name="T16" fmla="*/ 83 w 162"/>
                <a:gd name="T17" fmla="*/ 875 h 166"/>
                <a:gd name="T18" fmla="*/ 142 w 162"/>
                <a:gd name="T19" fmla="*/ 931 h 166"/>
                <a:gd name="T20" fmla="*/ 151 w 162"/>
                <a:gd name="T21" fmla="*/ 995 h 166"/>
                <a:gd name="T22" fmla="*/ 157 w 162"/>
                <a:gd name="T23" fmla="*/ 1095 h 166"/>
                <a:gd name="T24" fmla="*/ 157 w 162"/>
                <a:gd name="T25" fmla="*/ 1154 h 166"/>
                <a:gd name="T26" fmla="*/ 169 w 162"/>
                <a:gd name="T27" fmla="*/ 1213 h 166"/>
                <a:gd name="T28" fmla="*/ 206 w 162"/>
                <a:gd name="T29" fmla="*/ 1276 h 166"/>
                <a:gd name="T30" fmla="*/ 235 w 162"/>
                <a:gd name="T31" fmla="*/ 1328 h 166"/>
                <a:gd name="T32" fmla="*/ 243 w 162"/>
                <a:gd name="T33" fmla="*/ 1359 h 166"/>
                <a:gd name="T34" fmla="*/ 256 w 162"/>
                <a:gd name="T35" fmla="*/ 1328 h 166"/>
                <a:gd name="T36" fmla="*/ 256 w 162"/>
                <a:gd name="T37" fmla="*/ 1276 h 166"/>
                <a:gd name="T38" fmla="*/ 246 w 162"/>
                <a:gd name="T39" fmla="*/ 1213 h 166"/>
                <a:gd name="T40" fmla="*/ 235 w 162"/>
                <a:gd name="T41" fmla="*/ 1162 h 166"/>
                <a:gd name="T42" fmla="*/ 227 w 162"/>
                <a:gd name="T43" fmla="*/ 1066 h 166"/>
                <a:gd name="T44" fmla="*/ 218 w 162"/>
                <a:gd name="T45" fmla="*/ 1042 h 166"/>
                <a:gd name="T46" fmla="*/ 202 w 162"/>
                <a:gd name="T47" fmla="*/ 1010 h 166"/>
                <a:gd name="T48" fmla="*/ 190 w 162"/>
                <a:gd name="T49" fmla="*/ 912 h 166"/>
                <a:gd name="T50" fmla="*/ 184 w 162"/>
                <a:gd name="T51" fmla="*/ 851 h 166"/>
                <a:gd name="T52" fmla="*/ 163 w 162"/>
                <a:gd name="T53" fmla="*/ 744 h 166"/>
                <a:gd name="T54" fmla="*/ 190 w 162"/>
                <a:gd name="T55" fmla="*/ 744 h 166"/>
                <a:gd name="T56" fmla="*/ 210 w 162"/>
                <a:gd name="T57" fmla="*/ 716 h 166"/>
                <a:gd name="T58" fmla="*/ 222 w 162"/>
                <a:gd name="T59" fmla="*/ 673 h 166"/>
                <a:gd name="T60" fmla="*/ 198 w 162"/>
                <a:gd name="T61" fmla="*/ 621 h 166"/>
                <a:gd name="T62" fmla="*/ 166 w 162"/>
                <a:gd name="T63" fmla="*/ 550 h 166"/>
                <a:gd name="T64" fmla="*/ 154 w 162"/>
                <a:gd name="T65" fmla="*/ 514 h 166"/>
                <a:gd name="T66" fmla="*/ 142 w 162"/>
                <a:gd name="T67" fmla="*/ 514 h 166"/>
                <a:gd name="T68" fmla="*/ 139 w 162"/>
                <a:gd name="T69" fmla="*/ 468 h 166"/>
                <a:gd name="T70" fmla="*/ 139 w 162"/>
                <a:gd name="T71" fmla="*/ 375 h 166"/>
                <a:gd name="T72" fmla="*/ 91 w 162"/>
                <a:gd name="T73" fmla="*/ 196 h 166"/>
                <a:gd name="T74" fmla="*/ 4 w 162"/>
                <a:gd name="T75" fmla="*/ 0 h 16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2"/>
                <a:gd name="T115" fmla="*/ 0 h 166"/>
                <a:gd name="T116" fmla="*/ 162 w 162"/>
                <a:gd name="T117" fmla="*/ 166 h 16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2" h="166">
                  <a:moveTo>
                    <a:pt x="4" y="0"/>
                  </a:moveTo>
                  <a:lnTo>
                    <a:pt x="4" y="82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4"/>
                  </a:lnTo>
                  <a:lnTo>
                    <a:pt x="4" y="136"/>
                  </a:lnTo>
                  <a:lnTo>
                    <a:pt x="14" y="140"/>
                  </a:lnTo>
                  <a:lnTo>
                    <a:pt x="26" y="140"/>
                  </a:lnTo>
                  <a:lnTo>
                    <a:pt x="30" y="140"/>
                  </a:lnTo>
                  <a:lnTo>
                    <a:pt x="34" y="134"/>
                  </a:lnTo>
                  <a:lnTo>
                    <a:pt x="38" y="130"/>
                  </a:lnTo>
                  <a:lnTo>
                    <a:pt x="40" y="126"/>
                  </a:lnTo>
                  <a:lnTo>
                    <a:pt x="34" y="126"/>
                  </a:lnTo>
                  <a:lnTo>
                    <a:pt x="44" y="126"/>
                  </a:lnTo>
                  <a:lnTo>
                    <a:pt x="44" y="118"/>
                  </a:lnTo>
                  <a:lnTo>
                    <a:pt x="46" y="112"/>
                  </a:lnTo>
                  <a:lnTo>
                    <a:pt x="50" y="106"/>
                  </a:lnTo>
                  <a:lnTo>
                    <a:pt x="56" y="106"/>
                  </a:lnTo>
                  <a:lnTo>
                    <a:pt x="72" y="106"/>
                  </a:lnTo>
                  <a:lnTo>
                    <a:pt x="88" y="114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8"/>
                  </a:lnTo>
                  <a:lnTo>
                    <a:pt x="98" y="134"/>
                  </a:lnTo>
                  <a:lnTo>
                    <a:pt x="96" y="132"/>
                  </a:lnTo>
                  <a:lnTo>
                    <a:pt x="98" y="140"/>
                  </a:lnTo>
                  <a:lnTo>
                    <a:pt x="102" y="144"/>
                  </a:lnTo>
                  <a:lnTo>
                    <a:pt x="106" y="148"/>
                  </a:lnTo>
                  <a:lnTo>
                    <a:pt x="112" y="152"/>
                  </a:lnTo>
                  <a:lnTo>
                    <a:pt x="128" y="156"/>
                  </a:lnTo>
                  <a:lnTo>
                    <a:pt x="142" y="160"/>
                  </a:lnTo>
                  <a:lnTo>
                    <a:pt x="146" y="162"/>
                  </a:lnTo>
                  <a:lnTo>
                    <a:pt x="148" y="164"/>
                  </a:lnTo>
                  <a:lnTo>
                    <a:pt x="152" y="166"/>
                  </a:lnTo>
                  <a:lnTo>
                    <a:pt x="158" y="164"/>
                  </a:lnTo>
                  <a:lnTo>
                    <a:pt x="160" y="162"/>
                  </a:lnTo>
                  <a:lnTo>
                    <a:pt x="162" y="160"/>
                  </a:lnTo>
                  <a:lnTo>
                    <a:pt x="160" y="156"/>
                  </a:lnTo>
                  <a:lnTo>
                    <a:pt x="158" y="152"/>
                  </a:lnTo>
                  <a:lnTo>
                    <a:pt x="154" y="148"/>
                  </a:lnTo>
                  <a:lnTo>
                    <a:pt x="152" y="144"/>
                  </a:lnTo>
                  <a:lnTo>
                    <a:pt x="146" y="142"/>
                  </a:lnTo>
                  <a:lnTo>
                    <a:pt x="142" y="140"/>
                  </a:lnTo>
                  <a:lnTo>
                    <a:pt x="140" y="130"/>
                  </a:lnTo>
                  <a:lnTo>
                    <a:pt x="138" y="128"/>
                  </a:lnTo>
                  <a:lnTo>
                    <a:pt x="134" y="126"/>
                  </a:lnTo>
                  <a:lnTo>
                    <a:pt x="130" y="126"/>
                  </a:lnTo>
                  <a:lnTo>
                    <a:pt x="126" y="124"/>
                  </a:lnTo>
                  <a:lnTo>
                    <a:pt x="122" y="116"/>
                  </a:lnTo>
                  <a:lnTo>
                    <a:pt x="120" y="112"/>
                  </a:lnTo>
                  <a:lnTo>
                    <a:pt x="120" y="106"/>
                  </a:lnTo>
                  <a:lnTo>
                    <a:pt x="116" y="104"/>
                  </a:lnTo>
                  <a:lnTo>
                    <a:pt x="110" y="100"/>
                  </a:lnTo>
                  <a:lnTo>
                    <a:pt x="102" y="90"/>
                  </a:lnTo>
                  <a:lnTo>
                    <a:pt x="110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0" y="88"/>
                  </a:lnTo>
                  <a:lnTo>
                    <a:pt x="134" y="86"/>
                  </a:lnTo>
                  <a:lnTo>
                    <a:pt x="136" y="82"/>
                  </a:lnTo>
                  <a:lnTo>
                    <a:pt x="130" y="80"/>
                  </a:lnTo>
                  <a:lnTo>
                    <a:pt x="124" y="76"/>
                  </a:lnTo>
                  <a:lnTo>
                    <a:pt x="112" y="70"/>
                  </a:lnTo>
                  <a:lnTo>
                    <a:pt x="104" y="66"/>
                  </a:lnTo>
                  <a:lnTo>
                    <a:pt x="100" y="64"/>
                  </a:lnTo>
                  <a:lnTo>
                    <a:pt x="96" y="62"/>
                  </a:lnTo>
                  <a:lnTo>
                    <a:pt x="92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6" y="56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84" y="40"/>
                  </a:lnTo>
                  <a:lnTo>
                    <a:pt x="60" y="24"/>
                  </a:lnTo>
                  <a:lnTo>
                    <a:pt x="3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88" name="Freeform 36"/>
            <p:cNvSpPr>
              <a:spLocks noChangeAspect="1"/>
            </p:cNvSpPr>
            <p:nvPr/>
          </p:nvSpPr>
          <p:spPr bwMode="auto">
            <a:xfrm>
              <a:off x="3569" y="1772"/>
              <a:ext cx="262" cy="280"/>
            </a:xfrm>
            <a:custGeom>
              <a:avLst/>
              <a:gdLst>
                <a:gd name="T0" fmla="*/ 449 w 256"/>
                <a:gd name="T1" fmla="*/ 216 h 258"/>
                <a:gd name="T2" fmla="*/ 416 w 256"/>
                <a:gd name="T3" fmla="*/ 183 h 258"/>
                <a:gd name="T4" fmla="*/ 390 w 256"/>
                <a:gd name="T5" fmla="*/ 4 h 258"/>
                <a:gd name="T6" fmla="*/ 339 w 256"/>
                <a:gd name="T7" fmla="*/ 2 h 258"/>
                <a:gd name="T8" fmla="*/ 288 w 256"/>
                <a:gd name="T9" fmla="*/ 59 h 258"/>
                <a:gd name="T10" fmla="*/ 271 w 256"/>
                <a:gd name="T11" fmla="*/ 133 h 258"/>
                <a:gd name="T12" fmla="*/ 285 w 256"/>
                <a:gd name="T13" fmla="*/ 254 h 258"/>
                <a:gd name="T14" fmla="*/ 275 w 256"/>
                <a:gd name="T15" fmla="*/ 417 h 258"/>
                <a:gd name="T16" fmla="*/ 259 w 256"/>
                <a:gd name="T17" fmla="*/ 567 h 258"/>
                <a:gd name="T18" fmla="*/ 242 w 256"/>
                <a:gd name="T19" fmla="*/ 667 h 258"/>
                <a:gd name="T20" fmla="*/ 235 w 256"/>
                <a:gd name="T21" fmla="*/ 786 h 258"/>
                <a:gd name="T22" fmla="*/ 231 w 256"/>
                <a:gd name="T23" fmla="*/ 853 h 258"/>
                <a:gd name="T24" fmla="*/ 205 w 256"/>
                <a:gd name="T25" fmla="*/ 853 h 258"/>
                <a:gd name="T26" fmla="*/ 190 w 256"/>
                <a:gd name="T27" fmla="*/ 934 h 258"/>
                <a:gd name="T28" fmla="*/ 166 w 256"/>
                <a:gd name="T29" fmla="*/ 983 h 258"/>
                <a:gd name="T30" fmla="*/ 158 w 256"/>
                <a:gd name="T31" fmla="*/ 1076 h 258"/>
                <a:gd name="T32" fmla="*/ 154 w 256"/>
                <a:gd name="T33" fmla="*/ 1178 h 258"/>
                <a:gd name="T34" fmla="*/ 80 w 256"/>
                <a:gd name="T35" fmla="*/ 1249 h 258"/>
                <a:gd name="T36" fmla="*/ 12 w 256"/>
                <a:gd name="T37" fmla="*/ 1211 h 258"/>
                <a:gd name="T38" fmla="*/ 12 w 256"/>
                <a:gd name="T39" fmla="*/ 1263 h 258"/>
                <a:gd name="T40" fmla="*/ 56 w 256"/>
                <a:gd name="T41" fmla="*/ 1376 h 258"/>
                <a:gd name="T42" fmla="*/ 64 w 256"/>
                <a:gd name="T43" fmla="*/ 1527 h 258"/>
                <a:gd name="T44" fmla="*/ 80 w 256"/>
                <a:gd name="T45" fmla="*/ 1633 h 258"/>
                <a:gd name="T46" fmla="*/ 54 w 256"/>
                <a:gd name="T47" fmla="*/ 1734 h 258"/>
                <a:gd name="T48" fmla="*/ 48 w 256"/>
                <a:gd name="T49" fmla="*/ 1882 h 258"/>
                <a:gd name="T50" fmla="*/ 76 w 256"/>
                <a:gd name="T51" fmla="*/ 1939 h 258"/>
                <a:gd name="T52" fmla="*/ 170 w 256"/>
                <a:gd name="T53" fmla="*/ 1912 h 258"/>
                <a:gd name="T54" fmla="*/ 221 w 256"/>
                <a:gd name="T55" fmla="*/ 2071 h 258"/>
                <a:gd name="T56" fmla="*/ 247 w 256"/>
                <a:gd name="T57" fmla="*/ 2158 h 258"/>
                <a:gd name="T58" fmla="*/ 271 w 256"/>
                <a:gd name="T59" fmla="*/ 2100 h 258"/>
                <a:gd name="T60" fmla="*/ 288 w 256"/>
                <a:gd name="T61" fmla="*/ 2084 h 258"/>
                <a:gd name="T62" fmla="*/ 323 w 256"/>
                <a:gd name="T63" fmla="*/ 2100 h 258"/>
                <a:gd name="T64" fmla="*/ 335 w 256"/>
                <a:gd name="T65" fmla="*/ 1978 h 258"/>
                <a:gd name="T66" fmla="*/ 306 w 256"/>
                <a:gd name="T67" fmla="*/ 1835 h 258"/>
                <a:gd name="T68" fmla="*/ 299 w 256"/>
                <a:gd name="T69" fmla="*/ 1701 h 258"/>
                <a:gd name="T70" fmla="*/ 281 w 256"/>
                <a:gd name="T71" fmla="*/ 1633 h 258"/>
                <a:gd name="T72" fmla="*/ 299 w 256"/>
                <a:gd name="T73" fmla="*/ 1493 h 258"/>
                <a:gd name="T74" fmla="*/ 323 w 256"/>
                <a:gd name="T75" fmla="*/ 1514 h 258"/>
                <a:gd name="T76" fmla="*/ 351 w 256"/>
                <a:gd name="T77" fmla="*/ 1407 h 258"/>
                <a:gd name="T78" fmla="*/ 379 w 256"/>
                <a:gd name="T79" fmla="*/ 1178 h 258"/>
                <a:gd name="T80" fmla="*/ 397 w 256"/>
                <a:gd name="T81" fmla="*/ 1014 h 258"/>
                <a:gd name="T82" fmla="*/ 408 w 256"/>
                <a:gd name="T83" fmla="*/ 830 h 258"/>
                <a:gd name="T84" fmla="*/ 424 w 256"/>
                <a:gd name="T85" fmla="*/ 765 h 258"/>
                <a:gd name="T86" fmla="*/ 372 w 256"/>
                <a:gd name="T87" fmla="*/ 534 h 258"/>
                <a:gd name="T88" fmla="*/ 365 w 256"/>
                <a:gd name="T89" fmla="*/ 453 h 258"/>
                <a:gd name="T90" fmla="*/ 379 w 256"/>
                <a:gd name="T91" fmla="*/ 354 h 258"/>
                <a:gd name="T92" fmla="*/ 397 w 256"/>
                <a:gd name="T93" fmla="*/ 384 h 258"/>
                <a:gd name="T94" fmla="*/ 439 w 256"/>
                <a:gd name="T95" fmla="*/ 354 h 2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6"/>
                <a:gd name="T145" fmla="*/ 0 h 258"/>
                <a:gd name="T146" fmla="*/ 256 w 256"/>
                <a:gd name="T147" fmla="*/ 258 h 2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6" h="258">
                  <a:moveTo>
                    <a:pt x="254" y="30"/>
                  </a:moveTo>
                  <a:lnTo>
                    <a:pt x="250" y="28"/>
                  </a:lnTo>
                  <a:lnTo>
                    <a:pt x="246" y="26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22"/>
                  </a:lnTo>
                  <a:lnTo>
                    <a:pt x="224" y="18"/>
                  </a:lnTo>
                  <a:lnTo>
                    <a:pt x="220" y="10"/>
                  </a:lnTo>
                  <a:lnTo>
                    <a:pt x="214" y="4"/>
                  </a:lnTo>
                  <a:lnTo>
                    <a:pt x="206" y="0"/>
                  </a:lnTo>
                  <a:lnTo>
                    <a:pt x="196" y="0"/>
                  </a:lnTo>
                  <a:lnTo>
                    <a:pt x="186" y="2"/>
                  </a:lnTo>
                  <a:lnTo>
                    <a:pt x="176" y="2"/>
                  </a:lnTo>
                  <a:lnTo>
                    <a:pt x="164" y="4"/>
                  </a:lnTo>
                  <a:lnTo>
                    <a:pt x="158" y="6"/>
                  </a:lnTo>
                  <a:lnTo>
                    <a:pt x="152" y="8"/>
                  </a:lnTo>
                  <a:lnTo>
                    <a:pt x="150" y="12"/>
                  </a:lnTo>
                  <a:lnTo>
                    <a:pt x="148" y="16"/>
                  </a:lnTo>
                  <a:lnTo>
                    <a:pt x="150" y="20"/>
                  </a:lnTo>
                  <a:lnTo>
                    <a:pt x="152" y="24"/>
                  </a:lnTo>
                  <a:lnTo>
                    <a:pt x="156" y="30"/>
                  </a:lnTo>
                  <a:lnTo>
                    <a:pt x="158" y="36"/>
                  </a:lnTo>
                  <a:lnTo>
                    <a:pt x="156" y="42"/>
                  </a:lnTo>
                  <a:lnTo>
                    <a:pt x="150" y="50"/>
                  </a:lnTo>
                  <a:lnTo>
                    <a:pt x="146" y="56"/>
                  </a:lnTo>
                  <a:lnTo>
                    <a:pt x="142" y="64"/>
                  </a:lnTo>
                  <a:lnTo>
                    <a:pt x="142" y="68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34" y="80"/>
                  </a:lnTo>
                  <a:lnTo>
                    <a:pt x="132" y="86"/>
                  </a:lnTo>
                  <a:lnTo>
                    <a:pt x="130" y="90"/>
                  </a:lnTo>
                  <a:lnTo>
                    <a:pt x="130" y="94"/>
                  </a:lnTo>
                  <a:lnTo>
                    <a:pt x="134" y="96"/>
                  </a:lnTo>
                  <a:lnTo>
                    <a:pt x="132" y="100"/>
                  </a:lnTo>
                  <a:lnTo>
                    <a:pt x="128" y="102"/>
                  </a:lnTo>
                  <a:lnTo>
                    <a:pt x="122" y="102"/>
                  </a:lnTo>
                  <a:lnTo>
                    <a:pt x="114" y="102"/>
                  </a:lnTo>
                  <a:lnTo>
                    <a:pt x="112" y="102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4" y="112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2" y="116"/>
                  </a:lnTo>
                  <a:lnTo>
                    <a:pt x="88" y="120"/>
                  </a:lnTo>
                  <a:lnTo>
                    <a:pt x="86" y="124"/>
                  </a:lnTo>
                  <a:lnTo>
                    <a:pt x="88" y="128"/>
                  </a:lnTo>
                  <a:lnTo>
                    <a:pt x="90" y="134"/>
                  </a:lnTo>
                  <a:lnTo>
                    <a:pt x="90" y="136"/>
                  </a:lnTo>
                  <a:lnTo>
                    <a:pt x="86" y="140"/>
                  </a:lnTo>
                  <a:lnTo>
                    <a:pt x="72" y="144"/>
                  </a:lnTo>
                  <a:lnTo>
                    <a:pt x="58" y="148"/>
                  </a:lnTo>
                  <a:lnTo>
                    <a:pt x="46" y="148"/>
                  </a:lnTo>
                  <a:lnTo>
                    <a:pt x="36" y="148"/>
                  </a:lnTo>
                  <a:lnTo>
                    <a:pt x="24" y="146"/>
                  </a:lnTo>
                  <a:lnTo>
                    <a:pt x="12" y="144"/>
                  </a:lnTo>
                  <a:lnTo>
                    <a:pt x="0" y="142"/>
                  </a:lnTo>
                  <a:lnTo>
                    <a:pt x="6" y="144"/>
                  </a:lnTo>
                  <a:lnTo>
                    <a:pt x="12" y="150"/>
                  </a:lnTo>
                  <a:lnTo>
                    <a:pt x="18" y="158"/>
                  </a:lnTo>
                  <a:lnTo>
                    <a:pt x="24" y="164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36" y="174"/>
                  </a:lnTo>
                  <a:lnTo>
                    <a:pt x="38" y="182"/>
                  </a:lnTo>
                  <a:lnTo>
                    <a:pt x="44" y="186"/>
                  </a:lnTo>
                  <a:lnTo>
                    <a:pt x="48" y="190"/>
                  </a:lnTo>
                  <a:lnTo>
                    <a:pt x="46" y="194"/>
                  </a:lnTo>
                  <a:lnTo>
                    <a:pt x="42" y="196"/>
                  </a:lnTo>
                  <a:lnTo>
                    <a:pt x="32" y="202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4"/>
                  </a:lnTo>
                  <a:lnTo>
                    <a:pt x="32" y="230"/>
                  </a:lnTo>
                  <a:lnTo>
                    <a:pt x="36" y="230"/>
                  </a:lnTo>
                  <a:lnTo>
                    <a:pt x="44" y="232"/>
                  </a:lnTo>
                  <a:lnTo>
                    <a:pt x="76" y="232"/>
                  </a:lnTo>
                  <a:lnTo>
                    <a:pt x="86" y="230"/>
                  </a:lnTo>
                  <a:lnTo>
                    <a:pt x="94" y="228"/>
                  </a:lnTo>
                  <a:lnTo>
                    <a:pt x="110" y="222"/>
                  </a:lnTo>
                  <a:lnTo>
                    <a:pt x="116" y="236"/>
                  </a:lnTo>
                  <a:lnTo>
                    <a:pt x="122" y="246"/>
                  </a:lnTo>
                  <a:lnTo>
                    <a:pt x="126" y="250"/>
                  </a:lnTo>
                  <a:lnTo>
                    <a:pt x="130" y="254"/>
                  </a:lnTo>
                  <a:lnTo>
                    <a:pt x="136" y="256"/>
                  </a:lnTo>
                  <a:lnTo>
                    <a:pt x="146" y="258"/>
                  </a:lnTo>
                  <a:lnTo>
                    <a:pt x="146" y="252"/>
                  </a:lnTo>
                  <a:lnTo>
                    <a:pt x="148" y="250"/>
                  </a:lnTo>
                  <a:lnTo>
                    <a:pt x="150" y="248"/>
                  </a:lnTo>
                  <a:lnTo>
                    <a:pt x="154" y="248"/>
                  </a:lnTo>
                  <a:lnTo>
                    <a:pt x="158" y="248"/>
                  </a:lnTo>
                  <a:lnTo>
                    <a:pt x="162" y="250"/>
                  </a:lnTo>
                  <a:lnTo>
                    <a:pt x="166" y="252"/>
                  </a:lnTo>
                  <a:lnTo>
                    <a:pt x="178" y="250"/>
                  </a:lnTo>
                  <a:lnTo>
                    <a:pt x="184" y="246"/>
                  </a:lnTo>
                  <a:lnTo>
                    <a:pt x="186" y="242"/>
                  </a:lnTo>
                  <a:lnTo>
                    <a:pt x="184" y="234"/>
                  </a:lnTo>
                  <a:lnTo>
                    <a:pt x="180" y="228"/>
                  </a:lnTo>
                  <a:lnTo>
                    <a:pt x="170" y="220"/>
                  </a:lnTo>
                  <a:lnTo>
                    <a:pt x="168" y="218"/>
                  </a:lnTo>
                  <a:lnTo>
                    <a:pt x="166" y="214"/>
                  </a:lnTo>
                  <a:lnTo>
                    <a:pt x="166" y="206"/>
                  </a:lnTo>
                  <a:lnTo>
                    <a:pt x="164" y="204"/>
                  </a:lnTo>
                  <a:lnTo>
                    <a:pt x="160" y="202"/>
                  </a:lnTo>
                  <a:lnTo>
                    <a:pt x="156" y="198"/>
                  </a:lnTo>
                  <a:lnTo>
                    <a:pt x="154" y="194"/>
                  </a:lnTo>
                  <a:lnTo>
                    <a:pt x="156" y="190"/>
                  </a:lnTo>
                  <a:lnTo>
                    <a:pt x="160" y="184"/>
                  </a:lnTo>
                  <a:lnTo>
                    <a:pt x="164" y="178"/>
                  </a:lnTo>
                  <a:lnTo>
                    <a:pt x="168" y="176"/>
                  </a:lnTo>
                  <a:lnTo>
                    <a:pt x="174" y="178"/>
                  </a:lnTo>
                  <a:lnTo>
                    <a:pt x="178" y="180"/>
                  </a:lnTo>
                  <a:lnTo>
                    <a:pt x="182" y="180"/>
                  </a:lnTo>
                  <a:lnTo>
                    <a:pt x="186" y="176"/>
                  </a:lnTo>
                  <a:lnTo>
                    <a:pt x="192" y="168"/>
                  </a:lnTo>
                  <a:lnTo>
                    <a:pt x="202" y="156"/>
                  </a:lnTo>
                  <a:lnTo>
                    <a:pt x="206" y="150"/>
                  </a:lnTo>
                  <a:lnTo>
                    <a:pt x="208" y="140"/>
                  </a:lnTo>
                  <a:lnTo>
                    <a:pt x="212" y="134"/>
                  </a:lnTo>
                  <a:lnTo>
                    <a:pt x="216" y="128"/>
                  </a:lnTo>
                  <a:lnTo>
                    <a:pt x="218" y="122"/>
                  </a:lnTo>
                  <a:lnTo>
                    <a:pt x="222" y="118"/>
                  </a:lnTo>
                  <a:lnTo>
                    <a:pt x="222" y="102"/>
                  </a:lnTo>
                  <a:lnTo>
                    <a:pt x="224" y="98"/>
                  </a:lnTo>
                  <a:lnTo>
                    <a:pt x="228" y="96"/>
                  </a:lnTo>
                  <a:lnTo>
                    <a:pt x="230" y="94"/>
                  </a:lnTo>
                  <a:lnTo>
                    <a:pt x="232" y="90"/>
                  </a:lnTo>
                  <a:lnTo>
                    <a:pt x="222" y="86"/>
                  </a:lnTo>
                  <a:lnTo>
                    <a:pt x="212" y="76"/>
                  </a:lnTo>
                  <a:lnTo>
                    <a:pt x="204" y="64"/>
                  </a:lnTo>
                  <a:lnTo>
                    <a:pt x="202" y="60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8" y="52"/>
                  </a:lnTo>
                  <a:lnTo>
                    <a:pt x="204" y="46"/>
                  </a:lnTo>
                  <a:lnTo>
                    <a:pt x="208" y="42"/>
                  </a:lnTo>
                  <a:lnTo>
                    <a:pt x="212" y="44"/>
                  </a:lnTo>
                  <a:lnTo>
                    <a:pt x="216" y="46"/>
                  </a:lnTo>
                  <a:lnTo>
                    <a:pt x="218" y="46"/>
                  </a:lnTo>
                  <a:lnTo>
                    <a:pt x="222" y="48"/>
                  </a:lnTo>
                  <a:lnTo>
                    <a:pt x="232" y="46"/>
                  </a:lnTo>
                  <a:lnTo>
                    <a:pt x="240" y="42"/>
                  </a:lnTo>
                  <a:lnTo>
                    <a:pt x="256" y="30"/>
                  </a:lnTo>
                  <a:lnTo>
                    <a:pt x="25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89" name="Freeform 37"/>
            <p:cNvSpPr>
              <a:spLocks noChangeAspect="1"/>
            </p:cNvSpPr>
            <p:nvPr/>
          </p:nvSpPr>
          <p:spPr bwMode="auto">
            <a:xfrm>
              <a:off x="4621" y="1732"/>
              <a:ext cx="70" cy="90"/>
            </a:xfrm>
            <a:custGeom>
              <a:avLst/>
              <a:gdLst>
                <a:gd name="T0" fmla="*/ 16 w 68"/>
                <a:gd name="T1" fmla="*/ 0 h 84"/>
                <a:gd name="T2" fmla="*/ 44 w 68"/>
                <a:gd name="T3" fmla="*/ 4 h 84"/>
                <a:gd name="T4" fmla="*/ 44 w 68"/>
                <a:gd name="T5" fmla="*/ 6 h 84"/>
                <a:gd name="T6" fmla="*/ 16 w 68"/>
                <a:gd name="T7" fmla="*/ 62 h 84"/>
                <a:gd name="T8" fmla="*/ 12 w 68"/>
                <a:gd name="T9" fmla="*/ 71 h 84"/>
                <a:gd name="T10" fmla="*/ 0 w 68"/>
                <a:gd name="T11" fmla="*/ 71 h 84"/>
                <a:gd name="T12" fmla="*/ 0 w 68"/>
                <a:gd name="T13" fmla="*/ 93 h 84"/>
                <a:gd name="T14" fmla="*/ 2 w 68"/>
                <a:gd name="T15" fmla="*/ 123 h 84"/>
                <a:gd name="T16" fmla="*/ 4 w 68"/>
                <a:gd name="T17" fmla="*/ 144 h 84"/>
                <a:gd name="T18" fmla="*/ 6 w 68"/>
                <a:gd name="T19" fmla="*/ 190 h 84"/>
                <a:gd name="T20" fmla="*/ 8 w 68"/>
                <a:gd name="T21" fmla="*/ 272 h 84"/>
                <a:gd name="T22" fmla="*/ 14 w 68"/>
                <a:gd name="T23" fmla="*/ 369 h 84"/>
                <a:gd name="T24" fmla="*/ 48 w 68"/>
                <a:gd name="T25" fmla="*/ 469 h 84"/>
                <a:gd name="T26" fmla="*/ 52 w 68"/>
                <a:gd name="T27" fmla="*/ 494 h 84"/>
                <a:gd name="T28" fmla="*/ 64 w 68"/>
                <a:gd name="T29" fmla="*/ 502 h 84"/>
                <a:gd name="T30" fmla="*/ 84 w 68"/>
                <a:gd name="T31" fmla="*/ 494 h 84"/>
                <a:gd name="T32" fmla="*/ 116 w 68"/>
                <a:gd name="T33" fmla="*/ 469 h 84"/>
                <a:gd name="T34" fmla="*/ 134 w 68"/>
                <a:gd name="T35" fmla="*/ 437 h 84"/>
                <a:gd name="T36" fmla="*/ 142 w 68"/>
                <a:gd name="T37" fmla="*/ 409 h 84"/>
                <a:gd name="T38" fmla="*/ 142 w 68"/>
                <a:gd name="T39" fmla="*/ 384 h 84"/>
                <a:gd name="T40" fmla="*/ 142 w 68"/>
                <a:gd name="T41" fmla="*/ 334 h 84"/>
                <a:gd name="T42" fmla="*/ 130 w 68"/>
                <a:gd name="T43" fmla="*/ 289 h 84"/>
                <a:gd name="T44" fmla="*/ 119 w 68"/>
                <a:gd name="T45" fmla="*/ 228 h 84"/>
                <a:gd name="T46" fmla="*/ 101 w 68"/>
                <a:gd name="T47" fmla="*/ 177 h 84"/>
                <a:gd name="T48" fmla="*/ 16 w 68"/>
                <a:gd name="T49" fmla="*/ 0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84"/>
                <a:gd name="T77" fmla="*/ 68 w 68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84">
                  <a:moveTo>
                    <a:pt x="16" y="0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6" y="32"/>
                  </a:lnTo>
                  <a:lnTo>
                    <a:pt x="8" y="46"/>
                  </a:lnTo>
                  <a:lnTo>
                    <a:pt x="14" y="62"/>
                  </a:lnTo>
                  <a:lnTo>
                    <a:pt x="22" y="78"/>
                  </a:lnTo>
                  <a:lnTo>
                    <a:pt x="26" y="82"/>
                  </a:lnTo>
                  <a:lnTo>
                    <a:pt x="32" y="84"/>
                  </a:lnTo>
                  <a:lnTo>
                    <a:pt x="42" y="82"/>
                  </a:lnTo>
                  <a:lnTo>
                    <a:pt x="54" y="78"/>
                  </a:lnTo>
                  <a:lnTo>
                    <a:pt x="64" y="72"/>
                  </a:lnTo>
                  <a:lnTo>
                    <a:pt x="68" y="68"/>
                  </a:lnTo>
                  <a:lnTo>
                    <a:pt x="68" y="64"/>
                  </a:lnTo>
                  <a:lnTo>
                    <a:pt x="68" y="56"/>
                  </a:lnTo>
                  <a:lnTo>
                    <a:pt x="62" y="48"/>
                  </a:lnTo>
                  <a:lnTo>
                    <a:pt x="56" y="38"/>
                  </a:lnTo>
                  <a:lnTo>
                    <a:pt x="48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0" name="Freeform 38"/>
            <p:cNvSpPr>
              <a:spLocks noChangeAspect="1"/>
            </p:cNvSpPr>
            <p:nvPr/>
          </p:nvSpPr>
          <p:spPr bwMode="auto">
            <a:xfrm>
              <a:off x="4560" y="1640"/>
              <a:ext cx="81" cy="109"/>
            </a:xfrm>
            <a:custGeom>
              <a:avLst/>
              <a:gdLst>
                <a:gd name="T0" fmla="*/ 100 w 80"/>
                <a:gd name="T1" fmla="*/ 800 h 100"/>
                <a:gd name="T2" fmla="*/ 92 w 80"/>
                <a:gd name="T3" fmla="*/ 718 h 100"/>
                <a:gd name="T4" fmla="*/ 84 w 80"/>
                <a:gd name="T5" fmla="*/ 659 h 100"/>
                <a:gd name="T6" fmla="*/ 86 w 80"/>
                <a:gd name="T7" fmla="*/ 621 h 100"/>
                <a:gd name="T8" fmla="*/ 88 w 80"/>
                <a:gd name="T9" fmla="*/ 605 h 100"/>
                <a:gd name="T10" fmla="*/ 96 w 80"/>
                <a:gd name="T11" fmla="*/ 543 h 100"/>
                <a:gd name="T12" fmla="*/ 104 w 80"/>
                <a:gd name="T13" fmla="*/ 509 h 100"/>
                <a:gd name="T14" fmla="*/ 106 w 80"/>
                <a:gd name="T15" fmla="*/ 476 h 100"/>
                <a:gd name="T16" fmla="*/ 106 w 80"/>
                <a:gd name="T17" fmla="*/ 437 h 100"/>
                <a:gd name="T18" fmla="*/ 106 w 80"/>
                <a:gd name="T19" fmla="*/ 378 h 100"/>
                <a:gd name="T20" fmla="*/ 104 w 80"/>
                <a:gd name="T21" fmla="*/ 340 h 100"/>
                <a:gd name="T22" fmla="*/ 100 w 80"/>
                <a:gd name="T23" fmla="*/ 296 h 100"/>
                <a:gd name="T24" fmla="*/ 100 w 80"/>
                <a:gd name="T25" fmla="*/ 246 h 100"/>
                <a:gd name="T26" fmla="*/ 100 w 80"/>
                <a:gd name="T27" fmla="*/ 174 h 100"/>
                <a:gd name="T28" fmla="*/ 104 w 80"/>
                <a:gd name="T29" fmla="*/ 89 h 100"/>
                <a:gd name="T30" fmla="*/ 100 w 80"/>
                <a:gd name="T31" fmla="*/ 0 h 100"/>
                <a:gd name="T32" fmla="*/ 100 w 80"/>
                <a:gd name="T33" fmla="*/ 4 h 100"/>
                <a:gd name="T34" fmla="*/ 96 w 80"/>
                <a:gd name="T35" fmla="*/ 63 h 100"/>
                <a:gd name="T36" fmla="*/ 92 w 80"/>
                <a:gd name="T37" fmla="*/ 75 h 100"/>
                <a:gd name="T38" fmla="*/ 88 w 80"/>
                <a:gd name="T39" fmla="*/ 63 h 100"/>
                <a:gd name="T40" fmla="*/ 84 w 80"/>
                <a:gd name="T41" fmla="*/ 2 h 100"/>
                <a:gd name="T42" fmla="*/ 76 w 80"/>
                <a:gd name="T43" fmla="*/ 126 h 100"/>
                <a:gd name="T44" fmla="*/ 72 w 80"/>
                <a:gd name="T45" fmla="*/ 190 h 100"/>
                <a:gd name="T46" fmla="*/ 70 w 80"/>
                <a:gd name="T47" fmla="*/ 226 h 100"/>
                <a:gd name="T48" fmla="*/ 72 w 80"/>
                <a:gd name="T49" fmla="*/ 286 h 100"/>
                <a:gd name="T50" fmla="*/ 34 w 80"/>
                <a:gd name="T51" fmla="*/ 286 h 100"/>
                <a:gd name="T52" fmla="*/ 28 w 80"/>
                <a:gd name="T53" fmla="*/ 268 h 100"/>
                <a:gd name="T54" fmla="*/ 24 w 80"/>
                <a:gd name="T55" fmla="*/ 246 h 100"/>
                <a:gd name="T56" fmla="*/ 12 w 80"/>
                <a:gd name="T57" fmla="*/ 378 h 100"/>
                <a:gd name="T58" fmla="*/ 4 w 80"/>
                <a:gd name="T59" fmla="*/ 489 h 100"/>
                <a:gd name="T60" fmla="*/ 0 w 80"/>
                <a:gd name="T61" fmla="*/ 566 h 100"/>
                <a:gd name="T62" fmla="*/ 10 w 80"/>
                <a:gd name="T63" fmla="*/ 581 h 100"/>
                <a:gd name="T64" fmla="*/ 18 w 80"/>
                <a:gd name="T65" fmla="*/ 621 h 100"/>
                <a:gd name="T66" fmla="*/ 26 w 80"/>
                <a:gd name="T67" fmla="*/ 718 h 100"/>
                <a:gd name="T68" fmla="*/ 30 w 80"/>
                <a:gd name="T69" fmla="*/ 806 h 100"/>
                <a:gd name="T70" fmla="*/ 26 w 80"/>
                <a:gd name="T71" fmla="*/ 853 h 100"/>
                <a:gd name="T72" fmla="*/ 26 w 80"/>
                <a:gd name="T73" fmla="*/ 879 h 100"/>
                <a:gd name="T74" fmla="*/ 28 w 80"/>
                <a:gd name="T75" fmla="*/ 894 h 100"/>
                <a:gd name="T76" fmla="*/ 34 w 80"/>
                <a:gd name="T77" fmla="*/ 930 h 100"/>
                <a:gd name="T78" fmla="*/ 74 w 80"/>
                <a:gd name="T79" fmla="*/ 930 h 100"/>
                <a:gd name="T80" fmla="*/ 86 w 80"/>
                <a:gd name="T81" fmla="*/ 950 h 100"/>
                <a:gd name="T82" fmla="*/ 86 w 80"/>
                <a:gd name="T83" fmla="*/ 894 h 100"/>
                <a:gd name="T84" fmla="*/ 98 w 80"/>
                <a:gd name="T85" fmla="*/ 894 h 100"/>
                <a:gd name="T86" fmla="*/ 102 w 80"/>
                <a:gd name="T87" fmla="*/ 879 h 100"/>
                <a:gd name="T88" fmla="*/ 104 w 80"/>
                <a:gd name="T89" fmla="*/ 853 h 100"/>
                <a:gd name="T90" fmla="*/ 104 w 80"/>
                <a:gd name="T91" fmla="*/ 820 h 100"/>
                <a:gd name="T92" fmla="*/ 102 w 80"/>
                <a:gd name="T93" fmla="*/ 800 h 100"/>
                <a:gd name="T94" fmla="*/ 100 w 80"/>
                <a:gd name="T95" fmla="*/ 80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00"/>
                <a:gd name="T146" fmla="*/ 80 w 80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00">
                  <a:moveTo>
                    <a:pt x="74" y="84"/>
                  </a:moveTo>
                  <a:lnTo>
                    <a:pt x="66" y="76"/>
                  </a:lnTo>
                  <a:lnTo>
                    <a:pt x="58" y="70"/>
                  </a:lnTo>
                  <a:lnTo>
                    <a:pt x="60" y="66"/>
                  </a:lnTo>
                  <a:lnTo>
                    <a:pt x="62" y="64"/>
                  </a:lnTo>
                  <a:lnTo>
                    <a:pt x="70" y="58"/>
                  </a:lnTo>
                  <a:lnTo>
                    <a:pt x="78" y="54"/>
                  </a:lnTo>
                  <a:lnTo>
                    <a:pt x="80" y="50"/>
                  </a:lnTo>
                  <a:lnTo>
                    <a:pt x="80" y="46"/>
                  </a:lnTo>
                  <a:lnTo>
                    <a:pt x="80" y="40"/>
                  </a:lnTo>
                  <a:lnTo>
                    <a:pt x="78" y="36"/>
                  </a:lnTo>
                  <a:lnTo>
                    <a:pt x="74" y="32"/>
                  </a:lnTo>
                  <a:lnTo>
                    <a:pt x="74" y="26"/>
                  </a:lnTo>
                  <a:lnTo>
                    <a:pt x="74" y="18"/>
                  </a:lnTo>
                  <a:lnTo>
                    <a:pt x="78" y="10"/>
                  </a:lnTo>
                  <a:lnTo>
                    <a:pt x="74" y="0"/>
                  </a:lnTo>
                  <a:lnTo>
                    <a:pt x="74" y="4"/>
                  </a:lnTo>
                  <a:lnTo>
                    <a:pt x="70" y="6"/>
                  </a:lnTo>
                  <a:lnTo>
                    <a:pt x="66" y="8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0" y="14"/>
                  </a:lnTo>
                  <a:lnTo>
                    <a:pt x="46" y="20"/>
                  </a:lnTo>
                  <a:lnTo>
                    <a:pt x="44" y="24"/>
                  </a:lnTo>
                  <a:lnTo>
                    <a:pt x="46" y="30"/>
                  </a:lnTo>
                  <a:lnTo>
                    <a:pt x="34" y="30"/>
                  </a:lnTo>
                  <a:lnTo>
                    <a:pt x="28" y="28"/>
                  </a:lnTo>
                  <a:lnTo>
                    <a:pt x="24" y="26"/>
                  </a:lnTo>
                  <a:lnTo>
                    <a:pt x="12" y="40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10" y="62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6"/>
                  </a:lnTo>
                  <a:lnTo>
                    <a:pt x="26" y="90"/>
                  </a:lnTo>
                  <a:lnTo>
                    <a:pt x="26" y="94"/>
                  </a:lnTo>
                  <a:lnTo>
                    <a:pt x="28" y="96"/>
                  </a:lnTo>
                  <a:lnTo>
                    <a:pt x="34" y="98"/>
                  </a:lnTo>
                  <a:lnTo>
                    <a:pt x="48" y="98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72" y="96"/>
                  </a:lnTo>
                  <a:lnTo>
                    <a:pt x="76" y="94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6" y="84"/>
                  </a:lnTo>
                  <a:lnTo>
                    <a:pt x="7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1" name="Freeform 39"/>
            <p:cNvSpPr>
              <a:spLocks noChangeAspect="1"/>
            </p:cNvSpPr>
            <p:nvPr/>
          </p:nvSpPr>
          <p:spPr bwMode="auto">
            <a:xfrm>
              <a:off x="4607" y="2020"/>
              <a:ext cx="27" cy="66"/>
            </a:xfrm>
            <a:custGeom>
              <a:avLst/>
              <a:gdLst>
                <a:gd name="T0" fmla="*/ 65 w 26"/>
                <a:gd name="T1" fmla="*/ 0 h 60"/>
                <a:gd name="T2" fmla="*/ 65 w 26"/>
                <a:gd name="T3" fmla="*/ 174 h 60"/>
                <a:gd name="T4" fmla="*/ 61 w 26"/>
                <a:gd name="T5" fmla="*/ 428 h 60"/>
                <a:gd name="T6" fmla="*/ 49 w 26"/>
                <a:gd name="T7" fmla="*/ 723 h 60"/>
                <a:gd name="T8" fmla="*/ 6 w 26"/>
                <a:gd name="T9" fmla="*/ 570 h 60"/>
                <a:gd name="T10" fmla="*/ 2 w 26"/>
                <a:gd name="T11" fmla="*/ 509 h 60"/>
                <a:gd name="T12" fmla="*/ 0 w 26"/>
                <a:gd name="T13" fmla="*/ 428 h 60"/>
                <a:gd name="T14" fmla="*/ 0 w 26"/>
                <a:gd name="T15" fmla="*/ 262 h 60"/>
                <a:gd name="T16" fmla="*/ 6 w 26"/>
                <a:gd name="T17" fmla="*/ 144 h 60"/>
                <a:gd name="T18" fmla="*/ 10 w 26"/>
                <a:gd name="T19" fmla="*/ 81 h 60"/>
                <a:gd name="T20" fmla="*/ 41 w 26"/>
                <a:gd name="T21" fmla="*/ 4 h 60"/>
                <a:gd name="T22" fmla="*/ 53 w 26"/>
                <a:gd name="T23" fmla="*/ 2 h 60"/>
                <a:gd name="T24" fmla="*/ 65 w 26"/>
                <a:gd name="T25" fmla="*/ 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60"/>
                <a:gd name="T41" fmla="*/ 26 w 26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60">
                  <a:moveTo>
                    <a:pt x="26" y="0"/>
                  </a:moveTo>
                  <a:lnTo>
                    <a:pt x="26" y="14"/>
                  </a:lnTo>
                  <a:lnTo>
                    <a:pt x="24" y="36"/>
                  </a:lnTo>
                  <a:lnTo>
                    <a:pt x="18" y="60"/>
                  </a:lnTo>
                  <a:lnTo>
                    <a:pt x="6" y="48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6" y="12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2" name="Freeform 40"/>
            <p:cNvSpPr>
              <a:spLocks noChangeAspect="1"/>
            </p:cNvSpPr>
            <p:nvPr/>
          </p:nvSpPr>
          <p:spPr bwMode="auto">
            <a:xfrm>
              <a:off x="4425" y="2129"/>
              <a:ext cx="39" cy="41"/>
            </a:xfrm>
            <a:custGeom>
              <a:avLst/>
              <a:gdLst>
                <a:gd name="T0" fmla="*/ 46 w 38"/>
                <a:gd name="T1" fmla="*/ 272 h 38"/>
                <a:gd name="T2" fmla="*/ 14 w 38"/>
                <a:gd name="T3" fmla="*/ 260 h 38"/>
                <a:gd name="T4" fmla="*/ 6 w 38"/>
                <a:gd name="T5" fmla="*/ 234 h 38"/>
                <a:gd name="T6" fmla="*/ 2 w 38"/>
                <a:gd name="T7" fmla="*/ 186 h 38"/>
                <a:gd name="T8" fmla="*/ 0 w 38"/>
                <a:gd name="T9" fmla="*/ 147 h 38"/>
                <a:gd name="T10" fmla="*/ 2 w 38"/>
                <a:gd name="T11" fmla="*/ 113 h 38"/>
                <a:gd name="T12" fmla="*/ 4 w 38"/>
                <a:gd name="T13" fmla="*/ 83 h 38"/>
                <a:gd name="T14" fmla="*/ 14 w 38"/>
                <a:gd name="T15" fmla="*/ 6 h 38"/>
                <a:gd name="T16" fmla="*/ 54 w 38"/>
                <a:gd name="T17" fmla="*/ 2 h 38"/>
                <a:gd name="T18" fmla="*/ 70 w 38"/>
                <a:gd name="T19" fmla="*/ 0 h 38"/>
                <a:gd name="T20" fmla="*/ 66 w 38"/>
                <a:gd name="T21" fmla="*/ 71 h 38"/>
                <a:gd name="T22" fmla="*/ 58 w 38"/>
                <a:gd name="T23" fmla="*/ 159 h 38"/>
                <a:gd name="T24" fmla="*/ 52 w 38"/>
                <a:gd name="T25" fmla="*/ 245 h 38"/>
                <a:gd name="T26" fmla="*/ 50 w 38"/>
                <a:gd name="T27" fmla="*/ 260 h 38"/>
                <a:gd name="T28" fmla="*/ 46 w 38"/>
                <a:gd name="T29" fmla="*/ 272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8"/>
                <a:gd name="T46" fmla="*/ 0 h 38"/>
                <a:gd name="T47" fmla="*/ 38 w 38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8" h="38">
                  <a:moveTo>
                    <a:pt x="20" y="38"/>
                  </a:moveTo>
                  <a:lnTo>
                    <a:pt x="14" y="36"/>
                  </a:lnTo>
                  <a:lnTo>
                    <a:pt x="6" y="32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4" y="6"/>
                  </a:lnTo>
                  <a:lnTo>
                    <a:pt x="28" y="2"/>
                  </a:lnTo>
                  <a:lnTo>
                    <a:pt x="38" y="0"/>
                  </a:lnTo>
                  <a:lnTo>
                    <a:pt x="36" y="10"/>
                  </a:lnTo>
                  <a:lnTo>
                    <a:pt x="32" y="22"/>
                  </a:lnTo>
                  <a:lnTo>
                    <a:pt x="26" y="34"/>
                  </a:lnTo>
                  <a:lnTo>
                    <a:pt x="24" y="36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3" name="Freeform 41"/>
            <p:cNvSpPr>
              <a:spLocks noChangeAspect="1"/>
            </p:cNvSpPr>
            <p:nvPr/>
          </p:nvSpPr>
          <p:spPr bwMode="auto">
            <a:xfrm>
              <a:off x="4251" y="2526"/>
              <a:ext cx="14" cy="17"/>
            </a:xfrm>
            <a:custGeom>
              <a:avLst/>
              <a:gdLst>
                <a:gd name="T0" fmla="*/ 14 w 14"/>
                <a:gd name="T1" fmla="*/ 50 h 16"/>
                <a:gd name="T2" fmla="*/ 12 w 14"/>
                <a:gd name="T3" fmla="*/ 63 h 16"/>
                <a:gd name="T4" fmla="*/ 10 w 14"/>
                <a:gd name="T5" fmla="*/ 71 h 16"/>
                <a:gd name="T6" fmla="*/ 6 w 14"/>
                <a:gd name="T7" fmla="*/ 63 h 16"/>
                <a:gd name="T8" fmla="*/ 2 w 14"/>
                <a:gd name="T9" fmla="*/ 50 h 16"/>
                <a:gd name="T10" fmla="*/ 2 w 14"/>
                <a:gd name="T11" fmla="*/ 6 h 16"/>
                <a:gd name="T12" fmla="*/ 0 w 14"/>
                <a:gd name="T13" fmla="*/ 0 h 16"/>
                <a:gd name="T14" fmla="*/ 8 w 14"/>
                <a:gd name="T15" fmla="*/ 4 h 16"/>
                <a:gd name="T16" fmla="*/ 12 w 14"/>
                <a:gd name="T17" fmla="*/ 6 h 16"/>
                <a:gd name="T18" fmla="*/ 14 w 14"/>
                <a:gd name="T19" fmla="*/ 5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10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2" y="6"/>
                  </a:lnTo>
                  <a:lnTo>
                    <a:pt x="0" y="0"/>
                  </a:lnTo>
                  <a:lnTo>
                    <a:pt x="8" y="4"/>
                  </a:lnTo>
                  <a:lnTo>
                    <a:pt x="12" y="6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4" name="Freeform 42"/>
            <p:cNvSpPr>
              <a:spLocks noChangeAspect="1"/>
            </p:cNvSpPr>
            <p:nvPr/>
          </p:nvSpPr>
          <p:spPr bwMode="auto">
            <a:xfrm>
              <a:off x="4863" y="3418"/>
              <a:ext cx="71" cy="68"/>
            </a:xfrm>
            <a:custGeom>
              <a:avLst/>
              <a:gdLst>
                <a:gd name="T0" fmla="*/ 18 w 70"/>
                <a:gd name="T1" fmla="*/ 2 h 62"/>
                <a:gd name="T2" fmla="*/ 26 w 70"/>
                <a:gd name="T3" fmla="*/ 104 h 62"/>
                <a:gd name="T4" fmla="*/ 30 w 70"/>
                <a:gd name="T5" fmla="*/ 125 h 62"/>
                <a:gd name="T6" fmla="*/ 34 w 70"/>
                <a:gd name="T7" fmla="*/ 150 h 62"/>
                <a:gd name="T8" fmla="*/ 68 w 70"/>
                <a:gd name="T9" fmla="*/ 150 h 62"/>
                <a:gd name="T10" fmla="*/ 76 w 70"/>
                <a:gd name="T11" fmla="*/ 125 h 62"/>
                <a:gd name="T12" fmla="*/ 88 w 70"/>
                <a:gd name="T13" fmla="*/ 87 h 62"/>
                <a:gd name="T14" fmla="*/ 96 w 70"/>
                <a:gd name="T15" fmla="*/ 87 h 62"/>
                <a:gd name="T16" fmla="*/ 96 w 70"/>
                <a:gd name="T17" fmla="*/ 104 h 62"/>
                <a:gd name="T18" fmla="*/ 94 w 70"/>
                <a:gd name="T19" fmla="*/ 150 h 62"/>
                <a:gd name="T20" fmla="*/ 90 w 70"/>
                <a:gd name="T21" fmla="*/ 199 h 62"/>
                <a:gd name="T22" fmla="*/ 86 w 70"/>
                <a:gd name="T23" fmla="*/ 287 h 62"/>
                <a:gd name="T24" fmla="*/ 84 w 70"/>
                <a:gd name="T25" fmla="*/ 374 h 62"/>
                <a:gd name="T26" fmla="*/ 80 w 70"/>
                <a:gd name="T27" fmla="*/ 415 h 62"/>
                <a:gd name="T28" fmla="*/ 76 w 70"/>
                <a:gd name="T29" fmla="*/ 447 h 62"/>
                <a:gd name="T30" fmla="*/ 70 w 70"/>
                <a:gd name="T31" fmla="*/ 499 h 62"/>
                <a:gd name="T32" fmla="*/ 66 w 70"/>
                <a:gd name="T33" fmla="*/ 579 h 62"/>
                <a:gd name="T34" fmla="*/ 62 w 70"/>
                <a:gd name="T35" fmla="*/ 594 h 62"/>
                <a:gd name="T36" fmla="*/ 34 w 70"/>
                <a:gd name="T37" fmla="*/ 609 h 62"/>
                <a:gd name="T38" fmla="*/ 32 w 70"/>
                <a:gd name="T39" fmla="*/ 594 h 62"/>
                <a:gd name="T40" fmla="*/ 30 w 70"/>
                <a:gd name="T41" fmla="*/ 547 h 62"/>
                <a:gd name="T42" fmla="*/ 20 w 70"/>
                <a:gd name="T43" fmla="*/ 646 h 62"/>
                <a:gd name="T44" fmla="*/ 16 w 70"/>
                <a:gd name="T45" fmla="*/ 658 h 62"/>
                <a:gd name="T46" fmla="*/ 10 w 70"/>
                <a:gd name="T47" fmla="*/ 693 h 62"/>
                <a:gd name="T48" fmla="*/ 4 w 70"/>
                <a:gd name="T49" fmla="*/ 658 h 62"/>
                <a:gd name="T50" fmla="*/ 0 w 70"/>
                <a:gd name="T51" fmla="*/ 609 h 62"/>
                <a:gd name="T52" fmla="*/ 0 w 70"/>
                <a:gd name="T53" fmla="*/ 579 h 62"/>
                <a:gd name="T54" fmla="*/ 0 w 70"/>
                <a:gd name="T55" fmla="*/ 499 h 62"/>
                <a:gd name="T56" fmla="*/ 0 w 70"/>
                <a:gd name="T57" fmla="*/ 455 h 62"/>
                <a:gd name="T58" fmla="*/ 2 w 70"/>
                <a:gd name="T59" fmla="*/ 447 h 62"/>
                <a:gd name="T60" fmla="*/ 6 w 70"/>
                <a:gd name="T61" fmla="*/ 400 h 62"/>
                <a:gd name="T62" fmla="*/ 8 w 70"/>
                <a:gd name="T63" fmla="*/ 374 h 62"/>
                <a:gd name="T64" fmla="*/ 8 w 70"/>
                <a:gd name="T65" fmla="*/ 333 h 62"/>
                <a:gd name="T66" fmla="*/ 6 w 70"/>
                <a:gd name="T67" fmla="*/ 239 h 62"/>
                <a:gd name="T68" fmla="*/ 8 w 70"/>
                <a:gd name="T69" fmla="*/ 199 h 62"/>
                <a:gd name="T70" fmla="*/ 12 w 70"/>
                <a:gd name="T71" fmla="*/ 104 h 62"/>
                <a:gd name="T72" fmla="*/ 18 w 70"/>
                <a:gd name="T73" fmla="*/ 0 h 62"/>
                <a:gd name="T74" fmla="*/ 18 w 70"/>
                <a:gd name="T75" fmla="*/ 4 h 62"/>
                <a:gd name="T76" fmla="*/ 18 w 70"/>
                <a:gd name="T77" fmla="*/ 2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0"/>
                <a:gd name="T118" fmla="*/ 0 h 62"/>
                <a:gd name="T119" fmla="*/ 70 w 70"/>
                <a:gd name="T120" fmla="*/ 62 h 6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0" h="62">
                  <a:moveTo>
                    <a:pt x="18" y="2"/>
                  </a:move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42" y="14"/>
                  </a:lnTo>
                  <a:lnTo>
                    <a:pt x="50" y="12"/>
                  </a:lnTo>
                  <a:lnTo>
                    <a:pt x="6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4" y="18"/>
                  </a:lnTo>
                  <a:lnTo>
                    <a:pt x="60" y="26"/>
                  </a:lnTo>
                  <a:lnTo>
                    <a:pt x="58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6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0" y="58"/>
                  </a:lnTo>
                  <a:lnTo>
                    <a:pt x="16" y="60"/>
                  </a:lnTo>
                  <a:lnTo>
                    <a:pt x="10" y="62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22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5" name="Freeform 43"/>
            <p:cNvSpPr>
              <a:spLocks noChangeAspect="1"/>
            </p:cNvSpPr>
            <p:nvPr/>
          </p:nvSpPr>
          <p:spPr bwMode="auto">
            <a:xfrm>
              <a:off x="5381" y="2991"/>
              <a:ext cx="43" cy="50"/>
            </a:xfrm>
            <a:custGeom>
              <a:avLst/>
              <a:gdLst>
                <a:gd name="T0" fmla="*/ 72 w 42"/>
                <a:gd name="T1" fmla="*/ 383 h 46"/>
                <a:gd name="T2" fmla="*/ 64 w 42"/>
                <a:gd name="T3" fmla="*/ 404 h 46"/>
                <a:gd name="T4" fmla="*/ 60 w 42"/>
                <a:gd name="T5" fmla="*/ 383 h 46"/>
                <a:gd name="T6" fmla="*/ 54 w 42"/>
                <a:gd name="T7" fmla="*/ 372 h 46"/>
                <a:gd name="T8" fmla="*/ 16 w 42"/>
                <a:gd name="T9" fmla="*/ 291 h 46"/>
                <a:gd name="T10" fmla="*/ 6 w 42"/>
                <a:gd name="T11" fmla="*/ 191 h 46"/>
                <a:gd name="T12" fmla="*/ 0 w 42"/>
                <a:gd name="T13" fmla="*/ 98 h 46"/>
                <a:gd name="T14" fmla="*/ 0 w 42"/>
                <a:gd name="T15" fmla="*/ 0 h 46"/>
                <a:gd name="T16" fmla="*/ 8 w 42"/>
                <a:gd name="T17" fmla="*/ 4 h 46"/>
                <a:gd name="T18" fmla="*/ 14 w 42"/>
                <a:gd name="T19" fmla="*/ 83 h 46"/>
                <a:gd name="T20" fmla="*/ 18 w 42"/>
                <a:gd name="T21" fmla="*/ 137 h 46"/>
                <a:gd name="T22" fmla="*/ 48 w 42"/>
                <a:gd name="T23" fmla="*/ 208 h 46"/>
                <a:gd name="T24" fmla="*/ 52 w 42"/>
                <a:gd name="T25" fmla="*/ 226 h 46"/>
                <a:gd name="T26" fmla="*/ 56 w 42"/>
                <a:gd name="T27" fmla="*/ 246 h 46"/>
                <a:gd name="T28" fmla="*/ 60 w 42"/>
                <a:gd name="T29" fmla="*/ 267 h 46"/>
                <a:gd name="T30" fmla="*/ 62 w 42"/>
                <a:gd name="T31" fmla="*/ 291 h 46"/>
                <a:gd name="T32" fmla="*/ 72 w 42"/>
                <a:gd name="T33" fmla="*/ 38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6"/>
                <a:gd name="T53" fmla="*/ 42 w 4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6">
                  <a:moveTo>
                    <a:pt x="42" y="44"/>
                  </a:moveTo>
                  <a:lnTo>
                    <a:pt x="38" y="46"/>
                  </a:lnTo>
                  <a:lnTo>
                    <a:pt x="34" y="44"/>
                  </a:lnTo>
                  <a:lnTo>
                    <a:pt x="28" y="42"/>
                  </a:lnTo>
                  <a:lnTo>
                    <a:pt x="16" y="34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2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4" y="30"/>
                  </a:lnTo>
                  <a:lnTo>
                    <a:pt x="36" y="34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6" name="Freeform 44"/>
            <p:cNvSpPr>
              <a:spLocks noChangeAspect="1"/>
            </p:cNvSpPr>
            <p:nvPr/>
          </p:nvSpPr>
          <p:spPr bwMode="auto">
            <a:xfrm>
              <a:off x="4900" y="2676"/>
              <a:ext cx="12" cy="19"/>
            </a:xfrm>
            <a:custGeom>
              <a:avLst/>
              <a:gdLst>
                <a:gd name="T0" fmla="*/ 12 w 12"/>
                <a:gd name="T1" fmla="*/ 44 h 18"/>
                <a:gd name="T2" fmla="*/ 12 w 12"/>
                <a:gd name="T3" fmla="*/ 55 h 18"/>
                <a:gd name="T4" fmla="*/ 12 w 12"/>
                <a:gd name="T5" fmla="*/ 68 h 18"/>
                <a:gd name="T6" fmla="*/ 6 w 12"/>
                <a:gd name="T7" fmla="*/ 68 h 18"/>
                <a:gd name="T8" fmla="*/ 2 w 12"/>
                <a:gd name="T9" fmla="*/ 55 h 18"/>
                <a:gd name="T10" fmla="*/ 0 w 12"/>
                <a:gd name="T11" fmla="*/ 44 h 18"/>
                <a:gd name="T12" fmla="*/ 2 w 12"/>
                <a:gd name="T13" fmla="*/ 4 h 18"/>
                <a:gd name="T14" fmla="*/ 8 w 12"/>
                <a:gd name="T15" fmla="*/ 0 h 18"/>
                <a:gd name="T16" fmla="*/ 10 w 12"/>
                <a:gd name="T17" fmla="*/ 6 h 18"/>
                <a:gd name="T18" fmla="*/ 10 w 12"/>
                <a:gd name="T19" fmla="*/ 8 h 18"/>
                <a:gd name="T20" fmla="*/ 12 w 12"/>
                <a:gd name="T21" fmla="*/ 44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8"/>
                <a:gd name="T35" fmla="*/ 12 w 12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8">
                  <a:moveTo>
                    <a:pt x="12" y="10"/>
                  </a:moveTo>
                  <a:lnTo>
                    <a:pt x="12" y="14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8" y="0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7" name="Freeform 45"/>
            <p:cNvSpPr>
              <a:spLocks noChangeAspect="1"/>
            </p:cNvSpPr>
            <p:nvPr/>
          </p:nvSpPr>
          <p:spPr bwMode="auto">
            <a:xfrm>
              <a:off x="5264" y="2674"/>
              <a:ext cx="18" cy="35"/>
            </a:xfrm>
            <a:custGeom>
              <a:avLst/>
              <a:gdLst>
                <a:gd name="T0" fmla="*/ 18 w 18"/>
                <a:gd name="T1" fmla="*/ 199 h 32"/>
                <a:gd name="T2" fmla="*/ 18 w 18"/>
                <a:gd name="T3" fmla="*/ 260 h 32"/>
                <a:gd name="T4" fmla="*/ 16 w 18"/>
                <a:gd name="T5" fmla="*/ 306 h 32"/>
                <a:gd name="T6" fmla="*/ 14 w 18"/>
                <a:gd name="T7" fmla="*/ 334 h 32"/>
                <a:gd name="T8" fmla="*/ 12 w 18"/>
                <a:gd name="T9" fmla="*/ 334 h 32"/>
                <a:gd name="T10" fmla="*/ 8 w 18"/>
                <a:gd name="T11" fmla="*/ 334 h 32"/>
                <a:gd name="T12" fmla="*/ 6 w 18"/>
                <a:gd name="T13" fmla="*/ 284 h 32"/>
                <a:gd name="T14" fmla="*/ 4 w 18"/>
                <a:gd name="T15" fmla="*/ 199 h 32"/>
                <a:gd name="T16" fmla="*/ 2 w 18"/>
                <a:gd name="T17" fmla="*/ 116 h 32"/>
                <a:gd name="T18" fmla="*/ 0 w 18"/>
                <a:gd name="T19" fmla="*/ 68 h 32"/>
                <a:gd name="T20" fmla="*/ 0 w 18"/>
                <a:gd name="T21" fmla="*/ 0 h 32"/>
                <a:gd name="T22" fmla="*/ 8 w 18"/>
                <a:gd name="T23" fmla="*/ 116 h 32"/>
                <a:gd name="T24" fmla="*/ 12 w 18"/>
                <a:gd name="T25" fmla="*/ 182 h 32"/>
                <a:gd name="T26" fmla="*/ 16 w 18"/>
                <a:gd name="T27" fmla="*/ 199 h 32"/>
                <a:gd name="T28" fmla="*/ 18 w 18"/>
                <a:gd name="T29" fmla="*/ 1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32"/>
                <a:gd name="T47" fmla="*/ 18 w 18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32">
                  <a:moveTo>
                    <a:pt x="18" y="20"/>
                  </a:moveTo>
                  <a:lnTo>
                    <a:pt x="18" y="26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2" y="18"/>
                  </a:lnTo>
                  <a:lnTo>
                    <a:pt x="16" y="20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8" name="Freeform 46"/>
            <p:cNvSpPr>
              <a:spLocks noChangeAspect="1"/>
            </p:cNvSpPr>
            <p:nvPr/>
          </p:nvSpPr>
          <p:spPr bwMode="auto">
            <a:xfrm>
              <a:off x="5325" y="2722"/>
              <a:ext cx="25" cy="19"/>
            </a:xfrm>
            <a:custGeom>
              <a:avLst/>
              <a:gdLst>
                <a:gd name="T0" fmla="*/ 65 w 24"/>
                <a:gd name="T1" fmla="*/ 61 h 18"/>
                <a:gd name="T2" fmla="*/ 60 w 24"/>
                <a:gd name="T3" fmla="*/ 68 h 18"/>
                <a:gd name="T4" fmla="*/ 56 w 24"/>
                <a:gd name="T5" fmla="*/ 68 h 18"/>
                <a:gd name="T6" fmla="*/ 44 w 24"/>
                <a:gd name="T7" fmla="*/ 61 h 18"/>
                <a:gd name="T8" fmla="*/ 8 w 24"/>
                <a:gd name="T9" fmla="*/ 49 h 18"/>
                <a:gd name="T10" fmla="*/ 0 w 24"/>
                <a:gd name="T11" fmla="*/ 4 h 18"/>
                <a:gd name="T12" fmla="*/ 0 w 24"/>
                <a:gd name="T13" fmla="*/ 0 h 18"/>
                <a:gd name="T14" fmla="*/ 8 w 24"/>
                <a:gd name="T15" fmla="*/ 2 h 18"/>
                <a:gd name="T16" fmla="*/ 44 w 24"/>
                <a:gd name="T17" fmla="*/ 6 h 18"/>
                <a:gd name="T18" fmla="*/ 60 w 24"/>
                <a:gd name="T19" fmla="*/ 44 h 18"/>
                <a:gd name="T20" fmla="*/ 65 w 24"/>
                <a:gd name="T21" fmla="*/ 61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8"/>
                <a:gd name="T35" fmla="*/ 24 w 24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8">
                  <a:moveTo>
                    <a:pt x="24" y="16"/>
                  </a:moveTo>
                  <a:lnTo>
                    <a:pt x="22" y="18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22" y="1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099" name="Freeform 47"/>
            <p:cNvSpPr>
              <a:spLocks noChangeAspect="1"/>
            </p:cNvSpPr>
            <p:nvPr/>
          </p:nvSpPr>
          <p:spPr bwMode="auto">
            <a:xfrm>
              <a:off x="5364" y="2740"/>
              <a:ext cx="15" cy="27"/>
            </a:xfrm>
            <a:custGeom>
              <a:avLst/>
              <a:gdLst>
                <a:gd name="T0" fmla="*/ 2 w 14"/>
                <a:gd name="T1" fmla="*/ 0 h 26"/>
                <a:gd name="T2" fmla="*/ 6 w 14"/>
                <a:gd name="T3" fmla="*/ 6 h 26"/>
                <a:gd name="T4" fmla="*/ 62 w 14"/>
                <a:gd name="T5" fmla="*/ 12 h 26"/>
                <a:gd name="T6" fmla="*/ 71 w 14"/>
                <a:gd name="T7" fmla="*/ 53 h 26"/>
                <a:gd name="T8" fmla="*/ 81 w 14"/>
                <a:gd name="T9" fmla="*/ 65 h 26"/>
                <a:gd name="T10" fmla="*/ 71 w 14"/>
                <a:gd name="T11" fmla="*/ 65 h 26"/>
                <a:gd name="T12" fmla="*/ 54 w 14"/>
                <a:gd name="T13" fmla="*/ 61 h 26"/>
                <a:gd name="T14" fmla="*/ 2 w 14"/>
                <a:gd name="T15" fmla="*/ 49 h 26"/>
                <a:gd name="T16" fmla="*/ 0 w 14"/>
                <a:gd name="T17" fmla="*/ 12 h 26"/>
                <a:gd name="T18" fmla="*/ 0 w 14"/>
                <a:gd name="T19" fmla="*/ 8 h 26"/>
                <a:gd name="T20" fmla="*/ 0 w 14"/>
                <a:gd name="T21" fmla="*/ 2 h 26"/>
                <a:gd name="T22" fmla="*/ 4 w 14"/>
                <a:gd name="T23" fmla="*/ 2 h 26"/>
                <a:gd name="T24" fmla="*/ 2 w 14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26"/>
                <a:gd name="T41" fmla="*/ 14 w 1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26">
                  <a:moveTo>
                    <a:pt x="2" y="0"/>
                  </a:moveTo>
                  <a:lnTo>
                    <a:pt x="6" y="6"/>
                  </a:lnTo>
                  <a:lnTo>
                    <a:pt x="10" y="12"/>
                  </a:lnTo>
                  <a:lnTo>
                    <a:pt x="12" y="20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00" name="Freeform 48"/>
            <p:cNvSpPr>
              <a:spLocks noChangeAspect="1"/>
            </p:cNvSpPr>
            <p:nvPr/>
          </p:nvSpPr>
          <p:spPr bwMode="auto">
            <a:xfrm>
              <a:off x="5448" y="2875"/>
              <a:ext cx="10" cy="18"/>
            </a:xfrm>
            <a:custGeom>
              <a:avLst/>
              <a:gdLst>
                <a:gd name="T0" fmla="*/ 6 w 10"/>
                <a:gd name="T1" fmla="*/ 0 h 16"/>
                <a:gd name="T2" fmla="*/ 6 w 10"/>
                <a:gd name="T3" fmla="*/ 99 h 16"/>
                <a:gd name="T4" fmla="*/ 8 w 10"/>
                <a:gd name="T5" fmla="*/ 125 h 16"/>
                <a:gd name="T6" fmla="*/ 10 w 10"/>
                <a:gd name="T7" fmla="*/ 159 h 16"/>
                <a:gd name="T8" fmla="*/ 10 w 10"/>
                <a:gd name="T9" fmla="*/ 201 h 16"/>
                <a:gd name="T10" fmla="*/ 8 w 10"/>
                <a:gd name="T11" fmla="*/ 287 h 16"/>
                <a:gd name="T12" fmla="*/ 4 w 10"/>
                <a:gd name="T13" fmla="*/ 323 h 16"/>
                <a:gd name="T14" fmla="*/ 2 w 10"/>
                <a:gd name="T15" fmla="*/ 323 h 16"/>
                <a:gd name="T16" fmla="*/ 0 w 10"/>
                <a:gd name="T17" fmla="*/ 254 h 16"/>
                <a:gd name="T18" fmla="*/ 0 w 10"/>
                <a:gd name="T19" fmla="*/ 125 h 16"/>
                <a:gd name="T20" fmla="*/ 0 w 10"/>
                <a:gd name="T21" fmla="*/ 0 h 16"/>
                <a:gd name="T22" fmla="*/ 6 w 10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16"/>
                <a:gd name="T38" fmla="*/ 10 w 10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16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01" name="Freeform 49"/>
            <p:cNvSpPr>
              <a:spLocks noChangeAspect="1"/>
            </p:cNvSpPr>
            <p:nvPr/>
          </p:nvSpPr>
          <p:spPr bwMode="auto">
            <a:xfrm>
              <a:off x="5454" y="2901"/>
              <a:ext cx="13" cy="14"/>
            </a:xfrm>
            <a:custGeom>
              <a:avLst/>
              <a:gdLst>
                <a:gd name="T0" fmla="*/ 92 w 12"/>
                <a:gd name="T1" fmla="*/ 419 h 12"/>
                <a:gd name="T2" fmla="*/ 78 w 12"/>
                <a:gd name="T3" fmla="*/ 567 h 12"/>
                <a:gd name="T4" fmla="*/ 66 w 12"/>
                <a:gd name="T5" fmla="*/ 662 h 12"/>
                <a:gd name="T6" fmla="*/ 4 w 12"/>
                <a:gd name="T7" fmla="*/ 662 h 12"/>
                <a:gd name="T8" fmla="*/ 2 w 12"/>
                <a:gd name="T9" fmla="*/ 419 h 12"/>
                <a:gd name="T10" fmla="*/ 0 w 12"/>
                <a:gd name="T11" fmla="*/ 0 h 12"/>
                <a:gd name="T12" fmla="*/ 2 w 12"/>
                <a:gd name="T13" fmla="*/ 0 h 12"/>
                <a:gd name="T14" fmla="*/ 56 w 12"/>
                <a:gd name="T15" fmla="*/ 2 h 12"/>
                <a:gd name="T16" fmla="*/ 78 w 12"/>
                <a:gd name="T17" fmla="*/ 308 h 12"/>
                <a:gd name="T18" fmla="*/ 92 w 12"/>
                <a:gd name="T19" fmla="*/ 41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12" y="8"/>
                  </a:moveTo>
                  <a:lnTo>
                    <a:pt x="10" y="10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02" name="Freeform 50"/>
            <p:cNvSpPr>
              <a:spLocks noChangeAspect="1"/>
            </p:cNvSpPr>
            <p:nvPr/>
          </p:nvSpPr>
          <p:spPr bwMode="auto">
            <a:xfrm>
              <a:off x="4299" y="2418"/>
              <a:ext cx="79" cy="119"/>
            </a:xfrm>
            <a:custGeom>
              <a:avLst/>
              <a:gdLst>
                <a:gd name="T0" fmla="*/ 72 w 78"/>
                <a:gd name="T1" fmla="*/ 88 h 110"/>
                <a:gd name="T2" fmla="*/ 36 w 78"/>
                <a:gd name="T3" fmla="*/ 88 h 110"/>
                <a:gd name="T4" fmla="*/ 34 w 78"/>
                <a:gd name="T5" fmla="*/ 141 h 110"/>
                <a:gd name="T6" fmla="*/ 32 w 78"/>
                <a:gd name="T7" fmla="*/ 156 h 110"/>
                <a:gd name="T8" fmla="*/ 28 w 78"/>
                <a:gd name="T9" fmla="*/ 156 h 110"/>
                <a:gd name="T10" fmla="*/ 24 w 78"/>
                <a:gd name="T11" fmla="*/ 156 h 110"/>
                <a:gd name="T12" fmla="*/ 22 w 78"/>
                <a:gd name="T13" fmla="*/ 141 h 110"/>
                <a:gd name="T14" fmla="*/ 16 w 78"/>
                <a:gd name="T15" fmla="*/ 75 h 110"/>
                <a:gd name="T16" fmla="*/ 10 w 78"/>
                <a:gd name="T17" fmla="*/ 4 h 110"/>
                <a:gd name="T18" fmla="*/ 6 w 78"/>
                <a:gd name="T19" fmla="*/ 0 h 110"/>
                <a:gd name="T20" fmla="*/ 0 w 78"/>
                <a:gd name="T21" fmla="*/ 0 h 110"/>
                <a:gd name="T22" fmla="*/ 4 w 78"/>
                <a:gd name="T23" fmla="*/ 64 h 110"/>
                <a:gd name="T24" fmla="*/ 4 w 78"/>
                <a:gd name="T25" fmla="*/ 103 h 110"/>
                <a:gd name="T26" fmla="*/ 6 w 78"/>
                <a:gd name="T27" fmla="*/ 198 h 110"/>
                <a:gd name="T28" fmla="*/ 10 w 78"/>
                <a:gd name="T29" fmla="*/ 294 h 110"/>
                <a:gd name="T30" fmla="*/ 14 w 78"/>
                <a:gd name="T31" fmla="*/ 372 h 110"/>
                <a:gd name="T32" fmla="*/ 20 w 78"/>
                <a:gd name="T33" fmla="*/ 452 h 110"/>
                <a:gd name="T34" fmla="*/ 36 w 78"/>
                <a:gd name="T35" fmla="*/ 591 h 110"/>
                <a:gd name="T36" fmla="*/ 80 w 78"/>
                <a:gd name="T37" fmla="*/ 714 h 110"/>
                <a:gd name="T38" fmla="*/ 88 w 78"/>
                <a:gd name="T39" fmla="*/ 784 h 110"/>
                <a:gd name="T40" fmla="*/ 96 w 78"/>
                <a:gd name="T41" fmla="*/ 848 h 110"/>
                <a:gd name="T42" fmla="*/ 100 w 78"/>
                <a:gd name="T43" fmla="*/ 835 h 110"/>
                <a:gd name="T44" fmla="*/ 102 w 78"/>
                <a:gd name="T45" fmla="*/ 820 h 110"/>
                <a:gd name="T46" fmla="*/ 104 w 78"/>
                <a:gd name="T47" fmla="*/ 784 h 110"/>
                <a:gd name="T48" fmla="*/ 104 w 78"/>
                <a:gd name="T49" fmla="*/ 748 h 110"/>
                <a:gd name="T50" fmla="*/ 102 w 78"/>
                <a:gd name="T51" fmla="*/ 699 h 110"/>
                <a:gd name="T52" fmla="*/ 96 w 78"/>
                <a:gd name="T53" fmla="*/ 619 h 110"/>
                <a:gd name="T54" fmla="*/ 92 w 78"/>
                <a:gd name="T55" fmla="*/ 554 h 110"/>
                <a:gd name="T56" fmla="*/ 90 w 78"/>
                <a:gd name="T57" fmla="*/ 529 h 110"/>
                <a:gd name="T58" fmla="*/ 88 w 78"/>
                <a:gd name="T59" fmla="*/ 502 h 110"/>
                <a:gd name="T60" fmla="*/ 88 w 78"/>
                <a:gd name="T61" fmla="*/ 319 h 110"/>
                <a:gd name="T62" fmla="*/ 88 w 78"/>
                <a:gd name="T63" fmla="*/ 267 h 110"/>
                <a:gd name="T64" fmla="*/ 84 w 78"/>
                <a:gd name="T65" fmla="*/ 198 h 110"/>
                <a:gd name="T66" fmla="*/ 72 w 78"/>
                <a:gd name="T67" fmla="*/ 88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10"/>
                <a:gd name="T104" fmla="*/ 78 w 78"/>
                <a:gd name="T105" fmla="*/ 110 h 1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10">
                  <a:moveTo>
                    <a:pt x="46" y="12"/>
                  </a:moveTo>
                  <a:lnTo>
                    <a:pt x="36" y="12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2" y="18"/>
                  </a:lnTo>
                  <a:lnTo>
                    <a:pt x="16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4" y="14"/>
                  </a:lnTo>
                  <a:lnTo>
                    <a:pt x="6" y="26"/>
                  </a:lnTo>
                  <a:lnTo>
                    <a:pt x="10" y="38"/>
                  </a:lnTo>
                  <a:lnTo>
                    <a:pt x="14" y="48"/>
                  </a:lnTo>
                  <a:lnTo>
                    <a:pt x="20" y="58"/>
                  </a:lnTo>
                  <a:lnTo>
                    <a:pt x="36" y="76"/>
                  </a:lnTo>
                  <a:lnTo>
                    <a:pt x="54" y="92"/>
                  </a:lnTo>
                  <a:lnTo>
                    <a:pt x="62" y="102"/>
                  </a:lnTo>
                  <a:lnTo>
                    <a:pt x="70" y="110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76" y="90"/>
                  </a:lnTo>
                  <a:lnTo>
                    <a:pt x="70" y="80"/>
                  </a:lnTo>
                  <a:lnTo>
                    <a:pt x="66" y="72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2" y="42"/>
                  </a:lnTo>
                  <a:lnTo>
                    <a:pt x="62" y="34"/>
                  </a:lnTo>
                  <a:lnTo>
                    <a:pt x="58" y="26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03" name="Freeform 51"/>
            <p:cNvSpPr>
              <a:spLocks noChangeAspect="1"/>
            </p:cNvSpPr>
            <p:nvPr/>
          </p:nvSpPr>
          <p:spPr bwMode="auto">
            <a:xfrm>
              <a:off x="4476" y="2407"/>
              <a:ext cx="165" cy="132"/>
            </a:xfrm>
            <a:custGeom>
              <a:avLst/>
              <a:gdLst>
                <a:gd name="T0" fmla="*/ 115 w 162"/>
                <a:gd name="T1" fmla="*/ 529 h 122"/>
                <a:gd name="T2" fmla="*/ 115 w 162"/>
                <a:gd name="T3" fmla="*/ 503 h 122"/>
                <a:gd name="T4" fmla="*/ 123 w 162"/>
                <a:gd name="T5" fmla="*/ 473 h 122"/>
                <a:gd name="T6" fmla="*/ 131 w 162"/>
                <a:gd name="T7" fmla="*/ 467 h 122"/>
                <a:gd name="T8" fmla="*/ 119 w 162"/>
                <a:gd name="T9" fmla="*/ 402 h 122"/>
                <a:gd name="T10" fmla="*/ 134 w 162"/>
                <a:gd name="T11" fmla="*/ 357 h 122"/>
                <a:gd name="T12" fmla="*/ 148 w 162"/>
                <a:gd name="T13" fmla="*/ 344 h 122"/>
                <a:gd name="T14" fmla="*/ 157 w 162"/>
                <a:gd name="T15" fmla="*/ 232 h 122"/>
                <a:gd name="T16" fmla="*/ 181 w 162"/>
                <a:gd name="T17" fmla="*/ 6 h 122"/>
                <a:gd name="T18" fmla="*/ 194 w 162"/>
                <a:gd name="T19" fmla="*/ 0 h 122"/>
                <a:gd name="T20" fmla="*/ 210 w 162"/>
                <a:gd name="T21" fmla="*/ 76 h 122"/>
                <a:gd name="T22" fmla="*/ 218 w 162"/>
                <a:gd name="T23" fmla="*/ 169 h 122"/>
                <a:gd name="T24" fmla="*/ 238 w 162"/>
                <a:gd name="T25" fmla="*/ 214 h 122"/>
                <a:gd name="T26" fmla="*/ 259 w 162"/>
                <a:gd name="T27" fmla="*/ 251 h 122"/>
                <a:gd name="T28" fmla="*/ 256 w 162"/>
                <a:gd name="T29" fmla="*/ 294 h 122"/>
                <a:gd name="T30" fmla="*/ 240 w 162"/>
                <a:gd name="T31" fmla="*/ 315 h 122"/>
                <a:gd name="T32" fmla="*/ 230 w 162"/>
                <a:gd name="T33" fmla="*/ 319 h 122"/>
                <a:gd name="T34" fmla="*/ 238 w 162"/>
                <a:gd name="T35" fmla="*/ 372 h 122"/>
                <a:gd name="T36" fmla="*/ 230 w 162"/>
                <a:gd name="T37" fmla="*/ 402 h 122"/>
                <a:gd name="T38" fmla="*/ 210 w 162"/>
                <a:gd name="T39" fmla="*/ 510 h 122"/>
                <a:gd name="T40" fmla="*/ 181 w 162"/>
                <a:gd name="T41" fmla="*/ 473 h 122"/>
                <a:gd name="T42" fmla="*/ 160 w 162"/>
                <a:gd name="T43" fmla="*/ 473 h 122"/>
                <a:gd name="T44" fmla="*/ 142 w 162"/>
                <a:gd name="T45" fmla="*/ 546 h 122"/>
                <a:gd name="T46" fmla="*/ 131 w 162"/>
                <a:gd name="T47" fmla="*/ 689 h 122"/>
                <a:gd name="T48" fmla="*/ 119 w 162"/>
                <a:gd name="T49" fmla="*/ 874 h 122"/>
                <a:gd name="T50" fmla="*/ 107 w 162"/>
                <a:gd name="T51" fmla="*/ 897 h 122"/>
                <a:gd name="T52" fmla="*/ 91 w 162"/>
                <a:gd name="T53" fmla="*/ 874 h 122"/>
                <a:gd name="T54" fmla="*/ 78 w 162"/>
                <a:gd name="T55" fmla="*/ 820 h 122"/>
                <a:gd name="T56" fmla="*/ 70 w 162"/>
                <a:gd name="T57" fmla="*/ 839 h 122"/>
                <a:gd name="T58" fmla="*/ 56 w 162"/>
                <a:gd name="T59" fmla="*/ 912 h 122"/>
                <a:gd name="T60" fmla="*/ 22 w 162"/>
                <a:gd name="T61" fmla="*/ 947 h 122"/>
                <a:gd name="T62" fmla="*/ 8 w 162"/>
                <a:gd name="T63" fmla="*/ 912 h 122"/>
                <a:gd name="T64" fmla="*/ 0 w 162"/>
                <a:gd name="T65" fmla="*/ 874 h 122"/>
                <a:gd name="T66" fmla="*/ 0 w 162"/>
                <a:gd name="T67" fmla="*/ 775 h 122"/>
                <a:gd name="T68" fmla="*/ 0 w 162"/>
                <a:gd name="T69" fmla="*/ 784 h 122"/>
                <a:gd name="T70" fmla="*/ 8 w 162"/>
                <a:gd name="T71" fmla="*/ 839 h 122"/>
                <a:gd name="T72" fmla="*/ 22 w 162"/>
                <a:gd name="T73" fmla="*/ 758 h 122"/>
                <a:gd name="T74" fmla="*/ 58 w 162"/>
                <a:gd name="T75" fmla="*/ 648 h 122"/>
                <a:gd name="T76" fmla="*/ 76 w 162"/>
                <a:gd name="T77" fmla="*/ 599 h 122"/>
                <a:gd name="T78" fmla="*/ 87 w 162"/>
                <a:gd name="T79" fmla="*/ 554 h 122"/>
                <a:gd name="T80" fmla="*/ 95 w 162"/>
                <a:gd name="T81" fmla="*/ 503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2"/>
                <a:gd name="T124" fmla="*/ 0 h 122"/>
                <a:gd name="T125" fmla="*/ 162 w 162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2" h="122">
                  <a:moveTo>
                    <a:pt x="62" y="64"/>
                  </a:moveTo>
                  <a:lnTo>
                    <a:pt x="72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6" y="62"/>
                  </a:lnTo>
                  <a:lnTo>
                    <a:pt x="80" y="64"/>
                  </a:lnTo>
                  <a:lnTo>
                    <a:pt x="80" y="60"/>
                  </a:lnTo>
                  <a:lnTo>
                    <a:pt x="76" y="56"/>
                  </a:lnTo>
                  <a:lnTo>
                    <a:pt x="74" y="52"/>
                  </a:lnTo>
                  <a:lnTo>
                    <a:pt x="72" y="52"/>
                  </a:lnTo>
                  <a:lnTo>
                    <a:pt x="82" y="46"/>
                  </a:lnTo>
                  <a:lnTo>
                    <a:pt x="86" y="44"/>
                  </a:lnTo>
                  <a:lnTo>
                    <a:pt x="92" y="44"/>
                  </a:lnTo>
                  <a:lnTo>
                    <a:pt x="94" y="40"/>
                  </a:lnTo>
                  <a:lnTo>
                    <a:pt x="98" y="30"/>
                  </a:lnTo>
                  <a:lnTo>
                    <a:pt x="104" y="18"/>
                  </a:lnTo>
                  <a:lnTo>
                    <a:pt x="114" y="6"/>
                  </a:lnTo>
                  <a:lnTo>
                    <a:pt x="118" y="2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0" y="10"/>
                  </a:lnTo>
                  <a:lnTo>
                    <a:pt x="132" y="16"/>
                  </a:lnTo>
                  <a:lnTo>
                    <a:pt x="134" y="22"/>
                  </a:lnTo>
                  <a:lnTo>
                    <a:pt x="142" y="24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2" y="32"/>
                  </a:lnTo>
                  <a:lnTo>
                    <a:pt x="162" y="36"/>
                  </a:lnTo>
                  <a:lnTo>
                    <a:pt x="160" y="38"/>
                  </a:lnTo>
                  <a:lnTo>
                    <a:pt x="158" y="40"/>
                  </a:lnTo>
                  <a:lnTo>
                    <a:pt x="150" y="40"/>
                  </a:lnTo>
                  <a:lnTo>
                    <a:pt x="144" y="40"/>
                  </a:lnTo>
                  <a:lnTo>
                    <a:pt x="142" y="42"/>
                  </a:lnTo>
                  <a:lnTo>
                    <a:pt x="140" y="44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42" y="52"/>
                  </a:lnTo>
                  <a:lnTo>
                    <a:pt x="134" y="58"/>
                  </a:lnTo>
                  <a:lnTo>
                    <a:pt x="130" y="66"/>
                  </a:lnTo>
                  <a:lnTo>
                    <a:pt x="120" y="64"/>
                  </a:lnTo>
                  <a:lnTo>
                    <a:pt x="114" y="62"/>
                  </a:lnTo>
                  <a:lnTo>
                    <a:pt x="108" y="62"/>
                  </a:lnTo>
                  <a:lnTo>
                    <a:pt x="100" y="62"/>
                  </a:lnTo>
                  <a:lnTo>
                    <a:pt x="94" y="66"/>
                  </a:lnTo>
                  <a:lnTo>
                    <a:pt x="88" y="70"/>
                  </a:lnTo>
                  <a:lnTo>
                    <a:pt x="84" y="76"/>
                  </a:lnTo>
                  <a:lnTo>
                    <a:pt x="80" y="88"/>
                  </a:lnTo>
                  <a:lnTo>
                    <a:pt x="74" y="104"/>
                  </a:lnTo>
                  <a:lnTo>
                    <a:pt x="74" y="112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4" y="114"/>
                  </a:lnTo>
                  <a:lnTo>
                    <a:pt x="60" y="112"/>
                  </a:lnTo>
                  <a:lnTo>
                    <a:pt x="56" y="108"/>
                  </a:lnTo>
                  <a:lnTo>
                    <a:pt x="52" y="106"/>
                  </a:lnTo>
                  <a:lnTo>
                    <a:pt x="48" y="106"/>
                  </a:lnTo>
                  <a:lnTo>
                    <a:pt x="44" y="108"/>
                  </a:lnTo>
                  <a:lnTo>
                    <a:pt x="38" y="114"/>
                  </a:lnTo>
                  <a:lnTo>
                    <a:pt x="30" y="118"/>
                  </a:lnTo>
                  <a:lnTo>
                    <a:pt x="28" y="120"/>
                  </a:lnTo>
                  <a:lnTo>
                    <a:pt x="22" y="122"/>
                  </a:lnTo>
                  <a:lnTo>
                    <a:pt x="14" y="120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8" y="108"/>
                  </a:lnTo>
                  <a:lnTo>
                    <a:pt x="22" y="108"/>
                  </a:lnTo>
                  <a:lnTo>
                    <a:pt x="22" y="98"/>
                  </a:lnTo>
                  <a:lnTo>
                    <a:pt x="28" y="88"/>
                  </a:lnTo>
                  <a:lnTo>
                    <a:pt x="32" y="84"/>
                  </a:lnTo>
                  <a:lnTo>
                    <a:pt x="36" y="82"/>
                  </a:lnTo>
                  <a:lnTo>
                    <a:pt x="50" y="78"/>
                  </a:lnTo>
                  <a:lnTo>
                    <a:pt x="54" y="76"/>
                  </a:lnTo>
                  <a:lnTo>
                    <a:pt x="58" y="72"/>
                  </a:lnTo>
                  <a:lnTo>
                    <a:pt x="64" y="62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04" name="Freeform 52"/>
            <p:cNvSpPr>
              <a:spLocks noChangeAspect="1"/>
            </p:cNvSpPr>
            <p:nvPr/>
          </p:nvSpPr>
          <p:spPr bwMode="auto">
            <a:xfrm>
              <a:off x="4131" y="1951"/>
              <a:ext cx="147" cy="370"/>
            </a:xfrm>
            <a:custGeom>
              <a:avLst/>
              <a:gdLst>
                <a:gd name="T0" fmla="*/ 2 w 144"/>
                <a:gd name="T1" fmla="*/ 1157 h 342"/>
                <a:gd name="T2" fmla="*/ 58 w 144"/>
                <a:gd name="T3" fmla="*/ 1384 h 342"/>
                <a:gd name="T4" fmla="*/ 72 w 144"/>
                <a:gd name="T5" fmla="*/ 1506 h 342"/>
                <a:gd name="T6" fmla="*/ 84 w 144"/>
                <a:gd name="T7" fmla="*/ 1638 h 342"/>
                <a:gd name="T8" fmla="*/ 80 w 144"/>
                <a:gd name="T9" fmla="*/ 1770 h 342"/>
                <a:gd name="T10" fmla="*/ 76 w 144"/>
                <a:gd name="T11" fmla="*/ 1860 h 342"/>
                <a:gd name="T12" fmla="*/ 84 w 144"/>
                <a:gd name="T13" fmla="*/ 1864 h 342"/>
                <a:gd name="T14" fmla="*/ 108 w 144"/>
                <a:gd name="T15" fmla="*/ 1906 h 342"/>
                <a:gd name="T16" fmla="*/ 125 w 144"/>
                <a:gd name="T17" fmla="*/ 1906 h 342"/>
                <a:gd name="T18" fmla="*/ 146 w 144"/>
                <a:gd name="T19" fmla="*/ 1860 h 342"/>
                <a:gd name="T20" fmla="*/ 155 w 144"/>
                <a:gd name="T21" fmla="*/ 1719 h 342"/>
                <a:gd name="T22" fmla="*/ 174 w 144"/>
                <a:gd name="T23" fmla="*/ 1825 h 342"/>
                <a:gd name="T24" fmla="*/ 194 w 144"/>
                <a:gd name="T25" fmla="*/ 2083 h 342"/>
                <a:gd name="T26" fmla="*/ 218 w 144"/>
                <a:gd name="T27" fmla="*/ 2286 h 342"/>
                <a:gd name="T28" fmla="*/ 224 w 144"/>
                <a:gd name="T29" fmla="*/ 2377 h 342"/>
                <a:gd name="T30" fmla="*/ 228 w 144"/>
                <a:gd name="T31" fmla="*/ 2584 h 342"/>
                <a:gd name="T32" fmla="*/ 234 w 144"/>
                <a:gd name="T33" fmla="*/ 2639 h 342"/>
                <a:gd name="T34" fmla="*/ 244 w 144"/>
                <a:gd name="T35" fmla="*/ 2549 h 342"/>
                <a:gd name="T36" fmla="*/ 244 w 144"/>
                <a:gd name="T37" fmla="*/ 2428 h 342"/>
                <a:gd name="T38" fmla="*/ 228 w 144"/>
                <a:gd name="T39" fmla="*/ 2244 h 342"/>
                <a:gd name="T40" fmla="*/ 198 w 144"/>
                <a:gd name="T41" fmla="*/ 2083 h 342"/>
                <a:gd name="T42" fmla="*/ 206 w 144"/>
                <a:gd name="T43" fmla="*/ 2001 h 342"/>
                <a:gd name="T44" fmla="*/ 210 w 144"/>
                <a:gd name="T45" fmla="*/ 1886 h 342"/>
                <a:gd name="T46" fmla="*/ 202 w 144"/>
                <a:gd name="T47" fmla="*/ 1778 h 342"/>
                <a:gd name="T48" fmla="*/ 170 w 144"/>
                <a:gd name="T49" fmla="*/ 1629 h 342"/>
                <a:gd name="T50" fmla="*/ 164 w 144"/>
                <a:gd name="T51" fmla="*/ 1506 h 342"/>
                <a:gd name="T52" fmla="*/ 174 w 144"/>
                <a:gd name="T53" fmla="*/ 1384 h 342"/>
                <a:gd name="T54" fmla="*/ 198 w 144"/>
                <a:gd name="T55" fmla="*/ 1298 h 342"/>
                <a:gd name="T56" fmla="*/ 232 w 144"/>
                <a:gd name="T57" fmla="*/ 1195 h 342"/>
                <a:gd name="T58" fmla="*/ 242 w 144"/>
                <a:gd name="T59" fmla="*/ 1120 h 342"/>
                <a:gd name="T60" fmla="*/ 242 w 144"/>
                <a:gd name="T61" fmla="*/ 1063 h 342"/>
                <a:gd name="T62" fmla="*/ 222 w 144"/>
                <a:gd name="T63" fmla="*/ 1025 h 342"/>
                <a:gd name="T64" fmla="*/ 198 w 144"/>
                <a:gd name="T65" fmla="*/ 960 h 342"/>
                <a:gd name="T66" fmla="*/ 202 w 144"/>
                <a:gd name="T67" fmla="*/ 848 h 342"/>
                <a:gd name="T68" fmla="*/ 190 w 144"/>
                <a:gd name="T69" fmla="*/ 809 h 342"/>
                <a:gd name="T70" fmla="*/ 178 w 144"/>
                <a:gd name="T71" fmla="*/ 758 h 342"/>
                <a:gd name="T72" fmla="*/ 170 w 144"/>
                <a:gd name="T73" fmla="*/ 689 h 342"/>
                <a:gd name="T74" fmla="*/ 155 w 144"/>
                <a:gd name="T75" fmla="*/ 689 h 342"/>
                <a:gd name="T76" fmla="*/ 143 w 144"/>
                <a:gd name="T77" fmla="*/ 639 h 342"/>
                <a:gd name="T78" fmla="*/ 140 w 144"/>
                <a:gd name="T79" fmla="*/ 529 h 342"/>
                <a:gd name="T80" fmla="*/ 149 w 144"/>
                <a:gd name="T81" fmla="*/ 435 h 342"/>
                <a:gd name="T82" fmla="*/ 158 w 144"/>
                <a:gd name="T83" fmla="*/ 402 h 342"/>
                <a:gd name="T84" fmla="*/ 155 w 144"/>
                <a:gd name="T85" fmla="*/ 232 h 342"/>
                <a:gd name="T86" fmla="*/ 146 w 144"/>
                <a:gd name="T87" fmla="*/ 122 h 342"/>
                <a:gd name="T88" fmla="*/ 134 w 144"/>
                <a:gd name="T89" fmla="*/ 104 h 342"/>
                <a:gd name="T90" fmla="*/ 128 w 144"/>
                <a:gd name="T91" fmla="*/ 4 h 342"/>
                <a:gd name="T92" fmla="*/ 116 w 144"/>
                <a:gd name="T93" fmla="*/ 0 h 342"/>
                <a:gd name="T94" fmla="*/ 100 w 144"/>
                <a:gd name="T95" fmla="*/ 65 h 342"/>
                <a:gd name="T96" fmla="*/ 104 w 144"/>
                <a:gd name="T97" fmla="*/ 169 h 342"/>
                <a:gd name="T98" fmla="*/ 76 w 144"/>
                <a:gd name="T99" fmla="*/ 183 h 342"/>
                <a:gd name="T100" fmla="*/ 60 w 144"/>
                <a:gd name="T101" fmla="*/ 273 h 342"/>
                <a:gd name="T102" fmla="*/ 60 w 144"/>
                <a:gd name="T103" fmla="*/ 344 h 342"/>
                <a:gd name="T104" fmla="*/ 54 w 144"/>
                <a:gd name="T105" fmla="*/ 503 h 342"/>
                <a:gd name="T106" fmla="*/ 56 w 144"/>
                <a:gd name="T107" fmla="*/ 529 h 342"/>
                <a:gd name="T108" fmla="*/ 60 w 144"/>
                <a:gd name="T109" fmla="*/ 546 h 342"/>
                <a:gd name="T110" fmla="*/ 54 w 144"/>
                <a:gd name="T111" fmla="*/ 619 h 342"/>
                <a:gd name="T112" fmla="*/ 20 w 144"/>
                <a:gd name="T113" fmla="*/ 699 h 342"/>
                <a:gd name="T114" fmla="*/ 14 w 144"/>
                <a:gd name="T115" fmla="*/ 716 h 342"/>
                <a:gd name="T116" fmla="*/ 14 w 144"/>
                <a:gd name="T117" fmla="*/ 775 h 342"/>
                <a:gd name="T118" fmla="*/ 12 w 144"/>
                <a:gd name="T119" fmla="*/ 909 h 342"/>
                <a:gd name="T120" fmla="*/ 6 w 144"/>
                <a:gd name="T121" fmla="*/ 983 h 342"/>
                <a:gd name="T122" fmla="*/ 2 w 144"/>
                <a:gd name="T123" fmla="*/ 1073 h 3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4"/>
                <a:gd name="T187" fmla="*/ 0 h 342"/>
                <a:gd name="T188" fmla="*/ 144 w 144"/>
                <a:gd name="T189" fmla="*/ 342 h 3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4" h="342">
                  <a:moveTo>
                    <a:pt x="0" y="146"/>
                  </a:moveTo>
                  <a:lnTo>
                    <a:pt x="2" y="150"/>
                  </a:lnTo>
                  <a:lnTo>
                    <a:pt x="16" y="164"/>
                  </a:lnTo>
                  <a:lnTo>
                    <a:pt x="32" y="178"/>
                  </a:lnTo>
                  <a:lnTo>
                    <a:pt x="40" y="186"/>
                  </a:lnTo>
                  <a:lnTo>
                    <a:pt x="46" y="194"/>
                  </a:lnTo>
                  <a:lnTo>
                    <a:pt x="50" y="204"/>
                  </a:lnTo>
                  <a:lnTo>
                    <a:pt x="52" y="212"/>
                  </a:lnTo>
                  <a:lnTo>
                    <a:pt x="52" y="220"/>
                  </a:lnTo>
                  <a:lnTo>
                    <a:pt x="50" y="228"/>
                  </a:lnTo>
                  <a:lnTo>
                    <a:pt x="48" y="234"/>
                  </a:lnTo>
                  <a:lnTo>
                    <a:pt x="48" y="240"/>
                  </a:lnTo>
                  <a:lnTo>
                    <a:pt x="48" y="242"/>
                  </a:lnTo>
                  <a:lnTo>
                    <a:pt x="52" y="242"/>
                  </a:lnTo>
                  <a:lnTo>
                    <a:pt x="62" y="240"/>
                  </a:lnTo>
                  <a:lnTo>
                    <a:pt x="64" y="246"/>
                  </a:lnTo>
                  <a:lnTo>
                    <a:pt x="68" y="246"/>
                  </a:lnTo>
                  <a:lnTo>
                    <a:pt x="72" y="246"/>
                  </a:lnTo>
                  <a:lnTo>
                    <a:pt x="78" y="244"/>
                  </a:lnTo>
                  <a:lnTo>
                    <a:pt x="86" y="240"/>
                  </a:lnTo>
                  <a:lnTo>
                    <a:pt x="90" y="232"/>
                  </a:lnTo>
                  <a:lnTo>
                    <a:pt x="92" y="222"/>
                  </a:lnTo>
                  <a:lnTo>
                    <a:pt x="98" y="228"/>
                  </a:lnTo>
                  <a:lnTo>
                    <a:pt x="104" y="236"/>
                  </a:lnTo>
                  <a:lnTo>
                    <a:pt x="110" y="252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28" y="296"/>
                  </a:lnTo>
                  <a:lnTo>
                    <a:pt x="132" y="302"/>
                  </a:lnTo>
                  <a:lnTo>
                    <a:pt x="132" y="308"/>
                  </a:lnTo>
                  <a:lnTo>
                    <a:pt x="134" y="326"/>
                  </a:lnTo>
                  <a:lnTo>
                    <a:pt x="134" y="334"/>
                  </a:lnTo>
                  <a:lnTo>
                    <a:pt x="132" y="342"/>
                  </a:lnTo>
                  <a:lnTo>
                    <a:pt x="138" y="342"/>
                  </a:lnTo>
                  <a:lnTo>
                    <a:pt x="142" y="336"/>
                  </a:lnTo>
                  <a:lnTo>
                    <a:pt x="144" y="330"/>
                  </a:lnTo>
                  <a:lnTo>
                    <a:pt x="144" y="324"/>
                  </a:lnTo>
                  <a:lnTo>
                    <a:pt x="144" y="314"/>
                  </a:lnTo>
                  <a:lnTo>
                    <a:pt x="140" y="300"/>
                  </a:lnTo>
                  <a:lnTo>
                    <a:pt x="134" y="290"/>
                  </a:lnTo>
                  <a:lnTo>
                    <a:pt x="130" y="282"/>
                  </a:lnTo>
                  <a:lnTo>
                    <a:pt x="116" y="270"/>
                  </a:lnTo>
                  <a:lnTo>
                    <a:pt x="118" y="264"/>
                  </a:lnTo>
                  <a:lnTo>
                    <a:pt x="120" y="258"/>
                  </a:lnTo>
                  <a:lnTo>
                    <a:pt x="122" y="252"/>
                  </a:lnTo>
                  <a:lnTo>
                    <a:pt x="122" y="244"/>
                  </a:lnTo>
                  <a:lnTo>
                    <a:pt x="122" y="236"/>
                  </a:lnTo>
                  <a:lnTo>
                    <a:pt x="118" y="230"/>
                  </a:lnTo>
                  <a:lnTo>
                    <a:pt x="110" y="220"/>
                  </a:lnTo>
                  <a:lnTo>
                    <a:pt x="102" y="210"/>
                  </a:lnTo>
                  <a:lnTo>
                    <a:pt x="100" y="204"/>
                  </a:lnTo>
                  <a:lnTo>
                    <a:pt x="98" y="194"/>
                  </a:lnTo>
                  <a:lnTo>
                    <a:pt x="100" y="186"/>
                  </a:lnTo>
                  <a:lnTo>
                    <a:pt x="104" y="178"/>
                  </a:lnTo>
                  <a:lnTo>
                    <a:pt x="108" y="172"/>
                  </a:lnTo>
                  <a:lnTo>
                    <a:pt x="116" y="168"/>
                  </a:lnTo>
                  <a:lnTo>
                    <a:pt x="130" y="160"/>
                  </a:lnTo>
                  <a:lnTo>
                    <a:pt x="136" y="154"/>
                  </a:lnTo>
                  <a:lnTo>
                    <a:pt x="140" y="150"/>
                  </a:lnTo>
                  <a:lnTo>
                    <a:pt x="142" y="144"/>
                  </a:lnTo>
                  <a:lnTo>
                    <a:pt x="144" y="140"/>
                  </a:lnTo>
                  <a:lnTo>
                    <a:pt x="142" y="138"/>
                  </a:lnTo>
                  <a:lnTo>
                    <a:pt x="136" y="136"/>
                  </a:lnTo>
                  <a:lnTo>
                    <a:pt x="130" y="132"/>
                  </a:lnTo>
                  <a:lnTo>
                    <a:pt x="124" y="128"/>
                  </a:lnTo>
                  <a:lnTo>
                    <a:pt x="116" y="124"/>
                  </a:lnTo>
                  <a:lnTo>
                    <a:pt x="118" y="114"/>
                  </a:lnTo>
                  <a:lnTo>
                    <a:pt x="118" y="110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08" y="102"/>
                  </a:lnTo>
                  <a:lnTo>
                    <a:pt x="106" y="98"/>
                  </a:lnTo>
                  <a:lnTo>
                    <a:pt x="104" y="90"/>
                  </a:lnTo>
                  <a:lnTo>
                    <a:pt x="102" y="88"/>
                  </a:lnTo>
                  <a:lnTo>
                    <a:pt x="98" y="88"/>
                  </a:lnTo>
                  <a:lnTo>
                    <a:pt x="92" y="88"/>
                  </a:lnTo>
                  <a:lnTo>
                    <a:pt x="86" y="86"/>
                  </a:lnTo>
                  <a:lnTo>
                    <a:pt x="84" y="82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4" y="62"/>
                  </a:lnTo>
                  <a:lnTo>
                    <a:pt x="88" y="56"/>
                  </a:lnTo>
                  <a:lnTo>
                    <a:pt x="96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92" y="30"/>
                  </a:lnTo>
                  <a:lnTo>
                    <a:pt x="88" y="20"/>
                  </a:lnTo>
                  <a:lnTo>
                    <a:pt x="86" y="16"/>
                  </a:lnTo>
                  <a:lnTo>
                    <a:pt x="82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60" y="8"/>
                  </a:lnTo>
                  <a:lnTo>
                    <a:pt x="58" y="16"/>
                  </a:lnTo>
                  <a:lnTo>
                    <a:pt x="62" y="22"/>
                  </a:lnTo>
                  <a:lnTo>
                    <a:pt x="54" y="22"/>
                  </a:lnTo>
                  <a:lnTo>
                    <a:pt x="48" y="24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2" y="40"/>
                  </a:lnTo>
                  <a:lnTo>
                    <a:pt x="34" y="44"/>
                  </a:lnTo>
                  <a:lnTo>
                    <a:pt x="36" y="4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4" y="70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18" y="88"/>
                  </a:lnTo>
                  <a:lnTo>
                    <a:pt x="14" y="92"/>
                  </a:lnTo>
                  <a:lnTo>
                    <a:pt x="12" y="92"/>
                  </a:lnTo>
                  <a:lnTo>
                    <a:pt x="14" y="100"/>
                  </a:lnTo>
                  <a:lnTo>
                    <a:pt x="14" y="108"/>
                  </a:lnTo>
                  <a:lnTo>
                    <a:pt x="12" y="118"/>
                  </a:lnTo>
                  <a:lnTo>
                    <a:pt x="12" y="126"/>
                  </a:lnTo>
                  <a:lnTo>
                    <a:pt x="6" y="128"/>
                  </a:lnTo>
                  <a:lnTo>
                    <a:pt x="4" y="134"/>
                  </a:lnTo>
                  <a:lnTo>
                    <a:pt x="2" y="14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105" name="Group 53"/>
            <p:cNvGrpSpPr>
              <a:grpSpLocks noChangeAspect="1"/>
            </p:cNvGrpSpPr>
            <p:nvPr/>
          </p:nvGrpSpPr>
          <p:grpSpPr bwMode="auto">
            <a:xfrm>
              <a:off x="4714" y="1593"/>
              <a:ext cx="160" cy="303"/>
              <a:chOff x="4814" y="1894"/>
              <a:chExt cx="156" cy="280"/>
            </a:xfrm>
          </p:grpSpPr>
          <p:sp>
            <p:nvSpPr>
              <p:cNvPr id="44324" name="Freeform 54"/>
              <p:cNvSpPr>
                <a:spLocks noChangeAspect="1"/>
              </p:cNvSpPr>
              <p:nvPr/>
            </p:nvSpPr>
            <p:spPr bwMode="auto">
              <a:xfrm>
                <a:off x="4876" y="1894"/>
                <a:ext cx="88" cy="74"/>
              </a:xfrm>
              <a:custGeom>
                <a:avLst/>
                <a:gdLst>
                  <a:gd name="T0" fmla="*/ 30 w 88"/>
                  <a:gd name="T1" fmla="*/ 56 h 74"/>
                  <a:gd name="T2" fmla="*/ 22 w 88"/>
                  <a:gd name="T3" fmla="*/ 58 h 74"/>
                  <a:gd name="T4" fmla="*/ 16 w 88"/>
                  <a:gd name="T5" fmla="*/ 60 h 74"/>
                  <a:gd name="T6" fmla="*/ 28 w 88"/>
                  <a:gd name="T7" fmla="*/ 66 h 74"/>
                  <a:gd name="T8" fmla="*/ 32 w 88"/>
                  <a:gd name="T9" fmla="*/ 68 h 74"/>
                  <a:gd name="T10" fmla="*/ 38 w 88"/>
                  <a:gd name="T11" fmla="*/ 74 h 74"/>
                  <a:gd name="T12" fmla="*/ 22 w 88"/>
                  <a:gd name="T13" fmla="*/ 74 h 74"/>
                  <a:gd name="T14" fmla="*/ 16 w 88"/>
                  <a:gd name="T15" fmla="*/ 66 h 74"/>
                  <a:gd name="T16" fmla="*/ 12 w 88"/>
                  <a:gd name="T17" fmla="*/ 62 h 74"/>
                  <a:gd name="T18" fmla="*/ 8 w 88"/>
                  <a:gd name="T19" fmla="*/ 60 h 74"/>
                  <a:gd name="T20" fmla="*/ 10 w 88"/>
                  <a:gd name="T21" fmla="*/ 54 h 74"/>
                  <a:gd name="T22" fmla="*/ 16 w 88"/>
                  <a:gd name="T23" fmla="*/ 50 h 74"/>
                  <a:gd name="T24" fmla="*/ 12 w 88"/>
                  <a:gd name="T25" fmla="*/ 46 h 74"/>
                  <a:gd name="T26" fmla="*/ 10 w 88"/>
                  <a:gd name="T27" fmla="*/ 42 h 74"/>
                  <a:gd name="T28" fmla="*/ 20 w 88"/>
                  <a:gd name="T29" fmla="*/ 42 h 74"/>
                  <a:gd name="T30" fmla="*/ 18 w 88"/>
                  <a:gd name="T31" fmla="*/ 36 h 74"/>
                  <a:gd name="T32" fmla="*/ 16 w 88"/>
                  <a:gd name="T33" fmla="*/ 30 h 74"/>
                  <a:gd name="T34" fmla="*/ 14 w 88"/>
                  <a:gd name="T35" fmla="*/ 16 h 74"/>
                  <a:gd name="T36" fmla="*/ 10 w 88"/>
                  <a:gd name="T37" fmla="*/ 12 h 74"/>
                  <a:gd name="T38" fmla="*/ 6 w 88"/>
                  <a:gd name="T39" fmla="*/ 8 h 74"/>
                  <a:gd name="T40" fmla="*/ 2 w 88"/>
                  <a:gd name="T41" fmla="*/ 4 h 74"/>
                  <a:gd name="T42" fmla="*/ 0 w 88"/>
                  <a:gd name="T43" fmla="*/ 0 h 74"/>
                  <a:gd name="T44" fmla="*/ 4 w 88"/>
                  <a:gd name="T45" fmla="*/ 0 h 74"/>
                  <a:gd name="T46" fmla="*/ 12 w 88"/>
                  <a:gd name="T47" fmla="*/ 4 h 74"/>
                  <a:gd name="T48" fmla="*/ 26 w 88"/>
                  <a:gd name="T49" fmla="*/ 14 h 74"/>
                  <a:gd name="T50" fmla="*/ 42 w 88"/>
                  <a:gd name="T51" fmla="*/ 24 h 74"/>
                  <a:gd name="T52" fmla="*/ 50 w 88"/>
                  <a:gd name="T53" fmla="*/ 26 h 74"/>
                  <a:gd name="T54" fmla="*/ 58 w 88"/>
                  <a:gd name="T55" fmla="*/ 28 h 74"/>
                  <a:gd name="T56" fmla="*/ 64 w 88"/>
                  <a:gd name="T57" fmla="*/ 28 h 74"/>
                  <a:gd name="T58" fmla="*/ 70 w 88"/>
                  <a:gd name="T59" fmla="*/ 26 h 74"/>
                  <a:gd name="T60" fmla="*/ 80 w 88"/>
                  <a:gd name="T61" fmla="*/ 22 h 74"/>
                  <a:gd name="T62" fmla="*/ 80 w 88"/>
                  <a:gd name="T63" fmla="*/ 32 h 74"/>
                  <a:gd name="T64" fmla="*/ 80 w 88"/>
                  <a:gd name="T65" fmla="*/ 36 h 74"/>
                  <a:gd name="T66" fmla="*/ 82 w 88"/>
                  <a:gd name="T67" fmla="*/ 38 h 74"/>
                  <a:gd name="T68" fmla="*/ 88 w 88"/>
                  <a:gd name="T69" fmla="*/ 44 h 74"/>
                  <a:gd name="T70" fmla="*/ 84 w 88"/>
                  <a:gd name="T71" fmla="*/ 46 h 74"/>
                  <a:gd name="T72" fmla="*/ 78 w 88"/>
                  <a:gd name="T73" fmla="*/ 48 h 74"/>
                  <a:gd name="T74" fmla="*/ 64 w 88"/>
                  <a:gd name="T75" fmla="*/ 50 h 74"/>
                  <a:gd name="T76" fmla="*/ 64 w 88"/>
                  <a:gd name="T77" fmla="*/ 66 h 74"/>
                  <a:gd name="T78" fmla="*/ 56 w 88"/>
                  <a:gd name="T79" fmla="*/ 64 h 74"/>
                  <a:gd name="T80" fmla="*/ 48 w 88"/>
                  <a:gd name="T81" fmla="*/ 60 h 74"/>
                  <a:gd name="T82" fmla="*/ 40 w 88"/>
                  <a:gd name="T83" fmla="*/ 58 h 74"/>
                  <a:gd name="T84" fmla="*/ 30 w 88"/>
                  <a:gd name="T85" fmla="*/ 56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8"/>
                  <a:gd name="T130" fmla="*/ 0 h 74"/>
                  <a:gd name="T131" fmla="*/ 88 w 88"/>
                  <a:gd name="T132" fmla="*/ 74 h 7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8" h="74">
                    <a:moveTo>
                      <a:pt x="30" y="56"/>
                    </a:moveTo>
                    <a:lnTo>
                      <a:pt x="22" y="58"/>
                    </a:lnTo>
                    <a:lnTo>
                      <a:pt x="16" y="60"/>
                    </a:lnTo>
                    <a:lnTo>
                      <a:pt x="28" y="66"/>
                    </a:lnTo>
                    <a:lnTo>
                      <a:pt x="32" y="68"/>
                    </a:lnTo>
                    <a:lnTo>
                      <a:pt x="38" y="74"/>
                    </a:lnTo>
                    <a:lnTo>
                      <a:pt x="22" y="74"/>
                    </a:lnTo>
                    <a:lnTo>
                      <a:pt x="16" y="66"/>
                    </a:lnTo>
                    <a:lnTo>
                      <a:pt x="12" y="62"/>
                    </a:lnTo>
                    <a:lnTo>
                      <a:pt x="8" y="60"/>
                    </a:lnTo>
                    <a:lnTo>
                      <a:pt x="10" y="54"/>
                    </a:lnTo>
                    <a:lnTo>
                      <a:pt x="16" y="50"/>
                    </a:lnTo>
                    <a:lnTo>
                      <a:pt x="12" y="46"/>
                    </a:lnTo>
                    <a:lnTo>
                      <a:pt x="10" y="42"/>
                    </a:lnTo>
                    <a:lnTo>
                      <a:pt x="20" y="42"/>
                    </a:lnTo>
                    <a:lnTo>
                      <a:pt x="18" y="36"/>
                    </a:lnTo>
                    <a:lnTo>
                      <a:pt x="16" y="30"/>
                    </a:lnTo>
                    <a:lnTo>
                      <a:pt x="14" y="16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2" y="4"/>
                    </a:lnTo>
                    <a:lnTo>
                      <a:pt x="26" y="14"/>
                    </a:lnTo>
                    <a:lnTo>
                      <a:pt x="42" y="24"/>
                    </a:lnTo>
                    <a:lnTo>
                      <a:pt x="50" y="26"/>
                    </a:lnTo>
                    <a:lnTo>
                      <a:pt x="58" y="28"/>
                    </a:lnTo>
                    <a:lnTo>
                      <a:pt x="64" y="28"/>
                    </a:lnTo>
                    <a:lnTo>
                      <a:pt x="70" y="26"/>
                    </a:lnTo>
                    <a:lnTo>
                      <a:pt x="80" y="22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82" y="38"/>
                    </a:lnTo>
                    <a:lnTo>
                      <a:pt x="88" y="44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64" y="50"/>
                    </a:lnTo>
                    <a:lnTo>
                      <a:pt x="64" y="66"/>
                    </a:lnTo>
                    <a:lnTo>
                      <a:pt x="56" y="64"/>
                    </a:lnTo>
                    <a:lnTo>
                      <a:pt x="48" y="60"/>
                    </a:lnTo>
                    <a:lnTo>
                      <a:pt x="40" y="58"/>
                    </a:lnTo>
                    <a:lnTo>
                      <a:pt x="30" y="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25" name="Freeform 55"/>
              <p:cNvSpPr>
                <a:spLocks noChangeAspect="1"/>
              </p:cNvSpPr>
              <p:nvPr/>
            </p:nvSpPr>
            <p:spPr bwMode="auto">
              <a:xfrm>
                <a:off x="4824" y="1974"/>
                <a:ext cx="146" cy="158"/>
              </a:xfrm>
              <a:custGeom>
                <a:avLst/>
                <a:gdLst>
                  <a:gd name="T0" fmla="*/ 84 w 146"/>
                  <a:gd name="T1" fmla="*/ 6 h 158"/>
                  <a:gd name="T2" fmla="*/ 92 w 146"/>
                  <a:gd name="T3" fmla="*/ 0 h 158"/>
                  <a:gd name="T4" fmla="*/ 118 w 146"/>
                  <a:gd name="T5" fmla="*/ 24 h 158"/>
                  <a:gd name="T6" fmla="*/ 128 w 146"/>
                  <a:gd name="T7" fmla="*/ 40 h 158"/>
                  <a:gd name="T8" fmla="*/ 132 w 146"/>
                  <a:gd name="T9" fmla="*/ 56 h 158"/>
                  <a:gd name="T10" fmla="*/ 128 w 146"/>
                  <a:gd name="T11" fmla="*/ 64 h 158"/>
                  <a:gd name="T12" fmla="*/ 146 w 146"/>
                  <a:gd name="T13" fmla="*/ 108 h 158"/>
                  <a:gd name="T14" fmla="*/ 142 w 146"/>
                  <a:gd name="T15" fmla="*/ 122 h 158"/>
                  <a:gd name="T16" fmla="*/ 136 w 146"/>
                  <a:gd name="T17" fmla="*/ 122 h 158"/>
                  <a:gd name="T18" fmla="*/ 140 w 146"/>
                  <a:gd name="T19" fmla="*/ 114 h 158"/>
                  <a:gd name="T20" fmla="*/ 128 w 146"/>
                  <a:gd name="T21" fmla="*/ 118 h 158"/>
                  <a:gd name="T22" fmla="*/ 124 w 146"/>
                  <a:gd name="T23" fmla="*/ 124 h 158"/>
                  <a:gd name="T24" fmla="*/ 116 w 146"/>
                  <a:gd name="T25" fmla="*/ 128 h 158"/>
                  <a:gd name="T26" fmla="*/ 108 w 146"/>
                  <a:gd name="T27" fmla="*/ 130 h 158"/>
                  <a:gd name="T28" fmla="*/ 94 w 146"/>
                  <a:gd name="T29" fmla="*/ 128 h 158"/>
                  <a:gd name="T30" fmla="*/ 88 w 146"/>
                  <a:gd name="T31" fmla="*/ 128 h 158"/>
                  <a:gd name="T32" fmla="*/ 92 w 146"/>
                  <a:gd name="T33" fmla="*/ 136 h 158"/>
                  <a:gd name="T34" fmla="*/ 92 w 146"/>
                  <a:gd name="T35" fmla="*/ 148 h 158"/>
                  <a:gd name="T36" fmla="*/ 80 w 146"/>
                  <a:gd name="T37" fmla="*/ 154 h 158"/>
                  <a:gd name="T38" fmla="*/ 72 w 146"/>
                  <a:gd name="T39" fmla="*/ 140 h 158"/>
                  <a:gd name="T40" fmla="*/ 58 w 146"/>
                  <a:gd name="T41" fmla="*/ 130 h 158"/>
                  <a:gd name="T42" fmla="*/ 42 w 146"/>
                  <a:gd name="T43" fmla="*/ 134 h 158"/>
                  <a:gd name="T44" fmla="*/ 22 w 146"/>
                  <a:gd name="T45" fmla="*/ 138 h 158"/>
                  <a:gd name="T46" fmla="*/ 8 w 146"/>
                  <a:gd name="T47" fmla="*/ 144 h 158"/>
                  <a:gd name="T48" fmla="*/ 0 w 146"/>
                  <a:gd name="T49" fmla="*/ 140 h 158"/>
                  <a:gd name="T50" fmla="*/ 6 w 146"/>
                  <a:gd name="T51" fmla="*/ 134 h 158"/>
                  <a:gd name="T52" fmla="*/ 16 w 146"/>
                  <a:gd name="T53" fmla="*/ 124 h 158"/>
                  <a:gd name="T54" fmla="*/ 26 w 146"/>
                  <a:gd name="T55" fmla="*/ 114 h 158"/>
                  <a:gd name="T56" fmla="*/ 36 w 146"/>
                  <a:gd name="T57" fmla="*/ 112 h 158"/>
                  <a:gd name="T58" fmla="*/ 46 w 146"/>
                  <a:gd name="T59" fmla="*/ 108 h 158"/>
                  <a:gd name="T60" fmla="*/ 56 w 146"/>
                  <a:gd name="T61" fmla="*/ 108 h 158"/>
                  <a:gd name="T62" fmla="*/ 64 w 146"/>
                  <a:gd name="T63" fmla="*/ 116 h 158"/>
                  <a:gd name="T64" fmla="*/ 68 w 146"/>
                  <a:gd name="T65" fmla="*/ 108 h 158"/>
                  <a:gd name="T66" fmla="*/ 64 w 146"/>
                  <a:gd name="T67" fmla="*/ 100 h 158"/>
                  <a:gd name="T68" fmla="*/ 70 w 146"/>
                  <a:gd name="T69" fmla="*/ 92 h 158"/>
                  <a:gd name="T70" fmla="*/ 74 w 146"/>
                  <a:gd name="T71" fmla="*/ 86 h 158"/>
                  <a:gd name="T72" fmla="*/ 74 w 146"/>
                  <a:gd name="T73" fmla="*/ 78 h 158"/>
                  <a:gd name="T74" fmla="*/ 74 w 146"/>
                  <a:gd name="T75" fmla="*/ 88 h 158"/>
                  <a:gd name="T76" fmla="*/ 88 w 146"/>
                  <a:gd name="T77" fmla="*/ 84 h 158"/>
                  <a:gd name="T78" fmla="*/ 96 w 146"/>
                  <a:gd name="T79" fmla="*/ 76 h 158"/>
                  <a:gd name="T80" fmla="*/ 102 w 146"/>
                  <a:gd name="T81" fmla="*/ 52 h 158"/>
                  <a:gd name="T82" fmla="*/ 100 w 146"/>
                  <a:gd name="T83" fmla="*/ 42 h 158"/>
                  <a:gd name="T84" fmla="*/ 90 w 146"/>
                  <a:gd name="T85" fmla="*/ 28 h 158"/>
                  <a:gd name="T86" fmla="*/ 86 w 146"/>
                  <a:gd name="T87" fmla="*/ 20 h 158"/>
                  <a:gd name="T88" fmla="*/ 82 w 146"/>
                  <a:gd name="T89" fmla="*/ 12 h 1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6"/>
                  <a:gd name="T136" fmla="*/ 0 h 158"/>
                  <a:gd name="T137" fmla="*/ 146 w 146"/>
                  <a:gd name="T138" fmla="*/ 158 h 1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6" h="158">
                    <a:moveTo>
                      <a:pt x="82" y="12"/>
                    </a:moveTo>
                    <a:lnTo>
                      <a:pt x="84" y="6"/>
                    </a:lnTo>
                    <a:lnTo>
                      <a:pt x="86" y="4"/>
                    </a:lnTo>
                    <a:lnTo>
                      <a:pt x="92" y="0"/>
                    </a:lnTo>
                    <a:lnTo>
                      <a:pt x="106" y="10"/>
                    </a:lnTo>
                    <a:lnTo>
                      <a:pt x="118" y="24"/>
                    </a:lnTo>
                    <a:lnTo>
                      <a:pt x="124" y="32"/>
                    </a:lnTo>
                    <a:lnTo>
                      <a:pt x="128" y="40"/>
                    </a:lnTo>
                    <a:lnTo>
                      <a:pt x="132" y="48"/>
                    </a:lnTo>
                    <a:lnTo>
                      <a:pt x="132" y="56"/>
                    </a:lnTo>
                    <a:lnTo>
                      <a:pt x="130" y="60"/>
                    </a:lnTo>
                    <a:lnTo>
                      <a:pt x="128" y="64"/>
                    </a:lnTo>
                    <a:lnTo>
                      <a:pt x="136" y="84"/>
                    </a:lnTo>
                    <a:lnTo>
                      <a:pt x="146" y="108"/>
                    </a:lnTo>
                    <a:lnTo>
                      <a:pt x="144" y="118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36" y="122"/>
                    </a:lnTo>
                    <a:lnTo>
                      <a:pt x="136" y="118"/>
                    </a:lnTo>
                    <a:lnTo>
                      <a:pt x="140" y="114"/>
                    </a:lnTo>
                    <a:lnTo>
                      <a:pt x="132" y="116"/>
                    </a:lnTo>
                    <a:lnTo>
                      <a:pt x="128" y="118"/>
                    </a:lnTo>
                    <a:lnTo>
                      <a:pt x="126" y="128"/>
                    </a:lnTo>
                    <a:lnTo>
                      <a:pt x="124" y="124"/>
                    </a:lnTo>
                    <a:lnTo>
                      <a:pt x="122" y="122"/>
                    </a:lnTo>
                    <a:lnTo>
                      <a:pt x="116" y="128"/>
                    </a:lnTo>
                    <a:lnTo>
                      <a:pt x="112" y="130"/>
                    </a:lnTo>
                    <a:lnTo>
                      <a:pt x="108" y="130"/>
                    </a:lnTo>
                    <a:lnTo>
                      <a:pt x="100" y="130"/>
                    </a:lnTo>
                    <a:lnTo>
                      <a:pt x="94" y="128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2" y="136"/>
                    </a:lnTo>
                    <a:lnTo>
                      <a:pt x="98" y="140"/>
                    </a:lnTo>
                    <a:lnTo>
                      <a:pt x="92" y="148"/>
                    </a:lnTo>
                    <a:lnTo>
                      <a:pt x="88" y="158"/>
                    </a:lnTo>
                    <a:lnTo>
                      <a:pt x="80" y="154"/>
                    </a:lnTo>
                    <a:lnTo>
                      <a:pt x="76" y="148"/>
                    </a:lnTo>
                    <a:lnTo>
                      <a:pt x="72" y="140"/>
                    </a:lnTo>
                    <a:lnTo>
                      <a:pt x="70" y="130"/>
                    </a:lnTo>
                    <a:lnTo>
                      <a:pt x="58" y="130"/>
                    </a:lnTo>
                    <a:lnTo>
                      <a:pt x="50" y="132"/>
                    </a:lnTo>
                    <a:lnTo>
                      <a:pt x="42" y="134"/>
                    </a:lnTo>
                    <a:lnTo>
                      <a:pt x="32" y="138"/>
                    </a:lnTo>
                    <a:lnTo>
                      <a:pt x="22" y="138"/>
                    </a:lnTo>
                    <a:lnTo>
                      <a:pt x="22" y="146"/>
                    </a:lnTo>
                    <a:lnTo>
                      <a:pt x="8" y="144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6" y="134"/>
                    </a:lnTo>
                    <a:lnTo>
                      <a:pt x="10" y="132"/>
                    </a:lnTo>
                    <a:lnTo>
                      <a:pt x="16" y="124"/>
                    </a:lnTo>
                    <a:lnTo>
                      <a:pt x="22" y="116"/>
                    </a:lnTo>
                    <a:lnTo>
                      <a:pt x="26" y="114"/>
                    </a:lnTo>
                    <a:lnTo>
                      <a:pt x="30" y="112"/>
                    </a:lnTo>
                    <a:lnTo>
                      <a:pt x="36" y="112"/>
                    </a:lnTo>
                    <a:lnTo>
                      <a:pt x="40" y="110"/>
                    </a:lnTo>
                    <a:lnTo>
                      <a:pt x="46" y="108"/>
                    </a:lnTo>
                    <a:lnTo>
                      <a:pt x="50" y="108"/>
                    </a:lnTo>
                    <a:lnTo>
                      <a:pt x="56" y="108"/>
                    </a:lnTo>
                    <a:lnTo>
                      <a:pt x="58" y="110"/>
                    </a:lnTo>
                    <a:lnTo>
                      <a:pt x="64" y="116"/>
                    </a:lnTo>
                    <a:lnTo>
                      <a:pt x="68" y="112"/>
                    </a:lnTo>
                    <a:lnTo>
                      <a:pt x="68" y="108"/>
                    </a:lnTo>
                    <a:lnTo>
                      <a:pt x="66" y="102"/>
                    </a:lnTo>
                    <a:lnTo>
                      <a:pt x="64" y="100"/>
                    </a:lnTo>
                    <a:lnTo>
                      <a:pt x="66" y="96"/>
                    </a:lnTo>
                    <a:lnTo>
                      <a:pt x="70" y="92"/>
                    </a:lnTo>
                    <a:lnTo>
                      <a:pt x="74" y="90"/>
                    </a:lnTo>
                    <a:lnTo>
                      <a:pt x="74" y="86"/>
                    </a:lnTo>
                    <a:lnTo>
                      <a:pt x="74" y="82"/>
                    </a:lnTo>
                    <a:lnTo>
                      <a:pt x="74" y="78"/>
                    </a:lnTo>
                    <a:lnTo>
                      <a:pt x="76" y="82"/>
                    </a:lnTo>
                    <a:lnTo>
                      <a:pt x="74" y="88"/>
                    </a:lnTo>
                    <a:lnTo>
                      <a:pt x="82" y="86"/>
                    </a:lnTo>
                    <a:lnTo>
                      <a:pt x="88" y="84"/>
                    </a:lnTo>
                    <a:lnTo>
                      <a:pt x="92" y="80"/>
                    </a:lnTo>
                    <a:lnTo>
                      <a:pt x="96" y="76"/>
                    </a:lnTo>
                    <a:lnTo>
                      <a:pt x="100" y="64"/>
                    </a:lnTo>
                    <a:lnTo>
                      <a:pt x="102" y="52"/>
                    </a:lnTo>
                    <a:lnTo>
                      <a:pt x="102" y="46"/>
                    </a:lnTo>
                    <a:lnTo>
                      <a:pt x="100" y="42"/>
                    </a:lnTo>
                    <a:lnTo>
                      <a:pt x="94" y="34"/>
                    </a:lnTo>
                    <a:lnTo>
                      <a:pt x="90" y="28"/>
                    </a:lnTo>
                    <a:lnTo>
                      <a:pt x="88" y="24"/>
                    </a:lnTo>
                    <a:lnTo>
                      <a:pt x="86" y="20"/>
                    </a:lnTo>
                    <a:lnTo>
                      <a:pt x="84" y="16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26" name="Freeform 56"/>
              <p:cNvSpPr>
                <a:spLocks noChangeAspect="1"/>
              </p:cNvSpPr>
              <p:nvPr/>
            </p:nvSpPr>
            <p:spPr bwMode="auto">
              <a:xfrm>
                <a:off x="4856" y="2112"/>
                <a:ext cx="36" cy="28"/>
              </a:xfrm>
              <a:custGeom>
                <a:avLst/>
                <a:gdLst>
                  <a:gd name="T0" fmla="*/ 16 w 36"/>
                  <a:gd name="T1" fmla="*/ 6 h 28"/>
                  <a:gd name="T2" fmla="*/ 18 w 36"/>
                  <a:gd name="T3" fmla="*/ 4 h 28"/>
                  <a:gd name="T4" fmla="*/ 16 w 36"/>
                  <a:gd name="T5" fmla="*/ 0 h 28"/>
                  <a:gd name="T6" fmla="*/ 24 w 36"/>
                  <a:gd name="T7" fmla="*/ 0 h 28"/>
                  <a:gd name="T8" fmla="*/ 28 w 36"/>
                  <a:gd name="T9" fmla="*/ 2 h 28"/>
                  <a:gd name="T10" fmla="*/ 36 w 36"/>
                  <a:gd name="T11" fmla="*/ 10 h 28"/>
                  <a:gd name="T12" fmla="*/ 32 w 36"/>
                  <a:gd name="T13" fmla="*/ 14 h 28"/>
                  <a:gd name="T14" fmla="*/ 26 w 36"/>
                  <a:gd name="T15" fmla="*/ 16 h 28"/>
                  <a:gd name="T16" fmla="*/ 16 w 36"/>
                  <a:gd name="T17" fmla="*/ 18 h 28"/>
                  <a:gd name="T18" fmla="*/ 16 w 36"/>
                  <a:gd name="T19" fmla="*/ 26 h 28"/>
                  <a:gd name="T20" fmla="*/ 14 w 36"/>
                  <a:gd name="T21" fmla="*/ 28 h 28"/>
                  <a:gd name="T22" fmla="*/ 12 w 36"/>
                  <a:gd name="T23" fmla="*/ 28 h 28"/>
                  <a:gd name="T24" fmla="*/ 8 w 36"/>
                  <a:gd name="T25" fmla="*/ 26 h 28"/>
                  <a:gd name="T26" fmla="*/ 4 w 36"/>
                  <a:gd name="T27" fmla="*/ 22 h 28"/>
                  <a:gd name="T28" fmla="*/ 0 w 36"/>
                  <a:gd name="T29" fmla="*/ 16 h 28"/>
                  <a:gd name="T30" fmla="*/ 0 w 36"/>
                  <a:gd name="T31" fmla="*/ 10 h 28"/>
                  <a:gd name="T32" fmla="*/ 2 w 36"/>
                  <a:gd name="T33" fmla="*/ 8 h 28"/>
                  <a:gd name="T34" fmla="*/ 4 w 36"/>
                  <a:gd name="T35" fmla="*/ 6 h 28"/>
                  <a:gd name="T36" fmla="*/ 10 w 36"/>
                  <a:gd name="T37" fmla="*/ 6 h 28"/>
                  <a:gd name="T38" fmla="*/ 16 w 3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28"/>
                  <a:gd name="T62" fmla="*/ 36 w 3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28">
                    <a:moveTo>
                      <a:pt x="16" y="6"/>
                    </a:moveTo>
                    <a:lnTo>
                      <a:pt x="18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6" y="10"/>
                    </a:lnTo>
                    <a:lnTo>
                      <a:pt x="32" y="14"/>
                    </a:lnTo>
                    <a:lnTo>
                      <a:pt x="26" y="16"/>
                    </a:lnTo>
                    <a:lnTo>
                      <a:pt x="16" y="18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8" y="26"/>
                    </a:lnTo>
                    <a:lnTo>
                      <a:pt x="4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27" name="Freeform 57"/>
              <p:cNvSpPr>
                <a:spLocks noChangeAspect="1"/>
              </p:cNvSpPr>
              <p:nvPr/>
            </p:nvSpPr>
            <p:spPr bwMode="auto">
              <a:xfrm>
                <a:off x="4814" y="2120"/>
                <a:ext cx="42" cy="54"/>
              </a:xfrm>
              <a:custGeom>
                <a:avLst/>
                <a:gdLst>
                  <a:gd name="T0" fmla="*/ 12 w 42"/>
                  <a:gd name="T1" fmla="*/ 24 h 54"/>
                  <a:gd name="T2" fmla="*/ 4 w 42"/>
                  <a:gd name="T3" fmla="*/ 20 h 54"/>
                  <a:gd name="T4" fmla="*/ 2 w 42"/>
                  <a:gd name="T5" fmla="*/ 16 h 54"/>
                  <a:gd name="T6" fmla="*/ 0 w 42"/>
                  <a:gd name="T7" fmla="*/ 12 h 54"/>
                  <a:gd name="T8" fmla="*/ 2 w 42"/>
                  <a:gd name="T9" fmla="*/ 8 h 54"/>
                  <a:gd name="T10" fmla="*/ 6 w 42"/>
                  <a:gd name="T11" fmla="*/ 4 h 54"/>
                  <a:gd name="T12" fmla="*/ 14 w 42"/>
                  <a:gd name="T13" fmla="*/ 0 h 54"/>
                  <a:gd name="T14" fmla="*/ 18 w 42"/>
                  <a:gd name="T15" fmla="*/ 4 h 54"/>
                  <a:gd name="T16" fmla="*/ 20 w 42"/>
                  <a:gd name="T17" fmla="*/ 6 h 54"/>
                  <a:gd name="T18" fmla="*/ 30 w 42"/>
                  <a:gd name="T19" fmla="*/ 6 h 54"/>
                  <a:gd name="T20" fmla="*/ 32 w 42"/>
                  <a:gd name="T21" fmla="*/ 12 h 54"/>
                  <a:gd name="T22" fmla="*/ 34 w 42"/>
                  <a:gd name="T23" fmla="*/ 16 h 54"/>
                  <a:gd name="T24" fmla="*/ 42 w 42"/>
                  <a:gd name="T25" fmla="*/ 22 h 54"/>
                  <a:gd name="T26" fmla="*/ 38 w 42"/>
                  <a:gd name="T27" fmla="*/ 26 h 54"/>
                  <a:gd name="T28" fmla="*/ 36 w 42"/>
                  <a:gd name="T29" fmla="*/ 30 h 54"/>
                  <a:gd name="T30" fmla="*/ 38 w 42"/>
                  <a:gd name="T31" fmla="*/ 34 h 54"/>
                  <a:gd name="T32" fmla="*/ 40 w 42"/>
                  <a:gd name="T33" fmla="*/ 38 h 54"/>
                  <a:gd name="T34" fmla="*/ 40 w 42"/>
                  <a:gd name="T35" fmla="*/ 42 h 54"/>
                  <a:gd name="T36" fmla="*/ 42 w 42"/>
                  <a:gd name="T37" fmla="*/ 44 h 54"/>
                  <a:gd name="T38" fmla="*/ 40 w 42"/>
                  <a:gd name="T39" fmla="*/ 50 h 54"/>
                  <a:gd name="T40" fmla="*/ 40 w 42"/>
                  <a:gd name="T41" fmla="*/ 54 h 54"/>
                  <a:gd name="T42" fmla="*/ 34 w 42"/>
                  <a:gd name="T43" fmla="*/ 52 h 54"/>
                  <a:gd name="T44" fmla="*/ 26 w 42"/>
                  <a:gd name="T45" fmla="*/ 48 h 54"/>
                  <a:gd name="T46" fmla="*/ 20 w 42"/>
                  <a:gd name="T47" fmla="*/ 44 h 54"/>
                  <a:gd name="T48" fmla="*/ 18 w 42"/>
                  <a:gd name="T49" fmla="*/ 38 h 54"/>
                  <a:gd name="T50" fmla="*/ 18 w 42"/>
                  <a:gd name="T51" fmla="*/ 32 h 54"/>
                  <a:gd name="T52" fmla="*/ 12 w 42"/>
                  <a:gd name="T53" fmla="*/ 24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2"/>
                  <a:gd name="T82" fmla="*/ 0 h 54"/>
                  <a:gd name="T83" fmla="*/ 42 w 42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2" h="54">
                    <a:moveTo>
                      <a:pt x="12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30" y="6"/>
                    </a:lnTo>
                    <a:lnTo>
                      <a:pt x="32" y="12"/>
                    </a:lnTo>
                    <a:lnTo>
                      <a:pt x="34" y="16"/>
                    </a:lnTo>
                    <a:lnTo>
                      <a:pt x="42" y="22"/>
                    </a:lnTo>
                    <a:lnTo>
                      <a:pt x="38" y="26"/>
                    </a:lnTo>
                    <a:lnTo>
                      <a:pt x="36" y="30"/>
                    </a:lnTo>
                    <a:lnTo>
                      <a:pt x="38" y="34"/>
                    </a:lnTo>
                    <a:lnTo>
                      <a:pt x="40" y="38"/>
                    </a:lnTo>
                    <a:lnTo>
                      <a:pt x="40" y="42"/>
                    </a:lnTo>
                    <a:lnTo>
                      <a:pt x="42" y="44"/>
                    </a:lnTo>
                    <a:lnTo>
                      <a:pt x="40" y="50"/>
                    </a:lnTo>
                    <a:lnTo>
                      <a:pt x="40" y="54"/>
                    </a:lnTo>
                    <a:lnTo>
                      <a:pt x="34" y="52"/>
                    </a:lnTo>
                    <a:lnTo>
                      <a:pt x="26" y="48"/>
                    </a:lnTo>
                    <a:lnTo>
                      <a:pt x="20" y="44"/>
                    </a:lnTo>
                    <a:lnTo>
                      <a:pt x="18" y="38"/>
                    </a:lnTo>
                    <a:lnTo>
                      <a:pt x="18" y="3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106" name="Freeform 58"/>
            <p:cNvSpPr>
              <a:spLocks noChangeAspect="1"/>
            </p:cNvSpPr>
            <p:nvPr/>
          </p:nvSpPr>
          <p:spPr bwMode="auto">
            <a:xfrm>
              <a:off x="5151" y="2650"/>
              <a:ext cx="72" cy="45"/>
            </a:xfrm>
            <a:custGeom>
              <a:avLst/>
              <a:gdLst>
                <a:gd name="T0" fmla="*/ 79 w 70"/>
                <a:gd name="T1" fmla="*/ 237 h 42"/>
                <a:gd name="T2" fmla="*/ 75 w 70"/>
                <a:gd name="T3" fmla="*/ 252 h 42"/>
                <a:gd name="T4" fmla="*/ 67 w 70"/>
                <a:gd name="T5" fmla="*/ 252 h 42"/>
                <a:gd name="T6" fmla="*/ 50 w 70"/>
                <a:gd name="T7" fmla="*/ 252 h 42"/>
                <a:gd name="T8" fmla="*/ 12 w 70"/>
                <a:gd name="T9" fmla="*/ 228 h 42"/>
                <a:gd name="T10" fmla="*/ 4 w 70"/>
                <a:gd name="T11" fmla="*/ 204 h 42"/>
                <a:gd name="T12" fmla="*/ 2 w 70"/>
                <a:gd name="T13" fmla="*/ 177 h 42"/>
                <a:gd name="T14" fmla="*/ 0 w 70"/>
                <a:gd name="T15" fmla="*/ 165 h 42"/>
                <a:gd name="T16" fmla="*/ 2 w 70"/>
                <a:gd name="T17" fmla="*/ 154 h 42"/>
                <a:gd name="T18" fmla="*/ 4 w 70"/>
                <a:gd name="T19" fmla="*/ 144 h 42"/>
                <a:gd name="T20" fmla="*/ 52 w 70"/>
                <a:gd name="T21" fmla="*/ 144 h 42"/>
                <a:gd name="T22" fmla="*/ 59 w 70"/>
                <a:gd name="T23" fmla="*/ 154 h 42"/>
                <a:gd name="T24" fmla="*/ 67 w 70"/>
                <a:gd name="T25" fmla="*/ 154 h 42"/>
                <a:gd name="T26" fmla="*/ 83 w 70"/>
                <a:gd name="T27" fmla="*/ 144 h 42"/>
                <a:gd name="T28" fmla="*/ 92 w 70"/>
                <a:gd name="T29" fmla="*/ 123 h 42"/>
                <a:gd name="T30" fmla="*/ 104 w 70"/>
                <a:gd name="T31" fmla="*/ 93 h 42"/>
                <a:gd name="T32" fmla="*/ 118 w 70"/>
                <a:gd name="T33" fmla="*/ 71 h 42"/>
                <a:gd name="T34" fmla="*/ 118 w 70"/>
                <a:gd name="T35" fmla="*/ 4 h 42"/>
                <a:gd name="T36" fmla="*/ 118 w 70"/>
                <a:gd name="T37" fmla="*/ 0 h 42"/>
                <a:gd name="T38" fmla="*/ 124 w 70"/>
                <a:gd name="T39" fmla="*/ 0 h 42"/>
                <a:gd name="T40" fmla="*/ 128 w 70"/>
                <a:gd name="T41" fmla="*/ 2 h 42"/>
                <a:gd name="T42" fmla="*/ 136 w 70"/>
                <a:gd name="T43" fmla="*/ 4 h 42"/>
                <a:gd name="T44" fmla="*/ 140 w 70"/>
                <a:gd name="T45" fmla="*/ 54 h 42"/>
                <a:gd name="T46" fmla="*/ 144 w 70"/>
                <a:gd name="T47" fmla="*/ 62 h 42"/>
                <a:gd name="T48" fmla="*/ 140 w 70"/>
                <a:gd name="T49" fmla="*/ 81 h 42"/>
                <a:gd name="T50" fmla="*/ 136 w 70"/>
                <a:gd name="T51" fmla="*/ 107 h 42"/>
                <a:gd name="T52" fmla="*/ 132 w 70"/>
                <a:gd name="T53" fmla="*/ 123 h 42"/>
                <a:gd name="T54" fmla="*/ 132 w 70"/>
                <a:gd name="T55" fmla="*/ 134 h 42"/>
                <a:gd name="T56" fmla="*/ 121 w 70"/>
                <a:gd name="T57" fmla="*/ 165 h 42"/>
                <a:gd name="T58" fmla="*/ 104 w 70"/>
                <a:gd name="T59" fmla="*/ 204 h 42"/>
                <a:gd name="T60" fmla="*/ 87 w 70"/>
                <a:gd name="T61" fmla="*/ 228 h 42"/>
                <a:gd name="T62" fmla="*/ 75 w 70"/>
                <a:gd name="T63" fmla="*/ 252 h 42"/>
                <a:gd name="T64" fmla="*/ 79 w 70"/>
                <a:gd name="T65" fmla="*/ 2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42"/>
                <a:gd name="T101" fmla="*/ 70 w 7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42">
                  <a:moveTo>
                    <a:pt x="40" y="40"/>
                  </a:moveTo>
                  <a:lnTo>
                    <a:pt x="38" y="42"/>
                  </a:lnTo>
                  <a:lnTo>
                    <a:pt x="34" y="42"/>
                  </a:lnTo>
                  <a:lnTo>
                    <a:pt x="24" y="42"/>
                  </a:lnTo>
                  <a:lnTo>
                    <a:pt x="12" y="38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26" y="24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50" y="16"/>
                  </a:lnTo>
                  <a:lnTo>
                    <a:pt x="56" y="12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6" y="4"/>
                  </a:lnTo>
                  <a:lnTo>
                    <a:pt x="68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6" y="18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58" y="28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07" name="Freeform 59"/>
            <p:cNvSpPr>
              <a:spLocks noChangeAspect="1"/>
            </p:cNvSpPr>
            <p:nvPr/>
          </p:nvSpPr>
          <p:spPr bwMode="auto">
            <a:xfrm>
              <a:off x="4928" y="2572"/>
              <a:ext cx="12" cy="13"/>
            </a:xfrm>
            <a:custGeom>
              <a:avLst/>
              <a:gdLst>
                <a:gd name="T0" fmla="*/ 12 w 12"/>
                <a:gd name="T1" fmla="*/ 92 h 12"/>
                <a:gd name="T2" fmla="*/ 10 w 12"/>
                <a:gd name="T3" fmla="*/ 92 h 12"/>
                <a:gd name="T4" fmla="*/ 6 w 12"/>
                <a:gd name="T5" fmla="*/ 92 h 12"/>
                <a:gd name="T6" fmla="*/ 4 w 12"/>
                <a:gd name="T7" fmla="*/ 66 h 12"/>
                <a:gd name="T8" fmla="*/ 0 w 12"/>
                <a:gd name="T9" fmla="*/ 4 h 12"/>
                <a:gd name="T10" fmla="*/ 0 w 12"/>
                <a:gd name="T11" fmla="*/ 0 h 12"/>
                <a:gd name="T12" fmla="*/ 4 w 12"/>
                <a:gd name="T13" fmla="*/ 2 h 12"/>
                <a:gd name="T14" fmla="*/ 8 w 12"/>
                <a:gd name="T15" fmla="*/ 4 h 12"/>
                <a:gd name="T16" fmla="*/ 12 w 12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2" y="12"/>
                  </a:moveTo>
                  <a:lnTo>
                    <a:pt x="10" y="12"/>
                  </a:lnTo>
                  <a:lnTo>
                    <a:pt x="6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08" name="Freeform 60"/>
            <p:cNvSpPr>
              <a:spLocks noChangeAspect="1"/>
            </p:cNvSpPr>
            <p:nvPr/>
          </p:nvSpPr>
          <p:spPr bwMode="auto">
            <a:xfrm>
              <a:off x="4931" y="2595"/>
              <a:ext cx="15" cy="8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11276 h 6"/>
                <a:gd name="T4" fmla="*/ 0 w 16"/>
                <a:gd name="T5" fmla="*/ 3679 h 6"/>
                <a:gd name="T6" fmla="*/ 0 w 16"/>
                <a:gd name="T7" fmla="*/ 0 h 6"/>
                <a:gd name="T8" fmla="*/ 8 w 1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6"/>
                <a:gd name="T17" fmla="*/ 16 w 1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6">
                  <a:moveTo>
                    <a:pt x="16" y="0"/>
                  </a:moveTo>
                  <a:lnTo>
                    <a:pt x="16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09" name="Freeform 61"/>
            <p:cNvSpPr>
              <a:spLocks noChangeAspect="1"/>
            </p:cNvSpPr>
            <p:nvPr/>
          </p:nvSpPr>
          <p:spPr bwMode="auto">
            <a:xfrm>
              <a:off x="4393" y="2685"/>
              <a:ext cx="177" cy="58"/>
            </a:xfrm>
            <a:custGeom>
              <a:avLst/>
              <a:gdLst>
                <a:gd name="T0" fmla="*/ 8 w 174"/>
                <a:gd name="T1" fmla="*/ 111 h 54"/>
                <a:gd name="T2" fmla="*/ 0 w 174"/>
                <a:gd name="T3" fmla="*/ 83 h 54"/>
                <a:gd name="T4" fmla="*/ 8 w 174"/>
                <a:gd name="T5" fmla="*/ 72 h 54"/>
                <a:gd name="T6" fmla="*/ 10 w 174"/>
                <a:gd name="T7" fmla="*/ 6 h 54"/>
                <a:gd name="T8" fmla="*/ 12 w 174"/>
                <a:gd name="T9" fmla="*/ 2 h 54"/>
                <a:gd name="T10" fmla="*/ 18 w 174"/>
                <a:gd name="T11" fmla="*/ 0 h 54"/>
                <a:gd name="T12" fmla="*/ 64 w 174"/>
                <a:gd name="T13" fmla="*/ 2 h 54"/>
                <a:gd name="T14" fmla="*/ 80 w 174"/>
                <a:gd name="T15" fmla="*/ 6 h 54"/>
                <a:gd name="T16" fmla="*/ 84 w 174"/>
                <a:gd name="T17" fmla="*/ 83 h 54"/>
                <a:gd name="T18" fmla="*/ 97 w 174"/>
                <a:gd name="T19" fmla="*/ 111 h 54"/>
                <a:gd name="T20" fmla="*/ 133 w 174"/>
                <a:gd name="T21" fmla="*/ 96 h 54"/>
                <a:gd name="T22" fmla="*/ 146 w 174"/>
                <a:gd name="T23" fmla="*/ 72 h 54"/>
                <a:gd name="T24" fmla="*/ 155 w 174"/>
                <a:gd name="T25" fmla="*/ 72 h 54"/>
                <a:gd name="T26" fmla="*/ 167 w 174"/>
                <a:gd name="T27" fmla="*/ 83 h 54"/>
                <a:gd name="T28" fmla="*/ 176 w 174"/>
                <a:gd name="T29" fmla="*/ 111 h 54"/>
                <a:gd name="T30" fmla="*/ 194 w 174"/>
                <a:gd name="T31" fmla="*/ 146 h 54"/>
                <a:gd name="T32" fmla="*/ 197 w 174"/>
                <a:gd name="T33" fmla="*/ 209 h 54"/>
                <a:gd name="T34" fmla="*/ 222 w 174"/>
                <a:gd name="T35" fmla="*/ 224 h 54"/>
                <a:gd name="T36" fmla="*/ 246 w 174"/>
                <a:gd name="T37" fmla="*/ 245 h 54"/>
                <a:gd name="T38" fmla="*/ 269 w 174"/>
                <a:gd name="T39" fmla="*/ 282 h 54"/>
                <a:gd name="T40" fmla="*/ 266 w 174"/>
                <a:gd name="T41" fmla="*/ 325 h 54"/>
                <a:gd name="T42" fmla="*/ 254 w 174"/>
                <a:gd name="T43" fmla="*/ 330 h 54"/>
                <a:gd name="T44" fmla="*/ 244 w 174"/>
                <a:gd name="T45" fmla="*/ 282 h 54"/>
                <a:gd name="T46" fmla="*/ 241 w 174"/>
                <a:gd name="T47" fmla="*/ 330 h 54"/>
                <a:gd name="T48" fmla="*/ 230 w 174"/>
                <a:gd name="T49" fmla="*/ 330 h 54"/>
                <a:gd name="T50" fmla="*/ 210 w 174"/>
                <a:gd name="T51" fmla="*/ 307 h 54"/>
                <a:gd name="T52" fmla="*/ 155 w 174"/>
                <a:gd name="T53" fmla="*/ 299 h 54"/>
                <a:gd name="T54" fmla="*/ 149 w 174"/>
                <a:gd name="T55" fmla="*/ 282 h 54"/>
                <a:gd name="T56" fmla="*/ 140 w 174"/>
                <a:gd name="T57" fmla="*/ 266 h 54"/>
                <a:gd name="T58" fmla="*/ 125 w 174"/>
                <a:gd name="T59" fmla="*/ 245 h 54"/>
                <a:gd name="T60" fmla="*/ 86 w 174"/>
                <a:gd name="T61" fmla="*/ 224 h 54"/>
                <a:gd name="T62" fmla="*/ 70 w 174"/>
                <a:gd name="T63" fmla="*/ 224 h 54"/>
                <a:gd name="T64" fmla="*/ 64 w 174"/>
                <a:gd name="T65" fmla="*/ 209 h 54"/>
                <a:gd name="T66" fmla="*/ 26 w 174"/>
                <a:gd name="T67" fmla="*/ 182 h 54"/>
                <a:gd name="T68" fmla="*/ 20 w 174"/>
                <a:gd name="T69" fmla="*/ 15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4"/>
                <a:gd name="T106" fmla="*/ 0 h 54"/>
                <a:gd name="T107" fmla="*/ 174 w 174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4" h="54">
                  <a:moveTo>
                    <a:pt x="18" y="18"/>
                  </a:moveTo>
                  <a:lnTo>
                    <a:pt x="8" y="18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4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6" y="18"/>
                  </a:lnTo>
                  <a:lnTo>
                    <a:pt x="84" y="16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8" y="10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8" y="14"/>
                  </a:lnTo>
                  <a:lnTo>
                    <a:pt x="110" y="18"/>
                  </a:lnTo>
                  <a:lnTo>
                    <a:pt x="114" y="18"/>
                  </a:lnTo>
                  <a:lnTo>
                    <a:pt x="122" y="20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8" y="32"/>
                  </a:lnTo>
                  <a:lnTo>
                    <a:pt x="134" y="34"/>
                  </a:lnTo>
                  <a:lnTo>
                    <a:pt x="142" y="34"/>
                  </a:lnTo>
                  <a:lnTo>
                    <a:pt x="156" y="36"/>
                  </a:lnTo>
                  <a:lnTo>
                    <a:pt x="158" y="38"/>
                  </a:lnTo>
                  <a:lnTo>
                    <a:pt x="162" y="40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2" y="50"/>
                  </a:lnTo>
                  <a:lnTo>
                    <a:pt x="168" y="52"/>
                  </a:lnTo>
                  <a:lnTo>
                    <a:pt x="164" y="52"/>
                  </a:lnTo>
                  <a:lnTo>
                    <a:pt x="162" y="50"/>
                  </a:lnTo>
                  <a:lnTo>
                    <a:pt x="156" y="44"/>
                  </a:lnTo>
                  <a:lnTo>
                    <a:pt x="154" y="50"/>
                  </a:lnTo>
                  <a:lnTo>
                    <a:pt x="154" y="52"/>
                  </a:lnTo>
                  <a:lnTo>
                    <a:pt x="152" y="54"/>
                  </a:lnTo>
                  <a:lnTo>
                    <a:pt x="146" y="52"/>
                  </a:lnTo>
                  <a:lnTo>
                    <a:pt x="140" y="50"/>
                  </a:lnTo>
                  <a:lnTo>
                    <a:pt x="136" y="48"/>
                  </a:lnTo>
                  <a:lnTo>
                    <a:pt x="128" y="46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0" y="38"/>
                  </a:lnTo>
                  <a:lnTo>
                    <a:pt x="7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44" y="34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4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110" name="Group 62"/>
            <p:cNvGrpSpPr>
              <a:grpSpLocks noChangeAspect="1"/>
            </p:cNvGrpSpPr>
            <p:nvPr/>
          </p:nvGrpSpPr>
          <p:grpSpPr bwMode="auto">
            <a:xfrm>
              <a:off x="4601" y="2163"/>
              <a:ext cx="168" cy="276"/>
              <a:chOff x="4704" y="2420"/>
              <a:chExt cx="164" cy="254"/>
            </a:xfrm>
          </p:grpSpPr>
          <p:sp>
            <p:nvSpPr>
              <p:cNvPr id="44313" name="Freeform 63"/>
              <p:cNvSpPr>
                <a:spLocks noChangeAspect="1"/>
              </p:cNvSpPr>
              <p:nvPr/>
            </p:nvSpPr>
            <p:spPr bwMode="auto">
              <a:xfrm>
                <a:off x="4786" y="2590"/>
                <a:ext cx="82" cy="84"/>
              </a:xfrm>
              <a:custGeom>
                <a:avLst/>
                <a:gdLst>
                  <a:gd name="T0" fmla="*/ 64 w 82"/>
                  <a:gd name="T1" fmla="*/ 54 h 84"/>
                  <a:gd name="T2" fmla="*/ 58 w 82"/>
                  <a:gd name="T3" fmla="*/ 62 h 84"/>
                  <a:gd name="T4" fmla="*/ 62 w 82"/>
                  <a:gd name="T5" fmla="*/ 68 h 84"/>
                  <a:gd name="T6" fmla="*/ 66 w 82"/>
                  <a:gd name="T7" fmla="*/ 76 h 84"/>
                  <a:gd name="T8" fmla="*/ 62 w 82"/>
                  <a:gd name="T9" fmla="*/ 84 h 84"/>
                  <a:gd name="T10" fmla="*/ 56 w 82"/>
                  <a:gd name="T11" fmla="*/ 82 h 84"/>
                  <a:gd name="T12" fmla="*/ 52 w 82"/>
                  <a:gd name="T13" fmla="*/ 80 h 84"/>
                  <a:gd name="T14" fmla="*/ 44 w 82"/>
                  <a:gd name="T15" fmla="*/ 78 h 84"/>
                  <a:gd name="T16" fmla="*/ 36 w 82"/>
                  <a:gd name="T17" fmla="*/ 66 h 84"/>
                  <a:gd name="T18" fmla="*/ 36 w 82"/>
                  <a:gd name="T19" fmla="*/ 54 h 84"/>
                  <a:gd name="T20" fmla="*/ 34 w 82"/>
                  <a:gd name="T21" fmla="*/ 46 h 84"/>
                  <a:gd name="T22" fmla="*/ 26 w 82"/>
                  <a:gd name="T23" fmla="*/ 50 h 84"/>
                  <a:gd name="T24" fmla="*/ 20 w 82"/>
                  <a:gd name="T25" fmla="*/ 48 h 84"/>
                  <a:gd name="T26" fmla="*/ 12 w 82"/>
                  <a:gd name="T27" fmla="*/ 46 h 84"/>
                  <a:gd name="T28" fmla="*/ 8 w 82"/>
                  <a:gd name="T29" fmla="*/ 60 h 84"/>
                  <a:gd name="T30" fmla="*/ 4 w 82"/>
                  <a:gd name="T31" fmla="*/ 70 h 84"/>
                  <a:gd name="T32" fmla="*/ 0 w 82"/>
                  <a:gd name="T33" fmla="*/ 70 h 84"/>
                  <a:gd name="T34" fmla="*/ 2 w 82"/>
                  <a:gd name="T35" fmla="*/ 58 h 84"/>
                  <a:gd name="T36" fmla="*/ 0 w 82"/>
                  <a:gd name="T37" fmla="*/ 44 h 84"/>
                  <a:gd name="T38" fmla="*/ 6 w 82"/>
                  <a:gd name="T39" fmla="*/ 36 h 84"/>
                  <a:gd name="T40" fmla="*/ 14 w 82"/>
                  <a:gd name="T41" fmla="*/ 30 h 84"/>
                  <a:gd name="T42" fmla="*/ 20 w 82"/>
                  <a:gd name="T43" fmla="*/ 24 h 84"/>
                  <a:gd name="T44" fmla="*/ 28 w 82"/>
                  <a:gd name="T45" fmla="*/ 24 h 84"/>
                  <a:gd name="T46" fmla="*/ 32 w 82"/>
                  <a:gd name="T47" fmla="*/ 30 h 84"/>
                  <a:gd name="T48" fmla="*/ 38 w 82"/>
                  <a:gd name="T49" fmla="*/ 32 h 84"/>
                  <a:gd name="T50" fmla="*/ 42 w 82"/>
                  <a:gd name="T51" fmla="*/ 24 h 84"/>
                  <a:gd name="T52" fmla="*/ 48 w 82"/>
                  <a:gd name="T53" fmla="*/ 18 h 84"/>
                  <a:gd name="T54" fmla="*/ 56 w 82"/>
                  <a:gd name="T55" fmla="*/ 14 h 84"/>
                  <a:gd name="T56" fmla="*/ 58 w 82"/>
                  <a:gd name="T57" fmla="*/ 0 h 84"/>
                  <a:gd name="T58" fmla="*/ 66 w 82"/>
                  <a:gd name="T59" fmla="*/ 6 h 84"/>
                  <a:gd name="T60" fmla="*/ 76 w 82"/>
                  <a:gd name="T61" fmla="*/ 28 h 84"/>
                  <a:gd name="T62" fmla="*/ 80 w 82"/>
                  <a:gd name="T63" fmla="*/ 56 h 84"/>
                  <a:gd name="T64" fmla="*/ 76 w 82"/>
                  <a:gd name="T65" fmla="*/ 66 h 84"/>
                  <a:gd name="T66" fmla="*/ 72 w 82"/>
                  <a:gd name="T67" fmla="*/ 70 h 84"/>
                  <a:gd name="T68" fmla="*/ 66 w 82"/>
                  <a:gd name="T69" fmla="*/ 56 h 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2"/>
                  <a:gd name="T106" fmla="*/ 0 h 84"/>
                  <a:gd name="T107" fmla="*/ 82 w 82"/>
                  <a:gd name="T108" fmla="*/ 84 h 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2" h="84">
                    <a:moveTo>
                      <a:pt x="68" y="60"/>
                    </a:moveTo>
                    <a:lnTo>
                      <a:pt x="64" y="54"/>
                    </a:lnTo>
                    <a:lnTo>
                      <a:pt x="60" y="58"/>
                    </a:lnTo>
                    <a:lnTo>
                      <a:pt x="58" y="62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4" y="72"/>
                    </a:lnTo>
                    <a:lnTo>
                      <a:pt x="66" y="76"/>
                    </a:lnTo>
                    <a:lnTo>
                      <a:pt x="64" y="82"/>
                    </a:lnTo>
                    <a:lnTo>
                      <a:pt x="62" y="84"/>
                    </a:lnTo>
                    <a:lnTo>
                      <a:pt x="58" y="84"/>
                    </a:lnTo>
                    <a:lnTo>
                      <a:pt x="56" y="82"/>
                    </a:lnTo>
                    <a:lnTo>
                      <a:pt x="56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4" y="78"/>
                    </a:lnTo>
                    <a:lnTo>
                      <a:pt x="38" y="74"/>
                    </a:lnTo>
                    <a:lnTo>
                      <a:pt x="36" y="66"/>
                    </a:lnTo>
                    <a:lnTo>
                      <a:pt x="34" y="58"/>
                    </a:lnTo>
                    <a:lnTo>
                      <a:pt x="36" y="54"/>
                    </a:lnTo>
                    <a:lnTo>
                      <a:pt x="38" y="52"/>
                    </a:lnTo>
                    <a:lnTo>
                      <a:pt x="34" y="46"/>
                    </a:lnTo>
                    <a:lnTo>
                      <a:pt x="26" y="46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20" y="48"/>
                    </a:lnTo>
                    <a:lnTo>
                      <a:pt x="18" y="50"/>
                    </a:lnTo>
                    <a:lnTo>
                      <a:pt x="12" y="46"/>
                    </a:lnTo>
                    <a:lnTo>
                      <a:pt x="10" y="52"/>
                    </a:lnTo>
                    <a:lnTo>
                      <a:pt x="8" y="60"/>
                    </a:lnTo>
                    <a:lnTo>
                      <a:pt x="6" y="68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10" y="34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0" y="28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6" y="14"/>
                    </a:lnTo>
                    <a:lnTo>
                      <a:pt x="56" y="6"/>
                    </a:lnTo>
                    <a:lnTo>
                      <a:pt x="58" y="0"/>
                    </a:lnTo>
                    <a:lnTo>
                      <a:pt x="62" y="2"/>
                    </a:lnTo>
                    <a:lnTo>
                      <a:pt x="66" y="6"/>
                    </a:lnTo>
                    <a:lnTo>
                      <a:pt x="72" y="14"/>
                    </a:lnTo>
                    <a:lnTo>
                      <a:pt x="76" y="28"/>
                    </a:lnTo>
                    <a:lnTo>
                      <a:pt x="82" y="52"/>
                    </a:lnTo>
                    <a:lnTo>
                      <a:pt x="80" y="56"/>
                    </a:lnTo>
                    <a:lnTo>
                      <a:pt x="78" y="60"/>
                    </a:lnTo>
                    <a:lnTo>
                      <a:pt x="76" y="66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64"/>
                    </a:lnTo>
                    <a:lnTo>
                      <a:pt x="66" y="56"/>
                    </a:lnTo>
                    <a:lnTo>
                      <a:pt x="6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14" name="Freeform 64"/>
              <p:cNvSpPr>
                <a:spLocks noChangeAspect="1"/>
              </p:cNvSpPr>
              <p:nvPr/>
            </p:nvSpPr>
            <p:spPr bwMode="auto">
              <a:xfrm>
                <a:off x="4704" y="2570"/>
                <a:ext cx="40" cy="46"/>
              </a:xfrm>
              <a:custGeom>
                <a:avLst/>
                <a:gdLst>
                  <a:gd name="T0" fmla="*/ 4 w 40"/>
                  <a:gd name="T1" fmla="*/ 46 h 46"/>
                  <a:gd name="T2" fmla="*/ 0 w 40"/>
                  <a:gd name="T3" fmla="*/ 46 h 46"/>
                  <a:gd name="T4" fmla="*/ 2 w 40"/>
                  <a:gd name="T5" fmla="*/ 40 h 46"/>
                  <a:gd name="T6" fmla="*/ 6 w 40"/>
                  <a:gd name="T7" fmla="*/ 36 h 46"/>
                  <a:gd name="T8" fmla="*/ 16 w 40"/>
                  <a:gd name="T9" fmla="*/ 26 h 46"/>
                  <a:gd name="T10" fmla="*/ 26 w 40"/>
                  <a:gd name="T11" fmla="*/ 18 h 46"/>
                  <a:gd name="T12" fmla="*/ 32 w 40"/>
                  <a:gd name="T13" fmla="*/ 8 h 46"/>
                  <a:gd name="T14" fmla="*/ 34 w 40"/>
                  <a:gd name="T15" fmla="*/ 4 h 46"/>
                  <a:gd name="T16" fmla="*/ 36 w 40"/>
                  <a:gd name="T17" fmla="*/ 0 h 46"/>
                  <a:gd name="T18" fmla="*/ 36 w 40"/>
                  <a:gd name="T19" fmla="*/ 4 h 46"/>
                  <a:gd name="T20" fmla="*/ 38 w 40"/>
                  <a:gd name="T21" fmla="*/ 6 h 46"/>
                  <a:gd name="T22" fmla="*/ 40 w 40"/>
                  <a:gd name="T23" fmla="*/ 10 h 46"/>
                  <a:gd name="T24" fmla="*/ 38 w 40"/>
                  <a:gd name="T25" fmla="*/ 12 h 46"/>
                  <a:gd name="T26" fmla="*/ 34 w 40"/>
                  <a:gd name="T27" fmla="*/ 14 h 46"/>
                  <a:gd name="T28" fmla="*/ 34 w 40"/>
                  <a:gd name="T29" fmla="*/ 18 h 46"/>
                  <a:gd name="T30" fmla="*/ 32 w 40"/>
                  <a:gd name="T31" fmla="*/ 20 h 46"/>
                  <a:gd name="T32" fmla="*/ 24 w 40"/>
                  <a:gd name="T33" fmla="*/ 20 h 46"/>
                  <a:gd name="T34" fmla="*/ 22 w 40"/>
                  <a:gd name="T35" fmla="*/ 30 h 46"/>
                  <a:gd name="T36" fmla="*/ 16 w 40"/>
                  <a:gd name="T37" fmla="*/ 38 h 46"/>
                  <a:gd name="T38" fmla="*/ 10 w 40"/>
                  <a:gd name="T39" fmla="*/ 42 h 46"/>
                  <a:gd name="T40" fmla="*/ 4 w 40"/>
                  <a:gd name="T41" fmla="*/ 46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6"/>
                  <a:gd name="T65" fmla="*/ 40 w 40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6">
                    <a:moveTo>
                      <a:pt x="4" y="46"/>
                    </a:moveTo>
                    <a:lnTo>
                      <a:pt x="0" y="46"/>
                    </a:lnTo>
                    <a:lnTo>
                      <a:pt x="2" y="40"/>
                    </a:lnTo>
                    <a:lnTo>
                      <a:pt x="6" y="36"/>
                    </a:lnTo>
                    <a:lnTo>
                      <a:pt x="16" y="26"/>
                    </a:lnTo>
                    <a:lnTo>
                      <a:pt x="26" y="18"/>
                    </a:lnTo>
                    <a:lnTo>
                      <a:pt x="32" y="8"/>
                    </a:lnTo>
                    <a:lnTo>
                      <a:pt x="34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0" y="42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15" name="Freeform 65"/>
              <p:cNvSpPr>
                <a:spLocks noChangeAspect="1"/>
              </p:cNvSpPr>
              <p:nvPr/>
            </p:nvSpPr>
            <p:spPr bwMode="auto">
              <a:xfrm>
                <a:off x="4734" y="2420"/>
                <a:ext cx="80" cy="118"/>
              </a:xfrm>
              <a:custGeom>
                <a:avLst/>
                <a:gdLst>
                  <a:gd name="T0" fmla="*/ 8 w 80"/>
                  <a:gd name="T1" fmla="*/ 40 h 118"/>
                  <a:gd name="T2" fmla="*/ 6 w 80"/>
                  <a:gd name="T3" fmla="*/ 22 h 118"/>
                  <a:gd name="T4" fmla="*/ 6 w 80"/>
                  <a:gd name="T5" fmla="*/ 4 h 118"/>
                  <a:gd name="T6" fmla="*/ 10 w 80"/>
                  <a:gd name="T7" fmla="*/ 0 h 118"/>
                  <a:gd name="T8" fmla="*/ 16 w 80"/>
                  <a:gd name="T9" fmla="*/ 6 h 118"/>
                  <a:gd name="T10" fmla="*/ 22 w 80"/>
                  <a:gd name="T11" fmla="*/ 10 h 118"/>
                  <a:gd name="T12" fmla="*/ 26 w 80"/>
                  <a:gd name="T13" fmla="*/ 8 h 118"/>
                  <a:gd name="T14" fmla="*/ 30 w 80"/>
                  <a:gd name="T15" fmla="*/ 8 h 118"/>
                  <a:gd name="T16" fmla="*/ 34 w 80"/>
                  <a:gd name="T17" fmla="*/ 18 h 118"/>
                  <a:gd name="T18" fmla="*/ 38 w 80"/>
                  <a:gd name="T19" fmla="*/ 32 h 118"/>
                  <a:gd name="T20" fmla="*/ 38 w 80"/>
                  <a:gd name="T21" fmla="*/ 46 h 118"/>
                  <a:gd name="T22" fmla="*/ 30 w 80"/>
                  <a:gd name="T23" fmla="*/ 58 h 118"/>
                  <a:gd name="T24" fmla="*/ 30 w 80"/>
                  <a:gd name="T25" fmla="*/ 74 h 118"/>
                  <a:gd name="T26" fmla="*/ 38 w 80"/>
                  <a:gd name="T27" fmla="*/ 88 h 118"/>
                  <a:gd name="T28" fmla="*/ 44 w 80"/>
                  <a:gd name="T29" fmla="*/ 90 h 118"/>
                  <a:gd name="T30" fmla="*/ 50 w 80"/>
                  <a:gd name="T31" fmla="*/ 86 h 118"/>
                  <a:gd name="T32" fmla="*/ 58 w 80"/>
                  <a:gd name="T33" fmla="*/ 92 h 118"/>
                  <a:gd name="T34" fmla="*/ 64 w 80"/>
                  <a:gd name="T35" fmla="*/ 98 h 118"/>
                  <a:gd name="T36" fmla="*/ 68 w 80"/>
                  <a:gd name="T37" fmla="*/ 94 h 118"/>
                  <a:gd name="T38" fmla="*/ 70 w 80"/>
                  <a:gd name="T39" fmla="*/ 100 h 118"/>
                  <a:gd name="T40" fmla="*/ 70 w 80"/>
                  <a:gd name="T41" fmla="*/ 104 h 118"/>
                  <a:gd name="T42" fmla="*/ 74 w 80"/>
                  <a:gd name="T43" fmla="*/ 106 h 118"/>
                  <a:gd name="T44" fmla="*/ 80 w 80"/>
                  <a:gd name="T45" fmla="*/ 110 h 118"/>
                  <a:gd name="T46" fmla="*/ 80 w 80"/>
                  <a:gd name="T47" fmla="*/ 118 h 118"/>
                  <a:gd name="T48" fmla="*/ 76 w 80"/>
                  <a:gd name="T49" fmla="*/ 116 h 118"/>
                  <a:gd name="T50" fmla="*/ 70 w 80"/>
                  <a:gd name="T51" fmla="*/ 108 h 118"/>
                  <a:gd name="T52" fmla="*/ 58 w 80"/>
                  <a:gd name="T53" fmla="*/ 100 h 118"/>
                  <a:gd name="T54" fmla="*/ 52 w 80"/>
                  <a:gd name="T55" fmla="*/ 98 h 118"/>
                  <a:gd name="T56" fmla="*/ 54 w 80"/>
                  <a:gd name="T57" fmla="*/ 108 h 118"/>
                  <a:gd name="T58" fmla="*/ 46 w 80"/>
                  <a:gd name="T59" fmla="*/ 100 h 118"/>
                  <a:gd name="T60" fmla="*/ 36 w 80"/>
                  <a:gd name="T61" fmla="*/ 94 h 118"/>
                  <a:gd name="T62" fmla="*/ 28 w 80"/>
                  <a:gd name="T63" fmla="*/ 98 h 118"/>
                  <a:gd name="T64" fmla="*/ 22 w 80"/>
                  <a:gd name="T65" fmla="*/ 94 h 118"/>
                  <a:gd name="T66" fmla="*/ 20 w 80"/>
                  <a:gd name="T67" fmla="*/ 86 h 118"/>
                  <a:gd name="T68" fmla="*/ 22 w 80"/>
                  <a:gd name="T69" fmla="*/ 76 h 118"/>
                  <a:gd name="T70" fmla="*/ 16 w 80"/>
                  <a:gd name="T71" fmla="*/ 80 h 118"/>
                  <a:gd name="T72" fmla="*/ 6 w 80"/>
                  <a:gd name="T73" fmla="*/ 76 h 118"/>
                  <a:gd name="T74" fmla="*/ 0 w 80"/>
                  <a:gd name="T75" fmla="*/ 70 h 118"/>
                  <a:gd name="T76" fmla="*/ 2 w 80"/>
                  <a:gd name="T77" fmla="*/ 50 h 1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118"/>
                  <a:gd name="T119" fmla="*/ 80 w 80"/>
                  <a:gd name="T120" fmla="*/ 118 h 1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118">
                    <a:moveTo>
                      <a:pt x="4" y="50"/>
                    </a:moveTo>
                    <a:lnTo>
                      <a:pt x="8" y="40"/>
                    </a:lnTo>
                    <a:lnTo>
                      <a:pt x="8" y="32"/>
                    </a:lnTo>
                    <a:lnTo>
                      <a:pt x="6" y="22"/>
                    </a:lnTo>
                    <a:lnTo>
                      <a:pt x="4" y="1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8"/>
                    </a:lnTo>
                    <a:lnTo>
                      <a:pt x="30" y="4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4" y="18"/>
                    </a:lnTo>
                    <a:lnTo>
                      <a:pt x="36" y="24"/>
                    </a:lnTo>
                    <a:lnTo>
                      <a:pt x="38" y="32"/>
                    </a:lnTo>
                    <a:lnTo>
                      <a:pt x="40" y="38"/>
                    </a:lnTo>
                    <a:lnTo>
                      <a:pt x="38" y="46"/>
                    </a:lnTo>
                    <a:lnTo>
                      <a:pt x="34" y="52"/>
                    </a:lnTo>
                    <a:lnTo>
                      <a:pt x="30" y="58"/>
                    </a:lnTo>
                    <a:lnTo>
                      <a:pt x="28" y="66"/>
                    </a:lnTo>
                    <a:lnTo>
                      <a:pt x="30" y="74"/>
                    </a:lnTo>
                    <a:lnTo>
                      <a:pt x="34" y="82"/>
                    </a:lnTo>
                    <a:lnTo>
                      <a:pt x="38" y="88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6" y="86"/>
                    </a:lnTo>
                    <a:lnTo>
                      <a:pt x="50" y="86"/>
                    </a:lnTo>
                    <a:lnTo>
                      <a:pt x="54" y="88"/>
                    </a:lnTo>
                    <a:lnTo>
                      <a:pt x="58" y="92"/>
                    </a:lnTo>
                    <a:lnTo>
                      <a:pt x="60" y="96"/>
                    </a:lnTo>
                    <a:lnTo>
                      <a:pt x="64" y="98"/>
                    </a:lnTo>
                    <a:lnTo>
                      <a:pt x="66" y="96"/>
                    </a:lnTo>
                    <a:lnTo>
                      <a:pt x="68" y="94"/>
                    </a:lnTo>
                    <a:lnTo>
                      <a:pt x="72" y="96"/>
                    </a:lnTo>
                    <a:lnTo>
                      <a:pt x="70" y="100"/>
                    </a:lnTo>
                    <a:lnTo>
                      <a:pt x="68" y="102"/>
                    </a:lnTo>
                    <a:lnTo>
                      <a:pt x="70" y="104"/>
                    </a:lnTo>
                    <a:lnTo>
                      <a:pt x="72" y="102"/>
                    </a:lnTo>
                    <a:lnTo>
                      <a:pt x="74" y="106"/>
                    </a:lnTo>
                    <a:lnTo>
                      <a:pt x="74" y="108"/>
                    </a:lnTo>
                    <a:lnTo>
                      <a:pt x="80" y="110"/>
                    </a:lnTo>
                    <a:lnTo>
                      <a:pt x="80" y="114"/>
                    </a:lnTo>
                    <a:lnTo>
                      <a:pt x="80" y="118"/>
                    </a:lnTo>
                    <a:lnTo>
                      <a:pt x="78" y="118"/>
                    </a:lnTo>
                    <a:lnTo>
                      <a:pt x="76" y="116"/>
                    </a:lnTo>
                    <a:lnTo>
                      <a:pt x="74" y="114"/>
                    </a:lnTo>
                    <a:lnTo>
                      <a:pt x="70" y="108"/>
                    </a:lnTo>
                    <a:lnTo>
                      <a:pt x="64" y="104"/>
                    </a:lnTo>
                    <a:lnTo>
                      <a:pt x="58" y="100"/>
                    </a:lnTo>
                    <a:lnTo>
                      <a:pt x="54" y="96"/>
                    </a:lnTo>
                    <a:lnTo>
                      <a:pt x="52" y="98"/>
                    </a:lnTo>
                    <a:lnTo>
                      <a:pt x="52" y="102"/>
                    </a:lnTo>
                    <a:lnTo>
                      <a:pt x="54" y="108"/>
                    </a:lnTo>
                    <a:lnTo>
                      <a:pt x="48" y="106"/>
                    </a:lnTo>
                    <a:lnTo>
                      <a:pt x="46" y="100"/>
                    </a:lnTo>
                    <a:lnTo>
                      <a:pt x="42" y="96"/>
                    </a:lnTo>
                    <a:lnTo>
                      <a:pt x="36" y="94"/>
                    </a:lnTo>
                    <a:lnTo>
                      <a:pt x="32" y="96"/>
                    </a:lnTo>
                    <a:lnTo>
                      <a:pt x="28" y="98"/>
                    </a:lnTo>
                    <a:lnTo>
                      <a:pt x="24" y="96"/>
                    </a:lnTo>
                    <a:lnTo>
                      <a:pt x="22" y="94"/>
                    </a:lnTo>
                    <a:lnTo>
                      <a:pt x="18" y="90"/>
                    </a:lnTo>
                    <a:lnTo>
                      <a:pt x="20" y="8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8" y="76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6" y="76"/>
                    </a:lnTo>
                    <a:lnTo>
                      <a:pt x="2" y="74"/>
                    </a:lnTo>
                    <a:lnTo>
                      <a:pt x="0" y="70"/>
                    </a:lnTo>
                    <a:lnTo>
                      <a:pt x="0" y="56"/>
                    </a:lnTo>
                    <a:lnTo>
                      <a:pt x="2" y="50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16" name="Freeform 66"/>
              <p:cNvSpPr>
                <a:spLocks noChangeAspect="1"/>
              </p:cNvSpPr>
              <p:nvPr/>
            </p:nvSpPr>
            <p:spPr bwMode="auto">
              <a:xfrm>
                <a:off x="4818" y="2540"/>
                <a:ext cx="26" cy="46"/>
              </a:xfrm>
              <a:custGeom>
                <a:avLst/>
                <a:gdLst>
                  <a:gd name="T0" fmla="*/ 24 w 26"/>
                  <a:gd name="T1" fmla="*/ 30 h 46"/>
                  <a:gd name="T2" fmla="*/ 14 w 26"/>
                  <a:gd name="T3" fmla="*/ 30 h 46"/>
                  <a:gd name="T4" fmla="*/ 16 w 26"/>
                  <a:gd name="T5" fmla="*/ 38 h 46"/>
                  <a:gd name="T6" fmla="*/ 20 w 26"/>
                  <a:gd name="T7" fmla="*/ 42 h 46"/>
                  <a:gd name="T8" fmla="*/ 20 w 26"/>
                  <a:gd name="T9" fmla="*/ 46 h 46"/>
                  <a:gd name="T10" fmla="*/ 14 w 26"/>
                  <a:gd name="T11" fmla="*/ 46 h 46"/>
                  <a:gd name="T12" fmla="*/ 12 w 26"/>
                  <a:gd name="T13" fmla="*/ 46 h 46"/>
                  <a:gd name="T14" fmla="*/ 10 w 26"/>
                  <a:gd name="T15" fmla="*/ 44 h 46"/>
                  <a:gd name="T16" fmla="*/ 10 w 26"/>
                  <a:gd name="T17" fmla="*/ 40 h 46"/>
                  <a:gd name="T18" fmla="*/ 12 w 26"/>
                  <a:gd name="T19" fmla="*/ 38 h 46"/>
                  <a:gd name="T20" fmla="*/ 12 w 26"/>
                  <a:gd name="T21" fmla="*/ 34 h 46"/>
                  <a:gd name="T22" fmla="*/ 8 w 26"/>
                  <a:gd name="T23" fmla="*/ 34 h 46"/>
                  <a:gd name="T24" fmla="*/ 6 w 26"/>
                  <a:gd name="T25" fmla="*/ 32 h 46"/>
                  <a:gd name="T26" fmla="*/ 2 w 26"/>
                  <a:gd name="T27" fmla="*/ 26 h 46"/>
                  <a:gd name="T28" fmla="*/ 2 w 26"/>
                  <a:gd name="T29" fmla="*/ 24 h 46"/>
                  <a:gd name="T30" fmla="*/ 10 w 26"/>
                  <a:gd name="T31" fmla="*/ 24 h 46"/>
                  <a:gd name="T32" fmla="*/ 12 w 26"/>
                  <a:gd name="T33" fmla="*/ 22 h 46"/>
                  <a:gd name="T34" fmla="*/ 14 w 26"/>
                  <a:gd name="T35" fmla="*/ 20 h 46"/>
                  <a:gd name="T36" fmla="*/ 12 w 26"/>
                  <a:gd name="T37" fmla="*/ 14 h 46"/>
                  <a:gd name="T38" fmla="*/ 6 w 26"/>
                  <a:gd name="T39" fmla="*/ 10 h 46"/>
                  <a:gd name="T40" fmla="*/ 2 w 26"/>
                  <a:gd name="T41" fmla="*/ 6 h 46"/>
                  <a:gd name="T42" fmla="*/ 0 w 26"/>
                  <a:gd name="T43" fmla="*/ 2 h 46"/>
                  <a:gd name="T44" fmla="*/ 4 w 26"/>
                  <a:gd name="T45" fmla="*/ 0 h 46"/>
                  <a:gd name="T46" fmla="*/ 12 w 26"/>
                  <a:gd name="T47" fmla="*/ 0 h 46"/>
                  <a:gd name="T48" fmla="*/ 18 w 26"/>
                  <a:gd name="T49" fmla="*/ 2 h 46"/>
                  <a:gd name="T50" fmla="*/ 18 w 26"/>
                  <a:gd name="T51" fmla="*/ 8 h 46"/>
                  <a:gd name="T52" fmla="*/ 22 w 26"/>
                  <a:gd name="T53" fmla="*/ 8 h 46"/>
                  <a:gd name="T54" fmla="*/ 22 w 26"/>
                  <a:gd name="T55" fmla="*/ 18 h 46"/>
                  <a:gd name="T56" fmla="*/ 26 w 26"/>
                  <a:gd name="T57" fmla="*/ 24 h 46"/>
                  <a:gd name="T58" fmla="*/ 24 w 26"/>
                  <a:gd name="T59" fmla="*/ 3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46"/>
                  <a:gd name="T92" fmla="*/ 26 w 26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46">
                    <a:moveTo>
                      <a:pt x="24" y="30"/>
                    </a:moveTo>
                    <a:lnTo>
                      <a:pt x="14" y="30"/>
                    </a:lnTo>
                    <a:lnTo>
                      <a:pt x="16" y="38"/>
                    </a:lnTo>
                    <a:lnTo>
                      <a:pt x="20" y="42"/>
                    </a:lnTo>
                    <a:lnTo>
                      <a:pt x="20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2" y="38"/>
                    </a:lnTo>
                    <a:lnTo>
                      <a:pt x="12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2" y="1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2" y="18"/>
                    </a:lnTo>
                    <a:lnTo>
                      <a:pt x="26" y="24"/>
                    </a:lnTo>
                    <a:lnTo>
                      <a:pt x="24" y="3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17" name="Freeform 67"/>
              <p:cNvSpPr>
                <a:spLocks noChangeAspect="1"/>
              </p:cNvSpPr>
              <p:nvPr/>
            </p:nvSpPr>
            <p:spPr bwMode="auto">
              <a:xfrm>
                <a:off x="4778" y="2552"/>
                <a:ext cx="22" cy="30"/>
              </a:xfrm>
              <a:custGeom>
                <a:avLst/>
                <a:gdLst>
                  <a:gd name="T0" fmla="*/ 4 w 22"/>
                  <a:gd name="T1" fmla="*/ 2 h 30"/>
                  <a:gd name="T2" fmla="*/ 8 w 22"/>
                  <a:gd name="T3" fmla="*/ 4 h 30"/>
                  <a:gd name="T4" fmla="*/ 14 w 22"/>
                  <a:gd name="T5" fmla="*/ 6 h 30"/>
                  <a:gd name="T6" fmla="*/ 20 w 22"/>
                  <a:gd name="T7" fmla="*/ 8 h 30"/>
                  <a:gd name="T8" fmla="*/ 22 w 22"/>
                  <a:gd name="T9" fmla="*/ 12 h 30"/>
                  <a:gd name="T10" fmla="*/ 20 w 22"/>
                  <a:gd name="T11" fmla="*/ 18 h 30"/>
                  <a:gd name="T12" fmla="*/ 14 w 22"/>
                  <a:gd name="T13" fmla="*/ 24 h 30"/>
                  <a:gd name="T14" fmla="*/ 2 w 22"/>
                  <a:gd name="T15" fmla="*/ 30 h 30"/>
                  <a:gd name="T16" fmla="*/ 2 w 22"/>
                  <a:gd name="T17" fmla="*/ 16 h 30"/>
                  <a:gd name="T18" fmla="*/ 0 w 22"/>
                  <a:gd name="T19" fmla="*/ 4 h 30"/>
                  <a:gd name="T20" fmla="*/ 2 w 22"/>
                  <a:gd name="T21" fmla="*/ 2 h 30"/>
                  <a:gd name="T22" fmla="*/ 4 w 22"/>
                  <a:gd name="T23" fmla="*/ 0 h 30"/>
                  <a:gd name="T24" fmla="*/ 8 w 22"/>
                  <a:gd name="T25" fmla="*/ 4 h 30"/>
                  <a:gd name="T26" fmla="*/ 4 w 22"/>
                  <a:gd name="T27" fmla="*/ 2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30"/>
                  <a:gd name="T44" fmla="*/ 22 w 22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30">
                    <a:moveTo>
                      <a:pt x="4" y="2"/>
                    </a:moveTo>
                    <a:lnTo>
                      <a:pt x="8" y="4"/>
                    </a:lnTo>
                    <a:lnTo>
                      <a:pt x="14" y="6"/>
                    </a:lnTo>
                    <a:lnTo>
                      <a:pt x="20" y="8"/>
                    </a:lnTo>
                    <a:lnTo>
                      <a:pt x="22" y="12"/>
                    </a:lnTo>
                    <a:lnTo>
                      <a:pt x="20" y="18"/>
                    </a:lnTo>
                    <a:lnTo>
                      <a:pt x="14" y="24"/>
                    </a:lnTo>
                    <a:lnTo>
                      <a:pt x="2" y="30"/>
                    </a:lnTo>
                    <a:lnTo>
                      <a:pt x="2" y="1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18" name="Freeform 68"/>
              <p:cNvSpPr>
                <a:spLocks noChangeAspect="1"/>
              </p:cNvSpPr>
              <p:nvPr/>
            </p:nvSpPr>
            <p:spPr bwMode="auto">
              <a:xfrm>
                <a:off x="4792" y="2572"/>
                <a:ext cx="20" cy="36"/>
              </a:xfrm>
              <a:custGeom>
                <a:avLst/>
                <a:gdLst>
                  <a:gd name="T0" fmla="*/ 20 w 20"/>
                  <a:gd name="T1" fmla="*/ 6 h 36"/>
                  <a:gd name="T2" fmla="*/ 18 w 20"/>
                  <a:gd name="T3" fmla="*/ 12 h 36"/>
                  <a:gd name="T4" fmla="*/ 16 w 20"/>
                  <a:gd name="T5" fmla="*/ 16 h 36"/>
                  <a:gd name="T6" fmla="*/ 14 w 20"/>
                  <a:gd name="T7" fmla="*/ 20 h 36"/>
                  <a:gd name="T8" fmla="*/ 14 w 20"/>
                  <a:gd name="T9" fmla="*/ 26 h 36"/>
                  <a:gd name="T10" fmla="*/ 14 w 20"/>
                  <a:gd name="T11" fmla="*/ 28 h 36"/>
                  <a:gd name="T12" fmla="*/ 14 w 20"/>
                  <a:gd name="T13" fmla="*/ 30 h 36"/>
                  <a:gd name="T14" fmla="*/ 16 w 20"/>
                  <a:gd name="T15" fmla="*/ 34 h 36"/>
                  <a:gd name="T16" fmla="*/ 16 w 20"/>
                  <a:gd name="T17" fmla="*/ 36 h 36"/>
                  <a:gd name="T18" fmla="*/ 12 w 20"/>
                  <a:gd name="T19" fmla="*/ 36 h 36"/>
                  <a:gd name="T20" fmla="*/ 6 w 20"/>
                  <a:gd name="T21" fmla="*/ 30 h 36"/>
                  <a:gd name="T22" fmla="*/ 2 w 20"/>
                  <a:gd name="T23" fmla="*/ 26 h 36"/>
                  <a:gd name="T24" fmla="*/ 0 w 20"/>
                  <a:gd name="T25" fmla="*/ 20 h 36"/>
                  <a:gd name="T26" fmla="*/ 2 w 20"/>
                  <a:gd name="T27" fmla="*/ 18 h 36"/>
                  <a:gd name="T28" fmla="*/ 6 w 20"/>
                  <a:gd name="T29" fmla="*/ 18 h 36"/>
                  <a:gd name="T30" fmla="*/ 6 w 20"/>
                  <a:gd name="T31" fmla="*/ 8 h 36"/>
                  <a:gd name="T32" fmla="*/ 8 w 20"/>
                  <a:gd name="T33" fmla="*/ 2 h 36"/>
                  <a:gd name="T34" fmla="*/ 10 w 20"/>
                  <a:gd name="T35" fmla="*/ 0 h 36"/>
                  <a:gd name="T36" fmla="*/ 14 w 20"/>
                  <a:gd name="T37" fmla="*/ 0 h 36"/>
                  <a:gd name="T38" fmla="*/ 18 w 20"/>
                  <a:gd name="T39" fmla="*/ 2 h 36"/>
                  <a:gd name="T40" fmla="*/ 20 w 20"/>
                  <a:gd name="T41" fmla="*/ 4 h 36"/>
                  <a:gd name="T42" fmla="*/ 20 w 20"/>
                  <a:gd name="T43" fmla="*/ 6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36"/>
                  <a:gd name="T68" fmla="*/ 20 w 20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36">
                    <a:moveTo>
                      <a:pt x="20" y="6"/>
                    </a:moveTo>
                    <a:lnTo>
                      <a:pt x="18" y="12"/>
                    </a:lnTo>
                    <a:lnTo>
                      <a:pt x="16" y="16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0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8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19" name="Freeform 69"/>
              <p:cNvSpPr>
                <a:spLocks noChangeAspect="1"/>
              </p:cNvSpPr>
              <p:nvPr/>
            </p:nvSpPr>
            <p:spPr bwMode="auto">
              <a:xfrm>
                <a:off x="4808" y="2572"/>
                <a:ext cx="12" cy="24"/>
              </a:xfrm>
              <a:custGeom>
                <a:avLst/>
                <a:gdLst>
                  <a:gd name="T0" fmla="*/ 12 w 12"/>
                  <a:gd name="T1" fmla="*/ 0 h 24"/>
                  <a:gd name="T2" fmla="*/ 10 w 12"/>
                  <a:gd name="T3" fmla="*/ 8 h 24"/>
                  <a:gd name="T4" fmla="*/ 8 w 12"/>
                  <a:gd name="T5" fmla="*/ 12 h 24"/>
                  <a:gd name="T6" fmla="*/ 6 w 12"/>
                  <a:gd name="T7" fmla="*/ 18 h 24"/>
                  <a:gd name="T8" fmla="*/ 4 w 12"/>
                  <a:gd name="T9" fmla="*/ 24 h 24"/>
                  <a:gd name="T10" fmla="*/ 0 w 12"/>
                  <a:gd name="T11" fmla="*/ 24 h 24"/>
                  <a:gd name="T12" fmla="*/ 4 w 12"/>
                  <a:gd name="T13" fmla="*/ 14 h 24"/>
                  <a:gd name="T14" fmla="*/ 6 w 12"/>
                  <a:gd name="T15" fmla="*/ 8 h 24"/>
                  <a:gd name="T16" fmla="*/ 6 w 12"/>
                  <a:gd name="T17" fmla="*/ 0 h 24"/>
                  <a:gd name="T18" fmla="*/ 12 w 12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24"/>
                  <a:gd name="T32" fmla="*/ 12 w 12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24">
                    <a:moveTo>
                      <a:pt x="12" y="0"/>
                    </a:moveTo>
                    <a:lnTo>
                      <a:pt x="10" y="8"/>
                    </a:lnTo>
                    <a:lnTo>
                      <a:pt x="8" y="12"/>
                    </a:lnTo>
                    <a:lnTo>
                      <a:pt x="6" y="18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20" name="Freeform 70"/>
              <p:cNvSpPr>
                <a:spLocks noChangeAspect="1"/>
              </p:cNvSpPr>
              <p:nvPr/>
            </p:nvSpPr>
            <p:spPr bwMode="auto">
              <a:xfrm>
                <a:off x="4814" y="2588"/>
                <a:ext cx="14" cy="12"/>
              </a:xfrm>
              <a:custGeom>
                <a:avLst/>
                <a:gdLst>
                  <a:gd name="T0" fmla="*/ 14 w 14"/>
                  <a:gd name="T1" fmla="*/ 0 h 12"/>
                  <a:gd name="T2" fmla="*/ 12 w 14"/>
                  <a:gd name="T3" fmla="*/ 4 h 12"/>
                  <a:gd name="T4" fmla="*/ 10 w 14"/>
                  <a:gd name="T5" fmla="*/ 8 h 12"/>
                  <a:gd name="T6" fmla="*/ 8 w 14"/>
                  <a:gd name="T7" fmla="*/ 10 h 12"/>
                  <a:gd name="T8" fmla="*/ 4 w 14"/>
                  <a:gd name="T9" fmla="*/ 12 h 12"/>
                  <a:gd name="T10" fmla="*/ 2 w 14"/>
                  <a:gd name="T11" fmla="*/ 10 h 12"/>
                  <a:gd name="T12" fmla="*/ 0 w 14"/>
                  <a:gd name="T13" fmla="*/ 8 h 12"/>
                  <a:gd name="T14" fmla="*/ 2 w 14"/>
                  <a:gd name="T15" fmla="*/ 4 h 12"/>
                  <a:gd name="T16" fmla="*/ 6 w 14"/>
                  <a:gd name="T17" fmla="*/ 0 h 12"/>
                  <a:gd name="T18" fmla="*/ 10 w 14"/>
                  <a:gd name="T19" fmla="*/ 0 h 12"/>
                  <a:gd name="T20" fmla="*/ 14 w 1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2"/>
                  <a:gd name="T35" fmla="*/ 14 w 14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2">
                    <a:moveTo>
                      <a:pt x="14" y="0"/>
                    </a:move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21" name="Freeform 71"/>
              <p:cNvSpPr>
                <a:spLocks noChangeAspect="1"/>
              </p:cNvSpPr>
              <p:nvPr/>
            </p:nvSpPr>
            <p:spPr bwMode="auto">
              <a:xfrm>
                <a:off x="4800" y="2540"/>
                <a:ext cx="14" cy="16"/>
              </a:xfrm>
              <a:custGeom>
                <a:avLst/>
                <a:gdLst>
                  <a:gd name="T0" fmla="*/ 0 w 14"/>
                  <a:gd name="T1" fmla="*/ 8 h 16"/>
                  <a:gd name="T2" fmla="*/ 0 w 14"/>
                  <a:gd name="T3" fmla="*/ 0 h 16"/>
                  <a:gd name="T4" fmla="*/ 4 w 14"/>
                  <a:gd name="T5" fmla="*/ 0 h 16"/>
                  <a:gd name="T6" fmla="*/ 8 w 14"/>
                  <a:gd name="T7" fmla="*/ 4 h 16"/>
                  <a:gd name="T8" fmla="*/ 10 w 14"/>
                  <a:gd name="T9" fmla="*/ 6 h 16"/>
                  <a:gd name="T10" fmla="*/ 14 w 14"/>
                  <a:gd name="T11" fmla="*/ 10 h 16"/>
                  <a:gd name="T12" fmla="*/ 14 w 14"/>
                  <a:gd name="T13" fmla="*/ 14 h 16"/>
                  <a:gd name="T14" fmla="*/ 14 w 14"/>
                  <a:gd name="T15" fmla="*/ 16 h 16"/>
                  <a:gd name="T16" fmla="*/ 12 w 14"/>
                  <a:gd name="T17" fmla="*/ 14 h 16"/>
                  <a:gd name="T18" fmla="*/ 8 w 14"/>
                  <a:gd name="T19" fmla="*/ 8 h 16"/>
                  <a:gd name="T20" fmla="*/ 0 w 14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6"/>
                  <a:gd name="T35" fmla="*/ 14 w 14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6">
                    <a:moveTo>
                      <a:pt x="0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4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22" name="Freeform 72"/>
              <p:cNvSpPr>
                <a:spLocks noChangeAspect="1"/>
              </p:cNvSpPr>
              <p:nvPr/>
            </p:nvSpPr>
            <p:spPr bwMode="auto">
              <a:xfrm>
                <a:off x="4750" y="2522"/>
                <a:ext cx="20" cy="22"/>
              </a:xfrm>
              <a:custGeom>
                <a:avLst/>
                <a:gdLst>
                  <a:gd name="T0" fmla="*/ 16 w 20"/>
                  <a:gd name="T1" fmla="*/ 22 h 22"/>
                  <a:gd name="T2" fmla="*/ 12 w 20"/>
                  <a:gd name="T3" fmla="*/ 18 h 22"/>
                  <a:gd name="T4" fmla="*/ 6 w 20"/>
                  <a:gd name="T5" fmla="*/ 12 h 22"/>
                  <a:gd name="T6" fmla="*/ 0 w 20"/>
                  <a:gd name="T7" fmla="*/ 0 h 22"/>
                  <a:gd name="T8" fmla="*/ 6 w 20"/>
                  <a:gd name="T9" fmla="*/ 0 h 22"/>
                  <a:gd name="T10" fmla="*/ 14 w 20"/>
                  <a:gd name="T11" fmla="*/ 4 h 22"/>
                  <a:gd name="T12" fmla="*/ 18 w 20"/>
                  <a:gd name="T13" fmla="*/ 6 h 22"/>
                  <a:gd name="T14" fmla="*/ 20 w 20"/>
                  <a:gd name="T15" fmla="*/ 10 h 22"/>
                  <a:gd name="T16" fmla="*/ 20 w 20"/>
                  <a:gd name="T17" fmla="*/ 14 h 22"/>
                  <a:gd name="T18" fmla="*/ 20 w 20"/>
                  <a:gd name="T19" fmla="*/ 18 h 22"/>
                  <a:gd name="T20" fmla="*/ 18 w 20"/>
                  <a:gd name="T21" fmla="*/ 22 h 22"/>
                  <a:gd name="T22" fmla="*/ 16 w 20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2"/>
                  <a:gd name="T38" fmla="*/ 20 w 20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2">
                    <a:moveTo>
                      <a:pt x="16" y="22"/>
                    </a:moveTo>
                    <a:lnTo>
                      <a:pt x="12" y="18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4" y="4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23" name="Freeform 73"/>
              <p:cNvSpPr>
                <a:spLocks noChangeAspect="1"/>
              </p:cNvSpPr>
              <p:nvPr/>
            </p:nvSpPr>
            <p:spPr bwMode="auto">
              <a:xfrm>
                <a:off x="4772" y="2524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2 h 2"/>
                  <a:gd name="T4" fmla="*/ 6 w 6"/>
                  <a:gd name="T5" fmla="*/ 2 h 2"/>
                  <a:gd name="T6" fmla="*/ 4 w 6"/>
                  <a:gd name="T7" fmla="*/ 0 h 2"/>
                  <a:gd name="T8" fmla="*/ 0 w 6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2"/>
                  <a:gd name="T17" fmla="*/ 6 w 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2">
                    <a:moveTo>
                      <a:pt x="0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111" name="Freeform 74"/>
            <p:cNvSpPr>
              <a:spLocks noChangeAspect="1"/>
            </p:cNvSpPr>
            <p:nvPr/>
          </p:nvSpPr>
          <p:spPr bwMode="auto">
            <a:xfrm>
              <a:off x="5293" y="2703"/>
              <a:ext cx="15" cy="16"/>
            </a:xfrm>
            <a:custGeom>
              <a:avLst/>
              <a:gdLst>
                <a:gd name="T0" fmla="*/ 8 w 16"/>
                <a:gd name="T1" fmla="*/ 12 h 16"/>
                <a:gd name="T2" fmla="*/ 8 w 16"/>
                <a:gd name="T3" fmla="*/ 14 h 16"/>
                <a:gd name="T4" fmla="*/ 8 w 16"/>
                <a:gd name="T5" fmla="*/ 16 h 16"/>
                <a:gd name="T6" fmla="*/ 8 w 16"/>
                <a:gd name="T7" fmla="*/ 14 h 16"/>
                <a:gd name="T8" fmla="*/ 4 w 16"/>
                <a:gd name="T9" fmla="*/ 12 h 16"/>
                <a:gd name="T10" fmla="*/ 0 w 16"/>
                <a:gd name="T11" fmla="*/ 4 h 16"/>
                <a:gd name="T12" fmla="*/ 0 w 16"/>
                <a:gd name="T13" fmla="*/ 0 h 16"/>
                <a:gd name="T14" fmla="*/ 8 w 16"/>
                <a:gd name="T15" fmla="*/ 4 h 16"/>
                <a:gd name="T16" fmla="*/ 8 w 16"/>
                <a:gd name="T17" fmla="*/ 8 h 16"/>
                <a:gd name="T18" fmla="*/ 8 w 16"/>
                <a:gd name="T19" fmla="*/ 1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16" y="12"/>
                  </a:moveTo>
                  <a:lnTo>
                    <a:pt x="14" y="14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8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12" name="Freeform 75"/>
            <p:cNvSpPr>
              <a:spLocks noChangeAspect="1"/>
            </p:cNvSpPr>
            <p:nvPr/>
          </p:nvSpPr>
          <p:spPr bwMode="auto">
            <a:xfrm>
              <a:off x="5373" y="2780"/>
              <a:ext cx="17" cy="13"/>
            </a:xfrm>
            <a:custGeom>
              <a:avLst/>
              <a:gdLst>
                <a:gd name="T0" fmla="*/ 9 w 18"/>
                <a:gd name="T1" fmla="*/ 92 h 12"/>
                <a:gd name="T2" fmla="*/ 9 w 18"/>
                <a:gd name="T3" fmla="*/ 92 h 12"/>
                <a:gd name="T4" fmla="*/ 4 w 18"/>
                <a:gd name="T5" fmla="*/ 66 h 12"/>
                <a:gd name="T6" fmla="*/ 0 w 18"/>
                <a:gd name="T7" fmla="*/ 2 h 12"/>
                <a:gd name="T8" fmla="*/ 0 w 18"/>
                <a:gd name="T9" fmla="*/ 0 h 12"/>
                <a:gd name="T10" fmla="*/ 6 w 18"/>
                <a:gd name="T11" fmla="*/ 0 h 12"/>
                <a:gd name="T12" fmla="*/ 9 w 18"/>
                <a:gd name="T13" fmla="*/ 4 h 12"/>
                <a:gd name="T14" fmla="*/ 9 w 18"/>
                <a:gd name="T15" fmla="*/ 56 h 12"/>
                <a:gd name="T16" fmla="*/ 9 w 18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2"/>
                <a:gd name="T29" fmla="*/ 18 w 1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2">
                  <a:moveTo>
                    <a:pt x="18" y="12"/>
                  </a:moveTo>
                  <a:lnTo>
                    <a:pt x="10" y="12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13" name="Freeform 76"/>
            <p:cNvSpPr>
              <a:spLocks noChangeAspect="1"/>
            </p:cNvSpPr>
            <p:nvPr/>
          </p:nvSpPr>
          <p:spPr bwMode="auto">
            <a:xfrm>
              <a:off x="5342" y="2761"/>
              <a:ext cx="22" cy="13"/>
            </a:xfrm>
            <a:custGeom>
              <a:avLst/>
              <a:gdLst>
                <a:gd name="T0" fmla="*/ 22 w 22"/>
                <a:gd name="T1" fmla="*/ 66 h 12"/>
                <a:gd name="T2" fmla="*/ 20 w 22"/>
                <a:gd name="T3" fmla="*/ 92 h 12"/>
                <a:gd name="T4" fmla="*/ 16 w 22"/>
                <a:gd name="T5" fmla="*/ 92 h 12"/>
                <a:gd name="T6" fmla="*/ 6 w 22"/>
                <a:gd name="T7" fmla="*/ 78 h 12"/>
                <a:gd name="T8" fmla="*/ 2 w 22"/>
                <a:gd name="T9" fmla="*/ 56 h 12"/>
                <a:gd name="T10" fmla="*/ 0 w 22"/>
                <a:gd name="T11" fmla="*/ 2 h 12"/>
                <a:gd name="T12" fmla="*/ 0 w 22"/>
                <a:gd name="T13" fmla="*/ 0 h 12"/>
                <a:gd name="T14" fmla="*/ 2 w 22"/>
                <a:gd name="T15" fmla="*/ 0 h 12"/>
                <a:gd name="T16" fmla="*/ 10 w 22"/>
                <a:gd name="T17" fmla="*/ 2 h 12"/>
                <a:gd name="T18" fmla="*/ 18 w 22"/>
                <a:gd name="T19" fmla="*/ 4 h 12"/>
                <a:gd name="T20" fmla="*/ 20 w 22"/>
                <a:gd name="T21" fmla="*/ 56 h 12"/>
                <a:gd name="T22" fmla="*/ 22 w 22"/>
                <a:gd name="T23" fmla="*/ 66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2"/>
                <a:gd name="T38" fmla="*/ 22 w 22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2">
                  <a:moveTo>
                    <a:pt x="22" y="8"/>
                  </a:moveTo>
                  <a:lnTo>
                    <a:pt x="20" y="12"/>
                  </a:lnTo>
                  <a:lnTo>
                    <a:pt x="16" y="12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14" name="Freeform 77"/>
            <p:cNvSpPr>
              <a:spLocks noChangeAspect="1"/>
            </p:cNvSpPr>
            <p:nvPr/>
          </p:nvSpPr>
          <p:spPr bwMode="auto">
            <a:xfrm>
              <a:off x="5293" y="2724"/>
              <a:ext cx="26" cy="24"/>
            </a:xfrm>
            <a:custGeom>
              <a:avLst/>
              <a:gdLst>
                <a:gd name="T0" fmla="*/ 6 w 26"/>
                <a:gd name="T1" fmla="*/ 0 h 22"/>
                <a:gd name="T2" fmla="*/ 6 w 26"/>
                <a:gd name="T3" fmla="*/ 4 h 22"/>
                <a:gd name="T4" fmla="*/ 8 w 26"/>
                <a:gd name="T5" fmla="*/ 63 h 22"/>
                <a:gd name="T6" fmla="*/ 16 w 26"/>
                <a:gd name="T7" fmla="*/ 89 h 22"/>
                <a:gd name="T8" fmla="*/ 22 w 26"/>
                <a:gd name="T9" fmla="*/ 127 h 22"/>
                <a:gd name="T10" fmla="*/ 26 w 26"/>
                <a:gd name="T11" fmla="*/ 152 h 22"/>
                <a:gd name="T12" fmla="*/ 26 w 26"/>
                <a:gd name="T13" fmla="*/ 176 h 22"/>
                <a:gd name="T14" fmla="*/ 24 w 26"/>
                <a:gd name="T15" fmla="*/ 209 h 22"/>
                <a:gd name="T16" fmla="*/ 22 w 26"/>
                <a:gd name="T17" fmla="*/ 209 h 22"/>
                <a:gd name="T18" fmla="*/ 18 w 26"/>
                <a:gd name="T19" fmla="*/ 192 h 22"/>
                <a:gd name="T20" fmla="*/ 16 w 26"/>
                <a:gd name="T21" fmla="*/ 152 h 22"/>
                <a:gd name="T22" fmla="*/ 12 w 26"/>
                <a:gd name="T23" fmla="*/ 152 h 22"/>
                <a:gd name="T24" fmla="*/ 12 w 26"/>
                <a:gd name="T25" fmla="*/ 127 h 22"/>
                <a:gd name="T26" fmla="*/ 10 w 26"/>
                <a:gd name="T27" fmla="*/ 89 h 22"/>
                <a:gd name="T28" fmla="*/ 6 w 26"/>
                <a:gd name="T29" fmla="*/ 89 h 22"/>
                <a:gd name="T30" fmla="*/ 6 w 26"/>
                <a:gd name="T31" fmla="*/ 63 h 22"/>
                <a:gd name="T32" fmla="*/ 0 w 26"/>
                <a:gd name="T33" fmla="*/ 63 h 22"/>
                <a:gd name="T34" fmla="*/ 0 w 26"/>
                <a:gd name="T35" fmla="*/ 2 h 22"/>
                <a:gd name="T36" fmla="*/ 0 w 26"/>
                <a:gd name="T37" fmla="*/ 0 h 22"/>
                <a:gd name="T38" fmla="*/ 6 w 26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22"/>
                <a:gd name="T62" fmla="*/ 26 w 26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22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2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18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15" name="Freeform 78"/>
            <p:cNvSpPr>
              <a:spLocks noChangeAspect="1"/>
            </p:cNvSpPr>
            <p:nvPr/>
          </p:nvSpPr>
          <p:spPr bwMode="auto">
            <a:xfrm>
              <a:off x="5205" y="2619"/>
              <a:ext cx="32" cy="42"/>
            </a:xfrm>
            <a:custGeom>
              <a:avLst/>
              <a:gdLst>
                <a:gd name="T0" fmla="*/ 32 w 32"/>
                <a:gd name="T1" fmla="*/ 380 h 38"/>
                <a:gd name="T2" fmla="*/ 32 w 32"/>
                <a:gd name="T3" fmla="*/ 513 h 38"/>
                <a:gd name="T4" fmla="*/ 28 w 32"/>
                <a:gd name="T5" fmla="*/ 513 h 38"/>
                <a:gd name="T6" fmla="*/ 24 w 32"/>
                <a:gd name="T7" fmla="*/ 464 h 38"/>
                <a:gd name="T8" fmla="*/ 22 w 32"/>
                <a:gd name="T9" fmla="*/ 380 h 38"/>
                <a:gd name="T10" fmla="*/ 20 w 32"/>
                <a:gd name="T11" fmla="*/ 267 h 38"/>
                <a:gd name="T12" fmla="*/ 16 w 32"/>
                <a:gd name="T13" fmla="*/ 219 h 38"/>
                <a:gd name="T14" fmla="*/ 6 w 32"/>
                <a:gd name="T15" fmla="*/ 126 h 38"/>
                <a:gd name="T16" fmla="*/ 0 w 32"/>
                <a:gd name="T17" fmla="*/ 84 h 38"/>
                <a:gd name="T18" fmla="*/ 0 w 32"/>
                <a:gd name="T19" fmla="*/ 0 h 38"/>
                <a:gd name="T20" fmla="*/ 16 w 32"/>
                <a:gd name="T21" fmla="*/ 188 h 38"/>
                <a:gd name="T22" fmla="*/ 32 w 32"/>
                <a:gd name="T23" fmla="*/ 38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38"/>
                <a:gd name="T38" fmla="*/ 32 w 32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38">
                  <a:moveTo>
                    <a:pt x="32" y="28"/>
                  </a:moveTo>
                  <a:lnTo>
                    <a:pt x="32" y="38"/>
                  </a:lnTo>
                  <a:lnTo>
                    <a:pt x="28" y="38"/>
                  </a:lnTo>
                  <a:lnTo>
                    <a:pt x="24" y="34"/>
                  </a:lnTo>
                  <a:lnTo>
                    <a:pt x="22" y="28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6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16" y="1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116" name="Group 79"/>
            <p:cNvGrpSpPr>
              <a:grpSpLocks noChangeAspect="1"/>
            </p:cNvGrpSpPr>
            <p:nvPr/>
          </p:nvGrpSpPr>
          <p:grpSpPr bwMode="auto">
            <a:xfrm>
              <a:off x="4213" y="2437"/>
              <a:ext cx="807" cy="372"/>
              <a:chOff x="4324" y="2672"/>
              <a:chExt cx="790" cy="342"/>
            </a:xfrm>
          </p:grpSpPr>
          <p:sp>
            <p:nvSpPr>
              <p:cNvPr id="44294" name="Freeform 80"/>
              <p:cNvSpPr>
                <a:spLocks noChangeAspect="1"/>
              </p:cNvSpPr>
              <p:nvPr/>
            </p:nvSpPr>
            <p:spPr bwMode="auto">
              <a:xfrm>
                <a:off x="4324" y="2672"/>
                <a:ext cx="190" cy="222"/>
              </a:xfrm>
              <a:custGeom>
                <a:avLst/>
                <a:gdLst>
                  <a:gd name="T0" fmla="*/ 40 w 190"/>
                  <a:gd name="T1" fmla="*/ 50 h 222"/>
                  <a:gd name="T2" fmla="*/ 24 w 190"/>
                  <a:gd name="T3" fmla="*/ 32 h 222"/>
                  <a:gd name="T4" fmla="*/ 6 w 190"/>
                  <a:gd name="T5" fmla="*/ 16 h 222"/>
                  <a:gd name="T6" fmla="*/ 0 w 190"/>
                  <a:gd name="T7" fmla="*/ 6 h 222"/>
                  <a:gd name="T8" fmla="*/ 4 w 190"/>
                  <a:gd name="T9" fmla="*/ 2 h 222"/>
                  <a:gd name="T10" fmla="*/ 10 w 190"/>
                  <a:gd name="T11" fmla="*/ 2 h 222"/>
                  <a:gd name="T12" fmla="*/ 20 w 190"/>
                  <a:gd name="T13" fmla="*/ 8 h 222"/>
                  <a:gd name="T14" fmla="*/ 40 w 190"/>
                  <a:gd name="T15" fmla="*/ 8 h 222"/>
                  <a:gd name="T16" fmla="*/ 48 w 190"/>
                  <a:gd name="T17" fmla="*/ 16 h 222"/>
                  <a:gd name="T18" fmla="*/ 56 w 190"/>
                  <a:gd name="T19" fmla="*/ 30 h 222"/>
                  <a:gd name="T20" fmla="*/ 66 w 190"/>
                  <a:gd name="T21" fmla="*/ 38 h 222"/>
                  <a:gd name="T22" fmla="*/ 76 w 190"/>
                  <a:gd name="T23" fmla="*/ 42 h 222"/>
                  <a:gd name="T24" fmla="*/ 88 w 190"/>
                  <a:gd name="T25" fmla="*/ 56 h 222"/>
                  <a:gd name="T26" fmla="*/ 96 w 190"/>
                  <a:gd name="T27" fmla="*/ 68 h 222"/>
                  <a:gd name="T28" fmla="*/ 106 w 190"/>
                  <a:gd name="T29" fmla="*/ 68 h 222"/>
                  <a:gd name="T30" fmla="*/ 116 w 190"/>
                  <a:gd name="T31" fmla="*/ 78 h 222"/>
                  <a:gd name="T32" fmla="*/ 130 w 190"/>
                  <a:gd name="T33" fmla="*/ 90 h 222"/>
                  <a:gd name="T34" fmla="*/ 134 w 190"/>
                  <a:gd name="T35" fmla="*/ 92 h 222"/>
                  <a:gd name="T36" fmla="*/ 138 w 190"/>
                  <a:gd name="T37" fmla="*/ 94 h 222"/>
                  <a:gd name="T38" fmla="*/ 134 w 190"/>
                  <a:gd name="T39" fmla="*/ 102 h 222"/>
                  <a:gd name="T40" fmla="*/ 150 w 190"/>
                  <a:gd name="T41" fmla="*/ 110 h 222"/>
                  <a:gd name="T42" fmla="*/ 148 w 190"/>
                  <a:gd name="T43" fmla="*/ 128 h 222"/>
                  <a:gd name="T44" fmla="*/ 158 w 190"/>
                  <a:gd name="T45" fmla="*/ 132 h 222"/>
                  <a:gd name="T46" fmla="*/ 164 w 190"/>
                  <a:gd name="T47" fmla="*/ 144 h 222"/>
                  <a:gd name="T48" fmla="*/ 164 w 190"/>
                  <a:gd name="T49" fmla="*/ 148 h 222"/>
                  <a:gd name="T50" fmla="*/ 170 w 190"/>
                  <a:gd name="T51" fmla="*/ 150 h 222"/>
                  <a:gd name="T52" fmla="*/ 174 w 190"/>
                  <a:gd name="T53" fmla="*/ 156 h 222"/>
                  <a:gd name="T54" fmla="*/ 188 w 190"/>
                  <a:gd name="T55" fmla="*/ 164 h 222"/>
                  <a:gd name="T56" fmla="*/ 188 w 190"/>
                  <a:gd name="T57" fmla="*/ 208 h 222"/>
                  <a:gd name="T58" fmla="*/ 182 w 190"/>
                  <a:gd name="T59" fmla="*/ 222 h 222"/>
                  <a:gd name="T60" fmla="*/ 172 w 190"/>
                  <a:gd name="T61" fmla="*/ 220 h 222"/>
                  <a:gd name="T62" fmla="*/ 164 w 190"/>
                  <a:gd name="T63" fmla="*/ 222 h 222"/>
                  <a:gd name="T64" fmla="*/ 158 w 190"/>
                  <a:gd name="T65" fmla="*/ 220 h 222"/>
                  <a:gd name="T66" fmla="*/ 150 w 190"/>
                  <a:gd name="T67" fmla="*/ 206 h 222"/>
                  <a:gd name="T68" fmla="*/ 134 w 190"/>
                  <a:gd name="T69" fmla="*/ 194 h 222"/>
                  <a:gd name="T70" fmla="*/ 120 w 190"/>
                  <a:gd name="T71" fmla="*/ 182 h 222"/>
                  <a:gd name="T72" fmla="*/ 106 w 190"/>
                  <a:gd name="T73" fmla="*/ 162 h 222"/>
                  <a:gd name="T74" fmla="*/ 102 w 190"/>
                  <a:gd name="T75" fmla="*/ 150 h 222"/>
                  <a:gd name="T76" fmla="*/ 88 w 190"/>
                  <a:gd name="T77" fmla="*/ 124 h 222"/>
                  <a:gd name="T78" fmla="*/ 72 w 190"/>
                  <a:gd name="T79" fmla="*/ 102 h 222"/>
                  <a:gd name="T80" fmla="*/ 68 w 190"/>
                  <a:gd name="T81" fmla="*/ 88 h 222"/>
                  <a:gd name="T82" fmla="*/ 64 w 190"/>
                  <a:gd name="T83" fmla="*/ 76 h 222"/>
                  <a:gd name="T84" fmla="*/ 52 w 190"/>
                  <a:gd name="T85" fmla="*/ 68 h 222"/>
                  <a:gd name="T86" fmla="*/ 44 w 190"/>
                  <a:gd name="T87" fmla="*/ 58 h 22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90"/>
                  <a:gd name="T133" fmla="*/ 0 h 222"/>
                  <a:gd name="T134" fmla="*/ 190 w 190"/>
                  <a:gd name="T135" fmla="*/ 222 h 22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90" h="222">
                    <a:moveTo>
                      <a:pt x="46" y="58"/>
                    </a:moveTo>
                    <a:lnTo>
                      <a:pt x="40" y="50"/>
                    </a:lnTo>
                    <a:lnTo>
                      <a:pt x="34" y="42"/>
                    </a:lnTo>
                    <a:lnTo>
                      <a:pt x="24" y="32"/>
                    </a:lnTo>
                    <a:lnTo>
                      <a:pt x="18" y="26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6"/>
                    </a:lnTo>
                    <a:lnTo>
                      <a:pt x="2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6"/>
                    </a:lnTo>
                    <a:lnTo>
                      <a:pt x="52" y="22"/>
                    </a:lnTo>
                    <a:lnTo>
                      <a:pt x="56" y="30"/>
                    </a:lnTo>
                    <a:lnTo>
                      <a:pt x="64" y="36"/>
                    </a:lnTo>
                    <a:lnTo>
                      <a:pt x="66" y="38"/>
                    </a:lnTo>
                    <a:lnTo>
                      <a:pt x="70" y="40"/>
                    </a:lnTo>
                    <a:lnTo>
                      <a:pt x="76" y="42"/>
                    </a:lnTo>
                    <a:lnTo>
                      <a:pt x="80" y="46"/>
                    </a:lnTo>
                    <a:lnTo>
                      <a:pt x="88" y="56"/>
                    </a:lnTo>
                    <a:lnTo>
                      <a:pt x="94" y="64"/>
                    </a:lnTo>
                    <a:lnTo>
                      <a:pt x="96" y="68"/>
                    </a:lnTo>
                    <a:lnTo>
                      <a:pt x="100" y="70"/>
                    </a:lnTo>
                    <a:lnTo>
                      <a:pt x="106" y="68"/>
                    </a:lnTo>
                    <a:lnTo>
                      <a:pt x="108" y="72"/>
                    </a:lnTo>
                    <a:lnTo>
                      <a:pt x="116" y="78"/>
                    </a:lnTo>
                    <a:lnTo>
                      <a:pt x="128" y="86"/>
                    </a:lnTo>
                    <a:lnTo>
                      <a:pt x="130" y="90"/>
                    </a:lnTo>
                    <a:lnTo>
                      <a:pt x="132" y="94"/>
                    </a:lnTo>
                    <a:lnTo>
                      <a:pt x="134" y="92"/>
                    </a:lnTo>
                    <a:lnTo>
                      <a:pt x="138" y="90"/>
                    </a:lnTo>
                    <a:lnTo>
                      <a:pt x="138" y="94"/>
                    </a:lnTo>
                    <a:lnTo>
                      <a:pt x="136" y="98"/>
                    </a:lnTo>
                    <a:lnTo>
                      <a:pt x="134" y="102"/>
                    </a:lnTo>
                    <a:lnTo>
                      <a:pt x="150" y="102"/>
                    </a:lnTo>
                    <a:lnTo>
                      <a:pt x="150" y="110"/>
                    </a:lnTo>
                    <a:lnTo>
                      <a:pt x="146" y="124"/>
                    </a:lnTo>
                    <a:lnTo>
                      <a:pt x="148" y="128"/>
                    </a:lnTo>
                    <a:lnTo>
                      <a:pt x="152" y="130"/>
                    </a:lnTo>
                    <a:lnTo>
                      <a:pt x="158" y="132"/>
                    </a:lnTo>
                    <a:lnTo>
                      <a:pt x="164" y="132"/>
                    </a:lnTo>
                    <a:lnTo>
                      <a:pt x="164" y="144"/>
                    </a:lnTo>
                    <a:lnTo>
                      <a:pt x="164" y="152"/>
                    </a:lnTo>
                    <a:lnTo>
                      <a:pt x="164" y="148"/>
                    </a:lnTo>
                    <a:lnTo>
                      <a:pt x="168" y="148"/>
                    </a:lnTo>
                    <a:lnTo>
                      <a:pt x="170" y="150"/>
                    </a:lnTo>
                    <a:lnTo>
                      <a:pt x="172" y="152"/>
                    </a:lnTo>
                    <a:lnTo>
                      <a:pt x="174" y="156"/>
                    </a:lnTo>
                    <a:lnTo>
                      <a:pt x="184" y="162"/>
                    </a:lnTo>
                    <a:lnTo>
                      <a:pt x="188" y="164"/>
                    </a:lnTo>
                    <a:lnTo>
                      <a:pt x="190" y="170"/>
                    </a:lnTo>
                    <a:lnTo>
                      <a:pt x="188" y="208"/>
                    </a:lnTo>
                    <a:lnTo>
                      <a:pt x="186" y="220"/>
                    </a:lnTo>
                    <a:lnTo>
                      <a:pt x="182" y="222"/>
                    </a:lnTo>
                    <a:lnTo>
                      <a:pt x="176" y="222"/>
                    </a:lnTo>
                    <a:lnTo>
                      <a:pt x="172" y="220"/>
                    </a:lnTo>
                    <a:lnTo>
                      <a:pt x="166" y="222"/>
                    </a:lnTo>
                    <a:lnTo>
                      <a:pt x="164" y="222"/>
                    </a:lnTo>
                    <a:lnTo>
                      <a:pt x="160" y="222"/>
                    </a:lnTo>
                    <a:lnTo>
                      <a:pt x="158" y="220"/>
                    </a:lnTo>
                    <a:lnTo>
                      <a:pt x="154" y="214"/>
                    </a:lnTo>
                    <a:lnTo>
                      <a:pt x="150" y="206"/>
                    </a:lnTo>
                    <a:lnTo>
                      <a:pt x="142" y="200"/>
                    </a:lnTo>
                    <a:lnTo>
                      <a:pt x="134" y="194"/>
                    </a:lnTo>
                    <a:lnTo>
                      <a:pt x="126" y="190"/>
                    </a:lnTo>
                    <a:lnTo>
                      <a:pt x="120" y="182"/>
                    </a:lnTo>
                    <a:lnTo>
                      <a:pt x="112" y="172"/>
                    </a:lnTo>
                    <a:lnTo>
                      <a:pt x="106" y="162"/>
                    </a:lnTo>
                    <a:lnTo>
                      <a:pt x="104" y="156"/>
                    </a:lnTo>
                    <a:lnTo>
                      <a:pt x="102" y="150"/>
                    </a:lnTo>
                    <a:lnTo>
                      <a:pt x="94" y="136"/>
                    </a:lnTo>
                    <a:lnTo>
                      <a:pt x="88" y="124"/>
                    </a:lnTo>
                    <a:lnTo>
                      <a:pt x="82" y="112"/>
                    </a:lnTo>
                    <a:lnTo>
                      <a:pt x="72" y="102"/>
                    </a:lnTo>
                    <a:lnTo>
                      <a:pt x="70" y="96"/>
                    </a:lnTo>
                    <a:lnTo>
                      <a:pt x="68" y="88"/>
                    </a:lnTo>
                    <a:lnTo>
                      <a:pt x="66" y="82"/>
                    </a:lnTo>
                    <a:lnTo>
                      <a:pt x="64" y="76"/>
                    </a:lnTo>
                    <a:lnTo>
                      <a:pt x="58" y="72"/>
                    </a:lnTo>
                    <a:lnTo>
                      <a:pt x="52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6" y="5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95" name="Freeform 81"/>
              <p:cNvSpPr>
                <a:spLocks noChangeAspect="1"/>
              </p:cNvSpPr>
              <p:nvPr/>
            </p:nvSpPr>
            <p:spPr bwMode="auto">
              <a:xfrm>
                <a:off x="4566" y="2706"/>
                <a:ext cx="172" cy="156"/>
              </a:xfrm>
              <a:custGeom>
                <a:avLst/>
                <a:gdLst>
                  <a:gd name="T0" fmla="*/ 136 w 172"/>
                  <a:gd name="T1" fmla="*/ 2 h 156"/>
                  <a:gd name="T2" fmla="*/ 124 w 172"/>
                  <a:gd name="T3" fmla="*/ 0 h 156"/>
                  <a:gd name="T4" fmla="*/ 110 w 172"/>
                  <a:gd name="T5" fmla="*/ 4 h 156"/>
                  <a:gd name="T6" fmla="*/ 100 w 172"/>
                  <a:gd name="T7" fmla="*/ 14 h 156"/>
                  <a:gd name="T8" fmla="*/ 90 w 172"/>
                  <a:gd name="T9" fmla="*/ 42 h 156"/>
                  <a:gd name="T10" fmla="*/ 88 w 172"/>
                  <a:gd name="T11" fmla="*/ 54 h 156"/>
                  <a:gd name="T12" fmla="*/ 80 w 172"/>
                  <a:gd name="T13" fmla="*/ 52 h 156"/>
                  <a:gd name="T14" fmla="*/ 72 w 172"/>
                  <a:gd name="T15" fmla="*/ 46 h 156"/>
                  <a:gd name="T16" fmla="*/ 64 w 172"/>
                  <a:gd name="T17" fmla="*/ 44 h 156"/>
                  <a:gd name="T18" fmla="*/ 54 w 172"/>
                  <a:gd name="T19" fmla="*/ 52 h 156"/>
                  <a:gd name="T20" fmla="*/ 44 w 172"/>
                  <a:gd name="T21" fmla="*/ 58 h 156"/>
                  <a:gd name="T22" fmla="*/ 30 w 172"/>
                  <a:gd name="T23" fmla="*/ 58 h 156"/>
                  <a:gd name="T24" fmla="*/ 18 w 172"/>
                  <a:gd name="T25" fmla="*/ 52 h 156"/>
                  <a:gd name="T26" fmla="*/ 16 w 172"/>
                  <a:gd name="T27" fmla="*/ 48 h 156"/>
                  <a:gd name="T28" fmla="*/ 16 w 172"/>
                  <a:gd name="T29" fmla="*/ 36 h 156"/>
                  <a:gd name="T30" fmla="*/ 6 w 172"/>
                  <a:gd name="T31" fmla="*/ 46 h 156"/>
                  <a:gd name="T32" fmla="*/ 0 w 172"/>
                  <a:gd name="T33" fmla="*/ 64 h 156"/>
                  <a:gd name="T34" fmla="*/ 6 w 172"/>
                  <a:gd name="T35" fmla="*/ 76 h 156"/>
                  <a:gd name="T36" fmla="*/ 4 w 172"/>
                  <a:gd name="T37" fmla="*/ 82 h 156"/>
                  <a:gd name="T38" fmla="*/ 10 w 172"/>
                  <a:gd name="T39" fmla="*/ 92 h 156"/>
                  <a:gd name="T40" fmla="*/ 12 w 172"/>
                  <a:gd name="T41" fmla="*/ 98 h 156"/>
                  <a:gd name="T42" fmla="*/ 20 w 172"/>
                  <a:gd name="T43" fmla="*/ 102 h 156"/>
                  <a:gd name="T44" fmla="*/ 20 w 172"/>
                  <a:gd name="T45" fmla="*/ 108 h 156"/>
                  <a:gd name="T46" fmla="*/ 18 w 172"/>
                  <a:gd name="T47" fmla="*/ 116 h 156"/>
                  <a:gd name="T48" fmla="*/ 20 w 172"/>
                  <a:gd name="T49" fmla="*/ 118 h 156"/>
                  <a:gd name="T50" fmla="*/ 22 w 172"/>
                  <a:gd name="T51" fmla="*/ 128 h 156"/>
                  <a:gd name="T52" fmla="*/ 32 w 172"/>
                  <a:gd name="T53" fmla="*/ 134 h 156"/>
                  <a:gd name="T54" fmla="*/ 46 w 172"/>
                  <a:gd name="T55" fmla="*/ 136 h 156"/>
                  <a:gd name="T56" fmla="*/ 48 w 172"/>
                  <a:gd name="T57" fmla="*/ 142 h 156"/>
                  <a:gd name="T58" fmla="*/ 58 w 172"/>
                  <a:gd name="T59" fmla="*/ 142 h 156"/>
                  <a:gd name="T60" fmla="*/ 68 w 172"/>
                  <a:gd name="T61" fmla="*/ 138 h 156"/>
                  <a:gd name="T62" fmla="*/ 78 w 172"/>
                  <a:gd name="T63" fmla="*/ 138 h 156"/>
                  <a:gd name="T64" fmla="*/ 88 w 172"/>
                  <a:gd name="T65" fmla="*/ 142 h 156"/>
                  <a:gd name="T66" fmla="*/ 96 w 172"/>
                  <a:gd name="T67" fmla="*/ 150 h 156"/>
                  <a:gd name="T68" fmla="*/ 96 w 172"/>
                  <a:gd name="T69" fmla="*/ 156 h 156"/>
                  <a:gd name="T70" fmla="*/ 106 w 172"/>
                  <a:gd name="T71" fmla="*/ 154 h 156"/>
                  <a:gd name="T72" fmla="*/ 120 w 172"/>
                  <a:gd name="T73" fmla="*/ 148 h 156"/>
                  <a:gd name="T74" fmla="*/ 130 w 172"/>
                  <a:gd name="T75" fmla="*/ 144 h 156"/>
                  <a:gd name="T76" fmla="*/ 126 w 172"/>
                  <a:gd name="T77" fmla="*/ 138 h 156"/>
                  <a:gd name="T78" fmla="*/ 128 w 172"/>
                  <a:gd name="T79" fmla="*/ 132 h 156"/>
                  <a:gd name="T80" fmla="*/ 132 w 172"/>
                  <a:gd name="T81" fmla="*/ 122 h 156"/>
                  <a:gd name="T82" fmla="*/ 130 w 172"/>
                  <a:gd name="T83" fmla="*/ 112 h 156"/>
                  <a:gd name="T84" fmla="*/ 136 w 172"/>
                  <a:gd name="T85" fmla="*/ 100 h 156"/>
                  <a:gd name="T86" fmla="*/ 146 w 172"/>
                  <a:gd name="T87" fmla="*/ 88 h 156"/>
                  <a:gd name="T88" fmla="*/ 154 w 172"/>
                  <a:gd name="T89" fmla="*/ 64 h 156"/>
                  <a:gd name="T90" fmla="*/ 160 w 172"/>
                  <a:gd name="T91" fmla="*/ 60 h 156"/>
                  <a:gd name="T92" fmla="*/ 172 w 172"/>
                  <a:gd name="T93" fmla="*/ 60 h 156"/>
                  <a:gd name="T94" fmla="*/ 162 w 172"/>
                  <a:gd name="T95" fmla="*/ 48 h 156"/>
                  <a:gd name="T96" fmla="*/ 156 w 172"/>
                  <a:gd name="T97" fmla="*/ 36 h 156"/>
                  <a:gd name="T98" fmla="*/ 160 w 172"/>
                  <a:gd name="T99" fmla="*/ 30 h 156"/>
                  <a:gd name="T100" fmla="*/ 150 w 172"/>
                  <a:gd name="T101" fmla="*/ 22 h 156"/>
                  <a:gd name="T102" fmla="*/ 146 w 172"/>
                  <a:gd name="T103" fmla="*/ 8 h 15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2"/>
                  <a:gd name="T157" fmla="*/ 0 h 156"/>
                  <a:gd name="T158" fmla="*/ 172 w 172"/>
                  <a:gd name="T159" fmla="*/ 156 h 15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2" h="156">
                    <a:moveTo>
                      <a:pt x="146" y="4"/>
                    </a:moveTo>
                    <a:lnTo>
                      <a:pt x="136" y="2"/>
                    </a:lnTo>
                    <a:lnTo>
                      <a:pt x="130" y="0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10" y="4"/>
                    </a:lnTo>
                    <a:lnTo>
                      <a:pt x="104" y="8"/>
                    </a:lnTo>
                    <a:lnTo>
                      <a:pt x="100" y="14"/>
                    </a:lnTo>
                    <a:lnTo>
                      <a:pt x="96" y="26"/>
                    </a:lnTo>
                    <a:lnTo>
                      <a:pt x="90" y="42"/>
                    </a:lnTo>
                    <a:lnTo>
                      <a:pt x="90" y="50"/>
                    </a:lnTo>
                    <a:lnTo>
                      <a:pt x="88" y="54"/>
                    </a:lnTo>
                    <a:lnTo>
                      <a:pt x="84" y="54"/>
                    </a:lnTo>
                    <a:lnTo>
                      <a:pt x="80" y="52"/>
                    </a:lnTo>
                    <a:lnTo>
                      <a:pt x="76" y="50"/>
                    </a:lnTo>
                    <a:lnTo>
                      <a:pt x="72" y="46"/>
                    </a:lnTo>
                    <a:lnTo>
                      <a:pt x="68" y="44"/>
                    </a:lnTo>
                    <a:lnTo>
                      <a:pt x="64" y="44"/>
                    </a:lnTo>
                    <a:lnTo>
                      <a:pt x="60" y="46"/>
                    </a:lnTo>
                    <a:lnTo>
                      <a:pt x="54" y="52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38" y="60"/>
                    </a:lnTo>
                    <a:lnTo>
                      <a:pt x="30" y="58"/>
                    </a:lnTo>
                    <a:lnTo>
                      <a:pt x="24" y="56"/>
                    </a:lnTo>
                    <a:lnTo>
                      <a:pt x="18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0" y="40"/>
                    </a:lnTo>
                    <a:lnTo>
                      <a:pt x="6" y="46"/>
                    </a:lnTo>
                    <a:lnTo>
                      <a:pt x="2" y="56"/>
                    </a:lnTo>
                    <a:lnTo>
                      <a:pt x="0" y="64"/>
                    </a:lnTo>
                    <a:lnTo>
                      <a:pt x="2" y="70"/>
                    </a:lnTo>
                    <a:lnTo>
                      <a:pt x="6" y="76"/>
                    </a:lnTo>
                    <a:lnTo>
                      <a:pt x="6" y="78"/>
                    </a:lnTo>
                    <a:lnTo>
                      <a:pt x="4" y="82"/>
                    </a:lnTo>
                    <a:lnTo>
                      <a:pt x="6" y="88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8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0" y="108"/>
                    </a:lnTo>
                    <a:lnTo>
                      <a:pt x="18" y="112"/>
                    </a:lnTo>
                    <a:lnTo>
                      <a:pt x="18" y="116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24"/>
                    </a:lnTo>
                    <a:lnTo>
                      <a:pt x="22" y="128"/>
                    </a:lnTo>
                    <a:lnTo>
                      <a:pt x="26" y="132"/>
                    </a:lnTo>
                    <a:lnTo>
                      <a:pt x="32" y="134"/>
                    </a:lnTo>
                    <a:lnTo>
                      <a:pt x="38" y="134"/>
                    </a:lnTo>
                    <a:lnTo>
                      <a:pt x="46" y="136"/>
                    </a:lnTo>
                    <a:lnTo>
                      <a:pt x="50" y="138"/>
                    </a:lnTo>
                    <a:lnTo>
                      <a:pt x="48" y="142"/>
                    </a:lnTo>
                    <a:lnTo>
                      <a:pt x="52" y="144"/>
                    </a:lnTo>
                    <a:lnTo>
                      <a:pt x="58" y="142"/>
                    </a:lnTo>
                    <a:lnTo>
                      <a:pt x="62" y="140"/>
                    </a:lnTo>
                    <a:lnTo>
                      <a:pt x="68" y="138"/>
                    </a:lnTo>
                    <a:lnTo>
                      <a:pt x="72" y="138"/>
                    </a:lnTo>
                    <a:lnTo>
                      <a:pt x="78" y="138"/>
                    </a:lnTo>
                    <a:lnTo>
                      <a:pt x="84" y="140"/>
                    </a:lnTo>
                    <a:lnTo>
                      <a:pt x="88" y="142"/>
                    </a:lnTo>
                    <a:lnTo>
                      <a:pt x="96" y="144"/>
                    </a:lnTo>
                    <a:lnTo>
                      <a:pt x="96" y="150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8" y="156"/>
                    </a:lnTo>
                    <a:lnTo>
                      <a:pt x="106" y="154"/>
                    </a:lnTo>
                    <a:lnTo>
                      <a:pt x="114" y="152"/>
                    </a:lnTo>
                    <a:lnTo>
                      <a:pt x="120" y="148"/>
                    </a:lnTo>
                    <a:lnTo>
                      <a:pt x="130" y="148"/>
                    </a:lnTo>
                    <a:lnTo>
                      <a:pt x="130" y="144"/>
                    </a:lnTo>
                    <a:lnTo>
                      <a:pt x="128" y="142"/>
                    </a:lnTo>
                    <a:lnTo>
                      <a:pt x="126" y="138"/>
                    </a:lnTo>
                    <a:lnTo>
                      <a:pt x="126" y="134"/>
                    </a:lnTo>
                    <a:lnTo>
                      <a:pt x="128" y="132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2" y="116"/>
                    </a:lnTo>
                    <a:lnTo>
                      <a:pt x="130" y="112"/>
                    </a:lnTo>
                    <a:lnTo>
                      <a:pt x="132" y="106"/>
                    </a:lnTo>
                    <a:lnTo>
                      <a:pt x="136" y="100"/>
                    </a:lnTo>
                    <a:lnTo>
                      <a:pt x="142" y="98"/>
                    </a:lnTo>
                    <a:lnTo>
                      <a:pt x="146" y="88"/>
                    </a:lnTo>
                    <a:lnTo>
                      <a:pt x="150" y="76"/>
                    </a:lnTo>
                    <a:lnTo>
                      <a:pt x="154" y="64"/>
                    </a:lnTo>
                    <a:lnTo>
                      <a:pt x="156" y="62"/>
                    </a:lnTo>
                    <a:lnTo>
                      <a:pt x="160" y="60"/>
                    </a:lnTo>
                    <a:lnTo>
                      <a:pt x="166" y="60"/>
                    </a:lnTo>
                    <a:lnTo>
                      <a:pt x="172" y="60"/>
                    </a:lnTo>
                    <a:lnTo>
                      <a:pt x="172" y="56"/>
                    </a:lnTo>
                    <a:lnTo>
                      <a:pt x="162" y="48"/>
                    </a:lnTo>
                    <a:lnTo>
                      <a:pt x="158" y="42"/>
                    </a:lnTo>
                    <a:lnTo>
                      <a:pt x="156" y="36"/>
                    </a:lnTo>
                    <a:lnTo>
                      <a:pt x="158" y="34"/>
                    </a:lnTo>
                    <a:lnTo>
                      <a:pt x="160" y="30"/>
                    </a:lnTo>
                    <a:lnTo>
                      <a:pt x="154" y="28"/>
                    </a:lnTo>
                    <a:lnTo>
                      <a:pt x="150" y="22"/>
                    </a:lnTo>
                    <a:lnTo>
                      <a:pt x="148" y="14"/>
                    </a:lnTo>
                    <a:lnTo>
                      <a:pt x="146" y="8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96" name="Freeform 82"/>
              <p:cNvSpPr>
                <a:spLocks noChangeAspect="1"/>
              </p:cNvSpPr>
              <p:nvPr/>
            </p:nvSpPr>
            <p:spPr bwMode="auto">
              <a:xfrm>
                <a:off x="4942" y="2790"/>
                <a:ext cx="172" cy="178"/>
              </a:xfrm>
              <a:custGeom>
                <a:avLst/>
                <a:gdLst>
                  <a:gd name="T0" fmla="*/ 172 w 172"/>
                  <a:gd name="T1" fmla="*/ 124 h 178"/>
                  <a:gd name="T2" fmla="*/ 168 w 172"/>
                  <a:gd name="T3" fmla="*/ 132 h 178"/>
                  <a:gd name="T4" fmla="*/ 172 w 172"/>
                  <a:gd name="T5" fmla="*/ 178 h 178"/>
                  <a:gd name="T6" fmla="*/ 160 w 172"/>
                  <a:gd name="T7" fmla="*/ 170 h 178"/>
                  <a:gd name="T8" fmla="*/ 154 w 172"/>
                  <a:gd name="T9" fmla="*/ 156 h 178"/>
                  <a:gd name="T10" fmla="*/ 130 w 172"/>
                  <a:gd name="T11" fmla="*/ 160 h 178"/>
                  <a:gd name="T12" fmla="*/ 112 w 172"/>
                  <a:gd name="T13" fmla="*/ 160 h 178"/>
                  <a:gd name="T14" fmla="*/ 110 w 172"/>
                  <a:gd name="T15" fmla="*/ 156 h 178"/>
                  <a:gd name="T16" fmla="*/ 118 w 172"/>
                  <a:gd name="T17" fmla="*/ 144 h 178"/>
                  <a:gd name="T18" fmla="*/ 130 w 172"/>
                  <a:gd name="T19" fmla="*/ 136 h 178"/>
                  <a:gd name="T20" fmla="*/ 128 w 172"/>
                  <a:gd name="T21" fmla="*/ 122 h 178"/>
                  <a:gd name="T22" fmla="*/ 124 w 172"/>
                  <a:gd name="T23" fmla="*/ 108 h 178"/>
                  <a:gd name="T24" fmla="*/ 112 w 172"/>
                  <a:gd name="T25" fmla="*/ 98 h 178"/>
                  <a:gd name="T26" fmla="*/ 80 w 172"/>
                  <a:gd name="T27" fmla="*/ 86 h 178"/>
                  <a:gd name="T28" fmla="*/ 66 w 172"/>
                  <a:gd name="T29" fmla="*/ 76 h 178"/>
                  <a:gd name="T30" fmla="*/ 58 w 172"/>
                  <a:gd name="T31" fmla="*/ 72 h 178"/>
                  <a:gd name="T32" fmla="*/ 50 w 172"/>
                  <a:gd name="T33" fmla="*/ 66 h 178"/>
                  <a:gd name="T34" fmla="*/ 46 w 172"/>
                  <a:gd name="T35" fmla="*/ 72 h 178"/>
                  <a:gd name="T36" fmla="*/ 36 w 172"/>
                  <a:gd name="T37" fmla="*/ 78 h 178"/>
                  <a:gd name="T38" fmla="*/ 34 w 172"/>
                  <a:gd name="T39" fmla="*/ 72 h 178"/>
                  <a:gd name="T40" fmla="*/ 28 w 172"/>
                  <a:gd name="T41" fmla="*/ 58 h 178"/>
                  <a:gd name="T42" fmla="*/ 22 w 172"/>
                  <a:gd name="T43" fmla="*/ 52 h 178"/>
                  <a:gd name="T44" fmla="*/ 22 w 172"/>
                  <a:gd name="T45" fmla="*/ 46 h 178"/>
                  <a:gd name="T46" fmla="*/ 30 w 172"/>
                  <a:gd name="T47" fmla="*/ 46 h 178"/>
                  <a:gd name="T48" fmla="*/ 38 w 172"/>
                  <a:gd name="T49" fmla="*/ 46 h 178"/>
                  <a:gd name="T50" fmla="*/ 50 w 172"/>
                  <a:gd name="T51" fmla="*/ 44 h 178"/>
                  <a:gd name="T52" fmla="*/ 58 w 172"/>
                  <a:gd name="T53" fmla="*/ 40 h 178"/>
                  <a:gd name="T54" fmla="*/ 44 w 172"/>
                  <a:gd name="T55" fmla="*/ 40 h 178"/>
                  <a:gd name="T56" fmla="*/ 28 w 172"/>
                  <a:gd name="T57" fmla="*/ 42 h 178"/>
                  <a:gd name="T58" fmla="*/ 20 w 172"/>
                  <a:gd name="T59" fmla="*/ 36 h 178"/>
                  <a:gd name="T60" fmla="*/ 18 w 172"/>
                  <a:gd name="T61" fmla="*/ 30 h 178"/>
                  <a:gd name="T62" fmla="*/ 6 w 172"/>
                  <a:gd name="T63" fmla="*/ 24 h 178"/>
                  <a:gd name="T64" fmla="*/ 0 w 172"/>
                  <a:gd name="T65" fmla="*/ 14 h 178"/>
                  <a:gd name="T66" fmla="*/ 16 w 172"/>
                  <a:gd name="T67" fmla="*/ 6 h 178"/>
                  <a:gd name="T68" fmla="*/ 32 w 172"/>
                  <a:gd name="T69" fmla="*/ 0 h 178"/>
                  <a:gd name="T70" fmla="*/ 40 w 172"/>
                  <a:gd name="T71" fmla="*/ 4 h 178"/>
                  <a:gd name="T72" fmla="*/ 54 w 172"/>
                  <a:gd name="T73" fmla="*/ 6 h 178"/>
                  <a:gd name="T74" fmla="*/ 60 w 172"/>
                  <a:gd name="T75" fmla="*/ 18 h 178"/>
                  <a:gd name="T76" fmla="*/ 62 w 172"/>
                  <a:gd name="T77" fmla="*/ 42 h 178"/>
                  <a:gd name="T78" fmla="*/ 66 w 172"/>
                  <a:gd name="T79" fmla="*/ 44 h 178"/>
                  <a:gd name="T80" fmla="*/ 72 w 172"/>
                  <a:gd name="T81" fmla="*/ 58 h 178"/>
                  <a:gd name="T82" fmla="*/ 78 w 172"/>
                  <a:gd name="T83" fmla="*/ 58 h 178"/>
                  <a:gd name="T84" fmla="*/ 84 w 172"/>
                  <a:gd name="T85" fmla="*/ 52 h 178"/>
                  <a:gd name="T86" fmla="*/ 96 w 172"/>
                  <a:gd name="T87" fmla="*/ 42 h 178"/>
                  <a:gd name="T88" fmla="*/ 108 w 172"/>
                  <a:gd name="T89" fmla="*/ 32 h 178"/>
                  <a:gd name="T90" fmla="*/ 116 w 172"/>
                  <a:gd name="T91" fmla="*/ 22 h 178"/>
                  <a:gd name="T92" fmla="*/ 126 w 172"/>
                  <a:gd name="T93" fmla="*/ 22 h 178"/>
                  <a:gd name="T94" fmla="*/ 138 w 172"/>
                  <a:gd name="T95" fmla="*/ 28 h 178"/>
                  <a:gd name="T96" fmla="*/ 152 w 172"/>
                  <a:gd name="T97" fmla="*/ 38 h 178"/>
                  <a:gd name="T98" fmla="*/ 172 w 172"/>
                  <a:gd name="T99" fmla="*/ 42 h 1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178"/>
                  <a:gd name="T152" fmla="*/ 172 w 172"/>
                  <a:gd name="T153" fmla="*/ 178 h 1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178">
                    <a:moveTo>
                      <a:pt x="172" y="42"/>
                    </a:moveTo>
                    <a:lnTo>
                      <a:pt x="172" y="124"/>
                    </a:lnTo>
                    <a:lnTo>
                      <a:pt x="168" y="128"/>
                    </a:lnTo>
                    <a:lnTo>
                      <a:pt x="168" y="132"/>
                    </a:lnTo>
                    <a:lnTo>
                      <a:pt x="172" y="136"/>
                    </a:lnTo>
                    <a:lnTo>
                      <a:pt x="172" y="178"/>
                    </a:lnTo>
                    <a:lnTo>
                      <a:pt x="166" y="176"/>
                    </a:lnTo>
                    <a:lnTo>
                      <a:pt x="160" y="170"/>
                    </a:lnTo>
                    <a:lnTo>
                      <a:pt x="156" y="164"/>
                    </a:lnTo>
                    <a:lnTo>
                      <a:pt x="154" y="156"/>
                    </a:lnTo>
                    <a:lnTo>
                      <a:pt x="136" y="156"/>
                    </a:lnTo>
                    <a:lnTo>
                      <a:pt x="130" y="160"/>
                    </a:lnTo>
                    <a:lnTo>
                      <a:pt x="120" y="160"/>
                    </a:lnTo>
                    <a:lnTo>
                      <a:pt x="112" y="160"/>
                    </a:lnTo>
                    <a:lnTo>
                      <a:pt x="110" y="158"/>
                    </a:lnTo>
                    <a:lnTo>
                      <a:pt x="110" y="156"/>
                    </a:lnTo>
                    <a:lnTo>
                      <a:pt x="112" y="150"/>
                    </a:lnTo>
                    <a:lnTo>
                      <a:pt x="118" y="144"/>
                    </a:lnTo>
                    <a:lnTo>
                      <a:pt x="126" y="138"/>
                    </a:lnTo>
                    <a:lnTo>
                      <a:pt x="130" y="136"/>
                    </a:lnTo>
                    <a:lnTo>
                      <a:pt x="128" y="128"/>
                    </a:lnTo>
                    <a:lnTo>
                      <a:pt x="128" y="122"/>
                    </a:lnTo>
                    <a:lnTo>
                      <a:pt x="126" y="114"/>
                    </a:lnTo>
                    <a:lnTo>
                      <a:pt x="124" y="108"/>
                    </a:lnTo>
                    <a:lnTo>
                      <a:pt x="120" y="102"/>
                    </a:lnTo>
                    <a:lnTo>
                      <a:pt x="112" y="98"/>
                    </a:lnTo>
                    <a:lnTo>
                      <a:pt x="98" y="92"/>
                    </a:lnTo>
                    <a:lnTo>
                      <a:pt x="80" y="86"/>
                    </a:lnTo>
                    <a:lnTo>
                      <a:pt x="74" y="80"/>
                    </a:lnTo>
                    <a:lnTo>
                      <a:pt x="66" y="76"/>
                    </a:lnTo>
                    <a:lnTo>
                      <a:pt x="62" y="74"/>
                    </a:lnTo>
                    <a:lnTo>
                      <a:pt x="58" y="72"/>
                    </a:lnTo>
                    <a:lnTo>
                      <a:pt x="48" y="72"/>
                    </a:lnTo>
                    <a:lnTo>
                      <a:pt x="50" y="66"/>
                    </a:lnTo>
                    <a:lnTo>
                      <a:pt x="52" y="64"/>
                    </a:lnTo>
                    <a:lnTo>
                      <a:pt x="46" y="72"/>
                    </a:lnTo>
                    <a:lnTo>
                      <a:pt x="42" y="76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28" y="58"/>
                    </a:lnTo>
                    <a:lnTo>
                      <a:pt x="26" y="54"/>
                    </a:lnTo>
                    <a:lnTo>
                      <a:pt x="22" y="52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6" y="46"/>
                    </a:lnTo>
                    <a:lnTo>
                      <a:pt x="30" y="46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50" y="44"/>
                    </a:lnTo>
                    <a:lnTo>
                      <a:pt x="54" y="42"/>
                    </a:lnTo>
                    <a:lnTo>
                      <a:pt x="58" y="40"/>
                    </a:lnTo>
                    <a:lnTo>
                      <a:pt x="54" y="40"/>
                    </a:lnTo>
                    <a:lnTo>
                      <a:pt x="44" y="40"/>
                    </a:lnTo>
                    <a:lnTo>
                      <a:pt x="34" y="42"/>
                    </a:lnTo>
                    <a:lnTo>
                      <a:pt x="28" y="42"/>
                    </a:lnTo>
                    <a:lnTo>
                      <a:pt x="24" y="40"/>
                    </a:lnTo>
                    <a:lnTo>
                      <a:pt x="20" y="36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6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8" y="10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12"/>
                    </a:lnTo>
                    <a:lnTo>
                      <a:pt x="60" y="18"/>
                    </a:lnTo>
                    <a:lnTo>
                      <a:pt x="60" y="36"/>
                    </a:lnTo>
                    <a:lnTo>
                      <a:pt x="62" y="42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70" y="52"/>
                    </a:lnTo>
                    <a:lnTo>
                      <a:pt x="72" y="58"/>
                    </a:lnTo>
                    <a:lnTo>
                      <a:pt x="76" y="60"/>
                    </a:lnTo>
                    <a:lnTo>
                      <a:pt x="78" y="58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90" y="46"/>
                    </a:lnTo>
                    <a:lnTo>
                      <a:pt x="96" y="42"/>
                    </a:lnTo>
                    <a:lnTo>
                      <a:pt x="102" y="38"/>
                    </a:lnTo>
                    <a:lnTo>
                      <a:pt x="108" y="32"/>
                    </a:lnTo>
                    <a:lnTo>
                      <a:pt x="114" y="24"/>
                    </a:lnTo>
                    <a:lnTo>
                      <a:pt x="116" y="22"/>
                    </a:lnTo>
                    <a:lnTo>
                      <a:pt x="120" y="20"/>
                    </a:lnTo>
                    <a:lnTo>
                      <a:pt x="126" y="22"/>
                    </a:lnTo>
                    <a:lnTo>
                      <a:pt x="130" y="24"/>
                    </a:lnTo>
                    <a:lnTo>
                      <a:pt x="138" y="28"/>
                    </a:lnTo>
                    <a:lnTo>
                      <a:pt x="146" y="34"/>
                    </a:lnTo>
                    <a:lnTo>
                      <a:pt x="152" y="38"/>
                    </a:lnTo>
                    <a:lnTo>
                      <a:pt x="162" y="40"/>
                    </a:lnTo>
                    <a:lnTo>
                      <a:pt x="172" y="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97" name="Freeform 83"/>
              <p:cNvSpPr>
                <a:spLocks noChangeAspect="1"/>
              </p:cNvSpPr>
              <p:nvPr/>
            </p:nvSpPr>
            <p:spPr bwMode="auto">
              <a:xfrm>
                <a:off x="4500" y="2814"/>
                <a:ext cx="26" cy="28"/>
              </a:xfrm>
              <a:custGeom>
                <a:avLst/>
                <a:gdLst>
                  <a:gd name="T0" fmla="*/ 0 w 26"/>
                  <a:gd name="T1" fmla="*/ 6 h 28"/>
                  <a:gd name="T2" fmla="*/ 4 w 26"/>
                  <a:gd name="T3" fmla="*/ 4 h 28"/>
                  <a:gd name="T4" fmla="*/ 6 w 26"/>
                  <a:gd name="T5" fmla="*/ 2 h 28"/>
                  <a:gd name="T6" fmla="*/ 10 w 26"/>
                  <a:gd name="T7" fmla="*/ 0 h 28"/>
                  <a:gd name="T8" fmla="*/ 12 w 26"/>
                  <a:gd name="T9" fmla="*/ 0 h 28"/>
                  <a:gd name="T10" fmla="*/ 14 w 26"/>
                  <a:gd name="T11" fmla="*/ 0 h 28"/>
                  <a:gd name="T12" fmla="*/ 16 w 26"/>
                  <a:gd name="T13" fmla="*/ 2 h 28"/>
                  <a:gd name="T14" fmla="*/ 16 w 26"/>
                  <a:gd name="T15" fmla="*/ 8 h 28"/>
                  <a:gd name="T16" fmla="*/ 20 w 26"/>
                  <a:gd name="T17" fmla="*/ 14 h 28"/>
                  <a:gd name="T18" fmla="*/ 26 w 26"/>
                  <a:gd name="T19" fmla="*/ 20 h 28"/>
                  <a:gd name="T20" fmla="*/ 26 w 26"/>
                  <a:gd name="T21" fmla="*/ 26 h 28"/>
                  <a:gd name="T22" fmla="*/ 24 w 26"/>
                  <a:gd name="T23" fmla="*/ 28 h 28"/>
                  <a:gd name="T24" fmla="*/ 16 w 26"/>
                  <a:gd name="T25" fmla="*/ 24 h 28"/>
                  <a:gd name="T26" fmla="*/ 14 w 26"/>
                  <a:gd name="T27" fmla="*/ 20 h 28"/>
                  <a:gd name="T28" fmla="*/ 12 w 26"/>
                  <a:gd name="T29" fmla="*/ 18 h 28"/>
                  <a:gd name="T30" fmla="*/ 14 w 26"/>
                  <a:gd name="T31" fmla="*/ 14 h 28"/>
                  <a:gd name="T32" fmla="*/ 14 w 26"/>
                  <a:gd name="T33" fmla="*/ 12 h 28"/>
                  <a:gd name="T34" fmla="*/ 6 w 26"/>
                  <a:gd name="T35" fmla="*/ 10 h 28"/>
                  <a:gd name="T36" fmla="*/ 2 w 26"/>
                  <a:gd name="T37" fmla="*/ 8 h 28"/>
                  <a:gd name="T38" fmla="*/ 0 w 2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6"/>
                  <a:gd name="T61" fmla="*/ 0 h 28"/>
                  <a:gd name="T62" fmla="*/ 26 w 2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6" h="28">
                    <a:moveTo>
                      <a:pt x="0" y="6"/>
                    </a:moveTo>
                    <a:lnTo>
                      <a:pt x="4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8"/>
                    </a:lnTo>
                    <a:lnTo>
                      <a:pt x="20" y="14"/>
                    </a:lnTo>
                    <a:lnTo>
                      <a:pt x="26" y="20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16" y="24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98" name="Freeform 84"/>
              <p:cNvSpPr>
                <a:spLocks noChangeAspect="1"/>
              </p:cNvSpPr>
              <p:nvPr/>
            </p:nvSpPr>
            <p:spPr bwMode="auto">
              <a:xfrm>
                <a:off x="4386" y="2802"/>
                <a:ext cx="12" cy="12"/>
              </a:xfrm>
              <a:custGeom>
                <a:avLst/>
                <a:gdLst>
                  <a:gd name="T0" fmla="*/ 8 w 12"/>
                  <a:gd name="T1" fmla="*/ 0 h 12"/>
                  <a:gd name="T2" fmla="*/ 8 w 12"/>
                  <a:gd name="T3" fmla="*/ 6 h 12"/>
                  <a:gd name="T4" fmla="*/ 12 w 12"/>
                  <a:gd name="T5" fmla="*/ 8 h 12"/>
                  <a:gd name="T6" fmla="*/ 12 w 12"/>
                  <a:gd name="T7" fmla="*/ 12 h 12"/>
                  <a:gd name="T8" fmla="*/ 8 w 12"/>
                  <a:gd name="T9" fmla="*/ 12 h 12"/>
                  <a:gd name="T10" fmla="*/ 4 w 12"/>
                  <a:gd name="T11" fmla="*/ 10 h 12"/>
                  <a:gd name="T12" fmla="*/ 2 w 12"/>
                  <a:gd name="T13" fmla="*/ 8 h 12"/>
                  <a:gd name="T14" fmla="*/ 0 w 12"/>
                  <a:gd name="T15" fmla="*/ 4 h 12"/>
                  <a:gd name="T16" fmla="*/ 2 w 12"/>
                  <a:gd name="T17" fmla="*/ 0 h 12"/>
                  <a:gd name="T18" fmla="*/ 4 w 12"/>
                  <a:gd name="T19" fmla="*/ 0 h 12"/>
                  <a:gd name="T20" fmla="*/ 8 w 12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8" y="0"/>
                    </a:moveTo>
                    <a:lnTo>
                      <a:pt x="8" y="6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99" name="Freeform 85"/>
              <p:cNvSpPr>
                <a:spLocks noChangeAspect="1"/>
              </p:cNvSpPr>
              <p:nvPr/>
            </p:nvSpPr>
            <p:spPr bwMode="auto">
              <a:xfrm>
                <a:off x="4940" y="2924"/>
                <a:ext cx="14" cy="22"/>
              </a:xfrm>
              <a:custGeom>
                <a:avLst/>
                <a:gdLst>
                  <a:gd name="T0" fmla="*/ 6 w 14"/>
                  <a:gd name="T1" fmla="*/ 2 h 22"/>
                  <a:gd name="T2" fmla="*/ 8 w 14"/>
                  <a:gd name="T3" fmla="*/ 2 h 22"/>
                  <a:gd name="T4" fmla="*/ 10 w 14"/>
                  <a:gd name="T5" fmla="*/ 0 h 22"/>
                  <a:gd name="T6" fmla="*/ 12 w 14"/>
                  <a:gd name="T7" fmla="*/ 2 h 22"/>
                  <a:gd name="T8" fmla="*/ 14 w 14"/>
                  <a:gd name="T9" fmla="*/ 4 h 22"/>
                  <a:gd name="T10" fmla="*/ 12 w 14"/>
                  <a:gd name="T11" fmla="*/ 6 h 22"/>
                  <a:gd name="T12" fmla="*/ 8 w 14"/>
                  <a:gd name="T13" fmla="*/ 12 h 22"/>
                  <a:gd name="T14" fmla="*/ 0 w 14"/>
                  <a:gd name="T15" fmla="*/ 22 h 22"/>
                  <a:gd name="T16" fmla="*/ 0 w 14"/>
                  <a:gd name="T17" fmla="*/ 10 h 22"/>
                  <a:gd name="T18" fmla="*/ 2 w 14"/>
                  <a:gd name="T19" fmla="*/ 6 h 22"/>
                  <a:gd name="T20" fmla="*/ 4 w 14"/>
                  <a:gd name="T21" fmla="*/ 4 h 22"/>
                  <a:gd name="T22" fmla="*/ 6 w 14"/>
                  <a:gd name="T23" fmla="*/ 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22"/>
                  <a:gd name="T38" fmla="*/ 14 w 14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22">
                    <a:moveTo>
                      <a:pt x="6" y="2"/>
                    </a:moveTo>
                    <a:lnTo>
                      <a:pt x="8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8" y="12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0" name="Freeform 86"/>
              <p:cNvSpPr>
                <a:spLocks noChangeAspect="1"/>
              </p:cNvSpPr>
              <p:nvPr/>
            </p:nvSpPr>
            <p:spPr bwMode="auto">
              <a:xfrm>
                <a:off x="4890" y="2838"/>
                <a:ext cx="54" cy="24"/>
              </a:xfrm>
              <a:custGeom>
                <a:avLst/>
                <a:gdLst>
                  <a:gd name="T0" fmla="*/ 46 w 54"/>
                  <a:gd name="T1" fmla="*/ 24 h 24"/>
                  <a:gd name="T2" fmla="*/ 44 w 54"/>
                  <a:gd name="T3" fmla="*/ 22 h 24"/>
                  <a:gd name="T4" fmla="*/ 42 w 54"/>
                  <a:gd name="T5" fmla="*/ 18 h 24"/>
                  <a:gd name="T6" fmla="*/ 38 w 54"/>
                  <a:gd name="T7" fmla="*/ 16 h 24"/>
                  <a:gd name="T8" fmla="*/ 34 w 54"/>
                  <a:gd name="T9" fmla="*/ 16 h 24"/>
                  <a:gd name="T10" fmla="*/ 26 w 54"/>
                  <a:gd name="T11" fmla="*/ 14 h 24"/>
                  <a:gd name="T12" fmla="*/ 18 w 54"/>
                  <a:gd name="T13" fmla="*/ 14 h 24"/>
                  <a:gd name="T14" fmla="*/ 12 w 54"/>
                  <a:gd name="T15" fmla="*/ 14 h 24"/>
                  <a:gd name="T16" fmla="*/ 4 w 54"/>
                  <a:gd name="T17" fmla="*/ 14 h 24"/>
                  <a:gd name="T18" fmla="*/ 0 w 54"/>
                  <a:gd name="T19" fmla="*/ 10 h 24"/>
                  <a:gd name="T20" fmla="*/ 10 w 54"/>
                  <a:gd name="T21" fmla="*/ 4 h 24"/>
                  <a:gd name="T22" fmla="*/ 16 w 54"/>
                  <a:gd name="T23" fmla="*/ 4 h 24"/>
                  <a:gd name="T24" fmla="*/ 20 w 54"/>
                  <a:gd name="T25" fmla="*/ 2 h 24"/>
                  <a:gd name="T26" fmla="*/ 26 w 54"/>
                  <a:gd name="T27" fmla="*/ 2 h 24"/>
                  <a:gd name="T28" fmla="*/ 30 w 54"/>
                  <a:gd name="T29" fmla="*/ 0 h 24"/>
                  <a:gd name="T30" fmla="*/ 32 w 54"/>
                  <a:gd name="T31" fmla="*/ 2 h 24"/>
                  <a:gd name="T32" fmla="*/ 34 w 54"/>
                  <a:gd name="T33" fmla="*/ 2 h 24"/>
                  <a:gd name="T34" fmla="*/ 38 w 54"/>
                  <a:gd name="T35" fmla="*/ 0 h 24"/>
                  <a:gd name="T36" fmla="*/ 42 w 54"/>
                  <a:gd name="T37" fmla="*/ 2 h 24"/>
                  <a:gd name="T38" fmla="*/ 48 w 54"/>
                  <a:gd name="T39" fmla="*/ 6 h 24"/>
                  <a:gd name="T40" fmla="*/ 52 w 54"/>
                  <a:gd name="T41" fmla="*/ 12 h 24"/>
                  <a:gd name="T42" fmla="*/ 54 w 54"/>
                  <a:gd name="T43" fmla="*/ 18 h 24"/>
                  <a:gd name="T44" fmla="*/ 52 w 54"/>
                  <a:gd name="T45" fmla="*/ 20 h 24"/>
                  <a:gd name="T46" fmla="*/ 50 w 54"/>
                  <a:gd name="T47" fmla="*/ 22 h 24"/>
                  <a:gd name="T48" fmla="*/ 46 w 54"/>
                  <a:gd name="T49" fmla="*/ 24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"/>
                  <a:gd name="T76" fmla="*/ 0 h 24"/>
                  <a:gd name="T77" fmla="*/ 54 w 54"/>
                  <a:gd name="T78" fmla="*/ 24 h 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" h="24">
                    <a:moveTo>
                      <a:pt x="46" y="24"/>
                    </a:moveTo>
                    <a:lnTo>
                      <a:pt x="44" y="22"/>
                    </a:lnTo>
                    <a:lnTo>
                      <a:pt x="42" y="18"/>
                    </a:lnTo>
                    <a:lnTo>
                      <a:pt x="38" y="16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18" y="14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8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2" y="20"/>
                    </a:lnTo>
                    <a:lnTo>
                      <a:pt x="50" y="22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1" name="Freeform 87"/>
              <p:cNvSpPr>
                <a:spLocks noChangeAspect="1"/>
              </p:cNvSpPr>
              <p:nvPr/>
            </p:nvSpPr>
            <p:spPr bwMode="auto">
              <a:xfrm>
                <a:off x="4542" y="2834"/>
                <a:ext cx="12" cy="10"/>
              </a:xfrm>
              <a:custGeom>
                <a:avLst/>
                <a:gdLst>
                  <a:gd name="T0" fmla="*/ 12 w 12"/>
                  <a:gd name="T1" fmla="*/ 2 h 10"/>
                  <a:gd name="T2" fmla="*/ 10 w 12"/>
                  <a:gd name="T3" fmla="*/ 6 h 10"/>
                  <a:gd name="T4" fmla="*/ 10 w 12"/>
                  <a:gd name="T5" fmla="*/ 10 h 10"/>
                  <a:gd name="T6" fmla="*/ 4 w 12"/>
                  <a:gd name="T7" fmla="*/ 10 h 10"/>
                  <a:gd name="T8" fmla="*/ 2 w 12"/>
                  <a:gd name="T9" fmla="*/ 8 h 10"/>
                  <a:gd name="T10" fmla="*/ 0 w 12"/>
                  <a:gd name="T11" fmla="*/ 4 h 10"/>
                  <a:gd name="T12" fmla="*/ 2 w 12"/>
                  <a:gd name="T13" fmla="*/ 2 h 10"/>
                  <a:gd name="T14" fmla="*/ 4 w 12"/>
                  <a:gd name="T15" fmla="*/ 0 h 10"/>
                  <a:gd name="T16" fmla="*/ 12 w 12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0"/>
                  <a:gd name="T29" fmla="*/ 12 w 12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0">
                    <a:moveTo>
                      <a:pt x="12" y="2"/>
                    </a:moveTo>
                    <a:lnTo>
                      <a:pt x="10" y="6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2" name="Freeform 88"/>
              <p:cNvSpPr>
                <a:spLocks noChangeAspect="1"/>
              </p:cNvSpPr>
              <p:nvPr/>
            </p:nvSpPr>
            <p:spPr bwMode="auto">
              <a:xfrm>
                <a:off x="4918" y="3004"/>
                <a:ext cx="22" cy="10"/>
              </a:xfrm>
              <a:custGeom>
                <a:avLst/>
                <a:gdLst>
                  <a:gd name="T0" fmla="*/ 0 w 22"/>
                  <a:gd name="T1" fmla="*/ 0 h 10"/>
                  <a:gd name="T2" fmla="*/ 0 w 22"/>
                  <a:gd name="T3" fmla="*/ 8 h 10"/>
                  <a:gd name="T4" fmla="*/ 6 w 22"/>
                  <a:gd name="T5" fmla="*/ 10 h 10"/>
                  <a:gd name="T6" fmla="*/ 12 w 22"/>
                  <a:gd name="T7" fmla="*/ 10 h 10"/>
                  <a:gd name="T8" fmla="*/ 16 w 22"/>
                  <a:gd name="T9" fmla="*/ 10 h 10"/>
                  <a:gd name="T10" fmla="*/ 18 w 22"/>
                  <a:gd name="T11" fmla="*/ 6 h 10"/>
                  <a:gd name="T12" fmla="*/ 22 w 22"/>
                  <a:gd name="T13" fmla="*/ 2 h 10"/>
                  <a:gd name="T14" fmla="*/ 18 w 22"/>
                  <a:gd name="T15" fmla="*/ 0 h 10"/>
                  <a:gd name="T16" fmla="*/ 12 w 22"/>
                  <a:gd name="T17" fmla="*/ 0 h 10"/>
                  <a:gd name="T18" fmla="*/ 0 w 2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"/>
                  <a:gd name="T31" fmla="*/ 0 h 10"/>
                  <a:gd name="T32" fmla="*/ 22 w 2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" h="10">
                    <a:moveTo>
                      <a:pt x="0" y="0"/>
                    </a:moveTo>
                    <a:lnTo>
                      <a:pt x="0" y="8"/>
                    </a:lnTo>
                    <a:lnTo>
                      <a:pt x="6" y="10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3" name="Freeform 89"/>
              <p:cNvSpPr>
                <a:spLocks noChangeAspect="1"/>
              </p:cNvSpPr>
              <p:nvPr/>
            </p:nvSpPr>
            <p:spPr bwMode="auto">
              <a:xfrm>
                <a:off x="4992" y="2910"/>
                <a:ext cx="10" cy="12"/>
              </a:xfrm>
              <a:custGeom>
                <a:avLst/>
                <a:gdLst>
                  <a:gd name="T0" fmla="*/ 10 w 10"/>
                  <a:gd name="T1" fmla="*/ 6 h 12"/>
                  <a:gd name="T2" fmla="*/ 8 w 10"/>
                  <a:gd name="T3" fmla="*/ 10 h 12"/>
                  <a:gd name="T4" fmla="*/ 4 w 10"/>
                  <a:gd name="T5" fmla="*/ 12 h 12"/>
                  <a:gd name="T6" fmla="*/ 2 w 10"/>
                  <a:gd name="T7" fmla="*/ 12 h 12"/>
                  <a:gd name="T8" fmla="*/ 0 w 10"/>
                  <a:gd name="T9" fmla="*/ 10 h 12"/>
                  <a:gd name="T10" fmla="*/ 0 w 10"/>
                  <a:gd name="T11" fmla="*/ 6 h 12"/>
                  <a:gd name="T12" fmla="*/ 2 w 10"/>
                  <a:gd name="T13" fmla="*/ 0 h 12"/>
                  <a:gd name="T14" fmla="*/ 10 w 10"/>
                  <a:gd name="T15" fmla="*/ 6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2"/>
                  <a:gd name="T26" fmla="*/ 10 w 10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2">
                    <a:moveTo>
                      <a:pt x="10" y="6"/>
                    </a:moveTo>
                    <a:lnTo>
                      <a:pt x="8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4" name="Freeform 90"/>
              <p:cNvSpPr>
                <a:spLocks noChangeAspect="1"/>
              </p:cNvSpPr>
              <p:nvPr/>
            </p:nvSpPr>
            <p:spPr bwMode="auto">
              <a:xfrm>
                <a:off x="4934" y="2784"/>
                <a:ext cx="18" cy="8"/>
              </a:xfrm>
              <a:custGeom>
                <a:avLst/>
                <a:gdLst>
                  <a:gd name="T0" fmla="*/ 18 w 18"/>
                  <a:gd name="T1" fmla="*/ 6 h 8"/>
                  <a:gd name="T2" fmla="*/ 8 w 18"/>
                  <a:gd name="T3" fmla="*/ 8 h 8"/>
                  <a:gd name="T4" fmla="*/ 4 w 18"/>
                  <a:gd name="T5" fmla="*/ 8 h 8"/>
                  <a:gd name="T6" fmla="*/ 0 w 18"/>
                  <a:gd name="T7" fmla="*/ 6 h 8"/>
                  <a:gd name="T8" fmla="*/ 4 w 18"/>
                  <a:gd name="T9" fmla="*/ 2 h 8"/>
                  <a:gd name="T10" fmla="*/ 8 w 18"/>
                  <a:gd name="T11" fmla="*/ 0 h 8"/>
                  <a:gd name="T12" fmla="*/ 12 w 18"/>
                  <a:gd name="T13" fmla="*/ 0 h 8"/>
                  <a:gd name="T14" fmla="*/ 14 w 18"/>
                  <a:gd name="T15" fmla="*/ 2 h 8"/>
                  <a:gd name="T16" fmla="*/ 18 w 18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8"/>
                  <a:gd name="T29" fmla="*/ 18 w 1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8">
                    <a:moveTo>
                      <a:pt x="18" y="6"/>
                    </a:move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5" name="Freeform 91"/>
              <p:cNvSpPr>
                <a:spLocks noChangeAspect="1"/>
              </p:cNvSpPr>
              <p:nvPr/>
            </p:nvSpPr>
            <p:spPr bwMode="auto">
              <a:xfrm>
                <a:off x="4888" y="2746"/>
                <a:ext cx="22" cy="46"/>
              </a:xfrm>
              <a:custGeom>
                <a:avLst/>
                <a:gdLst>
                  <a:gd name="T0" fmla="*/ 4 w 22"/>
                  <a:gd name="T1" fmla="*/ 24 h 46"/>
                  <a:gd name="T2" fmla="*/ 4 w 22"/>
                  <a:gd name="T3" fmla="*/ 20 h 46"/>
                  <a:gd name="T4" fmla="*/ 2 w 22"/>
                  <a:gd name="T5" fmla="*/ 16 h 46"/>
                  <a:gd name="T6" fmla="*/ 2 w 22"/>
                  <a:gd name="T7" fmla="*/ 14 h 46"/>
                  <a:gd name="T8" fmla="*/ 0 w 22"/>
                  <a:gd name="T9" fmla="*/ 10 h 46"/>
                  <a:gd name="T10" fmla="*/ 2 w 22"/>
                  <a:gd name="T11" fmla="*/ 4 h 46"/>
                  <a:gd name="T12" fmla="*/ 0 w 22"/>
                  <a:gd name="T13" fmla="*/ 0 h 46"/>
                  <a:gd name="T14" fmla="*/ 6 w 22"/>
                  <a:gd name="T15" fmla="*/ 0 h 46"/>
                  <a:gd name="T16" fmla="*/ 8 w 22"/>
                  <a:gd name="T17" fmla="*/ 8 h 46"/>
                  <a:gd name="T18" fmla="*/ 6 w 22"/>
                  <a:gd name="T19" fmla="*/ 18 h 46"/>
                  <a:gd name="T20" fmla="*/ 10 w 22"/>
                  <a:gd name="T21" fmla="*/ 18 h 46"/>
                  <a:gd name="T22" fmla="*/ 10 w 22"/>
                  <a:gd name="T23" fmla="*/ 8 h 46"/>
                  <a:gd name="T24" fmla="*/ 18 w 22"/>
                  <a:gd name="T25" fmla="*/ 8 h 46"/>
                  <a:gd name="T26" fmla="*/ 18 w 22"/>
                  <a:gd name="T27" fmla="*/ 12 h 46"/>
                  <a:gd name="T28" fmla="*/ 18 w 22"/>
                  <a:gd name="T29" fmla="*/ 16 h 46"/>
                  <a:gd name="T30" fmla="*/ 16 w 22"/>
                  <a:gd name="T31" fmla="*/ 18 h 46"/>
                  <a:gd name="T32" fmla="*/ 14 w 22"/>
                  <a:gd name="T33" fmla="*/ 20 h 46"/>
                  <a:gd name="T34" fmla="*/ 14 w 22"/>
                  <a:gd name="T35" fmla="*/ 24 h 46"/>
                  <a:gd name="T36" fmla="*/ 22 w 22"/>
                  <a:gd name="T37" fmla="*/ 34 h 46"/>
                  <a:gd name="T38" fmla="*/ 18 w 22"/>
                  <a:gd name="T39" fmla="*/ 34 h 46"/>
                  <a:gd name="T40" fmla="*/ 16 w 22"/>
                  <a:gd name="T41" fmla="*/ 32 h 46"/>
                  <a:gd name="T42" fmla="*/ 14 w 22"/>
                  <a:gd name="T43" fmla="*/ 30 h 46"/>
                  <a:gd name="T44" fmla="*/ 10 w 22"/>
                  <a:gd name="T45" fmla="*/ 30 h 46"/>
                  <a:gd name="T46" fmla="*/ 8 w 22"/>
                  <a:gd name="T47" fmla="*/ 30 h 46"/>
                  <a:gd name="T48" fmla="*/ 6 w 22"/>
                  <a:gd name="T49" fmla="*/ 32 h 46"/>
                  <a:gd name="T50" fmla="*/ 6 w 22"/>
                  <a:gd name="T51" fmla="*/ 36 h 46"/>
                  <a:gd name="T52" fmla="*/ 6 w 22"/>
                  <a:gd name="T53" fmla="*/ 40 h 46"/>
                  <a:gd name="T54" fmla="*/ 8 w 22"/>
                  <a:gd name="T55" fmla="*/ 46 h 46"/>
                  <a:gd name="T56" fmla="*/ 4 w 22"/>
                  <a:gd name="T57" fmla="*/ 42 h 46"/>
                  <a:gd name="T58" fmla="*/ 4 w 22"/>
                  <a:gd name="T59" fmla="*/ 36 h 46"/>
                  <a:gd name="T60" fmla="*/ 4 w 22"/>
                  <a:gd name="T61" fmla="*/ 24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46"/>
                  <a:gd name="T95" fmla="*/ 22 w 22"/>
                  <a:gd name="T96" fmla="*/ 46 h 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46">
                    <a:moveTo>
                      <a:pt x="4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8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10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4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2"/>
                    </a:lnTo>
                    <a:lnTo>
                      <a:pt x="14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6" name="Freeform 92"/>
              <p:cNvSpPr>
                <a:spLocks noChangeAspect="1"/>
              </p:cNvSpPr>
              <p:nvPr/>
            </p:nvSpPr>
            <p:spPr bwMode="auto">
              <a:xfrm>
                <a:off x="4804" y="2948"/>
                <a:ext cx="68" cy="40"/>
              </a:xfrm>
              <a:custGeom>
                <a:avLst/>
                <a:gdLst>
                  <a:gd name="T0" fmla="*/ 68 w 68"/>
                  <a:gd name="T1" fmla="*/ 0 h 40"/>
                  <a:gd name="T2" fmla="*/ 54 w 68"/>
                  <a:gd name="T3" fmla="*/ 10 h 40"/>
                  <a:gd name="T4" fmla="*/ 38 w 68"/>
                  <a:gd name="T5" fmla="*/ 16 h 40"/>
                  <a:gd name="T6" fmla="*/ 34 w 68"/>
                  <a:gd name="T7" fmla="*/ 18 h 40"/>
                  <a:gd name="T8" fmla="*/ 30 w 68"/>
                  <a:gd name="T9" fmla="*/ 22 h 40"/>
                  <a:gd name="T10" fmla="*/ 22 w 68"/>
                  <a:gd name="T11" fmla="*/ 30 h 40"/>
                  <a:gd name="T12" fmla="*/ 14 w 68"/>
                  <a:gd name="T13" fmla="*/ 38 h 40"/>
                  <a:gd name="T14" fmla="*/ 8 w 68"/>
                  <a:gd name="T15" fmla="*/ 40 h 40"/>
                  <a:gd name="T16" fmla="*/ 2 w 68"/>
                  <a:gd name="T17" fmla="*/ 40 h 40"/>
                  <a:gd name="T18" fmla="*/ 0 w 68"/>
                  <a:gd name="T19" fmla="*/ 40 h 40"/>
                  <a:gd name="T20" fmla="*/ 0 w 68"/>
                  <a:gd name="T21" fmla="*/ 36 h 40"/>
                  <a:gd name="T22" fmla="*/ 0 w 68"/>
                  <a:gd name="T23" fmla="*/ 32 h 40"/>
                  <a:gd name="T24" fmla="*/ 2 w 68"/>
                  <a:gd name="T25" fmla="*/ 28 h 40"/>
                  <a:gd name="T26" fmla="*/ 10 w 68"/>
                  <a:gd name="T27" fmla="*/ 22 h 40"/>
                  <a:gd name="T28" fmla="*/ 26 w 68"/>
                  <a:gd name="T29" fmla="*/ 14 h 40"/>
                  <a:gd name="T30" fmla="*/ 30 w 68"/>
                  <a:gd name="T31" fmla="*/ 12 h 40"/>
                  <a:gd name="T32" fmla="*/ 32 w 68"/>
                  <a:gd name="T33" fmla="*/ 8 h 40"/>
                  <a:gd name="T34" fmla="*/ 34 w 68"/>
                  <a:gd name="T35" fmla="*/ 6 h 40"/>
                  <a:gd name="T36" fmla="*/ 38 w 68"/>
                  <a:gd name="T37" fmla="*/ 4 h 40"/>
                  <a:gd name="T38" fmla="*/ 48 w 68"/>
                  <a:gd name="T39" fmla="*/ 2 h 40"/>
                  <a:gd name="T40" fmla="*/ 56 w 68"/>
                  <a:gd name="T41" fmla="*/ 0 h 40"/>
                  <a:gd name="T42" fmla="*/ 68 w 68"/>
                  <a:gd name="T43" fmla="*/ 0 h 40"/>
                  <a:gd name="T44" fmla="*/ 68 w 68"/>
                  <a:gd name="T45" fmla="*/ 2 h 40"/>
                  <a:gd name="T46" fmla="*/ 68 w 68"/>
                  <a:gd name="T47" fmla="*/ 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8"/>
                  <a:gd name="T73" fmla="*/ 0 h 40"/>
                  <a:gd name="T74" fmla="*/ 68 w 68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8" h="40">
                    <a:moveTo>
                      <a:pt x="68" y="0"/>
                    </a:moveTo>
                    <a:lnTo>
                      <a:pt x="54" y="10"/>
                    </a:lnTo>
                    <a:lnTo>
                      <a:pt x="38" y="16"/>
                    </a:lnTo>
                    <a:lnTo>
                      <a:pt x="34" y="18"/>
                    </a:lnTo>
                    <a:lnTo>
                      <a:pt x="30" y="22"/>
                    </a:lnTo>
                    <a:lnTo>
                      <a:pt x="22" y="30"/>
                    </a:lnTo>
                    <a:lnTo>
                      <a:pt x="14" y="38"/>
                    </a:lnTo>
                    <a:lnTo>
                      <a:pt x="8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30" y="12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7" name="Freeform 93"/>
              <p:cNvSpPr>
                <a:spLocks noChangeAspect="1"/>
              </p:cNvSpPr>
              <p:nvPr/>
            </p:nvSpPr>
            <p:spPr bwMode="auto">
              <a:xfrm>
                <a:off x="4732" y="2966"/>
                <a:ext cx="26" cy="16"/>
              </a:xfrm>
              <a:custGeom>
                <a:avLst/>
                <a:gdLst>
                  <a:gd name="T0" fmla="*/ 18 w 26"/>
                  <a:gd name="T1" fmla="*/ 14 h 16"/>
                  <a:gd name="T2" fmla="*/ 8 w 26"/>
                  <a:gd name="T3" fmla="*/ 10 h 16"/>
                  <a:gd name="T4" fmla="*/ 0 w 26"/>
                  <a:gd name="T5" fmla="*/ 4 h 16"/>
                  <a:gd name="T6" fmla="*/ 4 w 26"/>
                  <a:gd name="T7" fmla="*/ 0 h 16"/>
                  <a:gd name="T8" fmla="*/ 10 w 26"/>
                  <a:gd name="T9" fmla="*/ 0 h 16"/>
                  <a:gd name="T10" fmla="*/ 14 w 26"/>
                  <a:gd name="T11" fmla="*/ 0 h 16"/>
                  <a:gd name="T12" fmla="*/ 18 w 26"/>
                  <a:gd name="T13" fmla="*/ 2 h 16"/>
                  <a:gd name="T14" fmla="*/ 20 w 26"/>
                  <a:gd name="T15" fmla="*/ 6 h 16"/>
                  <a:gd name="T16" fmla="*/ 24 w 26"/>
                  <a:gd name="T17" fmla="*/ 6 h 16"/>
                  <a:gd name="T18" fmla="*/ 26 w 26"/>
                  <a:gd name="T19" fmla="*/ 12 h 16"/>
                  <a:gd name="T20" fmla="*/ 24 w 26"/>
                  <a:gd name="T21" fmla="*/ 14 h 16"/>
                  <a:gd name="T22" fmla="*/ 22 w 26"/>
                  <a:gd name="T23" fmla="*/ 16 h 16"/>
                  <a:gd name="T24" fmla="*/ 20 w 26"/>
                  <a:gd name="T25" fmla="*/ 16 h 16"/>
                  <a:gd name="T26" fmla="*/ 18 w 26"/>
                  <a:gd name="T27" fmla="*/ 14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16"/>
                  <a:gd name="T44" fmla="*/ 26 w 2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16">
                    <a:moveTo>
                      <a:pt x="18" y="14"/>
                    </a:moveTo>
                    <a:lnTo>
                      <a:pt x="8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8" name="Freeform 94"/>
              <p:cNvSpPr>
                <a:spLocks noChangeAspect="1"/>
              </p:cNvSpPr>
              <p:nvPr/>
            </p:nvSpPr>
            <p:spPr bwMode="auto">
              <a:xfrm>
                <a:off x="4746" y="2944"/>
                <a:ext cx="52" cy="10"/>
              </a:xfrm>
              <a:custGeom>
                <a:avLst/>
                <a:gdLst>
                  <a:gd name="T0" fmla="*/ 42 w 52"/>
                  <a:gd name="T1" fmla="*/ 8 h 10"/>
                  <a:gd name="T2" fmla="*/ 36 w 52"/>
                  <a:gd name="T3" fmla="*/ 10 h 10"/>
                  <a:gd name="T4" fmla="*/ 30 w 52"/>
                  <a:gd name="T5" fmla="*/ 10 h 10"/>
                  <a:gd name="T6" fmla="*/ 22 w 52"/>
                  <a:gd name="T7" fmla="*/ 8 h 10"/>
                  <a:gd name="T8" fmla="*/ 10 w 52"/>
                  <a:gd name="T9" fmla="*/ 10 h 10"/>
                  <a:gd name="T10" fmla="*/ 4 w 52"/>
                  <a:gd name="T11" fmla="*/ 10 h 10"/>
                  <a:gd name="T12" fmla="*/ 2 w 52"/>
                  <a:gd name="T13" fmla="*/ 8 h 10"/>
                  <a:gd name="T14" fmla="*/ 0 w 52"/>
                  <a:gd name="T15" fmla="*/ 4 h 10"/>
                  <a:gd name="T16" fmla="*/ 6 w 52"/>
                  <a:gd name="T17" fmla="*/ 2 h 10"/>
                  <a:gd name="T18" fmla="*/ 12 w 52"/>
                  <a:gd name="T19" fmla="*/ 0 h 10"/>
                  <a:gd name="T20" fmla="*/ 18 w 52"/>
                  <a:gd name="T21" fmla="*/ 2 h 10"/>
                  <a:gd name="T22" fmla="*/ 24 w 52"/>
                  <a:gd name="T23" fmla="*/ 4 h 10"/>
                  <a:gd name="T24" fmla="*/ 30 w 52"/>
                  <a:gd name="T25" fmla="*/ 6 h 10"/>
                  <a:gd name="T26" fmla="*/ 36 w 52"/>
                  <a:gd name="T27" fmla="*/ 8 h 10"/>
                  <a:gd name="T28" fmla="*/ 44 w 52"/>
                  <a:gd name="T29" fmla="*/ 6 h 10"/>
                  <a:gd name="T30" fmla="*/ 52 w 52"/>
                  <a:gd name="T31" fmla="*/ 4 h 10"/>
                  <a:gd name="T32" fmla="*/ 48 w 52"/>
                  <a:gd name="T33" fmla="*/ 8 h 10"/>
                  <a:gd name="T34" fmla="*/ 46 w 52"/>
                  <a:gd name="T35" fmla="*/ 10 h 10"/>
                  <a:gd name="T36" fmla="*/ 40 w 52"/>
                  <a:gd name="T37" fmla="*/ 10 h 10"/>
                  <a:gd name="T38" fmla="*/ 42 w 52"/>
                  <a:gd name="T39" fmla="*/ 8 h 1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2"/>
                  <a:gd name="T61" fmla="*/ 0 h 10"/>
                  <a:gd name="T62" fmla="*/ 52 w 52"/>
                  <a:gd name="T63" fmla="*/ 10 h 1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2" h="10">
                    <a:moveTo>
                      <a:pt x="42" y="8"/>
                    </a:moveTo>
                    <a:lnTo>
                      <a:pt x="36" y="10"/>
                    </a:lnTo>
                    <a:lnTo>
                      <a:pt x="30" y="10"/>
                    </a:lnTo>
                    <a:lnTo>
                      <a:pt x="22" y="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8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48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42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09" name="Freeform 95"/>
              <p:cNvSpPr>
                <a:spLocks noChangeAspect="1"/>
              </p:cNvSpPr>
              <p:nvPr/>
            </p:nvSpPr>
            <p:spPr bwMode="auto">
              <a:xfrm>
                <a:off x="4680" y="2942"/>
                <a:ext cx="54" cy="16"/>
              </a:xfrm>
              <a:custGeom>
                <a:avLst/>
                <a:gdLst>
                  <a:gd name="T0" fmla="*/ 54 w 54"/>
                  <a:gd name="T1" fmla="*/ 12 h 16"/>
                  <a:gd name="T2" fmla="*/ 52 w 54"/>
                  <a:gd name="T3" fmla="*/ 12 h 16"/>
                  <a:gd name="T4" fmla="*/ 46 w 54"/>
                  <a:gd name="T5" fmla="*/ 12 h 16"/>
                  <a:gd name="T6" fmla="*/ 42 w 54"/>
                  <a:gd name="T7" fmla="*/ 10 h 16"/>
                  <a:gd name="T8" fmla="*/ 38 w 54"/>
                  <a:gd name="T9" fmla="*/ 14 h 16"/>
                  <a:gd name="T10" fmla="*/ 32 w 54"/>
                  <a:gd name="T11" fmla="*/ 16 h 16"/>
                  <a:gd name="T12" fmla="*/ 22 w 54"/>
                  <a:gd name="T13" fmla="*/ 16 h 16"/>
                  <a:gd name="T14" fmla="*/ 18 w 54"/>
                  <a:gd name="T15" fmla="*/ 16 h 16"/>
                  <a:gd name="T16" fmla="*/ 16 w 54"/>
                  <a:gd name="T17" fmla="*/ 14 h 16"/>
                  <a:gd name="T18" fmla="*/ 14 w 54"/>
                  <a:gd name="T19" fmla="*/ 10 h 16"/>
                  <a:gd name="T20" fmla="*/ 10 w 54"/>
                  <a:gd name="T21" fmla="*/ 12 h 16"/>
                  <a:gd name="T22" fmla="*/ 6 w 54"/>
                  <a:gd name="T23" fmla="*/ 14 h 16"/>
                  <a:gd name="T24" fmla="*/ 2 w 54"/>
                  <a:gd name="T25" fmla="*/ 12 h 16"/>
                  <a:gd name="T26" fmla="*/ 0 w 54"/>
                  <a:gd name="T27" fmla="*/ 10 h 16"/>
                  <a:gd name="T28" fmla="*/ 2 w 54"/>
                  <a:gd name="T29" fmla="*/ 6 h 16"/>
                  <a:gd name="T30" fmla="*/ 6 w 54"/>
                  <a:gd name="T31" fmla="*/ 4 h 16"/>
                  <a:gd name="T32" fmla="*/ 12 w 54"/>
                  <a:gd name="T33" fmla="*/ 2 h 16"/>
                  <a:gd name="T34" fmla="*/ 16 w 54"/>
                  <a:gd name="T35" fmla="*/ 2 h 16"/>
                  <a:gd name="T36" fmla="*/ 16 w 54"/>
                  <a:gd name="T37" fmla="*/ 6 h 16"/>
                  <a:gd name="T38" fmla="*/ 36 w 54"/>
                  <a:gd name="T39" fmla="*/ 10 h 16"/>
                  <a:gd name="T40" fmla="*/ 42 w 54"/>
                  <a:gd name="T41" fmla="*/ 10 h 16"/>
                  <a:gd name="T42" fmla="*/ 38 w 54"/>
                  <a:gd name="T43" fmla="*/ 6 h 16"/>
                  <a:gd name="T44" fmla="*/ 36 w 54"/>
                  <a:gd name="T45" fmla="*/ 4 h 16"/>
                  <a:gd name="T46" fmla="*/ 38 w 54"/>
                  <a:gd name="T47" fmla="*/ 2 h 16"/>
                  <a:gd name="T48" fmla="*/ 42 w 54"/>
                  <a:gd name="T49" fmla="*/ 0 h 16"/>
                  <a:gd name="T50" fmla="*/ 46 w 54"/>
                  <a:gd name="T51" fmla="*/ 4 h 16"/>
                  <a:gd name="T52" fmla="*/ 54 w 54"/>
                  <a:gd name="T53" fmla="*/ 8 h 16"/>
                  <a:gd name="T54" fmla="*/ 54 w 54"/>
                  <a:gd name="T55" fmla="*/ 12 h 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6"/>
                  <a:gd name="T86" fmla="*/ 54 w 54"/>
                  <a:gd name="T87" fmla="*/ 16 h 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6">
                    <a:moveTo>
                      <a:pt x="54" y="12"/>
                    </a:moveTo>
                    <a:lnTo>
                      <a:pt x="52" y="12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38" y="14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6"/>
                    </a:lnTo>
                    <a:lnTo>
                      <a:pt x="36" y="10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6" y="4"/>
                    </a:lnTo>
                    <a:lnTo>
                      <a:pt x="54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10" name="Freeform 96"/>
              <p:cNvSpPr>
                <a:spLocks noChangeAspect="1"/>
              </p:cNvSpPr>
              <p:nvPr/>
            </p:nvSpPr>
            <p:spPr bwMode="auto">
              <a:xfrm>
                <a:off x="4738" y="2750"/>
                <a:ext cx="108" cy="146"/>
              </a:xfrm>
              <a:custGeom>
                <a:avLst/>
                <a:gdLst>
                  <a:gd name="T0" fmla="*/ 14 w 108"/>
                  <a:gd name="T1" fmla="*/ 30 h 146"/>
                  <a:gd name="T2" fmla="*/ 20 w 108"/>
                  <a:gd name="T3" fmla="*/ 24 h 146"/>
                  <a:gd name="T4" fmla="*/ 30 w 108"/>
                  <a:gd name="T5" fmla="*/ 10 h 146"/>
                  <a:gd name="T6" fmla="*/ 38 w 108"/>
                  <a:gd name="T7" fmla="*/ 6 h 146"/>
                  <a:gd name="T8" fmla="*/ 42 w 108"/>
                  <a:gd name="T9" fmla="*/ 8 h 146"/>
                  <a:gd name="T10" fmla="*/ 66 w 108"/>
                  <a:gd name="T11" fmla="*/ 14 h 146"/>
                  <a:gd name="T12" fmla="*/ 90 w 108"/>
                  <a:gd name="T13" fmla="*/ 14 h 146"/>
                  <a:gd name="T14" fmla="*/ 98 w 108"/>
                  <a:gd name="T15" fmla="*/ 8 h 146"/>
                  <a:gd name="T16" fmla="*/ 108 w 108"/>
                  <a:gd name="T17" fmla="*/ 0 h 146"/>
                  <a:gd name="T18" fmla="*/ 98 w 108"/>
                  <a:gd name="T19" fmla="*/ 18 h 146"/>
                  <a:gd name="T20" fmla="*/ 88 w 108"/>
                  <a:gd name="T21" fmla="*/ 26 h 146"/>
                  <a:gd name="T22" fmla="*/ 76 w 108"/>
                  <a:gd name="T23" fmla="*/ 26 h 146"/>
                  <a:gd name="T24" fmla="*/ 28 w 108"/>
                  <a:gd name="T25" fmla="*/ 24 h 146"/>
                  <a:gd name="T26" fmla="*/ 24 w 108"/>
                  <a:gd name="T27" fmla="*/ 28 h 146"/>
                  <a:gd name="T28" fmla="*/ 24 w 108"/>
                  <a:gd name="T29" fmla="*/ 42 h 146"/>
                  <a:gd name="T30" fmla="*/ 30 w 108"/>
                  <a:gd name="T31" fmla="*/ 56 h 146"/>
                  <a:gd name="T32" fmla="*/ 38 w 108"/>
                  <a:gd name="T33" fmla="*/ 58 h 146"/>
                  <a:gd name="T34" fmla="*/ 44 w 108"/>
                  <a:gd name="T35" fmla="*/ 54 h 146"/>
                  <a:gd name="T36" fmla="*/ 58 w 108"/>
                  <a:gd name="T37" fmla="*/ 48 h 146"/>
                  <a:gd name="T38" fmla="*/ 74 w 108"/>
                  <a:gd name="T39" fmla="*/ 44 h 146"/>
                  <a:gd name="T40" fmla="*/ 78 w 108"/>
                  <a:gd name="T41" fmla="*/ 46 h 146"/>
                  <a:gd name="T42" fmla="*/ 68 w 108"/>
                  <a:gd name="T43" fmla="*/ 52 h 146"/>
                  <a:gd name="T44" fmla="*/ 54 w 108"/>
                  <a:gd name="T45" fmla="*/ 60 h 146"/>
                  <a:gd name="T46" fmla="*/ 48 w 108"/>
                  <a:gd name="T47" fmla="*/ 70 h 146"/>
                  <a:gd name="T48" fmla="*/ 52 w 108"/>
                  <a:gd name="T49" fmla="*/ 82 h 146"/>
                  <a:gd name="T50" fmla="*/ 58 w 108"/>
                  <a:gd name="T51" fmla="*/ 106 h 146"/>
                  <a:gd name="T52" fmla="*/ 64 w 108"/>
                  <a:gd name="T53" fmla="*/ 112 h 146"/>
                  <a:gd name="T54" fmla="*/ 70 w 108"/>
                  <a:gd name="T55" fmla="*/ 114 h 146"/>
                  <a:gd name="T56" fmla="*/ 58 w 108"/>
                  <a:gd name="T57" fmla="*/ 122 h 146"/>
                  <a:gd name="T58" fmla="*/ 48 w 108"/>
                  <a:gd name="T59" fmla="*/ 126 h 146"/>
                  <a:gd name="T60" fmla="*/ 36 w 108"/>
                  <a:gd name="T61" fmla="*/ 94 h 146"/>
                  <a:gd name="T62" fmla="*/ 36 w 108"/>
                  <a:gd name="T63" fmla="*/ 84 h 146"/>
                  <a:gd name="T64" fmla="*/ 26 w 108"/>
                  <a:gd name="T65" fmla="*/ 84 h 146"/>
                  <a:gd name="T66" fmla="*/ 24 w 108"/>
                  <a:gd name="T67" fmla="*/ 128 h 146"/>
                  <a:gd name="T68" fmla="*/ 20 w 108"/>
                  <a:gd name="T69" fmla="*/ 142 h 146"/>
                  <a:gd name="T70" fmla="*/ 10 w 108"/>
                  <a:gd name="T71" fmla="*/ 146 h 146"/>
                  <a:gd name="T72" fmla="*/ 6 w 108"/>
                  <a:gd name="T73" fmla="*/ 144 h 146"/>
                  <a:gd name="T74" fmla="*/ 6 w 108"/>
                  <a:gd name="T75" fmla="*/ 130 h 146"/>
                  <a:gd name="T76" fmla="*/ 10 w 108"/>
                  <a:gd name="T77" fmla="*/ 118 h 146"/>
                  <a:gd name="T78" fmla="*/ 12 w 108"/>
                  <a:gd name="T79" fmla="*/ 102 h 146"/>
                  <a:gd name="T80" fmla="*/ 0 w 108"/>
                  <a:gd name="T81" fmla="*/ 100 h 146"/>
                  <a:gd name="T82" fmla="*/ 0 w 108"/>
                  <a:gd name="T83" fmla="*/ 84 h 146"/>
                  <a:gd name="T84" fmla="*/ 10 w 108"/>
                  <a:gd name="T85" fmla="*/ 58 h 146"/>
                  <a:gd name="T86" fmla="*/ 14 w 108"/>
                  <a:gd name="T87" fmla="*/ 50 h 14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8"/>
                  <a:gd name="T133" fmla="*/ 0 h 146"/>
                  <a:gd name="T134" fmla="*/ 108 w 108"/>
                  <a:gd name="T135" fmla="*/ 146 h 14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8" h="146">
                    <a:moveTo>
                      <a:pt x="14" y="50"/>
                    </a:moveTo>
                    <a:lnTo>
                      <a:pt x="14" y="30"/>
                    </a:lnTo>
                    <a:lnTo>
                      <a:pt x="18" y="28"/>
                    </a:lnTo>
                    <a:lnTo>
                      <a:pt x="20" y="24"/>
                    </a:lnTo>
                    <a:lnTo>
                      <a:pt x="26" y="16"/>
                    </a:lnTo>
                    <a:lnTo>
                      <a:pt x="30" y="10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6" y="10"/>
                    </a:lnTo>
                    <a:lnTo>
                      <a:pt x="66" y="14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98" y="8"/>
                    </a:lnTo>
                    <a:lnTo>
                      <a:pt x="102" y="2"/>
                    </a:lnTo>
                    <a:lnTo>
                      <a:pt x="108" y="0"/>
                    </a:lnTo>
                    <a:lnTo>
                      <a:pt x="108" y="6"/>
                    </a:lnTo>
                    <a:lnTo>
                      <a:pt x="98" y="18"/>
                    </a:lnTo>
                    <a:lnTo>
                      <a:pt x="92" y="24"/>
                    </a:lnTo>
                    <a:lnTo>
                      <a:pt x="88" y="26"/>
                    </a:lnTo>
                    <a:lnTo>
                      <a:pt x="82" y="26"/>
                    </a:lnTo>
                    <a:lnTo>
                      <a:pt x="76" y="26"/>
                    </a:lnTo>
                    <a:lnTo>
                      <a:pt x="70" y="24"/>
                    </a:lnTo>
                    <a:lnTo>
                      <a:pt x="28" y="24"/>
                    </a:lnTo>
                    <a:lnTo>
                      <a:pt x="24" y="26"/>
                    </a:lnTo>
                    <a:lnTo>
                      <a:pt x="24" y="28"/>
                    </a:lnTo>
                    <a:lnTo>
                      <a:pt x="22" y="36"/>
                    </a:lnTo>
                    <a:lnTo>
                      <a:pt x="24" y="42"/>
                    </a:lnTo>
                    <a:lnTo>
                      <a:pt x="26" y="50"/>
                    </a:lnTo>
                    <a:lnTo>
                      <a:pt x="30" y="56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0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8" y="48"/>
                    </a:lnTo>
                    <a:lnTo>
                      <a:pt x="68" y="46"/>
                    </a:lnTo>
                    <a:lnTo>
                      <a:pt x="7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0" y="54"/>
                    </a:lnTo>
                    <a:lnTo>
                      <a:pt x="54" y="60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50" y="76"/>
                    </a:lnTo>
                    <a:lnTo>
                      <a:pt x="52" y="82"/>
                    </a:lnTo>
                    <a:lnTo>
                      <a:pt x="58" y="90"/>
                    </a:lnTo>
                    <a:lnTo>
                      <a:pt x="58" y="106"/>
                    </a:lnTo>
                    <a:lnTo>
                      <a:pt x="60" y="110"/>
                    </a:lnTo>
                    <a:lnTo>
                      <a:pt x="64" y="112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64" y="118"/>
                    </a:lnTo>
                    <a:lnTo>
                      <a:pt x="58" y="122"/>
                    </a:lnTo>
                    <a:lnTo>
                      <a:pt x="54" y="126"/>
                    </a:lnTo>
                    <a:lnTo>
                      <a:pt x="48" y="126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38" y="90"/>
                    </a:lnTo>
                    <a:lnTo>
                      <a:pt x="36" y="84"/>
                    </a:lnTo>
                    <a:lnTo>
                      <a:pt x="30" y="86"/>
                    </a:lnTo>
                    <a:lnTo>
                      <a:pt x="26" y="84"/>
                    </a:lnTo>
                    <a:lnTo>
                      <a:pt x="24" y="114"/>
                    </a:lnTo>
                    <a:lnTo>
                      <a:pt x="24" y="128"/>
                    </a:lnTo>
                    <a:lnTo>
                      <a:pt x="22" y="136"/>
                    </a:lnTo>
                    <a:lnTo>
                      <a:pt x="20" y="142"/>
                    </a:lnTo>
                    <a:lnTo>
                      <a:pt x="16" y="144"/>
                    </a:lnTo>
                    <a:lnTo>
                      <a:pt x="10" y="146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0"/>
                    </a:lnTo>
                    <a:lnTo>
                      <a:pt x="6" y="130"/>
                    </a:lnTo>
                    <a:lnTo>
                      <a:pt x="8" y="124"/>
                    </a:lnTo>
                    <a:lnTo>
                      <a:pt x="10" y="118"/>
                    </a:lnTo>
                    <a:lnTo>
                      <a:pt x="12" y="110"/>
                    </a:lnTo>
                    <a:lnTo>
                      <a:pt x="12" y="102"/>
                    </a:lnTo>
                    <a:lnTo>
                      <a:pt x="4" y="102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4" y="70"/>
                    </a:lnTo>
                    <a:lnTo>
                      <a:pt x="10" y="58"/>
                    </a:lnTo>
                    <a:lnTo>
                      <a:pt x="14" y="48"/>
                    </a:lnTo>
                    <a:lnTo>
                      <a:pt x="1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11" name="Freeform 97"/>
              <p:cNvSpPr>
                <a:spLocks noChangeAspect="1"/>
              </p:cNvSpPr>
              <p:nvPr/>
            </p:nvSpPr>
            <p:spPr bwMode="auto">
              <a:xfrm>
                <a:off x="4860" y="2844"/>
                <a:ext cx="20" cy="18"/>
              </a:xfrm>
              <a:custGeom>
                <a:avLst/>
                <a:gdLst>
                  <a:gd name="T0" fmla="*/ 18 w 20"/>
                  <a:gd name="T1" fmla="*/ 4 h 18"/>
                  <a:gd name="T2" fmla="*/ 20 w 20"/>
                  <a:gd name="T3" fmla="*/ 8 h 18"/>
                  <a:gd name="T4" fmla="*/ 20 w 20"/>
                  <a:gd name="T5" fmla="*/ 12 h 18"/>
                  <a:gd name="T6" fmla="*/ 20 w 20"/>
                  <a:gd name="T7" fmla="*/ 14 h 18"/>
                  <a:gd name="T8" fmla="*/ 18 w 20"/>
                  <a:gd name="T9" fmla="*/ 16 h 18"/>
                  <a:gd name="T10" fmla="*/ 12 w 20"/>
                  <a:gd name="T11" fmla="*/ 18 h 18"/>
                  <a:gd name="T12" fmla="*/ 4 w 20"/>
                  <a:gd name="T13" fmla="*/ 14 h 18"/>
                  <a:gd name="T14" fmla="*/ 0 w 20"/>
                  <a:gd name="T15" fmla="*/ 10 h 18"/>
                  <a:gd name="T16" fmla="*/ 0 w 20"/>
                  <a:gd name="T17" fmla="*/ 6 h 18"/>
                  <a:gd name="T18" fmla="*/ 12 w 20"/>
                  <a:gd name="T19" fmla="*/ 0 h 18"/>
                  <a:gd name="T20" fmla="*/ 20 w 20"/>
                  <a:gd name="T21" fmla="*/ 6 h 18"/>
                  <a:gd name="T22" fmla="*/ 18 w 20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18" y="4"/>
                    </a:moveTo>
                    <a:lnTo>
                      <a:pt x="20" y="8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2" y="18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0" y="6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312" name="Freeform 98"/>
              <p:cNvSpPr>
                <a:spLocks noChangeAspect="1"/>
              </p:cNvSpPr>
              <p:nvPr/>
            </p:nvSpPr>
            <p:spPr bwMode="auto">
              <a:xfrm>
                <a:off x="4834" y="2820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8 w 10"/>
                  <a:gd name="T3" fmla="*/ 4 h 6"/>
                  <a:gd name="T4" fmla="*/ 4 w 10"/>
                  <a:gd name="T5" fmla="*/ 6 h 6"/>
                  <a:gd name="T6" fmla="*/ 2 w 10"/>
                  <a:gd name="T7" fmla="*/ 4 h 6"/>
                  <a:gd name="T8" fmla="*/ 0 w 10"/>
                  <a:gd name="T9" fmla="*/ 2 h 6"/>
                  <a:gd name="T10" fmla="*/ 6 w 10"/>
                  <a:gd name="T11" fmla="*/ 0 h 6"/>
                  <a:gd name="T12" fmla="*/ 10 w 10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6"/>
                  <a:gd name="T23" fmla="*/ 10 w 10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6">
                    <a:moveTo>
                      <a:pt x="10" y="0"/>
                    </a:moveTo>
                    <a:lnTo>
                      <a:pt x="8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117" name="Freeform 99"/>
            <p:cNvSpPr>
              <a:spLocks noChangeAspect="1"/>
            </p:cNvSpPr>
            <p:nvPr/>
          </p:nvSpPr>
          <p:spPr bwMode="auto">
            <a:xfrm>
              <a:off x="4661" y="1410"/>
              <a:ext cx="131" cy="172"/>
            </a:xfrm>
            <a:custGeom>
              <a:avLst/>
              <a:gdLst>
                <a:gd name="T0" fmla="*/ 0 w 128"/>
                <a:gd name="T1" fmla="*/ 0 h 158"/>
                <a:gd name="T2" fmla="*/ 194 w 128"/>
                <a:gd name="T3" fmla="*/ 886 h 158"/>
                <a:gd name="T4" fmla="*/ 186 w 128"/>
                <a:gd name="T5" fmla="*/ 874 h 158"/>
                <a:gd name="T6" fmla="*/ 178 w 128"/>
                <a:gd name="T7" fmla="*/ 874 h 158"/>
                <a:gd name="T8" fmla="*/ 170 w 128"/>
                <a:gd name="T9" fmla="*/ 851 h 158"/>
                <a:gd name="T10" fmla="*/ 158 w 128"/>
                <a:gd name="T11" fmla="*/ 846 h 158"/>
                <a:gd name="T12" fmla="*/ 150 w 128"/>
                <a:gd name="T13" fmla="*/ 851 h 158"/>
                <a:gd name="T14" fmla="*/ 147 w 128"/>
                <a:gd name="T15" fmla="*/ 886 h 158"/>
                <a:gd name="T16" fmla="*/ 150 w 128"/>
                <a:gd name="T17" fmla="*/ 960 h 158"/>
                <a:gd name="T18" fmla="*/ 158 w 128"/>
                <a:gd name="T19" fmla="*/ 1035 h 158"/>
                <a:gd name="T20" fmla="*/ 170 w 128"/>
                <a:gd name="T21" fmla="*/ 1113 h 158"/>
                <a:gd name="T22" fmla="*/ 182 w 128"/>
                <a:gd name="T23" fmla="*/ 1156 h 158"/>
                <a:gd name="T24" fmla="*/ 211 w 128"/>
                <a:gd name="T25" fmla="*/ 1263 h 158"/>
                <a:gd name="T26" fmla="*/ 231 w 128"/>
                <a:gd name="T27" fmla="*/ 1349 h 158"/>
                <a:gd name="T28" fmla="*/ 219 w 128"/>
                <a:gd name="T29" fmla="*/ 1349 h 158"/>
                <a:gd name="T30" fmla="*/ 211 w 128"/>
                <a:gd name="T31" fmla="*/ 1329 h 158"/>
                <a:gd name="T32" fmla="*/ 201 w 128"/>
                <a:gd name="T33" fmla="*/ 1300 h 158"/>
                <a:gd name="T34" fmla="*/ 201 w 128"/>
                <a:gd name="T35" fmla="*/ 1436 h 158"/>
                <a:gd name="T36" fmla="*/ 186 w 128"/>
                <a:gd name="T37" fmla="*/ 1361 h 158"/>
                <a:gd name="T38" fmla="*/ 170 w 128"/>
                <a:gd name="T39" fmla="*/ 1263 h 158"/>
                <a:gd name="T40" fmla="*/ 147 w 128"/>
                <a:gd name="T41" fmla="*/ 1113 h 158"/>
                <a:gd name="T42" fmla="*/ 129 w 128"/>
                <a:gd name="T43" fmla="*/ 926 h 158"/>
                <a:gd name="T44" fmla="*/ 104 w 128"/>
                <a:gd name="T45" fmla="*/ 744 h 158"/>
                <a:gd name="T46" fmla="*/ 84 w 128"/>
                <a:gd name="T47" fmla="*/ 623 h 158"/>
                <a:gd name="T48" fmla="*/ 62 w 128"/>
                <a:gd name="T49" fmla="*/ 490 h 158"/>
                <a:gd name="T50" fmla="*/ 52 w 128"/>
                <a:gd name="T51" fmla="*/ 413 h 158"/>
                <a:gd name="T52" fmla="*/ 14 w 128"/>
                <a:gd name="T53" fmla="*/ 346 h 158"/>
                <a:gd name="T54" fmla="*/ 10 w 128"/>
                <a:gd name="T55" fmla="*/ 308 h 158"/>
                <a:gd name="T56" fmla="*/ 6 w 128"/>
                <a:gd name="T57" fmla="*/ 270 h 158"/>
                <a:gd name="T58" fmla="*/ 4 w 128"/>
                <a:gd name="T59" fmla="*/ 209 h 158"/>
                <a:gd name="T60" fmla="*/ 2 w 128"/>
                <a:gd name="T61" fmla="*/ 162 h 158"/>
                <a:gd name="T62" fmla="*/ 0 w 128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8"/>
                <a:gd name="T97" fmla="*/ 0 h 158"/>
                <a:gd name="T98" fmla="*/ 128 w 128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8" h="158">
                  <a:moveTo>
                    <a:pt x="0" y="0"/>
                  </a:moveTo>
                  <a:lnTo>
                    <a:pt x="106" y="98"/>
                  </a:lnTo>
                  <a:lnTo>
                    <a:pt x="102" y="96"/>
                  </a:lnTo>
                  <a:lnTo>
                    <a:pt x="98" y="96"/>
                  </a:lnTo>
                  <a:lnTo>
                    <a:pt x="94" y="94"/>
                  </a:lnTo>
                  <a:lnTo>
                    <a:pt x="88" y="92"/>
                  </a:lnTo>
                  <a:lnTo>
                    <a:pt x="84" y="94"/>
                  </a:lnTo>
                  <a:lnTo>
                    <a:pt x="82" y="98"/>
                  </a:lnTo>
                  <a:lnTo>
                    <a:pt x="84" y="106"/>
                  </a:lnTo>
                  <a:lnTo>
                    <a:pt x="88" y="114"/>
                  </a:lnTo>
                  <a:lnTo>
                    <a:pt x="94" y="122"/>
                  </a:lnTo>
                  <a:lnTo>
                    <a:pt x="100" y="128"/>
                  </a:lnTo>
                  <a:lnTo>
                    <a:pt x="116" y="140"/>
                  </a:lnTo>
                  <a:lnTo>
                    <a:pt x="128" y="148"/>
                  </a:lnTo>
                  <a:lnTo>
                    <a:pt x="120" y="148"/>
                  </a:lnTo>
                  <a:lnTo>
                    <a:pt x="116" y="146"/>
                  </a:lnTo>
                  <a:lnTo>
                    <a:pt x="110" y="144"/>
                  </a:lnTo>
                  <a:lnTo>
                    <a:pt x="110" y="158"/>
                  </a:lnTo>
                  <a:lnTo>
                    <a:pt x="102" y="150"/>
                  </a:lnTo>
                  <a:lnTo>
                    <a:pt x="94" y="140"/>
                  </a:lnTo>
                  <a:lnTo>
                    <a:pt x="82" y="122"/>
                  </a:lnTo>
                  <a:lnTo>
                    <a:pt x="70" y="102"/>
                  </a:lnTo>
                  <a:lnTo>
                    <a:pt x="58" y="82"/>
                  </a:lnTo>
                  <a:lnTo>
                    <a:pt x="48" y="68"/>
                  </a:lnTo>
                  <a:lnTo>
                    <a:pt x="36" y="54"/>
                  </a:lnTo>
                  <a:lnTo>
                    <a:pt x="26" y="46"/>
                  </a:lnTo>
                  <a:lnTo>
                    <a:pt x="14" y="38"/>
                  </a:lnTo>
                  <a:lnTo>
                    <a:pt x="10" y="34"/>
                  </a:lnTo>
                  <a:lnTo>
                    <a:pt x="6" y="30"/>
                  </a:lnTo>
                  <a:lnTo>
                    <a:pt x="4" y="24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18" name="Freeform 100"/>
            <p:cNvSpPr>
              <a:spLocks noChangeAspect="1"/>
            </p:cNvSpPr>
            <p:nvPr/>
          </p:nvSpPr>
          <p:spPr bwMode="auto">
            <a:xfrm>
              <a:off x="4053" y="1957"/>
              <a:ext cx="57" cy="33"/>
            </a:xfrm>
            <a:custGeom>
              <a:avLst/>
              <a:gdLst>
                <a:gd name="T0" fmla="*/ 80 w 56"/>
                <a:gd name="T1" fmla="*/ 262 h 30"/>
                <a:gd name="T2" fmla="*/ 74 w 56"/>
                <a:gd name="T3" fmla="*/ 196 h 30"/>
                <a:gd name="T4" fmla="*/ 64 w 56"/>
                <a:gd name="T5" fmla="*/ 98 h 30"/>
                <a:gd name="T6" fmla="*/ 54 w 56"/>
                <a:gd name="T7" fmla="*/ 2 h 30"/>
                <a:gd name="T8" fmla="*/ 16 w 56"/>
                <a:gd name="T9" fmla="*/ 0 h 30"/>
                <a:gd name="T10" fmla="*/ 12 w 56"/>
                <a:gd name="T11" fmla="*/ 2 h 30"/>
                <a:gd name="T12" fmla="*/ 8 w 56"/>
                <a:gd name="T13" fmla="*/ 81 h 30"/>
                <a:gd name="T14" fmla="*/ 4 w 56"/>
                <a:gd name="T15" fmla="*/ 144 h 30"/>
                <a:gd name="T16" fmla="*/ 0 w 56"/>
                <a:gd name="T17" fmla="*/ 196 h 30"/>
                <a:gd name="T18" fmla="*/ 2 w 56"/>
                <a:gd name="T19" fmla="*/ 238 h 30"/>
                <a:gd name="T20" fmla="*/ 6 w 56"/>
                <a:gd name="T21" fmla="*/ 317 h 30"/>
                <a:gd name="T22" fmla="*/ 10 w 56"/>
                <a:gd name="T23" fmla="*/ 354 h 30"/>
                <a:gd name="T24" fmla="*/ 16 w 56"/>
                <a:gd name="T25" fmla="*/ 354 h 30"/>
                <a:gd name="T26" fmla="*/ 64 w 56"/>
                <a:gd name="T27" fmla="*/ 354 h 30"/>
                <a:gd name="T28" fmla="*/ 70 w 56"/>
                <a:gd name="T29" fmla="*/ 354 h 30"/>
                <a:gd name="T30" fmla="*/ 76 w 56"/>
                <a:gd name="T31" fmla="*/ 338 h 30"/>
                <a:gd name="T32" fmla="*/ 80 w 56"/>
                <a:gd name="T33" fmla="*/ 288 h 30"/>
                <a:gd name="T34" fmla="*/ 82 w 56"/>
                <a:gd name="T35" fmla="*/ 238 h 30"/>
                <a:gd name="T36" fmla="*/ 80 w 56"/>
                <a:gd name="T37" fmla="*/ 262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"/>
                <a:gd name="T58" fmla="*/ 0 h 30"/>
                <a:gd name="T59" fmla="*/ 56 w 56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" h="30">
                  <a:moveTo>
                    <a:pt x="54" y="22"/>
                  </a:moveTo>
                  <a:lnTo>
                    <a:pt x="48" y="16"/>
                  </a:lnTo>
                  <a:lnTo>
                    <a:pt x="38" y="8"/>
                  </a:lnTo>
                  <a:lnTo>
                    <a:pt x="28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6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38" y="30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56" y="20"/>
                  </a:lnTo>
                  <a:lnTo>
                    <a:pt x="5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19" name="Freeform 101"/>
            <p:cNvSpPr>
              <a:spLocks noChangeAspect="1"/>
            </p:cNvSpPr>
            <p:nvPr/>
          </p:nvSpPr>
          <p:spPr bwMode="auto">
            <a:xfrm>
              <a:off x="2250" y="1975"/>
              <a:ext cx="137" cy="134"/>
            </a:xfrm>
            <a:custGeom>
              <a:avLst/>
              <a:gdLst>
                <a:gd name="T0" fmla="*/ 237 w 134"/>
                <a:gd name="T1" fmla="*/ 0 h 124"/>
                <a:gd name="T2" fmla="*/ 237 w 134"/>
                <a:gd name="T3" fmla="*/ 252 h 124"/>
                <a:gd name="T4" fmla="*/ 142 w 134"/>
                <a:gd name="T5" fmla="*/ 252 h 124"/>
                <a:gd name="T6" fmla="*/ 142 w 134"/>
                <a:gd name="T7" fmla="*/ 639 h 124"/>
                <a:gd name="T8" fmla="*/ 127 w 134"/>
                <a:gd name="T9" fmla="*/ 656 h 124"/>
                <a:gd name="T10" fmla="*/ 108 w 134"/>
                <a:gd name="T11" fmla="*/ 720 h 124"/>
                <a:gd name="T12" fmla="*/ 104 w 134"/>
                <a:gd name="T13" fmla="*/ 942 h 124"/>
                <a:gd name="T14" fmla="*/ 0 w 134"/>
                <a:gd name="T15" fmla="*/ 942 h 124"/>
                <a:gd name="T16" fmla="*/ 0 w 134"/>
                <a:gd name="T17" fmla="*/ 873 h 124"/>
                <a:gd name="T18" fmla="*/ 2 w 134"/>
                <a:gd name="T19" fmla="*/ 812 h 124"/>
                <a:gd name="T20" fmla="*/ 10 w 134"/>
                <a:gd name="T21" fmla="*/ 704 h 124"/>
                <a:gd name="T22" fmla="*/ 20 w 134"/>
                <a:gd name="T23" fmla="*/ 599 h 124"/>
                <a:gd name="T24" fmla="*/ 52 w 134"/>
                <a:gd name="T25" fmla="*/ 527 h 124"/>
                <a:gd name="T26" fmla="*/ 66 w 134"/>
                <a:gd name="T27" fmla="*/ 339 h 124"/>
                <a:gd name="T28" fmla="*/ 92 w 134"/>
                <a:gd name="T29" fmla="*/ 168 h 124"/>
                <a:gd name="T30" fmla="*/ 100 w 134"/>
                <a:gd name="T31" fmla="*/ 85 h 124"/>
                <a:gd name="T32" fmla="*/ 112 w 134"/>
                <a:gd name="T33" fmla="*/ 2 h 124"/>
                <a:gd name="T34" fmla="*/ 237 w 134"/>
                <a:gd name="T35" fmla="*/ 0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124"/>
                <a:gd name="T56" fmla="*/ 134 w 134"/>
                <a:gd name="T57" fmla="*/ 124 h 1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124">
                  <a:moveTo>
                    <a:pt x="134" y="0"/>
                  </a:move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2" y="108"/>
                  </a:lnTo>
                  <a:lnTo>
                    <a:pt x="10" y="94"/>
                  </a:lnTo>
                  <a:lnTo>
                    <a:pt x="20" y="80"/>
                  </a:lnTo>
                  <a:lnTo>
                    <a:pt x="26" y="70"/>
                  </a:lnTo>
                  <a:lnTo>
                    <a:pt x="40" y="44"/>
                  </a:lnTo>
                  <a:lnTo>
                    <a:pt x="54" y="22"/>
                  </a:lnTo>
                  <a:lnTo>
                    <a:pt x="58" y="12"/>
                  </a:lnTo>
                  <a:lnTo>
                    <a:pt x="64" y="2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0" name="Freeform 102"/>
            <p:cNvSpPr>
              <a:spLocks noChangeAspect="1"/>
            </p:cNvSpPr>
            <p:nvPr/>
          </p:nvSpPr>
          <p:spPr bwMode="auto">
            <a:xfrm>
              <a:off x="1726" y="891"/>
              <a:ext cx="690" cy="401"/>
            </a:xfrm>
            <a:custGeom>
              <a:avLst/>
              <a:gdLst>
                <a:gd name="T0" fmla="*/ 774 w 674"/>
                <a:gd name="T1" fmla="*/ 1831 h 370"/>
                <a:gd name="T2" fmla="*/ 713 w 674"/>
                <a:gd name="T3" fmla="*/ 1839 h 370"/>
                <a:gd name="T4" fmla="*/ 638 w 674"/>
                <a:gd name="T5" fmla="*/ 2084 h 370"/>
                <a:gd name="T6" fmla="*/ 577 w 674"/>
                <a:gd name="T7" fmla="*/ 2160 h 370"/>
                <a:gd name="T8" fmla="*/ 497 w 674"/>
                <a:gd name="T9" fmla="*/ 2237 h 370"/>
                <a:gd name="T10" fmla="*/ 497 w 674"/>
                <a:gd name="T11" fmla="*/ 2341 h 370"/>
                <a:gd name="T12" fmla="*/ 456 w 674"/>
                <a:gd name="T13" fmla="*/ 2525 h 370"/>
                <a:gd name="T14" fmla="*/ 412 w 674"/>
                <a:gd name="T15" fmla="*/ 2737 h 370"/>
                <a:gd name="T16" fmla="*/ 383 w 674"/>
                <a:gd name="T17" fmla="*/ 2950 h 370"/>
                <a:gd name="T18" fmla="*/ 335 w 674"/>
                <a:gd name="T19" fmla="*/ 2980 h 370"/>
                <a:gd name="T20" fmla="*/ 277 w 674"/>
                <a:gd name="T21" fmla="*/ 2858 h 370"/>
                <a:gd name="T22" fmla="*/ 250 w 674"/>
                <a:gd name="T23" fmla="*/ 2688 h 370"/>
                <a:gd name="T24" fmla="*/ 220 w 674"/>
                <a:gd name="T25" fmla="*/ 2457 h 370"/>
                <a:gd name="T26" fmla="*/ 217 w 674"/>
                <a:gd name="T27" fmla="*/ 2341 h 370"/>
                <a:gd name="T28" fmla="*/ 230 w 674"/>
                <a:gd name="T29" fmla="*/ 2219 h 370"/>
                <a:gd name="T30" fmla="*/ 223 w 674"/>
                <a:gd name="T31" fmla="*/ 2084 h 370"/>
                <a:gd name="T32" fmla="*/ 217 w 674"/>
                <a:gd name="T33" fmla="*/ 1964 h 370"/>
                <a:gd name="T34" fmla="*/ 291 w 674"/>
                <a:gd name="T35" fmla="*/ 1763 h 370"/>
                <a:gd name="T36" fmla="*/ 274 w 674"/>
                <a:gd name="T37" fmla="*/ 1550 h 370"/>
                <a:gd name="T38" fmla="*/ 262 w 674"/>
                <a:gd name="T39" fmla="*/ 1672 h 370"/>
                <a:gd name="T40" fmla="*/ 223 w 674"/>
                <a:gd name="T41" fmla="*/ 1593 h 370"/>
                <a:gd name="T42" fmla="*/ 291 w 674"/>
                <a:gd name="T43" fmla="*/ 1485 h 370"/>
                <a:gd name="T44" fmla="*/ 269 w 674"/>
                <a:gd name="T45" fmla="*/ 1349 h 370"/>
                <a:gd name="T46" fmla="*/ 233 w 674"/>
                <a:gd name="T47" fmla="*/ 1349 h 370"/>
                <a:gd name="T48" fmla="*/ 262 w 674"/>
                <a:gd name="T49" fmla="*/ 962 h 370"/>
                <a:gd name="T50" fmla="*/ 213 w 674"/>
                <a:gd name="T51" fmla="*/ 854 h 370"/>
                <a:gd name="T52" fmla="*/ 96 w 674"/>
                <a:gd name="T53" fmla="*/ 814 h 370"/>
                <a:gd name="T54" fmla="*/ 18 w 674"/>
                <a:gd name="T55" fmla="*/ 768 h 370"/>
                <a:gd name="T56" fmla="*/ 10 w 674"/>
                <a:gd name="T57" fmla="*/ 675 h 370"/>
                <a:gd name="T58" fmla="*/ 96 w 674"/>
                <a:gd name="T59" fmla="*/ 639 h 370"/>
                <a:gd name="T60" fmla="*/ 2 w 674"/>
                <a:gd name="T61" fmla="*/ 609 h 370"/>
                <a:gd name="T62" fmla="*/ 12 w 674"/>
                <a:gd name="T63" fmla="*/ 479 h 370"/>
                <a:gd name="T64" fmla="*/ 197 w 674"/>
                <a:gd name="T65" fmla="*/ 427 h 370"/>
                <a:gd name="T66" fmla="*/ 257 w 674"/>
                <a:gd name="T67" fmla="*/ 293 h 370"/>
                <a:gd name="T68" fmla="*/ 351 w 674"/>
                <a:gd name="T69" fmla="*/ 181 h 370"/>
                <a:gd name="T70" fmla="*/ 482 w 674"/>
                <a:gd name="T71" fmla="*/ 196 h 370"/>
                <a:gd name="T72" fmla="*/ 581 w 674"/>
                <a:gd name="T73" fmla="*/ 112 h 370"/>
                <a:gd name="T74" fmla="*/ 750 w 674"/>
                <a:gd name="T75" fmla="*/ 69 h 370"/>
                <a:gd name="T76" fmla="*/ 854 w 674"/>
                <a:gd name="T77" fmla="*/ 2 h 370"/>
                <a:gd name="T78" fmla="*/ 973 w 674"/>
                <a:gd name="T79" fmla="*/ 59 h 370"/>
                <a:gd name="T80" fmla="*/ 973 w 674"/>
                <a:gd name="T81" fmla="*/ 154 h 370"/>
                <a:gd name="T82" fmla="*/ 1046 w 674"/>
                <a:gd name="T83" fmla="*/ 181 h 370"/>
                <a:gd name="T84" fmla="*/ 1232 w 674"/>
                <a:gd name="T85" fmla="*/ 264 h 370"/>
                <a:gd name="T86" fmla="*/ 1128 w 674"/>
                <a:gd name="T87" fmla="*/ 310 h 370"/>
                <a:gd name="T88" fmla="*/ 1089 w 674"/>
                <a:gd name="T89" fmla="*/ 405 h 370"/>
                <a:gd name="T90" fmla="*/ 1076 w 674"/>
                <a:gd name="T91" fmla="*/ 556 h 370"/>
                <a:gd name="T92" fmla="*/ 1104 w 674"/>
                <a:gd name="T93" fmla="*/ 660 h 370"/>
                <a:gd name="T94" fmla="*/ 1020 w 674"/>
                <a:gd name="T95" fmla="*/ 727 h 370"/>
                <a:gd name="T96" fmla="*/ 1069 w 674"/>
                <a:gd name="T97" fmla="*/ 854 h 370"/>
                <a:gd name="T98" fmla="*/ 1053 w 674"/>
                <a:gd name="T99" fmla="*/ 916 h 370"/>
                <a:gd name="T100" fmla="*/ 1028 w 674"/>
                <a:gd name="T101" fmla="*/ 993 h 370"/>
                <a:gd name="T102" fmla="*/ 941 w 674"/>
                <a:gd name="T103" fmla="*/ 1091 h 370"/>
                <a:gd name="T104" fmla="*/ 989 w 674"/>
                <a:gd name="T105" fmla="*/ 1217 h 370"/>
                <a:gd name="T106" fmla="*/ 956 w 674"/>
                <a:gd name="T107" fmla="*/ 1251 h 370"/>
                <a:gd name="T108" fmla="*/ 960 w 674"/>
                <a:gd name="T109" fmla="*/ 1278 h 370"/>
                <a:gd name="T110" fmla="*/ 983 w 674"/>
                <a:gd name="T111" fmla="*/ 1485 h 370"/>
                <a:gd name="T112" fmla="*/ 922 w 674"/>
                <a:gd name="T113" fmla="*/ 1462 h 370"/>
                <a:gd name="T114" fmla="*/ 898 w 674"/>
                <a:gd name="T115" fmla="*/ 1421 h 370"/>
                <a:gd name="T116" fmla="*/ 914 w 674"/>
                <a:gd name="T117" fmla="*/ 1550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74"/>
                <a:gd name="T178" fmla="*/ 0 h 370"/>
                <a:gd name="T179" fmla="*/ 674 w 674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74" h="370">
                  <a:moveTo>
                    <a:pt x="524" y="194"/>
                  </a:moveTo>
                  <a:lnTo>
                    <a:pt x="498" y="206"/>
                  </a:lnTo>
                  <a:lnTo>
                    <a:pt x="468" y="216"/>
                  </a:lnTo>
                  <a:lnTo>
                    <a:pt x="436" y="224"/>
                  </a:lnTo>
                  <a:lnTo>
                    <a:pt x="420" y="226"/>
                  </a:lnTo>
                  <a:lnTo>
                    <a:pt x="404" y="226"/>
                  </a:lnTo>
                  <a:lnTo>
                    <a:pt x="400" y="226"/>
                  </a:lnTo>
                  <a:lnTo>
                    <a:pt x="398" y="224"/>
                  </a:lnTo>
                  <a:lnTo>
                    <a:pt x="392" y="220"/>
                  </a:lnTo>
                  <a:lnTo>
                    <a:pt x="388" y="228"/>
                  </a:lnTo>
                  <a:lnTo>
                    <a:pt x="382" y="236"/>
                  </a:lnTo>
                  <a:lnTo>
                    <a:pt x="376" y="242"/>
                  </a:lnTo>
                  <a:lnTo>
                    <a:pt x="366" y="248"/>
                  </a:lnTo>
                  <a:lnTo>
                    <a:pt x="358" y="254"/>
                  </a:lnTo>
                  <a:lnTo>
                    <a:pt x="348" y="258"/>
                  </a:lnTo>
                  <a:lnTo>
                    <a:pt x="338" y="260"/>
                  </a:lnTo>
                  <a:lnTo>
                    <a:pt x="328" y="262"/>
                  </a:lnTo>
                  <a:lnTo>
                    <a:pt x="322" y="262"/>
                  </a:lnTo>
                  <a:lnTo>
                    <a:pt x="318" y="264"/>
                  </a:lnTo>
                  <a:lnTo>
                    <a:pt x="314" y="268"/>
                  </a:lnTo>
                  <a:lnTo>
                    <a:pt x="308" y="268"/>
                  </a:lnTo>
                  <a:lnTo>
                    <a:pt x="294" y="268"/>
                  </a:lnTo>
                  <a:lnTo>
                    <a:pt x="280" y="270"/>
                  </a:lnTo>
                  <a:lnTo>
                    <a:pt x="272" y="274"/>
                  </a:lnTo>
                  <a:lnTo>
                    <a:pt x="270" y="276"/>
                  </a:lnTo>
                  <a:lnTo>
                    <a:pt x="270" y="278"/>
                  </a:lnTo>
                  <a:lnTo>
                    <a:pt x="270" y="280"/>
                  </a:lnTo>
                  <a:lnTo>
                    <a:pt x="272" y="282"/>
                  </a:lnTo>
                  <a:lnTo>
                    <a:pt x="276" y="286"/>
                  </a:lnTo>
                  <a:lnTo>
                    <a:pt x="270" y="290"/>
                  </a:lnTo>
                  <a:lnTo>
                    <a:pt x="266" y="286"/>
                  </a:lnTo>
                  <a:lnTo>
                    <a:pt x="266" y="298"/>
                  </a:lnTo>
                  <a:lnTo>
                    <a:pt x="262" y="302"/>
                  </a:lnTo>
                  <a:lnTo>
                    <a:pt x="258" y="306"/>
                  </a:lnTo>
                  <a:lnTo>
                    <a:pt x="248" y="312"/>
                  </a:lnTo>
                  <a:lnTo>
                    <a:pt x="238" y="320"/>
                  </a:lnTo>
                  <a:lnTo>
                    <a:pt x="234" y="324"/>
                  </a:lnTo>
                  <a:lnTo>
                    <a:pt x="230" y="330"/>
                  </a:lnTo>
                  <a:lnTo>
                    <a:pt x="228" y="334"/>
                  </a:lnTo>
                  <a:lnTo>
                    <a:pt x="224" y="338"/>
                  </a:lnTo>
                  <a:lnTo>
                    <a:pt x="222" y="338"/>
                  </a:lnTo>
                  <a:lnTo>
                    <a:pt x="218" y="342"/>
                  </a:lnTo>
                  <a:lnTo>
                    <a:pt x="214" y="350"/>
                  </a:lnTo>
                  <a:lnTo>
                    <a:pt x="210" y="360"/>
                  </a:lnTo>
                  <a:lnTo>
                    <a:pt x="208" y="364"/>
                  </a:lnTo>
                  <a:lnTo>
                    <a:pt x="204" y="368"/>
                  </a:lnTo>
                  <a:lnTo>
                    <a:pt x="198" y="370"/>
                  </a:lnTo>
                  <a:lnTo>
                    <a:pt x="192" y="370"/>
                  </a:lnTo>
                  <a:lnTo>
                    <a:pt x="186" y="370"/>
                  </a:lnTo>
                  <a:lnTo>
                    <a:pt x="182" y="368"/>
                  </a:lnTo>
                  <a:lnTo>
                    <a:pt x="174" y="362"/>
                  </a:lnTo>
                  <a:lnTo>
                    <a:pt x="168" y="356"/>
                  </a:lnTo>
                  <a:lnTo>
                    <a:pt x="164" y="354"/>
                  </a:lnTo>
                  <a:lnTo>
                    <a:pt x="156" y="354"/>
                  </a:lnTo>
                  <a:lnTo>
                    <a:pt x="150" y="352"/>
                  </a:lnTo>
                  <a:lnTo>
                    <a:pt x="146" y="350"/>
                  </a:lnTo>
                  <a:lnTo>
                    <a:pt x="142" y="344"/>
                  </a:lnTo>
                  <a:lnTo>
                    <a:pt x="142" y="340"/>
                  </a:lnTo>
                  <a:lnTo>
                    <a:pt x="140" y="336"/>
                  </a:lnTo>
                  <a:lnTo>
                    <a:pt x="136" y="332"/>
                  </a:lnTo>
                  <a:lnTo>
                    <a:pt x="134" y="326"/>
                  </a:lnTo>
                  <a:lnTo>
                    <a:pt x="132" y="320"/>
                  </a:lnTo>
                  <a:lnTo>
                    <a:pt x="126" y="318"/>
                  </a:lnTo>
                  <a:lnTo>
                    <a:pt x="122" y="312"/>
                  </a:lnTo>
                  <a:lnTo>
                    <a:pt x="120" y="304"/>
                  </a:lnTo>
                  <a:lnTo>
                    <a:pt x="120" y="298"/>
                  </a:lnTo>
                  <a:lnTo>
                    <a:pt x="128" y="296"/>
                  </a:lnTo>
                  <a:lnTo>
                    <a:pt x="134" y="292"/>
                  </a:lnTo>
                  <a:lnTo>
                    <a:pt x="122" y="292"/>
                  </a:lnTo>
                  <a:lnTo>
                    <a:pt x="118" y="290"/>
                  </a:lnTo>
                  <a:lnTo>
                    <a:pt x="116" y="286"/>
                  </a:lnTo>
                  <a:lnTo>
                    <a:pt x="118" y="282"/>
                  </a:lnTo>
                  <a:lnTo>
                    <a:pt x="118" y="278"/>
                  </a:lnTo>
                  <a:lnTo>
                    <a:pt x="116" y="274"/>
                  </a:lnTo>
                  <a:lnTo>
                    <a:pt x="126" y="274"/>
                  </a:lnTo>
                  <a:lnTo>
                    <a:pt x="132" y="270"/>
                  </a:lnTo>
                  <a:lnTo>
                    <a:pt x="126" y="268"/>
                  </a:lnTo>
                  <a:lnTo>
                    <a:pt x="120" y="266"/>
                  </a:lnTo>
                  <a:lnTo>
                    <a:pt x="108" y="262"/>
                  </a:lnTo>
                  <a:lnTo>
                    <a:pt x="122" y="258"/>
                  </a:lnTo>
                  <a:lnTo>
                    <a:pt x="134" y="254"/>
                  </a:lnTo>
                  <a:lnTo>
                    <a:pt x="122" y="254"/>
                  </a:lnTo>
                  <a:lnTo>
                    <a:pt x="114" y="254"/>
                  </a:lnTo>
                  <a:lnTo>
                    <a:pt x="116" y="246"/>
                  </a:lnTo>
                  <a:lnTo>
                    <a:pt x="118" y="242"/>
                  </a:lnTo>
                  <a:lnTo>
                    <a:pt x="124" y="238"/>
                  </a:lnTo>
                  <a:lnTo>
                    <a:pt x="130" y="234"/>
                  </a:lnTo>
                  <a:lnTo>
                    <a:pt x="142" y="228"/>
                  </a:lnTo>
                  <a:lnTo>
                    <a:pt x="152" y="224"/>
                  </a:lnTo>
                  <a:lnTo>
                    <a:pt x="158" y="218"/>
                  </a:lnTo>
                  <a:lnTo>
                    <a:pt x="164" y="212"/>
                  </a:lnTo>
                  <a:lnTo>
                    <a:pt x="170" y="196"/>
                  </a:lnTo>
                  <a:lnTo>
                    <a:pt x="164" y="194"/>
                  </a:lnTo>
                  <a:lnTo>
                    <a:pt x="154" y="192"/>
                  </a:lnTo>
                  <a:lnTo>
                    <a:pt x="148" y="192"/>
                  </a:lnTo>
                  <a:lnTo>
                    <a:pt x="142" y="194"/>
                  </a:lnTo>
                  <a:lnTo>
                    <a:pt x="152" y="196"/>
                  </a:lnTo>
                  <a:lnTo>
                    <a:pt x="150" y="202"/>
                  </a:lnTo>
                  <a:lnTo>
                    <a:pt x="146" y="204"/>
                  </a:lnTo>
                  <a:lnTo>
                    <a:pt x="142" y="206"/>
                  </a:lnTo>
                  <a:lnTo>
                    <a:pt x="136" y="206"/>
                  </a:lnTo>
                  <a:lnTo>
                    <a:pt x="130" y="206"/>
                  </a:lnTo>
                  <a:lnTo>
                    <a:pt x="126" y="204"/>
                  </a:lnTo>
                  <a:lnTo>
                    <a:pt x="124" y="202"/>
                  </a:lnTo>
                  <a:lnTo>
                    <a:pt x="122" y="196"/>
                  </a:lnTo>
                  <a:lnTo>
                    <a:pt x="124" y="192"/>
                  </a:lnTo>
                  <a:lnTo>
                    <a:pt x="128" y="188"/>
                  </a:lnTo>
                  <a:lnTo>
                    <a:pt x="134" y="186"/>
                  </a:lnTo>
                  <a:lnTo>
                    <a:pt x="142" y="184"/>
                  </a:lnTo>
                  <a:lnTo>
                    <a:pt x="158" y="184"/>
                  </a:lnTo>
                  <a:lnTo>
                    <a:pt x="168" y="182"/>
                  </a:lnTo>
                  <a:lnTo>
                    <a:pt x="160" y="174"/>
                  </a:lnTo>
                  <a:lnTo>
                    <a:pt x="156" y="168"/>
                  </a:lnTo>
                  <a:lnTo>
                    <a:pt x="152" y="164"/>
                  </a:lnTo>
                  <a:lnTo>
                    <a:pt x="146" y="166"/>
                  </a:lnTo>
                  <a:lnTo>
                    <a:pt x="144" y="168"/>
                  </a:lnTo>
                  <a:lnTo>
                    <a:pt x="140" y="172"/>
                  </a:lnTo>
                  <a:lnTo>
                    <a:pt x="136" y="172"/>
                  </a:lnTo>
                  <a:lnTo>
                    <a:pt x="130" y="170"/>
                  </a:lnTo>
                  <a:lnTo>
                    <a:pt x="128" y="166"/>
                  </a:lnTo>
                  <a:lnTo>
                    <a:pt x="144" y="136"/>
                  </a:lnTo>
                  <a:lnTo>
                    <a:pt x="140" y="134"/>
                  </a:lnTo>
                  <a:lnTo>
                    <a:pt x="138" y="128"/>
                  </a:lnTo>
                  <a:lnTo>
                    <a:pt x="140" y="122"/>
                  </a:lnTo>
                  <a:lnTo>
                    <a:pt x="142" y="118"/>
                  </a:lnTo>
                  <a:lnTo>
                    <a:pt x="136" y="118"/>
                  </a:lnTo>
                  <a:lnTo>
                    <a:pt x="132" y="116"/>
                  </a:lnTo>
                  <a:lnTo>
                    <a:pt x="128" y="112"/>
                  </a:lnTo>
                  <a:lnTo>
                    <a:pt x="126" y="106"/>
                  </a:lnTo>
                  <a:lnTo>
                    <a:pt x="116" y="106"/>
                  </a:lnTo>
                  <a:lnTo>
                    <a:pt x="106" y="102"/>
                  </a:lnTo>
                  <a:lnTo>
                    <a:pt x="96" y="98"/>
                  </a:lnTo>
                  <a:lnTo>
                    <a:pt x="84" y="96"/>
                  </a:lnTo>
                  <a:lnTo>
                    <a:pt x="68" y="98"/>
                  </a:lnTo>
                  <a:lnTo>
                    <a:pt x="54" y="100"/>
                  </a:lnTo>
                  <a:lnTo>
                    <a:pt x="42" y="102"/>
                  </a:lnTo>
                  <a:lnTo>
                    <a:pt x="30" y="102"/>
                  </a:lnTo>
                  <a:lnTo>
                    <a:pt x="26" y="102"/>
                  </a:lnTo>
                  <a:lnTo>
                    <a:pt x="24" y="98"/>
                  </a:lnTo>
                  <a:lnTo>
                    <a:pt x="18" y="94"/>
                  </a:lnTo>
                  <a:lnTo>
                    <a:pt x="20" y="94"/>
                  </a:lnTo>
                  <a:lnTo>
                    <a:pt x="12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4" y="82"/>
                  </a:lnTo>
                  <a:lnTo>
                    <a:pt x="20" y="80"/>
                  </a:lnTo>
                  <a:lnTo>
                    <a:pt x="40" y="82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58" y="74"/>
                  </a:lnTo>
                  <a:lnTo>
                    <a:pt x="24" y="74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4" y="62"/>
                  </a:lnTo>
                  <a:lnTo>
                    <a:pt x="12" y="60"/>
                  </a:lnTo>
                  <a:lnTo>
                    <a:pt x="26" y="60"/>
                  </a:lnTo>
                  <a:lnTo>
                    <a:pt x="46" y="60"/>
                  </a:lnTo>
                  <a:lnTo>
                    <a:pt x="72" y="58"/>
                  </a:lnTo>
                  <a:lnTo>
                    <a:pt x="96" y="54"/>
                  </a:lnTo>
                  <a:lnTo>
                    <a:pt x="106" y="52"/>
                  </a:lnTo>
                  <a:lnTo>
                    <a:pt x="112" y="48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8" y="38"/>
                  </a:lnTo>
                  <a:lnTo>
                    <a:pt x="140" y="36"/>
                  </a:lnTo>
                  <a:lnTo>
                    <a:pt x="148" y="36"/>
                  </a:lnTo>
                  <a:lnTo>
                    <a:pt x="156" y="34"/>
                  </a:lnTo>
                  <a:lnTo>
                    <a:pt x="170" y="30"/>
                  </a:lnTo>
                  <a:lnTo>
                    <a:pt x="182" y="24"/>
                  </a:lnTo>
                  <a:lnTo>
                    <a:pt x="190" y="22"/>
                  </a:lnTo>
                  <a:lnTo>
                    <a:pt x="198" y="22"/>
                  </a:lnTo>
                  <a:lnTo>
                    <a:pt x="224" y="18"/>
                  </a:lnTo>
                  <a:lnTo>
                    <a:pt x="252" y="18"/>
                  </a:lnTo>
                  <a:lnTo>
                    <a:pt x="250" y="24"/>
                  </a:lnTo>
                  <a:lnTo>
                    <a:pt x="262" y="24"/>
                  </a:lnTo>
                  <a:lnTo>
                    <a:pt x="276" y="22"/>
                  </a:lnTo>
                  <a:lnTo>
                    <a:pt x="290" y="18"/>
                  </a:lnTo>
                  <a:lnTo>
                    <a:pt x="304" y="18"/>
                  </a:lnTo>
                  <a:lnTo>
                    <a:pt x="310" y="16"/>
                  </a:lnTo>
                  <a:lnTo>
                    <a:pt x="316" y="14"/>
                  </a:lnTo>
                  <a:lnTo>
                    <a:pt x="332" y="6"/>
                  </a:lnTo>
                  <a:lnTo>
                    <a:pt x="388" y="6"/>
                  </a:lnTo>
                  <a:lnTo>
                    <a:pt x="392" y="8"/>
                  </a:lnTo>
                  <a:lnTo>
                    <a:pt x="396" y="10"/>
                  </a:lnTo>
                  <a:lnTo>
                    <a:pt x="408" y="8"/>
                  </a:lnTo>
                  <a:lnTo>
                    <a:pt x="422" y="4"/>
                  </a:lnTo>
                  <a:lnTo>
                    <a:pt x="438" y="2"/>
                  </a:lnTo>
                  <a:lnTo>
                    <a:pt x="452" y="0"/>
                  </a:lnTo>
                  <a:lnTo>
                    <a:pt x="458" y="0"/>
                  </a:lnTo>
                  <a:lnTo>
                    <a:pt x="464" y="2"/>
                  </a:lnTo>
                  <a:lnTo>
                    <a:pt x="470" y="6"/>
                  </a:lnTo>
                  <a:lnTo>
                    <a:pt x="472" y="12"/>
                  </a:lnTo>
                  <a:lnTo>
                    <a:pt x="518" y="12"/>
                  </a:lnTo>
                  <a:lnTo>
                    <a:pt x="522" y="8"/>
                  </a:lnTo>
                  <a:lnTo>
                    <a:pt x="528" y="6"/>
                  </a:lnTo>
                  <a:lnTo>
                    <a:pt x="538" y="6"/>
                  </a:lnTo>
                  <a:lnTo>
                    <a:pt x="558" y="8"/>
                  </a:lnTo>
                  <a:lnTo>
                    <a:pt x="578" y="12"/>
                  </a:lnTo>
                  <a:lnTo>
                    <a:pt x="578" y="18"/>
                  </a:lnTo>
                  <a:lnTo>
                    <a:pt x="528" y="18"/>
                  </a:lnTo>
                  <a:lnTo>
                    <a:pt x="528" y="20"/>
                  </a:lnTo>
                  <a:lnTo>
                    <a:pt x="564" y="20"/>
                  </a:lnTo>
                  <a:lnTo>
                    <a:pt x="564" y="18"/>
                  </a:lnTo>
                  <a:lnTo>
                    <a:pt x="572" y="18"/>
                  </a:lnTo>
                  <a:lnTo>
                    <a:pt x="568" y="22"/>
                  </a:lnTo>
                  <a:lnTo>
                    <a:pt x="564" y="24"/>
                  </a:lnTo>
                  <a:lnTo>
                    <a:pt x="674" y="24"/>
                  </a:lnTo>
                  <a:lnTo>
                    <a:pt x="672" y="28"/>
                  </a:lnTo>
                  <a:lnTo>
                    <a:pt x="670" y="30"/>
                  </a:lnTo>
                  <a:lnTo>
                    <a:pt x="668" y="32"/>
                  </a:lnTo>
                  <a:lnTo>
                    <a:pt x="664" y="32"/>
                  </a:lnTo>
                  <a:lnTo>
                    <a:pt x="646" y="34"/>
                  </a:lnTo>
                  <a:lnTo>
                    <a:pt x="634" y="34"/>
                  </a:lnTo>
                  <a:lnTo>
                    <a:pt x="624" y="36"/>
                  </a:lnTo>
                  <a:lnTo>
                    <a:pt x="612" y="38"/>
                  </a:lnTo>
                  <a:lnTo>
                    <a:pt x="598" y="42"/>
                  </a:lnTo>
                  <a:lnTo>
                    <a:pt x="606" y="42"/>
                  </a:lnTo>
                  <a:lnTo>
                    <a:pt x="596" y="44"/>
                  </a:lnTo>
                  <a:lnTo>
                    <a:pt x="590" y="46"/>
                  </a:lnTo>
                  <a:lnTo>
                    <a:pt x="592" y="50"/>
                  </a:lnTo>
                  <a:lnTo>
                    <a:pt x="574" y="58"/>
                  </a:lnTo>
                  <a:lnTo>
                    <a:pt x="566" y="64"/>
                  </a:lnTo>
                  <a:lnTo>
                    <a:pt x="560" y="72"/>
                  </a:lnTo>
                  <a:lnTo>
                    <a:pt x="572" y="70"/>
                  </a:lnTo>
                  <a:lnTo>
                    <a:pt x="584" y="68"/>
                  </a:lnTo>
                  <a:lnTo>
                    <a:pt x="586" y="72"/>
                  </a:lnTo>
                  <a:lnTo>
                    <a:pt x="586" y="76"/>
                  </a:lnTo>
                  <a:lnTo>
                    <a:pt x="592" y="78"/>
                  </a:lnTo>
                  <a:lnTo>
                    <a:pt x="596" y="80"/>
                  </a:lnTo>
                  <a:lnTo>
                    <a:pt x="600" y="82"/>
                  </a:lnTo>
                  <a:lnTo>
                    <a:pt x="594" y="86"/>
                  </a:lnTo>
                  <a:lnTo>
                    <a:pt x="588" y="86"/>
                  </a:lnTo>
                  <a:lnTo>
                    <a:pt x="572" y="88"/>
                  </a:lnTo>
                  <a:lnTo>
                    <a:pt x="558" y="88"/>
                  </a:lnTo>
                  <a:lnTo>
                    <a:pt x="554" y="90"/>
                  </a:lnTo>
                  <a:lnTo>
                    <a:pt x="552" y="94"/>
                  </a:lnTo>
                  <a:lnTo>
                    <a:pt x="562" y="96"/>
                  </a:lnTo>
                  <a:lnTo>
                    <a:pt x="574" y="96"/>
                  </a:lnTo>
                  <a:lnTo>
                    <a:pt x="576" y="102"/>
                  </a:lnTo>
                  <a:lnTo>
                    <a:pt x="580" y="106"/>
                  </a:lnTo>
                  <a:lnTo>
                    <a:pt x="584" y="108"/>
                  </a:lnTo>
                  <a:lnTo>
                    <a:pt x="590" y="110"/>
                  </a:lnTo>
                  <a:lnTo>
                    <a:pt x="582" y="114"/>
                  </a:lnTo>
                  <a:lnTo>
                    <a:pt x="576" y="116"/>
                  </a:lnTo>
                  <a:lnTo>
                    <a:pt x="572" y="114"/>
                  </a:lnTo>
                  <a:lnTo>
                    <a:pt x="560" y="114"/>
                  </a:lnTo>
                  <a:lnTo>
                    <a:pt x="566" y="116"/>
                  </a:lnTo>
                  <a:lnTo>
                    <a:pt x="570" y="118"/>
                  </a:lnTo>
                  <a:lnTo>
                    <a:pt x="564" y="122"/>
                  </a:lnTo>
                  <a:lnTo>
                    <a:pt x="558" y="124"/>
                  </a:lnTo>
                  <a:lnTo>
                    <a:pt x="542" y="124"/>
                  </a:lnTo>
                  <a:lnTo>
                    <a:pt x="552" y="128"/>
                  </a:lnTo>
                  <a:lnTo>
                    <a:pt x="554" y="132"/>
                  </a:lnTo>
                  <a:lnTo>
                    <a:pt x="558" y="136"/>
                  </a:lnTo>
                  <a:lnTo>
                    <a:pt x="512" y="136"/>
                  </a:lnTo>
                  <a:lnTo>
                    <a:pt x="516" y="138"/>
                  </a:lnTo>
                  <a:lnTo>
                    <a:pt x="520" y="140"/>
                  </a:lnTo>
                  <a:lnTo>
                    <a:pt x="528" y="144"/>
                  </a:lnTo>
                  <a:lnTo>
                    <a:pt x="536" y="148"/>
                  </a:lnTo>
                  <a:lnTo>
                    <a:pt x="538" y="150"/>
                  </a:lnTo>
                  <a:lnTo>
                    <a:pt x="540" y="154"/>
                  </a:lnTo>
                  <a:lnTo>
                    <a:pt x="538" y="158"/>
                  </a:lnTo>
                  <a:lnTo>
                    <a:pt x="534" y="160"/>
                  </a:lnTo>
                  <a:lnTo>
                    <a:pt x="526" y="158"/>
                  </a:lnTo>
                  <a:lnTo>
                    <a:pt x="518" y="154"/>
                  </a:lnTo>
                  <a:lnTo>
                    <a:pt x="510" y="148"/>
                  </a:lnTo>
                  <a:lnTo>
                    <a:pt x="504" y="148"/>
                  </a:lnTo>
                  <a:lnTo>
                    <a:pt x="500" y="148"/>
                  </a:lnTo>
                  <a:lnTo>
                    <a:pt x="508" y="152"/>
                  </a:lnTo>
                  <a:lnTo>
                    <a:pt x="522" y="158"/>
                  </a:lnTo>
                  <a:lnTo>
                    <a:pt x="534" y="164"/>
                  </a:lnTo>
                  <a:lnTo>
                    <a:pt x="538" y="168"/>
                  </a:lnTo>
                  <a:lnTo>
                    <a:pt x="540" y="172"/>
                  </a:lnTo>
                  <a:lnTo>
                    <a:pt x="538" y="180"/>
                  </a:lnTo>
                  <a:lnTo>
                    <a:pt x="534" y="184"/>
                  </a:lnTo>
                  <a:lnTo>
                    <a:pt x="528" y="186"/>
                  </a:lnTo>
                  <a:lnTo>
                    <a:pt x="520" y="188"/>
                  </a:lnTo>
                  <a:lnTo>
                    <a:pt x="512" y="186"/>
                  </a:lnTo>
                  <a:lnTo>
                    <a:pt x="506" y="184"/>
                  </a:lnTo>
                  <a:lnTo>
                    <a:pt x="502" y="180"/>
                  </a:lnTo>
                  <a:lnTo>
                    <a:pt x="500" y="172"/>
                  </a:lnTo>
                  <a:lnTo>
                    <a:pt x="482" y="170"/>
                  </a:lnTo>
                  <a:lnTo>
                    <a:pt x="466" y="166"/>
                  </a:lnTo>
                  <a:lnTo>
                    <a:pt x="478" y="170"/>
                  </a:lnTo>
                  <a:lnTo>
                    <a:pt x="488" y="174"/>
                  </a:lnTo>
                  <a:lnTo>
                    <a:pt x="484" y="178"/>
                  </a:lnTo>
                  <a:lnTo>
                    <a:pt x="478" y="182"/>
                  </a:lnTo>
                  <a:lnTo>
                    <a:pt x="480" y="186"/>
                  </a:lnTo>
                  <a:lnTo>
                    <a:pt x="484" y="190"/>
                  </a:lnTo>
                  <a:lnTo>
                    <a:pt x="496" y="192"/>
                  </a:lnTo>
                  <a:lnTo>
                    <a:pt x="510" y="192"/>
                  </a:lnTo>
                  <a:lnTo>
                    <a:pt x="526" y="192"/>
                  </a:lnTo>
                  <a:lnTo>
                    <a:pt x="524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1" name="Freeform 103"/>
            <p:cNvSpPr>
              <a:spLocks noChangeAspect="1"/>
            </p:cNvSpPr>
            <p:nvPr/>
          </p:nvSpPr>
          <p:spPr bwMode="auto">
            <a:xfrm>
              <a:off x="2230" y="1171"/>
              <a:ext cx="138" cy="63"/>
            </a:xfrm>
            <a:custGeom>
              <a:avLst/>
              <a:gdLst>
                <a:gd name="T0" fmla="*/ 0 w 136"/>
                <a:gd name="T1" fmla="*/ 136 h 58"/>
                <a:gd name="T2" fmla="*/ 6 w 136"/>
                <a:gd name="T3" fmla="*/ 98 h 58"/>
                <a:gd name="T4" fmla="*/ 10 w 136"/>
                <a:gd name="T5" fmla="*/ 70 h 58"/>
                <a:gd name="T6" fmla="*/ 14 w 136"/>
                <a:gd name="T7" fmla="*/ 4 h 58"/>
                <a:gd name="T8" fmla="*/ 20 w 136"/>
                <a:gd name="T9" fmla="*/ 2 h 58"/>
                <a:gd name="T10" fmla="*/ 24 w 136"/>
                <a:gd name="T11" fmla="*/ 2 h 58"/>
                <a:gd name="T12" fmla="*/ 28 w 136"/>
                <a:gd name="T13" fmla="*/ 4 h 58"/>
                <a:gd name="T14" fmla="*/ 32 w 136"/>
                <a:gd name="T15" fmla="*/ 59 h 58"/>
                <a:gd name="T16" fmla="*/ 62 w 136"/>
                <a:gd name="T17" fmla="*/ 70 h 58"/>
                <a:gd name="T18" fmla="*/ 60 w 136"/>
                <a:gd name="T19" fmla="*/ 115 h 58"/>
                <a:gd name="T20" fmla="*/ 32 w 136"/>
                <a:gd name="T21" fmla="*/ 161 h 58"/>
                <a:gd name="T22" fmla="*/ 64 w 136"/>
                <a:gd name="T23" fmla="*/ 161 h 58"/>
                <a:gd name="T24" fmla="*/ 70 w 136"/>
                <a:gd name="T25" fmla="*/ 115 h 58"/>
                <a:gd name="T26" fmla="*/ 78 w 136"/>
                <a:gd name="T27" fmla="*/ 59 h 58"/>
                <a:gd name="T28" fmla="*/ 82 w 136"/>
                <a:gd name="T29" fmla="*/ 98 h 58"/>
                <a:gd name="T30" fmla="*/ 94 w 136"/>
                <a:gd name="T31" fmla="*/ 83 h 58"/>
                <a:gd name="T32" fmla="*/ 113 w 136"/>
                <a:gd name="T33" fmla="*/ 59 h 58"/>
                <a:gd name="T34" fmla="*/ 141 w 136"/>
                <a:gd name="T35" fmla="*/ 2 h 58"/>
                <a:gd name="T36" fmla="*/ 156 w 136"/>
                <a:gd name="T37" fmla="*/ 0 h 58"/>
                <a:gd name="T38" fmla="*/ 166 w 136"/>
                <a:gd name="T39" fmla="*/ 2 h 58"/>
                <a:gd name="T40" fmla="*/ 175 w 136"/>
                <a:gd name="T41" fmla="*/ 70 h 58"/>
                <a:gd name="T42" fmla="*/ 196 w 136"/>
                <a:gd name="T43" fmla="*/ 190 h 58"/>
                <a:gd name="T44" fmla="*/ 196 w 136"/>
                <a:gd name="T45" fmla="*/ 243 h 58"/>
                <a:gd name="T46" fmla="*/ 184 w 136"/>
                <a:gd name="T47" fmla="*/ 264 h 58"/>
                <a:gd name="T48" fmla="*/ 172 w 136"/>
                <a:gd name="T49" fmla="*/ 278 h 58"/>
                <a:gd name="T50" fmla="*/ 162 w 136"/>
                <a:gd name="T51" fmla="*/ 328 h 58"/>
                <a:gd name="T52" fmla="*/ 145 w 136"/>
                <a:gd name="T53" fmla="*/ 400 h 58"/>
                <a:gd name="T54" fmla="*/ 133 w 136"/>
                <a:gd name="T55" fmla="*/ 406 h 58"/>
                <a:gd name="T56" fmla="*/ 117 w 136"/>
                <a:gd name="T57" fmla="*/ 406 h 58"/>
                <a:gd name="T58" fmla="*/ 105 w 136"/>
                <a:gd name="T59" fmla="*/ 406 h 58"/>
                <a:gd name="T60" fmla="*/ 98 w 136"/>
                <a:gd name="T61" fmla="*/ 400 h 58"/>
                <a:gd name="T62" fmla="*/ 109 w 136"/>
                <a:gd name="T63" fmla="*/ 441 h 58"/>
                <a:gd name="T64" fmla="*/ 98 w 136"/>
                <a:gd name="T65" fmla="*/ 479 h 58"/>
                <a:gd name="T66" fmla="*/ 92 w 136"/>
                <a:gd name="T67" fmla="*/ 495 h 58"/>
                <a:gd name="T68" fmla="*/ 82 w 136"/>
                <a:gd name="T69" fmla="*/ 495 h 58"/>
                <a:gd name="T70" fmla="*/ 74 w 136"/>
                <a:gd name="T71" fmla="*/ 495 h 58"/>
                <a:gd name="T72" fmla="*/ 28 w 136"/>
                <a:gd name="T73" fmla="*/ 471 h 58"/>
                <a:gd name="T74" fmla="*/ 10 w 136"/>
                <a:gd name="T75" fmla="*/ 434 h 58"/>
                <a:gd name="T76" fmla="*/ 18 w 136"/>
                <a:gd name="T77" fmla="*/ 400 h 58"/>
                <a:gd name="T78" fmla="*/ 26 w 136"/>
                <a:gd name="T79" fmla="*/ 368 h 58"/>
                <a:gd name="T80" fmla="*/ 18 w 136"/>
                <a:gd name="T81" fmla="*/ 328 h 58"/>
                <a:gd name="T82" fmla="*/ 12 w 136"/>
                <a:gd name="T83" fmla="*/ 312 h 58"/>
                <a:gd name="T84" fmla="*/ 0 w 136"/>
                <a:gd name="T85" fmla="*/ 264 h 58"/>
                <a:gd name="T86" fmla="*/ 8 w 136"/>
                <a:gd name="T87" fmla="*/ 224 h 58"/>
                <a:gd name="T88" fmla="*/ 14 w 136"/>
                <a:gd name="T89" fmla="*/ 190 h 58"/>
                <a:gd name="T90" fmla="*/ 6 w 136"/>
                <a:gd name="T91" fmla="*/ 175 h 58"/>
                <a:gd name="T92" fmla="*/ 0 w 136"/>
                <a:gd name="T93" fmla="*/ 136 h 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58"/>
                <a:gd name="T143" fmla="*/ 136 w 136"/>
                <a:gd name="T144" fmla="*/ 58 h 5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58">
                  <a:moveTo>
                    <a:pt x="0" y="16"/>
                  </a:move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38" y="18"/>
                  </a:lnTo>
                  <a:lnTo>
                    <a:pt x="44" y="14"/>
                  </a:lnTo>
                  <a:lnTo>
                    <a:pt x="52" y="6"/>
                  </a:lnTo>
                  <a:lnTo>
                    <a:pt x="56" y="12"/>
                  </a:lnTo>
                  <a:lnTo>
                    <a:pt x="68" y="10"/>
                  </a:lnTo>
                  <a:lnTo>
                    <a:pt x="82" y="6"/>
                  </a:lnTo>
                  <a:lnTo>
                    <a:pt x="96" y="2"/>
                  </a:lnTo>
                  <a:lnTo>
                    <a:pt x="104" y="0"/>
                  </a:lnTo>
                  <a:lnTo>
                    <a:pt x="114" y="2"/>
                  </a:lnTo>
                  <a:lnTo>
                    <a:pt x="122" y="8"/>
                  </a:lnTo>
                  <a:lnTo>
                    <a:pt x="136" y="22"/>
                  </a:lnTo>
                  <a:lnTo>
                    <a:pt x="136" y="28"/>
                  </a:lnTo>
                  <a:lnTo>
                    <a:pt x="128" y="30"/>
                  </a:lnTo>
                  <a:lnTo>
                    <a:pt x="120" y="32"/>
                  </a:lnTo>
                  <a:lnTo>
                    <a:pt x="110" y="38"/>
                  </a:lnTo>
                  <a:lnTo>
                    <a:pt x="98" y="46"/>
                  </a:lnTo>
                  <a:lnTo>
                    <a:pt x="92" y="48"/>
                  </a:lnTo>
                  <a:lnTo>
                    <a:pt x="84" y="48"/>
                  </a:lnTo>
                  <a:lnTo>
                    <a:pt x="78" y="48"/>
                  </a:lnTo>
                  <a:lnTo>
                    <a:pt x="72" y="46"/>
                  </a:lnTo>
                  <a:lnTo>
                    <a:pt x="80" y="52"/>
                  </a:lnTo>
                  <a:lnTo>
                    <a:pt x="72" y="56"/>
                  </a:lnTo>
                  <a:lnTo>
                    <a:pt x="66" y="58"/>
                  </a:lnTo>
                  <a:lnTo>
                    <a:pt x="56" y="58"/>
                  </a:lnTo>
                  <a:lnTo>
                    <a:pt x="48" y="58"/>
                  </a:lnTo>
                  <a:lnTo>
                    <a:pt x="28" y="54"/>
                  </a:lnTo>
                  <a:lnTo>
                    <a:pt x="10" y="50"/>
                  </a:lnTo>
                  <a:lnTo>
                    <a:pt x="18" y="46"/>
                  </a:lnTo>
                  <a:lnTo>
                    <a:pt x="26" y="42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0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6" y="2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2" name="Freeform 104"/>
            <p:cNvSpPr>
              <a:spLocks noChangeAspect="1"/>
            </p:cNvSpPr>
            <p:nvPr/>
          </p:nvSpPr>
          <p:spPr bwMode="auto">
            <a:xfrm>
              <a:off x="3282" y="2815"/>
              <a:ext cx="137" cy="293"/>
            </a:xfrm>
            <a:custGeom>
              <a:avLst/>
              <a:gdLst>
                <a:gd name="T0" fmla="*/ 58 w 134"/>
                <a:gd name="T1" fmla="*/ 763 h 270"/>
                <a:gd name="T2" fmla="*/ 66 w 134"/>
                <a:gd name="T3" fmla="*/ 695 h 270"/>
                <a:gd name="T4" fmla="*/ 80 w 134"/>
                <a:gd name="T5" fmla="*/ 613 h 270"/>
                <a:gd name="T6" fmla="*/ 104 w 134"/>
                <a:gd name="T7" fmla="*/ 613 h 270"/>
                <a:gd name="T8" fmla="*/ 127 w 134"/>
                <a:gd name="T9" fmla="*/ 590 h 270"/>
                <a:gd name="T10" fmla="*/ 165 w 134"/>
                <a:gd name="T11" fmla="*/ 288 h 270"/>
                <a:gd name="T12" fmla="*/ 177 w 134"/>
                <a:gd name="T13" fmla="*/ 253 h 270"/>
                <a:gd name="T14" fmla="*/ 193 w 134"/>
                <a:gd name="T15" fmla="*/ 233 h 270"/>
                <a:gd name="T16" fmla="*/ 201 w 134"/>
                <a:gd name="T17" fmla="*/ 112 h 270"/>
                <a:gd name="T18" fmla="*/ 210 w 134"/>
                <a:gd name="T19" fmla="*/ 0 h 270"/>
                <a:gd name="T20" fmla="*/ 213 w 134"/>
                <a:gd name="T21" fmla="*/ 155 h 270"/>
                <a:gd name="T22" fmla="*/ 233 w 134"/>
                <a:gd name="T23" fmla="*/ 474 h 270"/>
                <a:gd name="T24" fmla="*/ 237 w 134"/>
                <a:gd name="T25" fmla="*/ 613 h 270"/>
                <a:gd name="T26" fmla="*/ 230 w 134"/>
                <a:gd name="T27" fmla="*/ 665 h 270"/>
                <a:gd name="T28" fmla="*/ 223 w 134"/>
                <a:gd name="T29" fmla="*/ 640 h 270"/>
                <a:gd name="T30" fmla="*/ 213 w 134"/>
                <a:gd name="T31" fmla="*/ 613 h 270"/>
                <a:gd name="T32" fmla="*/ 210 w 134"/>
                <a:gd name="T33" fmla="*/ 709 h 270"/>
                <a:gd name="T34" fmla="*/ 213 w 134"/>
                <a:gd name="T35" fmla="*/ 775 h 270"/>
                <a:gd name="T36" fmla="*/ 217 w 134"/>
                <a:gd name="T37" fmla="*/ 828 h 270"/>
                <a:gd name="T38" fmla="*/ 203 w 134"/>
                <a:gd name="T39" fmla="*/ 964 h 270"/>
                <a:gd name="T40" fmla="*/ 154 w 134"/>
                <a:gd name="T41" fmla="*/ 1451 h 270"/>
                <a:gd name="T42" fmla="*/ 136 w 134"/>
                <a:gd name="T43" fmla="*/ 1855 h 270"/>
                <a:gd name="T44" fmla="*/ 124 w 134"/>
                <a:gd name="T45" fmla="*/ 2001 h 270"/>
                <a:gd name="T46" fmla="*/ 108 w 134"/>
                <a:gd name="T47" fmla="*/ 2162 h 270"/>
                <a:gd name="T48" fmla="*/ 76 w 134"/>
                <a:gd name="T49" fmla="*/ 2209 h 270"/>
                <a:gd name="T50" fmla="*/ 56 w 134"/>
                <a:gd name="T51" fmla="*/ 2263 h 270"/>
                <a:gd name="T52" fmla="*/ 16 w 134"/>
                <a:gd name="T53" fmla="*/ 2184 h 270"/>
                <a:gd name="T54" fmla="*/ 8 w 134"/>
                <a:gd name="T55" fmla="*/ 2068 h 270"/>
                <a:gd name="T56" fmla="*/ 0 w 134"/>
                <a:gd name="T57" fmla="*/ 1729 h 270"/>
                <a:gd name="T58" fmla="*/ 6 w 134"/>
                <a:gd name="T59" fmla="*/ 1566 h 270"/>
                <a:gd name="T60" fmla="*/ 14 w 134"/>
                <a:gd name="T61" fmla="*/ 1480 h 270"/>
                <a:gd name="T62" fmla="*/ 52 w 134"/>
                <a:gd name="T63" fmla="*/ 1309 h 270"/>
                <a:gd name="T64" fmla="*/ 52 w 134"/>
                <a:gd name="T65" fmla="*/ 1161 h 270"/>
                <a:gd name="T66" fmla="*/ 20 w 134"/>
                <a:gd name="T67" fmla="*/ 1046 h 270"/>
                <a:gd name="T68" fmla="*/ 54 w 134"/>
                <a:gd name="T69" fmla="*/ 763 h 27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270"/>
                <a:gd name="T107" fmla="*/ 134 w 134"/>
                <a:gd name="T108" fmla="*/ 270 h 27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270">
                  <a:moveTo>
                    <a:pt x="28" y="90"/>
                  </a:moveTo>
                  <a:lnTo>
                    <a:pt x="32" y="90"/>
                  </a:lnTo>
                  <a:lnTo>
                    <a:pt x="34" y="88"/>
                  </a:lnTo>
                  <a:lnTo>
                    <a:pt x="40" y="82"/>
                  </a:lnTo>
                  <a:lnTo>
                    <a:pt x="44" y="76"/>
                  </a:lnTo>
                  <a:lnTo>
                    <a:pt x="48" y="74"/>
                  </a:lnTo>
                  <a:lnTo>
                    <a:pt x="52" y="74"/>
                  </a:lnTo>
                  <a:lnTo>
                    <a:pt x="60" y="74"/>
                  </a:lnTo>
                  <a:lnTo>
                    <a:pt x="66" y="72"/>
                  </a:lnTo>
                  <a:lnTo>
                    <a:pt x="70" y="70"/>
                  </a:lnTo>
                  <a:lnTo>
                    <a:pt x="80" y="60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100" y="30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20"/>
                  </a:lnTo>
                  <a:lnTo>
                    <a:pt x="112" y="14"/>
                  </a:lnTo>
                  <a:lnTo>
                    <a:pt x="114" y="8"/>
                  </a:lnTo>
                  <a:lnTo>
                    <a:pt x="118" y="0"/>
                  </a:lnTo>
                  <a:lnTo>
                    <a:pt x="118" y="10"/>
                  </a:lnTo>
                  <a:lnTo>
                    <a:pt x="120" y="18"/>
                  </a:lnTo>
                  <a:lnTo>
                    <a:pt x="126" y="36"/>
                  </a:lnTo>
                  <a:lnTo>
                    <a:pt x="132" y="56"/>
                  </a:lnTo>
                  <a:lnTo>
                    <a:pt x="134" y="64"/>
                  </a:lnTo>
                  <a:lnTo>
                    <a:pt x="134" y="74"/>
                  </a:lnTo>
                  <a:lnTo>
                    <a:pt x="132" y="78"/>
                  </a:lnTo>
                  <a:lnTo>
                    <a:pt x="130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4" y="70"/>
                  </a:lnTo>
                  <a:lnTo>
                    <a:pt x="120" y="74"/>
                  </a:lnTo>
                  <a:lnTo>
                    <a:pt x="118" y="76"/>
                  </a:lnTo>
                  <a:lnTo>
                    <a:pt x="118" y="84"/>
                  </a:lnTo>
                  <a:lnTo>
                    <a:pt x="118" y="88"/>
                  </a:lnTo>
                  <a:lnTo>
                    <a:pt x="120" y="92"/>
                  </a:lnTo>
                  <a:lnTo>
                    <a:pt x="122" y="94"/>
                  </a:lnTo>
                  <a:lnTo>
                    <a:pt x="122" y="98"/>
                  </a:lnTo>
                  <a:lnTo>
                    <a:pt x="120" y="104"/>
                  </a:lnTo>
                  <a:lnTo>
                    <a:pt x="114" y="114"/>
                  </a:lnTo>
                  <a:lnTo>
                    <a:pt x="106" y="128"/>
                  </a:lnTo>
                  <a:lnTo>
                    <a:pt x="88" y="174"/>
                  </a:lnTo>
                  <a:lnTo>
                    <a:pt x="80" y="196"/>
                  </a:lnTo>
                  <a:lnTo>
                    <a:pt x="76" y="222"/>
                  </a:lnTo>
                  <a:lnTo>
                    <a:pt x="72" y="232"/>
                  </a:lnTo>
                  <a:lnTo>
                    <a:pt x="68" y="240"/>
                  </a:lnTo>
                  <a:lnTo>
                    <a:pt x="64" y="248"/>
                  </a:lnTo>
                  <a:lnTo>
                    <a:pt x="62" y="258"/>
                  </a:lnTo>
                  <a:lnTo>
                    <a:pt x="52" y="260"/>
                  </a:lnTo>
                  <a:lnTo>
                    <a:pt x="46" y="264"/>
                  </a:lnTo>
                  <a:lnTo>
                    <a:pt x="40" y="268"/>
                  </a:lnTo>
                  <a:lnTo>
                    <a:pt x="30" y="270"/>
                  </a:lnTo>
                  <a:lnTo>
                    <a:pt x="22" y="268"/>
                  </a:lnTo>
                  <a:lnTo>
                    <a:pt x="16" y="262"/>
                  </a:lnTo>
                  <a:lnTo>
                    <a:pt x="12" y="256"/>
                  </a:lnTo>
                  <a:lnTo>
                    <a:pt x="8" y="246"/>
                  </a:lnTo>
                  <a:lnTo>
                    <a:pt x="2" y="226"/>
                  </a:lnTo>
                  <a:lnTo>
                    <a:pt x="0" y="206"/>
                  </a:lnTo>
                  <a:lnTo>
                    <a:pt x="2" y="196"/>
                  </a:lnTo>
                  <a:lnTo>
                    <a:pt x="6" y="188"/>
                  </a:lnTo>
                  <a:lnTo>
                    <a:pt x="10" y="182"/>
                  </a:lnTo>
                  <a:lnTo>
                    <a:pt x="14" y="176"/>
                  </a:lnTo>
                  <a:lnTo>
                    <a:pt x="24" y="164"/>
                  </a:lnTo>
                  <a:lnTo>
                    <a:pt x="26" y="156"/>
                  </a:lnTo>
                  <a:lnTo>
                    <a:pt x="28" y="146"/>
                  </a:lnTo>
                  <a:lnTo>
                    <a:pt x="26" y="138"/>
                  </a:lnTo>
                  <a:lnTo>
                    <a:pt x="22" y="130"/>
                  </a:lnTo>
                  <a:lnTo>
                    <a:pt x="20" y="124"/>
                  </a:lnTo>
                  <a:lnTo>
                    <a:pt x="18" y="116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3" name="Freeform 105"/>
            <p:cNvSpPr>
              <a:spLocks noChangeAspect="1"/>
            </p:cNvSpPr>
            <p:nvPr/>
          </p:nvSpPr>
          <p:spPr bwMode="auto">
            <a:xfrm>
              <a:off x="2439" y="1315"/>
              <a:ext cx="120" cy="180"/>
            </a:xfrm>
            <a:custGeom>
              <a:avLst/>
              <a:gdLst>
                <a:gd name="T0" fmla="*/ 127 w 118"/>
                <a:gd name="T1" fmla="*/ 716 h 166"/>
                <a:gd name="T2" fmla="*/ 146 w 118"/>
                <a:gd name="T3" fmla="*/ 807 h 166"/>
                <a:gd name="T4" fmla="*/ 148 w 118"/>
                <a:gd name="T5" fmla="*/ 892 h 166"/>
                <a:gd name="T6" fmla="*/ 148 w 118"/>
                <a:gd name="T7" fmla="*/ 961 h 166"/>
                <a:gd name="T8" fmla="*/ 172 w 118"/>
                <a:gd name="T9" fmla="*/ 912 h 166"/>
                <a:gd name="T10" fmla="*/ 181 w 118"/>
                <a:gd name="T11" fmla="*/ 995 h 166"/>
                <a:gd name="T12" fmla="*/ 172 w 118"/>
                <a:gd name="T13" fmla="*/ 1079 h 166"/>
                <a:gd name="T14" fmla="*/ 157 w 118"/>
                <a:gd name="T15" fmla="*/ 1154 h 166"/>
                <a:gd name="T16" fmla="*/ 172 w 118"/>
                <a:gd name="T17" fmla="*/ 1177 h 166"/>
                <a:gd name="T18" fmla="*/ 163 w 118"/>
                <a:gd name="T19" fmla="*/ 1251 h 166"/>
                <a:gd name="T20" fmla="*/ 139 w 118"/>
                <a:gd name="T21" fmla="*/ 1276 h 166"/>
                <a:gd name="T22" fmla="*/ 80 w 118"/>
                <a:gd name="T23" fmla="*/ 1276 h 166"/>
                <a:gd name="T24" fmla="*/ 70 w 118"/>
                <a:gd name="T25" fmla="*/ 1315 h 166"/>
                <a:gd name="T26" fmla="*/ 62 w 118"/>
                <a:gd name="T27" fmla="*/ 1351 h 166"/>
                <a:gd name="T28" fmla="*/ 20 w 118"/>
                <a:gd name="T29" fmla="*/ 1359 h 166"/>
                <a:gd name="T30" fmla="*/ 16 w 118"/>
                <a:gd name="T31" fmla="*/ 1315 h 166"/>
                <a:gd name="T32" fmla="*/ 26 w 118"/>
                <a:gd name="T33" fmla="*/ 1251 h 166"/>
                <a:gd name="T34" fmla="*/ 72 w 118"/>
                <a:gd name="T35" fmla="*/ 1190 h 166"/>
                <a:gd name="T36" fmla="*/ 80 w 118"/>
                <a:gd name="T37" fmla="*/ 1137 h 166"/>
                <a:gd name="T38" fmla="*/ 26 w 118"/>
                <a:gd name="T39" fmla="*/ 1095 h 166"/>
                <a:gd name="T40" fmla="*/ 28 w 118"/>
                <a:gd name="T41" fmla="*/ 995 h 166"/>
                <a:gd name="T42" fmla="*/ 64 w 118"/>
                <a:gd name="T43" fmla="*/ 912 h 166"/>
                <a:gd name="T44" fmla="*/ 66 w 118"/>
                <a:gd name="T45" fmla="*/ 875 h 166"/>
                <a:gd name="T46" fmla="*/ 78 w 118"/>
                <a:gd name="T47" fmla="*/ 785 h 166"/>
                <a:gd name="T48" fmla="*/ 70 w 118"/>
                <a:gd name="T49" fmla="*/ 710 h 166"/>
                <a:gd name="T50" fmla="*/ 70 w 118"/>
                <a:gd name="T51" fmla="*/ 621 h 166"/>
                <a:gd name="T52" fmla="*/ 68 w 118"/>
                <a:gd name="T53" fmla="*/ 558 h 166"/>
                <a:gd name="T54" fmla="*/ 16 w 118"/>
                <a:gd name="T55" fmla="*/ 514 h 166"/>
                <a:gd name="T56" fmla="*/ 12 w 118"/>
                <a:gd name="T57" fmla="*/ 441 h 166"/>
                <a:gd name="T58" fmla="*/ 6 w 118"/>
                <a:gd name="T59" fmla="*/ 407 h 166"/>
                <a:gd name="T60" fmla="*/ 6 w 118"/>
                <a:gd name="T61" fmla="*/ 277 h 166"/>
                <a:gd name="T62" fmla="*/ 10 w 118"/>
                <a:gd name="T63" fmla="*/ 181 h 166"/>
                <a:gd name="T64" fmla="*/ 66 w 118"/>
                <a:gd name="T65" fmla="*/ 4 h 166"/>
                <a:gd name="T66" fmla="*/ 78 w 118"/>
                <a:gd name="T67" fmla="*/ 69 h 166"/>
                <a:gd name="T68" fmla="*/ 72 w 118"/>
                <a:gd name="T69" fmla="*/ 154 h 166"/>
                <a:gd name="T70" fmla="*/ 76 w 118"/>
                <a:gd name="T71" fmla="*/ 196 h 166"/>
                <a:gd name="T72" fmla="*/ 91 w 118"/>
                <a:gd name="T73" fmla="*/ 213 h 166"/>
                <a:gd name="T74" fmla="*/ 88 w 118"/>
                <a:gd name="T75" fmla="*/ 325 h 166"/>
                <a:gd name="T76" fmla="*/ 84 w 118"/>
                <a:gd name="T77" fmla="*/ 407 h 166"/>
                <a:gd name="T78" fmla="*/ 95 w 118"/>
                <a:gd name="T79" fmla="*/ 573 h 166"/>
                <a:gd name="T80" fmla="*/ 115 w 118"/>
                <a:gd name="T81" fmla="*/ 656 h 1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8"/>
                <a:gd name="T124" fmla="*/ 0 h 166"/>
                <a:gd name="T125" fmla="*/ 118 w 118"/>
                <a:gd name="T126" fmla="*/ 166 h 1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8" h="166">
                  <a:moveTo>
                    <a:pt x="76" y="80"/>
                  </a:moveTo>
                  <a:lnTo>
                    <a:pt x="82" y="88"/>
                  </a:lnTo>
                  <a:lnTo>
                    <a:pt x="88" y="92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102" y="114"/>
                  </a:lnTo>
                  <a:lnTo>
                    <a:pt x="112" y="112"/>
                  </a:lnTo>
                  <a:lnTo>
                    <a:pt x="116" y="118"/>
                  </a:lnTo>
                  <a:lnTo>
                    <a:pt x="118" y="122"/>
                  </a:lnTo>
                  <a:lnTo>
                    <a:pt x="116" y="128"/>
                  </a:lnTo>
                  <a:lnTo>
                    <a:pt x="112" y="132"/>
                  </a:lnTo>
                  <a:lnTo>
                    <a:pt x="100" y="138"/>
                  </a:lnTo>
                  <a:lnTo>
                    <a:pt x="102" y="140"/>
                  </a:lnTo>
                  <a:lnTo>
                    <a:pt x="106" y="142"/>
                  </a:lnTo>
                  <a:lnTo>
                    <a:pt x="112" y="144"/>
                  </a:lnTo>
                  <a:lnTo>
                    <a:pt x="110" y="148"/>
                  </a:lnTo>
                  <a:lnTo>
                    <a:pt x="106" y="152"/>
                  </a:lnTo>
                  <a:lnTo>
                    <a:pt x="98" y="156"/>
                  </a:lnTo>
                  <a:lnTo>
                    <a:pt x="88" y="156"/>
                  </a:lnTo>
                  <a:lnTo>
                    <a:pt x="70" y="156"/>
                  </a:lnTo>
                  <a:lnTo>
                    <a:pt x="54" y="156"/>
                  </a:lnTo>
                  <a:lnTo>
                    <a:pt x="44" y="156"/>
                  </a:lnTo>
                  <a:lnTo>
                    <a:pt x="44" y="160"/>
                  </a:lnTo>
                  <a:lnTo>
                    <a:pt x="44" y="164"/>
                  </a:lnTo>
                  <a:lnTo>
                    <a:pt x="36" y="164"/>
                  </a:lnTo>
                  <a:lnTo>
                    <a:pt x="28" y="166"/>
                  </a:lnTo>
                  <a:lnTo>
                    <a:pt x="20" y="166"/>
                  </a:lnTo>
                  <a:lnTo>
                    <a:pt x="14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6" y="152"/>
                  </a:lnTo>
                  <a:lnTo>
                    <a:pt x="32" y="150"/>
                  </a:lnTo>
                  <a:lnTo>
                    <a:pt x="46" y="146"/>
                  </a:lnTo>
                  <a:lnTo>
                    <a:pt x="50" y="142"/>
                  </a:lnTo>
                  <a:lnTo>
                    <a:pt x="54" y="138"/>
                  </a:lnTo>
                  <a:lnTo>
                    <a:pt x="34" y="136"/>
                  </a:lnTo>
                  <a:lnTo>
                    <a:pt x="26" y="134"/>
                  </a:lnTo>
                  <a:lnTo>
                    <a:pt x="20" y="132"/>
                  </a:lnTo>
                  <a:lnTo>
                    <a:pt x="28" y="122"/>
                  </a:lnTo>
                  <a:lnTo>
                    <a:pt x="38" y="116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40" y="106"/>
                  </a:lnTo>
                  <a:lnTo>
                    <a:pt x="42" y="102"/>
                  </a:lnTo>
                  <a:lnTo>
                    <a:pt x="52" y="96"/>
                  </a:lnTo>
                  <a:lnTo>
                    <a:pt x="46" y="90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44" y="76"/>
                  </a:lnTo>
                  <a:lnTo>
                    <a:pt x="46" y="74"/>
                  </a:lnTo>
                  <a:lnTo>
                    <a:pt x="42" y="68"/>
                  </a:lnTo>
                  <a:lnTo>
                    <a:pt x="40" y="62"/>
                  </a:lnTo>
                  <a:lnTo>
                    <a:pt x="16" y="62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6" y="5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46" y="18"/>
                  </a:lnTo>
                  <a:lnTo>
                    <a:pt x="40" y="22"/>
                  </a:lnTo>
                  <a:lnTo>
                    <a:pt x="50" y="24"/>
                  </a:lnTo>
                  <a:lnTo>
                    <a:pt x="58" y="24"/>
                  </a:lnTo>
                  <a:lnTo>
                    <a:pt x="64" y="26"/>
                  </a:lnTo>
                  <a:lnTo>
                    <a:pt x="70" y="28"/>
                  </a:lnTo>
                  <a:lnTo>
                    <a:pt x="62" y="40"/>
                  </a:lnTo>
                  <a:lnTo>
                    <a:pt x="58" y="44"/>
                  </a:lnTo>
                  <a:lnTo>
                    <a:pt x="58" y="50"/>
                  </a:lnTo>
                  <a:lnTo>
                    <a:pt x="60" y="60"/>
                  </a:lnTo>
                  <a:lnTo>
                    <a:pt x="66" y="70"/>
                  </a:lnTo>
                  <a:lnTo>
                    <a:pt x="80" y="88"/>
                  </a:lnTo>
                  <a:lnTo>
                    <a:pt x="76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4" name="Freeform 106"/>
            <p:cNvSpPr>
              <a:spLocks noChangeAspect="1"/>
            </p:cNvSpPr>
            <p:nvPr/>
          </p:nvSpPr>
          <p:spPr bwMode="auto">
            <a:xfrm>
              <a:off x="2385" y="1392"/>
              <a:ext cx="65" cy="74"/>
            </a:xfrm>
            <a:custGeom>
              <a:avLst/>
              <a:gdLst>
                <a:gd name="T0" fmla="*/ 60 w 64"/>
                <a:gd name="T1" fmla="*/ 176 h 68"/>
                <a:gd name="T2" fmla="*/ 60 w 64"/>
                <a:gd name="T3" fmla="*/ 4 h 68"/>
                <a:gd name="T4" fmla="*/ 60 w 64"/>
                <a:gd name="T5" fmla="*/ 2 h 68"/>
                <a:gd name="T6" fmla="*/ 64 w 64"/>
                <a:gd name="T7" fmla="*/ 0 h 68"/>
                <a:gd name="T8" fmla="*/ 74 w 64"/>
                <a:gd name="T9" fmla="*/ 0 h 68"/>
                <a:gd name="T10" fmla="*/ 86 w 64"/>
                <a:gd name="T11" fmla="*/ 0 h 68"/>
                <a:gd name="T12" fmla="*/ 90 w 64"/>
                <a:gd name="T13" fmla="*/ 2 h 68"/>
                <a:gd name="T14" fmla="*/ 90 w 64"/>
                <a:gd name="T15" fmla="*/ 63 h 68"/>
                <a:gd name="T16" fmla="*/ 88 w 64"/>
                <a:gd name="T17" fmla="*/ 125 h 68"/>
                <a:gd name="T18" fmla="*/ 84 w 64"/>
                <a:gd name="T19" fmla="*/ 162 h 68"/>
                <a:gd name="T20" fmla="*/ 80 w 64"/>
                <a:gd name="T21" fmla="*/ 176 h 68"/>
                <a:gd name="T22" fmla="*/ 78 w 64"/>
                <a:gd name="T23" fmla="*/ 209 h 68"/>
                <a:gd name="T24" fmla="*/ 80 w 64"/>
                <a:gd name="T25" fmla="*/ 247 h 68"/>
                <a:gd name="T26" fmla="*/ 82 w 64"/>
                <a:gd name="T27" fmla="*/ 291 h 68"/>
                <a:gd name="T28" fmla="*/ 84 w 64"/>
                <a:gd name="T29" fmla="*/ 308 h 68"/>
                <a:gd name="T30" fmla="*/ 86 w 64"/>
                <a:gd name="T31" fmla="*/ 345 h 68"/>
                <a:gd name="T32" fmla="*/ 84 w 64"/>
                <a:gd name="T33" fmla="*/ 397 h 68"/>
                <a:gd name="T34" fmla="*/ 80 w 64"/>
                <a:gd name="T35" fmla="*/ 432 h 68"/>
                <a:gd name="T36" fmla="*/ 68 w 64"/>
                <a:gd name="T37" fmla="*/ 526 h 68"/>
                <a:gd name="T38" fmla="*/ 26 w 64"/>
                <a:gd name="T39" fmla="*/ 587 h 68"/>
                <a:gd name="T40" fmla="*/ 18 w 64"/>
                <a:gd name="T41" fmla="*/ 616 h 68"/>
                <a:gd name="T42" fmla="*/ 12 w 64"/>
                <a:gd name="T43" fmla="*/ 616 h 68"/>
                <a:gd name="T44" fmla="*/ 8 w 64"/>
                <a:gd name="T45" fmla="*/ 616 h 68"/>
                <a:gd name="T46" fmla="*/ 4 w 64"/>
                <a:gd name="T47" fmla="*/ 587 h 68"/>
                <a:gd name="T48" fmla="*/ 0 w 64"/>
                <a:gd name="T49" fmla="*/ 535 h 68"/>
                <a:gd name="T50" fmla="*/ 2 w 64"/>
                <a:gd name="T51" fmla="*/ 486 h 68"/>
                <a:gd name="T52" fmla="*/ 6 w 64"/>
                <a:gd name="T53" fmla="*/ 447 h 68"/>
                <a:gd name="T54" fmla="*/ 16 w 64"/>
                <a:gd name="T55" fmla="*/ 378 h 68"/>
                <a:gd name="T56" fmla="*/ 8 w 64"/>
                <a:gd name="T57" fmla="*/ 319 h 68"/>
                <a:gd name="T58" fmla="*/ 2 w 64"/>
                <a:gd name="T59" fmla="*/ 291 h 68"/>
                <a:gd name="T60" fmla="*/ 6 w 64"/>
                <a:gd name="T61" fmla="*/ 247 h 68"/>
                <a:gd name="T62" fmla="*/ 4 w 64"/>
                <a:gd name="T63" fmla="*/ 176 h 68"/>
                <a:gd name="T64" fmla="*/ 12 w 64"/>
                <a:gd name="T65" fmla="*/ 162 h 68"/>
                <a:gd name="T66" fmla="*/ 22 w 64"/>
                <a:gd name="T67" fmla="*/ 148 h 68"/>
                <a:gd name="T68" fmla="*/ 28 w 64"/>
                <a:gd name="T69" fmla="*/ 162 h 68"/>
                <a:gd name="T70" fmla="*/ 60 w 64"/>
                <a:gd name="T71" fmla="*/ 176 h 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8"/>
                <a:gd name="T110" fmla="*/ 64 w 64"/>
                <a:gd name="T111" fmla="*/ 68 h 6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8">
                  <a:moveTo>
                    <a:pt x="34" y="20"/>
                  </a:moveTo>
                  <a:lnTo>
                    <a:pt x="34" y="4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6"/>
                  </a:lnTo>
                  <a:lnTo>
                    <a:pt x="62" y="14"/>
                  </a:lnTo>
                  <a:lnTo>
                    <a:pt x="58" y="18"/>
                  </a:lnTo>
                  <a:lnTo>
                    <a:pt x="54" y="20"/>
                  </a:lnTo>
                  <a:lnTo>
                    <a:pt x="52" y="24"/>
                  </a:lnTo>
                  <a:lnTo>
                    <a:pt x="54" y="28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60" y="38"/>
                  </a:lnTo>
                  <a:lnTo>
                    <a:pt x="58" y="44"/>
                  </a:lnTo>
                  <a:lnTo>
                    <a:pt x="54" y="48"/>
                  </a:lnTo>
                  <a:lnTo>
                    <a:pt x="42" y="58"/>
                  </a:lnTo>
                  <a:lnTo>
                    <a:pt x="26" y="66"/>
                  </a:lnTo>
                  <a:lnTo>
                    <a:pt x="18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6" y="50"/>
                  </a:lnTo>
                  <a:lnTo>
                    <a:pt x="16" y="42"/>
                  </a:lnTo>
                  <a:lnTo>
                    <a:pt x="8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12" y="18"/>
                  </a:lnTo>
                  <a:lnTo>
                    <a:pt x="22" y="16"/>
                  </a:lnTo>
                  <a:lnTo>
                    <a:pt x="28" y="18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5" name="Freeform 107"/>
            <p:cNvSpPr>
              <a:spLocks noChangeAspect="1"/>
            </p:cNvSpPr>
            <p:nvPr/>
          </p:nvSpPr>
          <p:spPr bwMode="auto">
            <a:xfrm>
              <a:off x="3130" y="1766"/>
              <a:ext cx="105" cy="104"/>
            </a:xfrm>
            <a:custGeom>
              <a:avLst/>
              <a:gdLst>
                <a:gd name="T0" fmla="*/ 0 w 102"/>
                <a:gd name="T1" fmla="*/ 705 h 96"/>
                <a:gd name="T2" fmla="*/ 10 w 102"/>
                <a:gd name="T3" fmla="*/ 749 h 96"/>
                <a:gd name="T4" fmla="*/ 16 w 102"/>
                <a:gd name="T5" fmla="*/ 772 h 96"/>
                <a:gd name="T6" fmla="*/ 46 w 102"/>
                <a:gd name="T7" fmla="*/ 772 h 96"/>
                <a:gd name="T8" fmla="*/ 48 w 102"/>
                <a:gd name="T9" fmla="*/ 772 h 96"/>
                <a:gd name="T10" fmla="*/ 184 w 102"/>
                <a:gd name="T11" fmla="*/ 466 h 96"/>
                <a:gd name="T12" fmla="*/ 184 w 102"/>
                <a:gd name="T13" fmla="*/ 397 h 96"/>
                <a:gd name="T14" fmla="*/ 184 w 102"/>
                <a:gd name="T15" fmla="*/ 364 h 96"/>
                <a:gd name="T16" fmla="*/ 188 w 102"/>
                <a:gd name="T17" fmla="*/ 310 h 96"/>
                <a:gd name="T18" fmla="*/ 191 w 102"/>
                <a:gd name="T19" fmla="*/ 244 h 96"/>
                <a:gd name="T20" fmla="*/ 188 w 102"/>
                <a:gd name="T21" fmla="*/ 225 h 96"/>
                <a:gd name="T22" fmla="*/ 184 w 102"/>
                <a:gd name="T23" fmla="*/ 192 h 96"/>
                <a:gd name="T24" fmla="*/ 188 w 102"/>
                <a:gd name="T25" fmla="*/ 150 h 96"/>
                <a:gd name="T26" fmla="*/ 191 w 102"/>
                <a:gd name="T27" fmla="*/ 127 h 96"/>
                <a:gd name="T28" fmla="*/ 200 w 102"/>
                <a:gd name="T29" fmla="*/ 127 h 96"/>
                <a:gd name="T30" fmla="*/ 215 w 102"/>
                <a:gd name="T31" fmla="*/ 56 h 96"/>
                <a:gd name="T32" fmla="*/ 215 w 102"/>
                <a:gd name="T33" fmla="*/ 0 h 96"/>
                <a:gd name="T34" fmla="*/ 195 w 102"/>
                <a:gd name="T35" fmla="*/ 4 h 96"/>
                <a:gd name="T36" fmla="*/ 169 w 102"/>
                <a:gd name="T37" fmla="*/ 56 h 96"/>
                <a:gd name="T38" fmla="*/ 154 w 102"/>
                <a:gd name="T39" fmla="*/ 4 h 96"/>
                <a:gd name="T40" fmla="*/ 146 w 102"/>
                <a:gd name="T41" fmla="*/ 4 h 96"/>
                <a:gd name="T42" fmla="*/ 138 w 102"/>
                <a:gd name="T43" fmla="*/ 56 h 96"/>
                <a:gd name="T44" fmla="*/ 126 w 102"/>
                <a:gd name="T45" fmla="*/ 78 h 96"/>
                <a:gd name="T46" fmla="*/ 119 w 102"/>
                <a:gd name="T47" fmla="*/ 92 h 96"/>
                <a:gd name="T48" fmla="*/ 107 w 102"/>
                <a:gd name="T49" fmla="*/ 92 h 96"/>
                <a:gd name="T50" fmla="*/ 89 w 102"/>
                <a:gd name="T51" fmla="*/ 78 h 96"/>
                <a:gd name="T52" fmla="*/ 76 w 102"/>
                <a:gd name="T53" fmla="*/ 66 h 96"/>
                <a:gd name="T54" fmla="*/ 64 w 102"/>
                <a:gd name="T55" fmla="*/ 78 h 96"/>
                <a:gd name="T56" fmla="*/ 52 w 102"/>
                <a:gd name="T57" fmla="*/ 92 h 96"/>
                <a:gd name="T58" fmla="*/ 44 w 102"/>
                <a:gd name="T59" fmla="*/ 78 h 96"/>
                <a:gd name="T60" fmla="*/ 14 w 102"/>
                <a:gd name="T61" fmla="*/ 78 h 96"/>
                <a:gd name="T62" fmla="*/ 12 w 102"/>
                <a:gd name="T63" fmla="*/ 56 h 96"/>
                <a:gd name="T64" fmla="*/ 8 w 102"/>
                <a:gd name="T65" fmla="*/ 56 h 96"/>
                <a:gd name="T66" fmla="*/ 8 w 102"/>
                <a:gd name="T67" fmla="*/ 192 h 96"/>
                <a:gd name="T68" fmla="*/ 2 w 102"/>
                <a:gd name="T69" fmla="*/ 208 h 96"/>
                <a:gd name="T70" fmla="*/ 4 w 102"/>
                <a:gd name="T71" fmla="*/ 264 h 96"/>
                <a:gd name="T72" fmla="*/ 2 w 102"/>
                <a:gd name="T73" fmla="*/ 397 h 96"/>
                <a:gd name="T74" fmla="*/ 14 w 102"/>
                <a:gd name="T75" fmla="*/ 430 h 96"/>
                <a:gd name="T76" fmla="*/ 10 w 102"/>
                <a:gd name="T77" fmla="*/ 512 h 96"/>
                <a:gd name="T78" fmla="*/ 6 w 102"/>
                <a:gd name="T79" fmla="*/ 544 h 96"/>
                <a:gd name="T80" fmla="*/ 2 w 102"/>
                <a:gd name="T81" fmla="*/ 544 h 96"/>
                <a:gd name="T82" fmla="*/ 4 w 102"/>
                <a:gd name="T83" fmla="*/ 560 h 96"/>
                <a:gd name="T84" fmla="*/ 6 w 102"/>
                <a:gd name="T85" fmla="*/ 589 h 96"/>
                <a:gd name="T86" fmla="*/ 4 w 102"/>
                <a:gd name="T87" fmla="*/ 638 h 96"/>
                <a:gd name="T88" fmla="*/ 0 w 102"/>
                <a:gd name="T89" fmla="*/ 658 h 96"/>
                <a:gd name="T90" fmla="*/ 0 w 102"/>
                <a:gd name="T91" fmla="*/ 705 h 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2"/>
                <a:gd name="T139" fmla="*/ 0 h 96"/>
                <a:gd name="T140" fmla="*/ 102 w 102"/>
                <a:gd name="T141" fmla="*/ 96 h 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2" h="96">
                  <a:moveTo>
                    <a:pt x="0" y="88"/>
                  </a:moveTo>
                  <a:lnTo>
                    <a:pt x="10" y="92"/>
                  </a:lnTo>
                  <a:lnTo>
                    <a:pt x="16" y="96"/>
                  </a:lnTo>
                  <a:lnTo>
                    <a:pt x="20" y="96"/>
                  </a:lnTo>
                  <a:lnTo>
                    <a:pt x="22" y="96"/>
                  </a:lnTo>
                  <a:lnTo>
                    <a:pt x="86" y="58"/>
                  </a:lnTo>
                  <a:lnTo>
                    <a:pt x="86" y="50"/>
                  </a:lnTo>
                  <a:lnTo>
                    <a:pt x="86" y="44"/>
                  </a:lnTo>
                  <a:lnTo>
                    <a:pt x="88" y="38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4" y="16"/>
                  </a:lnTo>
                  <a:lnTo>
                    <a:pt x="102" y="6"/>
                  </a:lnTo>
                  <a:lnTo>
                    <a:pt x="102" y="0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6" y="6"/>
                  </a:lnTo>
                  <a:lnTo>
                    <a:pt x="60" y="10"/>
                  </a:lnTo>
                  <a:lnTo>
                    <a:pt x="56" y="12"/>
                  </a:lnTo>
                  <a:lnTo>
                    <a:pt x="50" y="12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6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6"/>
                  </a:lnTo>
                  <a:lnTo>
                    <a:pt x="8" y="24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2" y="50"/>
                  </a:lnTo>
                  <a:lnTo>
                    <a:pt x="14" y="54"/>
                  </a:lnTo>
                  <a:lnTo>
                    <a:pt x="10" y="64"/>
                  </a:lnTo>
                  <a:lnTo>
                    <a:pt x="6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2"/>
                  </a:lnTo>
                  <a:lnTo>
                    <a:pt x="4" y="78"/>
                  </a:lnTo>
                  <a:lnTo>
                    <a:pt x="0" y="82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6" name="Freeform 108"/>
            <p:cNvSpPr>
              <a:spLocks noChangeAspect="1"/>
            </p:cNvSpPr>
            <p:nvPr/>
          </p:nvSpPr>
          <p:spPr bwMode="auto">
            <a:xfrm>
              <a:off x="3186" y="1764"/>
              <a:ext cx="169" cy="176"/>
            </a:xfrm>
            <a:custGeom>
              <a:avLst/>
              <a:gdLst>
                <a:gd name="T0" fmla="*/ 72 w 166"/>
                <a:gd name="T1" fmla="*/ 2 h 162"/>
                <a:gd name="T2" fmla="*/ 101 w 166"/>
                <a:gd name="T3" fmla="*/ 2 h 162"/>
                <a:gd name="T4" fmla="*/ 109 w 166"/>
                <a:gd name="T5" fmla="*/ 0 h 162"/>
                <a:gd name="T6" fmla="*/ 121 w 166"/>
                <a:gd name="T7" fmla="*/ 2 h 162"/>
                <a:gd name="T8" fmla="*/ 133 w 166"/>
                <a:gd name="T9" fmla="*/ 2 h 162"/>
                <a:gd name="T10" fmla="*/ 138 w 166"/>
                <a:gd name="T11" fmla="*/ 115 h 162"/>
                <a:gd name="T12" fmla="*/ 149 w 166"/>
                <a:gd name="T13" fmla="*/ 190 h 162"/>
                <a:gd name="T14" fmla="*/ 164 w 166"/>
                <a:gd name="T15" fmla="*/ 224 h 162"/>
                <a:gd name="T16" fmla="*/ 182 w 166"/>
                <a:gd name="T17" fmla="*/ 264 h 162"/>
                <a:gd name="T18" fmla="*/ 173 w 166"/>
                <a:gd name="T19" fmla="*/ 374 h 162"/>
                <a:gd name="T20" fmla="*/ 170 w 166"/>
                <a:gd name="T21" fmla="*/ 441 h 162"/>
                <a:gd name="T22" fmla="*/ 167 w 166"/>
                <a:gd name="T23" fmla="*/ 519 h 162"/>
                <a:gd name="T24" fmla="*/ 170 w 166"/>
                <a:gd name="T25" fmla="*/ 584 h 162"/>
                <a:gd name="T26" fmla="*/ 173 w 166"/>
                <a:gd name="T27" fmla="*/ 634 h 162"/>
                <a:gd name="T28" fmla="*/ 182 w 166"/>
                <a:gd name="T29" fmla="*/ 689 h 162"/>
                <a:gd name="T30" fmla="*/ 188 w 166"/>
                <a:gd name="T31" fmla="*/ 724 h 162"/>
                <a:gd name="T32" fmla="*/ 210 w 166"/>
                <a:gd name="T33" fmla="*/ 788 h 162"/>
                <a:gd name="T34" fmla="*/ 228 w 166"/>
                <a:gd name="T35" fmla="*/ 856 h 162"/>
                <a:gd name="T36" fmla="*/ 234 w 166"/>
                <a:gd name="T37" fmla="*/ 912 h 162"/>
                <a:gd name="T38" fmla="*/ 234 w 166"/>
                <a:gd name="T39" fmla="*/ 948 h 162"/>
                <a:gd name="T40" fmla="*/ 236 w 166"/>
                <a:gd name="T41" fmla="*/ 1030 h 162"/>
                <a:gd name="T42" fmla="*/ 242 w 166"/>
                <a:gd name="T43" fmla="*/ 1093 h 162"/>
                <a:gd name="T44" fmla="*/ 250 w 166"/>
                <a:gd name="T45" fmla="*/ 1131 h 162"/>
                <a:gd name="T46" fmla="*/ 256 w 166"/>
                <a:gd name="T47" fmla="*/ 1176 h 162"/>
                <a:gd name="T48" fmla="*/ 262 w 166"/>
                <a:gd name="T49" fmla="*/ 1219 h 162"/>
                <a:gd name="T50" fmla="*/ 256 w 166"/>
                <a:gd name="T51" fmla="*/ 1231 h 162"/>
                <a:gd name="T52" fmla="*/ 250 w 166"/>
                <a:gd name="T53" fmla="*/ 1219 h 162"/>
                <a:gd name="T54" fmla="*/ 242 w 166"/>
                <a:gd name="T55" fmla="*/ 1219 h 162"/>
                <a:gd name="T56" fmla="*/ 236 w 166"/>
                <a:gd name="T57" fmla="*/ 1219 h 162"/>
                <a:gd name="T58" fmla="*/ 231 w 166"/>
                <a:gd name="T59" fmla="*/ 1271 h 162"/>
                <a:gd name="T60" fmla="*/ 226 w 166"/>
                <a:gd name="T61" fmla="*/ 1304 h 162"/>
                <a:gd name="T62" fmla="*/ 218 w 166"/>
                <a:gd name="T63" fmla="*/ 1401 h 162"/>
                <a:gd name="T64" fmla="*/ 167 w 166"/>
                <a:gd name="T65" fmla="*/ 1401 h 162"/>
                <a:gd name="T66" fmla="*/ 138 w 166"/>
                <a:gd name="T67" fmla="*/ 1294 h 162"/>
                <a:gd name="T68" fmla="*/ 138 w 166"/>
                <a:gd name="T69" fmla="*/ 1200 h 162"/>
                <a:gd name="T70" fmla="*/ 129 w 166"/>
                <a:gd name="T71" fmla="*/ 1191 h 162"/>
                <a:gd name="T72" fmla="*/ 121 w 166"/>
                <a:gd name="T73" fmla="*/ 1176 h 162"/>
                <a:gd name="T74" fmla="*/ 113 w 166"/>
                <a:gd name="T75" fmla="*/ 1131 h 162"/>
                <a:gd name="T76" fmla="*/ 105 w 166"/>
                <a:gd name="T77" fmla="*/ 1119 h 162"/>
                <a:gd name="T78" fmla="*/ 8 w 166"/>
                <a:gd name="T79" fmla="*/ 912 h 162"/>
                <a:gd name="T80" fmla="*/ 0 w 166"/>
                <a:gd name="T81" fmla="*/ 689 h 162"/>
                <a:gd name="T82" fmla="*/ 58 w 166"/>
                <a:gd name="T83" fmla="*/ 519 h 162"/>
                <a:gd name="T84" fmla="*/ 58 w 166"/>
                <a:gd name="T85" fmla="*/ 441 h 162"/>
                <a:gd name="T86" fmla="*/ 58 w 166"/>
                <a:gd name="T87" fmla="*/ 400 h 162"/>
                <a:gd name="T88" fmla="*/ 60 w 166"/>
                <a:gd name="T89" fmla="*/ 343 h 162"/>
                <a:gd name="T90" fmla="*/ 62 w 166"/>
                <a:gd name="T91" fmla="*/ 278 h 162"/>
                <a:gd name="T92" fmla="*/ 60 w 166"/>
                <a:gd name="T93" fmla="*/ 264 h 162"/>
                <a:gd name="T94" fmla="*/ 58 w 166"/>
                <a:gd name="T95" fmla="*/ 224 h 162"/>
                <a:gd name="T96" fmla="*/ 60 w 166"/>
                <a:gd name="T97" fmla="*/ 175 h 162"/>
                <a:gd name="T98" fmla="*/ 62 w 166"/>
                <a:gd name="T99" fmla="*/ 161 h 162"/>
                <a:gd name="T100" fmla="*/ 66 w 166"/>
                <a:gd name="T101" fmla="*/ 161 h 162"/>
                <a:gd name="T102" fmla="*/ 74 w 166"/>
                <a:gd name="T103" fmla="*/ 70 h 162"/>
                <a:gd name="T104" fmla="*/ 74 w 166"/>
                <a:gd name="T105" fmla="*/ 2 h 162"/>
                <a:gd name="T106" fmla="*/ 72 w 166"/>
                <a:gd name="T107" fmla="*/ 2 h 1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6"/>
                <a:gd name="T163" fmla="*/ 0 h 162"/>
                <a:gd name="T164" fmla="*/ 166 w 166"/>
                <a:gd name="T165" fmla="*/ 162 h 1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6" h="162">
                  <a:moveTo>
                    <a:pt x="46" y="2"/>
                  </a:moveTo>
                  <a:lnTo>
                    <a:pt x="66" y="2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2" y="2"/>
                  </a:lnTo>
                  <a:lnTo>
                    <a:pt x="86" y="14"/>
                  </a:lnTo>
                  <a:lnTo>
                    <a:pt x="94" y="22"/>
                  </a:lnTo>
                  <a:lnTo>
                    <a:pt x="104" y="26"/>
                  </a:lnTo>
                  <a:lnTo>
                    <a:pt x="116" y="30"/>
                  </a:lnTo>
                  <a:lnTo>
                    <a:pt x="110" y="44"/>
                  </a:lnTo>
                  <a:lnTo>
                    <a:pt x="108" y="52"/>
                  </a:lnTo>
                  <a:lnTo>
                    <a:pt x="106" y="60"/>
                  </a:lnTo>
                  <a:lnTo>
                    <a:pt x="108" y="68"/>
                  </a:lnTo>
                  <a:lnTo>
                    <a:pt x="110" y="74"/>
                  </a:lnTo>
                  <a:lnTo>
                    <a:pt x="116" y="80"/>
                  </a:lnTo>
                  <a:lnTo>
                    <a:pt x="120" y="84"/>
                  </a:lnTo>
                  <a:lnTo>
                    <a:pt x="132" y="92"/>
                  </a:lnTo>
                  <a:lnTo>
                    <a:pt x="142" y="100"/>
                  </a:lnTo>
                  <a:lnTo>
                    <a:pt x="146" y="104"/>
                  </a:lnTo>
                  <a:lnTo>
                    <a:pt x="146" y="110"/>
                  </a:lnTo>
                  <a:lnTo>
                    <a:pt x="148" y="120"/>
                  </a:lnTo>
                  <a:lnTo>
                    <a:pt x="152" y="126"/>
                  </a:lnTo>
                  <a:lnTo>
                    <a:pt x="158" y="132"/>
                  </a:lnTo>
                  <a:lnTo>
                    <a:pt x="162" y="136"/>
                  </a:lnTo>
                  <a:lnTo>
                    <a:pt x="166" y="142"/>
                  </a:lnTo>
                  <a:lnTo>
                    <a:pt x="162" y="144"/>
                  </a:lnTo>
                  <a:lnTo>
                    <a:pt x="158" y="142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4" y="146"/>
                  </a:lnTo>
                  <a:lnTo>
                    <a:pt x="140" y="152"/>
                  </a:lnTo>
                  <a:lnTo>
                    <a:pt x="136" y="162"/>
                  </a:lnTo>
                  <a:lnTo>
                    <a:pt x="106" y="162"/>
                  </a:lnTo>
                  <a:lnTo>
                    <a:pt x="86" y="150"/>
                  </a:lnTo>
                  <a:lnTo>
                    <a:pt x="86" y="140"/>
                  </a:lnTo>
                  <a:lnTo>
                    <a:pt x="80" y="138"/>
                  </a:lnTo>
                  <a:lnTo>
                    <a:pt x="76" y="136"/>
                  </a:lnTo>
                  <a:lnTo>
                    <a:pt x="72" y="132"/>
                  </a:lnTo>
                  <a:lnTo>
                    <a:pt x="68" y="130"/>
                  </a:lnTo>
                  <a:lnTo>
                    <a:pt x="8" y="104"/>
                  </a:lnTo>
                  <a:lnTo>
                    <a:pt x="0" y="80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32" y="46"/>
                  </a:lnTo>
                  <a:lnTo>
                    <a:pt x="34" y="40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2" y="26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8" y="8"/>
                  </a:lnTo>
                  <a:lnTo>
                    <a:pt x="48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7" name="Freeform 109"/>
            <p:cNvSpPr>
              <a:spLocks noChangeAspect="1"/>
            </p:cNvSpPr>
            <p:nvPr/>
          </p:nvSpPr>
          <p:spPr bwMode="auto">
            <a:xfrm>
              <a:off x="2803" y="1104"/>
              <a:ext cx="162" cy="196"/>
            </a:xfrm>
            <a:custGeom>
              <a:avLst/>
              <a:gdLst>
                <a:gd name="T0" fmla="*/ 163 w 159"/>
                <a:gd name="T1" fmla="*/ 177 h 180"/>
                <a:gd name="T2" fmla="*/ 157 w 159"/>
                <a:gd name="T3" fmla="*/ 249 h 180"/>
                <a:gd name="T4" fmla="*/ 163 w 159"/>
                <a:gd name="T5" fmla="*/ 316 h 180"/>
                <a:gd name="T6" fmla="*/ 187 w 159"/>
                <a:gd name="T7" fmla="*/ 346 h 180"/>
                <a:gd name="T8" fmla="*/ 191 w 159"/>
                <a:gd name="T9" fmla="*/ 381 h 180"/>
                <a:gd name="T10" fmla="*/ 187 w 159"/>
                <a:gd name="T11" fmla="*/ 452 h 180"/>
                <a:gd name="T12" fmla="*/ 181 w 159"/>
                <a:gd name="T13" fmla="*/ 511 h 180"/>
                <a:gd name="T14" fmla="*/ 184 w 159"/>
                <a:gd name="T15" fmla="*/ 539 h 180"/>
                <a:gd name="T16" fmla="*/ 199 w 159"/>
                <a:gd name="T17" fmla="*/ 511 h 180"/>
                <a:gd name="T18" fmla="*/ 207 w 159"/>
                <a:gd name="T19" fmla="*/ 733 h 180"/>
                <a:gd name="T20" fmla="*/ 219 w 159"/>
                <a:gd name="T21" fmla="*/ 849 h 180"/>
                <a:gd name="T22" fmla="*/ 224 w 159"/>
                <a:gd name="T23" fmla="*/ 895 h 180"/>
                <a:gd name="T24" fmla="*/ 230 w 159"/>
                <a:gd name="T25" fmla="*/ 978 h 180"/>
                <a:gd name="T26" fmla="*/ 244 w 159"/>
                <a:gd name="T27" fmla="*/ 1100 h 180"/>
                <a:gd name="T28" fmla="*/ 257 w 159"/>
                <a:gd name="T29" fmla="*/ 1259 h 180"/>
                <a:gd name="T30" fmla="*/ 232 w 159"/>
                <a:gd name="T31" fmla="*/ 1322 h 180"/>
                <a:gd name="T32" fmla="*/ 207 w 159"/>
                <a:gd name="T33" fmla="*/ 1462 h 180"/>
                <a:gd name="T34" fmla="*/ 184 w 159"/>
                <a:gd name="T35" fmla="*/ 1538 h 180"/>
                <a:gd name="T36" fmla="*/ 157 w 159"/>
                <a:gd name="T37" fmla="*/ 1546 h 180"/>
                <a:gd name="T38" fmla="*/ 151 w 159"/>
                <a:gd name="T39" fmla="*/ 1592 h 180"/>
                <a:gd name="T40" fmla="*/ 124 w 159"/>
                <a:gd name="T41" fmla="*/ 1615 h 180"/>
                <a:gd name="T42" fmla="*/ 80 w 159"/>
                <a:gd name="T43" fmla="*/ 1642 h 180"/>
                <a:gd name="T44" fmla="*/ 70 w 159"/>
                <a:gd name="T45" fmla="*/ 1592 h 180"/>
                <a:gd name="T46" fmla="*/ 62 w 159"/>
                <a:gd name="T47" fmla="*/ 1538 h 180"/>
                <a:gd name="T48" fmla="*/ 56 w 159"/>
                <a:gd name="T49" fmla="*/ 1483 h 180"/>
                <a:gd name="T50" fmla="*/ 22 w 159"/>
                <a:gd name="T51" fmla="*/ 1149 h 180"/>
                <a:gd name="T52" fmla="*/ 54 w 159"/>
                <a:gd name="T53" fmla="*/ 1010 h 180"/>
                <a:gd name="T54" fmla="*/ 70 w 159"/>
                <a:gd name="T55" fmla="*/ 924 h 180"/>
                <a:gd name="T56" fmla="*/ 96 w 159"/>
                <a:gd name="T57" fmla="*/ 849 h 180"/>
                <a:gd name="T58" fmla="*/ 112 w 159"/>
                <a:gd name="T59" fmla="*/ 718 h 180"/>
                <a:gd name="T60" fmla="*/ 74 w 159"/>
                <a:gd name="T61" fmla="*/ 718 h 180"/>
                <a:gd name="T62" fmla="*/ 68 w 159"/>
                <a:gd name="T63" fmla="*/ 511 h 180"/>
                <a:gd name="T64" fmla="*/ 60 w 159"/>
                <a:gd name="T65" fmla="*/ 321 h 180"/>
                <a:gd name="T66" fmla="*/ 18 w 159"/>
                <a:gd name="T67" fmla="*/ 229 h 180"/>
                <a:gd name="T68" fmla="*/ 0 w 159"/>
                <a:gd name="T69" fmla="*/ 163 h 180"/>
                <a:gd name="T70" fmla="*/ 6 w 159"/>
                <a:gd name="T71" fmla="*/ 148 h 180"/>
                <a:gd name="T72" fmla="*/ 18 w 159"/>
                <a:gd name="T73" fmla="*/ 163 h 180"/>
                <a:gd name="T74" fmla="*/ 66 w 159"/>
                <a:gd name="T75" fmla="*/ 210 h 180"/>
                <a:gd name="T76" fmla="*/ 84 w 159"/>
                <a:gd name="T77" fmla="*/ 229 h 180"/>
                <a:gd name="T78" fmla="*/ 96 w 159"/>
                <a:gd name="T79" fmla="*/ 163 h 180"/>
                <a:gd name="T80" fmla="*/ 100 w 159"/>
                <a:gd name="T81" fmla="*/ 75 h 180"/>
                <a:gd name="T82" fmla="*/ 112 w 159"/>
                <a:gd name="T83" fmla="*/ 2 h 180"/>
                <a:gd name="T84" fmla="*/ 143 w 159"/>
                <a:gd name="T85" fmla="*/ 2 h 180"/>
                <a:gd name="T86" fmla="*/ 169 w 159"/>
                <a:gd name="T87" fmla="*/ 89 h 180"/>
                <a:gd name="T88" fmla="*/ 172 w 159"/>
                <a:gd name="T89" fmla="*/ 148 h 18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9"/>
                <a:gd name="T136" fmla="*/ 0 h 180"/>
                <a:gd name="T137" fmla="*/ 159 w 159"/>
                <a:gd name="T138" fmla="*/ 180 h 18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9" h="180">
                  <a:moveTo>
                    <a:pt x="107" y="16"/>
                  </a:moveTo>
                  <a:lnTo>
                    <a:pt x="101" y="20"/>
                  </a:lnTo>
                  <a:lnTo>
                    <a:pt x="99" y="24"/>
                  </a:lnTo>
                  <a:lnTo>
                    <a:pt x="97" y="28"/>
                  </a:lnTo>
                  <a:lnTo>
                    <a:pt x="99" y="32"/>
                  </a:lnTo>
                  <a:lnTo>
                    <a:pt x="101" y="34"/>
                  </a:lnTo>
                  <a:lnTo>
                    <a:pt x="109" y="36"/>
                  </a:lnTo>
                  <a:lnTo>
                    <a:pt x="117" y="38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9" y="46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3" y="56"/>
                  </a:lnTo>
                  <a:lnTo>
                    <a:pt x="113" y="58"/>
                  </a:lnTo>
                  <a:lnTo>
                    <a:pt x="115" y="60"/>
                  </a:lnTo>
                  <a:lnTo>
                    <a:pt x="117" y="58"/>
                  </a:lnTo>
                  <a:lnTo>
                    <a:pt x="123" y="56"/>
                  </a:lnTo>
                  <a:lnTo>
                    <a:pt x="123" y="68"/>
                  </a:lnTo>
                  <a:lnTo>
                    <a:pt x="127" y="80"/>
                  </a:lnTo>
                  <a:lnTo>
                    <a:pt x="131" y="88"/>
                  </a:lnTo>
                  <a:lnTo>
                    <a:pt x="133" y="92"/>
                  </a:lnTo>
                  <a:lnTo>
                    <a:pt x="137" y="94"/>
                  </a:lnTo>
                  <a:lnTo>
                    <a:pt x="137" y="98"/>
                  </a:lnTo>
                  <a:lnTo>
                    <a:pt x="139" y="104"/>
                  </a:lnTo>
                  <a:lnTo>
                    <a:pt x="141" y="108"/>
                  </a:lnTo>
                  <a:lnTo>
                    <a:pt x="141" y="114"/>
                  </a:lnTo>
                  <a:lnTo>
                    <a:pt x="151" y="120"/>
                  </a:lnTo>
                  <a:lnTo>
                    <a:pt x="159" y="126"/>
                  </a:lnTo>
                  <a:lnTo>
                    <a:pt x="159" y="138"/>
                  </a:lnTo>
                  <a:lnTo>
                    <a:pt x="149" y="140"/>
                  </a:lnTo>
                  <a:lnTo>
                    <a:pt x="143" y="144"/>
                  </a:lnTo>
                  <a:lnTo>
                    <a:pt x="133" y="154"/>
                  </a:lnTo>
                  <a:lnTo>
                    <a:pt x="127" y="160"/>
                  </a:lnTo>
                  <a:lnTo>
                    <a:pt x="121" y="164"/>
                  </a:lnTo>
                  <a:lnTo>
                    <a:pt x="115" y="168"/>
                  </a:lnTo>
                  <a:lnTo>
                    <a:pt x="105" y="168"/>
                  </a:lnTo>
                  <a:lnTo>
                    <a:pt x="97" y="170"/>
                  </a:lnTo>
                  <a:lnTo>
                    <a:pt x="95" y="172"/>
                  </a:lnTo>
                  <a:lnTo>
                    <a:pt x="93" y="174"/>
                  </a:lnTo>
                  <a:lnTo>
                    <a:pt x="84" y="174"/>
                  </a:lnTo>
                  <a:lnTo>
                    <a:pt x="76" y="176"/>
                  </a:lnTo>
                  <a:lnTo>
                    <a:pt x="68" y="176"/>
                  </a:lnTo>
                  <a:lnTo>
                    <a:pt x="54" y="180"/>
                  </a:lnTo>
                  <a:lnTo>
                    <a:pt x="48" y="178"/>
                  </a:lnTo>
                  <a:lnTo>
                    <a:pt x="44" y="174"/>
                  </a:lnTo>
                  <a:lnTo>
                    <a:pt x="40" y="170"/>
                  </a:lnTo>
                  <a:lnTo>
                    <a:pt x="36" y="168"/>
                  </a:lnTo>
                  <a:lnTo>
                    <a:pt x="34" y="166"/>
                  </a:lnTo>
                  <a:lnTo>
                    <a:pt x="30" y="162"/>
                  </a:lnTo>
                  <a:lnTo>
                    <a:pt x="26" y="148"/>
                  </a:lnTo>
                  <a:lnTo>
                    <a:pt x="22" y="126"/>
                  </a:lnTo>
                  <a:lnTo>
                    <a:pt x="24" y="116"/>
                  </a:lnTo>
                  <a:lnTo>
                    <a:pt x="28" y="110"/>
                  </a:lnTo>
                  <a:lnTo>
                    <a:pt x="36" y="106"/>
                  </a:lnTo>
                  <a:lnTo>
                    <a:pt x="44" y="100"/>
                  </a:lnTo>
                  <a:lnTo>
                    <a:pt x="54" y="96"/>
                  </a:lnTo>
                  <a:lnTo>
                    <a:pt x="62" y="92"/>
                  </a:lnTo>
                  <a:lnTo>
                    <a:pt x="66" y="86"/>
                  </a:lnTo>
                  <a:lnTo>
                    <a:pt x="70" y="78"/>
                  </a:lnTo>
                  <a:lnTo>
                    <a:pt x="58" y="78"/>
                  </a:lnTo>
                  <a:lnTo>
                    <a:pt x="48" y="78"/>
                  </a:lnTo>
                  <a:lnTo>
                    <a:pt x="44" y="66"/>
                  </a:lnTo>
                  <a:lnTo>
                    <a:pt x="42" y="56"/>
                  </a:lnTo>
                  <a:lnTo>
                    <a:pt x="38" y="48"/>
                  </a:lnTo>
                  <a:lnTo>
                    <a:pt x="34" y="36"/>
                  </a:lnTo>
                  <a:lnTo>
                    <a:pt x="28" y="30"/>
                  </a:lnTo>
                  <a:lnTo>
                    <a:pt x="18" y="26"/>
                  </a:lnTo>
                  <a:lnTo>
                    <a:pt x="10" y="22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8" y="18"/>
                  </a:lnTo>
                  <a:lnTo>
                    <a:pt x="28" y="20"/>
                  </a:lnTo>
                  <a:lnTo>
                    <a:pt x="40" y="24"/>
                  </a:lnTo>
                  <a:lnTo>
                    <a:pt x="50" y="26"/>
                  </a:lnTo>
                  <a:lnTo>
                    <a:pt x="56" y="26"/>
                  </a:lnTo>
                  <a:lnTo>
                    <a:pt x="60" y="22"/>
                  </a:lnTo>
                  <a:lnTo>
                    <a:pt x="62" y="18"/>
                  </a:lnTo>
                  <a:lnTo>
                    <a:pt x="64" y="14"/>
                  </a:lnTo>
                  <a:lnTo>
                    <a:pt x="64" y="8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8" y="2"/>
                  </a:lnTo>
                  <a:lnTo>
                    <a:pt x="99" y="6"/>
                  </a:lnTo>
                  <a:lnTo>
                    <a:pt x="105" y="10"/>
                  </a:lnTo>
                  <a:lnTo>
                    <a:pt x="113" y="14"/>
                  </a:lnTo>
                  <a:lnTo>
                    <a:pt x="107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8" name="Freeform 110"/>
            <p:cNvSpPr>
              <a:spLocks noChangeAspect="1"/>
            </p:cNvSpPr>
            <p:nvPr/>
          </p:nvSpPr>
          <p:spPr bwMode="auto">
            <a:xfrm>
              <a:off x="2687" y="1123"/>
              <a:ext cx="165" cy="261"/>
            </a:xfrm>
            <a:custGeom>
              <a:avLst/>
              <a:gdLst>
                <a:gd name="T0" fmla="*/ 345 w 160"/>
                <a:gd name="T1" fmla="*/ 431 h 240"/>
                <a:gd name="T2" fmla="*/ 334 w 160"/>
                <a:gd name="T3" fmla="*/ 268 h 240"/>
                <a:gd name="T4" fmla="*/ 312 w 160"/>
                <a:gd name="T5" fmla="*/ 98 h 240"/>
                <a:gd name="T6" fmla="*/ 270 w 160"/>
                <a:gd name="T7" fmla="*/ 4 h 240"/>
                <a:gd name="T8" fmla="*/ 231 w 160"/>
                <a:gd name="T9" fmla="*/ 4 h 240"/>
                <a:gd name="T10" fmla="*/ 183 w 160"/>
                <a:gd name="T11" fmla="*/ 59 h 240"/>
                <a:gd name="T12" fmla="*/ 137 w 160"/>
                <a:gd name="T13" fmla="*/ 116 h 240"/>
                <a:gd name="T14" fmla="*/ 102 w 160"/>
                <a:gd name="T15" fmla="*/ 308 h 240"/>
                <a:gd name="T16" fmla="*/ 75 w 160"/>
                <a:gd name="T17" fmla="*/ 517 h 240"/>
                <a:gd name="T18" fmla="*/ 67 w 160"/>
                <a:gd name="T19" fmla="*/ 722 h 240"/>
                <a:gd name="T20" fmla="*/ 14 w 160"/>
                <a:gd name="T21" fmla="*/ 722 h 240"/>
                <a:gd name="T22" fmla="*/ 8 w 160"/>
                <a:gd name="T23" fmla="*/ 780 h 240"/>
                <a:gd name="T24" fmla="*/ 6 w 160"/>
                <a:gd name="T25" fmla="*/ 848 h 240"/>
                <a:gd name="T26" fmla="*/ 10 w 160"/>
                <a:gd name="T27" fmla="*/ 1026 h 240"/>
                <a:gd name="T28" fmla="*/ 14 w 160"/>
                <a:gd name="T29" fmla="*/ 1233 h 240"/>
                <a:gd name="T30" fmla="*/ 42 w 160"/>
                <a:gd name="T31" fmla="*/ 1283 h 240"/>
                <a:gd name="T32" fmla="*/ 0 w 160"/>
                <a:gd name="T33" fmla="*/ 1595 h 240"/>
                <a:gd name="T34" fmla="*/ 42 w 160"/>
                <a:gd name="T35" fmla="*/ 1735 h 240"/>
                <a:gd name="T36" fmla="*/ 67 w 160"/>
                <a:gd name="T37" fmla="*/ 1951 h 240"/>
                <a:gd name="T38" fmla="*/ 63 w 160"/>
                <a:gd name="T39" fmla="*/ 2052 h 240"/>
                <a:gd name="T40" fmla="*/ 71 w 160"/>
                <a:gd name="T41" fmla="*/ 2120 h 240"/>
                <a:gd name="T42" fmla="*/ 90 w 160"/>
                <a:gd name="T43" fmla="*/ 2133 h 240"/>
                <a:gd name="T44" fmla="*/ 125 w 160"/>
                <a:gd name="T45" fmla="*/ 2052 h 240"/>
                <a:gd name="T46" fmla="*/ 150 w 160"/>
                <a:gd name="T47" fmla="*/ 2027 h 240"/>
                <a:gd name="T48" fmla="*/ 175 w 160"/>
                <a:gd name="T49" fmla="*/ 1975 h 240"/>
                <a:gd name="T50" fmla="*/ 192 w 160"/>
                <a:gd name="T51" fmla="*/ 1951 h 240"/>
                <a:gd name="T52" fmla="*/ 195 w 160"/>
                <a:gd name="T53" fmla="*/ 1896 h 240"/>
                <a:gd name="T54" fmla="*/ 187 w 160"/>
                <a:gd name="T55" fmla="*/ 1605 h 240"/>
                <a:gd name="T56" fmla="*/ 211 w 160"/>
                <a:gd name="T57" fmla="*/ 1562 h 240"/>
                <a:gd name="T58" fmla="*/ 234 w 160"/>
                <a:gd name="T59" fmla="*/ 1488 h 240"/>
                <a:gd name="T60" fmla="*/ 225 w 160"/>
                <a:gd name="T61" fmla="*/ 1474 h 240"/>
                <a:gd name="T62" fmla="*/ 249 w 160"/>
                <a:gd name="T63" fmla="*/ 1436 h 240"/>
                <a:gd name="T64" fmla="*/ 207 w 160"/>
                <a:gd name="T65" fmla="*/ 1325 h 240"/>
                <a:gd name="T66" fmla="*/ 187 w 160"/>
                <a:gd name="T67" fmla="*/ 1233 h 240"/>
                <a:gd name="T68" fmla="*/ 187 w 160"/>
                <a:gd name="T69" fmla="*/ 1090 h 240"/>
                <a:gd name="T70" fmla="*/ 217 w 160"/>
                <a:gd name="T71" fmla="*/ 931 h 240"/>
                <a:gd name="T72" fmla="*/ 270 w 160"/>
                <a:gd name="T73" fmla="*/ 797 h 240"/>
                <a:gd name="T74" fmla="*/ 287 w 160"/>
                <a:gd name="T75" fmla="*/ 686 h 240"/>
                <a:gd name="T76" fmla="*/ 287 w 160"/>
                <a:gd name="T77" fmla="*/ 605 h 240"/>
                <a:gd name="T78" fmla="*/ 305 w 160"/>
                <a:gd name="T79" fmla="*/ 555 h 240"/>
                <a:gd name="T80" fmla="*/ 339 w 160"/>
                <a:gd name="T81" fmla="*/ 527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0"/>
                <a:gd name="T124" fmla="*/ 0 h 240"/>
                <a:gd name="T125" fmla="*/ 160 w 160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0" h="240">
                  <a:moveTo>
                    <a:pt x="160" y="60"/>
                  </a:moveTo>
                  <a:lnTo>
                    <a:pt x="156" y="48"/>
                  </a:lnTo>
                  <a:lnTo>
                    <a:pt x="154" y="38"/>
                  </a:lnTo>
                  <a:lnTo>
                    <a:pt x="150" y="30"/>
                  </a:lnTo>
                  <a:lnTo>
                    <a:pt x="146" y="18"/>
                  </a:lnTo>
                  <a:lnTo>
                    <a:pt x="140" y="12"/>
                  </a:lnTo>
                  <a:lnTo>
                    <a:pt x="130" y="8"/>
                  </a:lnTo>
                  <a:lnTo>
                    <a:pt x="122" y="4"/>
                  </a:lnTo>
                  <a:lnTo>
                    <a:pt x="112" y="0"/>
                  </a:lnTo>
                  <a:lnTo>
                    <a:pt x="104" y="4"/>
                  </a:lnTo>
                  <a:lnTo>
                    <a:pt x="96" y="6"/>
                  </a:lnTo>
                  <a:lnTo>
                    <a:pt x="82" y="6"/>
                  </a:lnTo>
                  <a:lnTo>
                    <a:pt x="70" y="8"/>
                  </a:lnTo>
                  <a:lnTo>
                    <a:pt x="62" y="14"/>
                  </a:lnTo>
                  <a:lnTo>
                    <a:pt x="54" y="24"/>
                  </a:lnTo>
                  <a:lnTo>
                    <a:pt x="46" y="34"/>
                  </a:lnTo>
                  <a:lnTo>
                    <a:pt x="40" y="46"/>
                  </a:lnTo>
                  <a:lnTo>
                    <a:pt x="36" y="58"/>
                  </a:lnTo>
                  <a:lnTo>
                    <a:pt x="34" y="70"/>
                  </a:lnTo>
                  <a:lnTo>
                    <a:pt x="32" y="82"/>
                  </a:lnTo>
                  <a:lnTo>
                    <a:pt x="24" y="82"/>
                  </a:lnTo>
                  <a:lnTo>
                    <a:pt x="14" y="82"/>
                  </a:lnTo>
                  <a:lnTo>
                    <a:pt x="10" y="84"/>
                  </a:lnTo>
                  <a:lnTo>
                    <a:pt x="8" y="88"/>
                  </a:lnTo>
                  <a:lnTo>
                    <a:pt x="6" y="92"/>
                  </a:lnTo>
                  <a:lnTo>
                    <a:pt x="6" y="96"/>
                  </a:lnTo>
                  <a:lnTo>
                    <a:pt x="6" y="106"/>
                  </a:lnTo>
                  <a:lnTo>
                    <a:pt x="10" y="116"/>
                  </a:lnTo>
                  <a:lnTo>
                    <a:pt x="14" y="13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6" y="144"/>
                  </a:lnTo>
                  <a:lnTo>
                    <a:pt x="22" y="148"/>
                  </a:lnTo>
                  <a:lnTo>
                    <a:pt x="0" y="180"/>
                  </a:lnTo>
                  <a:lnTo>
                    <a:pt x="6" y="186"/>
                  </a:lnTo>
                  <a:lnTo>
                    <a:pt x="16" y="196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2" y="224"/>
                  </a:lnTo>
                  <a:lnTo>
                    <a:pt x="30" y="232"/>
                  </a:lnTo>
                  <a:lnTo>
                    <a:pt x="32" y="234"/>
                  </a:lnTo>
                  <a:lnTo>
                    <a:pt x="34" y="238"/>
                  </a:lnTo>
                  <a:lnTo>
                    <a:pt x="36" y="240"/>
                  </a:lnTo>
                  <a:lnTo>
                    <a:pt x="42" y="240"/>
                  </a:lnTo>
                  <a:lnTo>
                    <a:pt x="54" y="240"/>
                  </a:lnTo>
                  <a:lnTo>
                    <a:pt x="56" y="232"/>
                  </a:lnTo>
                  <a:lnTo>
                    <a:pt x="60" y="230"/>
                  </a:lnTo>
                  <a:lnTo>
                    <a:pt x="68" y="228"/>
                  </a:lnTo>
                  <a:lnTo>
                    <a:pt x="78" y="228"/>
                  </a:lnTo>
                  <a:lnTo>
                    <a:pt x="78" y="224"/>
                  </a:lnTo>
                  <a:lnTo>
                    <a:pt x="84" y="224"/>
                  </a:lnTo>
                  <a:lnTo>
                    <a:pt x="86" y="220"/>
                  </a:lnTo>
                  <a:lnTo>
                    <a:pt x="86" y="216"/>
                  </a:lnTo>
                  <a:lnTo>
                    <a:pt x="88" y="214"/>
                  </a:lnTo>
                  <a:lnTo>
                    <a:pt x="84" y="210"/>
                  </a:lnTo>
                  <a:lnTo>
                    <a:pt x="84" y="182"/>
                  </a:lnTo>
                  <a:lnTo>
                    <a:pt x="90" y="178"/>
                  </a:lnTo>
                  <a:lnTo>
                    <a:pt x="96" y="176"/>
                  </a:lnTo>
                  <a:lnTo>
                    <a:pt x="102" y="172"/>
                  </a:lnTo>
                  <a:lnTo>
                    <a:pt x="106" y="168"/>
                  </a:lnTo>
                  <a:lnTo>
                    <a:pt x="84" y="168"/>
                  </a:lnTo>
                  <a:lnTo>
                    <a:pt x="102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2" y="158"/>
                  </a:lnTo>
                  <a:lnTo>
                    <a:pt x="94" y="150"/>
                  </a:lnTo>
                  <a:lnTo>
                    <a:pt x="86" y="144"/>
                  </a:lnTo>
                  <a:lnTo>
                    <a:pt x="84" y="140"/>
                  </a:lnTo>
                  <a:lnTo>
                    <a:pt x="82" y="134"/>
                  </a:lnTo>
                  <a:lnTo>
                    <a:pt x="84" y="122"/>
                  </a:lnTo>
                  <a:lnTo>
                    <a:pt x="90" y="112"/>
                  </a:lnTo>
                  <a:lnTo>
                    <a:pt x="98" y="106"/>
                  </a:lnTo>
                  <a:lnTo>
                    <a:pt x="106" y="100"/>
                  </a:lnTo>
                  <a:lnTo>
                    <a:pt x="122" y="90"/>
                  </a:lnTo>
                  <a:lnTo>
                    <a:pt x="128" y="84"/>
                  </a:lnTo>
                  <a:lnTo>
                    <a:pt x="130" y="78"/>
                  </a:lnTo>
                  <a:lnTo>
                    <a:pt x="130" y="72"/>
                  </a:lnTo>
                  <a:lnTo>
                    <a:pt x="130" y="68"/>
                  </a:lnTo>
                  <a:lnTo>
                    <a:pt x="132" y="64"/>
                  </a:lnTo>
                  <a:lnTo>
                    <a:pt x="138" y="62"/>
                  </a:lnTo>
                  <a:lnTo>
                    <a:pt x="146" y="60"/>
                  </a:lnTo>
                  <a:lnTo>
                    <a:pt x="152" y="60"/>
                  </a:lnTo>
                  <a:lnTo>
                    <a:pt x="160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29" name="Freeform 111"/>
            <p:cNvSpPr>
              <a:spLocks noChangeAspect="1"/>
            </p:cNvSpPr>
            <p:nvPr/>
          </p:nvSpPr>
          <p:spPr bwMode="auto">
            <a:xfrm>
              <a:off x="2606" y="1086"/>
              <a:ext cx="322" cy="250"/>
            </a:xfrm>
            <a:custGeom>
              <a:avLst/>
              <a:gdLst>
                <a:gd name="T0" fmla="*/ 515 w 315"/>
                <a:gd name="T1" fmla="*/ 191 h 230"/>
                <a:gd name="T2" fmla="*/ 463 w 315"/>
                <a:gd name="T3" fmla="*/ 162 h 230"/>
                <a:gd name="T4" fmla="*/ 453 w 315"/>
                <a:gd name="T5" fmla="*/ 267 h 230"/>
                <a:gd name="T6" fmla="*/ 441 w 315"/>
                <a:gd name="T7" fmla="*/ 372 h 230"/>
                <a:gd name="T8" fmla="*/ 388 w 315"/>
                <a:gd name="T9" fmla="*/ 315 h 230"/>
                <a:gd name="T10" fmla="*/ 350 w 315"/>
                <a:gd name="T11" fmla="*/ 284 h 230"/>
                <a:gd name="T12" fmla="*/ 325 w 315"/>
                <a:gd name="T13" fmla="*/ 336 h 230"/>
                <a:gd name="T14" fmla="*/ 266 w 315"/>
                <a:gd name="T15" fmla="*/ 372 h 230"/>
                <a:gd name="T16" fmla="*/ 223 w 315"/>
                <a:gd name="T17" fmla="*/ 603 h 230"/>
                <a:gd name="T18" fmla="*/ 203 w 315"/>
                <a:gd name="T19" fmla="*/ 918 h 230"/>
                <a:gd name="T20" fmla="*/ 163 w 315"/>
                <a:gd name="T21" fmla="*/ 1009 h 230"/>
                <a:gd name="T22" fmla="*/ 150 w 315"/>
                <a:gd name="T23" fmla="*/ 1097 h 230"/>
                <a:gd name="T24" fmla="*/ 156 w 315"/>
                <a:gd name="T25" fmla="*/ 1301 h 230"/>
                <a:gd name="T26" fmla="*/ 163 w 315"/>
                <a:gd name="T27" fmla="*/ 1532 h 230"/>
                <a:gd name="T28" fmla="*/ 141 w 315"/>
                <a:gd name="T29" fmla="*/ 1874 h 230"/>
                <a:gd name="T30" fmla="*/ 123 w 315"/>
                <a:gd name="T31" fmla="*/ 1776 h 230"/>
                <a:gd name="T32" fmla="*/ 88 w 315"/>
                <a:gd name="T33" fmla="*/ 1945 h 230"/>
                <a:gd name="T34" fmla="*/ 54 w 315"/>
                <a:gd name="T35" fmla="*/ 1996 h 230"/>
                <a:gd name="T36" fmla="*/ 8 w 315"/>
                <a:gd name="T37" fmla="*/ 1880 h 230"/>
                <a:gd name="T38" fmla="*/ 12 w 315"/>
                <a:gd name="T39" fmla="*/ 1810 h 230"/>
                <a:gd name="T40" fmla="*/ 2 w 315"/>
                <a:gd name="T41" fmla="*/ 1776 h 230"/>
                <a:gd name="T42" fmla="*/ 8 w 315"/>
                <a:gd name="T43" fmla="*/ 1634 h 230"/>
                <a:gd name="T44" fmla="*/ 0 w 315"/>
                <a:gd name="T45" fmla="*/ 1343 h 230"/>
                <a:gd name="T46" fmla="*/ 22 w 315"/>
                <a:gd name="T47" fmla="*/ 1282 h 230"/>
                <a:gd name="T48" fmla="*/ 66 w 315"/>
                <a:gd name="T49" fmla="*/ 1179 h 230"/>
                <a:gd name="T50" fmla="*/ 100 w 315"/>
                <a:gd name="T51" fmla="*/ 1114 h 230"/>
                <a:gd name="T52" fmla="*/ 123 w 315"/>
                <a:gd name="T53" fmla="*/ 1097 h 230"/>
                <a:gd name="T54" fmla="*/ 117 w 315"/>
                <a:gd name="T55" fmla="*/ 1088 h 230"/>
                <a:gd name="T56" fmla="*/ 112 w 315"/>
                <a:gd name="T57" fmla="*/ 1001 h 230"/>
                <a:gd name="T58" fmla="*/ 150 w 315"/>
                <a:gd name="T59" fmla="*/ 868 h 230"/>
                <a:gd name="T60" fmla="*/ 175 w 315"/>
                <a:gd name="T61" fmla="*/ 622 h 230"/>
                <a:gd name="T62" fmla="*/ 203 w 315"/>
                <a:gd name="T63" fmla="*/ 563 h 230"/>
                <a:gd name="T64" fmla="*/ 213 w 315"/>
                <a:gd name="T65" fmla="*/ 477 h 230"/>
                <a:gd name="T66" fmla="*/ 203 w 315"/>
                <a:gd name="T67" fmla="*/ 416 h 230"/>
                <a:gd name="T68" fmla="*/ 199 w 315"/>
                <a:gd name="T69" fmla="*/ 404 h 230"/>
                <a:gd name="T70" fmla="*/ 216 w 315"/>
                <a:gd name="T71" fmla="*/ 315 h 230"/>
                <a:gd name="T72" fmla="*/ 254 w 315"/>
                <a:gd name="T73" fmla="*/ 336 h 230"/>
                <a:gd name="T74" fmla="*/ 261 w 315"/>
                <a:gd name="T75" fmla="*/ 246 h 230"/>
                <a:gd name="T76" fmla="*/ 300 w 315"/>
                <a:gd name="T77" fmla="*/ 162 h 230"/>
                <a:gd name="T78" fmla="*/ 318 w 315"/>
                <a:gd name="T79" fmla="*/ 162 h 230"/>
                <a:gd name="T80" fmla="*/ 347 w 315"/>
                <a:gd name="T81" fmla="*/ 116 h 230"/>
                <a:gd name="T82" fmla="*/ 428 w 315"/>
                <a:gd name="T83" fmla="*/ 0 h 230"/>
                <a:gd name="T84" fmla="*/ 458 w 315"/>
                <a:gd name="T85" fmla="*/ 70 h 230"/>
                <a:gd name="T86" fmla="*/ 473 w 315"/>
                <a:gd name="T87" fmla="*/ 2 h 230"/>
                <a:gd name="T88" fmla="*/ 515 w 315"/>
                <a:gd name="T89" fmla="*/ 4 h 230"/>
                <a:gd name="T90" fmla="*/ 547 w 315"/>
                <a:gd name="T91" fmla="*/ 137 h 230"/>
                <a:gd name="T92" fmla="*/ 543 w 315"/>
                <a:gd name="T93" fmla="*/ 176 h 230"/>
                <a:gd name="T94" fmla="*/ 558 w 315"/>
                <a:gd name="T95" fmla="*/ 246 h 2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5"/>
                <a:gd name="T145" fmla="*/ 0 h 230"/>
                <a:gd name="T146" fmla="*/ 315 w 315"/>
                <a:gd name="T147" fmla="*/ 230 h 2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5" h="230">
                  <a:moveTo>
                    <a:pt x="305" y="30"/>
                  </a:moveTo>
                  <a:lnTo>
                    <a:pt x="297" y="26"/>
                  </a:lnTo>
                  <a:lnTo>
                    <a:pt x="291" y="22"/>
                  </a:lnTo>
                  <a:lnTo>
                    <a:pt x="280" y="18"/>
                  </a:lnTo>
                  <a:lnTo>
                    <a:pt x="268" y="16"/>
                  </a:lnTo>
                  <a:lnTo>
                    <a:pt x="262" y="18"/>
                  </a:lnTo>
                  <a:lnTo>
                    <a:pt x="258" y="20"/>
                  </a:lnTo>
                  <a:lnTo>
                    <a:pt x="256" y="24"/>
                  </a:lnTo>
                  <a:lnTo>
                    <a:pt x="256" y="30"/>
                  </a:lnTo>
                  <a:lnTo>
                    <a:pt x="254" y="34"/>
                  </a:lnTo>
                  <a:lnTo>
                    <a:pt x="252" y="38"/>
                  </a:lnTo>
                  <a:lnTo>
                    <a:pt x="248" y="42"/>
                  </a:lnTo>
                  <a:lnTo>
                    <a:pt x="242" y="42"/>
                  </a:lnTo>
                  <a:lnTo>
                    <a:pt x="232" y="40"/>
                  </a:lnTo>
                  <a:lnTo>
                    <a:pt x="220" y="36"/>
                  </a:lnTo>
                  <a:lnTo>
                    <a:pt x="210" y="34"/>
                  </a:lnTo>
                  <a:lnTo>
                    <a:pt x="202" y="32"/>
                  </a:lnTo>
                  <a:lnTo>
                    <a:pt x="198" y="32"/>
                  </a:lnTo>
                  <a:lnTo>
                    <a:pt x="196" y="32"/>
                  </a:lnTo>
                  <a:lnTo>
                    <a:pt x="192" y="34"/>
                  </a:lnTo>
                  <a:lnTo>
                    <a:pt x="184" y="38"/>
                  </a:lnTo>
                  <a:lnTo>
                    <a:pt x="176" y="40"/>
                  </a:lnTo>
                  <a:lnTo>
                    <a:pt x="162" y="40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34" y="58"/>
                  </a:lnTo>
                  <a:lnTo>
                    <a:pt x="126" y="68"/>
                  </a:lnTo>
                  <a:lnTo>
                    <a:pt x="120" y="80"/>
                  </a:lnTo>
                  <a:lnTo>
                    <a:pt x="116" y="92"/>
                  </a:lnTo>
                  <a:lnTo>
                    <a:pt x="114" y="104"/>
                  </a:lnTo>
                  <a:lnTo>
                    <a:pt x="112" y="116"/>
                  </a:lnTo>
                  <a:lnTo>
                    <a:pt x="104" y="116"/>
                  </a:lnTo>
                  <a:lnTo>
                    <a:pt x="94" y="116"/>
                  </a:lnTo>
                  <a:lnTo>
                    <a:pt x="90" y="118"/>
                  </a:lnTo>
                  <a:lnTo>
                    <a:pt x="88" y="122"/>
                  </a:lnTo>
                  <a:lnTo>
                    <a:pt x="86" y="126"/>
                  </a:lnTo>
                  <a:lnTo>
                    <a:pt x="86" y="130"/>
                  </a:lnTo>
                  <a:lnTo>
                    <a:pt x="86" y="140"/>
                  </a:lnTo>
                  <a:lnTo>
                    <a:pt x="90" y="150"/>
                  </a:lnTo>
                  <a:lnTo>
                    <a:pt x="94" y="166"/>
                  </a:lnTo>
                  <a:lnTo>
                    <a:pt x="94" y="174"/>
                  </a:lnTo>
                  <a:lnTo>
                    <a:pt x="94" y="176"/>
                  </a:lnTo>
                  <a:lnTo>
                    <a:pt x="96" y="178"/>
                  </a:lnTo>
                  <a:lnTo>
                    <a:pt x="102" y="182"/>
                  </a:lnTo>
                  <a:lnTo>
                    <a:pt x="80" y="214"/>
                  </a:lnTo>
                  <a:lnTo>
                    <a:pt x="74" y="212"/>
                  </a:lnTo>
                  <a:lnTo>
                    <a:pt x="72" y="210"/>
                  </a:lnTo>
                  <a:lnTo>
                    <a:pt x="68" y="202"/>
                  </a:lnTo>
                  <a:lnTo>
                    <a:pt x="66" y="206"/>
                  </a:lnTo>
                  <a:lnTo>
                    <a:pt x="66" y="210"/>
                  </a:lnTo>
                  <a:lnTo>
                    <a:pt x="52" y="222"/>
                  </a:lnTo>
                  <a:lnTo>
                    <a:pt x="44" y="226"/>
                  </a:lnTo>
                  <a:lnTo>
                    <a:pt x="38" y="230"/>
                  </a:lnTo>
                  <a:lnTo>
                    <a:pt x="28" y="228"/>
                  </a:lnTo>
                  <a:lnTo>
                    <a:pt x="18" y="224"/>
                  </a:lnTo>
                  <a:lnTo>
                    <a:pt x="10" y="220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10" y="210"/>
                  </a:lnTo>
                  <a:lnTo>
                    <a:pt x="12" y="208"/>
                  </a:lnTo>
                  <a:lnTo>
                    <a:pt x="6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2" y="198"/>
                  </a:lnTo>
                  <a:lnTo>
                    <a:pt x="4" y="192"/>
                  </a:lnTo>
                  <a:lnTo>
                    <a:pt x="8" y="186"/>
                  </a:lnTo>
                  <a:lnTo>
                    <a:pt x="4" y="180"/>
                  </a:lnTo>
                  <a:lnTo>
                    <a:pt x="2" y="172"/>
                  </a:lnTo>
                  <a:lnTo>
                    <a:pt x="0" y="154"/>
                  </a:lnTo>
                  <a:lnTo>
                    <a:pt x="10" y="154"/>
                  </a:lnTo>
                  <a:lnTo>
                    <a:pt x="16" y="150"/>
                  </a:lnTo>
                  <a:lnTo>
                    <a:pt x="22" y="146"/>
                  </a:lnTo>
                  <a:lnTo>
                    <a:pt x="26" y="138"/>
                  </a:lnTo>
                  <a:lnTo>
                    <a:pt x="34" y="138"/>
                  </a:lnTo>
                  <a:lnTo>
                    <a:pt x="40" y="134"/>
                  </a:lnTo>
                  <a:lnTo>
                    <a:pt x="46" y="130"/>
                  </a:lnTo>
                  <a:lnTo>
                    <a:pt x="54" y="130"/>
                  </a:lnTo>
                  <a:lnTo>
                    <a:pt x="58" y="128"/>
                  </a:lnTo>
                  <a:lnTo>
                    <a:pt x="62" y="124"/>
                  </a:lnTo>
                  <a:lnTo>
                    <a:pt x="64" y="126"/>
                  </a:lnTo>
                  <a:lnTo>
                    <a:pt x="68" y="126"/>
                  </a:lnTo>
                  <a:lnTo>
                    <a:pt x="74" y="126"/>
                  </a:lnTo>
                  <a:lnTo>
                    <a:pt x="76" y="124"/>
                  </a:lnTo>
                  <a:lnTo>
                    <a:pt x="66" y="124"/>
                  </a:lnTo>
                  <a:lnTo>
                    <a:pt x="64" y="122"/>
                  </a:lnTo>
                  <a:lnTo>
                    <a:pt x="62" y="118"/>
                  </a:lnTo>
                  <a:lnTo>
                    <a:pt x="64" y="114"/>
                  </a:lnTo>
                  <a:lnTo>
                    <a:pt x="70" y="110"/>
                  </a:lnTo>
                  <a:lnTo>
                    <a:pt x="80" y="106"/>
                  </a:lnTo>
                  <a:lnTo>
                    <a:pt x="86" y="100"/>
                  </a:lnTo>
                  <a:lnTo>
                    <a:pt x="92" y="92"/>
                  </a:lnTo>
                  <a:lnTo>
                    <a:pt x="98" y="76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8" y="68"/>
                  </a:lnTo>
                  <a:lnTo>
                    <a:pt x="114" y="64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20" y="54"/>
                  </a:lnTo>
                  <a:lnTo>
                    <a:pt x="124" y="52"/>
                  </a:lnTo>
                  <a:lnTo>
                    <a:pt x="124" y="44"/>
                  </a:lnTo>
                  <a:lnTo>
                    <a:pt x="114" y="48"/>
                  </a:lnTo>
                  <a:lnTo>
                    <a:pt x="110" y="48"/>
                  </a:lnTo>
                  <a:lnTo>
                    <a:pt x="106" y="46"/>
                  </a:lnTo>
                  <a:lnTo>
                    <a:pt x="112" y="46"/>
                  </a:lnTo>
                  <a:lnTo>
                    <a:pt x="114" y="44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4" y="36"/>
                  </a:lnTo>
                  <a:lnTo>
                    <a:pt x="128" y="38"/>
                  </a:lnTo>
                  <a:lnTo>
                    <a:pt x="144" y="38"/>
                  </a:lnTo>
                  <a:lnTo>
                    <a:pt x="144" y="30"/>
                  </a:lnTo>
                  <a:lnTo>
                    <a:pt x="144" y="28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4" y="24"/>
                  </a:lnTo>
                  <a:lnTo>
                    <a:pt x="170" y="18"/>
                  </a:lnTo>
                  <a:lnTo>
                    <a:pt x="176" y="14"/>
                  </a:lnTo>
                  <a:lnTo>
                    <a:pt x="178" y="16"/>
                  </a:lnTo>
                  <a:lnTo>
                    <a:pt x="180" y="18"/>
                  </a:lnTo>
                  <a:lnTo>
                    <a:pt x="186" y="20"/>
                  </a:lnTo>
                  <a:lnTo>
                    <a:pt x="192" y="18"/>
                  </a:lnTo>
                  <a:lnTo>
                    <a:pt x="196" y="14"/>
                  </a:lnTo>
                  <a:lnTo>
                    <a:pt x="202" y="8"/>
                  </a:lnTo>
                  <a:lnTo>
                    <a:pt x="222" y="4"/>
                  </a:lnTo>
                  <a:lnTo>
                    <a:pt x="242" y="0"/>
                  </a:lnTo>
                  <a:lnTo>
                    <a:pt x="248" y="2"/>
                  </a:lnTo>
                  <a:lnTo>
                    <a:pt x="254" y="4"/>
                  </a:lnTo>
                  <a:lnTo>
                    <a:pt x="258" y="8"/>
                  </a:lnTo>
                  <a:lnTo>
                    <a:pt x="260" y="12"/>
                  </a:lnTo>
                  <a:lnTo>
                    <a:pt x="266" y="6"/>
                  </a:lnTo>
                  <a:lnTo>
                    <a:pt x="268" y="2"/>
                  </a:lnTo>
                  <a:lnTo>
                    <a:pt x="274" y="2"/>
                  </a:lnTo>
                  <a:lnTo>
                    <a:pt x="282" y="2"/>
                  </a:lnTo>
                  <a:lnTo>
                    <a:pt x="291" y="4"/>
                  </a:lnTo>
                  <a:lnTo>
                    <a:pt x="299" y="6"/>
                  </a:lnTo>
                  <a:lnTo>
                    <a:pt x="309" y="6"/>
                  </a:lnTo>
                  <a:lnTo>
                    <a:pt x="309" y="16"/>
                  </a:lnTo>
                  <a:lnTo>
                    <a:pt x="297" y="16"/>
                  </a:lnTo>
                  <a:lnTo>
                    <a:pt x="301" y="18"/>
                  </a:lnTo>
                  <a:lnTo>
                    <a:pt x="307" y="20"/>
                  </a:lnTo>
                  <a:lnTo>
                    <a:pt x="311" y="20"/>
                  </a:lnTo>
                  <a:lnTo>
                    <a:pt x="315" y="16"/>
                  </a:lnTo>
                  <a:lnTo>
                    <a:pt x="315" y="28"/>
                  </a:lnTo>
                  <a:lnTo>
                    <a:pt x="299" y="32"/>
                  </a:lnTo>
                  <a:lnTo>
                    <a:pt x="305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0" name="Freeform 112"/>
            <p:cNvSpPr>
              <a:spLocks noChangeAspect="1"/>
            </p:cNvSpPr>
            <p:nvPr/>
          </p:nvSpPr>
          <p:spPr bwMode="auto">
            <a:xfrm>
              <a:off x="2839" y="1327"/>
              <a:ext cx="97" cy="59"/>
            </a:xfrm>
            <a:custGeom>
              <a:avLst/>
              <a:gdLst>
                <a:gd name="T0" fmla="*/ 131 w 95"/>
                <a:gd name="T1" fmla="*/ 524 h 54"/>
                <a:gd name="T2" fmla="*/ 140 w 95"/>
                <a:gd name="T3" fmla="*/ 524 h 54"/>
                <a:gd name="T4" fmla="*/ 149 w 95"/>
                <a:gd name="T5" fmla="*/ 506 h 54"/>
                <a:gd name="T6" fmla="*/ 158 w 95"/>
                <a:gd name="T7" fmla="*/ 480 h 54"/>
                <a:gd name="T8" fmla="*/ 161 w 95"/>
                <a:gd name="T9" fmla="*/ 439 h 54"/>
                <a:gd name="T10" fmla="*/ 161 w 95"/>
                <a:gd name="T11" fmla="*/ 402 h 54"/>
                <a:gd name="T12" fmla="*/ 158 w 95"/>
                <a:gd name="T13" fmla="*/ 325 h 54"/>
                <a:gd name="T14" fmla="*/ 155 w 95"/>
                <a:gd name="T15" fmla="*/ 258 h 54"/>
                <a:gd name="T16" fmla="*/ 149 w 95"/>
                <a:gd name="T17" fmla="*/ 114 h 54"/>
                <a:gd name="T18" fmla="*/ 143 w 95"/>
                <a:gd name="T19" fmla="*/ 95 h 54"/>
                <a:gd name="T20" fmla="*/ 137 w 95"/>
                <a:gd name="T21" fmla="*/ 80 h 54"/>
                <a:gd name="T22" fmla="*/ 131 w 95"/>
                <a:gd name="T23" fmla="*/ 80 h 54"/>
                <a:gd name="T24" fmla="*/ 128 w 95"/>
                <a:gd name="T25" fmla="*/ 114 h 54"/>
                <a:gd name="T26" fmla="*/ 123 w 95"/>
                <a:gd name="T27" fmla="*/ 114 h 54"/>
                <a:gd name="T28" fmla="*/ 114 w 95"/>
                <a:gd name="T29" fmla="*/ 95 h 54"/>
                <a:gd name="T30" fmla="*/ 110 w 95"/>
                <a:gd name="T31" fmla="*/ 67 h 54"/>
                <a:gd name="T32" fmla="*/ 102 w 95"/>
                <a:gd name="T33" fmla="*/ 2 h 54"/>
                <a:gd name="T34" fmla="*/ 94 w 95"/>
                <a:gd name="T35" fmla="*/ 0 h 54"/>
                <a:gd name="T36" fmla="*/ 84 w 95"/>
                <a:gd name="T37" fmla="*/ 0 h 54"/>
                <a:gd name="T38" fmla="*/ 70 w 95"/>
                <a:gd name="T39" fmla="*/ 2 h 54"/>
                <a:gd name="T40" fmla="*/ 72 w 95"/>
                <a:gd name="T41" fmla="*/ 4 h 54"/>
                <a:gd name="T42" fmla="*/ 76 w 95"/>
                <a:gd name="T43" fmla="*/ 114 h 54"/>
                <a:gd name="T44" fmla="*/ 72 w 95"/>
                <a:gd name="T45" fmla="*/ 164 h 54"/>
                <a:gd name="T46" fmla="*/ 72 w 95"/>
                <a:gd name="T47" fmla="*/ 181 h 54"/>
                <a:gd name="T48" fmla="*/ 68 w 95"/>
                <a:gd name="T49" fmla="*/ 216 h 54"/>
                <a:gd name="T50" fmla="*/ 62 w 95"/>
                <a:gd name="T51" fmla="*/ 236 h 54"/>
                <a:gd name="T52" fmla="*/ 60 w 95"/>
                <a:gd name="T53" fmla="*/ 236 h 54"/>
                <a:gd name="T54" fmla="*/ 56 w 95"/>
                <a:gd name="T55" fmla="*/ 216 h 54"/>
                <a:gd name="T56" fmla="*/ 52 w 95"/>
                <a:gd name="T57" fmla="*/ 181 h 54"/>
                <a:gd name="T58" fmla="*/ 20 w 95"/>
                <a:gd name="T59" fmla="*/ 114 h 54"/>
                <a:gd name="T60" fmla="*/ 18 w 95"/>
                <a:gd name="T61" fmla="*/ 95 h 54"/>
                <a:gd name="T62" fmla="*/ 14 w 95"/>
                <a:gd name="T63" fmla="*/ 95 h 54"/>
                <a:gd name="T64" fmla="*/ 10 w 95"/>
                <a:gd name="T65" fmla="*/ 95 h 54"/>
                <a:gd name="T66" fmla="*/ 8 w 95"/>
                <a:gd name="T67" fmla="*/ 114 h 54"/>
                <a:gd name="T68" fmla="*/ 4 w 95"/>
                <a:gd name="T69" fmla="*/ 198 h 54"/>
                <a:gd name="T70" fmla="*/ 2 w 95"/>
                <a:gd name="T71" fmla="*/ 258 h 54"/>
                <a:gd name="T72" fmla="*/ 0 w 95"/>
                <a:gd name="T73" fmla="*/ 325 h 54"/>
                <a:gd name="T74" fmla="*/ 2 w 95"/>
                <a:gd name="T75" fmla="*/ 402 h 54"/>
                <a:gd name="T76" fmla="*/ 4 w 95"/>
                <a:gd name="T77" fmla="*/ 388 h 54"/>
                <a:gd name="T78" fmla="*/ 6 w 95"/>
                <a:gd name="T79" fmla="*/ 365 h 54"/>
                <a:gd name="T80" fmla="*/ 14 w 95"/>
                <a:gd name="T81" fmla="*/ 365 h 54"/>
                <a:gd name="T82" fmla="*/ 52 w 95"/>
                <a:gd name="T83" fmla="*/ 365 h 54"/>
                <a:gd name="T84" fmla="*/ 56 w 95"/>
                <a:gd name="T85" fmla="*/ 388 h 54"/>
                <a:gd name="T86" fmla="*/ 64 w 95"/>
                <a:gd name="T87" fmla="*/ 402 h 54"/>
                <a:gd name="T88" fmla="*/ 72 w 95"/>
                <a:gd name="T89" fmla="*/ 388 h 54"/>
                <a:gd name="T90" fmla="*/ 88 w 95"/>
                <a:gd name="T91" fmla="*/ 337 h 54"/>
                <a:gd name="T92" fmla="*/ 98 w 95"/>
                <a:gd name="T93" fmla="*/ 402 h 54"/>
                <a:gd name="T94" fmla="*/ 110 w 95"/>
                <a:gd name="T95" fmla="*/ 424 h 54"/>
                <a:gd name="T96" fmla="*/ 110 w 95"/>
                <a:gd name="T97" fmla="*/ 463 h 54"/>
                <a:gd name="T98" fmla="*/ 114 w 95"/>
                <a:gd name="T99" fmla="*/ 506 h 54"/>
                <a:gd name="T100" fmla="*/ 128 w 95"/>
                <a:gd name="T101" fmla="*/ 532 h 54"/>
                <a:gd name="T102" fmla="*/ 131 w 95"/>
                <a:gd name="T103" fmla="*/ 524 h 5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5"/>
                <a:gd name="T157" fmla="*/ 0 h 54"/>
                <a:gd name="T158" fmla="*/ 95 w 95"/>
                <a:gd name="T159" fmla="*/ 54 h 5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5" h="54">
                  <a:moveTo>
                    <a:pt x="75" y="52"/>
                  </a:moveTo>
                  <a:lnTo>
                    <a:pt x="81" y="52"/>
                  </a:lnTo>
                  <a:lnTo>
                    <a:pt x="87" y="50"/>
                  </a:lnTo>
                  <a:lnTo>
                    <a:pt x="93" y="48"/>
                  </a:lnTo>
                  <a:lnTo>
                    <a:pt x="95" y="44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1" y="26"/>
                  </a:lnTo>
                  <a:lnTo>
                    <a:pt x="87" y="12"/>
                  </a:lnTo>
                  <a:lnTo>
                    <a:pt x="83" y="10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67" y="10"/>
                  </a:lnTo>
                  <a:lnTo>
                    <a:pt x="65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30" y="22"/>
                  </a:lnTo>
                  <a:lnTo>
                    <a:pt x="26" y="18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14" y="36"/>
                  </a:lnTo>
                  <a:lnTo>
                    <a:pt x="26" y="36"/>
                  </a:lnTo>
                  <a:lnTo>
                    <a:pt x="30" y="38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4" y="34"/>
                  </a:lnTo>
                  <a:lnTo>
                    <a:pt x="59" y="40"/>
                  </a:lnTo>
                  <a:lnTo>
                    <a:pt x="65" y="42"/>
                  </a:lnTo>
                  <a:lnTo>
                    <a:pt x="65" y="46"/>
                  </a:lnTo>
                  <a:lnTo>
                    <a:pt x="67" y="50"/>
                  </a:lnTo>
                  <a:lnTo>
                    <a:pt x="73" y="54"/>
                  </a:lnTo>
                  <a:lnTo>
                    <a:pt x="75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1" name="Freeform 113"/>
            <p:cNvSpPr>
              <a:spLocks noChangeAspect="1"/>
            </p:cNvSpPr>
            <p:nvPr/>
          </p:nvSpPr>
          <p:spPr bwMode="auto">
            <a:xfrm>
              <a:off x="2841" y="1364"/>
              <a:ext cx="73" cy="55"/>
            </a:xfrm>
            <a:custGeom>
              <a:avLst/>
              <a:gdLst>
                <a:gd name="T0" fmla="*/ 145 w 71"/>
                <a:gd name="T1" fmla="*/ 238 h 50"/>
                <a:gd name="T2" fmla="*/ 133 w 71"/>
                <a:gd name="T3" fmla="*/ 196 h 50"/>
                <a:gd name="T4" fmla="*/ 129 w 71"/>
                <a:gd name="T5" fmla="*/ 134 h 50"/>
                <a:gd name="T6" fmla="*/ 129 w 71"/>
                <a:gd name="T7" fmla="*/ 92 h 50"/>
                <a:gd name="T8" fmla="*/ 119 w 71"/>
                <a:gd name="T9" fmla="*/ 76 h 50"/>
                <a:gd name="T10" fmla="*/ 108 w 71"/>
                <a:gd name="T11" fmla="*/ 0 h 50"/>
                <a:gd name="T12" fmla="*/ 86 w 71"/>
                <a:gd name="T13" fmla="*/ 4 h 50"/>
                <a:gd name="T14" fmla="*/ 70 w 71"/>
                <a:gd name="T15" fmla="*/ 76 h 50"/>
                <a:gd name="T16" fmla="*/ 54 w 71"/>
                <a:gd name="T17" fmla="*/ 4 h 50"/>
                <a:gd name="T18" fmla="*/ 50 w 71"/>
                <a:gd name="T19" fmla="*/ 2 h 50"/>
                <a:gd name="T20" fmla="*/ 12 w 71"/>
                <a:gd name="T21" fmla="*/ 2 h 50"/>
                <a:gd name="T22" fmla="*/ 4 w 71"/>
                <a:gd name="T23" fmla="*/ 2 h 50"/>
                <a:gd name="T24" fmla="*/ 2 w 71"/>
                <a:gd name="T25" fmla="*/ 4 h 50"/>
                <a:gd name="T26" fmla="*/ 0 w 71"/>
                <a:gd name="T27" fmla="*/ 76 h 50"/>
                <a:gd name="T28" fmla="*/ 0 w 71"/>
                <a:gd name="T29" fmla="*/ 238 h 50"/>
                <a:gd name="T30" fmla="*/ 8 w 71"/>
                <a:gd name="T31" fmla="*/ 262 h 50"/>
                <a:gd name="T32" fmla="*/ 16 w 71"/>
                <a:gd name="T33" fmla="*/ 262 h 50"/>
                <a:gd name="T34" fmla="*/ 48 w 71"/>
                <a:gd name="T35" fmla="*/ 288 h 50"/>
                <a:gd name="T36" fmla="*/ 54 w 71"/>
                <a:gd name="T37" fmla="*/ 317 h 50"/>
                <a:gd name="T38" fmla="*/ 52 w 71"/>
                <a:gd name="T39" fmla="*/ 462 h 50"/>
                <a:gd name="T40" fmla="*/ 58 w 71"/>
                <a:gd name="T41" fmla="*/ 508 h 50"/>
                <a:gd name="T42" fmla="*/ 62 w 71"/>
                <a:gd name="T43" fmla="*/ 518 h 50"/>
                <a:gd name="T44" fmla="*/ 70 w 71"/>
                <a:gd name="T45" fmla="*/ 518 h 50"/>
                <a:gd name="T46" fmla="*/ 78 w 71"/>
                <a:gd name="T47" fmla="*/ 570 h 50"/>
                <a:gd name="T48" fmla="*/ 78 w 71"/>
                <a:gd name="T49" fmla="*/ 597 h 50"/>
                <a:gd name="T50" fmla="*/ 90 w 71"/>
                <a:gd name="T51" fmla="*/ 597 h 50"/>
                <a:gd name="T52" fmla="*/ 102 w 71"/>
                <a:gd name="T53" fmla="*/ 570 h 50"/>
                <a:gd name="T54" fmla="*/ 122 w 71"/>
                <a:gd name="T55" fmla="*/ 471 h 50"/>
                <a:gd name="T56" fmla="*/ 129 w 71"/>
                <a:gd name="T57" fmla="*/ 384 h 50"/>
                <a:gd name="T58" fmla="*/ 141 w 71"/>
                <a:gd name="T59" fmla="*/ 317 h 50"/>
                <a:gd name="T60" fmla="*/ 137 w 71"/>
                <a:gd name="T61" fmla="*/ 238 h 50"/>
                <a:gd name="T62" fmla="*/ 145 w 71"/>
                <a:gd name="T63" fmla="*/ 238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1"/>
                <a:gd name="T97" fmla="*/ 0 h 50"/>
                <a:gd name="T98" fmla="*/ 71 w 71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1" h="50">
                  <a:moveTo>
                    <a:pt x="71" y="20"/>
                  </a:moveTo>
                  <a:lnTo>
                    <a:pt x="65" y="16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57" y="6"/>
                  </a:lnTo>
                  <a:lnTo>
                    <a:pt x="52" y="0"/>
                  </a:lnTo>
                  <a:lnTo>
                    <a:pt x="44" y="4"/>
                  </a:lnTo>
                  <a:lnTo>
                    <a:pt x="36" y="6"/>
                  </a:lnTo>
                  <a:lnTo>
                    <a:pt x="28" y="4"/>
                  </a:lnTo>
                  <a:lnTo>
                    <a:pt x="24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2" y="24"/>
                  </a:lnTo>
                  <a:lnTo>
                    <a:pt x="28" y="26"/>
                  </a:lnTo>
                  <a:lnTo>
                    <a:pt x="26" y="38"/>
                  </a:lnTo>
                  <a:lnTo>
                    <a:pt x="30" y="42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6" y="50"/>
                  </a:lnTo>
                  <a:lnTo>
                    <a:pt x="50" y="48"/>
                  </a:lnTo>
                  <a:lnTo>
                    <a:pt x="59" y="40"/>
                  </a:lnTo>
                  <a:lnTo>
                    <a:pt x="63" y="32"/>
                  </a:lnTo>
                  <a:lnTo>
                    <a:pt x="69" y="26"/>
                  </a:lnTo>
                  <a:lnTo>
                    <a:pt x="67" y="20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2" name="Freeform 114"/>
            <p:cNvSpPr>
              <a:spLocks noChangeAspect="1"/>
            </p:cNvSpPr>
            <p:nvPr/>
          </p:nvSpPr>
          <p:spPr bwMode="auto">
            <a:xfrm>
              <a:off x="2391" y="1629"/>
              <a:ext cx="193" cy="164"/>
            </a:xfrm>
            <a:custGeom>
              <a:avLst/>
              <a:gdLst>
                <a:gd name="T0" fmla="*/ 371 w 188"/>
                <a:gd name="T1" fmla="*/ 366 h 150"/>
                <a:gd name="T2" fmla="*/ 349 w 188"/>
                <a:gd name="T3" fmla="*/ 481 h 150"/>
                <a:gd name="T4" fmla="*/ 296 w 188"/>
                <a:gd name="T5" fmla="*/ 622 h 150"/>
                <a:gd name="T6" fmla="*/ 274 w 188"/>
                <a:gd name="T7" fmla="*/ 752 h 150"/>
                <a:gd name="T8" fmla="*/ 274 w 188"/>
                <a:gd name="T9" fmla="*/ 935 h 150"/>
                <a:gd name="T10" fmla="*/ 267 w 188"/>
                <a:gd name="T11" fmla="*/ 1067 h 150"/>
                <a:gd name="T12" fmla="*/ 225 w 188"/>
                <a:gd name="T13" fmla="*/ 1277 h 150"/>
                <a:gd name="T14" fmla="*/ 216 w 188"/>
                <a:gd name="T15" fmla="*/ 1387 h 150"/>
                <a:gd name="T16" fmla="*/ 137 w 188"/>
                <a:gd name="T17" fmla="*/ 1396 h 150"/>
                <a:gd name="T18" fmla="*/ 124 w 188"/>
                <a:gd name="T19" fmla="*/ 1464 h 150"/>
                <a:gd name="T20" fmla="*/ 107 w 188"/>
                <a:gd name="T21" fmla="*/ 1525 h 150"/>
                <a:gd name="T22" fmla="*/ 87 w 188"/>
                <a:gd name="T23" fmla="*/ 1525 h 150"/>
                <a:gd name="T24" fmla="*/ 75 w 188"/>
                <a:gd name="T25" fmla="*/ 1426 h 150"/>
                <a:gd name="T26" fmla="*/ 71 w 188"/>
                <a:gd name="T27" fmla="*/ 1339 h 150"/>
                <a:gd name="T28" fmla="*/ 52 w 188"/>
                <a:gd name="T29" fmla="*/ 1304 h 150"/>
                <a:gd name="T30" fmla="*/ 48 w 188"/>
                <a:gd name="T31" fmla="*/ 1269 h 150"/>
                <a:gd name="T32" fmla="*/ 52 w 188"/>
                <a:gd name="T33" fmla="*/ 1175 h 150"/>
                <a:gd name="T34" fmla="*/ 52 w 188"/>
                <a:gd name="T35" fmla="*/ 1098 h 150"/>
                <a:gd name="T36" fmla="*/ 52 w 188"/>
                <a:gd name="T37" fmla="*/ 1032 h 150"/>
                <a:gd name="T38" fmla="*/ 52 w 188"/>
                <a:gd name="T39" fmla="*/ 913 h 150"/>
                <a:gd name="T40" fmla="*/ 52 w 188"/>
                <a:gd name="T41" fmla="*/ 768 h 150"/>
                <a:gd name="T42" fmla="*/ 67 w 188"/>
                <a:gd name="T43" fmla="*/ 584 h 150"/>
                <a:gd name="T44" fmla="*/ 67 w 188"/>
                <a:gd name="T45" fmla="*/ 435 h 150"/>
                <a:gd name="T46" fmla="*/ 18 w 188"/>
                <a:gd name="T47" fmla="*/ 398 h 150"/>
                <a:gd name="T48" fmla="*/ 6 w 188"/>
                <a:gd name="T49" fmla="*/ 337 h 150"/>
                <a:gd name="T50" fmla="*/ 6 w 188"/>
                <a:gd name="T51" fmla="*/ 236 h 150"/>
                <a:gd name="T52" fmla="*/ 2 w 188"/>
                <a:gd name="T53" fmla="*/ 181 h 150"/>
                <a:gd name="T54" fmla="*/ 2 w 188"/>
                <a:gd name="T55" fmla="*/ 95 h 150"/>
                <a:gd name="T56" fmla="*/ 14 w 188"/>
                <a:gd name="T57" fmla="*/ 67 h 150"/>
                <a:gd name="T58" fmla="*/ 16 w 188"/>
                <a:gd name="T59" fmla="*/ 0 h 150"/>
                <a:gd name="T60" fmla="*/ 83 w 188"/>
                <a:gd name="T61" fmla="*/ 2 h 150"/>
                <a:gd name="T62" fmla="*/ 169 w 188"/>
                <a:gd name="T63" fmla="*/ 80 h 150"/>
                <a:gd name="T64" fmla="*/ 267 w 188"/>
                <a:gd name="T65" fmla="*/ 181 h 150"/>
                <a:gd name="T66" fmla="*/ 320 w 188"/>
                <a:gd name="T67" fmla="*/ 216 h 150"/>
                <a:gd name="T68" fmla="*/ 329 w 188"/>
                <a:gd name="T69" fmla="*/ 236 h 150"/>
                <a:gd name="T70" fmla="*/ 371 w 188"/>
                <a:gd name="T71" fmla="*/ 337 h 1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8"/>
                <a:gd name="T109" fmla="*/ 0 h 150"/>
                <a:gd name="T110" fmla="*/ 188 w 188"/>
                <a:gd name="T111" fmla="*/ 150 h 1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8" h="150">
                  <a:moveTo>
                    <a:pt x="188" y="34"/>
                  </a:moveTo>
                  <a:lnTo>
                    <a:pt x="188" y="36"/>
                  </a:lnTo>
                  <a:lnTo>
                    <a:pt x="182" y="42"/>
                  </a:lnTo>
                  <a:lnTo>
                    <a:pt x="176" y="48"/>
                  </a:lnTo>
                  <a:lnTo>
                    <a:pt x="158" y="56"/>
                  </a:lnTo>
                  <a:lnTo>
                    <a:pt x="150" y="60"/>
                  </a:lnTo>
                  <a:lnTo>
                    <a:pt x="144" y="66"/>
                  </a:lnTo>
                  <a:lnTo>
                    <a:pt x="138" y="74"/>
                  </a:lnTo>
                  <a:lnTo>
                    <a:pt x="136" y="86"/>
                  </a:lnTo>
                  <a:lnTo>
                    <a:pt x="138" y="92"/>
                  </a:lnTo>
                  <a:lnTo>
                    <a:pt x="142" y="96"/>
                  </a:lnTo>
                  <a:lnTo>
                    <a:pt x="134" y="104"/>
                  </a:lnTo>
                  <a:lnTo>
                    <a:pt x="122" y="116"/>
                  </a:lnTo>
                  <a:lnTo>
                    <a:pt x="114" y="126"/>
                  </a:lnTo>
                  <a:lnTo>
                    <a:pt x="110" y="132"/>
                  </a:lnTo>
                  <a:lnTo>
                    <a:pt x="110" y="136"/>
                  </a:lnTo>
                  <a:lnTo>
                    <a:pt x="76" y="136"/>
                  </a:lnTo>
                  <a:lnTo>
                    <a:pt x="70" y="138"/>
                  </a:lnTo>
                  <a:lnTo>
                    <a:pt x="68" y="142"/>
                  </a:lnTo>
                  <a:lnTo>
                    <a:pt x="62" y="144"/>
                  </a:lnTo>
                  <a:lnTo>
                    <a:pt x="58" y="146"/>
                  </a:lnTo>
                  <a:lnTo>
                    <a:pt x="54" y="150"/>
                  </a:lnTo>
                  <a:lnTo>
                    <a:pt x="52" y="150"/>
                  </a:lnTo>
                  <a:lnTo>
                    <a:pt x="46" y="150"/>
                  </a:lnTo>
                  <a:lnTo>
                    <a:pt x="42" y="146"/>
                  </a:lnTo>
                  <a:lnTo>
                    <a:pt x="40" y="140"/>
                  </a:lnTo>
                  <a:lnTo>
                    <a:pt x="40" y="134"/>
                  </a:lnTo>
                  <a:lnTo>
                    <a:pt x="38" y="132"/>
                  </a:lnTo>
                  <a:lnTo>
                    <a:pt x="34" y="130"/>
                  </a:lnTo>
                  <a:lnTo>
                    <a:pt x="26" y="128"/>
                  </a:lnTo>
                  <a:lnTo>
                    <a:pt x="20" y="128"/>
                  </a:lnTo>
                  <a:lnTo>
                    <a:pt x="22" y="124"/>
                  </a:lnTo>
                  <a:lnTo>
                    <a:pt x="24" y="120"/>
                  </a:lnTo>
                  <a:lnTo>
                    <a:pt x="26" y="116"/>
                  </a:lnTo>
                  <a:lnTo>
                    <a:pt x="28" y="112"/>
                  </a:lnTo>
                  <a:lnTo>
                    <a:pt x="26" y="108"/>
                  </a:lnTo>
                  <a:lnTo>
                    <a:pt x="24" y="106"/>
                  </a:lnTo>
                  <a:lnTo>
                    <a:pt x="26" y="102"/>
                  </a:lnTo>
                  <a:lnTo>
                    <a:pt x="26" y="96"/>
                  </a:lnTo>
                  <a:lnTo>
                    <a:pt x="26" y="90"/>
                  </a:lnTo>
                  <a:lnTo>
                    <a:pt x="24" y="86"/>
                  </a:lnTo>
                  <a:lnTo>
                    <a:pt x="26" y="76"/>
                  </a:lnTo>
                  <a:lnTo>
                    <a:pt x="30" y="68"/>
                  </a:lnTo>
                  <a:lnTo>
                    <a:pt x="36" y="58"/>
                  </a:lnTo>
                  <a:lnTo>
                    <a:pt x="38" y="46"/>
                  </a:lnTo>
                  <a:lnTo>
                    <a:pt x="36" y="42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6" y="34"/>
                  </a:lnTo>
                  <a:lnTo>
                    <a:pt x="8" y="28"/>
                  </a:lnTo>
                  <a:lnTo>
                    <a:pt x="6" y="24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44" y="2"/>
                  </a:lnTo>
                  <a:lnTo>
                    <a:pt x="66" y="4"/>
                  </a:lnTo>
                  <a:lnTo>
                    <a:pt x="86" y="8"/>
                  </a:lnTo>
                  <a:lnTo>
                    <a:pt x="110" y="10"/>
                  </a:lnTo>
                  <a:lnTo>
                    <a:pt x="134" y="18"/>
                  </a:lnTo>
                  <a:lnTo>
                    <a:pt x="146" y="20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72" y="28"/>
                  </a:lnTo>
                  <a:lnTo>
                    <a:pt x="18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3" name="Freeform 115"/>
            <p:cNvSpPr>
              <a:spLocks noChangeAspect="1"/>
            </p:cNvSpPr>
            <p:nvPr/>
          </p:nvSpPr>
          <p:spPr bwMode="auto">
            <a:xfrm>
              <a:off x="2462" y="1477"/>
              <a:ext cx="196" cy="189"/>
            </a:xfrm>
            <a:custGeom>
              <a:avLst/>
              <a:gdLst>
                <a:gd name="T0" fmla="*/ 418 w 190"/>
                <a:gd name="T1" fmla="*/ 1188 h 174"/>
                <a:gd name="T2" fmla="*/ 390 w 190"/>
                <a:gd name="T3" fmla="*/ 1263 h 174"/>
                <a:gd name="T4" fmla="*/ 366 w 190"/>
                <a:gd name="T5" fmla="*/ 1296 h 174"/>
                <a:gd name="T6" fmla="*/ 332 w 190"/>
                <a:gd name="T7" fmla="*/ 1272 h 174"/>
                <a:gd name="T8" fmla="*/ 300 w 190"/>
                <a:gd name="T9" fmla="*/ 1229 h 174"/>
                <a:gd name="T10" fmla="*/ 273 w 190"/>
                <a:gd name="T11" fmla="*/ 1272 h 174"/>
                <a:gd name="T12" fmla="*/ 265 w 190"/>
                <a:gd name="T13" fmla="*/ 1387 h 174"/>
                <a:gd name="T14" fmla="*/ 229 w 190"/>
                <a:gd name="T15" fmla="*/ 1441 h 174"/>
                <a:gd name="T16" fmla="*/ 209 w 190"/>
                <a:gd name="T17" fmla="*/ 1387 h 174"/>
                <a:gd name="T18" fmla="*/ 170 w 190"/>
                <a:gd name="T19" fmla="*/ 1378 h 174"/>
                <a:gd name="T20" fmla="*/ 86 w 190"/>
                <a:gd name="T21" fmla="*/ 1290 h 174"/>
                <a:gd name="T22" fmla="*/ 104 w 190"/>
                <a:gd name="T23" fmla="*/ 1263 h 174"/>
                <a:gd name="T24" fmla="*/ 117 w 190"/>
                <a:gd name="T25" fmla="*/ 1075 h 174"/>
                <a:gd name="T26" fmla="*/ 117 w 190"/>
                <a:gd name="T27" fmla="*/ 855 h 174"/>
                <a:gd name="T28" fmla="*/ 86 w 190"/>
                <a:gd name="T29" fmla="*/ 634 h 174"/>
                <a:gd name="T30" fmla="*/ 68 w 190"/>
                <a:gd name="T31" fmla="*/ 584 h 174"/>
                <a:gd name="T32" fmla="*/ 8 w 190"/>
                <a:gd name="T33" fmla="*/ 521 h 174"/>
                <a:gd name="T34" fmla="*/ 2 w 190"/>
                <a:gd name="T35" fmla="*/ 471 h 174"/>
                <a:gd name="T36" fmla="*/ 6 w 190"/>
                <a:gd name="T37" fmla="*/ 400 h 174"/>
                <a:gd name="T38" fmla="*/ 42 w 190"/>
                <a:gd name="T39" fmla="*/ 343 h 174"/>
                <a:gd name="T40" fmla="*/ 56 w 190"/>
                <a:gd name="T41" fmla="*/ 343 h 174"/>
                <a:gd name="T42" fmla="*/ 72 w 190"/>
                <a:gd name="T43" fmla="*/ 374 h 174"/>
                <a:gd name="T44" fmla="*/ 98 w 190"/>
                <a:gd name="T45" fmla="*/ 400 h 174"/>
                <a:gd name="T46" fmla="*/ 104 w 190"/>
                <a:gd name="T47" fmla="*/ 343 h 174"/>
                <a:gd name="T48" fmla="*/ 92 w 190"/>
                <a:gd name="T49" fmla="*/ 312 h 174"/>
                <a:gd name="T50" fmla="*/ 110 w 190"/>
                <a:gd name="T51" fmla="*/ 243 h 174"/>
                <a:gd name="T52" fmla="*/ 133 w 190"/>
                <a:gd name="T53" fmla="*/ 278 h 174"/>
                <a:gd name="T54" fmla="*/ 155 w 190"/>
                <a:gd name="T55" fmla="*/ 278 h 174"/>
                <a:gd name="T56" fmla="*/ 160 w 190"/>
                <a:gd name="T57" fmla="*/ 206 h 174"/>
                <a:gd name="T58" fmla="*/ 193 w 190"/>
                <a:gd name="T59" fmla="*/ 136 h 174"/>
                <a:gd name="T60" fmla="*/ 205 w 190"/>
                <a:gd name="T61" fmla="*/ 70 h 174"/>
                <a:gd name="T62" fmla="*/ 232 w 190"/>
                <a:gd name="T63" fmla="*/ 0 h 174"/>
                <a:gd name="T64" fmla="*/ 257 w 190"/>
                <a:gd name="T65" fmla="*/ 83 h 174"/>
                <a:gd name="T66" fmla="*/ 285 w 190"/>
                <a:gd name="T67" fmla="*/ 115 h 174"/>
                <a:gd name="T68" fmla="*/ 291 w 190"/>
                <a:gd name="T69" fmla="*/ 175 h 174"/>
                <a:gd name="T70" fmla="*/ 313 w 190"/>
                <a:gd name="T71" fmla="*/ 190 h 174"/>
                <a:gd name="T72" fmla="*/ 319 w 190"/>
                <a:gd name="T73" fmla="*/ 206 h 174"/>
                <a:gd name="T74" fmla="*/ 337 w 190"/>
                <a:gd name="T75" fmla="*/ 264 h 174"/>
                <a:gd name="T76" fmla="*/ 372 w 190"/>
                <a:gd name="T77" fmla="*/ 278 h 174"/>
                <a:gd name="T78" fmla="*/ 405 w 190"/>
                <a:gd name="T79" fmla="*/ 328 h 174"/>
                <a:gd name="T80" fmla="*/ 418 w 190"/>
                <a:gd name="T81" fmla="*/ 406 h 174"/>
                <a:gd name="T82" fmla="*/ 405 w 190"/>
                <a:gd name="T83" fmla="*/ 565 h 174"/>
                <a:gd name="T84" fmla="*/ 396 w 190"/>
                <a:gd name="T85" fmla="*/ 604 h 174"/>
                <a:gd name="T86" fmla="*/ 382 w 190"/>
                <a:gd name="T87" fmla="*/ 656 h 174"/>
                <a:gd name="T88" fmla="*/ 359 w 190"/>
                <a:gd name="T89" fmla="*/ 770 h 174"/>
                <a:gd name="T90" fmla="*/ 366 w 190"/>
                <a:gd name="T91" fmla="*/ 836 h 174"/>
                <a:gd name="T92" fmla="*/ 372 w 190"/>
                <a:gd name="T93" fmla="*/ 774 h 174"/>
                <a:gd name="T94" fmla="*/ 386 w 190"/>
                <a:gd name="T95" fmla="*/ 774 h 174"/>
                <a:gd name="T96" fmla="*/ 390 w 190"/>
                <a:gd name="T97" fmla="*/ 908 h 174"/>
                <a:gd name="T98" fmla="*/ 399 w 190"/>
                <a:gd name="T99" fmla="*/ 927 h 174"/>
                <a:gd name="T100" fmla="*/ 382 w 190"/>
                <a:gd name="T101" fmla="*/ 997 h 174"/>
                <a:gd name="T102" fmla="*/ 409 w 190"/>
                <a:gd name="T103" fmla="*/ 1163 h 174"/>
                <a:gd name="T104" fmla="*/ 425 w 190"/>
                <a:gd name="T105" fmla="*/ 1188 h 1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0"/>
                <a:gd name="T160" fmla="*/ 0 h 174"/>
                <a:gd name="T161" fmla="*/ 190 w 190"/>
                <a:gd name="T162" fmla="*/ 174 h 1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0" h="174">
                  <a:moveTo>
                    <a:pt x="190" y="138"/>
                  </a:moveTo>
                  <a:lnTo>
                    <a:pt x="186" y="138"/>
                  </a:lnTo>
                  <a:lnTo>
                    <a:pt x="180" y="142"/>
                  </a:lnTo>
                  <a:lnTo>
                    <a:pt x="174" y="146"/>
                  </a:lnTo>
                  <a:lnTo>
                    <a:pt x="170" y="150"/>
                  </a:lnTo>
                  <a:lnTo>
                    <a:pt x="164" y="152"/>
                  </a:lnTo>
                  <a:lnTo>
                    <a:pt x="156" y="150"/>
                  </a:lnTo>
                  <a:lnTo>
                    <a:pt x="148" y="148"/>
                  </a:lnTo>
                  <a:lnTo>
                    <a:pt x="142" y="144"/>
                  </a:lnTo>
                  <a:lnTo>
                    <a:pt x="134" y="144"/>
                  </a:lnTo>
                  <a:lnTo>
                    <a:pt x="128" y="144"/>
                  </a:lnTo>
                  <a:lnTo>
                    <a:pt x="122" y="148"/>
                  </a:lnTo>
                  <a:lnTo>
                    <a:pt x="118" y="154"/>
                  </a:lnTo>
                  <a:lnTo>
                    <a:pt x="118" y="162"/>
                  </a:lnTo>
                  <a:lnTo>
                    <a:pt x="118" y="174"/>
                  </a:lnTo>
                  <a:lnTo>
                    <a:pt x="102" y="168"/>
                  </a:lnTo>
                  <a:lnTo>
                    <a:pt x="96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76" y="160"/>
                  </a:lnTo>
                  <a:lnTo>
                    <a:pt x="64" y="158"/>
                  </a:lnTo>
                  <a:lnTo>
                    <a:pt x="40" y="150"/>
                  </a:lnTo>
                  <a:lnTo>
                    <a:pt x="44" y="148"/>
                  </a:lnTo>
                  <a:lnTo>
                    <a:pt x="46" y="146"/>
                  </a:lnTo>
                  <a:lnTo>
                    <a:pt x="50" y="136"/>
                  </a:lnTo>
                  <a:lnTo>
                    <a:pt x="52" y="124"/>
                  </a:lnTo>
                  <a:lnTo>
                    <a:pt x="52" y="114"/>
                  </a:lnTo>
                  <a:lnTo>
                    <a:pt x="52" y="100"/>
                  </a:lnTo>
                  <a:lnTo>
                    <a:pt x="46" y="86"/>
                  </a:lnTo>
                  <a:lnTo>
                    <a:pt x="40" y="74"/>
                  </a:lnTo>
                  <a:lnTo>
                    <a:pt x="36" y="70"/>
                  </a:lnTo>
                  <a:lnTo>
                    <a:pt x="32" y="68"/>
                  </a:lnTo>
                  <a:lnTo>
                    <a:pt x="12" y="64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6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30" y="42"/>
                  </a:lnTo>
                  <a:lnTo>
                    <a:pt x="34" y="44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2" y="36"/>
                  </a:lnTo>
                  <a:lnTo>
                    <a:pt x="42" y="28"/>
                  </a:lnTo>
                  <a:lnTo>
                    <a:pt x="48" y="28"/>
                  </a:lnTo>
                  <a:lnTo>
                    <a:pt x="54" y="30"/>
                  </a:lnTo>
                  <a:lnTo>
                    <a:pt x="60" y="32"/>
                  </a:lnTo>
                  <a:lnTo>
                    <a:pt x="66" y="32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24"/>
                  </a:lnTo>
                  <a:lnTo>
                    <a:pt x="78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4" y="2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4" y="10"/>
                  </a:lnTo>
                  <a:lnTo>
                    <a:pt x="120" y="12"/>
                  </a:lnTo>
                  <a:lnTo>
                    <a:pt x="128" y="14"/>
                  </a:lnTo>
                  <a:lnTo>
                    <a:pt x="128" y="18"/>
                  </a:lnTo>
                  <a:lnTo>
                    <a:pt x="130" y="20"/>
                  </a:lnTo>
                  <a:lnTo>
                    <a:pt x="134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2" y="24"/>
                  </a:lnTo>
                  <a:lnTo>
                    <a:pt x="146" y="28"/>
                  </a:lnTo>
                  <a:lnTo>
                    <a:pt x="150" y="30"/>
                  </a:lnTo>
                  <a:lnTo>
                    <a:pt x="160" y="30"/>
                  </a:lnTo>
                  <a:lnTo>
                    <a:pt x="166" y="32"/>
                  </a:lnTo>
                  <a:lnTo>
                    <a:pt x="172" y="34"/>
                  </a:lnTo>
                  <a:lnTo>
                    <a:pt x="180" y="38"/>
                  </a:lnTo>
                  <a:lnTo>
                    <a:pt x="188" y="40"/>
                  </a:lnTo>
                  <a:lnTo>
                    <a:pt x="186" y="48"/>
                  </a:lnTo>
                  <a:lnTo>
                    <a:pt x="184" y="58"/>
                  </a:lnTo>
                  <a:lnTo>
                    <a:pt x="180" y="66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4" y="74"/>
                  </a:lnTo>
                  <a:lnTo>
                    <a:pt x="170" y="76"/>
                  </a:lnTo>
                  <a:lnTo>
                    <a:pt x="166" y="80"/>
                  </a:lnTo>
                  <a:lnTo>
                    <a:pt x="160" y="88"/>
                  </a:lnTo>
                  <a:lnTo>
                    <a:pt x="160" y="96"/>
                  </a:lnTo>
                  <a:lnTo>
                    <a:pt x="164" y="96"/>
                  </a:lnTo>
                  <a:lnTo>
                    <a:pt x="164" y="94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2" y="90"/>
                  </a:lnTo>
                  <a:lnTo>
                    <a:pt x="174" y="102"/>
                  </a:lnTo>
                  <a:lnTo>
                    <a:pt x="174" y="104"/>
                  </a:lnTo>
                  <a:lnTo>
                    <a:pt x="176" y="106"/>
                  </a:lnTo>
                  <a:lnTo>
                    <a:pt x="178" y="108"/>
                  </a:lnTo>
                  <a:lnTo>
                    <a:pt x="178" y="110"/>
                  </a:lnTo>
                  <a:lnTo>
                    <a:pt x="170" y="116"/>
                  </a:lnTo>
                  <a:lnTo>
                    <a:pt x="178" y="128"/>
                  </a:lnTo>
                  <a:lnTo>
                    <a:pt x="182" y="134"/>
                  </a:lnTo>
                  <a:lnTo>
                    <a:pt x="188" y="138"/>
                  </a:lnTo>
                  <a:lnTo>
                    <a:pt x="190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4" name="Freeform 116"/>
            <p:cNvSpPr>
              <a:spLocks noChangeAspect="1"/>
            </p:cNvSpPr>
            <p:nvPr/>
          </p:nvSpPr>
          <p:spPr bwMode="auto">
            <a:xfrm>
              <a:off x="2621" y="1401"/>
              <a:ext cx="138" cy="152"/>
            </a:xfrm>
            <a:custGeom>
              <a:avLst/>
              <a:gdLst>
                <a:gd name="T0" fmla="*/ 24 w 136"/>
                <a:gd name="T1" fmla="*/ 1168 h 140"/>
                <a:gd name="T2" fmla="*/ 70 w 136"/>
                <a:gd name="T3" fmla="*/ 1165 h 140"/>
                <a:gd name="T4" fmla="*/ 82 w 136"/>
                <a:gd name="T5" fmla="*/ 1168 h 140"/>
                <a:gd name="T6" fmla="*/ 92 w 136"/>
                <a:gd name="T7" fmla="*/ 1186 h 140"/>
                <a:gd name="T8" fmla="*/ 121 w 136"/>
                <a:gd name="T9" fmla="*/ 1186 h 140"/>
                <a:gd name="T10" fmla="*/ 162 w 136"/>
                <a:gd name="T11" fmla="*/ 1165 h 140"/>
                <a:gd name="T12" fmla="*/ 160 w 136"/>
                <a:gd name="T13" fmla="*/ 1095 h 140"/>
                <a:gd name="T14" fmla="*/ 166 w 136"/>
                <a:gd name="T15" fmla="*/ 1031 h 140"/>
                <a:gd name="T16" fmla="*/ 175 w 136"/>
                <a:gd name="T17" fmla="*/ 989 h 140"/>
                <a:gd name="T18" fmla="*/ 160 w 136"/>
                <a:gd name="T19" fmla="*/ 864 h 140"/>
                <a:gd name="T20" fmla="*/ 145 w 136"/>
                <a:gd name="T21" fmla="*/ 772 h 140"/>
                <a:gd name="T22" fmla="*/ 181 w 136"/>
                <a:gd name="T23" fmla="*/ 622 h 140"/>
                <a:gd name="T24" fmla="*/ 196 w 136"/>
                <a:gd name="T25" fmla="*/ 622 h 140"/>
                <a:gd name="T26" fmla="*/ 184 w 136"/>
                <a:gd name="T27" fmla="*/ 421 h 140"/>
                <a:gd name="T28" fmla="*/ 175 w 136"/>
                <a:gd name="T29" fmla="*/ 134 h 140"/>
                <a:gd name="T30" fmla="*/ 168 w 136"/>
                <a:gd name="T31" fmla="*/ 69 h 140"/>
                <a:gd name="T32" fmla="*/ 156 w 136"/>
                <a:gd name="T33" fmla="*/ 4 h 140"/>
                <a:gd name="T34" fmla="*/ 133 w 136"/>
                <a:gd name="T35" fmla="*/ 69 h 140"/>
                <a:gd name="T36" fmla="*/ 113 w 136"/>
                <a:gd name="T37" fmla="*/ 134 h 140"/>
                <a:gd name="T38" fmla="*/ 96 w 136"/>
                <a:gd name="T39" fmla="*/ 69 h 140"/>
                <a:gd name="T40" fmla="*/ 68 w 136"/>
                <a:gd name="T41" fmla="*/ 0 h 140"/>
                <a:gd name="T42" fmla="*/ 72 w 136"/>
                <a:gd name="T43" fmla="*/ 96 h 140"/>
                <a:gd name="T44" fmla="*/ 78 w 136"/>
                <a:gd name="T45" fmla="*/ 157 h 140"/>
                <a:gd name="T46" fmla="*/ 68 w 136"/>
                <a:gd name="T47" fmla="*/ 157 h 140"/>
                <a:gd name="T48" fmla="*/ 64 w 136"/>
                <a:gd name="T49" fmla="*/ 185 h 140"/>
                <a:gd name="T50" fmla="*/ 32 w 136"/>
                <a:gd name="T51" fmla="*/ 170 h 140"/>
                <a:gd name="T52" fmla="*/ 24 w 136"/>
                <a:gd name="T53" fmla="*/ 157 h 140"/>
                <a:gd name="T54" fmla="*/ 16 w 136"/>
                <a:gd name="T55" fmla="*/ 257 h 140"/>
                <a:gd name="T56" fmla="*/ 14 w 136"/>
                <a:gd name="T57" fmla="*/ 373 h 140"/>
                <a:gd name="T58" fmla="*/ 12 w 136"/>
                <a:gd name="T59" fmla="*/ 440 h 140"/>
                <a:gd name="T60" fmla="*/ 6 w 136"/>
                <a:gd name="T61" fmla="*/ 512 h 140"/>
                <a:gd name="T62" fmla="*/ 2 w 136"/>
                <a:gd name="T63" fmla="*/ 603 h 140"/>
                <a:gd name="T64" fmla="*/ 6 w 136"/>
                <a:gd name="T65" fmla="*/ 655 h 140"/>
                <a:gd name="T66" fmla="*/ 6 w 136"/>
                <a:gd name="T67" fmla="*/ 712 h 140"/>
                <a:gd name="T68" fmla="*/ 10 w 136"/>
                <a:gd name="T69" fmla="*/ 796 h 140"/>
                <a:gd name="T70" fmla="*/ 10 w 136"/>
                <a:gd name="T71" fmla="*/ 864 h 140"/>
                <a:gd name="T72" fmla="*/ 22 w 136"/>
                <a:gd name="T73" fmla="*/ 910 h 140"/>
                <a:gd name="T74" fmla="*/ 60 w 136"/>
                <a:gd name="T75" fmla="*/ 927 h 140"/>
                <a:gd name="T76" fmla="*/ 30 w 136"/>
                <a:gd name="T77" fmla="*/ 1095 h 140"/>
                <a:gd name="T78" fmla="*/ 26 w 136"/>
                <a:gd name="T79" fmla="*/ 1168 h 1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0"/>
                <a:gd name="T122" fmla="*/ 136 w 136"/>
                <a:gd name="T123" fmla="*/ 140 h 14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0">
                  <a:moveTo>
                    <a:pt x="26" y="138"/>
                  </a:moveTo>
                  <a:lnTo>
                    <a:pt x="24" y="138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2" y="136"/>
                  </a:lnTo>
                  <a:lnTo>
                    <a:pt x="56" y="138"/>
                  </a:lnTo>
                  <a:lnTo>
                    <a:pt x="62" y="140"/>
                  </a:lnTo>
                  <a:lnTo>
                    <a:pt x="66" y="140"/>
                  </a:lnTo>
                  <a:lnTo>
                    <a:pt x="80" y="140"/>
                  </a:lnTo>
                  <a:lnTo>
                    <a:pt x="86" y="140"/>
                  </a:lnTo>
                  <a:lnTo>
                    <a:pt x="94" y="136"/>
                  </a:lnTo>
                  <a:lnTo>
                    <a:pt x="110" y="136"/>
                  </a:lnTo>
                  <a:lnTo>
                    <a:pt x="110" y="134"/>
                  </a:lnTo>
                  <a:lnTo>
                    <a:pt x="108" y="130"/>
                  </a:lnTo>
                  <a:lnTo>
                    <a:pt x="110" y="124"/>
                  </a:lnTo>
                  <a:lnTo>
                    <a:pt x="114" y="122"/>
                  </a:lnTo>
                  <a:lnTo>
                    <a:pt x="118" y="118"/>
                  </a:lnTo>
                  <a:lnTo>
                    <a:pt x="122" y="116"/>
                  </a:lnTo>
                  <a:lnTo>
                    <a:pt x="116" y="110"/>
                  </a:lnTo>
                  <a:lnTo>
                    <a:pt x="108" y="102"/>
                  </a:lnTo>
                  <a:lnTo>
                    <a:pt x="100" y="96"/>
                  </a:lnTo>
                  <a:lnTo>
                    <a:pt x="98" y="90"/>
                  </a:lnTo>
                  <a:lnTo>
                    <a:pt x="96" y="86"/>
                  </a:lnTo>
                  <a:lnTo>
                    <a:pt x="12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6" y="64"/>
                  </a:lnTo>
                  <a:lnTo>
                    <a:pt x="128" y="50"/>
                  </a:lnTo>
                  <a:lnTo>
                    <a:pt x="122" y="36"/>
                  </a:lnTo>
                  <a:lnTo>
                    <a:pt x="122" y="16"/>
                  </a:lnTo>
                  <a:lnTo>
                    <a:pt x="118" y="12"/>
                  </a:lnTo>
                  <a:lnTo>
                    <a:pt x="116" y="8"/>
                  </a:lnTo>
                  <a:lnTo>
                    <a:pt x="110" y="6"/>
                  </a:lnTo>
                  <a:lnTo>
                    <a:pt x="104" y="4"/>
                  </a:lnTo>
                  <a:lnTo>
                    <a:pt x="98" y="4"/>
                  </a:lnTo>
                  <a:lnTo>
                    <a:pt x="92" y="8"/>
                  </a:lnTo>
                  <a:lnTo>
                    <a:pt x="86" y="10"/>
                  </a:lnTo>
                  <a:lnTo>
                    <a:pt x="82" y="16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56" y="0"/>
                  </a:lnTo>
                  <a:lnTo>
                    <a:pt x="42" y="0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54" y="22"/>
                  </a:lnTo>
                  <a:lnTo>
                    <a:pt x="52" y="18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16" y="20"/>
                  </a:lnTo>
                  <a:lnTo>
                    <a:pt x="16" y="30"/>
                  </a:lnTo>
                  <a:lnTo>
                    <a:pt x="14" y="38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2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4" y="66"/>
                  </a:lnTo>
                  <a:lnTo>
                    <a:pt x="2" y="70"/>
                  </a:lnTo>
                  <a:lnTo>
                    <a:pt x="0" y="72"/>
                  </a:lnTo>
                  <a:lnTo>
                    <a:pt x="6" y="76"/>
                  </a:lnTo>
                  <a:lnTo>
                    <a:pt x="8" y="82"/>
                  </a:lnTo>
                  <a:lnTo>
                    <a:pt x="6" y="84"/>
                  </a:lnTo>
                  <a:lnTo>
                    <a:pt x="6" y="86"/>
                  </a:lnTo>
                  <a:lnTo>
                    <a:pt x="10" y="94"/>
                  </a:lnTo>
                  <a:lnTo>
                    <a:pt x="10" y="98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22" y="106"/>
                  </a:lnTo>
                  <a:lnTo>
                    <a:pt x="28" y="108"/>
                  </a:lnTo>
                  <a:lnTo>
                    <a:pt x="34" y="110"/>
                  </a:lnTo>
                  <a:lnTo>
                    <a:pt x="32" y="122"/>
                  </a:lnTo>
                  <a:lnTo>
                    <a:pt x="30" y="130"/>
                  </a:lnTo>
                  <a:lnTo>
                    <a:pt x="26" y="136"/>
                  </a:lnTo>
                  <a:lnTo>
                    <a:pt x="26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5" name="Freeform 117"/>
            <p:cNvSpPr>
              <a:spLocks noChangeAspect="1"/>
            </p:cNvSpPr>
            <p:nvPr/>
          </p:nvSpPr>
          <p:spPr bwMode="auto">
            <a:xfrm>
              <a:off x="2745" y="1400"/>
              <a:ext cx="154" cy="119"/>
            </a:xfrm>
            <a:custGeom>
              <a:avLst/>
              <a:gdLst>
                <a:gd name="T0" fmla="*/ 218 w 151"/>
                <a:gd name="T1" fmla="*/ 835 h 110"/>
                <a:gd name="T2" fmla="*/ 213 w 151"/>
                <a:gd name="T3" fmla="*/ 835 h 110"/>
                <a:gd name="T4" fmla="*/ 197 w 151"/>
                <a:gd name="T5" fmla="*/ 820 h 110"/>
                <a:gd name="T6" fmla="*/ 177 w 151"/>
                <a:gd name="T7" fmla="*/ 809 h 110"/>
                <a:gd name="T8" fmla="*/ 162 w 151"/>
                <a:gd name="T9" fmla="*/ 820 h 110"/>
                <a:gd name="T10" fmla="*/ 150 w 151"/>
                <a:gd name="T11" fmla="*/ 835 h 110"/>
                <a:gd name="T12" fmla="*/ 147 w 151"/>
                <a:gd name="T13" fmla="*/ 835 h 110"/>
                <a:gd name="T14" fmla="*/ 147 w 151"/>
                <a:gd name="T15" fmla="*/ 820 h 110"/>
                <a:gd name="T16" fmla="*/ 144 w 151"/>
                <a:gd name="T17" fmla="*/ 784 h 110"/>
                <a:gd name="T18" fmla="*/ 135 w 151"/>
                <a:gd name="T19" fmla="*/ 784 h 110"/>
                <a:gd name="T20" fmla="*/ 129 w 151"/>
                <a:gd name="T21" fmla="*/ 784 h 110"/>
                <a:gd name="T22" fmla="*/ 124 w 151"/>
                <a:gd name="T23" fmla="*/ 784 h 110"/>
                <a:gd name="T24" fmla="*/ 120 w 151"/>
                <a:gd name="T25" fmla="*/ 772 h 110"/>
                <a:gd name="T26" fmla="*/ 116 w 151"/>
                <a:gd name="T27" fmla="*/ 725 h 110"/>
                <a:gd name="T28" fmla="*/ 104 w 151"/>
                <a:gd name="T29" fmla="*/ 714 h 110"/>
                <a:gd name="T30" fmla="*/ 92 w 151"/>
                <a:gd name="T31" fmla="*/ 699 h 110"/>
                <a:gd name="T32" fmla="*/ 76 w 151"/>
                <a:gd name="T33" fmla="*/ 687 h 110"/>
                <a:gd name="T34" fmla="*/ 72 w 151"/>
                <a:gd name="T35" fmla="*/ 648 h 110"/>
                <a:gd name="T36" fmla="*/ 70 w 151"/>
                <a:gd name="T37" fmla="*/ 687 h 110"/>
                <a:gd name="T38" fmla="*/ 66 w 151"/>
                <a:gd name="T39" fmla="*/ 687 h 110"/>
                <a:gd name="T40" fmla="*/ 64 w 151"/>
                <a:gd name="T41" fmla="*/ 687 h 110"/>
                <a:gd name="T42" fmla="*/ 62 w 151"/>
                <a:gd name="T43" fmla="*/ 648 h 110"/>
                <a:gd name="T44" fmla="*/ 14 w 151"/>
                <a:gd name="T45" fmla="*/ 591 h 110"/>
                <a:gd name="T46" fmla="*/ 14 w 151"/>
                <a:gd name="T47" fmla="*/ 510 h 110"/>
                <a:gd name="T48" fmla="*/ 6 w 151"/>
                <a:gd name="T49" fmla="*/ 402 h 110"/>
                <a:gd name="T50" fmla="*/ 0 w 151"/>
                <a:gd name="T51" fmla="*/ 294 h 110"/>
                <a:gd name="T52" fmla="*/ 0 w 151"/>
                <a:gd name="T53" fmla="*/ 141 h 110"/>
                <a:gd name="T54" fmla="*/ 4 w 151"/>
                <a:gd name="T55" fmla="*/ 141 h 110"/>
                <a:gd name="T56" fmla="*/ 14 w 151"/>
                <a:gd name="T57" fmla="*/ 120 h 110"/>
                <a:gd name="T58" fmla="*/ 52 w 151"/>
                <a:gd name="T59" fmla="*/ 75 h 110"/>
                <a:gd name="T60" fmla="*/ 70 w 151"/>
                <a:gd name="T61" fmla="*/ 0 h 110"/>
                <a:gd name="T62" fmla="*/ 100 w 151"/>
                <a:gd name="T63" fmla="*/ 0 h 110"/>
                <a:gd name="T64" fmla="*/ 104 w 151"/>
                <a:gd name="T65" fmla="*/ 4 h 110"/>
                <a:gd name="T66" fmla="*/ 104 w 151"/>
                <a:gd name="T67" fmla="*/ 6 h 110"/>
                <a:gd name="T68" fmla="*/ 116 w 151"/>
                <a:gd name="T69" fmla="*/ 64 h 110"/>
                <a:gd name="T70" fmla="*/ 135 w 151"/>
                <a:gd name="T71" fmla="*/ 6 h 110"/>
                <a:gd name="T72" fmla="*/ 201 w 151"/>
                <a:gd name="T73" fmla="*/ 6 h 110"/>
                <a:gd name="T74" fmla="*/ 209 w 151"/>
                <a:gd name="T75" fmla="*/ 75 h 110"/>
                <a:gd name="T76" fmla="*/ 215 w 151"/>
                <a:gd name="T77" fmla="*/ 88 h 110"/>
                <a:gd name="T78" fmla="*/ 221 w 151"/>
                <a:gd name="T79" fmla="*/ 103 h 110"/>
                <a:gd name="T80" fmla="*/ 223 w 151"/>
                <a:gd name="T81" fmla="*/ 120 h 110"/>
                <a:gd name="T82" fmla="*/ 229 w 151"/>
                <a:gd name="T83" fmla="*/ 169 h 110"/>
                <a:gd name="T84" fmla="*/ 232 w 151"/>
                <a:gd name="T85" fmla="*/ 232 h 110"/>
                <a:gd name="T86" fmla="*/ 232 w 151"/>
                <a:gd name="T87" fmla="*/ 273 h 110"/>
                <a:gd name="T88" fmla="*/ 239 w 151"/>
                <a:gd name="T89" fmla="*/ 319 h 110"/>
                <a:gd name="T90" fmla="*/ 229 w 151"/>
                <a:gd name="T91" fmla="*/ 357 h 110"/>
                <a:gd name="T92" fmla="*/ 226 w 151"/>
                <a:gd name="T93" fmla="*/ 372 h 110"/>
                <a:gd name="T94" fmla="*/ 223 w 151"/>
                <a:gd name="T95" fmla="*/ 386 h 110"/>
                <a:gd name="T96" fmla="*/ 226 w 151"/>
                <a:gd name="T97" fmla="*/ 452 h 110"/>
                <a:gd name="T98" fmla="*/ 235 w 151"/>
                <a:gd name="T99" fmla="*/ 510 h 110"/>
                <a:gd name="T100" fmla="*/ 250 w 151"/>
                <a:gd name="T101" fmla="*/ 648 h 110"/>
                <a:gd name="T102" fmla="*/ 242 w 151"/>
                <a:gd name="T103" fmla="*/ 687 h 110"/>
                <a:gd name="T104" fmla="*/ 232 w 151"/>
                <a:gd name="T105" fmla="*/ 725 h 110"/>
                <a:gd name="T106" fmla="*/ 221 w 151"/>
                <a:gd name="T107" fmla="*/ 848 h 110"/>
                <a:gd name="T108" fmla="*/ 218 w 151"/>
                <a:gd name="T109" fmla="*/ 835 h 1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1"/>
                <a:gd name="T166" fmla="*/ 0 h 110"/>
                <a:gd name="T167" fmla="*/ 151 w 151"/>
                <a:gd name="T168" fmla="*/ 110 h 1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1" h="110">
                  <a:moveTo>
                    <a:pt x="130" y="108"/>
                  </a:moveTo>
                  <a:lnTo>
                    <a:pt x="126" y="108"/>
                  </a:lnTo>
                  <a:lnTo>
                    <a:pt x="118" y="106"/>
                  </a:lnTo>
                  <a:lnTo>
                    <a:pt x="108" y="104"/>
                  </a:lnTo>
                  <a:lnTo>
                    <a:pt x="98" y="106"/>
                  </a:lnTo>
                  <a:lnTo>
                    <a:pt x="90" y="108"/>
                  </a:lnTo>
                  <a:lnTo>
                    <a:pt x="88" y="108"/>
                  </a:lnTo>
                  <a:lnTo>
                    <a:pt x="88" y="106"/>
                  </a:lnTo>
                  <a:lnTo>
                    <a:pt x="86" y="102"/>
                  </a:lnTo>
                  <a:lnTo>
                    <a:pt x="80" y="102"/>
                  </a:lnTo>
                  <a:lnTo>
                    <a:pt x="76" y="102"/>
                  </a:lnTo>
                  <a:lnTo>
                    <a:pt x="74" y="102"/>
                  </a:lnTo>
                  <a:lnTo>
                    <a:pt x="72" y="100"/>
                  </a:lnTo>
                  <a:lnTo>
                    <a:pt x="70" y="94"/>
                  </a:lnTo>
                  <a:lnTo>
                    <a:pt x="64" y="92"/>
                  </a:lnTo>
                  <a:lnTo>
                    <a:pt x="58" y="90"/>
                  </a:lnTo>
                  <a:lnTo>
                    <a:pt x="50" y="88"/>
                  </a:lnTo>
                  <a:lnTo>
                    <a:pt x="46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6" y="84"/>
                  </a:lnTo>
                  <a:lnTo>
                    <a:pt x="14" y="76"/>
                  </a:lnTo>
                  <a:lnTo>
                    <a:pt x="14" y="66"/>
                  </a:lnTo>
                  <a:lnTo>
                    <a:pt x="6" y="52"/>
                  </a:lnTo>
                  <a:lnTo>
                    <a:pt x="0" y="3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14" y="16"/>
                  </a:lnTo>
                  <a:lnTo>
                    <a:pt x="26" y="1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70" y="8"/>
                  </a:lnTo>
                  <a:lnTo>
                    <a:pt x="80" y="6"/>
                  </a:lnTo>
                  <a:lnTo>
                    <a:pt x="120" y="6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4" y="16"/>
                  </a:lnTo>
                  <a:lnTo>
                    <a:pt x="138" y="22"/>
                  </a:lnTo>
                  <a:lnTo>
                    <a:pt x="140" y="30"/>
                  </a:lnTo>
                  <a:lnTo>
                    <a:pt x="140" y="36"/>
                  </a:lnTo>
                  <a:lnTo>
                    <a:pt x="144" y="42"/>
                  </a:lnTo>
                  <a:lnTo>
                    <a:pt x="138" y="46"/>
                  </a:lnTo>
                  <a:lnTo>
                    <a:pt x="136" y="48"/>
                  </a:lnTo>
                  <a:lnTo>
                    <a:pt x="134" y="50"/>
                  </a:lnTo>
                  <a:lnTo>
                    <a:pt x="136" y="58"/>
                  </a:lnTo>
                  <a:lnTo>
                    <a:pt x="142" y="66"/>
                  </a:lnTo>
                  <a:lnTo>
                    <a:pt x="151" y="84"/>
                  </a:lnTo>
                  <a:lnTo>
                    <a:pt x="146" y="88"/>
                  </a:lnTo>
                  <a:lnTo>
                    <a:pt x="140" y="94"/>
                  </a:lnTo>
                  <a:lnTo>
                    <a:pt x="132" y="110"/>
                  </a:lnTo>
                  <a:lnTo>
                    <a:pt x="130" y="10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6" name="Freeform 118"/>
            <p:cNvSpPr>
              <a:spLocks noChangeAspect="1"/>
            </p:cNvSpPr>
            <p:nvPr/>
          </p:nvSpPr>
          <p:spPr bwMode="auto">
            <a:xfrm>
              <a:off x="2953" y="1886"/>
              <a:ext cx="200" cy="213"/>
            </a:xfrm>
            <a:custGeom>
              <a:avLst/>
              <a:gdLst>
                <a:gd name="T0" fmla="*/ 316 w 196"/>
                <a:gd name="T1" fmla="*/ 1501 h 196"/>
                <a:gd name="T2" fmla="*/ 296 w 196"/>
                <a:gd name="T3" fmla="*/ 1578 h 196"/>
                <a:gd name="T4" fmla="*/ 266 w 196"/>
                <a:gd name="T5" fmla="*/ 1701 h 196"/>
                <a:gd name="T6" fmla="*/ 14 w 196"/>
                <a:gd name="T7" fmla="*/ 1646 h 196"/>
                <a:gd name="T8" fmla="*/ 8 w 196"/>
                <a:gd name="T9" fmla="*/ 414 h 196"/>
                <a:gd name="T10" fmla="*/ 2 w 196"/>
                <a:gd name="T11" fmla="*/ 343 h 196"/>
                <a:gd name="T12" fmla="*/ 0 w 196"/>
                <a:gd name="T13" fmla="*/ 246 h 196"/>
                <a:gd name="T14" fmla="*/ 4 w 196"/>
                <a:gd name="T15" fmla="*/ 176 h 196"/>
                <a:gd name="T16" fmla="*/ 2 w 196"/>
                <a:gd name="T17" fmla="*/ 116 h 196"/>
                <a:gd name="T18" fmla="*/ 0 w 196"/>
                <a:gd name="T19" fmla="*/ 83 h 196"/>
                <a:gd name="T20" fmla="*/ 2 w 196"/>
                <a:gd name="T21" fmla="*/ 4 h 196"/>
                <a:gd name="T22" fmla="*/ 66 w 196"/>
                <a:gd name="T23" fmla="*/ 83 h 196"/>
                <a:gd name="T24" fmla="*/ 127 w 196"/>
                <a:gd name="T25" fmla="*/ 137 h 196"/>
                <a:gd name="T26" fmla="*/ 151 w 196"/>
                <a:gd name="T27" fmla="*/ 70 h 196"/>
                <a:gd name="T28" fmla="*/ 180 w 196"/>
                <a:gd name="T29" fmla="*/ 2 h 196"/>
                <a:gd name="T30" fmla="*/ 196 w 196"/>
                <a:gd name="T31" fmla="*/ 59 h 196"/>
                <a:gd name="T32" fmla="*/ 214 w 196"/>
                <a:gd name="T33" fmla="*/ 83 h 196"/>
                <a:gd name="T34" fmla="*/ 239 w 196"/>
                <a:gd name="T35" fmla="*/ 70 h 196"/>
                <a:gd name="T36" fmla="*/ 252 w 196"/>
                <a:gd name="T37" fmla="*/ 70 h 196"/>
                <a:gd name="T38" fmla="*/ 266 w 196"/>
                <a:gd name="T39" fmla="*/ 137 h 196"/>
                <a:gd name="T40" fmla="*/ 284 w 196"/>
                <a:gd name="T41" fmla="*/ 291 h 196"/>
                <a:gd name="T42" fmla="*/ 280 w 196"/>
                <a:gd name="T43" fmla="*/ 519 h 196"/>
                <a:gd name="T44" fmla="*/ 289 w 196"/>
                <a:gd name="T45" fmla="*/ 621 h 196"/>
                <a:gd name="T46" fmla="*/ 277 w 196"/>
                <a:gd name="T47" fmla="*/ 621 h 196"/>
                <a:gd name="T48" fmla="*/ 262 w 196"/>
                <a:gd name="T49" fmla="*/ 621 h 196"/>
                <a:gd name="T50" fmla="*/ 242 w 196"/>
                <a:gd name="T51" fmla="*/ 483 h 196"/>
                <a:gd name="T52" fmla="*/ 220 w 196"/>
                <a:gd name="T53" fmla="*/ 291 h 196"/>
                <a:gd name="T54" fmla="*/ 226 w 196"/>
                <a:gd name="T55" fmla="*/ 439 h 196"/>
                <a:gd name="T56" fmla="*/ 284 w 196"/>
                <a:gd name="T57" fmla="*/ 950 h 196"/>
                <a:gd name="T58" fmla="*/ 304 w 196"/>
                <a:gd name="T59" fmla="*/ 1113 h 196"/>
                <a:gd name="T60" fmla="*/ 320 w 196"/>
                <a:gd name="T61" fmla="*/ 1283 h 196"/>
                <a:gd name="T62" fmla="*/ 329 w 196"/>
                <a:gd name="T63" fmla="*/ 1501 h 19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6"/>
                <a:gd name="T97" fmla="*/ 0 h 196"/>
                <a:gd name="T98" fmla="*/ 196 w 196"/>
                <a:gd name="T99" fmla="*/ 196 h 19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6" h="196">
                  <a:moveTo>
                    <a:pt x="194" y="172"/>
                  </a:moveTo>
                  <a:lnTo>
                    <a:pt x="188" y="172"/>
                  </a:lnTo>
                  <a:lnTo>
                    <a:pt x="184" y="176"/>
                  </a:lnTo>
                  <a:lnTo>
                    <a:pt x="174" y="182"/>
                  </a:lnTo>
                  <a:lnTo>
                    <a:pt x="168" y="190"/>
                  </a:lnTo>
                  <a:lnTo>
                    <a:pt x="158" y="196"/>
                  </a:lnTo>
                  <a:lnTo>
                    <a:pt x="152" y="190"/>
                  </a:lnTo>
                  <a:lnTo>
                    <a:pt x="14" y="190"/>
                  </a:lnTo>
                  <a:lnTo>
                    <a:pt x="8" y="5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40" y="10"/>
                  </a:lnTo>
                  <a:lnTo>
                    <a:pt x="58" y="14"/>
                  </a:lnTo>
                  <a:lnTo>
                    <a:pt x="74" y="16"/>
                  </a:lnTo>
                  <a:lnTo>
                    <a:pt x="82" y="14"/>
                  </a:lnTo>
                  <a:lnTo>
                    <a:pt x="90" y="8"/>
                  </a:lnTo>
                  <a:lnTo>
                    <a:pt x="98" y="4"/>
                  </a:lnTo>
                  <a:lnTo>
                    <a:pt x="108" y="2"/>
                  </a:lnTo>
                  <a:lnTo>
                    <a:pt x="112" y="2"/>
                  </a:lnTo>
                  <a:lnTo>
                    <a:pt x="116" y="6"/>
                  </a:lnTo>
                  <a:lnTo>
                    <a:pt x="120" y="8"/>
                  </a:lnTo>
                  <a:lnTo>
                    <a:pt x="126" y="10"/>
                  </a:lnTo>
                  <a:lnTo>
                    <a:pt x="134" y="10"/>
                  </a:lnTo>
                  <a:lnTo>
                    <a:pt x="142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10"/>
                  </a:lnTo>
                  <a:lnTo>
                    <a:pt x="158" y="16"/>
                  </a:lnTo>
                  <a:lnTo>
                    <a:pt x="164" y="24"/>
                  </a:lnTo>
                  <a:lnTo>
                    <a:pt x="168" y="34"/>
                  </a:lnTo>
                  <a:lnTo>
                    <a:pt x="170" y="46"/>
                  </a:lnTo>
                  <a:lnTo>
                    <a:pt x="166" y="60"/>
                  </a:lnTo>
                  <a:lnTo>
                    <a:pt x="166" y="68"/>
                  </a:lnTo>
                  <a:lnTo>
                    <a:pt x="170" y="72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52" y="68"/>
                  </a:lnTo>
                  <a:lnTo>
                    <a:pt x="144" y="56"/>
                  </a:lnTo>
                  <a:lnTo>
                    <a:pt x="138" y="44"/>
                  </a:lnTo>
                  <a:lnTo>
                    <a:pt x="130" y="34"/>
                  </a:lnTo>
                  <a:lnTo>
                    <a:pt x="132" y="42"/>
                  </a:lnTo>
                  <a:lnTo>
                    <a:pt x="134" y="50"/>
                  </a:lnTo>
                  <a:lnTo>
                    <a:pt x="146" y="72"/>
                  </a:lnTo>
                  <a:lnTo>
                    <a:pt x="168" y="110"/>
                  </a:lnTo>
                  <a:lnTo>
                    <a:pt x="174" y="120"/>
                  </a:lnTo>
                  <a:lnTo>
                    <a:pt x="180" y="128"/>
                  </a:lnTo>
                  <a:lnTo>
                    <a:pt x="186" y="136"/>
                  </a:lnTo>
                  <a:lnTo>
                    <a:pt x="190" y="148"/>
                  </a:lnTo>
                  <a:lnTo>
                    <a:pt x="192" y="162"/>
                  </a:lnTo>
                  <a:lnTo>
                    <a:pt x="196" y="172"/>
                  </a:lnTo>
                  <a:lnTo>
                    <a:pt x="194" y="1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7" name="Freeform 119"/>
            <p:cNvSpPr>
              <a:spLocks noChangeAspect="1"/>
            </p:cNvSpPr>
            <p:nvPr/>
          </p:nvSpPr>
          <p:spPr bwMode="auto">
            <a:xfrm>
              <a:off x="2696" y="1851"/>
              <a:ext cx="271" cy="293"/>
            </a:xfrm>
            <a:custGeom>
              <a:avLst/>
              <a:gdLst>
                <a:gd name="T0" fmla="*/ 463 w 265"/>
                <a:gd name="T1" fmla="*/ 721 h 270"/>
                <a:gd name="T2" fmla="*/ 456 w 265"/>
                <a:gd name="T3" fmla="*/ 640 h 270"/>
                <a:gd name="T4" fmla="*/ 448 w 265"/>
                <a:gd name="T5" fmla="*/ 527 h 270"/>
                <a:gd name="T6" fmla="*/ 453 w 265"/>
                <a:gd name="T7" fmla="*/ 474 h 270"/>
                <a:gd name="T8" fmla="*/ 458 w 265"/>
                <a:gd name="T9" fmla="*/ 403 h 270"/>
                <a:gd name="T10" fmla="*/ 448 w 265"/>
                <a:gd name="T11" fmla="*/ 371 h 270"/>
                <a:gd name="T12" fmla="*/ 448 w 265"/>
                <a:gd name="T13" fmla="*/ 340 h 270"/>
                <a:gd name="T14" fmla="*/ 458 w 265"/>
                <a:gd name="T15" fmla="*/ 267 h 270"/>
                <a:gd name="T16" fmla="*/ 399 w 265"/>
                <a:gd name="T17" fmla="*/ 155 h 270"/>
                <a:gd name="T18" fmla="*/ 377 w 265"/>
                <a:gd name="T19" fmla="*/ 59 h 270"/>
                <a:gd name="T20" fmla="*/ 365 w 265"/>
                <a:gd name="T21" fmla="*/ 4 h 270"/>
                <a:gd name="T22" fmla="*/ 324 w 265"/>
                <a:gd name="T23" fmla="*/ 95 h 270"/>
                <a:gd name="T24" fmla="*/ 307 w 265"/>
                <a:gd name="T25" fmla="*/ 215 h 270"/>
                <a:gd name="T26" fmla="*/ 307 w 265"/>
                <a:gd name="T27" fmla="*/ 315 h 270"/>
                <a:gd name="T28" fmla="*/ 314 w 265"/>
                <a:gd name="T29" fmla="*/ 351 h 270"/>
                <a:gd name="T30" fmla="*/ 303 w 265"/>
                <a:gd name="T31" fmla="*/ 437 h 270"/>
                <a:gd name="T32" fmla="*/ 283 w 265"/>
                <a:gd name="T33" fmla="*/ 480 h 270"/>
                <a:gd name="T34" fmla="*/ 264 w 265"/>
                <a:gd name="T35" fmla="*/ 474 h 270"/>
                <a:gd name="T36" fmla="*/ 235 w 265"/>
                <a:gd name="T37" fmla="*/ 371 h 270"/>
                <a:gd name="T38" fmla="*/ 211 w 265"/>
                <a:gd name="T39" fmla="*/ 315 h 270"/>
                <a:gd name="T40" fmla="*/ 193 w 265"/>
                <a:gd name="T41" fmla="*/ 315 h 270"/>
                <a:gd name="T42" fmla="*/ 173 w 265"/>
                <a:gd name="T43" fmla="*/ 267 h 270"/>
                <a:gd name="T44" fmla="*/ 157 w 265"/>
                <a:gd name="T45" fmla="*/ 168 h 270"/>
                <a:gd name="T46" fmla="*/ 142 w 265"/>
                <a:gd name="T47" fmla="*/ 132 h 270"/>
                <a:gd name="T48" fmla="*/ 73 w 265"/>
                <a:gd name="T49" fmla="*/ 59 h 270"/>
                <a:gd name="T50" fmla="*/ 54 w 265"/>
                <a:gd name="T51" fmla="*/ 4 h 270"/>
                <a:gd name="T52" fmla="*/ 54 w 265"/>
                <a:gd name="T53" fmla="*/ 112 h 270"/>
                <a:gd name="T54" fmla="*/ 18 w 265"/>
                <a:gd name="T55" fmla="*/ 215 h 270"/>
                <a:gd name="T56" fmla="*/ 8 w 265"/>
                <a:gd name="T57" fmla="*/ 315 h 270"/>
                <a:gd name="T58" fmla="*/ 10 w 265"/>
                <a:gd name="T59" fmla="*/ 371 h 270"/>
                <a:gd name="T60" fmla="*/ 0 w 265"/>
                <a:gd name="T61" fmla="*/ 511 h 270"/>
                <a:gd name="T62" fmla="*/ 0 w 265"/>
                <a:gd name="T63" fmla="*/ 613 h 270"/>
                <a:gd name="T64" fmla="*/ 4 w 265"/>
                <a:gd name="T65" fmla="*/ 721 h 270"/>
                <a:gd name="T66" fmla="*/ 6 w 265"/>
                <a:gd name="T67" fmla="*/ 1075 h 270"/>
                <a:gd name="T68" fmla="*/ 0 w 265"/>
                <a:gd name="T69" fmla="*/ 1185 h 270"/>
                <a:gd name="T70" fmla="*/ 4 w 265"/>
                <a:gd name="T71" fmla="*/ 1260 h 270"/>
                <a:gd name="T72" fmla="*/ 12 w 265"/>
                <a:gd name="T73" fmla="*/ 1427 h 270"/>
                <a:gd name="T74" fmla="*/ 56 w 265"/>
                <a:gd name="T75" fmla="*/ 1491 h 270"/>
                <a:gd name="T76" fmla="*/ 64 w 265"/>
                <a:gd name="T77" fmla="*/ 1559 h 270"/>
                <a:gd name="T78" fmla="*/ 73 w 265"/>
                <a:gd name="T79" fmla="*/ 1644 h 270"/>
                <a:gd name="T80" fmla="*/ 101 w 265"/>
                <a:gd name="T81" fmla="*/ 1644 h 270"/>
                <a:gd name="T82" fmla="*/ 127 w 265"/>
                <a:gd name="T83" fmla="*/ 1681 h 270"/>
                <a:gd name="T84" fmla="*/ 139 w 265"/>
                <a:gd name="T85" fmla="*/ 1759 h 270"/>
                <a:gd name="T86" fmla="*/ 443 w 265"/>
                <a:gd name="T87" fmla="*/ 2263 h 270"/>
                <a:gd name="T88" fmla="*/ 473 w 265"/>
                <a:gd name="T89" fmla="*/ 2184 h 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5"/>
                <a:gd name="T136" fmla="*/ 0 h 270"/>
                <a:gd name="T137" fmla="*/ 265 w 265"/>
                <a:gd name="T138" fmla="*/ 270 h 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5" h="270">
                  <a:moveTo>
                    <a:pt x="265" y="222"/>
                  </a:moveTo>
                  <a:lnTo>
                    <a:pt x="259" y="86"/>
                  </a:lnTo>
                  <a:lnTo>
                    <a:pt x="259" y="80"/>
                  </a:lnTo>
                  <a:lnTo>
                    <a:pt x="255" y="76"/>
                  </a:lnTo>
                  <a:lnTo>
                    <a:pt x="253" y="72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3" y="56"/>
                  </a:lnTo>
                  <a:lnTo>
                    <a:pt x="255" y="52"/>
                  </a:lnTo>
                  <a:lnTo>
                    <a:pt x="257" y="48"/>
                  </a:lnTo>
                  <a:lnTo>
                    <a:pt x="253" y="46"/>
                  </a:lnTo>
                  <a:lnTo>
                    <a:pt x="251" y="44"/>
                  </a:lnTo>
                  <a:lnTo>
                    <a:pt x="251" y="42"/>
                  </a:lnTo>
                  <a:lnTo>
                    <a:pt x="251" y="40"/>
                  </a:lnTo>
                  <a:lnTo>
                    <a:pt x="253" y="36"/>
                  </a:lnTo>
                  <a:lnTo>
                    <a:pt x="257" y="32"/>
                  </a:lnTo>
                  <a:lnTo>
                    <a:pt x="229" y="22"/>
                  </a:lnTo>
                  <a:lnTo>
                    <a:pt x="223" y="18"/>
                  </a:lnTo>
                  <a:lnTo>
                    <a:pt x="217" y="12"/>
                  </a:lnTo>
                  <a:lnTo>
                    <a:pt x="211" y="6"/>
                  </a:lnTo>
                  <a:lnTo>
                    <a:pt x="207" y="4"/>
                  </a:lnTo>
                  <a:lnTo>
                    <a:pt x="203" y="4"/>
                  </a:lnTo>
                  <a:lnTo>
                    <a:pt x="192" y="6"/>
                  </a:lnTo>
                  <a:lnTo>
                    <a:pt x="182" y="12"/>
                  </a:lnTo>
                  <a:lnTo>
                    <a:pt x="174" y="22"/>
                  </a:lnTo>
                  <a:lnTo>
                    <a:pt x="172" y="26"/>
                  </a:lnTo>
                  <a:lnTo>
                    <a:pt x="170" y="30"/>
                  </a:lnTo>
                  <a:lnTo>
                    <a:pt x="172" y="38"/>
                  </a:lnTo>
                  <a:lnTo>
                    <a:pt x="174" y="40"/>
                  </a:lnTo>
                  <a:lnTo>
                    <a:pt x="176" y="42"/>
                  </a:lnTo>
                  <a:lnTo>
                    <a:pt x="174" y="48"/>
                  </a:lnTo>
                  <a:lnTo>
                    <a:pt x="170" y="52"/>
                  </a:lnTo>
                  <a:lnTo>
                    <a:pt x="166" y="56"/>
                  </a:lnTo>
                  <a:lnTo>
                    <a:pt x="158" y="58"/>
                  </a:lnTo>
                  <a:lnTo>
                    <a:pt x="154" y="58"/>
                  </a:lnTo>
                  <a:lnTo>
                    <a:pt x="148" y="56"/>
                  </a:lnTo>
                  <a:lnTo>
                    <a:pt x="140" y="50"/>
                  </a:lnTo>
                  <a:lnTo>
                    <a:pt x="132" y="44"/>
                  </a:lnTo>
                  <a:lnTo>
                    <a:pt x="122" y="40"/>
                  </a:lnTo>
                  <a:lnTo>
                    <a:pt x="118" y="38"/>
                  </a:lnTo>
                  <a:lnTo>
                    <a:pt x="112" y="38"/>
                  </a:lnTo>
                  <a:lnTo>
                    <a:pt x="108" y="38"/>
                  </a:lnTo>
                  <a:lnTo>
                    <a:pt x="104" y="36"/>
                  </a:lnTo>
                  <a:lnTo>
                    <a:pt x="98" y="32"/>
                  </a:lnTo>
                  <a:lnTo>
                    <a:pt x="94" y="26"/>
                  </a:lnTo>
                  <a:lnTo>
                    <a:pt x="90" y="20"/>
                  </a:lnTo>
                  <a:lnTo>
                    <a:pt x="86" y="18"/>
                  </a:lnTo>
                  <a:lnTo>
                    <a:pt x="80" y="16"/>
                  </a:lnTo>
                  <a:lnTo>
                    <a:pt x="56" y="10"/>
                  </a:lnTo>
                  <a:lnTo>
                    <a:pt x="44" y="6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8" y="10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18" y="26"/>
                  </a:lnTo>
                  <a:lnTo>
                    <a:pt x="12" y="32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4" y="56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2" y="80"/>
                  </a:lnTo>
                  <a:lnTo>
                    <a:pt x="4" y="86"/>
                  </a:lnTo>
                  <a:lnTo>
                    <a:pt x="4" y="94"/>
                  </a:lnTo>
                  <a:lnTo>
                    <a:pt x="6" y="128"/>
                  </a:lnTo>
                  <a:lnTo>
                    <a:pt x="2" y="134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4" y="150"/>
                  </a:lnTo>
                  <a:lnTo>
                    <a:pt x="10" y="164"/>
                  </a:lnTo>
                  <a:lnTo>
                    <a:pt x="12" y="170"/>
                  </a:lnTo>
                  <a:lnTo>
                    <a:pt x="18" y="174"/>
                  </a:lnTo>
                  <a:lnTo>
                    <a:pt x="30" y="178"/>
                  </a:lnTo>
                  <a:lnTo>
                    <a:pt x="34" y="180"/>
                  </a:lnTo>
                  <a:lnTo>
                    <a:pt x="38" y="186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8" y="196"/>
                  </a:lnTo>
                  <a:lnTo>
                    <a:pt x="58" y="196"/>
                  </a:lnTo>
                  <a:lnTo>
                    <a:pt x="64" y="198"/>
                  </a:lnTo>
                  <a:lnTo>
                    <a:pt x="70" y="200"/>
                  </a:lnTo>
                  <a:lnTo>
                    <a:pt x="74" y="204"/>
                  </a:lnTo>
                  <a:lnTo>
                    <a:pt x="78" y="210"/>
                  </a:lnTo>
                  <a:lnTo>
                    <a:pt x="110" y="196"/>
                  </a:lnTo>
                  <a:lnTo>
                    <a:pt x="247" y="270"/>
                  </a:lnTo>
                  <a:lnTo>
                    <a:pt x="251" y="262"/>
                  </a:lnTo>
                  <a:lnTo>
                    <a:pt x="265" y="262"/>
                  </a:lnTo>
                  <a:lnTo>
                    <a:pt x="265" y="2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8" name="Freeform 120"/>
            <p:cNvSpPr>
              <a:spLocks noChangeAspect="1"/>
            </p:cNvSpPr>
            <p:nvPr/>
          </p:nvSpPr>
          <p:spPr bwMode="auto">
            <a:xfrm>
              <a:off x="2390" y="1769"/>
              <a:ext cx="349" cy="388"/>
            </a:xfrm>
            <a:custGeom>
              <a:avLst/>
              <a:gdLst>
                <a:gd name="T0" fmla="*/ 200 w 342"/>
                <a:gd name="T1" fmla="*/ 310 h 358"/>
                <a:gd name="T2" fmla="*/ 226 w 342"/>
                <a:gd name="T3" fmla="*/ 230 h 358"/>
                <a:gd name="T4" fmla="*/ 266 w 342"/>
                <a:gd name="T5" fmla="*/ 131 h 358"/>
                <a:gd name="T6" fmla="*/ 339 w 342"/>
                <a:gd name="T7" fmla="*/ 59 h 358"/>
                <a:gd name="T8" fmla="*/ 369 w 342"/>
                <a:gd name="T9" fmla="*/ 59 h 358"/>
                <a:gd name="T10" fmla="*/ 384 w 342"/>
                <a:gd name="T11" fmla="*/ 81 h 358"/>
                <a:gd name="T12" fmla="*/ 400 w 342"/>
                <a:gd name="T13" fmla="*/ 69 h 358"/>
                <a:gd name="T14" fmla="*/ 409 w 342"/>
                <a:gd name="T15" fmla="*/ 4 h 358"/>
                <a:gd name="T16" fmla="*/ 454 w 342"/>
                <a:gd name="T17" fmla="*/ 2 h 358"/>
                <a:gd name="T18" fmla="*/ 471 w 342"/>
                <a:gd name="T19" fmla="*/ 95 h 358"/>
                <a:gd name="T20" fmla="*/ 468 w 342"/>
                <a:gd name="T21" fmla="*/ 310 h 358"/>
                <a:gd name="T22" fmla="*/ 464 w 342"/>
                <a:gd name="T23" fmla="*/ 428 h 358"/>
                <a:gd name="T24" fmla="*/ 454 w 342"/>
                <a:gd name="T25" fmla="*/ 473 h 358"/>
                <a:gd name="T26" fmla="*/ 447 w 342"/>
                <a:gd name="T27" fmla="*/ 545 h 358"/>
                <a:gd name="T28" fmla="*/ 459 w 342"/>
                <a:gd name="T29" fmla="*/ 641 h 358"/>
                <a:gd name="T30" fmla="*/ 468 w 342"/>
                <a:gd name="T31" fmla="*/ 698 h 358"/>
                <a:gd name="T32" fmla="*/ 481 w 342"/>
                <a:gd name="T33" fmla="*/ 788 h 358"/>
                <a:gd name="T34" fmla="*/ 493 w 342"/>
                <a:gd name="T35" fmla="*/ 891 h 358"/>
                <a:gd name="T36" fmla="*/ 503 w 342"/>
                <a:gd name="T37" fmla="*/ 1091 h 358"/>
                <a:gd name="T38" fmla="*/ 508 w 342"/>
                <a:gd name="T39" fmla="*/ 1219 h 358"/>
                <a:gd name="T40" fmla="*/ 513 w 342"/>
                <a:gd name="T41" fmla="*/ 1317 h 358"/>
                <a:gd name="T42" fmla="*/ 518 w 342"/>
                <a:gd name="T43" fmla="*/ 1658 h 358"/>
                <a:gd name="T44" fmla="*/ 508 w 342"/>
                <a:gd name="T45" fmla="*/ 1763 h 358"/>
                <a:gd name="T46" fmla="*/ 513 w 342"/>
                <a:gd name="T47" fmla="*/ 1832 h 358"/>
                <a:gd name="T48" fmla="*/ 529 w 342"/>
                <a:gd name="T49" fmla="*/ 1987 h 358"/>
                <a:gd name="T50" fmla="*/ 559 w 342"/>
                <a:gd name="T51" fmla="*/ 2048 h 358"/>
                <a:gd name="T52" fmla="*/ 571 w 342"/>
                <a:gd name="T53" fmla="*/ 2129 h 358"/>
                <a:gd name="T54" fmla="*/ 452 w 342"/>
                <a:gd name="T55" fmla="*/ 2607 h 358"/>
                <a:gd name="T56" fmla="*/ 332 w 342"/>
                <a:gd name="T57" fmla="*/ 2903 h 358"/>
                <a:gd name="T58" fmla="*/ 312 w 342"/>
                <a:gd name="T59" fmla="*/ 2739 h 358"/>
                <a:gd name="T60" fmla="*/ 277 w 342"/>
                <a:gd name="T61" fmla="*/ 2640 h 358"/>
                <a:gd name="T62" fmla="*/ 270 w 342"/>
                <a:gd name="T63" fmla="*/ 2569 h 358"/>
                <a:gd name="T64" fmla="*/ 0 w 342"/>
                <a:gd name="T65" fmla="*/ 1388 h 358"/>
                <a:gd name="T66" fmla="*/ 20 w 342"/>
                <a:gd name="T67" fmla="*/ 1263 h 358"/>
                <a:gd name="T68" fmla="*/ 82 w 342"/>
                <a:gd name="T69" fmla="*/ 1154 h 358"/>
                <a:gd name="T70" fmla="*/ 98 w 342"/>
                <a:gd name="T71" fmla="*/ 1076 h 358"/>
                <a:gd name="T72" fmla="*/ 122 w 342"/>
                <a:gd name="T73" fmla="*/ 1009 h 358"/>
                <a:gd name="T74" fmla="*/ 133 w 342"/>
                <a:gd name="T75" fmla="*/ 986 h 358"/>
                <a:gd name="T76" fmla="*/ 133 w 342"/>
                <a:gd name="T77" fmla="*/ 891 h 358"/>
                <a:gd name="T78" fmla="*/ 154 w 342"/>
                <a:gd name="T79" fmla="*/ 840 h 358"/>
                <a:gd name="T80" fmla="*/ 172 w 342"/>
                <a:gd name="T81" fmla="*/ 816 h 358"/>
                <a:gd name="T82" fmla="*/ 200 w 342"/>
                <a:gd name="T83" fmla="*/ 816 h 358"/>
                <a:gd name="T84" fmla="*/ 208 w 342"/>
                <a:gd name="T85" fmla="*/ 768 h 358"/>
                <a:gd name="T86" fmla="*/ 172 w 342"/>
                <a:gd name="T87" fmla="*/ 320 h 3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2"/>
                <a:gd name="T133" fmla="*/ 0 h 358"/>
                <a:gd name="T134" fmla="*/ 342 w 342"/>
                <a:gd name="T135" fmla="*/ 358 h 3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2" h="358">
                  <a:moveTo>
                    <a:pt x="106" y="40"/>
                  </a:moveTo>
                  <a:lnTo>
                    <a:pt x="118" y="38"/>
                  </a:lnTo>
                  <a:lnTo>
                    <a:pt x="126" y="34"/>
                  </a:lnTo>
                  <a:lnTo>
                    <a:pt x="134" y="28"/>
                  </a:lnTo>
                  <a:lnTo>
                    <a:pt x="142" y="22"/>
                  </a:lnTo>
                  <a:lnTo>
                    <a:pt x="158" y="16"/>
                  </a:lnTo>
                  <a:lnTo>
                    <a:pt x="178" y="10"/>
                  </a:lnTo>
                  <a:lnTo>
                    <a:pt x="200" y="6"/>
                  </a:lnTo>
                  <a:lnTo>
                    <a:pt x="214" y="6"/>
                  </a:lnTo>
                  <a:lnTo>
                    <a:pt x="218" y="6"/>
                  </a:lnTo>
                  <a:lnTo>
                    <a:pt x="222" y="8"/>
                  </a:lnTo>
                  <a:lnTo>
                    <a:pt x="226" y="10"/>
                  </a:lnTo>
                  <a:lnTo>
                    <a:pt x="230" y="10"/>
                  </a:lnTo>
                  <a:lnTo>
                    <a:pt x="236" y="8"/>
                  </a:lnTo>
                  <a:lnTo>
                    <a:pt x="240" y="6"/>
                  </a:lnTo>
                  <a:lnTo>
                    <a:pt x="242" y="4"/>
                  </a:lnTo>
                  <a:lnTo>
                    <a:pt x="248" y="2"/>
                  </a:lnTo>
                  <a:lnTo>
                    <a:pt x="268" y="2"/>
                  </a:lnTo>
                  <a:lnTo>
                    <a:pt x="280" y="0"/>
                  </a:lnTo>
                  <a:lnTo>
                    <a:pt x="278" y="12"/>
                  </a:lnTo>
                  <a:lnTo>
                    <a:pt x="276" y="24"/>
                  </a:lnTo>
                  <a:lnTo>
                    <a:pt x="276" y="38"/>
                  </a:lnTo>
                  <a:lnTo>
                    <a:pt x="276" y="44"/>
                  </a:lnTo>
                  <a:lnTo>
                    <a:pt x="274" y="52"/>
                  </a:lnTo>
                  <a:lnTo>
                    <a:pt x="272" y="56"/>
                  </a:lnTo>
                  <a:lnTo>
                    <a:pt x="268" y="58"/>
                  </a:lnTo>
                  <a:lnTo>
                    <a:pt x="264" y="62"/>
                  </a:lnTo>
                  <a:lnTo>
                    <a:pt x="264" y="66"/>
                  </a:lnTo>
                  <a:lnTo>
                    <a:pt x="264" y="72"/>
                  </a:lnTo>
                  <a:lnTo>
                    <a:pt x="270" y="78"/>
                  </a:lnTo>
                  <a:lnTo>
                    <a:pt x="274" y="82"/>
                  </a:lnTo>
                  <a:lnTo>
                    <a:pt x="276" y="86"/>
                  </a:lnTo>
                  <a:lnTo>
                    <a:pt x="280" y="92"/>
                  </a:lnTo>
                  <a:lnTo>
                    <a:pt x="284" y="98"/>
                  </a:lnTo>
                  <a:lnTo>
                    <a:pt x="288" y="104"/>
                  </a:lnTo>
                  <a:lnTo>
                    <a:pt x="292" y="110"/>
                  </a:lnTo>
                  <a:lnTo>
                    <a:pt x="298" y="138"/>
                  </a:lnTo>
                  <a:lnTo>
                    <a:pt x="298" y="136"/>
                  </a:lnTo>
                  <a:lnTo>
                    <a:pt x="300" y="142"/>
                  </a:lnTo>
                  <a:lnTo>
                    <a:pt x="300" y="150"/>
                  </a:lnTo>
                  <a:lnTo>
                    <a:pt x="302" y="156"/>
                  </a:lnTo>
                  <a:lnTo>
                    <a:pt x="304" y="162"/>
                  </a:lnTo>
                  <a:lnTo>
                    <a:pt x="304" y="170"/>
                  </a:lnTo>
                  <a:lnTo>
                    <a:pt x="306" y="204"/>
                  </a:lnTo>
                  <a:lnTo>
                    <a:pt x="302" y="210"/>
                  </a:lnTo>
                  <a:lnTo>
                    <a:pt x="300" y="218"/>
                  </a:lnTo>
                  <a:lnTo>
                    <a:pt x="302" y="222"/>
                  </a:lnTo>
                  <a:lnTo>
                    <a:pt x="304" y="226"/>
                  </a:lnTo>
                  <a:lnTo>
                    <a:pt x="310" y="240"/>
                  </a:lnTo>
                  <a:lnTo>
                    <a:pt x="312" y="246"/>
                  </a:lnTo>
                  <a:lnTo>
                    <a:pt x="318" y="250"/>
                  </a:lnTo>
                  <a:lnTo>
                    <a:pt x="330" y="254"/>
                  </a:lnTo>
                  <a:lnTo>
                    <a:pt x="334" y="256"/>
                  </a:lnTo>
                  <a:lnTo>
                    <a:pt x="338" y="262"/>
                  </a:lnTo>
                  <a:lnTo>
                    <a:pt x="342" y="272"/>
                  </a:lnTo>
                  <a:lnTo>
                    <a:pt x="266" y="322"/>
                  </a:lnTo>
                  <a:lnTo>
                    <a:pt x="238" y="352"/>
                  </a:lnTo>
                  <a:lnTo>
                    <a:pt x="196" y="358"/>
                  </a:lnTo>
                  <a:lnTo>
                    <a:pt x="196" y="342"/>
                  </a:lnTo>
                  <a:lnTo>
                    <a:pt x="184" y="338"/>
                  </a:lnTo>
                  <a:lnTo>
                    <a:pt x="172" y="334"/>
                  </a:lnTo>
                  <a:lnTo>
                    <a:pt x="164" y="326"/>
                  </a:lnTo>
                  <a:lnTo>
                    <a:pt x="160" y="320"/>
                  </a:lnTo>
                  <a:lnTo>
                    <a:pt x="160" y="316"/>
                  </a:lnTo>
                  <a:lnTo>
                    <a:pt x="0" y="196"/>
                  </a:lnTo>
                  <a:lnTo>
                    <a:pt x="0" y="172"/>
                  </a:lnTo>
                  <a:lnTo>
                    <a:pt x="10" y="160"/>
                  </a:lnTo>
                  <a:lnTo>
                    <a:pt x="20" y="156"/>
                  </a:lnTo>
                  <a:lnTo>
                    <a:pt x="36" y="150"/>
                  </a:lnTo>
                  <a:lnTo>
                    <a:pt x="52" y="142"/>
                  </a:lnTo>
                  <a:lnTo>
                    <a:pt x="58" y="138"/>
                  </a:lnTo>
                  <a:lnTo>
                    <a:pt x="60" y="134"/>
                  </a:lnTo>
                  <a:lnTo>
                    <a:pt x="66" y="128"/>
                  </a:lnTo>
                  <a:lnTo>
                    <a:pt x="72" y="126"/>
                  </a:lnTo>
                  <a:lnTo>
                    <a:pt x="76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8" y="110"/>
                  </a:lnTo>
                  <a:lnTo>
                    <a:pt x="86" y="108"/>
                  </a:lnTo>
                  <a:lnTo>
                    <a:pt x="92" y="104"/>
                  </a:lnTo>
                  <a:lnTo>
                    <a:pt x="98" y="100"/>
                  </a:lnTo>
                  <a:lnTo>
                    <a:pt x="104" y="100"/>
                  </a:lnTo>
                  <a:lnTo>
                    <a:pt x="114" y="100"/>
                  </a:lnTo>
                  <a:lnTo>
                    <a:pt x="118" y="100"/>
                  </a:lnTo>
                  <a:lnTo>
                    <a:pt x="120" y="98"/>
                  </a:lnTo>
                  <a:lnTo>
                    <a:pt x="122" y="94"/>
                  </a:lnTo>
                  <a:lnTo>
                    <a:pt x="112" y="66"/>
                  </a:lnTo>
                  <a:lnTo>
                    <a:pt x="104" y="40"/>
                  </a:lnTo>
                  <a:lnTo>
                    <a:pt x="106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39" name="Freeform 121"/>
            <p:cNvSpPr>
              <a:spLocks noChangeAspect="1"/>
            </p:cNvSpPr>
            <p:nvPr/>
          </p:nvSpPr>
          <p:spPr bwMode="auto">
            <a:xfrm>
              <a:off x="2316" y="1796"/>
              <a:ext cx="198" cy="181"/>
            </a:xfrm>
            <a:custGeom>
              <a:avLst/>
              <a:gdLst>
                <a:gd name="T0" fmla="*/ 123 w 194"/>
                <a:gd name="T1" fmla="*/ 1555 h 166"/>
                <a:gd name="T2" fmla="*/ 123 w 194"/>
                <a:gd name="T3" fmla="*/ 1377 h 166"/>
                <a:gd name="T4" fmla="*/ 140 w 194"/>
                <a:gd name="T5" fmla="*/ 1263 h 166"/>
                <a:gd name="T6" fmla="*/ 155 w 194"/>
                <a:gd name="T7" fmla="*/ 1239 h 166"/>
                <a:gd name="T8" fmla="*/ 182 w 194"/>
                <a:gd name="T9" fmla="*/ 1162 h 166"/>
                <a:gd name="T10" fmla="*/ 212 w 194"/>
                <a:gd name="T11" fmla="*/ 1090 h 166"/>
                <a:gd name="T12" fmla="*/ 220 w 194"/>
                <a:gd name="T13" fmla="*/ 1061 h 166"/>
                <a:gd name="T14" fmla="*/ 224 w 194"/>
                <a:gd name="T15" fmla="*/ 1036 h 166"/>
                <a:gd name="T16" fmla="*/ 234 w 194"/>
                <a:gd name="T17" fmla="*/ 966 h 166"/>
                <a:gd name="T18" fmla="*/ 244 w 194"/>
                <a:gd name="T19" fmla="*/ 956 h 166"/>
                <a:gd name="T20" fmla="*/ 250 w 194"/>
                <a:gd name="T21" fmla="*/ 942 h 166"/>
                <a:gd name="T22" fmla="*/ 254 w 194"/>
                <a:gd name="T23" fmla="*/ 897 h 166"/>
                <a:gd name="T24" fmla="*/ 254 w 194"/>
                <a:gd name="T25" fmla="*/ 886 h 166"/>
                <a:gd name="T26" fmla="*/ 254 w 194"/>
                <a:gd name="T27" fmla="*/ 804 h 166"/>
                <a:gd name="T28" fmla="*/ 267 w 194"/>
                <a:gd name="T29" fmla="*/ 771 h 166"/>
                <a:gd name="T30" fmla="*/ 279 w 194"/>
                <a:gd name="T31" fmla="*/ 745 h 166"/>
                <a:gd name="T32" fmla="*/ 291 w 194"/>
                <a:gd name="T33" fmla="*/ 692 h 166"/>
                <a:gd name="T34" fmla="*/ 300 w 194"/>
                <a:gd name="T35" fmla="*/ 692 h 166"/>
                <a:gd name="T36" fmla="*/ 315 w 194"/>
                <a:gd name="T37" fmla="*/ 692 h 166"/>
                <a:gd name="T38" fmla="*/ 321 w 194"/>
                <a:gd name="T39" fmla="*/ 692 h 166"/>
                <a:gd name="T40" fmla="*/ 325 w 194"/>
                <a:gd name="T41" fmla="*/ 684 h 166"/>
                <a:gd name="T42" fmla="*/ 328 w 194"/>
                <a:gd name="T43" fmla="*/ 635 h 166"/>
                <a:gd name="T44" fmla="*/ 312 w 194"/>
                <a:gd name="T45" fmla="*/ 378 h 166"/>
                <a:gd name="T46" fmla="*/ 300 w 194"/>
                <a:gd name="T47" fmla="*/ 126 h 166"/>
                <a:gd name="T48" fmla="*/ 303 w 194"/>
                <a:gd name="T49" fmla="*/ 126 h 166"/>
                <a:gd name="T50" fmla="*/ 267 w 194"/>
                <a:gd name="T51" fmla="*/ 149 h 166"/>
                <a:gd name="T52" fmla="*/ 247 w 194"/>
                <a:gd name="T53" fmla="*/ 126 h 166"/>
                <a:gd name="T54" fmla="*/ 230 w 194"/>
                <a:gd name="T55" fmla="*/ 106 h 166"/>
                <a:gd name="T56" fmla="*/ 227 w 194"/>
                <a:gd name="T57" fmla="*/ 89 h 166"/>
                <a:gd name="T58" fmla="*/ 224 w 194"/>
                <a:gd name="T59" fmla="*/ 63 h 166"/>
                <a:gd name="T60" fmla="*/ 220 w 194"/>
                <a:gd name="T61" fmla="*/ 2 h 166"/>
                <a:gd name="T62" fmla="*/ 215 w 194"/>
                <a:gd name="T63" fmla="*/ 0 h 166"/>
                <a:gd name="T64" fmla="*/ 210 w 194"/>
                <a:gd name="T65" fmla="*/ 2 h 166"/>
                <a:gd name="T66" fmla="*/ 202 w 194"/>
                <a:gd name="T67" fmla="*/ 4 h 166"/>
                <a:gd name="T68" fmla="*/ 194 w 194"/>
                <a:gd name="T69" fmla="*/ 149 h 166"/>
                <a:gd name="T70" fmla="*/ 186 w 194"/>
                <a:gd name="T71" fmla="*/ 268 h 166"/>
                <a:gd name="T72" fmla="*/ 178 w 194"/>
                <a:gd name="T73" fmla="*/ 346 h 166"/>
                <a:gd name="T74" fmla="*/ 164 w 194"/>
                <a:gd name="T75" fmla="*/ 412 h 166"/>
                <a:gd name="T76" fmla="*/ 149 w 194"/>
                <a:gd name="T77" fmla="*/ 449 h 166"/>
                <a:gd name="T78" fmla="*/ 137 w 194"/>
                <a:gd name="T79" fmla="*/ 532 h 166"/>
                <a:gd name="T80" fmla="*/ 119 w 194"/>
                <a:gd name="T81" fmla="*/ 616 h 166"/>
                <a:gd name="T82" fmla="*/ 111 w 194"/>
                <a:gd name="T83" fmla="*/ 672 h 166"/>
                <a:gd name="T84" fmla="*/ 107 w 194"/>
                <a:gd name="T85" fmla="*/ 733 h 166"/>
                <a:gd name="T86" fmla="*/ 107 w 194"/>
                <a:gd name="T87" fmla="*/ 823 h 166"/>
                <a:gd name="T88" fmla="*/ 103 w 194"/>
                <a:gd name="T89" fmla="*/ 966 h 166"/>
                <a:gd name="T90" fmla="*/ 95 w 194"/>
                <a:gd name="T91" fmla="*/ 1090 h 166"/>
                <a:gd name="T92" fmla="*/ 87 w 194"/>
                <a:gd name="T93" fmla="*/ 1157 h 166"/>
                <a:gd name="T94" fmla="*/ 75 w 194"/>
                <a:gd name="T95" fmla="*/ 1221 h 166"/>
                <a:gd name="T96" fmla="*/ 60 w 194"/>
                <a:gd name="T97" fmla="*/ 1331 h 166"/>
                <a:gd name="T98" fmla="*/ 52 w 194"/>
                <a:gd name="T99" fmla="*/ 1377 h 166"/>
                <a:gd name="T100" fmla="*/ 20 w 194"/>
                <a:gd name="T101" fmla="*/ 1426 h 166"/>
                <a:gd name="T102" fmla="*/ 12 w 194"/>
                <a:gd name="T103" fmla="*/ 1464 h 166"/>
                <a:gd name="T104" fmla="*/ 4 w 194"/>
                <a:gd name="T105" fmla="*/ 1500 h 166"/>
                <a:gd name="T106" fmla="*/ 0 w 194"/>
                <a:gd name="T107" fmla="*/ 1568 h 166"/>
                <a:gd name="T108" fmla="*/ 123 w 194"/>
                <a:gd name="T109" fmla="*/ 1555 h 1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4"/>
                <a:gd name="T166" fmla="*/ 0 h 166"/>
                <a:gd name="T167" fmla="*/ 194 w 194"/>
                <a:gd name="T168" fmla="*/ 166 h 16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4" h="166">
                  <a:moveTo>
                    <a:pt x="72" y="164"/>
                  </a:moveTo>
                  <a:lnTo>
                    <a:pt x="72" y="146"/>
                  </a:lnTo>
                  <a:lnTo>
                    <a:pt x="82" y="134"/>
                  </a:lnTo>
                  <a:lnTo>
                    <a:pt x="92" y="130"/>
                  </a:lnTo>
                  <a:lnTo>
                    <a:pt x="108" y="124"/>
                  </a:lnTo>
                  <a:lnTo>
                    <a:pt x="124" y="116"/>
                  </a:lnTo>
                  <a:lnTo>
                    <a:pt x="130" y="112"/>
                  </a:lnTo>
                  <a:lnTo>
                    <a:pt x="132" y="108"/>
                  </a:lnTo>
                  <a:lnTo>
                    <a:pt x="138" y="102"/>
                  </a:lnTo>
                  <a:lnTo>
                    <a:pt x="144" y="100"/>
                  </a:lnTo>
                  <a:lnTo>
                    <a:pt x="148" y="98"/>
                  </a:lnTo>
                  <a:lnTo>
                    <a:pt x="150" y="96"/>
                  </a:lnTo>
                  <a:lnTo>
                    <a:pt x="150" y="94"/>
                  </a:lnTo>
                  <a:lnTo>
                    <a:pt x="150" y="84"/>
                  </a:lnTo>
                  <a:lnTo>
                    <a:pt x="158" y="82"/>
                  </a:lnTo>
                  <a:lnTo>
                    <a:pt x="164" y="78"/>
                  </a:lnTo>
                  <a:lnTo>
                    <a:pt x="170" y="74"/>
                  </a:lnTo>
                  <a:lnTo>
                    <a:pt x="176" y="74"/>
                  </a:lnTo>
                  <a:lnTo>
                    <a:pt x="186" y="74"/>
                  </a:lnTo>
                  <a:lnTo>
                    <a:pt x="190" y="74"/>
                  </a:lnTo>
                  <a:lnTo>
                    <a:pt x="192" y="72"/>
                  </a:lnTo>
                  <a:lnTo>
                    <a:pt x="194" y="68"/>
                  </a:lnTo>
                  <a:lnTo>
                    <a:pt x="184" y="40"/>
                  </a:lnTo>
                  <a:lnTo>
                    <a:pt x="176" y="14"/>
                  </a:lnTo>
                  <a:lnTo>
                    <a:pt x="178" y="14"/>
                  </a:lnTo>
                  <a:lnTo>
                    <a:pt x="158" y="16"/>
                  </a:lnTo>
                  <a:lnTo>
                    <a:pt x="146" y="14"/>
                  </a:lnTo>
                  <a:lnTo>
                    <a:pt x="136" y="12"/>
                  </a:lnTo>
                  <a:lnTo>
                    <a:pt x="134" y="10"/>
                  </a:lnTo>
                  <a:lnTo>
                    <a:pt x="132" y="6"/>
                  </a:lnTo>
                  <a:lnTo>
                    <a:pt x="130" y="2"/>
                  </a:lnTo>
                  <a:lnTo>
                    <a:pt x="126" y="0"/>
                  </a:lnTo>
                  <a:lnTo>
                    <a:pt x="122" y="2"/>
                  </a:lnTo>
                  <a:lnTo>
                    <a:pt x="118" y="4"/>
                  </a:lnTo>
                  <a:lnTo>
                    <a:pt x="114" y="16"/>
                  </a:lnTo>
                  <a:lnTo>
                    <a:pt x="110" y="28"/>
                  </a:lnTo>
                  <a:lnTo>
                    <a:pt x="106" y="36"/>
                  </a:lnTo>
                  <a:lnTo>
                    <a:pt x="98" y="44"/>
                  </a:lnTo>
                  <a:lnTo>
                    <a:pt x="88" y="48"/>
                  </a:lnTo>
                  <a:lnTo>
                    <a:pt x="80" y="56"/>
                  </a:lnTo>
                  <a:lnTo>
                    <a:pt x="70" y="64"/>
                  </a:lnTo>
                  <a:lnTo>
                    <a:pt x="66" y="70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62" y="102"/>
                  </a:lnTo>
                  <a:lnTo>
                    <a:pt x="58" y="116"/>
                  </a:lnTo>
                  <a:lnTo>
                    <a:pt x="54" y="122"/>
                  </a:lnTo>
                  <a:lnTo>
                    <a:pt x="48" y="128"/>
                  </a:lnTo>
                  <a:lnTo>
                    <a:pt x="34" y="140"/>
                  </a:lnTo>
                  <a:lnTo>
                    <a:pt x="26" y="146"/>
                  </a:lnTo>
                  <a:lnTo>
                    <a:pt x="20" y="150"/>
                  </a:lnTo>
                  <a:lnTo>
                    <a:pt x="12" y="154"/>
                  </a:lnTo>
                  <a:lnTo>
                    <a:pt x="4" y="158"/>
                  </a:lnTo>
                  <a:lnTo>
                    <a:pt x="0" y="166"/>
                  </a:lnTo>
                  <a:lnTo>
                    <a:pt x="72" y="1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0" name="Freeform 122"/>
            <p:cNvSpPr>
              <a:spLocks noChangeAspect="1"/>
            </p:cNvSpPr>
            <p:nvPr/>
          </p:nvSpPr>
          <p:spPr bwMode="auto">
            <a:xfrm>
              <a:off x="2770" y="2064"/>
              <a:ext cx="185" cy="341"/>
            </a:xfrm>
            <a:custGeom>
              <a:avLst/>
              <a:gdLst>
                <a:gd name="T0" fmla="*/ 319 w 181"/>
                <a:gd name="T1" fmla="*/ 1265 h 314"/>
                <a:gd name="T2" fmla="*/ 292 w 181"/>
                <a:gd name="T3" fmla="*/ 1321 h 314"/>
                <a:gd name="T4" fmla="*/ 279 w 181"/>
                <a:gd name="T5" fmla="*/ 1436 h 314"/>
                <a:gd name="T6" fmla="*/ 267 w 181"/>
                <a:gd name="T7" fmla="*/ 1569 h 314"/>
                <a:gd name="T8" fmla="*/ 262 w 181"/>
                <a:gd name="T9" fmla="*/ 1778 h 314"/>
                <a:gd name="T10" fmla="*/ 255 w 181"/>
                <a:gd name="T11" fmla="*/ 1847 h 314"/>
                <a:gd name="T12" fmla="*/ 274 w 181"/>
                <a:gd name="T13" fmla="*/ 1881 h 314"/>
                <a:gd name="T14" fmla="*/ 282 w 181"/>
                <a:gd name="T15" fmla="*/ 1995 h 314"/>
                <a:gd name="T16" fmla="*/ 292 w 181"/>
                <a:gd name="T17" fmla="*/ 2085 h 314"/>
                <a:gd name="T18" fmla="*/ 270 w 181"/>
                <a:gd name="T19" fmla="*/ 2085 h 314"/>
                <a:gd name="T20" fmla="*/ 247 w 181"/>
                <a:gd name="T21" fmla="*/ 2171 h 314"/>
                <a:gd name="T22" fmla="*/ 234 w 181"/>
                <a:gd name="T23" fmla="*/ 2353 h 314"/>
                <a:gd name="T24" fmla="*/ 224 w 181"/>
                <a:gd name="T25" fmla="*/ 2371 h 314"/>
                <a:gd name="T26" fmla="*/ 167 w 181"/>
                <a:gd name="T27" fmla="*/ 2410 h 314"/>
                <a:gd name="T28" fmla="*/ 159 w 181"/>
                <a:gd name="T29" fmla="*/ 2523 h 314"/>
                <a:gd name="T30" fmla="*/ 144 w 181"/>
                <a:gd name="T31" fmla="*/ 2587 h 314"/>
                <a:gd name="T32" fmla="*/ 96 w 181"/>
                <a:gd name="T33" fmla="*/ 2650 h 314"/>
                <a:gd name="T34" fmla="*/ 84 w 181"/>
                <a:gd name="T35" fmla="*/ 2617 h 314"/>
                <a:gd name="T36" fmla="*/ 68 w 181"/>
                <a:gd name="T37" fmla="*/ 2656 h 314"/>
                <a:gd name="T38" fmla="*/ 64 w 181"/>
                <a:gd name="T39" fmla="*/ 2656 h 314"/>
                <a:gd name="T40" fmla="*/ 58 w 181"/>
                <a:gd name="T41" fmla="*/ 2511 h 314"/>
                <a:gd name="T42" fmla="*/ 14 w 181"/>
                <a:gd name="T43" fmla="*/ 2353 h 314"/>
                <a:gd name="T44" fmla="*/ 10 w 181"/>
                <a:gd name="T45" fmla="*/ 2286 h 314"/>
                <a:gd name="T46" fmla="*/ 20 w 181"/>
                <a:gd name="T47" fmla="*/ 2252 h 314"/>
                <a:gd name="T48" fmla="*/ 56 w 181"/>
                <a:gd name="T49" fmla="*/ 2183 h 314"/>
                <a:gd name="T50" fmla="*/ 54 w 181"/>
                <a:gd name="T51" fmla="*/ 2098 h 314"/>
                <a:gd name="T52" fmla="*/ 54 w 181"/>
                <a:gd name="T53" fmla="*/ 1881 h 314"/>
                <a:gd name="T54" fmla="*/ 18 w 181"/>
                <a:gd name="T55" fmla="*/ 1759 h 314"/>
                <a:gd name="T56" fmla="*/ 10 w 181"/>
                <a:gd name="T57" fmla="*/ 1712 h 314"/>
                <a:gd name="T58" fmla="*/ 4 w 181"/>
                <a:gd name="T59" fmla="*/ 1655 h 314"/>
                <a:gd name="T60" fmla="*/ 2 w 181"/>
                <a:gd name="T61" fmla="*/ 1521 h 314"/>
                <a:gd name="T62" fmla="*/ 8 w 181"/>
                <a:gd name="T63" fmla="*/ 1373 h 314"/>
                <a:gd name="T64" fmla="*/ 50 w 181"/>
                <a:gd name="T65" fmla="*/ 1190 h 314"/>
                <a:gd name="T66" fmla="*/ 58 w 181"/>
                <a:gd name="T67" fmla="*/ 1077 h 314"/>
                <a:gd name="T68" fmla="*/ 58 w 181"/>
                <a:gd name="T69" fmla="*/ 655 h 314"/>
                <a:gd name="T70" fmla="*/ 62 w 181"/>
                <a:gd name="T71" fmla="*/ 578 h 314"/>
                <a:gd name="T72" fmla="*/ 62 w 181"/>
                <a:gd name="T73" fmla="*/ 434 h 314"/>
                <a:gd name="T74" fmla="*/ 50 w 181"/>
                <a:gd name="T75" fmla="*/ 190 h 314"/>
                <a:gd name="T76" fmla="*/ 22 w 181"/>
                <a:gd name="T77" fmla="*/ 59 h 314"/>
                <a:gd name="T78" fmla="*/ 307 w 181"/>
                <a:gd name="T79" fmla="*/ 628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1"/>
                <a:gd name="T121" fmla="*/ 0 h 314"/>
                <a:gd name="T122" fmla="*/ 181 w 181"/>
                <a:gd name="T123" fmla="*/ 314 h 31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1" h="314">
                  <a:moveTo>
                    <a:pt x="175" y="72"/>
                  </a:moveTo>
                  <a:lnTo>
                    <a:pt x="181" y="148"/>
                  </a:lnTo>
                  <a:lnTo>
                    <a:pt x="171" y="150"/>
                  </a:lnTo>
                  <a:lnTo>
                    <a:pt x="165" y="154"/>
                  </a:lnTo>
                  <a:lnTo>
                    <a:pt x="159" y="160"/>
                  </a:lnTo>
                  <a:lnTo>
                    <a:pt x="157" y="168"/>
                  </a:lnTo>
                  <a:lnTo>
                    <a:pt x="153" y="176"/>
                  </a:lnTo>
                  <a:lnTo>
                    <a:pt x="151" y="184"/>
                  </a:lnTo>
                  <a:lnTo>
                    <a:pt x="151" y="204"/>
                  </a:lnTo>
                  <a:lnTo>
                    <a:pt x="149" y="208"/>
                  </a:lnTo>
                  <a:lnTo>
                    <a:pt x="145" y="214"/>
                  </a:lnTo>
                  <a:lnTo>
                    <a:pt x="145" y="216"/>
                  </a:lnTo>
                  <a:lnTo>
                    <a:pt x="147" y="216"/>
                  </a:lnTo>
                  <a:lnTo>
                    <a:pt x="155" y="220"/>
                  </a:lnTo>
                  <a:lnTo>
                    <a:pt x="157" y="228"/>
                  </a:lnTo>
                  <a:lnTo>
                    <a:pt x="159" y="232"/>
                  </a:lnTo>
                  <a:lnTo>
                    <a:pt x="163" y="236"/>
                  </a:lnTo>
                  <a:lnTo>
                    <a:pt x="165" y="244"/>
                  </a:lnTo>
                  <a:lnTo>
                    <a:pt x="157" y="244"/>
                  </a:lnTo>
                  <a:lnTo>
                    <a:pt x="153" y="244"/>
                  </a:lnTo>
                  <a:lnTo>
                    <a:pt x="149" y="246"/>
                  </a:lnTo>
                  <a:lnTo>
                    <a:pt x="141" y="254"/>
                  </a:lnTo>
                  <a:lnTo>
                    <a:pt x="137" y="264"/>
                  </a:lnTo>
                  <a:lnTo>
                    <a:pt x="133" y="274"/>
                  </a:lnTo>
                  <a:lnTo>
                    <a:pt x="131" y="276"/>
                  </a:lnTo>
                  <a:lnTo>
                    <a:pt x="127" y="278"/>
                  </a:lnTo>
                  <a:lnTo>
                    <a:pt x="116" y="280"/>
                  </a:lnTo>
                  <a:lnTo>
                    <a:pt x="96" y="282"/>
                  </a:lnTo>
                  <a:lnTo>
                    <a:pt x="94" y="290"/>
                  </a:lnTo>
                  <a:lnTo>
                    <a:pt x="92" y="296"/>
                  </a:lnTo>
                  <a:lnTo>
                    <a:pt x="88" y="300"/>
                  </a:lnTo>
                  <a:lnTo>
                    <a:pt x="82" y="304"/>
                  </a:lnTo>
                  <a:lnTo>
                    <a:pt x="68" y="308"/>
                  </a:lnTo>
                  <a:lnTo>
                    <a:pt x="56" y="310"/>
                  </a:lnTo>
                  <a:lnTo>
                    <a:pt x="52" y="308"/>
                  </a:lnTo>
                  <a:lnTo>
                    <a:pt x="50" y="306"/>
                  </a:lnTo>
                  <a:lnTo>
                    <a:pt x="46" y="308"/>
                  </a:lnTo>
                  <a:lnTo>
                    <a:pt x="42" y="312"/>
                  </a:lnTo>
                  <a:lnTo>
                    <a:pt x="40" y="314"/>
                  </a:lnTo>
                  <a:lnTo>
                    <a:pt x="38" y="312"/>
                  </a:lnTo>
                  <a:lnTo>
                    <a:pt x="36" y="302"/>
                  </a:lnTo>
                  <a:lnTo>
                    <a:pt x="32" y="294"/>
                  </a:lnTo>
                  <a:lnTo>
                    <a:pt x="22" y="282"/>
                  </a:lnTo>
                  <a:lnTo>
                    <a:pt x="14" y="274"/>
                  </a:lnTo>
                  <a:lnTo>
                    <a:pt x="8" y="270"/>
                  </a:lnTo>
                  <a:lnTo>
                    <a:pt x="10" y="268"/>
                  </a:lnTo>
                  <a:lnTo>
                    <a:pt x="12" y="266"/>
                  </a:lnTo>
                  <a:lnTo>
                    <a:pt x="20" y="264"/>
                  </a:lnTo>
                  <a:lnTo>
                    <a:pt x="38" y="264"/>
                  </a:lnTo>
                  <a:lnTo>
                    <a:pt x="30" y="256"/>
                  </a:lnTo>
                  <a:lnTo>
                    <a:pt x="30" y="252"/>
                  </a:lnTo>
                  <a:lnTo>
                    <a:pt x="28" y="246"/>
                  </a:lnTo>
                  <a:lnTo>
                    <a:pt x="30" y="226"/>
                  </a:lnTo>
                  <a:lnTo>
                    <a:pt x="28" y="220"/>
                  </a:lnTo>
                  <a:lnTo>
                    <a:pt x="24" y="214"/>
                  </a:lnTo>
                  <a:lnTo>
                    <a:pt x="18" y="206"/>
                  </a:lnTo>
                  <a:lnTo>
                    <a:pt x="14" y="200"/>
                  </a:lnTo>
                  <a:lnTo>
                    <a:pt x="10" y="202"/>
                  </a:lnTo>
                  <a:lnTo>
                    <a:pt x="8" y="200"/>
                  </a:lnTo>
                  <a:lnTo>
                    <a:pt x="4" y="194"/>
                  </a:lnTo>
                  <a:lnTo>
                    <a:pt x="0" y="188"/>
                  </a:lnTo>
                  <a:lnTo>
                    <a:pt x="2" y="178"/>
                  </a:lnTo>
                  <a:lnTo>
                    <a:pt x="4" y="168"/>
                  </a:lnTo>
                  <a:lnTo>
                    <a:pt x="8" y="160"/>
                  </a:lnTo>
                  <a:lnTo>
                    <a:pt x="14" y="154"/>
                  </a:lnTo>
                  <a:lnTo>
                    <a:pt x="24" y="140"/>
                  </a:lnTo>
                  <a:lnTo>
                    <a:pt x="28" y="134"/>
                  </a:lnTo>
                  <a:lnTo>
                    <a:pt x="32" y="126"/>
                  </a:lnTo>
                  <a:lnTo>
                    <a:pt x="32" y="82"/>
                  </a:lnTo>
                  <a:lnTo>
                    <a:pt x="32" y="76"/>
                  </a:lnTo>
                  <a:lnTo>
                    <a:pt x="34" y="72"/>
                  </a:lnTo>
                  <a:lnTo>
                    <a:pt x="36" y="68"/>
                  </a:lnTo>
                  <a:lnTo>
                    <a:pt x="38" y="62"/>
                  </a:lnTo>
                  <a:lnTo>
                    <a:pt x="36" y="50"/>
                  </a:lnTo>
                  <a:lnTo>
                    <a:pt x="30" y="36"/>
                  </a:lnTo>
                  <a:lnTo>
                    <a:pt x="24" y="22"/>
                  </a:lnTo>
                  <a:lnTo>
                    <a:pt x="20" y="8"/>
                  </a:lnTo>
                  <a:lnTo>
                    <a:pt x="22" y="6"/>
                  </a:lnTo>
                  <a:lnTo>
                    <a:pt x="38" y="0"/>
                  </a:lnTo>
                  <a:lnTo>
                    <a:pt x="175" y="74"/>
                  </a:lnTo>
                  <a:lnTo>
                    <a:pt x="175" y="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1" name="Freeform 123"/>
            <p:cNvSpPr>
              <a:spLocks noChangeAspect="1"/>
            </p:cNvSpPr>
            <p:nvPr/>
          </p:nvSpPr>
          <p:spPr bwMode="auto">
            <a:xfrm>
              <a:off x="2918" y="2073"/>
              <a:ext cx="290" cy="412"/>
            </a:xfrm>
            <a:custGeom>
              <a:avLst/>
              <a:gdLst>
                <a:gd name="T0" fmla="*/ 20 w 284"/>
                <a:gd name="T1" fmla="*/ 1910 h 380"/>
                <a:gd name="T2" fmla="*/ 52 w 284"/>
                <a:gd name="T3" fmla="*/ 2047 h 380"/>
                <a:gd name="T4" fmla="*/ 56 w 284"/>
                <a:gd name="T5" fmla="*/ 2164 h 380"/>
                <a:gd name="T6" fmla="*/ 68 w 284"/>
                <a:gd name="T7" fmla="*/ 2295 h 380"/>
                <a:gd name="T8" fmla="*/ 70 w 284"/>
                <a:gd name="T9" fmla="*/ 2336 h 380"/>
                <a:gd name="T10" fmla="*/ 93 w 284"/>
                <a:gd name="T11" fmla="*/ 2406 h 380"/>
                <a:gd name="T12" fmla="*/ 97 w 284"/>
                <a:gd name="T13" fmla="*/ 2473 h 380"/>
                <a:gd name="T14" fmla="*/ 113 w 284"/>
                <a:gd name="T15" fmla="*/ 2544 h 380"/>
                <a:gd name="T16" fmla="*/ 147 w 284"/>
                <a:gd name="T17" fmla="*/ 2698 h 380"/>
                <a:gd name="T18" fmla="*/ 159 w 284"/>
                <a:gd name="T19" fmla="*/ 2796 h 380"/>
                <a:gd name="T20" fmla="*/ 159 w 284"/>
                <a:gd name="T21" fmla="*/ 2861 h 380"/>
                <a:gd name="T22" fmla="*/ 180 w 284"/>
                <a:gd name="T23" fmla="*/ 2949 h 380"/>
                <a:gd name="T24" fmla="*/ 208 w 284"/>
                <a:gd name="T25" fmla="*/ 2990 h 380"/>
                <a:gd name="T26" fmla="*/ 214 w 284"/>
                <a:gd name="T27" fmla="*/ 2956 h 380"/>
                <a:gd name="T28" fmla="*/ 230 w 284"/>
                <a:gd name="T29" fmla="*/ 2956 h 380"/>
                <a:gd name="T30" fmla="*/ 246 w 284"/>
                <a:gd name="T31" fmla="*/ 2990 h 380"/>
                <a:gd name="T32" fmla="*/ 267 w 284"/>
                <a:gd name="T33" fmla="*/ 3113 h 380"/>
                <a:gd name="T34" fmla="*/ 291 w 284"/>
                <a:gd name="T35" fmla="*/ 3068 h 380"/>
                <a:gd name="T36" fmla="*/ 344 w 284"/>
                <a:gd name="T37" fmla="*/ 3068 h 380"/>
                <a:gd name="T38" fmla="*/ 366 w 284"/>
                <a:gd name="T39" fmla="*/ 3003 h 380"/>
                <a:gd name="T40" fmla="*/ 418 w 284"/>
                <a:gd name="T41" fmla="*/ 2956 h 380"/>
                <a:gd name="T42" fmla="*/ 406 w 284"/>
                <a:gd name="T43" fmla="*/ 2842 h 380"/>
                <a:gd name="T44" fmla="*/ 392 w 284"/>
                <a:gd name="T45" fmla="*/ 2746 h 380"/>
                <a:gd name="T46" fmla="*/ 383 w 284"/>
                <a:gd name="T47" fmla="*/ 2593 h 380"/>
                <a:gd name="T48" fmla="*/ 351 w 284"/>
                <a:gd name="T49" fmla="*/ 2488 h 380"/>
                <a:gd name="T50" fmla="*/ 333 w 284"/>
                <a:gd name="T51" fmla="*/ 2406 h 380"/>
                <a:gd name="T52" fmla="*/ 337 w 284"/>
                <a:gd name="T53" fmla="*/ 2379 h 380"/>
                <a:gd name="T54" fmla="*/ 354 w 284"/>
                <a:gd name="T55" fmla="*/ 2336 h 380"/>
                <a:gd name="T56" fmla="*/ 366 w 284"/>
                <a:gd name="T57" fmla="*/ 2206 h 380"/>
                <a:gd name="T58" fmla="*/ 366 w 284"/>
                <a:gd name="T59" fmla="*/ 2056 h 380"/>
                <a:gd name="T60" fmla="*/ 376 w 284"/>
                <a:gd name="T61" fmla="*/ 1968 h 380"/>
                <a:gd name="T62" fmla="*/ 392 w 284"/>
                <a:gd name="T63" fmla="*/ 1874 h 380"/>
                <a:gd name="T64" fmla="*/ 408 w 284"/>
                <a:gd name="T65" fmla="*/ 1674 h 380"/>
                <a:gd name="T66" fmla="*/ 428 w 284"/>
                <a:gd name="T67" fmla="*/ 1488 h 380"/>
                <a:gd name="T68" fmla="*/ 428 w 284"/>
                <a:gd name="T69" fmla="*/ 1251 h 380"/>
                <a:gd name="T70" fmla="*/ 436 w 284"/>
                <a:gd name="T71" fmla="*/ 1102 h 380"/>
                <a:gd name="T72" fmla="*/ 442 w 284"/>
                <a:gd name="T73" fmla="*/ 958 h 380"/>
                <a:gd name="T74" fmla="*/ 470 w 284"/>
                <a:gd name="T75" fmla="*/ 905 h 380"/>
                <a:gd name="T76" fmla="*/ 490 w 284"/>
                <a:gd name="T77" fmla="*/ 797 h 380"/>
                <a:gd name="T78" fmla="*/ 474 w 284"/>
                <a:gd name="T79" fmla="*/ 735 h 380"/>
                <a:gd name="T80" fmla="*/ 462 w 284"/>
                <a:gd name="T81" fmla="*/ 667 h 380"/>
                <a:gd name="T82" fmla="*/ 446 w 284"/>
                <a:gd name="T83" fmla="*/ 514 h 380"/>
                <a:gd name="T84" fmla="*/ 436 w 284"/>
                <a:gd name="T85" fmla="*/ 250 h 380"/>
                <a:gd name="T86" fmla="*/ 424 w 284"/>
                <a:gd name="T87" fmla="*/ 95 h 380"/>
                <a:gd name="T88" fmla="*/ 399 w 284"/>
                <a:gd name="T89" fmla="*/ 4 h 380"/>
                <a:gd name="T90" fmla="*/ 383 w 284"/>
                <a:gd name="T91" fmla="*/ 0 h 380"/>
                <a:gd name="T92" fmla="*/ 358 w 284"/>
                <a:gd name="T93" fmla="*/ 81 h 380"/>
                <a:gd name="T94" fmla="*/ 330 w 284"/>
                <a:gd name="T95" fmla="*/ 196 h 380"/>
                <a:gd name="T96" fmla="*/ 77 w 284"/>
                <a:gd name="T97" fmla="*/ 154 h 380"/>
                <a:gd name="T98" fmla="*/ 60 w 284"/>
                <a:gd name="T99" fmla="*/ 475 h 380"/>
                <a:gd name="T100" fmla="*/ 62 w 284"/>
                <a:gd name="T101" fmla="*/ 1154 h 380"/>
                <a:gd name="T102" fmla="*/ 20 w 284"/>
                <a:gd name="T103" fmla="*/ 1187 h 380"/>
                <a:gd name="T104" fmla="*/ 12 w 284"/>
                <a:gd name="T105" fmla="*/ 1313 h 380"/>
                <a:gd name="T106" fmla="*/ 6 w 284"/>
                <a:gd name="T107" fmla="*/ 1435 h 380"/>
                <a:gd name="T108" fmla="*/ 4 w 284"/>
                <a:gd name="T109" fmla="*/ 1634 h 380"/>
                <a:gd name="T110" fmla="*/ 0 w 284"/>
                <a:gd name="T111" fmla="*/ 1698 h 380"/>
                <a:gd name="T112" fmla="*/ 10 w 284"/>
                <a:gd name="T113" fmla="*/ 1731 h 380"/>
                <a:gd name="T114" fmla="*/ 14 w 284"/>
                <a:gd name="T115" fmla="*/ 1829 h 380"/>
                <a:gd name="T116" fmla="*/ 20 w 284"/>
                <a:gd name="T117" fmla="*/ 1927 h 3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4"/>
                <a:gd name="T178" fmla="*/ 0 h 380"/>
                <a:gd name="T179" fmla="*/ 284 w 284"/>
                <a:gd name="T180" fmla="*/ 380 h 3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4" h="380">
                  <a:moveTo>
                    <a:pt x="18" y="234"/>
                  </a:moveTo>
                  <a:lnTo>
                    <a:pt x="20" y="234"/>
                  </a:lnTo>
                  <a:lnTo>
                    <a:pt x="22" y="242"/>
                  </a:lnTo>
                  <a:lnTo>
                    <a:pt x="26" y="250"/>
                  </a:lnTo>
                  <a:lnTo>
                    <a:pt x="28" y="258"/>
                  </a:lnTo>
                  <a:lnTo>
                    <a:pt x="30" y="266"/>
                  </a:lnTo>
                  <a:lnTo>
                    <a:pt x="30" y="280"/>
                  </a:lnTo>
                  <a:lnTo>
                    <a:pt x="42" y="280"/>
                  </a:lnTo>
                  <a:lnTo>
                    <a:pt x="42" y="284"/>
                  </a:lnTo>
                  <a:lnTo>
                    <a:pt x="44" y="286"/>
                  </a:lnTo>
                  <a:lnTo>
                    <a:pt x="50" y="290"/>
                  </a:lnTo>
                  <a:lnTo>
                    <a:pt x="56" y="294"/>
                  </a:lnTo>
                  <a:lnTo>
                    <a:pt x="58" y="296"/>
                  </a:lnTo>
                  <a:lnTo>
                    <a:pt x="58" y="302"/>
                  </a:lnTo>
                  <a:lnTo>
                    <a:pt x="62" y="308"/>
                  </a:lnTo>
                  <a:lnTo>
                    <a:pt x="66" y="312"/>
                  </a:lnTo>
                  <a:lnTo>
                    <a:pt x="76" y="322"/>
                  </a:lnTo>
                  <a:lnTo>
                    <a:pt x="86" y="330"/>
                  </a:lnTo>
                  <a:lnTo>
                    <a:pt x="90" y="334"/>
                  </a:lnTo>
                  <a:lnTo>
                    <a:pt x="94" y="340"/>
                  </a:lnTo>
                  <a:lnTo>
                    <a:pt x="94" y="346"/>
                  </a:lnTo>
                  <a:lnTo>
                    <a:pt x="94" y="350"/>
                  </a:lnTo>
                  <a:lnTo>
                    <a:pt x="96" y="352"/>
                  </a:lnTo>
                  <a:lnTo>
                    <a:pt x="106" y="360"/>
                  </a:lnTo>
                  <a:lnTo>
                    <a:pt x="112" y="362"/>
                  </a:lnTo>
                  <a:lnTo>
                    <a:pt x="120" y="366"/>
                  </a:lnTo>
                  <a:lnTo>
                    <a:pt x="120" y="362"/>
                  </a:lnTo>
                  <a:lnTo>
                    <a:pt x="124" y="362"/>
                  </a:lnTo>
                  <a:lnTo>
                    <a:pt x="128" y="366"/>
                  </a:lnTo>
                  <a:lnTo>
                    <a:pt x="134" y="362"/>
                  </a:lnTo>
                  <a:lnTo>
                    <a:pt x="142" y="362"/>
                  </a:lnTo>
                  <a:lnTo>
                    <a:pt x="144" y="366"/>
                  </a:lnTo>
                  <a:lnTo>
                    <a:pt x="146" y="372"/>
                  </a:lnTo>
                  <a:lnTo>
                    <a:pt x="156" y="380"/>
                  </a:lnTo>
                  <a:lnTo>
                    <a:pt x="160" y="378"/>
                  </a:lnTo>
                  <a:lnTo>
                    <a:pt x="168" y="376"/>
                  </a:lnTo>
                  <a:lnTo>
                    <a:pt x="192" y="376"/>
                  </a:lnTo>
                  <a:lnTo>
                    <a:pt x="200" y="376"/>
                  </a:lnTo>
                  <a:lnTo>
                    <a:pt x="206" y="372"/>
                  </a:lnTo>
                  <a:lnTo>
                    <a:pt x="212" y="368"/>
                  </a:lnTo>
                  <a:lnTo>
                    <a:pt x="216" y="362"/>
                  </a:lnTo>
                  <a:lnTo>
                    <a:pt x="244" y="362"/>
                  </a:lnTo>
                  <a:lnTo>
                    <a:pt x="240" y="354"/>
                  </a:lnTo>
                  <a:lnTo>
                    <a:pt x="236" y="348"/>
                  </a:lnTo>
                  <a:lnTo>
                    <a:pt x="232" y="342"/>
                  </a:lnTo>
                  <a:lnTo>
                    <a:pt x="228" y="336"/>
                  </a:lnTo>
                  <a:lnTo>
                    <a:pt x="226" y="322"/>
                  </a:lnTo>
                  <a:lnTo>
                    <a:pt x="222" y="318"/>
                  </a:lnTo>
                  <a:lnTo>
                    <a:pt x="218" y="314"/>
                  </a:lnTo>
                  <a:lnTo>
                    <a:pt x="204" y="304"/>
                  </a:lnTo>
                  <a:lnTo>
                    <a:pt x="198" y="298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6" y="290"/>
                  </a:lnTo>
                  <a:lnTo>
                    <a:pt x="200" y="288"/>
                  </a:lnTo>
                  <a:lnTo>
                    <a:pt x="206" y="286"/>
                  </a:lnTo>
                  <a:lnTo>
                    <a:pt x="210" y="282"/>
                  </a:lnTo>
                  <a:lnTo>
                    <a:pt x="212" y="270"/>
                  </a:lnTo>
                  <a:lnTo>
                    <a:pt x="212" y="262"/>
                  </a:lnTo>
                  <a:lnTo>
                    <a:pt x="212" y="252"/>
                  </a:lnTo>
                  <a:lnTo>
                    <a:pt x="214" y="242"/>
                  </a:lnTo>
                  <a:lnTo>
                    <a:pt x="218" y="240"/>
                  </a:lnTo>
                  <a:lnTo>
                    <a:pt x="226" y="238"/>
                  </a:lnTo>
                  <a:lnTo>
                    <a:pt x="228" y="228"/>
                  </a:lnTo>
                  <a:lnTo>
                    <a:pt x="230" y="218"/>
                  </a:lnTo>
                  <a:lnTo>
                    <a:pt x="238" y="204"/>
                  </a:lnTo>
                  <a:lnTo>
                    <a:pt x="248" y="190"/>
                  </a:lnTo>
                  <a:lnTo>
                    <a:pt x="250" y="182"/>
                  </a:lnTo>
                  <a:lnTo>
                    <a:pt x="250" y="174"/>
                  </a:lnTo>
                  <a:lnTo>
                    <a:pt x="250" y="152"/>
                  </a:lnTo>
                  <a:lnTo>
                    <a:pt x="252" y="144"/>
                  </a:lnTo>
                  <a:lnTo>
                    <a:pt x="254" y="136"/>
                  </a:lnTo>
                  <a:lnTo>
                    <a:pt x="256" y="128"/>
                  </a:lnTo>
                  <a:lnTo>
                    <a:pt x="256" y="116"/>
                  </a:lnTo>
                  <a:lnTo>
                    <a:pt x="264" y="114"/>
                  </a:lnTo>
                  <a:lnTo>
                    <a:pt x="272" y="110"/>
                  </a:lnTo>
                  <a:lnTo>
                    <a:pt x="280" y="104"/>
                  </a:lnTo>
                  <a:lnTo>
                    <a:pt x="284" y="98"/>
                  </a:lnTo>
                  <a:lnTo>
                    <a:pt x="280" y="94"/>
                  </a:lnTo>
                  <a:lnTo>
                    <a:pt x="276" y="90"/>
                  </a:lnTo>
                  <a:lnTo>
                    <a:pt x="272" y="86"/>
                  </a:lnTo>
                  <a:lnTo>
                    <a:pt x="268" y="82"/>
                  </a:lnTo>
                  <a:lnTo>
                    <a:pt x="264" y="72"/>
                  </a:lnTo>
                  <a:lnTo>
                    <a:pt x="260" y="62"/>
                  </a:lnTo>
                  <a:lnTo>
                    <a:pt x="256" y="40"/>
                  </a:lnTo>
                  <a:lnTo>
                    <a:pt x="254" y="30"/>
                  </a:lnTo>
                  <a:lnTo>
                    <a:pt x="250" y="20"/>
                  </a:lnTo>
                  <a:lnTo>
                    <a:pt x="246" y="12"/>
                  </a:lnTo>
                  <a:lnTo>
                    <a:pt x="238" y="8"/>
                  </a:lnTo>
                  <a:lnTo>
                    <a:pt x="232" y="4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8" y="4"/>
                  </a:lnTo>
                  <a:lnTo>
                    <a:pt x="208" y="10"/>
                  </a:lnTo>
                  <a:lnTo>
                    <a:pt x="202" y="18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48" y="1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0" y="66"/>
                  </a:lnTo>
                  <a:lnTo>
                    <a:pt x="36" y="140"/>
                  </a:lnTo>
                  <a:lnTo>
                    <a:pt x="26" y="142"/>
                  </a:lnTo>
                  <a:lnTo>
                    <a:pt x="20" y="146"/>
                  </a:lnTo>
                  <a:lnTo>
                    <a:pt x="14" y="152"/>
                  </a:lnTo>
                  <a:lnTo>
                    <a:pt x="12" y="160"/>
                  </a:lnTo>
                  <a:lnTo>
                    <a:pt x="8" y="168"/>
                  </a:lnTo>
                  <a:lnTo>
                    <a:pt x="6" y="176"/>
                  </a:lnTo>
                  <a:lnTo>
                    <a:pt x="6" y="196"/>
                  </a:lnTo>
                  <a:lnTo>
                    <a:pt x="4" y="200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08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4" y="224"/>
                  </a:lnTo>
                  <a:lnTo>
                    <a:pt x="18" y="228"/>
                  </a:lnTo>
                  <a:lnTo>
                    <a:pt x="20" y="236"/>
                  </a:lnTo>
                  <a:lnTo>
                    <a:pt x="18" y="2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2" name="Freeform 124"/>
            <p:cNvSpPr>
              <a:spLocks noChangeAspect="1"/>
            </p:cNvSpPr>
            <p:nvPr/>
          </p:nvSpPr>
          <p:spPr bwMode="auto">
            <a:xfrm>
              <a:off x="3116" y="2179"/>
              <a:ext cx="258" cy="308"/>
            </a:xfrm>
            <a:custGeom>
              <a:avLst/>
              <a:gdLst>
                <a:gd name="T0" fmla="*/ 302 w 252"/>
                <a:gd name="T1" fmla="*/ 785 h 284"/>
                <a:gd name="T2" fmla="*/ 288 w 252"/>
                <a:gd name="T3" fmla="*/ 917 h 284"/>
                <a:gd name="T4" fmla="*/ 274 w 252"/>
                <a:gd name="T5" fmla="*/ 1070 h 284"/>
                <a:gd name="T6" fmla="*/ 284 w 252"/>
                <a:gd name="T7" fmla="*/ 1147 h 284"/>
                <a:gd name="T8" fmla="*/ 309 w 252"/>
                <a:gd name="T9" fmla="*/ 1096 h 284"/>
                <a:gd name="T10" fmla="*/ 312 w 252"/>
                <a:gd name="T11" fmla="*/ 1254 h 284"/>
                <a:gd name="T12" fmla="*/ 343 w 252"/>
                <a:gd name="T13" fmla="*/ 1425 h 284"/>
                <a:gd name="T14" fmla="*/ 386 w 252"/>
                <a:gd name="T15" fmla="*/ 1542 h 284"/>
                <a:gd name="T16" fmla="*/ 440 w 252"/>
                <a:gd name="T17" fmla="*/ 1600 h 284"/>
                <a:gd name="T18" fmla="*/ 454 w 252"/>
                <a:gd name="T19" fmla="*/ 1721 h 284"/>
                <a:gd name="T20" fmla="*/ 402 w 252"/>
                <a:gd name="T21" fmla="*/ 1980 h 284"/>
                <a:gd name="T22" fmla="*/ 386 w 252"/>
                <a:gd name="T23" fmla="*/ 2077 h 284"/>
                <a:gd name="T24" fmla="*/ 373 w 252"/>
                <a:gd name="T25" fmla="*/ 2107 h 284"/>
                <a:gd name="T26" fmla="*/ 356 w 252"/>
                <a:gd name="T27" fmla="*/ 2084 h 284"/>
                <a:gd name="T28" fmla="*/ 327 w 252"/>
                <a:gd name="T29" fmla="*/ 2147 h 284"/>
                <a:gd name="T30" fmla="*/ 291 w 252"/>
                <a:gd name="T31" fmla="*/ 2255 h 284"/>
                <a:gd name="T32" fmla="*/ 274 w 252"/>
                <a:gd name="T33" fmla="*/ 2273 h 284"/>
                <a:gd name="T34" fmla="*/ 255 w 252"/>
                <a:gd name="T35" fmla="*/ 2237 h 284"/>
                <a:gd name="T36" fmla="*/ 243 w 252"/>
                <a:gd name="T37" fmla="*/ 2222 h 284"/>
                <a:gd name="T38" fmla="*/ 231 w 252"/>
                <a:gd name="T39" fmla="*/ 2237 h 284"/>
                <a:gd name="T40" fmla="*/ 214 w 252"/>
                <a:gd name="T41" fmla="*/ 2328 h 284"/>
                <a:gd name="T42" fmla="*/ 204 w 252"/>
                <a:gd name="T43" fmla="*/ 2341 h 284"/>
                <a:gd name="T44" fmla="*/ 172 w 252"/>
                <a:gd name="T45" fmla="*/ 2312 h 284"/>
                <a:gd name="T46" fmla="*/ 124 w 252"/>
                <a:gd name="T47" fmla="*/ 2213 h 284"/>
                <a:gd name="T48" fmla="*/ 85 w 252"/>
                <a:gd name="T49" fmla="*/ 2168 h 284"/>
                <a:gd name="T50" fmla="*/ 81 w 252"/>
                <a:gd name="T51" fmla="*/ 2107 h 284"/>
                <a:gd name="T52" fmla="*/ 65 w 252"/>
                <a:gd name="T53" fmla="*/ 2001 h 284"/>
                <a:gd name="T54" fmla="*/ 58 w 252"/>
                <a:gd name="T55" fmla="*/ 1843 h 284"/>
                <a:gd name="T56" fmla="*/ 50 w 252"/>
                <a:gd name="T57" fmla="*/ 1772 h 284"/>
                <a:gd name="T58" fmla="*/ 4 w 252"/>
                <a:gd name="T59" fmla="*/ 1644 h 284"/>
                <a:gd name="T60" fmla="*/ 0 w 252"/>
                <a:gd name="T61" fmla="*/ 1600 h 284"/>
                <a:gd name="T62" fmla="*/ 6 w 252"/>
                <a:gd name="T63" fmla="*/ 1561 h 284"/>
                <a:gd name="T64" fmla="*/ 16 w 252"/>
                <a:gd name="T65" fmla="*/ 1516 h 284"/>
                <a:gd name="T66" fmla="*/ 18 w 252"/>
                <a:gd name="T67" fmla="*/ 1356 h 284"/>
                <a:gd name="T68" fmla="*/ 20 w 252"/>
                <a:gd name="T69" fmla="*/ 1178 h 284"/>
                <a:gd name="T70" fmla="*/ 58 w 252"/>
                <a:gd name="T71" fmla="*/ 1156 h 284"/>
                <a:gd name="T72" fmla="*/ 62 w 252"/>
                <a:gd name="T73" fmla="*/ 987 h 284"/>
                <a:gd name="T74" fmla="*/ 97 w 252"/>
                <a:gd name="T75" fmla="*/ 765 h 284"/>
                <a:gd name="T76" fmla="*/ 101 w 252"/>
                <a:gd name="T77" fmla="*/ 621 h 284"/>
                <a:gd name="T78" fmla="*/ 105 w 252"/>
                <a:gd name="T79" fmla="*/ 376 h 284"/>
                <a:gd name="T80" fmla="*/ 117 w 252"/>
                <a:gd name="T81" fmla="*/ 251 h 284"/>
                <a:gd name="T82" fmla="*/ 130 w 252"/>
                <a:gd name="T83" fmla="*/ 131 h 284"/>
                <a:gd name="T84" fmla="*/ 156 w 252"/>
                <a:gd name="T85" fmla="*/ 59 h 284"/>
                <a:gd name="T86" fmla="*/ 176 w 252"/>
                <a:gd name="T87" fmla="*/ 95 h 284"/>
                <a:gd name="T88" fmla="*/ 201 w 252"/>
                <a:gd name="T89" fmla="*/ 367 h 284"/>
                <a:gd name="T90" fmla="*/ 217 w 252"/>
                <a:gd name="T91" fmla="*/ 408 h 284"/>
                <a:gd name="T92" fmla="*/ 270 w 252"/>
                <a:gd name="T93" fmla="*/ 607 h 284"/>
                <a:gd name="T94" fmla="*/ 312 w 252"/>
                <a:gd name="T95" fmla="*/ 839 h 2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4"/>
                <a:gd name="T146" fmla="*/ 252 w 252"/>
                <a:gd name="T147" fmla="*/ 284 h 2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4">
                  <a:moveTo>
                    <a:pt x="170" y="102"/>
                  </a:moveTo>
                  <a:lnTo>
                    <a:pt x="164" y="96"/>
                  </a:lnTo>
                  <a:lnTo>
                    <a:pt x="170" y="102"/>
                  </a:lnTo>
                  <a:lnTo>
                    <a:pt x="156" y="112"/>
                  </a:lnTo>
                  <a:lnTo>
                    <a:pt x="150" y="120"/>
                  </a:lnTo>
                  <a:lnTo>
                    <a:pt x="148" y="130"/>
                  </a:lnTo>
                  <a:lnTo>
                    <a:pt x="150" y="136"/>
                  </a:lnTo>
                  <a:lnTo>
                    <a:pt x="154" y="138"/>
                  </a:lnTo>
                  <a:lnTo>
                    <a:pt x="162" y="138"/>
                  </a:lnTo>
                  <a:lnTo>
                    <a:pt x="168" y="134"/>
                  </a:lnTo>
                  <a:lnTo>
                    <a:pt x="168" y="142"/>
                  </a:lnTo>
                  <a:lnTo>
                    <a:pt x="170" y="152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6" y="180"/>
                  </a:lnTo>
                  <a:lnTo>
                    <a:pt x="210" y="186"/>
                  </a:lnTo>
                  <a:lnTo>
                    <a:pt x="224" y="192"/>
                  </a:lnTo>
                  <a:lnTo>
                    <a:pt x="238" y="194"/>
                  </a:lnTo>
                  <a:lnTo>
                    <a:pt x="252" y="196"/>
                  </a:lnTo>
                  <a:lnTo>
                    <a:pt x="246" y="208"/>
                  </a:lnTo>
                  <a:lnTo>
                    <a:pt x="236" y="218"/>
                  </a:lnTo>
                  <a:lnTo>
                    <a:pt x="218" y="240"/>
                  </a:lnTo>
                  <a:lnTo>
                    <a:pt x="214" y="248"/>
                  </a:lnTo>
                  <a:lnTo>
                    <a:pt x="210" y="252"/>
                  </a:lnTo>
                  <a:lnTo>
                    <a:pt x="208" y="254"/>
                  </a:lnTo>
                  <a:lnTo>
                    <a:pt x="202" y="256"/>
                  </a:lnTo>
                  <a:lnTo>
                    <a:pt x="198" y="254"/>
                  </a:lnTo>
                  <a:lnTo>
                    <a:pt x="192" y="254"/>
                  </a:lnTo>
                  <a:lnTo>
                    <a:pt x="186" y="256"/>
                  </a:lnTo>
                  <a:lnTo>
                    <a:pt x="178" y="260"/>
                  </a:lnTo>
                  <a:lnTo>
                    <a:pt x="168" y="268"/>
                  </a:lnTo>
                  <a:lnTo>
                    <a:pt x="158" y="274"/>
                  </a:lnTo>
                  <a:lnTo>
                    <a:pt x="154" y="276"/>
                  </a:lnTo>
                  <a:lnTo>
                    <a:pt x="148" y="276"/>
                  </a:lnTo>
                  <a:lnTo>
                    <a:pt x="142" y="276"/>
                  </a:lnTo>
                  <a:lnTo>
                    <a:pt x="138" y="272"/>
                  </a:lnTo>
                  <a:lnTo>
                    <a:pt x="136" y="270"/>
                  </a:lnTo>
                  <a:lnTo>
                    <a:pt x="132" y="270"/>
                  </a:lnTo>
                  <a:lnTo>
                    <a:pt x="128" y="270"/>
                  </a:lnTo>
                  <a:lnTo>
                    <a:pt x="126" y="272"/>
                  </a:lnTo>
                  <a:lnTo>
                    <a:pt x="122" y="276"/>
                  </a:lnTo>
                  <a:lnTo>
                    <a:pt x="116" y="282"/>
                  </a:lnTo>
                  <a:lnTo>
                    <a:pt x="114" y="284"/>
                  </a:lnTo>
                  <a:lnTo>
                    <a:pt x="110" y="284"/>
                  </a:lnTo>
                  <a:lnTo>
                    <a:pt x="102" y="284"/>
                  </a:lnTo>
                  <a:lnTo>
                    <a:pt x="94" y="280"/>
                  </a:lnTo>
                  <a:lnTo>
                    <a:pt x="80" y="274"/>
                  </a:lnTo>
                  <a:lnTo>
                    <a:pt x="66" y="268"/>
                  </a:lnTo>
                  <a:lnTo>
                    <a:pt x="58" y="266"/>
                  </a:lnTo>
                  <a:lnTo>
                    <a:pt x="48" y="264"/>
                  </a:lnTo>
                  <a:lnTo>
                    <a:pt x="50" y="264"/>
                  </a:lnTo>
                  <a:lnTo>
                    <a:pt x="46" y="256"/>
                  </a:lnTo>
                  <a:lnTo>
                    <a:pt x="42" y="250"/>
                  </a:lnTo>
                  <a:lnTo>
                    <a:pt x="38" y="244"/>
                  </a:lnTo>
                  <a:lnTo>
                    <a:pt x="34" y="238"/>
                  </a:lnTo>
                  <a:lnTo>
                    <a:pt x="32" y="224"/>
                  </a:lnTo>
                  <a:lnTo>
                    <a:pt x="28" y="220"/>
                  </a:lnTo>
                  <a:lnTo>
                    <a:pt x="24" y="216"/>
                  </a:lnTo>
                  <a:lnTo>
                    <a:pt x="10" y="206"/>
                  </a:lnTo>
                  <a:lnTo>
                    <a:pt x="4" y="200"/>
                  </a:lnTo>
                  <a:lnTo>
                    <a:pt x="0" y="196"/>
                  </a:lnTo>
                  <a:lnTo>
                    <a:pt x="0" y="194"/>
                  </a:lnTo>
                  <a:lnTo>
                    <a:pt x="2" y="192"/>
                  </a:lnTo>
                  <a:lnTo>
                    <a:pt x="6" y="190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8" y="172"/>
                  </a:lnTo>
                  <a:lnTo>
                    <a:pt x="18" y="164"/>
                  </a:lnTo>
                  <a:lnTo>
                    <a:pt x="18" y="154"/>
                  </a:lnTo>
                  <a:lnTo>
                    <a:pt x="20" y="144"/>
                  </a:lnTo>
                  <a:lnTo>
                    <a:pt x="24" y="142"/>
                  </a:lnTo>
                  <a:lnTo>
                    <a:pt x="32" y="140"/>
                  </a:lnTo>
                  <a:lnTo>
                    <a:pt x="34" y="130"/>
                  </a:lnTo>
                  <a:lnTo>
                    <a:pt x="36" y="120"/>
                  </a:lnTo>
                  <a:lnTo>
                    <a:pt x="44" y="106"/>
                  </a:lnTo>
                  <a:lnTo>
                    <a:pt x="54" y="92"/>
                  </a:lnTo>
                  <a:lnTo>
                    <a:pt x="56" y="84"/>
                  </a:lnTo>
                  <a:lnTo>
                    <a:pt x="56" y="76"/>
                  </a:lnTo>
                  <a:lnTo>
                    <a:pt x="56" y="54"/>
                  </a:lnTo>
                  <a:lnTo>
                    <a:pt x="58" y="46"/>
                  </a:lnTo>
                  <a:lnTo>
                    <a:pt x="60" y="38"/>
                  </a:lnTo>
                  <a:lnTo>
                    <a:pt x="62" y="30"/>
                  </a:lnTo>
                  <a:lnTo>
                    <a:pt x="62" y="18"/>
                  </a:lnTo>
                  <a:lnTo>
                    <a:pt x="70" y="16"/>
                  </a:lnTo>
                  <a:lnTo>
                    <a:pt x="78" y="12"/>
                  </a:lnTo>
                  <a:lnTo>
                    <a:pt x="86" y="6"/>
                  </a:lnTo>
                  <a:lnTo>
                    <a:pt x="90" y="0"/>
                  </a:lnTo>
                  <a:lnTo>
                    <a:pt x="96" y="12"/>
                  </a:lnTo>
                  <a:lnTo>
                    <a:pt x="102" y="3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8" y="50"/>
                  </a:lnTo>
                  <a:lnTo>
                    <a:pt x="134" y="62"/>
                  </a:lnTo>
                  <a:lnTo>
                    <a:pt x="146" y="74"/>
                  </a:lnTo>
                  <a:lnTo>
                    <a:pt x="164" y="96"/>
                  </a:lnTo>
                  <a:lnTo>
                    <a:pt x="170" y="1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3" name="Freeform 125"/>
            <p:cNvSpPr>
              <a:spLocks noChangeAspect="1"/>
            </p:cNvSpPr>
            <p:nvPr/>
          </p:nvSpPr>
          <p:spPr bwMode="auto">
            <a:xfrm>
              <a:off x="3258" y="2305"/>
              <a:ext cx="183" cy="284"/>
            </a:xfrm>
            <a:custGeom>
              <a:avLst/>
              <a:gdLst>
                <a:gd name="T0" fmla="*/ 26 w 180"/>
                <a:gd name="T1" fmla="*/ 1253 h 262"/>
                <a:gd name="T2" fmla="*/ 68 w 180"/>
                <a:gd name="T3" fmla="*/ 1165 h 262"/>
                <a:gd name="T4" fmla="*/ 80 w 180"/>
                <a:gd name="T5" fmla="*/ 1127 h 262"/>
                <a:gd name="T6" fmla="*/ 90 w 180"/>
                <a:gd name="T7" fmla="*/ 1148 h 262"/>
                <a:gd name="T8" fmla="*/ 105 w 180"/>
                <a:gd name="T9" fmla="*/ 1095 h 262"/>
                <a:gd name="T10" fmla="*/ 121 w 180"/>
                <a:gd name="T11" fmla="*/ 999 h 262"/>
                <a:gd name="T12" fmla="*/ 165 w 180"/>
                <a:gd name="T13" fmla="*/ 753 h 262"/>
                <a:gd name="T14" fmla="*/ 153 w 180"/>
                <a:gd name="T15" fmla="*/ 641 h 262"/>
                <a:gd name="T16" fmla="*/ 105 w 180"/>
                <a:gd name="T17" fmla="*/ 563 h 262"/>
                <a:gd name="T18" fmla="*/ 74 w 180"/>
                <a:gd name="T19" fmla="*/ 464 h 262"/>
                <a:gd name="T20" fmla="*/ 58 w 180"/>
                <a:gd name="T21" fmla="*/ 293 h 262"/>
                <a:gd name="T22" fmla="*/ 30 w 180"/>
                <a:gd name="T23" fmla="*/ 154 h 262"/>
                <a:gd name="T24" fmla="*/ 68 w 180"/>
                <a:gd name="T25" fmla="*/ 95 h 262"/>
                <a:gd name="T26" fmla="*/ 68 w 180"/>
                <a:gd name="T27" fmla="*/ 154 h 262"/>
                <a:gd name="T28" fmla="*/ 78 w 180"/>
                <a:gd name="T29" fmla="*/ 212 h 262"/>
                <a:gd name="T30" fmla="*/ 88 w 180"/>
                <a:gd name="T31" fmla="*/ 249 h 262"/>
                <a:gd name="T32" fmla="*/ 105 w 180"/>
                <a:gd name="T33" fmla="*/ 212 h 262"/>
                <a:gd name="T34" fmla="*/ 121 w 180"/>
                <a:gd name="T35" fmla="*/ 181 h 262"/>
                <a:gd name="T36" fmla="*/ 159 w 180"/>
                <a:gd name="T37" fmla="*/ 167 h 262"/>
                <a:gd name="T38" fmla="*/ 195 w 180"/>
                <a:gd name="T39" fmla="*/ 112 h 262"/>
                <a:gd name="T40" fmla="*/ 225 w 180"/>
                <a:gd name="T41" fmla="*/ 112 h 262"/>
                <a:gd name="T42" fmla="*/ 241 w 180"/>
                <a:gd name="T43" fmla="*/ 69 h 262"/>
                <a:gd name="T44" fmla="*/ 252 w 180"/>
                <a:gd name="T45" fmla="*/ 2 h 262"/>
                <a:gd name="T46" fmla="*/ 265 w 180"/>
                <a:gd name="T47" fmla="*/ 2 h 262"/>
                <a:gd name="T48" fmla="*/ 268 w 180"/>
                <a:gd name="T49" fmla="*/ 69 h 262"/>
                <a:gd name="T50" fmla="*/ 265 w 180"/>
                <a:gd name="T51" fmla="*/ 230 h 262"/>
                <a:gd name="T52" fmla="*/ 255 w 180"/>
                <a:gd name="T53" fmla="*/ 439 h 262"/>
                <a:gd name="T54" fmla="*/ 207 w 180"/>
                <a:gd name="T55" fmla="*/ 982 h 262"/>
                <a:gd name="T56" fmla="*/ 159 w 180"/>
                <a:gd name="T57" fmla="*/ 1367 h 262"/>
                <a:gd name="T58" fmla="*/ 113 w 180"/>
                <a:gd name="T59" fmla="*/ 1596 h 262"/>
                <a:gd name="T60" fmla="*/ 72 w 180"/>
                <a:gd name="T61" fmla="*/ 1815 h 262"/>
                <a:gd name="T62" fmla="*/ 12 w 180"/>
                <a:gd name="T63" fmla="*/ 2137 h 262"/>
                <a:gd name="T64" fmla="*/ 0 w 180"/>
                <a:gd name="T65" fmla="*/ 2066 h 262"/>
                <a:gd name="T66" fmla="*/ 16 w 180"/>
                <a:gd name="T67" fmla="*/ 1279 h 2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0"/>
                <a:gd name="T103" fmla="*/ 0 h 262"/>
                <a:gd name="T104" fmla="*/ 180 w 180"/>
                <a:gd name="T105" fmla="*/ 262 h 2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0" h="262">
                  <a:moveTo>
                    <a:pt x="18" y="158"/>
                  </a:moveTo>
                  <a:lnTo>
                    <a:pt x="26" y="154"/>
                  </a:lnTo>
                  <a:lnTo>
                    <a:pt x="34" y="148"/>
                  </a:lnTo>
                  <a:lnTo>
                    <a:pt x="42" y="144"/>
                  </a:lnTo>
                  <a:lnTo>
                    <a:pt x="48" y="140"/>
                  </a:lnTo>
                  <a:lnTo>
                    <a:pt x="54" y="138"/>
                  </a:lnTo>
                  <a:lnTo>
                    <a:pt x="60" y="138"/>
                  </a:lnTo>
                  <a:lnTo>
                    <a:pt x="64" y="140"/>
                  </a:lnTo>
                  <a:lnTo>
                    <a:pt x="70" y="138"/>
                  </a:lnTo>
                  <a:lnTo>
                    <a:pt x="72" y="136"/>
                  </a:lnTo>
                  <a:lnTo>
                    <a:pt x="76" y="132"/>
                  </a:lnTo>
                  <a:lnTo>
                    <a:pt x="80" y="124"/>
                  </a:lnTo>
                  <a:lnTo>
                    <a:pt x="98" y="102"/>
                  </a:lnTo>
                  <a:lnTo>
                    <a:pt x="108" y="92"/>
                  </a:lnTo>
                  <a:lnTo>
                    <a:pt x="114" y="80"/>
                  </a:lnTo>
                  <a:lnTo>
                    <a:pt x="100" y="78"/>
                  </a:lnTo>
                  <a:lnTo>
                    <a:pt x="86" y="76"/>
                  </a:lnTo>
                  <a:lnTo>
                    <a:pt x="72" y="70"/>
                  </a:lnTo>
                  <a:lnTo>
                    <a:pt x="58" y="64"/>
                  </a:lnTo>
                  <a:lnTo>
                    <a:pt x="48" y="56"/>
                  </a:lnTo>
                  <a:lnTo>
                    <a:pt x="38" y="48"/>
                  </a:lnTo>
                  <a:lnTo>
                    <a:pt x="32" y="36"/>
                  </a:lnTo>
                  <a:lnTo>
                    <a:pt x="30" y="26"/>
                  </a:lnTo>
                  <a:lnTo>
                    <a:pt x="30" y="18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30"/>
                  </a:lnTo>
                  <a:lnTo>
                    <a:pt x="62" y="30"/>
                  </a:lnTo>
                  <a:lnTo>
                    <a:pt x="68" y="30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4" y="22"/>
                  </a:lnTo>
                  <a:lnTo>
                    <a:pt x="104" y="20"/>
                  </a:lnTo>
                  <a:lnTo>
                    <a:pt x="114" y="18"/>
                  </a:lnTo>
                  <a:lnTo>
                    <a:pt x="128" y="14"/>
                  </a:lnTo>
                  <a:lnTo>
                    <a:pt x="142" y="14"/>
                  </a:lnTo>
                  <a:lnTo>
                    <a:pt x="146" y="14"/>
                  </a:lnTo>
                  <a:lnTo>
                    <a:pt x="150" y="12"/>
                  </a:lnTo>
                  <a:lnTo>
                    <a:pt x="156" y="8"/>
                  </a:lnTo>
                  <a:lnTo>
                    <a:pt x="160" y="2"/>
                  </a:lnTo>
                  <a:lnTo>
                    <a:pt x="164" y="2"/>
                  </a:lnTo>
                  <a:lnTo>
                    <a:pt x="168" y="0"/>
                  </a:lnTo>
                  <a:lnTo>
                    <a:pt x="174" y="2"/>
                  </a:lnTo>
                  <a:lnTo>
                    <a:pt x="180" y="2"/>
                  </a:lnTo>
                  <a:lnTo>
                    <a:pt x="176" y="8"/>
                  </a:lnTo>
                  <a:lnTo>
                    <a:pt x="174" y="16"/>
                  </a:lnTo>
                  <a:lnTo>
                    <a:pt x="174" y="28"/>
                  </a:lnTo>
                  <a:lnTo>
                    <a:pt x="172" y="40"/>
                  </a:lnTo>
                  <a:lnTo>
                    <a:pt x="166" y="54"/>
                  </a:lnTo>
                  <a:lnTo>
                    <a:pt x="156" y="82"/>
                  </a:lnTo>
                  <a:lnTo>
                    <a:pt x="136" y="120"/>
                  </a:lnTo>
                  <a:lnTo>
                    <a:pt x="114" y="152"/>
                  </a:lnTo>
                  <a:lnTo>
                    <a:pt x="104" y="168"/>
                  </a:lnTo>
                  <a:lnTo>
                    <a:pt x="90" y="182"/>
                  </a:lnTo>
                  <a:lnTo>
                    <a:pt x="76" y="196"/>
                  </a:lnTo>
                  <a:lnTo>
                    <a:pt x="60" y="210"/>
                  </a:lnTo>
                  <a:lnTo>
                    <a:pt x="46" y="222"/>
                  </a:lnTo>
                  <a:lnTo>
                    <a:pt x="34" y="234"/>
                  </a:lnTo>
                  <a:lnTo>
                    <a:pt x="12" y="262"/>
                  </a:lnTo>
                  <a:lnTo>
                    <a:pt x="6" y="258"/>
                  </a:lnTo>
                  <a:lnTo>
                    <a:pt x="0" y="254"/>
                  </a:lnTo>
                  <a:lnTo>
                    <a:pt x="0" y="182"/>
                  </a:lnTo>
                  <a:lnTo>
                    <a:pt x="16" y="158"/>
                  </a:lnTo>
                  <a:lnTo>
                    <a:pt x="18" y="1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4" name="Freeform 126"/>
            <p:cNvSpPr>
              <a:spLocks noChangeAspect="1"/>
            </p:cNvSpPr>
            <p:nvPr/>
          </p:nvSpPr>
          <p:spPr bwMode="auto">
            <a:xfrm>
              <a:off x="2790" y="2326"/>
              <a:ext cx="226" cy="180"/>
            </a:xfrm>
            <a:custGeom>
              <a:avLst/>
              <a:gdLst>
                <a:gd name="T0" fmla="*/ 391 w 221"/>
                <a:gd name="T1" fmla="*/ 961 h 166"/>
                <a:gd name="T2" fmla="*/ 391 w 221"/>
                <a:gd name="T3" fmla="*/ 875 h 166"/>
                <a:gd name="T4" fmla="*/ 377 w 221"/>
                <a:gd name="T5" fmla="*/ 785 h 166"/>
                <a:gd name="T6" fmla="*/ 342 w 221"/>
                <a:gd name="T7" fmla="*/ 646 h 166"/>
                <a:gd name="T8" fmla="*/ 327 w 221"/>
                <a:gd name="T9" fmla="*/ 558 h 166"/>
                <a:gd name="T10" fmla="*/ 323 w 221"/>
                <a:gd name="T11" fmla="*/ 487 h 166"/>
                <a:gd name="T12" fmla="*/ 302 w 221"/>
                <a:gd name="T13" fmla="*/ 432 h 166"/>
                <a:gd name="T14" fmla="*/ 299 w 221"/>
                <a:gd name="T15" fmla="*/ 375 h 166"/>
                <a:gd name="T16" fmla="*/ 280 w 221"/>
                <a:gd name="T17" fmla="*/ 266 h 166"/>
                <a:gd name="T18" fmla="*/ 270 w 221"/>
                <a:gd name="T19" fmla="*/ 131 h 166"/>
                <a:gd name="T20" fmla="*/ 258 w 221"/>
                <a:gd name="T21" fmla="*/ 0 h 166"/>
                <a:gd name="T22" fmla="*/ 258 w 221"/>
                <a:gd name="T23" fmla="*/ 2 h 166"/>
                <a:gd name="T24" fmla="*/ 236 w 221"/>
                <a:gd name="T25" fmla="*/ 2 h 166"/>
                <a:gd name="T26" fmla="*/ 216 w 221"/>
                <a:gd name="T27" fmla="*/ 95 h 166"/>
                <a:gd name="T28" fmla="*/ 204 w 221"/>
                <a:gd name="T29" fmla="*/ 266 h 166"/>
                <a:gd name="T30" fmla="*/ 192 w 221"/>
                <a:gd name="T31" fmla="*/ 294 h 166"/>
                <a:gd name="T32" fmla="*/ 136 w 221"/>
                <a:gd name="T33" fmla="*/ 325 h 166"/>
                <a:gd name="T34" fmla="*/ 130 w 221"/>
                <a:gd name="T35" fmla="*/ 441 h 166"/>
                <a:gd name="T36" fmla="*/ 109 w 221"/>
                <a:gd name="T37" fmla="*/ 514 h 166"/>
                <a:gd name="T38" fmla="*/ 62 w 221"/>
                <a:gd name="T39" fmla="*/ 558 h 166"/>
                <a:gd name="T40" fmla="*/ 56 w 221"/>
                <a:gd name="T41" fmla="*/ 518 h 166"/>
                <a:gd name="T42" fmla="*/ 22 w 221"/>
                <a:gd name="T43" fmla="*/ 573 h 166"/>
                <a:gd name="T44" fmla="*/ 18 w 221"/>
                <a:gd name="T45" fmla="*/ 573 h 166"/>
                <a:gd name="T46" fmla="*/ 8 w 221"/>
                <a:gd name="T47" fmla="*/ 673 h 166"/>
                <a:gd name="T48" fmla="*/ 0 w 221"/>
                <a:gd name="T49" fmla="*/ 836 h 166"/>
                <a:gd name="T50" fmla="*/ 2 w 221"/>
                <a:gd name="T51" fmla="*/ 995 h 166"/>
                <a:gd name="T52" fmla="*/ 20 w 221"/>
                <a:gd name="T53" fmla="*/ 1251 h 166"/>
                <a:gd name="T54" fmla="*/ 60 w 221"/>
                <a:gd name="T55" fmla="*/ 1290 h 166"/>
                <a:gd name="T56" fmla="*/ 73 w 221"/>
                <a:gd name="T57" fmla="*/ 1213 h 166"/>
                <a:gd name="T58" fmla="*/ 120 w 221"/>
                <a:gd name="T59" fmla="*/ 1213 h 166"/>
                <a:gd name="T60" fmla="*/ 127 w 221"/>
                <a:gd name="T61" fmla="*/ 1060 h 166"/>
                <a:gd name="T62" fmla="*/ 136 w 221"/>
                <a:gd name="T63" fmla="*/ 995 h 166"/>
                <a:gd name="T64" fmla="*/ 148 w 221"/>
                <a:gd name="T65" fmla="*/ 978 h 166"/>
                <a:gd name="T66" fmla="*/ 169 w 221"/>
                <a:gd name="T67" fmla="*/ 983 h 166"/>
                <a:gd name="T68" fmla="*/ 216 w 221"/>
                <a:gd name="T69" fmla="*/ 1079 h 166"/>
                <a:gd name="T70" fmla="*/ 244 w 221"/>
                <a:gd name="T71" fmla="*/ 1095 h 166"/>
                <a:gd name="T72" fmla="*/ 251 w 221"/>
                <a:gd name="T73" fmla="*/ 1066 h 166"/>
                <a:gd name="T74" fmla="*/ 258 w 221"/>
                <a:gd name="T75" fmla="*/ 1010 h 166"/>
                <a:gd name="T76" fmla="*/ 270 w 221"/>
                <a:gd name="T77" fmla="*/ 1042 h 166"/>
                <a:gd name="T78" fmla="*/ 288 w 221"/>
                <a:gd name="T79" fmla="*/ 995 h 166"/>
                <a:gd name="T80" fmla="*/ 309 w 221"/>
                <a:gd name="T81" fmla="*/ 983 h 166"/>
                <a:gd name="T82" fmla="*/ 334 w 221"/>
                <a:gd name="T83" fmla="*/ 931 h 166"/>
                <a:gd name="T84" fmla="*/ 358 w 221"/>
                <a:gd name="T85" fmla="*/ 931 h 166"/>
                <a:gd name="T86" fmla="*/ 395 w 221"/>
                <a:gd name="T87" fmla="*/ 961 h 1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1"/>
                <a:gd name="T133" fmla="*/ 0 h 166"/>
                <a:gd name="T134" fmla="*/ 221 w 221"/>
                <a:gd name="T135" fmla="*/ 166 h 1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1" h="166">
                  <a:moveTo>
                    <a:pt x="221" y="118"/>
                  </a:moveTo>
                  <a:lnTo>
                    <a:pt x="219" y="116"/>
                  </a:lnTo>
                  <a:lnTo>
                    <a:pt x="219" y="112"/>
                  </a:lnTo>
                  <a:lnTo>
                    <a:pt x="219" y="106"/>
                  </a:lnTo>
                  <a:lnTo>
                    <a:pt x="215" y="100"/>
                  </a:lnTo>
                  <a:lnTo>
                    <a:pt x="211" y="96"/>
                  </a:lnTo>
                  <a:lnTo>
                    <a:pt x="201" y="88"/>
                  </a:lnTo>
                  <a:lnTo>
                    <a:pt x="191" y="78"/>
                  </a:lnTo>
                  <a:lnTo>
                    <a:pt x="187" y="74"/>
                  </a:lnTo>
                  <a:lnTo>
                    <a:pt x="183" y="68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5" y="56"/>
                  </a:lnTo>
                  <a:lnTo>
                    <a:pt x="169" y="52"/>
                  </a:lnTo>
                  <a:lnTo>
                    <a:pt x="167" y="50"/>
                  </a:lnTo>
                  <a:lnTo>
                    <a:pt x="167" y="46"/>
                  </a:lnTo>
                  <a:lnTo>
                    <a:pt x="155" y="46"/>
                  </a:lnTo>
                  <a:lnTo>
                    <a:pt x="155" y="32"/>
                  </a:lnTo>
                  <a:lnTo>
                    <a:pt x="153" y="24"/>
                  </a:lnTo>
                  <a:lnTo>
                    <a:pt x="151" y="16"/>
                  </a:lnTo>
                  <a:lnTo>
                    <a:pt x="147" y="8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5" y="2"/>
                  </a:lnTo>
                  <a:lnTo>
                    <a:pt x="137" y="2"/>
                  </a:lnTo>
                  <a:lnTo>
                    <a:pt x="133" y="2"/>
                  </a:lnTo>
                  <a:lnTo>
                    <a:pt x="129" y="4"/>
                  </a:lnTo>
                  <a:lnTo>
                    <a:pt x="121" y="12"/>
                  </a:lnTo>
                  <a:lnTo>
                    <a:pt x="117" y="22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07" y="36"/>
                  </a:lnTo>
                  <a:lnTo>
                    <a:pt x="96" y="38"/>
                  </a:lnTo>
                  <a:lnTo>
                    <a:pt x="76" y="40"/>
                  </a:lnTo>
                  <a:lnTo>
                    <a:pt x="74" y="48"/>
                  </a:lnTo>
                  <a:lnTo>
                    <a:pt x="72" y="54"/>
                  </a:lnTo>
                  <a:lnTo>
                    <a:pt x="68" y="58"/>
                  </a:lnTo>
                  <a:lnTo>
                    <a:pt x="62" y="62"/>
                  </a:lnTo>
                  <a:lnTo>
                    <a:pt x="48" y="66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2" y="70"/>
                  </a:lnTo>
                  <a:lnTo>
                    <a:pt x="20" y="72"/>
                  </a:lnTo>
                  <a:lnTo>
                    <a:pt x="18" y="70"/>
                  </a:lnTo>
                  <a:lnTo>
                    <a:pt x="14" y="74"/>
                  </a:lnTo>
                  <a:lnTo>
                    <a:pt x="8" y="82"/>
                  </a:lnTo>
                  <a:lnTo>
                    <a:pt x="2" y="92"/>
                  </a:lnTo>
                  <a:lnTo>
                    <a:pt x="0" y="102"/>
                  </a:lnTo>
                  <a:lnTo>
                    <a:pt x="0" y="112"/>
                  </a:lnTo>
                  <a:lnTo>
                    <a:pt x="2" y="122"/>
                  </a:lnTo>
                  <a:lnTo>
                    <a:pt x="10" y="138"/>
                  </a:lnTo>
                  <a:lnTo>
                    <a:pt x="20" y="152"/>
                  </a:lnTo>
                  <a:lnTo>
                    <a:pt x="30" y="166"/>
                  </a:lnTo>
                  <a:lnTo>
                    <a:pt x="34" y="158"/>
                  </a:lnTo>
                  <a:lnTo>
                    <a:pt x="38" y="152"/>
                  </a:lnTo>
                  <a:lnTo>
                    <a:pt x="44" y="148"/>
                  </a:lnTo>
                  <a:lnTo>
                    <a:pt x="56" y="148"/>
                  </a:lnTo>
                  <a:lnTo>
                    <a:pt x="66" y="148"/>
                  </a:lnTo>
                  <a:lnTo>
                    <a:pt x="68" y="138"/>
                  </a:lnTo>
                  <a:lnTo>
                    <a:pt x="70" y="128"/>
                  </a:lnTo>
                  <a:lnTo>
                    <a:pt x="72" y="124"/>
                  </a:lnTo>
                  <a:lnTo>
                    <a:pt x="76" y="122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90" y="118"/>
                  </a:lnTo>
                  <a:lnTo>
                    <a:pt x="96" y="120"/>
                  </a:lnTo>
                  <a:lnTo>
                    <a:pt x="109" y="126"/>
                  </a:lnTo>
                  <a:lnTo>
                    <a:pt x="121" y="132"/>
                  </a:lnTo>
                  <a:lnTo>
                    <a:pt x="129" y="134"/>
                  </a:lnTo>
                  <a:lnTo>
                    <a:pt x="137" y="134"/>
                  </a:lnTo>
                  <a:lnTo>
                    <a:pt x="139" y="134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5" y="124"/>
                  </a:lnTo>
                  <a:lnTo>
                    <a:pt x="149" y="126"/>
                  </a:lnTo>
                  <a:lnTo>
                    <a:pt x="151" y="126"/>
                  </a:lnTo>
                  <a:lnTo>
                    <a:pt x="157" y="124"/>
                  </a:lnTo>
                  <a:lnTo>
                    <a:pt x="161" y="122"/>
                  </a:lnTo>
                  <a:lnTo>
                    <a:pt x="167" y="120"/>
                  </a:lnTo>
                  <a:lnTo>
                    <a:pt x="173" y="120"/>
                  </a:lnTo>
                  <a:lnTo>
                    <a:pt x="185" y="120"/>
                  </a:lnTo>
                  <a:lnTo>
                    <a:pt x="187" y="114"/>
                  </a:lnTo>
                  <a:lnTo>
                    <a:pt x="191" y="112"/>
                  </a:lnTo>
                  <a:lnTo>
                    <a:pt x="199" y="114"/>
                  </a:lnTo>
                  <a:lnTo>
                    <a:pt x="207" y="116"/>
                  </a:lnTo>
                  <a:lnTo>
                    <a:pt x="221" y="116"/>
                  </a:lnTo>
                  <a:lnTo>
                    <a:pt x="221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5" name="Freeform 127"/>
            <p:cNvSpPr>
              <a:spLocks noChangeAspect="1"/>
            </p:cNvSpPr>
            <p:nvPr/>
          </p:nvSpPr>
          <p:spPr bwMode="auto">
            <a:xfrm>
              <a:off x="3135" y="2466"/>
              <a:ext cx="138" cy="197"/>
            </a:xfrm>
            <a:custGeom>
              <a:avLst/>
              <a:gdLst>
                <a:gd name="T0" fmla="*/ 187 w 136"/>
                <a:gd name="T1" fmla="*/ 89 h 182"/>
                <a:gd name="T2" fmla="*/ 178 w 136"/>
                <a:gd name="T3" fmla="*/ 89 h 182"/>
                <a:gd name="T4" fmla="*/ 172 w 136"/>
                <a:gd name="T5" fmla="*/ 65 h 182"/>
                <a:gd name="T6" fmla="*/ 170 w 136"/>
                <a:gd name="T7" fmla="*/ 6 h 182"/>
                <a:gd name="T8" fmla="*/ 166 w 136"/>
                <a:gd name="T9" fmla="*/ 6 h 182"/>
                <a:gd name="T10" fmla="*/ 162 w 136"/>
                <a:gd name="T11" fmla="*/ 6 h 182"/>
                <a:gd name="T12" fmla="*/ 160 w 136"/>
                <a:gd name="T13" fmla="*/ 65 h 182"/>
                <a:gd name="T14" fmla="*/ 156 w 136"/>
                <a:gd name="T15" fmla="*/ 89 h 182"/>
                <a:gd name="T16" fmla="*/ 145 w 136"/>
                <a:gd name="T17" fmla="*/ 143 h 182"/>
                <a:gd name="T18" fmla="*/ 141 w 136"/>
                <a:gd name="T19" fmla="*/ 156 h 182"/>
                <a:gd name="T20" fmla="*/ 133 w 136"/>
                <a:gd name="T21" fmla="*/ 156 h 182"/>
                <a:gd name="T22" fmla="*/ 117 w 136"/>
                <a:gd name="T23" fmla="*/ 156 h 182"/>
                <a:gd name="T24" fmla="*/ 102 w 136"/>
                <a:gd name="T25" fmla="*/ 122 h 182"/>
                <a:gd name="T26" fmla="*/ 88 w 136"/>
                <a:gd name="T27" fmla="*/ 76 h 182"/>
                <a:gd name="T28" fmla="*/ 76 w 136"/>
                <a:gd name="T29" fmla="*/ 4 h 182"/>
                <a:gd name="T30" fmla="*/ 68 w 136"/>
                <a:gd name="T31" fmla="*/ 2 h 182"/>
                <a:gd name="T32" fmla="*/ 32 w 136"/>
                <a:gd name="T33" fmla="*/ 0 h 182"/>
                <a:gd name="T34" fmla="*/ 4 w 136"/>
                <a:gd name="T35" fmla="*/ 0 h 182"/>
                <a:gd name="T36" fmla="*/ 0 w 136"/>
                <a:gd name="T37" fmla="*/ 6 h 182"/>
                <a:gd name="T38" fmla="*/ 4 w 136"/>
                <a:gd name="T39" fmla="*/ 104 h 182"/>
                <a:gd name="T40" fmla="*/ 8 w 136"/>
                <a:gd name="T41" fmla="*/ 169 h 182"/>
                <a:gd name="T42" fmla="*/ 16 w 136"/>
                <a:gd name="T43" fmla="*/ 281 h 182"/>
                <a:gd name="T44" fmla="*/ 18 w 136"/>
                <a:gd name="T45" fmla="*/ 329 h 182"/>
                <a:gd name="T46" fmla="*/ 18 w 136"/>
                <a:gd name="T47" fmla="*/ 366 h 182"/>
                <a:gd name="T48" fmla="*/ 18 w 136"/>
                <a:gd name="T49" fmla="*/ 403 h 182"/>
                <a:gd name="T50" fmla="*/ 18 w 136"/>
                <a:gd name="T51" fmla="*/ 436 h 182"/>
                <a:gd name="T52" fmla="*/ 0 w 136"/>
                <a:gd name="T53" fmla="*/ 646 h 182"/>
                <a:gd name="T54" fmla="*/ 0 w 136"/>
                <a:gd name="T55" fmla="*/ 843 h 182"/>
                <a:gd name="T56" fmla="*/ 92 w 136"/>
                <a:gd name="T57" fmla="*/ 1156 h 182"/>
                <a:gd name="T58" fmla="*/ 92 w 136"/>
                <a:gd name="T59" fmla="*/ 1233 h 182"/>
                <a:gd name="T60" fmla="*/ 137 w 136"/>
                <a:gd name="T61" fmla="*/ 1426 h 182"/>
                <a:gd name="T62" fmla="*/ 145 w 136"/>
                <a:gd name="T63" fmla="*/ 1402 h 182"/>
                <a:gd name="T64" fmla="*/ 153 w 136"/>
                <a:gd name="T65" fmla="*/ 1330 h 182"/>
                <a:gd name="T66" fmla="*/ 168 w 136"/>
                <a:gd name="T67" fmla="*/ 1106 h 182"/>
                <a:gd name="T68" fmla="*/ 190 w 136"/>
                <a:gd name="T69" fmla="*/ 890 h 182"/>
                <a:gd name="T70" fmla="*/ 181 w 136"/>
                <a:gd name="T71" fmla="*/ 872 h 182"/>
                <a:gd name="T72" fmla="*/ 172 w 136"/>
                <a:gd name="T73" fmla="*/ 827 h 182"/>
                <a:gd name="T74" fmla="*/ 172 w 136"/>
                <a:gd name="T75" fmla="*/ 271 h 182"/>
                <a:gd name="T76" fmla="*/ 187 w 136"/>
                <a:gd name="T77" fmla="*/ 122 h 182"/>
                <a:gd name="T78" fmla="*/ 196 w 136"/>
                <a:gd name="T79" fmla="*/ 89 h 182"/>
                <a:gd name="T80" fmla="*/ 187 w 136"/>
                <a:gd name="T81" fmla="*/ 89 h 1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6"/>
                <a:gd name="T124" fmla="*/ 0 h 182"/>
                <a:gd name="T125" fmla="*/ 136 w 136"/>
                <a:gd name="T126" fmla="*/ 182 h 1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6" h="182">
                  <a:moveTo>
                    <a:pt x="130" y="12"/>
                  </a:moveTo>
                  <a:lnTo>
                    <a:pt x="124" y="12"/>
                  </a:lnTo>
                  <a:lnTo>
                    <a:pt x="120" y="8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8" y="18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4" y="20"/>
                  </a:lnTo>
                  <a:lnTo>
                    <a:pt x="76" y="16"/>
                  </a:lnTo>
                  <a:lnTo>
                    <a:pt x="62" y="10"/>
                  </a:lnTo>
                  <a:lnTo>
                    <a:pt x="50" y="4"/>
                  </a:lnTo>
                  <a:lnTo>
                    <a:pt x="42" y="2"/>
                  </a:lnTo>
                  <a:lnTo>
                    <a:pt x="32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22"/>
                  </a:lnTo>
                  <a:lnTo>
                    <a:pt x="16" y="36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18" y="52"/>
                  </a:lnTo>
                  <a:lnTo>
                    <a:pt x="18" y="56"/>
                  </a:lnTo>
                  <a:lnTo>
                    <a:pt x="0" y="82"/>
                  </a:lnTo>
                  <a:lnTo>
                    <a:pt x="0" y="108"/>
                  </a:lnTo>
                  <a:lnTo>
                    <a:pt x="66" y="148"/>
                  </a:lnTo>
                  <a:lnTo>
                    <a:pt x="66" y="158"/>
                  </a:lnTo>
                  <a:lnTo>
                    <a:pt x="94" y="182"/>
                  </a:lnTo>
                  <a:lnTo>
                    <a:pt x="98" y="178"/>
                  </a:lnTo>
                  <a:lnTo>
                    <a:pt x="102" y="170"/>
                  </a:lnTo>
                  <a:lnTo>
                    <a:pt x="116" y="140"/>
                  </a:lnTo>
                  <a:lnTo>
                    <a:pt x="132" y="114"/>
                  </a:lnTo>
                  <a:lnTo>
                    <a:pt x="126" y="110"/>
                  </a:lnTo>
                  <a:lnTo>
                    <a:pt x="120" y="106"/>
                  </a:lnTo>
                  <a:lnTo>
                    <a:pt x="120" y="34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6" name="Freeform 128"/>
            <p:cNvSpPr>
              <a:spLocks noChangeAspect="1"/>
            </p:cNvSpPr>
            <p:nvPr/>
          </p:nvSpPr>
          <p:spPr bwMode="auto">
            <a:xfrm>
              <a:off x="3057" y="2466"/>
              <a:ext cx="96" cy="126"/>
            </a:xfrm>
            <a:custGeom>
              <a:avLst/>
              <a:gdLst>
                <a:gd name="T0" fmla="*/ 139 w 94"/>
                <a:gd name="T1" fmla="*/ 0 h 116"/>
                <a:gd name="T2" fmla="*/ 133 w 94"/>
                <a:gd name="T3" fmla="*/ 59 h 116"/>
                <a:gd name="T4" fmla="*/ 139 w 94"/>
                <a:gd name="T5" fmla="*/ 115 h 116"/>
                <a:gd name="T6" fmla="*/ 145 w 94"/>
                <a:gd name="T7" fmla="*/ 190 h 116"/>
                <a:gd name="T8" fmla="*/ 157 w 94"/>
                <a:gd name="T9" fmla="*/ 312 h 116"/>
                <a:gd name="T10" fmla="*/ 160 w 94"/>
                <a:gd name="T11" fmla="*/ 368 h 116"/>
                <a:gd name="T12" fmla="*/ 160 w 94"/>
                <a:gd name="T13" fmla="*/ 400 h 116"/>
                <a:gd name="T14" fmla="*/ 160 w 94"/>
                <a:gd name="T15" fmla="*/ 441 h 116"/>
                <a:gd name="T16" fmla="*/ 160 w 94"/>
                <a:gd name="T17" fmla="*/ 479 h 116"/>
                <a:gd name="T18" fmla="*/ 133 w 94"/>
                <a:gd name="T19" fmla="*/ 711 h 116"/>
                <a:gd name="T20" fmla="*/ 133 w 94"/>
                <a:gd name="T21" fmla="*/ 927 h 116"/>
                <a:gd name="T22" fmla="*/ 20 w 94"/>
                <a:gd name="T23" fmla="*/ 914 h 116"/>
                <a:gd name="T24" fmla="*/ 14 w 94"/>
                <a:gd name="T25" fmla="*/ 931 h 116"/>
                <a:gd name="T26" fmla="*/ 10 w 94"/>
                <a:gd name="T27" fmla="*/ 997 h 116"/>
                <a:gd name="T28" fmla="*/ 0 w 94"/>
                <a:gd name="T29" fmla="*/ 997 h 116"/>
                <a:gd name="T30" fmla="*/ 0 w 94"/>
                <a:gd name="T31" fmla="*/ 805 h 116"/>
                <a:gd name="T32" fmla="*/ 6 w 94"/>
                <a:gd name="T33" fmla="*/ 711 h 116"/>
                <a:gd name="T34" fmla="*/ 12 w 94"/>
                <a:gd name="T35" fmla="*/ 604 h 116"/>
                <a:gd name="T36" fmla="*/ 18 w 94"/>
                <a:gd name="T37" fmla="*/ 519 h 116"/>
                <a:gd name="T38" fmla="*/ 52 w 94"/>
                <a:gd name="T39" fmla="*/ 441 h 116"/>
                <a:gd name="T40" fmla="*/ 52 w 94"/>
                <a:gd name="T41" fmla="*/ 368 h 116"/>
                <a:gd name="T42" fmla="*/ 22 w 94"/>
                <a:gd name="T43" fmla="*/ 328 h 116"/>
                <a:gd name="T44" fmla="*/ 22 w 94"/>
                <a:gd name="T45" fmla="*/ 264 h 116"/>
                <a:gd name="T46" fmla="*/ 20 w 94"/>
                <a:gd name="T47" fmla="*/ 161 h 116"/>
                <a:gd name="T48" fmla="*/ 50 w 94"/>
                <a:gd name="T49" fmla="*/ 136 h 116"/>
                <a:gd name="T50" fmla="*/ 58 w 94"/>
                <a:gd name="T51" fmla="*/ 115 h 116"/>
                <a:gd name="T52" fmla="*/ 93 w 94"/>
                <a:gd name="T53" fmla="*/ 115 h 116"/>
                <a:gd name="T54" fmla="*/ 113 w 94"/>
                <a:gd name="T55" fmla="*/ 98 h 116"/>
                <a:gd name="T56" fmla="*/ 133 w 94"/>
                <a:gd name="T57" fmla="*/ 59 h 116"/>
                <a:gd name="T58" fmla="*/ 139 w 94"/>
                <a:gd name="T59" fmla="*/ 0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116"/>
                <a:gd name="T92" fmla="*/ 94 w 94"/>
                <a:gd name="T93" fmla="*/ 116 h 1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116">
                  <a:moveTo>
                    <a:pt x="80" y="0"/>
                  </a:moveTo>
                  <a:lnTo>
                    <a:pt x="76" y="6"/>
                  </a:lnTo>
                  <a:lnTo>
                    <a:pt x="80" y="14"/>
                  </a:lnTo>
                  <a:lnTo>
                    <a:pt x="84" y="22"/>
                  </a:lnTo>
                  <a:lnTo>
                    <a:pt x="92" y="36"/>
                  </a:lnTo>
                  <a:lnTo>
                    <a:pt x="94" y="42"/>
                  </a:lnTo>
                  <a:lnTo>
                    <a:pt x="94" y="46"/>
                  </a:lnTo>
                  <a:lnTo>
                    <a:pt x="94" y="52"/>
                  </a:lnTo>
                  <a:lnTo>
                    <a:pt x="94" y="56"/>
                  </a:lnTo>
                  <a:lnTo>
                    <a:pt x="76" y="82"/>
                  </a:lnTo>
                  <a:lnTo>
                    <a:pt x="76" y="108"/>
                  </a:lnTo>
                  <a:lnTo>
                    <a:pt x="20" y="106"/>
                  </a:lnTo>
                  <a:lnTo>
                    <a:pt x="14" y="110"/>
                  </a:lnTo>
                  <a:lnTo>
                    <a:pt x="10" y="116"/>
                  </a:lnTo>
                  <a:lnTo>
                    <a:pt x="0" y="116"/>
                  </a:lnTo>
                  <a:lnTo>
                    <a:pt x="0" y="94"/>
                  </a:lnTo>
                  <a:lnTo>
                    <a:pt x="6" y="82"/>
                  </a:lnTo>
                  <a:lnTo>
                    <a:pt x="12" y="70"/>
                  </a:lnTo>
                  <a:lnTo>
                    <a:pt x="18" y="60"/>
                  </a:lnTo>
                  <a:lnTo>
                    <a:pt x="26" y="52"/>
                  </a:lnTo>
                  <a:lnTo>
                    <a:pt x="26" y="42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32" y="14"/>
                  </a:lnTo>
                  <a:lnTo>
                    <a:pt x="56" y="14"/>
                  </a:lnTo>
                  <a:lnTo>
                    <a:pt x="66" y="12"/>
                  </a:lnTo>
                  <a:lnTo>
                    <a:pt x="76" y="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7" name="Freeform 129"/>
            <p:cNvSpPr>
              <a:spLocks noChangeAspect="1"/>
            </p:cNvSpPr>
            <p:nvPr/>
          </p:nvSpPr>
          <p:spPr bwMode="auto">
            <a:xfrm>
              <a:off x="3053" y="2580"/>
              <a:ext cx="200" cy="233"/>
            </a:xfrm>
            <a:custGeom>
              <a:avLst/>
              <a:gdLst>
                <a:gd name="T0" fmla="*/ 136 w 196"/>
                <a:gd name="T1" fmla="*/ 2 h 214"/>
                <a:gd name="T2" fmla="*/ 246 w 196"/>
                <a:gd name="T3" fmla="*/ 483 h 214"/>
                <a:gd name="T4" fmla="*/ 289 w 196"/>
                <a:gd name="T5" fmla="*/ 729 h 214"/>
                <a:gd name="T6" fmla="*/ 284 w 196"/>
                <a:gd name="T7" fmla="*/ 820 h 214"/>
                <a:gd name="T8" fmla="*/ 277 w 196"/>
                <a:gd name="T9" fmla="*/ 893 h 214"/>
                <a:gd name="T10" fmla="*/ 280 w 196"/>
                <a:gd name="T11" fmla="*/ 1009 h 214"/>
                <a:gd name="T12" fmla="*/ 296 w 196"/>
                <a:gd name="T13" fmla="*/ 1065 h 214"/>
                <a:gd name="T14" fmla="*/ 298 w 196"/>
                <a:gd name="T15" fmla="*/ 1239 h 214"/>
                <a:gd name="T16" fmla="*/ 302 w 196"/>
                <a:gd name="T17" fmla="*/ 1532 h 214"/>
                <a:gd name="T18" fmla="*/ 314 w 196"/>
                <a:gd name="T19" fmla="*/ 1640 h 214"/>
                <a:gd name="T20" fmla="*/ 329 w 196"/>
                <a:gd name="T21" fmla="*/ 1740 h 214"/>
                <a:gd name="T22" fmla="*/ 304 w 196"/>
                <a:gd name="T23" fmla="*/ 1771 h 214"/>
                <a:gd name="T24" fmla="*/ 277 w 196"/>
                <a:gd name="T25" fmla="*/ 1841 h 214"/>
                <a:gd name="T26" fmla="*/ 242 w 196"/>
                <a:gd name="T27" fmla="*/ 1896 h 214"/>
                <a:gd name="T28" fmla="*/ 236 w 196"/>
                <a:gd name="T29" fmla="*/ 1933 h 214"/>
                <a:gd name="T30" fmla="*/ 222 w 196"/>
                <a:gd name="T31" fmla="*/ 1933 h 214"/>
                <a:gd name="T32" fmla="*/ 214 w 196"/>
                <a:gd name="T33" fmla="*/ 1918 h 214"/>
                <a:gd name="T34" fmla="*/ 208 w 196"/>
                <a:gd name="T35" fmla="*/ 1967 h 214"/>
                <a:gd name="T36" fmla="*/ 151 w 196"/>
                <a:gd name="T37" fmla="*/ 1933 h 214"/>
                <a:gd name="T38" fmla="*/ 145 w 196"/>
                <a:gd name="T39" fmla="*/ 1667 h 214"/>
                <a:gd name="T40" fmla="*/ 139 w 196"/>
                <a:gd name="T41" fmla="*/ 1568 h 214"/>
                <a:gd name="T42" fmla="*/ 78 w 196"/>
                <a:gd name="T43" fmla="*/ 1459 h 214"/>
                <a:gd name="T44" fmla="*/ 60 w 196"/>
                <a:gd name="T45" fmla="*/ 1383 h 214"/>
                <a:gd name="T46" fmla="*/ 52 w 196"/>
                <a:gd name="T47" fmla="*/ 1349 h 214"/>
                <a:gd name="T48" fmla="*/ 22 w 196"/>
                <a:gd name="T49" fmla="*/ 1321 h 214"/>
                <a:gd name="T50" fmla="*/ 18 w 196"/>
                <a:gd name="T51" fmla="*/ 1160 h 214"/>
                <a:gd name="T52" fmla="*/ 12 w 196"/>
                <a:gd name="T53" fmla="*/ 1065 h 214"/>
                <a:gd name="T54" fmla="*/ 2 w 196"/>
                <a:gd name="T55" fmla="*/ 978 h 214"/>
                <a:gd name="T56" fmla="*/ 2 w 196"/>
                <a:gd name="T57" fmla="*/ 893 h 214"/>
                <a:gd name="T58" fmla="*/ 2 w 196"/>
                <a:gd name="T59" fmla="*/ 820 h 214"/>
                <a:gd name="T60" fmla="*/ 0 w 196"/>
                <a:gd name="T61" fmla="*/ 758 h 214"/>
                <a:gd name="T62" fmla="*/ 4 w 196"/>
                <a:gd name="T63" fmla="*/ 659 h 214"/>
                <a:gd name="T64" fmla="*/ 22 w 196"/>
                <a:gd name="T65" fmla="*/ 492 h 214"/>
                <a:gd name="T66" fmla="*/ 24 w 196"/>
                <a:gd name="T67" fmla="*/ 408 h 214"/>
                <a:gd name="T68" fmla="*/ 22 w 196"/>
                <a:gd name="T69" fmla="*/ 375 h 214"/>
                <a:gd name="T70" fmla="*/ 18 w 196"/>
                <a:gd name="T71" fmla="*/ 321 h 214"/>
                <a:gd name="T72" fmla="*/ 22 w 196"/>
                <a:gd name="T73" fmla="*/ 271 h 214"/>
                <a:gd name="T74" fmla="*/ 24 w 196"/>
                <a:gd name="T75" fmla="*/ 210 h 214"/>
                <a:gd name="T76" fmla="*/ 52 w 196"/>
                <a:gd name="T77" fmla="*/ 163 h 214"/>
                <a:gd name="T78" fmla="*/ 22 w 196"/>
                <a:gd name="T79" fmla="*/ 63 h 214"/>
                <a:gd name="T80" fmla="*/ 24 w 196"/>
                <a:gd name="T81" fmla="*/ 0 h 2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214"/>
                <a:gd name="T125" fmla="*/ 196 w 196"/>
                <a:gd name="T126" fmla="*/ 214 h 2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214">
                  <a:moveTo>
                    <a:pt x="24" y="0"/>
                  </a:moveTo>
                  <a:lnTo>
                    <a:pt x="80" y="2"/>
                  </a:lnTo>
                  <a:lnTo>
                    <a:pt x="146" y="42"/>
                  </a:lnTo>
                  <a:lnTo>
                    <a:pt x="146" y="52"/>
                  </a:lnTo>
                  <a:lnTo>
                    <a:pt x="174" y="76"/>
                  </a:lnTo>
                  <a:lnTo>
                    <a:pt x="170" y="80"/>
                  </a:lnTo>
                  <a:lnTo>
                    <a:pt x="170" y="86"/>
                  </a:lnTo>
                  <a:lnTo>
                    <a:pt x="168" y="90"/>
                  </a:lnTo>
                  <a:lnTo>
                    <a:pt x="166" y="94"/>
                  </a:lnTo>
                  <a:lnTo>
                    <a:pt x="164" y="98"/>
                  </a:lnTo>
                  <a:lnTo>
                    <a:pt x="164" y="104"/>
                  </a:lnTo>
                  <a:lnTo>
                    <a:pt x="166" y="110"/>
                  </a:lnTo>
                  <a:lnTo>
                    <a:pt x="170" y="114"/>
                  </a:lnTo>
                  <a:lnTo>
                    <a:pt x="174" y="118"/>
                  </a:lnTo>
                  <a:lnTo>
                    <a:pt x="176" y="124"/>
                  </a:lnTo>
                  <a:lnTo>
                    <a:pt x="176" y="136"/>
                  </a:lnTo>
                  <a:lnTo>
                    <a:pt x="176" y="152"/>
                  </a:lnTo>
                  <a:lnTo>
                    <a:pt x="178" y="168"/>
                  </a:lnTo>
                  <a:lnTo>
                    <a:pt x="182" y="174"/>
                  </a:lnTo>
                  <a:lnTo>
                    <a:pt x="186" y="180"/>
                  </a:lnTo>
                  <a:lnTo>
                    <a:pt x="190" y="186"/>
                  </a:lnTo>
                  <a:lnTo>
                    <a:pt x="196" y="190"/>
                  </a:lnTo>
                  <a:lnTo>
                    <a:pt x="188" y="192"/>
                  </a:lnTo>
                  <a:lnTo>
                    <a:pt x="180" y="194"/>
                  </a:lnTo>
                  <a:lnTo>
                    <a:pt x="174" y="198"/>
                  </a:lnTo>
                  <a:lnTo>
                    <a:pt x="164" y="202"/>
                  </a:lnTo>
                  <a:lnTo>
                    <a:pt x="150" y="206"/>
                  </a:lnTo>
                  <a:lnTo>
                    <a:pt x="144" y="208"/>
                  </a:lnTo>
                  <a:lnTo>
                    <a:pt x="142" y="210"/>
                  </a:lnTo>
                  <a:lnTo>
                    <a:pt x="140" y="212"/>
                  </a:lnTo>
                  <a:lnTo>
                    <a:pt x="136" y="212"/>
                  </a:lnTo>
                  <a:lnTo>
                    <a:pt x="132" y="212"/>
                  </a:lnTo>
                  <a:lnTo>
                    <a:pt x="130" y="210"/>
                  </a:lnTo>
                  <a:lnTo>
                    <a:pt x="126" y="210"/>
                  </a:lnTo>
                  <a:lnTo>
                    <a:pt x="124" y="212"/>
                  </a:lnTo>
                  <a:lnTo>
                    <a:pt x="122" y="214"/>
                  </a:lnTo>
                  <a:lnTo>
                    <a:pt x="118" y="214"/>
                  </a:lnTo>
                  <a:lnTo>
                    <a:pt x="90" y="212"/>
                  </a:lnTo>
                  <a:lnTo>
                    <a:pt x="88" y="184"/>
                  </a:lnTo>
                  <a:lnTo>
                    <a:pt x="86" y="182"/>
                  </a:lnTo>
                  <a:lnTo>
                    <a:pt x="84" y="178"/>
                  </a:lnTo>
                  <a:lnTo>
                    <a:pt x="82" y="172"/>
                  </a:lnTo>
                  <a:lnTo>
                    <a:pt x="66" y="172"/>
                  </a:lnTo>
                  <a:lnTo>
                    <a:pt x="50" y="160"/>
                  </a:lnTo>
                  <a:lnTo>
                    <a:pt x="44" y="156"/>
                  </a:lnTo>
                  <a:lnTo>
                    <a:pt x="34" y="152"/>
                  </a:lnTo>
                  <a:lnTo>
                    <a:pt x="28" y="150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22" y="144"/>
                  </a:lnTo>
                  <a:lnTo>
                    <a:pt x="20" y="136"/>
                  </a:lnTo>
                  <a:lnTo>
                    <a:pt x="18" y="128"/>
                  </a:lnTo>
                  <a:lnTo>
                    <a:pt x="18" y="122"/>
                  </a:lnTo>
                  <a:lnTo>
                    <a:pt x="12" y="118"/>
                  </a:lnTo>
                  <a:lnTo>
                    <a:pt x="8" y="112"/>
                  </a:lnTo>
                  <a:lnTo>
                    <a:pt x="2" y="108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4" y="72"/>
                  </a:lnTo>
                  <a:lnTo>
                    <a:pt x="12" y="62"/>
                  </a:lnTo>
                  <a:lnTo>
                    <a:pt x="22" y="54"/>
                  </a:lnTo>
                  <a:lnTo>
                    <a:pt x="24" y="50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18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8" name="Freeform 130"/>
            <p:cNvSpPr>
              <a:spLocks noChangeAspect="1"/>
            </p:cNvSpPr>
            <p:nvPr/>
          </p:nvSpPr>
          <p:spPr bwMode="auto">
            <a:xfrm>
              <a:off x="2755" y="2448"/>
              <a:ext cx="329" cy="402"/>
            </a:xfrm>
            <a:custGeom>
              <a:avLst/>
              <a:gdLst>
                <a:gd name="T0" fmla="*/ 547 w 321"/>
                <a:gd name="T1" fmla="*/ 2366 h 370"/>
                <a:gd name="T2" fmla="*/ 524 w 321"/>
                <a:gd name="T3" fmla="*/ 2476 h 370"/>
                <a:gd name="T4" fmla="*/ 524 w 321"/>
                <a:gd name="T5" fmla="*/ 2937 h 370"/>
                <a:gd name="T6" fmla="*/ 563 w 321"/>
                <a:gd name="T7" fmla="*/ 3023 h 370"/>
                <a:gd name="T8" fmla="*/ 550 w 321"/>
                <a:gd name="T9" fmla="*/ 3184 h 370"/>
                <a:gd name="T10" fmla="*/ 533 w 321"/>
                <a:gd name="T11" fmla="*/ 3127 h 370"/>
                <a:gd name="T12" fmla="*/ 491 w 321"/>
                <a:gd name="T13" fmla="*/ 2964 h 370"/>
                <a:gd name="T14" fmla="*/ 472 w 321"/>
                <a:gd name="T15" fmla="*/ 2923 h 370"/>
                <a:gd name="T16" fmla="*/ 456 w 321"/>
                <a:gd name="T17" fmla="*/ 2964 h 370"/>
                <a:gd name="T18" fmla="*/ 423 w 321"/>
                <a:gd name="T19" fmla="*/ 2885 h 370"/>
                <a:gd name="T20" fmla="*/ 376 w 321"/>
                <a:gd name="T21" fmla="*/ 2785 h 370"/>
                <a:gd name="T22" fmla="*/ 339 w 321"/>
                <a:gd name="T23" fmla="*/ 2793 h 370"/>
                <a:gd name="T24" fmla="*/ 321 w 321"/>
                <a:gd name="T25" fmla="*/ 2714 h 370"/>
                <a:gd name="T26" fmla="*/ 307 w 321"/>
                <a:gd name="T27" fmla="*/ 2590 h 370"/>
                <a:gd name="T28" fmla="*/ 307 w 321"/>
                <a:gd name="T29" fmla="*/ 2131 h 370"/>
                <a:gd name="T30" fmla="*/ 272 w 321"/>
                <a:gd name="T31" fmla="*/ 2131 h 370"/>
                <a:gd name="T32" fmla="*/ 222 w 321"/>
                <a:gd name="T33" fmla="*/ 2108 h 370"/>
                <a:gd name="T34" fmla="*/ 212 w 321"/>
                <a:gd name="T35" fmla="*/ 2243 h 370"/>
                <a:gd name="T36" fmla="*/ 165 w 321"/>
                <a:gd name="T37" fmla="*/ 2243 h 370"/>
                <a:gd name="T38" fmla="*/ 132 w 321"/>
                <a:gd name="T39" fmla="*/ 2033 h 370"/>
                <a:gd name="T40" fmla="*/ 0 w 321"/>
                <a:gd name="T41" fmla="*/ 1856 h 370"/>
                <a:gd name="T42" fmla="*/ 8 w 321"/>
                <a:gd name="T43" fmla="*/ 1710 h 370"/>
                <a:gd name="T44" fmla="*/ 20 w 321"/>
                <a:gd name="T45" fmla="*/ 1696 h 370"/>
                <a:gd name="T46" fmla="*/ 54 w 321"/>
                <a:gd name="T47" fmla="*/ 1660 h 370"/>
                <a:gd name="T48" fmla="*/ 60 w 321"/>
                <a:gd name="T49" fmla="*/ 1710 h 370"/>
                <a:gd name="T50" fmla="*/ 87 w 321"/>
                <a:gd name="T51" fmla="*/ 1676 h 370"/>
                <a:gd name="T52" fmla="*/ 116 w 321"/>
                <a:gd name="T53" fmla="*/ 1437 h 370"/>
                <a:gd name="T54" fmla="*/ 129 w 321"/>
                <a:gd name="T55" fmla="*/ 1271 h 370"/>
                <a:gd name="T56" fmla="*/ 145 w 321"/>
                <a:gd name="T57" fmla="*/ 1095 h 370"/>
                <a:gd name="T58" fmla="*/ 165 w 321"/>
                <a:gd name="T59" fmla="*/ 1008 h 370"/>
                <a:gd name="T60" fmla="*/ 161 w 321"/>
                <a:gd name="T61" fmla="*/ 912 h 370"/>
                <a:gd name="T62" fmla="*/ 198 w 321"/>
                <a:gd name="T63" fmla="*/ 400 h 370"/>
                <a:gd name="T64" fmla="*/ 191 w 321"/>
                <a:gd name="T65" fmla="*/ 336 h 370"/>
                <a:gd name="T66" fmla="*/ 198 w 321"/>
                <a:gd name="T67" fmla="*/ 136 h 370"/>
                <a:gd name="T68" fmla="*/ 216 w 321"/>
                <a:gd name="T69" fmla="*/ 59 h 370"/>
                <a:gd name="T70" fmla="*/ 246 w 321"/>
                <a:gd name="T71" fmla="*/ 70 h 370"/>
                <a:gd name="T72" fmla="*/ 307 w 321"/>
                <a:gd name="T73" fmla="*/ 190 h 370"/>
                <a:gd name="T74" fmla="*/ 331 w 321"/>
                <a:gd name="T75" fmla="*/ 161 h 370"/>
                <a:gd name="T76" fmla="*/ 347 w 321"/>
                <a:gd name="T77" fmla="*/ 115 h 370"/>
                <a:gd name="T78" fmla="*/ 370 w 321"/>
                <a:gd name="T79" fmla="*/ 83 h 370"/>
                <a:gd name="T80" fmla="*/ 415 w 321"/>
                <a:gd name="T81" fmla="*/ 70 h 370"/>
                <a:gd name="T82" fmla="*/ 441 w 321"/>
                <a:gd name="T83" fmla="*/ 2 h 370"/>
                <a:gd name="T84" fmla="*/ 503 w 321"/>
                <a:gd name="T85" fmla="*/ 98 h 370"/>
                <a:gd name="T86" fmla="*/ 529 w 321"/>
                <a:gd name="T87" fmla="*/ 136 h 370"/>
                <a:gd name="T88" fmla="*/ 556 w 321"/>
                <a:gd name="T89" fmla="*/ 136 h 370"/>
                <a:gd name="T90" fmla="*/ 578 w 321"/>
                <a:gd name="T91" fmla="*/ 224 h 370"/>
                <a:gd name="T92" fmla="*/ 601 w 321"/>
                <a:gd name="T93" fmla="*/ 473 h 370"/>
                <a:gd name="T94" fmla="*/ 592 w 321"/>
                <a:gd name="T95" fmla="*/ 658 h 370"/>
                <a:gd name="T96" fmla="*/ 560 w 321"/>
                <a:gd name="T97" fmla="*/ 950 h 370"/>
                <a:gd name="T98" fmla="*/ 544 w 321"/>
                <a:gd name="T99" fmla="*/ 1226 h 370"/>
                <a:gd name="T100" fmla="*/ 544 w 321"/>
                <a:gd name="T101" fmla="*/ 1405 h 370"/>
                <a:gd name="T102" fmla="*/ 547 w 321"/>
                <a:gd name="T103" fmla="*/ 1494 h 370"/>
                <a:gd name="T104" fmla="*/ 550 w 321"/>
                <a:gd name="T105" fmla="*/ 1599 h 370"/>
                <a:gd name="T106" fmla="*/ 550 w 321"/>
                <a:gd name="T107" fmla="*/ 1782 h 370"/>
                <a:gd name="T108" fmla="*/ 560 w 321"/>
                <a:gd name="T109" fmla="*/ 1862 h 370"/>
                <a:gd name="T110" fmla="*/ 556 w 321"/>
                <a:gd name="T111" fmla="*/ 1998 h 370"/>
                <a:gd name="T112" fmla="*/ 586 w 321"/>
                <a:gd name="T113" fmla="*/ 2108 h 370"/>
                <a:gd name="T114" fmla="*/ 592 w 321"/>
                <a:gd name="T115" fmla="*/ 2299 h 370"/>
                <a:gd name="T116" fmla="*/ 599 w 321"/>
                <a:gd name="T117" fmla="*/ 2299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1"/>
                <a:gd name="T178" fmla="*/ 0 h 370"/>
                <a:gd name="T179" fmla="*/ 321 w 321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1" h="370">
                  <a:moveTo>
                    <a:pt x="315" y="266"/>
                  </a:moveTo>
                  <a:lnTo>
                    <a:pt x="301" y="268"/>
                  </a:lnTo>
                  <a:lnTo>
                    <a:pt x="289" y="274"/>
                  </a:lnTo>
                  <a:lnTo>
                    <a:pt x="283" y="276"/>
                  </a:lnTo>
                  <a:lnTo>
                    <a:pt x="279" y="280"/>
                  </a:lnTo>
                  <a:lnTo>
                    <a:pt x="277" y="286"/>
                  </a:lnTo>
                  <a:lnTo>
                    <a:pt x="275" y="292"/>
                  </a:lnTo>
                  <a:lnTo>
                    <a:pt x="275" y="332"/>
                  </a:lnTo>
                  <a:lnTo>
                    <a:pt x="277" y="340"/>
                  </a:lnTo>
                  <a:lnTo>
                    <a:pt x="279" y="344"/>
                  </a:lnTo>
                  <a:lnTo>
                    <a:pt x="285" y="348"/>
                  </a:lnTo>
                  <a:lnTo>
                    <a:pt x="297" y="348"/>
                  </a:lnTo>
                  <a:lnTo>
                    <a:pt x="297" y="360"/>
                  </a:lnTo>
                  <a:lnTo>
                    <a:pt x="295" y="364"/>
                  </a:lnTo>
                  <a:lnTo>
                    <a:pt x="291" y="368"/>
                  </a:lnTo>
                  <a:lnTo>
                    <a:pt x="287" y="370"/>
                  </a:lnTo>
                  <a:lnTo>
                    <a:pt x="285" y="370"/>
                  </a:lnTo>
                  <a:lnTo>
                    <a:pt x="281" y="362"/>
                  </a:lnTo>
                  <a:lnTo>
                    <a:pt x="277" y="358"/>
                  </a:lnTo>
                  <a:lnTo>
                    <a:pt x="267" y="350"/>
                  </a:lnTo>
                  <a:lnTo>
                    <a:pt x="259" y="342"/>
                  </a:lnTo>
                  <a:lnTo>
                    <a:pt x="255" y="340"/>
                  </a:lnTo>
                  <a:lnTo>
                    <a:pt x="255" y="336"/>
                  </a:lnTo>
                  <a:lnTo>
                    <a:pt x="249" y="338"/>
                  </a:lnTo>
                  <a:lnTo>
                    <a:pt x="247" y="340"/>
                  </a:lnTo>
                  <a:lnTo>
                    <a:pt x="245" y="340"/>
                  </a:lnTo>
                  <a:lnTo>
                    <a:pt x="241" y="342"/>
                  </a:lnTo>
                  <a:lnTo>
                    <a:pt x="235" y="340"/>
                  </a:lnTo>
                  <a:lnTo>
                    <a:pt x="227" y="338"/>
                  </a:lnTo>
                  <a:lnTo>
                    <a:pt x="223" y="334"/>
                  </a:lnTo>
                  <a:lnTo>
                    <a:pt x="221" y="330"/>
                  </a:lnTo>
                  <a:lnTo>
                    <a:pt x="205" y="324"/>
                  </a:lnTo>
                  <a:lnTo>
                    <a:pt x="199" y="322"/>
                  </a:lnTo>
                  <a:lnTo>
                    <a:pt x="191" y="322"/>
                  </a:lnTo>
                  <a:lnTo>
                    <a:pt x="183" y="322"/>
                  </a:lnTo>
                  <a:lnTo>
                    <a:pt x="179" y="324"/>
                  </a:lnTo>
                  <a:lnTo>
                    <a:pt x="175" y="324"/>
                  </a:lnTo>
                  <a:lnTo>
                    <a:pt x="167" y="322"/>
                  </a:lnTo>
                  <a:lnTo>
                    <a:pt x="169" y="314"/>
                  </a:lnTo>
                  <a:lnTo>
                    <a:pt x="169" y="310"/>
                  </a:lnTo>
                  <a:lnTo>
                    <a:pt x="167" y="302"/>
                  </a:lnTo>
                  <a:lnTo>
                    <a:pt x="163" y="300"/>
                  </a:lnTo>
                  <a:lnTo>
                    <a:pt x="163" y="296"/>
                  </a:lnTo>
                  <a:lnTo>
                    <a:pt x="165" y="272"/>
                  </a:lnTo>
                  <a:lnTo>
                    <a:pt x="163" y="248"/>
                  </a:lnTo>
                  <a:lnTo>
                    <a:pt x="157" y="250"/>
                  </a:lnTo>
                  <a:lnTo>
                    <a:pt x="149" y="250"/>
                  </a:lnTo>
                  <a:lnTo>
                    <a:pt x="143" y="248"/>
                  </a:lnTo>
                  <a:lnTo>
                    <a:pt x="141" y="246"/>
                  </a:lnTo>
                  <a:lnTo>
                    <a:pt x="139" y="244"/>
                  </a:lnTo>
                  <a:lnTo>
                    <a:pt x="118" y="244"/>
                  </a:lnTo>
                  <a:lnTo>
                    <a:pt x="118" y="252"/>
                  </a:lnTo>
                  <a:lnTo>
                    <a:pt x="116" y="258"/>
                  </a:lnTo>
                  <a:lnTo>
                    <a:pt x="112" y="260"/>
                  </a:lnTo>
                  <a:lnTo>
                    <a:pt x="104" y="260"/>
                  </a:lnTo>
                  <a:lnTo>
                    <a:pt x="92" y="260"/>
                  </a:lnTo>
                  <a:lnTo>
                    <a:pt x="88" y="260"/>
                  </a:lnTo>
                  <a:lnTo>
                    <a:pt x="84" y="258"/>
                  </a:lnTo>
                  <a:lnTo>
                    <a:pt x="76" y="248"/>
                  </a:lnTo>
                  <a:lnTo>
                    <a:pt x="70" y="236"/>
                  </a:lnTo>
                  <a:lnTo>
                    <a:pt x="70" y="222"/>
                  </a:lnTo>
                  <a:lnTo>
                    <a:pt x="2" y="222"/>
                  </a:lnTo>
                  <a:lnTo>
                    <a:pt x="0" y="214"/>
                  </a:lnTo>
                  <a:lnTo>
                    <a:pt x="2" y="204"/>
                  </a:lnTo>
                  <a:lnTo>
                    <a:pt x="4" y="200"/>
                  </a:lnTo>
                  <a:lnTo>
                    <a:pt x="8" y="198"/>
                  </a:lnTo>
                  <a:lnTo>
                    <a:pt x="14" y="198"/>
                  </a:lnTo>
                  <a:lnTo>
                    <a:pt x="16" y="198"/>
                  </a:lnTo>
                  <a:lnTo>
                    <a:pt x="20" y="196"/>
                  </a:lnTo>
                  <a:lnTo>
                    <a:pt x="22" y="194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4" y="198"/>
                  </a:lnTo>
                  <a:lnTo>
                    <a:pt x="38" y="198"/>
                  </a:lnTo>
                  <a:lnTo>
                    <a:pt x="44" y="198"/>
                  </a:lnTo>
                  <a:lnTo>
                    <a:pt x="48" y="194"/>
                  </a:lnTo>
                  <a:lnTo>
                    <a:pt x="52" y="188"/>
                  </a:lnTo>
                  <a:lnTo>
                    <a:pt x="56" y="180"/>
                  </a:lnTo>
                  <a:lnTo>
                    <a:pt x="60" y="166"/>
                  </a:lnTo>
                  <a:lnTo>
                    <a:pt x="60" y="152"/>
                  </a:lnTo>
                  <a:lnTo>
                    <a:pt x="64" y="150"/>
                  </a:lnTo>
                  <a:lnTo>
                    <a:pt x="68" y="146"/>
                  </a:lnTo>
                  <a:lnTo>
                    <a:pt x="70" y="134"/>
                  </a:lnTo>
                  <a:lnTo>
                    <a:pt x="74" y="130"/>
                  </a:lnTo>
                  <a:lnTo>
                    <a:pt x="78" y="126"/>
                  </a:lnTo>
                  <a:lnTo>
                    <a:pt x="82" y="124"/>
                  </a:lnTo>
                  <a:lnTo>
                    <a:pt x="86" y="120"/>
                  </a:lnTo>
                  <a:lnTo>
                    <a:pt x="88" y="116"/>
                  </a:lnTo>
                  <a:lnTo>
                    <a:pt x="86" y="112"/>
                  </a:lnTo>
                  <a:lnTo>
                    <a:pt x="86" y="108"/>
                  </a:lnTo>
                  <a:lnTo>
                    <a:pt x="86" y="104"/>
                  </a:lnTo>
                  <a:lnTo>
                    <a:pt x="98" y="72"/>
                  </a:lnTo>
                  <a:lnTo>
                    <a:pt x="102" y="58"/>
                  </a:lnTo>
                  <a:lnTo>
                    <a:pt x="104" y="46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102" y="26"/>
                  </a:lnTo>
                  <a:lnTo>
                    <a:pt x="104" y="16"/>
                  </a:lnTo>
                  <a:lnTo>
                    <a:pt x="106" y="12"/>
                  </a:lnTo>
                  <a:lnTo>
                    <a:pt x="110" y="10"/>
                  </a:lnTo>
                  <a:lnTo>
                    <a:pt x="114" y="6"/>
                  </a:lnTo>
                  <a:lnTo>
                    <a:pt x="118" y="6"/>
                  </a:lnTo>
                  <a:lnTo>
                    <a:pt x="124" y="6"/>
                  </a:lnTo>
                  <a:lnTo>
                    <a:pt x="130" y="8"/>
                  </a:lnTo>
                  <a:lnTo>
                    <a:pt x="143" y="14"/>
                  </a:lnTo>
                  <a:lnTo>
                    <a:pt x="155" y="20"/>
                  </a:lnTo>
                  <a:lnTo>
                    <a:pt x="163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83" y="14"/>
                  </a:lnTo>
                  <a:lnTo>
                    <a:pt x="185" y="14"/>
                  </a:lnTo>
                  <a:lnTo>
                    <a:pt x="191" y="12"/>
                  </a:lnTo>
                  <a:lnTo>
                    <a:pt x="195" y="10"/>
                  </a:lnTo>
                  <a:lnTo>
                    <a:pt x="201" y="8"/>
                  </a:lnTo>
                  <a:lnTo>
                    <a:pt x="207" y="8"/>
                  </a:lnTo>
                  <a:lnTo>
                    <a:pt x="219" y="8"/>
                  </a:lnTo>
                  <a:lnTo>
                    <a:pt x="221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41" y="4"/>
                  </a:lnTo>
                  <a:lnTo>
                    <a:pt x="255" y="4"/>
                  </a:lnTo>
                  <a:lnTo>
                    <a:pt x="265" y="12"/>
                  </a:lnTo>
                  <a:lnTo>
                    <a:pt x="271" y="16"/>
                  </a:lnTo>
                  <a:lnTo>
                    <a:pt x="279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20"/>
                  </a:lnTo>
                  <a:lnTo>
                    <a:pt x="293" y="16"/>
                  </a:lnTo>
                  <a:lnTo>
                    <a:pt x="301" y="16"/>
                  </a:lnTo>
                  <a:lnTo>
                    <a:pt x="303" y="20"/>
                  </a:lnTo>
                  <a:lnTo>
                    <a:pt x="305" y="26"/>
                  </a:lnTo>
                  <a:lnTo>
                    <a:pt x="315" y="34"/>
                  </a:lnTo>
                  <a:lnTo>
                    <a:pt x="317" y="46"/>
                  </a:lnTo>
                  <a:lnTo>
                    <a:pt x="317" y="54"/>
                  </a:lnTo>
                  <a:lnTo>
                    <a:pt x="321" y="58"/>
                  </a:lnTo>
                  <a:lnTo>
                    <a:pt x="321" y="68"/>
                  </a:lnTo>
                  <a:lnTo>
                    <a:pt x="313" y="76"/>
                  </a:lnTo>
                  <a:lnTo>
                    <a:pt x="307" y="86"/>
                  </a:lnTo>
                  <a:lnTo>
                    <a:pt x="301" y="98"/>
                  </a:lnTo>
                  <a:lnTo>
                    <a:pt x="295" y="110"/>
                  </a:lnTo>
                  <a:lnTo>
                    <a:pt x="295" y="132"/>
                  </a:lnTo>
                  <a:lnTo>
                    <a:pt x="291" y="136"/>
                  </a:lnTo>
                  <a:lnTo>
                    <a:pt x="287" y="142"/>
                  </a:lnTo>
                  <a:lnTo>
                    <a:pt x="285" y="148"/>
                  </a:lnTo>
                  <a:lnTo>
                    <a:pt x="285" y="158"/>
                  </a:lnTo>
                  <a:lnTo>
                    <a:pt x="287" y="162"/>
                  </a:lnTo>
                  <a:lnTo>
                    <a:pt x="291" y="164"/>
                  </a:lnTo>
                  <a:lnTo>
                    <a:pt x="291" y="168"/>
                  </a:lnTo>
                  <a:lnTo>
                    <a:pt x="289" y="172"/>
                  </a:lnTo>
                  <a:lnTo>
                    <a:pt x="289" y="176"/>
                  </a:lnTo>
                  <a:lnTo>
                    <a:pt x="289" y="180"/>
                  </a:lnTo>
                  <a:lnTo>
                    <a:pt x="291" y="186"/>
                  </a:lnTo>
                  <a:lnTo>
                    <a:pt x="295" y="194"/>
                  </a:lnTo>
                  <a:lnTo>
                    <a:pt x="291" y="200"/>
                  </a:lnTo>
                  <a:lnTo>
                    <a:pt x="291" y="206"/>
                  </a:lnTo>
                  <a:lnTo>
                    <a:pt x="291" y="210"/>
                  </a:lnTo>
                  <a:lnTo>
                    <a:pt x="293" y="212"/>
                  </a:lnTo>
                  <a:lnTo>
                    <a:pt x="295" y="216"/>
                  </a:lnTo>
                  <a:lnTo>
                    <a:pt x="293" y="220"/>
                  </a:lnTo>
                  <a:lnTo>
                    <a:pt x="293" y="222"/>
                  </a:lnTo>
                  <a:lnTo>
                    <a:pt x="293" y="230"/>
                  </a:lnTo>
                  <a:lnTo>
                    <a:pt x="299" y="234"/>
                  </a:lnTo>
                  <a:lnTo>
                    <a:pt x="303" y="240"/>
                  </a:lnTo>
                  <a:lnTo>
                    <a:pt x="309" y="244"/>
                  </a:lnTo>
                  <a:lnTo>
                    <a:pt x="309" y="250"/>
                  </a:lnTo>
                  <a:lnTo>
                    <a:pt x="311" y="258"/>
                  </a:lnTo>
                  <a:lnTo>
                    <a:pt x="313" y="266"/>
                  </a:lnTo>
                  <a:lnTo>
                    <a:pt x="315" y="268"/>
                  </a:lnTo>
                  <a:lnTo>
                    <a:pt x="317" y="270"/>
                  </a:lnTo>
                  <a:lnTo>
                    <a:pt x="315" y="2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49" name="Freeform 131"/>
            <p:cNvSpPr>
              <a:spLocks noChangeAspect="1"/>
            </p:cNvSpPr>
            <p:nvPr/>
          </p:nvSpPr>
          <p:spPr bwMode="auto">
            <a:xfrm>
              <a:off x="3064" y="2787"/>
              <a:ext cx="189" cy="347"/>
            </a:xfrm>
            <a:custGeom>
              <a:avLst/>
              <a:gdLst>
                <a:gd name="T0" fmla="*/ 60 w 186"/>
                <a:gd name="T1" fmla="*/ 2541 h 320"/>
                <a:gd name="T2" fmla="*/ 62 w 186"/>
                <a:gd name="T3" fmla="*/ 2431 h 320"/>
                <a:gd name="T4" fmla="*/ 72 w 186"/>
                <a:gd name="T5" fmla="*/ 2363 h 320"/>
                <a:gd name="T6" fmla="*/ 99 w 186"/>
                <a:gd name="T7" fmla="*/ 2282 h 320"/>
                <a:gd name="T8" fmla="*/ 119 w 186"/>
                <a:gd name="T9" fmla="*/ 2206 h 320"/>
                <a:gd name="T10" fmla="*/ 127 w 186"/>
                <a:gd name="T11" fmla="*/ 1920 h 320"/>
                <a:gd name="T12" fmla="*/ 123 w 186"/>
                <a:gd name="T13" fmla="*/ 1814 h 320"/>
                <a:gd name="T14" fmla="*/ 115 w 186"/>
                <a:gd name="T15" fmla="*/ 1709 h 320"/>
                <a:gd name="T16" fmla="*/ 107 w 186"/>
                <a:gd name="T17" fmla="*/ 1606 h 320"/>
                <a:gd name="T18" fmla="*/ 107 w 186"/>
                <a:gd name="T19" fmla="*/ 1534 h 320"/>
                <a:gd name="T20" fmla="*/ 123 w 186"/>
                <a:gd name="T21" fmla="*/ 1432 h 320"/>
                <a:gd name="T22" fmla="*/ 152 w 186"/>
                <a:gd name="T23" fmla="*/ 1353 h 320"/>
                <a:gd name="T24" fmla="*/ 165 w 186"/>
                <a:gd name="T25" fmla="*/ 1251 h 320"/>
                <a:gd name="T26" fmla="*/ 180 w 186"/>
                <a:gd name="T27" fmla="*/ 1140 h 320"/>
                <a:gd name="T28" fmla="*/ 244 w 186"/>
                <a:gd name="T29" fmla="*/ 962 h 320"/>
                <a:gd name="T30" fmla="*/ 263 w 186"/>
                <a:gd name="T31" fmla="*/ 836 h 320"/>
                <a:gd name="T32" fmla="*/ 271 w 186"/>
                <a:gd name="T33" fmla="*/ 673 h 320"/>
                <a:gd name="T34" fmla="*/ 274 w 186"/>
                <a:gd name="T35" fmla="*/ 487 h 320"/>
                <a:gd name="T36" fmla="*/ 279 w 186"/>
                <a:gd name="T37" fmla="*/ 432 h 320"/>
                <a:gd name="T38" fmla="*/ 276 w 186"/>
                <a:gd name="T39" fmla="*/ 95 h 320"/>
                <a:gd name="T40" fmla="*/ 268 w 186"/>
                <a:gd name="T41" fmla="*/ 2 h 320"/>
                <a:gd name="T42" fmla="*/ 250 w 186"/>
                <a:gd name="T43" fmla="*/ 69 h 320"/>
                <a:gd name="T44" fmla="*/ 210 w 186"/>
                <a:gd name="T45" fmla="*/ 131 h 320"/>
                <a:gd name="T46" fmla="*/ 198 w 186"/>
                <a:gd name="T47" fmla="*/ 167 h 320"/>
                <a:gd name="T48" fmla="*/ 189 w 186"/>
                <a:gd name="T49" fmla="*/ 181 h 320"/>
                <a:gd name="T50" fmla="*/ 180 w 186"/>
                <a:gd name="T51" fmla="*/ 167 h 320"/>
                <a:gd name="T52" fmla="*/ 171 w 186"/>
                <a:gd name="T53" fmla="*/ 181 h 320"/>
                <a:gd name="T54" fmla="*/ 162 w 186"/>
                <a:gd name="T55" fmla="*/ 196 h 320"/>
                <a:gd name="T56" fmla="*/ 111 w 186"/>
                <a:gd name="T57" fmla="*/ 250 h 320"/>
                <a:gd name="T58" fmla="*/ 111 w 186"/>
                <a:gd name="T59" fmla="*/ 375 h 320"/>
                <a:gd name="T60" fmla="*/ 131 w 186"/>
                <a:gd name="T61" fmla="*/ 514 h 320"/>
                <a:gd name="T62" fmla="*/ 150 w 186"/>
                <a:gd name="T63" fmla="*/ 656 h 320"/>
                <a:gd name="T64" fmla="*/ 150 w 186"/>
                <a:gd name="T65" fmla="*/ 785 h 320"/>
                <a:gd name="T66" fmla="*/ 146 w 186"/>
                <a:gd name="T67" fmla="*/ 894 h 320"/>
                <a:gd name="T68" fmla="*/ 135 w 186"/>
                <a:gd name="T69" fmla="*/ 931 h 320"/>
                <a:gd name="T70" fmla="*/ 127 w 186"/>
                <a:gd name="T71" fmla="*/ 978 h 320"/>
                <a:gd name="T72" fmla="*/ 123 w 186"/>
                <a:gd name="T73" fmla="*/ 1010 h 320"/>
                <a:gd name="T74" fmla="*/ 103 w 186"/>
                <a:gd name="T75" fmla="*/ 962 h 320"/>
                <a:gd name="T76" fmla="*/ 103 w 186"/>
                <a:gd name="T77" fmla="*/ 807 h 320"/>
                <a:gd name="T78" fmla="*/ 107 w 186"/>
                <a:gd name="T79" fmla="*/ 646 h 320"/>
                <a:gd name="T80" fmla="*/ 86 w 186"/>
                <a:gd name="T81" fmla="*/ 646 h 320"/>
                <a:gd name="T82" fmla="*/ 80 w 186"/>
                <a:gd name="T83" fmla="*/ 573 h 320"/>
                <a:gd name="T84" fmla="*/ 62 w 186"/>
                <a:gd name="T85" fmla="*/ 621 h 320"/>
                <a:gd name="T86" fmla="*/ 12 w 186"/>
                <a:gd name="T87" fmla="*/ 673 h 320"/>
                <a:gd name="T88" fmla="*/ 0 w 186"/>
                <a:gd name="T89" fmla="*/ 744 h 320"/>
                <a:gd name="T90" fmla="*/ 18 w 186"/>
                <a:gd name="T91" fmla="*/ 905 h 320"/>
                <a:gd name="T92" fmla="*/ 64 w 186"/>
                <a:gd name="T93" fmla="*/ 978 h 320"/>
                <a:gd name="T94" fmla="*/ 72 w 186"/>
                <a:gd name="T95" fmla="*/ 1067 h 320"/>
                <a:gd name="T96" fmla="*/ 72 w 186"/>
                <a:gd name="T97" fmla="*/ 1194 h 320"/>
                <a:gd name="T98" fmla="*/ 68 w 186"/>
                <a:gd name="T99" fmla="*/ 1315 h 320"/>
                <a:gd name="T100" fmla="*/ 68 w 186"/>
                <a:gd name="T101" fmla="*/ 1496 h 320"/>
                <a:gd name="T102" fmla="*/ 64 w 186"/>
                <a:gd name="T103" fmla="*/ 1663 h 320"/>
                <a:gd name="T104" fmla="*/ 20 w 186"/>
                <a:gd name="T105" fmla="*/ 1838 h 320"/>
                <a:gd name="T106" fmla="*/ 14 w 186"/>
                <a:gd name="T107" fmla="*/ 1997 h 320"/>
                <a:gd name="T108" fmla="*/ 22 w 186"/>
                <a:gd name="T109" fmla="*/ 2136 h 320"/>
                <a:gd name="T110" fmla="*/ 22 w 186"/>
                <a:gd name="T111" fmla="*/ 2282 h 320"/>
                <a:gd name="T112" fmla="*/ 20 w 186"/>
                <a:gd name="T113" fmla="*/ 2629 h 320"/>
                <a:gd name="T114" fmla="*/ 58 w 186"/>
                <a:gd name="T115" fmla="*/ 2629 h 3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86"/>
                <a:gd name="T175" fmla="*/ 0 h 320"/>
                <a:gd name="T176" fmla="*/ 186 w 186"/>
                <a:gd name="T177" fmla="*/ 320 h 3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86" h="320">
                  <a:moveTo>
                    <a:pt x="32" y="320"/>
                  </a:moveTo>
                  <a:lnTo>
                    <a:pt x="34" y="310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40" y="290"/>
                  </a:lnTo>
                  <a:lnTo>
                    <a:pt x="46" y="288"/>
                  </a:lnTo>
                  <a:lnTo>
                    <a:pt x="54" y="284"/>
                  </a:lnTo>
                  <a:lnTo>
                    <a:pt x="70" y="278"/>
                  </a:lnTo>
                  <a:lnTo>
                    <a:pt x="76" y="274"/>
                  </a:lnTo>
                  <a:lnTo>
                    <a:pt x="80" y="268"/>
                  </a:lnTo>
                  <a:lnTo>
                    <a:pt x="84" y="250"/>
                  </a:lnTo>
                  <a:lnTo>
                    <a:pt x="84" y="234"/>
                  </a:lnTo>
                  <a:lnTo>
                    <a:pt x="84" y="226"/>
                  </a:lnTo>
                  <a:lnTo>
                    <a:pt x="82" y="220"/>
                  </a:lnTo>
                  <a:lnTo>
                    <a:pt x="78" y="212"/>
                  </a:lnTo>
                  <a:lnTo>
                    <a:pt x="78" y="208"/>
                  </a:lnTo>
                  <a:lnTo>
                    <a:pt x="78" y="200"/>
                  </a:lnTo>
                  <a:lnTo>
                    <a:pt x="74" y="196"/>
                  </a:lnTo>
                  <a:lnTo>
                    <a:pt x="74" y="192"/>
                  </a:lnTo>
                  <a:lnTo>
                    <a:pt x="74" y="186"/>
                  </a:lnTo>
                  <a:lnTo>
                    <a:pt x="76" y="182"/>
                  </a:lnTo>
                  <a:lnTo>
                    <a:pt x="82" y="174"/>
                  </a:lnTo>
                  <a:lnTo>
                    <a:pt x="92" y="168"/>
                  </a:lnTo>
                  <a:lnTo>
                    <a:pt x="100" y="164"/>
                  </a:lnTo>
                  <a:lnTo>
                    <a:pt x="106" y="160"/>
                  </a:lnTo>
                  <a:lnTo>
                    <a:pt x="110" y="152"/>
                  </a:lnTo>
                  <a:lnTo>
                    <a:pt x="116" y="144"/>
                  </a:lnTo>
                  <a:lnTo>
                    <a:pt x="120" y="138"/>
                  </a:lnTo>
                  <a:lnTo>
                    <a:pt x="140" y="126"/>
                  </a:lnTo>
                  <a:lnTo>
                    <a:pt x="160" y="116"/>
                  </a:lnTo>
                  <a:lnTo>
                    <a:pt x="168" y="108"/>
                  </a:lnTo>
                  <a:lnTo>
                    <a:pt x="174" y="102"/>
                  </a:lnTo>
                  <a:lnTo>
                    <a:pt x="180" y="92"/>
                  </a:lnTo>
                  <a:lnTo>
                    <a:pt x="180" y="82"/>
                  </a:lnTo>
                  <a:lnTo>
                    <a:pt x="180" y="72"/>
                  </a:lnTo>
                  <a:lnTo>
                    <a:pt x="182" y="60"/>
                  </a:lnTo>
                  <a:lnTo>
                    <a:pt x="182" y="54"/>
                  </a:lnTo>
                  <a:lnTo>
                    <a:pt x="186" y="52"/>
                  </a:lnTo>
                  <a:lnTo>
                    <a:pt x="184" y="24"/>
                  </a:lnTo>
                  <a:lnTo>
                    <a:pt x="184" y="12"/>
                  </a:lnTo>
                  <a:lnTo>
                    <a:pt x="186" y="0"/>
                  </a:lnTo>
                  <a:lnTo>
                    <a:pt x="178" y="2"/>
                  </a:lnTo>
                  <a:lnTo>
                    <a:pt x="170" y="4"/>
                  </a:lnTo>
                  <a:lnTo>
                    <a:pt x="164" y="8"/>
                  </a:lnTo>
                  <a:lnTo>
                    <a:pt x="154" y="12"/>
                  </a:lnTo>
                  <a:lnTo>
                    <a:pt x="140" y="16"/>
                  </a:lnTo>
                  <a:lnTo>
                    <a:pt x="134" y="18"/>
                  </a:lnTo>
                  <a:lnTo>
                    <a:pt x="132" y="20"/>
                  </a:lnTo>
                  <a:lnTo>
                    <a:pt x="130" y="22"/>
                  </a:lnTo>
                  <a:lnTo>
                    <a:pt x="126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80" y="22"/>
                  </a:lnTo>
                  <a:lnTo>
                    <a:pt x="76" y="30"/>
                  </a:lnTo>
                  <a:lnTo>
                    <a:pt x="74" y="40"/>
                  </a:lnTo>
                  <a:lnTo>
                    <a:pt x="76" y="46"/>
                  </a:lnTo>
                  <a:lnTo>
                    <a:pt x="78" y="52"/>
                  </a:lnTo>
                  <a:lnTo>
                    <a:pt x="86" y="62"/>
                  </a:lnTo>
                  <a:lnTo>
                    <a:pt x="94" y="74"/>
                  </a:lnTo>
                  <a:lnTo>
                    <a:pt x="98" y="80"/>
                  </a:lnTo>
                  <a:lnTo>
                    <a:pt x="98" y="86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84" y="118"/>
                  </a:lnTo>
                  <a:lnTo>
                    <a:pt x="84" y="128"/>
                  </a:lnTo>
                  <a:lnTo>
                    <a:pt x="82" y="124"/>
                  </a:lnTo>
                  <a:lnTo>
                    <a:pt x="76" y="120"/>
                  </a:lnTo>
                  <a:lnTo>
                    <a:pt x="72" y="116"/>
                  </a:lnTo>
                  <a:lnTo>
                    <a:pt x="70" y="108"/>
                  </a:lnTo>
                  <a:lnTo>
                    <a:pt x="72" y="98"/>
                  </a:lnTo>
                  <a:lnTo>
                    <a:pt x="74" y="90"/>
                  </a:lnTo>
                  <a:lnTo>
                    <a:pt x="74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56" y="76"/>
                  </a:lnTo>
                  <a:lnTo>
                    <a:pt x="54" y="70"/>
                  </a:lnTo>
                  <a:lnTo>
                    <a:pt x="46" y="70"/>
                  </a:lnTo>
                  <a:lnTo>
                    <a:pt x="36" y="76"/>
                  </a:lnTo>
                  <a:lnTo>
                    <a:pt x="24" y="78"/>
                  </a:lnTo>
                  <a:lnTo>
                    <a:pt x="12" y="82"/>
                  </a:lnTo>
                  <a:lnTo>
                    <a:pt x="6" y="86"/>
                  </a:lnTo>
                  <a:lnTo>
                    <a:pt x="0" y="90"/>
                  </a:lnTo>
                  <a:lnTo>
                    <a:pt x="2" y="106"/>
                  </a:lnTo>
                  <a:lnTo>
                    <a:pt x="18" y="110"/>
                  </a:lnTo>
                  <a:lnTo>
                    <a:pt x="32" y="114"/>
                  </a:lnTo>
                  <a:lnTo>
                    <a:pt x="38" y="118"/>
                  </a:lnTo>
                  <a:lnTo>
                    <a:pt x="42" y="124"/>
                  </a:lnTo>
                  <a:lnTo>
                    <a:pt x="46" y="130"/>
                  </a:lnTo>
                  <a:lnTo>
                    <a:pt x="46" y="138"/>
                  </a:lnTo>
                  <a:lnTo>
                    <a:pt x="46" y="146"/>
                  </a:lnTo>
                  <a:lnTo>
                    <a:pt x="44" y="154"/>
                  </a:lnTo>
                  <a:lnTo>
                    <a:pt x="42" y="160"/>
                  </a:lnTo>
                  <a:lnTo>
                    <a:pt x="42" y="170"/>
                  </a:lnTo>
                  <a:lnTo>
                    <a:pt x="42" y="182"/>
                  </a:lnTo>
                  <a:lnTo>
                    <a:pt x="40" y="192"/>
                  </a:lnTo>
                  <a:lnTo>
                    <a:pt x="38" y="202"/>
                  </a:lnTo>
                  <a:lnTo>
                    <a:pt x="32" y="212"/>
                  </a:lnTo>
                  <a:lnTo>
                    <a:pt x="20" y="224"/>
                  </a:lnTo>
                  <a:lnTo>
                    <a:pt x="14" y="234"/>
                  </a:lnTo>
                  <a:lnTo>
                    <a:pt x="14" y="244"/>
                  </a:lnTo>
                  <a:lnTo>
                    <a:pt x="18" y="252"/>
                  </a:lnTo>
                  <a:lnTo>
                    <a:pt x="22" y="260"/>
                  </a:lnTo>
                  <a:lnTo>
                    <a:pt x="24" y="270"/>
                  </a:lnTo>
                  <a:lnTo>
                    <a:pt x="22" y="278"/>
                  </a:lnTo>
                  <a:lnTo>
                    <a:pt x="20" y="284"/>
                  </a:lnTo>
                  <a:lnTo>
                    <a:pt x="20" y="320"/>
                  </a:lnTo>
                  <a:lnTo>
                    <a:pt x="30" y="320"/>
                  </a:lnTo>
                  <a:lnTo>
                    <a:pt x="32" y="3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0" name="Freeform 132"/>
            <p:cNvSpPr>
              <a:spLocks noChangeAspect="1"/>
            </p:cNvSpPr>
            <p:nvPr/>
          </p:nvSpPr>
          <p:spPr bwMode="auto">
            <a:xfrm>
              <a:off x="2817" y="3033"/>
              <a:ext cx="281" cy="272"/>
            </a:xfrm>
            <a:custGeom>
              <a:avLst/>
              <a:gdLst>
                <a:gd name="T0" fmla="*/ 474 w 275"/>
                <a:gd name="T1" fmla="*/ 735 h 252"/>
                <a:gd name="T2" fmla="*/ 481 w 275"/>
                <a:gd name="T3" fmla="*/ 793 h 252"/>
                <a:gd name="T4" fmla="*/ 481 w 275"/>
                <a:gd name="T5" fmla="*/ 854 h 252"/>
                <a:gd name="T6" fmla="*/ 468 w 275"/>
                <a:gd name="T7" fmla="*/ 935 h 252"/>
                <a:gd name="T8" fmla="*/ 426 w 275"/>
                <a:gd name="T9" fmla="*/ 1074 h 252"/>
                <a:gd name="T10" fmla="*/ 387 w 275"/>
                <a:gd name="T11" fmla="*/ 1331 h 252"/>
                <a:gd name="T12" fmla="*/ 341 w 275"/>
                <a:gd name="T13" fmla="*/ 1551 h 252"/>
                <a:gd name="T14" fmla="*/ 306 w 275"/>
                <a:gd name="T15" fmla="*/ 1627 h 252"/>
                <a:gd name="T16" fmla="*/ 275 w 275"/>
                <a:gd name="T17" fmla="*/ 1669 h 252"/>
                <a:gd name="T18" fmla="*/ 245 w 275"/>
                <a:gd name="T19" fmla="*/ 1722 h 252"/>
                <a:gd name="T20" fmla="*/ 212 w 275"/>
                <a:gd name="T21" fmla="*/ 1738 h 252"/>
                <a:gd name="T22" fmla="*/ 154 w 275"/>
                <a:gd name="T23" fmla="*/ 1722 h 252"/>
                <a:gd name="T24" fmla="*/ 145 w 275"/>
                <a:gd name="T25" fmla="*/ 1777 h 252"/>
                <a:gd name="T26" fmla="*/ 107 w 275"/>
                <a:gd name="T27" fmla="*/ 1777 h 252"/>
                <a:gd name="T28" fmla="*/ 79 w 275"/>
                <a:gd name="T29" fmla="*/ 1834 h 252"/>
                <a:gd name="T30" fmla="*/ 22 w 275"/>
                <a:gd name="T31" fmla="*/ 1646 h 252"/>
                <a:gd name="T32" fmla="*/ 22 w 275"/>
                <a:gd name="T33" fmla="*/ 1573 h 252"/>
                <a:gd name="T34" fmla="*/ 22 w 275"/>
                <a:gd name="T35" fmla="*/ 1573 h 252"/>
                <a:gd name="T36" fmla="*/ 52 w 275"/>
                <a:gd name="T37" fmla="*/ 1439 h 252"/>
                <a:gd name="T38" fmla="*/ 20 w 275"/>
                <a:gd name="T39" fmla="*/ 1352 h 252"/>
                <a:gd name="T40" fmla="*/ 16 w 275"/>
                <a:gd name="T41" fmla="*/ 1294 h 252"/>
                <a:gd name="T42" fmla="*/ 10 w 275"/>
                <a:gd name="T43" fmla="*/ 1097 h 252"/>
                <a:gd name="T44" fmla="*/ 0 w 275"/>
                <a:gd name="T45" fmla="*/ 953 h 252"/>
                <a:gd name="T46" fmla="*/ 6 w 275"/>
                <a:gd name="T47" fmla="*/ 883 h 252"/>
                <a:gd name="T48" fmla="*/ 14 w 275"/>
                <a:gd name="T49" fmla="*/ 944 h 252"/>
                <a:gd name="T50" fmla="*/ 52 w 275"/>
                <a:gd name="T51" fmla="*/ 997 h 252"/>
                <a:gd name="T52" fmla="*/ 71 w 275"/>
                <a:gd name="T53" fmla="*/ 997 h 252"/>
                <a:gd name="T54" fmla="*/ 91 w 275"/>
                <a:gd name="T55" fmla="*/ 935 h 252"/>
                <a:gd name="T56" fmla="*/ 103 w 275"/>
                <a:gd name="T57" fmla="*/ 423 h 252"/>
                <a:gd name="T58" fmla="*/ 128 w 275"/>
                <a:gd name="T59" fmla="*/ 516 h 252"/>
                <a:gd name="T60" fmla="*/ 131 w 275"/>
                <a:gd name="T61" fmla="*/ 585 h 252"/>
                <a:gd name="T62" fmla="*/ 125 w 275"/>
                <a:gd name="T63" fmla="*/ 701 h 252"/>
                <a:gd name="T64" fmla="*/ 167 w 275"/>
                <a:gd name="T65" fmla="*/ 650 h 252"/>
                <a:gd name="T66" fmla="*/ 199 w 275"/>
                <a:gd name="T67" fmla="*/ 493 h 252"/>
                <a:gd name="T68" fmla="*/ 219 w 275"/>
                <a:gd name="T69" fmla="*/ 479 h 252"/>
                <a:gd name="T70" fmla="*/ 235 w 275"/>
                <a:gd name="T71" fmla="*/ 542 h 252"/>
                <a:gd name="T72" fmla="*/ 260 w 275"/>
                <a:gd name="T73" fmla="*/ 542 h 252"/>
                <a:gd name="T74" fmla="*/ 275 w 275"/>
                <a:gd name="T75" fmla="*/ 465 h 252"/>
                <a:gd name="T76" fmla="*/ 287 w 275"/>
                <a:gd name="T77" fmla="*/ 392 h 252"/>
                <a:gd name="T78" fmla="*/ 296 w 275"/>
                <a:gd name="T79" fmla="*/ 363 h 252"/>
                <a:gd name="T80" fmla="*/ 323 w 275"/>
                <a:gd name="T81" fmla="*/ 247 h 252"/>
                <a:gd name="T82" fmla="*/ 356 w 275"/>
                <a:gd name="T83" fmla="*/ 84 h 252"/>
                <a:gd name="T84" fmla="*/ 380 w 275"/>
                <a:gd name="T85" fmla="*/ 2 h 252"/>
                <a:gd name="T86" fmla="*/ 408 w 275"/>
                <a:gd name="T87" fmla="*/ 2 h 252"/>
                <a:gd name="T88" fmla="*/ 429 w 275"/>
                <a:gd name="T89" fmla="*/ 6 h 252"/>
                <a:gd name="T90" fmla="*/ 448 w 275"/>
                <a:gd name="T91" fmla="*/ 133 h 252"/>
                <a:gd name="T92" fmla="*/ 461 w 275"/>
                <a:gd name="T93" fmla="*/ 247 h 252"/>
                <a:gd name="T94" fmla="*/ 461 w 275"/>
                <a:gd name="T95" fmla="*/ 380 h 252"/>
                <a:gd name="T96" fmla="*/ 458 w 275"/>
                <a:gd name="T97" fmla="*/ 683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5"/>
                <a:gd name="T148" fmla="*/ 0 h 252"/>
                <a:gd name="T149" fmla="*/ 275 w 275"/>
                <a:gd name="T150" fmla="*/ 252 h 2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5" h="252">
                  <a:moveTo>
                    <a:pt x="273" y="94"/>
                  </a:moveTo>
                  <a:lnTo>
                    <a:pt x="271" y="100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5" y="112"/>
                  </a:lnTo>
                  <a:lnTo>
                    <a:pt x="275" y="116"/>
                  </a:lnTo>
                  <a:lnTo>
                    <a:pt x="273" y="122"/>
                  </a:lnTo>
                  <a:lnTo>
                    <a:pt x="267" y="128"/>
                  </a:lnTo>
                  <a:lnTo>
                    <a:pt x="253" y="136"/>
                  </a:lnTo>
                  <a:lnTo>
                    <a:pt x="243" y="146"/>
                  </a:lnTo>
                  <a:lnTo>
                    <a:pt x="235" y="158"/>
                  </a:lnTo>
                  <a:lnTo>
                    <a:pt x="221" y="182"/>
                  </a:lnTo>
                  <a:lnTo>
                    <a:pt x="205" y="202"/>
                  </a:lnTo>
                  <a:lnTo>
                    <a:pt x="195" y="212"/>
                  </a:lnTo>
                  <a:lnTo>
                    <a:pt x="185" y="220"/>
                  </a:lnTo>
                  <a:lnTo>
                    <a:pt x="175" y="222"/>
                  </a:lnTo>
                  <a:lnTo>
                    <a:pt x="167" y="224"/>
                  </a:lnTo>
                  <a:lnTo>
                    <a:pt x="157" y="228"/>
                  </a:lnTo>
                  <a:lnTo>
                    <a:pt x="147" y="232"/>
                  </a:lnTo>
                  <a:lnTo>
                    <a:pt x="141" y="236"/>
                  </a:lnTo>
                  <a:lnTo>
                    <a:pt x="135" y="238"/>
                  </a:lnTo>
                  <a:lnTo>
                    <a:pt x="121" y="238"/>
                  </a:lnTo>
                  <a:lnTo>
                    <a:pt x="105" y="236"/>
                  </a:lnTo>
                  <a:lnTo>
                    <a:pt x="89" y="236"/>
                  </a:lnTo>
                  <a:lnTo>
                    <a:pt x="87" y="240"/>
                  </a:lnTo>
                  <a:lnTo>
                    <a:pt x="83" y="244"/>
                  </a:lnTo>
                  <a:lnTo>
                    <a:pt x="72" y="244"/>
                  </a:lnTo>
                  <a:lnTo>
                    <a:pt x="62" y="244"/>
                  </a:lnTo>
                  <a:lnTo>
                    <a:pt x="54" y="248"/>
                  </a:lnTo>
                  <a:lnTo>
                    <a:pt x="48" y="252"/>
                  </a:lnTo>
                  <a:lnTo>
                    <a:pt x="30" y="236"/>
                  </a:lnTo>
                  <a:lnTo>
                    <a:pt x="22" y="226"/>
                  </a:lnTo>
                  <a:lnTo>
                    <a:pt x="20" y="220"/>
                  </a:lnTo>
                  <a:lnTo>
                    <a:pt x="22" y="216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4" y="208"/>
                  </a:lnTo>
                  <a:lnTo>
                    <a:pt x="26" y="198"/>
                  </a:lnTo>
                  <a:lnTo>
                    <a:pt x="24" y="192"/>
                  </a:lnTo>
                  <a:lnTo>
                    <a:pt x="20" y="186"/>
                  </a:lnTo>
                  <a:lnTo>
                    <a:pt x="16" y="182"/>
                  </a:lnTo>
                  <a:lnTo>
                    <a:pt x="16" y="178"/>
                  </a:lnTo>
                  <a:lnTo>
                    <a:pt x="14" y="162"/>
                  </a:lnTo>
                  <a:lnTo>
                    <a:pt x="10" y="150"/>
                  </a:lnTo>
                  <a:lnTo>
                    <a:pt x="6" y="142"/>
                  </a:lnTo>
                  <a:lnTo>
                    <a:pt x="0" y="132"/>
                  </a:lnTo>
                  <a:lnTo>
                    <a:pt x="4" y="126"/>
                  </a:lnTo>
                  <a:lnTo>
                    <a:pt x="6" y="122"/>
                  </a:lnTo>
                  <a:lnTo>
                    <a:pt x="10" y="122"/>
                  </a:lnTo>
                  <a:lnTo>
                    <a:pt x="14" y="130"/>
                  </a:lnTo>
                  <a:lnTo>
                    <a:pt x="20" y="134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0" y="132"/>
                  </a:lnTo>
                  <a:lnTo>
                    <a:pt x="54" y="128"/>
                  </a:lnTo>
                  <a:lnTo>
                    <a:pt x="60" y="124"/>
                  </a:lnTo>
                  <a:lnTo>
                    <a:pt x="60" y="58"/>
                  </a:lnTo>
                  <a:lnTo>
                    <a:pt x="64" y="60"/>
                  </a:lnTo>
                  <a:lnTo>
                    <a:pt x="72" y="70"/>
                  </a:lnTo>
                  <a:lnTo>
                    <a:pt x="74" y="74"/>
                  </a:lnTo>
                  <a:lnTo>
                    <a:pt x="74" y="80"/>
                  </a:lnTo>
                  <a:lnTo>
                    <a:pt x="72" y="88"/>
                  </a:lnTo>
                  <a:lnTo>
                    <a:pt x="70" y="96"/>
                  </a:lnTo>
                  <a:lnTo>
                    <a:pt x="89" y="96"/>
                  </a:lnTo>
                  <a:lnTo>
                    <a:pt x="97" y="90"/>
                  </a:lnTo>
                  <a:lnTo>
                    <a:pt x="105" y="78"/>
                  </a:lnTo>
                  <a:lnTo>
                    <a:pt x="113" y="68"/>
                  </a:lnTo>
                  <a:lnTo>
                    <a:pt x="119" y="64"/>
                  </a:lnTo>
                  <a:lnTo>
                    <a:pt x="125" y="66"/>
                  </a:lnTo>
                  <a:lnTo>
                    <a:pt x="131" y="70"/>
                  </a:lnTo>
                  <a:lnTo>
                    <a:pt x="135" y="74"/>
                  </a:lnTo>
                  <a:lnTo>
                    <a:pt x="141" y="76"/>
                  </a:lnTo>
                  <a:lnTo>
                    <a:pt x="149" y="74"/>
                  </a:lnTo>
                  <a:lnTo>
                    <a:pt x="153" y="70"/>
                  </a:lnTo>
                  <a:lnTo>
                    <a:pt x="157" y="64"/>
                  </a:lnTo>
                  <a:lnTo>
                    <a:pt x="159" y="58"/>
                  </a:lnTo>
                  <a:lnTo>
                    <a:pt x="163" y="54"/>
                  </a:lnTo>
                  <a:lnTo>
                    <a:pt x="165" y="52"/>
                  </a:lnTo>
                  <a:lnTo>
                    <a:pt x="169" y="50"/>
                  </a:lnTo>
                  <a:lnTo>
                    <a:pt x="173" y="48"/>
                  </a:lnTo>
                  <a:lnTo>
                    <a:pt x="185" y="34"/>
                  </a:lnTo>
                  <a:lnTo>
                    <a:pt x="197" y="20"/>
                  </a:lnTo>
                  <a:lnTo>
                    <a:pt x="203" y="12"/>
                  </a:lnTo>
                  <a:lnTo>
                    <a:pt x="209" y="6"/>
                  </a:lnTo>
                  <a:lnTo>
                    <a:pt x="217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39" y="4"/>
                  </a:lnTo>
                  <a:lnTo>
                    <a:pt x="245" y="6"/>
                  </a:lnTo>
                  <a:lnTo>
                    <a:pt x="255" y="8"/>
                  </a:lnTo>
                  <a:lnTo>
                    <a:pt x="255" y="18"/>
                  </a:lnTo>
                  <a:lnTo>
                    <a:pt x="259" y="26"/>
                  </a:lnTo>
                  <a:lnTo>
                    <a:pt x="263" y="34"/>
                  </a:lnTo>
                  <a:lnTo>
                    <a:pt x="265" y="44"/>
                  </a:lnTo>
                  <a:lnTo>
                    <a:pt x="263" y="52"/>
                  </a:lnTo>
                  <a:lnTo>
                    <a:pt x="261" y="58"/>
                  </a:lnTo>
                  <a:lnTo>
                    <a:pt x="261" y="94"/>
                  </a:lnTo>
                  <a:lnTo>
                    <a:pt x="273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1" name="Freeform 133"/>
            <p:cNvSpPr>
              <a:spLocks noChangeAspect="1"/>
            </p:cNvSpPr>
            <p:nvPr/>
          </p:nvSpPr>
          <p:spPr bwMode="auto">
            <a:xfrm>
              <a:off x="2979" y="2896"/>
              <a:ext cx="131" cy="145"/>
            </a:xfrm>
            <a:custGeom>
              <a:avLst/>
              <a:gdLst>
                <a:gd name="T0" fmla="*/ 150 w 128"/>
                <a:gd name="T1" fmla="*/ 0 h 134"/>
                <a:gd name="T2" fmla="*/ 150 w 128"/>
                <a:gd name="T3" fmla="*/ 6 h 134"/>
                <a:gd name="T4" fmla="*/ 182 w 128"/>
                <a:gd name="T5" fmla="*/ 76 h 134"/>
                <a:gd name="T6" fmla="*/ 209 w 128"/>
                <a:gd name="T7" fmla="*/ 104 h 134"/>
                <a:gd name="T8" fmla="*/ 219 w 128"/>
                <a:gd name="T9" fmla="*/ 143 h 134"/>
                <a:gd name="T10" fmla="*/ 225 w 128"/>
                <a:gd name="T11" fmla="*/ 183 h 134"/>
                <a:gd name="T12" fmla="*/ 231 w 128"/>
                <a:gd name="T13" fmla="*/ 232 h 134"/>
                <a:gd name="T14" fmla="*/ 231 w 128"/>
                <a:gd name="T15" fmla="*/ 294 h 134"/>
                <a:gd name="T16" fmla="*/ 231 w 128"/>
                <a:gd name="T17" fmla="*/ 357 h 134"/>
                <a:gd name="T18" fmla="*/ 229 w 128"/>
                <a:gd name="T19" fmla="*/ 418 h 134"/>
                <a:gd name="T20" fmla="*/ 225 w 128"/>
                <a:gd name="T21" fmla="*/ 467 h 134"/>
                <a:gd name="T22" fmla="*/ 225 w 128"/>
                <a:gd name="T23" fmla="*/ 546 h 134"/>
                <a:gd name="T24" fmla="*/ 225 w 128"/>
                <a:gd name="T25" fmla="*/ 640 h 134"/>
                <a:gd name="T26" fmla="*/ 221 w 128"/>
                <a:gd name="T27" fmla="*/ 716 h 134"/>
                <a:gd name="T28" fmla="*/ 219 w 128"/>
                <a:gd name="T29" fmla="*/ 785 h 134"/>
                <a:gd name="T30" fmla="*/ 209 w 128"/>
                <a:gd name="T31" fmla="*/ 874 h 134"/>
                <a:gd name="T32" fmla="*/ 186 w 128"/>
                <a:gd name="T33" fmla="*/ 961 h 134"/>
                <a:gd name="T34" fmla="*/ 174 w 128"/>
                <a:gd name="T35" fmla="*/ 1040 h 134"/>
                <a:gd name="T36" fmla="*/ 154 w 128"/>
                <a:gd name="T37" fmla="*/ 1029 h 134"/>
                <a:gd name="T38" fmla="*/ 144 w 128"/>
                <a:gd name="T39" fmla="*/ 1023 h 134"/>
                <a:gd name="T40" fmla="*/ 135 w 128"/>
                <a:gd name="T41" fmla="*/ 992 h 134"/>
                <a:gd name="T42" fmla="*/ 123 w 128"/>
                <a:gd name="T43" fmla="*/ 971 h 134"/>
                <a:gd name="T44" fmla="*/ 104 w 128"/>
                <a:gd name="T45" fmla="*/ 992 h 134"/>
                <a:gd name="T46" fmla="*/ 96 w 128"/>
                <a:gd name="T47" fmla="*/ 951 h 134"/>
                <a:gd name="T48" fmla="*/ 88 w 128"/>
                <a:gd name="T49" fmla="*/ 951 h 134"/>
                <a:gd name="T50" fmla="*/ 80 w 128"/>
                <a:gd name="T51" fmla="*/ 945 h 134"/>
                <a:gd name="T52" fmla="*/ 68 w 128"/>
                <a:gd name="T53" fmla="*/ 917 h 134"/>
                <a:gd name="T54" fmla="*/ 62 w 128"/>
                <a:gd name="T55" fmla="*/ 897 h 134"/>
                <a:gd name="T56" fmla="*/ 62 w 128"/>
                <a:gd name="T57" fmla="*/ 849 h 134"/>
                <a:gd name="T58" fmla="*/ 60 w 128"/>
                <a:gd name="T59" fmla="*/ 759 h 134"/>
                <a:gd name="T60" fmla="*/ 58 w 128"/>
                <a:gd name="T61" fmla="*/ 716 h 134"/>
                <a:gd name="T62" fmla="*/ 54 w 128"/>
                <a:gd name="T63" fmla="*/ 689 h 134"/>
                <a:gd name="T64" fmla="*/ 20 w 128"/>
                <a:gd name="T65" fmla="*/ 640 h 134"/>
                <a:gd name="T66" fmla="*/ 12 w 128"/>
                <a:gd name="T67" fmla="*/ 591 h 134"/>
                <a:gd name="T68" fmla="*/ 8 w 128"/>
                <a:gd name="T69" fmla="*/ 546 h 134"/>
                <a:gd name="T70" fmla="*/ 6 w 128"/>
                <a:gd name="T71" fmla="*/ 511 h 134"/>
                <a:gd name="T72" fmla="*/ 8 w 128"/>
                <a:gd name="T73" fmla="*/ 503 h 134"/>
                <a:gd name="T74" fmla="*/ 6 w 128"/>
                <a:gd name="T75" fmla="*/ 483 h 134"/>
                <a:gd name="T76" fmla="*/ 4 w 128"/>
                <a:gd name="T77" fmla="*/ 452 h 134"/>
                <a:gd name="T78" fmla="*/ 0 w 128"/>
                <a:gd name="T79" fmla="*/ 403 h 134"/>
                <a:gd name="T80" fmla="*/ 0 w 128"/>
                <a:gd name="T81" fmla="*/ 372 h 134"/>
                <a:gd name="T82" fmla="*/ 4 w 128"/>
                <a:gd name="T83" fmla="*/ 357 h 134"/>
                <a:gd name="T84" fmla="*/ 12 w 128"/>
                <a:gd name="T85" fmla="*/ 357 h 134"/>
                <a:gd name="T86" fmla="*/ 18 w 128"/>
                <a:gd name="T87" fmla="*/ 372 h 134"/>
                <a:gd name="T88" fmla="*/ 48 w 128"/>
                <a:gd name="T89" fmla="*/ 372 h 134"/>
                <a:gd name="T90" fmla="*/ 58 w 128"/>
                <a:gd name="T91" fmla="*/ 294 h 134"/>
                <a:gd name="T92" fmla="*/ 80 w 128"/>
                <a:gd name="T93" fmla="*/ 198 h 134"/>
                <a:gd name="T94" fmla="*/ 104 w 128"/>
                <a:gd name="T95" fmla="*/ 122 h 134"/>
                <a:gd name="T96" fmla="*/ 114 w 128"/>
                <a:gd name="T97" fmla="*/ 89 h 134"/>
                <a:gd name="T98" fmla="*/ 108 w 128"/>
                <a:gd name="T99" fmla="*/ 65 h 134"/>
                <a:gd name="T100" fmla="*/ 108 w 128"/>
                <a:gd name="T101" fmla="*/ 6 h 134"/>
                <a:gd name="T102" fmla="*/ 114 w 128"/>
                <a:gd name="T103" fmla="*/ 4 h 134"/>
                <a:gd name="T104" fmla="*/ 123 w 128"/>
                <a:gd name="T105" fmla="*/ 2 h 134"/>
                <a:gd name="T106" fmla="*/ 135 w 128"/>
                <a:gd name="T107" fmla="*/ 0 h 134"/>
                <a:gd name="T108" fmla="*/ 147 w 128"/>
                <a:gd name="T109" fmla="*/ 0 h 134"/>
                <a:gd name="T110" fmla="*/ 150 w 128"/>
                <a:gd name="T111" fmla="*/ 0 h 1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8"/>
                <a:gd name="T169" fmla="*/ 0 h 134"/>
                <a:gd name="T170" fmla="*/ 128 w 128"/>
                <a:gd name="T171" fmla="*/ 134 h 1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8" h="134">
                  <a:moveTo>
                    <a:pt x="84" y="0"/>
                  </a:moveTo>
                  <a:lnTo>
                    <a:pt x="84" y="6"/>
                  </a:lnTo>
                  <a:lnTo>
                    <a:pt x="100" y="10"/>
                  </a:lnTo>
                  <a:lnTo>
                    <a:pt x="114" y="14"/>
                  </a:lnTo>
                  <a:lnTo>
                    <a:pt x="120" y="18"/>
                  </a:lnTo>
                  <a:lnTo>
                    <a:pt x="124" y="24"/>
                  </a:lnTo>
                  <a:lnTo>
                    <a:pt x="128" y="30"/>
                  </a:lnTo>
                  <a:lnTo>
                    <a:pt x="128" y="38"/>
                  </a:lnTo>
                  <a:lnTo>
                    <a:pt x="128" y="46"/>
                  </a:lnTo>
                  <a:lnTo>
                    <a:pt x="126" y="54"/>
                  </a:lnTo>
                  <a:lnTo>
                    <a:pt x="124" y="60"/>
                  </a:lnTo>
                  <a:lnTo>
                    <a:pt x="124" y="70"/>
                  </a:lnTo>
                  <a:lnTo>
                    <a:pt x="124" y="82"/>
                  </a:lnTo>
                  <a:lnTo>
                    <a:pt x="122" y="92"/>
                  </a:lnTo>
                  <a:lnTo>
                    <a:pt x="120" y="102"/>
                  </a:lnTo>
                  <a:lnTo>
                    <a:pt x="114" y="112"/>
                  </a:lnTo>
                  <a:lnTo>
                    <a:pt x="102" y="124"/>
                  </a:lnTo>
                  <a:lnTo>
                    <a:pt x="96" y="134"/>
                  </a:lnTo>
                  <a:lnTo>
                    <a:pt x="86" y="132"/>
                  </a:lnTo>
                  <a:lnTo>
                    <a:pt x="80" y="130"/>
                  </a:lnTo>
                  <a:lnTo>
                    <a:pt x="74" y="128"/>
                  </a:lnTo>
                  <a:lnTo>
                    <a:pt x="66" y="126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50" y="122"/>
                  </a:lnTo>
                  <a:lnTo>
                    <a:pt x="46" y="120"/>
                  </a:lnTo>
                  <a:lnTo>
                    <a:pt x="40" y="118"/>
                  </a:lnTo>
                  <a:lnTo>
                    <a:pt x="36" y="116"/>
                  </a:lnTo>
                  <a:lnTo>
                    <a:pt x="36" y="110"/>
                  </a:lnTo>
                  <a:lnTo>
                    <a:pt x="34" y="98"/>
                  </a:lnTo>
                  <a:lnTo>
                    <a:pt x="32" y="92"/>
                  </a:lnTo>
                  <a:lnTo>
                    <a:pt x="28" y="88"/>
                  </a:lnTo>
                  <a:lnTo>
                    <a:pt x="20" y="82"/>
                  </a:lnTo>
                  <a:lnTo>
                    <a:pt x="12" y="76"/>
                  </a:lnTo>
                  <a:lnTo>
                    <a:pt x="8" y="70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4" y="58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6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32" y="38"/>
                  </a:lnTo>
                  <a:lnTo>
                    <a:pt x="46" y="26"/>
                  </a:lnTo>
                  <a:lnTo>
                    <a:pt x="58" y="16"/>
                  </a:lnTo>
                  <a:lnTo>
                    <a:pt x="62" y="12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2" name="Freeform 134"/>
            <p:cNvSpPr>
              <a:spLocks noChangeAspect="1"/>
            </p:cNvSpPr>
            <p:nvPr/>
          </p:nvSpPr>
          <p:spPr bwMode="auto">
            <a:xfrm>
              <a:off x="2922" y="2737"/>
              <a:ext cx="205" cy="211"/>
            </a:xfrm>
            <a:custGeom>
              <a:avLst/>
              <a:gdLst>
                <a:gd name="T0" fmla="*/ 166 w 200"/>
                <a:gd name="T1" fmla="*/ 1647 h 194"/>
                <a:gd name="T2" fmla="*/ 216 w 200"/>
                <a:gd name="T3" fmla="*/ 1437 h 194"/>
                <a:gd name="T4" fmla="*/ 220 w 200"/>
                <a:gd name="T5" fmla="*/ 1364 h 194"/>
                <a:gd name="T6" fmla="*/ 222 w 200"/>
                <a:gd name="T7" fmla="*/ 1335 h 194"/>
                <a:gd name="T8" fmla="*/ 246 w 200"/>
                <a:gd name="T9" fmla="*/ 1292 h 194"/>
                <a:gd name="T10" fmla="*/ 268 w 200"/>
                <a:gd name="T11" fmla="*/ 1234 h 194"/>
                <a:gd name="T12" fmla="*/ 263 w 200"/>
                <a:gd name="T13" fmla="*/ 1209 h 194"/>
                <a:gd name="T14" fmla="*/ 285 w 200"/>
                <a:gd name="T15" fmla="*/ 1132 h 194"/>
                <a:gd name="T16" fmla="*/ 330 w 200"/>
                <a:gd name="T17" fmla="*/ 1090 h 194"/>
                <a:gd name="T18" fmla="*/ 351 w 200"/>
                <a:gd name="T19" fmla="*/ 923 h 194"/>
                <a:gd name="T20" fmla="*/ 358 w 200"/>
                <a:gd name="T21" fmla="*/ 781 h 194"/>
                <a:gd name="T22" fmla="*/ 364 w 200"/>
                <a:gd name="T23" fmla="*/ 658 h 194"/>
                <a:gd name="T24" fmla="*/ 364 w 200"/>
                <a:gd name="T25" fmla="*/ 521 h 194"/>
                <a:gd name="T26" fmla="*/ 376 w 200"/>
                <a:gd name="T27" fmla="*/ 444 h 194"/>
                <a:gd name="T28" fmla="*/ 372 w 200"/>
                <a:gd name="T29" fmla="*/ 317 h 194"/>
                <a:gd name="T30" fmla="*/ 338 w 200"/>
                <a:gd name="T31" fmla="*/ 137 h 194"/>
                <a:gd name="T32" fmla="*/ 306 w 200"/>
                <a:gd name="T33" fmla="*/ 70 h 194"/>
                <a:gd name="T34" fmla="*/ 292 w 200"/>
                <a:gd name="T35" fmla="*/ 4 h 194"/>
                <a:gd name="T36" fmla="*/ 263 w 200"/>
                <a:gd name="T37" fmla="*/ 2 h 194"/>
                <a:gd name="T38" fmla="*/ 227 w 200"/>
                <a:gd name="T39" fmla="*/ 83 h 194"/>
                <a:gd name="T40" fmla="*/ 216 w 200"/>
                <a:gd name="T41" fmla="*/ 176 h 194"/>
                <a:gd name="T42" fmla="*/ 212 w 200"/>
                <a:gd name="T43" fmla="*/ 581 h 194"/>
                <a:gd name="T44" fmla="*/ 220 w 200"/>
                <a:gd name="T45" fmla="*/ 687 h 194"/>
                <a:gd name="T46" fmla="*/ 255 w 200"/>
                <a:gd name="T47" fmla="*/ 730 h 194"/>
                <a:gd name="T48" fmla="*/ 251 w 200"/>
                <a:gd name="T49" fmla="*/ 868 h 194"/>
                <a:gd name="T50" fmla="*/ 234 w 200"/>
                <a:gd name="T51" fmla="*/ 923 h 194"/>
                <a:gd name="T52" fmla="*/ 222 w 200"/>
                <a:gd name="T53" fmla="*/ 849 h 194"/>
                <a:gd name="T54" fmla="*/ 200 w 200"/>
                <a:gd name="T55" fmla="*/ 740 h 194"/>
                <a:gd name="T56" fmla="*/ 174 w 200"/>
                <a:gd name="T57" fmla="*/ 658 h 194"/>
                <a:gd name="T58" fmla="*/ 162 w 200"/>
                <a:gd name="T59" fmla="*/ 632 h 194"/>
                <a:gd name="T60" fmla="*/ 154 w 200"/>
                <a:gd name="T61" fmla="*/ 658 h 194"/>
                <a:gd name="T62" fmla="*/ 136 w 200"/>
                <a:gd name="T63" fmla="*/ 658 h 194"/>
                <a:gd name="T64" fmla="*/ 116 w 200"/>
                <a:gd name="T65" fmla="*/ 605 h 194"/>
                <a:gd name="T66" fmla="*/ 60 w 200"/>
                <a:gd name="T67" fmla="*/ 491 h 194"/>
                <a:gd name="T68" fmla="*/ 58 w 200"/>
                <a:gd name="T69" fmla="*/ 812 h 194"/>
                <a:gd name="T70" fmla="*/ 52 w 200"/>
                <a:gd name="T71" fmla="*/ 846 h 194"/>
                <a:gd name="T72" fmla="*/ 0 w 200"/>
                <a:gd name="T73" fmla="*/ 1437 h 194"/>
                <a:gd name="T74" fmla="*/ 46 w 200"/>
                <a:gd name="T75" fmla="*/ 1647 h 194"/>
                <a:gd name="T76" fmla="*/ 56 w 200"/>
                <a:gd name="T77" fmla="*/ 1647 h 194"/>
                <a:gd name="T78" fmla="*/ 79 w 200"/>
                <a:gd name="T79" fmla="*/ 1647 h 194"/>
                <a:gd name="T80" fmla="*/ 104 w 200"/>
                <a:gd name="T81" fmla="*/ 1691 h 194"/>
                <a:gd name="T82" fmla="*/ 146 w 200"/>
                <a:gd name="T83" fmla="*/ 1723 h 1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0"/>
                <a:gd name="T127" fmla="*/ 0 h 194"/>
                <a:gd name="T128" fmla="*/ 200 w 200"/>
                <a:gd name="T129" fmla="*/ 194 h 1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0" h="194">
                  <a:moveTo>
                    <a:pt x="78" y="194"/>
                  </a:moveTo>
                  <a:lnTo>
                    <a:pt x="88" y="184"/>
                  </a:lnTo>
                  <a:lnTo>
                    <a:pt x="102" y="172"/>
                  </a:lnTo>
                  <a:lnTo>
                    <a:pt x="114" y="162"/>
                  </a:lnTo>
                  <a:lnTo>
                    <a:pt x="118" y="158"/>
                  </a:lnTo>
                  <a:lnTo>
                    <a:pt x="116" y="154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22" y="148"/>
                  </a:lnTo>
                  <a:lnTo>
                    <a:pt x="130" y="146"/>
                  </a:lnTo>
                  <a:lnTo>
                    <a:pt x="138" y="146"/>
                  </a:lnTo>
                  <a:lnTo>
                    <a:pt x="140" y="140"/>
                  </a:lnTo>
                  <a:lnTo>
                    <a:pt x="140" y="138"/>
                  </a:lnTo>
                  <a:lnTo>
                    <a:pt x="138" y="136"/>
                  </a:lnTo>
                  <a:lnTo>
                    <a:pt x="144" y="132"/>
                  </a:lnTo>
                  <a:lnTo>
                    <a:pt x="150" y="128"/>
                  </a:lnTo>
                  <a:lnTo>
                    <a:pt x="162" y="124"/>
                  </a:lnTo>
                  <a:lnTo>
                    <a:pt x="174" y="122"/>
                  </a:lnTo>
                  <a:lnTo>
                    <a:pt x="184" y="116"/>
                  </a:lnTo>
                  <a:lnTo>
                    <a:pt x="184" y="104"/>
                  </a:lnTo>
                  <a:lnTo>
                    <a:pt x="186" y="96"/>
                  </a:lnTo>
                  <a:lnTo>
                    <a:pt x="188" y="88"/>
                  </a:lnTo>
                  <a:lnTo>
                    <a:pt x="194" y="82"/>
                  </a:lnTo>
                  <a:lnTo>
                    <a:pt x="192" y="74"/>
                  </a:lnTo>
                  <a:lnTo>
                    <a:pt x="192" y="64"/>
                  </a:lnTo>
                  <a:lnTo>
                    <a:pt x="192" y="58"/>
                  </a:lnTo>
                  <a:lnTo>
                    <a:pt x="196" y="54"/>
                  </a:lnTo>
                  <a:lnTo>
                    <a:pt x="198" y="50"/>
                  </a:lnTo>
                  <a:lnTo>
                    <a:pt x="200" y="46"/>
                  </a:lnTo>
                  <a:lnTo>
                    <a:pt x="196" y="36"/>
                  </a:lnTo>
                  <a:lnTo>
                    <a:pt x="194" y="28"/>
                  </a:lnTo>
                  <a:lnTo>
                    <a:pt x="178" y="16"/>
                  </a:lnTo>
                  <a:lnTo>
                    <a:pt x="172" y="12"/>
                  </a:lnTo>
                  <a:lnTo>
                    <a:pt x="162" y="8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0"/>
                  </a:lnTo>
                  <a:lnTo>
                    <a:pt x="138" y="2"/>
                  </a:lnTo>
                  <a:lnTo>
                    <a:pt x="126" y="8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4" y="20"/>
                  </a:lnTo>
                  <a:lnTo>
                    <a:pt x="112" y="26"/>
                  </a:lnTo>
                  <a:lnTo>
                    <a:pt x="112" y="66"/>
                  </a:lnTo>
                  <a:lnTo>
                    <a:pt x="114" y="74"/>
                  </a:lnTo>
                  <a:lnTo>
                    <a:pt x="116" y="78"/>
                  </a:lnTo>
                  <a:lnTo>
                    <a:pt x="122" y="82"/>
                  </a:lnTo>
                  <a:lnTo>
                    <a:pt x="134" y="82"/>
                  </a:lnTo>
                  <a:lnTo>
                    <a:pt x="134" y="94"/>
                  </a:lnTo>
                  <a:lnTo>
                    <a:pt x="132" y="98"/>
                  </a:lnTo>
                  <a:lnTo>
                    <a:pt x="128" y="102"/>
                  </a:lnTo>
                  <a:lnTo>
                    <a:pt x="124" y="104"/>
                  </a:lnTo>
                  <a:lnTo>
                    <a:pt x="122" y="104"/>
                  </a:lnTo>
                  <a:lnTo>
                    <a:pt x="118" y="96"/>
                  </a:lnTo>
                  <a:lnTo>
                    <a:pt x="114" y="92"/>
                  </a:lnTo>
                  <a:lnTo>
                    <a:pt x="104" y="84"/>
                  </a:lnTo>
                  <a:lnTo>
                    <a:pt x="96" y="76"/>
                  </a:lnTo>
                  <a:lnTo>
                    <a:pt x="92" y="74"/>
                  </a:lnTo>
                  <a:lnTo>
                    <a:pt x="92" y="70"/>
                  </a:lnTo>
                  <a:lnTo>
                    <a:pt x="86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8" y="76"/>
                  </a:lnTo>
                  <a:lnTo>
                    <a:pt x="72" y="74"/>
                  </a:lnTo>
                  <a:lnTo>
                    <a:pt x="64" y="72"/>
                  </a:lnTo>
                  <a:lnTo>
                    <a:pt x="60" y="68"/>
                  </a:lnTo>
                  <a:lnTo>
                    <a:pt x="58" y="64"/>
                  </a:lnTo>
                  <a:lnTo>
                    <a:pt x="34" y="56"/>
                  </a:lnTo>
                  <a:lnTo>
                    <a:pt x="34" y="88"/>
                  </a:lnTo>
                  <a:lnTo>
                    <a:pt x="32" y="92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0" y="94"/>
                  </a:lnTo>
                  <a:lnTo>
                    <a:pt x="0" y="162"/>
                  </a:lnTo>
                  <a:lnTo>
                    <a:pt x="18" y="182"/>
                  </a:lnTo>
                  <a:lnTo>
                    <a:pt x="20" y="184"/>
                  </a:lnTo>
                  <a:lnTo>
                    <a:pt x="24" y="186"/>
                  </a:lnTo>
                  <a:lnTo>
                    <a:pt x="30" y="184"/>
                  </a:lnTo>
                  <a:lnTo>
                    <a:pt x="38" y="182"/>
                  </a:lnTo>
                  <a:lnTo>
                    <a:pt x="44" y="184"/>
                  </a:lnTo>
                  <a:lnTo>
                    <a:pt x="50" y="188"/>
                  </a:lnTo>
                  <a:lnTo>
                    <a:pt x="56" y="190"/>
                  </a:lnTo>
                  <a:lnTo>
                    <a:pt x="62" y="194"/>
                  </a:lnTo>
                  <a:lnTo>
                    <a:pt x="78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3" name="Freeform 135"/>
            <p:cNvSpPr>
              <a:spLocks noChangeAspect="1"/>
            </p:cNvSpPr>
            <p:nvPr/>
          </p:nvSpPr>
          <p:spPr bwMode="auto">
            <a:xfrm>
              <a:off x="2741" y="2689"/>
              <a:ext cx="216" cy="257"/>
            </a:xfrm>
            <a:custGeom>
              <a:avLst/>
              <a:gdLst>
                <a:gd name="T0" fmla="*/ 313 w 211"/>
                <a:gd name="T1" fmla="*/ 2163 h 236"/>
                <a:gd name="T2" fmla="*/ 210 w 211"/>
                <a:gd name="T3" fmla="*/ 2147 h 236"/>
                <a:gd name="T4" fmla="*/ 200 w 211"/>
                <a:gd name="T5" fmla="*/ 2076 h 236"/>
                <a:gd name="T6" fmla="*/ 54 w 211"/>
                <a:gd name="T7" fmla="*/ 2041 h 236"/>
                <a:gd name="T8" fmla="*/ 48 w 211"/>
                <a:gd name="T9" fmla="*/ 2018 h 236"/>
                <a:gd name="T10" fmla="*/ 4 w 211"/>
                <a:gd name="T11" fmla="*/ 2041 h 236"/>
                <a:gd name="T12" fmla="*/ 0 w 211"/>
                <a:gd name="T13" fmla="*/ 1930 h 236"/>
                <a:gd name="T14" fmla="*/ 4 w 211"/>
                <a:gd name="T15" fmla="*/ 1773 h 236"/>
                <a:gd name="T16" fmla="*/ 6 w 211"/>
                <a:gd name="T17" fmla="*/ 1598 h 236"/>
                <a:gd name="T18" fmla="*/ 14 w 211"/>
                <a:gd name="T19" fmla="*/ 1405 h 236"/>
                <a:gd name="T20" fmla="*/ 52 w 211"/>
                <a:gd name="T21" fmla="*/ 1216 h 236"/>
                <a:gd name="T22" fmla="*/ 62 w 211"/>
                <a:gd name="T23" fmla="*/ 1031 h 236"/>
                <a:gd name="T24" fmla="*/ 60 w 211"/>
                <a:gd name="T25" fmla="*/ 823 h 236"/>
                <a:gd name="T26" fmla="*/ 52 w 211"/>
                <a:gd name="T27" fmla="*/ 659 h 236"/>
                <a:gd name="T28" fmla="*/ 50 w 211"/>
                <a:gd name="T29" fmla="*/ 511 h 236"/>
                <a:gd name="T30" fmla="*/ 54 w 211"/>
                <a:gd name="T31" fmla="*/ 444 h 236"/>
                <a:gd name="T32" fmla="*/ 54 w 211"/>
                <a:gd name="T33" fmla="*/ 322 h 236"/>
                <a:gd name="T34" fmla="*/ 16 w 211"/>
                <a:gd name="T35" fmla="*/ 0 h 236"/>
                <a:gd name="T36" fmla="*/ 152 w 211"/>
                <a:gd name="T37" fmla="*/ 125 h 236"/>
                <a:gd name="T38" fmla="*/ 180 w 211"/>
                <a:gd name="T39" fmla="*/ 322 h 236"/>
                <a:gd name="T40" fmla="*/ 197 w 211"/>
                <a:gd name="T41" fmla="*/ 347 h 236"/>
                <a:gd name="T42" fmla="*/ 230 w 211"/>
                <a:gd name="T43" fmla="*/ 347 h 236"/>
                <a:gd name="T44" fmla="*/ 241 w 211"/>
                <a:gd name="T45" fmla="*/ 272 h 236"/>
                <a:gd name="T46" fmla="*/ 282 w 211"/>
                <a:gd name="T47" fmla="*/ 194 h 236"/>
                <a:gd name="T48" fmla="*/ 289 w 211"/>
                <a:gd name="T49" fmla="*/ 230 h 236"/>
                <a:gd name="T50" fmla="*/ 313 w 211"/>
                <a:gd name="T51" fmla="*/ 250 h 236"/>
                <a:gd name="T52" fmla="*/ 328 w 211"/>
                <a:gd name="T53" fmla="*/ 453 h 236"/>
                <a:gd name="T54" fmla="*/ 325 w 211"/>
                <a:gd name="T55" fmla="*/ 718 h 236"/>
                <a:gd name="T56" fmla="*/ 336 w 211"/>
                <a:gd name="T57" fmla="*/ 808 h 236"/>
                <a:gd name="T58" fmla="*/ 333 w 211"/>
                <a:gd name="T59" fmla="*/ 926 h 236"/>
                <a:gd name="T60" fmla="*/ 357 w 211"/>
                <a:gd name="T61" fmla="*/ 942 h 236"/>
                <a:gd name="T62" fmla="*/ 377 w 211"/>
                <a:gd name="T63" fmla="*/ 926 h 236"/>
                <a:gd name="T64" fmla="*/ 387 w 211"/>
                <a:gd name="T65" fmla="*/ 1216 h 236"/>
                <a:gd name="T66" fmla="*/ 377 w 211"/>
                <a:gd name="T67" fmla="*/ 1261 h 236"/>
                <a:gd name="T68" fmla="*/ 325 w 211"/>
                <a:gd name="T69" fmla="*/ 1261 h 236"/>
                <a:gd name="T70" fmla="*/ 359 w 211"/>
                <a:gd name="T71" fmla="*/ 2076 h 2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1"/>
                <a:gd name="T109" fmla="*/ 0 h 236"/>
                <a:gd name="T110" fmla="*/ 211 w 211"/>
                <a:gd name="T111" fmla="*/ 236 h 2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1" h="236">
                  <a:moveTo>
                    <a:pt x="195" y="228"/>
                  </a:moveTo>
                  <a:lnTo>
                    <a:pt x="171" y="236"/>
                  </a:lnTo>
                  <a:lnTo>
                    <a:pt x="124" y="236"/>
                  </a:lnTo>
                  <a:lnTo>
                    <a:pt x="114" y="232"/>
                  </a:lnTo>
                  <a:lnTo>
                    <a:pt x="112" y="230"/>
                  </a:lnTo>
                  <a:lnTo>
                    <a:pt x="108" y="226"/>
                  </a:lnTo>
                  <a:lnTo>
                    <a:pt x="34" y="226"/>
                  </a:lnTo>
                  <a:lnTo>
                    <a:pt x="28" y="222"/>
                  </a:lnTo>
                  <a:lnTo>
                    <a:pt x="26" y="220"/>
                  </a:lnTo>
                  <a:lnTo>
                    <a:pt x="22" y="220"/>
                  </a:lnTo>
                  <a:lnTo>
                    <a:pt x="10" y="222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10"/>
                  </a:lnTo>
                  <a:lnTo>
                    <a:pt x="4" y="202"/>
                  </a:lnTo>
                  <a:lnTo>
                    <a:pt x="4" y="194"/>
                  </a:lnTo>
                  <a:lnTo>
                    <a:pt x="4" y="188"/>
                  </a:lnTo>
                  <a:lnTo>
                    <a:pt x="6" y="174"/>
                  </a:lnTo>
                  <a:lnTo>
                    <a:pt x="10" y="162"/>
                  </a:lnTo>
                  <a:lnTo>
                    <a:pt x="14" y="152"/>
                  </a:lnTo>
                  <a:lnTo>
                    <a:pt x="20" y="142"/>
                  </a:lnTo>
                  <a:lnTo>
                    <a:pt x="26" y="132"/>
                  </a:lnTo>
                  <a:lnTo>
                    <a:pt x="32" y="122"/>
                  </a:lnTo>
                  <a:lnTo>
                    <a:pt x="36" y="112"/>
                  </a:lnTo>
                  <a:lnTo>
                    <a:pt x="36" y="100"/>
                  </a:lnTo>
                  <a:lnTo>
                    <a:pt x="34" y="90"/>
                  </a:lnTo>
                  <a:lnTo>
                    <a:pt x="30" y="80"/>
                  </a:lnTo>
                  <a:lnTo>
                    <a:pt x="26" y="72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6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36"/>
                  </a:lnTo>
                  <a:lnTo>
                    <a:pt x="24" y="26"/>
                  </a:lnTo>
                  <a:lnTo>
                    <a:pt x="16" y="0"/>
                  </a:lnTo>
                  <a:lnTo>
                    <a:pt x="84" y="0"/>
                  </a:lnTo>
                  <a:lnTo>
                    <a:pt x="84" y="14"/>
                  </a:lnTo>
                  <a:lnTo>
                    <a:pt x="90" y="26"/>
                  </a:lnTo>
                  <a:lnTo>
                    <a:pt x="98" y="36"/>
                  </a:lnTo>
                  <a:lnTo>
                    <a:pt x="102" y="38"/>
                  </a:lnTo>
                  <a:lnTo>
                    <a:pt x="106" y="38"/>
                  </a:lnTo>
                  <a:lnTo>
                    <a:pt x="118" y="38"/>
                  </a:lnTo>
                  <a:lnTo>
                    <a:pt x="126" y="38"/>
                  </a:lnTo>
                  <a:lnTo>
                    <a:pt x="130" y="36"/>
                  </a:lnTo>
                  <a:lnTo>
                    <a:pt x="132" y="30"/>
                  </a:lnTo>
                  <a:lnTo>
                    <a:pt x="132" y="22"/>
                  </a:lnTo>
                  <a:lnTo>
                    <a:pt x="153" y="22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63" y="28"/>
                  </a:lnTo>
                  <a:lnTo>
                    <a:pt x="171" y="28"/>
                  </a:lnTo>
                  <a:lnTo>
                    <a:pt x="177" y="26"/>
                  </a:lnTo>
                  <a:lnTo>
                    <a:pt x="179" y="50"/>
                  </a:lnTo>
                  <a:lnTo>
                    <a:pt x="177" y="74"/>
                  </a:lnTo>
                  <a:lnTo>
                    <a:pt x="177" y="78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3" y="92"/>
                  </a:lnTo>
                  <a:lnTo>
                    <a:pt x="181" y="100"/>
                  </a:lnTo>
                  <a:lnTo>
                    <a:pt x="189" y="102"/>
                  </a:lnTo>
                  <a:lnTo>
                    <a:pt x="193" y="102"/>
                  </a:lnTo>
                  <a:lnTo>
                    <a:pt x="197" y="100"/>
                  </a:lnTo>
                  <a:lnTo>
                    <a:pt x="205" y="100"/>
                  </a:lnTo>
                  <a:lnTo>
                    <a:pt x="211" y="100"/>
                  </a:lnTo>
                  <a:lnTo>
                    <a:pt x="211" y="132"/>
                  </a:lnTo>
                  <a:lnTo>
                    <a:pt x="209" y="136"/>
                  </a:lnTo>
                  <a:lnTo>
                    <a:pt x="205" y="138"/>
                  </a:lnTo>
                  <a:lnTo>
                    <a:pt x="203" y="138"/>
                  </a:lnTo>
                  <a:lnTo>
                    <a:pt x="177" y="138"/>
                  </a:lnTo>
                  <a:lnTo>
                    <a:pt x="177" y="206"/>
                  </a:lnTo>
                  <a:lnTo>
                    <a:pt x="195" y="226"/>
                  </a:lnTo>
                  <a:lnTo>
                    <a:pt x="195" y="2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4" name="Freeform 136"/>
            <p:cNvSpPr>
              <a:spLocks noChangeAspect="1"/>
            </p:cNvSpPr>
            <p:nvPr/>
          </p:nvSpPr>
          <p:spPr bwMode="auto">
            <a:xfrm>
              <a:off x="2876" y="2941"/>
              <a:ext cx="163" cy="195"/>
            </a:xfrm>
            <a:custGeom>
              <a:avLst/>
              <a:gdLst>
                <a:gd name="T0" fmla="*/ 195 w 159"/>
                <a:gd name="T1" fmla="*/ 6 h 180"/>
                <a:gd name="T2" fmla="*/ 195 w 159"/>
                <a:gd name="T3" fmla="*/ 78 h 180"/>
                <a:gd name="T4" fmla="*/ 201 w 159"/>
                <a:gd name="T5" fmla="*/ 127 h 180"/>
                <a:gd name="T6" fmla="*/ 205 w 159"/>
                <a:gd name="T7" fmla="*/ 163 h 180"/>
                <a:gd name="T8" fmla="*/ 207 w 159"/>
                <a:gd name="T9" fmla="*/ 177 h 180"/>
                <a:gd name="T10" fmla="*/ 205 w 159"/>
                <a:gd name="T11" fmla="*/ 192 h 180"/>
                <a:gd name="T12" fmla="*/ 207 w 159"/>
                <a:gd name="T13" fmla="*/ 225 h 180"/>
                <a:gd name="T14" fmla="*/ 215 w 159"/>
                <a:gd name="T15" fmla="*/ 271 h 180"/>
                <a:gd name="T16" fmla="*/ 228 w 159"/>
                <a:gd name="T17" fmla="*/ 319 h 180"/>
                <a:gd name="T18" fmla="*/ 245 w 159"/>
                <a:gd name="T19" fmla="*/ 366 h 180"/>
                <a:gd name="T20" fmla="*/ 252 w 159"/>
                <a:gd name="T21" fmla="*/ 396 h 180"/>
                <a:gd name="T22" fmla="*/ 257 w 159"/>
                <a:gd name="T23" fmla="*/ 463 h 180"/>
                <a:gd name="T24" fmla="*/ 262 w 159"/>
                <a:gd name="T25" fmla="*/ 546 h 180"/>
                <a:gd name="T26" fmla="*/ 262 w 159"/>
                <a:gd name="T27" fmla="*/ 592 h 180"/>
                <a:gd name="T28" fmla="*/ 270 w 159"/>
                <a:gd name="T29" fmla="*/ 607 h 180"/>
                <a:gd name="T30" fmla="*/ 282 w 159"/>
                <a:gd name="T31" fmla="*/ 638 h 180"/>
                <a:gd name="T32" fmla="*/ 289 w 159"/>
                <a:gd name="T33" fmla="*/ 641 h 180"/>
                <a:gd name="T34" fmla="*/ 296 w 159"/>
                <a:gd name="T35" fmla="*/ 641 h 180"/>
                <a:gd name="T36" fmla="*/ 303 w 159"/>
                <a:gd name="T37" fmla="*/ 692 h 180"/>
                <a:gd name="T38" fmla="*/ 289 w 159"/>
                <a:gd name="T39" fmla="*/ 720 h 180"/>
                <a:gd name="T40" fmla="*/ 277 w 159"/>
                <a:gd name="T41" fmla="*/ 752 h 180"/>
                <a:gd name="T42" fmla="*/ 257 w 159"/>
                <a:gd name="T43" fmla="*/ 879 h 180"/>
                <a:gd name="T44" fmla="*/ 238 w 159"/>
                <a:gd name="T45" fmla="*/ 963 h 180"/>
                <a:gd name="T46" fmla="*/ 217 w 159"/>
                <a:gd name="T47" fmla="*/ 1063 h 180"/>
                <a:gd name="T48" fmla="*/ 211 w 159"/>
                <a:gd name="T49" fmla="*/ 1069 h 180"/>
                <a:gd name="T50" fmla="*/ 205 w 159"/>
                <a:gd name="T51" fmla="*/ 1077 h 180"/>
                <a:gd name="T52" fmla="*/ 201 w 159"/>
                <a:gd name="T53" fmla="*/ 1117 h 180"/>
                <a:gd name="T54" fmla="*/ 195 w 159"/>
                <a:gd name="T55" fmla="*/ 1141 h 180"/>
                <a:gd name="T56" fmla="*/ 190 w 159"/>
                <a:gd name="T57" fmla="*/ 1181 h 180"/>
                <a:gd name="T58" fmla="*/ 180 w 159"/>
                <a:gd name="T59" fmla="*/ 1236 h 180"/>
                <a:gd name="T60" fmla="*/ 172 w 159"/>
                <a:gd name="T61" fmla="*/ 1261 h 180"/>
                <a:gd name="T62" fmla="*/ 156 w 159"/>
                <a:gd name="T63" fmla="*/ 1279 h 180"/>
                <a:gd name="T64" fmla="*/ 144 w 159"/>
                <a:gd name="T65" fmla="*/ 1261 h 180"/>
                <a:gd name="T66" fmla="*/ 137 w 159"/>
                <a:gd name="T67" fmla="*/ 1236 h 180"/>
                <a:gd name="T68" fmla="*/ 128 w 159"/>
                <a:gd name="T69" fmla="*/ 1210 h 180"/>
                <a:gd name="T70" fmla="*/ 119 w 159"/>
                <a:gd name="T71" fmla="*/ 1181 h 180"/>
                <a:gd name="T72" fmla="*/ 103 w 159"/>
                <a:gd name="T73" fmla="*/ 1217 h 180"/>
                <a:gd name="T74" fmla="*/ 86 w 159"/>
                <a:gd name="T75" fmla="*/ 1305 h 180"/>
                <a:gd name="T76" fmla="*/ 70 w 159"/>
                <a:gd name="T77" fmla="*/ 1400 h 180"/>
                <a:gd name="T78" fmla="*/ 57 w 159"/>
                <a:gd name="T79" fmla="*/ 1437 h 180"/>
                <a:gd name="T80" fmla="*/ 12 w 159"/>
                <a:gd name="T81" fmla="*/ 1437 h 180"/>
                <a:gd name="T82" fmla="*/ 14 w 159"/>
                <a:gd name="T83" fmla="*/ 1369 h 180"/>
                <a:gd name="T84" fmla="*/ 16 w 159"/>
                <a:gd name="T85" fmla="*/ 1312 h 180"/>
                <a:gd name="T86" fmla="*/ 16 w 159"/>
                <a:gd name="T87" fmla="*/ 1261 h 180"/>
                <a:gd name="T88" fmla="*/ 14 w 159"/>
                <a:gd name="T89" fmla="*/ 1236 h 180"/>
                <a:gd name="T90" fmla="*/ 6 w 159"/>
                <a:gd name="T91" fmla="*/ 1155 h 180"/>
                <a:gd name="T92" fmla="*/ 0 w 159"/>
                <a:gd name="T93" fmla="*/ 1141 h 180"/>
                <a:gd name="T94" fmla="*/ 0 w 159"/>
                <a:gd name="T95" fmla="*/ 666 h 180"/>
                <a:gd name="T96" fmla="*/ 47 w 159"/>
                <a:gd name="T97" fmla="*/ 666 h 180"/>
                <a:gd name="T98" fmla="*/ 47 w 159"/>
                <a:gd name="T99" fmla="*/ 92 h 180"/>
                <a:gd name="T100" fmla="*/ 82 w 159"/>
                <a:gd name="T101" fmla="*/ 78 h 180"/>
                <a:gd name="T102" fmla="*/ 125 w 159"/>
                <a:gd name="T103" fmla="*/ 6 h 180"/>
                <a:gd name="T104" fmla="*/ 131 w 159"/>
                <a:gd name="T105" fmla="*/ 108 h 180"/>
                <a:gd name="T106" fmla="*/ 156 w 159"/>
                <a:gd name="T107" fmla="*/ 6 h 180"/>
                <a:gd name="T108" fmla="*/ 168 w 159"/>
                <a:gd name="T109" fmla="*/ 2 h 180"/>
                <a:gd name="T110" fmla="*/ 180 w 159"/>
                <a:gd name="T111" fmla="*/ 0 h 180"/>
                <a:gd name="T112" fmla="*/ 190 w 159"/>
                <a:gd name="T113" fmla="*/ 2 h 180"/>
                <a:gd name="T114" fmla="*/ 195 w 159"/>
                <a:gd name="T115" fmla="*/ 0 h 180"/>
                <a:gd name="T116" fmla="*/ 195 w 159"/>
                <a:gd name="T117" fmla="*/ 4 h 180"/>
                <a:gd name="T118" fmla="*/ 195 w 159"/>
                <a:gd name="T119" fmla="*/ 6 h 1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9"/>
                <a:gd name="T181" fmla="*/ 0 h 180"/>
                <a:gd name="T182" fmla="*/ 159 w 159"/>
                <a:gd name="T183" fmla="*/ 180 h 18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9" h="180">
                  <a:moveTo>
                    <a:pt x="101" y="6"/>
                  </a:moveTo>
                  <a:lnTo>
                    <a:pt x="101" y="10"/>
                  </a:lnTo>
                  <a:lnTo>
                    <a:pt x="105" y="16"/>
                  </a:lnTo>
                  <a:lnTo>
                    <a:pt x="107" y="20"/>
                  </a:lnTo>
                  <a:lnTo>
                    <a:pt x="109" y="22"/>
                  </a:lnTo>
                  <a:lnTo>
                    <a:pt x="107" y="24"/>
                  </a:lnTo>
                  <a:lnTo>
                    <a:pt x="109" y="28"/>
                  </a:lnTo>
                  <a:lnTo>
                    <a:pt x="113" y="34"/>
                  </a:lnTo>
                  <a:lnTo>
                    <a:pt x="121" y="40"/>
                  </a:lnTo>
                  <a:lnTo>
                    <a:pt x="129" y="46"/>
                  </a:lnTo>
                  <a:lnTo>
                    <a:pt x="133" y="50"/>
                  </a:lnTo>
                  <a:lnTo>
                    <a:pt x="135" y="56"/>
                  </a:lnTo>
                  <a:lnTo>
                    <a:pt x="137" y="68"/>
                  </a:lnTo>
                  <a:lnTo>
                    <a:pt x="137" y="74"/>
                  </a:lnTo>
                  <a:lnTo>
                    <a:pt x="141" y="76"/>
                  </a:lnTo>
                  <a:lnTo>
                    <a:pt x="147" y="78"/>
                  </a:lnTo>
                  <a:lnTo>
                    <a:pt x="151" y="80"/>
                  </a:lnTo>
                  <a:lnTo>
                    <a:pt x="155" y="80"/>
                  </a:lnTo>
                  <a:lnTo>
                    <a:pt x="159" y="86"/>
                  </a:lnTo>
                  <a:lnTo>
                    <a:pt x="151" y="90"/>
                  </a:lnTo>
                  <a:lnTo>
                    <a:pt x="145" y="94"/>
                  </a:lnTo>
                  <a:lnTo>
                    <a:pt x="135" y="108"/>
                  </a:lnTo>
                  <a:lnTo>
                    <a:pt x="125" y="120"/>
                  </a:lnTo>
                  <a:lnTo>
                    <a:pt x="115" y="132"/>
                  </a:lnTo>
                  <a:lnTo>
                    <a:pt x="111" y="134"/>
                  </a:lnTo>
                  <a:lnTo>
                    <a:pt x="107" y="136"/>
                  </a:lnTo>
                  <a:lnTo>
                    <a:pt x="105" y="138"/>
                  </a:lnTo>
                  <a:lnTo>
                    <a:pt x="101" y="142"/>
                  </a:lnTo>
                  <a:lnTo>
                    <a:pt x="99" y="148"/>
                  </a:lnTo>
                  <a:lnTo>
                    <a:pt x="95" y="154"/>
                  </a:lnTo>
                  <a:lnTo>
                    <a:pt x="91" y="158"/>
                  </a:lnTo>
                  <a:lnTo>
                    <a:pt x="83" y="160"/>
                  </a:lnTo>
                  <a:lnTo>
                    <a:pt x="77" y="158"/>
                  </a:lnTo>
                  <a:lnTo>
                    <a:pt x="73" y="154"/>
                  </a:lnTo>
                  <a:lnTo>
                    <a:pt x="67" y="150"/>
                  </a:lnTo>
                  <a:lnTo>
                    <a:pt x="61" y="148"/>
                  </a:lnTo>
                  <a:lnTo>
                    <a:pt x="55" y="152"/>
                  </a:lnTo>
                  <a:lnTo>
                    <a:pt x="47" y="162"/>
                  </a:lnTo>
                  <a:lnTo>
                    <a:pt x="39" y="174"/>
                  </a:lnTo>
                  <a:lnTo>
                    <a:pt x="31" y="180"/>
                  </a:lnTo>
                  <a:lnTo>
                    <a:pt x="12" y="180"/>
                  </a:lnTo>
                  <a:lnTo>
                    <a:pt x="14" y="172"/>
                  </a:lnTo>
                  <a:lnTo>
                    <a:pt x="16" y="164"/>
                  </a:lnTo>
                  <a:lnTo>
                    <a:pt x="16" y="158"/>
                  </a:lnTo>
                  <a:lnTo>
                    <a:pt x="14" y="154"/>
                  </a:lnTo>
                  <a:lnTo>
                    <a:pt x="6" y="144"/>
                  </a:lnTo>
                  <a:lnTo>
                    <a:pt x="0" y="142"/>
                  </a:lnTo>
                  <a:lnTo>
                    <a:pt x="0" y="84"/>
                  </a:lnTo>
                  <a:lnTo>
                    <a:pt x="21" y="84"/>
                  </a:lnTo>
                  <a:lnTo>
                    <a:pt x="21" y="12"/>
                  </a:lnTo>
                  <a:lnTo>
                    <a:pt x="45" y="10"/>
                  </a:lnTo>
                  <a:lnTo>
                    <a:pt x="65" y="6"/>
                  </a:lnTo>
                  <a:lnTo>
                    <a:pt x="69" y="14"/>
                  </a:lnTo>
                  <a:lnTo>
                    <a:pt x="83" y="6"/>
                  </a:lnTo>
                  <a:lnTo>
                    <a:pt x="89" y="2"/>
                  </a:lnTo>
                  <a:lnTo>
                    <a:pt x="95" y="0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1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5" name="Freeform 137"/>
            <p:cNvSpPr>
              <a:spLocks noChangeAspect="1"/>
            </p:cNvSpPr>
            <p:nvPr/>
          </p:nvSpPr>
          <p:spPr bwMode="auto">
            <a:xfrm>
              <a:off x="2281" y="2296"/>
              <a:ext cx="121" cy="112"/>
            </a:xfrm>
            <a:custGeom>
              <a:avLst/>
              <a:gdLst>
                <a:gd name="T0" fmla="*/ 61 w 118"/>
                <a:gd name="T1" fmla="*/ 439 h 104"/>
                <a:gd name="T2" fmla="*/ 85 w 118"/>
                <a:gd name="T3" fmla="*/ 353 h 104"/>
                <a:gd name="T4" fmla="*/ 118 w 118"/>
                <a:gd name="T5" fmla="*/ 353 h 104"/>
                <a:gd name="T6" fmla="*/ 127 w 118"/>
                <a:gd name="T7" fmla="*/ 401 h 104"/>
                <a:gd name="T8" fmla="*/ 133 w 118"/>
                <a:gd name="T9" fmla="*/ 509 h 104"/>
                <a:gd name="T10" fmla="*/ 147 w 118"/>
                <a:gd name="T11" fmla="*/ 559 h 104"/>
                <a:gd name="T12" fmla="*/ 171 w 118"/>
                <a:gd name="T13" fmla="*/ 582 h 104"/>
                <a:gd name="T14" fmla="*/ 175 w 118"/>
                <a:gd name="T15" fmla="*/ 698 h 104"/>
                <a:gd name="T16" fmla="*/ 198 w 118"/>
                <a:gd name="T17" fmla="*/ 727 h 104"/>
                <a:gd name="T18" fmla="*/ 204 w 118"/>
                <a:gd name="T19" fmla="*/ 698 h 104"/>
                <a:gd name="T20" fmla="*/ 214 w 118"/>
                <a:gd name="T21" fmla="*/ 677 h 104"/>
                <a:gd name="T22" fmla="*/ 218 w 118"/>
                <a:gd name="T23" fmla="*/ 602 h 104"/>
                <a:gd name="T24" fmla="*/ 210 w 118"/>
                <a:gd name="T25" fmla="*/ 582 h 104"/>
                <a:gd name="T26" fmla="*/ 218 w 118"/>
                <a:gd name="T27" fmla="*/ 548 h 104"/>
                <a:gd name="T28" fmla="*/ 220 w 118"/>
                <a:gd name="T29" fmla="*/ 509 h 104"/>
                <a:gd name="T30" fmla="*/ 214 w 118"/>
                <a:gd name="T31" fmla="*/ 380 h 104"/>
                <a:gd name="T32" fmla="*/ 218 w 118"/>
                <a:gd name="T33" fmla="*/ 328 h 104"/>
                <a:gd name="T34" fmla="*/ 214 w 118"/>
                <a:gd name="T35" fmla="*/ 320 h 104"/>
                <a:gd name="T36" fmla="*/ 200 w 118"/>
                <a:gd name="T37" fmla="*/ 190 h 104"/>
                <a:gd name="T38" fmla="*/ 184 w 118"/>
                <a:gd name="T39" fmla="*/ 58 h 104"/>
                <a:gd name="T40" fmla="*/ 167 w 118"/>
                <a:gd name="T41" fmla="*/ 58 h 104"/>
                <a:gd name="T42" fmla="*/ 147 w 118"/>
                <a:gd name="T43" fmla="*/ 67 h 104"/>
                <a:gd name="T44" fmla="*/ 102 w 118"/>
                <a:gd name="T45" fmla="*/ 6 h 104"/>
                <a:gd name="T46" fmla="*/ 81 w 118"/>
                <a:gd name="T47" fmla="*/ 58 h 104"/>
                <a:gd name="T48" fmla="*/ 58 w 118"/>
                <a:gd name="T49" fmla="*/ 4 h 104"/>
                <a:gd name="T50" fmla="*/ 18 w 118"/>
                <a:gd name="T51" fmla="*/ 0 h 104"/>
                <a:gd name="T52" fmla="*/ 18 w 118"/>
                <a:gd name="T53" fmla="*/ 58 h 104"/>
                <a:gd name="T54" fmla="*/ 16 w 118"/>
                <a:gd name="T55" fmla="*/ 78 h 104"/>
                <a:gd name="T56" fmla="*/ 18 w 118"/>
                <a:gd name="T57" fmla="*/ 121 h 104"/>
                <a:gd name="T58" fmla="*/ 8 w 118"/>
                <a:gd name="T59" fmla="*/ 151 h 104"/>
                <a:gd name="T60" fmla="*/ 0 w 118"/>
                <a:gd name="T61" fmla="*/ 163 h 104"/>
                <a:gd name="T62" fmla="*/ 50 w 118"/>
                <a:gd name="T63" fmla="*/ 380 h 1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8"/>
                <a:gd name="T97" fmla="*/ 0 h 104"/>
                <a:gd name="T98" fmla="*/ 118 w 118"/>
                <a:gd name="T99" fmla="*/ 104 h 1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8" h="104">
                  <a:moveTo>
                    <a:pt x="30" y="70"/>
                  </a:moveTo>
                  <a:lnTo>
                    <a:pt x="34" y="64"/>
                  </a:lnTo>
                  <a:lnTo>
                    <a:pt x="40" y="58"/>
                  </a:lnTo>
                  <a:lnTo>
                    <a:pt x="46" y="52"/>
                  </a:lnTo>
                  <a:lnTo>
                    <a:pt x="54" y="50"/>
                  </a:lnTo>
                  <a:lnTo>
                    <a:pt x="60" y="52"/>
                  </a:lnTo>
                  <a:lnTo>
                    <a:pt x="64" y="54"/>
                  </a:lnTo>
                  <a:lnTo>
                    <a:pt x="66" y="58"/>
                  </a:lnTo>
                  <a:lnTo>
                    <a:pt x="68" y="64"/>
                  </a:lnTo>
                  <a:lnTo>
                    <a:pt x="70" y="74"/>
                  </a:lnTo>
                  <a:lnTo>
                    <a:pt x="74" y="84"/>
                  </a:lnTo>
                  <a:lnTo>
                    <a:pt x="78" y="82"/>
                  </a:lnTo>
                  <a:lnTo>
                    <a:pt x="82" y="80"/>
                  </a:lnTo>
                  <a:lnTo>
                    <a:pt x="90" y="84"/>
                  </a:lnTo>
                  <a:lnTo>
                    <a:pt x="90" y="96"/>
                  </a:lnTo>
                  <a:lnTo>
                    <a:pt x="92" y="102"/>
                  </a:lnTo>
                  <a:lnTo>
                    <a:pt x="96" y="104"/>
                  </a:lnTo>
                  <a:lnTo>
                    <a:pt x="102" y="10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08" y="102"/>
                  </a:lnTo>
                  <a:lnTo>
                    <a:pt x="112" y="98"/>
                  </a:lnTo>
                  <a:lnTo>
                    <a:pt x="114" y="90"/>
                  </a:lnTo>
                  <a:lnTo>
                    <a:pt x="114" y="88"/>
                  </a:lnTo>
                  <a:lnTo>
                    <a:pt x="112" y="86"/>
                  </a:lnTo>
                  <a:lnTo>
                    <a:pt x="110" y="84"/>
                  </a:lnTo>
                  <a:lnTo>
                    <a:pt x="110" y="82"/>
                  </a:lnTo>
                  <a:lnTo>
                    <a:pt x="114" y="80"/>
                  </a:lnTo>
                  <a:lnTo>
                    <a:pt x="118" y="78"/>
                  </a:lnTo>
                  <a:lnTo>
                    <a:pt x="116" y="74"/>
                  </a:lnTo>
                  <a:lnTo>
                    <a:pt x="114" y="68"/>
                  </a:lnTo>
                  <a:lnTo>
                    <a:pt x="112" y="56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8" y="48"/>
                  </a:lnTo>
                  <a:lnTo>
                    <a:pt x="112" y="46"/>
                  </a:lnTo>
                  <a:lnTo>
                    <a:pt x="108" y="42"/>
                  </a:lnTo>
                  <a:lnTo>
                    <a:pt x="104" y="28"/>
                  </a:lnTo>
                  <a:lnTo>
                    <a:pt x="100" y="14"/>
                  </a:lnTo>
                  <a:lnTo>
                    <a:pt x="96" y="8"/>
                  </a:lnTo>
                  <a:lnTo>
                    <a:pt x="90" y="6"/>
                  </a:lnTo>
                  <a:lnTo>
                    <a:pt x="88" y="8"/>
                  </a:lnTo>
                  <a:lnTo>
                    <a:pt x="86" y="10"/>
                  </a:lnTo>
                  <a:lnTo>
                    <a:pt x="78" y="10"/>
                  </a:lnTo>
                  <a:lnTo>
                    <a:pt x="64" y="8"/>
                  </a:lnTo>
                  <a:lnTo>
                    <a:pt x="54" y="6"/>
                  </a:lnTo>
                  <a:lnTo>
                    <a:pt x="50" y="6"/>
                  </a:lnTo>
                  <a:lnTo>
                    <a:pt x="44" y="8"/>
                  </a:lnTo>
                  <a:lnTo>
                    <a:pt x="38" y="6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16" y="46"/>
                  </a:lnTo>
                  <a:lnTo>
                    <a:pt x="24" y="56"/>
                  </a:lnTo>
                  <a:lnTo>
                    <a:pt x="30" y="7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6" name="Freeform 138"/>
            <p:cNvSpPr>
              <a:spLocks noChangeAspect="1"/>
            </p:cNvSpPr>
            <p:nvPr/>
          </p:nvSpPr>
          <p:spPr bwMode="auto">
            <a:xfrm>
              <a:off x="2336" y="2383"/>
              <a:ext cx="72" cy="83"/>
            </a:xfrm>
            <a:custGeom>
              <a:avLst/>
              <a:gdLst>
                <a:gd name="T0" fmla="*/ 140 w 70"/>
                <a:gd name="T1" fmla="*/ 748 h 76"/>
                <a:gd name="T2" fmla="*/ 124 w 70"/>
                <a:gd name="T3" fmla="*/ 740 h 76"/>
                <a:gd name="T4" fmla="*/ 115 w 70"/>
                <a:gd name="T5" fmla="*/ 685 h 76"/>
                <a:gd name="T6" fmla="*/ 87 w 70"/>
                <a:gd name="T7" fmla="*/ 594 h 76"/>
                <a:gd name="T8" fmla="*/ 50 w 70"/>
                <a:gd name="T9" fmla="*/ 456 h 76"/>
                <a:gd name="T10" fmla="*/ 2 w 70"/>
                <a:gd name="T11" fmla="*/ 321 h 76"/>
                <a:gd name="T12" fmla="*/ 0 w 70"/>
                <a:gd name="T13" fmla="*/ 298 h 76"/>
                <a:gd name="T14" fmla="*/ 6 w 70"/>
                <a:gd name="T15" fmla="*/ 257 h 76"/>
                <a:gd name="T16" fmla="*/ 12 w 70"/>
                <a:gd name="T17" fmla="*/ 197 h 76"/>
                <a:gd name="T18" fmla="*/ 16 w 70"/>
                <a:gd name="T19" fmla="*/ 133 h 76"/>
                <a:gd name="T20" fmla="*/ 44 w 70"/>
                <a:gd name="T21" fmla="*/ 79 h 76"/>
                <a:gd name="T22" fmla="*/ 46 w 70"/>
                <a:gd name="T23" fmla="*/ 4 h 76"/>
                <a:gd name="T24" fmla="*/ 50 w 70"/>
                <a:gd name="T25" fmla="*/ 2 h 76"/>
                <a:gd name="T26" fmla="*/ 55 w 70"/>
                <a:gd name="T27" fmla="*/ 0 h 76"/>
                <a:gd name="T28" fmla="*/ 71 w 70"/>
                <a:gd name="T29" fmla="*/ 4 h 76"/>
                <a:gd name="T30" fmla="*/ 71 w 70"/>
                <a:gd name="T31" fmla="*/ 158 h 76"/>
                <a:gd name="T32" fmla="*/ 75 w 70"/>
                <a:gd name="T33" fmla="*/ 215 h 76"/>
                <a:gd name="T34" fmla="*/ 83 w 70"/>
                <a:gd name="T35" fmla="*/ 235 h 76"/>
                <a:gd name="T36" fmla="*/ 98 w 70"/>
                <a:gd name="T37" fmla="*/ 235 h 76"/>
                <a:gd name="T38" fmla="*/ 98 w 70"/>
                <a:gd name="T39" fmla="*/ 215 h 76"/>
                <a:gd name="T40" fmla="*/ 110 w 70"/>
                <a:gd name="T41" fmla="*/ 215 h 76"/>
                <a:gd name="T42" fmla="*/ 115 w 70"/>
                <a:gd name="T43" fmla="*/ 257 h 76"/>
                <a:gd name="T44" fmla="*/ 118 w 70"/>
                <a:gd name="T45" fmla="*/ 298 h 76"/>
                <a:gd name="T46" fmla="*/ 115 w 70"/>
                <a:gd name="T47" fmla="*/ 355 h 76"/>
                <a:gd name="T48" fmla="*/ 115 w 70"/>
                <a:gd name="T49" fmla="*/ 400 h 76"/>
                <a:gd name="T50" fmla="*/ 118 w 70"/>
                <a:gd name="T51" fmla="*/ 437 h 76"/>
                <a:gd name="T52" fmla="*/ 128 w 70"/>
                <a:gd name="T53" fmla="*/ 477 h 76"/>
                <a:gd name="T54" fmla="*/ 140 w 70"/>
                <a:gd name="T55" fmla="*/ 521 h 76"/>
                <a:gd name="T56" fmla="*/ 144 w 70"/>
                <a:gd name="T57" fmla="*/ 553 h 76"/>
                <a:gd name="T58" fmla="*/ 144 w 70"/>
                <a:gd name="T59" fmla="*/ 571 h 76"/>
                <a:gd name="T60" fmla="*/ 136 w 70"/>
                <a:gd name="T61" fmla="*/ 748 h 76"/>
                <a:gd name="T62" fmla="*/ 140 w 70"/>
                <a:gd name="T63" fmla="*/ 748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0"/>
                <a:gd name="T97" fmla="*/ 0 h 76"/>
                <a:gd name="T98" fmla="*/ 70 w 70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0" h="76">
                  <a:moveTo>
                    <a:pt x="68" y="76"/>
                  </a:moveTo>
                  <a:lnTo>
                    <a:pt x="60" y="74"/>
                  </a:lnTo>
                  <a:lnTo>
                    <a:pt x="54" y="70"/>
                  </a:lnTo>
                  <a:lnTo>
                    <a:pt x="44" y="60"/>
                  </a:lnTo>
                  <a:lnTo>
                    <a:pt x="24" y="46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6" y="26"/>
                  </a:lnTo>
                  <a:lnTo>
                    <a:pt x="12" y="20"/>
                  </a:lnTo>
                  <a:lnTo>
                    <a:pt x="16" y="14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6" y="4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52" y="22"/>
                  </a:lnTo>
                  <a:lnTo>
                    <a:pt x="54" y="26"/>
                  </a:lnTo>
                  <a:lnTo>
                    <a:pt x="56" y="30"/>
                  </a:lnTo>
                  <a:lnTo>
                    <a:pt x="54" y="36"/>
                  </a:lnTo>
                  <a:lnTo>
                    <a:pt x="54" y="40"/>
                  </a:lnTo>
                  <a:lnTo>
                    <a:pt x="56" y="44"/>
                  </a:lnTo>
                  <a:lnTo>
                    <a:pt x="62" y="48"/>
                  </a:lnTo>
                  <a:lnTo>
                    <a:pt x="68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6" y="76"/>
                  </a:lnTo>
                  <a:lnTo>
                    <a:pt x="68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7" name="Freeform 139"/>
            <p:cNvSpPr>
              <a:spLocks noChangeAspect="1"/>
            </p:cNvSpPr>
            <p:nvPr/>
          </p:nvSpPr>
          <p:spPr bwMode="auto">
            <a:xfrm>
              <a:off x="2439" y="2244"/>
              <a:ext cx="134" cy="114"/>
            </a:xfrm>
            <a:custGeom>
              <a:avLst/>
              <a:gdLst>
                <a:gd name="T0" fmla="*/ 193 w 132"/>
                <a:gd name="T1" fmla="*/ 351 h 106"/>
                <a:gd name="T2" fmla="*/ 187 w 132"/>
                <a:gd name="T3" fmla="*/ 326 h 106"/>
                <a:gd name="T4" fmla="*/ 178 w 132"/>
                <a:gd name="T5" fmla="*/ 304 h 106"/>
                <a:gd name="T6" fmla="*/ 169 w 132"/>
                <a:gd name="T7" fmla="*/ 304 h 106"/>
                <a:gd name="T8" fmla="*/ 164 w 132"/>
                <a:gd name="T9" fmla="*/ 282 h 106"/>
                <a:gd name="T10" fmla="*/ 164 w 132"/>
                <a:gd name="T11" fmla="*/ 251 h 106"/>
                <a:gd name="T12" fmla="*/ 164 w 132"/>
                <a:gd name="T13" fmla="*/ 228 h 106"/>
                <a:gd name="T14" fmla="*/ 164 w 132"/>
                <a:gd name="T15" fmla="*/ 183 h 106"/>
                <a:gd name="T16" fmla="*/ 162 w 132"/>
                <a:gd name="T17" fmla="*/ 158 h 106"/>
                <a:gd name="T18" fmla="*/ 158 w 132"/>
                <a:gd name="T19" fmla="*/ 137 h 106"/>
                <a:gd name="T20" fmla="*/ 152 w 132"/>
                <a:gd name="T21" fmla="*/ 118 h 106"/>
                <a:gd name="T22" fmla="*/ 144 w 132"/>
                <a:gd name="T23" fmla="*/ 76 h 106"/>
                <a:gd name="T24" fmla="*/ 144 w 132"/>
                <a:gd name="T25" fmla="*/ 0 h 106"/>
                <a:gd name="T26" fmla="*/ 98 w 132"/>
                <a:gd name="T27" fmla="*/ 57 h 106"/>
                <a:gd name="T28" fmla="*/ 76 w 132"/>
                <a:gd name="T29" fmla="*/ 102 h 106"/>
                <a:gd name="T30" fmla="*/ 72 w 132"/>
                <a:gd name="T31" fmla="*/ 118 h 106"/>
                <a:gd name="T32" fmla="*/ 70 w 132"/>
                <a:gd name="T33" fmla="*/ 137 h 106"/>
                <a:gd name="T34" fmla="*/ 66 w 132"/>
                <a:gd name="T35" fmla="*/ 170 h 106"/>
                <a:gd name="T36" fmla="*/ 62 w 132"/>
                <a:gd name="T37" fmla="*/ 212 h 106"/>
                <a:gd name="T38" fmla="*/ 60 w 132"/>
                <a:gd name="T39" fmla="*/ 228 h 106"/>
                <a:gd name="T40" fmla="*/ 30 w 132"/>
                <a:gd name="T41" fmla="*/ 228 h 106"/>
                <a:gd name="T42" fmla="*/ 22 w 132"/>
                <a:gd name="T43" fmla="*/ 212 h 106"/>
                <a:gd name="T44" fmla="*/ 22 w 132"/>
                <a:gd name="T45" fmla="*/ 290 h 106"/>
                <a:gd name="T46" fmla="*/ 22 w 132"/>
                <a:gd name="T47" fmla="*/ 330 h 106"/>
                <a:gd name="T48" fmla="*/ 20 w 132"/>
                <a:gd name="T49" fmla="*/ 355 h 106"/>
                <a:gd name="T50" fmla="*/ 12 w 132"/>
                <a:gd name="T51" fmla="*/ 382 h 106"/>
                <a:gd name="T52" fmla="*/ 6 w 132"/>
                <a:gd name="T53" fmla="*/ 424 h 106"/>
                <a:gd name="T54" fmla="*/ 4 w 132"/>
                <a:gd name="T55" fmla="*/ 448 h 106"/>
                <a:gd name="T56" fmla="*/ 4 w 132"/>
                <a:gd name="T57" fmla="*/ 475 h 106"/>
                <a:gd name="T58" fmla="*/ 2 w 132"/>
                <a:gd name="T59" fmla="*/ 527 h 106"/>
                <a:gd name="T60" fmla="*/ 0 w 132"/>
                <a:gd name="T61" fmla="*/ 567 h 106"/>
                <a:gd name="T62" fmla="*/ 4 w 132"/>
                <a:gd name="T63" fmla="*/ 610 h 106"/>
                <a:gd name="T64" fmla="*/ 8 w 132"/>
                <a:gd name="T65" fmla="*/ 644 h 106"/>
                <a:gd name="T66" fmla="*/ 14 w 132"/>
                <a:gd name="T67" fmla="*/ 679 h 106"/>
                <a:gd name="T68" fmla="*/ 20 w 132"/>
                <a:gd name="T69" fmla="*/ 686 h 106"/>
                <a:gd name="T70" fmla="*/ 24 w 132"/>
                <a:gd name="T71" fmla="*/ 686 h 106"/>
                <a:gd name="T72" fmla="*/ 26 w 132"/>
                <a:gd name="T73" fmla="*/ 679 h 106"/>
                <a:gd name="T74" fmla="*/ 30 w 132"/>
                <a:gd name="T75" fmla="*/ 670 h 106"/>
                <a:gd name="T76" fmla="*/ 60 w 132"/>
                <a:gd name="T77" fmla="*/ 670 h 106"/>
                <a:gd name="T78" fmla="*/ 64 w 132"/>
                <a:gd name="T79" fmla="*/ 670 h 106"/>
                <a:gd name="T80" fmla="*/ 66 w 132"/>
                <a:gd name="T81" fmla="*/ 679 h 106"/>
                <a:gd name="T82" fmla="*/ 68 w 132"/>
                <a:gd name="T83" fmla="*/ 706 h 106"/>
                <a:gd name="T84" fmla="*/ 72 w 132"/>
                <a:gd name="T85" fmla="*/ 706 h 106"/>
                <a:gd name="T86" fmla="*/ 72 w 132"/>
                <a:gd name="T87" fmla="*/ 627 h 106"/>
                <a:gd name="T88" fmla="*/ 72 w 132"/>
                <a:gd name="T89" fmla="*/ 512 h 106"/>
                <a:gd name="T90" fmla="*/ 80 w 132"/>
                <a:gd name="T91" fmla="*/ 512 h 106"/>
                <a:gd name="T92" fmla="*/ 88 w 132"/>
                <a:gd name="T93" fmla="*/ 512 h 106"/>
                <a:gd name="T94" fmla="*/ 116 w 132"/>
                <a:gd name="T95" fmla="*/ 512 h 106"/>
                <a:gd name="T96" fmla="*/ 166 w 132"/>
                <a:gd name="T97" fmla="*/ 512 h 106"/>
                <a:gd name="T98" fmla="*/ 166 w 132"/>
                <a:gd name="T99" fmla="*/ 490 h 106"/>
                <a:gd name="T100" fmla="*/ 169 w 132"/>
                <a:gd name="T101" fmla="*/ 475 h 106"/>
                <a:gd name="T102" fmla="*/ 178 w 132"/>
                <a:gd name="T103" fmla="*/ 469 h 106"/>
                <a:gd name="T104" fmla="*/ 190 w 132"/>
                <a:gd name="T105" fmla="*/ 439 h 106"/>
                <a:gd name="T106" fmla="*/ 193 w 132"/>
                <a:gd name="T107" fmla="*/ 424 h 106"/>
                <a:gd name="T108" fmla="*/ 193 w 132"/>
                <a:gd name="T109" fmla="*/ 405 h 106"/>
                <a:gd name="T110" fmla="*/ 193 w 132"/>
                <a:gd name="T111" fmla="*/ 355 h 106"/>
                <a:gd name="T112" fmla="*/ 193 w 132"/>
                <a:gd name="T113" fmla="*/ 351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06"/>
                <a:gd name="T173" fmla="*/ 132 w 132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06">
                  <a:moveTo>
                    <a:pt x="132" y="52"/>
                  </a:moveTo>
                  <a:lnTo>
                    <a:pt x="128" y="48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2" y="42"/>
                  </a:lnTo>
                  <a:lnTo>
                    <a:pt x="112" y="38"/>
                  </a:lnTo>
                  <a:lnTo>
                    <a:pt x="112" y="34"/>
                  </a:lnTo>
                  <a:lnTo>
                    <a:pt x="112" y="28"/>
                  </a:lnTo>
                  <a:lnTo>
                    <a:pt x="110" y="24"/>
                  </a:lnTo>
                  <a:lnTo>
                    <a:pt x="106" y="20"/>
                  </a:lnTo>
                  <a:lnTo>
                    <a:pt x="100" y="18"/>
                  </a:lnTo>
                  <a:lnTo>
                    <a:pt x="96" y="12"/>
                  </a:lnTo>
                  <a:lnTo>
                    <a:pt x="96" y="0"/>
                  </a:lnTo>
                  <a:lnTo>
                    <a:pt x="72" y="8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0" y="26"/>
                  </a:lnTo>
                  <a:lnTo>
                    <a:pt x="36" y="32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22" y="32"/>
                  </a:lnTo>
                  <a:lnTo>
                    <a:pt x="22" y="44"/>
                  </a:lnTo>
                  <a:lnTo>
                    <a:pt x="22" y="50"/>
                  </a:lnTo>
                  <a:lnTo>
                    <a:pt x="20" y="54"/>
                  </a:lnTo>
                  <a:lnTo>
                    <a:pt x="12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2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4" y="92"/>
                  </a:lnTo>
                  <a:lnTo>
                    <a:pt x="8" y="98"/>
                  </a:lnTo>
                  <a:lnTo>
                    <a:pt x="14" y="102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6" y="102"/>
                  </a:lnTo>
                  <a:lnTo>
                    <a:pt x="30" y="100"/>
                  </a:lnTo>
                  <a:lnTo>
                    <a:pt x="34" y="100"/>
                  </a:lnTo>
                  <a:lnTo>
                    <a:pt x="38" y="100"/>
                  </a:lnTo>
                  <a:lnTo>
                    <a:pt x="40" y="102"/>
                  </a:lnTo>
                  <a:lnTo>
                    <a:pt x="42" y="106"/>
                  </a:lnTo>
                  <a:lnTo>
                    <a:pt x="46" y="106"/>
                  </a:lnTo>
                  <a:lnTo>
                    <a:pt x="46" y="94"/>
                  </a:lnTo>
                  <a:lnTo>
                    <a:pt x="46" y="78"/>
                  </a:lnTo>
                  <a:lnTo>
                    <a:pt x="54" y="78"/>
                  </a:lnTo>
                  <a:lnTo>
                    <a:pt x="62" y="78"/>
                  </a:lnTo>
                  <a:lnTo>
                    <a:pt x="82" y="78"/>
                  </a:lnTo>
                  <a:lnTo>
                    <a:pt x="114" y="78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22" y="70"/>
                  </a:lnTo>
                  <a:lnTo>
                    <a:pt x="130" y="66"/>
                  </a:lnTo>
                  <a:lnTo>
                    <a:pt x="132" y="64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8" name="Freeform 140"/>
            <p:cNvSpPr>
              <a:spLocks noChangeAspect="1"/>
            </p:cNvSpPr>
            <p:nvPr/>
          </p:nvSpPr>
          <p:spPr bwMode="auto">
            <a:xfrm>
              <a:off x="2385" y="2337"/>
              <a:ext cx="106" cy="129"/>
            </a:xfrm>
            <a:custGeom>
              <a:avLst/>
              <a:gdLst>
                <a:gd name="T0" fmla="*/ 6 w 104"/>
                <a:gd name="T1" fmla="*/ 654 h 118"/>
                <a:gd name="T2" fmla="*/ 12 w 104"/>
                <a:gd name="T3" fmla="*/ 525 h 118"/>
                <a:gd name="T4" fmla="*/ 10 w 104"/>
                <a:gd name="T5" fmla="*/ 480 h 118"/>
                <a:gd name="T6" fmla="*/ 8 w 104"/>
                <a:gd name="T7" fmla="*/ 439 h 118"/>
                <a:gd name="T8" fmla="*/ 16 w 104"/>
                <a:gd name="T9" fmla="*/ 402 h 118"/>
                <a:gd name="T10" fmla="*/ 12 w 104"/>
                <a:gd name="T11" fmla="*/ 306 h 118"/>
                <a:gd name="T12" fmla="*/ 12 w 104"/>
                <a:gd name="T13" fmla="*/ 114 h 118"/>
                <a:gd name="T14" fmla="*/ 16 w 104"/>
                <a:gd name="T15" fmla="*/ 95 h 118"/>
                <a:gd name="T16" fmla="*/ 54 w 104"/>
                <a:gd name="T17" fmla="*/ 67 h 118"/>
                <a:gd name="T18" fmla="*/ 68 w 104"/>
                <a:gd name="T19" fmla="*/ 95 h 118"/>
                <a:gd name="T20" fmla="*/ 78 w 104"/>
                <a:gd name="T21" fmla="*/ 0 h 118"/>
                <a:gd name="T22" fmla="*/ 94 w 104"/>
                <a:gd name="T23" fmla="*/ 114 h 118"/>
                <a:gd name="T24" fmla="*/ 118 w 104"/>
                <a:gd name="T25" fmla="*/ 181 h 118"/>
                <a:gd name="T26" fmla="*/ 130 w 104"/>
                <a:gd name="T27" fmla="*/ 164 h 118"/>
                <a:gd name="T28" fmla="*/ 142 w 104"/>
                <a:gd name="T29" fmla="*/ 137 h 118"/>
                <a:gd name="T30" fmla="*/ 151 w 104"/>
                <a:gd name="T31" fmla="*/ 164 h 118"/>
                <a:gd name="T32" fmla="*/ 160 w 104"/>
                <a:gd name="T33" fmla="*/ 198 h 118"/>
                <a:gd name="T34" fmla="*/ 169 w 104"/>
                <a:gd name="T35" fmla="*/ 337 h 118"/>
                <a:gd name="T36" fmla="*/ 166 w 104"/>
                <a:gd name="T37" fmla="*/ 520 h 118"/>
                <a:gd name="T38" fmla="*/ 154 w 104"/>
                <a:gd name="T39" fmla="*/ 679 h 118"/>
                <a:gd name="T40" fmla="*/ 157 w 104"/>
                <a:gd name="T41" fmla="*/ 935 h 118"/>
                <a:gd name="T42" fmla="*/ 166 w 104"/>
                <a:gd name="T43" fmla="*/ 1074 h 118"/>
                <a:gd name="T44" fmla="*/ 148 w 104"/>
                <a:gd name="T45" fmla="*/ 1074 h 118"/>
                <a:gd name="T46" fmla="*/ 122 w 104"/>
                <a:gd name="T47" fmla="*/ 1067 h 118"/>
                <a:gd name="T48" fmla="*/ 90 w 104"/>
                <a:gd name="T49" fmla="*/ 1074 h 118"/>
                <a:gd name="T50" fmla="*/ 60 w 104"/>
                <a:gd name="T51" fmla="*/ 1174 h 118"/>
                <a:gd name="T52" fmla="*/ 20 w 104"/>
                <a:gd name="T53" fmla="*/ 1197 h 118"/>
                <a:gd name="T54" fmla="*/ 22 w 104"/>
                <a:gd name="T55" fmla="*/ 995 h 118"/>
                <a:gd name="T56" fmla="*/ 14 w 104"/>
                <a:gd name="T57" fmla="*/ 910 h 118"/>
                <a:gd name="T58" fmla="*/ 6 w 104"/>
                <a:gd name="T59" fmla="*/ 832 h 118"/>
                <a:gd name="T60" fmla="*/ 8 w 104"/>
                <a:gd name="T61" fmla="*/ 742 h 118"/>
                <a:gd name="T62" fmla="*/ 4 w 104"/>
                <a:gd name="T63" fmla="*/ 654 h 118"/>
                <a:gd name="T64" fmla="*/ 0 w 104"/>
                <a:gd name="T65" fmla="*/ 679 h 1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18"/>
                <a:gd name="T101" fmla="*/ 104 w 104"/>
                <a:gd name="T102" fmla="*/ 118 h 1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18">
                  <a:moveTo>
                    <a:pt x="4" y="64"/>
                  </a:moveTo>
                  <a:lnTo>
                    <a:pt x="6" y="64"/>
                  </a:lnTo>
                  <a:lnTo>
                    <a:pt x="10" y="60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2" y="42"/>
                  </a:lnTo>
                  <a:lnTo>
                    <a:pt x="16" y="40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10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2" y="8"/>
                  </a:lnTo>
                  <a:lnTo>
                    <a:pt x="28" y="6"/>
                  </a:lnTo>
                  <a:lnTo>
                    <a:pt x="38" y="2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0"/>
                  </a:lnTo>
                  <a:lnTo>
                    <a:pt x="56" y="6"/>
                  </a:lnTo>
                  <a:lnTo>
                    <a:pt x="60" y="12"/>
                  </a:lnTo>
                  <a:lnTo>
                    <a:pt x="66" y="16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78" y="16"/>
                  </a:lnTo>
                  <a:lnTo>
                    <a:pt x="82" y="14"/>
                  </a:lnTo>
                  <a:lnTo>
                    <a:pt x="86" y="14"/>
                  </a:lnTo>
                  <a:lnTo>
                    <a:pt x="90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8" y="20"/>
                  </a:lnTo>
                  <a:lnTo>
                    <a:pt x="102" y="30"/>
                  </a:lnTo>
                  <a:lnTo>
                    <a:pt x="104" y="34"/>
                  </a:lnTo>
                  <a:lnTo>
                    <a:pt x="104" y="40"/>
                  </a:lnTo>
                  <a:lnTo>
                    <a:pt x="102" y="50"/>
                  </a:lnTo>
                  <a:lnTo>
                    <a:pt x="98" y="58"/>
                  </a:lnTo>
                  <a:lnTo>
                    <a:pt x="94" y="66"/>
                  </a:lnTo>
                  <a:lnTo>
                    <a:pt x="92" y="76"/>
                  </a:lnTo>
                  <a:lnTo>
                    <a:pt x="96" y="92"/>
                  </a:lnTo>
                  <a:lnTo>
                    <a:pt x="98" y="100"/>
                  </a:lnTo>
                  <a:lnTo>
                    <a:pt x="102" y="106"/>
                  </a:lnTo>
                  <a:lnTo>
                    <a:pt x="102" y="112"/>
                  </a:lnTo>
                  <a:lnTo>
                    <a:pt x="90" y="106"/>
                  </a:lnTo>
                  <a:lnTo>
                    <a:pt x="82" y="104"/>
                  </a:lnTo>
                  <a:lnTo>
                    <a:pt x="74" y="104"/>
                  </a:lnTo>
                  <a:lnTo>
                    <a:pt x="64" y="104"/>
                  </a:lnTo>
                  <a:lnTo>
                    <a:pt x="58" y="106"/>
                  </a:lnTo>
                  <a:lnTo>
                    <a:pt x="46" y="110"/>
                  </a:lnTo>
                  <a:lnTo>
                    <a:pt x="34" y="116"/>
                  </a:lnTo>
                  <a:lnTo>
                    <a:pt x="28" y="118"/>
                  </a:lnTo>
                  <a:lnTo>
                    <a:pt x="20" y="118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0" y="94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4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59" name="Freeform 141"/>
            <p:cNvSpPr>
              <a:spLocks noChangeAspect="1"/>
            </p:cNvSpPr>
            <p:nvPr/>
          </p:nvSpPr>
          <p:spPr bwMode="auto">
            <a:xfrm>
              <a:off x="2479" y="2329"/>
              <a:ext cx="80" cy="129"/>
            </a:xfrm>
            <a:custGeom>
              <a:avLst/>
              <a:gdLst>
                <a:gd name="T0" fmla="*/ 149 w 78"/>
                <a:gd name="T1" fmla="*/ 629 h 120"/>
                <a:gd name="T2" fmla="*/ 128 w 78"/>
                <a:gd name="T3" fmla="*/ 674 h 120"/>
                <a:gd name="T4" fmla="*/ 102 w 78"/>
                <a:gd name="T5" fmla="*/ 692 h 120"/>
                <a:gd name="T6" fmla="*/ 69 w 78"/>
                <a:gd name="T7" fmla="*/ 769 h 120"/>
                <a:gd name="T8" fmla="*/ 56 w 78"/>
                <a:gd name="T9" fmla="*/ 779 h 120"/>
                <a:gd name="T10" fmla="*/ 18 w 78"/>
                <a:gd name="T11" fmla="*/ 788 h 120"/>
                <a:gd name="T12" fmla="*/ 10 w 78"/>
                <a:gd name="T13" fmla="*/ 788 h 120"/>
                <a:gd name="T14" fmla="*/ 4 w 78"/>
                <a:gd name="T15" fmla="*/ 665 h 120"/>
                <a:gd name="T16" fmla="*/ 0 w 78"/>
                <a:gd name="T17" fmla="*/ 549 h 120"/>
                <a:gd name="T18" fmla="*/ 2 w 78"/>
                <a:gd name="T19" fmla="*/ 482 h 120"/>
                <a:gd name="T20" fmla="*/ 6 w 78"/>
                <a:gd name="T21" fmla="*/ 436 h 120"/>
                <a:gd name="T22" fmla="*/ 10 w 78"/>
                <a:gd name="T23" fmla="*/ 379 h 120"/>
                <a:gd name="T24" fmla="*/ 12 w 78"/>
                <a:gd name="T25" fmla="*/ 325 h 120"/>
                <a:gd name="T26" fmla="*/ 12 w 78"/>
                <a:gd name="T27" fmla="*/ 281 h 120"/>
                <a:gd name="T28" fmla="*/ 10 w 78"/>
                <a:gd name="T29" fmla="*/ 247 h 120"/>
                <a:gd name="T30" fmla="*/ 6 w 78"/>
                <a:gd name="T31" fmla="*/ 183 h 120"/>
                <a:gd name="T32" fmla="*/ 6 w 78"/>
                <a:gd name="T33" fmla="*/ 102 h 120"/>
                <a:gd name="T34" fmla="*/ 6 w 78"/>
                <a:gd name="T35" fmla="*/ 0 h 120"/>
                <a:gd name="T36" fmla="*/ 14 w 78"/>
                <a:gd name="T37" fmla="*/ 0 h 120"/>
                <a:gd name="T38" fmla="*/ 48 w 78"/>
                <a:gd name="T39" fmla="*/ 0 h 120"/>
                <a:gd name="T40" fmla="*/ 77 w 78"/>
                <a:gd name="T41" fmla="*/ 0 h 120"/>
                <a:gd name="T42" fmla="*/ 102 w 78"/>
                <a:gd name="T43" fmla="*/ 0 h 120"/>
                <a:gd name="T44" fmla="*/ 108 w 78"/>
                <a:gd name="T45" fmla="*/ 6 h 120"/>
                <a:gd name="T46" fmla="*/ 114 w 78"/>
                <a:gd name="T47" fmla="*/ 76 h 120"/>
                <a:gd name="T48" fmla="*/ 119 w 78"/>
                <a:gd name="T49" fmla="*/ 102 h 120"/>
                <a:gd name="T50" fmla="*/ 122 w 78"/>
                <a:gd name="T51" fmla="*/ 147 h 120"/>
                <a:gd name="T52" fmla="*/ 119 w 78"/>
                <a:gd name="T53" fmla="*/ 183 h 120"/>
                <a:gd name="T54" fmla="*/ 119 w 78"/>
                <a:gd name="T55" fmla="*/ 197 h 120"/>
                <a:gd name="T56" fmla="*/ 122 w 78"/>
                <a:gd name="T57" fmla="*/ 212 h 120"/>
                <a:gd name="T58" fmla="*/ 125 w 78"/>
                <a:gd name="T59" fmla="*/ 247 h 120"/>
                <a:gd name="T60" fmla="*/ 125 w 78"/>
                <a:gd name="T61" fmla="*/ 286 h 120"/>
                <a:gd name="T62" fmla="*/ 125 w 78"/>
                <a:gd name="T63" fmla="*/ 325 h 120"/>
                <a:gd name="T64" fmla="*/ 128 w 78"/>
                <a:gd name="T65" fmla="*/ 353 h 120"/>
                <a:gd name="T66" fmla="*/ 128 w 78"/>
                <a:gd name="T67" fmla="*/ 518 h 120"/>
                <a:gd name="T68" fmla="*/ 122 w 78"/>
                <a:gd name="T69" fmla="*/ 542 h 120"/>
                <a:gd name="T70" fmla="*/ 131 w 78"/>
                <a:gd name="T71" fmla="*/ 590 h 120"/>
                <a:gd name="T72" fmla="*/ 145 w 78"/>
                <a:gd name="T73" fmla="*/ 639 h 120"/>
                <a:gd name="T74" fmla="*/ 149 w 78"/>
                <a:gd name="T75" fmla="*/ 629 h 1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8"/>
                <a:gd name="T115" fmla="*/ 0 h 120"/>
                <a:gd name="T116" fmla="*/ 78 w 78"/>
                <a:gd name="T117" fmla="*/ 120 h 1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8" h="120">
                  <a:moveTo>
                    <a:pt x="78" y="96"/>
                  </a:moveTo>
                  <a:lnTo>
                    <a:pt x="66" y="102"/>
                  </a:lnTo>
                  <a:lnTo>
                    <a:pt x="54" y="106"/>
                  </a:lnTo>
                  <a:lnTo>
                    <a:pt x="38" y="116"/>
                  </a:lnTo>
                  <a:lnTo>
                    <a:pt x="30" y="118"/>
                  </a:lnTo>
                  <a:lnTo>
                    <a:pt x="18" y="120"/>
                  </a:lnTo>
                  <a:lnTo>
                    <a:pt x="10" y="120"/>
                  </a:lnTo>
                  <a:lnTo>
                    <a:pt x="4" y="100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6" y="66"/>
                  </a:lnTo>
                  <a:lnTo>
                    <a:pt x="10" y="5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0" y="38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60" y="16"/>
                  </a:lnTo>
                  <a:lnTo>
                    <a:pt x="62" y="22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2" y="32"/>
                  </a:lnTo>
                  <a:lnTo>
                    <a:pt x="64" y="38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6" y="54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8" y="90"/>
                  </a:lnTo>
                  <a:lnTo>
                    <a:pt x="76" y="98"/>
                  </a:lnTo>
                  <a:lnTo>
                    <a:pt x="78" y="9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0" name="Freeform 142"/>
            <p:cNvSpPr>
              <a:spLocks noChangeAspect="1"/>
            </p:cNvSpPr>
            <p:nvPr/>
          </p:nvSpPr>
          <p:spPr bwMode="auto">
            <a:xfrm>
              <a:off x="2584" y="2268"/>
              <a:ext cx="206" cy="201"/>
            </a:xfrm>
            <a:custGeom>
              <a:avLst/>
              <a:gdLst>
                <a:gd name="T0" fmla="*/ 134 w 202"/>
                <a:gd name="T1" fmla="*/ 1370 h 186"/>
                <a:gd name="T2" fmla="*/ 88 w 202"/>
                <a:gd name="T3" fmla="*/ 1389 h 186"/>
                <a:gd name="T4" fmla="*/ 68 w 202"/>
                <a:gd name="T5" fmla="*/ 1231 h 186"/>
                <a:gd name="T6" fmla="*/ 60 w 202"/>
                <a:gd name="T7" fmla="*/ 1112 h 186"/>
                <a:gd name="T8" fmla="*/ 18 w 202"/>
                <a:gd name="T9" fmla="*/ 1061 h 186"/>
                <a:gd name="T10" fmla="*/ 0 w 202"/>
                <a:gd name="T11" fmla="*/ 720 h 186"/>
                <a:gd name="T12" fmla="*/ 14 w 202"/>
                <a:gd name="T13" fmla="*/ 547 h 186"/>
                <a:gd name="T14" fmla="*/ 14 w 202"/>
                <a:gd name="T15" fmla="*/ 396 h 186"/>
                <a:gd name="T16" fmla="*/ 14 w 202"/>
                <a:gd name="T17" fmla="*/ 213 h 186"/>
                <a:gd name="T18" fmla="*/ 24 w 202"/>
                <a:gd name="T19" fmla="*/ 62 h 186"/>
                <a:gd name="T20" fmla="*/ 62 w 202"/>
                <a:gd name="T21" fmla="*/ 0 h 186"/>
                <a:gd name="T22" fmla="*/ 76 w 202"/>
                <a:gd name="T23" fmla="*/ 0 h 186"/>
                <a:gd name="T24" fmla="*/ 96 w 202"/>
                <a:gd name="T25" fmla="*/ 62 h 186"/>
                <a:gd name="T26" fmla="*/ 112 w 202"/>
                <a:gd name="T27" fmla="*/ 115 h 186"/>
                <a:gd name="T28" fmla="*/ 128 w 202"/>
                <a:gd name="T29" fmla="*/ 115 h 186"/>
                <a:gd name="T30" fmla="*/ 134 w 202"/>
                <a:gd name="T31" fmla="*/ 84 h 186"/>
                <a:gd name="T32" fmla="*/ 152 w 202"/>
                <a:gd name="T33" fmla="*/ 84 h 186"/>
                <a:gd name="T34" fmla="*/ 164 w 202"/>
                <a:gd name="T35" fmla="*/ 134 h 186"/>
                <a:gd name="T36" fmla="*/ 191 w 202"/>
                <a:gd name="T37" fmla="*/ 134 h 186"/>
                <a:gd name="T38" fmla="*/ 215 w 202"/>
                <a:gd name="T39" fmla="*/ 72 h 186"/>
                <a:gd name="T40" fmla="*/ 239 w 202"/>
                <a:gd name="T41" fmla="*/ 62 h 186"/>
                <a:gd name="T42" fmla="*/ 251 w 202"/>
                <a:gd name="T43" fmla="*/ 84 h 186"/>
                <a:gd name="T44" fmla="*/ 275 w 202"/>
                <a:gd name="T45" fmla="*/ 84 h 186"/>
                <a:gd name="T46" fmla="*/ 304 w 202"/>
                <a:gd name="T47" fmla="*/ 0 h 186"/>
                <a:gd name="T48" fmla="*/ 316 w 202"/>
                <a:gd name="T49" fmla="*/ 84 h 186"/>
                <a:gd name="T50" fmla="*/ 328 w 202"/>
                <a:gd name="T51" fmla="*/ 213 h 186"/>
                <a:gd name="T52" fmla="*/ 332 w 202"/>
                <a:gd name="T53" fmla="*/ 372 h 186"/>
                <a:gd name="T54" fmla="*/ 316 w 202"/>
                <a:gd name="T55" fmla="*/ 372 h 186"/>
                <a:gd name="T56" fmla="*/ 304 w 202"/>
                <a:gd name="T57" fmla="*/ 570 h 186"/>
                <a:gd name="T58" fmla="*/ 286 w 202"/>
                <a:gd name="T59" fmla="*/ 749 h 186"/>
                <a:gd name="T60" fmla="*/ 279 w 202"/>
                <a:gd name="T61" fmla="*/ 778 h 186"/>
                <a:gd name="T62" fmla="*/ 269 w 202"/>
                <a:gd name="T63" fmla="*/ 807 h 186"/>
                <a:gd name="T64" fmla="*/ 259 w 202"/>
                <a:gd name="T65" fmla="*/ 967 h 186"/>
                <a:gd name="T66" fmla="*/ 245 w 202"/>
                <a:gd name="T67" fmla="*/ 1096 h 186"/>
                <a:gd name="T68" fmla="*/ 235 w 202"/>
                <a:gd name="T69" fmla="*/ 1096 h 186"/>
                <a:gd name="T70" fmla="*/ 229 w 202"/>
                <a:gd name="T71" fmla="*/ 1018 h 186"/>
                <a:gd name="T72" fmla="*/ 207 w 202"/>
                <a:gd name="T73" fmla="*/ 1045 h 186"/>
                <a:gd name="T74" fmla="*/ 183 w 202"/>
                <a:gd name="T75" fmla="*/ 1112 h 186"/>
                <a:gd name="T76" fmla="*/ 170 w 202"/>
                <a:gd name="T77" fmla="*/ 1211 h 186"/>
                <a:gd name="T78" fmla="*/ 167 w 202"/>
                <a:gd name="T79" fmla="*/ 1355 h 186"/>
                <a:gd name="T80" fmla="*/ 158 w 202"/>
                <a:gd name="T81" fmla="*/ 1355 h 1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2"/>
                <a:gd name="T124" fmla="*/ 0 h 186"/>
                <a:gd name="T125" fmla="*/ 202 w 202"/>
                <a:gd name="T126" fmla="*/ 186 h 1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2" h="186">
                  <a:moveTo>
                    <a:pt x="96" y="180"/>
                  </a:moveTo>
                  <a:lnTo>
                    <a:pt x="80" y="182"/>
                  </a:lnTo>
                  <a:lnTo>
                    <a:pt x="62" y="186"/>
                  </a:lnTo>
                  <a:lnTo>
                    <a:pt x="56" y="184"/>
                  </a:lnTo>
                  <a:lnTo>
                    <a:pt x="50" y="178"/>
                  </a:lnTo>
                  <a:lnTo>
                    <a:pt x="42" y="164"/>
                  </a:lnTo>
                  <a:lnTo>
                    <a:pt x="38" y="156"/>
                  </a:lnTo>
                  <a:lnTo>
                    <a:pt x="34" y="148"/>
                  </a:lnTo>
                  <a:lnTo>
                    <a:pt x="26" y="144"/>
                  </a:lnTo>
                  <a:lnTo>
                    <a:pt x="18" y="142"/>
                  </a:lnTo>
                  <a:lnTo>
                    <a:pt x="0" y="144"/>
                  </a:lnTo>
                  <a:lnTo>
                    <a:pt x="0" y="96"/>
                  </a:lnTo>
                  <a:lnTo>
                    <a:pt x="10" y="82"/>
                  </a:lnTo>
                  <a:lnTo>
                    <a:pt x="14" y="72"/>
                  </a:lnTo>
                  <a:lnTo>
                    <a:pt x="16" y="64"/>
                  </a:lnTo>
                  <a:lnTo>
                    <a:pt x="14" y="52"/>
                  </a:lnTo>
                  <a:lnTo>
                    <a:pt x="10" y="44"/>
                  </a:lnTo>
                  <a:lnTo>
                    <a:pt x="14" y="28"/>
                  </a:lnTo>
                  <a:lnTo>
                    <a:pt x="20" y="14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60" y="8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2" y="18"/>
                  </a:lnTo>
                  <a:lnTo>
                    <a:pt x="76" y="16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4" y="10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8" y="20"/>
                  </a:lnTo>
                  <a:lnTo>
                    <a:pt x="116" y="18"/>
                  </a:lnTo>
                  <a:lnTo>
                    <a:pt x="122" y="14"/>
                  </a:lnTo>
                  <a:lnTo>
                    <a:pt x="128" y="10"/>
                  </a:lnTo>
                  <a:lnTo>
                    <a:pt x="138" y="8"/>
                  </a:lnTo>
                  <a:lnTo>
                    <a:pt x="144" y="8"/>
                  </a:lnTo>
                  <a:lnTo>
                    <a:pt x="148" y="10"/>
                  </a:lnTo>
                  <a:lnTo>
                    <a:pt x="152" y="12"/>
                  </a:lnTo>
                  <a:lnTo>
                    <a:pt x="160" y="14"/>
                  </a:lnTo>
                  <a:lnTo>
                    <a:pt x="166" y="12"/>
                  </a:lnTo>
                  <a:lnTo>
                    <a:pt x="172" y="8"/>
                  </a:lnTo>
                  <a:lnTo>
                    <a:pt x="182" y="0"/>
                  </a:lnTo>
                  <a:lnTo>
                    <a:pt x="186" y="6"/>
                  </a:lnTo>
                  <a:lnTo>
                    <a:pt x="190" y="12"/>
                  </a:lnTo>
                  <a:lnTo>
                    <a:pt x="194" y="24"/>
                  </a:lnTo>
                  <a:lnTo>
                    <a:pt x="198" y="28"/>
                  </a:lnTo>
                  <a:lnTo>
                    <a:pt x="202" y="32"/>
                  </a:lnTo>
                  <a:lnTo>
                    <a:pt x="200" y="50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6" y="64"/>
                  </a:lnTo>
                  <a:lnTo>
                    <a:pt x="182" y="76"/>
                  </a:lnTo>
                  <a:lnTo>
                    <a:pt x="176" y="88"/>
                  </a:lnTo>
                  <a:lnTo>
                    <a:pt x="172" y="100"/>
                  </a:lnTo>
                  <a:lnTo>
                    <a:pt x="170" y="102"/>
                  </a:lnTo>
                  <a:lnTo>
                    <a:pt x="168" y="104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0" y="116"/>
                  </a:lnTo>
                  <a:lnTo>
                    <a:pt x="156" y="130"/>
                  </a:lnTo>
                  <a:lnTo>
                    <a:pt x="152" y="140"/>
                  </a:lnTo>
                  <a:lnTo>
                    <a:pt x="148" y="144"/>
                  </a:lnTo>
                  <a:lnTo>
                    <a:pt x="144" y="146"/>
                  </a:lnTo>
                  <a:lnTo>
                    <a:pt x="142" y="144"/>
                  </a:lnTo>
                  <a:lnTo>
                    <a:pt x="140" y="142"/>
                  </a:lnTo>
                  <a:lnTo>
                    <a:pt x="138" y="134"/>
                  </a:lnTo>
                  <a:lnTo>
                    <a:pt x="130" y="136"/>
                  </a:lnTo>
                  <a:lnTo>
                    <a:pt x="124" y="140"/>
                  </a:lnTo>
                  <a:lnTo>
                    <a:pt x="118" y="144"/>
                  </a:lnTo>
                  <a:lnTo>
                    <a:pt x="112" y="148"/>
                  </a:lnTo>
                  <a:lnTo>
                    <a:pt x="108" y="156"/>
                  </a:lnTo>
                  <a:lnTo>
                    <a:pt x="104" y="162"/>
                  </a:lnTo>
                  <a:lnTo>
                    <a:pt x="102" y="170"/>
                  </a:lnTo>
                  <a:lnTo>
                    <a:pt x="102" y="180"/>
                  </a:lnTo>
                  <a:lnTo>
                    <a:pt x="100" y="180"/>
                  </a:lnTo>
                  <a:lnTo>
                    <a:pt x="96" y="1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1" name="Freeform 143"/>
            <p:cNvSpPr>
              <a:spLocks noChangeAspect="1"/>
            </p:cNvSpPr>
            <p:nvPr/>
          </p:nvSpPr>
          <p:spPr bwMode="auto">
            <a:xfrm>
              <a:off x="2686" y="2281"/>
              <a:ext cx="135" cy="241"/>
            </a:xfrm>
            <a:custGeom>
              <a:avLst/>
              <a:gdLst>
                <a:gd name="T0" fmla="*/ 2 w 132"/>
                <a:gd name="T1" fmla="*/ 1334 h 222"/>
                <a:gd name="T2" fmla="*/ 8 w 132"/>
                <a:gd name="T3" fmla="*/ 1216 h 222"/>
                <a:gd name="T4" fmla="*/ 18 w 132"/>
                <a:gd name="T5" fmla="*/ 1117 h 222"/>
                <a:gd name="T6" fmla="*/ 56 w 132"/>
                <a:gd name="T7" fmla="*/ 1062 h 222"/>
                <a:gd name="T8" fmla="*/ 66 w 132"/>
                <a:gd name="T9" fmla="*/ 1093 h 222"/>
                <a:gd name="T10" fmla="*/ 74 w 132"/>
                <a:gd name="T11" fmla="*/ 1126 h 222"/>
                <a:gd name="T12" fmla="*/ 90 w 132"/>
                <a:gd name="T13" fmla="*/ 1087 h 222"/>
                <a:gd name="T14" fmla="*/ 106 w 132"/>
                <a:gd name="T15" fmla="*/ 880 h 222"/>
                <a:gd name="T16" fmla="*/ 115 w 132"/>
                <a:gd name="T17" fmla="*/ 789 h 222"/>
                <a:gd name="T18" fmla="*/ 127 w 132"/>
                <a:gd name="T19" fmla="*/ 769 h 222"/>
                <a:gd name="T20" fmla="*/ 136 w 132"/>
                <a:gd name="T21" fmla="*/ 652 h 222"/>
                <a:gd name="T22" fmla="*/ 151 w 132"/>
                <a:gd name="T23" fmla="*/ 440 h 222"/>
                <a:gd name="T24" fmla="*/ 165 w 132"/>
                <a:gd name="T25" fmla="*/ 320 h 222"/>
                <a:gd name="T26" fmla="*/ 181 w 132"/>
                <a:gd name="T27" fmla="*/ 170 h 222"/>
                <a:gd name="T28" fmla="*/ 165 w 132"/>
                <a:gd name="T29" fmla="*/ 96 h 222"/>
                <a:gd name="T30" fmla="*/ 161 w 132"/>
                <a:gd name="T31" fmla="*/ 2 h 222"/>
                <a:gd name="T32" fmla="*/ 177 w 132"/>
                <a:gd name="T33" fmla="*/ 59 h 222"/>
                <a:gd name="T34" fmla="*/ 197 w 132"/>
                <a:gd name="T35" fmla="*/ 170 h 222"/>
                <a:gd name="T36" fmla="*/ 197 w 132"/>
                <a:gd name="T37" fmla="*/ 388 h 222"/>
                <a:gd name="T38" fmla="*/ 201 w 132"/>
                <a:gd name="T39" fmla="*/ 478 h 222"/>
                <a:gd name="T40" fmla="*/ 181 w 132"/>
                <a:gd name="T41" fmla="*/ 538 h 222"/>
                <a:gd name="T42" fmla="*/ 161 w 132"/>
                <a:gd name="T43" fmla="*/ 568 h 222"/>
                <a:gd name="T44" fmla="*/ 169 w 132"/>
                <a:gd name="T45" fmla="*/ 617 h 222"/>
                <a:gd name="T46" fmla="*/ 205 w 132"/>
                <a:gd name="T47" fmla="*/ 789 h 222"/>
                <a:gd name="T48" fmla="*/ 215 w 132"/>
                <a:gd name="T49" fmla="*/ 948 h 222"/>
                <a:gd name="T50" fmla="*/ 197 w 132"/>
                <a:gd name="T51" fmla="*/ 1062 h 222"/>
                <a:gd name="T52" fmla="*/ 181 w 132"/>
                <a:gd name="T53" fmla="*/ 1216 h 222"/>
                <a:gd name="T54" fmla="*/ 185 w 132"/>
                <a:gd name="T55" fmla="*/ 1391 h 222"/>
                <a:gd name="T56" fmla="*/ 219 w 132"/>
                <a:gd name="T57" fmla="*/ 1644 h 222"/>
                <a:gd name="T58" fmla="*/ 235 w 132"/>
                <a:gd name="T59" fmla="*/ 1878 h 222"/>
                <a:gd name="T60" fmla="*/ 205 w 132"/>
                <a:gd name="T61" fmla="*/ 1878 h 222"/>
                <a:gd name="T62" fmla="*/ 189 w 132"/>
                <a:gd name="T63" fmla="*/ 1843 h 222"/>
                <a:gd name="T64" fmla="*/ 145 w 132"/>
                <a:gd name="T65" fmla="*/ 1810 h 222"/>
                <a:gd name="T66" fmla="*/ 78 w 132"/>
                <a:gd name="T67" fmla="*/ 1843 h 222"/>
                <a:gd name="T68" fmla="*/ 22 w 132"/>
                <a:gd name="T69" fmla="*/ 1779 h 222"/>
                <a:gd name="T70" fmla="*/ 20 w 132"/>
                <a:gd name="T71" fmla="*/ 1644 h 222"/>
                <a:gd name="T72" fmla="*/ 22 w 132"/>
                <a:gd name="T73" fmla="*/ 1519 h 222"/>
                <a:gd name="T74" fmla="*/ 8 w 132"/>
                <a:gd name="T75" fmla="*/ 1475 h 222"/>
                <a:gd name="T76" fmla="*/ 0 w 132"/>
                <a:gd name="T77" fmla="*/ 1430 h 2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32"/>
                <a:gd name="T118" fmla="*/ 0 h 222"/>
                <a:gd name="T119" fmla="*/ 132 w 132"/>
                <a:gd name="T120" fmla="*/ 222 h 22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32" h="222">
                  <a:moveTo>
                    <a:pt x="2" y="168"/>
                  </a:moveTo>
                  <a:lnTo>
                    <a:pt x="2" y="158"/>
                  </a:lnTo>
                  <a:lnTo>
                    <a:pt x="4" y="150"/>
                  </a:lnTo>
                  <a:lnTo>
                    <a:pt x="8" y="144"/>
                  </a:lnTo>
                  <a:lnTo>
                    <a:pt x="12" y="136"/>
                  </a:lnTo>
                  <a:lnTo>
                    <a:pt x="18" y="132"/>
                  </a:lnTo>
                  <a:lnTo>
                    <a:pt x="24" y="128"/>
                  </a:lnTo>
                  <a:lnTo>
                    <a:pt x="30" y="124"/>
                  </a:lnTo>
                  <a:lnTo>
                    <a:pt x="38" y="122"/>
                  </a:lnTo>
                  <a:lnTo>
                    <a:pt x="40" y="130"/>
                  </a:lnTo>
                  <a:lnTo>
                    <a:pt x="42" y="132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2" y="128"/>
                  </a:lnTo>
                  <a:lnTo>
                    <a:pt x="56" y="118"/>
                  </a:lnTo>
                  <a:lnTo>
                    <a:pt x="60" y="104"/>
                  </a:lnTo>
                  <a:lnTo>
                    <a:pt x="62" y="94"/>
                  </a:lnTo>
                  <a:lnTo>
                    <a:pt x="64" y="94"/>
                  </a:lnTo>
                  <a:lnTo>
                    <a:pt x="68" y="92"/>
                  </a:lnTo>
                  <a:lnTo>
                    <a:pt x="70" y="90"/>
                  </a:lnTo>
                  <a:lnTo>
                    <a:pt x="72" y="88"/>
                  </a:lnTo>
                  <a:lnTo>
                    <a:pt x="76" y="76"/>
                  </a:lnTo>
                  <a:lnTo>
                    <a:pt x="82" y="64"/>
                  </a:lnTo>
                  <a:lnTo>
                    <a:pt x="86" y="52"/>
                  </a:lnTo>
                  <a:lnTo>
                    <a:pt x="90" y="38"/>
                  </a:lnTo>
                  <a:lnTo>
                    <a:pt x="94" y="38"/>
                  </a:lnTo>
                  <a:lnTo>
                    <a:pt x="100" y="38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4" y="1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6" y="0"/>
                  </a:lnTo>
                  <a:lnTo>
                    <a:pt x="100" y="6"/>
                  </a:lnTo>
                  <a:lnTo>
                    <a:pt x="106" y="14"/>
                  </a:lnTo>
                  <a:lnTo>
                    <a:pt x="110" y="20"/>
                  </a:lnTo>
                  <a:lnTo>
                    <a:pt x="112" y="26"/>
                  </a:lnTo>
                  <a:lnTo>
                    <a:pt x="110" y="46"/>
                  </a:lnTo>
                  <a:lnTo>
                    <a:pt x="112" y="52"/>
                  </a:lnTo>
                  <a:lnTo>
                    <a:pt x="112" y="56"/>
                  </a:lnTo>
                  <a:lnTo>
                    <a:pt x="120" y="64"/>
                  </a:lnTo>
                  <a:lnTo>
                    <a:pt x="102" y="64"/>
                  </a:lnTo>
                  <a:lnTo>
                    <a:pt x="94" y="66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96" y="74"/>
                  </a:lnTo>
                  <a:lnTo>
                    <a:pt x="104" y="82"/>
                  </a:lnTo>
                  <a:lnTo>
                    <a:pt x="114" y="94"/>
                  </a:lnTo>
                  <a:lnTo>
                    <a:pt x="118" y="102"/>
                  </a:lnTo>
                  <a:lnTo>
                    <a:pt x="120" y="112"/>
                  </a:lnTo>
                  <a:lnTo>
                    <a:pt x="116" y="116"/>
                  </a:lnTo>
                  <a:lnTo>
                    <a:pt x="110" y="124"/>
                  </a:lnTo>
                  <a:lnTo>
                    <a:pt x="104" y="134"/>
                  </a:lnTo>
                  <a:lnTo>
                    <a:pt x="102" y="144"/>
                  </a:lnTo>
                  <a:lnTo>
                    <a:pt x="102" y="154"/>
                  </a:lnTo>
                  <a:lnTo>
                    <a:pt x="104" y="164"/>
                  </a:lnTo>
                  <a:lnTo>
                    <a:pt x="112" y="180"/>
                  </a:lnTo>
                  <a:lnTo>
                    <a:pt x="122" y="194"/>
                  </a:lnTo>
                  <a:lnTo>
                    <a:pt x="132" y="208"/>
                  </a:lnTo>
                  <a:lnTo>
                    <a:pt x="132" y="22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82" y="218"/>
                  </a:lnTo>
                  <a:lnTo>
                    <a:pt x="82" y="214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20" y="218"/>
                  </a:lnTo>
                  <a:lnTo>
                    <a:pt x="22" y="210"/>
                  </a:lnTo>
                  <a:lnTo>
                    <a:pt x="22" y="202"/>
                  </a:lnTo>
                  <a:lnTo>
                    <a:pt x="20" y="194"/>
                  </a:lnTo>
                  <a:lnTo>
                    <a:pt x="20" y="186"/>
                  </a:lnTo>
                  <a:lnTo>
                    <a:pt x="22" y="180"/>
                  </a:lnTo>
                  <a:lnTo>
                    <a:pt x="14" y="178"/>
                  </a:lnTo>
                  <a:lnTo>
                    <a:pt x="8" y="174"/>
                  </a:lnTo>
                  <a:lnTo>
                    <a:pt x="4" y="170"/>
                  </a:lnTo>
                  <a:lnTo>
                    <a:pt x="0" y="168"/>
                  </a:lnTo>
                  <a:lnTo>
                    <a:pt x="2" y="16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2" name="Freeform 144"/>
            <p:cNvSpPr>
              <a:spLocks noChangeAspect="1"/>
            </p:cNvSpPr>
            <p:nvPr/>
          </p:nvSpPr>
          <p:spPr bwMode="auto">
            <a:xfrm>
              <a:off x="2695" y="2513"/>
              <a:ext cx="95" cy="128"/>
            </a:xfrm>
            <a:custGeom>
              <a:avLst/>
              <a:gdLst>
                <a:gd name="T0" fmla="*/ 38 w 94"/>
                <a:gd name="T1" fmla="*/ 231 h 118"/>
                <a:gd name="T2" fmla="*/ 40 w 94"/>
                <a:gd name="T3" fmla="*/ 231 h 118"/>
                <a:gd name="T4" fmla="*/ 38 w 94"/>
                <a:gd name="T5" fmla="*/ 167 h 118"/>
                <a:gd name="T6" fmla="*/ 38 w 94"/>
                <a:gd name="T7" fmla="*/ 0 h 118"/>
                <a:gd name="T8" fmla="*/ 38 w 94"/>
                <a:gd name="T9" fmla="*/ 213 h 118"/>
                <a:gd name="T10" fmla="*/ 28 w 94"/>
                <a:gd name="T11" fmla="*/ 213 h 118"/>
                <a:gd name="T12" fmla="*/ 20 w 94"/>
                <a:gd name="T13" fmla="*/ 213 h 118"/>
                <a:gd name="T14" fmla="*/ 8 w 94"/>
                <a:gd name="T15" fmla="*/ 196 h 118"/>
                <a:gd name="T16" fmla="*/ 2 w 94"/>
                <a:gd name="T17" fmla="*/ 376 h 118"/>
                <a:gd name="T18" fmla="*/ 0 w 94"/>
                <a:gd name="T19" fmla="*/ 443 h 118"/>
                <a:gd name="T20" fmla="*/ 0 w 94"/>
                <a:gd name="T21" fmla="*/ 515 h 118"/>
                <a:gd name="T22" fmla="*/ 0 w 94"/>
                <a:gd name="T23" fmla="*/ 609 h 118"/>
                <a:gd name="T24" fmla="*/ 4 w 94"/>
                <a:gd name="T25" fmla="*/ 683 h 118"/>
                <a:gd name="T26" fmla="*/ 8 w 94"/>
                <a:gd name="T27" fmla="*/ 722 h 118"/>
                <a:gd name="T28" fmla="*/ 14 w 94"/>
                <a:gd name="T29" fmla="*/ 778 h 118"/>
                <a:gd name="T30" fmla="*/ 28 w 94"/>
                <a:gd name="T31" fmla="*/ 887 h 118"/>
                <a:gd name="T32" fmla="*/ 34 w 94"/>
                <a:gd name="T33" fmla="*/ 921 h 118"/>
                <a:gd name="T34" fmla="*/ 40 w 94"/>
                <a:gd name="T35" fmla="*/ 982 h 118"/>
                <a:gd name="T36" fmla="*/ 44 w 94"/>
                <a:gd name="T37" fmla="*/ 975 h 118"/>
                <a:gd name="T38" fmla="*/ 46 w 94"/>
                <a:gd name="T39" fmla="*/ 946 h 118"/>
                <a:gd name="T40" fmla="*/ 74 w 94"/>
                <a:gd name="T41" fmla="*/ 921 h 118"/>
                <a:gd name="T42" fmla="*/ 46 w 94"/>
                <a:gd name="T43" fmla="*/ 903 h 118"/>
                <a:gd name="T44" fmla="*/ 46 w 94"/>
                <a:gd name="T45" fmla="*/ 887 h 118"/>
                <a:gd name="T46" fmla="*/ 44 w 94"/>
                <a:gd name="T47" fmla="*/ 859 h 118"/>
                <a:gd name="T48" fmla="*/ 44 w 94"/>
                <a:gd name="T49" fmla="*/ 844 h 118"/>
                <a:gd name="T50" fmla="*/ 46 w 94"/>
                <a:gd name="T51" fmla="*/ 792 h 118"/>
                <a:gd name="T52" fmla="*/ 74 w 94"/>
                <a:gd name="T53" fmla="*/ 778 h 118"/>
                <a:gd name="T54" fmla="*/ 84 w 94"/>
                <a:gd name="T55" fmla="*/ 754 h 118"/>
                <a:gd name="T56" fmla="*/ 84 w 94"/>
                <a:gd name="T57" fmla="*/ 713 h 118"/>
                <a:gd name="T58" fmla="*/ 88 w 94"/>
                <a:gd name="T59" fmla="*/ 683 h 118"/>
                <a:gd name="T60" fmla="*/ 92 w 94"/>
                <a:gd name="T61" fmla="*/ 704 h 118"/>
                <a:gd name="T62" fmla="*/ 94 w 94"/>
                <a:gd name="T63" fmla="*/ 722 h 118"/>
                <a:gd name="T64" fmla="*/ 96 w 94"/>
                <a:gd name="T65" fmla="*/ 767 h 118"/>
                <a:gd name="T66" fmla="*/ 100 w 94"/>
                <a:gd name="T67" fmla="*/ 778 h 118"/>
                <a:gd name="T68" fmla="*/ 104 w 94"/>
                <a:gd name="T69" fmla="*/ 767 h 118"/>
                <a:gd name="T70" fmla="*/ 108 w 94"/>
                <a:gd name="T71" fmla="*/ 754 h 118"/>
                <a:gd name="T72" fmla="*/ 110 w 94"/>
                <a:gd name="T73" fmla="*/ 767 h 118"/>
                <a:gd name="T74" fmla="*/ 112 w 94"/>
                <a:gd name="T75" fmla="*/ 767 h 118"/>
                <a:gd name="T76" fmla="*/ 116 w 94"/>
                <a:gd name="T77" fmla="*/ 754 h 118"/>
                <a:gd name="T78" fmla="*/ 116 w 94"/>
                <a:gd name="T79" fmla="*/ 713 h 118"/>
                <a:gd name="T80" fmla="*/ 118 w 94"/>
                <a:gd name="T81" fmla="*/ 652 h 118"/>
                <a:gd name="T82" fmla="*/ 118 w 94"/>
                <a:gd name="T83" fmla="*/ 471 h 118"/>
                <a:gd name="T84" fmla="*/ 114 w 94"/>
                <a:gd name="T85" fmla="*/ 443 h 118"/>
                <a:gd name="T86" fmla="*/ 112 w 94"/>
                <a:gd name="T87" fmla="*/ 408 h 118"/>
                <a:gd name="T88" fmla="*/ 110 w 94"/>
                <a:gd name="T89" fmla="*/ 376 h 118"/>
                <a:gd name="T90" fmla="*/ 110 w 94"/>
                <a:gd name="T91" fmla="*/ 347 h 118"/>
                <a:gd name="T92" fmla="*/ 112 w 94"/>
                <a:gd name="T93" fmla="*/ 313 h 118"/>
                <a:gd name="T94" fmla="*/ 114 w 94"/>
                <a:gd name="T95" fmla="*/ 287 h 118"/>
                <a:gd name="T96" fmla="*/ 118 w 94"/>
                <a:gd name="T97" fmla="*/ 266 h 118"/>
                <a:gd name="T98" fmla="*/ 120 w 94"/>
                <a:gd name="T99" fmla="*/ 231 h 118"/>
                <a:gd name="T100" fmla="*/ 118 w 94"/>
                <a:gd name="T101" fmla="*/ 181 h 118"/>
                <a:gd name="T102" fmla="*/ 112 w 94"/>
                <a:gd name="T103" fmla="*/ 167 h 118"/>
                <a:gd name="T104" fmla="*/ 106 w 94"/>
                <a:gd name="T105" fmla="*/ 154 h 118"/>
                <a:gd name="T106" fmla="*/ 98 w 94"/>
                <a:gd name="T107" fmla="*/ 154 h 118"/>
                <a:gd name="T108" fmla="*/ 100 w 94"/>
                <a:gd name="T109" fmla="*/ 2 h 118"/>
                <a:gd name="T110" fmla="*/ 38 w 94"/>
                <a:gd name="T111" fmla="*/ 0 h 118"/>
                <a:gd name="T112" fmla="*/ 38 w 94"/>
                <a:gd name="T113" fmla="*/ 231 h 1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118"/>
                <a:gd name="T173" fmla="*/ 94 w 94"/>
                <a:gd name="T174" fmla="*/ 118 h 1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118">
                  <a:moveTo>
                    <a:pt x="38" y="28"/>
                  </a:moveTo>
                  <a:lnTo>
                    <a:pt x="40" y="28"/>
                  </a:lnTo>
                  <a:lnTo>
                    <a:pt x="38" y="20"/>
                  </a:lnTo>
                  <a:lnTo>
                    <a:pt x="38" y="0"/>
                  </a:lnTo>
                  <a:lnTo>
                    <a:pt x="38" y="26"/>
                  </a:lnTo>
                  <a:lnTo>
                    <a:pt x="28" y="26"/>
                  </a:lnTo>
                  <a:lnTo>
                    <a:pt x="20" y="26"/>
                  </a:lnTo>
                  <a:lnTo>
                    <a:pt x="8" y="24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4" y="82"/>
                  </a:lnTo>
                  <a:lnTo>
                    <a:pt x="8" y="88"/>
                  </a:lnTo>
                  <a:lnTo>
                    <a:pt x="14" y="94"/>
                  </a:lnTo>
                  <a:lnTo>
                    <a:pt x="28" y="106"/>
                  </a:lnTo>
                  <a:lnTo>
                    <a:pt x="34" y="112"/>
                  </a:lnTo>
                  <a:lnTo>
                    <a:pt x="40" y="118"/>
                  </a:lnTo>
                  <a:lnTo>
                    <a:pt x="44" y="116"/>
                  </a:lnTo>
                  <a:lnTo>
                    <a:pt x="46" y="114"/>
                  </a:lnTo>
                  <a:lnTo>
                    <a:pt x="48" y="112"/>
                  </a:lnTo>
                  <a:lnTo>
                    <a:pt x="46" y="108"/>
                  </a:lnTo>
                  <a:lnTo>
                    <a:pt x="46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8" y="94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62" y="82"/>
                  </a:lnTo>
                  <a:lnTo>
                    <a:pt x="66" y="84"/>
                  </a:lnTo>
                  <a:lnTo>
                    <a:pt x="68" y="88"/>
                  </a:lnTo>
                  <a:lnTo>
                    <a:pt x="70" y="92"/>
                  </a:lnTo>
                  <a:lnTo>
                    <a:pt x="74" y="94"/>
                  </a:lnTo>
                  <a:lnTo>
                    <a:pt x="78" y="92"/>
                  </a:lnTo>
                  <a:lnTo>
                    <a:pt x="82" y="90"/>
                  </a:lnTo>
                  <a:lnTo>
                    <a:pt x="84" y="92"/>
                  </a:lnTo>
                  <a:lnTo>
                    <a:pt x="86" y="92"/>
                  </a:lnTo>
                  <a:lnTo>
                    <a:pt x="90" y="90"/>
                  </a:lnTo>
                  <a:lnTo>
                    <a:pt x="90" y="86"/>
                  </a:lnTo>
                  <a:lnTo>
                    <a:pt x="92" y="78"/>
                  </a:lnTo>
                  <a:lnTo>
                    <a:pt x="92" y="56"/>
                  </a:lnTo>
                  <a:lnTo>
                    <a:pt x="88" y="54"/>
                  </a:lnTo>
                  <a:lnTo>
                    <a:pt x="86" y="50"/>
                  </a:lnTo>
                  <a:lnTo>
                    <a:pt x="84" y="46"/>
                  </a:lnTo>
                  <a:lnTo>
                    <a:pt x="84" y="42"/>
                  </a:lnTo>
                  <a:lnTo>
                    <a:pt x="86" y="38"/>
                  </a:lnTo>
                  <a:lnTo>
                    <a:pt x="88" y="34"/>
                  </a:lnTo>
                  <a:lnTo>
                    <a:pt x="92" y="32"/>
                  </a:lnTo>
                  <a:lnTo>
                    <a:pt x="94" y="28"/>
                  </a:lnTo>
                  <a:lnTo>
                    <a:pt x="92" y="22"/>
                  </a:lnTo>
                  <a:lnTo>
                    <a:pt x="86" y="20"/>
                  </a:lnTo>
                  <a:lnTo>
                    <a:pt x="80" y="18"/>
                  </a:lnTo>
                  <a:lnTo>
                    <a:pt x="72" y="18"/>
                  </a:lnTo>
                  <a:lnTo>
                    <a:pt x="74" y="2"/>
                  </a:lnTo>
                  <a:lnTo>
                    <a:pt x="38" y="0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3" name="Freeform 145"/>
            <p:cNvSpPr>
              <a:spLocks noChangeAspect="1"/>
            </p:cNvSpPr>
            <p:nvPr/>
          </p:nvSpPr>
          <p:spPr bwMode="auto">
            <a:xfrm>
              <a:off x="2735" y="2487"/>
              <a:ext cx="126" cy="180"/>
            </a:xfrm>
            <a:custGeom>
              <a:avLst/>
              <a:gdLst>
                <a:gd name="T0" fmla="*/ 28 w 124"/>
                <a:gd name="T1" fmla="*/ 1290 h 166"/>
                <a:gd name="T2" fmla="*/ 22 w 124"/>
                <a:gd name="T3" fmla="*/ 1290 h 166"/>
                <a:gd name="T4" fmla="*/ 12 w 124"/>
                <a:gd name="T5" fmla="*/ 1359 h 166"/>
                <a:gd name="T6" fmla="*/ 0 w 124"/>
                <a:gd name="T7" fmla="*/ 1162 h 166"/>
                <a:gd name="T8" fmla="*/ 6 w 124"/>
                <a:gd name="T9" fmla="*/ 1137 h 166"/>
                <a:gd name="T10" fmla="*/ 6 w 124"/>
                <a:gd name="T11" fmla="*/ 1079 h 166"/>
                <a:gd name="T12" fmla="*/ 4 w 124"/>
                <a:gd name="T13" fmla="*/ 1060 h 166"/>
                <a:gd name="T14" fmla="*/ 6 w 124"/>
                <a:gd name="T15" fmla="*/ 983 h 166"/>
                <a:gd name="T16" fmla="*/ 18 w 124"/>
                <a:gd name="T17" fmla="*/ 931 h 166"/>
                <a:gd name="T18" fmla="*/ 22 w 124"/>
                <a:gd name="T19" fmla="*/ 875 h 166"/>
                <a:gd name="T20" fmla="*/ 28 w 124"/>
                <a:gd name="T21" fmla="*/ 912 h 166"/>
                <a:gd name="T22" fmla="*/ 60 w 124"/>
                <a:gd name="T23" fmla="*/ 978 h 166"/>
                <a:gd name="T24" fmla="*/ 68 w 124"/>
                <a:gd name="T25" fmla="*/ 931 h 166"/>
                <a:gd name="T26" fmla="*/ 72 w 124"/>
                <a:gd name="T27" fmla="*/ 961 h 166"/>
                <a:gd name="T28" fmla="*/ 76 w 124"/>
                <a:gd name="T29" fmla="*/ 905 h 166"/>
                <a:gd name="T30" fmla="*/ 78 w 124"/>
                <a:gd name="T31" fmla="*/ 656 h 166"/>
                <a:gd name="T32" fmla="*/ 72 w 124"/>
                <a:gd name="T33" fmla="*/ 605 h 166"/>
                <a:gd name="T34" fmla="*/ 70 w 124"/>
                <a:gd name="T35" fmla="*/ 550 h 166"/>
                <a:gd name="T36" fmla="*/ 74 w 124"/>
                <a:gd name="T37" fmla="*/ 475 h 166"/>
                <a:gd name="T38" fmla="*/ 80 w 124"/>
                <a:gd name="T39" fmla="*/ 432 h 166"/>
                <a:gd name="T40" fmla="*/ 72 w 124"/>
                <a:gd name="T41" fmla="*/ 367 h 166"/>
                <a:gd name="T42" fmla="*/ 58 w 124"/>
                <a:gd name="T43" fmla="*/ 346 h 166"/>
                <a:gd name="T44" fmla="*/ 84 w 124"/>
                <a:gd name="T45" fmla="*/ 231 h 166"/>
                <a:gd name="T46" fmla="*/ 92 w 124"/>
                <a:gd name="T47" fmla="*/ 266 h 166"/>
                <a:gd name="T48" fmla="*/ 127 w 124"/>
                <a:gd name="T49" fmla="*/ 266 h 166"/>
                <a:gd name="T50" fmla="*/ 135 w 124"/>
                <a:gd name="T51" fmla="*/ 81 h 166"/>
                <a:gd name="T52" fmla="*/ 150 w 124"/>
                <a:gd name="T53" fmla="*/ 0 h 166"/>
                <a:gd name="T54" fmla="*/ 180 w 124"/>
                <a:gd name="T55" fmla="*/ 0 h 166"/>
                <a:gd name="T56" fmla="*/ 183 w 124"/>
                <a:gd name="T57" fmla="*/ 4 h 166"/>
                <a:gd name="T58" fmla="*/ 186 w 124"/>
                <a:gd name="T59" fmla="*/ 81 h 166"/>
                <a:gd name="T60" fmla="*/ 177 w 124"/>
                <a:gd name="T61" fmla="*/ 294 h 166"/>
                <a:gd name="T62" fmla="*/ 159 w 124"/>
                <a:gd name="T63" fmla="*/ 596 h 166"/>
                <a:gd name="T64" fmla="*/ 162 w 124"/>
                <a:gd name="T65" fmla="*/ 656 h 166"/>
                <a:gd name="T66" fmla="*/ 154 w 124"/>
                <a:gd name="T67" fmla="*/ 716 h 166"/>
                <a:gd name="T68" fmla="*/ 146 w 124"/>
                <a:gd name="T69" fmla="*/ 771 h 166"/>
                <a:gd name="T70" fmla="*/ 135 w 124"/>
                <a:gd name="T71" fmla="*/ 905 h 166"/>
                <a:gd name="T72" fmla="*/ 119 w 124"/>
                <a:gd name="T73" fmla="*/ 961 h 166"/>
                <a:gd name="T74" fmla="*/ 111 w 124"/>
                <a:gd name="T75" fmla="*/ 1177 h 166"/>
                <a:gd name="T76" fmla="*/ 95 w 124"/>
                <a:gd name="T77" fmla="*/ 1290 h 166"/>
                <a:gd name="T78" fmla="*/ 84 w 124"/>
                <a:gd name="T79" fmla="*/ 1328 h 166"/>
                <a:gd name="T80" fmla="*/ 78 w 124"/>
                <a:gd name="T81" fmla="*/ 1315 h 166"/>
                <a:gd name="T82" fmla="*/ 74 w 124"/>
                <a:gd name="T83" fmla="*/ 1276 h 166"/>
                <a:gd name="T84" fmla="*/ 68 w 124"/>
                <a:gd name="T85" fmla="*/ 1290 h 166"/>
                <a:gd name="T86" fmla="*/ 62 w 124"/>
                <a:gd name="T87" fmla="*/ 1328 h 166"/>
                <a:gd name="T88" fmla="*/ 28 w 124"/>
                <a:gd name="T89" fmla="*/ 1328 h 1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4"/>
                <a:gd name="T136" fmla="*/ 0 h 166"/>
                <a:gd name="T137" fmla="*/ 124 w 124"/>
                <a:gd name="T138" fmla="*/ 166 h 1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4" h="166">
                  <a:moveTo>
                    <a:pt x="28" y="162"/>
                  </a:moveTo>
                  <a:lnTo>
                    <a:pt x="28" y="158"/>
                  </a:lnTo>
                  <a:lnTo>
                    <a:pt x="26" y="156"/>
                  </a:lnTo>
                  <a:lnTo>
                    <a:pt x="22" y="158"/>
                  </a:lnTo>
                  <a:lnTo>
                    <a:pt x="18" y="160"/>
                  </a:lnTo>
                  <a:lnTo>
                    <a:pt x="12" y="166"/>
                  </a:lnTo>
                  <a:lnTo>
                    <a:pt x="4" y="146"/>
                  </a:lnTo>
                  <a:lnTo>
                    <a:pt x="0" y="142"/>
                  </a:lnTo>
                  <a:lnTo>
                    <a:pt x="4" y="140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6" y="120"/>
                  </a:lnTo>
                  <a:lnTo>
                    <a:pt x="8" y="118"/>
                  </a:lnTo>
                  <a:lnTo>
                    <a:pt x="18" y="114"/>
                  </a:lnTo>
                  <a:lnTo>
                    <a:pt x="18" y="110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28" y="112"/>
                  </a:lnTo>
                  <a:lnTo>
                    <a:pt x="30" y="116"/>
                  </a:lnTo>
                  <a:lnTo>
                    <a:pt x="34" y="118"/>
                  </a:lnTo>
                  <a:lnTo>
                    <a:pt x="38" y="116"/>
                  </a:lnTo>
                  <a:lnTo>
                    <a:pt x="42" y="114"/>
                  </a:lnTo>
                  <a:lnTo>
                    <a:pt x="44" y="116"/>
                  </a:lnTo>
                  <a:lnTo>
                    <a:pt x="46" y="116"/>
                  </a:lnTo>
                  <a:lnTo>
                    <a:pt x="50" y="114"/>
                  </a:lnTo>
                  <a:lnTo>
                    <a:pt x="50" y="110"/>
                  </a:lnTo>
                  <a:lnTo>
                    <a:pt x="52" y="102"/>
                  </a:lnTo>
                  <a:lnTo>
                    <a:pt x="52" y="80"/>
                  </a:lnTo>
                  <a:lnTo>
                    <a:pt x="48" y="78"/>
                  </a:lnTo>
                  <a:lnTo>
                    <a:pt x="46" y="74"/>
                  </a:lnTo>
                  <a:lnTo>
                    <a:pt x="44" y="70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2" y="56"/>
                  </a:lnTo>
                  <a:lnTo>
                    <a:pt x="54" y="52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42"/>
                  </a:lnTo>
                  <a:lnTo>
                    <a:pt x="32" y="42"/>
                  </a:lnTo>
                  <a:lnTo>
                    <a:pt x="34" y="28"/>
                  </a:lnTo>
                  <a:lnTo>
                    <a:pt x="58" y="28"/>
                  </a:lnTo>
                  <a:lnTo>
                    <a:pt x="62" y="30"/>
                  </a:lnTo>
                  <a:lnTo>
                    <a:pt x="66" y="32"/>
                  </a:lnTo>
                  <a:lnTo>
                    <a:pt x="78" y="32"/>
                  </a:lnTo>
                  <a:lnTo>
                    <a:pt x="84" y="32"/>
                  </a:lnTo>
                  <a:lnTo>
                    <a:pt x="84" y="18"/>
                  </a:lnTo>
                  <a:lnTo>
                    <a:pt x="88" y="10"/>
                  </a:lnTo>
                  <a:lnTo>
                    <a:pt x="92" y="4"/>
                  </a:lnTo>
                  <a:lnTo>
                    <a:pt x="98" y="0"/>
                  </a:lnTo>
                  <a:lnTo>
                    <a:pt x="11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4" y="10"/>
                  </a:lnTo>
                  <a:lnTo>
                    <a:pt x="122" y="22"/>
                  </a:lnTo>
                  <a:lnTo>
                    <a:pt x="118" y="36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6"/>
                  </a:lnTo>
                  <a:lnTo>
                    <a:pt x="108" y="80"/>
                  </a:lnTo>
                  <a:lnTo>
                    <a:pt x="106" y="84"/>
                  </a:lnTo>
                  <a:lnTo>
                    <a:pt x="102" y="88"/>
                  </a:lnTo>
                  <a:lnTo>
                    <a:pt x="98" y="90"/>
                  </a:lnTo>
                  <a:lnTo>
                    <a:pt x="94" y="94"/>
                  </a:lnTo>
                  <a:lnTo>
                    <a:pt x="90" y="98"/>
                  </a:lnTo>
                  <a:lnTo>
                    <a:pt x="88" y="110"/>
                  </a:lnTo>
                  <a:lnTo>
                    <a:pt x="84" y="114"/>
                  </a:lnTo>
                  <a:lnTo>
                    <a:pt x="80" y="116"/>
                  </a:lnTo>
                  <a:lnTo>
                    <a:pt x="80" y="130"/>
                  </a:lnTo>
                  <a:lnTo>
                    <a:pt x="76" y="144"/>
                  </a:lnTo>
                  <a:lnTo>
                    <a:pt x="72" y="152"/>
                  </a:lnTo>
                  <a:lnTo>
                    <a:pt x="68" y="158"/>
                  </a:lnTo>
                  <a:lnTo>
                    <a:pt x="64" y="162"/>
                  </a:lnTo>
                  <a:lnTo>
                    <a:pt x="58" y="162"/>
                  </a:lnTo>
                  <a:lnTo>
                    <a:pt x="54" y="162"/>
                  </a:lnTo>
                  <a:lnTo>
                    <a:pt x="52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2" y="158"/>
                  </a:lnTo>
                  <a:lnTo>
                    <a:pt x="40" y="160"/>
                  </a:lnTo>
                  <a:lnTo>
                    <a:pt x="36" y="162"/>
                  </a:lnTo>
                  <a:lnTo>
                    <a:pt x="34" y="162"/>
                  </a:lnTo>
                  <a:lnTo>
                    <a:pt x="28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4" name="Freeform 146"/>
            <p:cNvSpPr>
              <a:spLocks noChangeAspect="1"/>
            </p:cNvSpPr>
            <p:nvPr/>
          </p:nvSpPr>
          <p:spPr bwMode="auto">
            <a:xfrm>
              <a:off x="2741" y="2928"/>
              <a:ext cx="232" cy="252"/>
            </a:xfrm>
            <a:custGeom>
              <a:avLst/>
              <a:gdLst>
                <a:gd name="T0" fmla="*/ 342 w 227"/>
                <a:gd name="T1" fmla="*/ 70 h 232"/>
                <a:gd name="T2" fmla="*/ 300 w 227"/>
                <a:gd name="T3" fmla="*/ 136 h 232"/>
                <a:gd name="T4" fmla="*/ 218 w 227"/>
                <a:gd name="T5" fmla="*/ 136 h 232"/>
                <a:gd name="T6" fmla="*/ 203 w 227"/>
                <a:gd name="T7" fmla="*/ 98 h 232"/>
                <a:gd name="T8" fmla="*/ 199 w 227"/>
                <a:gd name="T9" fmla="*/ 83 h 232"/>
                <a:gd name="T10" fmla="*/ 191 w 227"/>
                <a:gd name="T11" fmla="*/ 59 h 232"/>
                <a:gd name="T12" fmla="*/ 60 w 227"/>
                <a:gd name="T13" fmla="*/ 59 h 232"/>
                <a:gd name="T14" fmla="*/ 54 w 227"/>
                <a:gd name="T15" fmla="*/ 2 h 232"/>
                <a:gd name="T16" fmla="*/ 52 w 227"/>
                <a:gd name="T17" fmla="*/ 0 h 232"/>
                <a:gd name="T18" fmla="*/ 22 w 227"/>
                <a:gd name="T19" fmla="*/ 0 h 232"/>
                <a:gd name="T20" fmla="*/ 10 w 227"/>
                <a:gd name="T21" fmla="*/ 2 h 232"/>
                <a:gd name="T22" fmla="*/ 4 w 227"/>
                <a:gd name="T23" fmla="*/ 2 h 232"/>
                <a:gd name="T24" fmla="*/ 0 w 227"/>
                <a:gd name="T25" fmla="*/ 0 h 232"/>
                <a:gd name="T26" fmla="*/ 2 w 227"/>
                <a:gd name="T27" fmla="*/ 136 h 232"/>
                <a:gd name="T28" fmla="*/ 6 w 227"/>
                <a:gd name="T29" fmla="*/ 278 h 232"/>
                <a:gd name="T30" fmla="*/ 14 w 227"/>
                <a:gd name="T31" fmla="*/ 374 h 232"/>
                <a:gd name="T32" fmla="*/ 22 w 227"/>
                <a:gd name="T33" fmla="*/ 495 h 232"/>
                <a:gd name="T34" fmla="*/ 56 w 227"/>
                <a:gd name="T35" fmla="*/ 604 h 232"/>
                <a:gd name="T36" fmla="*/ 64 w 227"/>
                <a:gd name="T37" fmla="*/ 711 h 232"/>
                <a:gd name="T38" fmla="*/ 68 w 227"/>
                <a:gd name="T39" fmla="*/ 836 h 232"/>
                <a:gd name="T40" fmla="*/ 71 w 227"/>
                <a:gd name="T41" fmla="*/ 958 h 232"/>
                <a:gd name="T42" fmla="*/ 71 w 227"/>
                <a:gd name="T43" fmla="*/ 1172 h 232"/>
                <a:gd name="T44" fmla="*/ 75 w 227"/>
                <a:gd name="T45" fmla="*/ 1387 h 232"/>
                <a:gd name="T46" fmla="*/ 79 w 227"/>
                <a:gd name="T47" fmla="*/ 1596 h 232"/>
                <a:gd name="T48" fmla="*/ 87 w 227"/>
                <a:gd name="T49" fmla="*/ 1700 h 232"/>
                <a:gd name="T50" fmla="*/ 95 w 227"/>
                <a:gd name="T51" fmla="*/ 1779 h 232"/>
                <a:gd name="T52" fmla="*/ 111 w 227"/>
                <a:gd name="T53" fmla="*/ 1861 h 232"/>
                <a:gd name="T54" fmla="*/ 132 w 227"/>
                <a:gd name="T55" fmla="*/ 1958 h 232"/>
                <a:gd name="T56" fmla="*/ 138 w 227"/>
                <a:gd name="T57" fmla="*/ 1908 h 232"/>
                <a:gd name="T58" fmla="*/ 141 w 227"/>
                <a:gd name="T59" fmla="*/ 1861 h 232"/>
                <a:gd name="T60" fmla="*/ 147 w 227"/>
                <a:gd name="T61" fmla="*/ 1861 h 232"/>
                <a:gd name="T62" fmla="*/ 153 w 227"/>
                <a:gd name="T63" fmla="*/ 1932 h 232"/>
                <a:gd name="T64" fmla="*/ 163 w 227"/>
                <a:gd name="T65" fmla="*/ 1970 h 232"/>
                <a:gd name="T66" fmla="*/ 175 w 227"/>
                <a:gd name="T67" fmla="*/ 1999 h 232"/>
                <a:gd name="T68" fmla="*/ 191 w 227"/>
                <a:gd name="T69" fmla="*/ 1999 h 232"/>
                <a:gd name="T70" fmla="*/ 208 w 227"/>
                <a:gd name="T71" fmla="*/ 1999 h 232"/>
                <a:gd name="T72" fmla="*/ 218 w 227"/>
                <a:gd name="T73" fmla="*/ 1958 h 232"/>
                <a:gd name="T74" fmla="*/ 225 w 227"/>
                <a:gd name="T75" fmla="*/ 1925 h 232"/>
                <a:gd name="T76" fmla="*/ 235 w 227"/>
                <a:gd name="T77" fmla="*/ 1888 h 232"/>
                <a:gd name="T78" fmla="*/ 232 w 227"/>
                <a:gd name="T79" fmla="*/ 1322 h 232"/>
                <a:gd name="T80" fmla="*/ 232 w 227"/>
                <a:gd name="T81" fmla="*/ 836 h 232"/>
                <a:gd name="T82" fmla="*/ 270 w 227"/>
                <a:gd name="T83" fmla="*/ 836 h 232"/>
                <a:gd name="T84" fmla="*/ 270 w 227"/>
                <a:gd name="T85" fmla="*/ 206 h 232"/>
                <a:gd name="T86" fmla="*/ 312 w 227"/>
                <a:gd name="T87" fmla="*/ 190 h 232"/>
                <a:gd name="T88" fmla="*/ 347 w 227"/>
                <a:gd name="T89" fmla="*/ 161 h 232"/>
                <a:gd name="T90" fmla="*/ 355 w 227"/>
                <a:gd name="T91" fmla="*/ 224 h 232"/>
                <a:gd name="T92" fmla="*/ 379 w 227"/>
                <a:gd name="T93" fmla="*/ 161 h 232"/>
                <a:gd name="T94" fmla="*/ 389 w 227"/>
                <a:gd name="T95" fmla="*/ 115 h 232"/>
                <a:gd name="T96" fmla="*/ 399 w 227"/>
                <a:gd name="T97" fmla="*/ 98 h 232"/>
                <a:gd name="T98" fmla="*/ 389 w 227"/>
                <a:gd name="T99" fmla="*/ 70 h 232"/>
                <a:gd name="T100" fmla="*/ 379 w 227"/>
                <a:gd name="T101" fmla="*/ 59 h 232"/>
                <a:gd name="T102" fmla="*/ 366 w 227"/>
                <a:gd name="T103" fmla="*/ 70 h 232"/>
                <a:gd name="T104" fmla="*/ 355 w 227"/>
                <a:gd name="T105" fmla="*/ 83 h 232"/>
                <a:gd name="T106" fmla="*/ 347 w 227"/>
                <a:gd name="T107" fmla="*/ 70 h 232"/>
                <a:gd name="T108" fmla="*/ 342 w 227"/>
                <a:gd name="T109" fmla="*/ 59 h 232"/>
                <a:gd name="T110" fmla="*/ 342 w 227"/>
                <a:gd name="T111" fmla="*/ 70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7"/>
                <a:gd name="T169" fmla="*/ 0 h 232"/>
                <a:gd name="T170" fmla="*/ 227 w 227"/>
                <a:gd name="T171" fmla="*/ 232 h 23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7" h="232">
                  <a:moveTo>
                    <a:pt x="195" y="8"/>
                  </a:moveTo>
                  <a:lnTo>
                    <a:pt x="171" y="16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12" y="10"/>
                  </a:lnTo>
                  <a:lnTo>
                    <a:pt x="108" y="6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0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16"/>
                  </a:lnTo>
                  <a:lnTo>
                    <a:pt x="6" y="32"/>
                  </a:lnTo>
                  <a:lnTo>
                    <a:pt x="14" y="44"/>
                  </a:lnTo>
                  <a:lnTo>
                    <a:pt x="22" y="58"/>
                  </a:lnTo>
                  <a:lnTo>
                    <a:pt x="30" y="70"/>
                  </a:lnTo>
                  <a:lnTo>
                    <a:pt x="38" y="82"/>
                  </a:lnTo>
                  <a:lnTo>
                    <a:pt x="42" y="96"/>
                  </a:lnTo>
                  <a:lnTo>
                    <a:pt x="44" y="112"/>
                  </a:lnTo>
                  <a:lnTo>
                    <a:pt x="44" y="136"/>
                  </a:lnTo>
                  <a:lnTo>
                    <a:pt x="46" y="162"/>
                  </a:lnTo>
                  <a:lnTo>
                    <a:pt x="48" y="186"/>
                  </a:lnTo>
                  <a:lnTo>
                    <a:pt x="52" y="198"/>
                  </a:lnTo>
                  <a:lnTo>
                    <a:pt x="56" y="208"/>
                  </a:lnTo>
                  <a:lnTo>
                    <a:pt x="64" y="218"/>
                  </a:lnTo>
                  <a:lnTo>
                    <a:pt x="74" y="228"/>
                  </a:lnTo>
                  <a:lnTo>
                    <a:pt x="78" y="222"/>
                  </a:lnTo>
                  <a:lnTo>
                    <a:pt x="80" y="218"/>
                  </a:lnTo>
                  <a:lnTo>
                    <a:pt x="84" y="218"/>
                  </a:lnTo>
                  <a:lnTo>
                    <a:pt x="88" y="226"/>
                  </a:lnTo>
                  <a:lnTo>
                    <a:pt x="94" y="230"/>
                  </a:lnTo>
                  <a:lnTo>
                    <a:pt x="100" y="232"/>
                  </a:lnTo>
                  <a:lnTo>
                    <a:pt x="108" y="232"/>
                  </a:lnTo>
                  <a:lnTo>
                    <a:pt x="118" y="232"/>
                  </a:lnTo>
                  <a:lnTo>
                    <a:pt x="124" y="228"/>
                  </a:lnTo>
                  <a:lnTo>
                    <a:pt x="128" y="224"/>
                  </a:lnTo>
                  <a:lnTo>
                    <a:pt x="134" y="220"/>
                  </a:lnTo>
                  <a:lnTo>
                    <a:pt x="132" y="154"/>
                  </a:lnTo>
                  <a:lnTo>
                    <a:pt x="132" y="96"/>
                  </a:lnTo>
                  <a:lnTo>
                    <a:pt x="153" y="96"/>
                  </a:lnTo>
                  <a:lnTo>
                    <a:pt x="153" y="24"/>
                  </a:lnTo>
                  <a:lnTo>
                    <a:pt x="177" y="22"/>
                  </a:lnTo>
                  <a:lnTo>
                    <a:pt x="197" y="18"/>
                  </a:lnTo>
                  <a:lnTo>
                    <a:pt x="201" y="26"/>
                  </a:lnTo>
                  <a:lnTo>
                    <a:pt x="215" y="18"/>
                  </a:lnTo>
                  <a:lnTo>
                    <a:pt x="221" y="14"/>
                  </a:lnTo>
                  <a:lnTo>
                    <a:pt x="227" y="12"/>
                  </a:lnTo>
                  <a:lnTo>
                    <a:pt x="221" y="8"/>
                  </a:lnTo>
                  <a:lnTo>
                    <a:pt x="215" y="6"/>
                  </a:lnTo>
                  <a:lnTo>
                    <a:pt x="207" y="8"/>
                  </a:lnTo>
                  <a:lnTo>
                    <a:pt x="201" y="10"/>
                  </a:lnTo>
                  <a:lnTo>
                    <a:pt x="197" y="8"/>
                  </a:lnTo>
                  <a:lnTo>
                    <a:pt x="195" y="6"/>
                  </a:lnTo>
                  <a:lnTo>
                    <a:pt x="195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5" name="Freeform 147"/>
            <p:cNvSpPr>
              <a:spLocks noChangeAspect="1"/>
            </p:cNvSpPr>
            <p:nvPr/>
          </p:nvSpPr>
          <p:spPr bwMode="auto">
            <a:xfrm>
              <a:off x="3127" y="1877"/>
              <a:ext cx="364" cy="347"/>
            </a:xfrm>
            <a:custGeom>
              <a:avLst/>
              <a:gdLst>
                <a:gd name="T0" fmla="*/ 428 w 356"/>
                <a:gd name="T1" fmla="*/ 646 h 320"/>
                <a:gd name="T2" fmla="*/ 439 w 356"/>
                <a:gd name="T3" fmla="*/ 710 h 320"/>
                <a:gd name="T4" fmla="*/ 454 w 356"/>
                <a:gd name="T5" fmla="*/ 771 h 320"/>
                <a:gd name="T6" fmla="*/ 467 w 356"/>
                <a:gd name="T7" fmla="*/ 905 h 320"/>
                <a:gd name="T8" fmla="*/ 485 w 356"/>
                <a:gd name="T9" fmla="*/ 1043 h 320"/>
                <a:gd name="T10" fmla="*/ 496 w 356"/>
                <a:gd name="T11" fmla="*/ 1154 h 320"/>
                <a:gd name="T12" fmla="*/ 513 w 356"/>
                <a:gd name="T13" fmla="*/ 1260 h 320"/>
                <a:gd name="T14" fmla="*/ 536 w 356"/>
                <a:gd name="T15" fmla="*/ 1380 h 320"/>
                <a:gd name="T16" fmla="*/ 634 w 356"/>
                <a:gd name="T17" fmla="*/ 1441 h 320"/>
                <a:gd name="T18" fmla="*/ 538 w 356"/>
                <a:gd name="T19" fmla="*/ 2136 h 320"/>
                <a:gd name="T20" fmla="*/ 364 w 356"/>
                <a:gd name="T21" fmla="*/ 2629 h 320"/>
                <a:gd name="T22" fmla="*/ 319 w 356"/>
                <a:gd name="T23" fmla="*/ 2386 h 320"/>
                <a:gd name="T24" fmla="*/ 309 w 356"/>
                <a:gd name="T25" fmla="*/ 2386 h 320"/>
                <a:gd name="T26" fmla="*/ 291 w 356"/>
                <a:gd name="T27" fmla="*/ 2337 h 320"/>
                <a:gd name="T28" fmla="*/ 283 w 356"/>
                <a:gd name="T29" fmla="*/ 2386 h 320"/>
                <a:gd name="T30" fmla="*/ 276 w 356"/>
                <a:gd name="T31" fmla="*/ 2463 h 320"/>
                <a:gd name="T32" fmla="*/ 255 w 356"/>
                <a:gd name="T33" fmla="*/ 2337 h 320"/>
                <a:gd name="T34" fmla="*/ 224 w 356"/>
                <a:gd name="T35" fmla="*/ 2179 h 320"/>
                <a:gd name="T36" fmla="*/ 207 w 356"/>
                <a:gd name="T37" fmla="*/ 1997 h 320"/>
                <a:gd name="T38" fmla="*/ 185 w 356"/>
                <a:gd name="T39" fmla="*/ 1887 h 320"/>
                <a:gd name="T40" fmla="*/ 154 w 356"/>
                <a:gd name="T41" fmla="*/ 1759 h 320"/>
                <a:gd name="T42" fmla="*/ 154 w 356"/>
                <a:gd name="T43" fmla="*/ 1759 h 320"/>
                <a:gd name="T44" fmla="*/ 145 w 356"/>
                <a:gd name="T45" fmla="*/ 1432 h 320"/>
                <a:gd name="T46" fmla="*/ 109 w 356"/>
                <a:gd name="T47" fmla="*/ 1251 h 320"/>
                <a:gd name="T48" fmla="*/ 73 w 356"/>
                <a:gd name="T49" fmla="*/ 1083 h 320"/>
                <a:gd name="T50" fmla="*/ 16 w 356"/>
                <a:gd name="T51" fmla="*/ 673 h 320"/>
                <a:gd name="T52" fmla="*/ 4 w 356"/>
                <a:gd name="T53" fmla="*/ 573 h 320"/>
                <a:gd name="T54" fmla="*/ 18 w 356"/>
                <a:gd name="T55" fmla="*/ 487 h 320"/>
                <a:gd name="T56" fmla="*/ 52 w 356"/>
                <a:gd name="T57" fmla="*/ 398 h 320"/>
                <a:gd name="T58" fmla="*/ 62 w 356"/>
                <a:gd name="T59" fmla="*/ 367 h 320"/>
                <a:gd name="T60" fmla="*/ 81 w 356"/>
                <a:gd name="T61" fmla="*/ 312 h 320"/>
                <a:gd name="T62" fmla="*/ 119 w 356"/>
                <a:gd name="T63" fmla="*/ 0 h 320"/>
                <a:gd name="T64" fmla="*/ 231 w 356"/>
                <a:gd name="T65" fmla="*/ 231 h 320"/>
                <a:gd name="T66" fmla="*/ 244 w 356"/>
                <a:gd name="T67" fmla="*/ 277 h 320"/>
                <a:gd name="T68" fmla="*/ 255 w 356"/>
                <a:gd name="T69" fmla="*/ 375 h 320"/>
                <a:gd name="T70" fmla="*/ 345 w 356"/>
                <a:gd name="T71" fmla="*/ 475 h 320"/>
                <a:gd name="T72" fmla="*/ 380 w 356"/>
                <a:gd name="T73" fmla="*/ 518 h 320"/>
                <a:gd name="T74" fmla="*/ 424 w 356"/>
                <a:gd name="T75" fmla="*/ 558 h 3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320"/>
                <a:gd name="T116" fmla="*/ 356 w 356"/>
                <a:gd name="T117" fmla="*/ 320 h 3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320">
                  <a:moveTo>
                    <a:pt x="238" y="66"/>
                  </a:moveTo>
                  <a:lnTo>
                    <a:pt x="240" y="78"/>
                  </a:lnTo>
                  <a:lnTo>
                    <a:pt x="242" y="84"/>
                  </a:lnTo>
                  <a:lnTo>
                    <a:pt x="246" y="86"/>
                  </a:lnTo>
                  <a:lnTo>
                    <a:pt x="250" y="90"/>
                  </a:lnTo>
                  <a:lnTo>
                    <a:pt x="254" y="94"/>
                  </a:lnTo>
                  <a:lnTo>
                    <a:pt x="260" y="102"/>
                  </a:lnTo>
                  <a:lnTo>
                    <a:pt x="262" y="110"/>
                  </a:lnTo>
                  <a:lnTo>
                    <a:pt x="266" y="118"/>
                  </a:lnTo>
                  <a:lnTo>
                    <a:pt x="272" y="126"/>
                  </a:lnTo>
                  <a:lnTo>
                    <a:pt x="276" y="134"/>
                  </a:lnTo>
                  <a:lnTo>
                    <a:pt x="278" y="140"/>
                  </a:lnTo>
                  <a:lnTo>
                    <a:pt x="276" y="146"/>
                  </a:lnTo>
                  <a:lnTo>
                    <a:pt x="288" y="154"/>
                  </a:lnTo>
                  <a:lnTo>
                    <a:pt x="300" y="158"/>
                  </a:lnTo>
                  <a:lnTo>
                    <a:pt x="300" y="168"/>
                  </a:lnTo>
                  <a:lnTo>
                    <a:pt x="348" y="170"/>
                  </a:lnTo>
                  <a:lnTo>
                    <a:pt x="356" y="176"/>
                  </a:lnTo>
                  <a:lnTo>
                    <a:pt x="356" y="212"/>
                  </a:lnTo>
                  <a:lnTo>
                    <a:pt x="302" y="260"/>
                  </a:lnTo>
                  <a:lnTo>
                    <a:pt x="250" y="272"/>
                  </a:lnTo>
                  <a:lnTo>
                    <a:pt x="204" y="320"/>
                  </a:lnTo>
                  <a:lnTo>
                    <a:pt x="202" y="296"/>
                  </a:lnTo>
                  <a:lnTo>
                    <a:pt x="180" y="290"/>
                  </a:lnTo>
                  <a:lnTo>
                    <a:pt x="176" y="288"/>
                  </a:lnTo>
                  <a:lnTo>
                    <a:pt x="174" y="290"/>
                  </a:lnTo>
                  <a:lnTo>
                    <a:pt x="168" y="288"/>
                  </a:lnTo>
                  <a:lnTo>
                    <a:pt x="164" y="284"/>
                  </a:lnTo>
                  <a:lnTo>
                    <a:pt x="160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0"/>
                  </a:lnTo>
                  <a:lnTo>
                    <a:pt x="152" y="294"/>
                  </a:lnTo>
                  <a:lnTo>
                    <a:pt x="144" y="284"/>
                  </a:lnTo>
                  <a:lnTo>
                    <a:pt x="132" y="272"/>
                  </a:lnTo>
                  <a:lnTo>
                    <a:pt x="126" y="266"/>
                  </a:lnTo>
                  <a:lnTo>
                    <a:pt x="124" y="258"/>
                  </a:lnTo>
                  <a:lnTo>
                    <a:pt x="116" y="244"/>
                  </a:lnTo>
                  <a:lnTo>
                    <a:pt x="110" y="236"/>
                  </a:lnTo>
                  <a:lnTo>
                    <a:pt x="104" y="230"/>
                  </a:lnTo>
                  <a:lnTo>
                    <a:pt x="96" y="224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2" y="214"/>
                  </a:lnTo>
                  <a:lnTo>
                    <a:pt x="82" y="174"/>
                  </a:lnTo>
                  <a:lnTo>
                    <a:pt x="72" y="162"/>
                  </a:lnTo>
                  <a:lnTo>
                    <a:pt x="62" y="152"/>
                  </a:lnTo>
                  <a:lnTo>
                    <a:pt x="52" y="144"/>
                  </a:lnTo>
                  <a:lnTo>
                    <a:pt x="44" y="132"/>
                  </a:lnTo>
                  <a:lnTo>
                    <a:pt x="26" y="98"/>
                  </a:lnTo>
                  <a:lnTo>
                    <a:pt x="16" y="82"/>
                  </a:lnTo>
                  <a:lnTo>
                    <a:pt x="10" y="76"/>
                  </a:lnTo>
                  <a:lnTo>
                    <a:pt x="4" y="70"/>
                  </a:lnTo>
                  <a:lnTo>
                    <a:pt x="0" y="58"/>
                  </a:lnTo>
                  <a:lnTo>
                    <a:pt x="18" y="60"/>
                  </a:lnTo>
                  <a:lnTo>
                    <a:pt x="22" y="56"/>
                  </a:lnTo>
                  <a:lnTo>
                    <a:pt x="26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34" y="10"/>
                  </a:lnTo>
                  <a:lnTo>
                    <a:pt x="66" y="0"/>
                  </a:lnTo>
                  <a:lnTo>
                    <a:pt x="126" y="26"/>
                  </a:lnTo>
                  <a:lnTo>
                    <a:pt x="130" y="28"/>
                  </a:lnTo>
                  <a:lnTo>
                    <a:pt x="134" y="32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4" y="46"/>
                  </a:lnTo>
                  <a:lnTo>
                    <a:pt x="164" y="58"/>
                  </a:lnTo>
                  <a:lnTo>
                    <a:pt x="194" y="58"/>
                  </a:lnTo>
                  <a:lnTo>
                    <a:pt x="210" y="62"/>
                  </a:lnTo>
                  <a:lnTo>
                    <a:pt x="214" y="64"/>
                  </a:lnTo>
                  <a:lnTo>
                    <a:pt x="218" y="68"/>
                  </a:lnTo>
                  <a:lnTo>
                    <a:pt x="238" y="68"/>
                  </a:lnTo>
                  <a:lnTo>
                    <a:pt x="23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6" name="Freeform 148"/>
            <p:cNvSpPr>
              <a:spLocks noChangeAspect="1"/>
            </p:cNvSpPr>
            <p:nvPr/>
          </p:nvSpPr>
          <p:spPr bwMode="auto">
            <a:xfrm>
              <a:off x="2876" y="1440"/>
              <a:ext cx="285" cy="176"/>
            </a:xfrm>
            <a:custGeom>
              <a:avLst/>
              <a:gdLst>
                <a:gd name="T0" fmla="*/ 108 w 279"/>
                <a:gd name="T1" fmla="*/ 772 h 162"/>
                <a:gd name="T2" fmla="*/ 80 w 279"/>
                <a:gd name="T3" fmla="*/ 839 h 162"/>
                <a:gd name="T4" fmla="*/ 55 w 279"/>
                <a:gd name="T5" fmla="*/ 805 h 162"/>
                <a:gd name="T6" fmla="*/ 12 w 279"/>
                <a:gd name="T7" fmla="*/ 777 h 162"/>
                <a:gd name="T8" fmla="*/ 0 w 279"/>
                <a:gd name="T9" fmla="*/ 712 h 162"/>
                <a:gd name="T10" fmla="*/ 6 w 279"/>
                <a:gd name="T11" fmla="*/ 558 h 162"/>
                <a:gd name="T12" fmla="*/ 16 w 279"/>
                <a:gd name="T13" fmla="*/ 406 h 162"/>
                <a:gd name="T14" fmla="*/ 16 w 279"/>
                <a:gd name="T15" fmla="*/ 278 h 162"/>
                <a:gd name="T16" fmla="*/ 6 w 279"/>
                <a:gd name="T17" fmla="*/ 136 h 162"/>
                <a:gd name="T18" fmla="*/ 80 w 279"/>
                <a:gd name="T19" fmla="*/ 83 h 162"/>
                <a:gd name="T20" fmla="*/ 147 w 279"/>
                <a:gd name="T21" fmla="*/ 161 h 162"/>
                <a:gd name="T22" fmla="*/ 211 w 279"/>
                <a:gd name="T23" fmla="*/ 161 h 162"/>
                <a:gd name="T24" fmla="*/ 237 w 279"/>
                <a:gd name="T25" fmla="*/ 59 h 162"/>
                <a:gd name="T26" fmla="*/ 292 w 279"/>
                <a:gd name="T27" fmla="*/ 0 h 162"/>
                <a:gd name="T28" fmla="*/ 311 w 279"/>
                <a:gd name="T29" fmla="*/ 136 h 162"/>
                <a:gd name="T30" fmla="*/ 341 w 279"/>
                <a:gd name="T31" fmla="*/ 224 h 162"/>
                <a:gd name="T32" fmla="*/ 348 w 279"/>
                <a:gd name="T33" fmla="*/ 328 h 162"/>
                <a:gd name="T34" fmla="*/ 378 w 279"/>
                <a:gd name="T35" fmla="*/ 374 h 162"/>
                <a:gd name="T36" fmla="*/ 415 w 279"/>
                <a:gd name="T37" fmla="*/ 406 h 162"/>
                <a:gd name="T38" fmla="*/ 465 w 279"/>
                <a:gd name="T39" fmla="*/ 473 h 162"/>
                <a:gd name="T40" fmla="*/ 485 w 279"/>
                <a:gd name="T41" fmla="*/ 558 h 162"/>
                <a:gd name="T42" fmla="*/ 482 w 279"/>
                <a:gd name="T43" fmla="*/ 658 h 162"/>
                <a:gd name="T44" fmla="*/ 485 w 279"/>
                <a:gd name="T45" fmla="*/ 777 h 162"/>
                <a:gd name="T46" fmla="*/ 447 w 279"/>
                <a:gd name="T47" fmla="*/ 805 h 162"/>
                <a:gd name="T48" fmla="*/ 437 w 279"/>
                <a:gd name="T49" fmla="*/ 917 h 162"/>
                <a:gd name="T50" fmla="*/ 403 w 279"/>
                <a:gd name="T51" fmla="*/ 929 h 162"/>
                <a:gd name="T52" fmla="*/ 369 w 279"/>
                <a:gd name="T53" fmla="*/ 1010 h 162"/>
                <a:gd name="T54" fmla="*/ 339 w 279"/>
                <a:gd name="T55" fmla="*/ 1079 h 162"/>
                <a:gd name="T56" fmla="*/ 353 w 279"/>
                <a:gd name="T57" fmla="*/ 1131 h 162"/>
                <a:gd name="T58" fmla="*/ 381 w 279"/>
                <a:gd name="T59" fmla="*/ 1219 h 162"/>
                <a:gd name="T60" fmla="*/ 387 w 279"/>
                <a:gd name="T61" fmla="*/ 1278 h 162"/>
                <a:gd name="T62" fmla="*/ 361 w 279"/>
                <a:gd name="T63" fmla="*/ 1324 h 162"/>
                <a:gd name="T64" fmla="*/ 327 w 279"/>
                <a:gd name="T65" fmla="*/ 1401 h 162"/>
                <a:gd name="T66" fmla="*/ 318 w 279"/>
                <a:gd name="T67" fmla="*/ 1219 h 162"/>
                <a:gd name="T68" fmla="*/ 311 w 279"/>
                <a:gd name="T69" fmla="*/ 1119 h 162"/>
                <a:gd name="T70" fmla="*/ 306 w 279"/>
                <a:gd name="T71" fmla="*/ 1079 h 162"/>
                <a:gd name="T72" fmla="*/ 281 w 279"/>
                <a:gd name="T73" fmla="*/ 1079 h 162"/>
                <a:gd name="T74" fmla="*/ 262 w 279"/>
                <a:gd name="T75" fmla="*/ 1006 h 162"/>
                <a:gd name="T76" fmla="*/ 241 w 279"/>
                <a:gd name="T77" fmla="*/ 1030 h 162"/>
                <a:gd name="T78" fmla="*/ 231 w 279"/>
                <a:gd name="T79" fmla="*/ 1119 h 162"/>
                <a:gd name="T80" fmla="*/ 213 w 279"/>
                <a:gd name="T81" fmla="*/ 1191 h 162"/>
                <a:gd name="T82" fmla="*/ 193 w 279"/>
                <a:gd name="T83" fmla="*/ 1176 h 162"/>
                <a:gd name="T84" fmla="*/ 165 w 279"/>
                <a:gd name="T85" fmla="*/ 1170 h 162"/>
                <a:gd name="T86" fmla="*/ 185 w 279"/>
                <a:gd name="T87" fmla="*/ 1006 h 162"/>
                <a:gd name="T88" fmla="*/ 217 w 279"/>
                <a:gd name="T89" fmla="*/ 1010 h 162"/>
                <a:gd name="T90" fmla="*/ 201 w 279"/>
                <a:gd name="T91" fmla="*/ 844 h 162"/>
                <a:gd name="T92" fmla="*/ 165 w 279"/>
                <a:gd name="T93" fmla="*/ 712 h 162"/>
                <a:gd name="T94" fmla="*/ 141 w 279"/>
                <a:gd name="T95" fmla="*/ 724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9"/>
                <a:gd name="T145" fmla="*/ 0 h 162"/>
                <a:gd name="T146" fmla="*/ 279 w 279"/>
                <a:gd name="T147" fmla="*/ 162 h 1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9" h="162">
                  <a:moveTo>
                    <a:pt x="71" y="88"/>
                  </a:moveTo>
                  <a:lnTo>
                    <a:pt x="63" y="88"/>
                  </a:lnTo>
                  <a:lnTo>
                    <a:pt x="59" y="92"/>
                  </a:lnTo>
                  <a:lnTo>
                    <a:pt x="49" y="96"/>
                  </a:lnTo>
                  <a:lnTo>
                    <a:pt x="41" y="96"/>
                  </a:lnTo>
                  <a:lnTo>
                    <a:pt x="29" y="94"/>
                  </a:lnTo>
                  <a:lnTo>
                    <a:pt x="18" y="92"/>
                  </a:lnTo>
                  <a:lnTo>
                    <a:pt x="12" y="90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2" y="70"/>
                  </a:lnTo>
                  <a:lnTo>
                    <a:pt x="6" y="64"/>
                  </a:lnTo>
                  <a:lnTo>
                    <a:pt x="12" y="56"/>
                  </a:lnTo>
                  <a:lnTo>
                    <a:pt x="16" y="48"/>
                  </a:lnTo>
                  <a:lnTo>
                    <a:pt x="23" y="42"/>
                  </a:lnTo>
                  <a:lnTo>
                    <a:pt x="16" y="32"/>
                  </a:lnTo>
                  <a:lnTo>
                    <a:pt x="12" y="22"/>
                  </a:lnTo>
                  <a:lnTo>
                    <a:pt x="6" y="16"/>
                  </a:lnTo>
                  <a:lnTo>
                    <a:pt x="25" y="12"/>
                  </a:lnTo>
                  <a:lnTo>
                    <a:pt x="49" y="10"/>
                  </a:lnTo>
                  <a:lnTo>
                    <a:pt x="69" y="12"/>
                  </a:lnTo>
                  <a:lnTo>
                    <a:pt x="85" y="18"/>
                  </a:lnTo>
                  <a:lnTo>
                    <a:pt x="103" y="16"/>
                  </a:lnTo>
                  <a:lnTo>
                    <a:pt x="121" y="18"/>
                  </a:lnTo>
                  <a:lnTo>
                    <a:pt x="125" y="8"/>
                  </a:lnTo>
                  <a:lnTo>
                    <a:pt x="137" y="6"/>
                  </a:lnTo>
                  <a:lnTo>
                    <a:pt x="149" y="6"/>
                  </a:lnTo>
                  <a:lnTo>
                    <a:pt x="167" y="0"/>
                  </a:lnTo>
                  <a:lnTo>
                    <a:pt x="179" y="8"/>
                  </a:lnTo>
                  <a:lnTo>
                    <a:pt x="179" y="16"/>
                  </a:lnTo>
                  <a:lnTo>
                    <a:pt x="181" y="24"/>
                  </a:lnTo>
                  <a:lnTo>
                    <a:pt x="197" y="26"/>
                  </a:lnTo>
                  <a:lnTo>
                    <a:pt x="199" y="32"/>
                  </a:lnTo>
                  <a:lnTo>
                    <a:pt x="201" y="38"/>
                  </a:lnTo>
                  <a:lnTo>
                    <a:pt x="213" y="40"/>
                  </a:lnTo>
                  <a:lnTo>
                    <a:pt x="217" y="44"/>
                  </a:lnTo>
                  <a:lnTo>
                    <a:pt x="233" y="40"/>
                  </a:lnTo>
                  <a:lnTo>
                    <a:pt x="239" y="48"/>
                  </a:lnTo>
                  <a:lnTo>
                    <a:pt x="251" y="52"/>
                  </a:lnTo>
                  <a:lnTo>
                    <a:pt x="267" y="54"/>
                  </a:lnTo>
                  <a:lnTo>
                    <a:pt x="279" y="60"/>
                  </a:lnTo>
                  <a:lnTo>
                    <a:pt x="279" y="64"/>
                  </a:lnTo>
                  <a:lnTo>
                    <a:pt x="271" y="70"/>
                  </a:lnTo>
                  <a:lnTo>
                    <a:pt x="277" y="76"/>
                  </a:lnTo>
                  <a:lnTo>
                    <a:pt x="279" y="84"/>
                  </a:lnTo>
                  <a:lnTo>
                    <a:pt x="279" y="90"/>
                  </a:lnTo>
                  <a:lnTo>
                    <a:pt x="261" y="90"/>
                  </a:lnTo>
                  <a:lnTo>
                    <a:pt x="257" y="94"/>
                  </a:lnTo>
                  <a:lnTo>
                    <a:pt x="251" y="98"/>
                  </a:lnTo>
                  <a:lnTo>
                    <a:pt x="251" y="106"/>
                  </a:lnTo>
                  <a:lnTo>
                    <a:pt x="243" y="108"/>
                  </a:lnTo>
                  <a:lnTo>
                    <a:pt x="233" y="108"/>
                  </a:lnTo>
                  <a:lnTo>
                    <a:pt x="223" y="114"/>
                  </a:lnTo>
                  <a:lnTo>
                    <a:pt x="211" y="118"/>
                  </a:lnTo>
                  <a:lnTo>
                    <a:pt x="203" y="124"/>
                  </a:lnTo>
                  <a:lnTo>
                    <a:pt x="195" y="124"/>
                  </a:lnTo>
                  <a:lnTo>
                    <a:pt x="197" y="128"/>
                  </a:lnTo>
                  <a:lnTo>
                    <a:pt x="203" y="132"/>
                  </a:lnTo>
                  <a:lnTo>
                    <a:pt x="209" y="138"/>
                  </a:lnTo>
                  <a:lnTo>
                    <a:pt x="219" y="142"/>
                  </a:lnTo>
                  <a:lnTo>
                    <a:pt x="227" y="146"/>
                  </a:lnTo>
                  <a:lnTo>
                    <a:pt x="223" y="148"/>
                  </a:lnTo>
                  <a:lnTo>
                    <a:pt x="215" y="152"/>
                  </a:lnTo>
                  <a:lnTo>
                    <a:pt x="207" y="154"/>
                  </a:lnTo>
                  <a:lnTo>
                    <a:pt x="199" y="158"/>
                  </a:lnTo>
                  <a:lnTo>
                    <a:pt x="189" y="162"/>
                  </a:lnTo>
                  <a:lnTo>
                    <a:pt x="189" y="148"/>
                  </a:lnTo>
                  <a:lnTo>
                    <a:pt x="183" y="142"/>
                  </a:lnTo>
                  <a:lnTo>
                    <a:pt x="169" y="136"/>
                  </a:lnTo>
                  <a:lnTo>
                    <a:pt x="179" y="130"/>
                  </a:lnTo>
                  <a:lnTo>
                    <a:pt x="185" y="124"/>
                  </a:lnTo>
                  <a:lnTo>
                    <a:pt x="177" y="124"/>
                  </a:lnTo>
                  <a:lnTo>
                    <a:pt x="171" y="126"/>
                  </a:lnTo>
                  <a:lnTo>
                    <a:pt x="161" y="124"/>
                  </a:lnTo>
                  <a:lnTo>
                    <a:pt x="157" y="118"/>
                  </a:lnTo>
                  <a:lnTo>
                    <a:pt x="151" y="116"/>
                  </a:lnTo>
                  <a:lnTo>
                    <a:pt x="141" y="116"/>
                  </a:lnTo>
                  <a:lnTo>
                    <a:pt x="139" y="120"/>
                  </a:lnTo>
                  <a:lnTo>
                    <a:pt x="137" y="126"/>
                  </a:lnTo>
                  <a:lnTo>
                    <a:pt x="133" y="130"/>
                  </a:lnTo>
                  <a:lnTo>
                    <a:pt x="127" y="136"/>
                  </a:lnTo>
                  <a:lnTo>
                    <a:pt x="123" y="138"/>
                  </a:lnTo>
                  <a:lnTo>
                    <a:pt x="119" y="136"/>
                  </a:lnTo>
                  <a:lnTo>
                    <a:pt x="111" y="136"/>
                  </a:lnTo>
                  <a:lnTo>
                    <a:pt x="101" y="142"/>
                  </a:lnTo>
                  <a:lnTo>
                    <a:pt x="97" y="134"/>
                  </a:lnTo>
                  <a:lnTo>
                    <a:pt x="107" y="128"/>
                  </a:lnTo>
                  <a:lnTo>
                    <a:pt x="107" y="116"/>
                  </a:lnTo>
                  <a:lnTo>
                    <a:pt x="115" y="118"/>
                  </a:lnTo>
                  <a:lnTo>
                    <a:pt x="125" y="118"/>
                  </a:lnTo>
                  <a:lnTo>
                    <a:pt x="119" y="106"/>
                  </a:lnTo>
                  <a:lnTo>
                    <a:pt x="115" y="98"/>
                  </a:lnTo>
                  <a:lnTo>
                    <a:pt x="105" y="86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1" y="84"/>
                  </a:lnTo>
                  <a:lnTo>
                    <a:pt x="71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7" name="Freeform 149"/>
            <p:cNvSpPr>
              <a:spLocks noChangeAspect="1"/>
            </p:cNvSpPr>
            <p:nvPr/>
          </p:nvSpPr>
          <p:spPr bwMode="auto">
            <a:xfrm>
              <a:off x="2883" y="1364"/>
              <a:ext cx="145" cy="96"/>
            </a:xfrm>
            <a:custGeom>
              <a:avLst/>
              <a:gdLst>
                <a:gd name="T0" fmla="*/ 185 w 143"/>
                <a:gd name="T1" fmla="*/ 743 h 88"/>
                <a:gd name="T2" fmla="*/ 171 w 143"/>
                <a:gd name="T3" fmla="*/ 745 h 88"/>
                <a:gd name="T4" fmla="*/ 167 w 143"/>
                <a:gd name="T5" fmla="*/ 842 h 88"/>
                <a:gd name="T6" fmla="*/ 158 w 143"/>
                <a:gd name="T7" fmla="*/ 823 h 88"/>
                <a:gd name="T8" fmla="*/ 138 w 143"/>
                <a:gd name="T9" fmla="*/ 823 h 88"/>
                <a:gd name="T10" fmla="*/ 118 w 143"/>
                <a:gd name="T11" fmla="*/ 823 h 88"/>
                <a:gd name="T12" fmla="*/ 105 w 143"/>
                <a:gd name="T13" fmla="*/ 842 h 88"/>
                <a:gd name="T14" fmla="*/ 93 w 143"/>
                <a:gd name="T15" fmla="*/ 812 h 88"/>
                <a:gd name="T16" fmla="*/ 83 w 143"/>
                <a:gd name="T17" fmla="*/ 755 h 88"/>
                <a:gd name="T18" fmla="*/ 69 w 143"/>
                <a:gd name="T19" fmla="*/ 755 h 88"/>
                <a:gd name="T20" fmla="*/ 35 w 143"/>
                <a:gd name="T21" fmla="*/ 745 h 88"/>
                <a:gd name="T22" fmla="*/ 25 w 143"/>
                <a:gd name="T23" fmla="*/ 755 h 88"/>
                <a:gd name="T24" fmla="*/ 17 w 143"/>
                <a:gd name="T25" fmla="*/ 794 h 88"/>
                <a:gd name="T26" fmla="*/ 0 w 143"/>
                <a:gd name="T27" fmla="*/ 823 h 88"/>
                <a:gd name="T28" fmla="*/ 0 w 143"/>
                <a:gd name="T29" fmla="*/ 745 h 88"/>
                <a:gd name="T30" fmla="*/ 10 w 143"/>
                <a:gd name="T31" fmla="*/ 708 h 88"/>
                <a:gd name="T32" fmla="*/ 8 w 143"/>
                <a:gd name="T33" fmla="*/ 633 h 88"/>
                <a:gd name="T34" fmla="*/ 4 w 143"/>
                <a:gd name="T35" fmla="*/ 533 h 88"/>
                <a:gd name="T36" fmla="*/ 4 w 143"/>
                <a:gd name="T37" fmla="*/ 481 h 88"/>
                <a:gd name="T38" fmla="*/ 12 w 143"/>
                <a:gd name="T39" fmla="*/ 458 h 88"/>
                <a:gd name="T40" fmla="*/ 19 w 143"/>
                <a:gd name="T41" fmla="*/ 346 h 88"/>
                <a:gd name="T42" fmla="*/ 29 w 143"/>
                <a:gd name="T43" fmla="*/ 249 h 88"/>
                <a:gd name="T44" fmla="*/ 29 w 143"/>
                <a:gd name="T45" fmla="*/ 176 h 88"/>
                <a:gd name="T46" fmla="*/ 33 w 143"/>
                <a:gd name="T47" fmla="*/ 176 h 88"/>
                <a:gd name="T48" fmla="*/ 69 w 143"/>
                <a:gd name="T49" fmla="*/ 176 h 88"/>
                <a:gd name="T50" fmla="*/ 75 w 143"/>
                <a:gd name="T51" fmla="*/ 127 h 88"/>
                <a:gd name="T52" fmla="*/ 79 w 143"/>
                <a:gd name="T53" fmla="*/ 63 h 88"/>
                <a:gd name="T54" fmla="*/ 89 w 143"/>
                <a:gd name="T55" fmla="*/ 4 h 88"/>
                <a:gd name="T56" fmla="*/ 101 w 143"/>
                <a:gd name="T57" fmla="*/ 0 h 88"/>
                <a:gd name="T58" fmla="*/ 118 w 143"/>
                <a:gd name="T59" fmla="*/ 4 h 88"/>
                <a:gd name="T60" fmla="*/ 154 w 143"/>
                <a:gd name="T61" fmla="*/ 4 h 88"/>
                <a:gd name="T62" fmla="*/ 165 w 143"/>
                <a:gd name="T63" fmla="*/ 152 h 88"/>
                <a:gd name="T64" fmla="*/ 169 w 143"/>
                <a:gd name="T65" fmla="*/ 249 h 88"/>
                <a:gd name="T66" fmla="*/ 171 w 143"/>
                <a:gd name="T67" fmla="*/ 291 h 88"/>
                <a:gd name="T68" fmla="*/ 177 w 143"/>
                <a:gd name="T69" fmla="*/ 346 h 88"/>
                <a:gd name="T70" fmla="*/ 182 w 143"/>
                <a:gd name="T71" fmla="*/ 404 h 88"/>
                <a:gd name="T72" fmla="*/ 185 w 143"/>
                <a:gd name="T73" fmla="*/ 420 h 88"/>
                <a:gd name="T74" fmla="*/ 200 w 143"/>
                <a:gd name="T75" fmla="*/ 441 h 88"/>
                <a:gd name="T76" fmla="*/ 203 w 143"/>
                <a:gd name="T77" fmla="*/ 524 h 88"/>
                <a:gd name="T78" fmla="*/ 191 w 143"/>
                <a:gd name="T79" fmla="*/ 533 h 88"/>
                <a:gd name="T80" fmla="*/ 175 w 143"/>
                <a:gd name="T81" fmla="*/ 533 h 88"/>
                <a:gd name="T82" fmla="*/ 179 w 143"/>
                <a:gd name="T83" fmla="*/ 633 h 88"/>
                <a:gd name="T84" fmla="*/ 185 w 143"/>
                <a:gd name="T85" fmla="*/ 743 h 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88"/>
                <a:gd name="T131" fmla="*/ 143 w 143"/>
                <a:gd name="T132" fmla="*/ 88 h 8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88">
                  <a:moveTo>
                    <a:pt x="131" y="76"/>
                  </a:moveTo>
                  <a:lnTo>
                    <a:pt x="119" y="78"/>
                  </a:lnTo>
                  <a:lnTo>
                    <a:pt x="115" y="88"/>
                  </a:lnTo>
                  <a:lnTo>
                    <a:pt x="107" y="86"/>
                  </a:lnTo>
                  <a:lnTo>
                    <a:pt x="97" y="86"/>
                  </a:lnTo>
                  <a:lnTo>
                    <a:pt x="87" y="86"/>
                  </a:lnTo>
                  <a:lnTo>
                    <a:pt x="79" y="88"/>
                  </a:lnTo>
                  <a:lnTo>
                    <a:pt x="67" y="84"/>
                  </a:lnTo>
                  <a:lnTo>
                    <a:pt x="57" y="80"/>
                  </a:lnTo>
                  <a:lnTo>
                    <a:pt x="43" y="80"/>
                  </a:lnTo>
                  <a:lnTo>
                    <a:pt x="35" y="78"/>
                  </a:lnTo>
                  <a:lnTo>
                    <a:pt x="25" y="80"/>
                  </a:lnTo>
                  <a:lnTo>
                    <a:pt x="17" y="8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0" y="74"/>
                  </a:lnTo>
                  <a:lnTo>
                    <a:pt x="8" y="66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12" y="48"/>
                  </a:lnTo>
                  <a:lnTo>
                    <a:pt x="19" y="36"/>
                  </a:lnTo>
                  <a:lnTo>
                    <a:pt x="29" y="26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43" y="18"/>
                  </a:lnTo>
                  <a:lnTo>
                    <a:pt x="49" y="14"/>
                  </a:lnTo>
                  <a:lnTo>
                    <a:pt x="53" y="6"/>
                  </a:lnTo>
                  <a:lnTo>
                    <a:pt x="63" y="4"/>
                  </a:lnTo>
                  <a:lnTo>
                    <a:pt x="75" y="0"/>
                  </a:lnTo>
                  <a:lnTo>
                    <a:pt x="87" y="4"/>
                  </a:lnTo>
                  <a:lnTo>
                    <a:pt x="105" y="4"/>
                  </a:lnTo>
                  <a:lnTo>
                    <a:pt x="113" y="16"/>
                  </a:lnTo>
                  <a:lnTo>
                    <a:pt x="117" y="26"/>
                  </a:lnTo>
                  <a:lnTo>
                    <a:pt x="119" y="30"/>
                  </a:lnTo>
                  <a:lnTo>
                    <a:pt x="125" y="36"/>
                  </a:lnTo>
                  <a:lnTo>
                    <a:pt x="129" y="42"/>
                  </a:lnTo>
                  <a:lnTo>
                    <a:pt x="131" y="44"/>
                  </a:lnTo>
                  <a:lnTo>
                    <a:pt x="141" y="46"/>
                  </a:lnTo>
                  <a:lnTo>
                    <a:pt x="143" y="54"/>
                  </a:lnTo>
                  <a:lnTo>
                    <a:pt x="135" y="56"/>
                  </a:lnTo>
                  <a:lnTo>
                    <a:pt x="123" y="56"/>
                  </a:lnTo>
                  <a:lnTo>
                    <a:pt x="127" y="66"/>
                  </a:lnTo>
                  <a:lnTo>
                    <a:pt x="131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8" name="Freeform 150"/>
            <p:cNvSpPr>
              <a:spLocks noChangeAspect="1"/>
            </p:cNvSpPr>
            <p:nvPr/>
          </p:nvSpPr>
          <p:spPr bwMode="auto">
            <a:xfrm>
              <a:off x="3253" y="1706"/>
              <a:ext cx="364" cy="309"/>
            </a:xfrm>
            <a:custGeom>
              <a:avLst/>
              <a:gdLst>
                <a:gd name="T0" fmla="*/ 193 w 356"/>
                <a:gd name="T1" fmla="*/ 1390 h 286"/>
                <a:gd name="T2" fmla="*/ 276 w 356"/>
                <a:gd name="T3" fmla="*/ 1699 h 286"/>
                <a:gd name="T4" fmla="*/ 345 w 356"/>
                <a:gd name="T5" fmla="*/ 1915 h 286"/>
                <a:gd name="T6" fmla="*/ 394 w 356"/>
                <a:gd name="T7" fmla="*/ 1915 h 286"/>
                <a:gd name="T8" fmla="*/ 439 w 356"/>
                <a:gd name="T9" fmla="*/ 1836 h 286"/>
                <a:gd name="T10" fmla="*/ 454 w 356"/>
                <a:gd name="T11" fmla="*/ 1891 h 286"/>
                <a:gd name="T12" fmla="*/ 459 w 356"/>
                <a:gd name="T13" fmla="*/ 2001 h 286"/>
                <a:gd name="T14" fmla="*/ 538 w 356"/>
                <a:gd name="T15" fmla="*/ 2130 h 286"/>
                <a:gd name="T16" fmla="*/ 588 w 356"/>
                <a:gd name="T17" fmla="*/ 2139 h 286"/>
                <a:gd name="T18" fmla="*/ 600 w 356"/>
                <a:gd name="T19" fmla="*/ 2001 h 286"/>
                <a:gd name="T20" fmla="*/ 630 w 356"/>
                <a:gd name="T21" fmla="*/ 1915 h 286"/>
                <a:gd name="T22" fmla="*/ 616 w 356"/>
                <a:gd name="T23" fmla="*/ 1829 h 286"/>
                <a:gd name="T24" fmla="*/ 602 w 356"/>
                <a:gd name="T25" fmla="*/ 1693 h 286"/>
                <a:gd name="T26" fmla="*/ 570 w 356"/>
                <a:gd name="T27" fmla="*/ 1578 h 286"/>
                <a:gd name="T28" fmla="*/ 538 w 356"/>
                <a:gd name="T29" fmla="*/ 1499 h 286"/>
                <a:gd name="T30" fmla="*/ 551 w 356"/>
                <a:gd name="T31" fmla="*/ 1390 h 286"/>
                <a:gd name="T32" fmla="*/ 566 w 356"/>
                <a:gd name="T33" fmla="*/ 1277 h 286"/>
                <a:gd name="T34" fmla="*/ 536 w 356"/>
                <a:gd name="T35" fmla="*/ 1198 h 286"/>
                <a:gd name="T36" fmla="*/ 518 w 356"/>
                <a:gd name="T37" fmla="*/ 953 h 286"/>
                <a:gd name="T38" fmla="*/ 521 w 356"/>
                <a:gd name="T39" fmla="*/ 756 h 286"/>
                <a:gd name="T40" fmla="*/ 525 w 356"/>
                <a:gd name="T41" fmla="*/ 590 h 286"/>
                <a:gd name="T42" fmla="*/ 507 w 356"/>
                <a:gd name="T43" fmla="*/ 507 h 286"/>
                <a:gd name="T44" fmla="*/ 430 w 356"/>
                <a:gd name="T45" fmla="*/ 334 h 286"/>
                <a:gd name="T46" fmla="*/ 371 w 356"/>
                <a:gd name="T47" fmla="*/ 245 h 286"/>
                <a:gd name="T48" fmla="*/ 309 w 356"/>
                <a:gd name="T49" fmla="*/ 344 h 286"/>
                <a:gd name="T50" fmla="*/ 267 w 356"/>
                <a:gd name="T51" fmla="*/ 434 h 286"/>
                <a:gd name="T52" fmla="*/ 181 w 356"/>
                <a:gd name="T53" fmla="*/ 372 h 286"/>
                <a:gd name="T54" fmla="*/ 148 w 356"/>
                <a:gd name="T55" fmla="*/ 252 h 286"/>
                <a:gd name="T56" fmla="*/ 127 w 356"/>
                <a:gd name="T57" fmla="*/ 155 h 286"/>
                <a:gd name="T58" fmla="*/ 101 w 356"/>
                <a:gd name="T59" fmla="*/ 6 h 286"/>
                <a:gd name="T60" fmla="*/ 62 w 356"/>
                <a:gd name="T61" fmla="*/ 180 h 286"/>
                <a:gd name="T62" fmla="*/ 22 w 356"/>
                <a:gd name="T63" fmla="*/ 167 h 286"/>
                <a:gd name="T64" fmla="*/ 4 w 356"/>
                <a:gd name="T65" fmla="*/ 0 h 286"/>
                <a:gd name="T66" fmla="*/ 0 w 356"/>
                <a:gd name="T67" fmla="*/ 98 h 286"/>
                <a:gd name="T68" fmla="*/ 6 w 356"/>
                <a:gd name="T69" fmla="*/ 334 h 286"/>
                <a:gd name="T70" fmla="*/ 20 w 356"/>
                <a:gd name="T71" fmla="*/ 507 h 286"/>
                <a:gd name="T72" fmla="*/ 85 w 356"/>
                <a:gd name="T73" fmla="*/ 637 h 286"/>
                <a:gd name="T74" fmla="*/ 66 w 356"/>
                <a:gd name="T75" fmla="*/ 859 h 286"/>
                <a:gd name="T76" fmla="*/ 85 w 356"/>
                <a:gd name="T77" fmla="*/ 1013 h 286"/>
                <a:gd name="T78" fmla="*/ 136 w 356"/>
                <a:gd name="T79" fmla="*/ 1150 h 286"/>
                <a:gd name="T80" fmla="*/ 145 w 356"/>
                <a:gd name="T81" fmla="*/ 1300 h 286"/>
                <a:gd name="T82" fmla="*/ 169 w 356"/>
                <a:gd name="T83" fmla="*/ 1408 h 2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6"/>
                <a:gd name="T127" fmla="*/ 0 h 286"/>
                <a:gd name="T128" fmla="*/ 356 w 356"/>
                <a:gd name="T129" fmla="*/ 286 h 2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6" h="286">
                  <a:moveTo>
                    <a:pt x="102" y="198"/>
                  </a:moveTo>
                  <a:lnTo>
                    <a:pt x="106" y="194"/>
                  </a:lnTo>
                  <a:lnTo>
                    <a:pt x="108" y="186"/>
                  </a:lnTo>
                  <a:lnTo>
                    <a:pt x="120" y="194"/>
                  </a:lnTo>
                  <a:lnTo>
                    <a:pt x="132" y="204"/>
                  </a:lnTo>
                  <a:lnTo>
                    <a:pt x="154" y="228"/>
                  </a:lnTo>
                  <a:lnTo>
                    <a:pt x="166" y="240"/>
                  </a:lnTo>
                  <a:lnTo>
                    <a:pt x="178" y="248"/>
                  </a:lnTo>
                  <a:lnTo>
                    <a:pt x="194" y="256"/>
                  </a:lnTo>
                  <a:lnTo>
                    <a:pt x="202" y="256"/>
                  </a:lnTo>
                  <a:lnTo>
                    <a:pt x="212" y="258"/>
                  </a:lnTo>
                  <a:lnTo>
                    <a:pt x="222" y="256"/>
                  </a:lnTo>
                  <a:lnTo>
                    <a:pt x="230" y="252"/>
                  </a:lnTo>
                  <a:lnTo>
                    <a:pt x="238" y="248"/>
                  </a:lnTo>
                  <a:lnTo>
                    <a:pt x="246" y="246"/>
                  </a:lnTo>
                  <a:lnTo>
                    <a:pt x="252" y="246"/>
                  </a:lnTo>
                  <a:lnTo>
                    <a:pt x="254" y="248"/>
                  </a:lnTo>
                  <a:lnTo>
                    <a:pt x="254" y="252"/>
                  </a:lnTo>
                  <a:lnTo>
                    <a:pt x="256" y="258"/>
                  </a:lnTo>
                  <a:lnTo>
                    <a:pt x="254" y="266"/>
                  </a:lnTo>
                  <a:lnTo>
                    <a:pt x="258" y="268"/>
                  </a:lnTo>
                  <a:lnTo>
                    <a:pt x="264" y="272"/>
                  </a:lnTo>
                  <a:lnTo>
                    <a:pt x="282" y="278"/>
                  </a:lnTo>
                  <a:lnTo>
                    <a:pt x="302" y="284"/>
                  </a:lnTo>
                  <a:lnTo>
                    <a:pt x="316" y="286"/>
                  </a:lnTo>
                  <a:lnTo>
                    <a:pt x="324" y="286"/>
                  </a:lnTo>
                  <a:lnTo>
                    <a:pt x="330" y="286"/>
                  </a:lnTo>
                  <a:lnTo>
                    <a:pt x="330" y="278"/>
                  </a:lnTo>
                  <a:lnTo>
                    <a:pt x="332" y="274"/>
                  </a:lnTo>
                  <a:lnTo>
                    <a:pt x="336" y="268"/>
                  </a:lnTo>
                  <a:lnTo>
                    <a:pt x="340" y="264"/>
                  </a:lnTo>
                  <a:lnTo>
                    <a:pt x="350" y="258"/>
                  </a:lnTo>
                  <a:lnTo>
                    <a:pt x="354" y="256"/>
                  </a:lnTo>
                  <a:lnTo>
                    <a:pt x="356" y="252"/>
                  </a:lnTo>
                  <a:lnTo>
                    <a:pt x="352" y="248"/>
                  </a:lnTo>
                  <a:lnTo>
                    <a:pt x="346" y="244"/>
                  </a:lnTo>
                  <a:lnTo>
                    <a:pt x="344" y="236"/>
                  </a:lnTo>
                  <a:lnTo>
                    <a:pt x="342" y="228"/>
                  </a:lnTo>
                  <a:lnTo>
                    <a:pt x="338" y="226"/>
                  </a:lnTo>
                  <a:lnTo>
                    <a:pt x="332" y="226"/>
                  </a:lnTo>
                  <a:lnTo>
                    <a:pt x="326" y="220"/>
                  </a:lnTo>
                  <a:lnTo>
                    <a:pt x="320" y="212"/>
                  </a:lnTo>
                  <a:lnTo>
                    <a:pt x="314" y="206"/>
                  </a:lnTo>
                  <a:lnTo>
                    <a:pt x="308" y="204"/>
                  </a:lnTo>
                  <a:lnTo>
                    <a:pt x="302" y="200"/>
                  </a:lnTo>
                  <a:lnTo>
                    <a:pt x="304" y="196"/>
                  </a:lnTo>
                  <a:lnTo>
                    <a:pt x="306" y="192"/>
                  </a:lnTo>
                  <a:lnTo>
                    <a:pt x="310" y="186"/>
                  </a:lnTo>
                  <a:lnTo>
                    <a:pt x="316" y="178"/>
                  </a:lnTo>
                  <a:lnTo>
                    <a:pt x="318" y="174"/>
                  </a:lnTo>
                  <a:lnTo>
                    <a:pt x="318" y="170"/>
                  </a:lnTo>
                  <a:lnTo>
                    <a:pt x="310" y="168"/>
                  </a:lnTo>
                  <a:lnTo>
                    <a:pt x="304" y="164"/>
                  </a:lnTo>
                  <a:lnTo>
                    <a:pt x="300" y="160"/>
                  </a:lnTo>
                  <a:lnTo>
                    <a:pt x="298" y="154"/>
                  </a:lnTo>
                  <a:lnTo>
                    <a:pt x="294" y="140"/>
                  </a:lnTo>
                  <a:lnTo>
                    <a:pt x="290" y="128"/>
                  </a:lnTo>
                  <a:lnTo>
                    <a:pt x="290" y="120"/>
                  </a:lnTo>
                  <a:lnTo>
                    <a:pt x="290" y="112"/>
                  </a:lnTo>
                  <a:lnTo>
                    <a:pt x="292" y="102"/>
                  </a:lnTo>
                  <a:lnTo>
                    <a:pt x="294" y="92"/>
                  </a:lnTo>
                  <a:lnTo>
                    <a:pt x="294" y="82"/>
                  </a:lnTo>
                  <a:lnTo>
                    <a:pt x="294" y="78"/>
                  </a:lnTo>
                  <a:lnTo>
                    <a:pt x="292" y="74"/>
                  </a:lnTo>
                  <a:lnTo>
                    <a:pt x="288" y="70"/>
                  </a:lnTo>
                  <a:lnTo>
                    <a:pt x="284" y="68"/>
                  </a:lnTo>
                  <a:lnTo>
                    <a:pt x="276" y="66"/>
                  </a:lnTo>
                  <a:lnTo>
                    <a:pt x="268" y="62"/>
                  </a:lnTo>
                  <a:lnTo>
                    <a:pt x="242" y="44"/>
                  </a:lnTo>
                  <a:lnTo>
                    <a:pt x="226" y="36"/>
                  </a:lnTo>
                  <a:lnTo>
                    <a:pt x="216" y="32"/>
                  </a:lnTo>
                  <a:lnTo>
                    <a:pt x="208" y="32"/>
                  </a:lnTo>
                  <a:lnTo>
                    <a:pt x="198" y="34"/>
                  </a:lnTo>
                  <a:lnTo>
                    <a:pt x="188" y="36"/>
                  </a:lnTo>
                  <a:lnTo>
                    <a:pt x="174" y="46"/>
                  </a:lnTo>
                  <a:lnTo>
                    <a:pt x="168" y="50"/>
                  </a:lnTo>
                  <a:lnTo>
                    <a:pt x="160" y="54"/>
                  </a:lnTo>
                  <a:lnTo>
                    <a:pt x="150" y="58"/>
                  </a:lnTo>
                  <a:lnTo>
                    <a:pt x="136" y="58"/>
                  </a:lnTo>
                  <a:lnTo>
                    <a:pt x="120" y="56"/>
                  </a:lnTo>
                  <a:lnTo>
                    <a:pt x="102" y="50"/>
                  </a:lnTo>
                  <a:lnTo>
                    <a:pt x="94" y="44"/>
                  </a:lnTo>
                  <a:lnTo>
                    <a:pt x="88" y="38"/>
                  </a:lnTo>
                  <a:lnTo>
                    <a:pt x="84" y="34"/>
                  </a:lnTo>
                  <a:lnTo>
                    <a:pt x="82" y="28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8" y="14"/>
                  </a:lnTo>
                  <a:lnTo>
                    <a:pt x="66" y="6"/>
                  </a:lnTo>
                  <a:lnTo>
                    <a:pt x="58" y="6"/>
                  </a:lnTo>
                  <a:lnTo>
                    <a:pt x="46" y="16"/>
                  </a:lnTo>
                  <a:lnTo>
                    <a:pt x="40" y="22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2" y="22"/>
                  </a:lnTo>
                  <a:lnTo>
                    <a:pt x="16" y="14"/>
                  </a:lnTo>
                  <a:lnTo>
                    <a:pt x="10" y="6"/>
                  </a:lnTo>
                  <a:lnTo>
                    <a:pt x="4" y="0"/>
                  </a:lnTo>
                  <a:lnTo>
                    <a:pt x="4" y="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4" y="34"/>
                  </a:lnTo>
                  <a:lnTo>
                    <a:pt x="6" y="44"/>
                  </a:lnTo>
                  <a:lnTo>
                    <a:pt x="10" y="56"/>
                  </a:lnTo>
                  <a:lnTo>
                    <a:pt x="16" y="56"/>
                  </a:lnTo>
                  <a:lnTo>
                    <a:pt x="20" y="68"/>
                  </a:lnTo>
                  <a:lnTo>
                    <a:pt x="28" y="76"/>
                  </a:lnTo>
                  <a:lnTo>
                    <a:pt x="38" y="80"/>
                  </a:lnTo>
                  <a:lnTo>
                    <a:pt x="50" y="84"/>
                  </a:lnTo>
                  <a:lnTo>
                    <a:pt x="44" y="98"/>
                  </a:lnTo>
                  <a:lnTo>
                    <a:pt x="42" y="106"/>
                  </a:lnTo>
                  <a:lnTo>
                    <a:pt x="40" y="114"/>
                  </a:lnTo>
                  <a:lnTo>
                    <a:pt x="42" y="122"/>
                  </a:lnTo>
                  <a:lnTo>
                    <a:pt x="44" y="128"/>
                  </a:lnTo>
                  <a:lnTo>
                    <a:pt x="50" y="134"/>
                  </a:lnTo>
                  <a:lnTo>
                    <a:pt x="54" y="138"/>
                  </a:lnTo>
                  <a:lnTo>
                    <a:pt x="66" y="146"/>
                  </a:lnTo>
                  <a:lnTo>
                    <a:pt x="76" y="154"/>
                  </a:lnTo>
                  <a:lnTo>
                    <a:pt x="80" y="158"/>
                  </a:lnTo>
                  <a:lnTo>
                    <a:pt x="80" y="164"/>
                  </a:lnTo>
                  <a:lnTo>
                    <a:pt x="82" y="174"/>
                  </a:lnTo>
                  <a:lnTo>
                    <a:pt x="86" y="180"/>
                  </a:lnTo>
                  <a:lnTo>
                    <a:pt x="92" y="186"/>
                  </a:lnTo>
                  <a:lnTo>
                    <a:pt x="96" y="190"/>
                  </a:lnTo>
                  <a:lnTo>
                    <a:pt x="100" y="19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69" name="Freeform 151"/>
            <p:cNvSpPr>
              <a:spLocks noChangeAspect="1"/>
            </p:cNvSpPr>
            <p:nvPr/>
          </p:nvSpPr>
          <p:spPr bwMode="auto">
            <a:xfrm>
              <a:off x="3278" y="2159"/>
              <a:ext cx="180" cy="124"/>
            </a:xfrm>
            <a:custGeom>
              <a:avLst/>
              <a:gdLst>
                <a:gd name="T0" fmla="*/ 315 w 176"/>
                <a:gd name="T1" fmla="*/ 308 h 114"/>
                <a:gd name="T2" fmla="*/ 277 w 176"/>
                <a:gd name="T3" fmla="*/ 70 h 114"/>
                <a:gd name="T4" fmla="*/ 277 w 176"/>
                <a:gd name="T5" fmla="*/ 0 h 114"/>
                <a:gd name="T6" fmla="*/ 182 w 176"/>
                <a:gd name="T7" fmla="*/ 98 h 114"/>
                <a:gd name="T8" fmla="*/ 98 w 176"/>
                <a:gd name="T9" fmla="*/ 530 h 114"/>
                <a:gd name="T10" fmla="*/ 94 w 176"/>
                <a:gd name="T11" fmla="*/ 318 h 114"/>
                <a:gd name="T12" fmla="*/ 58 w 176"/>
                <a:gd name="T13" fmla="*/ 268 h 114"/>
                <a:gd name="T14" fmla="*/ 54 w 176"/>
                <a:gd name="T15" fmla="*/ 246 h 114"/>
                <a:gd name="T16" fmla="*/ 52 w 176"/>
                <a:gd name="T17" fmla="*/ 268 h 114"/>
                <a:gd name="T18" fmla="*/ 20 w 176"/>
                <a:gd name="T19" fmla="*/ 246 h 114"/>
                <a:gd name="T20" fmla="*/ 16 w 176"/>
                <a:gd name="T21" fmla="*/ 208 h 114"/>
                <a:gd name="T22" fmla="*/ 12 w 176"/>
                <a:gd name="T23" fmla="*/ 226 h 114"/>
                <a:gd name="T24" fmla="*/ 10 w 176"/>
                <a:gd name="T25" fmla="*/ 268 h 114"/>
                <a:gd name="T26" fmla="*/ 8 w 176"/>
                <a:gd name="T27" fmla="*/ 318 h 114"/>
                <a:gd name="T28" fmla="*/ 6 w 176"/>
                <a:gd name="T29" fmla="*/ 364 h 114"/>
                <a:gd name="T30" fmla="*/ 4 w 176"/>
                <a:gd name="T31" fmla="*/ 431 h 114"/>
                <a:gd name="T32" fmla="*/ 0 w 176"/>
                <a:gd name="T33" fmla="*/ 522 h 114"/>
                <a:gd name="T34" fmla="*/ 10 w 176"/>
                <a:gd name="T35" fmla="*/ 742 h 114"/>
                <a:gd name="T36" fmla="*/ 14 w 176"/>
                <a:gd name="T37" fmla="*/ 871 h 114"/>
                <a:gd name="T38" fmla="*/ 16 w 176"/>
                <a:gd name="T39" fmla="*/ 1012 h 114"/>
                <a:gd name="T40" fmla="*/ 48 w 176"/>
                <a:gd name="T41" fmla="*/ 1012 h 114"/>
                <a:gd name="T42" fmla="*/ 58 w 176"/>
                <a:gd name="T43" fmla="*/ 1012 h 114"/>
                <a:gd name="T44" fmla="*/ 70 w 176"/>
                <a:gd name="T45" fmla="*/ 955 h 114"/>
                <a:gd name="T46" fmla="*/ 82 w 176"/>
                <a:gd name="T47" fmla="*/ 925 h 114"/>
                <a:gd name="T48" fmla="*/ 98 w 176"/>
                <a:gd name="T49" fmla="*/ 886 h 114"/>
                <a:gd name="T50" fmla="*/ 127 w 176"/>
                <a:gd name="T51" fmla="*/ 850 h 114"/>
                <a:gd name="T52" fmla="*/ 145 w 176"/>
                <a:gd name="T53" fmla="*/ 846 h 114"/>
                <a:gd name="T54" fmla="*/ 162 w 176"/>
                <a:gd name="T55" fmla="*/ 801 h 114"/>
                <a:gd name="T56" fmla="*/ 182 w 176"/>
                <a:gd name="T57" fmla="*/ 781 h 114"/>
                <a:gd name="T58" fmla="*/ 194 w 176"/>
                <a:gd name="T59" fmla="*/ 742 h 114"/>
                <a:gd name="T60" fmla="*/ 202 w 176"/>
                <a:gd name="T61" fmla="*/ 716 h 114"/>
                <a:gd name="T62" fmla="*/ 205 w 176"/>
                <a:gd name="T63" fmla="*/ 658 h 114"/>
                <a:gd name="T64" fmla="*/ 215 w 176"/>
                <a:gd name="T65" fmla="*/ 633 h 114"/>
                <a:gd name="T66" fmla="*/ 250 w 176"/>
                <a:gd name="T67" fmla="*/ 605 h 114"/>
                <a:gd name="T68" fmla="*/ 269 w 176"/>
                <a:gd name="T69" fmla="*/ 572 h 114"/>
                <a:gd name="T70" fmla="*/ 287 w 176"/>
                <a:gd name="T71" fmla="*/ 522 h 114"/>
                <a:gd name="T72" fmla="*/ 294 w 176"/>
                <a:gd name="T73" fmla="*/ 469 h 114"/>
                <a:gd name="T74" fmla="*/ 296 w 176"/>
                <a:gd name="T75" fmla="*/ 409 h 114"/>
                <a:gd name="T76" fmla="*/ 303 w 176"/>
                <a:gd name="T77" fmla="*/ 342 h 114"/>
                <a:gd name="T78" fmla="*/ 308 w 176"/>
                <a:gd name="T79" fmla="*/ 318 h 114"/>
                <a:gd name="T80" fmla="*/ 315 w 176"/>
                <a:gd name="T81" fmla="*/ 308 h 1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6"/>
                <a:gd name="T124" fmla="*/ 0 h 114"/>
                <a:gd name="T125" fmla="*/ 176 w 176"/>
                <a:gd name="T126" fmla="*/ 114 h 1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6" h="114">
                  <a:moveTo>
                    <a:pt x="176" y="34"/>
                  </a:moveTo>
                  <a:lnTo>
                    <a:pt x="154" y="8"/>
                  </a:lnTo>
                  <a:lnTo>
                    <a:pt x="154" y="0"/>
                  </a:lnTo>
                  <a:lnTo>
                    <a:pt x="102" y="12"/>
                  </a:lnTo>
                  <a:lnTo>
                    <a:pt x="56" y="60"/>
                  </a:lnTo>
                  <a:lnTo>
                    <a:pt x="54" y="36"/>
                  </a:lnTo>
                  <a:lnTo>
                    <a:pt x="32" y="30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24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4" y="48"/>
                  </a:lnTo>
                  <a:lnTo>
                    <a:pt x="0" y="58"/>
                  </a:lnTo>
                  <a:lnTo>
                    <a:pt x="10" y="84"/>
                  </a:lnTo>
                  <a:lnTo>
                    <a:pt x="14" y="98"/>
                  </a:lnTo>
                  <a:lnTo>
                    <a:pt x="16" y="114"/>
                  </a:lnTo>
                  <a:lnTo>
                    <a:pt x="22" y="114"/>
                  </a:lnTo>
                  <a:lnTo>
                    <a:pt x="32" y="114"/>
                  </a:lnTo>
                  <a:lnTo>
                    <a:pt x="42" y="108"/>
                  </a:lnTo>
                  <a:lnTo>
                    <a:pt x="48" y="104"/>
                  </a:lnTo>
                  <a:lnTo>
                    <a:pt x="56" y="100"/>
                  </a:lnTo>
                  <a:lnTo>
                    <a:pt x="70" y="96"/>
                  </a:lnTo>
                  <a:lnTo>
                    <a:pt x="82" y="94"/>
                  </a:lnTo>
                  <a:lnTo>
                    <a:pt x="92" y="90"/>
                  </a:lnTo>
                  <a:lnTo>
                    <a:pt x="102" y="88"/>
                  </a:lnTo>
                  <a:lnTo>
                    <a:pt x="108" y="84"/>
                  </a:lnTo>
                  <a:lnTo>
                    <a:pt x="112" y="80"/>
                  </a:lnTo>
                  <a:lnTo>
                    <a:pt x="114" y="74"/>
                  </a:lnTo>
                  <a:lnTo>
                    <a:pt x="120" y="72"/>
                  </a:lnTo>
                  <a:lnTo>
                    <a:pt x="140" y="68"/>
                  </a:lnTo>
                  <a:lnTo>
                    <a:pt x="150" y="64"/>
                  </a:lnTo>
                  <a:lnTo>
                    <a:pt x="160" y="58"/>
                  </a:lnTo>
                  <a:lnTo>
                    <a:pt x="164" y="52"/>
                  </a:lnTo>
                  <a:lnTo>
                    <a:pt x="166" y="46"/>
                  </a:lnTo>
                  <a:lnTo>
                    <a:pt x="170" y="38"/>
                  </a:lnTo>
                  <a:lnTo>
                    <a:pt x="172" y="36"/>
                  </a:lnTo>
                  <a:lnTo>
                    <a:pt x="176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70" name="Freeform 152"/>
            <p:cNvSpPr>
              <a:spLocks noChangeAspect="1"/>
            </p:cNvSpPr>
            <p:nvPr/>
          </p:nvSpPr>
          <p:spPr bwMode="auto">
            <a:xfrm>
              <a:off x="2849" y="1535"/>
              <a:ext cx="155" cy="94"/>
            </a:xfrm>
            <a:custGeom>
              <a:avLst/>
              <a:gdLst>
                <a:gd name="T0" fmla="*/ 79 w 151"/>
                <a:gd name="T1" fmla="*/ 783 h 86"/>
                <a:gd name="T2" fmla="*/ 67 w 151"/>
                <a:gd name="T3" fmla="*/ 749 h 86"/>
                <a:gd name="T4" fmla="*/ 54 w 151"/>
                <a:gd name="T5" fmla="*/ 709 h 86"/>
                <a:gd name="T6" fmla="*/ 48 w 151"/>
                <a:gd name="T7" fmla="*/ 678 h 86"/>
                <a:gd name="T8" fmla="*/ 46 w 151"/>
                <a:gd name="T9" fmla="*/ 627 h 86"/>
                <a:gd name="T10" fmla="*/ 18 w 151"/>
                <a:gd name="T11" fmla="*/ 581 h 86"/>
                <a:gd name="T12" fmla="*/ 14 w 151"/>
                <a:gd name="T13" fmla="*/ 569 h 86"/>
                <a:gd name="T14" fmla="*/ 12 w 151"/>
                <a:gd name="T15" fmla="*/ 569 h 86"/>
                <a:gd name="T16" fmla="*/ 12 w 151"/>
                <a:gd name="T17" fmla="*/ 525 h 86"/>
                <a:gd name="T18" fmla="*/ 8 w 151"/>
                <a:gd name="T19" fmla="*/ 519 h 86"/>
                <a:gd name="T20" fmla="*/ 6 w 151"/>
                <a:gd name="T21" fmla="*/ 439 h 86"/>
                <a:gd name="T22" fmla="*/ 0 w 151"/>
                <a:gd name="T23" fmla="*/ 435 h 86"/>
                <a:gd name="T24" fmla="*/ 2 w 151"/>
                <a:gd name="T25" fmla="*/ 402 h 86"/>
                <a:gd name="T26" fmla="*/ 8 w 151"/>
                <a:gd name="T27" fmla="*/ 402 h 86"/>
                <a:gd name="T28" fmla="*/ 14 w 151"/>
                <a:gd name="T29" fmla="*/ 398 h 86"/>
                <a:gd name="T30" fmla="*/ 18 w 151"/>
                <a:gd name="T31" fmla="*/ 337 h 86"/>
                <a:gd name="T32" fmla="*/ 46 w 151"/>
                <a:gd name="T33" fmla="*/ 333 h 86"/>
                <a:gd name="T34" fmla="*/ 48 w 151"/>
                <a:gd name="T35" fmla="*/ 258 h 86"/>
                <a:gd name="T36" fmla="*/ 50 w 151"/>
                <a:gd name="T37" fmla="*/ 181 h 86"/>
                <a:gd name="T38" fmla="*/ 54 w 151"/>
                <a:gd name="T39" fmla="*/ 137 h 86"/>
                <a:gd name="T40" fmla="*/ 59 w 151"/>
                <a:gd name="T41" fmla="*/ 95 h 86"/>
                <a:gd name="T42" fmla="*/ 67 w 151"/>
                <a:gd name="T43" fmla="*/ 80 h 86"/>
                <a:gd name="T44" fmla="*/ 71 w 151"/>
                <a:gd name="T45" fmla="*/ 2 h 86"/>
                <a:gd name="T46" fmla="*/ 116 w 151"/>
                <a:gd name="T47" fmla="*/ 80 h 86"/>
                <a:gd name="T48" fmla="*/ 142 w 151"/>
                <a:gd name="T49" fmla="*/ 95 h 86"/>
                <a:gd name="T50" fmla="*/ 154 w 151"/>
                <a:gd name="T51" fmla="*/ 80 h 86"/>
                <a:gd name="T52" fmla="*/ 166 w 151"/>
                <a:gd name="T53" fmla="*/ 67 h 86"/>
                <a:gd name="T54" fmla="*/ 180 w 151"/>
                <a:gd name="T55" fmla="*/ 2 h 86"/>
                <a:gd name="T56" fmla="*/ 193 w 151"/>
                <a:gd name="T57" fmla="*/ 0 h 86"/>
                <a:gd name="T58" fmla="*/ 206 w 151"/>
                <a:gd name="T59" fmla="*/ 2 h 86"/>
                <a:gd name="T60" fmla="*/ 217 w 151"/>
                <a:gd name="T61" fmla="*/ 80 h 86"/>
                <a:gd name="T62" fmla="*/ 226 w 151"/>
                <a:gd name="T63" fmla="*/ 137 h 86"/>
                <a:gd name="T64" fmla="*/ 234 w 151"/>
                <a:gd name="T65" fmla="*/ 216 h 86"/>
                <a:gd name="T66" fmla="*/ 241 w 151"/>
                <a:gd name="T67" fmla="*/ 402 h 86"/>
                <a:gd name="T68" fmla="*/ 246 w 151"/>
                <a:gd name="T69" fmla="*/ 480 h 86"/>
                <a:gd name="T70" fmla="*/ 250 w 151"/>
                <a:gd name="T71" fmla="*/ 543 h 86"/>
                <a:gd name="T72" fmla="*/ 268 w 151"/>
                <a:gd name="T73" fmla="*/ 519 h 86"/>
                <a:gd name="T74" fmla="*/ 285 w 151"/>
                <a:gd name="T75" fmla="*/ 480 h 86"/>
                <a:gd name="T76" fmla="*/ 293 w 151"/>
                <a:gd name="T77" fmla="*/ 519 h 86"/>
                <a:gd name="T78" fmla="*/ 297 w 151"/>
                <a:gd name="T79" fmla="*/ 543 h 86"/>
                <a:gd name="T80" fmla="*/ 297 w 151"/>
                <a:gd name="T81" fmla="*/ 581 h 86"/>
                <a:gd name="T82" fmla="*/ 293 w 151"/>
                <a:gd name="T83" fmla="*/ 620 h 86"/>
                <a:gd name="T84" fmla="*/ 289 w 151"/>
                <a:gd name="T85" fmla="*/ 620 h 86"/>
                <a:gd name="T86" fmla="*/ 278 w 151"/>
                <a:gd name="T87" fmla="*/ 620 h 86"/>
                <a:gd name="T88" fmla="*/ 271 w 151"/>
                <a:gd name="T89" fmla="*/ 749 h 86"/>
                <a:gd name="T90" fmla="*/ 264 w 151"/>
                <a:gd name="T91" fmla="*/ 885 h 86"/>
                <a:gd name="T92" fmla="*/ 241 w 151"/>
                <a:gd name="T93" fmla="*/ 812 h 86"/>
                <a:gd name="T94" fmla="*/ 229 w 151"/>
                <a:gd name="T95" fmla="*/ 783 h 86"/>
                <a:gd name="T96" fmla="*/ 222 w 151"/>
                <a:gd name="T97" fmla="*/ 783 h 86"/>
                <a:gd name="T98" fmla="*/ 206 w 151"/>
                <a:gd name="T99" fmla="*/ 812 h 86"/>
                <a:gd name="T100" fmla="*/ 200 w 151"/>
                <a:gd name="T101" fmla="*/ 830 h 86"/>
                <a:gd name="T102" fmla="*/ 193 w 151"/>
                <a:gd name="T103" fmla="*/ 885 h 86"/>
                <a:gd name="T104" fmla="*/ 180 w 151"/>
                <a:gd name="T105" fmla="*/ 885 h 86"/>
                <a:gd name="T106" fmla="*/ 131 w 151"/>
                <a:gd name="T107" fmla="*/ 885 h 86"/>
                <a:gd name="T108" fmla="*/ 125 w 151"/>
                <a:gd name="T109" fmla="*/ 847 h 86"/>
                <a:gd name="T110" fmla="*/ 116 w 151"/>
                <a:gd name="T111" fmla="*/ 847 h 86"/>
                <a:gd name="T112" fmla="*/ 104 w 151"/>
                <a:gd name="T113" fmla="*/ 847 h 86"/>
                <a:gd name="T114" fmla="*/ 89 w 151"/>
                <a:gd name="T115" fmla="*/ 830 h 86"/>
                <a:gd name="T116" fmla="*/ 83 w 151"/>
                <a:gd name="T117" fmla="*/ 812 h 86"/>
                <a:gd name="T118" fmla="*/ 79 w 151"/>
                <a:gd name="T119" fmla="*/ 783 h 86"/>
                <a:gd name="T120" fmla="*/ 75 w 151"/>
                <a:gd name="T121" fmla="*/ 783 h 86"/>
                <a:gd name="T122" fmla="*/ 79 w 151"/>
                <a:gd name="T123" fmla="*/ 783 h 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1"/>
                <a:gd name="T187" fmla="*/ 0 h 86"/>
                <a:gd name="T188" fmla="*/ 151 w 151"/>
                <a:gd name="T189" fmla="*/ 86 h 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1" h="86">
                  <a:moveTo>
                    <a:pt x="42" y="78"/>
                  </a:moveTo>
                  <a:lnTo>
                    <a:pt x="36" y="74"/>
                  </a:lnTo>
                  <a:lnTo>
                    <a:pt x="28" y="70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8" y="40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2" y="26"/>
                  </a:lnTo>
                  <a:lnTo>
                    <a:pt x="24" y="18"/>
                  </a:lnTo>
                  <a:lnTo>
                    <a:pt x="28" y="14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38" y="2"/>
                  </a:lnTo>
                  <a:lnTo>
                    <a:pt x="57" y="8"/>
                  </a:lnTo>
                  <a:lnTo>
                    <a:pt x="73" y="10"/>
                  </a:lnTo>
                  <a:lnTo>
                    <a:pt x="79" y="8"/>
                  </a:lnTo>
                  <a:lnTo>
                    <a:pt x="85" y="6"/>
                  </a:lnTo>
                  <a:lnTo>
                    <a:pt x="91" y="2"/>
                  </a:lnTo>
                  <a:lnTo>
                    <a:pt x="97" y="0"/>
                  </a:lnTo>
                  <a:lnTo>
                    <a:pt x="105" y="2"/>
                  </a:lnTo>
                  <a:lnTo>
                    <a:pt x="111" y="8"/>
                  </a:lnTo>
                  <a:lnTo>
                    <a:pt x="115" y="14"/>
                  </a:lnTo>
                  <a:lnTo>
                    <a:pt x="119" y="22"/>
                  </a:lnTo>
                  <a:lnTo>
                    <a:pt x="123" y="40"/>
                  </a:lnTo>
                  <a:lnTo>
                    <a:pt x="125" y="48"/>
                  </a:lnTo>
                  <a:lnTo>
                    <a:pt x="127" y="54"/>
                  </a:lnTo>
                  <a:lnTo>
                    <a:pt x="135" y="50"/>
                  </a:lnTo>
                  <a:lnTo>
                    <a:pt x="145" y="48"/>
                  </a:lnTo>
                  <a:lnTo>
                    <a:pt x="149" y="50"/>
                  </a:lnTo>
                  <a:lnTo>
                    <a:pt x="151" y="54"/>
                  </a:lnTo>
                  <a:lnTo>
                    <a:pt x="151" y="58"/>
                  </a:lnTo>
                  <a:lnTo>
                    <a:pt x="149" y="60"/>
                  </a:lnTo>
                  <a:lnTo>
                    <a:pt x="147" y="60"/>
                  </a:lnTo>
                  <a:lnTo>
                    <a:pt x="141" y="60"/>
                  </a:lnTo>
                  <a:lnTo>
                    <a:pt x="137" y="74"/>
                  </a:lnTo>
                  <a:lnTo>
                    <a:pt x="133" y="86"/>
                  </a:lnTo>
                  <a:lnTo>
                    <a:pt x="123" y="80"/>
                  </a:lnTo>
                  <a:lnTo>
                    <a:pt x="117" y="78"/>
                  </a:lnTo>
                  <a:lnTo>
                    <a:pt x="113" y="78"/>
                  </a:lnTo>
                  <a:lnTo>
                    <a:pt x="105" y="80"/>
                  </a:lnTo>
                  <a:lnTo>
                    <a:pt x="101" y="82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67" y="86"/>
                  </a:lnTo>
                  <a:lnTo>
                    <a:pt x="63" y="84"/>
                  </a:lnTo>
                  <a:lnTo>
                    <a:pt x="57" y="84"/>
                  </a:lnTo>
                  <a:lnTo>
                    <a:pt x="53" y="84"/>
                  </a:lnTo>
                  <a:lnTo>
                    <a:pt x="47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42" y="7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71" name="Freeform 153"/>
            <p:cNvSpPr>
              <a:spLocks noChangeAspect="1"/>
            </p:cNvSpPr>
            <p:nvPr/>
          </p:nvSpPr>
          <p:spPr bwMode="auto">
            <a:xfrm>
              <a:off x="2324" y="2033"/>
              <a:ext cx="282" cy="315"/>
            </a:xfrm>
            <a:custGeom>
              <a:avLst/>
              <a:gdLst>
                <a:gd name="T0" fmla="*/ 8 w 276"/>
                <a:gd name="T1" fmla="*/ 1630 h 290"/>
                <a:gd name="T2" fmla="*/ 16 w 276"/>
                <a:gd name="T3" fmla="*/ 1575 h 290"/>
                <a:gd name="T4" fmla="*/ 20 w 276"/>
                <a:gd name="T5" fmla="*/ 1618 h 290"/>
                <a:gd name="T6" fmla="*/ 52 w 276"/>
                <a:gd name="T7" fmla="*/ 1596 h 290"/>
                <a:gd name="T8" fmla="*/ 56 w 276"/>
                <a:gd name="T9" fmla="*/ 1575 h 290"/>
                <a:gd name="T10" fmla="*/ 60 w 276"/>
                <a:gd name="T11" fmla="*/ 1618 h 290"/>
                <a:gd name="T12" fmla="*/ 64 w 276"/>
                <a:gd name="T13" fmla="*/ 1630 h 290"/>
                <a:gd name="T14" fmla="*/ 75 w 276"/>
                <a:gd name="T15" fmla="*/ 1596 h 290"/>
                <a:gd name="T16" fmla="*/ 200 w 276"/>
                <a:gd name="T17" fmla="*/ 1523 h 290"/>
                <a:gd name="T18" fmla="*/ 196 w 276"/>
                <a:gd name="T19" fmla="*/ 1452 h 290"/>
                <a:gd name="T20" fmla="*/ 164 w 276"/>
                <a:gd name="T21" fmla="*/ 0 h 290"/>
                <a:gd name="T22" fmla="*/ 391 w 276"/>
                <a:gd name="T23" fmla="*/ 614 h 290"/>
                <a:gd name="T24" fmla="*/ 397 w 276"/>
                <a:gd name="T25" fmla="*/ 711 h 290"/>
                <a:gd name="T26" fmla="*/ 433 w 276"/>
                <a:gd name="T27" fmla="*/ 805 h 290"/>
                <a:gd name="T28" fmla="*/ 454 w 276"/>
                <a:gd name="T29" fmla="*/ 990 h 290"/>
                <a:gd name="T30" fmla="*/ 482 w 276"/>
                <a:gd name="T31" fmla="*/ 1402 h 290"/>
                <a:gd name="T32" fmla="*/ 464 w 276"/>
                <a:gd name="T33" fmla="*/ 1565 h 290"/>
                <a:gd name="T34" fmla="*/ 433 w 276"/>
                <a:gd name="T35" fmla="*/ 1618 h 290"/>
                <a:gd name="T36" fmla="*/ 387 w 276"/>
                <a:gd name="T37" fmla="*/ 1630 h 290"/>
                <a:gd name="T38" fmla="*/ 285 w 276"/>
                <a:gd name="T39" fmla="*/ 1797 h 290"/>
                <a:gd name="T40" fmla="*/ 273 w 276"/>
                <a:gd name="T41" fmla="*/ 1840 h 290"/>
                <a:gd name="T42" fmla="*/ 256 w 276"/>
                <a:gd name="T43" fmla="*/ 1932 h 290"/>
                <a:gd name="T44" fmla="*/ 246 w 276"/>
                <a:gd name="T45" fmla="*/ 1952 h 290"/>
                <a:gd name="T46" fmla="*/ 233 w 276"/>
                <a:gd name="T47" fmla="*/ 2045 h 290"/>
                <a:gd name="T48" fmla="*/ 230 w 276"/>
                <a:gd name="T49" fmla="*/ 2120 h 290"/>
                <a:gd name="T50" fmla="*/ 207 w 276"/>
                <a:gd name="T51" fmla="*/ 2213 h 290"/>
                <a:gd name="T52" fmla="*/ 204 w 276"/>
                <a:gd name="T53" fmla="*/ 2280 h 290"/>
                <a:gd name="T54" fmla="*/ 196 w 276"/>
                <a:gd name="T55" fmla="*/ 2420 h 290"/>
                <a:gd name="T56" fmla="*/ 176 w 276"/>
                <a:gd name="T57" fmla="*/ 2487 h 290"/>
                <a:gd name="T58" fmla="*/ 152 w 276"/>
                <a:gd name="T59" fmla="*/ 2458 h 290"/>
                <a:gd name="T60" fmla="*/ 134 w 276"/>
                <a:gd name="T61" fmla="*/ 2487 h 290"/>
                <a:gd name="T62" fmla="*/ 115 w 276"/>
                <a:gd name="T63" fmla="*/ 2437 h 290"/>
                <a:gd name="T64" fmla="*/ 99 w 276"/>
                <a:gd name="T65" fmla="*/ 2192 h 290"/>
                <a:gd name="T66" fmla="*/ 79 w 276"/>
                <a:gd name="T67" fmla="*/ 2120 h 290"/>
                <a:gd name="T68" fmla="*/ 71 w 276"/>
                <a:gd name="T69" fmla="*/ 2171 h 290"/>
                <a:gd name="T70" fmla="*/ 22 w 276"/>
                <a:gd name="T71" fmla="*/ 2139 h 290"/>
                <a:gd name="T72" fmla="*/ 12 w 276"/>
                <a:gd name="T73" fmla="*/ 2066 h 290"/>
                <a:gd name="T74" fmla="*/ 8 w 276"/>
                <a:gd name="T75" fmla="*/ 1924 h 290"/>
                <a:gd name="T76" fmla="*/ 0 w 276"/>
                <a:gd name="T77" fmla="*/ 1711 h 290"/>
                <a:gd name="T78" fmla="*/ 2 w 276"/>
                <a:gd name="T79" fmla="*/ 1734 h 2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6"/>
                <a:gd name="T121" fmla="*/ 0 h 290"/>
                <a:gd name="T122" fmla="*/ 276 w 276"/>
                <a:gd name="T123" fmla="*/ 290 h 29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6" h="290">
                  <a:moveTo>
                    <a:pt x="2" y="202"/>
                  </a:moveTo>
                  <a:lnTo>
                    <a:pt x="8" y="190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22" y="182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6" y="186"/>
                  </a:lnTo>
                  <a:lnTo>
                    <a:pt x="28" y="186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8" y="190"/>
                  </a:lnTo>
                  <a:lnTo>
                    <a:pt x="42" y="188"/>
                  </a:lnTo>
                  <a:lnTo>
                    <a:pt x="46" y="186"/>
                  </a:lnTo>
                  <a:lnTo>
                    <a:pt x="112" y="186"/>
                  </a:lnTo>
                  <a:lnTo>
                    <a:pt x="114" y="178"/>
                  </a:lnTo>
                  <a:lnTo>
                    <a:pt x="116" y="170"/>
                  </a:lnTo>
                  <a:lnTo>
                    <a:pt x="112" y="170"/>
                  </a:lnTo>
                  <a:lnTo>
                    <a:pt x="110" y="166"/>
                  </a:lnTo>
                  <a:lnTo>
                    <a:pt x="96" y="0"/>
                  </a:lnTo>
                  <a:lnTo>
                    <a:pt x="126" y="0"/>
                  </a:lnTo>
                  <a:lnTo>
                    <a:pt x="224" y="72"/>
                  </a:lnTo>
                  <a:lnTo>
                    <a:pt x="224" y="76"/>
                  </a:lnTo>
                  <a:lnTo>
                    <a:pt x="228" y="82"/>
                  </a:lnTo>
                  <a:lnTo>
                    <a:pt x="236" y="90"/>
                  </a:lnTo>
                  <a:lnTo>
                    <a:pt x="248" y="94"/>
                  </a:lnTo>
                  <a:lnTo>
                    <a:pt x="260" y="98"/>
                  </a:lnTo>
                  <a:lnTo>
                    <a:pt x="260" y="114"/>
                  </a:lnTo>
                  <a:lnTo>
                    <a:pt x="276" y="112"/>
                  </a:lnTo>
                  <a:lnTo>
                    <a:pt x="276" y="164"/>
                  </a:lnTo>
                  <a:lnTo>
                    <a:pt x="270" y="174"/>
                  </a:lnTo>
                  <a:lnTo>
                    <a:pt x="266" y="182"/>
                  </a:lnTo>
                  <a:lnTo>
                    <a:pt x="258" y="186"/>
                  </a:lnTo>
                  <a:lnTo>
                    <a:pt x="248" y="188"/>
                  </a:lnTo>
                  <a:lnTo>
                    <a:pt x="234" y="188"/>
                  </a:lnTo>
                  <a:lnTo>
                    <a:pt x="222" y="190"/>
                  </a:lnTo>
                  <a:lnTo>
                    <a:pt x="200" y="196"/>
                  </a:lnTo>
                  <a:lnTo>
                    <a:pt x="162" y="210"/>
                  </a:lnTo>
                  <a:lnTo>
                    <a:pt x="158" y="212"/>
                  </a:lnTo>
                  <a:lnTo>
                    <a:pt x="156" y="214"/>
                  </a:lnTo>
                  <a:lnTo>
                    <a:pt x="152" y="220"/>
                  </a:lnTo>
                  <a:lnTo>
                    <a:pt x="148" y="226"/>
                  </a:lnTo>
                  <a:lnTo>
                    <a:pt x="146" y="228"/>
                  </a:lnTo>
                  <a:lnTo>
                    <a:pt x="142" y="228"/>
                  </a:lnTo>
                  <a:lnTo>
                    <a:pt x="134" y="226"/>
                  </a:lnTo>
                  <a:lnTo>
                    <a:pt x="134" y="238"/>
                  </a:lnTo>
                  <a:lnTo>
                    <a:pt x="134" y="244"/>
                  </a:lnTo>
                  <a:lnTo>
                    <a:pt x="132" y="248"/>
                  </a:lnTo>
                  <a:lnTo>
                    <a:pt x="124" y="252"/>
                  </a:lnTo>
                  <a:lnTo>
                    <a:pt x="118" y="258"/>
                  </a:lnTo>
                  <a:lnTo>
                    <a:pt x="116" y="262"/>
                  </a:lnTo>
                  <a:lnTo>
                    <a:pt x="116" y="266"/>
                  </a:lnTo>
                  <a:lnTo>
                    <a:pt x="114" y="274"/>
                  </a:lnTo>
                  <a:lnTo>
                    <a:pt x="112" y="282"/>
                  </a:lnTo>
                  <a:lnTo>
                    <a:pt x="108" y="286"/>
                  </a:lnTo>
                  <a:lnTo>
                    <a:pt x="102" y="290"/>
                  </a:lnTo>
                  <a:lnTo>
                    <a:pt x="98" y="282"/>
                  </a:lnTo>
                  <a:lnTo>
                    <a:pt x="88" y="286"/>
                  </a:lnTo>
                  <a:lnTo>
                    <a:pt x="82" y="288"/>
                  </a:lnTo>
                  <a:lnTo>
                    <a:pt x="76" y="290"/>
                  </a:lnTo>
                  <a:lnTo>
                    <a:pt x="70" y="288"/>
                  </a:lnTo>
                  <a:lnTo>
                    <a:pt x="66" y="284"/>
                  </a:lnTo>
                  <a:lnTo>
                    <a:pt x="62" y="270"/>
                  </a:lnTo>
                  <a:lnTo>
                    <a:pt x="58" y="256"/>
                  </a:lnTo>
                  <a:lnTo>
                    <a:pt x="54" y="250"/>
                  </a:lnTo>
                  <a:lnTo>
                    <a:pt x="48" y="248"/>
                  </a:lnTo>
                  <a:lnTo>
                    <a:pt x="46" y="250"/>
                  </a:lnTo>
                  <a:lnTo>
                    <a:pt x="44" y="252"/>
                  </a:lnTo>
                  <a:lnTo>
                    <a:pt x="36" y="252"/>
                  </a:lnTo>
                  <a:lnTo>
                    <a:pt x="22" y="250"/>
                  </a:lnTo>
                  <a:lnTo>
                    <a:pt x="12" y="248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8" y="224"/>
                  </a:lnTo>
                  <a:lnTo>
                    <a:pt x="4" y="214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2" y="2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72" name="Freeform 154"/>
            <p:cNvSpPr>
              <a:spLocks noChangeAspect="1"/>
            </p:cNvSpPr>
            <p:nvPr/>
          </p:nvSpPr>
          <p:spPr bwMode="auto">
            <a:xfrm>
              <a:off x="2536" y="2064"/>
              <a:ext cx="273" cy="252"/>
            </a:xfrm>
            <a:custGeom>
              <a:avLst/>
              <a:gdLst>
                <a:gd name="T0" fmla="*/ 459 w 266"/>
                <a:gd name="T1" fmla="*/ 115 h 232"/>
                <a:gd name="T2" fmla="*/ 442 w 266"/>
                <a:gd name="T3" fmla="*/ 4 h 232"/>
                <a:gd name="T4" fmla="*/ 420 w 266"/>
                <a:gd name="T5" fmla="*/ 0 h 232"/>
                <a:gd name="T6" fmla="*/ 393 w 266"/>
                <a:gd name="T7" fmla="*/ 0 h 232"/>
                <a:gd name="T8" fmla="*/ 238 w 266"/>
                <a:gd name="T9" fmla="*/ 434 h 232"/>
                <a:gd name="T10" fmla="*/ 132 w 266"/>
                <a:gd name="T11" fmla="*/ 723 h 232"/>
                <a:gd name="T12" fmla="*/ 123 w 266"/>
                <a:gd name="T13" fmla="*/ 1263 h 232"/>
                <a:gd name="T14" fmla="*/ 94 w 266"/>
                <a:gd name="T15" fmla="*/ 1366 h 232"/>
                <a:gd name="T16" fmla="*/ 18 w 266"/>
                <a:gd name="T17" fmla="*/ 1387 h 232"/>
                <a:gd name="T18" fmla="*/ 0 w 266"/>
                <a:gd name="T19" fmla="*/ 1528 h 232"/>
                <a:gd name="T20" fmla="*/ 10 w 266"/>
                <a:gd name="T21" fmla="*/ 1596 h 232"/>
                <a:gd name="T22" fmla="*/ 16 w 266"/>
                <a:gd name="T23" fmla="*/ 1661 h 232"/>
                <a:gd name="T24" fmla="*/ 16 w 266"/>
                <a:gd name="T25" fmla="*/ 1757 h 232"/>
                <a:gd name="T26" fmla="*/ 46 w 266"/>
                <a:gd name="T27" fmla="*/ 1814 h 232"/>
                <a:gd name="T28" fmla="*/ 58 w 266"/>
                <a:gd name="T29" fmla="*/ 1840 h 232"/>
                <a:gd name="T30" fmla="*/ 66 w 266"/>
                <a:gd name="T31" fmla="*/ 1888 h 232"/>
                <a:gd name="T32" fmla="*/ 94 w 266"/>
                <a:gd name="T33" fmla="*/ 1932 h 232"/>
                <a:gd name="T34" fmla="*/ 120 w 266"/>
                <a:gd name="T35" fmla="*/ 1855 h 232"/>
                <a:gd name="T36" fmla="*/ 135 w 266"/>
                <a:gd name="T37" fmla="*/ 1692 h 232"/>
                <a:gd name="T38" fmla="*/ 159 w 266"/>
                <a:gd name="T39" fmla="*/ 1618 h 232"/>
                <a:gd name="T40" fmla="*/ 190 w 266"/>
                <a:gd name="T41" fmla="*/ 1618 h 232"/>
                <a:gd name="T42" fmla="*/ 208 w 266"/>
                <a:gd name="T43" fmla="*/ 1692 h 232"/>
                <a:gd name="T44" fmla="*/ 222 w 266"/>
                <a:gd name="T45" fmla="*/ 1757 h 232"/>
                <a:gd name="T46" fmla="*/ 238 w 266"/>
                <a:gd name="T47" fmla="*/ 1757 h 232"/>
                <a:gd name="T48" fmla="*/ 246 w 266"/>
                <a:gd name="T49" fmla="*/ 1711 h 232"/>
                <a:gd name="T50" fmla="*/ 271 w 266"/>
                <a:gd name="T51" fmla="*/ 1711 h 232"/>
                <a:gd name="T52" fmla="*/ 285 w 266"/>
                <a:gd name="T53" fmla="*/ 1772 h 232"/>
                <a:gd name="T54" fmla="*/ 316 w 266"/>
                <a:gd name="T55" fmla="*/ 1772 h 232"/>
                <a:gd name="T56" fmla="*/ 342 w 266"/>
                <a:gd name="T57" fmla="*/ 1700 h 232"/>
                <a:gd name="T58" fmla="*/ 373 w 266"/>
                <a:gd name="T59" fmla="*/ 1692 h 232"/>
                <a:gd name="T60" fmla="*/ 387 w 266"/>
                <a:gd name="T61" fmla="*/ 1711 h 232"/>
                <a:gd name="T62" fmla="*/ 417 w 266"/>
                <a:gd name="T63" fmla="*/ 1711 h 232"/>
                <a:gd name="T64" fmla="*/ 447 w 266"/>
                <a:gd name="T65" fmla="*/ 1618 h 232"/>
                <a:gd name="T66" fmla="*/ 454 w 266"/>
                <a:gd name="T67" fmla="*/ 1441 h 232"/>
                <a:gd name="T68" fmla="*/ 475 w 266"/>
                <a:gd name="T69" fmla="*/ 1322 h 232"/>
                <a:gd name="T70" fmla="*/ 502 w 266"/>
                <a:gd name="T71" fmla="*/ 1163 h 232"/>
                <a:gd name="T72" fmla="*/ 510 w 266"/>
                <a:gd name="T73" fmla="*/ 711 h 232"/>
                <a:gd name="T74" fmla="*/ 513 w 266"/>
                <a:gd name="T75" fmla="*/ 614 h 232"/>
                <a:gd name="T76" fmla="*/ 522 w 266"/>
                <a:gd name="T77" fmla="*/ 521 h 232"/>
                <a:gd name="T78" fmla="*/ 508 w 266"/>
                <a:gd name="T79" fmla="*/ 312 h 232"/>
                <a:gd name="T80" fmla="*/ 487 w 266"/>
                <a:gd name="T81" fmla="*/ 70 h 2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232"/>
                <a:gd name="T125" fmla="*/ 266 w 266"/>
                <a:gd name="T126" fmla="*/ 232 h 2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232">
                  <a:moveTo>
                    <a:pt x="250" y="6"/>
                  </a:moveTo>
                  <a:lnTo>
                    <a:pt x="234" y="14"/>
                  </a:lnTo>
                  <a:lnTo>
                    <a:pt x="230" y="8"/>
                  </a:lnTo>
                  <a:lnTo>
                    <a:pt x="226" y="4"/>
                  </a:lnTo>
                  <a:lnTo>
                    <a:pt x="220" y="2"/>
                  </a:lnTo>
                  <a:lnTo>
                    <a:pt x="214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22" y="50"/>
                  </a:lnTo>
                  <a:lnTo>
                    <a:pt x="94" y="80"/>
                  </a:lnTo>
                  <a:lnTo>
                    <a:pt x="68" y="84"/>
                  </a:lnTo>
                  <a:lnTo>
                    <a:pt x="68" y="136"/>
                  </a:lnTo>
                  <a:lnTo>
                    <a:pt x="62" y="146"/>
                  </a:lnTo>
                  <a:lnTo>
                    <a:pt x="58" y="154"/>
                  </a:lnTo>
                  <a:lnTo>
                    <a:pt x="50" y="158"/>
                  </a:lnTo>
                  <a:lnTo>
                    <a:pt x="40" y="160"/>
                  </a:lnTo>
                  <a:lnTo>
                    <a:pt x="18" y="16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4" y="184"/>
                  </a:lnTo>
                  <a:lnTo>
                    <a:pt x="10" y="186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6" y="200"/>
                  </a:lnTo>
                  <a:lnTo>
                    <a:pt x="16" y="204"/>
                  </a:lnTo>
                  <a:lnTo>
                    <a:pt x="16" y="208"/>
                  </a:lnTo>
                  <a:lnTo>
                    <a:pt x="20" y="212"/>
                  </a:lnTo>
                  <a:lnTo>
                    <a:pt x="26" y="212"/>
                  </a:lnTo>
                  <a:lnTo>
                    <a:pt x="32" y="214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46" y="220"/>
                  </a:lnTo>
                  <a:lnTo>
                    <a:pt x="50" y="226"/>
                  </a:lnTo>
                  <a:lnTo>
                    <a:pt x="56" y="232"/>
                  </a:lnTo>
                  <a:lnTo>
                    <a:pt x="60" y="216"/>
                  </a:lnTo>
                  <a:lnTo>
                    <a:pt x="66" y="202"/>
                  </a:lnTo>
                  <a:lnTo>
                    <a:pt x="70" y="196"/>
                  </a:lnTo>
                  <a:lnTo>
                    <a:pt x="76" y="192"/>
                  </a:lnTo>
                  <a:lnTo>
                    <a:pt x="82" y="188"/>
                  </a:lnTo>
                  <a:lnTo>
                    <a:pt x="92" y="188"/>
                  </a:lnTo>
                  <a:lnTo>
                    <a:pt x="96" y="188"/>
                  </a:lnTo>
                  <a:lnTo>
                    <a:pt x="100" y="190"/>
                  </a:lnTo>
                  <a:lnTo>
                    <a:pt x="106" y="196"/>
                  </a:lnTo>
                  <a:lnTo>
                    <a:pt x="112" y="202"/>
                  </a:lnTo>
                  <a:lnTo>
                    <a:pt x="114" y="204"/>
                  </a:lnTo>
                  <a:lnTo>
                    <a:pt x="118" y="206"/>
                  </a:lnTo>
                  <a:lnTo>
                    <a:pt x="122" y="204"/>
                  </a:lnTo>
                  <a:lnTo>
                    <a:pt x="124" y="202"/>
                  </a:lnTo>
                  <a:lnTo>
                    <a:pt x="126" y="200"/>
                  </a:lnTo>
                  <a:lnTo>
                    <a:pt x="130" y="198"/>
                  </a:lnTo>
                  <a:lnTo>
                    <a:pt x="138" y="200"/>
                  </a:lnTo>
                  <a:lnTo>
                    <a:pt x="142" y="204"/>
                  </a:lnTo>
                  <a:lnTo>
                    <a:pt x="146" y="206"/>
                  </a:lnTo>
                  <a:lnTo>
                    <a:pt x="154" y="208"/>
                  </a:lnTo>
                  <a:lnTo>
                    <a:pt x="162" y="206"/>
                  </a:lnTo>
                  <a:lnTo>
                    <a:pt x="168" y="202"/>
                  </a:lnTo>
                  <a:lnTo>
                    <a:pt x="174" y="198"/>
                  </a:lnTo>
                  <a:lnTo>
                    <a:pt x="184" y="196"/>
                  </a:lnTo>
                  <a:lnTo>
                    <a:pt x="190" y="196"/>
                  </a:lnTo>
                  <a:lnTo>
                    <a:pt x="194" y="198"/>
                  </a:lnTo>
                  <a:lnTo>
                    <a:pt x="198" y="200"/>
                  </a:lnTo>
                  <a:lnTo>
                    <a:pt x="206" y="202"/>
                  </a:lnTo>
                  <a:lnTo>
                    <a:pt x="212" y="200"/>
                  </a:lnTo>
                  <a:lnTo>
                    <a:pt x="218" y="196"/>
                  </a:lnTo>
                  <a:lnTo>
                    <a:pt x="228" y="188"/>
                  </a:lnTo>
                  <a:lnTo>
                    <a:pt x="230" y="178"/>
                  </a:lnTo>
                  <a:lnTo>
                    <a:pt x="232" y="168"/>
                  </a:lnTo>
                  <a:lnTo>
                    <a:pt x="236" y="160"/>
                  </a:lnTo>
                  <a:lnTo>
                    <a:pt x="242" y="154"/>
                  </a:lnTo>
                  <a:lnTo>
                    <a:pt x="252" y="140"/>
                  </a:lnTo>
                  <a:lnTo>
                    <a:pt x="256" y="134"/>
                  </a:lnTo>
                  <a:lnTo>
                    <a:pt x="260" y="126"/>
                  </a:lnTo>
                  <a:lnTo>
                    <a:pt x="260" y="82"/>
                  </a:lnTo>
                  <a:lnTo>
                    <a:pt x="260" y="76"/>
                  </a:lnTo>
                  <a:lnTo>
                    <a:pt x="262" y="72"/>
                  </a:lnTo>
                  <a:lnTo>
                    <a:pt x="264" y="68"/>
                  </a:lnTo>
                  <a:lnTo>
                    <a:pt x="266" y="62"/>
                  </a:lnTo>
                  <a:lnTo>
                    <a:pt x="264" y="50"/>
                  </a:lnTo>
                  <a:lnTo>
                    <a:pt x="258" y="36"/>
                  </a:lnTo>
                  <a:lnTo>
                    <a:pt x="252" y="22"/>
                  </a:lnTo>
                  <a:lnTo>
                    <a:pt x="248" y="8"/>
                  </a:lnTo>
                  <a:lnTo>
                    <a:pt x="25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173" name="Group 155"/>
            <p:cNvGrpSpPr>
              <a:grpSpLocks noChangeAspect="1"/>
            </p:cNvGrpSpPr>
            <p:nvPr/>
          </p:nvGrpSpPr>
          <p:grpSpPr bwMode="auto">
            <a:xfrm>
              <a:off x="2655" y="926"/>
              <a:ext cx="1670" cy="169"/>
              <a:chOff x="2801" y="1280"/>
              <a:chExt cx="1633" cy="156"/>
            </a:xfrm>
          </p:grpSpPr>
          <p:sp>
            <p:nvSpPr>
              <p:cNvPr id="44287" name="Freeform 156"/>
              <p:cNvSpPr>
                <a:spLocks noChangeAspect="1"/>
              </p:cNvSpPr>
              <p:nvPr/>
            </p:nvSpPr>
            <p:spPr bwMode="auto">
              <a:xfrm>
                <a:off x="3664" y="1280"/>
                <a:ext cx="112" cy="32"/>
              </a:xfrm>
              <a:custGeom>
                <a:avLst/>
                <a:gdLst>
                  <a:gd name="T0" fmla="*/ 112 w 112"/>
                  <a:gd name="T1" fmla="*/ 28 h 32"/>
                  <a:gd name="T2" fmla="*/ 104 w 112"/>
                  <a:gd name="T3" fmla="*/ 30 h 32"/>
                  <a:gd name="T4" fmla="*/ 98 w 112"/>
                  <a:gd name="T5" fmla="*/ 30 h 32"/>
                  <a:gd name="T6" fmla="*/ 88 w 112"/>
                  <a:gd name="T7" fmla="*/ 28 h 32"/>
                  <a:gd name="T8" fmla="*/ 86 w 112"/>
                  <a:gd name="T9" fmla="*/ 30 h 32"/>
                  <a:gd name="T10" fmla="*/ 84 w 112"/>
                  <a:gd name="T11" fmla="*/ 32 h 32"/>
                  <a:gd name="T12" fmla="*/ 82 w 112"/>
                  <a:gd name="T13" fmla="*/ 32 h 32"/>
                  <a:gd name="T14" fmla="*/ 68 w 112"/>
                  <a:gd name="T15" fmla="*/ 30 h 32"/>
                  <a:gd name="T16" fmla="*/ 52 w 112"/>
                  <a:gd name="T17" fmla="*/ 26 h 32"/>
                  <a:gd name="T18" fmla="*/ 46 w 112"/>
                  <a:gd name="T19" fmla="*/ 24 h 32"/>
                  <a:gd name="T20" fmla="*/ 40 w 112"/>
                  <a:gd name="T21" fmla="*/ 20 h 32"/>
                  <a:gd name="T22" fmla="*/ 38 w 112"/>
                  <a:gd name="T23" fmla="*/ 16 h 32"/>
                  <a:gd name="T24" fmla="*/ 38 w 112"/>
                  <a:gd name="T25" fmla="*/ 10 h 32"/>
                  <a:gd name="T26" fmla="*/ 20 w 112"/>
                  <a:gd name="T27" fmla="*/ 10 h 32"/>
                  <a:gd name="T28" fmla="*/ 10 w 112"/>
                  <a:gd name="T29" fmla="*/ 10 h 32"/>
                  <a:gd name="T30" fmla="*/ 4 w 112"/>
                  <a:gd name="T31" fmla="*/ 8 h 32"/>
                  <a:gd name="T32" fmla="*/ 2 w 112"/>
                  <a:gd name="T33" fmla="*/ 6 h 32"/>
                  <a:gd name="T34" fmla="*/ 0 w 112"/>
                  <a:gd name="T35" fmla="*/ 4 h 32"/>
                  <a:gd name="T36" fmla="*/ 2 w 112"/>
                  <a:gd name="T37" fmla="*/ 2 h 32"/>
                  <a:gd name="T38" fmla="*/ 4 w 112"/>
                  <a:gd name="T39" fmla="*/ 2 h 32"/>
                  <a:gd name="T40" fmla="*/ 12 w 112"/>
                  <a:gd name="T41" fmla="*/ 0 h 32"/>
                  <a:gd name="T42" fmla="*/ 26 w 112"/>
                  <a:gd name="T43" fmla="*/ 0 h 32"/>
                  <a:gd name="T44" fmla="*/ 36 w 112"/>
                  <a:gd name="T45" fmla="*/ 0 h 32"/>
                  <a:gd name="T46" fmla="*/ 46 w 112"/>
                  <a:gd name="T47" fmla="*/ 2 h 32"/>
                  <a:gd name="T48" fmla="*/ 54 w 112"/>
                  <a:gd name="T49" fmla="*/ 4 h 32"/>
                  <a:gd name="T50" fmla="*/ 58 w 112"/>
                  <a:gd name="T51" fmla="*/ 8 h 32"/>
                  <a:gd name="T52" fmla="*/ 58 w 112"/>
                  <a:gd name="T53" fmla="*/ 10 h 32"/>
                  <a:gd name="T54" fmla="*/ 50 w 112"/>
                  <a:gd name="T55" fmla="*/ 10 h 32"/>
                  <a:gd name="T56" fmla="*/ 64 w 112"/>
                  <a:gd name="T57" fmla="*/ 12 h 32"/>
                  <a:gd name="T58" fmla="*/ 70 w 112"/>
                  <a:gd name="T59" fmla="*/ 14 h 32"/>
                  <a:gd name="T60" fmla="*/ 74 w 112"/>
                  <a:gd name="T61" fmla="*/ 16 h 32"/>
                  <a:gd name="T62" fmla="*/ 78 w 112"/>
                  <a:gd name="T63" fmla="*/ 14 h 32"/>
                  <a:gd name="T64" fmla="*/ 82 w 112"/>
                  <a:gd name="T65" fmla="*/ 12 h 32"/>
                  <a:gd name="T66" fmla="*/ 92 w 112"/>
                  <a:gd name="T67" fmla="*/ 14 h 32"/>
                  <a:gd name="T68" fmla="*/ 98 w 112"/>
                  <a:gd name="T69" fmla="*/ 18 h 32"/>
                  <a:gd name="T70" fmla="*/ 108 w 112"/>
                  <a:gd name="T71" fmla="*/ 28 h 32"/>
                  <a:gd name="T72" fmla="*/ 112 w 112"/>
                  <a:gd name="T73" fmla="*/ 28 h 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32"/>
                  <a:gd name="T113" fmla="*/ 112 w 112"/>
                  <a:gd name="T114" fmla="*/ 32 h 3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32">
                    <a:moveTo>
                      <a:pt x="112" y="28"/>
                    </a:moveTo>
                    <a:lnTo>
                      <a:pt x="104" y="30"/>
                    </a:lnTo>
                    <a:lnTo>
                      <a:pt x="98" y="30"/>
                    </a:lnTo>
                    <a:lnTo>
                      <a:pt x="88" y="28"/>
                    </a:lnTo>
                    <a:lnTo>
                      <a:pt x="86" y="30"/>
                    </a:lnTo>
                    <a:lnTo>
                      <a:pt x="84" y="32"/>
                    </a:lnTo>
                    <a:lnTo>
                      <a:pt x="82" y="32"/>
                    </a:lnTo>
                    <a:lnTo>
                      <a:pt x="68" y="30"/>
                    </a:lnTo>
                    <a:lnTo>
                      <a:pt x="52" y="26"/>
                    </a:lnTo>
                    <a:lnTo>
                      <a:pt x="46" y="24"/>
                    </a:lnTo>
                    <a:lnTo>
                      <a:pt x="40" y="20"/>
                    </a:lnTo>
                    <a:lnTo>
                      <a:pt x="38" y="16"/>
                    </a:lnTo>
                    <a:lnTo>
                      <a:pt x="38" y="10"/>
                    </a:lnTo>
                    <a:lnTo>
                      <a:pt x="20" y="10"/>
                    </a:lnTo>
                    <a:lnTo>
                      <a:pt x="10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2"/>
                    </a:lnTo>
                    <a:lnTo>
                      <a:pt x="54" y="4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0" y="10"/>
                    </a:lnTo>
                    <a:lnTo>
                      <a:pt x="64" y="12"/>
                    </a:lnTo>
                    <a:lnTo>
                      <a:pt x="70" y="14"/>
                    </a:lnTo>
                    <a:lnTo>
                      <a:pt x="74" y="16"/>
                    </a:lnTo>
                    <a:lnTo>
                      <a:pt x="78" y="14"/>
                    </a:lnTo>
                    <a:lnTo>
                      <a:pt x="82" y="12"/>
                    </a:lnTo>
                    <a:lnTo>
                      <a:pt x="92" y="14"/>
                    </a:lnTo>
                    <a:lnTo>
                      <a:pt x="98" y="18"/>
                    </a:lnTo>
                    <a:lnTo>
                      <a:pt x="108" y="28"/>
                    </a:lnTo>
                    <a:lnTo>
                      <a:pt x="112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88" name="Freeform 157"/>
              <p:cNvSpPr>
                <a:spLocks noChangeAspect="1"/>
              </p:cNvSpPr>
              <p:nvPr/>
            </p:nvSpPr>
            <p:spPr bwMode="auto">
              <a:xfrm>
                <a:off x="3788" y="1302"/>
                <a:ext cx="56" cy="24"/>
              </a:xfrm>
              <a:custGeom>
                <a:avLst/>
                <a:gdLst>
                  <a:gd name="T0" fmla="*/ 6 w 56"/>
                  <a:gd name="T1" fmla="*/ 24 h 24"/>
                  <a:gd name="T2" fmla="*/ 4 w 56"/>
                  <a:gd name="T3" fmla="*/ 22 h 24"/>
                  <a:gd name="T4" fmla="*/ 2 w 56"/>
                  <a:gd name="T5" fmla="*/ 20 h 24"/>
                  <a:gd name="T6" fmla="*/ 0 w 56"/>
                  <a:gd name="T7" fmla="*/ 18 h 24"/>
                  <a:gd name="T8" fmla="*/ 0 w 56"/>
                  <a:gd name="T9" fmla="*/ 6 h 24"/>
                  <a:gd name="T10" fmla="*/ 4 w 56"/>
                  <a:gd name="T11" fmla="*/ 2 h 24"/>
                  <a:gd name="T12" fmla="*/ 6 w 56"/>
                  <a:gd name="T13" fmla="*/ 0 h 24"/>
                  <a:gd name="T14" fmla="*/ 14 w 56"/>
                  <a:gd name="T15" fmla="*/ 0 h 24"/>
                  <a:gd name="T16" fmla="*/ 22 w 56"/>
                  <a:gd name="T17" fmla="*/ 4 h 24"/>
                  <a:gd name="T18" fmla="*/ 34 w 56"/>
                  <a:gd name="T19" fmla="*/ 6 h 24"/>
                  <a:gd name="T20" fmla="*/ 56 w 56"/>
                  <a:gd name="T21" fmla="*/ 10 h 24"/>
                  <a:gd name="T22" fmla="*/ 54 w 56"/>
                  <a:gd name="T23" fmla="*/ 14 h 24"/>
                  <a:gd name="T24" fmla="*/ 50 w 56"/>
                  <a:gd name="T25" fmla="*/ 16 h 24"/>
                  <a:gd name="T26" fmla="*/ 42 w 56"/>
                  <a:gd name="T27" fmla="*/ 18 h 24"/>
                  <a:gd name="T28" fmla="*/ 30 w 56"/>
                  <a:gd name="T29" fmla="*/ 18 h 24"/>
                  <a:gd name="T30" fmla="*/ 22 w 56"/>
                  <a:gd name="T31" fmla="*/ 20 h 24"/>
                  <a:gd name="T32" fmla="*/ 14 w 56"/>
                  <a:gd name="T33" fmla="*/ 22 h 24"/>
                  <a:gd name="T34" fmla="*/ 6 w 56"/>
                  <a:gd name="T35" fmla="*/ 24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6"/>
                  <a:gd name="T55" fmla="*/ 0 h 24"/>
                  <a:gd name="T56" fmla="*/ 56 w 56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6" h="24">
                    <a:moveTo>
                      <a:pt x="6" y="24"/>
                    </a:moveTo>
                    <a:lnTo>
                      <a:pt x="4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2" y="18"/>
                    </a:lnTo>
                    <a:lnTo>
                      <a:pt x="30" y="18"/>
                    </a:lnTo>
                    <a:lnTo>
                      <a:pt x="22" y="20"/>
                    </a:lnTo>
                    <a:lnTo>
                      <a:pt x="14" y="22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89" name="Freeform 158"/>
              <p:cNvSpPr>
                <a:spLocks noChangeAspect="1"/>
              </p:cNvSpPr>
              <p:nvPr/>
            </p:nvSpPr>
            <p:spPr bwMode="auto">
              <a:xfrm>
                <a:off x="4264" y="1346"/>
                <a:ext cx="100" cy="20"/>
              </a:xfrm>
              <a:custGeom>
                <a:avLst/>
                <a:gdLst>
                  <a:gd name="T0" fmla="*/ 78 w 100"/>
                  <a:gd name="T1" fmla="*/ 14 h 20"/>
                  <a:gd name="T2" fmla="*/ 78 w 100"/>
                  <a:gd name="T3" fmla="*/ 20 h 20"/>
                  <a:gd name="T4" fmla="*/ 42 w 100"/>
                  <a:gd name="T5" fmla="*/ 20 h 20"/>
                  <a:gd name="T6" fmla="*/ 30 w 100"/>
                  <a:gd name="T7" fmla="*/ 20 h 20"/>
                  <a:gd name="T8" fmla="*/ 16 w 100"/>
                  <a:gd name="T9" fmla="*/ 20 h 20"/>
                  <a:gd name="T10" fmla="*/ 10 w 100"/>
                  <a:gd name="T11" fmla="*/ 18 h 20"/>
                  <a:gd name="T12" fmla="*/ 4 w 100"/>
                  <a:gd name="T13" fmla="*/ 14 h 20"/>
                  <a:gd name="T14" fmla="*/ 0 w 100"/>
                  <a:gd name="T15" fmla="*/ 12 h 20"/>
                  <a:gd name="T16" fmla="*/ 0 w 100"/>
                  <a:gd name="T17" fmla="*/ 6 h 20"/>
                  <a:gd name="T18" fmla="*/ 0 w 100"/>
                  <a:gd name="T19" fmla="*/ 4 h 20"/>
                  <a:gd name="T20" fmla="*/ 4 w 100"/>
                  <a:gd name="T21" fmla="*/ 2 h 20"/>
                  <a:gd name="T22" fmla="*/ 10 w 100"/>
                  <a:gd name="T23" fmla="*/ 0 h 20"/>
                  <a:gd name="T24" fmla="*/ 16 w 100"/>
                  <a:gd name="T25" fmla="*/ 0 h 20"/>
                  <a:gd name="T26" fmla="*/ 22 w 100"/>
                  <a:gd name="T27" fmla="*/ 4 h 20"/>
                  <a:gd name="T28" fmla="*/ 28 w 100"/>
                  <a:gd name="T29" fmla="*/ 6 h 20"/>
                  <a:gd name="T30" fmla="*/ 34 w 100"/>
                  <a:gd name="T31" fmla="*/ 6 h 20"/>
                  <a:gd name="T32" fmla="*/ 38 w 100"/>
                  <a:gd name="T33" fmla="*/ 6 h 20"/>
                  <a:gd name="T34" fmla="*/ 38 w 100"/>
                  <a:gd name="T35" fmla="*/ 4 h 20"/>
                  <a:gd name="T36" fmla="*/ 40 w 100"/>
                  <a:gd name="T37" fmla="*/ 2 h 20"/>
                  <a:gd name="T38" fmla="*/ 44 w 100"/>
                  <a:gd name="T39" fmla="*/ 2 h 20"/>
                  <a:gd name="T40" fmla="*/ 58 w 100"/>
                  <a:gd name="T41" fmla="*/ 2 h 20"/>
                  <a:gd name="T42" fmla="*/ 74 w 100"/>
                  <a:gd name="T43" fmla="*/ 4 h 20"/>
                  <a:gd name="T44" fmla="*/ 90 w 100"/>
                  <a:gd name="T45" fmla="*/ 8 h 20"/>
                  <a:gd name="T46" fmla="*/ 96 w 100"/>
                  <a:gd name="T47" fmla="*/ 10 h 20"/>
                  <a:gd name="T48" fmla="*/ 100 w 100"/>
                  <a:gd name="T49" fmla="*/ 14 h 20"/>
                  <a:gd name="T50" fmla="*/ 88 w 100"/>
                  <a:gd name="T51" fmla="*/ 18 h 20"/>
                  <a:gd name="T52" fmla="*/ 82 w 100"/>
                  <a:gd name="T53" fmla="*/ 18 h 20"/>
                  <a:gd name="T54" fmla="*/ 78 w 100"/>
                  <a:gd name="T55" fmla="*/ 14 h 2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0"/>
                  <a:gd name="T85" fmla="*/ 0 h 20"/>
                  <a:gd name="T86" fmla="*/ 100 w 100"/>
                  <a:gd name="T87" fmla="*/ 20 h 2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0" h="20">
                    <a:moveTo>
                      <a:pt x="78" y="14"/>
                    </a:moveTo>
                    <a:lnTo>
                      <a:pt x="78" y="20"/>
                    </a:lnTo>
                    <a:lnTo>
                      <a:pt x="42" y="20"/>
                    </a:lnTo>
                    <a:lnTo>
                      <a:pt x="30" y="20"/>
                    </a:lnTo>
                    <a:lnTo>
                      <a:pt x="16" y="20"/>
                    </a:lnTo>
                    <a:lnTo>
                      <a:pt x="10" y="18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4"/>
                    </a:lnTo>
                    <a:lnTo>
                      <a:pt x="28" y="6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4" y="4"/>
                    </a:lnTo>
                    <a:lnTo>
                      <a:pt x="90" y="8"/>
                    </a:lnTo>
                    <a:lnTo>
                      <a:pt x="96" y="10"/>
                    </a:lnTo>
                    <a:lnTo>
                      <a:pt x="100" y="14"/>
                    </a:lnTo>
                    <a:lnTo>
                      <a:pt x="88" y="18"/>
                    </a:lnTo>
                    <a:lnTo>
                      <a:pt x="82" y="18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90" name="Freeform 159"/>
              <p:cNvSpPr>
                <a:spLocks noChangeAspect="1"/>
              </p:cNvSpPr>
              <p:nvPr/>
            </p:nvSpPr>
            <p:spPr bwMode="auto">
              <a:xfrm>
                <a:off x="4378" y="1354"/>
                <a:ext cx="56" cy="16"/>
              </a:xfrm>
              <a:custGeom>
                <a:avLst/>
                <a:gdLst>
                  <a:gd name="T0" fmla="*/ 46 w 56"/>
                  <a:gd name="T1" fmla="*/ 16 h 16"/>
                  <a:gd name="T2" fmla="*/ 34 w 56"/>
                  <a:gd name="T3" fmla="*/ 16 h 16"/>
                  <a:gd name="T4" fmla="*/ 20 w 56"/>
                  <a:gd name="T5" fmla="*/ 12 h 16"/>
                  <a:gd name="T6" fmla="*/ 6 w 56"/>
                  <a:gd name="T7" fmla="*/ 8 h 16"/>
                  <a:gd name="T8" fmla="*/ 2 w 56"/>
                  <a:gd name="T9" fmla="*/ 4 h 16"/>
                  <a:gd name="T10" fmla="*/ 0 w 56"/>
                  <a:gd name="T11" fmla="*/ 0 h 16"/>
                  <a:gd name="T12" fmla="*/ 8 w 56"/>
                  <a:gd name="T13" fmla="*/ 0 h 16"/>
                  <a:gd name="T14" fmla="*/ 20 w 56"/>
                  <a:gd name="T15" fmla="*/ 4 h 16"/>
                  <a:gd name="T16" fmla="*/ 32 w 56"/>
                  <a:gd name="T17" fmla="*/ 4 h 16"/>
                  <a:gd name="T18" fmla="*/ 44 w 56"/>
                  <a:gd name="T19" fmla="*/ 6 h 16"/>
                  <a:gd name="T20" fmla="*/ 50 w 56"/>
                  <a:gd name="T21" fmla="*/ 6 h 16"/>
                  <a:gd name="T22" fmla="*/ 56 w 56"/>
                  <a:gd name="T23" fmla="*/ 8 h 16"/>
                  <a:gd name="T24" fmla="*/ 52 w 56"/>
                  <a:gd name="T25" fmla="*/ 14 h 16"/>
                  <a:gd name="T26" fmla="*/ 46 w 56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16"/>
                  <a:gd name="T44" fmla="*/ 56 w 5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16">
                    <a:moveTo>
                      <a:pt x="46" y="16"/>
                    </a:moveTo>
                    <a:lnTo>
                      <a:pt x="34" y="16"/>
                    </a:lnTo>
                    <a:lnTo>
                      <a:pt x="2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0" y="4"/>
                    </a:lnTo>
                    <a:lnTo>
                      <a:pt x="32" y="4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6" y="8"/>
                    </a:lnTo>
                    <a:lnTo>
                      <a:pt x="52" y="14"/>
                    </a:lnTo>
                    <a:lnTo>
                      <a:pt x="46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91" name="Freeform 160"/>
              <p:cNvSpPr>
                <a:spLocks noChangeAspect="1"/>
              </p:cNvSpPr>
              <p:nvPr/>
            </p:nvSpPr>
            <p:spPr bwMode="auto">
              <a:xfrm>
                <a:off x="3308" y="1336"/>
                <a:ext cx="156" cy="100"/>
              </a:xfrm>
              <a:custGeom>
                <a:avLst/>
                <a:gdLst>
                  <a:gd name="T0" fmla="*/ 40 w 156"/>
                  <a:gd name="T1" fmla="*/ 100 h 100"/>
                  <a:gd name="T2" fmla="*/ 36 w 156"/>
                  <a:gd name="T3" fmla="*/ 98 h 100"/>
                  <a:gd name="T4" fmla="*/ 32 w 156"/>
                  <a:gd name="T5" fmla="*/ 92 h 100"/>
                  <a:gd name="T6" fmla="*/ 24 w 156"/>
                  <a:gd name="T7" fmla="*/ 82 h 100"/>
                  <a:gd name="T8" fmla="*/ 16 w 156"/>
                  <a:gd name="T9" fmla="*/ 82 h 100"/>
                  <a:gd name="T10" fmla="*/ 8 w 156"/>
                  <a:gd name="T11" fmla="*/ 82 h 100"/>
                  <a:gd name="T12" fmla="*/ 4 w 156"/>
                  <a:gd name="T13" fmla="*/ 80 h 100"/>
                  <a:gd name="T14" fmla="*/ 0 w 156"/>
                  <a:gd name="T15" fmla="*/ 78 h 100"/>
                  <a:gd name="T16" fmla="*/ 0 w 156"/>
                  <a:gd name="T17" fmla="*/ 74 h 100"/>
                  <a:gd name="T18" fmla="*/ 4 w 156"/>
                  <a:gd name="T19" fmla="*/ 72 h 100"/>
                  <a:gd name="T20" fmla="*/ 6 w 156"/>
                  <a:gd name="T21" fmla="*/ 70 h 100"/>
                  <a:gd name="T22" fmla="*/ 10 w 156"/>
                  <a:gd name="T23" fmla="*/ 64 h 100"/>
                  <a:gd name="T24" fmla="*/ 12 w 156"/>
                  <a:gd name="T25" fmla="*/ 58 h 100"/>
                  <a:gd name="T26" fmla="*/ 16 w 156"/>
                  <a:gd name="T27" fmla="*/ 58 h 100"/>
                  <a:gd name="T28" fmla="*/ 22 w 156"/>
                  <a:gd name="T29" fmla="*/ 56 h 100"/>
                  <a:gd name="T30" fmla="*/ 24 w 156"/>
                  <a:gd name="T31" fmla="*/ 44 h 100"/>
                  <a:gd name="T32" fmla="*/ 26 w 156"/>
                  <a:gd name="T33" fmla="*/ 36 h 100"/>
                  <a:gd name="T34" fmla="*/ 32 w 156"/>
                  <a:gd name="T35" fmla="*/ 30 h 100"/>
                  <a:gd name="T36" fmla="*/ 38 w 156"/>
                  <a:gd name="T37" fmla="*/ 24 h 100"/>
                  <a:gd name="T38" fmla="*/ 54 w 156"/>
                  <a:gd name="T39" fmla="*/ 18 h 100"/>
                  <a:gd name="T40" fmla="*/ 72 w 156"/>
                  <a:gd name="T41" fmla="*/ 10 h 100"/>
                  <a:gd name="T42" fmla="*/ 106 w 156"/>
                  <a:gd name="T43" fmla="*/ 10 h 100"/>
                  <a:gd name="T44" fmla="*/ 122 w 156"/>
                  <a:gd name="T45" fmla="*/ 2 h 100"/>
                  <a:gd name="T46" fmla="*/ 130 w 156"/>
                  <a:gd name="T47" fmla="*/ 0 h 100"/>
                  <a:gd name="T48" fmla="*/ 140 w 156"/>
                  <a:gd name="T49" fmla="*/ 0 h 100"/>
                  <a:gd name="T50" fmla="*/ 150 w 156"/>
                  <a:gd name="T51" fmla="*/ 0 h 100"/>
                  <a:gd name="T52" fmla="*/ 156 w 156"/>
                  <a:gd name="T53" fmla="*/ 2 h 100"/>
                  <a:gd name="T54" fmla="*/ 156 w 156"/>
                  <a:gd name="T55" fmla="*/ 6 h 100"/>
                  <a:gd name="T56" fmla="*/ 154 w 156"/>
                  <a:gd name="T57" fmla="*/ 10 h 100"/>
                  <a:gd name="T58" fmla="*/ 148 w 156"/>
                  <a:gd name="T59" fmla="*/ 12 h 100"/>
                  <a:gd name="T60" fmla="*/ 132 w 156"/>
                  <a:gd name="T61" fmla="*/ 16 h 100"/>
                  <a:gd name="T62" fmla="*/ 92 w 156"/>
                  <a:gd name="T63" fmla="*/ 28 h 100"/>
                  <a:gd name="T64" fmla="*/ 74 w 156"/>
                  <a:gd name="T65" fmla="*/ 34 h 100"/>
                  <a:gd name="T66" fmla="*/ 58 w 156"/>
                  <a:gd name="T67" fmla="*/ 42 h 100"/>
                  <a:gd name="T68" fmla="*/ 54 w 156"/>
                  <a:gd name="T69" fmla="*/ 48 h 100"/>
                  <a:gd name="T70" fmla="*/ 48 w 156"/>
                  <a:gd name="T71" fmla="*/ 54 h 100"/>
                  <a:gd name="T72" fmla="*/ 44 w 156"/>
                  <a:gd name="T73" fmla="*/ 60 h 100"/>
                  <a:gd name="T74" fmla="*/ 42 w 156"/>
                  <a:gd name="T75" fmla="*/ 66 h 100"/>
                  <a:gd name="T76" fmla="*/ 44 w 156"/>
                  <a:gd name="T77" fmla="*/ 74 h 100"/>
                  <a:gd name="T78" fmla="*/ 48 w 156"/>
                  <a:gd name="T79" fmla="*/ 80 h 100"/>
                  <a:gd name="T80" fmla="*/ 52 w 156"/>
                  <a:gd name="T81" fmla="*/ 84 h 100"/>
                  <a:gd name="T82" fmla="*/ 58 w 156"/>
                  <a:gd name="T83" fmla="*/ 86 h 100"/>
                  <a:gd name="T84" fmla="*/ 72 w 156"/>
                  <a:gd name="T85" fmla="*/ 92 h 100"/>
                  <a:gd name="T86" fmla="*/ 78 w 156"/>
                  <a:gd name="T87" fmla="*/ 94 h 100"/>
                  <a:gd name="T88" fmla="*/ 82 w 156"/>
                  <a:gd name="T89" fmla="*/ 98 h 100"/>
                  <a:gd name="T90" fmla="*/ 72 w 156"/>
                  <a:gd name="T91" fmla="*/ 98 h 100"/>
                  <a:gd name="T92" fmla="*/ 62 w 156"/>
                  <a:gd name="T93" fmla="*/ 98 h 100"/>
                  <a:gd name="T94" fmla="*/ 40 w 156"/>
                  <a:gd name="T95" fmla="*/ 10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6"/>
                  <a:gd name="T145" fmla="*/ 0 h 100"/>
                  <a:gd name="T146" fmla="*/ 156 w 156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6" h="100">
                    <a:moveTo>
                      <a:pt x="40" y="100"/>
                    </a:moveTo>
                    <a:lnTo>
                      <a:pt x="36" y="98"/>
                    </a:lnTo>
                    <a:lnTo>
                      <a:pt x="32" y="92"/>
                    </a:lnTo>
                    <a:lnTo>
                      <a:pt x="24" y="82"/>
                    </a:lnTo>
                    <a:lnTo>
                      <a:pt x="16" y="82"/>
                    </a:lnTo>
                    <a:lnTo>
                      <a:pt x="8" y="82"/>
                    </a:lnTo>
                    <a:lnTo>
                      <a:pt x="4" y="80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4" y="72"/>
                    </a:lnTo>
                    <a:lnTo>
                      <a:pt x="6" y="70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6" y="58"/>
                    </a:lnTo>
                    <a:lnTo>
                      <a:pt x="22" y="56"/>
                    </a:lnTo>
                    <a:lnTo>
                      <a:pt x="24" y="44"/>
                    </a:lnTo>
                    <a:lnTo>
                      <a:pt x="26" y="36"/>
                    </a:lnTo>
                    <a:lnTo>
                      <a:pt x="32" y="30"/>
                    </a:lnTo>
                    <a:lnTo>
                      <a:pt x="38" y="24"/>
                    </a:lnTo>
                    <a:lnTo>
                      <a:pt x="54" y="18"/>
                    </a:lnTo>
                    <a:lnTo>
                      <a:pt x="72" y="10"/>
                    </a:lnTo>
                    <a:lnTo>
                      <a:pt x="106" y="10"/>
                    </a:lnTo>
                    <a:lnTo>
                      <a:pt x="122" y="2"/>
                    </a:lnTo>
                    <a:lnTo>
                      <a:pt x="130" y="0"/>
                    </a:lnTo>
                    <a:lnTo>
                      <a:pt x="140" y="0"/>
                    </a:lnTo>
                    <a:lnTo>
                      <a:pt x="150" y="0"/>
                    </a:lnTo>
                    <a:lnTo>
                      <a:pt x="156" y="2"/>
                    </a:lnTo>
                    <a:lnTo>
                      <a:pt x="156" y="6"/>
                    </a:lnTo>
                    <a:lnTo>
                      <a:pt x="154" y="10"/>
                    </a:lnTo>
                    <a:lnTo>
                      <a:pt x="148" y="12"/>
                    </a:lnTo>
                    <a:lnTo>
                      <a:pt x="132" y="16"/>
                    </a:lnTo>
                    <a:lnTo>
                      <a:pt x="92" y="28"/>
                    </a:lnTo>
                    <a:lnTo>
                      <a:pt x="74" y="34"/>
                    </a:lnTo>
                    <a:lnTo>
                      <a:pt x="58" y="42"/>
                    </a:lnTo>
                    <a:lnTo>
                      <a:pt x="54" y="48"/>
                    </a:lnTo>
                    <a:lnTo>
                      <a:pt x="48" y="54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44" y="74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58" y="86"/>
                    </a:lnTo>
                    <a:lnTo>
                      <a:pt x="72" y="92"/>
                    </a:lnTo>
                    <a:lnTo>
                      <a:pt x="78" y="94"/>
                    </a:lnTo>
                    <a:lnTo>
                      <a:pt x="82" y="98"/>
                    </a:lnTo>
                    <a:lnTo>
                      <a:pt x="72" y="98"/>
                    </a:lnTo>
                    <a:lnTo>
                      <a:pt x="62" y="98"/>
                    </a:lnTo>
                    <a:lnTo>
                      <a:pt x="40" y="10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92" name="Freeform 161"/>
              <p:cNvSpPr>
                <a:spLocks noChangeAspect="1"/>
              </p:cNvSpPr>
              <p:nvPr/>
            </p:nvSpPr>
            <p:spPr bwMode="auto">
              <a:xfrm>
                <a:off x="2801" y="1292"/>
                <a:ext cx="152" cy="54"/>
              </a:xfrm>
              <a:custGeom>
                <a:avLst/>
                <a:gdLst>
                  <a:gd name="T0" fmla="*/ 10 w 152"/>
                  <a:gd name="T1" fmla="*/ 22 h 54"/>
                  <a:gd name="T2" fmla="*/ 6 w 152"/>
                  <a:gd name="T3" fmla="*/ 22 h 54"/>
                  <a:gd name="T4" fmla="*/ 2 w 152"/>
                  <a:gd name="T5" fmla="*/ 18 h 54"/>
                  <a:gd name="T6" fmla="*/ 0 w 152"/>
                  <a:gd name="T7" fmla="*/ 10 h 54"/>
                  <a:gd name="T8" fmla="*/ 0 w 152"/>
                  <a:gd name="T9" fmla="*/ 4 h 54"/>
                  <a:gd name="T10" fmla="*/ 4 w 152"/>
                  <a:gd name="T11" fmla="*/ 2 h 54"/>
                  <a:gd name="T12" fmla="*/ 14 w 152"/>
                  <a:gd name="T13" fmla="*/ 2 h 54"/>
                  <a:gd name="T14" fmla="*/ 28 w 152"/>
                  <a:gd name="T15" fmla="*/ 4 h 54"/>
                  <a:gd name="T16" fmla="*/ 40 w 152"/>
                  <a:gd name="T17" fmla="*/ 6 h 54"/>
                  <a:gd name="T18" fmla="*/ 58 w 152"/>
                  <a:gd name="T19" fmla="*/ 12 h 54"/>
                  <a:gd name="T20" fmla="*/ 54 w 152"/>
                  <a:gd name="T21" fmla="*/ 6 h 54"/>
                  <a:gd name="T22" fmla="*/ 58 w 152"/>
                  <a:gd name="T23" fmla="*/ 2 h 54"/>
                  <a:gd name="T24" fmla="*/ 64 w 152"/>
                  <a:gd name="T25" fmla="*/ 0 h 54"/>
                  <a:gd name="T26" fmla="*/ 68 w 152"/>
                  <a:gd name="T27" fmla="*/ 0 h 54"/>
                  <a:gd name="T28" fmla="*/ 72 w 152"/>
                  <a:gd name="T29" fmla="*/ 2 h 54"/>
                  <a:gd name="T30" fmla="*/ 76 w 152"/>
                  <a:gd name="T31" fmla="*/ 4 h 54"/>
                  <a:gd name="T32" fmla="*/ 80 w 152"/>
                  <a:gd name="T33" fmla="*/ 4 h 54"/>
                  <a:gd name="T34" fmla="*/ 84 w 152"/>
                  <a:gd name="T35" fmla="*/ 12 h 54"/>
                  <a:gd name="T36" fmla="*/ 88 w 152"/>
                  <a:gd name="T37" fmla="*/ 14 h 54"/>
                  <a:gd name="T38" fmla="*/ 100 w 152"/>
                  <a:gd name="T39" fmla="*/ 14 h 54"/>
                  <a:gd name="T40" fmla="*/ 128 w 152"/>
                  <a:gd name="T41" fmla="*/ 22 h 54"/>
                  <a:gd name="T42" fmla="*/ 142 w 152"/>
                  <a:gd name="T43" fmla="*/ 28 h 54"/>
                  <a:gd name="T44" fmla="*/ 152 w 152"/>
                  <a:gd name="T45" fmla="*/ 34 h 54"/>
                  <a:gd name="T46" fmla="*/ 144 w 152"/>
                  <a:gd name="T47" fmla="*/ 40 h 54"/>
                  <a:gd name="T48" fmla="*/ 136 w 152"/>
                  <a:gd name="T49" fmla="*/ 42 h 54"/>
                  <a:gd name="T50" fmla="*/ 128 w 152"/>
                  <a:gd name="T51" fmla="*/ 42 h 54"/>
                  <a:gd name="T52" fmla="*/ 122 w 152"/>
                  <a:gd name="T53" fmla="*/ 38 h 54"/>
                  <a:gd name="T54" fmla="*/ 114 w 152"/>
                  <a:gd name="T55" fmla="*/ 30 h 54"/>
                  <a:gd name="T56" fmla="*/ 104 w 152"/>
                  <a:gd name="T57" fmla="*/ 22 h 54"/>
                  <a:gd name="T58" fmla="*/ 100 w 152"/>
                  <a:gd name="T59" fmla="*/ 20 h 54"/>
                  <a:gd name="T60" fmla="*/ 94 w 152"/>
                  <a:gd name="T61" fmla="*/ 18 h 54"/>
                  <a:gd name="T62" fmla="*/ 88 w 152"/>
                  <a:gd name="T63" fmla="*/ 20 h 54"/>
                  <a:gd name="T64" fmla="*/ 86 w 152"/>
                  <a:gd name="T65" fmla="*/ 24 h 54"/>
                  <a:gd name="T66" fmla="*/ 86 w 152"/>
                  <a:gd name="T67" fmla="*/ 38 h 54"/>
                  <a:gd name="T68" fmla="*/ 82 w 152"/>
                  <a:gd name="T69" fmla="*/ 38 h 54"/>
                  <a:gd name="T70" fmla="*/ 80 w 152"/>
                  <a:gd name="T71" fmla="*/ 40 h 54"/>
                  <a:gd name="T72" fmla="*/ 76 w 152"/>
                  <a:gd name="T73" fmla="*/ 46 h 54"/>
                  <a:gd name="T74" fmla="*/ 74 w 152"/>
                  <a:gd name="T75" fmla="*/ 52 h 54"/>
                  <a:gd name="T76" fmla="*/ 72 w 152"/>
                  <a:gd name="T77" fmla="*/ 54 h 54"/>
                  <a:gd name="T78" fmla="*/ 68 w 152"/>
                  <a:gd name="T79" fmla="*/ 54 h 54"/>
                  <a:gd name="T80" fmla="*/ 60 w 152"/>
                  <a:gd name="T81" fmla="*/ 52 h 54"/>
                  <a:gd name="T82" fmla="*/ 52 w 152"/>
                  <a:gd name="T83" fmla="*/ 50 h 54"/>
                  <a:gd name="T84" fmla="*/ 38 w 152"/>
                  <a:gd name="T85" fmla="*/ 38 h 54"/>
                  <a:gd name="T86" fmla="*/ 26 w 152"/>
                  <a:gd name="T87" fmla="*/ 28 h 54"/>
                  <a:gd name="T88" fmla="*/ 18 w 152"/>
                  <a:gd name="T89" fmla="*/ 24 h 54"/>
                  <a:gd name="T90" fmla="*/ 10 w 152"/>
                  <a:gd name="T91" fmla="*/ 22 h 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52"/>
                  <a:gd name="T139" fmla="*/ 0 h 54"/>
                  <a:gd name="T140" fmla="*/ 152 w 152"/>
                  <a:gd name="T141" fmla="*/ 54 h 5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52" h="54">
                    <a:moveTo>
                      <a:pt x="10" y="22"/>
                    </a:moveTo>
                    <a:lnTo>
                      <a:pt x="6" y="22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4" y="2"/>
                    </a:lnTo>
                    <a:lnTo>
                      <a:pt x="28" y="4"/>
                    </a:lnTo>
                    <a:lnTo>
                      <a:pt x="40" y="6"/>
                    </a:lnTo>
                    <a:lnTo>
                      <a:pt x="58" y="12"/>
                    </a:lnTo>
                    <a:lnTo>
                      <a:pt x="54" y="6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12"/>
                    </a:lnTo>
                    <a:lnTo>
                      <a:pt x="88" y="14"/>
                    </a:lnTo>
                    <a:lnTo>
                      <a:pt x="100" y="14"/>
                    </a:lnTo>
                    <a:lnTo>
                      <a:pt x="128" y="22"/>
                    </a:lnTo>
                    <a:lnTo>
                      <a:pt x="142" y="28"/>
                    </a:lnTo>
                    <a:lnTo>
                      <a:pt x="152" y="34"/>
                    </a:lnTo>
                    <a:lnTo>
                      <a:pt x="144" y="40"/>
                    </a:lnTo>
                    <a:lnTo>
                      <a:pt x="136" y="42"/>
                    </a:lnTo>
                    <a:lnTo>
                      <a:pt x="128" y="42"/>
                    </a:lnTo>
                    <a:lnTo>
                      <a:pt x="122" y="38"/>
                    </a:lnTo>
                    <a:lnTo>
                      <a:pt x="114" y="30"/>
                    </a:lnTo>
                    <a:lnTo>
                      <a:pt x="104" y="22"/>
                    </a:lnTo>
                    <a:lnTo>
                      <a:pt x="100" y="20"/>
                    </a:lnTo>
                    <a:lnTo>
                      <a:pt x="94" y="18"/>
                    </a:lnTo>
                    <a:lnTo>
                      <a:pt x="88" y="20"/>
                    </a:lnTo>
                    <a:lnTo>
                      <a:pt x="86" y="24"/>
                    </a:lnTo>
                    <a:lnTo>
                      <a:pt x="86" y="38"/>
                    </a:lnTo>
                    <a:lnTo>
                      <a:pt x="82" y="38"/>
                    </a:lnTo>
                    <a:lnTo>
                      <a:pt x="80" y="40"/>
                    </a:lnTo>
                    <a:lnTo>
                      <a:pt x="76" y="46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68" y="54"/>
                    </a:lnTo>
                    <a:lnTo>
                      <a:pt x="60" y="52"/>
                    </a:lnTo>
                    <a:lnTo>
                      <a:pt x="52" y="50"/>
                    </a:lnTo>
                    <a:lnTo>
                      <a:pt x="38" y="38"/>
                    </a:lnTo>
                    <a:lnTo>
                      <a:pt x="26" y="28"/>
                    </a:lnTo>
                    <a:lnTo>
                      <a:pt x="18" y="2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93" name="Freeform 162"/>
              <p:cNvSpPr>
                <a:spLocks noChangeAspect="1"/>
              </p:cNvSpPr>
              <p:nvPr/>
            </p:nvSpPr>
            <p:spPr bwMode="auto">
              <a:xfrm>
                <a:off x="2883" y="1284"/>
                <a:ext cx="90" cy="20"/>
              </a:xfrm>
              <a:custGeom>
                <a:avLst/>
                <a:gdLst>
                  <a:gd name="T0" fmla="*/ 32 w 90"/>
                  <a:gd name="T1" fmla="*/ 20 h 20"/>
                  <a:gd name="T2" fmla="*/ 24 w 90"/>
                  <a:gd name="T3" fmla="*/ 18 h 20"/>
                  <a:gd name="T4" fmla="*/ 16 w 90"/>
                  <a:gd name="T5" fmla="*/ 16 h 20"/>
                  <a:gd name="T6" fmla="*/ 6 w 90"/>
                  <a:gd name="T7" fmla="*/ 12 h 20"/>
                  <a:gd name="T8" fmla="*/ 0 w 90"/>
                  <a:gd name="T9" fmla="*/ 6 h 20"/>
                  <a:gd name="T10" fmla="*/ 6 w 90"/>
                  <a:gd name="T11" fmla="*/ 4 h 20"/>
                  <a:gd name="T12" fmla="*/ 14 w 90"/>
                  <a:gd name="T13" fmla="*/ 2 h 20"/>
                  <a:gd name="T14" fmla="*/ 22 w 90"/>
                  <a:gd name="T15" fmla="*/ 0 h 20"/>
                  <a:gd name="T16" fmla="*/ 28 w 90"/>
                  <a:gd name="T17" fmla="*/ 2 h 20"/>
                  <a:gd name="T18" fmla="*/ 42 w 90"/>
                  <a:gd name="T19" fmla="*/ 4 h 20"/>
                  <a:gd name="T20" fmla="*/ 58 w 90"/>
                  <a:gd name="T21" fmla="*/ 4 h 20"/>
                  <a:gd name="T22" fmla="*/ 76 w 90"/>
                  <a:gd name="T23" fmla="*/ 6 h 20"/>
                  <a:gd name="T24" fmla="*/ 90 w 90"/>
                  <a:gd name="T25" fmla="*/ 8 h 20"/>
                  <a:gd name="T26" fmla="*/ 84 w 90"/>
                  <a:gd name="T27" fmla="*/ 14 h 20"/>
                  <a:gd name="T28" fmla="*/ 78 w 90"/>
                  <a:gd name="T29" fmla="*/ 16 h 20"/>
                  <a:gd name="T30" fmla="*/ 72 w 90"/>
                  <a:gd name="T31" fmla="*/ 20 h 20"/>
                  <a:gd name="T32" fmla="*/ 66 w 90"/>
                  <a:gd name="T33" fmla="*/ 20 h 20"/>
                  <a:gd name="T34" fmla="*/ 50 w 90"/>
                  <a:gd name="T35" fmla="*/ 20 h 20"/>
                  <a:gd name="T36" fmla="*/ 32 w 90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0"/>
                  <a:gd name="T58" fmla="*/ 0 h 20"/>
                  <a:gd name="T59" fmla="*/ 90 w 90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0" h="20">
                    <a:moveTo>
                      <a:pt x="32" y="20"/>
                    </a:moveTo>
                    <a:lnTo>
                      <a:pt x="24" y="18"/>
                    </a:lnTo>
                    <a:lnTo>
                      <a:pt x="16" y="1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2" y="4"/>
                    </a:lnTo>
                    <a:lnTo>
                      <a:pt x="58" y="4"/>
                    </a:lnTo>
                    <a:lnTo>
                      <a:pt x="76" y="6"/>
                    </a:lnTo>
                    <a:lnTo>
                      <a:pt x="90" y="8"/>
                    </a:lnTo>
                    <a:lnTo>
                      <a:pt x="84" y="14"/>
                    </a:lnTo>
                    <a:lnTo>
                      <a:pt x="78" y="16"/>
                    </a:lnTo>
                    <a:lnTo>
                      <a:pt x="72" y="20"/>
                    </a:lnTo>
                    <a:lnTo>
                      <a:pt x="66" y="20"/>
                    </a:lnTo>
                    <a:lnTo>
                      <a:pt x="50" y="20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174" name="Freeform 163"/>
            <p:cNvSpPr>
              <a:spLocks noChangeAspect="1"/>
            </p:cNvSpPr>
            <p:nvPr/>
          </p:nvSpPr>
          <p:spPr bwMode="auto">
            <a:xfrm>
              <a:off x="3127" y="1851"/>
              <a:ext cx="66" cy="91"/>
            </a:xfrm>
            <a:custGeom>
              <a:avLst/>
              <a:gdLst>
                <a:gd name="T0" fmla="*/ 0 w 66"/>
                <a:gd name="T1" fmla="*/ 658 h 84"/>
                <a:gd name="T2" fmla="*/ 18 w 66"/>
                <a:gd name="T3" fmla="*/ 666 h 84"/>
                <a:gd name="T4" fmla="*/ 22 w 66"/>
                <a:gd name="T5" fmla="*/ 641 h 84"/>
                <a:gd name="T6" fmla="*/ 26 w 66"/>
                <a:gd name="T7" fmla="*/ 589 h 84"/>
                <a:gd name="T8" fmla="*/ 32 w 66"/>
                <a:gd name="T9" fmla="*/ 546 h 84"/>
                <a:gd name="T10" fmla="*/ 36 w 66"/>
                <a:gd name="T11" fmla="*/ 546 h 84"/>
                <a:gd name="T12" fmla="*/ 40 w 66"/>
                <a:gd name="T13" fmla="*/ 503 h 84"/>
                <a:gd name="T14" fmla="*/ 48 w 66"/>
                <a:gd name="T15" fmla="*/ 503 h 84"/>
                <a:gd name="T16" fmla="*/ 34 w 66"/>
                <a:gd name="T17" fmla="*/ 271 h 84"/>
                <a:gd name="T18" fmla="*/ 66 w 66"/>
                <a:gd name="T19" fmla="*/ 192 h 84"/>
                <a:gd name="T20" fmla="*/ 58 w 66"/>
                <a:gd name="T21" fmla="*/ 0 h 84"/>
                <a:gd name="T22" fmla="*/ 26 w 66"/>
                <a:gd name="T23" fmla="*/ 150 h 84"/>
                <a:gd name="T24" fmla="*/ 24 w 66"/>
                <a:gd name="T25" fmla="*/ 150 h 84"/>
                <a:gd name="T26" fmla="*/ 20 w 66"/>
                <a:gd name="T27" fmla="*/ 150 h 84"/>
                <a:gd name="T28" fmla="*/ 14 w 66"/>
                <a:gd name="T29" fmla="*/ 108 h 84"/>
                <a:gd name="T30" fmla="*/ 4 w 66"/>
                <a:gd name="T31" fmla="*/ 78 h 84"/>
                <a:gd name="T32" fmla="*/ 4 w 66"/>
                <a:gd name="T33" fmla="*/ 108 h 84"/>
                <a:gd name="T34" fmla="*/ 4 w 66"/>
                <a:gd name="T35" fmla="*/ 287 h 84"/>
                <a:gd name="T36" fmla="*/ 6 w 66"/>
                <a:gd name="T37" fmla="*/ 271 h 84"/>
                <a:gd name="T38" fmla="*/ 0 w 66"/>
                <a:gd name="T39" fmla="*/ 589 h 84"/>
                <a:gd name="T40" fmla="*/ 0 w 66"/>
                <a:gd name="T41" fmla="*/ 658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84"/>
                <a:gd name="T65" fmla="*/ 66 w 66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84">
                  <a:moveTo>
                    <a:pt x="0" y="82"/>
                  </a:moveTo>
                  <a:lnTo>
                    <a:pt x="18" y="84"/>
                  </a:lnTo>
                  <a:lnTo>
                    <a:pt x="22" y="80"/>
                  </a:lnTo>
                  <a:lnTo>
                    <a:pt x="26" y="72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2"/>
                  </a:lnTo>
                  <a:lnTo>
                    <a:pt x="48" y="62"/>
                  </a:lnTo>
                  <a:lnTo>
                    <a:pt x="34" y="34"/>
                  </a:lnTo>
                  <a:lnTo>
                    <a:pt x="66" y="24"/>
                  </a:lnTo>
                  <a:lnTo>
                    <a:pt x="58" y="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4" y="14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4" y="36"/>
                  </a:lnTo>
                  <a:lnTo>
                    <a:pt x="6" y="34"/>
                  </a:lnTo>
                  <a:lnTo>
                    <a:pt x="0" y="7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75" name="Freeform 164"/>
            <p:cNvSpPr>
              <a:spLocks noChangeAspect="1"/>
            </p:cNvSpPr>
            <p:nvPr/>
          </p:nvSpPr>
          <p:spPr bwMode="auto">
            <a:xfrm>
              <a:off x="3409" y="2001"/>
              <a:ext cx="100" cy="61"/>
            </a:xfrm>
            <a:custGeom>
              <a:avLst/>
              <a:gdLst>
                <a:gd name="T0" fmla="*/ 122 w 98"/>
                <a:gd name="T1" fmla="*/ 517 h 56"/>
                <a:gd name="T2" fmla="*/ 163 w 98"/>
                <a:gd name="T3" fmla="*/ 174 h 56"/>
                <a:gd name="T4" fmla="*/ 157 w 98"/>
                <a:gd name="T5" fmla="*/ 75 h 56"/>
                <a:gd name="T6" fmla="*/ 148 w 98"/>
                <a:gd name="T7" fmla="*/ 106 h 56"/>
                <a:gd name="T8" fmla="*/ 145 w 98"/>
                <a:gd name="T9" fmla="*/ 89 h 56"/>
                <a:gd name="T10" fmla="*/ 142 w 98"/>
                <a:gd name="T11" fmla="*/ 63 h 56"/>
                <a:gd name="T12" fmla="*/ 136 w 98"/>
                <a:gd name="T13" fmla="*/ 0 h 56"/>
                <a:gd name="T14" fmla="*/ 139 w 98"/>
                <a:gd name="T15" fmla="*/ 2 h 56"/>
                <a:gd name="T16" fmla="*/ 122 w 98"/>
                <a:gd name="T17" fmla="*/ 125 h 56"/>
                <a:gd name="T18" fmla="*/ 102 w 98"/>
                <a:gd name="T19" fmla="*/ 245 h 56"/>
                <a:gd name="T20" fmla="*/ 90 w 98"/>
                <a:gd name="T21" fmla="*/ 293 h 56"/>
                <a:gd name="T22" fmla="*/ 74 w 98"/>
                <a:gd name="T23" fmla="*/ 317 h 56"/>
                <a:gd name="T24" fmla="*/ 66 w 98"/>
                <a:gd name="T25" fmla="*/ 347 h 56"/>
                <a:gd name="T26" fmla="*/ 54 w 98"/>
                <a:gd name="T27" fmla="*/ 347 h 56"/>
                <a:gd name="T28" fmla="*/ 22 w 98"/>
                <a:gd name="T29" fmla="*/ 347 h 56"/>
                <a:gd name="T30" fmla="*/ 14 w 98"/>
                <a:gd name="T31" fmla="*/ 317 h 56"/>
                <a:gd name="T32" fmla="*/ 2 w 98"/>
                <a:gd name="T33" fmla="*/ 245 h 56"/>
                <a:gd name="T34" fmla="*/ 0 w 98"/>
                <a:gd name="T35" fmla="*/ 293 h 56"/>
                <a:gd name="T36" fmla="*/ 12 w 98"/>
                <a:gd name="T37" fmla="*/ 376 h 56"/>
                <a:gd name="T38" fmla="*/ 24 w 98"/>
                <a:gd name="T39" fmla="*/ 410 h 56"/>
                <a:gd name="T40" fmla="*/ 24 w 98"/>
                <a:gd name="T41" fmla="*/ 497 h 56"/>
                <a:gd name="T42" fmla="*/ 122 w 98"/>
                <a:gd name="T43" fmla="*/ 517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8"/>
                <a:gd name="T67" fmla="*/ 0 h 56"/>
                <a:gd name="T68" fmla="*/ 98 w 98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8" h="56">
                  <a:moveTo>
                    <a:pt x="72" y="56"/>
                  </a:moveTo>
                  <a:lnTo>
                    <a:pt x="98" y="18"/>
                  </a:lnTo>
                  <a:lnTo>
                    <a:pt x="94" y="8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0" y="0"/>
                  </a:lnTo>
                  <a:lnTo>
                    <a:pt x="82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56" y="32"/>
                  </a:lnTo>
                  <a:lnTo>
                    <a:pt x="48" y="34"/>
                  </a:lnTo>
                  <a:lnTo>
                    <a:pt x="40" y="38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14" y="34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12" y="40"/>
                  </a:lnTo>
                  <a:lnTo>
                    <a:pt x="24" y="44"/>
                  </a:lnTo>
                  <a:lnTo>
                    <a:pt x="24" y="54"/>
                  </a:lnTo>
                  <a:lnTo>
                    <a:pt x="72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76" name="Freeform 165"/>
            <p:cNvSpPr>
              <a:spLocks noChangeAspect="1"/>
            </p:cNvSpPr>
            <p:nvPr/>
          </p:nvSpPr>
          <p:spPr bwMode="auto">
            <a:xfrm>
              <a:off x="2864" y="1302"/>
              <a:ext cx="64" cy="38"/>
            </a:xfrm>
            <a:custGeom>
              <a:avLst/>
              <a:gdLst>
                <a:gd name="T0" fmla="*/ 89 w 63"/>
                <a:gd name="T1" fmla="*/ 144 h 36"/>
                <a:gd name="T2" fmla="*/ 83 w 63"/>
                <a:gd name="T3" fmla="*/ 104 h 36"/>
                <a:gd name="T4" fmla="*/ 79 w 63"/>
                <a:gd name="T5" fmla="*/ 61 h 36"/>
                <a:gd name="T6" fmla="*/ 83 w 63"/>
                <a:gd name="T7" fmla="*/ 61 h 36"/>
                <a:gd name="T8" fmla="*/ 85 w 63"/>
                <a:gd name="T9" fmla="*/ 55 h 36"/>
                <a:gd name="T10" fmla="*/ 85 w 63"/>
                <a:gd name="T11" fmla="*/ 4 h 36"/>
                <a:gd name="T12" fmla="*/ 81 w 63"/>
                <a:gd name="T13" fmla="*/ 6 h 36"/>
                <a:gd name="T14" fmla="*/ 75 w 63"/>
                <a:gd name="T15" fmla="*/ 6 h 36"/>
                <a:gd name="T16" fmla="*/ 67 w 63"/>
                <a:gd name="T17" fmla="*/ 4 h 36"/>
                <a:gd name="T18" fmla="*/ 61 w 63"/>
                <a:gd name="T19" fmla="*/ 0 h 36"/>
                <a:gd name="T20" fmla="*/ 26 w 63"/>
                <a:gd name="T21" fmla="*/ 0 h 36"/>
                <a:gd name="T22" fmla="*/ 16 w 63"/>
                <a:gd name="T23" fmla="*/ 2 h 36"/>
                <a:gd name="T24" fmla="*/ 6 w 63"/>
                <a:gd name="T25" fmla="*/ 6 h 36"/>
                <a:gd name="T26" fmla="*/ 2 w 63"/>
                <a:gd name="T27" fmla="*/ 8 h 36"/>
                <a:gd name="T28" fmla="*/ 0 w 63"/>
                <a:gd name="T29" fmla="*/ 44 h 36"/>
                <a:gd name="T30" fmla="*/ 2 w 63"/>
                <a:gd name="T31" fmla="*/ 61 h 36"/>
                <a:gd name="T32" fmla="*/ 6 w 63"/>
                <a:gd name="T33" fmla="*/ 76 h 36"/>
                <a:gd name="T34" fmla="*/ 12 w 63"/>
                <a:gd name="T35" fmla="*/ 94 h 36"/>
                <a:gd name="T36" fmla="*/ 20 w 63"/>
                <a:gd name="T37" fmla="*/ 104 h 36"/>
                <a:gd name="T38" fmla="*/ 28 w 63"/>
                <a:gd name="T39" fmla="*/ 94 h 36"/>
                <a:gd name="T40" fmla="*/ 59 w 63"/>
                <a:gd name="T41" fmla="*/ 94 h 36"/>
                <a:gd name="T42" fmla="*/ 63 w 63"/>
                <a:gd name="T43" fmla="*/ 104 h 36"/>
                <a:gd name="T44" fmla="*/ 67 w 63"/>
                <a:gd name="T45" fmla="*/ 122 h 36"/>
                <a:gd name="T46" fmla="*/ 69 w 63"/>
                <a:gd name="T47" fmla="*/ 136 h 36"/>
                <a:gd name="T48" fmla="*/ 73 w 63"/>
                <a:gd name="T49" fmla="*/ 144 h 36"/>
                <a:gd name="T50" fmla="*/ 75 w 63"/>
                <a:gd name="T51" fmla="*/ 144 h 36"/>
                <a:gd name="T52" fmla="*/ 77 w 63"/>
                <a:gd name="T53" fmla="*/ 129 h 36"/>
                <a:gd name="T54" fmla="*/ 81 w 63"/>
                <a:gd name="T55" fmla="*/ 129 h 36"/>
                <a:gd name="T56" fmla="*/ 85 w 63"/>
                <a:gd name="T57" fmla="*/ 136 h 36"/>
                <a:gd name="T58" fmla="*/ 89 w 63"/>
                <a:gd name="T59" fmla="*/ 144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36"/>
                <a:gd name="T92" fmla="*/ 63 w 63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36">
                  <a:moveTo>
                    <a:pt x="63" y="36"/>
                  </a:moveTo>
                  <a:lnTo>
                    <a:pt x="57" y="26"/>
                  </a:lnTo>
                  <a:lnTo>
                    <a:pt x="53" y="16"/>
                  </a:lnTo>
                  <a:lnTo>
                    <a:pt x="57" y="16"/>
                  </a:lnTo>
                  <a:lnTo>
                    <a:pt x="59" y="14"/>
                  </a:lnTo>
                  <a:lnTo>
                    <a:pt x="59" y="4"/>
                  </a:lnTo>
                  <a:lnTo>
                    <a:pt x="55" y="6"/>
                  </a:lnTo>
                  <a:lnTo>
                    <a:pt x="49" y="6"/>
                  </a:lnTo>
                  <a:lnTo>
                    <a:pt x="41" y="4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2" y="24"/>
                  </a:lnTo>
                  <a:lnTo>
                    <a:pt x="20" y="26"/>
                  </a:lnTo>
                  <a:lnTo>
                    <a:pt x="28" y="24"/>
                  </a:lnTo>
                  <a:lnTo>
                    <a:pt x="33" y="24"/>
                  </a:lnTo>
                  <a:lnTo>
                    <a:pt x="37" y="26"/>
                  </a:lnTo>
                  <a:lnTo>
                    <a:pt x="41" y="30"/>
                  </a:lnTo>
                  <a:lnTo>
                    <a:pt x="43" y="34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4"/>
                  </a:lnTo>
                  <a:lnTo>
                    <a:pt x="63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177" name="Group 166"/>
            <p:cNvGrpSpPr>
              <a:grpSpLocks noChangeAspect="1"/>
            </p:cNvGrpSpPr>
            <p:nvPr/>
          </p:nvGrpSpPr>
          <p:grpSpPr bwMode="auto">
            <a:xfrm>
              <a:off x="2827" y="976"/>
              <a:ext cx="2236" cy="706"/>
              <a:chOff x="2969" y="1326"/>
              <a:chExt cx="2187" cy="650"/>
            </a:xfrm>
          </p:grpSpPr>
          <p:sp>
            <p:nvSpPr>
              <p:cNvPr id="44285" name="Freeform 167"/>
              <p:cNvSpPr>
                <a:spLocks noChangeAspect="1"/>
              </p:cNvSpPr>
              <p:nvPr/>
            </p:nvSpPr>
            <p:spPr bwMode="auto">
              <a:xfrm>
                <a:off x="3042" y="1326"/>
                <a:ext cx="2114" cy="650"/>
              </a:xfrm>
              <a:custGeom>
                <a:avLst/>
                <a:gdLst>
                  <a:gd name="T0" fmla="*/ 1096 w 2114"/>
                  <a:gd name="T1" fmla="*/ 482 h 650"/>
                  <a:gd name="T2" fmla="*/ 1098 w 2114"/>
                  <a:gd name="T3" fmla="*/ 444 h 650"/>
                  <a:gd name="T4" fmla="*/ 1190 w 2114"/>
                  <a:gd name="T5" fmla="*/ 470 h 650"/>
                  <a:gd name="T6" fmla="*/ 1344 w 2114"/>
                  <a:gd name="T7" fmla="*/ 476 h 650"/>
                  <a:gd name="T8" fmla="*/ 1426 w 2114"/>
                  <a:gd name="T9" fmla="*/ 468 h 650"/>
                  <a:gd name="T10" fmla="*/ 1446 w 2114"/>
                  <a:gd name="T11" fmla="*/ 414 h 650"/>
                  <a:gd name="T12" fmla="*/ 1618 w 2114"/>
                  <a:gd name="T13" fmla="*/ 500 h 650"/>
                  <a:gd name="T14" fmla="*/ 1696 w 2114"/>
                  <a:gd name="T15" fmla="*/ 532 h 650"/>
                  <a:gd name="T16" fmla="*/ 1708 w 2114"/>
                  <a:gd name="T17" fmla="*/ 618 h 650"/>
                  <a:gd name="T18" fmla="*/ 1764 w 2114"/>
                  <a:gd name="T19" fmla="*/ 530 h 650"/>
                  <a:gd name="T20" fmla="*/ 1664 w 2114"/>
                  <a:gd name="T21" fmla="*/ 402 h 650"/>
                  <a:gd name="T22" fmla="*/ 1604 w 2114"/>
                  <a:gd name="T23" fmla="*/ 378 h 650"/>
                  <a:gd name="T24" fmla="*/ 1648 w 2114"/>
                  <a:gd name="T25" fmla="*/ 306 h 650"/>
                  <a:gd name="T26" fmla="*/ 1794 w 2114"/>
                  <a:gd name="T27" fmla="*/ 306 h 650"/>
                  <a:gd name="T28" fmla="*/ 1820 w 2114"/>
                  <a:gd name="T29" fmla="*/ 268 h 650"/>
                  <a:gd name="T30" fmla="*/ 1878 w 2114"/>
                  <a:gd name="T31" fmla="*/ 272 h 650"/>
                  <a:gd name="T32" fmla="*/ 1908 w 2114"/>
                  <a:gd name="T33" fmla="*/ 404 h 650"/>
                  <a:gd name="T34" fmla="*/ 1986 w 2114"/>
                  <a:gd name="T35" fmla="*/ 418 h 650"/>
                  <a:gd name="T36" fmla="*/ 1982 w 2114"/>
                  <a:gd name="T37" fmla="*/ 378 h 650"/>
                  <a:gd name="T38" fmla="*/ 1918 w 2114"/>
                  <a:gd name="T39" fmla="*/ 294 h 650"/>
                  <a:gd name="T40" fmla="*/ 2046 w 2114"/>
                  <a:gd name="T41" fmla="*/ 234 h 650"/>
                  <a:gd name="T42" fmla="*/ 2006 w 2114"/>
                  <a:gd name="T43" fmla="*/ 188 h 650"/>
                  <a:gd name="T44" fmla="*/ 2106 w 2114"/>
                  <a:gd name="T45" fmla="*/ 194 h 650"/>
                  <a:gd name="T46" fmla="*/ 1952 w 2114"/>
                  <a:gd name="T47" fmla="*/ 142 h 650"/>
                  <a:gd name="T48" fmla="*/ 1782 w 2114"/>
                  <a:gd name="T49" fmla="*/ 138 h 650"/>
                  <a:gd name="T50" fmla="*/ 1626 w 2114"/>
                  <a:gd name="T51" fmla="*/ 114 h 650"/>
                  <a:gd name="T52" fmla="*/ 1454 w 2114"/>
                  <a:gd name="T53" fmla="*/ 72 h 650"/>
                  <a:gd name="T54" fmla="*/ 1354 w 2114"/>
                  <a:gd name="T55" fmla="*/ 68 h 650"/>
                  <a:gd name="T56" fmla="*/ 1220 w 2114"/>
                  <a:gd name="T57" fmla="*/ 100 h 650"/>
                  <a:gd name="T58" fmla="*/ 992 w 2114"/>
                  <a:gd name="T59" fmla="*/ 60 h 650"/>
                  <a:gd name="T60" fmla="*/ 820 w 2114"/>
                  <a:gd name="T61" fmla="*/ 0 h 650"/>
                  <a:gd name="T62" fmla="*/ 664 w 2114"/>
                  <a:gd name="T63" fmla="*/ 34 h 650"/>
                  <a:gd name="T64" fmla="*/ 594 w 2114"/>
                  <a:gd name="T65" fmla="*/ 80 h 650"/>
                  <a:gd name="T66" fmla="*/ 540 w 2114"/>
                  <a:gd name="T67" fmla="*/ 72 h 650"/>
                  <a:gd name="T68" fmla="*/ 522 w 2114"/>
                  <a:gd name="T69" fmla="*/ 86 h 650"/>
                  <a:gd name="T70" fmla="*/ 480 w 2114"/>
                  <a:gd name="T71" fmla="*/ 122 h 650"/>
                  <a:gd name="T72" fmla="*/ 430 w 2114"/>
                  <a:gd name="T73" fmla="*/ 124 h 650"/>
                  <a:gd name="T74" fmla="*/ 360 w 2114"/>
                  <a:gd name="T75" fmla="*/ 136 h 650"/>
                  <a:gd name="T76" fmla="*/ 270 w 2114"/>
                  <a:gd name="T77" fmla="*/ 152 h 650"/>
                  <a:gd name="T78" fmla="*/ 214 w 2114"/>
                  <a:gd name="T79" fmla="*/ 178 h 650"/>
                  <a:gd name="T80" fmla="*/ 142 w 2114"/>
                  <a:gd name="T81" fmla="*/ 224 h 650"/>
                  <a:gd name="T82" fmla="*/ 144 w 2114"/>
                  <a:gd name="T83" fmla="*/ 184 h 650"/>
                  <a:gd name="T84" fmla="*/ 32 w 2114"/>
                  <a:gd name="T85" fmla="*/ 122 h 650"/>
                  <a:gd name="T86" fmla="*/ 22 w 2114"/>
                  <a:gd name="T87" fmla="*/ 158 h 650"/>
                  <a:gd name="T88" fmla="*/ 30 w 2114"/>
                  <a:gd name="T89" fmla="*/ 198 h 650"/>
                  <a:gd name="T90" fmla="*/ 50 w 2114"/>
                  <a:gd name="T91" fmla="*/ 258 h 650"/>
                  <a:gd name="T92" fmla="*/ 18 w 2114"/>
                  <a:gd name="T93" fmla="*/ 322 h 650"/>
                  <a:gd name="T94" fmla="*/ 74 w 2114"/>
                  <a:gd name="T95" fmla="*/ 362 h 650"/>
                  <a:gd name="T96" fmla="*/ 118 w 2114"/>
                  <a:gd name="T97" fmla="*/ 414 h 650"/>
                  <a:gd name="T98" fmla="*/ 192 w 2114"/>
                  <a:gd name="T99" fmla="*/ 472 h 650"/>
                  <a:gd name="T100" fmla="*/ 248 w 2114"/>
                  <a:gd name="T101" fmla="*/ 498 h 650"/>
                  <a:gd name="T102" fmla="*/ 222 w 2114"/>
                  <a:gd name="T103" fmla="*/ 558 h 650"/>
                  <a:gd name="T104" fmla="*/ 306 w 2114"/>
                  <a:gd name="T105" fmla="*/ 610 h 650"/>
                  <a:gd name="T106" fmla="*/ 390 w 2114"/>
                  <a:gd name="T107" fmla="*/ 650 h 650"/>
                  <a:gd name="T108" fmla="*/ 378 w 2114"/>
                  <a:gd name="T109" fmla="*/ 564 h 650"/>
                  <a:gd name="T110" fmla="*/ 358 w 2114"/>
                  <a:gd name="T111" fmla="*/ 512 h 650"/>
                  <a:gd name="T112" fmla="*/ 432 w 2114"/>
                  <a:gd name="T113" fmla="*/ 446 h 650"/>
                  <a:gd name="T114" fmla="*/ 556 w 2114"/>
                  <a:gd name="T115" fmla="*/ 434 h 650"/>
                  <a:gd name="T116" fmla="*/ 736 w 2114"/>
                  <a:gd name="T117" fmla="*/ 410 h 650"/>
                  <a:gd name="T118" fmla="*/ 898 w 2114"/>
                  <a:gd name="T119" fmla="*/ 468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14"/>
                  <a:gd name="T181" fmla="*/ 0 h 650"/>
                  <a:gd name="T182" fmla="*/ 2114 w 2114"/>
                  <a:gd name="T183" fmla="*/ 650 h 65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14" h="650">
                    <a:moveTo>
                      <a:pt x="970" y="490"/>
                    </a:moveTo>
                    <a:lnTo>
                      <a:pt x="980" y="480"/>
                    </a:lnTo>
                    <a:lnTo>
                      <a:pt x="992" y="472"/>
                    </a:lnTo>
                    <a:lnTo>
                      <a:pt x="1006" y="466"/>
                    </a:lnTo>
                    <a:lnTo>
                      <a:pt x="1020" y="464"/>
                    </a:lnTo>
                    <a:lnTo>
                      <a:pt x="1028" y="466"/>
                    </a:lnTo>
                    <a:lnTo>
                      <a:pt x="1036" y="468"/>
                    </a:lnTo>
                    <a:lnTo>
                      <a:pt x="1054" y="474"/>
                    </a:lnTo>
                    <a:lnTo>
                      <a:pt x="1074" y="480"/>
                    </a:lnTo>
                    <a:lnTo>
                      <a:pt x="1084" y="482"/>
                    </a:lnTo>
                    <a:lnTo>
                      <a:pt x="1096" y="482"/>
                    </a:lnTo>
                    <a:lnTo>
                      <a:pt x="1102" y="482"/>
                    </a:lnTo>
                    <a:lnTo>
                      <a:pt x="1106" y="480"/>
                    </a:lnTo>
                    <a:lnTo>
                      <a:pt x="1110" y="478"/>
                    </a:lnTo>
                    <a:lnTo>
                      <a:pt x="1112" y="474"/>
                    </a:lnTo>
                    <a:lnTo>
                      <a:pt x="1112" y="470"/>
                    </a:lnTo>
                    <a:lnTo>
                      <a:pt x="1110" y="466"/>
                    </a:lnTo>
                    <a:lnTo>
                      <a:pt x="1104" y="460"/>
                    </a:lnTo>
                    <a:lnTo>
                      <a:pt x="1100" y="454"/>
                    </a:lnTo>
                    <a:lnTo>
                      <a:pt x="1098" y="450"/>
                    </a:lnTo>
                    <a:lnTo>
                      <a:pt x="1096" y="446"/>
                    </a:lnTo>
                    <a:lnTo>
                      <a:pt x="1098" y="444"/>
                    </a:lnTo>
                    <a:lnTo>
                      <a:pt x="1100" y="444"/>
                    </a:lnTo>
                    <a:lnTo>
                      <a:pt x="1106" y="442"/>
                    </a:lnTo>
                    <a:lnTo>
                      <a:pt x="1126" y="442"/>
                    </a:lnTo>
                    <a:lnTo>
                      <a:pt x="1146" y="446"/>
                    </a:lnTo>
                    <a:lnTo>
                      <a:pt x="1156" y="450"/>
                    </a:lnTo>
                    <a:lnTo>
                      <a:pt x="1162" y="456"/>
                    </a:lnTo>
                    <a:lnTo>
                      <a:pt x="1168" y="464"/>
                    </a:lnTo>
                    <a:lnTo>
                      <a:pt x="1172" y="468"/>
                    </a:lnTo>
                    <a:lnTo>
                      <a:pt x="1176" y="470"/>
                    </a:lnTo>
                    <a:lnTo>
                      <a:pt x="1182" y="472"/>
                    </a:lnTo>
                    <a:lnTo>
                      <a:pt x="1190" y="470"/>
                    </a:lnTo>
                    <a:lnTo>
                      <a:pt x="1206" y="468"/>
                    </a:lnTo>
                    <a:lnTo>
                      <a:pt x="1220" y="470"/>
                    </a:lnTo>
                    <a:lnTo>
                      <a:pt x="1234" y="472"/>
                    </a:lnTo>
                    <a:lnTo>
                      <a:pt x="1246" y="478"/>
                    </a:lnTo>
                    <a:lnTo>
                      <a:pt x="1274" y="490"/>
                    </a:lnTo>
                    <a:lnTo>
                      <a:pt x="1288" y="492"/>
                    </a:lnTo>
                    <a:lnTo>
                      <a:pt x="1304" y="494"/>
                    </a:lnTo>
                    <a:lnTo>
                      <a:pt x="1312" y="494"/>
                    </a:lnTo>
                    <a:lnTo>
                      <a:pt x="1320" y="492"/>
                    </a:lnTo>
                    <a:lnTo>
                      <a:pt x="1332" y="484"/>
                    </a:lnTo>
                    <a:lnTo>
                      <a:pt x="1344" y="476"/>
                    </a:lnTo>
                    <a:lnTo>
                      <a:pt x="1350" y="474"/>
                    </a:lnTo>
                    <a:lnTo>
                      <a:pt x="1358" y="474"/>
                    </a:lnTo>
                    <a:lnTo>
                      <a:pt x="1366" y="474"/>
                    </a:lnTo>
                    <a:lnTo>
                      <a:pt x="1378" y="478"/>
                    </a:lnTo>
                    <a:lnTo>
                      <a:pt x="1402" y="486"/>
                    </a:lnTo>
                    <a:lnTo>
                      <a:pt x="1412" y="486"/>
                    </a:lnTo>
                    <a:lnTo>
                      <a:pt x="1422" y="484"/>
                    </a:lnTo>
                    <a:lnTo>
                      <a:pt x="1424" y="482"/>
                    </a:lnTo>
                    <a:lnTo>
                      <a:pt x="1426" y="478"/>
                    </a:lnTo>
                    <a:lnTo>
                      <a:pt x="1426" y="474"/>
                    </a:lnTo>
                    <a:lnTo>
                      <a:pt x="1426" y="468"/>
                    </a:lnTo>
                    <a:lnTo>
                      <a:pt x="1424" y="456"/>
                    </a:lnTo>
                    <a:lnTo>
                      <a:pt x="1422" y="446"/>
                    </a:lnTo>
                    <a:lnTo>
                      <a:pt x="1416" y="438"/>
                    </a:lnTo>
                    <a:lnTo>
                      <a:pt x="1412" y="434"/>
                    </a:lnTo>
                    <a:lnTo>
                      <a:pt x="1408" y="432"/>
                    </a:lnTo>
                    <a:lnTo>
                      <a:pt x="1410" y="426"/>
                    </a:lnTo>
                    <a:lnTo>
                      <a:pt x="1412" y="422"/>
                    </a:lnTo>
                    <a:lnTo>
                      <a:pt x="1416" y="418"/>
                    </a:lnTo>
                    <a:lnTo>
                      <a:pt x="1422" y="416"/>
                    </a:lnTo>
                    <a:lnTo>
                      <a:pt x="1432" y="414"/>
                    </a:lnTo>
                    <a:lnTo>
                      <a:pt x="1446" y="414"/>
                    </a:lnTo>
                    <a:lnTo>
                      <a:pt x="1468" y="416"/>
                    </a:lnTo>
                    <a:lnTo>
                      <a:pt x="1486" y="422"/>
                    </a:lnTo>
                    <a:lnTo>
                      <a:pt x="1500" y="430"/>
                    </a:lnTo>
                    <a:lnTo>
                      <a:pt x="1512" y="440"/>
                    </a:lnTo>
                    <a:lnTo>
                      <a:pt x="1536" y="462"/>
                    </a:lnTo>
                    <a:lnTo>
                      <a:pt x="1548" y="472"/>
                    </a:lnTo>
                    <a:lnTo>
                      <a:pt x="1560" y="480"/>
                    </a:lnTo>
                    <a:lnTo>
                      <a:pt x="1574" y="486"/>
                    </a:lnTo>
                    <a:lnTo>
                      <a:pt x="1590" y="490"/>
                    </a:lnTo>
                    <a:lnTo>
                      <a:pt x="1604" y="494"/>
                    </a:lnTo>
                    <a:lnTo>
                      <a:pt x="1618" y="500"/>
                    </a:lnTo>
                    <a:lnTo>
                      <a:pt x="1624" y="508"/>
                    </a:lnTo>
                    <a:lnTo>
                      <a:pt x="1630" y="516"/>
                    </a:lnTo>
                    <a:lnTo>
                      <a:pt x="1638" y="522"/>
                    </a:lnTo>
                    <a:lnTo>
                      <a:pt x="1644" y="524"/>
                    </a:lnTo>
                    <a:lnTo>
                      <a:pt x="1650" y="524"/>
                    </a:lnTo>
                    <a:lnTo>
                      <a:pt x="1662" y="522"/>
                    </a:lnTo>
                    <a:lnTo>
                      <a:pt x="1668" y="518"/>
                    </a:lnTo>
                    <a:lnTo>
                      <a:pt x="1676" y="512"/>
                    </a:lnTo>
                    <a:lnTo>
                      <a:pt x="1684" y="506"/>
                    </a:lnTo>
                    <a:lnTo>
                      <a:pt x="1692" y="520"/>
                    </a:lnTo>
                    <a:lnTo>
                      <a:pt x="1696" y="532"/>
                    </a:lnTo>
                    <a:lnTo>
                      <a:pt x="1698" y="546"/>
                    </a:lnTo>
                    <a:lnTo>
                      <a:pt x="1698" y="560"/>
                    </a:lnTo>
                    <a:lnTo>
                      <a:pt x="1698" y="566"/>
                    </a:lnTo>
                    <a:lnTo>
                      <a:pt x="1698" y="576"/>
                    </a:lnTo>
                    <a:lnTo>
                      <a:pt x="1690" y="570"/>
                    </a:lnTo>
                    <a:lnTo>
                      <a:pt x="1678" y="566"/>
                    </a:lnTo>
                    <a:lnTo>
                      <a:pt x="1678" y="582"/>
                    </a:lnTo>
                    <a:lnTo>
                      <a:pt x="1686" y="590"/>
                    </a:lnTo>
                    <a:lnTo>
                      <a:pt x="1692" y="598"/>
                    </a:lnTo>
                    <a:lnTo>
                      <a:pt x="1700" y="622"/>
                    </a:lnTo>
                    <a:lnTo>
                      <a:pt x="1708" y="618"/>
                    </a:lnTo>
                    <a:lnTo>
                      <a:pt x="1718" y="616"/>
                    </a:lnTo>
                    <a:lnTo>
                      <a:pt x="1732" y="618"/>
                    </a:lnTo>
                    <a:lnTo>
                      <a:pt x="1738" y="618"/>
                    </a:lnTo>
                    <a:lnTo>
                      <a:pt x="1744" y="616"/>
                    </a:lnTo>
                    <a:lnTo>
                      <a:pt x="1750" y="614"/>
                    </a:lnTo>
                    <a:lnTo>
                      <a:pt x="1754" y="610"/>
                    </a:lnTo>
                    <a:lnTo>
                      <a:pt x="1760" y="598"/>
                    </a:lnTo>
                    <a:lnTo>
                      <a:pt x="1762" y="586"/>
                    </a:lnTo>
                    <a:lnTo>
                      <a:pt x="1764" y="570"/>
                    </a:lnTo>
                    <a:lnTo>
                      <a:pt x="1764" y="556"/>
                    </a:lnTo>
                    <a:lnTo>
                      <a:pt x="1764" y="530"/>
                    </a:lnTo>
                    <a:lnTo>
                      <a:pt x="1762" y="510"/>
                    </a:lnTo>
                    <a:lnTo>
                      <a:pt x="1756" y="490"/>
                    </a:lnTo>
                    <a:lnTo>
                      <a:pt x="1748" y="468"/>
                    </a:lnTo>
                    <a:lnTo>
                      <a:pt x="1736" y="448"/>
                    </a:lnTo>
                    <a:lnTo>
                      <a:pt x="1722" y="430"/>
                    </a:lnTo>
                    <a:lnTo>
                      <a:pt x="1706" y="414"/>
                    </a:lnTo>
                    <a:lnTo>
                      <a:pt x="1696" y="410"/>
                    </a:lnTo>
                    <a:lnTo>
                      <a:pt x="1688" y="406"/>
                    </a:lnTo>
                    <a:lnTo>
                      <a:pt x="1678" y="402"/>
                    </a:lnTo>
                    <a:lnTo>
                      <a:pt x="1668" y="402"/>
                    </a:lnTo>
                    <a:lnTo>
                      <a:pt x="1664" y="402"/>
                    </a:lnTo>
                    <a:lnTo>
                      <a:pt x="1662" y="402"/>
                    </a:lnTo>
                    <a:lnTo>
                      <a:pt x="1658" y="410"/>
                    </a:lnTo>
                    <a:lnTo>
                      <a:pt x="1648" y="404"/>
                    </a:lnTo>
                    <a:lnTo>
                      <a:pt x="1642" y="396"/>
                    </a:lnTo>
                    <a:lnTo>
                      <a:pt x="1636" y="388"/>
                    </a:lnTo>
                    <a:lnTo>
                      <a:pt x="1628" y="380"/>
                    </a:lnTo>
                    <a:lnTo>
                      <a:pt x="1622" y="384"/>
                    </a:lnTo>
                    <a:lnTo>
                      <a:pt x="1612" y="388"/>
                    </a:lnTo>
                    <a:lnTo>
                      <a:pt x="1602" y="392"/>
                    </a:lnTo>
                    <a:lnTo>
                      <a:pt x="1602" y="380"/>
                    </a:lnTo>
                    <a:lnTo>
                      <a:pt x="1604" y="378"/>
                    </a:lnTo>
                    <a:lnTo>
                      <a:pt x="1606" y="374"/>
                    </a:lnTo>
                    <a:lnTo>
                      <a:pt x="1612" y="368"/>
                    </a:lnTo>
                    <a:lnTo>
                      <a:pt x="1614" y="364"/>
                    </a:lnTo>
                    <a:lnTo>
                      <a:pt x="1616" y="358"/>
                    </a:lnTo>
                    <a:lnTo>
                      <a:pt x="1616" y="346"/>
                    </a:lnTo>
                    <a:lnTo>
                      <a:pt x="1618" y="334"/>
                    </a:lnTo>
                    <a:lnTo>
                      <a:pt x="1618" y="330"/>
                    </a:lnTo>
                    <a:lnTo>
                      <a:pt x="1620" y="324"/>
                    </a:lnTo>
                    <a:lnTo>
                      <a:pt x="1628" y="316"/>
                    </a:lnTo>
                    <a:lnTo>
                      <a:pt x="1636" y="310"/>
                    </a:lnTo>
                    <a:lnTo>
                      <a:pt x="1648" y="306"/>
                    </a:lnTo>
                    <a:lnTo>
                      <a:pt x="1660" y="304"/>
                    </a:lnTo>
                    <a:lnTo>
                      <a:pt x="1686" y="306"/>
                    </a:lnTo>
                    <a:lnTo>
                      <a:pt x="1710" y="306"/>
                    </a:lnTo>
                    <a:lnTo>
                      <a:pt x="1728" y="308"/>
                    </a:lnTo>
                    <a:lnTo>
                      <a:pt x="1744" y="312"/>
                    </a:lnTo>
                    <a:lnTo>
                      <a:pt x="1756" y="316"/>
                    </a:lnTo>
                    <a:lnTo>
                      <a:pt x="1770" y="318"/>
                    </a:lnTo>
                    <a:lnTo>
                      <a:pt x="1778" y="316"/>
                    </a:lnTo>
                    <a:lnTo>
                      <a:pt x="1784" y="314"/>
                    </a:lnTo>
                    <a:lnTo>
                      <a:pt x="1790" y="310"/>
                    </a:lnTo>
                    <a:lnTo>
                      <a:pt x="1794" y="306"/>
                    </a:lnTo>
                    <a:lnTo>
                      <a:pt x="1788" y="304"/>
                    </a:lnTo>
                    <a:lnTo>
                      <a:pt x="1782" y="298"/>
                    </a:lnTo>
                    <a:lnTo>
                      <a:pt x="1778" y="290"/>
                    </a:lnTo>
                    <a:lnTo>
                      <a:pt x="1776" y="280"/>
                    </a:lnTo>
                    <a:lnTo>
                      <a:pt x="1776" y="272"/>
                    </a:lnTo>
                    <a:lnTo>
                      <a:pt x="1778" y="270"/>
                    </a:lnTo>
                    <a:lnTo>
                      <a:pt x="1780" y="266"/>
                    </a:lnTo>
                    <a:lnTo>
                      <a:pt x="1784" y="264"/>
                    </a:lnTo>
                    <a:lnTo>
                      <a:pt x="1790" y="264"/>
                    </a:lnTo>
                    <a:lnTo>
                      <a:pt x="1806" y="264"/>
                    </a:lnTo>
                    <a:lnTo>
                      <a:pt x="1820" y="268"/>
                    </a:lnTo>
                    <a:lnTo>
                      <a:pt x="1830" y="274"/>
                    </a:lnTo>
                    <a:lnTo>
                      <a:pt x="1840" y="280"/>
                    </a:lnTo>
                    <a:lnTo>
                      <a:pt x="1850" y="282"/>
                    </a:lnTo>
                    <a:lnTo>
                      <a:pt x="1850" y="274"/>
                    </a:lnTo>
                    <a:lnTo>
                      <a:pt x="1850" y="268"/>
                    </a:lnTo>
                    <a:lnTo>
                      <a:pt x="1852" y="260"/>
                    </a:lnTo>
                    <a:lnTo>
                      <a:pt x="1850" y="246"/>
                    </a:lnTo>
                    <a:lnTo>
                      <a:pt x="1866" y="246"/>
                    </a:lnTo>
                    <a:lnTo>
                      <a:pt x="1868" y="256"/>
                    </a:lnTo>
                    <a:lnTo>
                      <a:pt x="1872" y="264"/>
                    </a:lnTo>
                    <a:lnTo>
                      <a:pt x="1878" y="272"/>
                    </a:lnTo>
                    <a:lnTo>
                      <a:pt x="1884" y="278"/>
                    </a:lnTo>
                    <a:lnTo>
                      <a:pt x="1876" y="288"/>
                    </a:lnTo>
                    <a:lnTo>
                      <a:pt x="1868" y="304"/>
                    </a:lnTo>
                    <a:lnTo>
                      <a:pt x="1862" y="320"/>
                    </a:lnTo>
                    <a:lnTo>
                      <a:pt x="1860" y="336"/>
                    </a:lnTo>
                    <a:lnTo>
                      <a:pt x="1860" y="344"/>
                    </a:lnTo>
                    <a:lnTo>
                      <a:pt x="1864" y="354"/>
                    </a:lnTo>
                    <a:lnTo>
                      <a:pt x="1868" y="362"/>
                    </a:lnTo>
                    <a:lnTo>
                      <a:pt x="1874" y="370"/>
                    </a:lnTo>
                    <a:lnTo>
                      <a:pt x="1890" y="388"/>
                    </a:lnTo>
                    <a:lnTo>
                      <a:pt x="1908" y="404"/>
                    </a:lnTo>
                    <a:lnTo>
                      <a:pt x="1948" y="434"/>
                    </a:lnTo>
                    <a:lnTo>
                      <a:pt x="1964" y="450"/>
                    </a:lnTo>
                    <a:lnTo>
                      <a:pt x="1976" y="464"/>
                    </a:lnTo>
                    <a:lnTo>
                      <a:pt x="1982" y="454"/>
                    </a:lnTo>
                    <a:lnTo>
                      <a:pt x="1984" y="446"/>
                    </a:lnTo>
                    <a:lnTo>
                      <a:pt x="1982" y="440"/>
                    </a:lnTo>
                    <a:lnTo>
                      <a:pt x="1976" y="432"/>
                    </a:lnTo>
                    <a:lnTo>
                      <a:pt x="1974" y="428"/>
                    </a:lnTo>
                    <a:lnTo>
                      <a:pt x="1976" y="426"/>
                    </a:lnTo>
                    <a:lnTo>
                      <a:pt x="1980" y="422"/>
                    </a:lnTo>
                    <a:lnTo>
                      <a:pt x="1986" y="418"/>
                    </a:lnTo>
                    <a:lnTo>
                      <a:pt x="1978" y="412"/>
                    </a:lnTo>
                    <a:lnTo>
                      <a:pt x="1974" y="408"/>
                    </a:lnTo>
                    <a:lnTo>
                      <a:pt x="1974" y="402"/>
                    </a:lnTo>
                    <a:lnTo>
                      <a:pt x="1974" y="398"/>
                    </a:lnTo>
                    <a:lnTo>
                      <a:pt x="1976" y="394"/>
                    </a:lnTo>
                    <a:lnTo>
                      <a:pt x="1986" y="392"/>
                    </a:lnTo>
                    <a:lnTo>
                      <a:pt x="1986" y="390"/>
                    </a:lnTo>
                    <a:lnTo>
                      <a:pt x="1988" y="388"/>
                    </a:lnTo>
                    <a:lnTo>
                      <a:pt x="1988" y="384"/>
                    </a:lnTo>
                    <a:lnTo>
                      <a:pt x="1986" y="382"/>
                    </a:lnTo>
                    <a:lnTo>
                      <a:pt x="1982" y="378"/>
                    </a:lnTo>
                    <a:lnTo>
                      <a:pt x="1974" y="378"/>
                    </a:lnTo>
                    <a:lnTo>
                      <a:pt x="1962" y="378"/>
                    </a:lnTo>
                    <a:lnTo>
                      <a:pt x="1976" y="362"/>
                    </a:lnTo>
                    <a:lnTo>
                      <a:pt x="1962" y="350"/>
                    </a:lnTo>
                    <a:lnTo>
                      <a:pt x="1940" y="338"/>
                    </a:lnTo>
                    <a:lnTo>
                      <a:pt x="1930" y="330"/>
                    </a:lnTo>
                    <a:lnTo>
                      <a:pt x="1922" y="324"/>
                    </a:lnTo>
                    <a:lnTo>
                      <a:pt x="1916" y="316"/>
                    </a:lnTo>
                    <a:lnTo>
                      <a:pt x="1914" y="310"/>
                    </a:lnTo>
                    <a:lnTo>
                      <a:pt x="1916" y="302"/>
                    </a:lnTo>
                    <a:lnTo>
                      <a:pt x="1918" y="294"/>
                    </a:lnTo>
                    <a:lnTo>
                      <a:pt x="1924" y="288"/>
                    </a:lnTo>
                    <a:lnTo>
                      <a:pt x="1928" y="286"/>
                    </a:lnTo>
                    <a:lnTo>
                      <a:pt x="1962" y="286"/>
                    </a:lnTo>
                    <a:lnTo>
                      <a:pt x="1974" y="284"/>
                    </a:lnTo>
                    <a:lnTo>
                      <a:pt x="1986" y="280"/>
                    </a:lnTo>
                    <a:lnTo>
                      <a:pt x="1996" y="276"/>
                    </a:lnTo>
                    <a:lnTo>
                      <a:pt x="2006" y="270"/>
                    </a:lnTo>
                    <a:lnTo>
                      <a:pt x="2028" y="256"/>
                    </a:lnTo>
                    <a:lnTo>
                      <a:pt x="2038" y="250"/>
                    </a:lnTo>
                    <a:lnTo>
                      <a:pt x="2052" y="244"/>
                    </a:lnTo>
                    <a:lnTo>
                      <a:pt x="2046" y="234"/>
                    </a:lnTo>
                    <a:lnTo>
                      <a:pt x="2040" y="228"/>
                    </a:lnTo>
                    <a:lnTo>
                      <a:pt x="2032" y="224"/>
                    </a:lnTo>
                    <a:lnTo>
                      <a:pt x="2022" y="222"/>
                    </a:lnTo>
                    <a:lnTo>
                      <a:pt x="2002" y="220"/>
                    </a:lnTo>
                    <a:lnTo>
                      <a:pt x="1992" y="218"/>
                    </a:lnTo>
                    <a:lnTo>
                      <a:pt x="1982" y="212"/>
                    </a:lnTo>
                    <a:lnTo>
                      <a:pt x="1996" y="208"/>
                    </a:lnTo>
                    <a:lnTo>
                      <a:pt x="2006" y="202"/>
                    </a:lnTo>
                    <a:lnTo>
                      <a:pt x="2000" y="196"/>
                    </a:lnTo>
                    <a:lnTo>
                      <a:pt x="1994" y="190"/>
                    </a:lnTo>
                    <a:lnTo>
                      <a:pt x="2006" y="188"/>
                    </a:lnTo>
                    <a:lnTo>
                      <a:pt x="2020" y="192"/>
                    </a:lnTo>
                    <a:lnTo>
                      <a:pt x="2052" y="200"/>
                    </a:lnTo>
                    <a:lnTo>
                      <a:pt x="2082" y="208"/>
                    </a:lnTo>
                    <a:lnTo>
                      <a:pt x="2094" y="212"/>
                    </a:lnTo>
                    <a:lnTo>
                      <a:pt x="2106" y="212"/>
                    </a:lnTo>
                    <a:lnTo>
                      <a:pt x="2110" y="212"/>
                    </a:lnTo>
                    <a:lnTo>
                      <a:pt x="2114" y="210"/>
                    </a:lnTo>
                    <a:lnTo>
                      <a:pt x="2114" y="208"/>
                    </a:lnTo>
                    <a:lnTo>
                      <a:pt x="2114" y="204"/>
                    </a:lnTo>
                    <a:lnTo>
                      <a:pt x="2112" y="200"/>
                    </a:lnTo>
                    <a:lnTo>
                      <a:pt x="2106" y="194"/>
                    </a:lnTo>
                    <a:lnTo>
                      <a:pt x="2104" y="190"/>
                    </a:lnTo>
                    <a:lnTo>
                      <a:pt x="2100" y="186"/>
                    </a:lnTo>
                    <a:lnTo>
                      <a:pt x="2084" y="178"/>
                    </a:lnTo>
                    <a:lnTo>
                      <a:pt x="2066" y="174"/>
                    </a:lnTo>
                    <a:lnTo>
                      <a:pt x="2046" y="172"/>
                    </a:lnTo>
                    <a:lnTo>
                      <a:pt x="2036" y="172"/>
                    </a:lnTo>
                    <a:lnTo>
                      <a:pt x="2032" y="172"/>
                    </a:lnTo>
                    <a:lnTo>
                      <a:pt x="2028" y="174"/>
                    </a:lnTo>
                    <a:lnTo>
                      <a:pt x="2006" y="162"/>
                    </a:lnTo>
                    <a:lnTo>
                      <a:pt x="1980" y="152"/>
                    </a:lnTo>
                    <a:lnTo>
                      <a:pt x="1952" y="142"/>
                    </a:lnTo>
                    <a:lnTo>
                      <a:pt x="1920" y="134"/>
                    </a:lnTo>
                    <a:lnTo>
                      <a:pt x="1890" y="130"/>
                    </a:lnTo>
                    <a:lnTo>
                      <a:pt x="1858" y="126"/>
                    </a:lnTo>
                    <a:lnTo>
                      <a:pt x="1826" y="122"/>
                    </a:lnTo>
                    <a:lnTo>
                      <a:pt x="1798" y="122"/>
                    </a:lnTo>
                    <a:lnTo>
                      <a:pt x="1790" y="120"/>
                    </a:lnTo>
                    <a:lnTo>
                      <a:pt x="1778" y="118"/>
                    </a:lnTo>
                    <a:lnTo>
                      <a:pt x="1774" y="118"/>
                    </a:lnTo>
                    <a:lnTo>
                      <a:pt x="1772" y="122"/>
                    </a:lnTo>
                    <a:lnTo>
                      <a:pt x="1774" y="128"/>
                    </a:lnTo>
                    <a:lnTo>
                      <a:pt x="1782" y="138"/>
                    </a:lnTo>
                    <a:lnTo>
                      <a:pt x="1766" y="138"/>
                    </a:lnTo>
                    <a:lnTo>
                      <a:pt x="1756" y="132"/>
                    </a:lnTo>
                    <a:lnTo>
                      <a:pt x="1742" y="128"/>
                    </a:lnTo>
                    <a:lnTo>
                      <a:pt x="1728" y="126"/>
                    </a:lnTo>
                    <a:lnTo>
                      <a:pt x="1712" y="126"/>
                    </a:lnTo>
                    <a:lnTo>
                      <a:pt x="1678" y="128"/>
                    </a:lnTo>
                    <a:lnTo>
                      <a:pt x="1662" y="128"/>
                    </a:lnTo>
                    <a:lnTo>
                      <a:pt x="1648" y="126"/>
                    </a:lnTo>
                    <a:lnTo>
                      <a:pt x="1638" y="124"/>
                    </a:lnTo>
                    <a:lnTo>
                      <a:pt x="1632" y="120"/>
                    </a:lnTo>
                    <a:lnTo>
                      <a:pt x="1626" y="114"/>
                    </a:lnTo>
                    <a:lnTo>
                      <a:pt x="1620" y="108"/>
                    </a:lnTo>
                    <a:lnTo>
                      <a:pt x="1610" y="104"/>
                    </a:lnTo>
                    <a:lnTo>
                      <a:pt x="1590" y="102"/>
                    </a:lnTo>
                    <a:lnTo>
                      <a:pt x="1562" y="102"/>
                    </a:lnTo>
                    <a:lnTo>
                      <a:pt x="1522" y="106"/>
                    </a:lnTo>
                    <a:lnTo>
                      <a:pt x="1510" y="106"/>
                    </a:lnTo>
                    <a:lnTo>
                      <a:pt x="1498" y="102"/>
                    </a:lnTo>
                    <a:lnTo>
                      <a:pt x="1490" y="96"/>
                    </a:lnTo>
                    <a:lnTo>
                      <a:pt x="1480" y="90"/>
                    </a:lnTo>
                    <a:lnTo>
                      <a:pt x="1464" y="76"/>
                    </a:lnTo>
                    <a:lnTo>
                      <a:pt x="1454" y="72"/>
                    </a:lnTo>
                    <a:lnTo>
                      <a:pt x="1444" y="70"/>
                    </a:lnTo>
                    <a:lnTo>
                      <a:pt x="1438" y="72"/>
                    </a:lnTo>
                    <a:lnTo>
                      <a:pt x="1434" y="74"/>
                    </a:lnTo>
                    <a:lnTo>
                      <a:pt x="1432" y="82"/>
                    </a:lnTo>
                    <a:lnTo>
                      <a:pt x="1426" y="82"/>
                    </a:lnTo>
                    <a:lnTo>
                      <a:pt x="1410" y="84"/>
                    </a:lnTo>
                    <a:lnTo>
                      <a:pt x="1400" y="82"/>
                    </a:lnTo>
                    <a:lnTo>
                      <a:pt x="1388" y="80"/>
                    </a:lnTo>
                    <a:lnTo>
                      <a:pt x="1374" y="76"/>
                    </a:lnTo>
                    <a:lnTo>
                      <a:pt x="1360" y="70"/>
                    </a:lnTo>
                    <a:lnTo>
                      <a:pt x="1354" y="68"/>
                    </a:lnTo>
                    <a:lnTo>
                      <a:pt x="1348" y="68"/>
                    </a:lnTo>
                    <a:lnTo>
                      <a:pt x="1342" y="72"/>
                    </a:lnTo>
                    <a:lnTo>
                      <a:pt x="1338" y="78"/>
                    </a:lnTo>
                    <a:lnTo>
                      <a:pt x="1332" y="88"/>
                    </a:lnTo>
                    <a:lnTo>
                      <a:pt x="1328" y="94"/>
                    </a:lnTo>
                    <a:lnTo>
                      <a:pt x="1324" y="96"/>
                    </a:lnTo>
                    <a:lnTo>
                      <a:pt x="1314" y="100"/>
                    </a:lnTo>
                    <a:lnTo>
                      <a:pt x="1302" y="102"/>
                    </a:lnTo>
                    <a:lnTo>
                      <a:pt x="1278" y="104"/>
                    </a:lnTo>
                    <a:lnTo>
                      <a:pt x="1234" y="102"/>
                    </a:lnTo>
                    <a:lnTo>
                      <a:pt x="1220" y="100"/>
                    </a:lnTo>
                    <a:lnTo>
                      <a:pt x="1208" y="96"/>
                    </a:lnTo>
                    <a:lnTo>
                      <a:pt x="1196" y="90"/>
                    </a:lnTo>
                    <a:lnTo>
                      <a:pt x="1186" y="84"/>
                    </a:lnTo>
                    <a:lnTo>
                      <a:pt x="1174" y="76"/>
                    </a:lnTo>
                    <a:lnTo>
                      <a:pt x="1162" y="70"/>
                    </a:lnTo>
                    <a:lnTo>
                      <a:pt x="1146" y="66"/>
                    </a:lnTo>
                    <a:lnTo>
                      <a:pt x="1126" y="64"/>
                    </a:lnTo>
                    <a:lnTo>
                      <a:pt x="1114" y="62"/>
                    </a:lnTo>
                    <a:lnTo>
                      <a:pt x="1094" y="60"/>
                    </a:lnTo>
                    <a:lnTo>
                      <a:pt x="1052" y="58"/>
                    </a:lnTo>
                    <a:lnTo>
                      <a:pt x="992" y="60"/>
                    </a:lnTo>
                    <a:lnTo>
                      <a:pt x="964" y="58"/>
                    </a:lnTo>
                    <a:lnTo>
                      <a:pt x="932" y="56"/>
                    </a:lnTo>
                    <a:lnTo>
                      <a:pt x="946" y="48"/>
                    </a:lnTo>
                    <a:lnTo>
                      <a:pt x="952" y="42"/>
                    </a:lnTo>
                    <a:lnTo>
                      <a:pt x="956" y="36"/>
                    </a:lnTo>
                    <a:lnTo>
                      <a:pt x="940" y="28"/>
                    </a:lnTo>
                    <a:lnTo>
                      <a:pt x="916" y="20"/>
                    </a:lnTo>
                    <a:lnTo>
                      <a:pt x="890" y="12"/>
                    </a:lnTo>
                    <a:lnTo>
                      <a:pt x="860" y="4"/>
                    </a:lnTo>
                    <a:lnTo>
                      <a:pt x="832" y="2"/>
                    </a:lnTo>
                    <a:lnTo>
                      <a:pt x="820" y="0"/>
                    </a:lnTo>
                    <a:lnTo>
                      <a:pt x="808" y="2"/>
                    </a:lnTo>
                    <a:lnTo>
                      <a:pt x="798" y="4"/>
                    </a:lnTo>
                    <a:lnTo>
                      <a:pt x="790" y="8"/>
                    </a:lnTo>
                    <a:lnTo>
                      <a:pt x="786" y="14"/>
                    </a:lnTo>
                    <a:lnTo>
                      <a:pt x="782" y="22"/>
                    </a:lnTo>
                    <a:lnTo>
                      <a:pt x="764" y="20"/>
                    </a:lnTo>
                    <a:lnTo>
                      <a:pt x="744" y="18"/>
                    </a:lnTo>
                    <a:lnTo>
                      <a:pt x="718" y="20"/>
                    </a:lnTo>
                    <a:lnTo>
                      <a:pt x="690" y="26"/>
                    </a:lnTo>
                    <a:lnTo>
                      <a:pt x="676" y="30"/>
                    </a:lnTo>
                    <a:lnTo>
                      <a:pt x="664" y="34"/>
                    </a:lnTo>
                    <a:lnTo>
                      <a:pt x="654" y="40"/>
                    </a:lnTo>
                    <a:lnTo>
                      <a:pt x="648" y="48"/>
                    </a:lnTo>
                    <a:lnTo>
                      <a:pt x="654" y="48"/>
                    </a:lnTo>
                    <a:lnTo>
                      <a:pt x="664" y="54"/>
                    </a:lnTo>
                    <a:lnTo>
                      <a:pt x="652" y="56"/>
                    </a:lnTo>
                    <a:lnTo>
                      <a:pt x="640" y="58"/>
                    </a:lnTo>
                    <a:lnTo>
                      <a:pt x="622" y="58"/>
                    </a:lnTo>
                    <a:lnTo>
                      <a:pt x="606" y="60"/>
                    </a:lnTo>
                    <a:lnTo>
                      <a:pt x="618" y="78"/>
                    </a:lnTo>
                    <a:lnTo>
                      <a:pt x="604" y="78"/>
                    </a:lnTo>
                    <a:lnTo>
                      <a:pt x="594" y="80"/>
                    </a:lnTo>
                    <a:lnTo>
                      <a:pt x="590" y="84"/>
                    </a:lnTo>
                    <a:lnTo>
                      <a:pt x="588" y="88"/>
                    </a:lnTo>
                    <a:lnTo>
                      <a:pt x="586" y="92"/>
                    </a:lnTo>
                    <a:lnTo>
                      <a:pt x="588" y="96"/>
                    </a:lnTo>
                    <a:lnTo>
                      <a:pt x="590" y="102"/>
                    </a:lnTo>
                    <a:lnTo>
                      <a:pt x="582" y="100"/>
                    </a:lnTo>
                    <a:lnTo>
                      <a:pt x="576" y="96"/>
                    </a:lnTo>
                    <a:lnTo>
                      <a:pt x="564" y="88"/>
                    </a:lnTo>
                    <a:lnTo>
                      <a:pt x="554" y="78"/>
                    </a:lnTo>
                    <a:lnTo>
                      <a:pt x="548" y="76"/>
                    </a:lnTo>
                    <a:lnTo>
                      <a:pt x="540" y="72"/>
                    </a:lnTo>
                    <a:lnTo>
                      <a:pt x="540" y="76"/>
                    </a:lnTo>
                    <a:lnTo>
                      <a:pt x="538" y="84"/>
                    </a:lnTo>
                    <a:lnTo>
                      <a:pt x="540" y="90"/>
                    </a:lnTo>
                    <a:lnTo>
                      <a:pt x="544" y="96"/>
                    </a:lnTo>
                    <a:lnTo>
                      <a:pt x="552" y="102"/>
                    </a:lnTo>
                    <a:lnTo>
                      <a:pt x="562" y="108"/>
                    </a:lnTo>
                    <a:lnTo>
                      <a:pt x="562" y="132"/>
                    </a:lnTo>
                    <a:lnTo>
                      <a:pt x="550" y="124"/>
                    </a:lnTo>
                    <a:lnTo>
                      <a:pt x="542" y="116"/>
                    </a:lnTo>
                    <a:lnTo>
                      <a:pt x="530" y="94"/>
                    </a:lnTo>
                    <a:lnTo>
                      <a:pt x="522" y="86"/>
                    </a:lnTo>
                    <a:lnTo>
                      <a:pt x="514" y="78"/>
                    </a:lnTo>
                    <a:lnTo>
                      <a:pt x="500" y="72"/>
                    </a:lnTo>
                    <a:lnTo>
                      <a:pt x="484" y="70"/>
                    </a:lnTo>
                    <a:lnTo>
                      <a:pt x="476" y="72"/>
                    </a:lnTo>
                    <a:lnTo>
                      <a:pt x="470" y="76"/>
                    </a:lnTo>
                    <a:lnTo>
                      <a:pt x="466" y="84"/>
                    </a:lnTo>
                    <a:lnTo>
                      <a:pt x="466" y="94"/>
                    </a:lnTo>
                    <a:lnTo>
                      <a:pt x="466" y="100"/>
                    </a:lnTo>
                    <a:lnTo>
                      <a:pt x="470" y="108"/>
                    </a:lnTo>
                    <a:lnTo>
                      <a:pt x="474" y="116"/>
                    </a:lnTo>
                    <a:lnTo>
                      <a:pt x="480" y="122"/>
                    </a:lnTo>
                    <a:lnTo>
                      <a:pt x="488" y="128"/>
                    </a:lnTo>
                    <a:lnTo>
                      <a:pt x="496" y="134"/>
                    </a:lnTo>
                    <a:lnTo>
                      <a:pt x="504" y="136"/>
                    </a:lnTo>
                    <a:lnTo>
                      <a:pt x="514" y="138"/>
                    </a:lnTo>
                    <a:lnTo>
                      <a:pt x="504" y="144"/>
                    </a:lnTo>
                    <a:lnTo>
                      <a:pt x="494" y="144"/>
                    </a:lnTo>
                    <a:lnTo>
                      <a:pt x="484" y="142"/>
                    </a:lnTo>
                    <a:lnTo>
                      <a:pt x="474" y="140"/>
                    </a:lnTo>
                    <a:lnTo>
                      <a:pt x="452" y="130"/>
                    </a:lnTo>
                    <a:lnTo>
                      <a:pt x="442" y="126"/>
                    </a:lnTo>
                    <a:lnTo>
                      <a:pt x="430" y="124"/>
                    </a:lnTo>
                    <a:lnTo>
                      <a:pt x="394" y="124"/>
                    </a:lnTo>
                    <a:lnTo>
                      <a:pt x="396" y="128"/>
                    </a:lnTo>
                    <a:lnTo>
                      <a:pt x="398" y="138"/>
                    </a:lnTo>
                    <a:lnTo>
                      <a:pt x="398" y="142"/>
                    </a:lnTo>
                    <a:lnTo>
                      <a:pt x="396" y="142"/>
                    </a:lnTo>
                    <a:lnTo>
                      <a:pt x="390" y="140"/>
                    </a:lnTo>
                    <a:lnTo>
                      <a:pt x="382" y="132"/>
                    </a:lnTo>
                    <a:lnTo>
                      <a:pt x="376" y="130"/>
                    </a:lnTo>
                    <a:lnTo>
                      <a:pt x="372" y="130"/>
                    </a:lnTo>
                    <a:lnTo>
                      <a:pt x="366" y="132"/>
                    </a:lnTo>
                    <a:lnTo>
                      <a:pt x="360" y="136"/>
                    </a:lnTo>
                    <a:lnTo>
                      <a:pt x="346" y="144"/>
                    </a:lnTo>
                    <a:lnTo>
                      <a:pt x="338" y="146"/>
                    </a:lnTo>
                    <a:lnTo>
                      <a:pt x="330" y="148"/>
                    </a:lnTo>
                    <a:lnTo>
                      <a:pt x="326" y="146"/>
                    </a:lnTo>
                    <a:lnTo>
                      <a:pt x="324" y="142"/>
                    </a:lnTo>
                    <a:lnTo>
                      <a:pt x="320" y="140"/>
                    </a:lnTo>
                    <a:lnTo>
                      <a:pt x="312" y="138"/>
                    </a:lnTo>
                    <a:lnTo>
                      <a:pt x="302" y="140"/>
                    </a:lnTo>
                    <a:lnTo>
                      <a:pt x="290" y="142"/>
                    </a:lnTo>
                    <a:lnTo>
                      <a:pt x="280" y="146"/>
                    </a:lnTo>
                    <a:lnTo>
                      <a:pt x="270" y="152"/>
                    </a:lnTo>
                    <a:lnTo>
                      <a:pt x="254" y="162"/>
                    </a:lnTo>
                    <a:lnTo>
                      <a:pt x="240" y="174"/>
                    </a:lnTo>
                    <a:lnTo>
                      <a:pt x="234" y="168"/>
                    </a:lnTo>
                    <a:lnTo>
                      <a:pt x="232" y="162"/>
                    </a:lnTo>
                    <a:lnTo>
                      <a:pt x="230" y="154"/>
                    </a:lnTo>
                    <a:lnTo>
                      <a:pt x="230" y="144"/>
                    </a:lnTo>
                    <a:lnTo>
                      <a:pt x="206" y="144"/>
                    </a:lnTo>
                    <a:lnTo>
                      <a:pt x="208" y="154"/>
                    </a:lnTo>
                    <a:lnTo>
                      <a:pt x="210" y="160"/>
                    </a:lnTo>
                    <a:lnTo>
                      <a:pt x="212" y="168"/>
                    </a:lnTo>
                    <a:lnTo>
                      <a:pt x="214" y="178"/>
                    </a:lnTo>
                    <a:lnTo>
                      <a:pt x="204" y="178"/>
                    </a:lnTo>
                    <a:lnTo>
                      <a:pt x="194" y="180"/>
                    </a:lnTo>
                    <a:lnTo>
                      <a:pt x="186" y="184"/>
                    </a:lnTo>
                    <a:lnTo>
                      <a:pt x="180" y="188"/>
                    </a:lnTo>
                    <a:lnTo>
                      <a:pt x="170" y="198"/>
                    </a:lnTo>
                    <a:lnTo>
                      <a:pt x="160" y="210"/>
                    </a:lnTo>
                    <a:lnTo>
                      <a:pt x="142" y="204"/>
                    </a:lnTo>
                    <a:lnTo>
                      <a:pt x="128" y="202"/>
                    </a:lnTo>
                    <a:lnTo>
                      <a:pt x="136" y="212"/>
                    </a:lnTo>
                    <a:lnTo>
                      <a:pt x="140" y="220"/>
                    </a:lnTo>
                    <a:lnTo>
                      <a:pt x="142" y="224"/>
                    </a:lnTo>
                    <a:lnTo>
                      <a:pt x="128" y="224"/>
                    </a:lnTo>
                    <a:lnTo>
                      <a:pt x="118" y="222"/>
                    </a:lnTo>
                    <a:lnTo>
                      <a:pt x="110" y="216"/>
                    </a:lnTo>
                    <a:lnTo>
                      <a:pt x="102" y="210"/>
                    </a:lnTo>
                    <a:lnTo>
                      <a:pt x="92" y="192"/>
                    </a:lnTo>
                    <a:lnTo>
                      <a:pt x="82" y="178"/>
                    </a:lnTo>
                    <a:lnTo>
                      <a:pt x="92" y="178"/>
                    </a:lnTo>
                    <a:lnTo>
                      <a:pt x="104" y="182"/>
                    </a:lnTo>
                    <a:lnTo>
                      <a:pt x="118" y="184"/>
                    </a:lnTo>
                    <a:lnTo>
                      <a:pt x="134" y="186"/>
                    </a:lnTo>
                    <a:lnTo>
                      <a:pt x="144" y="184"/>
                    </a:lnTo>
                    <a:lnTo>
                      <a:pt x="154" y="182"/>
                    </a:lnTo>
                    <a:lnTo>
                      <a:pt x="170" y="174"/>
                    </a:lnTo>
                    <a:lnTo>
                      <a:pt x="168" y="168"/>
                    </a:lnTo>
                    <a:lnTo>
                      <a:pt x="162" y="162"/>
                    </a:lnTo>
                    <a:lnTo>
                      <a:pt x="156" y="156"/>
                    </a:lnTo>
                    <a:lnTo>
                      <a:pt x="150" y="152"/>
                    </a:lnTo>
                    <a:lnTo>
                      <a:pt x="130" y="146"/>
                    </a:lnTo>
                    <a:lnTo>
                      <a:pt x="108" y="140"/>
                    </a:lnTo>
                    <a:lnTo>
                      <a:pt x="60" y="132"/>
                    </a:lnTo>
                    <a:lnTo>
                      <a:pt x="40" y="126"/>
                    </a:lnTo>
                    <a:lnTo>
                      <a:pt x="32" y="122"/>
                    </a:lnTo>
                    <a:lnTo>
                      <a:pt x="26" y="118"/>
                    </a:lnTo>
                    <a:lnTo>
                      <a:pt x="26" y="130"/>
                    </a:lnTo>
                    <a:lnTo>
                      <a:pt x="8" y="134"/>
                    </a:lnTo>
                    <a:lnTo>
                      <a:pt x="2" y="138"/>
                    </a:lnTo>
                    <a:lnTo>
                      <a:pt x="2" y="142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4" y="152"/>
                    </a:lnTo>
                    <a:lnTo>
                      <a:pt x="12" y="154"/>
                    </a:lnTo>
                    <a:lnTo>
                      <a:pt x="20" y="156"/>
                    </a:lnTo>
                    <a:lnTo>
                      <a:pt x="22" y="158"/>
                    </a:lnTo>
                    <a:lnTo>
                      <a:pt x="22" y="160"/>
                    </a:lnTo>
                    <a:lnTo>
                      <a:pt x="22" y="164"/>
                    </a:lnTo>
                    <a:lnTo>
                      <a:pt x="20" y="168"/>
                    </a:lnTo>
                    <a:lnTo>
                      <a:pt x="16" y="170"/>
                    </a:lnTo>
                    <a:lnTo>
                      <a:pt x="16" y="174"/>
                    </a:lnTo>
                    <a:lnTo>
                      <a:pt x="16" y="176"/>
                    </a:lnTo>
                    <a:lnTo>
                      <a:pt x="18" y="178"/>
                    </a:lnTo>
                    <a:lnTo>
                      <a:pt x="20" y="176"/>
                    </a:lnTo>
                    <a:lnTo>
                      <a:pt x="26" y="174"/>
                    </a:lnTo>
                    <a:lnTo>
                      <a:pt x="26" y="186"/>
                    </a:lnTo>
                    <a:lnTo>
                      <a:pt x="30" y="198"/>
                    </a:lnTo>
                    <a:lnTo>
                      <a:pt x="34" y="206"/>
                    </a:lnTo>
                    <a:lnTo>
                      <a:pt x="36" y="210"/>
                    </a:lnTo>
                    <a:lnTo>
                      <a:pt x="40" y="212"/>
                    </a:lnTo>
                    <a:lnTo>
                      <a:pt x="40" y="216"/>
                    </a:lnTo>
                    <a:lnTo>
                      <a:pt x="42" y="222"/>
                    </a:lnTo>
                    <a:lnTo>
                      <a:pt x="44" y="226"/>
                    </a:lnTo>
                    <a:lnTo>
                      <a:pt x="44" y="232"/>
                    </a:lnTo>
                    <a:lnTo>
                      <a:pt x="54" y="238"/>
                    </a:lnTo>
                    <a:lnTo>
                      <a:pt x="62" y="244"/>
                    </a:lnTo>
                    <a:lnTo>
                      <a:pt x="62" y="256"/>
                    </a:lnTo>
                    <a:lnTo>
                      <a:pt x="50" y="258"/>
                    </a:lnTo>
                    <a:lnTo>
                      <a:pt x="42" y="264"/>
                    </a:lnTo>
                    <a:lnTo>
                      <a:pt x="30" y="278"/>
                    </a:lnTo>
                    <a:lnTo>
                      <a:pt x="36" y="284"/>
                    </a:lnTo>
                    <a:lnTo>
                      <a:pt x="40" y="286"/>
                    </a:lnTo>
                    <a:lnTo>
                      <a:pt x="44" y="288"/>
                    </a:lnTo>
                    <a:lnTo>
                      <a:pt x="36" y="296"/>
                    </a:lnTo>
                    <a:lnTo>
                      <a:pt x="30" y="302"/>
                    </a:lnTo>
                    <a:lnTo>
                      <a:pt x="24" y="304"/>
                    </a:lnTo>
                    <a:lnTo>
                      <a:pt x="22" y="314"/>
                    </a:lnTo>
                    <a:lnTo>
                      <a:pt x="16" y="316"/>
                    </a:lnTo>
                    <a:lnTo>
                      <a:pt x="18" y="322"/>
                    </a:lnTo>
                    <a:lnTo>
                      <a:pt x="22" y="332"/>
                    </a:lnTo>
                    <a:lnTo>
                      <a:pt x="28" y="342"/>
                    </a:lnTo>
                    <a:lnTo>
                      <a:pt x="32" y="352"/>
                    </a:lnTo>
                    <a:lnTo>
                      <a:pt x="34" y="362"/>
                    </a:lnTo>
                    <a:lnTo>
                      <a:pt x="34" y="364"/>
                    </a:lnTo>
                    <a:lnTo>
                      <a:pt x="36" y="364"/>
                    </a:lnTo>
                    <a:lnTo>
                      <a:pt x="38" y="364"/>
                    </a:lnTo>
                    <a:lnTo>
                      <a:pt x="46" y="362"/>
                    </a:lnTo>
                    <a:lnTo>
                      <a:pt x="54" y="358"/>
                    </a:lnTo>
                    <a:lnTo>
                      <a:pt x="64" y="362"/>
                    </a:lnTo>
                    <a:lnTo>
                      <a:pt x="74" y="362"/>
                    </a:lnTo>
                    <a:lnTo>
                      <a:pt x="86" y="362"/>
                    </a:lnTo>
                    <a:lnTo>
                      <a:pt x="96" y="374"/>
                    </a:lnTo>
                    <a:lnTo>
                      <a:pt x="96" y="384"/>
                    </a:lnTo>
                    <a:lnTo>
                      <a:pt x="102" y="388"/>
                    </a:lnTo>
                    <a:lnTo>
                      <a:pt x="108" y="398"/>
                    </a:lnTo>
                    <a:lnTo>
                      <a:pt x="112" y="402"/>
                    </a:lnTo>
                    <a:lnTo>
                      <a:pt x="116" y="402"/>
                    </a:lnTo>
                    <a:lnTo>
                      <a:pt x="122" y="404"/>
                    </a:lnTo>
                    <a:lnTo>
                      <a:pt x="122" y="402"/>
                    </a:lnTo>
                    <a:lnTo>
                      <a:pt x="124" y="412"/>
                    </a:lnTo>
                    <a:lnTo>
                      <a:pt x="118" y="414"/>
                    </a:lnTo>
                    <a:lnTo>
                      <a:pt x="104" y="416"/>
                    </a:lnTo>
                    <a:lnTo>
                      <a:pt x="110" y="432"/>
                    </a:lnTo>
                    <a:lnTo>
                      <a:pt x="122" y="434"/>
                    </a:lnTo>
                    <a:lnTo>
                      <a:pt x="142" y="428"/>
                    </a:lnTo>
                    <a:lnTo>
                      <a:pt x="154" y="436"/>
                    </a:lnTo>
                    <a:lnTo>
                      <a:pt x="154" y="444"/>
                    </a:lnTo>
                    <a:lnTo>
                      <a:pt x="154" y="452"/>
                    </a:lnTo>
                    <a:lnTo>
                      <a:pt x="172" y="452"/>
                    </a:lnTo>
                    <a:lnTo>
                      <a:pt x="176" y="466"/>
                    </a:lnTo>
                    <a:lnTo>
                      <a:pt x="188" y="468"/>
                    </a:lnTo>
                    <a:lnTo>
                      <a:pt x="192" y="472"/>
                    </a:lnTo>
                    <a:lnTo>
                      <a:pt x="208" y="468"/>
                    </a:lnTo>
                    <a:lnTo>
                      <a:pt x="212" y="476"/>
                    </a:lnTo>
                    <a:lnTo>
                      <a:pt x="222" y="478"/>
                    </a:lnTo>
                    <a:lnTo>
                      <a:pt x="230" y="480"/>
                    </a:lnTo>
                    <a:lnTo>
                      <a:pt x="240" y="482"/>
                    </a:lnTo>
                    <a:lnTo>
                      <a:pt x="246" y="484"/>
                    </a:lnTo>
                    <a:lnTo>
                      <a:pt x="252" y="486"/>
                    </a:lnTo>
                    <a:lnTo>
                      <a:pt x="254" y="488"/>
                    </a:lnTo>
                    <a:lnTo>
                      <a:pt x="254" y="490"/>
                    </a:lnTo>
                    <a:lnTo>
                      <a:pt x="252" y="492"/>
                    </a:lnTo>
                    <a:lnTo>
                      <a:pt x="248" y="498"/>
                    </a:lnTo>
                    <a:lnTo>
                      <a:pt x="252" y="506"/>
                    </a:lnTo>
                    <a:lnTo>
                      <a:pt x="254" y="514"/>
                    </a:lnTo>
                    <a:lnTo>
                      <a:pt x="254" y="518"/>
                    </a:lnTo>
                    <a:lnTo>
                      <a:pt x="236" y="518"/>
                    </a:lnTo>
                    <a:lnTo>
                      <a:pt x="228" y="526"/>
                    </a:lnTo>
                    <a:lnTo>
                      <a:pt x="228" y="534"/>
                    </a:lnTo>
                    <a:lnTo>
                      <a:pt x="242" y="536"/>
                    </a:lnTo>
                    <a:lnTo>
                      <a:pt x="232" y="542"/>
                    </a:lnTo>
                    <a:lnTo>
                      <a:pt x="222" y="546"/>
                    </a:lnTo>
                    <a:lnTo>
                      <a:pt x="230" y="556"/>
                    </a:lnTo>
                    <a:lnTo>
                      <a:pt x="222" y="558"/>
                    </a:lnTo>
                    <a:lnTo>
                      <a:pt x="222" y="570"/>
                    </a:lnTo>
                    <a:lnTo>
                      <a:pt x="208" y="572"/>
                    </a:lnTo>
                    <a:lnTo>
                      <a:pt x="212" y="576"/>
                    </a:lnTo>
                    <a:lnTo>
                      <a:pt x="216" y="580"/>
                    </a:lnTo>
                    <a:lnTo>
                      <a:pt x="222" y="584"/>
                    </a:lnTo>
                    <a:lnTo>
                      <a:pt x="234" y="586"/>
                    </a:lnTo>
                    <a:lnTo>
                      <a:pt x="258" y="604"/>
                    </a:lnTo>
                    <a:lnTo>
                      <a:pt x="268" y="604"/>
                    </a:lnTo>
                    <a:lnTo>
                      <a:pt x="280" y="604"/>
                    </a:lnTo>
                    <a:lnTo>
                      <a:pt x="292" y="608"/>
                    </a:lnTo>
                    <a:lnTo>
                      <a:pt x="306" y="610"/>
                    </a:lnTo>
                    <a:lnTo>
                      <a:pt x="316" y="612"/>
                    </a:lnTo>
                    <a:lnTo>
                      <a:pt x="328" y="620"/>
                    </a:lnTo>
                    <a:lnTo>
                      <a:pt x="342" y="620"/>
                    </a:lnTo>
                    <a:lnTo>
                      <a:pt x="360" y="626"/>
                    </a:lnTo>
                    <a:lnTo>
                      <a:pt x="364" y="634"/>
                    </a:lnTo>
                    <a:lnTo>
                      <a:pt x="374" y="636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8" y="644"/>
                    </a:lnTo>
                    <a:lnTo>
                      <a:pt x="388" y="648"/>
                    </a:lnTo>
                    <a:lnTo>
                      <a:pt x="390" y="650"/>
                    </a:lnTo>
                    <a:lnTo>
                      <a:pt x="398" y="650"/>
                    </a:lnTo>
                    <a:lnTo>
                      <a:pt x="404" y="644"/>
                    </a:lnTo>
                    <a:lnTo>
                      <a:pt x="408" y="642"/>
                    </a:lnTo>
                    <a:lnTo>
                      <a:pt x="396" y="622"/>
                    </a:lnTo>
                    <a:lnTo>
                      <a:pt x="390" y="612"/>
                    </a:lnTo>
                    <a:lnTo>
                      <a:pt x="384" y="600"/>
                    </a:lnTo>
                    <a:lnTo>
                      <a:pt x="376" y="592"/>
                    </a:lnTo>
                    <a:lnTo>
                      <a:pt x="370" y="590"/>
                    </a:lnTo>
                    <a:lnTo>
                      <a:pt x="370" y="582"/>
                    </a:lnTo>
                    <a:lnTo>
                      <a:pt x="376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6" y="562"/>
                    </a:lnTo>
                    <a:lnTo>
                      <a:pt x="394" y="556"/>
                    </a:lnTo>
                    <a:lnTo>
                      <a:pt x="402" y="548"/>
                    </a:lnTo>
                    <a:lnTo>
                      <a:pt x="398" y="542"/>
                    </a:lnTo>
                    <a:lnTo>
                      <a:pt x="392" y="534"/>
                    </a:lnTo>
                    <a:lnTo>
                      <a:pt x="384" y="520"/>
                    </a:lnTo>
                    <a:lnTo>
                      <a:pt x="368" y="520"/>
                    </a:lnTo>
                    <a:lnTo>
                      <a:pt x="368" y="510"/>
                    </a:lnTo>
                    <a:lnTo>
                      <a:pt x="362" y="512"/>
                    </a:lnTo>
                    <a:lnTo>
                      <a:pt x="358" y="512"/>
                    </a:lnTo>
                    <a:lnTo>
                      <a:pt x="358" y="510"/>
                    </a:lnTo>
                    <a:lnTo>
                      <a:pt x="358" y="508"/>
                    </a:lnTo>
                    <a:lnTo>
                      <a:pt x="358" y="496"/>
                    </a:lnTo>
                    <a:lnTo>
                      <a:pt x="358" y="494"/>
                    </a:lnTo>
                    <a:lnTo>
                      <a:pt x="358" y="478"/>
                    </a:lnTo>
                    <a:lnTo>
                      <a:pt x="368" y="468"/>
                    </a:lnTo>
                    <a:lnTo>
                      <a:pt x="376" y="480"/>
                    </a:lnTo>
                    <a:lnTo>
                      <a:pt x="386" y="476"/>
                    </a:lnTo>
                    <a:lnTo>
                      <a:pt x="384" y="462"/>
                    </a:lnTo>
                    <a:lnTo>
                      <a:pt x="408" y="442"/>
                    </a:lnTo>
                    <a:lnTo>
                      <a:pt x="432" y="446"/>
                    </a:lnTo>
                    <a:lnTo>
                      <a:pt x="450" y="452"/>
                    </a:lnTo>
                    <a:lnTo>
                      <a:pt x="466" y="464"/>
                    </a:lnTo>
                    <a:lnTo>
                      <a:pt x="476" y="462"/>
                    </a:lnTo>
                    <a:lnTo>
                      <a:pt x="488" y="466"/>
                    </a:lnTo>
                    <a:lnTo>
                      <a:pt x="494" y="458"/>
                    </a:lnTo>
                    <a:lnTo>
                      <a:pt x="528" y="458"/>
                    </a:lnTo>
                    <a:lnTo>
                      <a:pt x="540" y="466"/>
                    </a:lnTo>
                    <a:lnTo>
                      <a:pt x="574" y="464"/>
                    </a:lnTo>
                    <a:lnTo>
                      <a:pt x="574" y="452"/>
                    </a:lnTo>
                    <a:lnTo>
                      <a:pt x="550" y="442"/>
                    </a:lnTo>
                    <a:lnTo>
                      <a:pt x="556" y="434"/>
                    </a:lnTo>
                    <a:lnTo>
                      <a:pt x="556" y="422"/>
                    </a:lnTo>
                    <a:lnTo>
                      <a:pt x="572" y="420"/>
                    </a:lnTo>
                    <a:lnTo>
                      <a:pt x="558" y="414"/>
                    </a:lnTo>
                    <a:lnTo>
                      <a:pt x="552" y="400"/>
                    </a:lnTo>
                    <a:lnTo>
                      <a:pt x="574" y="400"/>
                    </a:lnTo>
                    <a:lnTo>
                      <a:pt x="648" y="386"/>
                    </a:lnTo>
                    <a:lnTo>
                      <a:pt x="658" y="374"/>
                    </a:lnTo>
                    <a:lnTo>
                      <a:pt x="688" y="378"/>
                    </a:lnTo>
                    <a:lnTo>
                      <a:pt x="700" y="398"/>
                    </a:lnTo>
                    <a:lnTo>
                      <a:pt x="736" y="402"/>
                    </a:lnTo>
                    <a:lnTo>
                      <a:pt x="736" y="410"/>
                    </a:lnTo>
                    <a:lnTo>
                      <a:pt x="754" y="410"/>
                    </a:lnTo>
                    <a:lnTo>
                      <a:pt x="772" y="394"/>
                    </a:lnTo>
                    <a:lnTo>
                      <a:pt x="782" y="394"/>
                    </a:lnTo>
                    <a:lnTo>
                      <a:pt x="782" y="402"/>
                    </a:lnTo>
                    <a:lnTo>
                      <a:pt x="800" y="412"/>
                    </a:lnTo>
                    <a:lnTo>
                      <a:pt x="856" y="462"/>
                    </a:lnTo>
                    <a:lnTo>
                      <a:pt x="864" y="464"/>
                    </a:lnTo>
                    <a:lnTo>
                      <a:pt x="864" y="454"/>
                    </a:lnTo>
                    <a:lnTo>
                      <a:pt x="876" y="456"/>
                    </a:lnTo>
                    <a:lnTo>
                      <a:pt x="878" y="464"/>
                    </a:lnTo>
                    <a:lnTo>
                      <a:pt x="898" y="468"/>
                    </a:lnTo>
                    <a:lnTo>
                      <a:pt x="906" y="458"/>
                    </a:lnTo>
                    <a:lnTo>
                      <a:pt x="948" y="486"/>
                    </a:lnTo>
                    <a:lnTo>
                      <a:pt x="970" y="49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86" name="Freeform 168"/>
              <p:cNvSpPr>
                <a:spLocks noChangeAspect="1"/>
              </p:cNvSpPr>
              <p:nvPr/>
            </p:nvSpPr>
            <p:spPr bwMode="auto">
              <a:xfrm>
                <a:off x="2969" y="1704"/>
                <a:ext cx="42" cy="18"/>
              </a:xfrm>
              <a:custGeom>
                <a:avLst/>
                <a:gdLst>
                  <a:gd name="T0" fmla="*/ 40 w 42"/>
                  <a:gd name="T1" fmla="*/ 18 h 18"/>
                  <a:gd name="T2" fmla="*/ 42 w 42"/>
                  <a:gd name="T3" fmla="*/ 6 h 18"/>
                  <a:gd name="T4" fmla="*/ 36 w 42"/>
                  <a:gd name="T5" fmla="*/ 4 h 18"/>
                  <a:gd name="T6" fmla="*/ 30 w 42"/>
                  <a:gd name="T7" fmla="*/ 2 h 18"/>
                  <a:gd name="T8" fmla="*/ 22 w 42"/>
                  <a:gd name="T9" fmla="*/ 2 h 18"/>
                  <a:gd name="T10" fmla="*/ 14 w 42"/>
                  <a:gd name="T11" fmla="*/ 0 h 18"/>
                  <a:gd name="T12" fmla="*/ 12 w 42"/>
                  <a:gd name="T13" fmla="*/ 8 h 18"/>
                  <a:gd name="T14" fmla="*/ 8 w 42"/>
                  <a:gd name="T15" fmla="*/ 8 h 18"/>
                  <a:gd name="T16" fmla="*/ 4 w 42"/>
                  <a:gd name="T17" fmla="*/ 10 h 18"/>
                  <a:gd name="T18" fmla="*/ 2 w 42"/>
                  <a:gd name="T19" fmla="*/ 14 h 18"/>
                  <a:gd name="T20" fmla="*/ 0 w 42"/>
                  <a:gd name="T21" fmla="*/ 18 h 18"/>
                  <a:gd name="T22" fmla="*/ 40 w 42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18"/>
                  <a:gd name="T38" fmla="*/ 42 w 42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18">
                    <a:moveTo>
                      <a:pt x="40" y="18"/>
                    </a:moveTo>
                    <a:lnTo>
                      <a:pt x="42" y="6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178" name="Freeform 169"/>
            <p:cNvSpPr>
              <a:spLocks noChangeAspect="1"/>
            </p:cNvSpPr>
            <p:nvPr/>
          </p:nvSpPr>
          <p:spPr bwMode="auto">
            <a:xfrm>
              <a:off x="2385" y="1666"/>
              <a:ext cx="45" cy="103"/>
            </a:xfrm>
            <a:custGeom>
              <a:avLst/>
              <a:gdLst>
                <a:gd name="T0" fmla="*/ 52 w 44"/>
                <a:gd name="T1" fmla="*/ 1023 h 94"/>
                <a:gd name="T2" fmla="*/ 18 w 44"/>
                <a:gd name="T3" fmla="*/ 1023 h 94"/>
                <a:gd name="T4" fmla="*/ 14 w 44"/>
                <a:gd name="T5" fmla="*/ 1023 h 94"/>
                <a:gd name="T6" fmla="*/ 10 w 44"/>
                <a:gd name="T7" fmla="*/ 1023 h 94"/>
                <a:gd name="T8" fmla="*/ 8 w 44"/>
                <a:gd name="T9" fmla="*/ 855 h 94"/>
                <a:gd name="T10" fmla="*/ 10 w 44"/>
                <a:gd name="T11" fmla="*/ 757 h 94"/>
                <a:gd name="T12" fmla="*/ 8 w 44"/>
                <a:gd name="T13" fmla="*/ 736 h 94"/>
                <a:gd name="T14" fmla="*/ 4 w 44"/>
                <a:gd name="T15" fmla="*/ 711 h 94"/>
                <a:gd name="T16" fmla="*/ 0 w 44"/>
                <a:gd name="T17" fmla="*/ 691 h 94"/>
                <a:gd name="T18" fmla="*/ 0 w 44"/>
                <a:gd name="T19" fmla="*/ 649 h 94"/>
                <a:gd name="T20" fmla="*/ 0 w 44"/>
                <a:gd name="T21" fmla="*/ 582 h 94"/>
                <a:gd name="T22" fmla="*/ 2 w 44"/>
                <a:gd name="T23" fmla="*/ 540 h 94"/>
                <a:gd name="T24" fmla="*/ 6 w 44"/>
                <a:gd name="T25" fmla="*/ 438 h 94"/>
                <a:gd name="T26" fmla="*/ 12 w 44"/>
                <a:gd name="T27" fmla="*/ 342 h 94"/>
                <a:gd name="T28" fmla="*/ 14 w 44"/>
                <a:gd name="T29" fmla="*/ 281 h 94"/>
                <a:gd name="T30" fmla="*/ 14 w 44"/>
                <a:gd name="T31" fmla="*/ 234 h 94"/>
                <a:gd name="T32" fmla="*/ 14 w 44"/>
                <a:gd name="T33" fmla="*/ 195 h 94"/>
                <a:gd name="T34" fmla="*/ 12 w 44"/>
                <a:gd name="T35" fmla="*/ 178 h 94"/>
                <a:gd name="T36" fmla="*/ 10 w 44"/>
                <a:gd name="T37" fmla="*/ 148 h 94"/>
                <a:gd name="T38" fmla="*/ 10 w 44"/>
                <a:gd name="T39" fmla="*/ 123 h 94"/>
                <a:gd name="T40" fmla="*/ 10 w 44"/>
                <a:gd name="T41" fmla="*/ 4 h 94"/>
                <a:gd name="T42" fmla="*/ 12 w 44"/>
                <a:gd name="T43" fmla="*/ 0 h 94"/>
                <a:gd name="T44" fmla="*/ 18 w 44"/>
                <a:gd name="T45" fmla="*/ 2 h 94"/>
                <a:gd name="T46" fmla="*/ 50 w 44"/>
                <a:gd name="T47" fmla="*/ 4 h 94"/>
                <a:gd name="T48" fmla="*/ 66 w 44"/>
                <a:gd name="T49" fmla="*/ 4 h 94"/>
                <a:gd name="T50" fmla="*/ 70 w 44"/>
                <a:gd name="T51" fmla="*/ 85 h 94"/>
                <a:gd name="T52" fmla="*/ 74 w 44"/>
                <a:gd name="T53" fmla="*/ 123 h 94"/>
                <a:gd name="T54" fmla="*/ 70 w 44"/>
                <a:gd name="T55" fmla="*/ 256 h 94"/>
                <a:gd name="T56" fmla="*/ 62 w 44"/>
                <a:gd name="T57" fmla="*/ 369 h 94"/>
                <a:gd name="T58" fmla="*/ 58 w 44"/>
                <a:gd name="T59" fmla="*/ 450 h 94"/>
                <a:gd name="T60" fmla="*/ 56 w 44"/>
                <a:gd name="T61" fmla="*/ 559 h 94"/>
                <a:gd name="T62" fmla="*/ 58 w 44"/>
                <a:gd name="T63" fmla="*/ 593 h 94"/>
                <a:gd name="T64" fmla="*/ 58 w 44"/>
                <a:gd name="T65" fmla="*/ 672 h 94"/>
                <a:gd name="T66" fmla="*/ 58 w 44"/>
                <a:gd name="T67" fmla="*/ 736 h 94"/>
                <a:gd name="T68" fmla="*/ 56 w 44"/>
                <a:gd name="T69" fmla="*/ 779 h 94"/>
                <a:gd name="T70" fmla="*/ 58 w 44"/>
                <a:gd name="T71" fmla="*/ 792 h 94"/>
                <a:gd name="T72" fmla="*/ 60 w 44"/>
                <a:gd name="T73" fmla="*/ 839 h 94"/>
                <a:gd name="T74" fmla="*/ 58 w 44"/>
                <a:gd name="T75" fmla="*/ 883 h 94"/>
                <a:gd name="T76" fmla="*/ 56 w 44"/>
                <a:gd name="T77" fmla="*/ 908 h 94"/>
                <a:gd name="T78" fmla="*/ 54 w 44"/>
                <a:gd name="T79" fmla="*/ 937 h 94"/>
                <a:gd name="T80" fmla="*/ 54 w 44"/>
                <a:gd name="T81" fmla="*/ 995 h 94"/>
                <a:gd name="T82" fmla="*/ 52 w 44"/>
                <a:gd name="T83" fmla="*/ 1023 h 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94"/>
                <a:gd name="T128" fmla="*/ 44 w 44"/>
                <a:gd name="T129" fmla="*/ 94 h 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94">
                  <a:moveTo>
                    <a:pt x="26" y="94"/>
                  </a:moveTo>
                  <a:lnTo>
                    <a:pt x="18" y="94"/>
                  </a:lnTo>
                  <a:lnTo>
                    <a:pt x="14" y="94"/>
                  </a:lnTo>
                  <a:lnTo>
                    <a:pt x="10" y="94"/>
                  </a:lnTo>
                  <a:lnTo>
                    <a:pt x="8" y="80"/>
                  </a:lnTo>
                  <a:lnTo>
                    <a:pt x="10" y="70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4" y="4"/>
                  </a:lnTo>
                  <a:lnTo>
                    <a:pt x="40" y="4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2" y="24"/>
                  </a:lnTo>
                  <a:lnTo>
                    <a:pt x="36" y="34"/>
                  </a:lnTo>
                  <a:lnTo>
                    <a:pt x="32" y="42"/>
                  </a:lnTo>
                  <a:lnTo>
                    <a:pt x="30" y="52"/>
                  </a:lnTo>
                  <a:lnTo>
                    <a:pt x="32" y="56"/>
                  </a:lnTo>
                  <a:lnTo>
                    <a:pt x="32" y="62"/>
                  </a:lnTo>
                  <a:lnTo>
                    <a:pt x="32" y="68"/>
                  </a:lnTo>
                  <a:lnTo>
                    <a:pt x="30" y="72"/>
                  </a:lnTo>
                  <a:lnTo>
                    <a:pt x="32" y="74"/>
                  </a:lnTo>
                  <a:lnTo>
                    <a:pt x="34" y="78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79" name="Freeform 170"/>
            <p:cNvSpPr>
              <a:spLocks noChangeAspect="1"/>
            </p:cNvSpPr>
            <p:nvPr/>
          </p:nvSpPr>
          <p:spPr bwMode="auto">
            <a:xfrm>
              <a:off x="2570" y="1471"/>
              <a:ext cx="59" cy="39"/>
            </a:xfrm>
            <a:custGeom>
              <a:avLst/>
              <a:gdLst>
                <a:gd name="T0" fmla="*/ 76 w 58"/>
                <a:gd name="T1" fmla="*/ 287 h 36"/>
                <a:gd name="T2" fmla="*/ 74 w 58"/>
                <a:gd name="T3" fmla="*/ 287 h 36"/>
                <a:gd name="T4" fmla="*/ 74 w 58"/>
                <a:gd name="T5" fmla="*/ 271 h 36"/>
                <a:gd name="T6" fmla="*/ 74 w 58"/>
                <a:gd name="T7" fmla="*/ 236 h 36"/>
                <a:gd name="T8" fmla="*/ 76 w 58"/>
                <a:gd name="T9" fmla="*/ 201 h 36"/>
                <a:gd name="T10" fmla="*/ 78 w 58"/>
                <a:gd name="T11" fmla="*/ 186 h 36"/>
                <a:gd name="T12" fmla="*/ 82 w 58"/>
                <a:gd name="T13" fmla="*/ 172 h 36"/>
                <a:gd name="T14" fmla="*/ 84 w 58"/>
                <a:gd name="T15" fmla="*/ 147 h 36"/>
                <a:gd name="T16" fmla="*/ 82 w 58"/>
                <a:gd name="T17" fmla="*/ 107 h 36"/>
                <a:gd name="T18" fmla="*/ 80 w 58"/>
                <a:gd name="T19" fmla="*/ 91 h 36"/>
                <a:gd name="T20" fmla="*/ 74 w 58"/>
                <a:gd name="T21" fmla="*/ 6 h 36"/>
                <a:gd name="T22" fmla="*/ 58 w 58"/>
                <a:gd name="T23" fmla="*/ 0 h 36"/>
                <a:gd name="T24" fmla="*/ 18 w 58"/>
                <a:gd name="T25" fmla="*/ 4 h 36"/>
                <a:gd name="T26" fmla="*/ 14 w 58"/>
                <a:gd name="T27" fmla="*/ 2 h 36"/>
                <a:gd name="T28" fmla="*/ 12 w 58"/>
                <a:gd name="T29" fmla="*/ 0 h 36"/>
                <a:gd name="T30" fmla="*/ 0 w 58"/>
                <a:gd name="T31" fmla="*/ 6 h 36"/>
                <a:gd name="T32" fmla="*/ 4 w 58"/>
                <a:gd name="T33" fmla="*/ 78 h 36"/>
                <a:gd name="T34" fmla="*/ 10 w 58"/>
                <a:gd name="T35" fmla="*/ 126 h 36"/>
                <a:gd name="T36" fmla="*/ 16 w 58"/>
                <a:gd name="T37" fmla="*/ 147 h 36"/>
                <a:gd name="T38" fmla="*/ 24 w 58"/>
                <a:gd name="T39" fmla="*/ 159 h 36"/>
                <a:gd name="T40" fmla="*/ 24 w 58"/>
                <a:gd name="T41" fmla="*/ 186 h 36"/>
                <a:gd name="T42" fmla="*/ 26 w 58"/>
                <a:gd name="T43" fmla="*/ 201 h 36"/>
                <a:gd name="T44" fmla="*/ 56 w 58"/>
                <a:gd name="T45" fmla="*/ 218 h 36"/>
                <a:gd name="T46" fmla="*/ 62 w 58"/>
                <a:gd name="T47" fmla="*/ 218 h 36"/>
                <a:gd name="T48" fmla="*/ 62 w 58"/>
                <a:gd name="T49" fmla="*/ 236 h 36"/>
                <a:gd name="T50" fmla="*/ 64 w 58"/>
                <a:gd name="T51" fmla="*/ 236 h 36"/>
                <a:gd name="T52" fmla="*/ 66 w 58"/>
                <a:gd name="T53" fmla="*/ 271 h 36"/>
                <a:gd name="T54" fmla="*/ 68 w 58"/>
                <a:gd name="T55" fmla="*/ 287 h 36"/>
                <a:gd name="T56" fmla="*/ 76 w 58"/>
                <a:gd name="T57" fmla="*/ 287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36"/>
                <a:gd name="T89" fmla="*/ 58 w 58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36">
                  <a:moveTo>
                    <a:pt x="50" y="36"/>
                  </a:moveTo>
                  <a:lnTo>
                    <a:pt x="48" y="36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6" y="22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6" y="18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4"/>
                  </a:lnTo>
                  <a:lnTo>
                    <a:pt x="42" y="36"/>
                  </a:lnTo>
                  <a:lnTo>
                    <a:pt x="50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0" name="Freeform 171"/>
            <p:cNvSpPr>
              <a:spLocks noChangeAspect="1"/>
            </p:cNvSpPr>
            <p:nvPr/>
          </p:nvSpPr>
          <p:spPr bwMode="auto">
            <a:xfrm>
              <a:off x="2581" y="1423"/>
              <a:ext cx="55" cy="56"/>
            </a:xfrm>
            <a:custGeom>
              <a:avLst/>
              <a:gdLst>
                <a:gd name="T0" fmla="*/ 80 w 54"/>
                <a:gd name="T1" fmla="*/ 0 h 52"/>
                <a:gd name="T2" fmla="*/ 80 w 54"/>
                <a:gd name="T3" fmla="*/ 67 h 52"/>
                <a:gd name="T4" fmla="*/ 78 w 54"/>
                <a:gd name="T5" fmla="*/ 121 h 52"/>
                <a:gd name="T6" fmla="*/ 78 w 54"/>
                <a:gd name="T7" fmla="*/ 163 h 52"/>
                <a:gd name="T8" fmla="*/ 80 w 54"/>
                <a:gd name="T9" fmla="*/ 163 h 52"/>
                <a:gd name="T10" fmla="*/ 76 w 54"/>
                <a:gd name="T11" fmla="*/ 221 h 52"/>
                <a:gd name="T12" fmla="*/ 72 w 54"/>
                <a:gd name="T13" fmla="*/ 244 h 52"/>
                <a:gd name="T14" fmla="*/ 70 w 54"/>
                <a:gd name="T15" fmla="*/ 276 h 52"/>
                <a:gd name="T16" fmla="*/ 68 w 54"/>
                <a:gd name="T17" fmla="*/ 320 h 52"/>
                <a:gd name="T18" fmla="*/ 66 w 54"/>
                <a:gd name="T19" fmla="*/ 345 h 52"/>
                <a:gd name="T20" fmla="*/ 64 w 54"/>
                <a:gd name="T21" fmla="*/ 353 h 52"/>
                <a:gd name="T22" fmla="*/ 56 w 54"/>
                <a:gd name="T23" fmla="*/ 320 h 52"/>
                <a:gd name="T24" fmla="*/ 20 w 54"/>
                <a:gd name="T25" fmla="*/ 304 h 52"/>
                <a:gd name="T26" fmla="*/ 6 w 54"/>
                <a:gd name="T27" fmla="*/ 328 h 52"/>
                <a:gd name="T28" fmla="*/ 2 w 54"/>
                <a:gd name="T29" fmla="*/ 320 h 52"/>
                <a:gd name="T30" fmla="*/ 0 w 54"/>
                <a:gd name="T31" fmla="*/ 304 h 52"/>
                <a:gd name="T32" fmla="*/ 10 w 54"/>
                <a:gd name="T33" fmla="*/ 262 h 52"/>
                <a:gd name="T34" fmla="*/ 14 w 54"/>
                <a:gd name="T35" fmla="*/ 221 h 52"/>
                <a:gd name="T36" fmla="*/ 18 w 54"/>
                <a:gd name="T37" fmla="*/ 163 h 52"/>
                <a:gd name="T38" fmla="*/ 22 w 54"/>
                <a:gd name="T39" fmla="*/ 121 h 52"/>
                <a:gd name="T40" fmla="*/ 24 w 54"/>
                <a:gd name="T41" fmla="*/ 90 h 52"/>
                <a:gd name="T42" fmla="*/ 56 w 54"/>
                <a:gd name="T43" fmla="*/ 90 h 52"/>
                <a:gd name="T44" fmla="*/ 58 w 54"/>
                <a:gd name="T45" fmla="*/ 58 h 52"/>
                <a:gd name="T46" fmla="*/ 66 w 54"/>
                <a:gd name="T47" fmla="*/ 4 h 52"/>
                <a:gd name="T48" fmla="*/ 72 w 54"/>
                <a:gd name="T49" fmla="*/ 2 h 52"/>
                <a:gd name="T50" fmla="*/ 80 w 54"/>
                <a:gd name="T51" fmla="*/ 0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4"/>
                <a:gd name="T79" fmla="*/ 0 h 52"/>
                <a:gd name="T80" fmla="*/ 54 w 54"/>
                <a:gd name="T81" fmla="*/ 52 h 5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4" h="52">
                  <a:moveTo>
                    <a:pt x="54" y="0"/>
                  </a:moveTo>
                  <a:lnTo>
                    <a:pt x="54" y="10"/>
                  </a:lnTo>
                  <a:lnTo>
                    <a:pt x="52" y="18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0" y="32"/>
                  </a:lnTo>
                  <a:lnTo>
                    <a:pt x="46" y="36"/>
                  </a:lnTo>
                  <a:lnTo>
                    <a:pt x="44" y="40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0" y="46"/>
                  </a:lnTo>
                  <a:lnTo>
                    <a:pt x="20" y="44"/>
                  </a:lnTo>
                  <a:lnTo>
                    <a:pt x="6" y="48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10" y="38"/>
                  </a:lnTo>
                  <a:lnTo>
                    <a:pt x="14" y="32"/>
                  </a:lnTo>
                  <a:lnTo>
                    <a:pt x="18" y="24"/>
                  </a:lnTo>
                  <a:lnTo>
                    <a:pt x="22" y="18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1" name="Freeform 172"/>
            <p:cNvSpPr>
              <a:spLocks noChangeAspect="1"/>
            </p:cNvSpPr>
            <p:nvPr/>
          </p:nvSpPr>
          <p:spPr bwMode="auto">
            <a:xfrm>
              <a:off x="2653" y="1340"/>
              <a:ext cx="34" cy="61"/>
            </a:xfrm>
            <a:custGeom>
              <a:avLst/>
              <a:gdLst>
                <a:gd name="T0" fmla="*/ 24 w 34"/>
                <a:gd name="T1" fmla="*/ 517 h 56"/>
                <a:gd name="T2" fmla="*/ 10 w 34"/>
                <a:gd name="T3" fmla="*/ 517 h 56"/>
                <a:gd name="T4" fmla="*/ 12 w 34"/>
                <a:gd name="T5" fmla="*/ 517 h 56"/>
                <a:gd name="T6" fmla="*/ 14 w 34"/>
                <a:gd name="T7" fmla="*/ 497 h 56"/>
                <a:gd name="T8" fmla="*/ 6 w 34"/>
                <a:gd name="T9" fmla="*/ 497 h 56"/>
                <a:gd name="T10" fmla="*/ 6 w 34"/>
                <a:gd name="T11" fmla="*/ 419 h 56"/>
                <a:gd name="T12" fmla="*/ 4 w 34"/>
                <a:gd name="T13" fmla="*/ 376 h 56"/>
                <a:gd name="T14" fmla="*/ 2 w 34"/>
                <a:gd name="T15" fmla="*/ 317 h 56"/>
                <a:gd name="T16" fmla="*/ 0 w 34"/>
                <a:gd name="T17" fmla="*/ 267 h 56"/>
                <a:gd name="T18" fmla="*/ 2 w 34"/>
                <a:gd name="T19" fmla="*/ 225 h 56"/>
                <a:gd name="T20" fmla="*/ 4 w 34"/>
                <a:gd name="T21" fmla="*/ 190 h 56"/>
                <a:gd name="T22" fmla="*/ 14 w 34"/>
                <a:gd name="T23" fmla="*/ 106 h 56"/>
                <a:gd name="T24" fmla="*/ 30 w 34"/>
                <a:gd name="T25" fmla="*/ 0 h 56"/>
                <a:gd name="T26" fmla="*/ 30 w 34"/>
                <a:gd name="T27" fmla="*/ 125 h 56"/>
                <a:gd name="T28" fmla="*/ 28 w 34"/>
                <a:gd name="T29" fmla="*/ 174 h 56"/>
                <a:gd name="T30" fmla="*/ 30 w 34"/>
                <a:gd name="T31" fmla="*/ 190 h 56"/>
                <a:gd name="T32" fmla="*/ 34 w 34"/>
                <a:gd name="T33" fmla="*/ 207 h 56"/>
                <a:gd name="T34" fmla="*/ 32 w 34"/>
                <a:gd name="T35" fmla="*/ 245 h 56"/>
                <a:gd name="T36" fmla="*/ 30 w 34"/>
                <a:gd name="T37" fmla="*/ 273 h 56"/>
                <a:gd name="T38" fmla="*/ 28 w 34"/>
                <a:gd name="T39" fmla="*/ 273 h 56"/>
                <a:gd name="T40" fmla="*/ 24 w 34"/>
                <a:gd name="T41" fmla="*/ 293 h 56"/>
                <a:gd name="T42" fmla="*/ 26 w 34"/>
                <a:gd name="T43" fmla="*/ 347 h 56"/>
                <a:gd name="T44" fmla="*/ 30 w 34"/>
                <a:gd name="T45" fmla="*/ 410 h 56"/>
                <a:gd name="T46" fmla="*/ 24 w 34"/>
                <a:gd name="T47" fmla="*/ 410 h 56"/>
                <a:gd name="T48" fmla="*/ 24 w 34"/>
                <a:gd name="T49" fmla="*/ 517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56"/>
                <a:gd name="T77" fmla="*/ 34 w 34"/>
                <a:gd name="T78" fmla="*/ 56 h 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56">
                  <a:moveTo>
                    <a:pt x="24" y="56"/>
                  </a:moveTo>
                  <a:lnTo>
                    <a:pt x="10" y="56"/>
                  </a:lnTo>
                  <a:lnTo>
                    <a:pt x="12" y="56"/>
                  </a:lnTo>
                  <a:lnTo>
                    <a:pt x="14" y="54"/>
                  </a:lnTo>
                  <a:lnTo>
                    <a:pt x="6" y="54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14" y="12"/>
                  </a:lnTo>
                  <a:lnTo>
                    <a:pt x="30" y="0"/>
                  </a:lnTo>
                  <a:lnTo>
                    <a:pt x="30" y="14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4" y="22"/>
                  </a:lnTo>
                  <a:lnTo>
                    <a:pt x="32" y="26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4" y="32"/>
                  </a:lnTo>
                  <a:lnTo>
                    <a:pt x="26" y="38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2" name="Freeform 173"/>
            <p:cNvSpPr>
              <a:spLocks noChangeAspect="1"/>
            </p:cNvSpPr>
            <p:nvPr/>
          </p:nvSpPr>
          <p:spPr bwMode="auto">
            <a:xfrm>
              <a:off x="2627" y="1548"/>
              <a:ext cx="68" cy="36"/>
            </a:xfrm>
            <a:custGeom>
              <a:avLst/>
              <a:gdLst>
                <a:gd name="T0" fmla="*/ 117 w 66"/>
                <a:gd name="T1" fmla="*/ 99 h 32"/>
                <a:gd name="T2" fmla="*/ 105 w 66"/>
                <a:gd name="T3" fmla="*/ 2 h 32"/>
                <a:gd name="T4" fmla="*/ 78 w 66"/>
                <a:gd name="T5" fmla="*/ 0 h 32"/>
                <a:gd name="T6" fmla="*/ 58 w 66"/>
                <a:gd name="T7" fmla="*/ 0 h 32"/>
                <a:gd name="T8" fmla="*/ 44 w 66"/>
                <a:gd name="T9" fmla="*/ 2 h 32"/>
                <a:gd name="T10" fmla="*/ 46 w 66"/>
                <a:gd name="T11" fmla="*/ 2 h 32"/>
                <a:gd name="T12" fmla="*/ 46 w 66"/>
                <a:gd name="T13" fmla="*/ 0 h 32"/>
                <a:gd name="T14" fmla="*/ 44 w 66"/>
                <a:gd name="T15" fmla="*/ 2 h 32"/>
                <a:gd name="T16" fmla="*/ 16 w 66"/>
                <a:gd name="T17" fmla="*/ 99 h 32"/>
                <a:gd name="T18" fmla="*/ 14 w 66"/>
                <a:gd name="T19" fmla="*/ 159 h 32"/>
                <a:gd name="T20" fmla="*/ 10 w 66"/>
                <a:gd name="T21" fmla="*/ 201 h 32"/>
                <a:gd name="T22" fmla="*/ 6 w 66"/>
                <a:gd name="T23" fmla="*/ 287 h 32"/>
                <a:gd name="T24" fmla="*/ 0 w 66"/>
                <a:gd name="T25" fmla="*/ 459 h 32"/>
                <a:gd name="T26" fmla="*/ 0 w 66"/>
                <a:gd name="T27" fmla="*/ 651 h 32"/>
                <a:gd name="T28" fmla="*/ 4 w 66"/>
                <a:gd name="T29" fmla="*/ 651 h 32"/>
                <a:gd name="T30" fmla="*/ 4 w 66"/>
                <a:gd name="T31" fmla="*/ 580 h 32"/>
                <a:gd name="T32" fmla="*/ 6 w 66"/>
                <a:gd name="T33" fmla="*/ 515 h 32"/>
                <a:gd name="T34" fmla="*/ 10 w 66"/>
                <a:gd name="T35" fmla="*/ 550 h 32"/>
                <a:gd name="T36" fmla="*/ 12 w 66"/>
                <a:gd name="T37" fmla="*/ 515 h 32"/>
                <a:gd name="T38" fmla="*/ 12 w 66"/>
                <a:gd name="T39" fmla="*/ 669 h 32"/>
                <a:gd name="T40" fmla="*/ 58 w 66"/>
                <a:gd name="T41" fmla="*/ 669 h 32"/>
                <a:gd name="T42" fmla="*/ 62 w 66"/>
                <a:gd name="T43" fmla="*/ 651 h 32"/>
                <a:gd name="T44" fmla="*/ 66 w 66"/>
                <a:gd name="T45" fmla="*/ 580 h 32"/>
                <a:gd name="T46" fmla="*/ 70 w 66"/>
                <a:gd name="T47" fmla="*/ 550 h 32"/>
                <a:gd name="T48" fmla="*/ 82 w 66"/>
                <a:gd name="T49" fmla="*/ 651 h 32"/>
                <a:gd name="T50" fmla="*/ 93 w 66"/>
                <a:gd name="T51" fmla="*/ 669 h 32"/>
                <a:gd name="T52" fmla="*/ 105 w 66"/>
                <a:gd name="T53" fmla="*/ 669 h 32"/>
                <a:gd name="T54" fmla="*/ 105 w 66"/>
                <a:gd name="T55" fmla="*/ 550 h 32"/>
                <a:gd name="T56" fmla="*/ 114 w 66"/>
                <a:gd name="T57" fmla="*/ 515 h 32"/>
                <a:gd name="T58" fmla="*/ 125 w 66"/>
                <a:gd name="T59" fmla="*/ 459 h 32"/>
                <a:gd name="T60" fmla="*/ 141 w 66"/>
                <a:gd name="T61" fmla="*/ 408 h 32"/>
                <a:gd name="T62" fmla="*/ 141 w 66"/>
                <a:gd name="T63" fmla="*/ 287 h 32"/>
                <a:gd name="T64" fmla="*/ 133 w 66"/>
                <a:gd name="T65" fmla="*/ 287 h 32"/>
                <a:gd name="T66" fmla="*/ 125 w 66"/>
                <a:gd name="T67" fmla="*/ 254 h 32"/>
                <a:gd name="T68" fmla="*/ 117 w 66"/>
                <a:gd name="T69" fmla="*/ 159 h 32"/>
                <a:gd name="T70" fmla="*/ 117 w 66"/>
                <a:gd name="T71" fmla="*/ 99 h 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32"/>
                <a:gd name="T110" fmla="*/ 66 w 66"/>
                <a:gd name="T111" fmla="*/ 32 h 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32">
                  <a:moveTo>
                    <a:pt x="54" y="4"/>
                  </a:moveTo>
                  <a:lnTo>
                    <a:pt x="48" y="2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40" y="30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2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2" y="14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3" name="Freeform 174"/>
            <p:cNvSpPr>
              <a:spLocks noChangeAspect="1"/>
            </p:cNvSpPr>
            <p:nvPr/>
          </p:nvSpPr>
          <p:spPr bwMode="auto">
            <a:xfrm>
              <a:off x="2681" y="1521"/>
              <a:ext cx="117" cy="51"/>
            </a:xfrm>
            <a:custGeom>
              <a:avLst/>
              <a:gdLst>
                <a:gd name="T0" fmla="*/ 120 w 114"/>
                <a:gd name="T1" fmla="*/ 46 h 48"/>
                <a:gd name="T2" fmla="*/ 132 w 114"/>
                <a:gd name="T3" fmla="*/ 46 h 48"/>
                <a:gd name="T4" fmla="*/ 143 w 114"/>
                <a:gd name="T5" fmla="*/ 6 h 48"/>
                <a:gd name="T6" fmla="*/ 147 w 114"/>
                <a:gd name="T7" fmla="*/ 4 h 48"/>
                <a:gd name="T8" fmla="*/ 155 w 114"/>
                <a:gd name="T9" fmla="*/ 2 h 48"/>
                <a:gd name="T10" fmla="*/ 163 w 114"/>
                <a:gd name="T11" fmla="*/ 0 h 48"/>
                <a:gd name="T12" fmla="*/ 176 w 114"/>
                <a:gd name="T13" fmla="*/ 2 h 48"/>
                <a:gd name="T14" fmla="*/ 191 w 114"/>
                <a:gd name="T15" fmla="*/ 4 h 48"/>
                <a:gd name="T16" fmla="*/ 201 w 114"/>
                <a:gd name="T17" fmla="*/ 6 h 48"/>
                <a:gd name="T18" fmla="*/ 211 w 114"/>
                <a:gd name="T19" fmla="*/ 6 h 48"/>
                <a:gd name="T20" fmla="*/ 215 w 114"/>
                <a:gd name="T21" fmla="*/ 66 h 48"/>
                <a:gd name="T22" fmla="*/ 223 w 114"/>
                <a:gd name="T23" fmla="*/ 84 h 48"/>
                <a:gd name="T24" fmla="*/ 211 w 114"/>
                <a:gd name="T25" fmla="*/ 121 h 48"/>
                <a:gd name="T26" fmla="*/ 208 w 114"/>
                <a:gd name="T27" fmla="*/ 155 h 48"/>
                <a:gd name="T28" fmla="*/ 201 w 114"/>
                <a:gd name="T29" fmla="*/ 198 h 48"/>
                <a:gd name="T30" fmla="*/ 194 w 114"/>
                <a:gd name="T31" fmla="*/ 211 h 48"/>
                <a:gd name="T32" fmla="*/ 163 w 114"/>
                <a:gd name="T33" fmla="*/ 211 h 48"/>
                <a:gd name="T34" fmla="*/ 155 w 114"/>
                <a:gd name="T35" fmla="*/ 223 h 48"/>
                <a:gd name="T36" fmla="*/ 151 w 114"/>
                <a:gd name="T37" fmla="*/ 233 h 48"/>
                <a:gd name="T38" fmla="*/ 135 w 114"/>
                <a:gd name="T39" fmla="*/ 233 h 48"/>
                <a:gd name="T40" fmla="*/ 113 w 114"/>
                <a:gd name="T41" fmla="*/ 223 h 48"/>
                <a:gd name="T42" fmla="*/ 87 w 114"/>
                <a:gd name="T43" fmla="*/ 206 h 48"/>
                <a:gd name="T44" fmla="*/ 71 w 114"/>
                <a:gd name="T45" fmla="*/ 198 h 48"/>
                <a:gd name="T46" fmla="*/ 54 w 114"/>
                <a:gd name="T47" fmla="*/ 186 h 48"/>
                <a:gd name="T48" fmla="*/ 50 w 114"/>
                <a:gd name="T49" fmla="*/ 186 h 48"/>
                <a:gd name="T50" fmla="*/ 50 w 114"/>
                <a:gd name="T51" fmla="*/ 198 h 48"/>
                <a:gd name="T52" fmla="*/ 12 w 114"/>
                <a:gd name="T53" fmla="*/ 198 h 48"/>
                <a:gd name="T54" fmla="*/ 8 w 114"/>
                <a:gd name="T55" fmla="*/ 198 h 48"/>
                <a:gd name="T56" fmla="*/ 4 w 114"/>
                <a:gd name="T57" fmla="*/ 186 h 48"/>
                <a:gd name="T58" fmla="*/ 0 w 114"/>
                <a:gd name="T59" fmla="*/ 165 h 48"/>
                <a:gd name="T60" fmla="*/ 0 w 114"/>
                <a:gd name="T61" fmla="*/ 146 h 48"/>
                <a:gd name="T62" fmla="*/ 6 w 114"/>
                <a:gd name="T63" fmla="*/ 146 h 48"/>
                <a:gd name="T64" fmla="*/ 46 w 114"/>
                <a:gd name="T65" fmla="*/ 146 h 48"/>
                <a:gd name="T66" fmla="*/ 52 w 114"/>
                <a:gd name="T67" fmla="*/ 146 h 48"/>
                <a:gd name="T68" fmla="*/ 63 w 114"/>
                <a:gd name="T69" fmla="*/ 129 h 48"/>
                <a:gd name="T70" fmla="*/ 95 w 114"/>
                <a:gd name="T71" fmla="*/ 129 h 48"/>
                <a:gd name="T72" fmla="*/ 95 w 114"/>
                <a:gd name="T73" fmla="*/ 121 h 48"/>
                <a:gd name="T74" fmla="*/ 91 w 114"/>
                <a:gd name="T75" fmla="*/ 95 h 48"/>
                <a:gd name="T76" fmla="*/ 95 w 114"/>
                <a:gd name="T77" fmla="*/ 66 h 48"/>
                <a:gd name="T78" fmla="*/ 107 w 114"/>
                <a:gd name="T79" fmla="*/ 58 h 48"/>
                <a:gd name="T80" fmla="*/ 117 w 114"/>
                <a:gd name="T81" fmla="*/ 46 h 48"/>
                <a:gd name="T82" fmla="*/ 123 w 114"/>
                <a:gd name="T83" fmla="*/ 6 h 48"/>
                <a:gd name="T84" fmla="*/ 120 w 114"/>
                <a:gd name="T85" fmla="*/ 46 h 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4"/>
                <a:gd name="T130" fmla="*/ 0 h 48"/>
                <a:gd name="T131" fmla="*/ 114 w 114"/>
                <a:gd name="T132" fmla="*/ 48 h 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4" h="48">
                  <a:moveTo>
                    <a:pt x="60" y="8"/>
                  </a:moveTo>
                  <a:lnTo>
                    <a:pt x="68" y="8"/>
                  </a:lnTo>
                  <a:lnTo>
                    <a:pt x="74" y="6"/>
                  </a:lnTo>
                  <a:lnTo>
                    <a:pt x="76" y="4"/>
                  </a:lnTo>
                  <a:lnTo>
                    <a:pt x="80" y="2"/>
                  </a:lnTo>
                  <a:lnTo>
                    <a:pt x="84" y="0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0" y="14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106" y="32"/>
                  </a:lnTo>
                  <a:lnTo>
                    <a:pt x="102" y="40"/>
                  </a:lnTo>
                  <a:lnTo>
                    <a:pt x="98" y="44"/>
                  </a:lnTo>
                  <a:lnTo>
                    <a:pt x="84" y="44"/>
                  </a:lnTo>
                  <a:lnTo>
                    <a:pt x="80" y="46"/>
                  </a:lnTo>
                  <a:lnTo>
                    <a:pt x="78" y="48"/>
                  </a:lnTo>
                  <a:lnTo>
                    <a:pt x="70" y="48"/>
                  </a:lnTo>
                  <a:lnTo>
                    <a:pt x="56" y="46"/>
                  </a:lnTo>
                  <a:lnTo>
                    <a:pt x="46" y="42"/>
                  </a:lnTo>
                  <a:lnTo>
                    <a:pt x="38" y="40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20" y="30"/>
                  </a:lnTo>
                  <a:lnTo>
                    <a:pt x="26" y="30"/>
                  </a:lnTo>
                  <a:lnTo>
                    <a:pt x="34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4" name="Freeform 175"/>
            <p:cNvSpPr>
              <a:spLocks noChangeAspect="1"/>
            </p:cNvSpPr>
            <p:nvPr/>
          </p:nvSpPr>
          <p:spPr bwMode="auto">
            <a:xfrm>
              <a:off x="2784" y="1529"/>
              <a:ext cx="105" cy="59"/>
            </a:xfrm>
            <a:custGeom>
              <a:avLst/>
              <a:gdLst>
                <a:gd name="T0" fmla="*/ 130 w 102"/>
                <a:gd name="T1" fmla="*/ 506 h 54"/>
                <a:gd name="T2" fmla="*/ 126 w 102"/>
                <a:gd name="T3" fmla="*/ 480 h 54"/>
                <a:gd name="T4" fmla="*/ 119 w 102"/>
                <a:gd name="T5" fmla="*/ 439 h 54"/>
                <a:gd name="T6" fmla="*/ 95 w 102"/>
                <a:gd name="T7" fmla="*/ 506 h 54"/>
                <a:gd name="T8" fmla="*/ 80 w 102"/>
                <a:gd name="T9" fmla="*/ 524 h 54"/>
                <a:gd name="T10" fmla="*/ 64 w 102"/>
                <a:gd name="T11" fmla="*/ 532 h 54"/>
                <a:gd name="T12" fmla="*/ 56 w 102"/>
                <a:gd name="T13" fmla="*/ 532 h 54"/>
                <a:gd name="T14" fmla="*/ 48 w 102"/>
                <a:gd name="T15" fmla="*/ 524 h 54"/>
                <a:gd name="T16" fmla="*/ 16 w 102"/>
                <a:gd name="T17" fmla="*/ 463 h 54"/>
                <a:gd name="T18" fmla="*/ 8 w 102"/>
                <a:gd name="T19" fmla="*/ 402 h 54"/>
                <a:gd name="T20" fmla="*/ 0 w 102"/>
                <a:gd name="T21" fmla="*/ 365 h 54"/>
                <a:gd name="T22" fmla="*/ 4 w 102"/>
                <a:gd name="T23" fmla="*/ 325 h 54"/>
                <a:gd name="T24" fmla="*/ 6 w 102"/>
                <a:gd name="T25" fmla="*/ 236 h 54"/>
                <a:gd name="T26" fmla="*/ 10 w 102"/>
                <a:gd name="T27" fmla="*/ 164 h 54"/>
                <a:gd name="T28" fmla="*/ 14 w 102"/>
                <a:gd name="T29" fmla="*/ 95 h 54"/>
                <a:gd name="T30" fmla="*/ 46 w 102"/>
                <a:gd name="T31" fmla="*/ 137 h 54"/>
                <a:gd name="T32" fmla="*/ 60 w 102"/>
                <a:gd name="T33" fmla="*/ 164 h 54"/>
                <a:gd name="T34" fmla="*/ 95 w 102"/>
                <a:gd name="T35" fmla="*/ 95 h 54"/>
                <a:gd name="T36" fmla="*/ 119 w 102"/>
                <a:gd name="T37" fmla="*/ 67 h 54"/>
                <a:gd name="T38" fmla="*/ 130 w 102"/>
                <a:gd name="T39" fmla="*/ 2 h 54"/>
                <a:gd name="T40" fmla="*/ 134 w 102"/>
                <a:gd name="T41" fmla="*/ 0 h 54"/>
                <a:gd name="T42" fmla="*/ 142 w 102"/>
                <a:gd name="T43" fmla="*/ 0 h 54"/>
                <a:gd name="T44" fmla="*/ 159 w 102"/>
                <a:gd name="T45" fmla="*/ 0 h 54"/>
                <a:gd name="T46" fmla="*/ 179 w 102"/>
                <a:gd name="T47" fmla="*/ 2 h 54"/>
                <a:gd name="T48" fmla="*/ 191 w 102"/>
                <a:gd name="T49" fmla="*/ 2 h 54"/>
                <a:gd name="T50" fmla="*/ 191 w 102"/>
                <a:gd name="T51" fmla="*/ 0 h 54"/>
                <a:gd name="T52" fmla="*/ 195 w 102"/>
                <a:gd name="T53" fmla="*/ 2 h 54"/>
                <a:gd name="T54" fmla="*/ 200 w 102"/>
                <a:gd name="T55" fmla="*/ 4 h 54"/>
                <a:gd name="T56" fmla="*/ 215 w 102"/>
                <a:gd name="T57" fmla="*/ 80 h 54"/>
                <a:gd name="T58" fmla="*/ 212 w 102"/>
                <a:gd name="T59" fmla="*/ 137 h 54"/>
                <a:gd name="T60" fmla="*/ 203 w 102"/>
                <a:gd name="T61" fmla="*/ 164 h 54"/>
                <a:gd name="T62" fmla="*/ 195 w 102"/>
                <a:gd name="T63" fmla="*/ 198 h 54"/>
                <a:gd name="T64" fmla="*/ 188 w 102"/>
                <a:gd name="T65" fmla="*/ 236 h 54"/>
                <a:gd name="T66" fmla="*/ 184 w 102"/>
                <a:gd name="T67" fmla="*/ 325 h 54"/>
                <a:gd name="T68" fmla="*/ 179 w 102"/>
                <a:gd name="T69" fmla="*/ 388 h 54"/>
                <a:gd name="T70" fmla="*/ 174 w 102"/>
                <a:gd name="T71" fmla="*/ 402 h 54"/>
                <a:gd name="T72" fmla="*/ 164 w 102"/>
                <a:gd name="T73" fmla="*/ 439 h 54"/>
                <a:gd name="T74" fmla="*/ 150 w 102"/>
                <a:gd name="T75" fmla="*/ 463 h 54"/>
                <a:gd name="T76" fmla="*/ 138 w 102"/>
                <a:gd name="T77" fmla="*/ 463 h 54"/>
                <a:gd name="T78" fmla="*/ 134 w 102"/>
                <a:gd name="T79" fmla="*/ 480 h 54"/>
                <a:gd name="T80" fmla="*/ 130 w 102"/>
                <a:gd name="T81" fmla="*/ 506 h 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2"/>
                <a:gd name="T124" fmla="*/ 0 h 54"/>
                <a:gd name="T125" fmla="*/ 102 w 102"/>
                <a:gd name="T126" fmla="*/ 54 h 5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2" h="54">
                  <a:moveTo>
                    <a:pt x="62" y="50"/>
                  </a:moveTo>
                  <a:lnTo>
                    <a:pt x="60" y="48"/>
                  </a:lnTo>
                  <a:lnTo>
                    <a:pt x="56" y="44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2" y="54"/>
                  </a:lnTo>
                  <a:lnTo>
                    <a:pt x="28" y="54"/>
                  </a:lnTo>
                  <a:lnTo>
                    <a:pt x="22" y="52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6" y="24"/>
                  </a:lnTo>
                  <a:lnTo>
                    <a:pt x="10" y="16"/>
                  </a:lnTo>
                  <a:lnTo>
                    <a:pt x="14" y="10"/>
                  </a:lnTo>
                  <a:lnTo>
                    <a:pt x="20" y="14"/>
                  </a:lnTo>
                  <a:lnTo>
                    <a:pt x="30" y="16"/>
                  </a:lnTo>
                  <a:lnTo>
                    <a:pt x="46" y="10"/>
                  </a:lnTo>
                  <a:lnTo>
                    <a:pt x="56" y="6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102" y="8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88" y="24"/>
                  </a:lnTo>
                  <a:lnTo>
                    <a:pt x="86" y="32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8" y="44"/>
                  </a:lnTo>
                  <a:lnTo>
                    <a:pt x="72" y="46"/>
                  </a:lnTo>
                  <a:lnTo>
                    <a:pt x="66" y="46"/>
                  </a:lnTo>
                  <a:lnTo>
                    <a:pt x="64" y="48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5" name="Freeform 176"/>
            <p:cNvSpPr>
              <a:spLocks noChangeAspect="1"/>
            </p:cNvSpPr>
            <p:nvPr/>
          </p:nvSpPr>
          <p:spPr bwMode="auto">
            <a:xfrm>
              <a:off x="2890" y="1621"/>
              <a:ext cx="97" cy="61"/>
            </a:xfrm>
            <a:custGeom>
              <a:avLst/>
              <a:gdLst>
                <a:gd name="T0" fmla="*/ 11 w 95"/>
                <a:gd name="T1" fmla="*/ 487 h 56"/>
                <a:gd name="T2" fmla="*/ 11 w 95"/>
                <a:gd name="T3" fmla="*/ 385 h 56"/>
                <a:gd name="T4" fmla="*/ 7 w 95"/>
                <a:gd name="T5" fmla="*/ 376 h 56"/>
                <a:gd name="T6" fmla="*/ 4 w 95"/>
                <a:gd name="T7" fmla="*/ 347 h 56"/>
                <a:gd name="T8" fmla="*/ 2 w 95"/>
                <a:gd name="T9" fmla="*/ 317 h 56"/>
                <a:gd name="T10" fmla="*/ 4 w 95"/>
                <a:gd name="T11" fmla="*/ 245 h 56"/>
                <a:gd name="T12" fmla="*/ 9 w 95"/>
                <a:gd name="T13" fmla="*/ 174 h 56"/>
                <a:gd name="T14" fmla="*/ 4 w 95"/>
                <a:gd name="T15" fmla="*/ 106 h 56"/>
                <a:gd name="T16" fmla="*/ 2 w 95"/>
                <a:gd name="T17" fmla="*/ 63 h 56"/>
                <a:gd name="T18" fmla="*/ 0 w 95"/>
                <a:gd name="T19" fmla="*/ 4 h 56"/>
                <a:gd name="T20" fmla="*/ 0 w 95"/>
                <a:gd name="T21" fmla="*/ 2 h 56"/>
                <a:gd name="T22" fmla="*/ 0 w 95"/>
                <a:gd name="T23" fmla="*/ 0 h 56"/>
                <a:gd name="T24" fmla="*/ 2 w 95"/>
                <a:gd name="T25" fmla="*/ 0 h 56"/>
                <a:gd name="T26" fmla="*/ 4 w 95"/>
                <a:gd name="T27" fmla="*/ 2 h 56"/>
                <a:gd name="T28" fmla="*/ 7 w 95"/>
                <a:gd name="T29" fmla="*/ 4 h 56"/>
                <a:gd name="T30" fmla="*/ 13 w 95"/>
                <a:gd name="T31" fmla="*/ 63 h 56"/>
                <a:gd name="T32" fmla="*/ 17 w 95"/>
                <a:gd name="T33" fmla="*/ 63 h 56"/>
                <a:gd name="T34" fmla="*/ 23 w 95"/>
                <a:gd name="T35" fmla="*/ 63 h 56"/>
                <a:gd name="T36" fmla="*/ 53 w 95"/>
                <a:gd name="T37" fmla="*/ 75 h 56"/>
                <a:gd name="T38" fmla="*/ 82 w 95"/>
                <a:gd name="T39" fmla="*/ 75 h 56"/>
                <a:gd name="T40" fmla="*/ 94 w 95"/>
                <a:gd name="T41" fmla="*/ 75 h 56"/>
                <a:gd name="T42" fmla="*/ 102 w 95"/>
                <a:gd name="T43" fmla="*/ 4 h 56"/>
                <a:gd name="T44" fmla="*/ 110 w 95"/>
                <a:gd name="T45" fmla="*/ 2 h 56"/>
                <a:gd name="T46" fmla="*/ 128 w 95"/>
                <a:gd name="T47" fmla="*/ 0 h 56"/>
                <a:gd name="T48" fmla="*/ 134 w 95"/>
                <a:gd name="T49" fmla="*/ 0 h 56"/>
                <a:gd name="T50" fmla="*/ 143 w 95"/>
                <a:gd name="T51" fmla="*/ 2 h 56"/>
                <a:gd name="T52" fmla="*/ 158 w 95"/>
                <a:gd name="T53" fmla="*/ 75 h 56"/>
                <a:gd name="T54" fmla="*/ 155 w 95"/>
                <a:gd name="T55" fmla="*/ 125 h 56"/>
                <a:gd name="T56" fmla="*/ 155 w 95"/>
                <a:gd name="T57" fmla="*/ 225 h 56"/>
                <a:gd name="T58" fmla="*/ 155 w 95"/>
                <a:gd name="T59" fmla="*/ 293 h 56"/>
                <a:gd name="T60" fmla="*/ 161 w 95"/>
                <a:gd name="T61" fmla="*/ 376 h 56"/>
                <a:gd name="T62" fmla="*/ 134 w 95"/>
                <a:gd name="T63" fmla="*/ 385 h 56"/>
                <a:gd name="T64" fmla="*/ 118 w 95"/>
                <a:gd name="T65" fmla="*/ 410 h 56"/>
                <a:gd name="T66" fmla="*/ 114 w 95"/>
                <a:gd name="T67" fmla="*/ 419 h 56"/>
                <a:gd name="T68" fmla="*/ 110 w 95"/>
                <a:gd name="T69" fmla="*/ 447 h 56"/>
                <a:gd name="T70" fmla="*/ 106 w 95"/>
                <a:gd name="T71" fmla="*/ 456 h 56"/>
                <a:gd name="T72" fmla="*/ 102 w 95"/>
                <a:gd name="T73" fmla="*/ 497 h 56"/>
                <a:gd name="T74" fmla="*/ 94 w 95"/>
                <a:gd name="T75" fmla="*/ 497 h 56"/>
                <a:gd name="T76" fmla="*/ 90 w 95"/>
                <a:gd name="T77" fmla="*/ 517 h 56"/>
                <a:gd name="T78" fmla="*/ 86 w 95"/>
                <a:gd name="T79" fmla="*/ 517 h 56"/>
                <a:gd name="T80" fmla="*/ 74 w 95"/>
                <a:gd name="T81" fmla="*/ 517 h 56"/>
                <a:gd name="T82" fmla="*/ 69 w 95"/>
                <a:gd name="T83" fmla="*/ 497 h 56"/>
                <a:gd name="T84" fmla="*/ 65 w 95"/>
                <a:gd name="T85" fmla="*/ 487 h 56"/>
                <a:gd name="T86" fmla="*/ 61 w 95"/>
                <a:gd name="T87" fmla="*/ 456 h 56"/>
                <a:gd name="T88" fmla="*/ 55 w 95"/>
                <a:gd name="T89" fmla="*/ 487 h 56"/>
                <a:gd name="T90" fmla="*/ 23 w 95"/>
                <a:gd name="T91" fmla="*/ 497 h 56"/>
                <a:gd name="T92" fmla="*/ 17 w 95"/>
                <a:gd name="T93" fmla="*/ 497 h 56"/>
                <a:gd name="T94" fmla="*/ 11 w 95"/>
                <a:gd name="T95" fmla="*/ 497 h 56"/>
                <a:gd name="T96" fmla="*/ 11 w 95"/>
                <a:gd name="T97" fmla="*/ 487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5"/>
                <a:gd name="T148" fmla="*/ 0 h 56"/>
                <a:gd name="T149" fmla="*/ 95 w 95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5" h="56">
                  <a:moveTo>
                    <a:pt x="11" y="52"/>
                  </a:moveTo>
                  <a:lnTo>
                    <a:pt x="11" y="42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7" y="4"/>
                  </a:lnTo>
                  <a:lnTo>
                    <a:pt x="13" y="6"/>
                  </a:lnTo>
                  <a:lnTo>
                    <a:pt x="17" y="6"/>
                  </a:lnTo>
                  <a:lnTo>
                    <a:pt x="23" y="6"/>
                  </a:lnTo>
                  <a:lnTo>
                    <a:pt x="27" y="8"/>
                  </a:lnTo>
                  <a:lnTo>
                    <a:pt x="51" y="8"/>
                  </a:lnTo>
                  <a:lnTo>
                    <a:pt x="57" y="8"/>
                  </a:lnTo>
                  <a:lnTo>
                    <a:pt x="61" y="4"/>
                  </a:lnTo>
                  <a:lnTo>
                    <a:pt x="65" y="2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93" y="8"/>
                  </a:lnTo>
                  <a:lnTo>
                    <a:pt x="91" y="14"/>
                  </a:lnTo>
                  <a:lnTo>
                    <a:pt x="91" y="24"/>
                  </a:lnTo>
                  <a:lnTo>
                    <a:pt x="91" y="32"/>
                  </a:lnTo>
                  <a:lnTo>
                    <a:pt x="95" y="40"/>
                  </a:lnTo>
                  <a:lnTo>
                    <a:pt x="77" y="42"/>
                  </a:lnTo>
                  <a:lnTo>
                    <a:pt x="69" y="44"/>
                  </a:lnTo>
                  <a:lnTo>
                    <a:pt x="67" y="46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1" y="54"/>
                  </a:lnTo>
                  <a:lnTo>
                    <a:pt x="57" y="54"/>
                  </a:lnTo>
                  <a:lnTo>
                    <a:pt x="55" y="56"/>
                  </a:lnTo>
                  <a:lnTo>
                    <a:pt x="53" y="56"/>
                  </a:lnTo>
                  <a:lnTo>
                    <a:pt x="47" y="56"/>
                  </a:lnTo>
                  <a:lnTo>
                    <a:pt x="43" y="54"/>
                  </a:lnTo>
                  <a:lnTo>
                    <a:pt x="39" y="52"/>
                  </a:lnTo>
                  <a:lnTo>
                    <a:pt x="35" y="50"/>
                  </a:lnTo>
                  <a:lnTo>
                    <a:pt x="29" y="52"/>
                  </a:lnTo>
                  <a:lnTo>
                    <a:pt x="23" y="54"/>
                  </a:lnTo>
                  <a:lnTo>
                    <a:pt x="17" y="54"/>
                  </a:lnTo>
                  <a:lnTo>
                    <a:pt x="11" y="54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6" name="Freeform 177"/>
            <p:cNvSpPr>
              <a:spLocks noChangeAspect="1"/>
            </p:cNvSpPr>
            <p:nvPr/>
          </p:nvSpPr>
          <p:spPr bwMode="auto">
            <a:xfrm>
              <a:off x="2659" y="1766"/>
              <a:ext cx="70" cy="156"/>
            </a:xfrm>
            <a:custGeom>
              <a:avLst/>
              <a:gdLst>
                <a:gd name="T0" fmla="*/ 68 w 68"/>
                <a:gd name="T1" fmla="*/ 1109 h 144"/>
                <a:gd name="T2" fmla="*/ 68 w 68"/>
                <a:gd name="T3" fmla="*/ 1123 h 144"/>
                <a:gd name="T4" fmla="*/ 56 w 68"/>
                <a:gd name="T5" fmla="*/ 897 h 144"/>
                <a:gd name="T6" fmla="*/ 50 w 68"/>
                <a:gd name="T7" fmla="*/ 845 h 144"/>
                <a:gd name="T8" fmla="*/ 46 w 68"/>
                <a:gd name="T9" fmla="*/ 805 h 144"/>
                <a:gd name="T10" fmla="*/ 16 w 68"/>
                <a:gd name="T11" fmla="*/ 752 h 144"/>
                <a:gd name="T12" fmla="*/ 12 w 68"/>
                <a:gd name="T13" fmla="*/ 705 h 144"/>
                <a:gd name="T14" fmla="*/ 10 w 68"/>
                <a:gd name="T15" fmla="*/ 666 h 144"/>
                <a:gd name="T16" fmla="*/ 6 w 68"/>
                <a:gd name="T17" fmla="*/ 641 h 144"/>
                <a:gd name="T18" fmla="*/ 0 w 68"/>
                <a:gd name="T19" fmla="*/ 592 h 144"/>
                <a:gd name="T20" fmla="*/ 0 w 68"/>
                <a:gd name="T21" fmla="*/ 546 h 144"/>
                <a:gd name="T22" fmla="*/ 0 w 68"/>
                <a:gd name="T23" fmla="*/ 512 h 144"/>
                <a:gd name="T24" fmla="*/ 4 w 68"/>
                <a:gd name="T25" fmla="*/ 474 h 144"/>
                <a:gd name="T26" fmla="*/ 8 w 68"/>
                <a:gd name="T27" fmla="*/ 465 h 144"/>
                <a:gd name="T28" fmla="*/ 10 w 68"/>
                <a:gd name="T29" fmla="*/ 429 h 144"/>
                <a:gd name="T30" fmla="*/ 12 w 68"/>
                <a:gd name="T31" fmla="*/ 366 h 144"/>
                <a:gd name="T32" fmla="*/ 12 w 68"/>
                <a:gd name="T33" fmla="*/ 318 h 144"/>
                <a:gd name="T34" fmla="*/ 12 w 68"/>
                <a:gd name="T35" fmla="*/ 201 h 144"/>
                <a:gd name="T36" fmla="*/ 12 w 68"/>
                <a:gd name="T37" fmla="*/ 126 h 144"/>
                <a:gd name="T38" fmla="*/ 14 w 68"/>
                <a:gd name="T39" fmla="*/ 6 h 144"/>
                <a:gd name="T40" fmla="*/ 14 w 68"/>
                <a:gd name="T41" fmla="*/ 4 h 144"/>
                <a:gd name="T42" fmla="*/ 16 w 68"/>
                <a:gd name="T43" fmla="*/ 2 h 144"/>
                <a:gd name="T44" fmla="*/ 48 w 68"/>
                <a:gd name="T45" fmla="*/ 0 h 144"/>
                <a:gd name="T46" fmla="*/ 64 w 68"/>
                <a:gd name="T47" fmla="*/ 0 h 144"/>
                <a:gd name="T48" fmla="*/ 76 w 68"/>
                <a:gd name="T49" fmla="*/ 0 h 144"/>
                <a:gd name="T50" fmla="*/ 84 w 68"/>
                <a:gd name="T51" fmla="*/ 2 h 144"/>
                <a:gd name="T52" fmla="*/ 95 w 68"/>
                <a:gd name="T53" fmla="*/ 4 h 144"/>
                <a:gd name="T54" fmla="*/ 113 w 68"/>
                <a:gd name="T55" fmla="*/ 6 h 144"/>
                <a:gd name="T56" fmla="*/ 107 w 68"/>
                <a:gd name="T57" fmla="*/ 78 h 144"/>
                <a:gd name="T58" fmla="*/ 101 w 68"/>
                <a:gd name="T59" fmla="*/ 107 h 144"/>
                <a:gd name="T60" fmla="*/ 101 w 68"/>
                <a:gd name="T61" fmla="*/ 147 h 144"/>
                <a:gd name="T62" fmla="*/ 95 w 68"/>
                <a:gd name="T63" fmla="*/ 172 h 144"/>
                <a:gd name="T64" fmla="*/ 101 w 68"/>
                <a:gd name="T65" fmla="*/ 201 h 144"/>
                <a:gd name="T66" fmla="*/ 107 w 68"/>
                <a:gd name="T67" fmla="*/ 236 h 144"/>
                <a:gd name="T68" fmla="*/ 116 w 68"/>
                <a:gd name="T69" fmla="*/ 256 h 144"/>
                <a:gd name="T70" fmla="*/ 119 w 68"/>
                <a:gd name="T71" fmla="*/ 287 h 144"/>
                <a:gd name="T72" fmla="*/ 116 w 68"/>
                <a:gd name="T73" fmla="*/ 366 h 144"/>
                <a:gd name="T74" fmla="*/ 107 w 68"/>
                <a:gd name="T75" fmla="*/ 396 h 144"/>
                <a:gd name="T76" fmla="*/ 95 w 68"/>
                <a:gd name="T77" fmla="*/ 447 h 144"/>
                <a:gd name="T78" fmla="*/ 89 w 68"/>
                <a:gd name="T79" fmla="*/ 503 h 144"/>
                <a:gd name="T80" fmla="*/ 95 w 68"/>
                <a:gd name="T81" fmla="*/ 524 h 144"/>
                <a:gd name="T82" fmla="*/ 107 w 68"/>
                <a:gd name="T83" fmla="*/ 556 h 144"/>
                <a:gd name="T84" fmla="*/ 122 w 68"/>
                <a:gd name="T85" fmla="*/ 568 h 144"/>
                <a:gd name="T86" fmla="*/ 142 w 68"/>
                <a:gd name="T87" fmla="*/ 615 h 144"/>
                <a:gd name="T88" fmla="*/ 134 w 68"/>
                <a:gd name="T89" fmla="*/ 652 h 144"/>
                <a:gd name="T90" fmla="*/ 134 w 68"/>
                <a:gd name="T91" fmla="*/ 705 h 144"/>
                <a:gd name="T92" fmla="*/ 134 w 68"/>
                <a:gd name="T93" fmla="*/ 743 h 144"/>
                <a:gd name="T94" fmla="*/ 134 w 68"/>
                <a:gd name="T95" fmla="*/ 780 h 144"/>
                <a:gd name="T96" fmla="*/ 116 w 68"/>
                <a:gd name="T97" fmla="*/ 829 h 144"/>
                <a:gd name="T98" fmla="*/ 101 w 68"/>
                <a:gd name="T99" fmla="*/ 883 h 144"/>
                <a:gd name="T100" fmla="*/ 89 w 68"/>
                <a:gd name="T101" fmla="*/ 916 h 144"/>
                <a:gd name="T102" fmla="*/ 89 w 68"/>
                <a:gd name="T103" fmla="*/ 963 h 144"/>
                <a:gd name="T104" fmla="*/ 95 w 68"/>
                <a:gd name="T105" fmla="*/ 973 h 144"/>
                <a:gd name="T106" fmla="*/ 80 w 68"/>
                <a:gd name="T107" fmla="*/ 1069 h 144"/>
                <a:gd name="T108" fmla="*/ 72 w 68"/>
                <a:gd name="T109" fmla="*/ 1109 h 144"/>
                <a:gd name="T110" fmla="*/ 72 w 68"/>
                <a:gd name="T111" fmla="*/ 1154 h 144"/>
                <a:gd name="T112" fmla="*/ 68 w 68"/>
                <a:gd name="T113" fmla="*/ 1109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144"/>
                <a:gd name="T173" fmla="*/ 68 w 68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144">
                  <a:moveTo>
                    <a:pt x="34" y="138"/>
                  </a:moveTo>
                  <a:lnTo>
                    <a:pt x="34" y="140"/>
                  </a:lnTo>
                  <a:lnTo>
                    <a:pt x="28" y="112"/>
                  </a:lnTo>
                  <a:lnTo>
                    <a:pt x="24" y="106"/>
                  </a:lnTo>
                  <a:lnTo>
                    <a:pt x="20" y="100"/>
                  </a:lnTo>
                  <a:lnTo>
                    <a:pt x="16" y="94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6" y="80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12" y="26"/>
                  </a:lnTo>
                  <a:lnTo>
                    <a:pt x="12" y="1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0" y="10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46" y="22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4" y="32"/>
                  </a:lnTo>
                  <a:lnTo>
                    <a:pt x="56" y="36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6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50" y="70"/>
                  </a:lnTo>
                  <a:lnTo>
                    <a:pt x="58" y="72"/>
                  </a:lnTo>
                  <a:lnTo>
                    <a:pt x="68" y="78"/>
                  </a:lnTo>
                  <a:lnTo>
                    <a:pt x="64" y="82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8"/>
                  </a:lnTo>
                  <a:lnTo>
                    <a:pt x="54" y="104"/>
                  </a:lnTo>
                  <a:lnTo>
                    <a:pt x="48" y="110"/>
                  </a:lnTo>
                  <a:lnTo>
                    <a:pt x="44" y="116"/>
                  </a:lnTo>
                  <a:lnTo>
                    <a:pt x="44" y="120"/>
                  </a:lnTo>
                  <a:lnTo>
                    <a:pt x="46" y="122"/>
                  </a:lnTo>
                  <a:lnTo>
                    <a:pt x="40" y="134"/>
                  </a:lnTo>
                  <a:lnTo>
                    <a:pt x="36" y="138"/>
                  </a:lnTo>
                  <a:lnTo>
                    <a:pt x="36" y="144"/>
                  </a:lnTo>
                  <a:lnTo>
                    <a:pt x="34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7" name="Freeform 178"/>
            <p:cNvSpPr>
              <a:spLocks noChangeAspect="1"/>
            </p:cNvSpPr>
            <p:nvPr/>
          </p:nvSpPr>
          <p:spPr bwMode="auto">
            <a:xfrm>
              <a:off x="2250" y="1975"/>
              <a:ext cx="203" cy="277"/>
            </a:xfrm>
            <a:custGeom>
              <a:avLst/>
              <a:gdLst>
                <a:gd name="T0" fmla="*/ 251 w 198"/>
                <a:gd name="T1" fmla="*/ 0 h 256"/>
                <a:gd name="T2" fmla="*/ 256 w 198"/>
                <a:gd name="T3" fmla="*/ 0 h 256"/>
                <a:gd name="T4" fmla="*/ 256 w 198"/>
                <a:gd name="T5" fmla="*/ 269 h 256"/>
                <a:gd name="T6" fmla="*/ 151 w 198"/>
                <a:gd name="T7" fmla="*/ 269 h 256"/>
                <a:gd name="T8" fmla="*/ 151 w 198"/>
                <a:gd name="T9" fmla="*/ 648 h 256"/>
                <a:gd name="T10" fmla="*/ 133 w 198"/>
                <a:gd name="T11" fmla="*/ 689 h 256"/>
                <a:gd name="T12" fmla="*/ 121 w 198"/>
                <a:gd name="T13" fmla="*/ 748 h 256"/>
                <a:gd name="T14" fmla="*/ 118 w 198"/>
                <a:gd name="T15" fmla="*/ 961 h 256"/>
                <a:gd name="T16" fmla="*/ 0 w 198"/>
                <a:gd name="T17" fmla="*/ 961 h 256"/>
                <a:gd name="T18" fmla="*/ 2 w 198"/>
                <a:gd name="T19" fmla="*/ 1025 h 256"/>
                <a:gd name="T20" fmla="*/ 6 w 198"/>
                <a:gd name="T21" fmla="*/ 1068 h 256"/>
                <a:gd name="T22" fmla="*/ 10 w 198"/>
                <a:gd name="T23" fmla="*/ 1123 h 256"/>
                <a:gd name="T24" fmla="*/ 12 w 198"/>
                <a:gd name="T25" fmla="*/ 1150 h 256"/>
                <a:gd name="T26" fmla="*/ 10 w 198"/>
                <a:gd name="T27" fmla="*/ 1175 h 256"/>
                <a:gd name="T28" fmla="*/ 8 w 198"/>
                <a:gd name="T29" fmla="*/ 1215 h 256"/>
                <a:gd name="T30" fmla="*/ 6 w 198"/>
                <a:gd name="T31" fmla="*/ 1244 h 256"/>
                <a:gd name="T32" fmla="*/ 6 w 198"/>
                <a:gd name="T33" fmla="*/ 1271 h 256"/>
                <a:gd name="T34" fmla="*/ 6 w 198"/>
                <a:gd name="T35" fmla="*/ 1298 h 256"/>
                <a:gd name="T36" fmla="*/ 10 w 198"/>
                <a:gd name="T37" fmla="*/ 1317 h 256"/>
                <a:gd name="T38" fmla="*/ 14 w 198"/>
                <a:gd name="T39" fmla="*/ 1393 h 256"/>
                <a:gd name="T40" fmla="*/ 12 w 198"/>
                <a:gd name="T41" fmla="*/ 1393 h 256"/>
                <a:gd name="T42" fmla="*/ 14 w 198"/>
                <a:gd name="T43" fmla="*/ 1465 h 256"/>
                <a:gd name="T44" fmla="*/ 12 w 198"/>
                <a:gd name="T45" fmla="*/ 1547 h 256"/>
                <a:gd name="T46" fmla="*/ 10 w 198"/>
                <a:gd name="T47" fmla="*/ 1632 h 256"/>
                <a:gd name="T48" fmla="*/ 6 w 198"/>
                <a:gd name="T49" fmla="*/ 1715 h 256"/>
                <a:gd name="T50" fmla="*/ 10 w 198"/>
                <a:gd name="T51" fmla="*/ 1715 h 256"/>
                <a:gd name="T52" fmla="*/ 12 w 198"/>
                <a:gd name="T53" fmla="*/ 1715 h 256"/>
                <a:gd name="T54" fmla="*/ 16 w 198"/>
                <a:gd name="T55" fmla="*/ 1715 h 256"/>
                <a:gd name="T56" fmla="*/ 18 w 198"/>
                <a:gd name="T57" fmla="*/ 1701 h 256"/>
                <a:gd name="T58" fmla="*/ 48 w 198"/>
                <a:gd name="T59" fmla="*/ 1674 h 256"/>
                <a:gd name="T60" fmla="*/ 54 w 198"/>
                <a:gd name="T61" fmla="*/ 1674 h 256"/>
                <a:gd name="T62" fmla="*/ 64 w 198"/>
                <a:gd name="T63" fmla="*/ 1701 h 256"/>
                <a:gd name="T64" fmla="*/ 80 w 198"/>
                <a:gd name="T65" fmla="*/ 1720 h 256"/>
                <a:gd name="T66" fmla="*/ 92 w 198"/>
                <a:gd name="T67" fmla="*/ 1765 h 256"/>
                <a:gd name="T68" fmla="*/ 100 w 198"/>
                <a:gd name="T69" fmla="*/ 1803 h 256"/>
                <a:gd name="T70" fmla="*/ 124 w 198"/>
                <a:gd name="T71" fmla="*/ 1911 h 256"/>
                <a:gd name="T72" fmla="*/ 130 w 198"/>
                <a:gd name="T73" fmla="*/ 1953 h 256"/>
                <a:gd name="T74" fmla="*/ 139 w 198"/>
                <a:gd name="T75" fmla="*/ 1995 h 256"/>
                <a:gd name="T76" fmla="*/ 151 w 198"/>
                <a:gd name="T77" fmla="*/ 1899 h 256"/>
                <a:gd name="T78" fmla="*/ 159 w 198"/>
                <a:gd name="T79" fmla="*/ 1856 h 256"/>
                <a:gd name="T80" fmla="*/ 167 w 198"/>
                <a:gd name="T81" fmla="*/ 1856 h 256"/>
                <a:gd name="T82" fmla="*/ 179 w 198"/>
                <a:gd name="T83" fmla="*/ 1841 h 256"/>
                <a:gd name="T84" fmla="*/ 175 w 198"/>
                <a:gd name="T85" fmla="*/ 1870 h 256"/>
                <a:gd name="T86" fmla="*/ 179 w 198"/>
                <a:gd name="T87" fmla="*/ 1911 h 256"/>
                <a:gd name="T88" fmla="*/ 189 w 198"/>
                <a:gd name="T89" fmla="*/ 1861 h 256"/>
                <a:gd name="T90" fmla="*/ 194 w 198"/>
                <a:gd name="T91" fmla="*/ 1861 h 256"/>
                <a:gd name="T92" fmla="*/ 196 w 198"/>
                <a:gd name="T93" fmla="*/ 1856 h 256"/>
                <a:gd name="T94" fmla="*/ 200 w 198"/>
                <a:gd name="T95" fmla="*/ 1861 h 256"/>
                <a:gd name="T96" fmla="*/ 204 w 198"/>
                <a:gd name="T97" fmla="*/ 1870 h 256"/>
                <a:gd name="T98" fmla="*/ 206 w 198"/>
                <a:gd name="T99" fmla="*/ 1899 h 256"/>
                <a:gd name="T100" fmla="*/ 210 w 198"/>
                <a:gd name="T101" fmla="*/ 1899 h 256"/>
                <a:gd name="T102" fmla="*/ 216 w 198"/>
                <a:gd name="T103" fmla="*/ 1870 h 256"/>
                <a:gd name="T104" fmla="*/ 225 w 198"/>
                <a:gd name="T105" fmla="*/ 1861 h 256"/>
                <a:gd name="T106" fmla="*/ 352 w 198"/>
                <a:gd name="T107" fmla="*/ 1861 h 256"/>
                <a:gd name="T108" fmla="*/ 356 w 198"/>
                <a:gd name="T109" fmla="*/ 1803 h 256"/>
                <a:gd name="T110" fmla="*/ 360 w 198"/>
                <a:gd name="T111" fmla="*/ 1728 h 256"/>
                <a:gd name="T112" fmla="*/ 352 w 198"/>
                <a:gd name="T113" fmla="*/ 1728 h 256"/>
                <a:gd name="T114" fmla="*/ 349 w 198"/>
                <a:gd name="T115" fmla="*/ 1715 h 256"/>
                <a:gd name="T116" fmla="*/ 321 w 198"/>
                <a:gd name="T117" fmla="*/ 418 h 256"/>
                <a:gd name="T118" fmla="*/ 378 w 198"/>
                <a:gd name="T119" fmla="*/ 418 h 256"/>
                <a:gd name="T120" fmla="*/ 261 w 198"/>
                <a:gd name="T121" fmla="*/ 6 h 256"/>
                <a:gd name="T122" fmla="*/ 251 w 198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256"/>
                <a:gd name="T188" fmla="*/ 198 w 198"/>
                <a:gd name="T189" fmla="*/ 256 h 2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256">
                  <a:moveTo>
                    <a:pt x="132" y="0"/>
                  </a:moveTo>
                  <a:lnTo>
                    <a:pt x="134" y="0"/>
                  </a:ln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2" y="132"/>
                  </a:lnTo>
                  <a:lnTo>
                    <a:pt x="6" y="138"/>
                  </a:lnTo>
                  <a:lnTo>
                    <a:pt x="10" y="144"/>
                  </a:lnTo>
                  <a:lnTo>
                    <a:pt x="12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60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10" y="170"/>
                  </a:lnTo>
                  <a:lnTo>
                    <a:pt x="14" y="178"/>
                  </a:lnTo>
                  <a:lnTo>
                    <a:pt x="12" y="178"/>
                  </a:lnTo>
                  <a:lnTo>
                    <a:pt x="14" y="188"/>
                  </a:lnTo>
                  <a:lnTo>
                    <a:pt x="12" y="200"/>
                  </a:lnTo>
                  <a:lnTo>
                    <a:pt x="10" y="210"/>
                  </a:lnTo>
                  <a:lnTo>
                    <a:pt x="6" y="220"/>
                  </a:lnTo>
                  <a:lnTo>
                    <a:pt x="10" y="220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8" y="218"/>
                  </a:lnTo>
                  <a:lnTo>
                    <a:pt x="22" y="216"/>
                  </a:lnTo>
                  <a:lnTo>
                    <a:pt x="28" y="216"/>
                  </a:lnTo>
                  <a:lnTo>
                    <a:pt x="36" y="218"/>
                  </a:lnTo>
                  <a:lnTo>
                    <a:pt x="44" y="222"/>
                  </a:lnTo>
                  <a:lnTo>
                    <a:pt x="50" y="226"/>
                  </a:lnTo>
                  <a:lnTo>
                    <a:pt x="54" y="232"/>
                  </a:lnTo>
                  <a:lnTo>
                    <a:pt x="64" y="246"/>
                  </a:lnTo>
                  <a:lnTo>
                    <a:pt x="68" y="252"/>
                  </a:lnTo>
                  <a:lnTo>
                    <a:pt x="74" y="256"/>
                  </a:lnTo>
                  <a:lnTo>
                    <a:pt x="80" y="244"/>
                  </a:lnTo>
                  <a:lnTo>
                    <a:pt x="84" y="238"/>
                  </a:lnTo>
                  <a:lnTo>
                    <a:pt x="88" y="238"/>
                  </a:lnTo>
                  <a:lnTo>
                    <a:pt x="94" y="236"/>
                  </a:lnTo>
                  <a:lnTo>
                    <a:pt x="92" y="242"/>
                  </a:lnTo>
                  <a:lnTo>
                    <a:pt x="94" y="246"/>
                  </a:lnTo>
                  <a:lnTo>
                    <a:pt x="98" y="240"/>
                  </a:lnTo>
                  <a:lnTo>
                    <a:pt x="100" y="240"/>
                  </a:lnTo>
                  <a:lnTo>
                    <a:pt x="102" y="238"/>
                  </a:lnTo>
                  <a:lnTo>
                    <a:pt x="104" y="240"/>
                  </a:lnTo>
                  <a:lnTo>
                    <a:pt x="106" y="242"/>
                  </a:lnTo>
                  <a:lnTo>
                    <a:pt x="108" y="244"/>
                  </a:lnTo>
                  <a:lnTo>
                    <a:pt x="110" y="244"/>
                  </a:lnTo>
                  <a:lnTo>
                    <a:pt x="114" y="242"/>
                  </a:lnTo>
                  <a:lnTo>
                    <a:pt x="118" y="240"/>
                  </a:lnTo>
                  <a:lnTo>
                    <a:pt x="184" y="240"/>
                  </a:lnTo>
                  <a:lnTo>
                    <a:pt x="186" y="232"/>
                  </a:lnTo>
                  <a:lnTo>
                    <a:pt x="188" y="224"/>
                  </a:lnTo>
                  <a:lnTo>
                    <a:pt x="184" y="224"/>
                  </a:lnTo>
                  <a:lnTo>
                    <a:pt x="182" y="220"/>
                  </a:lnTo>
                  <a:lnTo>
                    <a:pt x="168" y="54"/>
                  </a:lnTo>
                  <a:lnTo>
                    <a:pt x="198" y="54"/>
                  </a:lnTo>
                  <a:lnTo>
                    <a:pt x="136" y="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8" name="Freeform 179"/>
            <p:cNvSpPr>
              <a:spLocks noChangeAspect="1"/>
            </p:cNvSpPr>
            <p:nvPr/>
          </p:nvSpPr>
          <p:spPr bwMode="auto">
            <a:xfrm>
              <a:off x="3267" y="2283"/>
              <a:ext cx="36" cy="46"/>
            </a:xfrm>
            <a:custGeom>
              <a:avLst/>
              <a:gdLst>
                <a:gd name="T0" fmla="*/ 66 w 34"/>
                <a:gd name="T1" fmla="*/ 0 h 42"/>
                <a:gd name="T2" fmla="*/ 104 w 34"/>
                <a:gd name="T3" fmla="*/ 85 h 42"/>
                <a:gd name="T4" fmla="*/ 138 w 34"/>
                <a:gd name="T5" fmla="*/ 148 h 42"/>
                <a:gd name="T6" fmla="*/ 146 w 34"/>
                <a:gd name="T7" fmla="*/ 212 h 42"/>
                <a:gd name="T8" fmla="*/ 138 w 34"/>
                <a:gd name="T9" fmla="*/ 278 h 42"/>
                <a:gd name="T10" fmla="*/ 116 w 34"/>
                <a:gd name="T11" fmla="*/ 313 h 42"/>
                <a:gd name="T12" fmla="*/ 93 w 34"/>
                <a:gd name="T13" fmla="*/ 376 h 42"/>
                <a:gd name="T14" fmla="*/ 66 w 34"/>
                <a:gd name="T15" fmla="*/ 437 h 42"/>
                <a:gd name="T16" fmla="*/ 6 w 34"/>
                <a:gd name="T17" fmla="*/ 450 h 42"/>
                <a:gd name="T18" fmla="*/ 2 w 34"/>
                <a:gd name="T19" fmla="*/ 437 h 42"/>
                <a:gd name="T20" fmla="*/ 0 w 34"/>
                <a:gd name="T21" fmla="*/ 365 h 42"/>
                <a:gd name="T22" fmla="*/ 2 w 34"/>
                <a:gd name="T23" fmla="*/ 254 h 42"/>
                <a:gd name="T24" fmla="*/ 8 w 34"/>
                <a:gd name="T25" fmla="*/ 177 h 42"/>
                <a:gd name="T26" fmla="*/ 93 w 34"/>
                <a:gd name="T27" fmla="*/ 71 h 42"/>
                <a:gd name="T28" fmla="*/ 66 w 3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42"/>
                <a:gd name="T47" fmla="*/ 34 w 34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42">
                  <a:moveTo>
                    <a:pt x="16" y="0"/>
                  </a:moveTo>
                  <a:lnTo>
                    <a:pt x="24" y="8"/>
                  </a:lnTo>
                  <a:lnTo>
                    <a:pt x="32" y="14"/>
                  </a:lnTo>
                  <a:lnTo>
                    <a:pt x="34" y="2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6" y="42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2" y="24"/>
                  </a:lnTo>
                  <a:lnTo>
                    <a:pt x="8" y="16"/>
                  </a:lnTo>
                  <a:lnTo>
                    <a:pt x="22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89" name="Freeform 180"/>
            <p:cNvSpPr>
              <a:spLocks noChangeAspect="1"/>
            </p:cNvSpPr>
            <p:nvPr/>
          </p:nvSpPr>
          <p:spPr bwMode="auto">
            <a:xfrm>
              <a:off x="2246" y="2209"/>
              <a:ext cx="90" cy="96"/>
            </a:xfrm>
            <a:custGeom>
              <a:avLst/>
              <a:gdLst>
                <a:gd name="T0" fmla="*/ 6 w 88"/>
                <a:gd name="T1" fmla="*/ 812 h 88"/>
                <a:gd name="T2" fmla="*/ 4 w 88"/>
                <a:gd name="T3" fmla="*/ 755 h 88"/>
                <a:gd name="T4" fmla="*/ 4 w 88"/>
                <a:gd name="T5" fmla="*/ 708 h 88"/>
                <a:gd name="T6" fmla="*/ 4 w 88"/>
                <a:gd name="T7" fmla="*/ 649 h 88"/>
                <a:gd name="T8" fmla="*/ 16 w 88"/>
                <a:gd name="T9" fmla="*/ 649 h 88"/>
                <a:gd name="T10" fmla="*/ 56 w 88"/>
                <a:gd name="T11" fmla="*/ 633 h 88"/>
                <a:gd name="T12" fmla="*/ 56 w 88"/>
                <a:gd name="T13" fmla="*/ 595 h 88"/>
                <a:gd name="T14" fmla="*/ 62 w 88"/>
                <a:gd name="T15" fmla="*/ 624 h 88"/>
                <a:gd name="T16" fmla="*/ 74 w 88"/>
                <a:gd name="T17" fmla="*/ 649 h 88"/>
                <a:gd name="T18" fmla="*/ 82 w 88"/>
                <a:gd name="T19" fmla="*/ 633 h 88"/>
                <a:gd name="T20" fmla="*/ 90 w 88"/>
                <a:gd name="T21" fmla="*/ 595 h 88"/>
                <a:gd name="T22" fmla="*/ 66 w 88"/>
                <a:gd name="T23" fmla="*/ 573 h 88"/>
                <a:gd name="T24" fmla="*/ 60 w 88"/>
                <a:gd name="T25" fmla="*/ 560 h 88"/>
                <a:gd name="T26" fmla="*/ 58 w 88"/>
                <a:gd name="T27" fmla="*/ 524 h 88"/>
                <a:gd name="T28" fmla="*/ 54 w 88"/>
                <a:gd name="T29" fmla="*/ 533 h 88"/>
                <a:gd name="T30" fmla="*/ 50 w 88"/>
                <a:gd name="T31" fmla="*/ 560 h 88"/>
                <a:gd name="T32" fmla="*/ 48 w 88"/>
                <a:gd name="T33" fmla="*/ 573 h 88"/>
                <a:gd name="T34" fmla="*/ 18 w 88"/>
                <a:gd name="T35" fmla="*/ 595 h 88"/>
                <a:gd name="T36" fmla="*/ 6 w 88"/>
                <a:gd name="T37" fmla="*/ 595 h 88"/>
                <a:gd name="T38" fmla="*/ 6 w 88"/>
                <a:gd name="T39" fmla="*/ 533 h 88"/>
                <a:gd name="T40" fmla="*/ 8 w 88"/>
                <a:gd name="T41" fmla="*/ 481 h 88"/>
                <a:gd name="T42" fmla="*/ 6 w 88"/>
                <a:gd name="T43" fmla="*/ 420 h 88"/>
                <a:gd name="T44" fmla="*/ 4 w 88"/>
                <a:gd name="T45" fmla="*/ 385 h 88"/>
                <a:gd name="T46" fmla="*/ 2 w 88"/>
                <a:gd name="T47" fmla="*/ 346 h 88"/>
                <a:gd name="T48" fmla="*/ 0 w 88"/>
                <a:gd name="T49" fmla="*/ 304 h 88"/>
                <a:gd name="T50" fmla="*/ 2 w 88"/>
                <a:gd name="T51" fmla="*/ 249 h 88"/>
                <a:gd name="T52" fmla="*/ 4 w 88"/>
                <a:gd name="T53" fmla="*/ 176 h 88"/>
                <a:gd name="T54" fmla="*/ 10 w 88"/>
                <a:gd name="T55" fmla="*/ 4 h 88"/>
                <a:gd name="T56" fmla="*/ 14 w 88"/>
                <a:gd name="T57" fmla="*/ 4 h 88"/>
                <a:gd name="T58" fmla="*/ 16 w 88"/>
                <a:gd name="T59" fmla="*/ 4 h 88"/>
                <a:gd name="T60" fmla="*/ 20 w 88"/>
                <a:gd name="T61" fmla="*/ 4 h 88"/>
                <a:gd name="T62" fmla="*/ 48 w 88"/>
                <a:gd name="T63" fmla="*/ 2 h 88"/>
                <a:gd name="T64" fmla="*/ 52 w 88"/>
                <a:gd name="T65" fmla="*/ 0 h 88"/>
                <a:gd name="T66" fmla="*/ 58 w 88"/>
                <a:gd name="T67" fmla="*/ 0 h 88"/>
                <a:gd name="T68" fmla="*/ 66 w 88"/>
                <a:gd name="T69" fmla="*/ 2 h 88"/>
                <a:gd name="T70" fmla="*/ 82 w 88"/>
                <a:gd name="T71" fmla="*/ 63 h 88"/>
                <a:gd name="T72" fmla="*/ 94 w 88"/>
                <a:gd name="T73" fmla="*/ 89 h 88"/>
                <a:gd name="T74" fmla="*/ 102 w 88"/>
                <a:gd name="T75" fmla="*/ 152 h 88"/>
                <a:gd name="T76" fmla="*/ 124 w 88"/>
                <a:gd name="T77" fmla="*/ 291 h 88"/>
                <a:gd name="T78" fmla="*/ 130 w 88"/>
                <a:gd name="T79" fmla="*/ 346 h 88"/>
                <a:gd name="T80" fmla="*/ 139 w 88"/>
                <a:gd name="T81" fmla="*/ 385 h 88"/>
                <a:gd name="T82" fmla="*/ 139 w 88"/>
                <a:gd name="T83" fmla="*/ 362 h 88"/>
                <a:gd name="T84" fmla="*/ 136 w 88"/>
                <a:gd name="T85" fmla="*/ 362 h 88"/>
                <a:gd name="T86" fmla="*/ 142 w 88"/>
                <a:gd name="T87" fmla="*/ 500 h 88"/>
                <a:gd name="T88" fmla="*/ 148 w 88"/>
                <a:gd name="T89" fmla="*/ 595 h 88"/>
                <a:gd name="T90" fmla="*/ 154 w 88"/>
                <a:gd name="T91" fmla="*/ 691 h 88"/>
                <a:gd name="T92" fmla="*/ 154 w 88"/>
                <a:gd name="T93" fmla="*/ 745 h 88"/>
                <a:gd name="T94" fmla="*/ 154 w 88"/>
                <a:gd name="T95" fmla="*/ 823 h 88"/>
                <a:gd name="T96" fmla="*/ 148 w 88"/>
                <a:gd name="T97" fmla="*/ 823 h 88"/>
                <a:gd name="T98" fmla="*/ 139 w 88"/>
                <a:gd name="T99" fmla="*/ 842 h 88"/>
                <a:gd name="T100" fmla="*/ 130 w 88"/>
                <a:gd name="T101" fmla="*/ 823 h 88"/>
                <a:gd name="T102" fmla="*/ 121 w 88"/>
                <a:gd name="T103" fmla="*/ 812 h 88"/>
                <a:gd name="T104" fmla="*/ 106 w 88"/>
                <a:gd name="T105" fmla="*/ 794 h 88"/>
                <a:gd name="T106" fmla="*/ 90 w 88"/>
                <a:gd name="T107" fmla="*/ 755 h 88"/>
                <a:gd name="T108" fmla="*/ 66 w 88"/>
                <a:gd name="T109" fmla="*/ 755 h 88"/>
                <a:gd name="T110" fmla="*/ 54 w 88"/>
                <a:gd name="T111" fmla="*/ 794 h 88"/>
                <a:gd name="T112" fmla="*/ 18 w 88"/>
                <a:gd name="T113" fmla="*/ 812 h 88"/>
                <a:gd name="T114" fmla="*/ 6 w 88"/>
                <a:gd name="T115" fmla="*/ 812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8"/>
                <a:gd name="T175" fmla="*/ 0 h 88"/>
                <a:gd name="T176" fmla="*/ 88 w 88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8" h="88">
                  <a:moveTo>
                    <a:pt x="6" y="84"/>
                  </a:moveTo>
                  <a:lnTo>
                    <a:pt x="4" y="80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16" y="68"/>
                  </a:lnTo>
                  <a:lnTo>
                    <a:pt x="30" y="66"/>
                  </a:lnTo>
                  <a:lnTo>
                    <a:pt x="30" y="62"/>
                  </a:lnTo>
                  <a:lnTo>
                    <a:pt x="36" y="64"/>
                  </a:lnTo>
                  <a:lnTo>
                    <a:pt x="44" y="68"/>
                  </a:lnTo>
                  <a:lnTo>
                    <a:pt x="48" y="66"/>
                  </a:lnTo>
                  <a:lnTo>
                    <a:pt x="52" y="62"/>
                  </a:lnTo>
                  <a:lnTo>
                    <a:pt x="40" y="60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8" y="62"/>
                  </a:lnTo>
                  <a:lnTo>
                    <a:pt x="6" y="62"/>
                  </a:lnTo>
                  <a:lnTo>
                    <a:pt x="6" y="56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8" y="6"/>
                  </a:lnTo>
                  <a:lnTo>
                    <a:pt x="54" y="10"/>
                  </a:lnTo>
                  <a:lnTo>
                    <a:pt x="58" y="16"/>
                  </a:lnTo>
                  <a:lnTo>
                    <a:pt x="68" y="30"/>
                  </a:lnTo>
                  <a:lnTo>
                    <a:pt x="72" y="36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80" y="52"/>
                  </a:lnTo>
                  <a:lnTo>
                    <a:pt x="84" y="62"/>
                  </a:lnTo>
                  <a:lnTo>
                    <a:pt x="88" y="72"/>
                  </a:lnTo>
                  <a:lnTo>
                    <a:pt x="88" y="78"/>
                  </a:lnTo>
                  <a:lnTo>
                    <a:pt x="88" y="86"/>
                  </a:lnTo>
                  <a:lnTo>
                    <a:pt x="84" y="86"/>
                  </a:lnTo>
                  <a:lnTo>
                    <a:pt x="78" y="88"/>
                  </a:lnTo>
                  <a:lnTo>
                    <a:pt x="72" y="86"/>
                  </a:lnTo>
                  <a:lnTo>
                    <a:pt x="66" y="84"/>
                  </a:lnTo>
                  <a:lnTo>
                    <a:pt x="60" y="82"/>
                  </a:lnTo>
                  <a:lnTo>
                    <a:pt x="52" y="80"/>
                  </a:lnTo>
                  <a:lnTo>
                    <a:pt x="40" y="80"/>
                  </a:lnTo>
                  <a:lnTo>
                    <a:pt x="28" y="82"/>
                  </a:lnTo>
                  <a:lnTo>
                    <a:pt x="18" y="84"/>
                  </a:lnTo>
                  <a:lnTo>
                    <a:pt x="6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0" name="Freeform 181"/>
            <p:cNvSpPr>
              <a:spLocks noChangeAspect="1"/>
            </p:cNvSpPr>
            <p:nvPr/>
          </p:nvSpPr>
          <p:spPr bwMode="auto">
            <a:xfrm>
              <a:off x="2550" y="2302"/>
              <a:ext cx="51" cy="129"/>
            </a:xfrm>
            <a:custGeom>
              <a:avLst/>
              <a:gdLst>
                <a:gd name="T0" fmla="*/ 74 w 48"/>
                <a:gd name="T1" fmla="*/ 1197 h 118"/>
                <a:gd name="T2" fmla="*/ 155 w 48"/>
                <a:gd name="T3" fmla="*/ 1124 h 118"/>
                <a:gd name="T4" fmla="*/ 155 w 48"/>
                <a:gd name="T5" fmla="*/ 654 h 118"/>
                <a:gd name="T6" fmla="*/ 206 w 48"/>
                <a:gd name="T7" fmla="*/ 520 h 118"/>
                <a:gd name="T8" fmla="*/ 223 w 48"/>
                <a:gd name="T9" fmla="*/ 402 h 118"/>
                <a:gd name="T10" fmla="*/ 233 w 48"/>
                <a:gd name="T11" fmla="*/ 333 h 118"/>
                <a:gd name="T12" fmla="*/ 223 w 48"/>
                <a:gd name="T13" fmla="*/ 198 h 118"/>
                <a:gd name="T14" fmla="*/ 206 w 48"/>
                <a:gd name="T15" fmla="*/ 114 h 118"/>
                <a:gd name="T16" fmla="*/ 175 w 48"/>
                <a:gd name="T17" fmla="*/ 67 h 118"/>
                <a:gd name="T18" fmla="*/ 155 w 48"/>
                <a:gd name="T19" fmla="*/ 0 h 118"/>
                <a:gd name="T20" fmla="*/ 107 w 48"/>
                <a:gd name="T21" fmla="*/ 2 h 118"/>
                <a:gd name="T22" fmla="*/ 107 w 48"/>
                <a:gd name="T23" fmla="*/ 0 h 118"/>
                <a:gd name="T24" fmla="*/ 107 w 48"/>
                <a:gd name="T25" fmla="*/ 67 h 118"/>
                <a:gd name="T26" fmla="*/ 107 w 48"/>
                <a:gd name="T27" fmla="*/ 95 h 118"/>
                <a:gd name="T28" fmla="*/ 95 w 48"/>
                <a:gd name="T29" fmla="*/ 114 h 118"/>
                <a:gd name="T30" fmla="*/ 58 w 48"/>
                <a:gd name="T31" fmla="*/ 164 h 118"/>
                <a:gd name="T32" fmla="*/ 6 w 48"/>
                <a:gd name="T33" fmla="*/ 181 h 118"/>
                <a:gd name="T34" fmla="*/ 4 w 48"/>
                <a:gd name="T35" fmla="*/ 198 h 118"/>
                <a:gd name="T36" fmla="*/ 4 w 48"/>
                <a:gd name="T37" fmla="*/ 236 h 118"/>
                <a:gd name="T38" fmla="*/ 0 w 48"/>
                <a:gd name="T39" fmla="*/ 282 h 118"/>
                <a:gd name="T40" fmla="*/ 0 w 48"/>
                <a:gd name="T41" fmla="*/ 337 h 118"/>
                <a:gd name="T42" fmla="*/ 0 w 48"/>
                <a:gd name="T43" fmla="*/ 398 h 118"/>
                <a:gd name="T44" fmla="*/ 2 w 48"/>
                <a:gd name="T45" fmla="*/ 435 h 118"/>
                <a:gd name="T46" fmla="*/ 52 w 48"/>
                <a:gd name="T47" fmla="*/ 480 h 118"/>
                <a:gd name="T48" fmla="*/ 52 w 48"/>
                <a:gd name="T49" fmla="*/ 525 h 118"/>
                <a:gd name="T50" fmla="*/ 52 w 48"/>
                <a:gd name="T51" fmla="*/ 687 h 118"/>
                <a:gd name="T52" fmla="*/ 58 w 48"/>
                <a:gd name="T53" fmla="*/ 817 h 118"/>
                <a:gd name="T54" fmla="*/ 58 w 48"/>
                <a:gd name="T55" fmla="*/ 935 h 118"/>
                <a:gd name="T56" fmla="*/ 66 w 48"/>
                <a:gd name="T57" fmla="*/ 1166 h 118"/>
                <a:gd name="T58" fmla="*/ 74 w 48"/>
                <a:gd name="T59" fmla="*/ 1197 h 1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18"/>
                <a:gd name="T92" fmla="*/ 48 w 48"/>
                <a:gd name="T93" fmla="*/ 118 h 1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18">
                  <a:moveTo>
                    <a:pt x="16" y="118"/>
                  </a:moveTo>
                  <a:lnTo>
                    <a:pt x="32" y="112"/>
                  </a:lnTo>
                  <a:lnTo>
                    <a:pt x="32" y="64"/>
                  </a:lnTo>
                  <a:lnTo>
                    <a:pt x="42" y="50"/>
                  </a:lnTo>
                  <a:lnTo>
                    <a:pt x="46" y="40"/>
                  </a:lnTo>
                  <a:lnTo>
                    <a:pt x="48" y="32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3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2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10" y="68"/>
                  </a:lnTo>
                  <a:lnTo>
                    <a:pt x="12" y="80"/>
                  </a:lnTo>
                  <a:lnTo>
                    <a:pt x="12" y="92"/>
                  </a:lnTo>
                  <a:lnTo>
                    <a:pt x="14" y="114"/>
                  </a:lnTo>
                  <a:lnTo>
                    <a:pt x="16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1" name="Freeform 182"/>
            <p:cNvSpPr>
              <a:spLocks noChangeAspect="1"/>
            </p:cNvSpPr>
            <p:nvPr/>
          </p:nvSpPr>
          <p:spPr bwMode="auto">
            <a:xfrm>
              <a:off x="3324" y="1918"/>
              <a:ext cx="46" cy="33"/>
            </a:xfrm>
            <a:custGeom>
              <a:avLst/>
              <a:gdLst>
                <a:gd name="T0" fmla="*/ 138 w 44"/>
                <a:gd name="T1" fmla="*/ 354 h 30"/>
                <a:gd name="T2" fmla="*/ 72 w 44"/>
                <a:gd name="T3" fmla="*/ 354 h 30"/>
                <a:gd name="T4" fmla="*/ 60 w 44"/>
                <a:gd name="T5" fmla="*/ 317 h 30"/>
                <a:gd name="T6" fmla="*/ 51 w 44"/>
                <a:gd name="T7" fmla="*/ 288 h 30"/>
                <a:gd name="T8" fmla="*/ 0 w 44"/>
                <a:gd name="T9" fmla="*/ 238 h 30"/>
                <a:gd name="T10" fmla="*/ 4 w 44"/>
                <a:gd name="T11" fmla="*/ 119 h 30"/>
                <a:gd name="T12" fmla="*/ 8 w 44"/>
                <a:gd name="T13" fmla="*/ 4 h 30"/>
                <a:gd name="T14" fmla="*/ 43 w 44"/>
                <a:gd name="T15" fmla="*/ 0 h 30"/>
                <a:gd name="T16" fmla="*/ 55 w 44"/>
                <a:gd name="T17" fmla="*/ 0 h 30"/>
                <a:gd name="T18" fmla="*/ 66 w 44"/>
                <a:gd name="T19" fmla="*/ 2 h 30"/>
                <a:gd name="T20" fmla="*/ 78 w 44"/>
                <a:gd name="T21" fmla="*/ 2 h 30"/>
                <a:gd name="T22" fmla="*/ 102 w 44"/>
                <a:gd name="T23" fmla="*/ 2 h 30"/>
                <a:gd name="T24" fmla="*/ 72 w 44"/>
                <a:gd name="T25" fmla="*/ 4 h 30"/>
                <a:gd name="T26" fmla="*/ 78 w 44"/>
                <a:gd name="T27" fmla="*/ 144 h 30"/>
                <a:gd name="T28" fmla="*/ 94 w 44"/>
                <a:gd name="T29" fmla="*/ 196 h 30"/>
                <a:gd name="T30" fmla="*/ 126 w 44"/>
                <a:gd name="T31" fmla="*/ 262 h 30"/>
                <a:gd name="T32" fmla="*/ 132 w 44"/>
                <a:gd name="T33" fmla="*/ 317 h 30"/>
                <a:gd name="T34" fmla="*/ 138 w 44"/>
                <a:gd name="T35" fmla="*/ 338 h 30"/>
                <a:gd name="T36" fmla="*/ 138 w 44"/>
                <a:gd name="T37" fmla="*/ 354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30"/>
                <a:gd name="T59" fmla="*/ 44 w 44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30">
                  <a:moveTo>
                    <a:pt x="44" y="30"/>
                  </a:moveTo>
                  <a:lnTo>
                    <a:pt x="24" y="30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0" y="20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26" y="12"/>
                  </a:lnTo>
                  <a:lnTo>
                    <a:pt x="30" y="16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2" name="Freeform 183"/>
            <p:cNvSpPr>
              <a:spLocks noChangeAspect="1"/>
            </p:cNvSpPr>
            <p:nvPr/>
          </p:nvSpPr>
          <p:spPr bwMode="auto">
            <a:xfrm>
              <a:off x="2948" y="1527"/>
              <a:ext cx="56" cy="58"/>
            </a:xfrm>
            <a:custGeom>
              <a:avLst/>
              <a:gdLst>
                <a:gd name="T0" fmla="*/ 63 w 54"/>
                <a:gd name="T1" fmla="*/ 349 h 54"/>
                <a:gd name="T2" fmla="*/ 55 w 54"/>
                <a:gd name="T3" fmla="*/ 259 h 54"/>
                <a:gd name="T4" fmla="*/ 51 w 54"/>
                <a:gd name="T5" fmla="*/ 169 h 54"/>
                <a:gd name="T6" fmla="*/ 43 w 54"/>
                <a:gd name="T7" fmla="*/ 96 h 54"/>
                <a:gd name="T8" fmla="*/ 10 w 54"/>
                <a:gd name="T9" fmla="*/ 62 h 54"/>
                <a:gd name="T10" fmla="*/ 0 w 54"/>
                <a:gd name="T11" fmla="*/ 54 h 54"/>
                <a:gd name="T12" fmla="*/ 47 w 54"/>
                <a:gd name="T13" fmla="*/ 0 h 54"/>
                <a:gd name="T14" fmla="*/ 63 w 54"/>
                <a:gd name="T15" fmla="*/ 2 h 54"/>
                <a:gd name="T16" fmla="*/ 84 w 54"/>
                <a:gd name="T17" fmla="*/ 6 h 54"/>
                <a:gd name="T18" fmla="*/ 115 w 54"/>
                <a:gd name="T19" fmla="*/ 111 h 54"/>
                <a:gd name="T20" fmla="*/ 123 w 54"/>
                <a:gd name="T21" fmla="*/ 169 h 54"/>
                <a:gd name="T22" fmla="*/ 138 w 54"/>
                <a:gd name="T23" fmla="*/ 245 h 54"/>
                <a:gd name="T24" fmla="*/ 90 w 54"/>
                <a:gd name="T25" fmla="*/ 231 h 54"/>
                <a:gd name="T26" fmla="*/ 90 w 54"/>
                <a:gd name="T27" fmla="*/ 307 h 54"/>
                <a:gd name="T28" fmla="*/ 63 w 54"/>
                <a:gd name="T29" fmla="*/ 349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54"/>
                <a:gd name="T47" fmla="*/ 54 w 54"/>
                <a:gd name="T48" fmla="*/ 54 h 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54">
                  <a:moveTo>
                    <a:pt x="26" y="54"/>
                  </a:moveTo>
                  <a:lnTo>
                    <a:pt x="22" y="40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18" y="0"/>
                  </a:lnTo>
                  <a:lnTo>
                    <a:pt x="26" y="2"/>
                  </a:lnTo>
                  <a:lnTo>
                    <a:pt x="34" y="6"/>
                  </a:lnTo>
                  <a:lnTo>
                    <a:pt x="44" y="18"/>
                  </a:lnTo>
                  <a:lnTo>
                    <a:pt x="48" y="26"/>
                  </a:lnTo>
                  <a:lnTo>
                    <a:pt x="54" y="38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3" name="Freeform 184"/>
            <p:cNvSpPr>
              <a:spLocks noChangeAspect="1"/>
            </p:cNvSpPr>
            <p:nvPr/>
          </p:nvSpPr>
          <p:spPr bwMode="auto">
            <a:xfrm>
              <a:off x="3173" y="1632"/>
              <a:ext cx="115" cy="51"/>
            </a:xfrm>
            <a:custGeom>
              <a:avLst/>
              <a:gdLst>
                <a:gd name="T0" fmla="*/ 64 w 112"/>
                <a:gd name="T1" fmla="*/ 165 h 48"/>
                <a:gd name="T2" fmla="*/ 80 w 112"/>
                <a:gd name="T3" fmla="*/ 165 h 48"/>
                <a:gd name="T4" fmla="*/ 97 w 112"/>
                <a:gd name="T5" fmla="*/ 165 h 48"/>
                <a:gd name="T6" fmla="*/ 118 w 112"/>
                <a:gd name="T7" fmla="*/ 175 h 48"/>
                <a:gd name="T8" fmla="*/ 127 w 112"/>
                <a:gd name="T9" fmla="*/ 206 h 48"/>
                <a:gd name="T10" fmla="*/ 130 w 112"/>
                <a:gd name="T11" fmla="*/ 211 h 48"/>
                <a:gd name="T12" fmla="*/ 130 w 112"/>
                <a:gd name="T13" fmla="*/ 223 h 48"/>
                <a:gd name="T14" fmla="*/ 153 w 112"/>
                <a:gd name="T15" fmla="*/ 223 h 48"/>
                <a:gd name="T16" fmla="*/ 174 w 112"/>
                <a:gd name="T17" fmla="*/ 223 h 48"/>
                <a:gd name="T18" fmla="*/ 179 w 112"/>
                <a:gd name="T19" fmla="*/ 198 h 48"/>
                <a:gd name="T20" fmla="*/ 196 w 112"/>
                <a:gd name="T21" fmla="*/ 211 h 48"/>
                <a:gd name="T22" fmla="*/ 203 w 112"/>
                <a:gd name="T23" fmla="*/ 233 h 48"/>
                <a:gd name="T24" fmla="*/ 221 w 112"/>
                <a:gd name="T25" fmla="*/ 233 h 48"/>
                <a:gd name="T26" fmla="*/ 214 w 112"/>
                <a:gd name="T27" fmla="*/ 206 h 48"/>
                <a:gd name="T28" fmla="*/ 209 w 112"/>
                <a:gd name="T29" fmla="*/ 175 h 48"/>
                <a:gd name="T30" fmla="*/ 218 w 112"/>
                <a:gd name="T31" fmla="*/ 155 h 48"/>
                <a:gd name="T32" fmla="*/ 199 w 112"/>
                <a:gd name="T33" fmla="*/ 146 h 48"/>
                <a:gd name="T34" fmla="*/ 189 w 112"/>
                <a:gd name="T35" fmla="*/ 107 h 48"/>
                <a:gd name="T36" fmla="*/ 157 w 112"/>
                <a:gd name="T37" fmla="*/ 74 h 48"/>
                <a:gd name="T38" fmla="*/ 124 w 112"/>
                <a:gd name="T39" fmla="*/ 74 h 48"/>
                <a:gd name="T40" fmla="*/ 92 w 112"/>
                <a:gd name="T41" fmla="*/ 46 h 48"/>
                <a:gd name="T42" fmla="*/ 72 w 112"/>
                <a:gd name="T43" fmla="*/ 6 h 48"/>
                <a:gd name="T44" fmla="*/ 52 w 112"/>
                <a:gd name="T45" fmla="*/ 4 h 48"/>
                <a:gd name="T46" fmla="*/ 14 w 112"/>
                <a:gd name="T47" fmla="*/ 0 h 48"/>
                <a:gd name="T48" fmla="*/ 0 w 112"/>
                <a:gd name="T49" fmla="*/ 0 h 48"/>
                <a:gd name="T50" fmla="*/ 4 w 112"/>
                <a:gd name="T51" fmla="*/ 2 h 48"/>
                <a:gd name="T52" fmla="*/ 8 w 112"/>
                <a:gd name="T53" fmla="*/ 6 h 48"/>
                <a:gd name="T54" fmla="*/ 16 w 112"/>
                <a:gd name="T55" fmla="*/ 52 h 48"/>
                <a:gd name="T56" fmla="*/ 46 w 112"/>
                <a:gd name="T57" fmla="*/ 66 h 48"/>
                <a:gd name="T58" fmla="*/ 54 w 112"/>
                <a:gd name="T59" fmla="*/ 74 h 48"/>
                <a:gd name="T60" fmla="*/ 56 w 112"/>
                <a:gd name="T61" fmla="*/ 107 h 48"/>
                <a:gd name="T62" fmla="*/ 56 w 112"/>
                <a:gd name="T63" fmla="*/ 121 h 48"/>
                <a:gd name="T64" fmla="*/ 60 w 112"/>
                <a:gd name="T65" fmla="*/ 129 h 48"/>
                <a:gd name="T66" fmla="*/ 64 w 112"/>
                <a:gd name="T67" fmla="*/ 146 h 48"/>
                <a:gd name="T68" fmla="*/ 64 w 112"/>
                <a:gd name="T69" fmla="*/ 165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48"/>
                <a:gd name="T107" fmla="*/ 112 w 112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48">
                  <a:moveTo>
                    <a:pt x="34" y="34"/>
                  </a:moveTo>
                  <a:lnTo>
                    <a:pt x="42" y="34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2"/>
                  </a:lnTo>
                  <a:lnTo>
                    <a:pt x="66" y="44"/>
                  </a:lnTo>
                  <a:lnTo>
                    <a:pt x="66" y="46"/>
                  </a:lnTo>
                  <a:lnTo>
                    <a:pt x="78" y="46"/>
                  </a:lnTo>
                  <a:lnTo>
                    <a:pt x="88" y="46"/>
                  </a:lnTo>
                  <a:lnTo>
                    <a:pt x="90" y="40"/>
                  </a:lnTo>
                  <a:lnTo>
                    <a:pt x="98" y="44"/>
                  </a:lnTo>
                  <a:lnTo>
                    <a:pt x="102" y="48"/>
                  </a:lnTo>
                  <a:lnTo>
                    <a:pt x="112" y="48"/>
                  </a:lnTo>
                  <a:lnTo>
                    <a:pt x="108" y="42"/>
                  </a:lnTo>
                  <a:lnTo>
                    <a:pt x="106" y="36"/>
                  </a:lnTo>
                  <a:lnTo>
                    <a:pt x="110" y="32"/>
                  </a:lnTo>
                  <a:lnTo>
                    <a:pt x="100" y="30"/>
                  </a:lnTo>
                  <a:lnTo>
                    <a:pt x="94" y="22"/>
                  </a:lnTo>
                  <a:lnTo>
                    <a:pt x="80" y="16"/>
                  </a:lnTo>
                  <a:lnTo>
                    <a:pt x="62" y="16"/>
                  </a:lnTo>
                  <a:lnTo>
                    <a:pt x="48" y="8"/>
                  </a:lnTo>
                  <a:lnTo>
                    <a:pt x="38" y="6"/>
                  </a:lnTo>
                  <a:lnTo>
                    <a:pt x="26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0" y="14"/>
                  </a:lnTo>
                  <a:lnTo>
                    <a:pt x="28" y="16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2" y="26"/>
                  </a:lnTo>
                  <a:lnTo>
                    <a:pt x="34" y="3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4" name="Freeform 185"/>
            <p:cNvSpPr>
              <a:spLocks noChangeAspect="1"/>
            </p:cNvSpPr>
            <p:nvPr/>
          </p:nvSpPr>
          <p:spPr bwMode="auto">
            <a:xfrm>
              <a:off x="3264" y="1666"/>
              <a:ext cx="82" cy="69"/>
            </a:xfrm>
            <a:custGeom>
              <a:avLst/>
              <a:gdLst>
                <a:gd name="T0" fmla="*/ 99 w 80"/>
                <a:gd name="T1" fmla="*/ 6 h 64"/>
                <a:gd name="T2" fmla="*/ 91 w 80"/>
                <a:gd name="T3" fmla="*/ 59 h 64"/>
                <a:gd name="T4" fmla="*/ 79 w 80"/>
                <a:gd name="T5" fmla="*/ 93 h 64"/>
                <a:gd name="T6" fmla="*/ 67 w 80"/>
                <a:gd name="T7" fmla="*/ 93 h 64"/>
                <a:gd name="T8" fmla="*/ 60 w 80"/>
                <a:gd name="T9" fmla="*/ 69 h 64"/>
                <a:gd name="T10" fmla="*/ 54 w 80"/>
                <a:gd name="T11" fmla="*/ 6 h 64"/>
                <a:gd name="T12" fmla="*/ 48 w 80"/>
                <a:gd name="T13" fmla="*/ 0 h 64"/>
                <a:gd name="T14" fmla="*/ 18 w 80"/>
                <a:gd name="T15" fmla="*/ 4 h 64"/>
                <a:gd name="T16" fmla="*/ 46 w 80"/>
                <a:gd name="T17" fmla="*/ 69 h 64"/>
                <a:gd name="T18" fmla="*/ 50 w 80"/>
                <a:gd name="T19" fmla="*/ 108 h 64"/>
                <a:gd name="T20" fmla="*/ 46 w 80"/>
                <a:gd name="T21" fmla="*/ 108 h 64"/>
                <a:gd name="T22" fmla="*/ 14 w 80"/>
                <a:gd name="T23" fmla="*/ 108 h 64"/>
                <a:gd name="T24" fmla="*/ 10 w 80"/>
                <a:gd name="T25" fmla="*/ 80 h 64"/>
                <a:gd name="T26" fmla="*/ 2 w 80"/>
                <a:gd name="T27" fmla="*/ 59 h 64"/>
                <a:gd name="T28" fmla="*/ 0 w 80"/>
                <a:gd name="T29" fmla="*/ 93 h 64"/>
                <a:gd name="T30" fmla="*/ 6 w 80"/>
                <a:gd name="T31" fmla="*/ 146 h 64"/>
                <a:gd name="T32" fmla="*/ 8 w 80"/>
                <a:gd name="T33" fmla="*/ 157 h 64"/>
                <a:gd name="T34" fmla="*/ 10 w 80"/>
                <a:gd name="T35" fmla="*/ 182 h 64"/>
                <a:gd name="T36" fmla="*/ 12 w 80"/>
                <a:gd name="T37" fmla="*/ 211 h 64"/>
                <a:gd name="T38" fmla="*/ 14 w 80"/>
                <a:gd name="T39" fmla="*/ 243 h 64"/>
                <a:gd name="T40" fmla="*/ 46 w 80"/>
                <a:gd name="T41" fmla="*/ 264 h 64"/>
                <a:gd name="T42" fmla="*/ 54 w 80"/>
                <a:gd name="T43" fmla="*/ 298 h 64"/>
                <a:gd name="T44" fmla="*/ 60 w 80"/>
                <a:gd name="T45" fmla="*/ 394 h 64"/>
                <a:gd name="T46" fmla="*/ 71 w 80"/>
                <a:gd name="T47" fmla="*/ 354 h 64"/>
                <a:gd name="T48" fmla="*/ 79 w 80"/>
                <a:gd name="T49" fmla="*/ 307 h 64"/>
                <a:gd name="T50" fmla="*/ 87 w 80"/>
                <a:gd name="T51" fmla="*/ 298 h 64"/>
                <a:gd name="T52" fmla="*/ 104 w 80"/>
                <a:gd name="T53" fmla="*/ 298 h 64"/>
                <a:gd name="T54" fmla="*/ 110 w 80"/>
                <a:gd name="T55" fmla="*/ 339 h 64"/>
                <a:gd name="T56" fmla="*/ 110 w 80"/>
                <a:gd name="T57" fmla="*/ 354 h 64"/>
                <a:gd name="T58" fmla="*/ 110 w 80"/>
                <a:gd name="T59" fmla="*/ 394 h 64"/>
                <a:gd name="T60" fmla="*/ 120 w 80"/>
                <a:gd name="T61" fmla="*/ 412 h 64"/>
                <a:gd name="T62" fmla="*/ 123 w 80"/>
                <a:gd name="T63" fmla="*/ 425 h 64"/>
                <a:gd name="T64" fmla="*/ 126 w 80"/>
                <a:gd name="T65" fmla="*/ 440 h 64"/>
                <a:gd name="T66" fmla="*/ 135 w 80"/>
                <a:gd name="T67" fmla="*/ 447 h 64"/>
                <a:gd name="T68" fmla="*/ 141 w 80"/>
                <a:gd name="T69" fmla="*/ 196 h 64"/>
                <a:gd name="T70" fmla="*/ 149 w 80"/>
                <a:gd name="T71" fmla="*/ 196 h 64"/>
                <a:gd name="T72" fmla="*/ 135 w 80"/>
                <a:gd name="T73" fmla="*/ 157 h 64"/>
                <a:gd name="T74" fmla="*/ 126 w 80"/>
                <a:gd name="T75" fmla="*/ 108 h 64"/>
                <a:gd name="T76" fmla="*/ 116 w 80"/>
                <a:gd name="T77" fmla="*/ 80 h 64"/>
                <a:gd name="T78" fmla="*/ 99 w 80"/>
                <a:gd name="T79" fmla="*/ 6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64"/>
                <a:gd name="T122" fmla="*/ 80 w 80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64">
                  <a:moveTo>
                    <a:pt x="54" y="6"/>
                  </a:moveTo>
                  <a:lnTo>
                    <a:pt x="50" y="8"/>
                  </a:lnTo>
                  <a:lnTo>
                    <a:pt x="44" y="14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20" y="1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10" y="26"/>
                  </a:lnTo>
                  <a:lnTo>
                    <a:pt x="12" y="30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42"/>
                  </a:lnTo>
                  <a:lnTo>
                    <a:pt x="34" y="56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6" y="42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6"/>
                  </a:lnTo>
                  <a:lnTo>
                    <a:pt x="62" y="58"/>
                  </a:lnTo>
                  <a:lnTo>
                    <a:pt x="64" y="60"/>
                  </a:lnTo>
                  <a:lnTo>
                    <a:pt x="66" y="62"/>
                  </a:lnTo>
                  <a:lnTo>
                    <a:pt x="72" y="64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72" y="22"/>
                  </a:lnTo>
                  <a:lnTo>
                    <a:pt x="66" y="16"/>
                  </a:lnTo>
                  <a:lnTo>
                    <a:pt x="60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5" name="Freeform 186"/>
            <p:cNvSpPr>
              <a:spLocks noChangeAspect="1"/>
            </p:cNvSpPr>
            <p:nvPr/>
          </p:nvSpPr>
          <p:spPr bwMode="auto">
            <a:xfrm>
              <a:off x="3047" y="2580"/>
              <a:ext cx="32" cy="39"/>
            </a:xfrm>
            <a:custGeom>
              <a:avLst/>
              <a:gdLst>
                <a:gd name="T0" fmla="*/ 28 w 32"/>
                <a:gd name="T1" fmla="*/ 236 h 36"/>
                <a:gd name="T2" fmla="*/ 30 w 32"/>
                <a:gd name="T3" fmla="*/ 218 h 36"/>
                <a:gd name="T4" fmla="*/ 30 w 32"/>
                <a:gd name="T5" fmla="*/ 186 h 36"/>
                <a:gd name="T6" fmla="*/ 32 w 32"/>
                <a:gd name="T7" fmla="*/ 186 h 36"/>
                <a:gd name="T8" fmla="*/ 32 w 32"/>
                <a:gd name="T9" fmla="*/ 147 h 36"/>
                <a:gd name="T10" fmla="*/ 30 w 32"/>
                <a:gd name="T11" fmla="*/ 91 h 36"/>
                <a:gd name="T12" fmla="*/ 28 w 32"/>
                <a:gd name="T13" fmla="*/ 6 h 36"/>
                <a:gd name="T14" fmla="*/ 28 w 32"/>
                <a:gd name="T15" fmla="*/ 0 h 36"/>
                <a:gd name="T16" fmla="*/ 30 w 32"/>
                <a:gd name="T17" fmla="*/ 0 h 36"/>
                <a:gd name="T18" fmla="*/ 24 w 32"/>
                <a:gd name="T19" fmla="*/ 4 h 36"/>
                <a:gd name="T20" fmla="*/ 20 w 32"/>
                <a:gd name="T21" fmla="*/ 78 h 36"/>
                <a:gd name="T22" fmla="*/ 10 w 32"/>
                <a:gd name="T23" fmla="*/ 78 h 36"/>
                <a:gd name="T24" fmla="*/ 2 w 32"/>
                <a:gd name="T25" fmla="*/ 159 h 36"/>
                <a:gd name="T26" fmla="*/ 0 w 32"/>
                <a:gd name="T27" fmla="*/ 201 h 36"/>
                <a:gd name="T28" fmla="*/ 0 w 32"/>
                <a:gd name="T29" fmla="*/ 256 h 36"/>
                <a:gd name="T30" fmla="*/ 0 w 32"/>
                <a:gd name="T31" fmla="*/ 271 h 36"/>
                <a:gd name="T32" fmla="*/ 0 w 32"/>
                <a:gd name="T33" fmla="*/ 287 h 36"/>
                <a:gd name="T34" fmla="*/ 14 w 32"/>
                <a:gd name="T35" fmla="*/ 287 h 36"/>
                <a:gd name="T36" fmla="*/ 16 w 32"/>
                <a:gd name="T37" fmla="*/ 256 h 36"/>
                <a:gd name="T38" fmla="*/ 16 w 32"/>
                <a:gd name="T39" fmla="*/ 236 h 36"/>
                <a:gd name="T40" fmla="*/ 18 w 32"/>
                <a:gd name="T41" fmla="*/ 218 h 36"/>
                <a:gd name="T42" fmla="*/ 28 w 32"/>
                <a:gd name="T43" fmla="*/ 218 h 36"/>
                <a:gd name="T44" fmla="*/ 28 w 32"/>
                <a:gd name="T45" fmla="*/ 236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36"/>
                <a:gd name="T71" fmla="*/ 32 w 32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36">
                  <a:moveTo>
                    <a:pt x="28" y="30"/>
                  </a:moveTo>
                  <a:lnTo>
                    <a:pt x="30" y="28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4" y="4"/>
                  </a:lnTo>
                  <a:lnTo>
                    <a:pt x="20" y="10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8" y="28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6" name="Freeform 187"/>
            <p:cNvSpPr>
              <a:spLocks noChangeAspect="1"/>
            </p:cNvSpPr>
            <p:nvPr/>
          </p:nvSpPr>
          <p:spPr bwMode="auto">
            <a:xfrm>
              <a:off x="3047" y="2611"/>
              <a:ext cx="31" cy="48"/>
            </a:xfrm>
            <a:custGeom>
              <a:avLst/>
              <a:gdLst>
                <a:gd name="T0" fmla="*/ 0 w 30"/>
                <a:gd name="T1" fmla="*/ 75 h 44"/>
                <a:gd name="T2" fmla="*/ 2 w 30"/>
                <a:gd name="T3" fmla="*/ 106 h 44"/>
                <a:gd name="T4" fmla="*/ 6 w 30"/>
                <a:gd name="T5" fmla="*/ 127 h 44"/>
                <a:gd name="T6" fmla="*/ 6 w 30"/>
                <a:gd name="T7" fmla="*/ 176 h 44"/>
                <a:gd name="T8" fmla="*/ 4 w 30"/>
                <a:gd name="T9" fmla="*/ 209 h 44"/>
                <a:gd name="T10" fmla="*/ 4 w 30"/>
                <a:gd name="T11" fmla="*/ 249 h 44"/>
                <a:gd name="T12" fmla="*/ 4 w 30"/>
                <a:gd name="T13" fmla="*/ 291 h 44"/>
                <a:gd name="T14" fmla="*/ 6 w 30"/>
                <a:gd name="T15" fmla="*/ 346 h 44"/>
                <a:gd name="T16" fmla="*/ 10 w 30"/>
                <a:gd name="T17" fmla="*/ 420 h 44"/>
                <a:gd name="T18" fmla="*/ 42 w 30"/>
                <a:gd name="T19" fmla="*/ 346 h 44"/>
                <a:gd name="T20" fmla="*/ 55 w 30"/>
                <a:gd name="T21" fmla="*/ 291 h 44"/>
                <a:gd name="T22" fmla="*/ 63 w 30"/>
                <a:gd name="T23" fmla="*/ 228 h 44"/>
                <a:gd name="T24" fmla="*/ 67 w 30"/>
                <a:gd name="T25" fmla="*/ 192 h 44"/>
                <a:gd name="T26" fmla="*/ 67 w 30"/>
                <a:gd name="T27" fmla="*/ 152 h 44"/>
                <a:gd name="T28" fmla="*/ 67 w 30"/>
                <a:gd name="T29" fmla="*/ 127 h 44"/>
                <a:gd name="T30" fmla="*/ 63 w 30"/>
                <a:gd name="T31" fmla="*/ 106 h 44"/>
                <a:gd name="T32" fmla="*/ 59 w 30"/>
                <a:gd name="T33" fmla="*/ 89 h 44"/>
                <a:gd name="T34" fmla="*/ 55 w 30"/>
                <a:gd name="T35" fmla="*/ 75 h 44"/>
                <a:gd name="T36" fmla="*/ 59 w 30"/>
                <a:gd name="T37" fmla="*/ 4 h 44"/>
                <a:gd name="T38" fmla="*/ 63 w 30"/>
                <a:gd name="T39" fmla="*/ 2 h 44"/>
                <a:gd name="T40" fmla="*/ 44 w 30"/>
                <a:gd name="T41" fmla="*/ 0 h 44"/>
                <a:gd name="T42" fmla="*/ 42 w 30"/>
                <a:gd name="T43" fmla="*/ 2 h 44"/>
                <a:gd name="T44" fmla="*/ 42 w 30"/>
                <a:gd name="T45" fmla="*/ 4 h 44"/>
                <a:gd name="T46" fmla="*/ 14 w 30"/>
                <a:gd name="T47" fmla="*/ 75 h 44"/>
                <a:gd name="T48" fmla="*/ 0 w 30"/>
                <a:gd name="T49" fmla="*/ 75 h 44"/>
                <a:gd name="T50" fmla="*/ 0 w 30"/>
                <a:gd name="T51" fmla="*/ 63 h 44"/>
                <a:gd name="T52" fmla="*/ 0 w 30"/>
                <a:gd name="T53" fmla="*/ 4 h 44"/>
                <a:gd name="T54" fmla="*/ 0 w 30"/>
                <a:gd name="T55" fmla="*/ 75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"/>
                <a:gd name="T85" fmla="*/ 0 h 44"/>
                <a:gd name="T86" fmla="*/ 30 w 30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" h="44">
                  <a:moveTo>
                    <a:pt x="0" y="8"/>
                  </a:moveTo>
                  <a:lnTo>
                    <a:pt x="2" y="12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6" y="36"/>
                  </a:lnTo>
                  <a:lnTo>
                    <a:pt x="24" y="30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7" name="Freeform 188"/>
            <p:cNvSpPr>
              <a:spLocks noChangeAspect="1"/>
            </p:cNvSpPr>
            <p:nvPr/>
          </p:nvSpPr>
          <p:spPr bwMode="auto">
            <a:xfrm>
              <a:off x="2998" y="3173"/>
              <a:ext cx="37" cy="42"/>
            </a:xfrm>
            <a:custGeom>
              <a:avLst/>
              <a:gdLst>
                <a:gd name="T0" fmla="*/ 57 w 36"/>
                <a:gd name="T1" fmla="*/ 0 h 38"/>
                <a:gd name="T2" fmla="*/ 48 w 36"/>
                <a:gd name="T3" fmla="*/ 0 h 38"/>
                <a:gd name="T4" fmla="*/ 8 w 36"/>
                <a:gd name="T5" fmla="*/ 126 h 38"/>
                <a:gd name="T6" fmla="*/ 2 w 36"/>
                <a:gd name="T7" fmla="*/ 242 h 38"/>
                <a:gd name="T8" fmla="*/ 0 w 36"/>
                <a:gd name="T9" fmla="*/ 295 h 38"/>
                <a:gd name="T10" fmla="*/ 0 w 36"/>
                <a:gd name="T11" fmla="*/ 357 h 38"/>
                <a:gd name="T12" fmla="*/ 2 w 36"/>
                <a:gd name="T13" fmla="*/ 464 h 38"/>
                <a:gd name="T14" fmla="*/ 6 w 36"/>
                <a:gd name="T15" fmla="*/ 486 h 38"/>
                <a:gd name="T16" fmla="*/ 10 w 36"/>
                <a:gd name="T17" fmla="*/ 513 h 38"/>
                <a:gd name="T18" fmla="*/ 14 w 36"/>
                <a:gd name="T19" fmla="*/ 513 h 38"/>
                <a:gd name="T20" fmla="*/ 44 w 36"/>
                <a:gd name="T21" fmla="*/ 464 h 38"/>
                <a:gd name="T22" fmla="*/ 52 w 36"/>
                <a:gd name="T23" fmla="*/ 380 h 38"/>
                <a:gd name="T24" fmla="*/ 65 w 36"/>
                <a:gd name="T25" fmla="*/ 242 h 38"/>
                <a:gd name="T26" fmla="*/ 69 w 36"/>
                <a:gd name="T27" fmla="*/ 126 h 38"/>
                <a:gd name="T28" fmla="*/ 61 w 36"/>
                <a:gd name="T29" fmla="*/ 84 h 38"/>
                <a:gd name="T30" fmla="*/ 57 w 36"/>
                <a:gd name="T31" fmla="*/ 4 h 38"/>
                <a:gd name="T32" fmla="*/ 57 w 36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8"/>
                <a:gd name="T53" fmla="*/ 36 w 36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8">
                  <a:moveTo>
                    <a:pt x="30" y="0"/>
                  </a:moveTo>
                  <a:lnTo>
                    <a:pt x="22" y="0"/>
                  </a:lnTo>
                  <a:lnTo>
                    <a:pt x="8" y="10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6" y="28"/>
                  </a:lnTo>
                  <a:lnTo>
                    <a:pt x="34" y="18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8" name="Freeform 189"/>
            <p:cNvSpPr>
              <a:spLocks noChangeAspect="1"/>
            </p:cNvSpPr>
            <p:nvPr/>
          </p:nvSpPr>
          <p:spPr bwMode="auto">
            <a:xfrm>
              <a:off x="3061" y="3115"/>
              <a:ext cx="23" cy="28"/>
            </a:xfrm>
            <a:custGeom>
              <a:avLst/>
              <a:gdLst>
                <a:gd name="T0" fmla="*/ 66 w 22"/>
                <a:gd name="T1" fmla="*/ 121 h 26"/>
                <a:gd name="T2" fmla="*/ 55 w 22"/>
                <a:gd name="T3" fmla="*/ 163 h 26"/>
                <a:gd name="T4" fmla="*/ 51 w 22"/>
                <a:gd name="T5" fmla="*/ 176 h 26"/>
                <a:gd name="T6" fmla="*/ 47 w 22"/>
                <a:gd name="T7" fmla="*/ 176 h 26"/>
                <a:gd name="T8" fmla="*/ 6 w 22"/>
                <a:gd name="T9" fmla="*/ 176 h 26"/>
                <a:gd name="T10" fmla="*/ 2 w 22"/>
                <a:gd name="T11" fmla="*/ 151 h 26"/>
                <a:gd name="T12" fmla="*/ 0 w 22"/>
                <a:gd name="T13" fmla="*/ 121 h 26"/>
                <a:gd name="T14" fmla="*/ 0 w 22"/>
                <a:gd name="T15" fmla="*/ 78 h 26"/>
                <a:gd name="T16" fmla="*/ 0 w 22"/>
                <a:gd name="T17" fmla="*/ 58 h 26"/>
                <a:gd name="T18" fmla="*/ 2 w 22"/>
                <a:gd name="T19" fmla="*/ 6 h 26"/>
                <a:gd name="T20" fmla="*/ 8 w 22"/>
                <a:gd name="T21" fmla="*/ 2 h 26"/>
                <a:gd name="T22" fmla="*/ 47 w 22"/>
                <a:gd name="T23" fmla="*/ 0 h 26"/>
                <a:gd name="T24" fmla="*/ 66 w 22"/>
                <a:gd name="T25" fmla="*/ 0 h 26"/>
                <a:gd name="T26" fmla="*/ 66 w 22"/>
                <a:gd name="T27" fmla="*/ 12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6"/>
                <a:gd name="T44" fmla="*/ 22 w 22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6">
                  <a:moveTo>
                    <a:pt x="22" y="18"/>
                  </a:moveTo>
                  <a:lnTo>
                    <a:pt x="18" y="24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199" name="Freeform 190"/>
            <p:cNvSpPr>
              <a:spLocks noChangeAspect="1"/>
            </p:cNvSpPr>
            <p:nvPr/>
          </p:nvSpPr>
          <p:spPr bwMode="auto">
            <a:xfrm>
              <a:off x="3110" y="2767"/>
              <a:ext cx="54" cy="158"/>
            </a:xfrm>
            <a:custGeom>
              <a:avLst/>
              <a:gdLst>
                <a:gd name="T0" fmla="*/ 0 w 52"/>
                <a:gd name="T1" fmla="*/ 689 h 146"/>
                <a:gd name="T2" fmla="*/ 8 w 52"/>
                <a:gd name="T3" fmla="*/ 689 h 146"/>
                <a:gd name="T4" fmla="*/ 10 w 52"/>
                <a:gd name="T5" fmla="*/ 736 h 146"/>
                <a:gd name="T6" fmla="*/ 41 w 52"/>
                <a:gd name="T7" fmla="*/ 755 h 146"/>
                <a:gd name="T8" fmla="*/ 53 w 52"/>
                <a:gd name="T9" fmla="*/ 755 h 146"/>
                <a:gd name="T10" fmla="*/ 71 w 52"/>
                <a:gd name="T11" fmla="*/ 755 h 146"/>
                <a:gd name="T12" fmla="*/ 71 w 52"/>
                <a:gd name="T13" fmla="*/ 840 h 146"/>
                <a:gd name="T14" fmla="*/ 65 w 52"/>
                <a:gd name="T15" fmla="*/ 907 h 146"/>
                <a:gd name="T16" fmla="*/ 61 w 52"/>
                <a:gd name="T17" fmla="*/ 982 h 146"/>
                <a:gd name="T18" fmla="*/ 65 w 52"/>
                <a:gd name="T19" fmla="*/ 1042 h 146"/>
                <a:gd name="T20" fmla="*/ 77 w 52"/>
                <a:gd name="T21" fmla="*/ 1069 h 146"/>
                <a:gd name="T22" fmla="*/ 96 w 52"/>
                <a:gd name="T23" fmla="*/ 1108 h 146"/>
                <a:gd name="T24" fmla="*/ 104 w 52"/>
                <a:gd name="T25" fmla="*/ 1136 h 146"/>
                <a:gd name="T26" fmla="*/ 104 w 52"/>
                <a:gd name="T27" fmla="*/ 1063 h 146"/>
                <a:gd name="T28" fmla="*/ 109 w 52"/>
                <a:gd name="T29" fmla="*/ 1042 h 146"/>
                <a:gd name="T30" fmla="*/ 113 w 52"/>
                <a:gd name="T31" fmla="*/ 1036 h 146"/>
                <a:gd name="T32" fmla="*/ 121 w 52"/>
                <a:gd name="T33" fmla="*/ 993 h 146"/>
                <a:gd name="T34" fmla="*/ 126 w 52"/>
                <a:gd name="T35" fmla="*/ 982 h 146"/>
                <a:gd name="T36" fmla="*/ 131 w 52"/>
                <a:gd name="T37" fmla="*/ 945 h 146"/>
                <a:gd name="T38" fmla="*/ 136 w 52"/>
                <a:gd name="T39" fmla="*/ 887 h 146"/>
                <a:gd name="T40" fmla="*/ 136 w 52"/>
                <a:gd name="T41" fmla="*/ 817 h 146"/>
                <a:gd name="T42" fmla="*/ 136 w 52"/>
                <a:gd name="T43" fmla="*/ 760 h 146"/>
                <a:gd name="T44" fmla="*/ 126 w 52"/>
                <a:gd name="T45" fmla="*/ 717 h 146"/>
                <a:gd name="T46" fmla="*/ 109 w 52"/>
                <a:gd name="T47" fmla="*/ 628 h 146"/>
                <a:gd name="T48" fmla="*/ 83 w 52"/>
                <a:gd name="T49" fmla="*/ 551 h 146"/>
                <a:gd name="T50" fmla="*/ 77 w 52"/>
                <a:gd name="T51" fmla="*/ 503 h 146"/>
                <a:gd name="T52" fmla="*/ 71 w 52"/>
                <a:gd name="T53" fmla="*/ 457 h 146"/>
                <a:gd name="T54" fmla="*/ 77 w 52"/>
                <a:gd name="T55" fmla="*/ 372 h 146"/>
                <a:gd name="T56" fmla="*/ 89 w 52"/>
                <a:gd name="T57" fmla="*/ 317 h 146"/>
                <a:gd name="T58" fmla="*/ 83 w 52"/>
                <a:gd name="T59" fmla="*/ 89 h 146"/>
                <a:gd name="T60" fmla="*/ 77 w 52"/>
                <a:gd name="T61" fmla="*/ 76 h 146"/>
                <a:gd name="T62" fmla="*/ 71 w 52"/>
                <a:gd name="T63" fmla="*/ 6 h 146"/>
                <a:gd name="T64" fmla="*/ 65 w 52"/>
                <a:gd name="T65" fmla="*/ 0 h 146"/>
                <a:gd name="T66" fmla="*/ 10 w 52"/>
                <a:gd name="T67" fmla="*/ 0 h 146"/>
                <a:gd name="T68" fmla="*/ 12 w 52"/>
                <a:gd name="T69" fmla="*/ 65 h 146"/>
                <a:gd name="T70" fmla="*/ 45 w 52"/>
                <a:gd name="T71" fmla="*/ 143 h 146"/>
                <a:gd name="T72" fmla="*/ 41 w 52"/>
                <a:gd name="T73" fmla="*/ 169 h 146"/>
                <a:gd name="T74" fmla="*/ 12 w 52"/>
                <a:gd name="T75" fmla="*/ 198 h 146"/>
                <a:gd name="T76" fmla="*/ 8 w 52"/>
                <a:gd name="T77" fmla="*/ 232 h 146"/>
                <a:gd name="T78" fmla="*/ 8 w 52"/>
                <a:gd name="T79" fmla="*/ 277 h 146"/>
                <a:gd name="T80" fmla="*/ 8 w 52"/>
                <a:gd name="T81" fmla="*/ 360 h 146"/>
                <a:gd name="T82" fmla="*/ 10 w 52"/>
                <a:gd name="T83" fmla="*/ 422 h 146"/>
                <a:gd name="T84" fmla="*/ 6 w 52"/>
                <a:gd name="T85" fmla="*/ 470 h 146"/>
                <a:gd name="T86" fmla="*/ 2 w 52"/>
                <a:gd name="T87" fmla="*/ 511 h 146"/>
                <a:gd name="T88" fmla="*/ 0 w 52"/>
                <a:gd name="T89" fmla="*/ 554 h 146"/>
                <a:gd name="T90" fmla="*/ 0 w 52"/>
                <a:gd name="T91" fmla="*/ 600 h 146"/>
                <a:gd name="T92" fmla="*/ 0 w 52"/>
                <a:gd name="T93" fmla="*/ 645 h 146"/>
                <a:gd name="T94" fmla="*/ 0 w 52"/>
                <a:gd name="T95" fmla="*/ 669 h 146"/>
                <a:gd name="T96" fmla="*/ 4 w 52"/>
                <a:gd name="T97" fmla="*/ 669 h 146"/>
                <a:gd name="T98" fmla="*/ 0 w 52"/>
                <a:gd name="T99" fmla="*/ 689 h 1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2"/>
                <a:gd name="T151" fmla="*/ 0 h 146"/>
                <a:gd name="T152" fmla="*/ 52 w 52"/>
                <a:gd name="T153" fmla="*/ 146 h 1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2" h="146">
                  <a:moveTo>
                    <a:pt x="0" y="88"/>
                  </a:moveTo>
                  <a:lnTo>
                    <a:pt x="8" y="88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20" y="96"/>
                  </a:lnTo>
                  <a:lnTo>
                    <a:pt x="28" y="96"/>
                  </a:lnTo>
                  <a:lnTo>
                    <a:pt x="28" y="108"/>
                  </a:lnTo>
                  <a:lnTo>
                    <a:pt x="26" y="116"/>
                  </a:lnTo>
                  <a:lnTo>
                    <a:pt x="24" y="126"/>
                  </a:lnTo>
                  <a:lnTo>
                    <a:pt x="26" y="134"/>
                  </a:lnTo>
                  <a:lnTo>
                    <a:pt x="30" y="138"/>
                  </a:lnTo>
                  <a:lnTo>
                    <a:pt x="36" y="142"/>
                  </a:lnTo>
                  <a:lnTo>
                    <a:pt x="38" y="146"/>
                  </a:lnTo>
                  <a:lnTo>
                    <a:pt x="38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6" y="128"/>
                  </a:lnTo>
                  <a:lnTo>
                    <a:pt x="48" y="126"/>
                  </a:lnTo>
                  <a:lnTo>
                    <a:pt x="50" y="120"/>
                  </a:lnTo>
                  <a:lnTo>
                    <a:pt x="52" y="114"/>
                  </a:lnTo>
                  <a:lnTo>
                    <a:pt x="52" y="104"/>
                  </a:lnTo>
                  <a:lnTo>
                    <a:pt x="52" y="98"/>
                  </a:lnTo>
                  <a:lnTo>
                    <a:pt x="48" y="92"/>
                  </a:lnTo>
                  <a:lnTo>
                    <a:pt x="40" y="80"/>
                  </a:lnTo>
                  <a:lnTo>
                    <a:pt x="32" y="70"/>
                  </a:lnTo>
                  <a:lnTo>
                    <a:pt x="30" y="64"/>
                  </a:lnTo>
                  <a:lnTo>
                    <a:pt x="28" y="58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0"/>
                  </a:lnTo>
                  <a:lnTo>
                    <a:pt x="10" y="0"/>
                  </a:lnTo>
                  <a:lnTo>
                    <a:pt x="12" y="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2" y="26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6"/>
                  </a:lnTo>
                  <a:lnTo>
                    <a:pt x="10" y="54"/>
                  </a:lnTo>
                  <a:lnTo>
                    <a:pt x="6" y="60"/>
                  </a:lnTo>
                  <a:lnTo>
                    <a:pt x="2" y="66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4" y="86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00" name="Freeform 191"/>
            <p:cNvSpPr>
              <a:spLocks noChangeAspect="1"/>
            </p:cNvSpPr>
            <p:nvPr/>
          </p:nvSpPr>
          <p:spPr bwMode="auto">
            <a:xfrm>
              <a:off x="2250" y="2268"/>
              <a:ext cx="49" cy="15"/>
            </a:xfrm>
            <a:custGeom>
              <a:avLst/>
              <a:gdLst>
                <a:gd name="T0" fmla="*/ 0 w 48"/>
                <a:gd name="T1" fmla="*/ 54 h 14"/>
                <a:gd name="T2" fmla="*/ 14 w 48"/>
                <a:gd name="T3" fmla="*/ 54 h 14"/>
                <a:gd name="T4" fmla="*/ 18 w 48"/>
                <a:gd name="T5" fmla="*/ 6 h 14"/>
                <a:gd name="T6" fmla="*/ 20 w 48"/>
                <a:gd name="T7" fmla="*/ 4 h 14"/>
                <a:gd name="T8" fmla="*/ 24 w 48"/>
                <a:gd name="T9" fmla="*/ 2 h 14"/>
                <a:gd name="T10" fmla="*/ 54 w 48"/>
                <a:gd name="T11" fmla="*/ 0 h 14"/>
                <a:gd name="T12" fmla="*/ 56 w 48"/>
                <a:gd name="T13" fmla="*/ 4 h 14"/>
                <a:gd name="T14" fmla="*/ 62 w 48"/>
                <a:gd name="T15" fmla="*/ 6 h 14"/>
                <a:gd name="T16" fmla="*/ 76 w 48"/>
                <a:gd name="T17" fmla="*/ 54 h 14"/>
                <a:gd name="T18" fmla="*/ 70 w 48"/>
                <a:gd name="T19" fmla="*/ 71 h 14"/>
                <a:gd name="T20" fmla="*/ 66 w 48"/>
                <a:gd name="T21" fmla="*/ 81 h 14"/>
                <a:gd name="T22" fmla="*/ 58 w 48"/>
                <a:gd name="T23" fmla="*/ 62 h 14"/>
                <a:gd name="T24" fmla="*/ 52 w 48"/>
                <a:gd name="T25" fmla="*/ 54 h 14"/>
                <a:gd name="T26" fmla="*/ 52 w 48"/>
                <a:gd name="T27" fmla="*/ 71 h 14"/>
                <a:gd name="T28" fmla="*/ 12 w 48"/>
                <a:gd name="T29" fmla="*/ 81 h 14"/>
                <a:gd name="T30" fmla="*/ 0 w 48"/>
                <a:gd name="T31" fmla="*/ 81 h 14"/>
                <a:gd name="T32" fmla="*/ 2 w 48"/>
                <a:gd name="T33" fmla="*/ 54 h 14"/>
                <a:gd name="T34" fmla="*/ 0 w 48"/>
                <a:gd name="T35" fmla="*/ 54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"/>
                <a:gd name="T55" fmla="*/ 0 h 14"/>
                <a:gd name="T56" fmla="*/ 48 w 48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" h="14">
                  <a:moveTo>
                    <a:pt x="0" y="8"/>
                  </a:moveTo>
                  <a:lnTo>
                    <a:pt x="14" y="8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0" y="4"/>
                  </a:lnTo>
                  <a:lnTo>
                    <a:pt x="36" y="6"/>
                  </a:lnTo>
                  <a:lnTo>
                    <a:pt x="48" y="8"/>
                  </a:lnTo>
                  <a:lnTo>
                    <a:pt x="44" y="12"/>
                  </a:lnTo>
                  <a:lnTo>
                    <a:pt x="40" y="14"/>
                  </a:lnTo>
                  <a:lnTo>
                    <a:pt x="32" y="10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12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01" name="Freeform 192"/>
            <p:cNvSpPr>
              <a:spLocks noChangeAspect="1"/>
            </p:cNvSpPr>
            <p:nvPr/>
          </p:nvSpPr>
          <p:spPr bwMode="auto">
            <a:xfrm>
              <a:off x="2253" y="2296"/>
              <a:ext cx="46" cy="28"/>
            </a:xfrm>
            <a:custGeom>
              <a:avLst/>
              <a:gdLst>
                <a:gd name="T0" fmla="*/ 0 w 46"/>
                <a:gd name="T1" fmla="*/ 4 h 26"/>
                <a:gd name="T2" fmla="*/ 12 w 46"/>
                <a:gd name="T3" fmla="*/ 4 h 26"/>
                <a:gd name="T4" fmla="*/ 22 w 46"/>
                <a:gd name="T5" fmla="*/ 2 h 26"/>
                <a:gd name="T6" fmla="*/ 34 w 46"/>
                <a:gd name="T7" fmla="*/ 0 h 26"/>
                <a:gd name="T8" fmla="*/ 46 w 46"/>
                <a:gd name="T9" fmla="*/ 0 h 26"/>
                <a:gd name="T10" fmla="*/ 46 w 46"/>
                <a:gd name="T11" fmla="*/ 4 h 26"/>
                <a:gd name="T12" fmla="*/ 46 w 46"/>
                <a:gd name="T13" fmla="*/ 58 h 26"/>
                <a:gd name="T14" fmla="*/ 42 w 46"/>
                <a:gd name="T15" fmla="*/ 58 h 26"/>
                <a:gd name="T16" fmla="*/ 44 w 46"/>
                <a:gd name="T17" fmla="*/ 78 h 26"/>
                <a:gd name="T18" fmla="*/ 46 w 46"/>
                <a:gd name="T19" fmla="*/ 78 h 26"/>
                <a:gd name="T20" fmla="*/ 46 w 46"/>
                <a:gd name="T21" fmla="*/ 121 h 26"/>
                <a:gd name="T22" fmla="*/ 40 w 46"/>
                <a:gd name="T23" fmla="*/ 140 h 26"/>
                <a:gd name="T24" fmla="*/ 36 w 46"/>
                <a:gd name="T25" fmla="*/ 151 h 26"/>
                <a:gd name="T26" fmla="*/ 32 w 46"/>
                <a:gd name="T27" fmla="*/ 163 h 26"/>
                <a:gd name="T28" fmla="*/ 28 w 46"/>
                <a:gd name="T29" fmla="*/ 163 h 26"/>
                <a:gd name="T30" fmla="*/ 28 w 46"/>
                <a:gd name="T31" fmla="*/ 176 h 26"/>
                <a:gd name="T32" fmla="*/ 22 w 46"/>
                <a:gd name="T33" fmla="*/ 121 h 26"/>
                <a:gd name="T34" fmla="*/ 18 w 46"/>
                <a:gd name="T35" fmla="*/ 90 h 26"/>
                <a:gd name="T36" fmla="*/ 12 w 46"/>
                <a:gd name="T37" fmla="*/ 78 h 26"/>
                <a:gd name="T38" fmla="*/ 6 w 46"/>
                <a:gd name="T39" fmla="*/ 67 h 26"/>
                <a:gd name="T40" fmla="*/ 0 w 46"/>
                <a:gd name="T41" fmla="*/ 4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0" y="4"/>
                  </a:moveTo>
                  <a:lnTo>
                    <a:pt x="12" y="4"/>
                  </a:lnTo>
                  <a:lnTo>
                    <a:pt x="22" y="2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8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2" y="18"/>
                  </a:lnTo>
                  <a:lnTo>
                    <a:pt x="18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02" name="Freeform 193"/>
            <p:cNvSpPr>
              <a:spLocks noChangeAspect="1"/>
            </p:cNvSpPr>
            <p:nvPr/>
          </p:nvSpPr>
          <p:spPr bwMode="auto">
            <a:xfrm>
              <a:off x="2311" y="2350"/>
              <a:ext cx="45" cy="68"/>
            </a:xfrm>
            <a:custGeom>
              <a:avLst/>
              <a:gdLst>
                <a:gd name="T0" fmla="*/ 52 w 44"/>
                <a:gd name="T1" fmla="*/ 693 h 62"/>
                <a:gd name="T2" fmla="*/ 18 w 44"/>
                <a:gd name="T3" fmla="*/ 594 h 62"/>
                <a:gd name="T4" fmla="*/ 10 w 44"/>
                <a:gd name="T5" fmla="*/ 537 h 62"/>
                <a:gd name="T6" fmla="*/ 6 w 44"/>
                <a:gd name="T7" fmla="*/ 447 h 62"/>
                <a:gd name="T8" fmla="*/ 2 w 44"/>
                <a:gd name="T9" fmla="*/ 345 h 62"/>
                <a:gd name="T10" fmla="*/ 0 w 44"/>
                <a:gd name="T11" fmla="*/ 218 h 62"/>
                <a:gd name="T12" fmla="*/ 4 w 44"/>
                <a:gd name="T13" fmla="*/ 150 h 62"/>
                <a:gd name="T14" fmla="*/ 10 w 44"/>
                <a:gd name="T15" fmla="*/ 87 h 62"/>
                <a:gd name="T16" fmla="*/ 16 w 44"/>
                <a:gd name="T17" fmla="*/ 2 h 62"/>
                <a:gd name="T18" fmla="*/ 50 w 44"/>
                <a:gd name="T19" fmla="*/ 0 h 62"/>
                <a:gd name="T20" fmla="*/ 56 w 44"/>
                <a:gd name="T21" fmla="*/ 2 h 62"/>
                <a:gd name="T22" fmla="*/ 60 w 44"/>
                <a:gd name="T23" fmla="*/ 4 h 62"/>
                <a:gd name="T24" fmla="*/ 62 w 44"/>
                <a:gd name="T25" fmla="*/ 87 h 62"/>
                <a:gd name="T26" fmla="*/ 64 w 44"/>
                <a:gd name="T27" fmla="*/ 150 h 62"/>
                <a:gd name="T28" fmla="*/ 66 w 44"/>
                <a:gd name="T29" fmla="*/ 262 h 62"/>
                <a:gd name="T30" fmla="*/ 74 w 44"/>
                <a:gd name="T31" fmla="*/ 374 h 62"/>
                <a:gd name="T32" fmla="*/ 70 w 44"/>
                <a:gd name="T33" fmla="*/ 415 h 62"/>
                <a:gd name="T34" fmla="*/ 66 w 44"/>
                <a:gd name="T35" fmla="*/ 490 h 62"/>
                <a:gd name="T36" fmla="*/ 62 w 44"/>
                <a:gd name="T37" fmla="*/ 547 h 62"/>
                <a:gd name="T38" fmla="*/ 56 w 44"/>
                <a:gd name="T39" fmla="*/ 609 h 62"/>
                <a:gd name="T40" fmla="*/ 50 w 44"/>
                <a:gd name="T41" fmla="*/ 658 h 62"/>
                <a:gd name="T42" fmla="*/ 52 w 44"/>
                <a:gd name="T43" fmla="*/ 69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"/>
                <a:gd name="T67" fmla="*/ 0 h 62"/>
                <a:gd name="T68" fmla="*/ 44 w 44"/>
                <a:gd name="T69" fmla="*/ 62 h 6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" h="62">
                  <a:moveTo>
                    <a:pt x="26" y="62"/>
                  </a:moveTo>
                  <a:lnTo>
                    <a:pt x="18" y="54"/>
                  </a:lnTo>
                  <a:lnTo>
                    <a:pt x="10" y="48"/>
                  </a:lnTo>
                  <a:lnTo>
                    <a:pt x="6" y="40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10" y="8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4"/>
                  </a:lnTo>
                  <a:lnTo>
                    <a:pt x="42" y="38"/>
                  </a:lnTo>
                  <a:lnTo>
                    <a:pt x="40" y="44"/>
                  </a:lnTo>
                  <a:lnTo>
                    <a:pt x="36" y="50"/>
                  </a:lnTo>
                  <a:lnTo>
                    <a:pt x="30" y="56"/>
                  </a:lnTo>
                  <a:lnTo>
                    <a:pt x="24" y="60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03" name="Freeform 194"/>
            <p:cNvSpPr>
              <a:spLocks noChangeAspect="1"/>
            </p:cNvSpPr>
            <p:nvPr/>
          </p:nvSpPr>
          <p:spPr bwMode="auto">
            <a:xfrm>
              <a:off x="2535" y="2329"/>
              <a:ext cx="32" cy="106"/>
            </a:xfrm>
            <a:custGeom>
              <a:avLst/>
              <a:gdLst>
                <a:gd name="T0" fmla="*/ 22 w 32"/>
                <a:gd name="T1" fmla="*/ 757 h 98"/>
                <a:gd name="T2" fmla="*/ 14 w 32"/>
                <a:gd name="T3" fmla="*/ 692 h 98"/>
                <a:gd name="T4" fmla="*/ 8 w 32"/>
                <a:gd name="T5" fmla="*/ 636 h 98"/>
                <a:gd name="T6" fmla="*/ 12 w 32"/>
                <a:gd name="T7" fmla="*/ 619 h 98"/>
                <a:gd name="T8" fmla="*/ 12 w 32"/>
                <a:gd name="T9" fmla="*/ 418 h 98"/>
                <a:gd name="T10" fmla="*/ 10 w 32"/>
                <a:gd name="T11" fmla="*/ 370 h 98"/>
                <a:gd name="T12" fmla="*/ 10 w 32"/>
                <a:gd name="T13" fmla="*/ 342 h 98"/>
                <a:gd name="T14" fmla="*/ 10 w 32"/>
                <a:gd name="T15" fmla="*/ 292 h 98"/>
                <a:gd name="T16" fmla="*/ 8 w 32"/>
                <a:gd name="T17" fmla="*/ 250 h 98"/>
                <a:gd name="T18" fmla="*/ 6 w 32"/>
                <a:gd name="T19" fmla="*/ 231 h 98"/>
                <a:gd name="T20" fmla="*/ 6 w 32"/>
                <a:gd name="T21" fmla="*/ 214 h 98"/>
                <a:gd name="T22" fmla="*/ 8 w 32"/>
                <a:gd name="T23" fmla="*/ 169 h 98"/>
                <a:gd name="T24" fmla="*/ 6 w 32"/>
                <a:gd name="T25" fmla="*/ 120 h 98"/>
                <a:gd name="T26" fmla="*/ 4 w 32"/>
                <a:gd name="T27" fmla="*/ 88 h 98"/>
                <a:gd name="T28" fmla="*/ 2 w 32"/>
                <a:gd name="T29" fmla="*/ 6 h 98"/>
                <a:gd name="T30" fmla="*/ 0 w 32"/>
                <a:gd name="T31" fmla="*/ 0 h 98"/>
                <a:gd name="T32" fmla="*/ 20 w 32"/>
                <a:gd name="T33" fmla="*/ 0 h 98"/>
                <a:gd name="T34" fmla="*/ 16 w 32"/>
                <a:gd name="T35" fmla="*/ 4 h 98"/>
                <a:gd name="T36" fmla="*/ 16 w 32"/>
                <a:gd name="T37" fmla="*/ 75 h 98"/>
                <a:gd name="T38" fmla="*/ 16 w 32"/>
                <a:gd name="T39" fmla="*/ 103 h 98"/>
                <a:gd name="T40" fmla="*/ 18 w 32"/>
                <a:gd name="T41" fmla="*/ 141 h 98"/>
                <a:gd name="T42" fmla="*/ 26 w 32"/>
                <a:gd name="T43" fmla="*/ 183 h 98"/>
                <a:gd name="T44" fmla="*/ 26 w 32"/>
                <a:gd name="T45" fmla="*/ 214 h 98"/>
                <a:gd name="T46" fmla="*/ 26 w 32"/>
                <a:gd name="T47" fmla="*/ 342 h 98"/>
                <a:gd name="T48" fmla="*/ 28 w 32"/>
                <a:gd name="T49" fmla="*/ 433 h 98"/>
                <a:gd name="T50" fmla="*/ 28 w 32"/>
                <a:gd name="T51" fmla="*/ 529 h 98"/>
                <a:gd name="T52" fmla="*/ 30 w 32"/>
                <a:gd name="T53" fmla="*/ 692 h 98"/>
                <a:gd name="T54" fmla="*/ 30 w 32"/>
                <a:gd name="T55" fmla="*/ 706 h 98"/>
                <a:gd name="T56" fmla="*/ 32 w 32"/>
                <a:gd name="T57" fmla="*/ 725 h 98"/>
                <a:gd name="T58" fmla="*/ 22 w 32"/>
                <a:gd name="T59" fmla="*/ 757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98"/>
                <a:gd name="T92" fmla="*/ 32 w 32"/>
                <a:gd name="T93" fmla="*/ 98 h 9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98">
                  <a:moveTo>
                    <a:pt x="22" y="98"/>
                  </a:moveTo>
                  <a:lnTo>
                    <a:pt x="14" y="90"/>
                  </a:lnTo>
                  <a:lnTo>
                    <a:pt x="8" y="82"/>
                  </a:lnTo>
                  <a:lnTo>
                    <a:pt x="12" y="80"/>
                  </a:lnTo>
                  <a:lnTo>
                    <a:pt x="12" y="54"/>
                  </a:lnTo>
                  <a:lnTo>
                    <a:pt x="10" y="48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2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8" y="18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44"/>
                  </a:lnTo>
                  <a:lnTo>
                    <a:pt x="28" y="56"/>
                  </a:lnTo>
                  <a:lnTo>
                    <a:pt x="28" y="68"/>
                  </a:lnTo>
                  <a:lnTo>
                    <a:pt x="30" y="90"/>
                  </a:lnTo>
                  <a:lnTo>
                    <a:pt x="30" y="92"/>
                  </a:lnTo>
                  <a:lnTo>
                    <a:pt x="32" y="94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04" name="Freeform 195"/>
            <p:cNvSpPr>
              <a:spLocks noChangeAspect="1"/>
            </p:cNvSpPr>
            <p:nvPr/>
          </p:nvSpPr>
          <p:spPr bwMode="auto">
            <a:xfrm>
              <a:off x="2702" y="2513"/>
              <a:ext cx="31" cy="29"/>
            </a:xfrm>
            <a:custGeom>
              <a:avLst/>
              <a:gdLst>
                <a:gd name="T0" fmla="*/ 67 w 30"/>
                <a:gd name="T1" fmla="*/ 441 h 26"/>
                <a:gd name="T2" fmla="*/ 47 w 30"/>
                <a:gd name="T3" fmla="*/ 441 h 26"/>
                <a:gd name="T4" fmla="*/ 12 w 30"/>
                <a:gd name="T5" fmla="*/ 441 h 26"/>
                <a:gd name="T6" fmla="*/ 0 w 30"/>
                <a:gd name="T7" fmla="*/ 407 h 26"/>
                <a:gd name="T8" fmla="*/ 6 w 30"/>
                <a:gd name="T9" fmla="*/ 2 h 26"/>
                <a:gd name="T10" fmla="*/ 67 w 30"/>
                <a:gd name="T11" fmla="*/ 4 h 26"/>
                <a:gd name="T12" fmla="*/ 67 w 30"/>
                <a:gd name="T13" fmla="*/ 0 h 26"/>
                <a:gd name="T14" fmla="*/ 67 w 30"/>
                <a:gd name="T15" fmla="*/ 44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26"/>
                <a:gd name="T26" fmla="*/ 30 w 30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26">
                  <a:moveTo>
                    <a:pt x="30" y="26"/>
                  </a:moveTo>
                  <a:lnTo>
                    <a:pt x="20" y="26"/>
                  </a:lnTo>
                  <a:lnTo>
                    <a:pt x="12" y="26"/>
                  </a:lnTo>
                  <a:lnTo>
                    <a:pt x="0" y="24"/>
                  </a:lnTo>
                  <a:lnTo>
                    <a:pt x="6" y="2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05" name="Freeform 196"/>
            <p:cNvSpPr>
              <a:spLocks noChangeAspect="1"/>
            </p:cNvSpPr>
            <p:nvPr/>
          </p:nvSpPr>
          <p:spPr bwMode="auto">
            <a:xfrm>
              <a:off x="2747" y="2656"/>
              <a:ext cx="17" cy="26"/>
            </a:xfrm>
            <a:custGeom>
              <a:avLst/>
              <a:gdLst>
                <a:gd name="T0" fmla="*/ 44 w 16"/>
                <a:gd name="T1" fmla="*/ 192 h 24"/>
                <a:gd name="T2" fmla="*/ 0 w 16"/>
                <a:gd name="T3" fmla="*/ 78 h 24"/>
                <a:gd name="T4" fmla="*/ 6 w 16"/>
                <a:gd name="T5" fmla="*/ 4 h 24"/>
                <a:gd name="T6" fmla="*/ 50 w 16"/>
                <a:gd name="T7" fmla="*/ 2 h 24"/>
                <a:gd name="T8" fmla="*/ 63 w 16"/>
                <a:gd name="T9" fmla="*/ 0 h 24"/>
                <a:gd name="T10" fmla="*/ 71 w 16"/>
                <a:gd name="T11" fmla="*/ 2 h 24"/>
                <a:gd name="T12" fmla="*/ 71 w 16"/>
                <a:gd name="T13" fmla="*/ 56 h 24"/>
                <a:gd name="T14" fmla="*/ 56 w 16"/>
                <a:gd name="T15" fmla="*/ 66 h 24"/>
                <a:gd name="T16" fmla="*/ 50 w 16"/>
                <a:gd name="T17" fmla="*/ 92 h 24"/>
                <a:gd name="T18" fmla="*/ 44 w 16"/>
                <a:gd name="T19" fmla="*/ 177 h 24"/>
                <a:gd name="T20" fmla="*/ 44 w 16"/>
                <a:gd name="T21" fmla="*/ 19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4"/>
                <a:gd name="T35" fmla="*/ 16 w 16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4">
                  <a:moveTo>
                    <a:pt x="8" y="24"/>
                  </a:moveTo>
                  <a:lnTo>
                    <a:pt x="0" y="10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06" name="Freeform 197"/>
            <p:cNvSpPr>
              <a:spLocks noChangeAspect="1"/>
            </p:cNvSpPr>
            <p:nvPr/>
          </p:nvSpPr>
          <p:spPr bwMode="auto">
            <a:xfrm>
              <a:off x="3078" y="1796"/>
              <a:ext cx="21" cy="16"/>
            </a:xfrm>
            <a:custGeom>
              <a:avLst/>
              <a:gdLst>
                <a:gd name="T0" fmla="*/ 10 w 22"/>
                <a:gd name="T1" fmla="*/ 450 h 14"/>
                <a:gd name="T2" fmla="*/ 0 w 22"/>
                <a:gd name="T3" fmla="*/ 450 h 14"/>
                <a:gd name="T4" fmla="*/ 0 w 22"/>
                <a:gd name="T5" fmla="*/ 318 h 14"/>
                <a:gd name="T6" fmla="*/ 2 w 22"/>
                <a:gd name="T7" fmla="*/ 243 h 14"/>
                <a:gd name="T8" fmla="*/ 4 w 22"/>
                <a:gd name="T9" fmla="*/ 143 h 14"/>
                <a:gd name="T10" fmla="*/ 8 w 22"/>
                <a:gd name="T11" fmla="*/ 0 h 14"/>
                <a:gd name="T12" fmla="*/ 10 w 22"/>
                <a:gd name="T13" fmla="*/ 143 h 14"/>
                <a:gd name="T14" fmla="*/ 11 w 22"/>
                <a:gd name="T15" fmla="*/ 143 h 14"/>
                <a:gd name="T16" fmla="*/ 11 w 22"/>
                <a:gd name="T17" fmla="*/ 0 h 14"/>
                <a:gd name="T18" fmla="*/ 11 w 22"/>
                <a:gd name="T19" fmla="*/ 186 h 14"/>
                <a:gd name="T20" fmla="*/ 11 w 22"/>
                <a:gd name="T21" fmla="*/ 318 h 14"/>
                <a:gd name="T22" fmla="*/ 10 w 22"/>
                <a:gd name="T23" fmla="*/ 45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4"/>
                <a:gd name="T38" fmla="*/ 22 w 22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4">
                  <a:moveTo>
                    <a:pt x="10" y="14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18" y="1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99CC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07" name="Freeform 198"/>
            <p:cNvSpPr>
              <a:spLocks noChangeAspect="1"/>
            </p:cNvSpPr>
            <p:nvPr/>
          </p:nvSpPr>
          <p:spPr bwMode="auto">
            <a:xfrm>
              <a:off x="3151" y="1113"/>
              <a:ext cx="28" cy="17"/>
            </a:xfrm>
            <a:custGeom>
              <a:avLst/>
              <a:gdLst>
                <a:gd name="T0" fmla="*/ 28 w 28"/>
                <a:gd name="T1" fmla="*/ 50 h 16"/>
                <a:gd name="T2" fmla="*/ 22 w 28"/>
                <a:gd name="T3" fmla="*/ 63 h 16"/>
                <a:gd name="T4" fmla="*/ 14 w 28"/>
                <a:gd name="T5" fmla="*/ 71 h 16"/>
                <a:gd name="T6" fmla="*/ 8 w 28"/>
                <a:gd name="T7" fmla="*/ 71 h 16"/>
                <a:gd name="T8" fmla="*/ 4 w 28"/>
                <a:gd name="T9" fmla="*/ 56 h 16"/>
                <a:gd name="T10" fmla="*/ 2 w 28"/>
                <a:gd name="T11" fmla="*/ 44 h 16"/>
                <a:gd name="T12" fmla="*/ 0 w 28"/>
                <a:gd name="T13" fmla="*/ 2 h 16"/>
                <a:gd name="T14" fmla="*/ 8 w 28"/>
                <a:gd name="T15" fmla="*/ 0 h 16"/>
                <a:gd name="T16" fmla="*/ 12 w 28"/>
                <a:gd name="T17" fmla="*/ 2 h 16"/>
                <a:gd name="T18" fmla="*/ 16 w 28"/>
                <a:gd name="T19" fmla="*/ 2 h 16"/>
                <a:gd name="T20" fmla="*/ 20 w 28"/>
                <a:gd name="T21" fmla="*/ 4 h 16"/>
                <a:gd name="T22" fmla="*/ 28 w 28"/>
                <a:gd name="T23" fmla="*/ 5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16"/>
                <a:gd name="T38" fmla="*/ 28 w 28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16">
                  <a:moveTo>
                    <a:pt x="28" y="10"/>
                  </a:moveTo>
                  <a:lnTo>
                    <a:pt x="22" y="14"/>
                  </a:lnTo>
                  <a:lnTo>
                    <a:pt x="14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208" name="Group 199"/>
            <p:cNvGrpSpPr>
              <a:grpSpLocks noChangeAspect="1"/>
            </p:cNvGrpSpPr>
            <p:nvPr/>
          </p:nvGrpSpPr>
          <p:grpSpPr bwMode="auto">
            <a:xfrm>
              <a:off x="2860" y="1672"/>
              <a:ext cx="111" cy="142"/>
              <a:chOff x="3001" y="1968"/>
              <a:chExt cx="109" cy="130"/>
            </a:xfrm>
          </p:grpSpPr>
          <p:sp>
            <p:nvSpPr>
              <p:cNvPr id="44283" name="Freeform 200"/>
              <p:cNvSpPr>
                <a:spLocks noChangeAspect="1"/>
              </p:cNvSpPr>
              <p:nvPr/>
            </p:nvSpPr>
            <p:spPr bwMode="auto">
              <a:xfrm>
                <a:off x="3001" y="1968"/>
                <a:ext cx="101" cy="106"/>
              </a:xfrm>
              <a:custGeom>
                <a:avLst/>
                <a:gdLst>
                  <a:gd name="T0" fmla="*/ 22 w 101"/>
                  <a:gd name="T1" fmla="*/ 14 h 106"/>
                  <a:gd name="T2" fmla="*/ 39 w 101"/>
                  <a:gd name="T3" fmla="*/ 10 h 106"/>
                  <a:gd name="T4" fmla="*/ 41 w 101"/>
                  <a:gd name="T5" fmla="*/ 4 h 106"/>
                  <a:gd name="T6" fmla="*/ 47 w 101"/>
                  <a:gd name="T7" fmla="*/ 6 h 106"/>
                  <a:gd name="T8" fmla="*/ 59 w 101"/>
                  <a:gd name="T9" fmla="*/ 4 h 106"/>
                  <a:gd name="T10" fmla="*/ 69 w 101"/>
                  <a:gd name="T11" fmla="*/ 4 h 106"/>
                  <a:gd name="T12" fmla="*/ 77 w 101"/>
                  <a:gd name="T13" fmla="*/ 8 h 106"/>
                  <a:gd name="T14" fmla="*/ 85 w 101"/>
                  <a:gd name="T15" fmla="*/ 8 h 106"/>
                  <a:gd name="T16" fmla="*/ 91 w 101"/>
                  <a:gd name="T17" fmla="*/ 6 h 106"/>
                  <a:gd name="T18" fmla="*/ 95 w 101"/>
                  <a:gd name="T19" fmla="*/ 0 h 106"/>
                  <a:gd name="T20" fmla="*/ 97 w 101"/>
                  <a:gd name="T21" fmla="*/ 6 h 106"/>
                  <a:gd name="T22" fmla="*/ 101 w 101"/>
                  <a:gd name="T23" fmla="*/ 18 h 106"/>
                  <a:gd name="T24" fmla="*/ 65 w 101"/>
                  <a:gd name="T25" fmla="*/ 22 h 106"/>
                  <a:gd name="T26" fmla="*/ 63 w 101"/>
                  <a:gd name="T27" fmla="*/ 26 h 106"/>
                  <a:gd name="T28" fmla="*/ 61 w 101"/>
                  <a:gd name="T29" fmla="*/ 32 h 106"/>
                  <a:gd name="T30" fmla="*/ 51 w 101"/>
                  <a:gd name="T31" fmla="*/ 28 h 106"/>
                  <a:gd name="T32" fmla="*/ 43 w 101"/>
                  <a:gd name="T33" fmla="*/ 24 h 106"/>
                  <a:gd name="T34" fmla="*/ 45 w 101"/>
                  <a:gd name="T35" fmla="*/ 30 h 106"/>
                  <a:gd name="T36" fmla="*/ 49 w 101"/>
                  <a:gd name="T37" fmla="*/ 42 h 106"/>
                  <a:gd name="T38" fmla="*/ 59 w 101"/>
                  <a:gd name="T39" fmla="*/ 52 h 106"/>
                  <a:gd name="T40" fmla="*/ 77 w 101"/>
                  <a:gd name="T41" fmla="*/ 66 h 106"/>
                  <a:gd name="T42" fmla="*/ 73 w 101"/>
                  <a:gd name="T43" fmla="*/ 70 h 106"/>
                  <a:gd name="T44" fmla="*/ 65 w 101"/>
                  <a:gd name="T45" fmla="*/ 74 h 106"/>
                  <a:gd name="T46" fmla="*/ 57 w 101"/>
                  <a:gd name="T47" fmla="*/ 70 h 106"/>
                  <a:gd name="T48" fmla="*/ 63 w 101"/>
                  <a:gd name="T49" fmla="*/ 80 h 106"/>
                  <a:gd name="T50" fmla="*/ 51 w 101"/>
                  <a:gd name="T51" fmla="*/ 80 h 106"/>
                  <a:gd name="T52" fmla="*/ 55 w 101"/>
                  <a:gd name="T53" fmla="*/ 92 h 106"/>
                  <a:gd name="T54" fmla="*/ 59 w 101"/>
                  <a:gd name="T55" fmla="*/ 106 h 106"/>
                  <a:gd name="T56" fmla="*/ 47 w 101"/>
                  <a:gd name="T57" fmla="*/ 98 h 106"/>
                  <a:gd name="T58" fmla="*/ 41 w 101"/>
                  <a:gd name="T59" fmla="*/ 92 h 106"/>
                  <a:gd name="T60" fmla="*/ 32 w 101"/>
                  <a:gd name="T61" fmla="*/ 90 h 106"/>
                  <a:gd name="T62" fmla="*/ 26 w 101"/>
                  <a:gd name="T63" fmla="*/ 84 h 106"/>
                  <a:gd name="T64" fmla="*/ 20 w 101"/>
                  <a:gd name="T65" fmla="*/ 64 h 106"/>
                  <a:gd name="T66" fmla="*/ 12 w 101"/>
                  <a:gd name="T67" fmla="*/ 50 h 106"/>
                  <a:gd name="T68" fmla="*/ 4 w 101"/>
                  <a:gd name="T69" fmla="*/ 34 h 106"/>
                  <a:gd name="T70" fmla="*/ 12 w 101"/>
                  <a:gd name="T71" fmla="*/ 24 h 1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1"/>
                  <a:gd name="T109" fmla="*/ 0 h 106"/>
                  <a:gd name="T110" fmla="*/ 101 w 101"/>
                  <a:gd name="T111" fmla="*/ 106 h 1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1" h="106">
                    <a:moveTo>
                      <a:pt x="14" y="16"/>
                    </a:moveTo>
                    <a:lnTo>
                      <a:pt x="22" y="14"/>
                    </a:lnTo>
                    <a:lnTo>
                      <a:pt x="32" y="12"/>
                    </a:lnTo>
                    <a:lnTo>
                      <a:pt x="39" y="10"/>
                    </a:lnTo>
                    <a:lnTo>
                      <a:pt x="41" y="8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3" y="6"/>
                    </a:lnTo>
                    <a:lnTo>
                      <a:pt x="59" y="4"/>
                    </a:lnTo>
                    <a:lnTo>
                      <a:pt x="65" y="2"/>
                    </a:lnTo>
                    <a:lnTo>
                      <a:pt x="69" y="4"/>
                    </a:lnTo>
                    <a:lnTo>
                      <a:pt x="73" y="6"/>
                    </a:lnTo>
                    <a:lnTo>
                      <a:pt x="77" y="8"/>
                    </a:lnTo>
                    <a:lnTo>
                      <a:pt x="83" y="8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91" y="6"/>
                    </a:lnTo>
                    <a:lnTo>
                      <a:pt x="93" y="2"/>
                    </a:lnTo>
                    <a:lnTo>
                      <a:pt x="95" y="0"/>
                    </a:lnTo>
                    <a:lnTo>
                      <a:pt x="97" y="4"/>
                    </a:lnTo>
                    <a:lnTo>
                      <a:pt x="97" y="6"/>
                    </a:lnTo>
                    <a:lnTo>
                      <a:pt x="101" y="8"/>
                    </a:lnTo>
                    <a:lnTo>
                      <a:pt x="101" y="18"/>
                    </a:lnTo>
                    <a:lnTo>
                      <a:pt x="63" y="18"/>
                    </a:lnTo>
                    <a:lnTo>
                      <a:pt x="65" y="22"/>
                    </a:lnTo>
                    <a:lnTo>
                      <a:pt x="67" y="26"/>
                    </a:lnTo>
                    <a:lnTo>
                      <a:pt x="63" y="26"/>
                    </a:lnTo>
                    <a:lnTo>
                      <a:pt x="61" y="28"/>
                    </a:lnTo>
                    <a:lnTo>
                      <a:pt x="61" y="32"/>
                    </a:lnTo>
                    <a:lnTo>
                      <a:pt x="55" y="30"/>
                    </a:lnTo>
                    <a:lnTo>
                      <a:pt x="51" y="28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30"/>
                    </a:lnTo>
                    <a:lnTo>
                      <a:pt x="45" y="36"/>
                    </a:lnTo>
                    <a:lnTo>
                      <a:pt x="49" y="42"/>
                    </a:lnTo>
                    <a:lnTo>
                      <a:pt x="53" y="48"/>
                    </a:lnTo>
                    <a:lnTo>
                      <a:pt x="59" y="52"/>
                    </a:lnTo>
                    <a:lnTo>
                      <a:pt x="71" y="60"/>
                    </a:lnTo>
                    <a:lnTo>
                      <a:pt x="77" y="66"/>
                    </a:lnTo>
                    <a:lnTo>
                      <a:pt x="81" y="70"/>
                    </a:lnTo>
                    <a:lnTo>
                      <a:pt x="73" y="70"/>
                    </a:lnTo>
                    <a:lnTo>
                      <a:pt x="69" y="74"/>
                    </a:lnTo>
                    <a:lnTo>
                      <a:pt x="65" y="74"/>
                    </a:lnTo>
                    <a:lnTo>
                      <a:pt x="61" y="72"/>
                    </a:lnTo>
                    <a:lnTo>
                      <a:pt x="57" y="70"/>
                    </a:lnTo>
                    <a:lnTo>
                      <a:pt x="59" y="76"/>
                    </a:lnTo>
                    <a:lnTo>
                      <a:pt x="63" y="80"/>
                    </a:lnTo>
                    <a:lnTo>
                      <a:pt x="57" y="82"/>
                    </a:lnTo>
                    <a:lnTo>
                      <a:pt x="51" y="80"/>
                    </a:lnTo>
                    <a:lnTo>
                      <a:pt x="53" y="88"/>
                    </a:lnTo>
                    <a:lnTo>
                      <a:pt x="55" y="92"/>
                    </a:lnTo>
                    <a:lnTo>
                      <a:pt x="57" y="98"/>
                    </a:lnTo>
                    <a:lnTo>
                      <a:pt x="59" y="106"/>
                    </a:lnTo>
                    <a:lnTo>
                      <a:pt x="53" y="100"/>
                    </a:lnTo>
                    <a:lnTo>
                      <a:pt x="47" y="98"/>
                    </a:lnTo>
                    <a:lnTo>
                      <a:pt x="43" y="96"/>
                    </a:lnTo>
                    <a:lnTo>
                      <a:pt x="41" y="92"/>
                    </a:lnTo>
                    <a:lnTo>
                      <a:pt x="37" y="92"/>
                    </a:lnTo>
                    <a:lnTo>
                      <a:pt x="32" y="90"/>
                    </a:lnTo>
                    <a:lnTo>
                      <a:pt x="28" y="88"/>
                    </a:lnTo>
                    <a:lnTo>
                      <a:pt x="26" y="84"/>
                    </a:lnTo>
                    <a:lnTo>
                      <a:pt x="22" y="74"/>
                    </a:lnTo>
                    <a:lnTo>
                      <a:pt x="20" y="64"/>
                    </a:lnTo>
                    <a:lnTo>
                      <a:pt x="18" y="56"/>
                    </a:lnTo>
                    <a:lnTo>
                      <a:pt x="12" y="50"/>
                    </a:lnTo>
                    <a:lnTo>
                      <a:pt x="0" y="40"/>
                    </a:lnTo>
                    <a:lnTo>
                      <a:pt x="4" y="34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84" name="Freeform 201"/>
              <p:cNvSpPr>
                <a:spLocks noChangeAspect="1"/>
              </p:cNvSpPr>
              <p:nvPr/>
            </p:nvSpPr>
            <p:spPr bwMode="auto">
              <a:xfrm>
                <a:off x="3064" y="2090"/>
                <a:ext cx="46" cy="8"/>
              </a:xfrm>
              <a:custGeom>
                <a:avLst/>
                <a:gdLst>
                  <a:gd name="T0" fmla="*/ 22 w 46"/>
                  <a:gd name="T1" fmla="*/ 2 h 8"/>
                  <a:gd name="T2" fmla="*/ 10 w 46"/>
                  <a:gd name="T3" fmla="*/ 2 h 8"/>
                  <a:gd name="T4" fmla="*/ 0 w 46"/>
                  <a:gd name="T5" fmla="*/ 0 h 8"/>
                  <a:gd name="T6" fmla="*/ 4 w 46"/>
                  <a:gd name="T7" fmla="*/ 2 h 8"/>
                  <a:gd name="T8" fmla="*/ 10 w 46"/>
                  <a:gd name="T9" fmla="*/ 6 h 8"/>
                  <a:gd name="T10" fmla="*/ 24 w 46"/>
                  <a:gd name="T11" fmla="*/ 8 h 8"/>
                  <a:gd name="T12" fmla="*/ 36 w 46"/>
                  <a:gd name="T13" fmla="*/ 8 h 8"/>
                  <a:gd name="T14" fmla="*/ 46 w 46"/>
                  <a:gd name="T15" fmla="*/ 6 h 8"/>
                  <a:gd name="T16" fmla="*/ 40 w 46"/>
                  <a:gd name="T17" fmla="*/ 2 h 8"/>
                  <a:gd name="T18" fmla="*/ 34 w 46"/>
                  <a:gd name="T19" fmla="*/ 0 h 8"/>
                  <a:gd name="T20" fmla="*/ 22 w 46"/>
                  <a:gd name="T21" fmla="*/ 2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8"/>
                  <a:gd name="T35" fmla="*/ 46 w 46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8">
                    <a:moveTo>
                      <a:pt x="22" y="2"/>
                    </a:moveTo>
                    <a:lnTo>
                      <a:pt x="1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6"/>
                    </a:lnTo>
                    <a:lnTo>
                      <a:pt x="24" y="8"/>
                    </a:lnTo>
                    <a:lnTo>
                      <a:pt x="36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3175">
                <a:solidFill>
                  <a:srgbClr val="3A59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209" name="Freeform 202"/>
            <p:cNvSpPr>
              <a:spLocks noChangeAspect="1"/>
            </p:cNvSpPr>
            <p:nvPr/>
          </p:nvSpPr>
          <p:spPr bwMode="auto">
            <a:xfrm>
              <a:off x="2573" y="1709"/>
              <a:ext cx="17" cy="11"/>
            </a:xfrm>
            <a:custGeom>
              <a:avLst/>
              <a:gdLst>
                <a:gd name="T0" fmla="*/ 71 w 16"/>
                <a:gd name="T1" fmla="*/ 76 h 10"/>
                <a:gd name="T2" fmla="*/ 56 w 16"/>
                <a:gd name="T3" fmla="*/ 0 h 10"/>
                <a:gd name="T4" fmla="*/ 6 w 16"/>
                <a:gd name="T5" fmla="*/ 0 h 10"/>
                <a:gd name="T6" fmla="*/ 4 w 16"/>
                <a:gd name="T7" fmla="*/ 0 h 10"/>
                <a:gd name="T8" fmla="*/ 2 w 16"/>
                <a:gd name="T9" fmla="*/ 2 h 10"/>
                <a:gd name="T10" fmla="*/ 0 w 16"/>
                <a:gd name="T11" fmla="*/ 111 h 10"/>
                <a:gd name="T12" fmla="*/ 71 w 16"/>
                <a:gd name="T13" fmla="*/ 111 h 10"/>
                <a:gd name="T14" fmla="*/ 63 w 16"/>
                <a:gd name="T15" fmla="*/ 4 h 10"/>
                <a:gd name="T16" fmla="*/ 50 w 16"/>
                <a:gd name="T17" fmla="*/ 2 h 10"/>
                <a:gd name="T18" fmla="*/ 71 w 16"/>
                <a:gd name="T19" fmla="*/ 76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0"/>
                <a:gd name="T32" fmla="*/ 16 w 16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0">
                  <a:moveTo>
                    <a:pt x="16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16" y="10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10" name="Freeform 203"/>
            <p:cNvSpPr>
              <a:spLocks noChangeAspect="1"/>
            </p:cNvSpPr>
            <p:nvPr/>
          </p:nvSpPr>
          <p:spPr bwMode="auto">
            <a:xfrm>
              <a:off x="2678" y="1646"/>
              <a:ext cx="9" cy="33"/>
            </a:xfrm>
            <a:custGeom>
              <a:avLst/>
              <a:gdLst>
                <a:gd name="T0" fmla="*/ 0 w 10"/>
                <a:gd name="T1" fmla="*/ 354 h 30"/>
                <a:gd name="T2" fmla="*/ 0 w 10"/>
                <a:gd name="T3" fmla="*/ 144 h 30"/>
                <a:gd name="T4" fmla="*/ 2 w 10"/>
                <a:gd name="T5" fmla="*/ 81 h 30"/>
                <a:gd name="T6" fmla="*/ 5 w 10"/>
                <a:gd name="T7" fmla="*/ 0 h 30"/>
                <a:gd name="T8" fmla="*/ 5 w 10"/>
                <a:gd name="T9" fmla="*/ 81 h 30"/>
                <a:gd name="T10" fmla="*/ 5 w 10"/>
                <a:gd name="T11" fmla="*/ 119 h 30"/>
                <a:gd name="T12" fmla="*/ 5 w 10"/>
                <a:gd name="T13" fmla="*/ 354 h 30"/>
                <a:gd name="T14" fmla="*/ 0 w 10"/>
                <a:gd name="T15" fmla="*/ 35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0"/>
                <a:gd name="T26" fmla="*/ 10 w 10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0">
                  <a:moveTo>
                    <a:pt x="0" y="30"/>
                  </a:move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11" name="Freeform 204"/>
            <p:cNvSpPr>
              <a:spLocks noChangeAspect="1"/>
            </p:cNvSpPr>
            <p:nvPr/>
          </p:nvSpPr>
          <p:spPr bwMode="auto">
            <a:xfrm>
              <a:off x="2664" y="1683"/>
              <a:ext cx="28" cy="47"/>
            </a:xfrm>
            <a:custGeom>
              <a:avLst/>
              <a:gdLst>
                <a:gd name="T0" fmla="*/ 12 w 28"/>
                <a:gd name="T1" fmla="*/ 147 h 42"/>
                <a:gd name="T2" fmla="*/ 16 w 28"/>
                <a:gd name="T3" fmla="*/ 4 h 42"/>
                <a:gd name="T4" fmla="*/ 20 w 28"/>
                <a:gd name="T5" fmla="*/ 0 h 42"/>
                <a:gd name="T6" fmla="*/ 24 w 28"/>
                <a:gd name="T7" fmla="*/ 4 h 42"/>
                <a:gd name="T8" fmla="*/ 28 w 28"/>
                <a:gd name="T9" fmla="*/ 147 h 42"/>
                <a:gd name="T10" fmla="*/ 28 w 28"/>
                <a:gd name="T11" fmla="*/ 659 h 42"/>
                <a:gd name="T12" fmla="*/ 24 w 28"/>
                <a:gd name="T13" fmla="*/ 716 h 42"/>
                <a:gd name="T14" fmla="*/ 20 w 28"/>
                <a:gd name="T15" fmla="*/ 737 h 42"/>
                <a:gd name="T16" fmla="*/ 14 w 28"/>
                <a:gd name="T17" fmla="*/ 780 h 42"/>
                <a:gd name="T18" fmla="*/ 10 w 28"/>
                <a:gd name="T19" fmla="*/ 716 h 42"/>
                <a:gd name="T20" fmla="*/ 10 w 28"/>
                <a:gd name="T21" fmla="*/ 659 h 42"/>
                <a:gd name="T22" fmla="*/ 10 w 28"/>
                <a:gd name="T23" fmla="*/ 589 h 42"/>
                <a:gd name="T24" fmla="*/ 10 w 28"/>
                <a:gd name="T25" fmla="*/ 263 h 42"/>
                <a:gd name="T26" fmla="*/ 4 w 28"/>
                <a:gd name="T27" fmla="*/ 232 h 42"/>
                <a:gd name="T28" fmla="*/ 0 w 28"/>
                <a:gd name="T29" fmla="*/ 147 h 42"/>
                <a:gd name="T30" fmla="*/ 4 w 28"/>
                <a:gd name="T31" fmla="*/ 117 h 42"/>
                <a:gd name="T32" fmla="*/ 8 w 28"/>
                <a:gd name="T33" fmla="*/ 117 h 42"/>
                <a:gd name="T34" fmla="*/ 12 w 28"/>
                <a:gd name="T35" fmla="*/ 147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"/>
                <a:gd name="T55" fmla="*/ 0 h 42"/>
                <a:gd name="T56" fmla="*/ 28 w 28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" h="42">
                  <a:moveTo>
                    <a:pt x="12" y="8"/>
                  </a:moveTo>
                  <a:lnTo>
                    <a:pt x="16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14" y="42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6"/>
                  </a:lnTo>
                  <a:lnTo>
                    <a:pt x="8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212" name="Group 205"/>
            <p:cNvGrpSpPr>
              <a:grpSpLocks noChangeAspect="1"/>
            </p:cNvGrpSpPr>
            <p:nvPr/>
          </p:nvGrpSpPr>
          <p:grpSpPr bwMode="auto">
            <a:xfrm>
              <a:off x="2636" y="1562"/>
              <a:ext cx="201" cy="215"/>
              <a:chOff x="2783" y="1866"/>
              <a:chExt cx="196" cy="198"/>
            </a:xfrm>
          </p:grpSpPr>
          <p:sp>
            <p:nvSpPr>
              <p:cNvPr id="44281" name="Freeform 206"/>
              <p:cNvSpPr>
                <a:spLocks noChangeAspect="1"/>
              </p:cNvSpPr>
              <p:nvPr/>
            </p:nvSpPr>
            <p:spPr bwMode="auto">
              <a:xfrm>
                <a:off x="2783" y="1866"/>
                <a:ext cx="196" cy="174"/>
              </a:xfrm>
              <a:custGeom>
                <a:avLst/>
                <a:gdLst>
                  <a:gd name="T0" fmla="*/ 12 w 196"/>
                  <a:gd name="T1" fmla="*/ 56 h 174"/>
                  <a:gd name="T2" fmla="*/ 0 w 196"/>
                  <a:gd name="T3" fmla="*/ 38 h 174"/>
                  <a:gd name="T4" fmla="*/ 8 w 196"/>
                  <a:gd name="T5" fmla="*/ 30 h 174"/>
                  <a:gd name="T6" fmla="*/ 4 w 196"/>
                  <a:gd name="T7" fmla="*/ 26 h 174"/>
                  <a:gd name="T8" fmla="*/ 2 w 196"/>
                  <a:gd name="T9" fmla="*/ 20 h 174"/>
                  <a:gd name="T10" fmla="*/ 20 w 196"/>
                  <a:gd name="T11" fmla="*/ 18 h 174"/>
                  <a:gd name="T12" fmla="*/ 24 w 196"/>
                  <a:gd name="T13" fmla="*/ 14 h 174"/>
                  <a:gd name="T14" fmla="*/ 34 w 196"/>
                  <a:gd name="T15" fmla="*/ 20 h 174"/>
                  <a:gd name="T16" fmla="*/ 38 w 196"/>
                  <a:gd name="T17" fmla="*/ 14 h 174"/>
                  <a:gd name="T18" fmla="*/ 48 w 196"/>
                  <a:gd name="T19" fmla="*/ 10 h 174"/>
                  <a:gd name="T20" fmla="*/ 56 w 196"/>
                  <a:gd name="T21" fmla="*/ 2 h 174"/>
                  <a:gd name="T22" fmla="*/ 68 w 196"/>
                  <a:gd name="T23" fmla="*/ 0 h 174"/>
                  <a:gd name="T24" fmla="*/ 80 w 196"/>
                  <a:gd name="T25" fmla="*/ 0 h 174"/>
                  <a:gd name="T26" fmla="*/ 102 w 196"/>
                  <a:gd name="T27" fmla="*/ 8 h 174"/>
                  <a:gd name="T28" fmla="*/ 94 w 196"/>
                  <a:gd name="T29" fmla="*/ 26 h 174"/>
                  <a:gd name="T30" fmla="*/ 92 w 196"/>
                  <a:gd name="T31" fmla="*/ 34 h 174"/>
                  <a:gd name="T32" fmla="*/ 90 w 196"/>
                  <a:gd name="T33" fmla="*/ 48 h 174"/>
                  <a:gd name="T34" fmla="*/ 94 w 196"/>
                  <a:gd name="T35" fmla="*/ 56 h 174"/>
                  <a:gd name="T36" fmla="*/ 112 w 196"/>
                  <a:gd name="T37" fmla="*/ 66 h 174"/>
                  <a:gd name="T38" fmla="*/ 122 w 196"/>
                  <a:gd name="T39" fmla="*/ 72 h 174"/>
                  <a:gd name="T40" fmla="*/ 128 w 196"/>
                  <a:gd name="T41" fmla="*/ 86 h 174"/>
                  <a:gd name="T42" fmla="*/ 138 w 196"/>
                  <a:gd name="T43" fmla="*/ 96 h 174"/>
                  <a:gd name="T44" fmla="*/ 146 w 196"/>
                  <a:gd name="T45" fmla="*/ 98 h 174"/>
                  <a:gd name="T46" fmla="*/ 150 w 196"/>
                  <a:gd name="T47" fmla="*/ 100 h 174"/>
                  <a:gd name="T48" fmla="*/ 158 w 196"/>
                  <a:gd name="T49" fmla="*/ 110 h 174"/>
                  <a:gd name="T50" fmla="*/ 184 w 196"/>
                  <a:gd name="T51" fmla="*/ 122 h 174"/>
                  <a:gd name="T52" fmla="*/ 196 w 196"/>
                  <a:gd name="T53" fmla="*/ 132 h 174"/>
                  <a:gd name="T54" fmla="*/ 184 w 196"/>
                  <a:gd name="T55" fmla="*/ 132 h 174"/>
                  <a:gd name="T56" fmla="*/ 174 w 196"/>
                  <a:gd name="T57" fmla="*/ 126 h 174"/>
                  <a:gd name="T58" fmla="*/ 162 w 196"/>
                  <a:gd name="T59" fmla="*/ 128 h 174"/>
                  <a:gd name="T60" fmla="*/ 162 w 196"/>
                  <a:gd name="T61" fmla="*/ 136 h 174"/>
                  <a:gd name="T62" fmla="*/ 168 w 196"/>
                  <a:gd name="T63" fmla="*/ 142 h 174"/>
                  <a:gd name="T64" fmla="*/ 174 w 196"/>
                  <a:gd name="T65" fmla="*/ 148 h 174"/>
                  <a:gd name="T66" fmla="*/ 174 w 196"/>
                  <a:gd name="T67" fmla="*/ 154 h 174"/>
                  <a:gd name="T68" fmla="*/ 164 w 196"/>
                  <a:gd name="T69" fmla="*/ 154 h 174"/>
                  <a:gd name="T70" fmla="*/ 164 w 196"/>
                  <a:gd name="T71" fmla="*/ 166 h 174"/>
                  <a:gd name="T72" fmla="*/ 156 w 196"/>
                  <a:gd name="T73" fmla="*/ 174 h 174"/>
                  <a:gd name="T74" fmla="*/ 150 w 196"/>
                  <a:gd name="T75" fmla="*/ 168 h 174"/>
                  <a:gd name="T76" fmla="*/ 156 w 196"/>
                  <a:gd name="T77" fmla="*/ 158 h 174"/>
                  <a:gd name="T78" fmla="*/ 156 w 196"/>
                  <a:gd name="T79" fmla="*/ 146 h 174"/>
                  <a:gd name="T80" fmla="*/ 150 w 196"/>
                  <a:gd name="T81" fmla="*/ 136 h 174"/>
                  <a:gd name="T82" fmla="*/ 136 w 196"/>
                  <a:gd name="T83" fmla="*/ 128 h 174"/>
                  <a:gd name="T84" fmla="*/ 114 w 196"/>
                  <a:gd name="T85" fmla="*/ 112 h 174"/>
                  <a:gd name="T86" fmla="*/ 78 w 196"/>
                  <a:gd name="T87" fmla="*/ 90 h 174"/>
                  <a:gd name="T88" fmla="*/ 60 w 196"/>
                  <a:gd name="T89" fmla="*/ 68 h 174"/>
                  <a:gd name="T90" fmla="*/ 44 w 196"/>
                  <a:gd name="T91" fmla="*/ 52 h 174"/>
                  <a:gd name="T92" fmla="*/ 34 w 196"/>
                  <a:gd name="T93" fmla="*/ 50 h 174"/>
                  <a:gd name="T94" fmla="*/ 26 w 196"/>
                  <a:gd name="T95" fmla="*/ 58 h 174"/>
                  <a:gd name="T96" fmla="*/ 18 w 196"/>
                  <a:gd name="T97" fmla="*/ 60 h 1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6"/>
                  <a:gd name="T148" fmla="*/ 0 h 174"/>
                  <a:gd name="T149" fmla="*/ 196 w 196"/>
                  <a:gd name="T150" fmla="*/ 174 h 1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6" h="174">
                    <a:moveTo>
                      <a:pt x="18" y="60"/>
                    </a:moveTo>
                    <a:lnTo>
                      <a:pt x="12" y="56"/>
                    </a:lnTo>
                    <a:lnTo>
                      <a:pt x="8" y="5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8" y="10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6" y="4"/>
                    </a:lnTo>
                    <a:lnTo>
                      <a:pt x="102" y="8"/>
                    </a:lnTo>
                    <a:lnTo>
                      <a:pt x="102" y="18"/>
                    </a:lnTo>
                    <a:lnTo>
                      <a:pt x="94" y="26"/>
                    </a:lnTo>
                    <a:lnTo>
                      <a:pt x="92" y="30"/>
                    </a:lnTo>
                    <a:lnTo>
                      <a:pt x="92" y="34"/>
                    </a:lnTo>
                    <a:lnTo>
                      <a:pt x="90" y="40"/>
                    </a:lnTo>
                    <a:lnTo>
                      <a:pt x="90" y="48"/>
                    </a:lnTo>
                    <a:lnTo>
                      <a:pt x="90" y="52"/>
                    </a:lnTo>
                    <a:lnTo>
                      <a:pt x="94" y="56"/>
                    </a:lnTo>
                    <a:lnTo>
                      <a:pt x="102" y="62"/>
                    </a:lnTo>
                    <a:lnTo>
                      <a:pt x="112" y="66"/>
                    </a:lnTo>
                    <a:lnTo>
                      <a:pt x="116" y="68"/>
                    </a:lnTo>
                    <a:lnTo>
                      <a:pt x="122" y="72"/>
                    </a:lnTo>
                    <a:lnTo>
                      <a:pt x="126" y="78"/>
                    </a:lnTo>
                    <a:lnTo>
                      <a:pt x="128" y="86"/>
                    </a:lnTo>
                    <a:lnTo>
                      <a:pt x="132" y="92"/>
                    </a:lnTo>
                    <a:lnTo>
                      <a:pt x="138" y="96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8" y="96"/>
                    </a:lnTo>
                    <a:lnTo>
                      <a:pt x="150" y="100"/>
                    </a:lnTo>
                    <a:lnTo>
                      <a:pt x="154" y="106"/>
                    </a:lnTo>
                    <a:lnTo>
                      <a:pt x="158" y="110"/>
                    </a:lnTo>
                    <a:lnTo>
                      <a:pt x="170" y="116"/>
                    </a:lnTo>
                    <a:lnTo>
                      <a:pt x="184" y="122"/>
                    </a:lnTo>
                    <a:lnTo>
                      <a:pt x="190" y="128"/>
                    </a:lnTo>
                    <a:lnTo>
                      <a:pt x="196" y="132"/>
                    </a:lnTo>
                    <a:lnTo>
                      <a:pt x="190" y="134"/>
                    </a:lnTo>
                    <a:lnTo>
                      <a:pt x="184" y="132"/>
                    </a:lnTo>
                    <a:lnTo>
                      <a:pt x="180" y="130"/>
                    </a:lnTo>
                    <a:lnTo>
                      <a:pt x="174" y="126"/>
                    </a:lnTo>
                    <a:lnTo>
                      <a:pt x="168" y="126"/>
                    </a:lnTo>
                    <a:lnTo>
                      <a:pt x="162" y="128"/>
                    </a:lnTo>
                    <a:lnTo>
                      <a:pt x="162" y="132"/>
                    </a:lnTo>
                    <a:lnTo>
                      <a:pt x="162" y="136"/>
                    </a:lnTo>
                    <a:lnTo>
                      <a:pt x="164" y="138"/>
                    </a:lnTo>
                    <a:lnTo>
                      <a:pt x="168" y="142"/>
                    </a:lnTo>
                    <a:lnTo>
                      <a:pt x="172" y="146"/>
                    </a:lnTo>
                    <a:lnTo>
                      <a:pt x="174" y="148"/>
                    </a:lnTo>
                    <a:lnTo>
                      <a:pt x="174" y="150"/>
                    </a:lnTo>
                    <a:lnTo>
                      <a:pt x="174" y="154"/>
                    </a:lnTo>
                    <a:lnTo>
                      <a:pt x="172" y="156"/>
                    </a:lnTo>
                    <a:lnTo>
                      <a:pt x="164" y="154"/>
                    </a:lnTo>
                    <a:lnTo>
                      <a:pt x="164" y="162"/>
                    </a:lnTo>
                    <a:lnTo>
                      <a:pt x="164" y="166"/>
                    </a:lnTo>
                    <a:lnTo>
                      <a:pt x="160" y="170"/>
                    </a:lnTo>
                    <a:lnTo>
                      <a:pt x="156" y="174"/>
                    </a:lnTo>
                    <a:lnTo>
                      <a:pt x="150" y="174"/>
                    </a:lnTo>
                    <a:lnTo>
                      <a:pt x="150" y="168"/>
                    </a:lnTo>
                    <a:lnTo>
                      <a:pt x="154" y="162"/>
                    </a:lnTo>
                    <a:lnTo>
                      <a:pt x="156" y="158"/>
                    </a:lnTo>
                    <a:lnTo>
                      <a:pt x="156" y="152"/>
                    </a:lnTo>
                    <a:lnTo>
                      <a:pt x="156" y="146"/>
                    </a:lnTo>
                    <a:lnTo>
                      <a:pt x="154" y="142"/>
                    </a:lnTo>
                    <a:lnTo>
                      <a:pt x="150" y="136"/>
                    </a:lnTo>
                    <a:lnTo>
                      <a:pt x="144" y="132"/>
                    </a:lnTo>
                    <a:lnTo>
                      <a:pt x="136" y="128"/>
                    </a:lnTo>
                    <a:lnTo>
                      <a:pt x="126" y="120"/>
                    </a:lnTo>
                    <a:lnTo>
                      <a:pt x="114" y="112"/>
                    </a:lnTo>
                    <a:lnTo>
                      <a:pt x="90" y="98"/>
                    </a:lnTo>
                    <a:lnTo>
                      <a:pt x="78" y="90"/>
                    </a:lnTo>
                    <a:lnTo>
                      <a:pt x="68" y="80"/>
                    </a:lnTo>
                    <a:lnTo>
                      <a:pt x="60" y="68"/>
                    </a:lnTo>
                    <a:lnTo>
                      <a:pt x="56" y="54"/>
                    </a:lnTo>
                    <a:lnTo>
                      <a:pt x="44" y="52"/>
                    </a:lnTo>
                    <a:lnTo>
                      <a:pt x="38" y="48"/>
                    </a:lnTo>
                    <a:lnTo>
                      <a:pt x="34" y="50"/>
                    </a:lnTo>
                    <a:lnTo>
                      <a:pt x="30" y="54"/>
                    </a:lnTo>
                    <a:lnTo>
                      <a:pt x="26" y="58"/>
                    </a:lnTo>
                    <a:lnTo>
                      <a:pt x="20" y="60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82" name="Freeform 207"/>
              <p:cNvSpPr>
                <a:spLocks noChangeAspect="1"/>
              </p:cNvSpPr>
              <p:nvPr/>
            </p:nvSpPr>
            <p:spPr bwMode="auto">
              <a:xfrm>
                <a:off x="2885" y="2038"/>
                <a:ext cx="44" cy="26"/>
              </a:xfrm>
              <a:custGeom>
                <a:avLst/>
                <a:gdLst>
                  <a:gd name="T0" fmla="*/ 44 w 44"/>
                  <a:gd name="T1" fmla="*/ 12 h 26"/>
                  <a:gd name="T2" fmla="*/ 42 w 44"/>
                  <a:gd name="T3" fmla="*/ 16 h 26"/>
                  <a:gd name="T4" fmla="*/ 42 w 44"/>
                  <a:gd name="T5" fmla="*/ 20 h 26"/>
                  <a:gd name="T6" fmla="*/ 42 w 44"/>
                  <a:gd name="T7" fmla="*/ 24 h 26"/>
                  <a:gd name="T8" fmla="*/ 42 w 44"/>
                  <a:gd name="T9" fmla="*/ 26 h 26"/>
                  <a:gd name="T10" fmla="*/ 32 w 44"/>
                  <a:gd name="T11" fmla="*/ 24 h 26"/>
                  <a:gd name="T12" fmla="*/ 18 w 44"/>
                  <a:gd name="T13" fmla="*/ 16 h 26"/>
                  <a:gd name="T14" fmla="*/ 4 w 44"/>
                  <a:gd name="T15" fmla="*/ 10 h 26"/>
                  <a:gd name="T16" fmla="*/ 0 w 44"/>
                  <a:gd name="T17" fmla="*/ 6 h 26"/>
                  <a:gd name="T18" fmla="*/ 0 w 44"/>
                  <a:gd name="T19" fmla="*/ 2 h 26"/>
                  <a:gd name="T20" fmla="*/ 2 w 44"/>
                  <a:gd name="T21" fmla="*/ 0 h 26"/>
                  <a:gd name="T22" fmla="*/ 8 w 44"/>
                  <a:gd name="T23" fmla="*/ 0 h 26"/>
                  <a:gd name="T24" fmla="*/ 20 w 44"/>
                  <a:gd name="T25" fmla="*/ 2 h 26"/>
                  <a:gd name="T26" fmla="*/ 28 w 44"/>
                  <a:gd name="T27" fmla="*/ 4 h 26"/>
                  <a:gd name="T28" fmla="*/ 34 w 44"/>
                  <a:gd name="T29" fmla="*/ 2 h 26"/>
                  <a:gd name="T30" fmla="*/ 44 w 44"/>
                  <a:gd name="T31" fmla="*/ 0 h 26"/>
                  <a:gd name="T32" fmla="*/ 44 w 44"/>
                  <a:gd name="T33" fmla="*/ 4 h 26"/>
                  <a:gd name="T34" fmla="*/ 44 w 44"/>
                  <a:gd name="T35" fmla="*/ 12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26"/>
                  <a:gd name="T56" fmla="*/ 44 w 44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26">
                    <a:moveTo>
                      <a:pt x="44" y="12"/>
                    </a:moveTo>
                    <a:lnTo>
                      <a:pt x="42" y="16"/>
                    </a:lnTo>
                    <a:lnTo>
                      <a:pt x="42" y="20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32" y="24"/>
                    </a:lnTo>
                    <a:lnTo>
                      <a:pt x="18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28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44" y="4"/>
                    </a:lnTo>
                    <a:lnTo>
                      <a:pt x="4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213" name="Freeform 208"/>
            <p:cNvSpPr>
              <a:spLocks noChangeAspect="1"/>
            </p:cNvSpPr>
            <p:nvPr/>
          </p:nvSpPr>
          <p:spPr bwMode="auto">
            <a:xfrm>
              <a:off x="2687" y="1373"/>
              <a:ext cx="28" cy="35"/>
            </a:xfrm>
            <a:custGeom>
              <a:avLst/>
              <a:gdLst>
                <a:gd name="T0" fmla="*/ 90 w 26"/>
                <a:gd name="T1" fmla="*/ 4 h 32"/>
                <a:gd name="T2" fmla="*/ 90 w 26"/>
                <a:gd name="T3" fmla="*/ 116 h 32"/>
                <a:gd name="T4" fmla="*/ 140 w 26"/>
                <a:gd name="T5" fmla="*/ 81 h 32"/>
                <a:gd name="T6" fmla="*/ 176 w 26"/>
                <a:gd name="T7" fmla="*/ 4 h 32"/>
                <a:gd name="T8" fmla="*/ 176 w 26"/>
                <a:gd name="T9" fmla="*/ 166 h 32"/>
                <a:gd name="T10" fmla="*/ 163 w 26"/>
                <a:gd name="T11" fmla="*/ 218 h 32"/>
                <a:gd name="T12" fmla="*/ 140 w 26"/>
                <a:gd name="T13" fmla="*/ 284 h 32"/>
                <a:gd name="T14" fmla="*/ 121 w 26"/>
                <a:gd name="T15" fmla="*/ 334 h 32"/>
                <a:gd name="T16" fmla="*/ 104 w 26"/>
                <a:gd name="T17" fmla="*/ 334 h 32"/>
                <a:gd name="T18" fmla="*/ 104 w 26"/>
                <a:gd name="T19" fmla="*/ 306 h 32"/>
                <a:gd name="T20" fmla="*/ 90 w 26"/>
                <a:gd name="T21" fmla="*/ 260 h 32"/>
                <a:gd name="T22" fmla="*/ 78 w 26"/>
                <a:gd name="T23" fmla="*/ 218 h 32"/>
                <a:gd name="T24" fmla="*/ 58 w 26"/>
                <a:gd name="T25" fmla="*/ 139 h 32"/>
                <a:gd name="T26" fmla="*/ 2 w 26"/>
                <a:gd name="T27" fmla="*/ 97 h 32"/>
                <a:gd name="T28" fmla="*/ 0 w 26"/>
                <a:gd name="T29" fmla="*/ 68 h 32"/>
                <a:gd name="T30" fmla="*/ 0 w 26"/>
                <a:gd name="T31" fmla="*/ 4 h 32"/>
                <a:gd name="T32" fmla="*/ 2 w 26"/>
                <a:gd name="T33" fmla="*/ 2 h 32"/>
                <a:gd name="T34" fmla="*/ 6 w 26"/>
                <a:gd name="T35" fmla="*/ 0 h 32"/>
                <a:gd name="T36" fmla="*/ 58 w 26"/>
                <a:gd name="T37" fmla="*/ 0 h 32"/>
                <a:gd name="T38" fmla="*/ 67 w 26"/>
                <a:gd name="T39" fmla="*/ 0 h 32"/>
                <a:gd name="T40" fmla="*/ 90 w 26"/>
                <a:gd name="T41" fmla="*/ 4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32"/>
                <a:gd name="T65" fmla="*/ 26 w 26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32">
                  <a:moveTo>
                    <a:pt x="14" y="4"/>
                  </a:moveTo>
                  <a:lnTo>
                    <a:pt x="14" y="12"/>
                  </a:lnTo>
                  <a:lnTo>
                    <a:pt x="20" y="8"/>
                  </a:lnTo>
                  <a:lnTo>
                    <a:pt x="26" y="4"/>
                  </a:lnTo>
                  <a:lnTo>
                    <a:pt x="26" y="16"/>
                  </a:lnTo>
                  <a:lnTo>
                    <a:pt x="24" y="22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14" name="Freeform 209"/>
            <p:cNvSpPr>
              <a:spLocks noChangeAspect="1"/>
            </p:cNvSpPr>
            <p:nvPr/>
          </p:nvSpPr>
          <p:spPr bwMode="auto">
            <a:xfrm>
              <a:off x="2957" y="1664"/>
              <a:ext cx="36" cy="29"/>
            </a:xfrm>
            <a:custGeom>
              <a:avLst/>
              <a:gdLst>
                <a:gd name="T0" fmla="*/ 30 w 36"/>
                <a:gd name="T1" fmla="*/ 0 h 26"/>
                <a:gd name="T2" fmla="*/ 12 w 36"/>
                <a:gd name="T3" fmla="*/ 2 h 26"/>
                <a:gd name="T4" fmla="*/ 4 w 36"/>
                <a:gd name="T5" fmla="*/ 4 h 26"/>
                <a:gd name="T6" fmla="*/ 2 w 36"/>
                <a:gd name="T7" fmla="*/ 107 h 26"/>
                <a:gd name="T8" fmla="*/ 0 w 36"/>
                <a:gd name="T9" fmla="*/ 133 h 26"/>
                <a:gd name="T10" fmla="*/ 2 w 36"/>
                <a:gd name="T11" fmla="*/ 205 h 26"/>
                <a:gd name="T12" fmla="*/ 2 w 36"/>
                <a:gd name="T13" fmla="*/ 254 h 26"/>
                <a:gd name="T14" fmla="*/ 6 w 36"/>
                <a:gd name="T15" fmla="*/ 283 h 26"/>
                <a:gd name="T16" fmla="*/ 6 w 36"/>
                <a:gd name="T17" fmla="*/ 441 h 26"/>
                <a:gd name="T18" fmla="*/ 14 w 36"/>
                <a:gd name="T19" fmla="*/ 407 h 26"/>
                <a:gd name="T20" fmla="*/ 22 w 36"/>
                <a:gd name="T21" fmla="*/ 352 h 26"/>
                <a:gd name="T22" fmla="*/ 36 w 36"/>
                <a:gd name="T23" fmla="*/ 133 h 26"/>
                <a:gd name="T24" fmla="*/ 32 w 36"/>
                <a:gd name="T25" fmla="*/ 107 h 26"/>
                <a:gd name="T26" fmla="*/ 28 w 36"/>
                <a:gd name="T27" fmla="*/ 0 h 26"/>
                <a:gd name="T28" fmla="*/ 30 w 3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26"/>
                <a:gd name="T47" fmla="*/ 36 w 3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26">
                  <a:moveTo>
                    <a:pt x="30" y="0"/>
                  </a:moveTo>
                  <a:lnTo>
                    <a:pt x="12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6" y="26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15" name="Freeform 210"/>
            <p:cNvSpPr>
              <a:spLocks noChangeAspect="1"/>
            </p:cNvSpPr>
            <p:nvPr/>
          </p:nvSpPr>
          <p:spPr bwMode="auto">
            <a:xfrm>
              <a:off x="3108" y="1855"/>
              <a:ext cx="25" cy="73"/>
            </a:xfrm>
            <a:custGeom>
              <a:avLst/>
              <a:gdLst>
                <a:gd name="T0" fmla="*/ 48 w 24"/>
                <a:gd name="T1" fmla="*/ 0 h 68"/>
                <a:gd name="T2" fmla="*/ 60 w 24"/>
                <a:gd name="T3" fmla="*/ 0 h 68"/>
                <a:gd name="T4" fmla="*/ 60 w 24"/>
                <a:gd name="T5" fmla="*/ 62 h 68"/>
                <a:gd name="T6" fmla="*/ 52 w 24"/>
                <a:gd name="T7" fmla="*/ 62 h 68"/>
                <a:gd name="T8" fmla="*/ 44 w 24"/>
                <a:gd name="T9" fmla="*/ 188 h 68"/>
                <a:gd name="T10" fmla="*/ 65 w 24"/>
                <a:gd name="T11" fmla="*/ 188 h 68"/>
                <a:gd name="T12" fmla="*/ 52 w 24"/>
                <a:gd name="T13" fmla="*/ 434 h 68"/>
                <a:gd name="T14" fmla="*/ 44 w 24"/>
                <a:gd name="T15" fmla="*/ 354 h 68"/>
                <a:gd name="T16" fmla="*/ 6 w 24"/>
                <a:gd name="T17" fmla="*/ 277 h 68"/>
                <a:gd name="T18" fmla="*/ 2 w 24"/>
                <a:gd name="T19" fmla="*/ 240 h 68"/>
                <a:gd name="T20" fmla="*/ 0 w 24"/>
                <a:gd name="T21" fmla="*/ 202 h 68"/>
                <a:gd name="T22" fmla="*/ 2 w 24"/>
                <a:gd name="T23" fmla="*/ 175 h 68"/>
                <a:gd name="T24" fmla="*/ 6 w 24"/>
                <a:gd name="T25" fmla="*/ 142 h 68"/>
                <a:gd name="T26" fmla="*/ 40 w 24"/>
                <a:gd name="T27" fmla="*/ 83 h 68"/>
                <a:gd name="T28" fmla="*/ 48 w 24"/>
                <a:gd name="T29" fmla="*/ 0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68"/>
                <a:gd name="T47" fmla="*/ 24 w 24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68">
                  <a:moveTo>
                    <a:pt x="16" y="0"/>
                  </a:moveTo>
                  <a:lnTo>
                    <a:pt x="22" y="0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4" y="30"/>
                  </a:lnTo>
                  <a:lnTo>
                    <a:pt x="24" y="30"/>
                  </a:lnTo>
                  <a:lnTo>
                    <a:pt x="18" y="68"/>
                  </a:lnTo>
                  <a:lnTo>
                    <a:pt x="14" y="56"/>
                  </a:lnTo>
                  <a:lnTo>
                    <a:pt x="6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2" y="1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16" name="Freeform 211"/>
            <p:cNvSpPr>
              <a:spLocks noChangeAspect="1"/>
            </p:cNvSpPr>
            <p:nvPr/>
          </p:nvSpPr>
          <p:spPr bwMode="auto">
            <a:xfrm>
              <a:off x="3404" y="2001"/>
              <a:ext cx="19" cy="27"/>
            </a:xfrm>
            <a:custGeom>
              <a:avLst/>
              <a:gdLst>
                <a:gd name="T0" fmla="*/ 0 w 18"/>
                <a:gd name="T1" fmla="*/ 12 h 26"/>
                <a:gd name="T2" fmla="*/ 2 w 18"/>
                <a:gd name="T3" fmla="*/ 10 h 26"/>
                <a:gd name="T4" fmla="*/ 4 w 18"/>
                <a:gd name="T5" fmla="*/ 8 h 26"/>
                <a:gd name="T6" fmla="*/ 2 w 18"/>
                <a:gd name="T7" fmla="*/ 0 h 26"/>
                <a:gd name="T8" fmla="*/ 49 w 18"/>
                <a:gd name="T9" fmla="*/ 0 h 26"/>
                <a:gd name="T10" fmla="*/ 55 w 18"/>
                <a:gd name="T11" fmla="*/ 6 h 26"/>
                <a:gd name="T12" fmla="*/ 61 w 18"/>
                <a:gd name="T13" fmla="*/ 10 h 26"/>
                <a:gd name="T14" fmla="*/ 68 w 18"/>
                <a:gd name="T15" fmla="*/ 12 h 26"/>
                <a:gd name="T16" fmla="*/ 61 w 18"/>
                <a:gd name="T17" fmla="*/ 45 h 26"/>
                <a:gd name="T18" fmla="*/ 49 w 18"/>
                <a:gd name="T19" fmla="*/ 53 h 26"/>
                <a:gd name="T20" fmla="*/ 6 w 18"/>
                <a:gd name="T21" fmla="*/ 65 h 26"/>
                <a:gd name="T22" fmla="*/ 4 w 18"/>
                <a:gd name="T23" fmla="*/ 53 h 26"/>
                <a:gd name="T24" fmla="*/ 0 w 18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6"/>
                <a:gd name="T41" fmla="*/ 18 w 1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6">
                  <a:moveTo>
                    <a:pt x="0" y="12"/>
                  </a:moveTo>
                  <a:lnTo>
                    <a:pt x="2" y="10"/>
                  </a:lnTo>
                  <a:lnTo>
                    <a:pt x="4" y="8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6" y="26"/>
                  </a:lnTo>
                  <a:lnTo>
                    <a:pt x="4" y="2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17" name="Freeform 212"/>
            <p:cNvSpPr>
              <a:spLocks noChangeAspect="1"/>
            </p:cNvSpPr>
            <p:nvPr/>
          </p:nvSpPr>
          <p:spPr bwMode="auto">
            <a:xfrm>
              <a:off x="3491" y="1994"/>
              <a:ext cx="14" cy="20"/>
            </a:xfrm>
            <a:custGeom>
              <a:avLst/>
              <a:gdLst>
                <a:gd name="T0" fmla="*/ 2 w 14"/>
                <a:gd name="T1" fmla="*/ 120 h 18"/>
                <a:gd name="T2" fmla="*/ 8 w 14"/>
                <a:gd name="T3" fmla="*/ 0 h 18"/>
                <a:gd name="T4" fmla="*/ 12 w 14"/>
                <a:gd name="T5" fmla="*/ 97 h 18"/>
                <a:gd name="T6" fmla="*/ 14 w 14"/>
                <a:gd name="T7" fmla="*/ 224 h 18"/>
                <a:gd name="T8" fmla="*/ 8 w 14"/>
                <a:gd name="T9" fmla="*/ 277 h 18"/>
                <a:gd name="T10" fmla="*/ 6 w 14"/>
                <a:gd name="T11" fmla="*/ 249 h 18"/>
                <a:gd name="T12" fmla="*/ 4 w 14"/>
                <a:gd name="T13" fmla="*/ 182 h 18"/>
                <a:gd name="T14" fmla="*/ 0 w 14"/>
                <a:gd name="T15" fmla="*/ 97 h 18"/>
                <a:gd name="T16" fmla="*/ 2 w 14"/>
                <a:gd name="T17" fmla="*/ 12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8"/>
                <a:gd name="T29" fmla="*/ 14 w 14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8">
                  <a:moveTo>
                    <a:pt x="2" y="8"/>
                  </a:moveTo>
                  <a:lnTo>
                    <a:pt x="8" y="0"/>
                  </a:lnTo>
                  <a:lnTo>
                    <a:pt x="12" y="6"/>
                  </a:lnTo>
                  <a:lnTo>
                    <a:pt x="14" y="14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18" name="Freeform 213"/>
            <p:cNvSpPr>
              <a:spLocks noChangeAspect="1"/>
            </p:cNvSpPr>
            <p:nvPr/>
          </p:nvSpPr>
          <p:spPr bwMode="auto">
            <a:xfrm>
              <a:off x="2550" y="1653"/>
              <a:ext cx="17" cy="9"/>
            </a:xfrm>
            <a:custGeom>
              <a:avLst/>
              <a:gdLst>
                <a:gd name="T0" fmla="*/ 63 w 16"/>
                <a:gd name="T1" fmla="*/ 99 h 8"/>
                <a:gd name="T2" fmla="*/ 56 w 16"/>
                <a:gd name="T3" fmla="*/ 125 h 8"/>
                <a:gd name="T4" fmla="*/ 6 w 16"/>
                <a:gd name="T5" fmla="*/ 159 h 8"/>
                <a:gd name="T6" fmla="*/ 2 w 16"/>
                <a:gd name="T7" fmla="*/ 159 h 8"/>
                <a:gd name="T8" fmla="*/ 0 w 16"/>
                <a:gd name="T9" fmla="*/ 125 h 8"/>
                <a:gd name="T10" fmla="*/ 0 w 16"/>
                <a:gd name="T11" fmla="*/ 99 h 8"/>
                <a:gd name="T12" fmla="*/ 2 w 16"/>
                <a:gd name="T13" fmla="*/ 0 h 8"/>
                <a:gd name="T14" fmla="*/ 6 w 16"/>
                <a:gd name="T15" fmla="*/ 0 h 8"/>
                <a:gd name="T16" fmla="*/ 44 w 16"/>
                <a:gd name="T17" fmla="*/ 0 h 8"/>
                <a:gd name="T18" fmla="*/ 50 w 16"/>
                <a:gd name="T19" fmla="*/ 2 h 8"/>
                <a:gd name="T20" fmla="*/ 71 w 16"/>
                <a:gd name="T21" fmla="*/ 125 h 8"/>
                <a:gd name="T22" fmla="*/ 63 w 16"/>
                <a:gd name="T23" fmla="*/ 99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8"/>
                <a:gd name="T38" fmla="*/ 16 w 16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8">
                  <a:moveTo>
                    <a:pt x="14" y="4"/>
                  </a:moveTo>
                  <a:lnTo>
                    <a:pt x="12" y="6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6" y="6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19" name="Freeform 214"/>
            <p:cNvSpPr>
              <a:spLocks noChangeAspect="1"/>
            </p:cNvSpPr>
            <p:nvPr/>
          </p:nvSpPr>
          <p:spPr bwMode="auto">
            <a:xfrm>
              <a:off x="2618" y="1495"/>
              <a:ext cx="15" cy="17"/>
            </a:xfrm>
            <a:custGeom>
              <a:avLst/>
              <a:gdLst>
                <a:gd name="T0" fmla="*/ 54 w 14"/>
                <a:gd name="T1" fmla="*/ 0 h 16"/>
                <a:gd name="T2" fmla="*/ 6 w 14"/>
                <a:gd name="T3" fmla="*/ 2 h 16"/>
                <a:gd name="T4" fmla="*/ 4 w 14"/>
                <a:gd name="T5" fmla="*/ 4 h 16"/>
                <a:gd name="T6" fmla="*/ 2 w 14"/>
                <a:gd name="T7" fmla="*/ 6 h 16"/>
                <a:gd name="T8" fmla="*/ 0 w 14"/>
                <a:gd name="T9" fmla="*/ 44 h 16"/>
                <a:gd name="T10" fmla="*/ 2 w 14"/>
                <a:gd name="T11" fmla="*/ 56 h 16"/>
                <a:gd name="T12" fmla="*/ 2 w 14"/>
                <a:gd name="T13" fmla="*/ 63 h 16"/>
                <a:gd name="T14" fmla="*/ 54 w 14"/>
                <a:gd name="T15" fmla="*/ 63 h 16"/>
                <a:gd name="T16" fmla="*/ 81 w 14"/>
                <a:gd name="T17" fmla="*/ 71 h 16"/>
                <a:gd name="T18" fmla="*/ 71 w 14"/>
                <a:gd name="T19" fmla="*/ 71 h 16"/>
                <a:gd name="T20" fmla="*/ 71 w 14"/>
                <a:gd name="T21" fmla="*/ 56 h 16"/>
                <a:gd name="T22" fmla="*/ 71 w 14"/>
                <a:gd name="T23" fmla="*/ 44 h 16"/>
                <a:gd name="T24" fmla="*/ 54 w 14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6"/>
                <a:gd name="T41" fmla="*/ 14 w 1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6">
                  <a:moveTo>
                    <a:pt x="8" y="0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20" name="Freeform 215"/>
            <p:cNvSpPr>
              <a:spLocks noChangeAspect="1"/>
            </p:cNvSpPr>
            <p:nvPr/>
          </p:nvSpPr>
          <p:spPr bwMode="auto">
            <a:xfrm>
              <a:off x="2792" y="1501"/>
              <a:ext cx="88" cy="46"/>
            </a:xfrm>
            <a:custGeom>
              <a:avLst/>
              <a:gdLst>
                <a:gd name="T0" fmla="*/ 50 w 86"/>
                <a:gd name="T1" fmla="*/ 0 h 42"/>
                <a:gd name="T2" fmla="*/ 52 w 86"/>
                <a:gd name="T3" fmla="*/ 71 h 42"/>
                <a:gd name="T4" fmla="*/ 54 w 86"/>
                <a:gd name="T5" fmla="*/ 85 h 42"/>
                <a:gd name="T6" fmla="*/ 56 w 86"/>
                <a:gd name="T7" fmla="*/ 85 h 42"/>
                <a:gd name="T8" fmla="*/ 60 w 86"/>
                <a:gd name="T9" fmla="*/ 85 h 42"/>
                <a:gd name="T10" fmla="*/ 67 w 86"/>
                <a:gd name="T11" fmla="*/ 85 h 42"/>
                <a:gd name="T12" fmla="*/ 71 w 86"/>
                <a:gd name="T13" fmla="*/ 123 h 42"/>
                <a:gd name="T14" fmla="*/ 71 w 86"/>
                <a:gd name="T15" fmla="*/ 148 h 42"/>
                <a:gd name="T16" fmla="*/ 75 w 86"/>
                <a:gd name="T17" fmla="*/ 148 h 42"/>
                <a:gd name="T18" fmla="*/ 91 w 86"/>
                <a:gd name="T19" fmla="*/ 123 h 42"/>
                <a:gd name="T20" fmla="*/ 112 w 86"/>
                <a:gd name="T21" fmla="*/ 102 h 42"/>
                <a:gd name="T22" fmla="*/ 132 w 86"/>
                <a:gd name="T23" fmla="*/ 123 h 42"/>
                <a:gd name="T24" fmla="*/ 144 w 86"/>
                <a:gd name="T25" fmla="*/ 148 h 42"/>
                <a:gd name="T26" fmla="*/ 150 w 86"/>
                <a:gd name="T27" fmla="*/ 148 h 42"/>
                <a:gd name="T28" fmla="*/ 153 w 86"/>
                <a:gd name="T29" fmla="*/ 177 h 42"/>
                <a:gd name="T30" fmla="*/ 147 w 86"/>
                <a:gd name="T31" fmla="*/ 278 h 42"/>
                <a:gd name="T32" fmla="*/ 147 w 86"/>
                <a:gd name="T33" fmla="*/ 304 h 42"/>
                <a:gd name="T34" fmla="*/ 138 w 86"/>
                <a:gd name="T35" fmla="*/ 304 h 42"/>
                <a:gd name="T36" fmla="*/ 126 w 86"/>
                <a:gd name="T37" fmla="*/ 278 h 42"/>
                <a:gd name="T38" fmla="*/ 107 w 86"/>
                <a:gd name="T39" fmla="*/ 278 h 42"/>
                <a:gd name="T40" fmla="*/ 99 w 86"/>
                <a:gd name="T41" fmla="*/ 278 h 42"/>
                <a:gd name="T42" fmla="*/ 95 w 86"/>
                <a:gd name="T43" fmla="*/ 304 h 42"/>
                <a:gd name="T44" fmla="*/ 83 w 86"/>
                <a:gd name="T45" fmla="*/ 342 h 42"/>
                <a:gd name="T46" fmla="*/ 64 w 86"/>
                <a:gd name="T47" fmla="*/ 376 h 42"/>
                <a:gd name="T48" fmla="*/ 48 w 86"/>
                <a:gd name="T49" fmla="*/ 450 h 42"/>
                <a:gd name="T50" fmla="*/ 12 w 86"/>
                <a:gd name="T51" fmla="*/ 437 h 42"/>
                <a:gd name="T52" fmla="*/ 6 w 86"/>
                <a:gd name="T53" fmla="*/ 376 h 42"/>
                <a:gd name="T54" fmla="*/ 2 w 86"/>
                <a:gd name="T55" fmla="*/ 342 h 42"/>
                <a:gd name="T56" fmla="*/ 0 w 86"/>
                <a:gd name="T57" fmla="*/ 254 h 42"/>
                <a:gd name="T58" fmla="*/ 6 w 86"/>
                <a:gd name="T59" fmla="*/ 194 h 42"/>
                <a:gd name="T60" fmla="*/ 12 w 86"/>
                <a:gd name="T61" fmla="*/ 177 h 42"/>
                <a:gd name="T62" fmla="*/ 18 w 86"/>
                <a:gd name="T63" fmla="*/ 123 h 42"/>
                <a:gd name="T64" fmla="*/ 20 w 86"/>
                <a:gd name="T65" fmla="*/ 102 h 42"/>
                <a:gd name="T66" fmla="*/ 20 w 86"/>
                <a:gd name="T67" fmla="*/ 71 h 42"/>
                <a:gd name="T68" fmla="*/ 48 w 86"/>
                <a:gd name="T69" fmla="*/ 71 h 42"/>
                <a:gd name="T70" fmla="*/ 50 w 86"/>
                <a:gd name="T71" fmla="*/ 0 h 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42"/>
                <a:gd name="T110" fmla="*/ 86 w 86"/>
                <a:gd name="T111" fmla="*/ 42 h 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42">
                  <a:moveTo>
                    <a:pt x="24" y="0"/>
                  </a:moveTo>
                  <a:lnTo>
                    <a:pt x="26" y="6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52" y="12"/>
                  </a:lnTo>
                  <a:lnTo>
                    <a:pt x="62" y="10"/>
                  </a:lnTo>
                  <a:lnTo>
                    <a:pt x="72" y="12"/>
                  </a:lnTo>
                  <a:lnTo>
                    <a:pt x="80" y="14"/>
                  </a:lnTo>
                  <a:lnTo>
                    <a:pt x="84" y="14"/>
                  </a:lnTo>
                  <a:lnTo>
                    <a:pt x="86" y="1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6" y="28"/>
                  </a:lnTo>
                  <a:lnTo>
                    <a:pt x="68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2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6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21" name="Freeform 216"/>
            <p:cNvSpPr>
              <a:spLocks noChangeAspect="1"/>
            </p:cNvSpPr>
            <p:nvPr/>
          </p:nvSpPr>
          <p:spPr bwMode="auto">
            <a:xfrm>
              <a:off x="3241" y="1682"/>
              <a:ext cx="57" cy="48"/>
            </a:xfrm>
            <a:custGeom>
              <a:avLst/>
              <a:gdLst>
                <a:gd name="T0" fmla="*/ 0 w 56"/>
                <a:gd name="T1" fmla="*/ 0 h 44"/>
                <a:gd name="T2" fmla="*/ 22 w 56"/>
                <a:gd name="T3" fmla="*/ 0 h 44"/>
                <a:gd name="T4" fmla="*/ 54 w 56"/>
                <a:gd name="T5" fmla="*/ 63 h 44"/>
                <a:gd name="T6" fmla="*/ 56 w 56"/>
                <a:gd name="T7" fmla="*/ 63 h 44"/>
                <a:gd name="T8" fmla="*/ 58 w 56"/>
                <a:gd name="T9" fmla="*/ 89 h 44"/>
                <a:gd name="T10" fmla="*/ 60 w 56"/>
                <a:gd name="T11" fmla="*/ 152 h 44"/>
                <a:gd name="T12" fmla="*/ 66 w 56"/>
                <a:gd name="T13" fmla="*/ 209 h 44"/>
                <a:gd name="T14" fmla="*/ 68 w 56"/>
                <a:gd name="T15" fmla="*/ 228 h 44"/>
                <a:gd name="T16" fmla="*/ 76 w 56"/>
                <a:gd name="T17" fmla="*/ 272 h 44"/>
                <a:gd name="T18" fmla="*/ 82 w 56"/>
                <a:gd name="T19" fmla="*/ 404 h 44"/>
                <a:gd name="T20" fmla="*/ 76 w 56"/>
                <a:gd name="T21" fmla="*/ 420 h 44"/>
                <a:gd name="T22" fmla="*/ 70 w 56"/>
                <a:gd name="T23" fmla="*/ 385 h 44"/>
                <a:gd name="T24" fmla="*/ 66 w 56"/>
                <a:gd name="T25" fmla="*/ 346 h 44"/>
                <a:gd name="T26" fmla="*/ 60 w 56"/>
                <a:gd name="T27" fmla="*/ 304 h 44"/>
                <a:gd name="T28" fmla="*/ 26 w 56"/>
                <a:gd name="T29" fmla="*/ 324 h 44"/>
                <a:gd name="T30" fmla="*/ 22 w 56"/>
                <a:gd name="T31" fmla="*/ 272 h 44"/>
                <a:gd name="T32" fmla="*/ 18 w 56"/>
                <a:gd name="T33" fmla="*/ 228 h 44"/>
                <a:gd name="T34" fmla="*/ 12 w 56"/>
                <a:gd name="T35" fmla="*/ 192 h 44"/>
                <a:gd name="T36" fmla="*/ 2 w 56"/>
                <a:gd name="T37" fmla="*/ 176 h 44"/>
                <a:gd name="T38" fmla="*/ 2 w 56"/>
                <a:gd name="T39" fmla="*/ 89 h 44"/>
                <a:gd name="T40" fmla="*/ 0 w 56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44"/>
                <a:gd name="T65" fmla="*/ 56 w 56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44">
                  <a:moveTo>
                    <a:pt x="0" y="0"/>
                  </a:moveTo>
                  <a:lnTo>
                    <a:pt x="22" y="0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24"/>
                  </a:lnTo>
                  <a:lnTo>
                    <a:pt x="50" y="28"/>
                  </a:lnTo>
                  <a:lnTo>
                    <a:pt x="56" y="42"/>
                  </a:lnTo>
                  <a:lnTo>
                    <a:pt x="50" y="44"/>
                  </a:lnTo>
                  <a:lnTo>
                    <a:pt x="44" y="40"/>
                  </a:lnTo>
                  <a:lnTo>
                    <a:pt x="40" y="36"/>
                  </a:lnTo>
                  <a:lnTo>
                    <a:pt x="34" y="32"/>
                  </a:lnTo>
                  <a:lnTo>
                    <a:pt x="26" y="34"/>
                  </a:lnTo>
                  <a:lnTo>
                    <a:pt x="22" y="28"/>
                  </a:lnTo>
                  <a:lnTo>
                    <a:pt x="18" y="24"/>
                  </a:lnTo>
                  <a:lnTo>
                    <a:pt x="12" y="20"/>
                  </a:lnTo>
                  <a:lnTo>
                    <a:pt x="2" y="18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222" name="Group 217"/>
            <p:cNvGrpSpPr>
              <a:grpSpLocks noChangeAspect="1"/>
            </p:cNvGrpSpPr>
            <p:nvPr/>
          </p:nvGrpSpPr>
          <p:grpSpPr bwMode="auto">
            <a:xfrm>
              <a:off x="2957" y="1659"/>
              <a:ext cx="304" cy="135"/>
              <a:chOff x="3096" y="1956"/>
              <a:chExt cx="298" cy="124"/>
            </a:xfrm>
          </p:grpSpPr>
          <p:sp>
            <p:nvSpPr>
              <p:cNvPr id="44279" name="Freeform 218"/>
              <p:cNvSpPr>
                <a:spLocks noChangeAspect="1"/>
              </p:cNvSpPr>
              <p:nvPr/>
            </p:nvSpPr>
            <p:spPr bwMode="auto">
              <a:xfrm>
                <a:off x="3096" y="1956"/>
                <a:ext cx="298" cy="124"/>
              </a:xfrm>
              <a:custGeom>
                <a:avLst/>
                <a:gdLst>
                  <a:gd name="T0" fmla="*/ 178 w 298"/>
                  <a:gd name="T1" fmla="*/ 104 h 124"/>
                  <a:gd name="T2" fmla="*/ 184 w 298"/>
                  <a:gd name="T3" fmla="*/ 108 h 124"/>
                  <a:gd name="T4" fmla="*/ 196 w 298"/>
                  <a:gd name="T5" fmla="*/ 110 h 124"/>
                  <a:gd name="T6" fmla="*/ 208 w 298"/>
                  <a:gd name="T7" fmla="*/ 106 h 124"/>
                  <a:gd name="T8" fmla="*/ 220 w 298"/>
                  <a:gd name="T9" fmla="*/ 110 h 124"/>
                  <a:gd name="T10" fmla="*/ 230 w 298"/>
                  <a:gd name="T11" fmla="*/ 108 h 124"/>
                  <a:gd name="T12" fmla="*/ 240 w 298"/>
                  <a:gd name="T13" fmla="*/ 102 h 124"/>
                  <a:gd name="T14" fmla="*/ 250 w 298"/>
                  <a:gd name="T15" fmla="*/ 104 h 124"/>
                  <a:gd name="T16" fmla="*/ 272 w 298"/>
                  <a:gd name="T17" fmla="*/ 98 h 124"/>
                  <a:gd name="T18" fmla="*/ 290 w 298"/>
                  <a:gd name="T19" fmla="*/ 98 h 124"/>
                  <a:gd name="T20" fmla="*/ 298 w 298"/>
                  <a:gd name="T21" fmla="*/ 96 h 124"/>
                  <a:gd name="T22" fmla="*/ 294 w 298"/>
                  <a:gd name="T23" fmla="*/ 76 h 124"/>
                  <a:gd name="T24" fmla="*/ 290 w 298"/>
                  <a:gd name="T25" fmla="*/ 56 h 124"/>
                  <a:gd name="T26" fmla="*/ 294 w 298"/>
                  <a:gd name="T27" fmla="*/ 48 h 124"/>
                  <a:gd name="T28" fmla="*/ 288 w 298"/>
                  <a:gd name="T29" fmla="*/ 38 h 124"/>
                  <a:gd name="T30" fmla="*/ 280 w 298"/>
                  <a:gd name="T31" fmla="*/ 34 h 124"/>
                  <a:gd name="T32" fmla="*/ 278 w 298"/>
                  <a:gd name="T33" fmla="*/ 22 h 124"/>
                  <a:gd name="T34" fmla="*/ 270 w 298"/>
                  <a:gd name="T35" fmla="*/ 10 h 124"/>
                  <a:gd name="T36" fmla="*/ 244 w 298"/>
                  <a:gd name="T37" fmla="*/ 10 h 124"/>
                  <a:gd name="T38" fmla="*/ 208 w 298"/>
                  <a:gd name="T39" fmla="*/ 18 h 124"/>
                  <a:gd name="T40" fmla="*/ 182 w 298"/>
                  <a:gd name="T41" fmla="*/ 20 h 124"/>
                  <a:gd name="T42" fmla="*/ 160 w 298"/>
                  <a:gd name="T43" fmla="*/ 10 h 124"/>
                  <a:gd name="T44" fmla="*/ 134 w 298"/>
                  <a:gd name="T45" fmla="*/ 0 h 124"/>
                  <a:gd name="T46" fmla="*/ 110 w 298"/>
                  <a:gd name="T47" fmla="*/ 2 h 124"/>
                  <a:gd name="T48" fmla="*/ 90 w 298"/>
                  <a:gd name="T49" fmla="*/ 12 h 124"/>
                  <a:gd name="T50" fmla="*/ 70 w 298"/>
                  <a:gd name="T51" fmla="*/ 16 h 124"/>
                  <a:gd name="T52" fmla="*/ 64 w 298"/>
                  <a:gd name="T53" fmla="*/ 12 h 124"/>
                  <a:gd name="T54" fmla="*/ 50 w 298"/>
                  <a:gd name="T55" fmla="*/ 14 h 124"/>
                  <a:gd name="T56" fmla="*/ 38 w 298"/>
                  <a:gd name="T57" fmla="*/ 16 h 124"/>
                  <a:gd name="T58" fmla="*/ 48 w 298"/>
                  <a:gd name="T59" fmla="*/ 26 h 124"/>
                  <a:gd name="T60" fmla="*/ 14 w 298"/>
                  <a:gd name="T61" fmla="*/ 30 h 124"/>
                  <a:gd name="T62" fmla="*/ 0 w 298"/>
                  <a:gd name="T63" fmla="*/ 42 h 124"/>
                  <a:gd name="T64" fmla="*/ 4 w 298"/>
                  <a:gd name="T65" fmla="*/ 46 h 124"/>
                  <a:gd name="T66" fmla="*/ 10 w 298"/>
                  <a:gd name="T67" fmla="*/ 50 h 124"/>
                  <a:gd name="T68" fmla="*/ 16 w 298"/>
                  <a:gd name="T69" fmla="*/ 58 h 124"/>
                  <a:gd name="T70" fmla="*/ 12 w 298"/>
                  <a:gd name="T71" fmla="*/ 64 h 124"/>
                  <a:gd name="T72" fmla="*/ 20 w 298"/>
                  <a:gd name="T73" fmla="*/ 70 h 124"/>
                  <a:gd name="T74" fmla="*/ 24 w 298"/>
                  <a:gd name="T75" fmla="*/ 82 h 124"/>
                  <a:gd name="T76" fmla="*/ 32 w 298"/>
                  <a:gd name="T77" fmla="*/ 92 h 124"/>
                  <a:gd name="T78" fmla="*/ 50 w 298"/>
                  <a:gd name="T79" fmla="*/ 104 h 124"/>
                  <a:gd name="T80" fmla="*/ 82 w 298"/>
                  <a:gd name="T81" fmla="*/ 112 h 124"/>
                  <a:gd name="T82" fmla="*/ 84 w 298"/>
                  <a:gd name="T83" fmla="*/ 104 h 124"/>
                  <a:gd name="T84" fmla="*/ 80 w 298"/>
                  <a:gd name="T85" fmla="*/ 100 h 124"/>
                  <a:gd name="T86" fmla="*/ 88 w 298"/>
                  <a:gd name="T87" fmla="*/ 98 h 124"/>
                  <a:gd name="T88" fmla="*/ 98 w 298"/>
                  <a:gd name="T89" fmla="*/ 100 h 124"/>
                  <a:gd name="T90" fmla="*/ 112 w 298"/>
                  <a:gd name="T91" fmla="*/ 114 h 124"/>
                  <a:gd name="T92" fmla="*/ 122 w 298"/>
                  <a:gd name="T93" fmla="*/ 116 h 124"/>
                  <a:gd name="T94" fmla="*/ 130 w 298"/>
                  <a:gd name="T95" fmla="*/ 114 h 124"/>
                  <a:gd name="T96" fmla="*/ 142 w 298"/>
                  <a:gd name="T97" fmla="*/ 100 h 124"/>
                  <a:gd name="T98" fmla="*/ 148 w 298"/>
                  <a:gd name="T99" fmla="*/ 98 h 124"/>
                  <a:gd name="T100" fmla="*/ 154 w 298"/>
                  <a:gd name="T101" fmla="*/ 100 h 124"/>
                  <a:gd name="T102" fmla="*/ 160 w 298"/>
                  <a:gd name="T103" fmla="*/ 104 h 124"/>
                  <a:gd name="T104" fmla="*/ 166 w 298"/>
                  <a:gd name="T105" fmla="*/ 100 h 124"/>
                  <a:gd name="T106" fmla="*/ 174 w 298"/>
                  <a:gd name="T107" fmla="*/ 104 h 124"/>
                  <a:gd name="T108" fmla="*/ 168 w 298"/>
                  <a:gd name="T109" fmla="*/ 106 h 124"/>
                  <a:gd name="T110" fmla="*/ 172 w 298"/>
                  <a:gd name="T111" fmla="*/ 124 h 1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8"/>
                  <a:gd name="T169" fmla="*/ 0 h 124"/>
                  <a:gd name="T170" fmla="*/ 298 w 298"/>
                  <a:gd name="T171" fmla="*/ 124 h 1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8" h="124">
                    <a:moveTo>
                      <a:pt x="178" y="122"/>
                    </a:moveTo>
                    <a:lnTo>
                      <a:pt x="178" y="104"/>
                    </a:lnTo>
                    <a:lnTo>
                      <a:pt x="182" y="104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96" y="110"/>
                    </a:lnTo>
                    <a:lnTo>
                      <a:pt x="202" y="108"/>
                    </a:lnTo>
                    <a:lnTo>
                      <a:pt x="208" y="106"/>
                    </a:lnTo>
                    <a:lnTo>
                      <a:pt x="214" y="108"/>
                    </a:lnTo>
                    <a:lnTo>
                      <a:pt x="220" y="110"/>
                    </a:lnTo>
                    <a:lnTo>
                      <a:pt x="226" y="110"/>
                    </a:lnTo>
                    <a:lnTo>
                      <a:pt x="230" y="108"/>
                    </a:lnTo>
                    <a:lnTo>
                      <a:pt x="236" y="104"/>
                    </a:lnTo>
                    <a:lnTo>
                      <a:pt x="240" y="102"/>
                    </a:lnTo>
                    <a:lnTo>
                      <a:pt x="244" y="102"/>
                    </a:lnTo>
                    <a:lnTo>
                      <a:pt x="250" y="104"/>
                    </a:lnTo>
                    <a:lnTo>
                      <a:pt x="262" y="102"/>
                    </a:lnTo>
                    <a:lnTo>
                      <a:pt x="272" y="98"/>
                    </a:lnTo>
                    <a:lnTo>
                      <a:pt x="270" y="98"/>
                    </a:lnTo>
                    <a:lnTo>
                      <a:pt x="290" y="98"/>
                    </a:lnTo>
                    <a:lnTo>
                      <a:pt x="294" y="98"/>
                    </a:lnTo>
                    <a:lnTo>
                      <a:pt x="298" y="96"/>
                    </a:lnTo>
                    <a:lnTo>
                      <a:pt x="296" y="86"/>
                    </a:lnTo>
                    <a:lnTo>
                      <a:pt x="294" y="76"/>
                    </a:lnTo>
                    <a:lnTo>
                      <a:pt x="292" y="66"/>
                    </a:lnTo>
                    <a:lnTo>
                      <a:pt x="290" y="56"/>
                    </a:lnTo>
                    <a:lnTo>
                      <a:pt x="292" y="56"/>
                    </a:lnTo>
                    <a:lnTo>
                      <a:pt x="294" y="48"/>
                    </a:lnTo>
                    <a:lnTo>
                      <a:pt x="294" y="42"/>
                    </a:lnTo>
                    <a:lnTo>
                      <a:pt x="288" y="38"/>
                    </a:lnTo>
                    <a:lnTo>
                      <a:pt x="280" y="38"/>
                    </a:lnTo>
                    <a:lnTo>
                      <a:pt x="280" y="34"/>
                    </a:lnTo>
                    <a:lnTo>
                      <a:pt x="280" y="30"/>
                    </a:lnTo>
                    <a:lnTo>
                      <a:pt x="278" y="22"/>
                    </a:lnTo>
                    <a:lnTo>
                      <a:pt x="276" y="16"/>
                    </a:lnTo>
                    <a:lnTo>
                      <a:pt x="270" y="10"/>
                    </a:lnTo>
                    <a:lnTo>
                      <a:pt x="260" y="8"/>
                    </a:lnTo>
                    <a:lnTo>
                      <a:pt x="244" y="10"/>
                    </a:lnTo>
                    <a:lnTo>
                      <a:pt x="226" y="14"/>
                    </a:lnTo>
                    <a:lnTo>
                      <a:pt x="208" y="18"/>
                    </a:lnTo>
                    <a:lnTo>
                      <a:pt x="190" y="20"/>
                    </a:lnTo>
                    <a:lnTo>
                      <a:pt x="182" y="20"/>
                    </a:lnTo>
                    <a:lnTo>
                      <a:pt x="174" y="16"/>
                    </a:lnTo>
                    <a:lnTo>
                      <a:pt x="160" y="10"/>
                    </a:lnTo>
                    <a:lnTo>
                      <a:pt x="144" y="2"/>
                    </a:lnTo>
                    <a:lnTo>
                      <a:pt x="134" y="0"/>
                    </a:lnTo>
                    <a:lnTo>
                      <a:pt x="124" y="0"/>
                    </a:lnTo>
                    <a:lnTo>
                      <a:pt x="110" y="2"/>
                    </a:lnTo>
                    <a:lnTo>
                      <a:pt x="100" y="6"/>
                    </a:lnTo>
                    <a:lnTo>
                      <a:pt x="90" y="12"/>
                    </a:lnTo>
                    <a:lnTo>
                      <a:pt x="82" y="16"/>
                    </a:lnTo>
                    <a:lnTo>
                      <a:pt x="70" y="16"/>
                    </a:lnTo>
                    <a:lnTo>
                      <a:pt x="66" y="16"/>
                    </a:lnTo>
                    <a:lnTo>
                      <a:pt x="64" y="12"/>
                    </a:lnTo>
                    <a:lnTo>
                      <a:pt x="56" y="14"/>
                    </a:lnTo>
                    <a:lnTo>
                      <a:pt x="50" y="14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42" y="20"/>
                    </a:lnTo>
                    <a:lnTo>
                      <a:pt x="48" y="26"/>
                    </a:lnTo>
                    <a:lnTo>
                      <a:pt x="34" y="28"/>
                    </a:lnTo>
                    <a:lnTo>
                      <a:pt x="14" y="30"/>
                    </a:lnTo>
                    <a:lnTo>
                      <a:pt x="6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6" y="58"/>
                    </a:lnTo>
                    <a:lnTo>
                      <a:pt x="14" y="62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20" y="70"/>
                    </a:lnTo>
                    <a:lnTo>
                      <a:pt x="20" y="76"/>
                    </a:lnTo>
                    <a:lnTo>
                      <a:pt x="24" y="82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6" y="96"/>
                    </a:lnTo>
                    <a:lnTo>
                      <a:pt x="50" y="104"/>
                    </a:lnTo>
                    <a:lnTo>
                      <a:pt x="66" y="108"/>
                    </a:lnTo>
                    <a:lnTo>
                      <a:pt x="82" y="112"/>
                    </a:lnTo>
                    <a:lnTo>
                      <a:pt x="84" y="108"/>
                    </a:lnTo>
                    <a:lnTo>
                      <a:pt x="84" y="104"/>
                    </a:lnTo>
                    <a:lnTo>
                      <a:pt x="82" y="102"/>
                    </a:lnTo>
                    <a:lnTo>
                      <a:pt x="80" y="100"/>
                    </a:lnTo>
                    <a:lnTo>
                      <a:pt x="84" y="100"/>
                    </a:lnTo>
                    <a:lnTo>
                      <a:pt x="88" y="98"/>
                    </a:lnTo>
                    <a:lnTo>
                      <a:pt x="94" y="98"/>
                    </a:lnTo>
                    <a:lnTo>
                      <a:pt x="98" y="100"/>
                    </a:lnTo>
                    <a:lnTo>
                      <a:pt x="106" y="106"/>
                    </a:lnTo>
                    <a:lnTo>
                      <a:pt x="112" y="114"/>
                    </a:lnTo>
                    <a:lnTo>
                      <a:pt x="116" y="116"/>
                    </a:lnTo>
                    <a:lnTo>
                      <a:pt x="122" y="116"/>
                    </a:lnTo>
                    <a:lnTo>
                      <a:pt x="126" y="116"/>
                    </a:lnTo>
                    <a:lnTo>
                      <a:pt x="130" y="114"/>
                    </a:lnTo>
                    <a:lnTo>
                      <a:pt x="136" y="106"/>
                    </a:lnTo>
                    <a:lnTo>
                      <a:pt x="142" y="100"/>
                    </a:lnTo>
                    <a:lnTo>
                      <a:pt x="144" y="98"/>
                    </a:lnTo>
                    <a:lnTo>
                      <a:pt x="148" y="98"/>
                    </a:lnTo>
                    <a:lnTo>
                      <a:pt x="152" y="98"/>
                    </a:lnTo>
                    <a:lnTo>
                      <a:pt x="154" y="100"/>
                    </a:lnTo>
                    <a:lnTo>
                      <a:pt x="158" y="102"/>
                    </a:lnTo>
                    <a:lnTo>
                      <a:pt x="160" y="104"/>
                    </a:lnTo>
                    <a:lnTo>
                      <a:pt x="164" y="102"/>
                    </a:lnTo>
                    <a:lnTo>
                      <a:pt x="166" y="100"/>
                    </a:lnTo>
                    <a:lnTo>
                      <a:pt x="176" y="100"/>
                    </a:lnTo>
                    <a:lnTo>
                      <a:pt x="174" y="104"/>
                    </a:lnTo>
                    <a:lnTo>
                      <a:pt x="172" y="106"/>
                    </a:lnTo>
                    <a:lnTo>
                      <a:pt x="168" y="106"/>
                    </a:lnTo>
                    <a:lnTo>
                      <a:pt x="170" y="116"/>
                    </a:lnTo>
                    <a:lnTo>
                      <a:pt x="172" y="124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4280" name="Freeform 219"/>
              <p:cNvSpPr>
                <a:spLocks noChangeAspect="1"/>
              </p:cNvSpPr>
              <p:nvPr/>
            </p:nvSpPr>
            <p:spPr bwMode="auto">
              <a:xfrm>
                <a:off x="3096" y="1960"/>
                <a:ext cx="36" cy="26"/>
              </a:xfrm>
              <a:custGeom>
                <a:avLst/>
                <a:gdLst>
                  <a:gd name="T0" fmla="*/ 30 w 36"/>
                  <a:gd name="T1" fmla="*/ 0 h 26"/>
                  <a:gd name="T2" fmla="*/ 12 w 36"/>
                  <a:gd name="T3" fmla="*/ 2 h 26"/>
                  <a:gd name="T4" fmla="*/ 4 w 36"/>
                  <a:gd name="T5" fmla="*/ 4 h 26"/>
                  <a:gd name="T6" fmla="*/ 2 w 36"/>
                  <a:gd name="T7" fmla="*/ 6 h 26"/>
                  <a:gd name="T8" fmla="*/ 0 w 36"/>
                  <a:gd name="T9" fmla="*/ 8 h 26"/>
                  <a:gd name="T10" fmla="*/ 2 w 36"/>
                  <a:gd name="T11" fmla="*/ 12 h 26"/>
                  <a:gd name="T12" fmla="*/ 2 w 36"/>
                  <a:gd name="T13" fmla="*/ 14 h 26"/>
                  <a:gd name="T14" fmla="*/ 6 w 36"/>
                  <a:gd name="T15" fmla="*/ 16 h 26"/>
                  <a:gd name="T16" fmla="*/ 6 w 36"/>
                  <a:gd name="T17" fmla="*/ 26 h 26"/>
                  <a:gd name="T18" fmla="*/ 14 w 36"/>
                  <a:gd name="T19" fmla="*/ 24 h 26"/>
                  <a:gd name="T20" fmla="*/ 22 w 36"/>
                  <a:gd name="T21" fmla="*/ 20 h 26"/>
                  <a:gd name="T22" fmla="*/ 36 w 36"/>
                  <a:gd name="T23" fmla="*/ 8 h 26"/>
                  <a:gd name="T24" fmla="*/ 32 w 36"/>
                  <a:gd name="T25" fmla="*/ 6 h 26"/>
                  <a:gd name="T26" fmla="*/ 28 w 36"/>
                  <a:gd name="T27" fmla="*/ 0 h 26"/>
                  <a:gd name="T28" fmla="*/ 30 w 3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26"/>
                  <a:gd name="T47" fmla="*/ 36 w 36"/>
                  <a:gd name="T48" fmla="*/ 26 h 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26">
                    <a:moveTo>
                      <a:pt x="30" y="0"/>
                    </a:moveTo>
                    <a:lnTo>
                      <a:pt x="12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6" y="26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4223" name="Freeform 220"/>
            <p:cNvSpPr>
              <a:spLocks noChangeAspect="1"/>
            </p:cNvSpPr>
            <p:nvPr/>
          </p:nvSpPr>
          <p:spPr bwMode="auto">
            <a:xfrm>
              <a:off x="3124" y="1820"/>
              <a:ext cx="21" cy="35"/>
            </a:xfrm>
            <a:custGeom>
              <a:avLst/>
              <a:gdLst>
                <a:gd name="T0" fmla="*/ 0 w 20"/>
                <a:gd name="T1" fmla="*/ 334 h 32"/>
                <a:gd name="T2" fmla="*/ 8 w 20"/>
                <a:gd name="T3" fmla="*/ 0 h 32"/>
                <a:gd name="T4" fmla="*/ 66 w 20"/>
                <a:gd name="T5" fmla="*/ 4 h 32"/>
                <a:gd name="T6" fmla="*/ 54 w 20"/>
                <a:gd name="T7" fmla="*/ 139 h 32"/>
                <a:gd name="T8" fmla="*/ 45 w 20"/>
                <a:gd name="T9" fmla="*/ 166 h 32"/>
                <a:gd name="T10" fmla="*/ 8 w 20"/>
                <a:gd name="T11" fmla="*/ 166 h 32"/>
                <a:gd name="T12" fmla="*/ 10 w 20"/>
                <a:gd name="T13" fmla="*/ 199 h 32"/>
                <a:gd name="T14" fmla="*/ 45 w 20"/>
                <a:gd name="T15" fmla="*/ 218 h 32"/>
                <a:gd name="T16" fmla="*/ 10 w 20"/>
                <a:gd name="T17" fmla="*/ 284 h 32"/>
                <a:gd name="T18" fmla="*/ 6 w 20"/>
                <a:gd name="T19" fmla="*/ 334 h 32"/>
                <a:gd name="T20" fmla="*/ 0 w 20"/>
                <a:gd name="T21" fmla="*/ 33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32"/>
                <a:gd name="T35" fmla="*/ 20 w 20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32">
                  <a:moveTo>
                    <a:pt x="0" y="32"/>
                  </a:moveTo>
                  <a:lnTo>
                    <a:pt x="8" y="0"/>
                  </a:lnTo>
                  <a:lnTo>
                    <a:pt x="20" y="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24" name="Freeform 221"/>
            <p:cNvSpPr>
              <a:spLocks noChangeAspect="1"/>
            </p:cNvSpPr>
            <p:nvPr/>
          </p:nvSpPr>
          <p:spPr bwMode="auto">
            <a:xfrm>
              <a:off x="3267" y="1716"/>
              <a:ext cx="25" cy="16"/>
            </a:xfrm>
            <a:custGeom>
              <a:avLst/>
              <a:gdLst>
                <a:gd name="T0" fmla="*/ 0 w 24"/>
                <a:gd name="T1" fmla="*/ 2 h 14"/>
                <a:gd name="T2" fmla="*/ 8 w 24"/>
                <a:gd name="T3" fmla="*/ 0 h 14"/>
                <a:gd name="T4" fmla="*/ 44 w 24"/>
                <a:gd name="T5" fmla="*/ 143 h 14"/>
                <a:gd name="T6" fmla="*/ 65 w 24"/>
                <a:gd name="T7" fmla="*/ 394 h 14"/>
                <a:gd name="T8" fmla="*/ 48 w 24"/>
                <a:gd name="T9" fmla="*/ 450 h 14"/>
                <a:gd name="T10" fmla="*/ 40 w 24"/>
                <a:gd name="T11" fmla="*/ 394 h 14"/>
                <a:gd name="T12" fmla="*/ 6 w 24"/>
                <a:gd name="T13" fmla="*/ 318 h 14"/>
                <a:gd name="T14" fmla="*/ 0 w 24"/>
                <a:gd name="T15" fmla="*/ 2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4"/>
                <a:gd name="T26" fmla="*/ 24 w 2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4">
                  <a:moveTo>
                    <a:pt x="0" y="2"/>
                  </a:moveTo>
                  <a:lnTo>
                    <a:pt x="8" y="0"/>
                  </a:lnTo>
                  <a:lnTo>
                    <a:pt x="14" y="4"/>
                  </a:lnTo>
                  <a:lnTo>
                    <a:pt x="24" y="12"/>
                  </a:lnTo>
                  <a:lnTo>
                    <a:pt x="16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25" name="Freeform 222"/>
            <p:cNvSpPr>
              <a:spLocks noChangeAspect="1"/>
            </p:cNvSpPr>
            <p:nvPr/>
          </p:nvSpPr>
          <p:spPr bwMode="auto">
            <a:xfrm>
              <a:off x="1259" y="2316"/>
              <a:ext cx="233" cy="237"/>
            </a:xfrm>
            <a:custGeom>
              <a:avLst/>
              <a:gdLst>
                <a:gd name="T0" fmla="*/ 386 w 228"/>
                <a:gd name="T1" fmla="*/ 657 h 218"/>
                <a:gd name="T2" fmla="*/ 376 w 228"/>
                <a:gd name="T3" fmla="*/ 787 h 218"/>
                <a:gd name="T4" fmla="*/ 356 w 228"/>
                <a:gd name="T5" fmla="*/ 1031 h 218"/>
                <a:gd name="T6" fmla="*/ 370 w 228"/>
                <a:gd name="T7" fmla="*/ 1121 h 218"/>
                <a:gd name="T8" fmla="*/ 364 w 228"/>
                <a:gd name="T9" fmla="*/ 1276 h 218"/>
                <a:gd name="T10" fmla="*/ 320 w 228"/>
                <a:gd name="T11" fmla="*/ 1382 h 218"/>
                <a:gd name="T12" fmla="*/ 283 w 228"/>
                <a:gd name="T13" fmla="*/ 1395 h 218"/>
                <a:gd name="T14" fmla="*/ 266 w 228"/>
                <a:gd name="T15" fmla="*/ 1517 h 218"/>
                <a:gd name="T16" fmla="*/ 287 w 228"/>
                <a:gd name="T17" fmla="*/ 1651 h 218"/>
                <a:gd name="T18" fmla="*/ 231 w 228"/>
                <a:gd name="T19" fmla="*/ 1875 h 218"/>
                <a:gd name="T20" fmla="*/ 190 w 228"/>
                <a:gd name="T21" fmla="*/ 1910 h 218"/>
                <a:gd name="T22" fmla="*/ 174 w 228"/>
                <a:gd name="T23" fmla="*/ 1737 h 218"/>
                <a:gd name="T24" fmla="*/ 159 w 228"/>
                <a:gd name="T25" fmla="*/ 1566 h 218"/>
                <a:gd name="T26" fmla="*/ 166 w 228"/>
                <a:gd name="T27" fmla="*/ 1476 h 218"/>
                <a:gd name="T28" fmla="*/ 159 w 228"/>
                <a:gd name="T29" fmla="*/ 1382 h 218"/>
                <a:gd name="T30" fmla="*/ 153 w 228"/>
                <a:gd name="T31" fmla="*/ 1212 h 218"/>
                <a:gd name="T32" fmla="*/ 156 w 228"/>
                <a:gd name="T33" fmla="*/ 960 h 218"/>
                <a:gd name="T34" fmla="*/ 126 w 228"/>
                <a:gd name="T35" fmla="*/ 1003 h 218"/>
                <a:gd name="T36" fmla="*/ 91 w 228"/>
                <a:gd name="T37" fmla="*/ 927 h 218"/>
                <a:gd name="T38" fmla="*/ 52 w 228"/>
                <a:gd name="T39" fmla="*/ 846 h 218"/>
                <a:gd name="T40" fmla="*/ 12 w 228"/>
                <a:gd name="T41" fmla="*/ 778 h 218"/>
                <a:gd name="T42" fmla="*/ 16 w 228"/>
                <a:gd name="T43" fmla="*/ 657 h 218"/>
                <a:gd name="T44" fmla="*/ 8 w 228"/>
                <a:gd name="T45" fmla="*/ 525 h 218"/>
                <a:gd name="T46" fmla="*/ 0 w 228"/>
                <a:gd name="T47" fmla="*/ 404 h 218"/>
                <a:gd name="T48" fmla="*/ 18 w 228"/>
                <a:gd name="T49" fmla="*/ 137 h 218"/>
                <a:gd name="T50" fmla="*/ 58 w 228"/>
                <a:gd name="T51" fmla="*/ 137 h 218"/>
                <a:gd name="T52" fmla="*/ 52 w 228"/>
                <a:gd name="T53" fmla="*/ 267 h 218"/>
                <a:gd name="T54" fmla="*/ 56 w 228"/>
                <a:gd name="T55" fmla="*/ 439 h 218"/>
                <a:gd name="T56" fmla="*/ 66 w 228"/>
                <a:gd name="T57" fmla="*/ 404 h 218"/>
                <a:gd name="T58" fmla="*/ 64 w 228"/>
                <a:gd name="T59" fmla="*/ 284 h 218"/>
                <a:gd name="T60" fmla="*/ 60 w 228"/>
                <a:gd name="T61" fmla="*/ 176 h 218"/>
                <a:gd name="T62" fmla="*/ 91 w 228"/>
                <a:gd name="T63" fmla="*/ 4 h 218"/>
                <a:gd name="T64" fmla="*/ 126 w 228"/>
                <a:gd name="T65" fmla="*/ 4 h 218"/>
                <a:gd name="T66" fmla="*/ 153 w 228"/>
                <a:gd name="T67" fmla="*/ 98 h 218"/>
                <a:gd name="T68" fmla="*/ 202 w 228"/>
                <a:gd name="T69" fmla="*/ 191 h 218"/>
                <a:gd name="T70" fmla="*/ 234 w 228"/>
                <a:gd name="T71" fmla="*/ 246 h 218"/>
                <a:gd name="T72" fmla="*/ 306 w 228"/>
                <a:gd name="T73" fmla="*/ 176 h 218"/>
                <a:gd name="T74" fmla="*/ 327 w 228"/>
                <a:gd name="T75" fmla="*/ 162 h 218"/>
                <a:gd name="T76" fmla="*/ 327 w 228"/>
                <a:gd name="T77" fmla="*/ 315 h 218"/>
                <a:gd name="T78" fmla="*/ 359 w 228"/>
                <a:gd name="T79" fmla="*/ 345 h 218"/>
                <a:gd name="T80" fmla="*/ 370 w 228"/>
                <a:gd name="T81" fmla="*/ 477 h 218"/>
                <a:gd name="T82" fmla="*/ 383 w 228"/>
                <a:gd name="T83" fmla="*/ 511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218"/>
                <a:gd name="T128" fmla="*/ 228 w 228"/>
                <a:gd name="T129" fmla="*/ 218 h 2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218">
                  <a:moveTo>
                    <a:pt x="228" y="60"/>
                  </a:moveTo>
                  <a:lnTo>
                    <a:pt x="224" y="68"/>
                  </a:lnTo>
                  <a:lnTo>
                    <a:pt x="220" y="74"/>
                  </a:lnTo>
                  <a:lnTo>
                    <a:pt x="214" y="78"/>
                  </a:lnTo>
                  <a:lnTo>
                    <a:pt x="212" y="84"/>
                  </a:lnTo>
                  <a:lnTo>
                    <a:pt x="214" y="90"/>
                  </a:lnTo>
                  <a:lnTo>
                    <a:pt x="220" y="94"/>
                  </a:lnTo>
                  <a:lnTo>
                    <a:pt x="202" y="104"/>
                  </a:lnTo>
                  <a:lnTo>
                    <a:pt x="202" y="118"/>
                  </a:lnTo>
                  <a:lnTo>
                    <a:pt x="204" y="122"/>
                  </a:lnTo>
                  <a:lnTo>
                    <a:pt x="206" y="124"/>
                  </a:lnTo>
                  <a:lnTo>
                    <a:pt x="210" y="128"/>
                  </a:lnTo>
                  <a:lnTo>
                    <a:pt x="210" y="132"/>
                  </a:lnTo>
                  <a:lnTo>
                    <a:pt x="210" y="138"/>
                  </a:lnTo>
                  <a:lnTo>
                    <a:pt x="206" y="144"/>
                  </a:lnTo>
                  <a:lnTo>
                    <a:pt x="202" y="146"/>
                  </a:lnTo>
                  <a:lnTo>
                    <a:pt x="196" y="150"/>
                  </a:lnTo>
                  <a:lnTo>
                    <a:pt x="182" y="156"/>
                  </a:lnTo>
                  <a:lnTo>
                    <a:pt x="178" y="160"/>
                  </a:lnTo>
                  <a:lnTo>
                    <a:pt x="174" y="164"/>
                  </a:lnTo>
                  <a:lnTo>
                    <a:pt x="160" y="158"/>
                  </a:lnTo>
                  <a:lnTo>
                    <a:pt x="154" y="154"/>
                  </a:lnTo>
                  <a:lnTo>
                    <a:pt x="144" y="152"/>
                  </a:lnTo>
                  <a:lnTo>
                    <a:pt x="152" y="172"/>
                  </a:lnTo>
                  <a:lnTo>
                    <a:pt x="156" y="182"/>
                  </a:lnTo>
                  <a:lnTo>
                    <a:pt x="158" y="184"/>
                  </a:lnTo>
                  <a:lnTo>
                    <a:pt x="162" y="188"/>
                  </a:lnTo>
                  <a:lnTo>
                    <a:pt x="156" y="198"/>
                  </a:lnTo>
                  <a:lnTo>
                    <a:pt x="144" y="208"/>
                  </a:lnTo>
                  <a:lnTo>
                    <a:pt x="132" y="214"/>
                  </a:lnTo>
                  <a:lnTo>
                    <a:pt x="124" y="218"/>
                  </a:lnTo>
                  <a:lnTo>
                    <a:pt x="116" y="218"/>
                  </a:lnTo>
                  <a:lnTo>
                    <a:pt x="108" y="218"/>
                  </a:lnTo>
                  <a:lnTo>
                    <a:pt x="104" y="216"/>
                  </a:lnTo>
                  <a:lnTo>
                    <a:pt x="102" y="212"/>
                  </a:lnTo>
                  <a:lnTo>
                    <a:pt x="100" y="198"/>
                  </a:lnTo>
                  <a:lnTo>
                    <a:pt x="96" y="188"/>
                  </a:lnTo>
                  <a:lnTo>
                    <a:pt x="92" y="182"/>
                  </a:lnTo>
                  <a:lnTo>
                    <a:pt x="92" y="178"/>
                  </a:lnTo>
                  <a:lnTo>
                    <a:pt x="92" y="174"/>
                  </a:lnTo>
                  <a:lnTo>
                    <a:pt x="94" y="172"/>
                  </a:lnTo>
                  <a:lnTo>
                    <a:pt x="96" y="168"/>
                  </a:lnTo>
                  <a:lnTo>
                    <a:pt x="96" y="166"/>
                  </a:lnTo>
                  <a:lnTo>
                    <a:pt x="94" y="160"/>
                  </a:lnTo>
                  <a:lnTo>
                    <a:pt x="92" y="156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8" y="138"/>
                  </a:lnTo>
                  <a:lnTo>
                    <a:pt x="90" y="128"/>
                  </a:lnTo>
                  <a:lnTo>
                    <a:pt x="98" y="110"/>
                  </a:lnTo>
                  <a:lnTo>
                    <a:pt x="90" y="110"/>
                  </a:lnTo>
                  <a:lnTo>
                    <a:pt x="84" y="112"/>
                  </a:lnTo>
                  <a:lnTo>
                    <a:pt x="78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58" y="110"/>
                  </a:lnTo>
                  <a:lnTo>
                    <a:pt x="54" y="106"/>
                  </a:lnTo>
                  <a:lnTo>
                    <a:pt x="52" y="100"/>
                  </a:lnTo>
                  <a:lnTo>
                    <a:pt x="40" y="98"/>
                  </a:lnTo>
                  <a:lnTo>
                    <a:pt x="26" y="96"/>
                  </a:lnTo>
                  <a:lnTo>
                    <a:pt x="20" y="94"/>
                  </a:lnTo>
                  <a:lnTo>
                    <a:pt x="16" y="92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12" y="80"/>
                  </a:lnTo>
                  <a:lnTo>
                    <a:pt x="16" y="74"/>
                  </a:lnTo>
                  <a:lnTo>
                    <a:pt x="14" y="68"/>
                  </a:lnTo>
                  <a:lnTo>
                    <a:pt x="10" y="64"/>
                  </a:lnTo>
                  <a:lnTo>
                    <a:pt x="8" y="60"/>
                  </a:lnTo>
                  <a:lnTo>
                    <a:pt x="6" y="54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8" y="16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6" y="46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2" y="40"/>
                  </a:lnTo>
                  <a:lnTo>
                    <a:pt x="40" y="36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46" y="10"/>
                  </a:lnTo>
                  <a:lnTo>
                    <a:pt x="54" y="4"/>
                  </a:lnTo>
                  <a:lnTo>
                    <a:pt x="62" y="0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80" y="6"/>
                  </a:lnTo>
                  <a:lnTo>
                    <a:pt x="88" y="12"/>
                  </a:lnTo>
                  <a:lnTo>
                    <a:pt x="94" y="18"/>
                  </a:lnTo>
                  <a:lnTo>
                    <a:pt x="100" y="20"/>
                  </a:lnTo>
                  <a:lnTo>
                    <a:pt x="114" y="22"/>
                  </a:lnTo>
                  <a:lnTo>
                    <a:pt x="122" y="22"/>
                  </a:lnTo>
                  <a:lnTo>
                    <a:pt x="128" y="26"/>
                  </a:lnTo>
                  <a:lnTo>
                    <a:pt x="134" y="28"/>
                  </a:lnTo>
                  <a:lnTo>
                    <a:pt x="140" y="30"/>
                  </a:lnTo>
                  <a:lnTo>
                    <a:pt x="156" y="26"/>
                  </a:lnTo>
                  <a:lnTo>
                    <a:pt x="174" y="20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2" y="24"/>
                  </a:lnTo>
                  <a:lnTo>
                    <a:pt x="182" y="28"/>
                  </a:lnTo>
                  <a:lnTo>
                    <a:pt x="186" y="36"/>
                  </a:lnTo>
                  <a:lnTo>
                    <a:pt x="192" y="34"/>
                  </a:lnTo>
                  <a:lnTo>
                    <a:pt x="196" y="36"/>
                  </a:lnTo>
                  <a:lnTo>
                    <a:pt x="204" y="40"/>
                  </a:lnTo>
                  <a:lnTo>
                    <a:pt x="208" y="42"/>
                  </a:lnTo>
                  <a:lnTo>
                    <a:pt x="210" y="48"/>
                  </a:lnTo>
                  <a:lnTo>
                    <a:pt x="210" y="54"/>
                  </a:lnTo>
                  <a:lnTo>
                    <a:pt x="206" y="60"/>
                  </a:lnTo>
                  <a:lnTo>
                    <a:pt x="214" y="58"/>
                  </a:lnTo>
                  <a:lnTo>
                    <a:pt x="218" y="58"/>
                  </a:lnTo>
                  <a:lnTo>
                    <a:pt x="222" y="60"/>
                  </a:lnTo>
                  <a:lnTo>
                    <a:pt x="22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26" name="Freeform 223"/>
            <p:cNvSpPr>
              <a:spLocks noChangeAspect="1"/>
            </p:cNvSpPr>
            <p:nvPr/>
          </p:nvSpPr>
          <p:spPr bwMode="auto">
            <a:xfrm>
              <a:off x="113" y="1084"/>
              <a:ext cx="632" cy="324"/>
            </a:xfrm>
            <a:custGeom>
              <a:avLst/>
              <a:gdLst>
                <a:gd name="T0" fmla="*/ 723 w 618"/>
                <a:gd name="T1" fmla="*/ 1739 h 298"/>
                <a:gd name="T2" fmla="*/ 674 w 618"/>
                <a:gd name="T3" fmla="*/ 1652 h 298"/>
                <a:gd name="T4" fmla="*/ 652 w 618"/>
                <a:gd name="T5" fmla="*/ 1586 h 298"/>
                <a:gd name="T6" fmla="*/ 596 w 618"/>
                <a:gd name="T7" fmla="*/ 1739 h 298"/>
                <a:gd name="T8" fmla="*/ 545 w 618"/>
                <a:gd name="T9" fmla="*/ 1810 h 298"/>
                <a:gd name="T10" fmla="*/ 505 w 618"/>
                <a:gd name="T11" fmla="*/ 1816 h 298"/>
                <a:gd name="T12" fmla="*/ 551 w 618"/>
                <a:gd name="T13" fmla="*/ 1669 h 298"/>
                <a:gd name="T14" fmla="*/ 545 w 618"/>
                <a:gd name="T15" fmla="*/ 1644 h 298"/>
                <a:gd name="T16" fmla="*/ 472 w 618"/>
                <a:gd name="T17" fmla="*/ 1810 h 298"/>
                <a:gd name="T18" fmla="*/ 445 w 618"/>
                <a:gd name="T19" fmla="*/ 1901 h 298"/>
                <a:gd name="T20" fmla="*/ 396 w 618"/>
                <a:gd name="T21" fmla="*/ 2029 h 298"/>
                <a:gd name="T22" fmla="*/ 331 w 618"/>
                <a:gd name="T23" fmla="*/ 2121 h 298"/>
                <a:gd name="T24" fmla="*/ 296 w 618"/>
                <a:gd name="T25" fmla="*/ 2216 h 298"/>
                <a:gd name="T26" fmla="*/ 165 w 618"/>
                <a:gd name="T27" fmla="*/ 2430 h 298"/>
                <a:gd name="T28" fmla="*/ 124 w 618"/>
                <a:gd name="T29" fmla="*/ 2483 h 298"/>
                <a:gd name="T30" fmla="*/ 89 w 618"/>
                <a:gd name="T31" fmla="*/ 2507 h 298"/>
                <a:gd name="T32" fmla="*/ 16 w 618"/>
                <a:gd name="T33" fmla="*/ 2619 h 298"/>
                <a:gd name="T34" fmla="*/ 16 w 618"/>
                <a:gd name="T35" fmla="*/ 2537 h 298"/>
                <a:gd name="T36" fmla="*/ 145 w 618"/>
                <a:gd name="T37" fmla="*/ 2409 h 298"/>
                <a:gd name="T38" fmla="*/ 173 w 618"/>
                <a:gd name="T39" fmla="*/ 2332 h 298"/>
                <a:gd name="T40" fmla="*/ 231 w 618"/>
                <a:gd name="T41" fmla="*/ 2235 h 298"/>
                <a:gd name="T42" fmla="*/ 317 w 618"/>
                <a:gd name="T43" fmla="*/ 1953 h 298"/>
                <a:gd name="T44" fmla="*/ 283 w 618"/>
                <a:gd name="T45" fmla="*/ 1974 h 298"/>
                <a:gd name="T46" fmla="*/ 274 w 618"/>
                <a:gd name="T47" fmla="*/ 1901 h 298"/>
                <a:gd name="T48" fmla="*/ 239 w 618"/>
                <a:gd name="T49" fmla="*/ 1968 h 298"/>
                <a:gd name="T50" fmla="*/ 241 w 618"/>
                <a:gd name="T51" fmla="*/ 1866 h 298"/>
                <a:gd name="T52" fmla="*/ 252 w 618"/>
                <a:gd name="T53" fmla="*/ 1753 h 298"/>
                <a:gd name="T54" fmla="*/ 225 w 618"/>
                <a:gd name="T55" fmla="*/ 1753 h 298"/>
                <a:gd name="T56" fmla="*/ 215 w 618"/>
                <a:gd name="T57" fmla="*/ 1518 h 298"/>
                <a:gd name="T58" fmla="*/ 322 w 618"/>
                <a:gd name="T59" fmla="*/ 1244 h 298"/>
                <a:gd name="T60" fmla="*/ 433 w 618"/>
                <a:gd name="T61" fmla="*/ 1135 h 298"/>
                <a:gd name="T62" fmla="*/ 476 w 618"/>
                <a:gd name="T63" fmla="*/ 999 h 298"/>
                <a:gd name="T64" fmla="*/ 426 w 618"/>
                <a:gd name="T65" fmla="*/ 1044 h 298"/>
                <a:gd name="T66" fmla="*/ 360 w 618"/>
                <a:gd name="T67" fmla="*/ 960 h 298"/>
                <a:gd name="T68" fmla="*/ 487 w 618"/>
                <a:gd name="T69" fmla="*/ 683 h 298"/>
                <a:gd name="T70" fmla="*/ 498 w 618"/>
                <a:gd name="T71" fmla="*/ 778 h 298"/>
                <a:gd name="T72" fmla="*/ 523 w 618"/>
                <a:gd name="T73" fmla="*/ 774 h 298"/>
                <a:gd name="T74" fmla="*/ 521 w 618"/>
                <a:gd name="T75" fmla="*/ 658 h 298"/>
                <a:gd name="T76" fmla="*/ 516 w 618"/>
                <a:gd name="T77" fmla="*/ 564 h 298"/>
                <a:gd name="T78" fmla="*/ 511 w 618"/>
                <a:gd name="T79" fmla="*/ 439 h 298"/>
                <a:gd name="T80" fmla="*/ 570 w 618"/>
                <a:gd name="T81" fmla="*/ 372 h 298"/>
                <a:gd name="T82" fmla="*/ 624 w 618"/>
                <a:gd name="T83" fmla="*/ 267 h 298"/>
                <a:gd name="T84" fmla="*/ 740 w 618"/>
                <a:gd name="T85" fmla="*/ 83 h 298"/>
                <a:gd name="T86" fmla="*/ 856 w 618"/>
                <a:gd name="T87" fmla="*/ 2 h 298"/>
                <a:gd name="T88" fmla="*/ 909 w 618"/>
                <a:gd name="T89" fmla="*/ 59 h 298"/>
                <a:gd name="T90" fmla="*/ 982 w 618"/>
                <a:gd name="T91" fmla="*/ 98 h 298"/>
                <a:gd name="T92" fmla="*/ 1028 w 618"/>
                <a:gd name="T93" fmla="*/ 162 h 298"/>
                <a:gd name="T94" fmla="*/ 1082 w 618"/>
                <a:gd name="T95" fmla="*/ 191 h 298"/>
                <a:gd name="T96" fmla="*/ 770 w 618"/>
                <a:gd name="T97" fmla="*/ 1695 h 2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18"/>
                <a:gd name="T148" fmla="*/ 0 h 298"/>
                <a:gd name="T149" fmla="*/ 618 w 618"/>
                <a:gd name="T150" fmla="*/ 298 h 29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18" h="298">
                  <a:moveTo>
                    <a:pt x="430" y="192"/>
                  </a:moveTo>
                  <a:lnTo>
                    <a:pt x="418" y="196"/>
                  </a:lnTo>
                  <a:lnTo>
                    <a:pt x="404" y="198"/>
                  </a:lnTo>
                  <a:lnTo>
                    <a:pt x="394" y="196"/>
                  </a:lnTo>
                  <a:lnTo>
                    <a:pt x="384" y="194"/>
                  </a:lnTo>
                  <a:lnTo>
                    <a:pt x="376" y="188"/>
                  </a:lnTo>
                  <a:lnTo>
                    <a:pt x="374" y="184"/>
                  </a:lnTo>
                  <a:lnTo>
                    <a:pt x="372" y="180"/>
                  </a:lnTo>
                  <a:lnTo>
                    <a:pt x="364" y="180"/>
                  </a:lnTo>
                  <a:lnTo>
                    <a:pt x="348" y="190"/>
                  </a:lnTo>
                  <a:lnTo>
                    <a:pt x="342" y="196"/>
                  </a:lnTo>
                  <a:lnTo>
                    <a:pt x="332" y="198"/>
                  </a:lnTo>
                  <a:lnTo>
                    <a:pt x="322" y="198"/>
                  </a:lnTo>
                  <a:lnTo>
                    <a:pt x="312" y="202"/>
                  </a:lnTo>
                  <a:lnTo>
                    <a:pt x="304" y="206"/>
                  </a:lnTo>
                  <a:lnTo>
                    <a:pt x="294" y="214"/>
                  </a:lnTo>
                  <a:lnTo>
                    <a:pt x="278" y="214"/>
                  </a:lnTo>
                  <a:lnTo>
                    <a:pt x="282" y="208"/>
                  </a:lnTo>
                  <a:lnTo>
                    <a:pt x="286" y="204"/>
                  </a:lnTo>
                  <a:lnTo>
                    <a:pt x="298" y="196"/>
                  </a:lnTo>
                  <a:lnTo>
                    <a:pt x="308" y="190"/>
                  </a:lnTo>
                  <a:lnTo>
                    <a:pt x="320" y="182"/>
                  </a:lnTo>
                  <a:lnTo>
                    <a:pt x="312" y="182"/>
                  </a:lnTo>
                  <a:lnTo>
                    <a:pt x="304" y="186"/>
                  </a:lnTo>
                  <a:lnTo>
                    <a:pt x="288" y="194"/>
                  </a:lnTo>
                  <a:lnTo>
                    <a:pt x="272" y="204"/>
                  </a:lnTo>
                  <a:lnTo>
                    <a:pt x="264" y="206"/>
                  </a:lnTo>
                  <a:lnTo>
                    <a:pt x="258" y="208"/>
                  </a:lnTo>
                  <a:lnTo>
                    <a:pt x="252" y="210"/>
                  </a:lnTo>
                  <a:lnTo>
                    <a:pt x="248" y="216"/>
                  </a:lnTo>
                  <a:lnTo>
                    <a:pt x="242" y="222"/>
                  </a:lnTo>
                  <a:lnTo>
                    <a:pt x="234" y="226"/>
                  </a:lnTo>
                  <a:lnTo>
                    <a:pt x="222" y="230"/>
                  </a:lnTo>
                  <a:lnTo>
                    <a:pt x="210" y="234"/>
                  </a:lnTo>
                  <a:lnTo>
                    <a:pt x="198" y="236"/>
                  </a:lnTo>
                  <a:lnTo>
                    <a:pt x="186" y="240"/>
                  </a:lnTo>
                  <a:lnTo>
                    <a:pt x="178" y="246"/>
                  </a:lnTo>
                  <a:lnTo>
                    <a:pt x="172" y="250"/>
                  </a:lnTo>
                  <a:lnTo>
                    <a:pt x="166" y="252"/>
                  </a:lnTo>
                  <a:lnTo>
                    <a:pt x="142" y="258"/>
                  </a:lnTo>
                  <a:lnTo>
                    <a:pt x="118" y="266"/>
                  </a:lnTo>
                  <a:lnTo>
                    <a:pt x="94" y="276"/>
                  </a:lnTo>
                  <a:lnTo>
                    <a:pt x="70" y="286"/>
                  </a:lnTo>
                  <a:lnTo>
                    <a:pt x="70" y="284"/>
                  </a:lnTo>
                  <a:lnTo>
                    <a:pt x="68" y="282"/>
                  </a:lnTo>
                  <a:lnTo>
                    <a:pt x="66" y="282"/>
                  </a:lnTo>
                  <a:lnTo>
                    <a:pt x="60" y="282"/>
                  </a:lnTo>
                  <a:lnTo>
                    <a:pt x="52" y="284"/>
                  </a:lnTo>
                  <a:lnTo>
                    <a:pt x="38" y="290"/>
                  </a:lnTo>
                  <a:lnTo>
                    <a:pt x="24" y="296"/>
                  </a:lnTo>
                  <a:lnTo>
                    <a:pt x="16" y="298"/>
                  </a:lnTo>
                  <a:lnTo>
                    <a:pt x="10" y="298"/>
                  </a:lnTo>
                  <a:lnTo>
                    <a:pt x="0" y="298"/>
                  </a:lnTo>
                  <a:lnTo>
                    <a:pt x="16" y="290"/>
                  </a:lnTo>
                  <a:lnTo>
                    <a:pt x="40" y="282"/>
                  </a:lnTo>
                  <a:lnTo>
                    <a:pt x="64" y="276"/>
                  </a:lnTo>
                  <a:lnTo>
                    <a:pt x="82" y="274"/>
                  </a:lnTo>
                  <a:lnTo>
                    <a:pt x="88" y="274"/>
                  </a:lnTo>
                  <a:lnTo>
                    <a:pt x="92" y="272"/>
                  </a:lnTo>
                  <a:lnTo>
                    <a:pt x="98" y="266"/>
                  </a:lnTo>
                  <a:lnTo>
                    <a:pt x="104" y="262"/>
                  </a:lnTo>
                  <a:lnTo>
                    <a:pt x="110" y="260"/>
                  </a:lnTo>
                  <a:lnTo>
                    <a:pt x="130" y="254"/>
                  </a:lnTo>
                  <a:lnTo>
                    <a:pt x="146" y="248"/>
                  </a:lnTo>
                  <a:lnTo>
                    <a:pt x="180" y="226"/>
                  </a:lnTo>
                  <a:lnTo>
                    <a:pt x="178" y="222"/>
                  </a:lnTo>
                  <a:lnTo>
                    <a:pt x="174" y="218"/>
                  </a:lnTo>
                  <a:lnTo>
                    <a:pt x="166" y="226"/>
                  </a:lnTo>
                  <a:lnTo>
                    <a:pt x="158" y="226"/>
                  </a:lnTo>
                  <a:lnTo>
                    <a:pt x="158" y="218"/>
                  </a:lnTo>
                  <a:lnTo>
                    <a:pt x="156" y="216"/>
                  </a:lnTo>
                  <a:lnTo>
                    <a:pt x="152" y="216"/>
                  </a:lnTo>
                  <a:lnTo>
                    <a:pt x="146" y="216"/>
                  </a:lnTo>
                  <a:lnTo>
                    <a:pt x="142" y="218"/>
                  </a:lnTo>
                  <a:lnTo>
                    <a:pt x="134" y="224"/>
                  </a:lnTo>
                  <a:lnTo>
                    <a:pt x="122" y="224"/>
                  </a:lnTo>
                  <a:lnTo>
                    <a:pt x="128" y="218"/>
                  </a:lnTo>
                  <a:lnTo>
                    <a:pt x="136" y="212"/>
                  </a:lnTo>
                  <a:lnTo>
                    <a:pt x="142" y="206"/>
                  </a:lnTo>
                  <a:lnTo>
                    <a:pt x="146" y="200"/>
                  </a:lnTo>
                  <a:lnTo>
                    <a:pt x="142" y="200"/>
                  </a:lnTo>
                  <a:lnTo>
                    <a:pt x="138" y="200"/>
                  </a:lnTo>
                  <a:lnTo>
                    <a:pt x="130" y="200"/>
                  </a:lnTo>
                  <a:lnTo>
                    <a:pt x="126" y="200"/>
                  </a:lnTo>
                  <a:lnTo>
                    <a:pt x="122" y="198"/>
                  </a:lnTo>
                  <a:lnTo>
                    <a:pt x="120" y="190"/>
                  </a:lnTo>
                  <a:lnTo>
                    <a:pt x="120" y="172"/>
                  </a:lnTo>
                  <a:lnTo>
                    <a:pt x="164" y="138"/>
                  </a:lnTo>
                  <a:lnTo>
                    <a:pt x="170" y="140"/>
                  </a:lnTo>
                  <a:lnTo>
                    <a:pt x="180" y="142"/>
                  </a:lnTo>
                  <a:lnTo>
                    <a:pt x="204" y="140"/>
                  </a:lnTo>
                  <a:lnTo>
                    <a:pt x="230" y="134"/>
                  </a:lnTo>
                  <a:lnTo>
                    <a:pt x="242" y="130"/>
                  </a:lnTo>
                  <a:lnTo>
                    <a:pt x="254" y="124"/>
                  </a:lnTo>
                  <a:lnTo>
                    <a:pt x="262" y="118"/>
                  </a:lnTo>
                  <a:lnTo>
                    <a:pt x="266" y="112"/>
                  </a:lnTo>
                  <a:lnTo>
                    <a:pt x="252" y="116"/>
                  </a:lnTo>
                  <a:lnTo>
                    <a:pt x="246" y="118"/>
                  </a:lnTo>
                  <a:lnTo>
                    <a:pt x="238" y="120"/>
                  </a:lnTo>
                  <a:lnTo>
                    <a:pt x="228" y="118"/>
                  </a:lnTo>
                  <a:lnTo>
                    <a:pt x="218" y="116"/>
                  </a:lnTo>
                  <a:lnTo>
                    <a:pt x="200" y="110"/>
                  </a:lnTo>
                  <a:lnTo>
                    <a:pt x="252" y="74"/>
                  </a:lnTo>
                  <a:lnTo>
                    <a:pt x="260" y="76"/>
                  </a:lnTo>
                  <a:lnTo>
                    <a:pt x="272" y="78"/>
                  </a:lnTo>
                  <a:lnTo>
                    <a:pt x="272" y="84"/>
                  </a:lnTo>
                  <a:lnTo>
                    <a:pt x="274" y="86"/>
                  </a:lnTo>
                  <a:lnTo>
                    <a:pt x="278" y="88"/>
                  </a:lnTo>
                  <a:lnTo>
                    <a:pt x="284" y="88"/>
                  </a:lnTo>
                  <a:lnTo>
                    <a:pt x="288" y="88"/>
                  </a:lnTo>
                  <a:lnTo>
                    <a:pt x="292" y="86"/>
                  </a:lnTo>
                  <a:lnTo>
                    <a:pt x="294" y="82"/>
                  </a:lnTo>
                  <a:lnTo>
                    <a:pt x="296" y="76"/>
                  </a:lnTo>
                  <a:lnTo>
                    <a:pt x="290" y="74"/>
                  </a:lnTo>
                  <a:lnTo>
                    <a:pt x="288" y="72"/>
                  </a:lnTo>
                  <a:lnTo>
                    <a:pt x="288" y="70"/>
                  </a:lnTo>
                  <a:lnTo>
                    <a:pt x="288" y="64"/>
                  </a:lnTo>
                  <a:lnTo>
                    <a:pt x="286" y="62"/>
                  </a:lnTo>
                  <a:lnTo>
                    <a:pt x="286" y="58"/>
                  </a:lnTo>
                  <a:lnTo>
                    <a:pt x="286" y="50"/>
                  </a:lnTo>
                  <a:lnTo>
                    <a:pt x="302" y="38"/>
                  </a:lnTo>
                  <a:lnTo>
                    <a:pt x="310" y="40"/>
                  </a:lnTo>
                  <a:lnTo>
                    <a:pt x="318" y="42"/>
                  </a:lnTo>
                  <a:lnTo>
                    <a:pt x="330" y="40"/>
                  </a:lnTo>
                  <a:lnTo>
                    <a:pt x="342" y="34"/>
                  </a:lnTo>
                  <a:lnTo>
                    <a:pt x="348" y="30"/>
                  </a:lnTo>
                  <a:lnTo>
                    <a:pt x="358" y="24"/>
                  </a:lnTo>
                  <a:lnTo>
                    <a:pt x="384" y="16"/>
                  </a:lnTo>
                  <a:lnTo>
                    <a:pt x="414" y="10"/>
                  </a:lnTo>
                  <a:lnTo>
                    <a:pt x="442" y="4"/>
                  </a:lnTo>
                  <a:lnTo>
                    <a:pt x="470" y="0"/>
                  </a:lnTo>
                  <a:lnTo>
                    <a:pt x="478" y="2"/>
                  </a:lnTo>
                  <a:lnTo>
                    <a:pt x="486" y="4"/>
                  </a:lnTo>
                  <a:lnTo>
                    <a:pt x="496" y="6"/>
                  </a:lnTo>
                  <a:lnTo>
                    <a:pt x="508" y="6"/>
                  </a:lnTo>
                  <a:lnTo>
                    <a:pt x="510" y="12"/>
                  </a:lnTo>
                  <a:lnTo>
                    <a:pt x="512" y="12"/>
                  </a:lnTo>
                  <a:lnTo>
                    <a:pt x="548" y="12"/>
                  </a:lnTo>
                  <a:lnTo>
                    <a:pt x="554" y="16"/>
                  </a:lnTo>
                  <a:lnTo>
                    <a:pt x="560" y="18"/>
                  </a:lnTo>
                  <a:lnTo>
                    <a:pt x="574" y="18"/>
                  </a:lnTo>
                  <a:lnTo>
                    <a:pt x="590" y="18"/>
                  </a:lnTo>
                  <a:lnTo>
                    <a:pt x="596" y="20"/>
                  </a:lnTo>
                  <a:lnTo>
                    <a:pt x="604" y="22"/>
                  </a:lnTo>
                  <a:lnTo>
                    <a:pt x="618" y="22"/>
                  </a:lnTo>
                  <a:lnTo>
                    <a:pt x="432" y="192"/>
                  </a:lnTo>
                  <a:lnTo>
                    <a:pt x="430" y="1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27" name="Freeform 224"/>
            <p:cNvSpPr>
              <a:spLocks noChangeAspect="1"/>
            </p:cNvSpPr>
            <p:nvPr/>
          </p:nvSpPr>
          <p:spPr bwMode="auto">
            <a:xfrm>
              <a:off x="555" y="1033"/>
              <a:ext cx="1160" cy="629"/>
            </a:xfrm>
            <a:custGeom>
              <a:avLst/>
              <a:gdLst>
                <a:gd name="T0" fmla="*/ 1627 w 1134"/>
                <a:gd name="T1" fmla="*/ 1630 h 580"/>
                <a:gd name="T2" fmla="*/ 1739 w 1134"/>
                <a:gd name="T3" fmla="*/ 1644 h 580"/>
                <a:gd name="T4" fmla="*/ 1801 w 1134"/>
                <a:gd name="T5" fmla="*/ 1922 h 580"/>
                <a:gd name="T6" fmla="*/ 1812 w 1134"/>
                <a:gd name="T7" fmla="*/ 2255 h 580"/>
                <a:gd name="T8" fmla="*/ 1905 w 1134"/>
                <a:gd name="T9" fmla="*/ 1943 h 580"/>
                <a:gd name="T10" fmla="*/ 1949 w 1134"/>
                <a:gd name="T11" fmla="*/ 2347 h 580"/>
                <a:gd name="T12" fmla="*/ 1954 w 1134"/>
                <a:gd name="T13" fmla="*/ 2653 h 580"/>
                <a:gd name="T14" fmla="*/ 2011 w 1134"/>
                <a:gd name="T15" fmla="*/ 2870 h 580"/>
                <a:gd name="T16" fmla="*/ 2016 w 1134"/>
                <a:gd name="T17" fmla="*/ 3255 h 580"/>
                <a:gd name="T18" fmla="*/ 1810 w 1134"/>
                <a:gd name="T19" fmla="*/ 3464 h 580"/>
                <a:gd name="T20" fmla="*/ 1659 w 1134"/>
                <a:gd name="T21" fmla="*/ 3740 h 580"/>
                <a:gd name="T22" fmla="*/ 1758 w 1134"/>
                <a:gd name="T23" fmla="*/ 3810 h 580"/>
                <a:gd name="T24" fmla="*/ 1732 w 1134"/>
                <a:gd name="T25" fmla="*/ 4133 h 580"/>
                <a:gd name="T26" fmla="*/ 1847 w 1134"/>
                <a:gd name="T27" fmla="*/ 4025 h 580"/>
                <a:gd name="T28" fmla="*/ 1830 w 1134"/>
                <a:gd name="T29" fmla="*/ 4234 h 580"/>
                <a:gd name="T30" fmla="*/ 1682 w 1134"/>
                <a:gd name="T31" fmla="*/ 4553 h 580"/>
                <a:gd name="T32" fmla="*/ 1702 w 1134"/>
                <a:gd name="T33" fmla="*/ 4316 h 580"/>
                <a:gd name="T34" fmla="*/ 1561 w 1134"/>
                <a:gd name="T35" fmla="*/ 4133 h 580"/>
                <a:gd name="T36" fmla="*/ 1388 w 1134"/>
                <a:gd name="T37" fmla="*/ 4454 h 580"/>
                <a:gd name="T38" fmla="*/ 1250 w 1134"/>
                <a:gd name="T39" fmla="*/ 4690 h 580"/>
                <a:gd name="T40" fmla="*/ 1161 w 1134"/>
                <a:gd name="T41" fmla="*/ 4791 h 580"/>
                <a:gd name="T42" fmla="*/ 1247 w 1134"/>
                <a:gd name="T43" fmla="*/ 4300 h 580"/>
                <a:gd name="T44" fmla="*/ 1261 w 1134"/>
                <a:gd name="T45" fmla="*/ 4122 h 580"/>
                <a:gd name="T46" fmla="*/ 1187 w 1134"/>
                <a:gd name="T47" fmla="*/ 3913 h 580"/>
                <a:gd name="T48" fmla="*/ 1137 w 1134"/>
                <a:gd name="T49" fmla="*/ 3673 h 580"/>
                <a:gd name="T50" fmla="*/ 963 w 1134"/>
                <a:gd name="T51" fmla="*/ 3810 h 580"/>
                <a:gd name="T52" fmla="*/ 152 w 1134"/>
                <a:gd name="T53" fmla="*/ 3564 h 580"/>
                <a:gd name="T54" fmla="*/ 102 w 1134"/>
                <a:gd name="T55" fmla="*/ 3127 h 580"/>
                <a:gd name="T56" fmla="*/ 90 w 1134"/>
                <a:gd name="T57" fmla="*/ 2883 h 580"/>
                <a:gd name="T58" fmla="*/ 66 w 1134"/>
                <a:gd name="T59" fmla="*/ 2576 h 580"/>
                <a:gd name="T60" fmla="*/ 56 w 1134"/>
                <a:gd name="T61" fmla="*/ 2084 h 580"/>
                <a:gd name="T62" fmla="*/ 346 w 1134"/>
                <a:gd name="T63" fmla="*/ 607 h 580"/>
                <a:gd name="T64" fmla="*/ 469 w 1134"/>
                <a:gd name="T65" fmla="*/ 649 h 580"/>
                <a:gd name="T66" fmla="*/ 681 w 1134"/>
                <a:gd name="T67" fmla="*/ 519 h 580"/>
                <a:gd name="T68" fmla="*/ 734 w 1134"/>
                <a:gd name="T69" fmla="*/ 649 h 580"/>
                <a:gd name="T70" fmla="*/ 879 w 1134"/>
                <a:gd name="T71" fmla="*/ 719 h 580"/>
                <a:gd name="T72" fmla="*/ 894 w 1134"/>
                <a:gd name="T73" fmla="*/ 839 h 580"/>
                <a:gd name="T74" fmla="*/ 1005 w 1134"/>
                <a:gd name="T75" fmla="*/ 851 h 580"/>
                <a:gd name="T76" fmla="*/ 1106 w 1134"/>
                <a:gd name="T77" fmla="*/ 710 h 580"/>
                <a:gd name="T78" fmla="*/ 1263 w 1134"/>
                <a:gd name="T79" fmla="*/ 827 h 580"/>
                <a:gd name="T80" fmla="*/ 1320 w 1134"/>
                <a:gd name="T81" fmla="*/ 917 h 580"/>
                <a:gd name="T82" fmla="*/ 1369 w 1134"/>
                <a:gd name="T83" fmla="*/ 573 h 580"/>
                <a:gd name="T84" fmla="*/ 1451 w 1134"/>
                <a:gd name="T85" fmla="*/ 181 h 580"/>
                <a:gd name="T86" fmla="*/ 1567 w 1134"/>
                <a:gd name="T87" fmla="*/ 95 h 580"/>
                <a:gd name="T88" fmla="*/ 1456 w 1134"/>
                <a:gd name="T89" fmla="*/ 551 h 580"/>
                <a:gd name="T90" fmla="*/ 1488 w 1134"/>
                <a:gd name="T91" fmla="*/ 695 h 580"/>
                <a:gd name="T92" fmla="*/ 1496 w 1134"/>
                <a:gd name="T93" fmla="*/ 906 h 580"/>
                <a:gd name="T94" fmla="*/ 1591 w 1134"/>
                <a:gd name="T95" fmla="*/ 621 h 580"/>
                <a:gd name="T96" fmla="*/ 1640 w 1134"/>
                <a:gd name="T97" fmla="*/ 763 h 580"/>
                <a:gd name="T98" fmla="*/ 1555 w 1134"/>
                <a:gd name="T99" fmla="*/ 1118 h 580"/>
                <a:gd name="T100" fmla="*/ 1381 w 1134"/>
                <a:gd name="T101" fmla="*/ 1443 h 580"/>
                <a:gd name="T102" fmla="*/ 1222 w 1134"/>
                <a:gd name="T103" fmla="*/ 1764 h 580"/>
                <a:gd name="T104" fmla="*/ 1163 w 1134"/>
                <a:gd name="T105" fmla="*/ 2347 h 580"/>
                <a:gd name="T106" fmla="*/ 1253 w 1134"/>
                <a:gd name="T107" fmla="*/ 2545 h 580"/>
                <a:gd name="T108" fmla="*/ 1381 w 1134"/>
                <a:gd name="T109" fmla="*/ 2738 h 580"/>
                <a:gd name="T110" fmla="*/ 1381 w 1134"/>
                <a:gd name="T111" fmla="*/ 3325 h 580"/>
                <a:gd name="T112" fmla="*/ 1460 w 1134"/>
                <a:gd name="T113" fmla="*/ 2738 h 580"/>
                <a:gd name="T114" fmla="*/ 1549 w 1134"/>
                <a:gd name="T115" fmla="*/ 2285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28" name="Freeform 225"/>
            <p:cNvSpPr>
              <a:spLocks noChangeAspect="1"/>
            </p:cNvSpPr>
            <p:nvPr/>
          </p:nvSpPr>
          <p:spPr bwMode="auto">
            <a:xfrm>
              <a:off x="1626" y="1466"/>
              <a:ext cx="105" cy="105"/>
            </a:xfrm>
            <a:custGeom>
              <a:avLst/>
              <a:gdLst>
                <a:gd name="T0" fmla="*/ 159 w 102"/>
                <a:gd name="T1" fmla="*/ 825 h 96"/>
                <a:gd name="T2" fmla="*/ 130 w 102"/>
                <a:gd name="T3" fmla="*/ 895 h 96"/>
                <a:gd name="T4" fmla="*/ 113 w 102"/>
                <a:gd name="T5" fmla="*/ 918 h 96"/>
                <a:gd name="T6" fmla="*/ 116 w 102"/>
                <a:gd name="T7" fmla="*/ 839 h 96"/>
                <a:gd name="T8" fmla="*/ 95 w 102"/>
                <a:gd name="T9" fmla="*/ 781 h 96"/>
                <a:gd name="T10" fmla="*/ 6 w 102"/>
                <a:gd name="T11" fmla="*/ 781 h 96"/>
                <a:gd name="T12" fmla="*/ 0 w 102"/>
                <a:gd name="T13" fmla="*/ 748 h 96"/>
                <a:gd name="T14" fmla="*/ 4 w 102"/>
                <a:gd name="T15" fmla="*/ 698 h 96"/>
                <a:gd name="T16" fmla="*/ 10 w 102"/>
                <a:gd name="T17" fmla="*/ 586 h 96"/>
                <a:gd name="T18" fmla="*/ 50 w 102"/>
                <a:gd name="T19" fmla="*/ 533 h 96"/>
                <a:gd name="T20" fmla="*/ 52 w 102"/>
                <a:gd name="T21" fmla="*/ 448 h 96"/>
                <a:gd name="T22" fmla="*/ 72 w 102"/>
                <a:gd name="T23" fmla="*/ 334 h 96"/>
                <a:gd name="T24" fmla="*/ 101 w 102"/>
                <a:gd name="T25" fmla="*/ 219 h 96"/>
                <a:gd name="T26" fmla="*/ 138 w 102"/>
                <a:gd name="T27" fmla="*/ 69 h 96"/>
                <a:gd name="T28" fmla="*/ 159 w 102"/>
                <a:gd name="T29" fmla="*/ 0 h 96"/>
                <a:gd name="T30" fmla="*/ 169 w 102"/>
                <a:gd name="T31" fmla="*/ 4 h 96"/>
                <a:gd name="T32" fmla="*/ 164 w 102"/>
                <a:gd name="T33" fmla="*/ 82 h 96"/>
                <a:gd name="T34" fmla="*/ 126 w 102"/>
                <a:gd name="T35" fmla="*/ 262 h 96"/>
                <a:gd name="T36" fmla="*/ 126 w 102"/>
                <a:gd name="T37" fmla="*/ 334 h 96"/>
                <a:gd name="T38" fmla="*/ 142 w 102"/>
                <a:gd name="T39" fmla="*/ 262 h 96"/>
                <a:gd name="T40" fmla="*/ 146 w 102"/>
                <a:gd name="T41" fmla="*/ 343 h 96"/>
                <a:gd name="T42" fmla="*/ 154 w 102"/>
                <a:gd name="T43" fmla="*/ 436 h 96"/>
                <a:gd name="T44" fmla="*/ 159 w 102"/>
                <a:gd name="T45" fmla="*/ 477 h 96"/>
                <a:gd name="T46" fmla="*/ 169 w 102"/>
                <a:gd name="T47" fmla="*/ 436 h 96"/>
                <a:gd name="T48" fmla="*/ 184 w 102"/>
                <a:gd name="T49" fmla="*/ 410 h 96"/>
                <a:gd name="T50" fmla="*/ 207 w 102"/>
                <a:gd name="T51" fmla="*/ 448 h 96"/>
                <a:gd name="T52" fmla="*/ 207 w 102"/>
                <a:gd name="T53" fmla="*/ 522 h 96"/>
                <a:gd name="T54" fmla="*/ 188 w 102"/>
                <a:gd name="T55" fmla="*/ 553 h 96"/>
                <a:gd name="T56" fmla="*/ 195 w 102"/>
                <a:gd name="T57" fmla="*/ 576 h 96"/>
                <a:gd name="T58" fmla="*/ 212 w 102"/>
                <a:gd name="T59" fmla="*/ 586 h 96"/>
                <a:gd name="T60" fmla="*/ 203 w 102"/>
                <a:gd name="T61" fmla="*/ 638 h 96"/>
                <a:gd name="T62" fmla="*/ 207 w 102"/>
                <a:gd name="T63" fmla="*/ 698 h 96"/>
                <a:gd name="T64" fmla="*/ 191 w 102"/>
                <a:gd name="T65" fmla="*/ 763 h 96"/>
                <a:gd name="T66" fmla="*/ 200 w 102"/>
                <a:gd name="T67" fmla="*/ 781 h 96"/>
                <a:gd name="T68" fmla="*/ 215 w 102"/>
                <a:gd name="T69" fmla="*/ 763 h 96"/>
                <a:gd name="T70" fmla="*/ 203 w 102"/>
                <a:gd name="T71" fmla="*/ 902 h 96"/>
                <a:gd name="T72" fmla="*/ 184 w 102"/>
                <a:gd name="T73" fmla="*/ 987 h 96"/>
                <a:gd name="T74" fmla="*/ 174 w 102"/>
                <a:gd name="T75" fmla="*/ 936 h 96"/>
                <a:gd name="T76" fmla="*/ 184 w 102"/>
                <a:gd name="T77" fmla="*/ 895 h 96"/>
                <a:gd name="T78" fmla="*/ 159 w 102"/>
                <a:gd name="T79" fmla="*/ 902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29" name="Freeform 226"/>
            <p:cNvSpPr>
              <a:spLocks noChangeAspect="1"/>
            </p:cNvSpPr>
            <p:nvPr/>
          </p:nvSpPr>
          <p:spPr bwMode="auto">
            <a:xfrm>
              <a:off x="993" y="1028"/>
              <a:ext cx="155" cy="67"/>
            </a:xfrm>
            <a:custGeom>
              <a:avLst/>
              <a:gdLst>
                <a:gd name="T0" fmla="*/ 0 w 152"/>
                <a:gd name="T1" fmla="*/ 339 h 62"/>
                <a:gd name="T2" fmla="*/ 4 w 152"/>
                <a:gd name="T3" fmla="*/ 339 h 62"/>
                <a:gd name="T4" fmla="*/ 10 w 152"/>
                <a:gd name="T5" fmla="*/ 339 h 62"/>
                <a:gd name="T6" fmla="*/ 14 w 152"/>
                <a:gd name="T7" fmla="*/ 339 h 62"/>
                <a:gd name="T8" fmla="*/ 18 w 152"/>
                <a:gd name="T9" fmla="*/ 366 h 62"/>
                <a:gd name="T10" fmla="*/ 20 w 152"/>
                <a:gd name="T11" fmla="*/ 396 h 62"/>
                <a:gd name="T12" fmla="*/ 18 w 152"/>
                <a:gd name="T13" fmla="*/ 452 h 62"/>
                <a:gd name="T14" fmla="*/ 20 w 152"/>
                <a:gd name="T15" fmla="*/ 468 h 62"/>
                <a:gd name="T16" fmla="*/ 52 w 152"/>
                <a:gd name="T17" fmla="*/ 434 h 62"/>
                <a:gd name="T18" fmla="*/ 60 w 152"/>
                <a:gd name="T19" fmla="*/ 396 h 62"/>
                <a:gd name="T20" fmla="*/ 66 w 152"/>
                <a:gd name="T21" fmla="*/ 366 h 62"/>
                <a:gd name="T22" fmla="*/ 80 w 152"/>
                <a:gd name="T23" fmla="*/ 366 h 62"/>
                <a:gd name="T24" fmla="*/ 92 w 152"/>
                <a:gd name="T25" fmla="*/ 366 h 62"/>
                <a:gd name="T26" fmla="*/ 104 w 152"/>
                <a:gd name="T27" fmla="*/ 344 h 62"/>
                <a:gd name="T28" fmla="*/ 124 w 152"/>
                <a:gd name="T29" fmla="*/ 294 h 62"/>
                <a:gd name="T30" fmla="*/ 140 w 152"/>
                <a:gd name="T31" fmla="*/ 271 h 62"/>
                <a:gd name="T32" fmla="*/ 173 w 152"/>
                <a:gd name="T33" fmla="*/ 249 h 62"/>
                <a:gd name="T34" fmla="*/ 218 w 152"/>
                <a:gd name="T35" fmla="*/ 197 h 62"/>
                <a:gd name="T36" fmla="*/ 235 w 152"/>
                <a:gd name="T37" fmla="*/ 168 h 62"/>
                <a:gd name="T38" fmla="*/ 251 w 152"/>
                <a:gd name="T39" fmla="*/ 116 h 62"/>
                <a:gd name="T40" fmla="*/ 237 w 152"/>
                <a:gd name="T41" fmla="*/ 63 h 62"/>
                <a:gd name="T42" fmla="*/ 228 w 152"/>
                <a:gd name="T43" fmla="*/ 4 h 62"/>
                <a:gd name="T44" fmla="*/ 220 w 152"/>
                <a:gd name="T45" fmla="*/ 4 h 62"/>
                <a:gd name="T46" fmla="*/ 211 w 152"/>
                <a:gd name="T47" fmla="*/ 4 h 62"/>
                <a:gd name="T48" fmla="*/ 211 w 152"/>
                <a:gd name="T49" fmla="*/ 73 h 62"/>
                <a:gd name="T50" fmla="*/ 199 w 152"/>
                <a:gd name="T51" fmla="*/ 63 h 62"/>
                <a:gd name="T52" fmla="*/ 187 w 152"/>
                <a:gd name="T53" fmla="*/ 6 h 62"/>
                <a:gd name="T54" fmla="*/ 176 w 152"/>
                <a:gd name="T55" fmla="*/ 2 h 62"/>
                <a:gd name="T56" fmla="*/ 167 w 152"/>
                <a:gd name="T57" fmla="*/ 0 h 62"/>
                <a:gd name="T58" fmla="*/ 137 w 152"/>
                <a:gd name="T59" fmla="*/ 2 h 62"/>
                <a:gd name="T60" fmla="*/ 104 w 152"/>
                <a:gd name="T61" fmla="*/ 4 h 62"/>
                <a:gd name="T62" fmla="*/ 80 w 152"/>
                <a:gd name="T63" fmla="*/ 116 h 62"/>
                <a:gd name="T64" fmla="*/ 72 w 152"/>
                <a:gd name="T65" fmla="*/ 155 h 62"/>
                <a:gd name="T66" fmla="*/ 66 w 152"/>
                <a:gd name="T67" fmla="*/ 182 h 62"/>
                <a:gd name="T68" fmla="*/ 52 w 152"/>
                <a:gd name="T69" fmla="*/ 230 h 62"/>
                <a:gd name="T70" fmla="*/ 12 w 152"/>
                <a:gd name="T71" fmla="*/ 271 h 62"/>
                <a:gd name="T72" fmla="*/ 6 w 152"/>
                <a:gd name="T73" fmla="*/ 294 h 62"/>
                <a:gd name="T74" fmla="*/ 0 w 152"/>
                <a:gd name="T75" fmla="*/ 339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0" name="Freeform 227"/>
            <p:cNvSpPr>
              <a:spLocks noChangeAspect="1"/>
            </p:cNvSpPr>
            <p:nvPr/>
          </p:nvSpPr>
          <p:spPr bwMode="auto">
            <a:xfrm>
              <a:off x="1367" y="949"/>
              <a:ext cx="57" cy="31"/>
            </a:xfrm>
            <a:custGeom>
              <a:avLst/>
              <a:gdLst>
                <a:gd name="T0" fmla="*/ 64 w 56"/>
                <a:gd name="T1" fmla="*/ 397 h 28"/>
                <a:gd name="T2" fmla="*/ 60 w 56"/>
                <a:gd name="T3" fmla="*/ 375 h 28"/>
                <a:gd name="T4" fmla="*/ 58 w 56"/>
                <a:gd name="T5" fmla="*/ 344 h 28"/>
                <a:gd name="T6" fmla="*/ 54 w 56"/>
                <a:gd name="T7" fmla="*/ 254 h 28"/>
                <a:gd name="T8" fmla="*/ 22 w 56"/>
                <a:gd name="T9" fmla="*/ 254 h 28"/>
                <a:gd name="T10" fmla="*/ 14 w 56"/>
                <a:gd name="T11" fmla="*/ 254 h 28"/>
                <a:gd name="T12" fmla="*/ 6 w 56"/>
                <a:gd name="T13" fmla="*/ 254 h 28"/>
                <a:gd name="T14" fmla="*/ 0 w 56"/>
                <a:gd name="T15" fmla="*/ 229 h 28"/>
                <a:gd name="T16" fmla="*/ 10 w 56"/>
                <a:gd name="T17" fmla="*/ 92 h 28"/>
                <a:gd name="T18" fmla="*/ 16 w 56"/>
                <a:gd name="T19" fmla="*/ 2 h 28"/>
                <a:gd name="T20" fmla="*/ 26 w 56"/>
                <a:gd name="T21" fmla="*/ 0 h 28"/>
                <a:gd name="T22" fmla="*/ 56 w 56"/>
                <a:gd name="T23" fmla="*/ 2 h 28"/>
                <a:gd name="T24" fmla="*/ 58 w 56"/>
                <a:gd name="T25" fmla="*/ 4 h 28"/>
                <a:gd name="T26" fmla="*/ 60 w 56"/>
                <a:gd name="T27" fmla="*/ 92 h 28"/>
                <a:gd name="T28" fmla="*/ 64 w 56"/>
                <a:gd name="T29" fmla="*/ 113 h 28"/>
                <a:gd name="T30" fmla="*/ 70 w 56"/>
                <a:gd name="T31" fmla="*/ 113 h 28"/>
                <a:gd name="T32" fmla="*/ 78 w 56"/>
                <a:gd name="T33" fmla="*/ 138 h 28"/>
                <a:gd name="T34" fmla="*/ 82 w 56"/>
                <a:gd name="T35" fmla="*/ 169 h 28"/>
                <a:gd name="T36" fmla="*/ 82 w 56"/>
                <a:gd name="T37" fmla="*/ 229 h 28"/>
                <a:gd name="T38" fmla="*/ 82 w 56"/>
                <a:gd name="T39" fmla="*/ 311 h 28"/>
                <a:gd name="T40" fmla="*/ 78 w 56"/>
                <a:gd name="T41" fmla="*/ 375 h 28"/>
                <a:gd name="T42" fmla="*/ 72 w 56"/>
                <a:gd name="T43" fmla="*/ 397 h 28"/>
                <a:gd name="T44" fmla="*/ 64 w 56"/>
                <a:gd name="T45" fmla="*/ 397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1" name="Freeform 228"/>
            <p:cNvSpPr>
              <a:spLocks noChangeAspect="1"/>
            </p:cNvSpPr>
            <p:nvPr/>
          </p:nvSpPr>
          <p:spPr bwMode="auto">
            <a:xfrm>
              <a:off x="1058" y="1039"/>
              <a:ext cx="223" cy="93"/>
            </a:xfrm>
            <a:custGeom>
              <a:avLst/>
              <a:gdLst>
                <a:gd name="T0" fmla="*/ 330 w 218"/>
                <a:gd name="T1" fmla="*/ 506 h 86"/>
                <a:gd name="T2" fmla="*/ 320 w 218"/>
                <a:gd name="T3" fmla="*/ 570 h 86"/>
                <a:gd name="T4" fmla="*/ 306 w 218"/>
                <a:gd name="T5" fmla="*/ 636 h 86"/>
                <a:gd name="T6" fmla="*/ 282 w 218"/>
                <a:gd name="T7" fmla="*/ 636 h 86"/>
                <a:gd name="T8" fmla="*/ 237 w 218"/>
                <a:gd name="T9" fmla="*/ 570 h 86"/>
                <a:gd name="T10" fmla="*/ 229 w 218"/>
                <a:gd name="T11" fmla="*/ 527 h 86"/>
                <a:gd name="T12" fmla="*/ 179 w 218"/>
                <a:gd name="T13" fmla="*/ 544 h 86"/>
                <a:gd name="T14" fmla="*/ 149 w 218"/>
                <a:gd name="T15" fmla="*/ 593 h 86"/>
                <a:gd name="T16" fmla="*/ 116 w 218"/>
                <a:gd name="T17" fmla="*/ 660 h 86"/>
                <a:gd name="T18" fmla="*/ 70 w 218"/>
                <a:gd name="T19" fmla="*/ 641 h 86"/>
                <a:gd name="T20" fmla="*/ 56 w 218"/>
                <a:gd name="T21" fmla="*/ 660 h 86"/>
                <a:gd name="T22" fmla="*/ 60 w 218"/>
                <a:gd name="T23" fmla="*/ 588 h 86"/>
                <a:gd name="T24" fmla="*/ 50 w 218"/>
                <a:gd name="T25" fmla="*/ 570 h 86"/>
                <a:gd name="T26" fmla="*/ 6 w 218"/>
                <a:gd name="T27" fmla="*/ 527 h 86"/>
                <a:gd name="T28" fmla="*/ 14 w 218"/>
                <a:gd name="T29" fmla="*/ 465 h 86"/>
                <a:gd name="T30" fmla="*/ 137 w 218"/>
                <a:gd name="T31" fmla="*/ 433 h 86"/>
                <a:gd name="T32" fmla="*/ 140 w 218"/>
                <a:gd name="T33" fmla="*/ 400 h 86"/>
                <a:gd name="T34" fmla="*/ 12 w 218"/>
                <a:gd name="T35" fmla="*/ 356 h 86"/>
                <a:gd name="T36" fmla="*/ 20 w 218"/>
                <a:gd name="T37" fmla="*/ 292 h 86"/>
                <a:gd name="T38" fmla="*/ 48 w 218"/>
                <a:gd name="T39" fmla="*/ 250 h 86"/>
                <a:gd name="T40" fmla="*/ 74 w 218"/>
                <a:gd name="T41" fmla="*/ 198 h 86"/>
                <a:gd name="T42" fmla="*/ 131 w 218"/>
                <a:gd name="T43" fmla="*/ 156 h 86"/>
                <a:gd name="T44" fmla="*/ 171 w 218"/>
                <a:gd name="T45" fmla="*/ 6 h 86"/>
                <a:gd name="T46" fmla="*/ 179 w 218"/>
                <a:gd name="T47" fmla="*/ 141 h 86"/>
                <a:gd name="T48" fmla="*/ 199 w 218"/>
                <a:gd name="T49" fmla="*/ 120 h 86"/>
                <a:gd name="T50" fmla="*/ 229 w 218"/>
                <a:gd name="T51" fmla="*/ 156 h 86"/>
                <a:gd name="T52" fmla="*/ 239 w 218"/>
                <a:gd name="T53" fmla="*/ 120 h 86"/>
                <a:gd name="T54" fmla="*/ 250 w 218"/>
                <a:gd name="T55" fmla="*/ 88 h 86"/>
                <a:gd name="T56" fmla="*/ 274 w 218"/>
                <a:gd name="T57" fmla="*/ 120 h 86"/>
                <a:gd name="T58" fmla="*/ 267 w 218"/>
                <a:gd name="T59" fmla="*/ 231 h 86"/>
                <a:gd name="T60" fmla="*/ 279 w 218"/>
                <a:gd name="T61" fmla="*/ 231 h 86"/>
                <a:gd name="T62" fmla="*/ 288 w 218"/>
                <a:gd name="T63" fmla="*/ 183 h 86"/>
                <a:gd name="T64" fmla="*/ 295 w 218"/>
                <a:gd name="T65" fmla="*/ 88 h 86"/>
                <a:gd name="T66" fmla="*/ 335 w 218"/>
                <a:gd name="T67" fmla="*/ 4 h 86"/>
                <a:gd name="T68" fmla="*/ 393 w 218"/>
                <a:gd name="T69" fmla="*/ 0 h 86"/>
                <a:gd name="T70" fmla="*/ 378 w 218"/>
                <a:gd name="T71" fmla="*/ 75 h 86"/>
                <a:gd name="T72" fmla="*/ 330 w 218"/>
                <a:gd name="T73" fmla="*/ 250 h 86"/>
                <a:gd name="T74" fmla="*/ 320 w 218"/>
                <a:gd name="T75" fmla="*/ 356 h 86"/>
                <a:gd name="T76" fmla="*/ 327 w 218"/>
                <a:gd name="T77" fmla="*/ 400 h 86"/>
                <a:gd name="T78" fmla="*/ 362 w 218"/>
                <a:gd name="T79" fmla="*/ 433 h 86"/>
                <a:gd name="T80" fmla="*/ 368 w 218"/>
                <a:gd name="T81" fmla="*/ 469 h 86"/>
                <a:gd name="T82" fmla="*/ 354 w 218"/>
                <a:gd name="T83" fmla="*/ 527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2" name="Freeform 229"/>
            <p:cNvSpPr>
              <a:spLocks noChangeAspect="1"/>
            </p:cNvSpPr>
            <p:nvPr/>
          </p:nvSpPr>
          <p:spPr bwMode="auto">
            <a:xfrm>
              <a:off x="1162" y="989"/>
              <a:ext cx="145" cy="37"/>
            </a:xfrm>
            <a:custGeom>
              <a:avLst/>
              <a:gdLst>
                <a:gd name="T0" fmla="*/ 64 w 142"/>
                <a:gd name="T1" fmla="*/ 308 h 34"/>
                <a:gd name="T2" fmla="*/ 60 w 142"/>
                <a:gd name="T3" fmla="*/ 291 h 34"/>
                <a:gd name="T4" fmla="*/ 56 w 142"/>
                <a:gd name="T5" fmla="*/ 291 h 34"/>
                <a:gd name="T6" fmla="*/ 60 w 142"/>
                <a:gd name="T7" fmla="*/ 247 h 34"/>
                <a:gd name="T8" fmla="*/ 66 w 142"/>
                <a:gd name="T9" fmla="*/ 227 h 34"/>
                <a:gd name="T10" fmla="*/ 20 w 142"/>
                <a:gd name="T11" fmla="*/ 209 h 34"/>
                <a:gd name="T12" fmla="*/ 0 w 142"/>
                <a:gd name="T13" fmla="*/ 192 h 34"/>
                <a:gd name="T14" fmla="*/ 2 w 142"/>
                <a:gd name="T15" fmla="*/ 176 h 34"/>
                <a:gd name="T16" fmla="*/ 8 w 142"/>
                <a:gd name="T17" fmla="*/ 162 h 34"/>
                <a:gd name="T18" fmla="*/ 52 w 142"/>
                <a:gd name="T19" fmla="*/ 89 h 34"/>
                <a:gd name="T20" fmla="*/ 70 w 142"/>
                <a:gd name="T21" fmla="*/ 4 h 34"/>
                <a:gd name="T22" fmla="*/ 97 w 142"/>
                <a:gd name="T23" fmla="*/ 0 h 34"/>
                <a:gd name="T24" fmla="*/ 101 w 142"/>
                <a:gd name="T25" fmla="*/ 63 h 34"/>
                <a:gd name="T26" fmla="*/ 105 w 142"/>
                <a:gd name="T27" fmla="*/ 63 h 34"/>
                <a:gd name="T28" fmla="*/ 122 w 142"/>
                <a:gd name="T29" fmla="*/ 63 h 34"/>
                <a:gd name="T30" fmla="*/ 122 w 142"/>
                <a:gd name="T31" fmla="*/ 125 h 34"/>
                <a:gd name="T32" fmla="*/ 126 w 142"/>
                <a:gd name="T33" fmla="*/ 162 h 34"/>
                <a:gd name="T34" fmla="*/ 129 w 142"/>
                <a:gd name="T35" fmla="*/ 176 h 34"/>
                <a:gd name="T36" fmla="*/ 138 w 142"/>
                <a:gd name="T37" fmla="*/ 176 h 34"/>
                <a:gd name="T38" fmla="*/ 156 w 142"/>
                <a:gd name="T39" fmla="*/ 162 h 34"/>
                <a:gd name="T40" fmla="*/ 168 w 142"/>
                <a:gd name="T41" fmla="*/ 125 h 34"/>
                <a:gd name="T42" fmla="*/ 184 w 142"/>
                <a:gd name="T43" fmla="*/ 63 h 34"/>
                <a:gd name="T44" fmla="*/ 200 w 142"/>
                <a:gd name="T45" fmla="*/ 0 h 34"/>
                <a:gd name="T46" fmla="*/ 214 w 142"/>
                <a:gd name="T47" fmla="*/ 0 h 34"/>
                <a:gd name="T48" fmla="*/ 214 w 142"/>
                <a:gd name="T49" fmla="*/ 75 h 34"/>
                <a:gd name="T50" fmla="*/ 208 w 142"/>
                <a:gd name="T51" fmla="*/ 106 h 34"/>
                <a:gd name="T52" fmla="*/ 224 w 142"/>
                <a:gd name="T53" fmla="*/ 125 h 34"/>
                <a:gd name="T54" fmla="*/ 244 w 142"/>
                <a:gd name="T55" fmla="*/ 125 h 34"/>
                <a:gd name="T56" fmla="*/ 220 w 142"/>
                <a:gd name="T57" fmla="*/ 209 h 34"/>
                <a:gd name="T58" fmla="*/ 208 w 142"/>
                <a:gd name="T59" fmla="*/ 269 h 34"/>
                <a:gd name="T60" fmla="*/ 192 w 142"/>
                <a:gd name="T61" fmla="*/ 269 h 34"/>
                <a:gd name="T62" fmla="*/ 180 w 142"/>
                <a:gd name="T63" fmla="*/ 269 h 34"/>
                <a:gd name="T64" fmla="*/ 172 w 142"/>
                <a:gd name="T65" fmla="*/ 247 h 34"/>
                <a:gd name="T66" fmla="*/ 165 w 142"/>
                <a:gd name="T67" fmla="*/ 227 h 34"/>
                <a:gd name="T68" fmla="*/ 156 w 142"/>
                <a:gd name="T69" fmla="*/ 209 h 34"/>
                <a:gd name="T70" fmla="*/ 135 w 142"/>
                <a:gd name="T71" fmla="*/ 227 h 34"/>
                <a:gd name="T72" fmla="*/ 113 w 142"/>
                <a:gd name="T73" fmla="*/ 269 h 34"/>
                <a:gd name="T74" fmla="*/ 85 w 142"/>
                <a:gd name="T75" fmla="*/ 291 h 34"/>
                <a:gd name="T76" fmla="*/ 64 w 142"/>
                <a:gd name="T77" fmla="*/ 308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3" name="Freeform 230"/>
            <p:cNvSpPr>
              <a:spLocks noChangeAspect="1"/>
            </p:cNvSpPr>
            <p:nvPr/>
          </p:nvSpPr>
          <p:spPr bwMode="auto">
            <a:xfrm>
              <a:off x="1244" y="957"/>
              <a:ext cx="72" cy="21"/>
            </a:xfrm>
            <a:custGeom>
              <a:avLst/>
              <a:gdLst>
                <a:gd name="T0" fmla="*/ 14 w 70"/>
                <a:gd name="T1" fmla="*/ 66 h 20"/>
                <a:gd name="T2" fmla="*/ 6 w 70"/>
                <a:gd name="T3" fmla="*/ 60 h 20"/>
                <a:gd name="T4" fmla="*/ 0 w 70"/>
                <a:gd name="T5" fmla="*/ 49 h 20"/>
                <a:gd name="T6" fmla="*/ 10 w 70"/>
                <a:gd name="T7" fmla="*/ 45 h 20"/>
                <a:gd name="T8" fmla="*/ 46 w 70"/>
                <a:gd name="T9" fmla="*/ 45 h 20"/>
                <a:gd name="T10" fmla="*/ 55 w 70"/>
                <a:gd name="T11" fmla="*/ 10 h 20"/>
                <a:gd name="T12" fmla="*/ 59 w 70"/>
                <a:gd name="T13" fmla="*/ 10 h 20"/>
                <a:gd name="T14" fmla="*/ 63 w 70"/>
                <a:gd name="T15" fmla="*/ 8 h 20"/>
                <a:gd name="T16" fmla="*/ 110 w 70"/>
                <a:gd name="T17" fmla="*/ 0 h 20"/>
                <a:gd name="T18" fmla="*/ 128 w 70"/>
                <a:gd name="T19" fmla="*/ 2 h 20"/>
                <a:gd name="T20" fmla="*/ 144 w 70"/>
                <a:gd name="T21" fmla="*/ 4 h 20"/>
                <a:gd name="T22" fmla="*/ 128 w 70"/>
                <a:gd name="T23" fmla="*/ 10 h 20"/>
                <a:gd name="T24" fmla="*/ 110 w 70"/>
                <a:gd name="T25" fmla="*/ 54 h 20"/>
                <a:gd name="T26" fmla="*/ 63 w 70"/>
                <a:gd name="T27" fmla="*/ 66 h 20"/>
                <a:gd name="T28" fmla="*/ 63 w 70"/>
                <a:gd name="T29" fmla="*/ 60 h 20"/>
                <a:gd name="T30" fmla="*/ 59 w 70"/>
                <a:gd name="T31" fmla="*/ 60 h 20"/>
                <a:gd name="T32" fmla="*/ 50 w 70"/>
                <a:gd name="T33" fmla="*/ 60 h 20"/>
                <a:gd name="T34" fmla="*/ 14 w 70"/>
                <a:gd name="T35" fmla="*/ 6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4" name="Freeform 231"/>
            <p:cNvSpPr>
              <a:spLocks noChangeAspect="1"/>
            </p:cNvSpPr>
            <p:nvPr/>
          </p:nvSpPr>
          <p:spPr bwMode="auto">
            <a:xfrm>
              <a:off x="1334" y="989"/>
              <a:ext cx="73" cy="28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67 h 26"/>
                <a:gd name="T4" fmla="*/ 24 w 72"/>
                <a:gd name="T5" fmla="*/ 78 h 26"/>
                <a:gd name="T6" fmla="*/ 26 w 72"/>
                <a:gd name="T7" fmla="*/ 5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62 w 72"/>
                <a:gd name="T15" fmla="*/ 58 h 26"/>
                <a:gd name="T16" fmla="*/ 68 w 72"/>
                <a:gd name="T17" fmla="*/ 78 h 26"/>
                <a:gd name="T18" fmla="*/ 70 w 72"/>
                <a:gd name="T19" fmla="*/ 4 h 26"/>
                <a:gd name="T20" fmla="*/ 72 w 72"/>
                <a:gd name="T21" fmla="*/ 0 h 26"/>
                <a:gd name="T22" fmla="*/ 76 w 72"/>
                <a:gd name="T23" fmla="*/ 0 h 26"/>
                <a:gd name="T24" fmla="*/ 86 w 72"/>
                <a:gd name="T25" fmla="*/ 2 h 26"/>
                <a:gd name="T26" fmla="*/ 92 w 72"/>
                <a:gd name="T27" fmla="*/ 2 h 26"/>
                <a:gd name="T28" fmla="*/ 96 w 72"/>
                <a:gd name="T29" fmla="*/ 0 h 26"/>
                <a:gd name="T30" fmla="*/ 98 w 72"/>
                <a:gd name="T31" fmla="*/ 6 h 26"/>
                <a:gd name="T32" fmla="*/ 94 w 72"/>
                <a:gd name="T33" fmla="*/ 78 h 26"/>
                <a:gd name="T34" fmla="*/ 86 w 72"/>
                <a:gd name="T35" fmla="*/ 121 h 26"/>
                <a:gd name="T36" fmla="*/ 76 w 72"/>
                <a:gd name="T37" fmla="*/ 151 h 26"/>
                <a:gd name="T38" fmla="*/ 72 w 72"/>
                <a:gd name="T39" fmla="*/ 151 h 26"/>
                <a:gd name="T40" fmla="*/ 66 w 72"/>
                <a:gd name="T41" fmla="*/ 151 h 26"/>
                <a:gd name="T42" fmla="*/ 62 w 72"/>
                <a:gd name="T43" fmla="*/ 176 h 26"/>
                <a:gd name="T44" fmla="*/ 30 w 72"/>
                <a:gd name="T45" fmla="*/ 176 h 26"/>
                <a:gd name="T46" fmla="*/ 26 w 72"/>
                <a:gd name="T47" fmla="*/ 176 h 26"/>
                <a:gd name="T48" fmla="*/ 22 w 72"/>
                <a:gd name="T49" fmla="*/ 163 h 26"/>
                <a:gd name="T50" fmla="*/ 20 w 72"/>
                <a:gd name="T51" fmla="*/ 151 h 26"/>
                <a:gd name="T52" fmla="*/ 20 w 72"/>
                <a:gd name="T53" fmla="*/ 104 h 26"/>
                <a:gd name="T54" fmla="*/ 6 w 72"/>
                <a:gd name="T55" fmla="*/ 104 h 26"/>
                <a:gd name="T56" fmla="*/ 2 w 72"/>
                <a:gd name="T57" fmla="*/ 90 h 26"/>
                <a:gd name="T58" fmla="*/ 0 w 72"/>
                <a:gd name="T59" fmla="*/ 67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67 h 26"/>
                <a:gd name="T74" fmla="*/ 18 w 72"/>
                <a:gd name="T75" fmla="*/ 5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5" name="Freeform 232"/>
            <p:cNvSpPr>
              <a:spLocks noChangeAspect="1"/>
            </p:cNvSpPr>
            <p:nvPr/>
          </p:nvSpPr>
          <p:spPr bwMode="auto">
            <a:xfrm>
              <a:off x="1438" y="957"/>
              <a:ext cx="40" cy="21"/>
            </a:xfrm>
            <a:custGeom>
              <a:avLst/>
              <a:gdLst>
                <a:gd name="T0" fmla="*/ 127 w 38"/>
                <a:gd name="T1" fmla="*/ 6 h 20"/>
                <a:gd name="T2" fmla="*/ 107 w 38"/>
                <a:gd name="T3" fmla="*/ 10 h 20"/>
                <a:gd name="T4" fmla="*/ 121 w 38"/>
                <a:gd name="T5" fmla="*/ 45 h 20"/>
                <a:gd name="T6" fmla="*/ 141 w 38"/>
                <a:gd name="T7" fmla="*/ 45 h 20"/>
                <a:gd name="T8" fmla="*/ 134 w 38"/>
                <a:gd name="T9" fmla="*/ 60 h 20"/>
                <a:gd name="T10" fmla="*/ 141 w 38"/>
                <a:gd name="T11" fmla="*/ 66 h 20"/>
                <a:gd name="T12" fmla="*/ 58 w 38"/>
                <a:gd name="T13" fmla="*/ 66 h 20"/>
                <a:gd name="T14" fmla="*/ 8 w 38"/>
                <a:gd name="T15" fmla="*/ 49 h 20"/>
                <a:gd name="T16" fmla="*/ 2 w 38"/>
                <a:gd name="T17" fmla="*/ 45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52 w 38"/>
                <a:gd name="T27" fmla="*/ 0 h 20"/>
                <a:gd name="T28" fmla="*/ 97 w 38"/>
                <a:gd name="T29" fmla="*/ 4 h 20"/>
                <a:gd name="T30" fmla="*/ 127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6" name="Freeform 233"/>
            <p:cNvSpPr>
              <a:spLocks noChangeAspect="1"/>
            </p:cNvSpPr>
            <p:nvPr/>
          </p:nvSpPr>
          <p:spPr bwMode="auto">
            <a:xfrm>
              <a:off x="1487" y="899"/>
              <a:ext cx="419" cy="100"/>
            </a:xfrm>
            <a:custGeom>
              <a:avLst/>
              <a:gdLst>
                <a:gd name="T0" fmla="*/ 320 w 410"/>
                <a:gd name="T1" fmla="*/ 534 h 92"/>
                <a:gd name="T2" fmla="*/ 299 w 410"/>
                <a:gd name="T3" fmla="*/ 477 h 92"/>
                <a:gd name="T4" fmla="*/ 293 w 410"/>
                <a:gd name="T5" fmla="*/ 612 h 92"/>
                <a:gd name="T6" fmla="*/ 279 w 410"/>
                <a:gd name="T7" fmla="*/ 676 h 92"/>
                <a:gd name="T8" fmla="*/ 263 w 410"/>
                <a:gd name="T9" fmla="*/ 676 h 92"/>
                <a:gd name="T10" fmla="*/ 248 w 410"/>
                <a:gd name="T11" fmla="*/ 622 h 92"/>
                <a:gd name="T12" fmla="*/ 255 w 410"/>
                <a:gd name="T13" fmla="*/ 665 h 92"/>
                <a:gd name="T14" fmla="*/ 248 w 410"/>
                <a:gd name="T15" fmla="*/ 777 h 92"/>
                <a:gd name="T16" fmla="*/ 218 w 410"/>
                <a:gd name="T17" fmla="*/ 799 h 92"/>
                <a:gd name="T18" fmla="*/ 202 w 410"/>
                <a:gd name="T19" fmla="*/ 777 h 92"/>
                <a:gd name="T20" fmla="*/ 83 w 410"/>
                <a:gd name="T21" fmla="*/ 745 h 92"/>
                <a:gd name="T22" fmla="*/ 56 w 410"/>
                <a:gd name="T23" fmla="*/ 777 h 92"/>
                <a:gd name="T24" fmla="*/ 52 w 410"/>
                <a:gd name="T25" fmla="*/ 745 h 92"/>
                <a:gd name="T26" fmla="*/ 52 w 410"/>
                <a:gd name="T27" fmla="*/ 676 h 92"/>
                <a:gd name="T28" fmla="*/ 64 w 410"/>
                <a:gd name="T29" fmla="*/ 676 h 92"/>
                <a:gd name="T30" fmla="*/ 95 w 410"/>
                <a:gd name="T31" fmla="*/ 655 h 92"/>
                <a:gd name="T32" fmla="*/ 107 w 410"/>
                <a:gd name="T33" fmla="*/ 572 h 92"/>
                <a:gd name="T34" fmla="*/ 132 w 410"/>
                <a:gd name="T35" fmla="*/ 603 h 92"/>
                <a:gd name="T36" fmla="*/ 144 w 410"/>
                <a:gd name="T37" fmla="*/ 622 h 92"/>
                <a:gd name="T38" fmla="*/ 144 w 410"/>
                <a:gd name="T39" fmla="*/ 563 h 92"/>
                <a:gd name="T40" fmla="*/ 138 w 410"/>
                <a:gd name="T41" fmla="*/ 477 h 92"/>
                <a:gd name="T42" fmla="*/ 126 w 410"/>
                <a:gd name="T43" fmla="*/ 477 h 92"/>
                <a:gd name="T44" fmla="*/ 91 w 410"/>
                <a:gd name="T45" fmla="*/ 484 h 92"/>
                <a:gd name="T46" fmla="*/ 64 w 410"/>
                <a:gd name="T47" fmla="*/ 511 h 92"/>
                <a:gd name="T48" fmla="*/ 12 w 410"/>
                <a:gd name="T49" fmla="*/ 484 h 92"/>
                <a:gd name="T50" fmla="*/ 4 w 410"/>
                <a:gd name="T51" fmla="*/ 439 h 92"/>
                <a:gd name="T52" fmla="*/ 0 w 410"/>
                <a:gd name="T53" fmla="*/ 372 h 92"/>
                <a:gd name="T54" fmla="*/ 8 w 410"/>
                <a:gd name="T55" fmla="*/ 291 h 92"/>
                <a:gd name="T56" fmla="*/ 75 w 410"/>
                <a:gd name="T57" fmla="*/ 226 h 92"/>
                <a:gd name="T58" fmla="*/ 147 w 410"/>
                <a:gd name="T59" fmla="*/ 246 h 92"/>
                <a:gd name="T60" fmla="*/ 182 w 410"/>
                <a:gd name="T61" fmla="*/ 336 h 92"/>
                <a:gd name="T62" fmla="*/ 198 w 410"/>
                <a:gd name="T63" fmla="*/ 343 h 92"/>
                <a:gd name="T64" fmla="*/ 205 w 410"/>
                <a:gd name="T65" fmla="*/ 284 h 92"/>
                <a:gd name="T66" fmla="*/ 221 w 410"/>
                <a:gd name="T67" fmla="*/ 246 h 92"/>
                <a:gd name="T68" fmla="*/ 248 w 410"/>
                <a:gd name="T69" fmla="*/ 291 h 92"/>
                <a:gd name="T70" fmla="*/ 271 w 410"/>
                <a:gd name="T71" fmla="*/ 336 h 92"/>
                <a:gd name="T72" fmla="*/ 263 w 410"/>
                <a:gd name="T73" fmla="*/ 284 h 92"/>
                <a:gd name="T74" fmla="*/ 228 w 410"/>
                <a:gd name="T75" fmla="*/ 226 h 92"/>
                <a:gd name="T76" fmla="*/ 186 w 410"/>
                <a:gd name="T77" fmla="*/ 226 h 92"/>
                <a:gd name="T78" fmla="*/ 153 w 410"/>
                <a:gd name="T79" fmla="*/ 226 h 92"/>
                <a:gd name="T80" fmla="*/ 147 w 410"/>
                <a:gd name="T81" fmla="*/ 191 h 92"/>
                <a:gd name="T82" fmla="*/ 156 w 410"/>
                <a:gd name="T83" fmla="*/ 116 h 92"/>
                <a:gd name="T84" fmla="*/ 238 w 410"/>
                <a:gd name="T85" fmla="*/ 116 h 92"/>
                <a:gd name="T86" fmla="*/ 267 w 410"/>
                <a:gd name="T87" fmla="*/ 83 h 92"/>
                <a:gd name="T88" fmla="*/ 299 w 410"/>
                <a:gd name="T89" fmla="*/ 70 h 92"/>
                <a:gd name="T90" fmla="*/ 315 w 410"/>
                <a:gd name="T91" fmla="*/ 83 h 92"/>
                <a:gd name="T92" fmla="*/ 327 w 410"/>
                <a:gd name="T93" fmla="*/ 98 h 92"/>
                <a:gd name="T94" fmla="*/ 383 w 410"/>
                <a:gd name="T95" fmla="*/ 4 h 92"/>
                <a:gd name="T96" fmla="*/ 477 w 410"/>
                <a:gd name="T97" fmla="*/ 0 h 92"/>
                <a:gd name="T98" fmla="*/ 618 w 410"/>
                <a:gd name="T99" fmla="*/ 2 h 92"/>
                <a:gd name="T100" fmla="*/ 689 w 410"/>
                <a:gd name="T101" fmla="*/ 59 h 92"/>
                <a:gd name="T102" fmla="*/ 697 w 410"/>
                <a:gd name="T103" fmla="*/ 162 h 92"/>
                <a:gd name="T104" fmla="*/ 630 w 410"/>
                <a:gd name="T105" fmla="*/ 226 h 92"/>
                <a:gd name="T106" fmla="*/ 598 w 410"/>
                <a:gd name="T107" fmla="*/ 226 h 92"/>
                <a:gd name="T108" fmla="*/ 588 w 410"/>
                <a:gd name="T109" fmla="*/ 226 h 92"/>
                <a:gd name="T110" fmla="*/ 588 w 410"/>
                <a:gd name="T111" fmla="*/ 246 h 92"/>
                <a:gd name="T112" fmla="*/ 534 w 410"/>
                <a:gd name="T113" fmla="*/ 246 h 92"/>
                <a:gd name="T114" fmla="*/ 496 w 410"/>
                <a:gd name="T115" fmla="*/ 291 h 92"/>
                <a:gd name="T116" fmla="*/ 455 w 410"/>
                <a:gd name="T117" fmla="*/ 343 h 92"/>
                <a:gd name="T118" fmla="*/ 408 w 410"/>
                <a:gd name="T119" fmla="*/ 343 h 92"/>
                <a:gd name="T120" fmla="*/ 392 w 410"/>
                <a:gd name="T121" fmla="*/ 383 h 92"/>
                <a:gd name="T122" fmla="*/ 374 w 410"/>
                <a:gd name="T123" fmla="*/ 484 h 92"/>
                <a:gd name="T124" fmla="*/ 329 w 410"/>
                <a:gd name="T125" fmla="*/ 563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7" name="Freeform 234"/>
            <p:cNvSpPr>
              <a:spLocks noChangeAspect="1"/>
            </p:cNvSpPr>
            <p:nvPr/>
          </p:nvSpPr>
          <p:spPr bwMode="auto">
            <a:xfrm>
              <a:off x="1426" y="1039"/>
              <a:ext cx="312" cy="219"/>
            </a:xfrm>
            <a:custGeom>
              <a:avLst/>
              <a:gdLst>
                <a:gd name="T0" fmla="*/ 220 w 306"/>
                <a:gd name="T1" fmla="*/ 81 h 202"/>
                <a:gd name="T2" fmla="*/ 233 w 306"/>
                <a:gd name="T3" fmla="*/ 2 h 202"/>
                <a:gd name="T4" fmla="*/ 281 w 306"/>
                <a:gd name="T5" fmla="*/ 4 h 202"/>
                <a:gd name="T6" fmla="*/ 309 w 306"/>
                <a:gd name="T7" fmla="*/ 112 h 202"/>
                <a:gd name="T8" fmla="*/ 309 w 306"/>
                <a:gd name="T9" fmla="*/ 167 h 202"/>
                <a:gd name="T10" fmla="*/ 327 w 306"/>
                <a:gd name="T11" fmla="*/ 249 h 202"/>
                <a:gd name="T12" fmla="*/ 347 w 306"/>
                <a:gd name="T13" fmla="*/ 293 h 202"/>
                <a:gd name="T14" fmla="*/ 378 w 306"/>
                <a:gd name="T15" fmla="*/ 312 h 202"/>
                <a:gd name="T16" fmla="*/ 420 w 306"/>
                <a:gd name="T17" fmla="*/ 558 h 202"/>
                <a:gd name="T18" fmla="*/ 388 w 306"/>
                <a:gd name="T19" fmla="*/ 643 h 202"/>
                <a:gd name="T20" fmla="*/ 417 w 306"/>
                <a:gd name="T21" fmla="*/ 712 h 202"/>
                <a:gd name="T22" fmla="*/ 461 w 306"/>
                <a:gd name="T23" fmla="*/ 850 h 202"/>
                <a:gd name="T24" fmla="*/ 477 w 306"/>
                <a:gd name="T25" fmla="*/ 907 h 202"/>
                <a:gd name="T26" fmla="*/ 500 w 306"/>
                <a:gd name="T27" fmla="*/ 924 h 202"/>
                <a:gd name="T28" fmla="*/ 490 w 306"/>
                <a:gd name="T29" fmla="*/ 991 h 202"/>
                <a:gd name="T30" fmla="*/ 468 w 306"/>
                <a:gd name="T31" fmla="*/ 1074 h 202"/>
                <a:gd name="T32" fmla="*/ 436 w 306"/>
                <a:gd name="T33" fmla="*/ 1156 h 202"/>
                <a:gd name="T34" fmla="*/ 413 w 306"/>
                <a:gd name="T35" fmla="*/ 1156 h 202"/>
                <a:gd name="T36" fmla="*/ 408 w 306"/>
                <a:gd name="T37" fmla="*/ 1049 h 202"/>
                <a:gd name="T38" fmla="*/ 378 w 306"/>
                <a:gd name="T39" fmla="*/ 1039 h 202"/>
                <a:gd name="T40" fmla="*/ 350 w 306"/>
                <a:gd name="T41" fmla="*/ 1065 h 202"/>
                <a:gd name="T42" fmla="*/ 368 w 306"/>
                <a:gd name="T43" fmla="*/ 1133 h 202"/>
                <a:gd name="T44" fmla="*/ 392 w 306"/>
                <a:gd name="T45" fmla="*/ 1253 h 202"/>
                <a:gd name="T46" fmla="*/ 388 w 306"/>
                <a:gd name="T47" fmla="*/ 1435 h 202"/>
                <a:gd name="T48" fmla="*/ 392 w 306"/>
                <a:gd name="T49" fmla="*/ 1548 h 202"/>
                <a:gd name="T50" fmla="*/ 347 w 306"/>
                <a:gd name="T51" fmla="*/ 1450 h 202"/>
                <a:gd name="T52" fmla="*/ 333 w 306"/>
                <a:gd name="T53" fmla="*/ 1383 h 202"/>
                <a:gd name="T54" fmla="*/ 309 w 306"/>
                <a:gd name="T55" fmla="*/ 1383 h 202"/>
                <a:gd name="T56" fmla="*/ 343 w 306"/>
                <a:gd name="T57" fmla="*/ 1631 h 202"/>
                <a:gd name="T58" fmla="*/ 312 w 306"/>
                <a:gd name="T59" fmla="*/ 1596 h 202"/>
                <a:gd name="T60" fmla="*/ 233 w 306"/>
                <a:gd name="T61" fmla="*/ 1499 h 202"/>
                <a:gd name="T62" fmla="*/ 237 w 306"/>
                <a:gd name="T63" fmla="*/ 1427 h 202"/>
                <a:gd name="T64" fmla="*/ 233 w 306"/>
                <a:gd name="T65" fmla="*/ 1368 h 202"/>
                <a:gd name="T66" fmla="*/ 217 w 306"/>
                <a:gd name="T67" fmla="*/ 1253 h 202"/>
                <a:gd name="T68" fmla="*/ 155 w 306"/>
                <a:gd name="T69" fmla="*/ 1274 h 202"/>
                <a:gd name="T70" fmla="*/ 111 w 306"/>
                <a:gd name="T71" fmla="*/ 1287 h 202"/>
                <a:gd name="T72" fmla="*/ 107 w 306"/>
                <a:gd name="T73" fmla="*/ 1248 h 202"/>
                <a:gd name="T74" fmla="*/ 152 w 306"/>
                <a:gd name="T75" fmla="*/ 1100 h 202"/>
                <a:gd name="T76" fmla="*/ 183 w 306"/>
                <a:gd name="T77" fmla="*/ 1156 h 202"/>
                <a:gd name="T78" fmla="*/ 217 w 306"/>
                <a:gd name="T79" fmla="*/ 1100 h 202"/>
                <a:gd name="T80" fmla="*/ 237 w 306"/>
                <a:gd name="T81" fmla="*/ 1002 h 202"/>
                <a:gd name="T82" fmla="*/ 271 w 306"/>
                <a:gd name="T83" fmla="*/ 734 h 202"/>
                <a:gd name="T84" fmla="*/ 253 w 306"/>
                <a:gd name="T85" fmla="*/ 656 h 202"/>
                <a:gd name="T86" fmla="*/ 237 w 306"/>
                <a:gd name="T87" fmla="*/ 643 h 202"/>
                <a:gd name="T88" fmla="*/ 225 w 306"/>
                <a:gd name="T89" fmla="*/ 547 h 202"/>
                <a:gd name="T90" fmla="*/ 199 w 306"/>
                <a:gd name="T91" fmla="*/ 475 h 202"/>
                <a:gd name="T92" fmla="*/ 176 w 306"/>
                <a:gd name="T93" fmla="*/ 547 h 202"/>
                <a:gd name="T94" fmla="*/ 158 w 306"/>
                <a:gd name="T95" fmla="*/ 567 h 202"/>
                <a:gd name="T96" fmla="*/ 137 w 306"/>
                <a:gd name="T97" fmla="*/ 513 h 202"/>
                <a:gd name="T98" fmla="*/ 60 w 306"/>
                <a:gd name="T99" fmla="*/ 482 h 202"/>
                <a:gd name="T100" fmla="*/ 24 w 306"/>
                <a:gd name="T101" fmla="*/ 397 h 202"/>
                <a:gd name="T102" fmla="*/ 12 w 306"/>
                <a:gd name="T103" fmla="*/ 439 h 202"/>
                <a:gd name="T104" fmla="*/ 2 w 306"/>
                <a:gd name="T105" fmla="*/ 405 h 202"/>
                <a:gd name="T106" fmla="*/ 16 w 306"/>
                <a:gd name="T107" fmla="*/ 345 h 202"/>
                <a:gd name="T108" fmla="*/ 4 w 306"/>
                <a:gd name="T109" fmla="*/ 266 h 202"/>
                <a:gd name="T110" fmla="*/ 14 w 306"/>
                <a:gd name="T111" fmla="*/ 154 h 202"/>
                <a:gd name="T112" fmla="*/ 95 w 306"/>
                <a:gd name="T113" fmla="*/ 59 h 202"/>
                <a:gd name="T114" fmla="*/ 146 w 306"/>
                <a:gd name="T115" fmla="*/ 0 h 202"/>
                <a:gd name="T116" fmla="*/ 111 w 306"/>
                <a:gd name="T117" fmla="*/ 95 h 202"/>
                <a:gd name="T118" fmla="*/ 83 w 306"/>
                <a:gd name="T119" fmla="*/ 181 h 202"/>
                <a:gd name="T120" fmla="*/ 103 w 306"/>
                <a:gd name="T121" fmla="*/ 196 h 202"/>
                <a:gd name="T122" fmla="*/ 137 w 306"/>
                <a:gd name="T123" fmla="*/ 95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8" name="Freeform 235"/>
            <p:cNvSpPr>
              <a:spLocks noChangeAspect="1"/>
            </p:cNvSpPr>
            <p:nvPr/>
          </p:nvSpPr>
          <p:spPr bwMode="auto">
            <a:xfrm>
              <a:off x="1559" y="1498"/>
              <a:ext cx="41" cy="23"/>
            </a:xfrm>
            <a:custGeom>
              <a:avLst/>
              <a:gdLst>
                <a:gd name="T0" fmla="*/ 71 w 40"/>
                <a:gd name="T1" fmla="*/ 747 h 20"/>
                <a:gd name="T2" fmla="*/ 52 w 40"/>
                <a:gd name="T3" fmla="*/ 698 h 20"/>
                <a:gd name="T4" fmla="*/ 18 w 40"/>
                <a:gd name="T5" fmla="*/ 698 h 20"/>
                <a:gd name="T6" fmla="*/ 10 w 40"/>
                <a:gd name="T7" fmla="*/ 528 h 20"/>
                <a:gd name="T8" fmla="*/ 2 w 40"/>
                <a:gd name="T9" fmla="*/ 302 h 20"/>
                <a:gd name="T10" fmla="*/ 0 w 40"/>
                <a:gd name="T11" fmla="*/ 173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48 w 40"/>
                <a:gd name="T19" fmla="*/ 2 h 20"/>
                <a:gd name="T20" fmla="*/ 56 w 40"/>
                <a:gd name="T21" fmla="*/ 229 h 20"/>
                <a:gd name="T22" fmla="*/ 63 w 40"/>
                <a:gd name="T23" fmla="*/ 459 h 20"/>
                <a:gd name="T24" fmla="*/ 67 w 40"/>
                <a:gd name="T25" fmla="*/ 607 h 20"/>
                <a:gd name="T26" fmla="*/ 71 w 40"/>
                <a:gd name="T27" fmla="*/ 747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39" name="Freeform 236"/>
            <p:cNvSpPr>
              <a:spLocks noChangeAspect="1"/>
            </p:cNvSpPr>
            <p:nvPr/>
          </p:nvSpPr>
          <p:spPr bwMode="auto">
            <a:xfrm>
              <a:off x="1116" y="976"/>
              <a:ext cx="103" cy="31"/>
            </a:xfrm>
            <a:custGeom>
              <a:avLst/>
              <a:gdLst>
                <a:gd name="T0" fmla="*/ 0 w 102"/>
                <a:gd name="T1" fmla="*/ 344 h 28"/>
                <a:gd name="T2" fmla="*/ 6 w 102"/>
                <a:gd name="T3" fmla="*/ 344 h 28"/>
                <a:gd name="T4" fmla="*/ 12 w 102"/>
                <a:gd name="T5" fmla="*/ 344 h 28"/>
                <a:gd name="T6" fmla="*/ 16 w 102"/>
                <a:gd name="T7" fmla="*/ 344 h 28"/>
                <a:gd name="T8" fmla="*/ 20 w 102"/>
                <a:gd name="T9" fmla="*/ 397 h 28"/>
                <a:gd name="T10" fmla="*/ 28 w 102"/>
                <a:gd name="T11" fmla="*/ 397 h 28"/>
                <a:gd name="T12" fmla="*/ 44 w 102"/>
                <a:gd name="T13" fmla="*/ 281 h 28"/>
                <a:gd name="T14" fmla="*/ 82 w 102"/>
                <a:gd name="T15" fmla="*/ 229 h 28"/>
                <a:gd name="T16" fmla="*/ 88 w 102"/>
                <a:gd name="T17" fmla="*/ 311 h 28"/>
                <a:gd name="T18" fmla="*/ 98 w 102"/>
                <a:gd name="T19" fmla="*/ 229 h 28"/>
                <a:gd name="T20" fmla="*/ 108 w 102"/>
                <a:gd name="T21" fmla="*/ 169 h 28"/>
                <a:gd name="T22" fmla="*/ 118 w 102"/>
                <a:gd name="T23" fmla="*/ 113 h 28"/>
                <a:gd name="T24" fmla="*/ 128 w 102"/>
                <a:gd name="T25" fmla="*/ 4 h 28"/>
                <a:gd name="T26" fmla="*/ 122 w 102"/>
                <a:gd name="T27" fmla="*/ 0 h 28"/>
                <a:gd name="T28" fmla="*/ 110 w 102"/>
                <a:gd name="T29" fmla="*/ 2 h 28"/>
                <a:gd name="T30" fmla="*/ 100 w 102"/>
                <a:gd name="T31" fmla="*/ 4 h 28"/>
                <a:gd name="T32" fmla="*/ 50 w 102"/>
                <a:gd name="T33" fmla="*/ 138 h 28"/>
                <a:gd name="T34" fmla="*/ 26 w 102"/>
                <a:gd name="T35" fmla="*/ 229 h 28"/>
                <a:gd name="T36" fmla="*/ 16 w 102"/>
                <a:gd name="T37" fmla="*/ 254 h 28"/>
                <a:gd name="T38" fmla="*/ 4 w 102"/>
                <a:gd name="T39" fmla="*/ 254 h 28"/>
                <a:gd name="T40" fmla="*/ 4 w 102"/>
                <a:gd name="T41" fmla="*/ 344 h 28"/>
                <a:gd name="T42" fmla="*/ 0 w 102"/>
                <a:gd name="T43" fmla="*/ 34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0" name="Freeform 237"/>
            <p:cNvSpPr>
              <a:spLocks noChangeAspect="1"/>
            </p:cNvSpPr>
            <p:nvPr/>
          </p:nvSpPr>
          <p:spPr bwMode="auto">
            <a:xfrm>
              <a:off x="1291" y="1033"/>
              <a:ext cx="79" cy="49"/>
            </a:xfrm>
            <a:custGeom>
              <a:avLst/>
              <a:gdLst>
                <a:gd name="T0" fmla="*/ 104 w 78"/>
                <a:gd name="T1" fmla="*/ 6 h 46"/>
                <a:gd name="T2" fmla="*/ 100 w 78"/>
                <a:gd name="T3" fmla="*/ 46 h 46"/>
                <a:gd name="T4" fmla="*/ 96 w 78"/>
                <a:gd name="T5" fmla="*/ 52 h 46"/>
                <a:gd name="T6" fmla="*/ 88 w 78"/>
                <a:gd name="T7" fmla="*/ 76 h 46"/>
                <a:gd name="T8" fmla="*/ 96 w 78"/>
                <a:gd name="T9" fmla="*/ 126 h 46"/>
                <a:gd name="T10" fmla="*/ 86 w 78"/>
                <a:gd name="T11" fmla="*/ 152 h 46"/>
                <a:gd name="T12" fmla="*/ 82 w 78"/>
                <a:gd name="T13" fmla="*/ 162 h 46"/>
                <a:gd name="T14" fmla="*/ 76 w 78"/>
                <a:gd name="T15" fmla="*/ 152 h 46"/>
                <a:gd name="T16" fmla="*/ 76 w 78"/>
                <a:gd name="T17" fmla="*/ 173 h 46"/>
                <a:gd name="T18" fmla="*/ 72 w 78"/>
                <a:gd name="T19" fmla="*/ 196 h 46"/>
                <a:gd name="T20" fmla="*/ 66 w 78"/>
                <a:gd name="T21" fmla="*/ 209 h 46"/>
                <a:gd name="T22" fmla="*/ 34 w 78"/>
                <a:gd name="T23" fmla="*/ 222 h 46"/>
                <a:gd name="T24" fmla="*/ 28 w 78"/>
                <a:gd name="T25" fmla="*/ 238 h 46"/>
                <a:gd name="T26" fmla="*/ 18 w 78"/>
                <a:gd name="T27" fmla="*/ 238 h 46"/>
                <a:gd name="T28" fmla="*/ 18 w 78"/>
                <a:gd name="T29" fmla="*/ 209 h 46"/>
                <a:gd name="T30" fmla="*/ 16 w 78"/>
                <a:gd name="T31" fmla="*/ 196 h 46"/>
                <a:gd name="T32" fmla="*/ 10 w 78"/>
                <a:gd name="T33" fmla="*/ 173 h 46"/>
                <a:gd name="T34" fmla="*/ 4 w 78"/>
                <a:gd name="T35" fmla="*/ 152 h 46"/>
                <a:gd name="T36" fmla="*/ 2 w 78"/>
                <a:gd name="T37" fmla="*/ 143 h 46"/>
                <a:gd name="T38" fmla="*/ 0 w 78"/>
                <a:gd name="T39" fmla="*/ 126 h 46"/>
                <a:gd name="T40" fmla="*/ 2 w 78"/>
                <a:gd name="T41" fmla="*/ 111 h 46"/>
                <a:gd name="T42" fmla="*/ 4 w 78"/>
                <a:gd name="T43" fmla="*/ 98 h 46"/>
                <a:gd name="T44" fmla="*/ 8 w 78"/>
                <a:gd name="T45" fmla="*/ 86 h 46"/>
                <a:gd name="T46" fmla="*/ 14 w 78"/>
                <a:gd name="T47" fmla="*/ 86 h 46"/>
                <a:gd name="T48" fmla="*/ 16 w 78"/>
                <a:gd name="T49" fmla="*/ 98 h 46"/>
                <a:gd name="T50" fmla="*/ 20 w 78"/>
                <a:gd name="T51" fmla="*/ 111 h 46"/>
                <a:gd name="T52" fmla="*/ 24 w 78"/>
                <a:gd name="T53" fmla="*/ 111 h 46"/>
                <a:gd name="T54" fmla="*/ 32 w 78"/>
                <a:gd name="T55" fmla="*/ 98 h 46"/>
                <a:gd name="T56" fmla="*/ 34 w 78"/>
                <a:gd name="T57" fmla="*/ 86 h 46"/>
                <a:gd name="T58" fmla="*/ 34 w 78"/>
                <a:gd name="T59" fmla="*/ 76 h 46"/>
                <a:gd name="T60" fmla="*/ 34 w 78"/>
                <a:gd name="T61" fmla="*/ 52 h 46"/>
                <a:gd name="T62" fmla="*/ 66 w 78"/>
                <a:gd name="T63" fmla="*/ 6 h 46"/>
                <a:gd name="T64" fmla="*/ 80 w 78"/>
                <a:gd name="T65" fmla="*/ 4 h 46"/>
                <a:gd name="T66" fmla="*/ 104 w 78"/>
                <a:gd name="T67" fmla="*/ 0 h 46"/>
                <a:gd name="T68" fmla="*/ 104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1" name="Freeform 238"/>
            <p:cNvSpPr>
              <a:spLocks noChangeAspect="1"/>
            </p:cNvSpPr>
            <p:nvPr/>
          </p:nvSpPr>
          <p:spPr bwMode="auto">
            <a:xfrm>
              <a:off x="1275" y="1105"/>
              <a:ext cx="44" cy="25"/>
            </a:xfrm>
            <a:custGeom>
              <a:avLst/>
              <a:gdLst>
                <a:gd name="T0" fmla="*/ 24 w 44"/>
                <a:gd name="T1" fmla="*/ 605 h 22"/>
                <a:gd name="T2" fmla="*/ 18 w 44"/>
                <a:gd name="T3" fmla="*/ 605 h 22"/>
                <a:gd name="T4" fmla="*/ 10 w 44"/>
                <a:gd name="T5" fmla="*/ 572 h 22"/>
                <a:gd name="T6" fmla="*/ 0 w 44"/>
                <a:gd name="T7" fmla="*/ 390 h 22"/>
                <a:gd name="T8" fmla="*/ 6 w 44"/>
                <a:gd name="T9" fmla="*/ 266 h 22"/>
                <a:gd name="T10" fmla="*/ 14 w 44"/>
                <a:gd name="T11" fmla="*/ 159 h 22"/>
                <a:gd name="T12" fmla="*/ 32 w 44"/>
                <a:gd name="T13" fmla="*/ 0 h 22"/>
                <a:gd name="T14" fmla="*/ 34 w 44"/>
                <a:gd name="T15" fmla="*/ 123 h 22"/>
                <a:gd name="T16" fmla="*/ 38 w 44"/>
                <a:gd name="T17" fmla="*/ 159 h 22"/>
                <a:gd name="T18" fmla="*/ 44 w 44"/>
                <a:gd name="T19" fmla="*/ 159 h 22"/>
                <a:gd name="T20" fmla="*/ 44 w 44"/>
                <a:gd name="T21" fmla="*/ 503 h 22"/>
                <a:gd name="T22" fmla="*/ 34 w 44"/>
                <a:gd name="T23" fmla="*/ 605 h 22"/>
                <a:gd name="T24" fmla="*/ 24 w 44"/>
                <a:gd name="T25" fmla="*/ 60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2" name="Freeform 239"/>
            <p:cNvSpPr>
              <a:spLocks noChangeAspect="1"/>
            </p:cNvSpPr>
            <p:nvPr/>
          </p:nvSpPr>
          <p:spPr bwMode="auto">
            <a:xfrm>
              <a:off x="1367" y="1182"/>
              <a:ext cx="88" cy="50"/>
            </a:xfrm>
            <a:custGeom>
              <a:avLst/>
              <a:gdLst>
                <a:gd name="T0" fmla="*/ 112 w 86"/>
                <a:gd name="T1" fmla="*/ 372 h 46"/>
                <a:gd name="T2" fmla="*/ 107 w 86"/>
                <a:gd name="T3" fmla="*/ 284 h 46"/>
                <a:gd name="T4" fmla="*/ 99 w 86"/>
                <a:gd name="T5" fmla="*/ 246 h 46"/>
                <a:gd name="T6" fmla="*/ 91 w 86"/>
                <a:gd name="T7" fmla="*/ 246 h 46"/>
                <a:gd name="T8" fmla="*/ 79 w 86"/>
                <a:gd name="T9" fmla="*/ 246 h 46"/>
                <a:gd name="T10" fmla="*/ 71 w 86"/>
                <a:gd name="T11" fmla="*/ 284 h 46"/>
                <a:gd name="T12" fmla="*/ 58 w 86"/>
                <a:gd name="T13" fmla="*/ 336 h 46"/>
                <a:gd name="T14" fmla="*/ 50 w 86"/>
                <a:gd name="T15" fmla="*/ 383 h 46"/>
                <a:gd name="T16" fmla="*/ 18 w 86"/>
                <a:gd name="T17" fmla="*/ 404 h 46"/>
                <a:gd name="T18" fmla="*/ 12 w 86"/>
                <a:gd name="T19" fmla="*/ 383 h 46"/>
                <a:gd name="T20" fmla="*/ 16 w 86"/>
                <a:gd name="T21" fmla="*/ 343 h 46"/>
                <a:gd name="T22" fmla="*/ 12 w 86"/>
                <a:gd name="T23" fmla="*/ 336 h 46"/>
                <a:gd name="T24" fmla="*/ 8 w 86"/>
                <a:gd name="T25" fmla="*/ 336 h 46"/>
                <a:gd name="T26" fmla="*/ 4 w 86"/>
                <a:gd name="T27" fmla="*/ 336 h 46"/>
                <a:gd name="T28" fmla="*/ 0 w 86"/>
                <a:gd name="T29" fmla="*/ 315 h 46"/>
                <a:gd name="T30" fmla="*/ 10 w 86"/>
                <a:gd name="T31" fmla="*/ 226 h 46"/>
                <a:gd name="T32" fmla="*/ 50 w 86"/>
                <a:gd name="T33" fmla="*/ 137 h 46"/>
                <a:gd name="T34" fmla="*/ 87 w 86"/>
                <a:gd name="T35" fmla="*/ 0 h 46"/>
                <a:gd name="T36" fmla="*/ 99 w 86"/>
                <a:gd name="T37" fmla="*/ 59 h 46"/>
                <a:gd name="T38" fmla="*/ 112 w 86"/>
                <a:gd name="T39" fmla="*/ 116 h 46"/>
                <a:gd name="T40" fmla="*/ 138 w 86"/>
                <a:gd name="T41" fmla="*/ 208 h 46"/>
                <a:gd name="T42" fmla="*/ 135 w 86"/>
                <a:gd name="T43" fmla="*/ 267 h 46"/>
                <a:gd name="T44" fmla="*/ 144 w 86"/>
                <a:gd name="T45" fmla="*/ 267 h 46"/>
                <a:gd name="T46" fmla="*/ 153 w 86"/>
                <a:gd name="T47" fmla="*/ 284 h 46"/>
                <a:gd name="T48" fmla="*/ 144 w 86"/>
                <a:gd name="T49" fmla="*/ 336 h 46"/>
                <a:gd name="T50" fmla="*/ 138 w 86"/>
                <a:gd name="T51" fmla="*/ 343 h 46"/>
                <a:gd name="T52" fmla="*/ 129 w 86"/>
                <a:gd name="T53" fmla="*/ 372 h 46"/>
                <a:gd name="T54" fmla="*/ 123 w 86"/>
                <a:gd name="T55" fmla="*/ 343 h 46"/>
                <a:gd name="T56" fmla="*/ 118 w 86"/>
                <a:gd name="T57" fmla="*/ 336 h 46"/>
                <a:gd name="T58" fmla="*/ 112 w 86"/>
                <a:gd name="T59" fmla="*/ 37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3" name="Freeform 240"/>
            <p:cNvSpPr>
              <a:spLocks noChangeAspect="1"/>
            </p:cNvSpPr>
            <p:nvPr/>
          </p:nvSpPr>
          <p:spPr bwMode="auto">
            <a:xfrm>
              <a:off x="1428" y="983"/>
              <a:ext cx="181" cy="43"/>
            </a:xfrm>
            <a:custGeom>
              <a:avLst/>
              <a:gdLst>
                <a:gd name="T0" fmla="*/ 63 w 176"/>
                <a:gd name="T1" fmla="*/ 158 h 40"/>
                <a:gd name="T2" fmla="*/ 79 w 176"/>
                <a:gd name="T3" fmla="*/ 118 h 40"/>
                <a:gd name="T4" fmla="*/ 67 w 176"/>
                <a:gd name="T5" fmla="*/ 102 h 40"/>
                <a:gd name="T6" fmla="*/ 59 w 176"/>
                <a:gd name="T7" fmla="*/ 102 h 40"/>
                <a:gd name="T8" fmla="*/ 50 w 176"/>
                <a:gd name="T9" fmla="*/ 102 h 40"/>
                <a:gd name="T10" fmla="*/ 14 w 176"/>
                <a:gd name="T11" fmla="*/ 118 h 40"/>
                <a:gd name="T12" fmla="*/ 10 w 176"/>
                <a:gd name="T13" fmla="*/ 102 h 40"/>
                <a:gd name="T14" fmla="*/ 6 w 176"/>
                <a:gd name="T15" fmla="*/ 88 h 40"/>
                <a:gd name="T16" fmla="*/ 0 w 176"/>
                <a:gd name="T17" fmla="*/ 6 h 40"/>
                <a:gd name="T18" fmla="*/ 10 w 176"/>
                <a:gd name="T19" fmla="*/ 2 h 40"/>
                <a:gd name="T20" fmla="*/ 48 w 176"/>
                <a:gd name="T21" fmla="*/ 0 h 40"/>
                <a:gd name="T22" fmla="*/ 59 w 176"/>
                <a:gd name="T23" fmla="*/ 2 h 40"/>
                <a:gd name="T24" fmla="*/ 71 w 176"/>
                <a:gd name="T25" fmla="*/ 6 h 40"/>
                <a:gd name="T26" fmla="*/ 83 w 176"/>
                <a:gd name="T27" fmla="*/ 57 h 40"/>
                <a:gd name="T28" fmla="*/ 98 w 176"/>
                <a:gd name="T29" fmla="*/ 66 h 40"/>
                <a:gd name="T30" fmla="*/ 128 w 176"/>
                <a:gd name="T31" fmla="*/ 66 h 40"/>
                <a:gd name="T32" fmla="*/ 136 w 176"/>
                <a:gd name="T33" fmla="*/ 57 h 40"/>
                <a:gd name="T34" fmla="*/ 144 w 176"/>
                <a:gd name="T35" fmla="*/ 6 h 40"/>
                <a:gd name="T36" fmla="*/ 152 w 176"/>
                <a:gd name="T37" fmla="*/ 6 h 40"/>
                <a:gd name="T38" fmla="*/ 140 w 176"/>
                <a:gd name="T39" fmla="*/ 66 h 40"/>
                <a:gd name="T40" fmla="*/ 136 w 176"/>
                <a:gd name="T41" fmla="*/ 76 h 40"/>
                <a:gd name="T42" fmla="*/ 132 w 176"/>
                <a:gd name="T43" fmla="*/ 102 h 40"/>
                <a:gd name="T44" fmla="*/ 136 w 176"/>
                <a:gd name="T45" fmla="*/ 118 h 40"/>
                <a:gd name="T46" fmla="*/ 136 w 176"/>
                <a:gd name="T47" fmla="*/ 137 h 40"/>
                <a:gd name="T48" fmla="*/ 148 w 176"/>
                <a:gd name="T49" fmla="*/ 147 h 40"/>
                <a:gd name="T50" fmla="*/ 180 w 176"/>
                <a:gd name="T51" fmla="*/ 147 h 40"/>
                <a:gd name="T52" fmla="*/ 209 w 176"/>
                <a:gd name="T53" fmla="*/ 147 h 40"/>
                <a:gd name="T54" fmla="*/ 239 w 176"/>
                <a:gd name="T55" fmla="*/ 137 h 40"/>
                <a:gd name="T56" fmla="*/ 268 w 176"/>
                <a:gd name="T57" fmla="*/ 118 h 40"/>
                <a:gd name="T58" fmla="*/ 300 w 176"/>
                <a:gd name="T59" fmla="*/ 118 h 40"/>
                <a:gd name="T60" fmla="*/ 324 w 176"/>
                <a:gd name="T61" fmla="*/ 118 h 40"/>
                <a:gd name="T62" fmla="*/ 341 w 176"/>
                <a:gd name="T63" fmla="*/ 137 h 40"/>
                <a:gd name="T64" fmla="*/ 363 w 176"/>
                <a:gd name="T65" fmla="*/ 158 h 40"/>
                <a:gd name="T66" fmla="*/ 356 w 176"/>
                <a:gd name="T67" fmla="*/ 212 h 40"/>
                <a:gd name="T68" fmla="*/ 347 w 176"/>
                <a:gd name="T69" fmla="*/ 247 h 40"/>
                <a:gd name="T70" fmla="*/ 333 w 176"/>
                <a:gd name="T71" fmla="*/ 263 h 40"/>
                <a:gd name="T72" fmla="*/ 315 w 176"/>
                <a:gd name="T73" fmla="*/ 263 h 40"/>
                <a:gd name="T74" fmla="*/ 292 w 176"/>
                <a:gd name="T75" fmla="*/ 263 h 40"/>
                <a:gd name="T76" fmla="*/ 276 w 176"/>
                <a:gd name="T77" fmla="*/ 247 h 40"/>
                <a:gd name="T78" fmla="*/ 266 w 176"/>
                <a:gd name="T79" fmla="*/ 247 h 40"/>
                <a:gd name="T80" fmla="*/ 245 w 176"/>
                <a:gd name="T81" fmla="*/ 234 h 40"/>
                <a:gd name="T82" fmla="*/ 231 w 176"/>
                <a:gd name="T83" fmla="*/ 234 h 40"/>
                <a:gd name="T84" fmla="*/ 214 w 176"/>
                <a:gd name="T85" fmla="*/ 228 h 40"/>
                <a:gd name="T86" fmla="*/ 202 w 176"/>
                <a:gd name="T87" fmla="*/ 212 h 40"/>
                <a:gd name="T88" fmla="*/ 191 w 176"/>
                <a:gd name="T89" fmla="*/ 212 h 40"/>
                <a:gd name="T90" fmla="*/ 175 w 176"/>
                <a:gd name="T91" fmla="*/ 228 h 40"/>
                <a:gd name="T92" fmla="*/ 160 w 176"/>
                <a:gd name="T93" fmla="*/ 234 h 40"/>
                <a:gd name="T94" fmla="*/ 152 w 176"/>
                <a:gd name="T95" fmla="*/ 263 h 40"/>
                <a:gd name="T96" fmla="*/ 140 w 176"/>
                <a:gd name="T97" fmla="*/ 263 h 40"/>
                <a:gd name="T98" fmla="*/ 92 w 176"/>
                <a:gd name="T99" fmla="*/ 247 h 40"/>
                <a:gd name="T100" fmla="*/ 67 w 176"/>
                <a:gd name="T101" fmla="*/ 247 h 40"/>
                <a:gd name="T102" fmla="*/ 59 w 176"/>
                <a:gd name="T103" fmla="*/ 247 h 40"/>
                <a:gd name="T104" fmla="*/ 52 w 176"/>
                <a:gd name="T105" fmla="*/ 263 h 40"/>
                <a:gd name="T106" fmla="*/ 52 w 176"/>
                <a:gd name="T107" fmla="*/ 212 h 40"/>
                <a:gd name="T108" fmla="*/ 59 w 176"/>
                <a:gd name="T109" fmla="*/ 170 h 40"/>
                <a:gd name="T110" fmla="*/ 67 w 176"/>
                <a:gd name="T111" fmla="*/ 147 h 40"/>
                <a:gd name="T112" fmla="*/ 79 w 176"/>
                <a:gd name="T113" fmla="*/ 137 h 40"/>
                <a:gd name="T114" fmla="*/ 63 w 176"/>
                <a:gd name="T115" fmla="*/ 158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4" name="Freeform 241"/>
            <p:cNvSpPr>
              <a:spLocks noChangeAspect="1"/>
            </p:cNvSpPr>
            <p:nvPr/>
          </p:nvSpPr>
          <p:spPr bwMode="auto">
            <a:xfrm>
              <a:off x="1401" y="1008"/>
              <a:ext cx="35" cy="15"/>
            </a:xfrm>
            <a:custGeom>
              <a:avLst/>
              <a:gdLst>
                <a:gd name="T0" fmla="*/ 68 w 34"/>
                <a:gd name="T1" fmla="*/ 54 h 14"/>
                <a:gd name="T2" fmla="*/ 60 w 34"/>
                <a:gd name="T3" fmla="*/ 71 h 14"/>
                <a:gd name="T4" fmla="*/ 52 w 34"/>
                <a:gd name="T5" fmla="*/ 81 h 14"/>
                <a:gd name="T6" fmla="*/ 48 w 34"/>
                <a:gd name="T7" fmla="*/ 81 h 14"/>
                <a:gd name="T8" fmla="*/ 12 w 34"/>
                <a:gd name="T9" fmla="*/ 71 h 14"/>
                <a:gd name="T10" fmla="*/ 0 w 34"/>
                <a:gd name="T11" fmla="*/ 62 h 14"/>
                <a:gd name="T12" fmla="*/ 8 w 34"/>
                <a:gd name="T13" fmla="*/ 4 h 14"/>
                <a:gd name="T14" fmla="*/ 44 w 34"/>
                <a:gd name="T15" fmla="*/ 0 h 14"/>
                <a:gd name="T16" fmla="*/ 50 w 34"/>
                <a:gd name="T17" fmla="*/ 0 h 14"/>
                <a:gd name="T18" fmla="*/ 56 w 34"/>
                <a:gd name="T19" fmla="*/ 2 h 14"/>
                <a:gd name="T20" fmla="*/ 64 w 34"/>
                <a:gd name="T21" fmla="*/ 4 h 14"/>
                <a:gd name="T22" fmla="*/ 68 w 34"/>
                <a:gd name="T23" fmla="*/ 54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5" name="Freeform 242"/>
            <p:cNvSpPr>
              <a:spLocks noChangeAspect="1"/>
            </p:cNvSpPr>
            <p:nvPr/>
          </p:nvSpPr>
          <p:spPr bwMode="auto">
            <a:xfrm>
              <a:off x="1541" y="1134"/>
              <a:ext cx="34" cy="20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97 h 18"/>
                <a:gd name="T10" fmla="*/ 30 w 34"/>
                <a:gd name="T11" fmla="*/ 148 h 18"/>
                <a:gd name="T12" fmla="*/ 24 w 34"/>
                <a:gd name="T13" fmla="*/ 224 h 18"/>
                <a:gd name="T14" fmla="*/ 16 w 34"/>
                <a:gd name="T15" fmla="*/ 277 h 18"/>
                <a:gd name="T16" fmla="*/ 6 w 34"/>
                <a:gd name="T17" fmla="*/ 277 h 18"/>
                <a:gd name="T18" fmla="*/ 2 w 34"/>
                <a:gd name="T19" fmla="*/ 249 h 18"/>
                <a:gd name="T20" fmla="*/ 0 w 34"/>
                <a:gd name="T21" fmla="*/ 224 h 18"/>
                <a:gd name="T22" fmla="*/ 2 w 34"/>
                <a:gd name="T23" fmla="*/ 148 h 18"/>
                <a:gd name="T24" fmla="*/ 8 w 34"/>
                <a:gd name="T25" fmla="*/ 97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6" name="Freeform 243"/>
            <p:cNvSpPr>
              <a:spLocks noChangeAspect="1"/>
            </p:cNvSpPr>
            <p:nvPr/>
          </p:nvSpPr>
          <p:spPr bwMode="auto">
            <a:xfrm>
              <a:off x="1651" y="2561"/>
              <a:ext cx="43" cy="42"/>
            </a:xfrm>
            <a:custGeom>
              <a:avLst/>
              <a:gdLst>
                <a:gd name="T0" fmla="*/ 0 w 42"/>
                <a:gd name="T1" fmla="*/ 326 h 38"/>
                <a:gd name="T2" fmla="*/ 4 w 42"/>
                <a:gd name="T3" fmla="*/ 437 h 38"/>
                <a:gd name="T4" fmla="*/ 18 w 42"/>
                <a:gd name="T5" fmla="*/ 486 h 38"/>
                <a:gd name="T6" fmla="*/ 54 w 42"/>
                <a:gd name="T7" fmla="*/ 513 h 38"/>
                <a:gd name="T8" fmla="*/ 56 w 42"/>
                <a:gd name="T9" fmla="*/ 486 h 38"/>
                <a:gd name="T10" fmla="*/ 60 w 42"/>
                <a:gd name="T11" fmla="*/ 464 h 38"/>
                <a:gd name="T12" fmla="*/ 64 w 42"/>
                <a:gd name="T13" fmla="*/ 326 h 38"/>
                <a:gd name="T14" fmla="*/ 68 w 42"/>
                <a:gd name="T15" fmla="*/ 188 h 38"/>
                <a:gd name="T16" fmla="*/ 72 w 42"/>
                <a:gd name="T17" fmla="*/ 103 h 38"/>
                <a:gd name="T18" fmla="*/ 58 w 42"/>
                <a:gd name="T19" fmla="*/ 84 h 38"/>
                <a:gd name="T20" fmla="*/ 50 w 42"/>
                <a:gd name="T21" fmla="*/ 4 h 38"/>
                <a:gd name="T22" fmla="*/ 16 w 42"/>
                <a:gd name="T23" fmla="*/ 0 h 38"/>
                <a:gd name="T24" fmla="*/ 10 w 42"/>
                <a:gd name="T25" fmla="*/ 0 h 38"/>
                <a:gd name="T26" fmla="*/ 8 w 42"/>
                <a:gd name="T27" fmla="*/ 0 h 38"/>
                <a:gd name="T28" fmla="*/ 6 w 42"/>
                <a:gd name="T29" fmla="*/ 2 h 38"/>
                <a:gd name="T30" fmla="*/ 4 w 42"/>
                <a:gd name="T31" fmla="*/ 84 h 38"/>
                <a:gd name="T32" fmla="*/ 2 w 42"/>
                <a:gd name="T33" fmla="*/ 219 h 38"/>
                <a:gd name="T34" fmla="*/ 0 w 42"/>
                <a:gd name="T35" fmla="*/ 326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2"/>
                <a:gd name="T55" fmla="*/ 0 h 38"/>
                <a:gd name="T56" fmla="*/ 42 w 42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2" h="38">
                  <a:moveTo>
                    <a:pt x="0" y="24"/>
                  </a:moveTo>
                  <a:lnTo>
                    <a:pt x="4" y="32"/>
                  </a:lnTo>
                  <a:lnTo>
                    <a:pt x="18" y="36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4" y="34"/>
                  </a:lnTo>
                  <a:lnTo>
                    <a:pt x="38" y="24"/>
                  </a:lnTo>
                  <a:lnTo>
                    <a:pt x="40" y="14"/>
                  </a:lnTo>
                  <a:lnTo>
                    <a:pt x="42" y="8"/>
                  </a:lnTo>
                  <a:lnTo>
                    <a:pt x="32" y="6"/>
                  </a:lnTo>
                  <a:lnTo>
                    <a:pt x="24" y="4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1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7" name="Freeform 244"/>
            <p:cNvSpPr>
              <a:spLocks noChangeAspect="1"/>
            </p:cNvSpPr>
            <p:nvPr/>
          </p:nvSpPr>
          <p:spPr bwMode="auto">
            <a:xfrm>
              <a:off x="1085" y="2070"/>
              <a:ext cx="177" cy="74"/>
            </a:xfrm>
            <a:custGeom>
              <a:avLst/>
              <a:gdLst>
                <a:gd name="T0" fmla="*/ 74 w 174"/>
                <a:gd name="T1" fmla="*/ 176 h 68"/>
                <a:gd name="T2" fmla="*/ 74 w 174"/>
                <a:gd name="T3" fmla="*/ 148 h 68"/>
                <a:gd name="T4" fmla="*/ 78 w 174"/>
                <a:gd name="T5" fmla="*/ 148 h 68"/>
                <a:gd name="T6" fmla="*/ 78 w 174"/>
                <a:gd name="T7" fmla="*/ 106 h 68"/>
                <a:gd name="T8" fmla="*/ 74 w 174"/>
                <a:gd name="T9" fmla="*/ 89 h 68"/>
                <a:gd name="T10" fmla="*/ 72 w 174"/>
                <a:gd name="T11" fmla="*/ 106 h 68"/>
                <a:gd name="T12" fmla="*/ 64 w 174"/>
                <a:gd name="T13" fmla="*/ 106 h 68"/>
                <a:gd name="T14" fmla="*/ 58 w 174"/>
                <a:gd name="T15" fmla="*/ 148 h 68"/>
                <a:gd name="T16" fmla="*/ 24 w 174"/>
                <a:gd name="T17" fmla="*/ 176 h 68"/>
                <a:gd name="T18" fmla="*/ 16 w 174"/>
                <a:gd name="T19" fmla="*/ 192 h 68"/>
                <a:gd name="T20" fmla="*/ 14 w 174"/>
                <a:gd name="T21" fmla="*/ 209 h 68"/>
                <a:gd name="T22" fmla="*/ 12 w 174"/>
                <a:gd name="T23" fmla="*/ 227 h 68"/>
                <a:gd name="T24" fmla="*/ 6 w 174"/>
                <a:gd name="T25" fmla="*/ 247 h 68"/>
                <a:gd name="T26" fmla="*/ 0 w 174"/>
                <a:gd name="T27" fmla="*/ 247 h 68"/>
                <a:gd name="T28" fmla="*/ 4 w 174"/>
                <a:gd name="T29" fmla="*/ 227 h 68"/>
                <a:gd name="T30" fmla="*/ 6 w 174"/>
                <a:gd name="T31" fmla="*/ 227 h 68"/>
                <a:gd name="T32" fmla="*/ 8 w 174"/>
                <a:gd name="T33" fmla="*/ 176 h 68"/>
                <a:gd name="T34" fmla="*/ 12 w 174"/>
                <a:gd name="T35" fmla="*/ 125 h 68"/>
                <a:gd name="T36" fmla="*/ 18 w 174"/>
                <a:gd name="T37" fmla="*/ 89 h 68"/>
                <a:gd name="T38" fmla="*/ 26 w 174"/>
                <a:gd name="T39" fmla="*/ 63 h 68"/>
                <a:gd name="T40" fmla="*/ 70 w 174"/>
                <a:gd name="T41" fmla="*/ 0 h 68"/>
                <a:gd name="T42" fmla="*/ 86 w 174"/>
                <a:gd name="T43" fmla="*/ 0 h 68"/>
                <a:gd name="T44" fmla="*/ 93 w 174"/>
                <a:gd name="T45" fmla="*/ 0 h 68"/>
                <a:gd name="T46" fmla="*/ 97 w 174"/>
                <a:gd name="T47" fmla="*/ 2 h 68"/>
                <a:gd name="T48" fmla="*/ 105 w 174"/>
                <a:gd name="T49" fmla="*/ 4 h 68"/>
                <a:gd name="T50" fmla="*/ 133 w 174"/>
                <a:gd name="T51" fmla="*/ 75 h 68"/>
                <a:gd name="T52" fmla="*/ 144 w 174"/>
                <a:gd name="T53" fmla="*/ 148 h 68"/>
                <a:gd name="T54" fmla="*/ 149 w 174"/>
                <a:gd name="T55" fmla="*/ 162 h 68"/>
                <a:gd name="T56" fmla="*/ 158 w 174"/>
                <a:gd name="T57" fmla="*/ 162 h 68"/>
                <a:gd name="T58" fmla="*/ 170 w 174"/>
                <a:gd name="T59" fmla="*/ 176 h 68"/>
                <a:gd name="T60" fmla="*/ 188 w 174"/>
                <a:gd name="T61" fmla="*/ 227 h 68"/>
                <a:gd name="T62" fmla="*/ 200 w 174"/>
                <a:gd name="T63" fmla="*/ 308 h 68"/>
                <a:gd name="T64" fmla="*/ 218 w 174"/>
                <a:gd name="T65" fmla="*/ 365 h 68"/>
                <a:gd name="T66" fmla="*/ 238 w 174"/>
                <a:gd name="T67" fmla="*/ 397 h 68"/>
                <a:gd name="T68" fmla="*/ 236 w 174"/>
                <a:gd name="T69" fmla="*/ 411 h 68"/>
                <a:gd name="T70" fmla="*/ 236 w 174"/>
                <a:gd name="T71" fmla="*/ 432 h 68"/>
                <a:gd name="T72" fmla="*/ 257 w 174"/>
                <a:gd name="T73" fmla="*/ 470 h 68"/>
                <a:gd name="T74" fmla="*/ 266 w 174"/>
                <a:gd name="T75" fmla="*/ 495 h 68"/>
                <a:gd name="T76" fmla="*/ 269 w 174"/>
                <a:gd name="T77" fmla="*/ 556 h 68"/>
                <a:gd name="T78" fmla="*/ 257 w 174"/>
                <a:gd name="T79" fmla="*/ 576 h 68"/>
                <a:gd name="T80" fmla="*/ 252 w 174"/>
                <a:gd name="T81" fmla="*/ 576 h 68"/>
                <a:gd name="T82" fmla="*/ 252 w 174"/>
                <a:gd name="T83" fmla="*/ 587 h 68"/>
                <a:gd name="T84" fmla="*/ 238 w 174"/>
                <a:gd name="T85" fmla="*/ 616 h 68"/>
                <a:gd name="T86" fmla="*/ 218 w 174"/>
                <a:gd name="T87" fmla="*/ 616 h 68"/>
                <a:gd name="T88" fmla="*/ 179 w 174"/>
                <a:gd name="T89" fmla="*/ 587 h 68"/>
                <a:gd name="T90" fmla="*/ 185 w 174"/>
                <a:gd name="T91" fmla="*/ 556 h 68"/>
                <a:gd name="T92" fmla="*/ 194 w 174"/>
                <a:gd name="T93" fmla="*/ 495 h 68"/>
                <a:gd name="T94" fmla="*/ 194 w 174"/>
                <a:gd name="T95" fmla="*/ 470 h 68"/>
                <a:gd name="T96" fmla="*/ 182 w 174"/>
                <a:gd name="T97" fmla="*/ 470 h 68"/>
                <a:gd name="T98" fmla="*/ 170 w 174"/>
                <a:gd name="T99" fmla="*/ 447 h 68"/>
                <a:gd name="T100" fmla="*/ 164 w 174"/>
                <a:gd name="T101" fmla="*/ 411 h 68"/>
                <a:gd name="T102" fmla="*/ 161 w 174"/>
                <a:gd name="T103" fmla="*/ 365 h 68"/>
                <a:gd name="T104" fmla="*/ 161 w 174"/>
                <a:gd name="T105" fmla="*/ 319 h 68"/>
                <a:gd name="T106" fmla="*/ 158 w 174"/>
                <a:gd name="T107" fmla="*/ 308 h 68"/>
                <a:gd name="T108" fmla="*/ 152 w 174"/>
                <a:gd name="T109" fmla="*/ 291 h 68"/>
                <a:gd name="T110" fmla="*/ 133 w 174"/>
                <a:gd name="T111" fmla="*/ 291 h 68"/>
                <a:gd name="T112" fmla="*/ 129 w 174"/>
                <a:gd name="T113" fmla="*/ 269 h 68"/>
                <a:gd name="T114" fmla="*/ 121 w 174"/>
                <a:gd name="T115" fmla="*/ 247 h 68"/>
                <a:gd name="T116" fmla="*/ 93 w 174"/>
                <a:gd name="T117" fmla="*/ 209 h 68"/>
                <a:gd name="T118" fmla="*/ 80 w 174"/>
                <a:gd name="T119" fmla="*/ 176 h 68"/>
                <a:gd name="T120" fmla="*/ 74 w 174"/>
                <a:gd name="T121" fmla="*/ 162 h 68"/>
                <a:gd name="T122" fmla="*/ 74 w 174"/>
                <a:gd name="T123" fmla="*/ 176 h 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4"/>
                <a:gd name="T187" fmla="*/ 0 h 68"/>
                <a:gd name="T188" fmla="*/ 174 w 174"/>
                <a:gd name="T189" fmla="*/ 68 h 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4" h="68">
                  <a:moveTo>
                    <a:pt x="48" y="20"/>
                  </a:move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0"/>
                  </a:lnTo>
                  <a:lnTo>
                    <a:pt x="46" y="12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18" y="10"/>
                  </a:lnTo>
                  <a:lnTo>
                    <a:pt x="26" y="6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2"/>
                  </a:lnTo>
                  <a:lnTo>
                    <a:pt x="70" y="4"/>
                  </a:lnTo>
                  <a:lnTo>
                    <a:pt x="84" y="8"/>
                  </a:lnTo>
                  <a:lnTo>
                    <a:pt x="92" y="16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0" y="20"/>
                  </a:lnTo>
                  <a:lnTo>
                    <a:pt x="122" y="26"/>
                  </a:lnTo>
                  <a:lnTo>
                    <a:pt x="130" y="34"/>
                  </a:lnTo>
                  <a:lnTo>
                    <a:pt x="140" y="40"/>
                  </a:lnTo>
                  <a:lnTo>
                    <a:pt x="152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66" y="52"/>
                  </a:lnTo>
                  <a:lnTo>
                    <a:pt x="172" y="56"/>
                  </a:lnTo>
                  <a:lnTo>
                    <a:pt x="174" y="62"/>
                  </a:lnTo>
                  <a:lnTo>
                    <a:pt x="166" y="64"/>
                  </a:lnTo>
                  <a:lnTo>
                    <a:pt x="162" y="64"/>
                  </a:lnTo>
                  <a:lnTo>
                    <a:pt x="162" y="66"/>
                  </a:lnTo>
                  <a:lnTo>
                    <a:pt x="152" y="68"/>
                  </a:lnTo>
                  <a:lnTo>
                    <a:pt x="140" y="68"/>
                  </a:lnTo>
                  <a:lnTo>
                    <a:pt x="116" y="66"/>
                  </a:lnTo>
                  <a:lnTo>
                    <a:pt x="120" y="62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18" y="52"/>
                  </a:lnTo>
                  <a:lnTo>
                    <a:pt x="110" y="50"/>
                  </a:lnTo>
                  <a:lnTo>
                    <a:pt x="106" y="46"/>
                  </a:lnTo>
                  <a:lnTo>
                    <a:pt x="104" y="40"/>
                  </a:lnTo>
                  <a:lnTo>
                    <a:pt x="104" y="36"/>
                  </a:lnTo>
                  <a:lnTo>
                    <a:pt x="102" y="34"/>
                  </a:lnTo>
                  <a:lnTo>
                    <a:pt x="98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64" y="24"/>
                  </a:lnTo>
                  <a:lnTo>
                    <a:pt x="54" y="20"/>
                  </a:lnTo>
                  <a:lnTo>
                    <a:pt x="48" y="18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8" name="Freeform 245"/>
            <p:cNvSpPr>
              <a:spLocks noChangeAspect="1"/>
            </p:cNvSpPr>
            <p:nvPr/>
          </p:nvSpPr>
          <p:spPr bwMode="auto">
            <a:xfrm>
              <a:off x="529" y="1519"/>
              <a:ext cx="956" cy="504"/>
            </a:xfrm>
            <a:custGeom>
              <a:avLst/>
              <a:gdLst>
                <a:gd name="T0" fmla="*/ 16 w 936"/>
                <a:gd name="T1" fmla="*/ 2382 h 464"/>
                <a:gd name="T2" fmla="*/ 127 w 936"/>
                <a:gd name="T3" fmla="*/ 2742 h 464"/>
                <a:gd name="T4" fmla="*/ 372 w 936"/>
                <a:gd name="T5" fmla="*/ 2919 h 464"/>
                <a:gd name="T6" fmla="*/ 422 w 936"/>
                <a:gd name="T7" fmla="*/ 3311 h 464"/>
                <a:gd name="T8" fmla="*/ 478 w 936"/>
                <a:gd name="T9" fmla="*/ 3276 h 464"/>
                <a:gd name="T10" fmla="*/ 539 w 936"/>
                <a:gd name="T11" fmla="*/ 3760 h 464"/>
                <a:gd name="T12" fmla="*/ 601 w 936"/>
                <a:gd name="T13" fmla="*/ 3693 h 464"/>
                <a:gd name="T14" fmla="*/ 653 w 936"/>
                <a:gd name="T15" fmla="*/ 3400 h 464"/>
                <a:gd name="T16" fmla="*/ 714 w 936"/>
                <a:gd name="T17" fmla="*/ 3235 h 464"/>
                <a:gd name="T18" fmla="*/ 760 w 936"/>
                <a:gd name="T19" fmla="*/ 3221 h 464"/>
                <a:gd name="T20" fmla="*/ 828 w 936"/>
                <a:gd name="T21" fmla="*/ 3292 h 464"/>
                <a:gd name="T22" fmla="*/ 862 w 936"/>
                <a:gd name="T23" fmla="*/ 3292 h 464"/>
                <a:gd name="T24" fmla="*/ 909 w 936"/>
                <a:gd name="T25" fmla="*/ 3103 h 464"/>
                <a:gd name="T26" fmla="*/ 974 w 936"/>
                <a:gd name="T27" fmla="*/ 3199 h 464"/>
                <a:gd name="T28" fmla="*/ 1030 w 936"/>
                <a:gd name="T29" fmla="*/ 3215 h 464"/>
                <a:gd name="T30" fmla="*/ 1041 w 936"/>
                <a:gd name="T31" fmla="*/ 3404 h 464"/>
                <a:gd name="T32" fmla="*/ 1041 w 936"/>
                <a:gd name="T33" fmla="*/ 3682 h 464"/>
                <a:gd name="T34" fmla="*/ 1088 w 936"/>
                <a:gd name="T35" fmla="*/ 3978 h 464"/>
                <a:gd name="T36" fmla="*/ 1102 w 936"/>
                <a:gd name="T37" fmla="*/ 3492 h 464"/>
                <a:gd name="T38" fmla="*/ 1126 w 936"/>
                <a:gd name="T39" fmla="*/ 2777 h 464"/>
                <a:gd name="T40" fmla="*/ 1175 w 936"/>
                <a:gd name="T41" fmla="*/ 2587 h 464"/>
                <a:gd name="T42" fmla="*/ 1215 w 936"/>
                <a:gd name="T43" fmla="*/ 2458 h 464"/>
                <a:gd name="T44" fmla="*/ 1261 w 936"/>
                <a:gd name="T45" fmla="*/ 2271 h 464"/>
                <a:gd name="T46" fmla="*/ 1295 w 936"/>
                <a:gd name="T47" fmla="*/ 2083 h 464"/>
                <a:gd name="T48" fmla="*/ 1288 w 936"/>
                <a:gd name="T49" fmla="*/ 1932 h 464"/>
                <a:gd name="T50" fmla="*/ 1307 w 936"/>
                <a:gd name="T51" fmla="*/ 1711 h 464"/>
                <a:gd name="T52" fmla="*/ 1338 w 936"/>
                <a:gd name="T53" fmla="*/ 1558 h 464"/>
                <a:gd name="T54" fmla="*/ 1364 w 936"/>
                <a:gd name="T55" fmla="*/ 1575 h 464"/>
                <a:gd name="T56" fmla="*/ 1405 w 936"/>
                <a:gd name="T57" fmla="*/ 1335 h 464"/>
                <a:gd name="T58" fmla="*/ 1462 w 936"/>
                <a:gd name="T59" fmla="*/ 1229 h 464"/>
                <a:gd name="T60" fmla="*/ 1504 w 936"/>
                <a:gd name="T61" fmla="*/ 1163 h 464"/>
                <a:gd name="T62" fmla="*/ 1496 w 936"/>
                <a:gd name="T63" fmla="*/ 997 h 464"/>
                <a:gd name="T64" fmla="*/ 1618 w 936"/>
                <a:gd name="T65" fmla="*/ 667 h 464"/>
                <a:gd name="T66" fmla="*/ 1562 w 936"/>
                <a:gd name="T67" fmla="*/ 343 h 464"/>
                <a:gd name="T68" fmla="*/ 1426 w 936"/>
                <a:gd name="T69" fmla="*/ 667 h 464"/>
                <a:gd name="T70" fmla="*/ 1313 w 936"/>
                <a:gd name="T71" fmla="*/ 927 h 464"/>
                <a:gd name="T72" fmla="*/ 1252 w 936"/>
                <a:gd name="T73" fmla="*/ 1119 h 464"/>
                <a:gd name="T74" fmla="*/ 1150 w 936"/>
                <a:gd name="T75" fmla="*/ 1163 h 464"/>
                <a:gd name="T76" fmla="*/ 1186 w 936"/>
                <a:gd name="T77" fmla="*/ 927 h 464"/>
                <a:gd name="T78" fmla="*/ 1164 w 936"/>
                <a:gd name="T79" fmla="*/ 836 h 464"/>
                <a:gd name="T80" fmla="*/ 1158 w 936"/>
                <a:gd name="T81" fmla="*/ 584 h 464"/>
                <a:gd name="T82" fmla="*/ 1082 w 936"/>
                <a:gd name="T83" fmla="*/ 931 h 464"/>
                <a:gd name="T84" fmla="*/ 1030 w 936"/>
                <a:gd name="T85" fmla="*/ 1188 h 464"/>
                <a:gd name="T86" fmla="*/ 1070 w 936"/>
                <a:gd name="T87" fmla="*/ 711 h 464"/>
                <a:gd name="T88" fmla="*/ 1167 w 936"/>
                <a:gd name="T89" fmla="*/ 519 h 464"/>
                <a:gd name="T90" fmla="*/ 1102 w 936"/>
                <a:gd name="T91" fmla="*/ 400 h 464"/>
                <a:gd name="T92" fmla="*/ 1051 w 936"/>
                <a:gd name="T93" fmla="*/ 343 h 464"/>
                <a:gd name="T94" fmla="*/ 1010 w 936"/>
                <a:gd name="T95" fmla="*/ 278 h 464"/>
                <a:gd name="T96" fmla="*/ 984 w 936"/>
                <a:gd name="T97" fmla="*/ 115 h 464"/>
                <a:gd name="T98" fmla="*/ 206 w 936"/>
                <a:gd name="T99" fmla="*/ 59 h 464"/>
                <a:gd name="T100" fmla="*/ 151 w 936"/>
                <a:gd name="T101" fmla="*/ 136 h 464"/>
                <a:gd name="T102" fmla="*/ 22 w 936"/>
                <a:gd name="T103" fmla="*/ 1041 h 464"/>
                <a:gd name="T104" fmla="*/ 2 w 936"/>
                <a:gd name="T105" fmla="*/ 1565 h 464"/>
                <a:gd name="T106" fmla="*/ 12 w 936"/>
                <a:gd name="T107" fmla="*/ 1779 h 464"/>
                <a:gd name="T108" fmla="*/ 2 w 936"/>
                <a:gd name="T109" fmla="*/ 1888 h 4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36"/>
                <a:gd name="T166" fmla="*/ 0 h 464"/>
                <a:gd name="T167" fmla="*/ 936 w 936"/>
                <a:gd name="T168" fmla="*/ 464 h 46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36" h="464">
                  <a:moveTo>
                    <a:pt x="6" y="242"/>
                  </a:moveTo>
                  <a:lnTo>
                    <a:pt x="6" y="244"/>
                  </a:lnTo>
                  <a:lnTo>
                    <a:pt x="4" y="246"/>
                  </a:lnTo>
                  <a:lnTo>
                    <a:pt x="2" y="252"/>
                  </a:lnTo>
                  <a:lnTo>
                    <a:pt x="4" y="262"/>
                  </a:lnTo>
                  <a:lnTo>
                    <a:pt x="8" y="272"/>
                  </a:lnTo>
                  <a:lnTo>
                    <a:pt x="16" y="278"/>
                  </a:lnTo>
                  <a:lnTo>
                    <a:pt x="28" y="282"/>
                  </a:lnTo>
                  <a:lnTo>
                    <a:pt x="32" y="284"/>
                  </a:lnTo>
                  <a:lnTo>
                    <a:pt x="36" y="286"/>
                  </a:lnTo>
                  <a:lnTo>
                    <a:pt x="44" y="298"/>
                  </a:lnTo>
                  <a:lnTo>
                    <a:pt x="48" y="310"/>
                  </a:lnTo>
                  <a:lnTo>
                    <a:pt x="50" y="322"/>
                  </a:lnTo>
                  <a:lnTo>
                    <a:pt x="72" y="320"/>
                  </a:lnTo>
                  <a:lnTo>
                    <a:pt x="80" y="320"/>
                  </a:lnTo>
                  <a:lnTo>
                    <a:pt x="86" y="322"/>
                  </a:lnTo>
                  <a:lnTo>
                    <a:pt x="134" y="348"/>
                  </a:lnTo>
                  <a:lnTo>
                    <a:pt x="188" y="348"/>
                  </a:lnTo>
                  <a:lnTo>
                    <a:pt x="192" y="338"/>
                  </a:lnTo>
                  <a:lnTo>
                    <a:pt x="208" y="340"/>
                  </a:lnTo>
                  <a:lnTo>
                    <a:pt x="214" y="340"/>
                  </a:lnTo>
                  <a:lnTo>
                    <a:pt x="220" y="338"/>
                  </a:lnTo>
                  <a:lnTo>
                    <a:pt x="222" y="346"/>
                  </a:lnTo>
                  <a:lnTo>
                    <a:pt x="228" y="352"/>
                  </a:lnTo>
                  <a:lnTo>
                    <a:pt x="232" y="356"/>
                  </a:lnTo>
                  <a:lnTo>
                    <a:pt x="236" y="360"/>
                  </a:lnTo>
                  <a:lnTo>
                    <a:pt x="242" y="382"/>
                  </a:lnTo>
                  <a:lnTo>
                    <a:pt x="244" y="386"/>
                  </a:lnTo>
                  <a:lnTo>
                    <a:pt x="248" y="390"/>
                  </a:lnTo>
                  <a:lnTo>
                    <a:pt x="252" y="392"/>
                  </a:lnTo>
                  <a:lnTo>
                    <a:pt x="256" y="392"/>
                  </a:lnTo>
                  <a:lnTo>
                    <a:pt x="262" y="390"/>
                  </a:lnTo>
                  <a:lnTo>
                    <a:pt x="268" y="386"/>
                  </a:lnTo>
                  <a:lnTo>
                    <a:pt x="274" y="380"/>
                  </a:lnTo>
                  <a:lnTo>
                    <a:pt x="276" y="380"/>
                  </a:lnTo>
                  <a:lnTo>
                    <a:pt x="282" y="378"/>
                  </a:lnTo>
                  <a:lnTo>
                    <a:pt x="290" y="380"/>
                  </a:lnTo>
                  <a:lnTo>
                    <a:pt x="296" y="384"/>
                  </a:lnTo>
                  <a:lnTo>
                    <a:pt x="300" y="392"/>
                  </a:lnTo>
                  <a:lnTo>
                    <a:pt x="304" y="400"/>
                  </a:lnTo>
                  <a:lnTo>
                    <a:pt x="308" y="420"/>
                  </a:lnTo>
                  <a:lnTo>
                    <a:pt x="310" y="438"/>
                  </a:lnTo>
                  <a:lnTo>
                    <a:pt x="312" y="442"/>
                  </a:lnTo>
                  <a:lnTo>
                    <a:pt x="316" y="444"/>
                  </a:lnTo>
                  <a:lnTo>
                    <a:pt x="324" y="450"/>
                  </a:lnTo>
                  <a:lnTo>
                    <a:pt x="344" y="456"/>
                  </a:lnTo>
                  <a:lnTo>
                    <a:pt x="346" y="456"/>
                  </a:lnTo>
                  <a:lnTo>
                    <a:pt x="346" y="438"/>
                  </a:lnTo>
                  <a:lnTo>
                    <a:pt x="346" y="430"/>
                  </a:lnTo>
                  <a:lnTo>
                    <a:pt x="348" y="422"/>
                  </a:lnTo>
                  <a:lnTo>
                    <a:pt x="352" y="416"/>
                  </a:lnTo>
                  <a:lnTo>
                    <a:pt x="358" y="410"/>
                  </a:lnTo>
                  <a:lnTo>
                    <a:pt x="364" y="404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76" y="396"/>
                  </a:lnTo>
                  <a:lnTo>
                    <a:pt x="384" y="394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2"/>
                  </a:lnTo>
                  <a:lnTo>
                    <a:pt x="402" y="378"/>
                  </a:lnTo>
                  <a:lnTo>
                    <a:pt x="406" y="376"/>
                  </a:lnTo>
                  <a:lnTo>
                    <a:pt x="412" y="378"/>
                  </a:lnTo>
                  <a:lnTo>
                    <a:pt x="414" y="376"/>
                  </a:lnTo>
                  <a:lnTo>
                    <a:pt x="416" y="374"/>
                  </a:lnTo>
                  <a:lnTo>
                    <a:pt x="418" y="372"/>
                  </a:lnTo>
                  <a:lnTo>
                    <a:pt x="422" y="372"/>
                  </a:lnTo>
                  <a:lnTo>
                    <a:pt x="428" y="372"/>
                  </a:lnTo>
                  <a:lnTo>
                    <a:pt x="434" y="374"/>
                  </a:lnTo>
                  <a:lnTo>
                    <a:pt x="438" y="376"/>
                  </a:lnTo>
                  <a:lnTo>
                    <a:pt x="444" y="378"/>
                  </a:lnTo>
                  <a:lnTo>
                    <a:pt x="450" y="376"/>
                  </a:lnTo>
                  <a:lnTo>
                    <a:pt x="456" y="376"/>
                  </a:lnTo>
                  <a:lnTo>
                    <a:pt x="462" y="382"/>
                  </a:lnTo>
                  <a:lnTo>
                    <a:pt x="466" y="384"/>
                  </a:lnTo>
                  <a:lnTo>
                    <a:pt x="472" y="386"/>
                  </a:lnTo>
                  <a:lnTo>
                    <a:pt x="478" y="384"/>
                  </a:lnTo>
                  <a:lnTo>
                    <a:pt x="484" y="382"/>
                  </a:lnTo>
                  <a:lnTo>
                    <a:pt x="486" y="384"/>
                  </a:lnTo>
                  <a:lnTo>
                    <a:pt x="488" y="386"/>
                  </a:lnTo>
                  <a:lnTo>
                    <a:pt x="490" y="388"/>
                  </a:lnTo>
                  <a:lnTo>
                    <a:pt x="494" y="388"/>
                  </a:lnTo>
                  <a:lnTo>
                    <a:pt x="496" y="388"/>
                  </a:lnTo>
                  <a:lnTo>
                    <a:pt x="496" y="384"/>
                  </a:lnTo>
                  <a:lnTo>
                    <a:pt x="492" y="382"/>
                  </a:lnTo>
                  <a:lnTo>
                    <a:pt x="490" y="378"/>
                  </a:lnTo>
                  <a:lnTo>
                    <a:pt x="490" y="364"/>
                  </a:lnTo>
                  <a:lnTo>
                    <a:pt x="500" y="362"/>
                  </a:lnTo>
                  <a:lnTo>
                    <a:pt x="510" y="360"/>
                  </a:lnTo>
                  <a:lnTo>
                    <a:pt x="522" y="364"/>
                  </a:lnTo>
                  <a:lnTo>
                    <a:pt x="526" y="362"/>
                  </a:lnTo>
                  <a:lnTo>
                    <a:pt x="530" y="360"/>
                  </a:lnTo>
                  <a:lnTo>
                    <a:pt x="548" y="360"/>
                  </a:lnTo>
                  <a:lnTo>
                    <a:pt x="550" y="362"/>
                  </a:lnTo>
                  <a:lnTo>
                    <a:pt x="554" y="364"/>
                  </a:lnTo>
                  <a:lnTo>
                    <a:pt x="560" y="366"/>
                  </a:lnTo>
                  <a:lnTo>
                    <a:pt x="562" y="370"/>
                  </a:lnTo>
                  <a:lnTo>
                    <a:pt x="562" y="372"/>
                  </a:lnTo>
                  <a:lnTo>
                    <a:pt x="562" y="376"/>
                  </a:lnTo>
                  <a:lnTo>
                    <a:pt x="564" y="376"/>
                  </a:lnTo>
                  <a:lnTo>
                    <a:pt x="570" y="374"/>
                  </a:lnTo>
                  <a:lnTo>
                    <a:pt x="572" y="372"/>
                  </a:lnTo>
                  <a:lnTo>
                    <a:pt x="582" y="368"/>
                  </a:lnTo>
                  <a:lnTo>
                    <a:pt x="590" y="370"/>
                  </a:lnTo>
                  <a:lnTo>
                    <a:pt x="594" y="374"/>
                  </a:lnTo>
                  <a:lnTo>
                    <a:pt x="594" y="378"/>
                  </a:lnTo>
                  <a:lnTo>
                    <a:pt x="596" y="382"/>
                  </a:lnTo>
                  <a:lnTo>
                    <a:pt x="598" y="386"/>
                  </a:lnTo>
                  <a:lnTo>
                    <a:pt x="600" y="388"/>
                  </a:lnTo>
                  <a:lnTo>
                    <a:pt x="604" y="390"/>
                  </a:lnTo>
                  <a:lnTo>
                    <a:pt x="602" y="396"/>
                  </a:lnTo>
                  <a:lnTo>
                    <a:pt x="600" y="398"/>
                  </a:lnTo>
                  <a:lnTo>
                    <a:pt x="598" y="402"/>
                  </a:lnTo>
                  <a:lnTo>
                    <a:pt x="598" y="406"/>
                  </a:lnTo>
                  <a:lnTo>
                    <a:pt x="600" y="410"/>
                  </a:lnTo>
                  <a:lnTo>
                    <a:pt x="602" y="414"/>
                  </a:lnTo>
                  <a:lnTo>
                    <a:pt x="600" y="416"/>
                  </a:lnTo>
                  <a:lnTo>
                    <a:pt x="600" y="418"/>
                  </a:lnTo>
                  <a:lnTo>
                    <a:pt x="600" y="428"/>
                  </a:lnTo>
                  <a:lnTo>
                    <a:pt x="606" y="436"/>
                  </a:lnTo>
                  <a:lnTo>
                    <a:pt x="606" y="446"/>
                  </a:lnTo>
                  <a:lnTo>
                    <a:pt x="608" y="452"/>
                  </a:lnTo>
                  <a:lnTo>
                    <a:pt x="612" y="458"/>
                  </a:lnTo>
                  <a:lnTo>
                    <a:pt x="616" y="462"/>
                  </a:lnTo>
                  <a:lnTo>
                    <a:pt x="622" y="464"/>
                  </a:lnTo>
                  <a:lnTo>
                    <a:pt x="628" y="464"/>
                  </a:lnTo>
                  <a:lnTo>
                    <a:pt x="628" y="458"/>
                  </a:lnTo>
                  <a:lnTo>
                    <a:pt x="632" y="450"/>
                  </a:lnTo>
                  <a:lnTo>
                    <a:pt x="634" y="444"/>
                  </a:lnTo>
                  <a:lnTo>
                    <a:pt x="636" y="438"/>
                  </a:lnTo>
                  <a:lnTo>
                    <a:pt x="636" y="426"/>
                  </a:lnTo>
                  <a:lnTo>
                    <a:pt x="638" y="416"/>
                  </a:lnTo>
                  <a:lnTo>
                    <a:pt x="636" y="406"/>
                  </a:lnTo>
                  <a:lnTo>
                    <a:pt x="632" y="396"/>
                  </a:lnTo>
                  <a:lnTo>
                    <a:pt x="630" y="384"/>
                  </a:lnTo>
                  <a:lnTo>
                    <a:pt x="628" y="372"/>
                  </a:lnTo>
                  <a:lnTo>
                    <a:pt x="630" y="356"/>
                  </a:lnTo>
                  <a:lnTo>
                    <a:pt x="634" y="344"/>
                  </a:lnTo>
                  <a:lnTo>
                    <a:pt x="642" y="332"/>
                  </a:lnTo>
                  <a:lnTo>
                    <a:pt x="650" y="322"/>
                  </a:lnTo>
                  <a:lnTo>
                    <a:pt x="654" y="322"/>
                  </a:lnTo>
                  <a:lnTo>
                    <a:pt x="658" y="320"/>
                  </a:lnTo>
                  <a:lnTo>
                    <a:pt x="662" y="316"/>
                  </a:lnTo>
                  <a:lnTo>
                    <a:pt x="664" y="314"/>
                  </a:lnTo>
                  <a:lnTo>
                    <a:pt x="670" y="312"/>
                  </a:lnTo>
                  <a:lnTo>
                    <a:pt x="672" y="310"/>
                  </a:lnTo>
                  <a:lnTo>
                    <a:pt x="678" y="302"/>
                  </a:lnTo>
                  <a:lnTo>
                    <a:pt x="682" y="296"/>
                  </a:lnTo>
                  <a:lnTo>
                    <a:pt x="686" y="294"/>
                  </a:lnTo>
                  <a:lnTo>
                    <a:pt x="692" y="294"/>
                  </a:lnTo>
                  <a:lnTo>
                    <a:pt x="692" y="290"/>
                  </a:lnTo>
                  <a:lnTo>
                    <a:pt x="694" y="292"/>
                  </a:lnTo>
                  <a:lnTo>
                    <a:pt x="698" y="290"/>
                  </a:lnTo>
                  <a:lnTo>
                    <a:pt x="702" y="286"/>
                  </a:lnTo>
                  <a:lnTo>
                    <a:pt x="706" y="282"/>
                  </a:lnTo>
                  <a:lnTo>
                    <a:pt x="710" y="278"/>
                  </a:lnTo>
                  <a:lnTo>
                    <a:pt x="718" y="276"/>
                  </a:lnTo>
                  <a:lnTo>
                    <a:pt x="722" y="276"/>
                  </a:lnTo>
                  <a:lnTo>
                    <a:pt x="728" y="272"/>
                  </a:lnTo>
                  <a:lnTo>
                    <a:pt x="726" y="268"/>
                  </a:lnTo>
                  <a:lnTo>
                    <a:pt x="728" y="264"/>
                  </a:lnTo>
                  <a:lnTo>
                    <a:pt x="740" y="260"/>
                  </a:lnTo>
                  <a:lnTo>
                    <a:pt x="742" y="258"/>
                  </a:lnTo>
                  <a:lnTo>
                    <a:pt x="744" y="256"/>
                  </a:lnTo>
                  <a:lnTo>
                    <a:pt x="748" y="254"/>
                  </a:lnTo>
                  <a:lnTo>
                    <a:pt x="750" y="250"/>
                  </a:lnTo>
                  <a:lnTo>
                    <a:pt x="748" y="246"/>
                  </a:lnTo>
                  <a:lnTo>
                    <a:pt x="748" y="242"/>
                  </a:lnTo>
                  <a:lnTo>
                    <a:pt x="746" y="238"/>
                  </a:lnTo>
                  <a:lnTo>
                    <a:pt x="744" y="234"/>
                  </a:lnTo>
                  <a:lnTo>
                    <a:pt x="742" y="230"/>
                  </a:lnTo>
                  <a:lnTo>
                    <a:pt x="738" y="228"/>
                  </a:lnTo>
                  <a:lnTo>
                    <a:pt x="746" y="228"/>
                  </a:lnTo>
                  <a:lnTo>
                    <a:pt x="744" y="228"/>
                  </a:lnTo>
                  <a:lnTo>
                    <a:pt x="744" y="226"/>
                  </a:lnTo>
                  <a:lnTo>
                    <a:pt x="746" y="222"/>
                  </a:lnTo>
                  <a:lnTo>
                    <a:pt x="752" y="224"/>
                  </a:lnTo>
                  <a:lnTo>
                    <a:pt x="756" y="222"/>
                  </a:lnTo>
                  <a:lnTo>
                    <a:pt x="758" y="220"/>
                  </a:lnTo>
                  <a:lnTo>
                    <a:pt x="758" y="212"/>
                  </a:lnTo>
                  <a:lnTo>
                    <a:pt x="754" y="204"/>
                  </a:lnTo>
                  <a:lnTo>
                    <a:pt x="754" y="200"/>
                  </a:lnTo>
                  <a:lnTo>
                    <a:pt x="758" y="206"/>
                  </a:lnTo>
                  <a:lnTo>
                    <a:pt x="760" y="210"/>
                  </a:lnTo>
                  <a:lnTo>
                    <a:pt x="766" y="210"/>
                  </a:lnTo>
                  <a:lnTo>
                    <a:pt x="768" y="210"/>
                  </a:lnTo>
                  <a:lnTo>
                    <a:pt x="770" y="208"/>
                  </a:lnTo>
                  <a:lnTo>
                    <a:pt x="772" y="200"/>
                  </a:lnTo>
                  <a:lnTo>
                    <a:pt x="772" y="180"/>
                  </a:lnTo>
                  <a:lnTo>
                    <a:pt x="772" y="184"/>
                  </a:lnTo>
                  <a:lnTo>
                    <a:pt x="772" y="186"/>
                  </a:lnTo>
                  <a:lnTo>
                    <a:pt x="774" y="186"/>
                  </a:lnTo>
                  <a:lnTo>
                    <a:pt x="774" y="190"/>
                  </a:lnTo>
                  <a:lnTo>
                    <a:pt x="776" y="194"/>
                  </a:lnTo>
                  <a:lnTo>
                    <a:pt x="780" y="188"/>
                  </a:lnTo>
                  <a:lnTo>
                    <a:pt x="786" y="184"/>
                  </a:lnTo>
                  <a:lnTo>
                    <a:pt x="788" y="184"/>
                  </a:lnTo>
                  <a:lnTo>
                    <a:pt x="794" y="176"/>
                  </a:lnTo>
                  <a:lnTo>
                    <a:pt x="800" y="168"/>
                  </a:lnTo>
                  <a:lnTo>
                    <a:pt x="798" y="160"/>
                  </a:lnTo>
                  <a:lnTo>
                    <a:pt x="800" y="158"/>
                  </a:lnTo>
                  <a:lnTo>
                    <a:pt x="802" y="156"/>
                  </a:lnTo>
                  <a:lnTo>
                    <a:pt x="812" y="156"/>
                  </a:lnTo>
                  <a:lnTo>
                    <a:pt x="822" y="156"/>
                  </a:lnTo>
                  <a:lnTo>
                    <a:pt x="828" y="152"/>
                  </a:lnTo>
                  <a:lnTo>
                    <a:pt x="808" y="152"/>
                  </a:lnTo>
                  <a:lnTo>
                    <a:pt x="816" y="150"/>
                  </a:lnTo>
                  <a:lnTo>
                    <a:pt x="826" y="150"/>
                  </a:lnTo>
                  <a:lnTo>
                    <a:pt x="834" y="148"/>
                  </a:lnTo>
                  <a:lnTo>
                    <a:pt x="844" y="144"/>
                  </a:lnTo>
                  <a:lnTo>
                    <a:pt x="848" y="140"/>
                  </a:lnTo>
                  <a:lnTo>
                    <a:pt x="850" y="138"/>
                  </a:lnTo>
                  <a:lnTo>
                    <a:pt x="862" y="140"/>
                  </a:lnTo>
                  <a:lnTo>
                    <a:pt x="868" y="138"/>
                  </a:lnTo>
                  <a:lnTo>
                    <a:pt x="872" y="136"/>
                  </a:lnTo>
                  <a:lnTo>
                    <a:pt x="870" y="132"/>
                  </a:lnTo>
                  <a:lnTo>
                    <a:pt x="868" y="134"/>
                  </a:lnTo>
                  <a:lnTo>
                    <a:pt x="866" y="136"/>
                  </a:lnTo>
                  <a:lnTo>
                    <a:pt x="860" y="136"/>
                  </a:lnTo>
                  <a:lnTo>
                    <a:pt x="862" y="134"/>
                  </a:lnTo>
                  <a:lnTo>
                    <a:pt x="862" y="130"/>
                  </a:lnTo>
                  <a:lnTo>
                    <a:pt x="860" y="126"/>
                  </a:lnTo>
                  <a:lnTo>
                    <a:pt x="862" y="120"/>
                  </a:lnTo>
                  <a:lnTo>
                    <a:pt x="864" y="116"/>
                  </a:lnTo>
                  <a:lnTo>
                    <a:pt x="866" y="110"/>
                  </a:lnTo>
                  <a:lnTo>
                    <a:pt x="868" y="104"/>
                  </a:lnTo>
                  <a:lnTo>
                    <a:pt x="874" y="100"/>
                  </a:lnTo>
                  <a:lnTo>
                    <a:pt x="882" y="96"/>
                  </a:lnTo>
                  <a:lnTo>
                    <a:pt x="900" y="90"/>
                  </a:lnTo>
                  <a:lnTo>
                    <a:pt x="918" y="84"/>
                  </a:lnTo>
                  <a:lnTo>
                    <a:pt x="934" y="78"/>
                  </a:lnTo>
                  <a:lnTo>
                    <a:pt x="928" y="58"/>
                  </a:lnTo>
                  <a:lnTo>
                    <a:pt x="928" y="52"/>
                  </a:lnTo>
                  <a:lnTo>
                    <a:pt x="930" y="48"/>
                  </a:lnTo>
                  <a:lnTo>
                    <a:pt x="936" y="40"/>
                  </a:lnTo>
                  <a:lnTo>
                    <a:pt x="916" y="34"/>
                  </a:lnTo>
                  <a:lnTo>
                    <a:pt x="908" y="36"/>
                  </a:lnTo>
                  <a:lnTo>
                    <a:pt x="902" y="40"/>
                  </a:lnTo>
                  <a:lnTo>
                    <a:pt x="892" y="54"/>
                  </a:lnTo>
                  <a:lnTo>
                    <a:pt x="886" y="62"/>
                  </a:lnTo>
                  <a:lnTo>
                    <a:pt x="880" y="70"/>
                  </a:lnTo>
                  <a:lnTo>
                    <a:pt x="874" y="74"/>
                  </a:lnTo>
                  <a:lnTo>
                    <a:pt x="864" y="76"/>
                  </a:lnTo>
                  <a:lnTo>
                    <a:pt x="858" y="78"/>
                  </a:lnTo>
                  <a:lnTo>
                    <a:pt x="822" y="78"/>
                  </a:lnTo>
                  <a:lnTo>
                    <a:pt x="814" y="82"/>
                  </a:lnTo>
                  <a:lnTo>
                    <a:pt x="806" y="86"/>
                  </a:lnTo>
                  <a:lnTo>
                    <a:pt x="792" y="96"/>
                  </a:lnTo>
                  <a:lnTo>
                    <a:pt x="778" y="106"/>
                  </a:lnTo>
                  <a:lnTo>
                    <a:pt x="772" y="108"/>
                  </a:lnTo>
                  <a:lnTo>
                    <a:pt x="764" y="110"/>
                  </a:lnTo>
                  <a:lnTo>
                    <a:pt x="758" y="108"/>
                  </a:lnTo>
                  <a:lnTo>
                    <a:pt x="752" y="106"/>
                  </a:lnTo>
                  <a:lnTo>
                    <a:pt x="746" y="106"/>
                  </a:lnTo>
                  <a:lnTo>
                    <a:pt x="744" y="108"/>
                  </a:lnTo>
                  <a:lnTo>
                    <a:pt x="740" y="112"/>
                  </a:lnTo>
                  <a:lnTo>
                    <a:pt x="736" y="118"/>
                  </a:lnTo>
                  <a:lnTo>
                    <a:pt x="734" y="124"/>
                  </a:lnTo>
                  <a:lnTo>
                    <a:pt x="722" y="130"/>
                  </a:lnTo>
                  <a:lnTo>
                    <a:pt x="706" y="136"/>
                  </a:lnTo>
                  <a:lnTo>
                    <a:pt x="690" y="142"/>
                  </a:lnTo>
                  <a:lnTo>
                    <a:pt x="678" y="146"/>
                  </a:lnTo>
                  <a:lnTo>
                    <a:pt x="668" y="144"/>
                  </a:lnTo>
                  <a:lnTo>
                    <a:pt x="664" y="142"/>
                  </a:lnTo>
                  <a:lnTo>
                    <a:pt x="664" y="140"/>
                  </a:lnTo>
                  <a:lnTo>
                    <a:pt x="664" y="134"/>
                  </a:lnTo>
                  <a:lnTo>
                    <a:pt x="668" y="130"/>
                  </a:lnTo>
                  <a:lnTo>
                    <a:pt x="676" y="126"/>
                  </a:lnTo>
                  <a:lnTo>
                    <a:pt x="684" y="120"/>
                  </a:lnTo>
                  <a:lnTo>
                    <a:pt x="688" y="116"/>
                  </a:lnTo>
                  <a:lnTo>
                    <a:pt x="688" y="112"/>
                  </a:lnTo>
                  <a:lnTo>
                    <a:pt x="686" y="110"/>
                  </a:lnTo>
                  <a:lnTo>
                    <a:pt x="684" y="108"/>
                  </a:lnTo>
                  <a:lnTo>
                    <a:pt x="686" y="102"/>
                  </a:lnTo>
                  <a:lnTo>
                    <a:pt x="684" y="100"/>
                  </a:lnTo>
                  <a:lnTo>
                    <a:pt x="682" y="94"/>
                  </a:lnTo>
                  <a:lnTo>
                    <a:pt x="678" y="98"/>
                  </a:lnTo>
                  <a:lnTo>
                    <a:pt x="676" y="102"/>
                  </a:lnTo>
                  <a:lnTo>
                    <a:pt x="668" y="102"/>
                  </a:lnTo>
                  <a:lnTo>
                    <a:pt x="672" y="96"/>
                  </a:lnTo>
                  <a:lnTo>
                    <a:pt x="678" y="92"/>
                  </a:lnTo>
                  <a:lnTo>
                    <a:pt x="682" y="84"/>
                  </a:lnTo>
                  <a:lnTo>
                    <a:pt x="684" y="76"/>
                  </a:lnTo>
                  <a:lnTo>
                    <a:pt x="684" y="72"/>
                  </a:lnTo>
                  <a:lnTo>
                    <a:pt x="680" y="70"/>
                  </a:lnTo>
                  <a:lnTo>
                    <a:pt x="676" y="68"/>
                  </a:lnTo>
                  <a:lnTo>
                    <a:pt x="668" y="68"/>
                  </a:lnTo>
                  <a:lnTo>
                    <a:pt x="664" y="68"/>
                  </a:lnTo>
                  <a:lnTo>
                    <a:pt x="656" y="76"/>
                  </a:lnTo>
                  <a:lnTo>
                    <a:pt x="646" y="82"/>
                  </a:lnTo>
                  <a:lnTo>
                    <a:pt x="636" y="88"/>
                  </a:lnTo>
                  <a:lnTo>
                    <a:pt x="628" y="98"/>
                  </a:lnTo>
                  <a:lnTo>
                    <a:pt x="626" y="102"/>
                  </a:lnTo>
                  <a:lnTo>
                    <a:pt x="624" y="110"/>
                  </a:lnTo>
                  <a:lnTo>
                    <a:pt x="622" y="124"/>
                  </a:lnTo>
                  <a:lnTo>
                    <a:pt x="618" y="130"/>
                  </a:lnTo>
                  <a:lnTo>
                    <a:pt x="614" y="136"/>
                  </a:lnTo>
                  <a:lnTo>
                    <a:pt x="608" y="140"/>
                  </a:lnTo>
                  <a:lnTo>
                    <a:pt x="600" y="142"/>
                  </a:lnTo>
                  <a:lnTo>
                    <a:pt x="596" y="140"/>
                  </a:lnTo>
                  <a:lnTo>
                    <a:pt x="594" y="138"/>
                  </a:lnTo>
                  <a:lnTo>
                    <a:pt x="592" y="136"/>
                  </a:lnTo>
                  <a:lnTo>
                    <a:pt x="594" y="130"/>
                  </a:lnTo>
                  <a:lnTo>
                    <a:pt x="596" y="122"/>
                  </a:lnTo>
                  <a:lnTo>
                    <a:pt x="602" y="108"/>
                  </a:lnTo>
                  <a:lnTo>
                    <a:pt x="610" y="96"/>
                  </a:lnTo>
                  <a:lnTo>
                    <a:pt x="618" y="86"/>
                  </a:lnTo>
                  <a:lnTo>
                    <a:pt x="618" y="82"/>
                  </a:lnTo>
                  <a:lnTo>
                    <a:pt x="620" y="78"/>
                  </a:lnTo>
                  <a:lnTo>
                    <a:pt x="628" y="70"/>
                  </a:lnTo>
                  <a:lnTo>
                    <a:pt x="638" y="64"/>
                  </a:lnTo>
                  <a:lnTo>
                    <a:pt x="646" y="62"/>
                  </a:lnTo>
                  <a:lnTo>
                    <a:pt x="666" y="62"/>
                  </a:lnTo>
                  <a:lnTo>
                    <a:pt x="670" y="60"/>
                  </a:lnTo>
                  <a:lnTo>
                    <a:pt x="674" y="60"/>
                  </a:lnTo>
                  <a:lnTo>
                    <a:pt x="682" y="54"/>
                  </a:lnTo>
                  <a:lnTo>
                    <a:pt x="672" y="52"/>
                  </a:lnTo>
                  <a:lnTo>
                    <a:pt x="664" y="52"/>
                  </a:lnTo>
                  <a:lnTo>
                    <a:pt x="658" y="52"/>
                  </a:lnTo>
                  <a:lnTo>
                    <a:pt x="652" y="50"/>
                  </a:lnTo>
                  <a:lnTo>
                    <a:pt x="640" y="48"/>
                  </a:lnTo>
                  <a:lnTo>
                    <a:pt x="636" y="46"/>
                  </a:lnTo>
                  <a:lnTo>
                    <a:pt x="634" y="42"/>
                  </a:lnTo>
                  <a:lnTo>
                    <a:pt x="634" y="38"/>
                  </a:lnTo>
                  <a:lnTo>
                    <a:pt x="628" y="38"/>
                  </a:lnTo>
                  <a:lnTo>
                    <a:pt x="626" y="38"/>
                  </a:lnTo>
                  <a:lnTo>
                    <a:pt x="624" y="36"/>
                  </a:lnTo>
                  <a:lnTo>
                    <a:pt x="630" y="32"/>
                  </a:lnTo>
                  <a:lnTo>
                    <a:pt x="606" y="40"/>
                  </a:lnTo>
                  <a:lnTo>
                    <a:pt x="592" y="42"/>
                  </a:lnTo>
                  <a:lnTo>
                    <a:pt x="580" y="44"/>
                  </a:lnTo>
                  <a:lnTo>
                    <a:pt x="576" y="44"/>
                  </a:lnTo>
                  <a:lnTo>
                    <a:pt x="572" y="44"/>
                  </a:lnTo>
                  <a:lnTo>
                    <a:pt x="568" y="42"/>
                  </a:lnTo>
                  <a:lnTo>
                    <a:pt x="576" y="36"/>
                  </a:lnTo>
                  <a:lnTo>
                    <a:pt x="584" y="32"/>
                  </a:lnTo>
                  <a:lnTo>
                    <a:pt x="594" y="28"/>
                  </a:lnTo>
                  <a:lnTo>
                    <a:pt x="604" y="22"/>
                  </a:lnTo>
                  <a:lnTo>
                    <a:pt x="590" y="20"/>
                  </a:lnTo>
                  <a:lnTo>
                    <a:pt x="580" y="16"/>
                  </a:lnTo>
                  <a:lnTo>
                    <a:pt x="580" y="18"/>
                  </a:lnTo>
                  <a:lnTo>
                    <a:pt x="574" y="16"/>
                  </a:lnTo>
                  <a:lnTo>
                    <a:pt x="568" y="14"/>
                  </a:lnTo>
                  <a:lnTo>
                    <a:pt x="560" y="14"/>
                  </a:lnTo>
                  <a:lnTo>
                    <a:pt x="554" y="12"/>
                  </a:lnTo>
                  <a:lnTo>
                    <a:pt x="548" y="10"/>
                  </a:lnTo>
                  <a:lnTo>
                    <a:pt x="544" y="6"/>
                  </a:lnTo>
                  <a:lnTo>
                    <a:pt x="544" y="0"/>
                  </a:lnTo>
                  <a:lnTo>
                    <a:pt x="120" y="0"/>
                  </a:lnTo>
                  <a:lnTo>
                    <a:pt x="118" y="6"/>
                  </a:lnTo>
                  <a:lnTo>
                    <a:pt x="114" y="14"/>
                  </a:lnTo>
                  <a:lnTo>
                    <a:pt x="112" y="22"/>
                  </a:lnTo>
                  <a:lnTo>
                    <a:pt x="108" y="24"/>
                  </a:lnTo>
                  <a:lnTo>
                    <a:pt x="104" y="26"/>
                  </a:lnTo>
                  <a:lnTo>
                    <a:pt x="102" y="22"/>
                  </a:lnTo>
                  <a:lnTo>
                    <a:pt x="100" y="20"/>
                  </a:lnTo>
                  <a:lnTo>
                    <a:pt x="88" y="16"/>
                  </a:lnTo>
                  <a:lnTo>
                    <a:pt x="84" y="28"/>
                  </a:lnTo>
                  <a:lnTo>
                    <a:pt x="70" y="54"/>
                  </a:lnTo>
                  <a:lnTo>
                    <a:pt x="52" y="84"/>
                  </a:lnTo>
                  <a:lnTo>
                    <a:pt x="44" y="96"/>
                  </a:lnTo>
                  <a:lnTo>
                    <a:pt x="34" y="104"/>
                  </a:lnTo>
                  <a:lnTo>
                    <a:pt x="28" y="112"/>
                  </a:lnTo>
                  <a:lnTo>
                    <a:pt x="22" y="122"/>
                  </a:lnTo>
                  <a:lnTo>
                    <a:pt x="16" y="134"/>
                  </a:lnTo>
                  <a:lnTo>
                    <a:pt x="14" y="146"/>
                  </a:lnTo>
                  <a:lnTo>
                    <a:pt x="10" y="156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8"/>
                  </a:lnTo>
                  <a:lnTo>
                    <a:pt x="2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90"/>
                  </a:lnTo>
                  <a:lnTo>
                    <a:pt x="2" y="202"/>
                  </a:lnTo>
                  <a:lnTo>
                    <a:pt x="4" y="212"/>
                  </a:lnTo>
                  <a:lnTo>
                    <a:pt x="8" y="210"/>
                  </a:lnTo>
                  <a:lnTo>
                    <a:pt x="12" y="208"/>
                  </a:lnTo>
                  <a:lnTo>
                    <a:pt x="20" y="210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8" y="214"/>
                  </a:lnTo>
                  <a:lnTo>
                    <a:pt x="10" y="218"/>
                  </a:lnTo>
                  <a:lnTo>
                    <a:pt x="4" y="216"/>
                  </a:lnTo>
                  <a:lnTo>
                    <a:pt x="2" y="220"/>
                  </a:lnTo>
                  <a:lnTo>
                    <a:pt x="4" y="228"/>
                  </a:lnTo>
                  <a:lnTo>
                    <a:pt x="6" y="230"/>
                  </a:lnTo>
                  <a:lnTo>
                    <a:pt x="8" y="232"/>
                  </a:lnTo>
                  <a:lnTo>
                    <a:pt x="8" y="236"/>
                  </a:lnTo>
                  <a:lnTo>
                    <a:pt x="8" y="238"/>
                  </a:lnTo>
                  <a:lnTo>
                    <a:pt x="6" y="2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49" name="Freeform 246"/>
            <p:cNvSpPr>
              <a:spLocks noChangeAspect="1"/>
            </p:cNvSpPr>
            <p:nvPr/>
          </p:nvSpPr>
          <p:spPr bwMode="auto">
            <a:xfrm>
              <a:off x="580" y="1866"/>
              <a:ext cx="470" cy="391"/>
            </a:xfrm>
            <a:custGeom>
              <a:avLst/>
              <a:gdLst>
                <a:gd name="T0" fmla="*/ 772 w 460"/>
                <a:gd name="T1" fmla="*/ 2279 h 360"/>
                <a:gd name="T2" fmla="*/ 804 w 460"/>
                <a:gd name="T3" fmla="*/ 1919 h 360"/>
                <a:gd name="T4" fmla="*/ 770 w 460"/>
                <a:gd name="T5" fmla="*/ 1851 h 360"/>
                <a:gd name="T6" fmla="*/ 693 w 460"/>
                <a:gd name="T7" fmla="*/ 1969 h 360"/>
                <a:gd name="T8" fmla="*/ 650 w 460"/>
                <a:gd name="T9" fmla="*/ 2323 h 360"/>
                <a:gd name="T10" fmla="*/ 559 w 460"/>
                <a:gd name="T11" fmla="*/ 2413 h 360"/>
                <a:gd name="T12" fmla="*/ 500 w 460"/>
                <a:gd name="T13" fmla="*/ 2174 h 360"/>
                <a:gd name="T14" fmla="*/ 479 w 460"/>
                <a:gd name="T15" fmla="*/ 1779 h 360"/>
                <a:gd name="T16" fmla="*/ 518 w 460"/>
                <a:gd name="T17" fmla="*/ 1169 h 360"/>
                <a:gd name="T18" fmla="*/ 455 w 460"/>
                <a:gd name="T19" fmla="*/ 1008 h 360"/>
                <a:gd name="T20" fmla="*/ 430 w 460"/>
                <a:gd name="T21" fmla="*/ 556 h 360"/>
                <a:gd name="T22" fmla="*/ 391 w 460"/>
                <a:gd name="T23" fmla="*/ 519 h 360"/>
                <a:gd name="T24" fmla="*/ 353 w 460"/>
                <a:gd name="T25" fmla="*/ 614 h 360"/>
                <a:gd name="T26" fmla="*/ 324 w 460"/>
                <a:gd name="T27" fmla="*/ 343 h 360"/>
                <a:gd name="T28" fmla="*/ 297 w 460"/>
                <a:gd name="T29" fmla="*/ 161 h 360"/>
                <a:gd name="T30" fmla="*/ 240 w 460"/>
                <a:gd name="T31" fmla="*/ 243 h 360"/>
                <a:gd name="T32" fmla="*/ 22 w 460"/>
                <a:gd name="T33" fmla="*/ 0 h 360"/>
                <a:gd name="T34" fmla="*/ 2 w 460"/>
                <a:gd name="T35" fmla="*/ 115 h 360"/>
                <a:gd name="T36" fmla="*/ 4 w 460"/>
                <a:gd name="T37" fmla="*/ 434 h 360"/>
                <a:gd name="T38" fmla="*/ 22 w 460"/>
                <a:gd name="T39" fmla="*/ 628 h 360"/>
                <a:gd name="T40" fmla="*/ 16 w 460"/>
                <a:gd name="T41" fmla="*/ 773 h 360"/>
                <a:gd name="T42" fmla="*/ 12 w 460"/>
                <a:gd name="T43" fmla="*/ 926 h 360"/>
                <a:gd name="T44" fmla="*/ 62 w 460"/>
                <a:gd name="T45" fmla="*/ 1083 h 360"/>
                <a:gd name="T46" fmla="*/ 71 w 460"/>
                <a:gd name="T47" fmla="*/ 1216 h 360"/>
                <a:gd name="T48" fmla="*/ 66 w 460"/>
                <a:gd name="T49" fmla="*/ 1353 h 360"/>
                <a:gd name="T50" fmla="*/ 99 w 460"/>
                <a:gd name="T51" fmla="*/ 1491 h 360"/>
                <a:gd name="T52" fmla="*/ 140 w 460"/>
                <a:gd name="T53" fmla="*/ 1618 h 360"/>
                <a:gd name="T54" fmla="*/ 125 w 460"/>
                <a:gd name="T55" fmla="*/ 1387 h 360"/>
                <a:gd name="T56" fmla="*/ 103 w 460"/>
                <a:gd name="T57" fmla="*/ 1169 h 360"/>
                <a:gd name="T58" fmla="*/ 83 w 460"/>
                <a:gd name="T59" fmla="*/ 931 h 360"/>
                <a:gd name="T60" fmla="*/ 64 w 460"/>
                <a:gd name="T61" fmla="*/ 565 h 360"/>
                <a:gd name="T62" fmla="*/ 58 w 460"/>
                <a:gd name="T63" fmla="*/ 519 h 360"/>
                <a:gd name="T64" fmla="*/ 58 w 460"/>
                <a:gd name="T65" fmla="*/ 206 h 360"/>
                <a:gd name="T66" fmla="*/ 75 w 460"/>
                <a:gd name="T67" fmla="*/ 206 h 360"/>
                <a:gd name="T68" fmla="*/ 99 w 460"/>
                <a:gd name="T69" fmla="*/ 490 h 360"/>
                <a:gd name="T70" fmla="*/ 91 w 460"/>
                <a:gd name="T71" fmla="*/ 656 h 360"/>
                <a:gd name="T72" fmla="*/ 115 w 460"/>
                <a:gd name="T73" fmla="*/ 773 h 360"/>
                <a:gd name="T74" fmla="*/ 143 w 460"/>
                <a:gd name="T75" fmla="*/ 958 h 360"/>
                <a:gd name="T76" fmla="*/ 161 w 460"/>
                <a:gd name="T77" fmla="*/ 1072 h 360"/>
                <a:gd name="T78" fmla="*/ 169 w 460"/>
                <a:gd name="T79" fmla="*/ 1289 h 360"/>
                <a:gd name="T80" fmla="*/ 230 w 460"/>
                <a:gd name="T81" fmla="*/ 1627 h 360"/>
                <a:gd name="T82" fmla="*/ 247 w 460"/>
                <a:gd name="T83" fmla="*/ 1919 h 360"/>
                <a:gd name="T84" fmla="*/ 240 w 460"/>
                <a:gd name="T85" fmla="*/ 2015 h 360"/>
                <a:gd name="T86" fmla="*/ 237 w 460"/>
                <a:gd name="T87" fmla="*/ 2174 h 360"/>
                <a:gd name="T88" fmla="*/ 285 w 460"/>
                <a:gd name="T89" fmla="*/ 2389 h 360"/>
                <a:gd name="T90" fmla="*/ 324 w 460"/>
                <a:gd name="T91" fmla="*/ 2483 h 360"/>
                <a:gd name="T92" fmla="*/ 385 w 460"/>
                <a:gd name="T93" fmla="*/ 2688 h 360"/>
                <a:gd name="T94" fmla="*/ 475 w 460"/>
                <a:gd name="T95" fmla="*/ 2876 h 360"/>
                <a:gd name="T96" fmla="*/ 525 w 460"/>
                <a:gd name="T97" fmla="*/ 2785 h 360"/>
                <a:gd name="T98" fmla="*/ 572 w 460"/>
                <a:gd name="T99" fmla="*/ 2858 h 360"/>
                <a:gd name="T100" fmla="*/ 618 w 460"/>
                <a:gd name="T101" fmla="*/ 2962 h 360"/>
                <a:gd name="T102" fmla="*/ 664 w 460"/>
                <a:gd name="T103" fmla="*/ 2804 h 360"/>
                <a:gd name="T104" fmla="*/ 647 w 460"/>
                <a:gd name="T105" fmla="*/ 2670 h 360"/>
                <a:gd name="T106" fmla="*/ 714 w 460"/>
                <a:gd name="T107" fmla="*/ 2559 h 360"/>
                <a:gd name="T108" fmla="*/ 732 w 460"/>
                <a:gd name="T109" fmla="*/ 2472 h 360"/>
                <a:gd name="T110" fmla="*/ 750 w 460"/>
                <a:gd name="T111" fmla="*/ 2472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0"/>
                <a:gd name="T169" fmla="*/ 0 h 360"/>
                <a:gd name="T170" fmla="*/ 460 w 460"/>
                <a:gd name="T171" fmla="*/ 360 h 3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0" h="360">
                  <a:moveTo>
                    <a:pt x="430" y="292"/>
                  </a:moveTo>
                  <a:lnTo>
                    <a:pt x="434" y="288"/>
                  </a:lnTo>
                  <a:lnTo>
                    <a:pt x="436" y="280"/>
                  </a:lnTo>
                  <a:lnTo>
                    <a:pt x="442" y="266"/>
                  </a:lnTo>
                  <a:lnTo>
                    <a:pt x="446" y="250"/>
                  </a:lnTo>
                  <a:lnTo>
                    <a:pt x="448" y="244"/>
                  </a:lnTo>
                  <a:lnTo>
                    <a:pt x="452" y="238"/>
                  </a:lnTo>
                  <a:lnTo>
                    <a:pt x="460" y="224"/>
                  </a:lnTo>
                  <a:lnTo>
                    <a:pt x="458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40" y="216"/>
                  </a:lnTo>
                  <a:lnTo>
                    <a:pt x="422" y="218"/>
                  </a:lnTo>
                  <a:lnTo>
                    <a:pt x="406" y="222"/>
                  </a:lnTo>
                  <a:lnTo>
                    <a:pt x="400" y="226"/>
                  </a:lnTo>
                  <a:lnTo>
                    <a:pt x="396" y="230"/>
                  </a:lnTo>
                  <a:lnTo>
                    <a:pt x="390" y="240"/>
                  </a:lnTo>
                  <a:lnTo>
                    <a:pt x="384" y="250"/>
                  </a:lnTo>
                  <a:lnTo>
                    <a:pt x="378" y="262"/>
                  </a:lnTo>
                  <a:lnTo>
                    <a:pt x="372" y="272"/>
                  </a:lnTo>
                  <a:lnTo>
                    <a:pt x="358" y="274"/>
                  </a:lnTo>
                  <a:lnTo>
                    <a:pt x="344" y="278"/>
                  </a:lnTo>
                  <a:lnTo>
                    <a:pt x="332" y="280"/>
                  </a:lnTo>
                  <a:lnTo>
                    <a:pt x="320" y="282"/>
                  </a:lnTo>
                  <a:lnTo>
                    <a:pt x="310" y="280"/>
                  </a:lnTo>
                  <a:lnTo>
                    <a:pt x="300" y="274"/>
                  </a:lnTo>
                  <a:lnTo>
                    <a:pt x="292" y="266"/>
                  </a:lnTo>
                  <a:lnTo>
                    <a:pt x="286" y="254"/>
                  </a:lnTo>
                  <a:lnTo>
                    <a:pt x="280" y="242"/>
                  </a:lnTo>
                  <a:lnTo>
                    <a:pt x="276" y="230"/>
                  </a:lnTo>
                  <a:lnTo>
                    <a:pt x="274" y="218"/>
                  </a:lnTo>
                  <a:lnTo>
                    <a:pt x="274" y="208"/>
                  </a:lnTo>
                  <a:lnTo>
                    <a:pt x="276" y="190"/>
                  </a:lnTo>
                  <a:lnTo>
                    <a:pt x="280" y="170"/>
                  </a:lnTo>
                  <a:lnTo>
                    <a:pt x="288" y="152"/>
                  </a:lnTo>
                  <a:lnTo>
                    <a:pt x="296" y="136"/>
                  </a:lnTo>
                  <a:lnTo>
                    <a:pt x="276" y="130"/>
                  </a:lnTo>
                  <a:lnTo>
                    <a:pt x="266" y="124"/>
                  </a:lnTo>
                  <a:lnTo>
                    <a:pt x="262" y="122"/>
                  </a:lnTo>
                  <a:lnTo>
                    <a:pt x="260" y="118"/>
                  </a:lnTo>
                  <a:lnTo>
                    <a:pt x="258" y="100"/>
                  </a:lnTo>
                  <a:lnTo>
                    <a:pt x="254" y="80"/>
                  </a:lnTo>
                  <a:lnTo>
                    <a:pt x="250" y="72"/>
                  </a:lnTo>
                  <a:lnTo>
                    <a:pt x="246" y="64"/>
                  </a:lnTo>
                  <a:lnTo>
                    <a:pt x="240" y="60"/>
                  </a:lnTo>
                  <a:lnTo>
                    <a:pt x="232" y="58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18" y="66"/>
                  </a:lnTo>
                  <a:lnTo>
                    <a:pt x="212" y="70"/>
                  </a:lnTo>
                  <a:lnTo>
                    <a:pt x="206" y="72"/>
                  </a:lnTo>
                  <a:lnTo>
                    <a:pt x="202" y="72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2" y="62"/>
                  </a:lnTo>
                  <a:lnTo>
                    <a:pt x="186" y="40"/>
                  </a:lnTo>
                  <a:lnTo>
                    <a:pt x="182" y="36"/>
                  </a:lnTo>
                  <a:lnTo>
                    <a:pt x="178" y="32"/>
                  </a:lnTo>
                  <a:lnTo>
                    <a:pt x="172" y="26"/>
                  </a:lnTo>
                  <a:lnTo>
                    <a:pt x="170" y="18"/>
                  </a:lnTo>
                  <a:lnTo>
                    <a:pt x="164" y="20"/>
                  </a:lnTo>
                  <a:lnTo>
                    <a:pt x="158" y="20"/>
                  </a:lnTo>
                  <a:lnTo>
                    <a:pt x="142" y="18"/>
                  </a:lnTo>
                  <a:lnTo>
                    <a:pt x="138" y="28"/>
                  </a:lnTo>
                  <a:lnTo>
                    <a:pt x="84" y="28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2" y="74"/>
                  </a:lnTo>
                  <a:lnTo>
                    <a:pt x="24" y="78"/>
                  </a:lnTo>
                  <a:lnTo>
                    <a:pt x="24" y="82"/>
                  </a:lnTo>
                  <a:lnTo>
                    <a:pt x="22" y="88"/>
                  </a:lnTo>
                  <a:lnTo>
                    <a:pt x="16" y="90"/>
                  </a:lnTo>
                  <a:lnTo>
                    <a:pt x="12" y="94"/>
                  </a:lnTo>
                  <a:lnTo>
                    <a:pt x="8" y="98"/>
                  </a:lnTo>
                  <a:lnTo>
                    <a:pt x="8" y="102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26" y="118"/>
                  </a:lnTo>
                  <a:lnTo>
                    <a:pt x="34" y="120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2"/>
                  </a:lnTo>
                  <a:lnTo>
                    <a:pt x="44" y="138"/>
                  </a:lnTo>
                  <a:lnTo>
                    <a:pt x="44" y="142"/>
                  </a:lnTo>
                  <a:lnTo>
                    <a:pt x="42" y="146"/>
                  </a:lnTo>
                  <a:lnTo>
                    <a:pt x="40" y="150"/>
                  </a:lnTo>
                  <a:lnTo>
                    <a:pt x="40" y="154"/>
                  </a:lnTo>
                  <a:lnTo>
                    <a:pt x="40" y="158"/>
                  </a:lnTo>
                  <a:lnTo>
                    <a:pt x="42" y="160"/>
                  </a:lnTo>
                  <a:lnTo>
                    <a:pt x="46" y="164"/>
                  </a:lnTo>
                  <a:lnTo>
                    <a:pt x="52" y="168"/>
                  </a:lnTo>
                  <a:lnTo>
                    <a:pt x="58" y="174"/>
                  </a:lnTo>
                  <a:lnTo>
                    <a:pt x="70" y="194"/>
                  </a:lnTo>
                  <a:lnTo>
                    <a:pt x="74" y="192"/>
                  </a:lnTo>
                  <a:lnTo>
                    <a:pt x="78" y="190"/>
                  </a:lnTo>
                  <a:lnTo>
                    <a:pt x="80" y="188"/>
                  </a:lnTo>
                  <a:lnTo>
                    <a:pt x="82" y="184"/>
                  </a:lnTo>
                  <a:lnTo>
                    <a:pt x="80" y="176"/>
                  </a:lnTo>
                  <a:lnTo>
                    <a:pt x="74" y="168"/>
                  </a:lnTo>
                  <a:lnTo>
                    <a:pt x="70" y="162"/>
                  </a:lnTo>
                  <a:lnTo>
                    <a:pt x="64" y="156"/>
                  </a:lnTo>
                  <a:lnTo>
                    <a:pt x="66" y="152"/>
                  </a:lnTo>
                  <a:lnTo>
                    <a:pt x="64" y="148"/>
                  </a:lnTo>
                  <a:lnTo>
                    <a:pt x="60" y="136"/>
                  </a:lnTo>
                  <a:lnTo>
                    <a:pt x="58" y="124"/>
                  </a:lnTo>
                  <a:lnTo>
                    <a:pt x="54" y="114"/>
                  </a:lnTo>
                  <a:lnTo>
                    <a:pt x="52" y="112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48" y="96"/>
                  </a:lnTo>
                  <a:lnTo>
                    <a:pt x="46" y="86"/>
                  </a:lnTo>
                  <a:lnTo>
                    <a:pt x="38" y="66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28" y="50"/>
                  </a:lnTo>
                  <a:lnTo>
                    <a:pt x="30" y="32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40" y="22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2" y="34"/>
                  </a:lnTo>
                  <a:lnTo>
                    <a:pt x="56" y="46"/>
                  </a:lnTo>
                  <a:lnTo>
                    <a:pt x="58" y="58"/>
                  </a:lnTo>
                  <a:lnTo>
                    <a:pt x="58" y="62"/>
                  </a:lnTo>
                  <a:lnTo>
                    <a:pt x="56" y="68"/>
                  </a:lnTo>
                  <a:lnTo>
                    <a:pt x="54" y="74"/>
                  </a:lnTo>
                  <a:lnTo>
                    <a:pt x="54" y="76"/>
                  </a:lnTo>
                  <a:lnTo>
                    <a:pt x="56" y="78"/>
                  </a:lnTo>
                  <a:lnTo>
                    <a:pt x="62" y="78"/>
                  </a:lnTo>
                  <a:lnTo>
                    <a:pt x="62" y="84"/>
                  </a:lnTo>
                  <a:lnTo>
                    <a:pt x="66" y="90"/>
                  </a:lnTo>
                  <a:lnTo>
                    <a:pt x="70" y="94"/>
                  </a:lnTo>
                  <a:lnTo>
                    <a:pt x="74" y="94"/>
                  </a:lnTo>
                  <a:lnTo>
                    <a:pt x="78" y="106"/>
                  </a:lnTo>
                  <a:lnTo>
                    <a:pt x="82" y="112"/>
                  </a:lnTo>
                  <a:lnTo>
                    <a:pt x="86" y="118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4" y="124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92" y="140"/>
                  </a:lnTo>
                  <a:lnTo>
                    <a:pt x="98" y="150"/>
                  </a:lnTo>
                  <a:lnTo>
                    <a:pt x="112" y="164"/>
                  </a:lnTo>
                  <a:lnTo>
                    <a:pt x="120" y="172"/>
                  </a:lnTo>
                  <a:lnTo>
                    <a:pt x="126" y="180"/>
                  </a:lnTo>
                  <a:lnTo>
                    <a:pt x="132" y="190"/>
                  </a:lnTo>
                  <a:lnTo>
                    <a:pt x="140" y="200"/>
                  </a:lnTo>
                  <a:lnTo>
                    <a:pt x="140" y="216"/>
                  </a:lnTo>
                  <a:lnTo>
                    <a:pt x="142" y="220"/>
                  </a:lnTo>
                  <a:lnTo>
                    <a:pt x="142" y="224"/>
                  </a:lnTo>
                  <a:lnTo>
                    <a:pt x="142" y="230"/>
                  </a:lnTo>
                  <a:lnTo>
                    <a:pt x="140" y="234"/>
                  </a:lnTo>
                  <a:lnTo>
                    <a:pt x="138" y="234"/>
                  </a:lnTo>
                  <a:lnTo>
                    <a:pt x="138" y="236"/>
                  </a:lnTo>
                  <a:lnTo>
                    <a:pt x="138" y="242"/>
                  </a:lnTo>
                  <a:lnTo>
                    <a:pt x="134" y="242"/>
                  </a:lnTo>
                  <a:lnTo>
                    <a:pt x="134" y="248"/>
                  </a:lnTo>
                  <a:lnTo>
                    <a:pt x="136" y="254"/>
                  </a:lnTo>
                  <a:lnTo>
                    <a:pt x="140" y="260"/>
                  </a:lnTo>
                  <a:lnTo>
                    <a:pt x="148" y="268"/>
                  </a:lnTo>
                  <a:lnTo>
                    <a:pt x="158" y="274"/>
                  </a:lnTo>
                  <a:lnTo>
                    <a:pt x="162" y="280"/>
                  </a:lnTo>
                  <a:lnTo>
                    <a:pt x="166" y="284"/>
                  </a:lnTo>
                  <a:lnTo>
                    <a:pt x="170" y="288"/>
                  </a:lnTo>
                  <a:lnTo>
                    <a:pt x="178" y="288"/>
                  </a:lnTo>
                  <a:lnTo>
                    <a:pt x="186" y="290"/>
                  </a:lnTo>
                  <a:lnTo>
                    <a:pt x="192" y="294"/>
                  </a:lnTo>
                  <a:lnTo>
                    <a:pt x="204" y="304"/>
                  </a:lnTo>
                  <a:lnTo>
                    <a:pt x="212" y="310"/>
                  </a:lnTo>
                  <a:lnTo>
                    <a:pt x="220" y="314"/>
                  </a:lnTo>
                  <a:lnTo>
                    <a:pt x="234" y="320"/>
                  </a:lnTo>
                  <a:lnTo>
                    <a:pt x="250" y="328"/>
                  </a:lnTo>
                  <a:lnTo>
                    <a:pt x="264" y="334"/>
                  </a:lnTo>
                  <a:lnTo>
                    <a:pt x="272" y="336"/>
                  </a:lnTo>
                  <a:lnTo>
                    <a:pt x="280" y="336"/>
                  </a:lnTo>
                  <a:lnTo>
                    <a:pt x="286" y="336"/>
                  </a:lnTo>
                  <a:lnTo>
                    <a:pt x="294" y="330"/>
                  </a:lnTo>
                  <a:lnTo>
                    <a:pt x="300" y="326"/>
                  </a:lnTo>
                  <a:lnTo>
                    <a:pt x="306" y="324"/>
                  </a:lnTo>
                  <a:lnTo>
                    <a:pt x="312" y="326"/>
                  </a:lnTo>
                  <a:lnTo>
                    <a:pt x="318" y="328"/>
                  </a:lnTo>
                  <a:lnTo>
                    <a:pt x="328" y="334"/>
                  </a:lnTo>
                  <a:lnTo>
                    <a:pt x="336" y="342"/>
                  </a:lnTo>
                  <a:lnTo>
                    <a:pt x="342" y="350"/>
                  </a:lnTo>
                  <a:lnTo>
                    <a:pt x="348" y="360"/>
                  </a:lnTo>
                  <a:lnTo>
                    <a:pt x="352" y="346"/>
                  </a:lnTo>
                  <a:lnTo>
                    <a:pt x="354" y="338"/>
                  </a:lnTo>
                  <a:lnTo>
                    <a:pt x="358" y="334"/>
                  </a:lnTo>
                  <a:lnTo>
                    <a:pt x="380" y="334"/>
                  </a:lnTo>
                  <a:lnTo>
                    <a:pt x="380" y="328"/>
                  </a:lnTo>
                  <a:lnTo>
                    <a:pt x="378" y="322"/>
                  </a:lnTo>
                  <a:lnTo>
                    <a:pt x="374" y="320"/>
                  </a:lnTo>
                  <a:lnTo>
                    <a:pt x="372" y="316"/>
                  </a:lnTo>
                  <a:lnTo>
                    <a:pt x="370" y="312"/>
                  </a:lnTo>
                  <a:lnTo>
                    <a:pt x="374" y="304"/>
                  </a:lnTo>
                  <a:lnTo>
                    <a:pt x="378" y="300"/>
                  </a:lnTo>
                  <a:lnTo>
                    <a:pt x="382" y="298"/>
                  </a:lnTo>
                  <a:lnTo>
                    <a:pt x="408" y="298"/>
                  </a:lnTo>
                  <a:lnTo>
                    <a:pt x="412" y="298"/>
                  </a:lnTo>
                  <a:lnTo>
                    <a:pt x="414" y="296"/>
                  </a:lnTo>
                  <a:lnTo>
                    <a:pt x="416" y="292"/>
                  </a:lnTo>
                  <a:lnTo>
                    <a:pt x="418" y="288"/>
                  </a:lnTo>
                  <a:lnTo>
                    <a:pt x="420" y="286"/>
                  </a:lnTo>
                  <a:lnTo>
                    <a:pt x="424" y="286"/>
                  </a:lnTo>
                  <a:lnTo>
                    <a:pt x="426" y="286"/>
                  </a:lnTo>
                  <a:lnTo>
                    <a:pt x="428" y="288"/>
                  </a:lnTo>
                  <a:lnTo>
                    <a:pt x="428" y="292"/>
                  </a:lnTo>
                  <a:lnTo>
                    <a:pt x="430" y="2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0" name="Freeform 247"/>
            <p:cNvSpPr>
              <a:spLocks noChangeAspect="1"/>
            </p:cNvSpPr>
            <p:nvPr/>
          </p:nvSpPr>
          <p:spPr bwMode="auto">
            <a:xfrm>
              <a:off x="1297" y="2142"/>
              <a:ext cx="64" cy="44"/>
            </a:xfrm>
            <a:custGeom>
              <a:avLst/>
              <a:gdLst>
                <a:gd name="T0" fmla="*/ 0 w 62"/>
                <a:gd name="T1" fmla="*/ 407 h 40"/>
                <a:gd name="T2" fmla="*/ 0 w 62"/>
                <a:gd name="T3" fmla="*/ 336 h 40"/>
                <a:gd name="T4" fmla="*/ 2 w 62"/>
                <a:gd name="T5" fmla="*/ 216 h 40"/>
                <a:gd name="T6" fmla="*/ 2 w 62"/>
                <a:gd name="T7" fmla="*/ 76 h 40"/>
                <a:gd name="T8" fmla="*/ 4 w 62"/>
                <a:gd name="T9" fmla="*/ 4 h 40"/>
                <a:gd name="T10" fmla="*/ 4 w 62"/>
                <a:gd name="T11" fmla="*/ 0 h 40"/>
                <a:gd name="T12" fmla="*/ 42 w 62"/>
                <a:gd name="T13" fmla="*/ 2 h 40"/>
                <a:gd name="T14" fmla="*/ 61 w 62"/>
                <a:gd name="T15" fmla="*/ 2 h 40"/>
                <a:gd name="T16" fmla="*/ 61 w 62"/>
                <a:gd name="T17" fmla="*/ 4 h 40"/>
                <a:gd name="T18" fmla="*/ 65 w 62"/>
                <a:gd name="T19" fmla="*/ 4 h 40"/>
                <a:gd name="T20" fmla="*/ 77 w 62"/>
                <a:gd name="T21" fmla="*/ 4 h 40"/>
                <a:gd name="T22" fmla="*/ 82 w 62"/>
                <a:gd name="T23" fmla="*/ 4 h 40"/>
                <a:gd name="T24" fmla="*/ 88 w 62"/>
                <a:gd name="T25" fmla="*/ 76 h 40"/>
                <a:gd name="T26" fmla="*/ 94 w 62"/>
                <a:gd name="T27" fmla="*/ 111 h 40"/>
                <a:gd name="T28" fmla="*/ 100 w 62"/>
                <a:gd name="T29" fmla="*/ 111 h 40"/>
                <a:gd name="T30" fmla="*/ 100 w 62"/>
                <a:gd name="T31" fmla="*/ 134 h 40"/>
                <a:gd name="T32" fmla="*/ 106 w 62"/>
                <a:gd name="T33" fmla="*/ 162 h 40"/>
                <a:gd name="T34" fmla="*/ 119 w 62"/>
                <a:gd name="T35" fmla="*/ 196 h 40"/>
                <a:gd name="T36" fmla="*/ 127 w 62"/>
                <a:gd name="T37" fmla="*/ 216 h 40"/>
                <a:gd name="T38" fmla="*/ 131 w 62"/>
                <a:gd name="T39" fmla="*/ 238 h 40"/>
                <a:gd name="T40" fmla="*/ 139 w 62"/>
                <a:gd name="T41" fmla="*/ 336 h 40"/>
                <a:gd name="T42" fmla="*/ 127 w 62"/>
                <a:gd name="T43" fmla="*/ 351 h 40"/>
                <a:gd name="T44" fmla="*/ 123 w 62"/>
                <a:gd name="T45" fmla="*/ 407 h 40"/>
                <a:gd name="T46" fmla="*/ 119 w 62"/>
                <a:gd name="T47" fmla="*/ 384 h 40"/>
                <a:gd name="T48" fmla="*/ 115 w 62"/>
                <a:gd name="T49" fmla="*/ 351 h 40"/>
                <a:gd name="T50" fmla="*/ 69 w 62"/>
                <a:gd name="T51" fmla="*/ 351 h 40"/>
                <a:gd name="T52" fmla="*/ 65 w 62"/>
                <a:gd name="T53" fmla="*/ 384 h 40"/>
                <a:gd name="T54" fmla="*/ 61 w 62"/>
                <a:gd name="T55" fmla="*/ 384 h 40"/>
                <a:gd name="T56" fmla="*/ 46 w 62"/>
                <a:gd name="T57" fmla="*/ 384 h 40"/>
                <a:gd name="T58" fmla="*/ 14 w 62"/>
                <a:gd name="T59" fmla="*/ 384 h 40"/>
                <a:gd name="T60" fmla="*/ 12 w 62"/>
                <a:gd name="T61" fmla="*/ 425 h 40"/>
                <a:gd name="T62" fmla="*/ 8 w 62"/>
                <a:gd name="T63" fmla="*/ 456 h 40"/>
                <a:gd name="T64" fmla="*/ 2 w 62"/>
                <a:gd name="T65" fmla="*/ 467 h 40"/>
                <a:gd name="T66" fmla="*/ 2 w 62"/>
                <a:gd name="T67" fmla="*/ 456 h 40"/>
                <a:gd name="T68" fmla="*/ 2 w 62"/>
                <a:gd name="T69" fmla="*/ 425 h 40"/>
                <a:gd name="T70" fmla="*/ 0 w 62"/>
                <a:gd name="T71" fmla="*/ 407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2"/>
                <a:gd name="T109" fmla="*/ 0 h 40"/>
                <a:gd name="T110" fmla="*/ 62 w 6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2" h="40">
                  <a:moveTo>
                    <a:pt x="0" y="34"/>
                  </a:moveTo>
                  <a:lnTo>
                    <a:pt x="0" y="28"/>
                  </a:lnTo>
                  <a:lnTo>
                    <a:pt x="2" y="1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1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52" y="16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2" y="28"/>
                  </a:lnTo>
                  <a:lnTo>
                    <a:pt x="56" y="30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50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0" y="32"/>
                  </a:lnTo>
                  <a:lnTo>
                    <a:pt x="14" y="32"/>
                  </a:lnTo>
                  <a:lnTo>
                    <a:pt x="12" y="36"/>
                  </a:lnTo>
                  <a:lnTo>
                    <a:pt x="8" y="38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1" name="Freeform 248"/>
            <p:cNvSpPr>
              <a:spLocks noChangeAspect="1"/>
            </p:cNvSpPr>
            <p:nvPr/>
          </p:nvSpPr>
          <p:spPr bwMode="auto">
            <a:xfrm>
              <a:off x="1188" y="2170"/>
              <a:ext cx="36" cy="17"/>
            </a:xfrm>
            <a:custGeom>
              <a:avLst/>
              <a:gdLst>
                <a:gd name="T0" fmla="*/ 0 w 34"/>
                <a:gd name="T1" fmla="*/ 44 h 16"/>
                <a:gd name="T2" fmla="*/ 0 w 34"/>
                <a:gd name="T3" fmla="*/ 4 h 16"/>
                <a:gd name="T4" fmla="*/ 2 w 34"/>
                <a:gd name="T5" fmla="*/ 2 h 16"/>
                <a:gd name="T6" fmla="*/ 8 w 34"/>
                <a:gd name="T7" fmla="*/ 0 h 16"/>
                <a:gd name="T8" fmla="*/ 59 w 34"/>
                <a:gd name="T9" fmla="*/ 0 h 16"/>
                <a:gd name="T10" fmla="*/ 93 w 34"/>
                <a:gd name="T11" fmla="*/ 4 h 16"/>
                <a:gd name="T12" fmla="*/ 146 w 34"/>
                <a:gd name="T13" fmla="*/ 56 h 16"/>
                <a:gd name="T14" fmla="*/ 123 w 34"/>
                <a:gd name="T15" fmla="*/ 63 h 16"/>
                <a:gd name="T16" fmla="*/ 93 w 34"/>
                <a:gd name="T17" fmla="*/ 71 h 16"/>
                <a:gd name="T18" fmla="*/ 47 w 34"/>
                <a:gd name="T19" fmla="*/ 63 h 16"/>
                <a:gd name="T20" fmla="*/ 4 w 34"/>
                <a:gd name="T21" fmla="*/ 50 h 16"/>
                <a:gd name="T22" fmla="*/ 0 w 34"/>
                <a:gd name="T23" fmla="*/ 6 h 16"/>
                <a:gd name="T24" fmla="*/ 0 w 34"/>
                <a:gd name="T25" fmla="*/ 44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6"/>
                <a:gd name="T41" fmla="*/ 34 w 3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6">
                  <a:moveTo>
                    <a:pt x="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34" y="12"/>
                  </a:lnTo>
                  <a:lnTo>
                    <a:pt x="28" y="14"/>
                  </a:lnTo>
                  <a:lnTo>
                    <a:pt x="22" y="16"/>
                  </a:lnTo>
                  <a:lnTo>
                    <a:pt x="10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2" name="Freeform 249"/>
            <p:cNvSpPr>
              <a:spLocks noChangeAspect="1"/>
            </p:cNvSpPr>
            <p:nvPr/>
          </p:nvSpPr>
          <p:spPr bwMode="auto">
            <a:xfrm>
              <a:off x="1254" y="2139"/>
              <a:ext cx="107" cy="47"/>
            </a:xfrm>
            <a:custGeom>
              <a:avLst/>
              <a:gdLst>
                <a:gd name="T0" fmla="*/ 88 w 104"/>
                <a:gd name="T1" fmla="*/ 780 h 42"/>
                <a:gd name="T2" fmla="*/ 88 w 104"/>
                <a:gd name="T3" fmla="*/ 737 h 42"/>
                <a:gd name="T4" fmla="*/ 88 w 104"/>
                <a:gd name="T5" fmla="*/ 659 h 42"/>
                <a:gd name="T6" fmla="*/ 14 w 104"/>
                <a:gd name="T7" fmla="*/ 659 h 42"/>
                <a:gd name="T8" fmla="*/ 4 w 104"/>
                <a:gd name="T9" fmla="*/ 640 h 42"/>
                <a:gd name="T10" fmla="*/ 2 w 104"/>
                <a:gd name="T11" fmla="*/ 589 h 42"/>
                <a:gd name="T12" fmla="*/ 0 w 104"/>
                <a:gd name="T13" fmla="*/ 516 h 42"/>
                <a:gd name="T14" fmla="*/ 14 w 104"/>
                <a:gd name="T15" fmla="*/ 457 h 42"/>
                <a:gd name="T16" fmla="*/ 46 w 104"/>
                <a:gd name="T17" fmla="*/ 470 h 42"/>
                <a:gd name="T18" fmla="*/ 52 w 104"/>
                <a:gd name="T19" fmla="*/ 516 h 42"/>
                <a:gd name="T20" fmla="*/ 60 w 104"/>
                <a:gd name="T21" fmla="*/ 470 h 42"/>
                <a:gd name="T22" fmla="*/ 64 w 104"/>
                <a:gd name="T23" fmla="*/ 412 h 42"/>
                <a:gd name="T24" fmla="*/ 60 w 104"/>
                <a:gd name="T25" fmla="*/ 368 h 42"/>
                <a:gd name="T26" fmla="*/ 60 w 104"/>
                <a:gd name="T27" fmla="*/ 294 h 42"/>
                <a:gd name="T28" fmla="*/ 60 w 104"/>
                <a:gd name="T29" fmla="*/ 185 h 42"/>
                <a:gd name="T30" fmla="*/ 50 w 104"/>
                <a:gd name="T31" fmla="*/ 147 h 42"/>
                <a:gd name="T32" fmla="*/ 48 w 104"/>
                <a:gd name="T33" fmla="*/ 117 h 42"/>
                <a:gd name="T34" fmla="*/ 48 w 104"/>
                <a:gd name="T35" fmla="*/ 2 h 42"/>
                <a:gd name="T36" fmla="*/ 52 w 104"/>
                <a:gd name="T37" fmla="*/ 2 h 42"/>
                <a:gd name="T38" fmla="*/ 60 w 104"/>
                <a:gd name="T39" fmla="*/ 0 h 42"/>
                <a:gd name="T40" fmla="*/ 106 w 104"/>
                <a:gd name="T41" fmla="*/ 2 h 42"/>
                <a:gd name="T42" fmla="*/ 144 w 104"/>
                <a:gd name="T43" fmla="*/ 4 h 42"/>
                <a:gd name="T44" fmla="*/ 144 w 104"/>
                <a:gd name="T45" fmla="*/ 117 h 42"/>
                <a:gd name="T46" fmla="*/ 148 w 104"/>
                <a:gd name="T47" fmla="*/ 117 h 42"/>
                <a:gd name="T48" fmla="*/ 161 w 104"/>
                <a:gd name="T49" fmla="*/ 117 h 42"/>
                <a:gd name="T50" fmla="*/ 166 w 104"/>
                <a:gd name="T51" fmla="*/ 117 h 42"/>
                <a:gd name="T52" fmla="*/ 171 w 104"/>
                <a:gd name="T53" fmla="*/ 147 h 42"/>
                <a:gd name="T54" fmla="*/ 176 w 104"/>
                <a:gd name="T55" fmla="*/ 232 h 42"/>
                <a:gd name="T56" fmla="*/ 181 w 104"/>
                <a:gd name="T57" fmla="*/ 232 h 42"/>
                <a:gd name="T58" fmla="*/ 181 w 104"/>
                <a:gd name="T59" fmla="*/ 263 h 42"/>
                <a:gd name="T60" fmla="*/ 186 w 104"/>
                <a:gd name="T61" fmla="*/ 294 h 42"/>
                <a:gd name="T62" fmla="*/ 197 w 104"/>
                <a:gd name="T63" fmla="*/ 329 h 42"/>
                <a:gd name="T64" fmla="*/ 205 w 104"/>
                <a:gd name="T65" fmla="*/ 368 h 42"/>
                <a:gd name="T66" fmla="*/ 209 w 104"/>
                <a:gd name="T67" fmla="*/ 412 h 42"/>
                <a:gd name="T68" fmla="*/ 217 w 104"/>
                <a:gd name="T69" fmla="*/ 572 h 42"/>
                <a:gd name="T70" fmla="*/ 205 w 104"/>
                <a:gd name="T71" fmla="*/ 589 h 42"/>
                <a:gd name="T72" fmla="*/ 200 w 104"/>
                <a:gd name="T73" fmla="*/ 659 h 42"/>
                <a:gd name="T74" fmla="*/ 197 w 104"/>
                <a:gd name="T75" fmla="*/ 640 h 42"/>
                <a:gd name="T76" fmla="*/ 193 w 104"/>
                <a:gd name="T77" fmla="*/ 589 h 42"/>
                <a:gd name="T78" fmla="*/ 152 w 104"/>
                <a:gd name="T79" fmla="*/ 589 h 42"/>
                <a:gd name="T80" fmla="*/ 148 w 104"/>
                <a:gd name="T81" fmla="*/ 640 h 42"/>
                <a:gd name="T82" fmla="*/ 144 w 104"/>
                <a:gd name="T83" fmla="*/ 640 h 42"/>
                <a:gd name="T84" fmla="*/ 128 w 104"/>
                <a:gd name="T85" fmla="*/ 640 h 42"/>
                <a:gd name="T86" fmla="*/ 118 w 104"/>
                <a:gd name="T87" fmla="*/ 640 h 42"/>
                <a:gd name="T88" fmla="*/ 115 w 104"/>
                <a:gd name="T89" fmla="*/ 716 h 42"/>
                <a:gd name="T90" fmla="*/ 106 w 104"/>
                <a:gd name="T91" fmla="*/ 737 h 42"/>
                <a:gd name="T92" fmla="*/ 88 w 104"/>
                <a:gd name="T93" fmla="*/ 780 h 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4"/>
                <a:gd name="T142" fmla="*/ 0 h 42"/>
                <a:gd name="T143" fmla="*/ 104 w 104"/>
                <a:gd name="T144" fmla="*/ 42 h 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4" h="42">
                  <a:moveTo>
                    <a:pt x="44" y="42"/>
                  </a:moveTo>
                  <a:lnTo>
                    <a:pt x="44" y="40"/>
                  </a:ln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5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6" y="14"/>
                  </a:lnTo>
                  <a:lnTo>
                    <a:pt x="88" y="16"/>
                  </a:lnTo>
                  <a:lnTo>
                    <a:pt x="94" y="18"/>
                  </a:lnTo>
                  <a:lnTo>
                    <a:pt x="98" y="20"/>
                  </a:lnTo>
                  <a:lnTo>
                    <a:pt x="100" y="22"/>
                  </a:lnTo>
                  <a:lnTo>
                    <a:pt x="104" y="30"/>
                  </a:lnTo>
                  <a:lnTo>
                    <a:pt x="98" y="32"/>
                  </a:lnTo>
                  <a:lnTo>
                    <a:pt x="96" y="36"/>
                  </a:lnTo>
                  <a:lnTo>
                    <a:pt x="94" y="34"/>
                  </a:lnTo>
                  <a:lnTo>
                    <a:pt x="92" y="32"/>
                  </a:lnTo>
                  <a:lnTo>
                    <a:pt x="74" y="32"/>
                  </a:lnTo>
                  <a:lnTo>
                    <a:pt x="72" y="34"/>
                  </a:lnTo>
                  <a:lnTo>
                    <a:pt x="70" y="34"/>
                  </a:lnTo>
                  <a:lnTo>
                    <a:pt x="62" y="34"/>
                  </a:lnTo>
                  <a:lnTo>
                    <a:pt x="56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3" name="Freeform 250"/>
            <p:cNvSpPr>
              <a:spLocks noChangeAspect="1"/>
            </p:cNvSpPr>
            <p:nvPr/>
          </p:nvSpPr>
          <p:spPr bwMode="auto">
            <a:xfrm>
              <a:off x="1376" y="2170"/>
              <a:ext cx="29" cy="13"/>
            </a:xfrm>
            <a:custGeom>
              <a:avLst/>
              <a:gdLst>
                <a:gd name="T0" fmla="*/ 10 w 28"/>
                <a:gd name="T1" fmla="*/ 2 h 12"/>
                <a:gd name="T2" fmla="*/ 58 w 28"/>
                <a:gd name="T3" fmla="*/ 0 h 12"/>
                <a:gd name="T4" fmla="*/ 62 w 28"/>
                <a:gd name="T5" fmla="*/ 2 h 12"/>
                <a:gd name="T6" fmla="*/ 66 w 28"/>
                <a:gd name="T7" fmla="*/ 56 h 12"/>
                <a:gd name="T8" fmla="*/ 62 w 28"/>
                <a:gd name="T9" fmla="*/ 66 h 12"/>
                <a:gd name="T10" fmla="*/ 54 w 28"/>
                <a:gd name="T11" fmla="*/ 78 h 12"/>
                <a:gd name="T12" fmla="*/ 12 w 28"/>
                <a:gd name="T13" fmla="*/ 92 h 12"/>
                <a:gd name="T14" fmla="*/ 4 w 28"/>
                <a:gd name="T15" fmla="*/ 78 h 12"/>
                <a:gd name="T16" fmla="*/ 0 w 28"/>
                <a:gd name="T17" fmla="*/ 66 h 12"/>
                <a:gd name="T18" fmla="*/ 0 w 28"/>
                <a:gd name="T19" fmla="*/ 2 h 12"/>
                <a:gd name="T20" fmla="*/ 10 w 28"/>
                <a:gd name="T21" fmla="*/ 2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12"/>
                <a:gd name="T35" fmla="*/ 28 w 28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12">
                  <a:moveTo>
                    <a:pt x="10" y="2"/>
                  </a:moveTo>
                  <a:lnTo>
                    <a:pt x="24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2" y="10"/>
                  </a:lnTo>
                  <a:lnTo>
                    <a:pt x="12" y="12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4" name="Freeform 251"/>
            <p:cNvSpPr>
              <a:spLocks noChangeAspect="1"/>
            </p:cNvSpPr>
            <p:nvPr/>
          </p:nvSpPr>
          <p:spPr bwMode="auto">
            <a:xfrm>
              <a:off x="1254" y="2139"/>
              <a:ext cx="47" cy="42"/>
            </a:xfrm>
            <a:custGeom>
              <a:avLst/>
              <a:gdLst>
                <a:gd name="T0" fmla="*/ 71 w 46"/>
                <a:gd name="T1" fmla="*/ 513 h 38"/>
                <a:gd name="T2" fmla="*/ 71 w 46"/>
                <a:gd name="T3" fmla="*/ 486 h 38"/>
                <a:gd name="T4" fmla="*/ 14 w 46"/>
                <a:gd name="T5" fmla="*/ 486 h 38"/>
                <a:gd name="T6" fmla="*/ 4 w 46"/>
                <a:gd name="T7" fmla="*/ 464 h 38"/>
                <a:gd name="T8" fmla="*/ 2 w 46"/>
                <a:gd name="T9" fmla="*/ 437 h 38"/>
                <a:gd name="T10" fmla="*/ 0 w 46"/>
                <a:gd name="T11" fmla="*/ 380 h 38"/>
                <a:gd name="T12" fmla="*/ 14 w 46"/>
                <a:gd name="T13" fmla="*/ 326 h 38"/>
                <a:gd name="T14" fmla="*/ 20 w 46"/>
                <a:gd name="T15" fmla="*/ 357 h 38"/>
                <a:gd name="T16" fmla="*/ 52 w 46"/>
                <a:gd name="T17" fmla="*/ 380 h 38"/>
                <a:gd name="T18" fmla="*/ 56 w 46"/>
                <a:gd name="T19" fmla="*/ 357 h 38"/>
                <a:gd name="T20" fmla="*/ 58 w 46"/>
                <a:gd name="T21" fmla="*/ 295 h 38"/>
                <a:gd name="T22" fmla="*/ 56 w 46"/>
                <a:gd name="T23" fmla="*/ 267 h 38"/>
                <a:gd name="T24" fmla="*/ 56 w 46"/>
                <a:gd name="T25" fmla="*/ 219 h 38"/>
                <a:gd name="T26" fmla="*/ 56 w 46"/>
                <a:gd name="T27" fmla="*/ 126 h 38"/>
                <a:gd name="T28" fmla="*/ 50 w 46"/>
                <a:gd name="T29" fmla="*/ 103 h 38"/>
                <a:gd name="T30" fmla="*/ 22 w 46"/>
                <a:gd name="T31" fmla="*/ 84 h 38"/>
                <a:gd name="T32" fmla="*/ 22 w 46"/>
                <a:gd name="T33" fmla="*/ 2 h 38"/>
                <a:gd name="T34" fmla="*/ 52 w 46"/>
                <a:gd name="T35" fmla="*/ 2 h 38"/>
                <a:gd name="T36" fmla="*/ 56 w 46"/>
                <a:gd name="T37" fmla="*/ 0 h 38"/>
                <a:gd name="T38" fmla="*/ 75 w 46"/>
                <a:gd name="T39" fmla="*/ 2 h 38"/>
                <a:gd name="T40" fmla="*/ 75 w 46"/>
                <a:gd name="T41" fmla="*/ 84 h 38"/>
                <a:gd name="T42" fmla="*/ 71 w 46"/>
                <a:gd name="T43" fmla="*/ 103 h 38"/>
                <a:gd name="T44" fmla="*/ 71 w 46"/>
                <a:gd name="T45" fmla="*/ 267 h 38"/>
                <a:gd name="T46" fmla="*/ 68 w 46"/>
                <a:gd name="T47" fmla="*/ 398 h 38"/>
                <a:gd name="T48" fmla="*/ 68 w 46"/>
                <a:gd name="T49" fmla="*/ 486 h 38"/>
                <a:gd name="T50" fmla="*/ 71 w 46"/>
                <a:gd name="T51" fmla="*/ 513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6"/>
                <a:gd name="T79" fmla="*/ 0 h 38"/>
                <a:gd name="T80" fmla="*/ 46 w 46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6" h="38">
                  <a:moveTo>
                    <a:pt x="44" y="38"/>
                  </a:move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46" y="2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20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4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5" name="Freeform 252"/>
            <p:cNvSpPr>
              <a:spLocks noChangeAspect="1"/>
            </p:cNvSpPr>
            <p:nvPr/>
          </p:nvSpPr>
          <p:spPr bwMode="auto">
            <a:xfrm>
              <a:off x="1461" y="2333"/>
              <a:ext cx="14" cy="15"/>
            </a:xfrm>
            <a:custGeom>
              <a:avLst/>
              <a:gdLst>
                <a:gd name="T0" fmla="*/ 10 w 14"/>
                <a:gd name="T1" fmla="*/ 81 h 14"/>
                <a:gd name="T2" fmla="*/ 12 w 14"/>
                <a:gd name="T3" fmla="*/ 62 h 14"/>
                <a:gd name="T4" fmla="*/ 14 w 14"/>
                <a:gd name="T5" fmla="*/ 54 h 14"/>
                <a:gd name="T6" fmla="*/ 14 w 14"/>
                <a:gd name="T7" fmla="*/ 4 h 14"/>
                <a:gd name="T8" fmla="*/ 12 w 14"/>
                <a:gd name="T9" fmla="*/ 2 h 14"/>
                <a:gd name="T10" fmla="*/ 8 w 14"/>
                <a:gd name="T11" fmla="*/ 0 h 14"/>
                <a:gd name="T12" fmla="*/ 0 w 14"/>
                <a:gd name="T13" fmla="*/ 71 h 14"/>
                <a:gd name="T14" fmla="*/ 10 w 14"/>
                <a:gd name="T15" fmla="*/ 81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4"/>
                <a:gd name="T26" fmla="*/ 14 w 1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4">
                  <a:moveTo>
                    <a:pt x="10" y="14"/>
                  </a:moveTo>
                  <a:lnTo>
                    <a:pt x="12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0" y="12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6" name="Freeform 253"/>
            <p:cNvSpPr>
              <a:spLocks noChangeAspect="1"/>
            </p:cNvSpPr>
            <p:nvPr/>
          </p:nvSpPr>
          <p:spPr bwMode="auto">
            <a:xfrm>
              <a:off x="1203" y="2033"/>
              <a:ext cx="10" cy="16"/>
            </a:xfrm>
            <a:custGeom>
              <a:avLst/>
              <a:gdLst>
                <a:gd name="T0" fmla="*/ 10 w 10"/>
                <a:gd name="T1" fmla="*/ 243 h 14"/>
                <a:gd name="T2" fmla="*/ 8 w 10"/>
                <a:gd name="T3" fmla="*/ 394 h 14"/>
                <a:gd name="T4" fmla="*/ 4 w 10"/>
                <a:gd name="T5" fmla="*/ 450 h 14"/>
                <a:gd name="T6" fmla="*/ 2 w 10"/>
                <a:gd name="T7" fmla="*/ 394 h 14"/>
                <a:gd name="T8" fmla="*/ 0 w 10"/>
                <a:gd name="T9" fmla="*/ 243 h 14"/>
                <a:gd name="T10" fmla="*/ 2 w 10"/>
                <a:gd name="T11" fmla="*/ 143 h 14"/>
                <a:gd name="T12" fmla="*/ 4 w 10"/>
                <a:gd name="T13" fmla="*/ 0 h 14"/>
                <a:gd name="T14" fmla="*/ 8 w 10"/>
                <a:gd name="T15" fmla="*/ 2 h 14"/>
                <a:gd name="T16" fmla="*/ 10 w 10"/>
                <a:gd name="T17" fmla="*/ 24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4"/>
                <a:gd name="T29" fmla="*/ 10 w 10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4">
                  <a:moveTo>
                    <a:pt x="10" y="8"/>
                  </a:moveTo>
                  <a:lnTo>
                    <a:pt x="8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0"/>
                  </a:lnTo>
                  <a:lnTo>
                    <a:pt x="8" y="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7" name="Freeform 254"/>
            <p:cNvSpPr>
              <a:spLocks noChangeAspect="1"/>
            </p:cNvSpPr>
            <p:nvPr/>
          </p:nvSpPr>
          <p:spPr bwMode="auto">
            <a:xfrm>
              <a:off x="1119" y="2539"/>
              <a:ext cx="97" cy="135"/>
            </a:xfrm>
            <a:custGeom>
              <a:avLst/>
              <a:gdLst>
                <a:gd name="T0" fmla="*/ 12 w 94"/>
                <a:gd name="T1" fmla="*/ 805 h 124"/>
                <a:gd name="T2" fmla="*/ 10 w 94"/>
                <a:gd name="T3" fmla="*/ 861 h 124"/>
                <a:gd name="T4" fmla="*/ 12 w 94"/>
                <a:gd name="T5" fmla="*/ 876 h 124"/>
                <a:gd name="T6" fmla="*/ 12 w 94"/>
                <a:gd name="T7" fmla="*/ 937 h 124"/>
                <a:gd name="T8" fmla="*/ 10 w 94"/>
                <a:gd name="T9" fmla="*/ 960 h 124"/>
                <a:gd name="T10" fmla="*/ 8 w 94"/>
                <a:gd name="T11" fmla="*/ 1007 h 124"/>
                <a:gd name="T12" fmla="*/ 46 w 94"/>
                <a:gd name="T13" fmla="*/ 1064 h 124"/>
                <a:gd name="T14" fmla="*/ 69 w 94"/>
                <a:gd name="T15" fmla="*/ 1131 h 124"/>
                <a:gd name="T16" fmla="*/ 77 w 94"/>
                <a:gd name="T17" fmla="*/ 1115 h 124"/>
                <a:gd name="T18" fmla="*/ 82 w 94"/>
                <a:gd name="T19" fmla="*/ 1064 h 124"/>
                <a:gd name="T20" fmla="*/ 100 w 94"/>
                <a:gd name="T21" fmla="*/ 960 h 124"/>
                <a:gd name="T22" fmla="*/ 114 w 94"/>
                <a:gd name="T23" fmla="*/ 849 h 124"/>
                <a:gd name="T24" fmla="*/ 122 w 94"/>
                <a:gd name="T25" fmla="*/ 805 h 124"/>
                <a:gd name="T26" fmla="*/ 134 w 94"/>
                <a:gd name="T27" fmla="*/ 757 h 124"/>
                <a:gd name="T28" fmla="*/ 162 w 94"/>
                <a:gd name="T29" fmla="*/ 687 h 124"/>
                <a:gd name="T30" fmla="*/ 191 w 94"/>
                <a:gd name="T31" fmla="*/ 624 h 124"/>
                <a:gd name="T32" fmla="*/ 203 w 94"/>
                <a:gd name="T33" fmla="*/ 511 h 124"/>
                <a:gd name="T34" fmla="*/ 207 w 94"/>
                <a:gd name="T35" fmla="*/ 450 h 124"/>
                <a:gd name="T36" fmla="*/ 207 w 94"/>
                <a:gd name="T37" fmla="*/ 379 h 124"/>
                <a:gd name="T38" fmla="*/ 211 w 94"/>
                <a:gd name="T39" fmla="*/ 375 h 124"/>
                <a:gd name="T40" fmla="*/ 207 w 94"/>
                <a:gd name="T41" fmla="*/ 292 h 124"/>
                <a:gd name="T42" fmla="*/ 203 w 94"/>
                <a:gd name="T43" fmla="*/ 248 h 124"/>
                <a:gd name="T44" fmla="*/ 207 w 94"/>
                <a:gd name="T45" fmla="*/ 228 h 124"/>
                <a:gd name="T46" fmla="*/ 172 w 94"/>
                <a:gd name="T47" fmla="*/ 192 h 124"/>
                <a:gd name="T48" fmla="*/ 134 w 94"/>
                <a:gd name="T49" fmla="*/ 148 h 124"/>
                <a:gd name="T50" fmla="*/ 106 w 94"/>
                <a:gd name="T51" fmla="*/ 75 h 124"/>
                <a:gd name="T52" fmla="*/ 77 w 94"/>
                <a:gd name="T53" fmla="*/ 0 h 124"/>
                <a:gd name="T54" fmla="*/ 65 w 94"/>
                <a:gd name="T55" fmla="*/ 0 h 124"/>
                <a:gd name="T56" fmla="*/ 49 w 94"/>
                <a:gd name="T57" fmla="*/ 0 h 124"/>
                <a:gd name="T58" fmla="*/ 42 w 94"/>
                <a:gd name="T59" fmla="*/ 4 h 124"/>
                <a:gd name="T60" fmla="*/ 14 w 94"/>
                <a:gd name="T61" fmla="*/ 75 h 124"/>
                <a:gd name="T62" fmla="*/ 14 w 94"/>
                <a:gd name="T63" fmla="*/ 106 h 124"/>
                <a:gd name="T64" fmla="*/ 12 w 94"/>
                <a:gd name="T65" fmla="*/ 209 h 124"/>
                <a:gd name="T66" fmla="*/ 6 w 94"/>
                <a:gd name="T67" fmla="*/ 375 h 124"/>
                <a:gd name="T68" fmla="*/ 2 w 94"/>
                <a:gd name="T69" fmla="*/ 490 h 124"/>
                <a:gd name="T70" fmla="*/ 0 w 94"/>
                <a:gd name="T71" fmla="*/ 605 h 124"/>
                <a:gd name="T72" fmla="*/ 4 w 94"/>
                <a:gd name="T73" fmla="*/ 659 h 124"/>
                <a:gd name="T74" fmla="*/ 6 w 94"/>
                <a:gd name="T75" fmla="*/ 679 h 124"/>
                <a:gd name="T76" fmla="*/ 10 w 94"/>
                <a:gd name="T77" fmla="*/ 679 h 124"/>
                <a:gd name="T78" fmla="*/ 42 w 94"/>
                <a:gd name="T79" fmla="*/ 659 h 124"/>
                <a:gd name="T80" fmla="*/ 46 w 94"/>
                <a:gd name="T81" fmla="*/ 624 h 124"/>
                <a:gd name="T82" fmla="*/ 46 w 94"/>
                <a:gd name="T83" fmla="*/ 687 h 124"/>
                <a:gd name="T84" fmla="*/ 46 w 94"/>
                <a:gd name="T85" fmla="*/ 744 h 124"/>
                <a:gd name="T86" fmla="*/ 14 w 94"/>
                <a:gd name="T87" fmla="*/ 805 h 124"/>
                <a:gd name="T88" fmla="*/ 8 w 94"/>
                <a:gd name="T89" fmla="*/ 814 h 124"/>
                <a:gd name="T90" fmla="*/ 12 w 94"/>
                <a:gd name="T91" fmla="*/ 805 h 1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4"/>
                <a:gd name="T139" fmla="*/ 0 h 124"/>
                <a:gd name="T140" fmla="*/ 94 w 94"/>
                <a:gd name="T141" fmla="*/ 124 h 1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4" h="124">
                  <a:moveTo>
                    <a:pt x="12" y="88"/>
                  </a:moveTo>
                  <a:lnTo>
                    <a:pt x="10" y="94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0" y="106"/>
                  </a:lnTo>
                  <a:lnTo>
                    <a:pt x="8" y="110"/>
                  </a:lnTo>
                  <a:lnTo>
                    <a:pt x="20" y="118"/>
                  </a:lnTo>
                  <a:lnTo>
                    <a:pt x="32" y="124"/>
                  </a:lnTo>
                  <a:lnTo>
                    <a:pt x="36" y="122"/>
                  </a:lnTo>
                  <a:lnTo>
                    <a:pt x="38" y="118"/>
                  </a:lnTo>
                  <a:lnTo>
                    <a:pt x="44" y="106"/>
                  </a:lnTo>
                  <a:lnTo>
                    <a:pt x="50" y="92"/>
                  </a:lnTo>
                  <a:lnTo>
                    <a:pt x="54" y="88"/>
                  </a:lnTo>
                  <a:lnTo>
                    <a:pt x="60" y="84"/>
                  </a:lnTo>
                  <a:lnTo>
                    <a:pt x="72" y="76"/>
                  </a:lnTo>
                  <a:lnTo>
                    <a:pt x="84" y="68"/>
                  </a:lnTo>
                  <a:lnTo>
                    <a:pt x="90" y="56"/>
                  </a:lnTo>
                  <a:lnTo>
                    <a:pt x="92" y="50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2" y="32"/>
                  </a:lnTo>
                  <a:lnTo>
                    <a:pt x="90" y="28"/>
                  </a:lnTo>
                  <a:lnTo>
                    <a:pt x="92" y="26"/>
                  </a:lnTo>
                  <a:lnTo>
                    <a:pt x="76" y="22"/>
                  </a:lnTo>
                  <a:lnTo>
                    <a:pt x="60" y="16"/>
                  </a:lnTo>
                  <a:lnTo>
                    <a:pt x="46" y="8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2" y="24"/>
                  </a:lnTo>
                  <a:lnTo>
                    <a:pt x="6" y="40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10" y="74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20" y="82"/>
                  </a:lnTo>
                  <a:lnTo>
                    <a:pt x="14" y="88"/>
                  </a:lnTo>
                  <a:lnTo>
                    <a:pt x="8" y="90"/>
                  </a:lnTo>
                  <a:lnTo>
                    <a:pt x="12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8" name="Freeform 255"/>
            <p:cNvSpPr>
              <a:spLocks noChangeAspect="1"/>
            </p:cNvSpPr>
            <p:nvPr/>
          </p:nvSpPr>
          <p:spPr bwMode="auto">
            <a:xfrm>
              <a:off x="1522" y="2431"/>
              <a:ext cx="73" cy="99"/>
            </a:xfrm>
            <a:custGeom>
              <a:avLst/>
              <a:gdLst>
                <a:gd name="T0" fmla="*/ 98 w 72"/>
                <a:gd name="T1" fmla="*/ 77 h 92"/>
                <a:gd name="T2" fmla="*/ 96 w 72"/>
                <a:gd name="T3" fmla="*/ 138 h 92"/>
                <a:gd name="T4" fmla="*/ 92 w 72"/>
                <a:gd name="T5" fmla="*/ 172 h 92"/>
                <a:gd name="T6" fmla="*/ 90 w 72"/>
                <a:gd name="T7" fmla="*/ 214 h 92"/>
                <a:gd name="T8" fmla="*/ 88 w 72"/>
                <a:gd name="T9" fmla="*/ 266 h 92"/>
                <a:gd name="T10" fmla="*/ 90 w 72"/>
                <a:gd name="T11" fmla="*/ 308 h 92"/>
                <a:gd name="T12" fmla="*/ 92 w 72"/>
                <a:gd name="T13" fmla="*/ 331 h 92"/>
                <a:gd name="T14" fmla="*/ 94 w 72"/>
                <a:gd name="T15" fmla="*/ 380 h 92"/>
                <a:gd name="T16" fmla="*/ 96 w 72"/>
                <a:gd name="T17" fmla="*/ 412 h 92"/>
                <a:gd name="T18" fmla="*/ 94 w 72"/>
                <a:gd name="T19" fmla="*/ 455 h 92"/>
                <a:gd name="T20" fmla="*/ 90 w 72"/>
                <a:gd name="T21" fmla="*/ 477 h 92"/>
                <a:gd name="T22" fmla="*/ 86 w 72"/>
                <a:gd name="T23" fmla="*/ 550 h 92"/>
                <a:gd name="T24" fmla="*/ 82 w 72"/>
                <a:gd name="T25" fmla="*/ 519 h 92"/>
                <a:gd name="T26" fmla="*/ 80 w 72"/>
                <a:gd name="T27" fmla="*/ 506 h 92"/>
                <a:gd name="T28" fmla="*/ 70 w 72"/>
                <a:gd name="T29" fmla="*/ 519 h 92"/>
                <a:gd name="T30" fmla="*/ 32 w 72"/>
                <a:gd name="T31" fmla="*/ 550 h 92"/>
                <a:gd name="T32" fmla="*/ 32 w 72"/>
                <a:gd name="T33" fmla="*/ 624 h 92"/>
                <a:gd name="T34" fmla="*/ 28 w 72"/>
                <a:gd name="T35" fmla="*/ 600 h 92"/>
                <a:gd name="T36" fmla="*/ 24 w 72"/>
                <a:gd name="T37" fmla="*/ 592 h 92"/>
                <a:gd name="T38" fmla="*/ 22 w 72"/>
                <a:gd name="T39" fmla="*/ 585 h 92"/>
                <a:gd name="T40" fmla="*/ 18 w 72"/>
                <a:gd name="T41" fmla="*/ 585 h 92"/>
                <a:gd name="T42" fmla="*/ 16 w 72"/>
                <a:gd name="T43" fmla="*/ 544 h 92"/>
                <a:gd name="T44" fmla="*/ 14 w 72"/>
                <a:gd name="T45" fmla="*/ 506 h 92"/>
                <a:gd name="T46" fmla="*/ 8 w 72"/>
                <a:gd name="T47" fmla="*/ 437 h 92"/>
                <a:gd name="T48" fmla="*/ 2 w 72"/>
                <a:gd name="T49" fmla="*/ 380 h 92"/>
                <a:gd name="T50" fmla="*/ 0 w 72"/>
                <a:gd name="T51" fmla="*/ 353 h 92"/>
                <a:gd name="T52" fmla="*/ 0 w 72"/>
                <a:gd name="T53" fmla="*/ 308 h 92"/>
                <a:gd name="T54" fmla="*/ 0 w 72"/>
                <a:gd name="T55" fmla="*/ 283 h 92"/>
                <a:gd name="T56" fmla="*/ 2 w 72"/>
                <a:gd name="T57" fmla="*/ 253 h 92"/>
                <a:gd name="T58" fmla="*/ 6 w 72"/>
                <a:gd name="T59" fmla="*/ 214 h 92"/>
                <a:gd name="T60" fmla="*/ 12 w 72"/>
                <a:gd name="T61" fmla="*/ 185 h 92"/>
                <a:gd name="T62" fmla="*/ 16 w 72"/>
                <a:gd name="T63" fmla="*/ 149 h 92"/>
                <a:gd name="T64" fmla="*/ 20 w 72"/>
                <a:gd name="T65" fmla="*/ 0 h 92"/>
                <a:gd name="T66" fmla="*/ 26 w 72"/>
                <a:gd name="T67" fmla="*/ 6 h 92"/>
                <a:gd name="T68" fmla="*/ 34 w 72"/>
                <a:gd name="T69" fmla="*/ 6 h 92"/>
                <a:gd name="T70" fmla="*/ 74 w 72"/>
                <a:gd name="T71" fmla="*/ 58 h 92"/>
                <a:gd name="T72" fmla="*/ 86 w 72"/>
                <a:gd name="T73" fmla="*/ 58 h 92"/>
                <a:gd name="T74" fmla="*/ 98 w 72"/>
                <a:gd name="T75" fmla="*/ 77 h 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92"/>
                <a:gd name="T116" fmla="*/ 72 w 72"/>
                <a:gd name="T117" fmla="*/ 92 h 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92">
                  <a:moveTo>
                    <a:pt x="72" y="12"/>
                  </a:moveTo>
                  <a:lnTo>
                    <a:pt x="70" y="20"/>
                  </a:lnTo>
                  <a:lnTo>
                    <a:pt x="66" y="26"/>
                  </a:lnTo>
                  <a:lnTo>
                    <a:pt x="64" y="32"/>
                  </a:lnTo>
                  <a:lnTo>
                    <a:pt x="62" y="40"/>
                  </a:lnTo>
                  <a:lnTo>
                    <a:pt x="64" y="46"/>
                  </a:lnTo>
                  <a:lnTo>
                    <a:pt x="66" y="50"/>
                  </a:lnTo>
                  <a:lnTo>
                    <a:pt x="68" y="56"/>
                  </a:lnTo>
                  <a:lnTo>
                    <a:pt x="70" y="62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82"/>
                  </a:lnTo>
                  <a:lnTo>
                    <a:pt x="56" y="78"/>
                  </a:lnTo>
                  <a:lnTo>
                    <a:pt x="54" y="74"/>
                  </a:lnTo>
                  <a:lnTo>
                    <a:pt x="44" y="78"/>
                  </a:lnTo>
                  <a:lnTo>
                    <a:pt x="32" y="82"/>
                  </a:lnTo>
                  <a:lnTo>
                    <a:pt x="32" y="92"/>
                  </a:lnTo>
                  <a:lnTo>
                    <a:pt x="28" y="90"/>
                  </a:lnTo>
                  <a:lnTo>
                    <a:pt x="24" y="88"/>
                  </a:lnTo>
                  <a:lnTo>
                    <a:pt x="22" y="86"/>
                  </a:lnTo>
                  <a:lnTo>
                    <a:pt x="18" y="86"/>
                  </a:lnTo>
                  <a:lnTo>
                    <a:pt x="16" y="80"/>
                  </a:lnTo>
                  <a:lnTo>
                    <a:pt x="14" y="74"/>
                  </a:lnTo>
                  <a:lnTo>
                    <a:pt x="8" y="64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2"/>
                  </a:lnTo>
                  <a:lnTo>
                    <a:pt x="12" y="28"/>
                  </a:lnTo>
                  <a:lnTo>
                    <a:pt x="16" y="22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4" y="6"/>
                  </a:lnTo>
                  <a:lnTo>
                    <a:pt x="48" y="8"/>
                  </a:lnTo>
                  <a:lnTo>
                    <a:pt x="60" y="8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59" name="Freeform 256"/>
            <p:cNvSpPr>
              <a:spLocks noChangeAspect="1"/>
            </p:cNvSpPr>
            <p:nvPr/>
          </p:nvSpPr>
          <p:spPr bwMode="auto">
            <a:xfrm>
              <a:off x="1244" y="2458"/>
              <a:ext cx="693" cy="815"/>
            </a:xfrm>
            <a:custGeom>
              <a:avLst/>
              <a:gdLst>
                <a:gd name="T0" fmla="*/ 626 w 678"/>
                <a:gd name="T1" fmla="*/ 509 h 750"/>
                <a:gd name="T2" fmla="*/ 557 w 678"/>
                <a:gd name="T3" fmla="*/ 450 h 750"/>
                <a:gd name="T4" fmla="*/ 513 w 678"/>
                <a:gd name="T5" fmla="*/ 519 h 750"/>
                <a:gd name="T6" fmla="*/ 453 w 678"/>
                <a:gd name="T7" fmla="*/ 660 h 750"/>
                <a:gd name="T8" fmla="*/ 424 w 678"/>
                <a:gd name="T9" fmla="*/ 368 h 750"/>
                <a:gd name="T10" fmla="*/ 416 w 678"/>
                <a:gd name="T11" fmla="*/ 98 h 750"/>
                <a:gd name="T12" fmla="*/ 381 w 678"/>
                <a:gd name="T13" fmla="*/ 115 h 750"/>
                <a:gd name="T14" fmla="*/ 297 w 678"/>
                <a:gd name="T15" fmla="*/ 190 h 750"/>
                <a:gd name="T16" fmla="*/ 299 w 678"/>
                <a:gd name="T17" fmla="*/ 566 h 750"/>
                <a:gd name="T18" fmla="*/ 209 w 678"/>
                <a:gd name="T19" fmla="*/ 724 h 750"/>
                <a:gd name="T20" fmla="*/ 132 w 678"/>
                <a:gd name="T21" fmla="*/ 607 h 750"/>
                <a:gd name="T22" fmla="*/ 138 w 678"/>
                <a:gd name="T23" fmla="*/ 779 h 750"/>
                <a:gd name="T24" fmla="*/ 123 w 678"/>
                <a:gd name="T25" fmla="*/ 991 h 750"/>
                <a:gd name="T26" fmla="*/ 108 w 678"/>
                <a:gd name="T27" fmla="*/ 1623 h 750"/>
                <a:gd name="T28" fmla="*/ 18 w 678"/>
                <a:gd name="T29" fmla="*/ 1811 h 750"/>
                <a:gd name="T30" fmla="*/ 0 w 678"/>
                <a:gd name="T31" fmla="*/ 2139 h 750"/>
                <a:gd name="T32" fmla="*/ 18 w 678"/>
                <a:gd name="T33" fmla="*/ 2483 h 750"/>
                <a:gd name="T34" fmla="*/ 84 w 678"/>
                <a:gd name="T35" fmla="*/ 2587 h 750"/>
                <a:gd name="T36" fmla="*/ 117 w 678"/>
                <a:gd name="T37" fmla="*/ 2760 h 750"/>
                <a:gd name="T38" fmla="*/ 195 w 678"/>
                <a:gd name="T39" fmla="*/ 2710 h 750"/>
                <a:gd name="T40" fmla="*/ 264 w 678"/>
                <a:gd name="T41" fmla="*/ 2600 h 750"/>
                <a:gd name="T42" fmla="*/ 299 w 678"/>
                <a:gd name="T43" fmla="*/ 3025 h 750"/>
                <a:gd name="T44" fmla="*/ 357 w 678"/>
                <a:gd name="T45" fmla="*/ 3126 h 750"/>
                <a:gd name="T46" fmla="*/ 401 w 678"/>
                <a:gd name="T47" fmla="*/ 3200 h 750"/>
                <a:gd name="T48" fmla="*/ 427 w 678"/>
                <a:gd name="T49" fmla="*/ 3507 h 750"/>
                <a:gd name="T50" fmla="*/ 483 w 678"/>
                <a:gd name="T51" fmla="*/ 3728 h 750"/>
                <a:gd name="T52" fmla="*/ 513 w 678"/>
                <a:gd name="T53" fmla="*/ 4011 h 750"/>
                <a:gd name="T54" fmla="*/ 513 w 678"/>
                <a:gd name="T55" fmla="*/ 4484 h 750"/>
                <a:gd name="T56" fmla="*/ 579 w 678"/>
                <a:gd name="T57" fmla="*/ 4737 h 750"/>
                <a:gd name="T58" fmla="*/ 621 w 678"/>
                <a:gd name="T59" fmla="*/ 4929 h 750"/>
                <a:gd name="T60" fmla="*/ 640 w 678"/>
                <a:gd name="T61" fmla="*/ 5244 h 750"/>
                <a:gd name="T62" fmla="*/ 646 w 678"/>
                <a:gd name="T63" fmla="*/ 5542 h 750"/>
                <a:gd name="T64" fmla="*/ 564 w 678"/>
                <a:gd name="T65" fmla="*/ 6030 h 750"/>
                <a:gd name="T66" fmla="*/ 721 w 678"/>
                <a:gd name="T67" fmla="*/ 6507 h 750"/>
                <a:gd name="T68" fmla="*/ 772 w 678"/>
                <a:gd name="T69" fmla="*/ 6099 h 750"/>
                <a:gd name="T70" fmla="*/ 815 w 678"/>
                <a:gd name="T71" fmla="*/ 5725 h 750"/>
                <a:gd name="T72" fmla="*/ 819 w 678"/>
                <a:gd name="T73" fmla="*/ 5159 h 750"/>
                <a:gd name="T74" fmla="*/ 967 w 678"/>
                <a:gd name="T75" fmla="*/ 4798 h 750"/>
                <a:gd name="T76" fmla="*/ 1059 w 678"/>
                <a:gd name="T77" fmla="*/ 4181 h 750"/>
                <a:gd name="T78" fmla="*/ 1068 w 678"/>
                <a:gd name="T79" fmla="*/ 3832 h 750"/>
                <a:gd name="T80" fmla="*/ 1070 w 678"/>
                <a:gd name="T81" fmla="*/ 3136 h 750"/>
                <a:gd name="T82" fmla="*/ 1119 w 678"/>
                <a:gd name="T83" fmla="*/ 2847 h 750"/>
                <a:gd name="T84" fmla="*/ 1192 w 678"/>
                <a:gd name="T85" fmla="*/ 2319 h 750"/>
                <a:gd name="T86" fmla="*/ 1179 w 678"/>
                <a:gd name="T87" fmla="*/ 1729 h 750"/>
                <a:gd name="T88" fmla="*/ 1098 w 678"/>
                <a:gd name="T89" fmla="*/ 1534 h 750"/>
                <a:gd name="T90" fmla="*/ 988 w 678"/>
                <a:gd name="T91" fmla="*/ 1333 h 750"/>
                <a:gd name="T92" fmla="*/ 922 w 678"/>
                <a:gd name="T93" fmla="*/ 1249 h 750"/>
                <a:gd name="T94" fmla="*/ 873 w 678"/>
                <a:gd name="T95" fmla="*/ 1100 h 750"/>
                <a:gd name="T96" fmla="*/ 784 w 678"/>
                <a:gd name="T97" fmla="*/ 950 h 750"/>
                <a:gd name="T98" fmla="*/ 721 w 678"/>
                <a:gd name="T99" fmla="*/ 1137 h 750"/>
                <a:gd name="T100" fmla="*/ 699 w 678"/>
                <a:gd name="T101" fmla="*/ 991 h 750"/>
                <a:gd name="T102" fmla="*/ 724 w 678"/>
                <a:gd name="T103" fmla="*/ 660 h 750"/>
                <a:gd name="T104" fmla="*/ 699 w 678"/>
                <a:gd name="T105" fmla="*/ 264 h 7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78"/>
                <a:gd name="T160" fmla="*/ 0 h 750"/>
                <a:gd name="T161" fmla="*/ 678 w 678"/>
                <a:gd name="T162" fmla="*/ 750 h 7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78" h="750">
                  <a:moveTo>
                    <a:pt x="388" y="14"/>
                  </a:moveTo>
                  <a:lnTo>
                    <a:pt x="382" y="28"/>
                  </a:lnTo>
                  <a:lnTo>
                    <a:pt x="374" y="42"/>
                  </a:lnTo>
                  <a:lnTo>
                    <a:pt x="368" y="48"/>
                  </a:lnTo>
                  <a:lnTo>
                    <a:pt x="362" y="54"/>
                  </a:lnTo>
                  <a:lnTo>
                    <a:pt x="354" y="58"/>
                  </a:lnTo>
                  <a:lnTo>
                    <a:pt x="344" y="58"/>
                  </a:lnTo>
                  <a:lnTo>
                    <a:pt x="338" y="58"/>
                  </a:lnTo>
                  <a:lnTo>
                    <a:pt x="332" y="56"/>
                  </a:lnTo>
                  <a:lnTo>
                    <a:pt x="328" y="54"/>
                  </a:lnTo>
                  <a:lnTo>
                    <a:pt x="326" y="48"/>
                  </a:lnTo>
                  <a:lnTo>
                    <a:pt x="316" y="52"/>
                  </a:lnTo>
                  <a:lnTo>
                    <a:pt x="304" y="56"/>
                  </a:lnTo>
                  <a:lnTo>
                    <a:pt x="304" y="66"/>
                  </a:lnTo>
                  <a:lnTo>
                    <a:pt x="300" y="64"/>
                  </a:lnTo>
                  <a:lnTo>
                    <a:pt x="296" y="62"/>
                  </a:lnTo>
                  <a:lnTo>
                    <a:pt x="294" y="60"/>
                  </a:lnTo>
                  <a:lnTo>
                    <a:pt x="290" y="60"/>
                  </a:lnTo>
                  <a:lnTo>
                    <a:pt x="284" y="60"/>
                  </a:lnTo>
                  <a:lnTo>
                    <a:pt x="280" y="62"/>
                  </a:lnTo>
                  <a:lnTo>
                    <a:pt x="274" y="68"/>
                  </a:lnTo>
                  <a:lnTo>
                    <a:pt x="266" y="74"/>
                  </a:lnTo>
                  <a:lnTo>
                    <a:pt x="262" y="76"/>
                  </a:lnTo>
                  <a:lnTo>
                    <a:pt x="256" y="76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4" y="66"/>
                  </a:lnTo>
                  <a:lnTo>
                    <a:pt x="240" y="58"/>
                  </a:lnTo>
                  <a:lnTo>
                    <a:pt x="238" y="48"/>
                  </a:lnTo>
                  <a:lnTo>
                    <a:pt x="240" y="42"/>
                  </a:lnTo>
                  <a:lnTo>
                    <a:pt x="242" y="36"/>
                  </a:lnTo>
                  <a:lnTo>
                    <a:pt x="244" y="32"/>
                  </a:lnTo>
                  <a:lnTo>
                    <a:pt x="244" y="28"/>
                  </a:lnTo>
                  <a:lnTo>
                    <a:pt x="244" y="22"/>
                  </a:lnTo>
                  <a:lnTo>
                    <a:pt x="240" y="16"/>
                  </a:lnTo>
                  <a:lnTo>
                    <a:pt x="236" y="12"/>
                  </a:lnTo>
                  <a:lnTo>
                    <a:pt x="236" y="8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24" y="6"/>
                  </a:lnTo>
                  <a:lnTo>
                    <a:pt x="220" y="12"/>
                  </a:lnTo>
                  <a:lnTo>
                    <a:pt x="216" y="14"/>
                  </a:lnTo>
                  <a:lnTo>
                    <a:pt x="210" y="18"/>
                  </a:lnTo>
                  <a:lnTo>
                    <a:pt x="196" y="24"/>
                  </a:lnTo>
                  <a:lnTo>
                    <a:pt x="192" y="28"/>
                  </a:lnTo>
                  <a:lnTo>
                    <a:pt x="188" y="32"/>
                  </a:lnTo>
                  <a:lnTo>
                    <a:pt x="174" y="26"/>
                  </a:lnTo>
                  <a:lnTo>
                    <a:pt x="168" y="22"/>
                  </a:lnTo>
                  <a:lnTo>
                    <a:pt x="158" y="20"/>
                  </a:lnTo>
                  <a:lnTo>
                    <a:pt x="166" y="40"/>
                  </a:lnTo>
                  <a:lnTo>
                    <a:pt x="170" y="50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70" y="66"/>
                  </a:lnTo>
                  <a:lnTo>
                    <a:pt x="158" y="76"/>
                  </a:lnTo>
                  <a:lnTo>
                    <a:pt x="146" y="82"/>
                  </a:lnTo>
                  <a:lnTo>
                    <a:pt x="138" y="86"/>
                  </a:lnTo>
                  <a:lnTo>
                    <a:pt x="130" y="86"/>
                  </a:lnTo>
                  <a:lnTo>
                    <a:pt x="122" y="86"/>
                  </a:lnTo>
                  <a:lnTo>
                    <a:pt x="118" y="84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112" y="58"/>
                  </a:lnTo>
                  <a:lnTo>
                    <a:pt x="98" y="66"/>
                  </a:lnTo>
                  <a:lnTo>
                    <a:pt x="86" y="68"/>
                  </a:lnTo>
                  <a:lnTo>
                    <a:pt x="74" y="70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2" y="76"/>
                  </a:lnTo>
                  <a:lnTo>
                    <a:pt x="74" y="80"/>
                  </a:lnTo>
                  <a:lnTo>
                    <a:pt x="78" y="82"/>
                  </a:lnTo>
                  <a:lnTo>
                    <a:pt x="78" y="90"/>
                  </a:lnTo>
                  <a:lnTo>
                    <a:pt x="72" y="90"/>
                  </a:lnTo>
                  <a:lnTo>
                    <a:pt x="68" y="92"/>
                  </a:lnTo>
                  <a:lnTo>
                    <a:pt x="64" y="96"/>
                  </a:lnTo>
                  <a:lnTo>
                    <a:pt x="62" y="100"/>
                  </a:lnTo>
                  <a:lnTo>
                    <a:pt x="64" y="106"/>
                  </a:lnTo>
                  <a:lnTo>
                    <a:pt x="68" y="112"/>
                  </a:lnTo>
                  <a:lnTo>
                    <a:pt x="72" y="118"/>
                  </a:lnTo>
                  <a:lnTo>
                    <a:pt x="74" y="124"/>
                  </a:lnTo>
                  <a:lnTo>
                    <a:pt x="72" y="150"/>
                  </a:lnTo>
                  <a:lnTo>
                    <a:pt x="68" y="180"/>
                  </a:lnTo>
                  <a:lnTo>
                    <a:pt x="66" y="184"/>
                  </a:lnTo>
                  <a:lnTo>
                    <a:pt x="62" y="186"/>
                  </a:lnTo>
                  <a:lnTo>
                    <a:pt x="50" y="190"/>
                  </a:lnTo>
                  <a:lnTo>
                    <a:pt x="38" y="192"/>
                  </a:lnTo>
                  <a:lnTo>
                    <a:pt x="28" y="194"/>
                  </a:lnTo>
                  <a:lnTo>
                    <a:pt x="22" y="198"/>
                  </a:lnTo>
                  <a:lnTo>
                    <a:pt x="20" y="202"/>
                  </a:lnTo>
                  <a:lnTo>
                    <a:pt x="18" y="210"/>
                  </a:lnTo>
                  <a:lnTo>
                    <a:pt x="16" y="220"/>
                  </a:lnTo>
                  <a:lnTo>
                    <a:pt x="12" y="232"/>
                  </a:lnTo>
                  <a:lnTo>
                    <a:pt x="10" y="236"/>
                  </a:lnTo>
                  <a:lnTo>
                    <a:pt x="6" y="238"/>
                  </a:lnTo>
                  <a:lnTo>
                    <a:pt x="2" y="242"/>
                  </a:lnTo>
                  <a:lnTo>
                    <a:pt x="0" y="248"/>
                  </a:lnTo>
                  <a:lnTo>
                    <a:pt x="2" y="254"/>
                  </a:lnTo>
                  <a:lnTo>
                    <a:pt x="4" y="258"/>
                  </a:lnTo>
                  <a:lnTo>
                    <a:pt x="10" y="266"/>
                  </a:lnTo>
                  <a:lnTo>
                    <a:pt x="16" y="274"/>
                  </a:lnTo>
                  <a:lnTo>
                    <a:pt x="18" y="280"/>
                  </a:lnTo>
                  <a:lnTo>
                    <a:pt x="18" y="286"/>
                  </a:lnTo>
                  <a:lnTo>
                    <a:pt x="26" y="288"/>
                  </a:lnTo>
                  <a:lnTo>
                    <a:pt x="32" y="292"/>
                  </a:lnTo>
                  <a:lnTo>
                    <a:pt x="38" y="298"/>
                  </a:lnTo>
                  <a:lnTo>
                    <a:pt x="44" y="300"/>
                  </a:lnTo>
                  <a:lnTo>
                    <a:pt x="48" y="298"/>
                  </a:lnTo>
                  <a:lnTo>
                    <a:pt x="50" y="298"/>
                  </a:lnTo>
                  <a:lnTo>
                    <a:pt x="52" y="290"/>
                  </a:lnTo>
                  <a:lnTo>
                    <a:pt x="62" y="290"/>
                  </a:lnTo>
                  <a:lnTo>
                    <a:pt x="62" y="308"/>
                  </a:lnTo>
                  <a:lnTo>
                    <a:pt x="62" y="314"/>
                  </a:lnTo>
                  <a:lnTo>
                    <a:pt x="64" y="316"/>
                  </a:lnTo>
                  <a:lnTo>
                    <a:pt x="66" y="318"/>
                  </a:lnTo>
                  <a:lnTo>
                    <a:pt x="70" y="318"/>
                  </a:lnTo>
                  <a:lnTo>
                    <a:pt x="72" y="318"/>
                  </a:lnTo>
                  <a:lnTo>
                    <a:pt x="82" y="322"/>
                  </a:lnTo>
                  <a:lnTo>
                    <a:pt x="92" y="322"/>
                  </a:lnTo>
                  <a:lnTo>
                    <a:pt x="102" y="318"/>
                  </a:lnTo>
                  <a:lnTo>
                    <a:pt x="110" y="312"/>
                  </a:lnTo>
                  <a:lnTo>
                    <a:pt x="124" y="300"/>
                  </a:lnTo>
                  <a:lnTo>
                    <a:pt x="132" y="296"/>
                  </a:lnTo>
                  <a:lnTo>
                    <a:pt x="140" y="294"/>
                  </a:lnTo>
                  <a:lnTo>
                    <a:pt x="146" y="294"/>
                  </a:lnTo>
                  <a:lnTo>
                    <a:pt x="148" y="296"/>
                  </a:lnTo>
                  <a:lnTo>
                    <a:pt x="150" y="300"/>
                  </a:lnTo>
                  <a:lnTo>
                    <a:pt x="150" y="306"/>
                  </a:lnTo>
                  <a:lnTo>
                    <a:pt x="148" y="316"/>
                  </a:lnTo>
                  <a:lnTo>
                    <a:pt x="150" y="326"/>
                  </a:lnTo>
                  <a:lnTo>
                    <a:pt x="154" y="334"/>
                  </a:lnTo>
                  <a:lnTo>
                    <a:pt x="160" y="342"/>
                  </a:lnTo>
                  <a:lnTo>
                    <a:pt x="170" y="348"/>
                  </a:lnTo>
                  <a:lnTo>
                    <a:pt x="180" y="352"/>
                  </a:lnTo>
                  <a:lnTo>
                    <a:pt x="186" y="350"/>
                  </a:lnTo>
                  <a:lnTo>
                    <a:pt x="188" y="352"/>
                  </a:lnTo>
                  <a:lnTo>
                    <a:pt x="192" y="356"/>
                  </a:lnTo>
                  <a:lnTo>
                    <a:pt x="196" y="358"/>
                  </a:lnTo>
                  <a:lnTo>
                    <a:pt x="202" y="360"/>
                  </a:lnTo>
                  <a:lnTo>
                    <a:pt x="202" y="366"/>
                  </a:lnTo>
                  <a:lnTo>
                    <a:pt x="204" y="368"/>
                  </a:lnTo>
                  <a:lnTo>
                    <a:pt x="208" y="368"/>
                  </a:lnTo>
                  <a:lnTo>
                    <a:pt x="212" y="368"/>
                  </a:lnTo>
                  <a:lnTo>
                    <a:pt x="224" y="366"/>
                  </a:lnTo>
                  <a:lnTo>
                    <a:pt x="228" y="368"/>
                  </a:lnTo>
                  <a:lnTo>
                    <a:pt x="232" y="370"/>
                  </a:lnTo>
                  <a:lnTo>
                    <a:pt x="236" y="380"/>
                  </a:lnTo>
                  <a:lnTo>
                    <a:pt x="238" y="392"/>
                  </a:lnTo>
                  <a:lnTo>
                    <a:pt x="240" y="394"/>
                  </a:lnTo>
                  <a:lnTo>
                    <a:pt x="242" y="396"/>
                  </a:lnTo>
                  <a:lnTo>
                    <a:pt x="242" y="404"/>
                  </a:lnTo>
                  <a:lnTo>
                    <a:pt x="244" y="410"/>
                  </a:lnTo>
                  <a:lnTo>
                    <a:pt x="246" y="414"/>
                  </a:lnTo>
                  <a:lnTo>
                    <a:pt x="250" y="418"/>
                  </a:lnTo>
                  <a:lnTo>
                    <a:pt x="260" y="420"/>
                  </a:lnTo>
                  <a:lnTo>
                    <a:pt x="274" y="424"/>
                  </a:lnTo>
                  <a:lnTo>
                    <a:pt x="274" y="430"/>
                  </a:lnTo>
                  <a:lnTo>
                    <a:pt x="274" y="434"/>
                  </a:lnTo>
                  <a:lnTo>
                    <a:pt x="278" y="438"/>
                  </a:lnTo>
                  <a:lnTo>
                    <a:pt x="280" y="442"/>
                  </a:lnTo>
                  <a:lnTo>
                    <a:pt x="288" y="450"/>
                  </a:lnTo>
                  <a:lnTo>
                    <a:pt x="290" y="454"/>
                  </a:lnTo>
                  <a:lnTo>
                    <a:pt x="290" y="462"/>
                  </a:lnTo>
                  <a:lnTo>
                    <a:pt x="290" y="468"/>
                  </a:lnTo>
                  <a:lnTo>
                    <a:pt x="286" y="476"/>
                  </a:lnTo>
                  <a:lnTo>
                    <a:pt x="284" y="482"/>
                  </a:lnTo>
                  <a:lnTo>
                    <a:pt x="284" y="488"/>
                  </a:lnTo>
                  <a:lnTo>
                    <a:pt x="284" y="498"/>
                  </a:lnTo>
                  <a:lnTo>
                    <a:pt x="290" y="516"/>
                  </a:lnTo>
                  <a:lnTo>
                    <a:pt x="296" y="532"/>
                  </a:lnTo>
                  <a:lnTo>
                    <a:pt x="298" y="536"/>
                  </a:lnTo>
                  <a:lnTo>
                    <a:pt x="302" y="538"/>
                  </a:lnTo>
                  <a:lnTo>
                    <a:pt x="314" y="540"/>
                  </a:lnTo>
                  <a:lnTo>
                    <a:pt x="322" y="542"/>
                  </a:lnTo>
                  <a:lnTo>
                    <a:pt x="328" y="546"/>
                  </a:lnTo>
                  <a:lnTo>
                    <a:pt x="332" y="552"/>
                  </a:lnTo>
                  <a:lnTo>
                    <a:pt x="338" y="564"/>
                  </a:lnTo>
                  <a:lnTo>
                    <a:pt x="344" y="576"/>
                  </a:lnTo>
                  <a:lnTo>
                    <a:pt x="346" y="572"/>
                  </a:lnTo>
                  <a:lnTo>
                    <a:pt x="350" y="570"/>
                  </a:lnTo>
                  <a:lnTo>
                    <a:pt x="352" y="568"/>
                  </a:lnTo>
                  <a:lnTo>
                    <a:pt x="356" y="570"/>
                  </a:lnTo>
                  <a:lnTo>
                    <a:pt x="356" y="574"/>
                  </a:lnTo>
                  <a:lnTo>
                    <a:pt x="356" y="580"/>
                  </a:lnTo>
                  <a:lnTo>
                    <a:pt x="356" y="594"/>
                  </a:lnTo>
                  <a:lnTo>
                    <a:pt x="356" y="610"/>
                  </a:lnTo>
                  <a:lnTo>
                    <a:pt x="362" y="604"/>
                  </a:lnTo>
                  <a:lnTo>
                    <a:pt x="370" y="604"/>
                  </a:lnTo>
                  <a:lnTo>
                    <a:pt x="372" y="614"/>
                  </a:lnTo>
                  <a:lnTo>
                    <a:pt x="374" y="624"/>
                  </a:lnTo>
                  <a:lnTo>
                    <a:pt x="374" y="630"/>
                  </a:lnTo>
                  <a:lnTo>
                    <a:pt x="372" y="634"/>
                  </a:lnTo>
                  <a:lnTo>
                    <a:pt x="366" y="640"/>
                  </a:lnTo>
                  <a:lnTo>
                    <a:pt x="350" y="646"/>
                  </a:lnTo>
                  <a:lnTo>
                    <a:pt x="342" y="656"/>
                  </a:lnTo>
                  <a:lnTo>
                    <a:pt x="332" y="668"/>
                  </a:lnTo>
                  <a:lnTo>
                    <a:pt x="324" y="682"/>
                  </a:lnTo>
                  <a:lnTo>
                    <a:pt x="320" y="690"/>
                  </a:lnTo>
                  <a:lnTo>
                    <a:pt x="320" y="696"/>
                  </a:lnTo>
                  <a:lnTo>
                    <a:pt x="330" y="696"/>
                  </a:lnTo>
                  <a:lnTo>
                    <a:pt x="342" y="700"/>
                  </a:lnTo>
                  <a:lnTo>
                    <a:pt x="354" y="708"/>
                  </a:lnTo>
                  <a:lnTo>
                    <a:pt x="366" y="716"/>
                  </a:lnTo>
                  <a:lnTo>
                    <a:pt x="388" y="734"/>
                  </a:lnTo>
                  <a:lnTo>
                    <a:pt x="408" y="750"/>
                  </a:lnTo>
                  <a:lnTo>
                    <a:pt x="410" y="736"/>
                  </a:lnTo>
                  <a:lnTo>
                    <a:pt x="412" y="724"/>
                  </a:lnTo>
                  <a:lnTo>
                    <a:pt x="420" y="722"/>
                  </a:lnTo>
                  <a:lnTo>
                    <a:pt x="426" y="718"/>
                  </a:lnTo>
                  <a:lnTo>
                    <a:pt x="432" y="712"/>
                  </a:lnTo>
                  <a:lnTo>
                    <a:pt x="436" y="704"/>
                  </a:lnTo>
                  <a:lnTo>
                    <a:pt x="444" y="686"/>
                  </a:lnTo>
                  <a:lnTo>
                    <a:pt x="450" y="670"/>
                  </a:lnTo>
                  <a:lnTo>
                    <a:pt x="454" y="666"/>
                  </a:lnTo>
                  <a:lnTo>
                    <a:pt x="456" y="666"/>
                  </a:lnTo>
                  <a:lnTo>
                    <a:pt x="458" y="664"/>
                  </a:lnTo>
                  <a:lnTo>
                    <a:pt x="462" y="660"/>
                  </a:lnTo>
                  <a:lnTo>
                    <a:pt x="468" y="640"/>
                  </a:lnTo>
                  <a:lnTo>
                    <a:pt x="466" y="638"/>
                  </a:lnTo>
                  <a:lnTo>
                    <a:pt x="464" y="636"/>
                  </a:lnTo>
                  <a:lnTo>
                    <a:pt x="460" y="632"/>
                  </a:lnTo>
                  <a:lnTo>
                    <a:pt x="460" y="602"/>
                  </a:lnTo>
                  <a:lnTo>
                    <a:pt x="464" y="594"/>
                  </a:lnTo>
                  <a:lnTo>
                    <a:pt x="470" y="586"/>
                  </a:lnTo>
                  <a:lnTo>
                    <a:pt x="488" y="574"/>
                  </a:lnTo>
                  <a:lnTo>
                    <a:pt x="506" y="562"/>
                  </a:lnTo>
                  <a:lnTo>
                    <a:pt x="524" y="554"/>
                  </a:lnTo>
                  <a:lnTo>
                    <a:pt x="534" y="552"/>
                  </a:lnTo>
                  <a:lnTo>
                    <a:pt x="548" y="552"/>
                  </a:lnTo>
                  <a:lnTo>
                    <a:pt x="560" y="550"/>
                  </a:lnTo>
                  <a:lnTo>
                    <a:pt x="566" y="548"/>
                  </a:lnTo>
                  <a:lnTo>
                    <a:pt x="568" y="544"/>
                  </a:lnTo>
                  <a:lnTo>
                    <a:pt x="578" y="530"/>
                  </a:lnTo>
                  <a:lnTo>
                    <a:pt x="586" y="514"/>
                  </a:lnTo>
                  <a:lnTo>
                    <a:pt x="600" y="482"/>
                  </a:lnTo>
                  <a:lnTo>
                    <a:pt x="602" y="470"/>
                  </a:lnTo>
                  <a:lnTo>
                    <a:pt x="604" y="460"/>
                  </a:lnTo>
                  <a:lnTo>
                    <a:pt x="604" y="452"/>
                  </a:lnTo>
                  <a:lnTo>
                    <a:pt x="606" y="448"/>
                  </a:lnTo>
                  <a:lnTo>
                    <a:pt x="610" y="444"/>
                  </a:lnTo>
                  <a:lnTo>
                    <a:pt x="604" y="442"/>
                  </a:lnTo>
                  <a:lnTo>
                    <a:pt x="614" y="408"/>
                  </a:lnTo>
                  <a:lnTo>
                    <a:pt x="612" y="394"/>
                  </a:lnTo>
                  <a:lnTo>
                    <a:pt x="610" y="386"/>
                  </a:lnTo>
                  <a:lnTo>
                    <a:pt x="610" y="376"/>
                  </a:lnTo>
                  <a:lnTo>
                    <a:pt x="608" y="366"/>
                  </a:lnTo>
                  <a:lnTo>
                    <a:pt x="606" y="362"/>
                  </a:lnTo>
                  <a:lnTo>
                    <a:pt x="608" y="356"/>
                  </a:lnTo>
                  <a:lnTo>
                    <a:pt x="610" y="352"/>
                  </a:lnTo>
                  <a:lnTo>
                    <a:pt x="614" y="350"/>
                  </a:lnTo>
                  <a:lnTo>
                    <a:pt x="622" y="350"/>
                  </a:lnTo>
                  <a:lnTo>
                    <a:pt x="628" y="340"/>
                  </a:lnTo>
                  <a:lnTo>
                    <a:pt x="634" y="328"/>
                  </a:lnTo>
                  <a:lnTo>
                    <a:pt x="634" y="326"/>
                  </a:lnTo>
                  <a:lnTo>
                    <a:pt x="640" y="316"/>
                  </a:lnTo>
                  <a:lnTo>
                    <a:pt x="646" y="306"/>
                  </a:lnTo>
                  <a:lnTo>
                    <a:pt x="660" y="288"/>
                  </a:lnTo>
                  <a:lnTo>
                    <a:pt x="668" y="278"/>
                  </a:lnTo>
                  <a:lnTo>
                    <a:pt x="674" y="268"/>
                  </a:lnTo>
                  <a:lnTo>
                    <a:pt x="676" y="254"/>
                  </a:lnTo>
                  <a:lnTo>
                    <a:pt x="678" y="240"/>
                  </a:lnTo>
                  <a:lnTo>
                    <a:pt x="678" y="224"/>
                  </a:lnTo>
                  <a:lnTo>
                    <a:pt x="674" y="210"/>
                  </a:lnTo>
                  <a:lnTo>
                    <a:pt x="672" y="206"/>
                  </a:lnTo>
                  <a:lnTo>
                    <a:pt x="668" y="200"/>
                  </a:lnTo>
                  <a:lnTo>
                    <a:pt x="664" y="198"/>
                  </a:lnTo>
                  <a:lnTo>
                    <a:pt x="660" y="196"/>
                  </a:lnTo>
                  <a:lnTo>
                    <a:pt x="648" y="196"/>
                  </a:lnTo>
                  <a:lnTo>
                    <a:pt x="638" y="190"/>
                  </a:lnTo>
                  <a:lnTo>
                    <a:pt x="630" y="184"/>
                  </a:lnTo>
                  <a:lnTo>
                    <a:pt x="622" y="178"/>
                  </a:lnTo>
                  <a:lnTo>
                    <a:pt x="608" y="164"/>
                  </a:lnTo>
                  <a:lnTo>
                    <a:pt x="598" y="158"/>
                  </a:lnTo>
                  <a:lnTo>
                    <a:pt x="588" y="152"/>
                  </a:lnTo>
                  <a:lnTo>
                    <a:pt x="578" y="152"/>
                  </a:lnTo>
                  <a:lnTo>
                    <a:pt x="570" y="152"/>
                  </a:lnTo>
                  <a:lnTo>
                    <a:pt x="560" y="154"/>
                  </a:lnTo>
                  <a:lnTo>
                    <a:pt x="550" y="152"/>
                  </a:lnTo>
                  <a:lnTo>
                    <a:pt x="546" y="150"/>
                  </a:lnTo>
                  <a:lnTo>
                    <a:pt x="542" y="146"/>
                  </a:lnTo>
                  <a:lnTo>
                    <a:pt x="536" y="144"/>
                  </a:lnTo>
                  <a:lnTo>
                    <a:pt x="530" y="142"/>
                  </a:lnTo>
                  <a:lnTo>
                    <a:pt x="522" y="144"/>
                  </a:lnTo>
                  <a:lnTo>
                    <a:pt x="516" y="146"/>
                  </a:lnTo>
                  <a:lnTo>
                    <a:pt x="512" y="150"/>
                  </a:lnTo>
                  <a:lnTo>
                    <a:pt x="506" y="152"/>
                  </a:lnTo>
                  <a:lnTo>
                    <a:pt x="504" y="142"/>
                  </a:lnTo>
                  <a:lnTo>
                    <a:pt x="500" y="134"/>
                  </a:lnTo>
                  <a:lnTo>
                    <a:pt x="494" y="128"/>
                  </a:lnTo>
                  <a:lnTo>
                    <a:pt x="488" y="122"/>
                  </a:lnTo>
                  <a:lnTo>
                    <a:pt x="480" y="118"/>
                  </a:lnTo>
                  <a:lnTo>
                    <a:pt x="472" y="114"/>
                  </a:lnTo>
                  <a:lnTo>
                    <a:pt x="462" y="112"/>
                  </a:lnTo>
                  <a:lnTo>
                    <a:pt x="454" y="112"/>
                  </a:lnTo>
                  <a:lnTo>
                    <a:pt x="444" y="110"/>
                  </a:lnTo>
                  <a:lnTo>
                    <a:pt x="442" y="122"/>
                  </a:lnTo>
                  <a:lnTo>
                    <a:pt x="436" y="130"/>
                  </a:lnTo>
                  <a:lnTo>
                    <a:pt x="430" y="136"/>
                  </a:lnTo>
                  <a:lnTo>
                    <a:pt x="424" y="144"/>
                  </a:lnTo>
                  <a:lnTo>
                    <a:pt x="422" y="132"/>
                  </a:lnTo>
                  <a:lnTo>
                    <a:pt x="408" y="132"/>
                  </a:lnTo>
                  <a:lnTo>
                    <a:pt x="398" y="130"/>
                  </a:lnTo>
                  <a:lnTo>
                    <a:pt x="386" y="130"/>
                  </a:lnTo>
                  <a:lnTo>
                    <a:pt x="374" y="128"/>
                  </a:lnTo>
                  <a:lnTo>
                    <a:pt x="384" y="124"/>
                  </a:lnTo>
                  <a:lnTo>
                    <a:pt x="394" y="120"/>
                  </a:lnTo>
                  <a:lnTo>
                    <a:pt x="396" y="112"/>
                  </a:lnTo>
                  <a:lnTo>
                    <a:pt x="384" y="114"/>
                  </a:lnTo>
                  <a:lnTo>
                    <a:pt x="390" y="104"/>
                  </a:lnTo>
                  <a:lnTo>
                    <a:pt x="398" y="92"/>
                  </a:lnTo>
                  <a:lnTo>
                    <a:pt x="402" y="88"/>
                  </a:lnTo>
                  <a:lnTo>
                    <a:pt x="408" y="82"/>
                  </a:lnTo>
                  <a:lnTo>
                    <a:pt x="410" y="76"/>
                  </a:lnTo>
                  <a:lnTo>
                    <a:pt x="414" y="68"/>
                  </a:lnTo>
                  <a:lnTo>
                    <a:pt x="404" y="60"/>
                  </a:lnTo>
                  <a:lnTo>
                    <a:pt x="398" y="54"/>
                  </a:lnTo>
                  <a:lnTo>
                    <a:pt x="396" y="46"/>
                  </a:lnTo>
                  <a:lnTo>
                    <a:pt x="396" y="38"/>
                  </a:lnTo>
                  <a:lnTo>
                    <a:pt x="396" y="30"/>
                  </a:lnTo>
                  <a:lnTo>
                    <a:pt x="396" y="22"/>
                  </a:lnTo>
                  <a:lnTo>
                    <a:pt x="392" y="16"/>
                  </a:lnTo>
                  <a:lnTo>
                    <a:pt x="38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0" name="Freeform 257"/>
            <p:cNvSpPr>
              <a:spLocks noChangeAspect="1"/>
            </p:cNvSpPr>
            <p:nvPr/>
          </p:nvSpPr>
          <p:spPr bwMode="auto">
            <a:xfrm>
              <a:off x="1584" y="2442"/>
              <a:ext cx="60" cy="80"/>
            </a:xfrm>
            <a:custGeom>
              <a:avLst/>
              <a:gdLst>
                <a:gd name="T0" fmla="*/ 60 w 60"/>
                <a:gd name="T1" fmla="*/ 250 h 74"/>
                <a:gd name="T2" fmla="*/ 56 w 60"/>
                <a:gd name="T3" fmla="*/ 231 h 74"/>
                <a:gd name="T4" fmla="*/ 50 w 60"/>
                <a:gd name="T5" fmla="*/ 342 h 74"/>
                <a:gd name="T6" fmla="*/ 42 w 60"/>
                <a:gd name="T7" fmla="*/ 441 h 74"/>
                <a:gd name="T8" fmla="*/ 36 w 60"/>
                <a:gd name="T9" fmla="*/ 488 h 74"/>
                <a:gd name="T10" fmla="*/ 30 w 60"/>
                <a:gd name="T11" fmla="*/ 533 h 74"/>
                <a:gd name="T12" fmla="*/ 22 w 60"/>
                <a:gd name="T13" fmla="*/ 558 h 74"/>
                <a:gd name="T14" fmla="*/ 12 w 60"/>
                <a:gd name="T15" fmla="*/ 558 h 74"/>
                <a:gd name="T16" fmla="*/ 6 w 60"/>
                <a:gd name="T17" fmla="*/ 558 h 74"/>
                <a:gd name="T18" fmla="*/ 0 w 60"/>
                <a:gd name="T19" fmla="*/ 548 h 74"/>
                <a:gd name="T20" fmla="*/ 4 w 60"/>
                <a:gd name="T21" fmla="*/ 469 h 74"/>
                <a:gd name="T22" fmla="*/ 8 w 60"/>
                <a:gd name="T23" fmla="*/ 441 h 74"/>
                <a:gd name="T24" fmla="*/ 10 w 60"/>
                <a:gd name="T25" fmla="*/ 400 h 74"/>
                <a:gd name="T26" fmla="*/ 8 w 60"/>
                <a:gd name="T27" fmla="*/ 349 h 74"/>
                <a:gd name="T28" fmla="*/ 6 w 60"/>
                <a:gd name="T29" fmla="*/ 299 h 74"/>
                <a:gd name="T30" fmla="*/ 4 w 60"/>
                <a:gd name="T31" fmla="*/ 271 h 74"/>
                <a:gd name="T32" fmla="*/ 2 w 60"/>
                <a:gd name="T33" fmla="*/ 231 h 74"/>
                <a:gd name="T34" fmla="*/ 4 w 60"/>
                <a:gd name="T35" fmla="*/ 169 h 74"/>
                <a:gd name="T36" fmla="*/ 8 w 60"/>
                <a:gd name="T37" fmla="*/ 118 h 74"/>
                <a:gd name="T38" fmla="*/ 10 w 60"/>
                <a:gd name="T39" fmla="*/ 74 h 74"/>
                <a:gd name="T40" fmla="*/ 12 w 60"/>
                <a:gd name="T41" fmla="*/ 0 h 74"/>
                <a:gd name="T42" fmla="*/ 26 w 60"/>
                <a:gd name="T43" fmla="*/ 6 h 74"/>
                <a:gd name="T44" fmla="*/ 36 w 60"/>
                <a:gd name="T45" fmla="*/ 86 h 74"/>
                <a:gd name="T46" fmla="*/ 46 w 60"/>
                <a:gd name="T47" fmla="*/ 156 h 74"/>
                <a:gd name="T48" fmla="*/ 56 w 60"/>
                <a:gd name="T49" fmla="*/ 231 h 74"/>
                <a:gd name="T50" fmla="*/ 60 w 60"/>
                <a:gd name="T51" fmla="*/ 250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74"/>
                <a:gd name="T80" fmla="*/ 60 w 60"/>
                <a:gd name="T81" fmla="*/ 74 h 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74">
                  <a:moveTo>
                    <a:pt x="60" y="32"/>
                  </a:moveTo>
                  <a:lnTo>
                    <a:pt x="56" y="30"/>
                  </a:lnTo>
                  <a:lnTo>
                    <a:pt x="50" y="44"/>
                  </a:lnTo>
                  <a:lnTo>
                    <a:pt x="42" y="58"/>
                  </a:lnTo>
                  <a:lnTo>
                    <a:pt x="36" y="64"/>
                  </a:lnTo>
                  <a:lnTo>
                    <a:pt x="30" y="70"/>
                  </a:lnTo>
                  <a:lnTo>
                    <a:pt x="22" y="74"/>
                  </a:lnTo>
                  <a:lnTo>
                    <a:pt x="12" y="74"/>
                  </a:lnTo>
                  <a:lnTo>
                    <a:pt x="6" y="74"/>
                  </a:lnTo>
                  <a:lnTo>
                    <a:pt x="0" y="72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2"/>
                  </a:lnTo>
                  <a:lnTo>
                    <a:pt x="8" y="46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  <a:lnTo>
                    <a:pt x="4" y="22"/>
                  </a:lnTo>
                  <a:lnTo>
                    <a:pt x="8" y="16"/>
                  </a:lnTo>
                  <a:lnTo>
                    <a:pt x="10" y="10"/>
                  </a:lnTo>
                  <a:lnTo>
                    <a:pt x="12" y="0"/>
                  </a:lnTo>
                  <a:lnTo>
                    <a:pt x="26" y="6"/>
                  </a:lnTo>
                  <a:lnTo>
                    <a:pt x="36" y="12"/>
                  </a:lnTo>
                  <a:lnTo>
                    <a:pt x="46" y="20"/>
                  </a:lnTo>
                  <a:lnTo>
                    <a:pt x="56" y="30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1" name="Freeform 258"/>
            <p:cNvSpPr>
              <a:spLocks noChangeAspect="1"/>
            </p:cNvSpPr>
            <p:nvPr/>
          </p:nvSpPr>
          <p:spPr bwMode="auto">
            <a:xfrm>
              <a:off x="1465" y="2381"/>
              <a:ext cx="76" cy="161"/>
            </a:xfrm>
            <a:custGeom>
              <a:avLst/>
              <a:gdLst>
                <a:gd name="T0" fmla="*/ 52 w 74"/>
                <a:gd name="T1" fmla="*/ 0 h 148"/>
                <a:gd name="T2" fmla="*/ 48 w 74"/>
                <a:gd name="T3" fmla="*/ 70 h 148"/>
                <a:gd name="T4" fmla="*/ 18 w 74"/>
                <a:gd name="T5" fmla="*/ 116 h 148"/>
                <a:gd name="T6" fmla="*/ 12 w 74"/>
                <a:gd name="T7" fmla="*/ 162 h 148"/>
                <a:gd name="T8" fmla="*/ 10 w 74"/>
                <a:gd name="T9" fmla="*/ 208 h 148"/>
                <a:gd name="T10" fmla="*/ 12 w 74"/>
                <a:gd name="T11" fmla="*/ 268 h 148"/>
                <a:gd name="T12" fmla="*/ 18 w 74"/>
                <a:gd name="T13" fmla="*/ 308 h 148"/>
                <a:gd name="T14" fmla="*/ 0 w 74"/>
                <a:gd name="T15" fmla="*/ 396 h 148"/>
                <a:gd name="T16" fmla="*/ 0 w 74"/>
                <a:gd name="T17" fmla="*/ 523 h 148"/>
                <a:gd name="T18" fmla="*/ 2 w 74"/>
                <a:gd name="T19" fmla="*/ 555 h 148"/>
                <a:gd name="T20" fmla="*/ 4 w 74"/>
                <a:gd name="T21" fmla="*/ 573 h 148"/>
                <a:gd name="T22" fmla="*/ 8 w 74"/>
                <a:gd name="T23" fmla="*/ 610 h 148"/>
                <a:gd name="T24" fmla="*/ 8 w 74"/>
                <a:gd name="T25" fmla="*/ 634 h 148"/>
                <a:gd name="T26" fmla="*/ 46 w 74"/>
                <a:gd name="T27" fmla="*/ 634 h 148"/>
                <a:gd name="T28" fmla="*/ 46 w 74"/>
                <a:gd name="T29" fmla="*/ 717 h 148"/>
                <a:gd name="T30" fmla="*/ 46 w 74"/>
                <a:gd name="T31" fmla="*/ 743 h 148"/>
                <a:gd name="T32" fmla="*/ 50 w 74"/>
                <a:gd name="T33" fmla="*/ 785 h 148"/>
                <a:gd name="T34" fmla="*/ 54 w 74"/>
                <a:gd name="T35" fmla="*/ 846 h 148"/>
                <a:gd name="T36" fmla="*/ 54 w 74"/>
                <a:gd name="T37" fmla="*/ 889 h 148"/>
                <a:gd name="T38" fmla="*/ 54 w 74"/>
                <a:gd name="T39" fmla="*/ 929 h 148"/>
                <a:gd name="T40" fmla="*/ 52 w 74"/>
                <a:gd name="T41" fmla="*/ 956 h 148"/>
                <a:gd name="T42" fmla="*/ 50 w 74"/>
                <a:gd name="T43" fmla="*/ 1013 h 148"/>
                <a:gd name="T44" fmla="*/ 48 w 74"/>
                <a:gd name="T45" fmla="*/ 1088 h 148"/>
                <a:gd name="T46" fmla="*/ 50 w 74"/>
                <a:gd name="T47" fmla="*/ 1151 h 148"/>
                <a:gd name="T48" fmla="*/ 54 w 74"/>
                <a:gd name="T49" fmla="*/ 1230 h 148"/>
                <a:gd name="T50" fmla="*/ 64 w 74"/>
                <a:gd name="T51" fmla="*/ 1302 h 148"/>
                <a:gd name="T52" fmla="*/ 68 w 74"/>
                <a:gd name="T53" fmla="*/ 1320 h 148"/>
                <a:gd name="T54" fmla="*/ 76 w 74"/>
                <a:gd name="T55" fmla="*/ 1320 h 148"/>
                <a:gd name="T56" fmla="*/ 88 w 74"/>
                <a:gd name="T57" fmla="*/ 1320 h 148"/>
                <a:gd name="T58" fmla="*/ 97 w 74"/>
                <a:gd name="T59" fmla="*/ 1302 h 148"/>
                <a:gd name="T60" fmla="*/ 118 w 74"/>
                <a:gd name="T61" fmla="*/ 1244 h 148"/>
                <a:gd name="T62" fmla="*/ 127 w 74"/>
                <a:gd name="T63" fmla="*/ 1197 h 148"/>
                <a:gd name="T64" fmla="*/ 134 w 74"/>
                <a:gd name="T65" fmla="*/ 1185 h 148"/>
                <a:gd name="T66" fmla="*/ 146 w 74"/>
                <a:gd name="T67" fmla="*/ 1185 h 148"/>
                <a:gd name="T68" fmla="*/ 142 w 74"/>
                <a:gd name="T69" fmla="*/ 1126 h 148"/>
                <a:gd name="T70" fmla="*/ 138 w 74"/>
                <a:gd name="T71" fmla="*/ 1088 h 148"/>
                <a:gd name="T72" fmla="*/ 127 w 74"/>
                <a:gd name="T73" fmla="*/ 1000 h 148"/>
                <a:gd name="T74" fmla="*/ 118 w 74"/>
                <a:gd name="T75" fmla="*/ 920 h 148"/>
                <a:gd name="T76" fmla="*/ 115 w 74"/>
                <a:gd name="T77" fmla="*/ 874 h 148"/>
                <a:gd name="T78" fmla="*/ 115 w 74"/>
                <a:gd name="T79" fmla="*/ 817 h 148"/>
                <a:gd name="T80" fmla="*/ 115 w 74"/>
                <a:gd name="T81" fmla="*/ 785 h 148"/>
                <a:gd name="T82" fmla="*/ 118 w 74"/>
                <a:gd name="T83" fmla="*/ 743 h 148"/>
                <a:gd name="T84" fmla="*/ 124 w 74"/>
                <a:gd name="T85" fmla="*/ 690 h 148"/>
                <a:gd name="T86" fmla="*/ 134 w 74"/>
                <a:gd name="T87" fmla="*/ 664 h 148"/>
                <a:gd name="T88" fmla="*/ 142 w 74"/>
                <a:gd name="T89" fmla="*/ 610 h 148"/>
                <a:gd name="T90" fmla="*/ 146 w 74"/>
                <a:gd name="T91" fmla="*/ 409 h 148"/>
                <a:gd name="T92" fmla="*/ 127 w 74"/>
                <a:gd name="T93" fmla="*/ 343 h 148"/>
                <a:gd name="T94" fmla="*/ 121 w 74"/>
                <a:gd name="T95" fmla="*/ 308 h 148"/>
                <a:gd name="T96" fmla="*/ 109 w 74"/>
                <a:gd name="T97" fmla="*/ 308 h 148"/>
                <a:gd name="T98" fmla="*/ 92 w 74"/>
                <a:gd name="T99" fmla="*/ 308 h 148"/>
                <a:gd name="T100" fmla="*/ 92 w 74"/>
                <a:gd name="T101" fmla="*/ 226 h 148"/>
                <a:gd name="T102" fmla="*/ 88 w 74"/>
                <a:gd name="T103" fmla="*/ 176 h 148"/>
                <a:gd name="T104" fmla="*/ 80 w 74"/>
                <a:gd name="T105" fmla="*/ 98 h 148"/>
                <a:gd name="T106" fmla="*/ 64 w 74"/>
                <a:gd name="T107" fmla="*/ 4 h 148"/>
                <a:gd name="T108" fmla="*/ 52 w 74"/>
                <a:gd name="T109" fmla="*/ 0 h 1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4"/>
                <a:gd name="T166" fmla="*/ 0 h 148"/>
                <a:gd name="T167" fmla="*/ 74 w 74"/>
                <a:gd name="T168" fmla="*/ 148 h 1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4" h="148">
                  <a:moveTo>
                    <a:pt x="26" y="0"/>
                  </a:moveTo>
                  <a:lnTo>
                    <a:pt x="22" y="8"/>
                  </a:lnTo>
                  <a:lnTo>
                    <a:pt x="18" y="14"/>
                  </a:lnTo>
                  <a:lnTo>
                    <a:pt x="12" y="18"/>
                  </a:lnTo>
                  <a:lnTo>
                    <a:pt x="10" y="24"/>
                  </a:lnTo>
                  <a:lnTo>
                    <a:pt x="12" y="30"/>
                  </a:lnTo>
                  <a:lnTo>
                    <a:pt x="18" y="34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20" y="72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8" y="94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6" y="108"/>
                  </a:lnTo>
                  <a:lnTo>
                    <a:pt x="24" y="114"/>
                  </a:lnTo>
                  <a:lnTo>
                    <a:pt x="22" y="120"/>
                  </a:lnTo>
                  <a:lnTo>
                    <a:pt x="24" y="130"/>
                  </a:lnTo>
                  <a:lnTo>
                    <a:pt x="28" y="138"/>
                  </a:lnTo>
                  <a:lnTo>
                    <a:pt x="34" y="146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6" y="148"/>
                  </a:lnTo>
                  <a:lnTo>
                    <a:pt x="50" y="146"/>
                  </a:lnTo>
                  <a:lnTo>
                    <a:pt x="58" y="140"/>
                  </a:lnTo>
                  <a:lnTo>
                    <a:pt x="64" y="134"/>
                  </a:lnTo>
                  <a:lnTo>
                    <a:pt x="68" y="132"/>
                  </a:lnTo>
                  <a:lnTo>
                    <a:pt x="74" y="132"/>
                  </a:lnTo>
                  <a:lnTo>
                    <a:pt x="72" y="126"/>
                  </a:lnTo>
                  <a:lnTo>
                    <a:pt x="70" y="120"/>
                  </a:lnTo>
                  <a:lnTo>
                    <a:pt x="64" y="110"/>
                  </a:lnTo>
                  <a:lnTo>
                    <a:pt x="58" y="102"/>
                  </a:lnTo>
                  <a:lnTo>
                    <a:pt x="56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8" y="74"/>
                  </a:lnTo>
                  <a:lnTo>
                    <a:pt x="72" y="68"/>
                  </a:lnTo>
                  <a:lnTo>
                    <a:pt x="74" y="46"/>
                  </a:lnTo>
                  <a:lnTo>
                    <a:pt x="64" y="38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26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4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2" name="Freeform 259"/>
            <p:cNvSpPr>
              <a:spLocks noChangeAspect="1"/>
            </p:cNvSpPr>
            <p:nvPr/>
          </p:nvSpPr>
          <p:spPr bwMode="auto">
            <a:xfrm>
              <a:off x="1322" y="2778"/>
              <a:ext cx="219" cy="278"/>
            </a:xfrm>
            <a:custGeom>
              <a:avLst/>
              <a:gdLst>
                <a:gd name="T0" fmla="*/ 12 w 214"/>
                <a:gd name="T1" fmla="*/ 324 h 256"/>
                <a:gd name="T2" fmla="*/ 20 w 214"/>
                <a:gd name="T3" fmla="*/ 471 h 256"/>
                <a:gd name="T4" fmla="*/ 16 w 214"/>
                <a:gd name="T5" fmla="*/ 805 h 256"/>
                <a:gd name="T6" fmla="*/ 14 w 214"/>
                <a:gd name="T7" fmla="*/ 874 h 256"/>
                <a:gd name="T8" fmla="*/ 14 w 214"/>
                <a:gd name="T9" fmla="*/ 1032 h 256"/>
                <a:gd name="T10" fmla="*/ 48 w 214"/>
                <a:gd name="T11" fmla="*/ 1097 h 256"/>
                <a:gd name="T12" fmla="*/ 16 w 214"/>
                <a:gd name="T13" fmla="*/ 1216 h 256"/>
                <a:gd name="T14" fmla="*/ 50 w 214"/>
                <a:gd name="T15" fmla="*/ 1436 h 256"/>
                <a:gd name="T16" fmla="*/ 58 w 214"/>
                <a:gd name="T17" fmla="*/ 1798 h 256"/>
                <a:gd name="T18" fmla="*/ 62 w 214"/>
                <a:gd name="T19" fmla="*/ 1852 h 256"/>
                <a:gd name="T20" fmla="*/ 71 w 214"/>
                <a:gd name="T21" fmla="*/ 1910 h 256"/>
                <a:gd name="T22" fmla="*/ 91 w 214"/>
                <a:gd name="T23" fmla="*/ 2164 h 256"/>
                <a:gd name="T24" fmla="*/ 103 w 214"/>
                <a:gd name="T25" fmla="*/ 2181 h 256"/>
                <a:gd name="T26" fmla="*/ 126 w 214"/>
                <a:gd name="T27" fmla="*/ 2121 h 256"/>
                <a:gd name="T28" fmla="*/ 154 w 214"/>
                <a:gd name="T29" fmla="*/ 2073 h 256"/>
                <a:gd name="T30" fmla="*/ 186 w 214"/>
                <a:gd name="T31" fmla="*/ 2115 h 256"/>
                <a:gd name="T32" fmla="*/ 205 w 214"/>
                <a:gd name="T33" fmla="*/ 2121 h 256"/>
                <a:gd name="T34" fmla="*/ 225 w 214"/>
                <a:gd name="T35" fmla="*/ 2077 h 256"/>
                <a:gd name="T36" fmla="*/ 254 w 214"/>
                <a:gd name="T37" fmla="*/ 1881 h 256"/>
                <a:gd name="T38" fmla="*/ 266 w 214"/>
                <a:gd name="T39" fmla="*/ 1710 h 256"/>
                <a:gd name="T40" fmla="*/ 288 w 214"/>
                <a:gd name="T41" fmla="*/ 1620 h 256"/>
                <a:gd name="T42" fmla="*/ 323 w 214"/>
                <a:gd name="T43" fmla="*/ 1568 h 256"/>
                <a:gd name="T44" fmla="*/ 355 w 214"/>
                <a:gd name="T45" fmla="*/ 1608 h 256"/>
                <a:gd name="T46" fmla="*/ 379 w 214"/>
                <a:gd name="T47" fmla="*/ 1575 h 256"/>
                <a:gd name="T48" fmla="*/ 389 w 214"/>
                <a:gd name="T49" fmla="*/ 1491 h 256"/>
                <a:gd name="T50" fmla="*/ 389 w 214"/>
                <a:gd name="T51" fmla="*/ 1373 h 256"/>
                <a:gd name="T52" fmla="*/ 371 w 214"/>
                <a:gd name="T53" fmla="*/ 1265 h 256"/>
                <a:gd name="T54" fmla="*/ 362 w 214"/>
                <a:gd name="T55" fmla="*/ 1189 h 256"/>
                <a:gd name="T56" fmla="*/ 362 w 214"/>
                <a:gd name="T57" fmla="*/ 1097 h 256"/>
                <a:gd name="T58" fmla="*/ 316 w 214"/>
                <a:gd name="T59" fmla="*/ 1072 h 256"/>
                <a:gd name="T60" fmla="*/ 305 w 214"/>
                <a:gd name="T61" fmla="*/ 991 h 256"/>
                <a:gd name="T62" fmla="*/ 302 w 214"/>
                <a:gd name="T63" fmla="*/ 874 h 256"/>
                <a:gd name="T64" fmla="*/ 295 w 214"/>
                <a:gd name="T65" fmla="*/ 838 h 256"/>
                <a:gd name="T66" fmla="*/ 284 w 214"/>
                <a:gd name="T67" fmla="*/ 655 h 256"/>
                <a:gd name="T68" fmla="*/ 270 w 214"/>
                <a:gd name="T69" fmla="*/ 614 h 256"/>
                <a:gd name="T70" fmla="*/ 239 w 214"/>
                <a:gd name="T71" fmla="*/ 628 h 256"/>
                <a:gd name="T72" fmla="*/ 229 w 214"/>
                <a:gd name="T73" fmla="*/ 614 h 256"/>
                <a:gd name="T74" fmla="*/ 219 w 214"/>
                <a:gd name="T75" fmla="*/ 555 h 256"/>
                <a:gd name="T76" fmla="*/ 205 w 214"/>
                <a:gd name="T77" fmla="*/ 490 h 256"/>
                <a:gd name="T78" fmla="*/ 190 w 214"/>
                <a:gd name="T79" fmla="*/ 490 h 256"/>
                <a:gd name="T80" fmla="*/ 150 w 214"/>
                <a:gd name="T81" fmla="*/ 406 h 256"/>
                <a:gd name="T82" fmla="*/ 135 w 214"/>
                <a:gd name="T83" fmla="*/ 274 h 256"/>
                <a:gd name="T84" fmla="*/ 135 w 214"/>
                <a:gd name="T85" fmla="*/ 98 h 256"/>
                <a:gd name="T86" fmla="*/ 132 w 214"/>
                <a:gd name="T87" fmla="*/ 2 h 256"/>
                <a:gd name="T88" fmla="*/ 118 w 214"/>
                <a:gd name="T89" fmla="*/ 0 h 256"/>
                <a:gd name="T90" fmla="*/ 87 w 214"/>
                <a:gd name="T91" fmla="*/ 59 h 256"/>
                <a:gd name="T92" fmla="*/ 54 w 214"/>
                <a:gd name="T93" fmla="*/ 190 h 256"/>
                <a:gd name="T94" fmla="*/ 10 w 214"/>
                <a:gd name="T95" fmla="*/ 243 h 256"/>
                <a:gd name="T96" fmla="*/ 8 w 214"/>
                <a:gd name="T97" fmla="*/ 224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256"/>
                <a:gd name="T149" fmla="*/ 214 w 214"/>
                <a:gd name="T150" fmla="*/ 256 h 2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256">
                  <a:moveTo>
                    <a:pt x="0" y="24"/>
                  </a:moveTo>
                  <a:lnTo>
                    <a:pt x="12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18" y="88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4" y="102"/>
                  </a:lnTo>
                  <a:lnTo>
                    <a:pt x="12" y="108"/>
                  </a:lnTo>
                  <a:lnTo>
                    <a:pt x="14" y="122"/>
                  </a:lnTo>
                  <a:lnTo>
                    <a:pt x="16" y="126"/>
                  </a:lnTo>
                  <a:lnTo>
                    <a:pt x="22" y="130"/>
                  </a:lnTo>
                  <a:lnTo>
                    <a:pt x="18" y="136"/>
                  </a:lnTo>
                  <a:lnTo>
                    <a:pt x="16" y="142"/>
                  </a:lnTo>
                  <a:lnTo>
                    <a:pt x="14" y="156"/>
                  </a:lnTo>
                  <a:lnTo>
                    <a:pt x="24" y="168"/>
                  </a:lnTo>
                  <a:lnTo>
                    <a:pt x="28" y="180"/>
                  </a:lnTo>
                  <a:lnTo>
                    <a:pt x="32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40" y="220"/>
                  </a:lnTo>
                  <a:lnTo>
                    <a:pt x="42" y="224"/>
                  </a:lnTo>
                  <a:lnTo>
                    <a:pt x="48" y="244"/>
                  </a:lnTo>
                  <a:lnTo>
                    <a:pt x="52" y="252"/>
                  </a:lnTo>
                  <a:lnTo>
                    <a:pt x="54" y="256"/>
                  </a:lnTo>
                  <a:lnTo>
                    <a:pt x="58" y="256"/>
                  </a:lnTo>
                  <a:lnTo>
                    <a:pt x="64" y="254"/>
                  </a:lnTo>
                  <a:lnTo>
                    <a:pt x="68" y="250"/>
                  </a:lnTo>
                  <a:lnTo>
                    <a:pt x="78" y="236"/>
                  </a:lnTo>
                  <a:lnTo>
                    <a:pt x="86" y="242"/>
                  </a:lnTo>
                  <a:lnTo>
                    <a:pt x="94" y="244"/>
                  </a:lnTo>
                  <a:lnTo>
                    <a:pt x="102" y="248"/>
                  </a:lnTo>
                  <a:lnTo>
                    <a:pt x="110" y="256"/>
                  </a:lnTo>
                  <a:lnTo>
                    <a:pt x="112" y="250"/>
                  </a:lnTo>
                  <a:lnTo>
                    <a:pt x="116" y="248"/>
                  </a:lnTo>
                  <a:lnTo>
                    <a:pt x="124" y="244"/>
                  </a:lnTo>
                  <a:lnTo>
                    <a:pt x="138" y="244"/>
                  </a:lnTo>
                  <a:lnTo>
                    <a:pt x="140" y="220"/>
                  </a:lnTo>
                  <a:lnTo>
                    <a:pt x="142" y="210"/>
                  </a:lnTo>
                  <a:lnTo>
                    <a:pt x="146" y="202"/>
                  </a:lnTo>
                  <a:lnTo>
                    <a:pt x="150" y="194"/>
                  </a:lnTo>
                  <a:lnTo>
                    <a:pt x="158" y="190"/>
                  </a:lnTo>
                  <a:lnTo>
                    <a:pt x="166" y="186"/>
                  </a:lnTo>
                  <a:lnTo>
                    <a:pt x="178" y="184"/>
                  </a:lnTo>
                  <a:lnTo>
                    <a:pt x="186" y="186"/>
                  </a:lnTo>
                  <a:lnTo>
                    <a:pt x="194" y="188"/>
                  </a:lnTo>
                  <a:lnTo>
                    <a:pt x="208" y="192"/>
                  </a:lnTo>
                  <a:lnTo>
                    <a:pt x="208" y="186"/>
                  </a:lnTo>
                  <a:lnTo>
                    <a:pt x="212" y="180"/>
                  </a:lnTo>
                  <a:lnTo>
                    <a:pt x="214" y="174"/>
                  </a:lnTo>
                  <a:lnTo>
                    <a:pt x="214" y="168"/>
                  </a:lnTo>
                  <a:lnTo>
                    <a:pt x="214" y="160"/>
                  </a:lnTo>
                  <a:lnTo>
                    <a:pt x="212" y="156"/>
                  </a:lnTo>
                  <a:lnTo>
                    <a:pt x="204" y="148"/>
                  </a:lnTo>
                  <a:lnTo>
                    <a:pt x="202" y="144"/>
                  </a:lnTo>
                  <a:lnTo>
                    <a:pt x="198" y="140"/>
                  </a:lnTo>
                  <a:lnTo>
                    <a:pt x="198" y="136"/>
                  </a:lnTo>
                  <a:lnTo>
                    <a:pt x="198" y="130"/>
                  </a:lnTo>
                  <a:lnTo>
                    <a:pt x="184" y="126"/>
                  </a:lnTo>
                  <a:lnTo>
                    <a:pt x="174" y="124"/>
                  </a:lnTo>
                  <a:lnTo>
                    <a:pt x="170" y="120"/>
                  </a:lnTo>
                  <a:lnTo>
                    <a:pt x="168" y="116"/>
                  </a:lnTo>
                  <a:lnTo>
                    <a:pt x="166" y="110"/>
                  </a:lnTo>
                  <a:lnTo>
                    <a:pt x="166" y="102"/>
                  </a:lnTo>
                  <a:lnTo>
                    <a:pt x="164" y="100"/>
                  </a:lnTo>
                  <a:lnTo>
                    <a:pt x="162" y="98"/>
                  </a:lnTo>
                  <a:lnTo>
                    <a:pt x="160" y="86"/>
                  </a:lnTo>
                  <a:lnTo>
                    <a:pt x="156" y="76"/>
                  </a:lnTo>
                  <a:lnTo>
                    <a:pt x="152" y="74"/>
                  </a:lnTo>
                  <a:lnTo>
                    <a:pt x="148" y="72"/>
                  </a:lnTo>
                  <a:lnTo>
                    <a:pt x="136" y="74"/>
                  </a:lnTo>
                  <a:lnTo>
                    <a:pt x="132" y="74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6" y="66"/>
                  </a:lnTo>
                  <a:lnTo>
                    <a:pt x="120" y="64"/>
                  </a:lnTo>
                  <a:lnTo>
                    <a:pt x="116" y="62"/>
                  </a:lnTo>
                  <a:lnTo>
                    <a:pt x="112" y="58"/>
                  </a:lnTo>
                  <a:lnTo>
                    <a:pt x="110" y="56"/>
                  </a:lnTo>
                  <a:lnTo>
                    <a:pt x="104" y="58"/>
                  </a:lnTo>
                  <a:lnTo>
                    <a:pt x="94" y="54"/>
                  </a:lnTo>
                  <a:lnTo>
                    <a:pt x="84" y="48"/>
                  </a:lnTo>
                  <a:lnTo>
                    <a:pt x="78" y="40"/>
                  </a:lnTo>
                  <a:lnTo>
                    <a:pt x="74" y="32"/>
                  </a:lnTo>
                  <a:lnTo>
                    <a:pt x="72" y="22"/>
                  </a:lnTo>
                  <a:lnTo>
                    <a:pt x="74" y="12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56" y="2"/>
                  </a:lnTo>
                  <a:lnTo>
                    <a:pt x="50" y="6"/>
                  </a:lnTo>
                  <a:lnTo>
                    <a:pt x="36" y="16"/>
                  </a:lnTo>
                  <a:lnTo>
                    <a:pt x="28" y="22"/>
                  </a:lnTo>
                  <a:lnTo>
                    <a:pt x="20" y="26"/>
                  </a:lnTo>
                  <a:lnTo>
                    <a:pt x="10" y="28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3" name="Freeform 260"/>
            <p:cNvSpPr>
              <a:spLocks noChangeAspect="1"/>
            </p:cNvSpPr>
            <p:nvPr/>
          </p:nvSpPr>
          <p:spPr bwMode="auto">
            <a:xfrm>
              <a:off x="1463" y="2978"/>
              <a:ext cx="147" cy="178"/>
            </a:xfrm>
            <a:custGeom>
              <a:avLst/>
              <a:gdLst>
                <a:gd name="T0" fmla="*/ 242 w 144"/>
                <a:gd name="T1" fmla="*/ 1068 h 164"/>
                <a:gd name="T2" fmla="*/ 244 w 144"/>
                <a:gd name="T3" fmla="*/ 1106 h 164"/>
                <a:gd name="T4" fmla="*/ 244 w 144"/>
                <a:gd name="T5" fmla="*/ 1181 h 164"/>
                <a:gd name="T6" fmla="*/ 244 w 144"/>
                <a:gd name="T7" fmla="*/ 1223 h 164"/>
                <a:gd name="T8" fmla="*/ 238 w 144"/>
                <a:gd name="T9" fmla="*/ 1267 h 164"/>
                <a:gd name="T10" fmla="*/ 224 w 144"/>
                <a:gd name="T11" fmla="*/ 1327 h 164"/>
                <a:gd name="T12" fmla="*/ 210 w 144"/>
                <a:gd name="T13" fmla="*/ 1365 h 164"/>
                <a:gd name="T14" fmla="*/ 186 w 144"/>
                <a:gd name="T15" fmla="*/ 1376 h 164"/>
                <a:gd name="T16" fmla="*/ 170 w 144"/>
                <a:gd name="T17" fmla="*/ 1376 h 164"/>
                <a:gd name="T18" fmla="*/ 158 w 144"/>
                <a:gd name="T19" fmla="*/ 1365 h 164"/>
                <a:gd name="T20" fmla="*/ 149 w 144"/>
                <a:gd name="T21" fmla="*/ 1351 h 164"/>
                <a:gd name="T22" fmla="*/ 137 w 144"/>
                <a:gd name="T23" fmla="*/ 1351 h 164"/>
                <a:gd name="T24" fmla="*/ 140 w 144"/>
                <a:gd name="T25" fmla="*/ 1267 h 164"/>
                <a:gd name="T26" fmla="*/ 146 w 144"/>
                <a:gd name="T27" fmla="*/ 1186 h 164"/>
                <a:gd name="T28" fmla="*/ 152 w 144"/>
                <a:gd name="T29" fmla="*/ 1123 h 164"/>
                <a:gd name="T30" fmla="*/ 155 w 144"/>
                <a:gd name="T31" fmla="*/ 1068 h 164"/>
                <a:gd name="T32" fmla="*/ 152 w 144"/>
                <a:gd name="T33" fmla="*/ 1006 h 164"/>
                <a:gd name="T34" fmla="*/ 149 w 144"/>
                <a:gd name="T35" fmla="*/ 991 h 164"/>
                <a:gd name="T36" fmla="*/ 143 w 144"/>
                <a:gd name="T37" fmla="*/ 974 h 164"/>
                <a:gd name="T38" fmla="*/ 134 w 144"/>
                <a:gd name="T39" fmla="*/ 974 h 164"/>
                <a:gd name="T40" fmla="*/ 120 w 144"/>
                <a:gd name="T41" fmla="*/ 939 h 164"/>
                <a:gd name="T42" fmla="*/ 116 w 144"/>
                <a:gd name="T43" fmla="*/ 923 h 164"/>
                <a:gd name="T44" fmla="*/ 112 w 144"/>
                <a:gd name="T45" fmla="*/ 905 h 164"/>
                <a:gd name="T46" fmla="*/ 108 w 144"/>
                <a:gd name="T47" fmla="*/ 854 h 164"/>
                <a:gd name="T48" fmla="*/ 96 w 144"/>
                <a:gd name="T49" fmla="*/ 841 h 164"/>
                <a:gd name="T50" fmla="*/ 80 w 144"/>
                <a:gd name="T51" fmla="*/ 834 h 164"/>
                <a:gd name="T52" fmla="*/ 70 w 144"/>
                <a:gd name="T53" fmla="*/ 805 h 164"/>
                <a:gd name="T54" fmla="*/ 64 w 144"/>
                <a:gd name="T55" fmla="*/ 805 h 164"/>
                <a:gd name="T56" fmla="*/ 60 w 144"/>
                <a:gd name="T57" fmla="*/ 787 h 164"/>
                <a:gd name="T58" fmla="*/ 52 w 144"/>
                <a:gd name="T59" fmla="*/ 742 h 164"/>
                <a:gd name="T60" fmla="*/ 14 w 144"/>
                <a:gd name="T61" fmla="*/ 606 h 164"/>
                <a:gd name="T62" fmla="*/ 6 w 144"/>
                <a:gd name="T63" fmla="*/ 567 h 164"/>
                <a:gd name="T64" fmla="*/ 4 w 144"/>
                <a:gd name="T65" fmla="*/ 534 h 164"/>
                <a:gd name="T66" fmla="*/ 4 w 144"/>
                <a:gd name="T67" fmla="*/ 511 h 164"/>
                <a:gd name="T68" fmla="*/ 0 w 144"/>
                <a:gd name="T69" fmla="*/ 511 h 164"/>
                <a:gd name="T70" fmla="*/ 2 w 144"/>
                <a:gd name="T71" fmla="*/ 300 h 164"/>
                <a:gd name="T72" fmla="*/ 4 w 144"/>
                <a:gd name="T73" fmla="*/ 216 h 164"/>
                <a:gd name="T74" fmla="*/ 8 w 144"/>
                <a:gd name="T75" fmla="*/ 156 h 164"/>
                <a:gd name="T76" fmla="*/ 12 w 144"/>
                <a:gd name="T77" fmla="*/ 81 h 164"/>
                <a:gd name="T78" fmla="*/ 20 w 144"/>
                <a:gd name="T79" fmla="*/ 59 h 164"/>
                <a:gd name="T80" fmla="*/ 54 w 144"/>
                <a:gd name="T81" fmla="*/ 2 h 164"/>
                <a:gd name="T82" fmla="*/ 66 w 144"/>
                <a:gd name="T83" fmla="*/ 0 h 164"/>
                <a:gd name="T84" fmla="*/ 76 w 144"/>
                <a:gd name="T85" fmla="*/ 2 h 164"/>
                <a:gd name="T86" fmla="*/ 92 w 144"/>
                <a:gd name="T87" fmla="*/ 4 h 164"/>
                <a:gd name="T88" fmla="*/ 120 w 144"/>
                <a:gd name="T89" fmla="*/ 81 h 164"/>
                <a:gd name="T90" fmla="*/ 120 w 144"/>
                <a:gd name="T91" fmla="*/ 169 h 164"/>
                <a:gd name="T92" fmla="*/ 131 w 144"/>
                <a:gd name="T93" fmla="*/ 315 h 164"/>
                <a:gd name="T94" fmla="*/ 140 w 144"/>
                <a:gd name="T95" fmla="*/ 453 h 164"/>
                <a:gd name="T96" fmla="*/ 143 w 144"/>
                <a:gd name="T97" fmla="*/ 481 h 164"/>
                <a:gd name="T98" fmla="*/ 149 w 144"/>
                <a:gd name="T99" fmla="*/ 511 h 164"/>
                <a:gd name="T100" fmla="*/ 167 w 144"/>
                <a:gd name="T101" fmla="*/ 520 h 164"/>
                <a:gd name="T102" fmla="*/ 182 w 144"/>
                <a:gd name="T103" fmla="*/ 534 h 164"/>
                <a:gd name="T104" fmla="*/ 194 w 144"/>
                <a:gd name="T105" fmla="*/ 567 h 164"/>
                <a:gd name="T106" fmla="*/ 202 w 144"/>
                <a:gd name="T107" fmla="*/ 615 h 164"/>
                <a:gd name="T108" fmla="*/ 213 w 144"/>
                <a:gd name="T109" fmla="*/ 721 h 164"/>
                <a:gd name="T110" fmla="*/ 222 w 144"/>
                <a:gd name="T111" fmla="*/ 834 h 164"/>
                <a:gd name="T112" fmla="*/ 224 w 144"/>
                <a:gd name="T113" fmla="*/ 787 h 164"/>
                <a:gd name="T114" fmla="*/ 232 w 144"/>
                <a:gd name="T115" fmla="*/ 775 h 164"/>
                <a:gd name="T116" fmla="*/ 234 w 144"/>
                <a:gd name="T117" fmla="*/ 768 h 164"/>
                <a:gd name="T118" fmla="*/ 242 w 144"/>
                <a:gd name="T119" fmla="*/ 775 h 164"/>
                <a:gd name="T120" fmla="*/ 242 w 144"/>
                <a:gd name="T121" fmla="*/ 805 h 164"/>
                <a:gd name="T122" fmla="*/ 242 w 144"/>
                <a:gd name="T123" fmla="*/ 854 h 164"/>
                <a:gd name="T124" fmla="*/ 242 w 144"/>
                <a:gd name="T125" fmla="*/ 1068 h 1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"/>
                <a:gd name="T190" fmla="*/ 0 h 164"/>
                <a:gd name="T191" fmla="*/ 144 w 144"/>
                <a:gd name="T192" fmla="*/ 164 h 1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" h="164">
                  <a:moveTo>
                    <a:pt x="142" y="126"/>
                  </a:moveTo>
                  <a:lnTo>
                    <a:pt x="144" y="132"/>
                  </a:lnTo>
                  <a:lnTo>
                    <a:pt x="144" y="140"/>
                  </a:lnTo>
                  <a:lnTo>
                    <a:pt x="144" y="146"/>
                  </a:lnTo>
                  <a:lnTo>
                    <a:pt x="140" y="150"/>
                  </a:lnTo>
                  <a:lnTo>
                    <a:pt x="132" y="158"/>
                  </a:lnTo>
                  <a:lnTo>
                    <a:pt x="122" y="162"/>
                  </a:lnTo>
                  <a:lnTo>
                    <a:pt x="110" y="164"/>
                  </a:lnTo>
                  <a:lnTo>
                    <a:pt x="102" y="164"/>
                  </a:lnTo>
                  <a:lnTo>
                    <a:pt x="94" y="162"/>
                  </a:lnTo>
                  <a:lnTo>
                    <a:pt x="88" y="160"/>
                  </a:lnTo>
                  <a:lnTo>
                    <a:pt x="80" y="160"/>
                  </a:lnTo>
                  <a:lnTo>
                    <a:pt x="82" y="150"/>
                  </a:lnTo>
                  <a:lnTo>
                    <a:pt x="86" y="142"/>
                  </a:lnTo>
                  <a:lnTo>
                    <a:pt x="90" y="134"/>
                  </a:lnTo>
                  <a:lnTo>
                    <a:pt x="92" y="126"/>
                  </a:lnTo>
                  <a:lnTo>
                    <a:pt x="90" y="120"/>
                  </a:lnTo>
                  <a:lnTo>
                    <a:pt x="88" y="118"/>
                  </a:lnTo>
                  <a:lnTo>
                    <a:pt x="84" y="114"/>
                  </a:lnTo>
                  <a:lnTo>
                    <a:pt x="78" y="114"/>
                  </a:lnTo>
                  <a:lnTo>
                    <a:pt x="70" y="112"/>
                  </a:lnTo>
                  <a:lnTo>
                    <a:pt x="68" y="110"/>
                  </a:lnTo>
                  <a:lnTo>
                    <a:pt x="66" y="106"/>
                  </a:lnTo>
                  <a:lnTo>
                    <a:pt x="64" y="102"/>
                  </a:lnTo>
                  <a:lnTo>
                    <a:pt x="58" y="100"/>
                  </a:lnTo>
                  <a:lnTo>
                    <a:pt x="50" y="98"/>
                  </a:lnTo>
                  <a:lnTo>
                    <a:pt x="44" y="96"/>
                  </a:lnTo>
                  <a:lnTo>
                    <a:pt x="38" y="96"/>
                  </a:lnTo>
                  <a:lnTo>
                    <a:pt x="34" y="94"/>
                  </a:lnTo>
                  <a:lnTo>
                    <a:pt x="26" y="88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20" y="6"/>
                  </a:lnTo>
                  <a:lnTo>
                    <a:pt x="28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56" y="4"/>
                  </a:lnTo>
                  <a:lnTo>
                    <a:pt x="70" y="10"/>
                  </a:lnTo>
                  <a:lnTo>
                    <a:pt x="70" y="20"/>
                  </a:lnTo>
                  <a:lnTo>
                    <a:pt x="76" y="38"/>
                  </a:lnTo>
                  <a:lnTo>
                    <a:pt x="82" y="54"/>
                  </a:lnTo>
                  <a:lnTo>
                    <a:pt x="84" y="58"/>
                  </a:lnTo>
                  <a:lnTo>
                    <a:pt x="88" y="60"/>
                  </a:lnTo>
                  <a:lnTo>
                    <a:pt x="100" y="62"/>
                  </a:lnTo>
                  <a:lnTo>
                    <a:pt x="108" y="64"/>
                  </a:lnTo>
                  <a:lnTo>
                    <a:pt x="114" y="68"/>
                  </a:lnTo>
                  <a:lnTo>
                    <a:pt x="118" y="74"/>
                  </a:lnTo>
                  <a:lnTo>
                    <a:pt x="124" y="86"/>
                  </a:lnTo>
                  <a:lnTo>
                    <a:pt x="130" y="98"/>
                  </a:lnTo>
                  <a:lnTo>
                    <a:pt x="132" y="94"/>
                  </a:lnTo>
                  <a:lnTo>
                    <a:pt x="136" y="92"/>
                  </a:lnTo>
                  <a:lnTo>
                    <a:pt x="138" y="90"/>
                  </a:lnTo>
                  <a:lnTo>
                    <a:pt x="142" y="92"/>
                  </a:lnTo>
                  <a:lnTo>
                    <a:pt x="142" y="96"/>
                  </a:lnTo>
                  <a:lnTo>
                    <a:pt x="142" y="102"/>
                  </a:lnTo>
                  <a:lnTo>
                    <a:pt x="142" y="1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4" name="Freeform 261"/>
            <p:cNvSpPr>
              <a:spLocks noChangeAspect="1"/>
            </p:cNvSpPr>
            <p:nvPr/>
          </p:nvSpPr>
          <p:spPr bwMode="auto">
            <a:xfrm>
              <a:off x="1116" y="2574"/>
              <a:ext cx="228" cy="388"/>
            </a:xfrm>
            <a:custGeom>
              <a:avLst/>
              <a:gdLst>
                <a:gd name="T0" fmla="*/ 294 w 224"/>
                <a:gd name="T1" fmla="*/ 2750 h 358"/>
                <a:gd name="T2" fmla="*/ 233 w 224"/>
                <a:gd name="T3" fmla="*/ 2527 h 358"/>
                <a:gd name="T4" fmla="*/ 167 w 224"/>
                <a:gd name="T5" fmla="*/ 2332 h 358"/>
                <a:gd name="T6" fmla="*/ 138 w 224"/>
                <a:gd name="T7" fmla="*/ 2018 h 358"/>
                <a:gd name="T8" fmla="*/ 82 w 224"/>
                <a:gd name="T9" fmla="*/ 1504 h 358"/>
                <a:gd name="T10" fmla="*/ 60 w 224"/>
                <a:gd name="T11" fmla="*/ 1154 h 358"/>
                <a:gd name="T12" fmla="*/ 20 w 224"/>
                <a:gd name="T13" fmla="*/ 978 h 358"/>
                <a:gd name="T14" fmla="*/ 2 w 224"/>
                <a:gd name="T15" fmla="*/ 891 h 358"/>
                <a:gd name="T16" fmla="*/ 0 w 224"/>
                <a:gd name="T17" fmla="*/ 562 h 358"/>
                <a:gd name="T18" fmla="*/ 12 w 224"/>
                <a:gd name="T19" fmla="*/ 473 h 358"/>
                <a:gd name="T20" fmla="*/ 16 w 224"/>
                <a:gd name="T21" fmla="*/ 516 h 358"/>
                <a:gd name="T22" fmla="*/ 12 w 224"/>
                <a:gd name="T23" fmla="*/ 641 h 358"/>
                <a:gd name="T24" fmla="*/ 66 w 224"/>
                <a:gd name="T25" fmla="*/ 727 h 358"/>
                <a:gd name="T26" fmla="*/ 80 w 224"/>
                <a:gd name="T27" fmla="*/ 479 h 358"/>
                <a:gd name="T28" fmla="*/ 120 w 224"/>
                <a:gd name="T29" fmla="*/ 364 h 358"/>
                <a:gd name="T30" fmla="*/ 152 w 224"/>
                <a:gd name="T31" fmla="*/ 154 h 358"/>
                <a:gd name="T32" fmla="*/ 152 w 224"/>
                <a:gd name="T33" fmla="*/ 0 h 358"/>
                <a:gd name="T34" fmla="*/ 179 w 224"/>
                <a:gd name="T35" fmla="*/ 69 h 358"/>
                <a:gd name="T36" fmla="*/ 209 w 224"/>
                <a:gd name="T37" fmla="*/ 230 h 358"/>
                <a:gd name="T38" fmla="*/ 244 w 224"/>
                <a:gd name="T39" fmla="*/ 364 h 358"/>
                <a:gd name="T40" fmla="*/ 254 w 224"/>
                <a:gd name="T41" fmla="*/ 320 h 358"/>
                <a:gd name="T42" fmla="*/ 271 w 224"/>
                <a:gd name="T43" fmla="*/ 374 h 358"/>
                <a:gd name="T44" fmla="*/ 291 w 224"/>
                <a:gd name="T45" fmla="*/ 345 h 358"/>
                <a:gd name="T46" fmla="*/ 294 w 224"/>
                <a:gd name="T47" fmla="*/ 464 h 358"/>
                <a:gd name="T48" fmla="*/ 288 w 224"/>
                <a:gd name="T49" fmla="*/ 556 h 358"/>
                <a:gd name="T50" fmla="*/ 304 w 224"/>
                <a:gd name="T51" fmla="*/ 641 h 358"/>
                <a:gd name="T52" fmla="*/ 258 w 224"/>
                <a:gd name="T53" fmla="*/ 698 h 358"/>
                <a:gd name="T54" fmla="*/ 233 w 224"/>
                <a:gd name="T55" fmla="*/ 775 h 358"/>
                <a:gd name="T56" fmla="*/ 221 w 224"/>
                <a:gd name="T57" fmla="*/ 1009 h 358"/>
                <a:gd name="T58" fmla="*/ 201 w 224"/>
                <a:gd name="T59" fmla="*/ 1091 h 358"/>
                <a:gd name="T60" fmla="*/ 205 w 224"/>
                <a:gd name="T61" fmla="*/ 1230 h 358"/>
                <a:gd name="T62" fmla="*/ 230 w 224"/>
                <a:gd name="T63" fmla="*/ 1421 h 358"/>
                <a:gd name="T64" fmla="*/ 249 w 224"/>
                <a:gd name="T65" fmla="*/ 1504 h 358"/>
                <a:gd name="T66" fmla="*/ 274 w 224"/>
                <a:gd name="T67" fmla="*/ 1552 h 358"/>
                <a:gd name="T68" fmla="*/ 298 w 224"/>
                <a:gd name="T69" fmla="*/ 1485 h 358"/>
                <a:gd name="T70" fmla="*/ 301 w 224"/>
                <a:gd name="T71" fmla="*/ 1697 h 358"/>
                <a:gd name="T72" fmla="*/ 315 w 224"/>
                <a:gd name="T73" fmla="*/ 1726 h 358"/>
                <a:gd name="T74" fmla="*/ 347 w 224"/>
                <a:gd name="T75" fmla="*/ 1890 h 358"/>
                <a:gd name="T76" fmla="*/ 345 w 224"/>
                <a:gd name="T77" fmla="*/ 2288 h 358"/>
                <a:gd name="T78" fmla="*/ 339 w 224"/>
                <a:gd name="T79" fmla="*/ 2398 h 358"/>
                <a:gd name="T80" fmla="*/ 353 w 224"/>
                <a:gd name="T81" fmla="*/ 2582 h 358"/>
                <a:gd name="T82" fmla="*/ 339 w 224"/>
                <a:gd name="T83" fmla="*/ 2801 h 358"/>
                <a:gd name="T84" fmla="*/ 315 w 224"/>
                <a:gd name="T85" fmla="*/ 2885 h 3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358"/>
                <a:gd name="T131" fmla="*/ 224 w 224"/>
                <a:gd name="T132" fmla="*/ 358 h 3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358">
                  <a:moveTo>
                    <a:pt x="200" y="358"/>
                  </a:moveTo>
                  <a:lnTo>
                    <a:pt x="194" y="348"/>
                  </a:lnTo>
                  <a:lnTo>
                    <a:pt x="186" y="340"/>
                  </a:lnTo>
                  <a:lnTo>
                    <a:pt x="166" y="322"/>
                  </a:lnTo>
                  <a:lnTo>
                    <a:pt x="156" y="316"/>
                  </a:lnTo>
                  <a:lnTo>
                    <a:pt x="146" y="312"/>
                  </a:lnTo>
                  <a:lnTo>
                    <a:pt x="126" y="302"/>
                  </a:lnTo>
                  <a:lnTo>
                    <a:pt x="116" y="296"/>
                  </a:lnTo>
                  <a:lnTo>
                    <a:pt x="106" y="288"/>
                  </a:lnTo>
                  <a:lnTo>
                    <a:pt x="100" y="280"/>
                  </a:lnTo>
                  <a:lnTo>
                    <a:pt x="96" y="272"/>
                  </a:lnTo>
                  <a:lnTo>
                    <a:pt x="86" y="248"/>
                  </a:lnTo>
                  <a:lnTo>
                    <a:pt x="76" y="228"/>
                  </a:lnTo>
                  <a:lnTo>
                    <a:pt x="66" y="208"/>
                  </a:lnTo>
                  <a:lnTo>
                    <a:pt x="56" y="186"/>
                  </a:lnTo>
                  <a:lnTo>
                    <a:pt x="50" y="170"/>
                  </a:lnTo>
                  <a:lnTo>
                    <a:pt x="42" y="156"/>
                  </a:lnTo>
                  <a:lnTo>
                    <a:pt x="34" y="142"/>
                  </a:lnTo>
                  <a:lnTo>
                    <a:pt x="26" y="126"/>
                  </a:lnTo>
                  <a:lnTo>
                    <a:pt x="24" y="122"/>
                  </a:lnTo>
                  <a:lnTo>
                    <a:pt x="20" y="120"/>
                  </a:lnTo>
                  <a:lnTo>
                    <a:pt x="12" y="116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6"/>
                  </a:lnTo>
                  <a:lnTo>
                    <a:pt x="0" y="88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4" y="64"/>
                  </a:lnTo>
                  <a:lnTo>
                    <a:pt x="12" y="58"/>
                  </a:lnTo>
                  <a:lnTo>
                    <a:pt x="16" y="56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4" y="74"/>
                  </a:lnTo>
                  <a:lnTo>
                    <a:pt x="12" y="78"/>
                  </a:lnTo>
                  <a:lnTo>
                    <a:pt x="24" y="86"/>
                  </a:lnTo>
                  <a:lnTo>
                    <a:pt x="36" y="92"/>
                  </a:lnTo>
                  <a:lnTo>
                    <a:pt x="40" y="90"/>
                  </a:lnTo>
                  <a:lnTo>
                    <a:pt x="42" y="86"/>
                  </a:lnTo>
                  <a:lnTo>
                    <a:pt x="48" y="74"/>
                  </a:lnTo>
                  <a:lnTo>
                    <a:pt x="54" y="60"/>
                  </a:lnTo>
                  <a:lnTo>
                    <a:pt x="58" y="56"/>
                  </a:lnTo>
                  <a:lnTo>
                    <a:pt x="64" y="52"/>
                  </a:lnTo>
                  <a:lnTo>
                    <a:pt x="76" y="44"/>
                  </a:lnTo>
                  <a:lnTo>
                    <a:pt x="88" y="36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6" y="10"/>
                  </a:lnTo>
                  <a:lnTo>
                    <a:pt x="98" y="8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32" y="28"/>
                  </a:lnTo>
                  <a:lnTo>
                    <a:pt x="136" y="36"/>
                  </a:lnTo>
                  <a:lnTo>
                    <a:pt x="138" y="44"/>
                  </a:lnTo>
                  <a:lnTo>
                    <a:pt x="154" y="44"/>
                  </a:lnTo>
                  <a:lnTo>
                    <a:pt x="156" y="44"/>
                  </a:lnTo>
                  <a:lnTo>
                    <a:pt x="158" y="42"/>
                  </a:lnTo>
                  <a:lnTo>
                    <a:pt x="162" y="40"/>
                  </a:lnTo>
                  <a:lnTo>
                    <a:pt x="164" y="40"/>
                  </a:lnTo>
                  <a:lnTo>
                    <a:pt x="168" y="42"/>
                  </a:lnTo>
                  <a:lnTo>
                    <a:pt x="172" y="46"/>
                  </a:lnTo>
                  <a:lnTo>
                    <a:pt x="172" y="42"/>
                  </a:lnTo>
                  <a:lnTo>
                    <a:pt x="176" y="40"/>
                  </a:lnTo>
                  <a:lnTo>
                    <a:pt x="184" y="42"/>
                  </a:lnTo>
                  <a:lnTo>
                    <a:pt x="190" y="46"/>
                  </a:lnTo>
                  <a:lnTo>
                    <a:pt x="188" y="52"/>
                  </a:lnTo>
                  <a:lnTo>
                    <a:pt x="186" y="56"/>
                  </a:lnTo>
                  <a:lnTo>
                    <a:pt x="182" y="60"/>
                  </a:lnTo>
                  <a:lnTo>
                    <a:pt x="180" y="64"/>
                  </a:lnTo>
                  <a:lnTo>
                    <a:pt x="182" y="68"/>
                  </a:lnTo>
                  <a:lnTo>
                    <a:pt x="186" y="70"/>
                  </a:lnTo>
                  <a:lnTo>
                    <a:pt x="194" y="74"/>
                  </a:lnTo>
                  <a:lnTo>
                    <a:pt x="192" y="78"/>
                  </a:lnTo>
                  <a:lnTo>
                    <a:pt x="188" y="80"/>
                  </a:lnTo>
                  <a:lnTo>
                    <a:pt x="176" y="84"/>
                  </a:lnTo>
                  <a:lnTo>
                    <a:pt x="164" y="86"/>
                  </a:lnTo>
                  <a:lnTo>
                    <a:pt x="154" y="88"/>
                  </a:lnTo>
                  <a:lnTo>
                    <a:pt x="148" y="92"/>
                  </a:lnTo>
                  <a:lnTo>
                    <a:pt x="146" y="96"/>
                  </a:lnTo>
                  <a:lnTo>
                    <a:pt x="144" y="104"/>
                  </a:lnTo>
                  <a:lnTo>
                    <a:pt x="142" y="114"/>
                  </a:lnTo>
                  <a:lnTo>
                    <a:pt x="138" y="126"/>
                  </a:lnTo>
                  <a:lnTo>
                    <a:pt x="136" y="130"/>
                  </a:lnTo>
                  <a:lnTo>
                    <a:pt x="132" y="132"/>
                  </a:lnTo>
                  <a:lnTo>
                    <a:pt x="128" y="136"/>
                  </a:lnTo>
                  <a:lnTo>
                    <a:pt x="126" y="142"/>
                  </a:lnTo>
                  <a:lnTo>
                    <a:pt x="128" y="148"/>
                  </a:lnTo>
                  <a:lnTo>
                    <a:pt x="130" y="152"/>
                  </a:lnTo>
                  <a:lnTo>
                    <a:pt x="136" y="160"/>
                  </a:lnTo>
                  <a:lnTo>
                    <a:pt x="142" y="168"/>
                  </a:lnTo>
                  <a:lnTo>
                    <a:pt x="144" y="174"/>
                  </a:lnTo>
                  <a:lnTo>
                    <a:pt x="144" y="180"/>
                  </a:lnTo>
                  <a:lnTo>
                    <a:pt x="152" y="182"/>
                  </a:lnTo>
                  <a:lnTo>
                    <a:pt x="158" y="186"/>
                  </a:lnTo>
                  <a:lnTo>
                    <a:pt x="164" y="192"/>
                  </a:lnTo>
                  <a:lnTo>
                    <a:pt x="170" y="194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8" y="184"/>
                  </a:lnTo>
                  <a:lnTo>
                    <a:pt x="188" y="184"/>
                  </a:lnTo>
                  <a:lnTo>
                    <a:pt x="188" y="202"/>
                  </a:lnTo>
                  <a:lnTo>
                    <a:pt x="188" y="208"/>
                  </a:lnTo>
                  <a:lnTo>
                    <a:pt x="190" y="210"/>
                  </a:lnTo>
                  <a:lnTo>
                    <a:pt x="192" y="212"/>
                  </a:lnTo>
                  <a:lnTo>
                    <a:pt x="196" y="212"/>
                  </a:lnTo>
                  <a:lnTo>
                    <a:pt x="198" y="212"/>
                  </a:lnTo>
                  <a:lnTo>
                    <a:pt x="206" y="214"/>
                  </a:lnTo>
                  <a:lnTo>
                    <a:pt x="216" y="226"/>
                  </a:lnTo>
                  <a:lnTo>
                    <a:pt x="220" y="234"/>
                  </a:lnTo>
                  <a:lnTo>
                    <a:pt x="222" y="242"/>
                  </a:lnTo>
                  <a:lnTo>
                    <a:pt x="220" y="276"/>
                  </a:lnTo>
                  <a:lnTo>
                    <a:pt x="218" y="282"/>
                  </a:lnTo>
                  <a:lnTo>
                    <a:pt x="218" y="286"/>
                  </a:lnTo>
                  <a:lnTo>
                    <a:pt x="216" y="290"/>
                  </a:lnTo>
                  <a:lnTo>
                    <a:pt x="214" y="296"/>
                  </a:lnTo>
                  <a:lnTo>
                    <a:pt x="216" y="310"/>
                  </a:lnTo>
                  <a:lnTo>
                    <a:pt x="218" y="314"/>
                  </a:lnTo>
                  <a:lnTo>
                    <a:pt x="224" y="318"/>
                  </a:lnTo>
                  <a:lnTo>
                    <a:pt x="218" y="328"/>
                  </a:lnTo>
                  <a:lnTo>
                    <a:pt x="216" y="338"/>
                  </a:lnTo>
                  <a:lnTo>
                    <a:pt x="214" y="346"/>
                  </a:lnTo>
                  <a:lnTo>
                    <a:pt x="210" y="350"/>
                  </a:lnTo>
                  <a:lnTo>
                    <a:pt x="204" y="354"/>
                  </a:lnTo>
                  <a:lnTo>
                    <a:pt x="198" y="356"/>
                  </a:lnTo>
                  <a:lnTo>
                    <a:pt x="200" y="3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5" name="Freeform 262"/>
            <p:cNvSpPr>
              <a:spLocks noChangeAspect="1"/>
            </p:cNvSpPr>
            <p:nvPr/>
          </p:nvSpPr>
          <p:spPr bwMode="auto">
            <a:xfrm>
              <a:off x="1569" y="3215"/>
              <a:ext cx="92" cy="95"/>
            </a:xfrm>
            <a:custGeom>
              <a:avLst/>
              <a:gdLst>
                <a:gd name="T0" fmla="*/ 2 w 90"/>
                <a:gd name="T1" fmla="*/ 0 h 88"/>
                <a:gd name="T2" fmla="*/ 12 w 90"/>
                <a:gd name="T3" fmla="*/ 0 h 88"/>
                <a:gd name="T4" fmla="*/ 50 w 90"/>
                <a:gd name="T5" fmla="*/ 4 h 88"/>
                <a:gd name="T6" fmla="*/ 62 w 90"/>
                <a:gd name="T7" fmla="*/ 84 h 88"/>
                <a:gd name="T8" fmla="*/ 80 w 90"/>
                <a:gd name="T9" fmla="*/ 152 h 88"/>
                <a:gd name="T10" fmla="*/ 126 w 90"/>
                <a:gd name="T11" fmla="*/ 280 h 88"/>
                <a:gd name="T12" fmla="*/ 156 w 90"/>
                <a:gd name="T13" fmla="*/ 398 h 88"/>
                <a:gd name="T14" fmla="*/ 147 w 90"/>
                <a:gd name="T15" fmla="*/ 484 h 88"/>
                <a:gd name="T16" fmla="*/ 138 w 90"/>
                <a:gd name="T17" fmla="*/ 566 h 88"/>
                <a:gd name="T18" fmla="*/ 126 w 90"/>
                <a:gd name="T19" fmla="*/ 632 h 88"/>
                <a:gd name="T20" fmla="*/ 117 w 90"/>
                <a:gd name="T21" fmla="*/ 648 h 88"/>
                <a:gd name="T22" fmla="*/ 108 w 90"/>
                <a:gd name="T23" fmla="*/ 648 h 88"/>
                <a:gd name="T24" fmla="*/ 68 w 90"/>
                <a:gd name="T25" fmla="*/ 632 h 88"/>
                <a:gd name="T26" fmla="*/ 52 w 90"/>
                <a:gd name="T27" fmla="*/ 601 h 88"/>
                <a:gd name="T28" fmla="*/ 12 w 90"/>
                <a:gd name="T29" fmla="*/ 557 h 88"/>
                <a:gd name="T30" fmla="*/ 0 w 90"/>
                <a:gd name="T31" fmla="*/ 516 h 88"/>
                <a:gd name="T32" fmla="*/ 2 w 9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88"/>
                <a:gd name="T53" fmla="*/ 90 w 90"/>
                <a:gd name="T54" fmla="*/ 88 h 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88">
                  <a:moveTo>
                    <a:pt x="2" y="0"/>
                  </a:moveTo>
                  <a:lnTo>
                    <a:pt x="12" y="0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8" y="20"/>
                  </a:lnTo>
                  <a:lnTo>
                    <a:pt x="70" y="38"/>
                  </a:lnTo>
                  <a:lnTo>
                    <a:pt x="90" y="54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0" y="86"/>
                  </a:lnTo>
                  <a:lnTo>
                    <a:pt x="66" y="88"/>
                  </a:lnTo>
                  <a:lnTo>
                    <a:pt x="62" y="88"/>
                  </a:lnTo>
                  <a:lnTo>
                    <a:pt x="42" y="86"/>
                  </a:lnTo>
                  <a:lnTo>
                    <a:pt x="26" y="82"/>
                  </a:lnTo>
                  <a:lnTo>
                    <a:pt x="12" y="76"/>
                  </a:lnTo>
                  <a:lnTo>
                    <a:pt x="0" y="7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6" name="Freeform 263"/>
            <p:cNvSpPr>
              <a:spLocks noChangeAspect="1"/>
            </p:cNvSpPr>
            <p:nvPr/>
          </p:nvSpPr>
          <p:spPr bwMode="auto">
            <a:xfrm>
              <a:off x="935" y="2189"/>
              <a:ext cx="79" cy="84"/>
            </a:xfrm>
            <a:custGeom>
              <a:avLst/>
              <a:gdLst>
                <a:gd name="T0" fmla="*/ 104 w 78"/>
                <a:gd name="T1" fmla="*/ 437 h 76"/>
                <a:gd name="T2" fmla="*/ 98 w 78"/>
                <a:gd name="T3" fmla="*/ 464 h 76"/>
                <a:gd name="T4" fmla="*/ 92 w 78"/>
                <a:gd name="T5" fmla="*/ 464 h 76"/>
                <a:gd name="T6" fmla="*/ 82 w 78"/>
                <a:gd name="T7" fmla="*/ 464 h 76"/>
                <a:gd name="T8" fmla="*/ 86 w 78"/>
                <a:gd name="T9" fmla="*/ 0 h 76"/>
                <a:gd name="T10" fmla="*/ 34 w 78"/>
                <a:gd name="T11" fmla="*/ 0 h 76"/>
                <a:gd name="T12" fmla="*/ 30 w 78"/>
                <a:gd name="T13" fmla="*/ 2 h 76"/>
                <a:gd name="T14" fmla="*/ 26 w 78"/>
                <a:gd name="T15" fmla="*/ 84 h 76"/>
                <a:gd name="T16" fmla="*/ 22 w 78"/>
                <a:gd name="T17" fmla="*/ 188 h 76"/>
                <a:gd name="T18" fmla="*/ 24 w 78"/>
                <a:gd name="T19" fmla="*/ 242 h 76"/>
                <a:gd name="T20" fmla="*/ 26 w 78"/>
                <a:gd name="T21" fmla="*/ 295 h 76"/>
                <a:gd name="T22" fmla="*/ 30 w 78"/>
                <a:gd name="T23" fmla="*/ 326 h 76"/>
                <a:gd name="T24" fmla="*/ 32 w 78"/>
                <a:gd name="T25" fmla="*/ 398 h 76"/>
                <a:gd name="T26" fmla="*/ 32 w 78"/>
                <a:gd name="T27" fmla="*/ 486 h 76"/>
                <a:gd name="T28" fmla="*/ 10 w 78"/>
                <a:gd name="T29" fmla="*/ 486 h 76"/>
                <a:gd name="T30" fmla="*/ 6 w 78"/>
                <a:gd name="T31" fmla="*/ 567 h 76"/>
                <a:gd name="T32" fmla="*/ 4 w 78"/>
                <a:gd name="T33" fmla="*/ 652 h 76"/>
                <a:gd name="T34" fmla="*/ 0 w 78"/>
                <a:gd name="T35" fmla="*/ 847 h 76"/>
                <a:gd name="T36" fmla="*/ 8 w 78"/>
                <a:gd name="T37" fmla="*/ 937 h 76"/>
                <a:gd name="T38" fmla="*/ 14 w 78"/>
                <a:gd name="T39" fmla="*/ 974 h 76"/>
                <a:gd name="T40" fmla="*/ 18 w 78"/>
                <a:gd name="T41" fmla="*/ 1009 h 76"/>
                <a:gd name="T42" fmla="*/ 28 w 78"/>
                <a:gd name="T43" fmla="*/ 1009 h 76"/>
                <a:gd name="T44" fmla="*/ 32 w 78"/>
                <a:gd name="T45" fmla="*/ 1009 h 76"/>
                <a:gd name="T46" fmla="*/ 36 w 78"/>
                <a:gd name="T47" fmla="*/ 1035 h 76"/>
                <a:gd name="T48" fmla="*/ 68 w 78"/>
                <a:gd name="T49" fmla="*/ 1009 h 76"/>
                <a:gd name="T50" fmla="*/ 70 w 78"/>
                <a:gd name="T51" fmla="*/ 932 h 76"/>
                <a:gd name="T52" fmla="*/ 76 w 78"/>
                <a:gd name="T53" fmla="*/ 932 h 76"/>
                <a:gd name="T54" fmla="*/ 80 w 78"/>
                <a:gd name="T55" fmla="*/ 802 h 76"/>
                <a:gd name="T56" fmla="*/ 84 w 78"/>
                <a:gd name="T57" fmla="*/ 726 h 76"/>
                <a:gd name="T58" fmla="*/ 94 w 78"/>
                <a:gd name="T59" fmla="*/ 627 h 76"/>
                <a:gd name="T60" fmla="*/ 98 w 78"/>
                <a:gd name="T61" fmla="*/ 513 h 76"/>
                <a:gd name="T62" fmla="*/ 104 w 78"/>
                <a:gd name="T63" fmla="*/ 437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"/>
                <a:gd name="T97" fmla="*/ 0 h 76"/>
                <a:gd name="T98" fmla="*/ 78 w 78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" h="76">
                  <a:moveTo>
                    <a:pt x="78" y="32"/>
                  </a:moveTo>
                  <a:lnTo>
                    <a:pt x="72" y="34"/>
                  </a:lnTo>
                  <a:lnTo>
                    <a:pt x="66" y="34"/>
                  </a:lnTo>
                  <a:lnTo>
                    <a:pt x="56" y="34"/>
                  </a:lnTo>
                  <a:lnTo>
                    <a:pt x="60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6"/>
                  </a:lnTo>
                  <a:lnTo>
                    <a:pt x="22" y="14"/>
                  </a:lnTo>
                  <a:lnTo>
                    <a:pt x="24" y="18"/>
                  </a:lnTo>
                  <a:lnTo>
                    <a:pt x="26" y="22"/>
                  </a:lnTo>
                  <a:lnTo>
                    <a:pt x="30" y="24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10" y="36"/>
                  </a:lnTo>
                  <a:lnTo>
                    <a:pt x="6" y="42"/>
                  </a:lnTo>
                  <a:lnTo>
                    <a:pt x="4" y="48"/>
                  </a:lnTo>
                  <a:lnTo>
                    <a:pt x="0" y="62"/>
                  </a:lnTo>
                  <a:lnTo>
                    <a:pt x="8" y="70"/>
                  </a:lnTo>
                  <a:lnTo>
                    <a:pt x="14" y="72"/>
                  </a:lnTo>
                  <a:lnTo>
                    <a:pt x="18" y="74"/>
                  </a:lnTo>
                  <a:lnTo>
                    <a:pt x="28" y="74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42" y="74"/>
                  </a:lnTo>
                  <a:lnTo>
                    <a:pt x="44" y="68"/>
                  </a:lnTo>
                  <a:lnTo>
                    <a:pt x="50" y="68"/>
                  </a:lnTo>
                  <a:lnTo>
                    <a:pt x="54" y="60"/>
                  </a:lnTo>
                  <a:lnTo>
                    <a:pt x="58" y="54"/>
                  </a:lnTo>
                  <a:lnTo>
                    <a:pt x="68" y="46"/>
                  </a:lnTo>
                  <a:lnTo>
                    <a:pt x="72" y="38"/>
                  </a:lnTo>
                  <a:lnTo>
                    <a:pt x="78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7" name="Freeform 264"/>
            <p:cNvSpPr>
              <a:spLocks noChangeAspect="1"/>
            </p:cNvSpPr>
            <p:nvPr/>
          </p:nvSpPr>
          <p:spPr bwMode="auto">
            <a:xfrm>
              <a:off x="972" y="2263"/>
              <a:ext cx="42" cy="20"/>
            </a:xfrm>
            <a:custGeom>
              <a:avLst/>
              <a:gdLst>
                <a:gd name="T0" fmla="*/ 40 w 42"/>
                <a:gd name="T1" fmla="*/ 277 h 18"/>
                <a:gd name="T2" fmla="*/ 42 w 42"/>
                <a:gd name="T3" fmla="*/ 277 h 18"/>
                <a:gd name="T4" fmla="*/ 26 w 42"/>
                <a:gd name="T5" fmla="*/ 277 h 18"/>
                <a:gd name="T6" fmla="*/ 12 w 42"/>
                <a:gd name="T7" fmla="*/ 224 h 18"/>
                <a:gd name="T8" fmla="*/ 4 w 42"/>
                <a:gd name="T9" fmla="*/ 182 h 18"/>
                <a:gd name="T10" fmla="*/ 0 w 42"/>
                <a:gd name="T11" fmla="*/ 120 h 18"/>
                <a:gd name="T12" fmla="*/ 6 w 42"/>
                <a:gd name="T13" fmla="*/ 97 h 18"/>
                <a:gd name="T14" fmla="*/ 8 w 42"/>
                <a:gd name="T15" fmla="*/ 0 h 18"/>
                <a:gd name="T16" fmla="*/ 14 w 42"/>
                <a:gd name="T17" fmla="*/ 0 h 18"/>
                <a:gd name="T18" fmla="*/ 18 w 42"/>
                <a:gd name="T19" fmla="*/ 2 h 18"/>
                <a:gd name="T20" fmla="*/ 22 w 42"/>
                <a:gd name="T21" fmla="*/ 4 h 18"/>
                <a:gd name="T22" fmla="*/ 26 w 42"/>
                <a:gd name="T23" fmla="*/ 120 h 18"/>
                <a:gd name="T24" fmla="*/ 32 w 42"/>
                <a:gd name="T25" fmla="*/ 148 h 18"/>
                <a:gd name="T26" fmla="*/ 36 w 42"/>
                <a:gd name="T27" fmla="*/ 148 h 18"/>
                <a:gd name="T28" fmla="*/ 38 w 42"/>
                <a:gd name="T29" fmla="*/ 182 h 18"/>
                <a:gd name="T30" fmla="*/ 40 w 42"/>
                <a:gd name="T31" fmla="*/ 249 h 18"/>
                <a:gd name="T32" fmla="*/ 40 w 42"/>
                <a:gd name="T33" fmla="*/ 277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40" y="18"/>
                  </a:moveTo>
                  <a:lnTo>
                    <a:pt x="42" y="18"/>
                  </a:lnTo>
                  <a:lnTo>
                    <a:pt x="26" y="18"/>
                  </a:lnTo>
                  <a:lnTo>
                    <a:pt x="12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6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2" y="10"/>
                  </a:lnTo>
                  <a:lnTo>
                    <a:pt x="36" y="10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8" name="Freeform 265"/>
            <p:cNvSpPr>
              <a:spLocks noChangeAspect="1"/>
            </p:cNvSpPr>
            <p:nvPr/>
          </p:nvSpPr>
          <p:spPr bwMode="auto">
            <a:xfrm>
              <a:off x="993" y="2176"/>
              <a:ext cx="26" cy="50"/>
            </a:xfrm>
            <a:custGeom>
              <a:avLst/>
              <a:gdLst>
                <a:gd name="T0" fmla="*/ 26 w 26"/>
                <a:gd name="T1" fmla="*/ 59 h 46"/>
                <a:gd name="T2" fmla="*/ 18 w 26"/>
                <a:gd name="T3" fmla="*/ 98 h 46"/>
                <a:gd name="T4" fmla="*/ 18 w 26"/>
                <a:gd name="T5" fmla="*/ 176 h 46"/>
                <a:gd name="T6" fmla="*/ 16 w 26"/>
                <a:gd name="T7" fmla="*/ 246 h 46"/>
                <a:gd name="T8" fmla="*/ 14 w 26"/>
                <a:gd name="T9" fmla="*/ 291 h 46"/>
                <a:gd name="T10" fmla="*/ 10 w 26"/>
                <a:gd name="T11" fmla="*/ 343 h 46"/>
                <a:gd name="T12" fmla="*/ 10 w 26"/>
                <a:gd name="T13" fmla="*/ 404 h 46"/>
                <a:gd name="T14" fmla="*/ 0 w 26"/>
                <a:gd name="T15" fmla="*/ 404 h 46"/>
                <a:gd name="T16" fmla="*/ 4 w 26"/>
                <a:gd name="T17" fmla="*/ 98 h 46"/>
                <a:gd name="T18" fmla="*/ 8 w 26"/>
                <a:gd name="T19" fmla="*/ 98 h 46"/>
                <a:gd name="T20" fmla="*/ 10 w 26"/>
                <a:gd name="T21" fmla="*/ 83 h 46"/>
                <a:gd name="T22" fmla="*/ 12 w 26"/>
                <a:gd name="T23" fmla="*/ 59 h 46"/>
                <a:gd name="T24" fmla="*/ 14 w 26"/>
                <a:gd name="T25" fmla="*/ 2 h 46"/>
                <a:gd name="T26" fmla="*/ 16 w 26"/>
                <a:gd name="T27" fmla="*/ 0 h 46"/>
                <a:gd name="T28" fmla="*/ 20 w 26"/>
                <a:gd name="T29" fmla="*/ 0 h 46"/>
                <a:gd name="T30" fmla="*/ 22 w 26"/>
                <a:gd name="T31" fmla="*/ 0 h 46"/>
                <a:gd name="T32" fmla="*/ 24 w 26"/>
                <a:gd name="T33" fmla="*/ 2 h 46"/>
                <a:gd name="T34" fmla="*/ 24 w 26"/>
                <a:gd name="T35" fmla="*/ 59 h 46"/>
                <a:gd name="T36" fmla="*/ 26 w 26"/>
                <a:gd name="T37" fmla="*/ 59 h 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46"/>
                <a:gd name="T59" fmla="*/ 26 w 26"/>
                <a:gd name="T60" fmla="*/ 46 h 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46">
                  <a:moveTo>
                    <a:pt x="26" y="6"/>
                  </a:moveTo>
                  <a:lnTo>
                    <a:pt x="18" y="12"/>
                  </a:lnTo>
                  <a:lnTo>
                    <a:pt x="18" y="20"/>
                  </a:lnTo>
                  <a:lnTo>
                    <a:pt x="16" y="28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6"/>
                  </a:lnTo>
                  <a:lnTo>
                    <a:pt x="0" y="4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69" name="Freeform 266"/>
            <p:cNvSpPr>
              <a:spLocks noChangeAspect="1"/>
            </p:cNvSpPr>
            <p:nvPr/>
          </p:nvSpPr>
          <p:spPr bwMode="auto">
            <a:xfrm>
              <a:off x="986" y="2223"/>
              <a:ext cx="108" cy="69"/>
            </a:xfrm>
            <a:custGeom>
              <a:avLst/>
              <a:gdLst>
                <a:gd name="T0" fmla="*/ 170 w 106"/>
                <a:gd name="T1" fmla="*/ 182 h 64"/>
                <a:gd name="T2" fmla="*/ 161 w 106"/>
                <a:gd name="T3" fmla="*/ 196 h 64"/>
                <a:gd name="T4" fmla="*/ 155 w 106"/>
                <a:gd name="T5" fmla="*/ 196 h 64"/>
                <a:gd name="T6" fmla="*/ 149 w 106"/>
                <a:gd name="T7" fmla="*/ 211 h 64"/>
                <a:gd name="T8" fmla="*/ 140 w 106"/>
                <a:gd name="T9" fmla="*/ 227 h 64"/>
                <a:gd name="T10" fmla="*/ 137 w 106"/>
                <a:gd name="T11" fmla="*/ 227 h 64"/>
                <a:gd name="T12" fmla="*/ 137 w 106"/>
                <a:gd name="T13" fmla="*/ 211 h 64"/>
                <a:gd name="T14" fmla="*/ 134 w 106"/>
                <a:gd name="T15" fmla="*/ 211 h 64"/>
                <a:gd name="T16" fmla="*/ 132 w 106"/>
                <a:gd name="T17" fmla="*/ 211 h 64"/>
                <a:gd name="T18" fmla="*/ 124 w 106"/>
                <a:gd name="T19" fmla="*/ 211 h 64"/>
                <a:gd name="T20" fmla="*/ 116 w 106"/>
                <a:gd name="T21" fmla="*/ 243 h 64"/>
                <a:gd name="T22" fmla="*/ 100 w 106"/>
                <a:gd name="T23" fmla="*/ 307 h 64"/>
                <a:gd name="T24" fmla="*/ 88 w 106"/>
                <a:gd name="T25" fmla="*/ 328 h 64"/>
                <a:gd name="T26" fmla="*/ 78 w 106"/>
                <a:gd name="T27" fmla="*/ 328 h 64"/>
                <a:gd name="T28" fmla="*/ 72 w 106"/>
                <a:gd name="T29" fmla="*/ 339 h 64"/>
                <a:gd name="T30" fmla="*/ 70 w 106"/>
                <a:gd name="T31" fmla="*/ 354 h 64"/>
                <a:gd name="T32" fmla="*/ 68 w 106"/>
                <a:gd name="T33" fmla="*/ 365 h 64"/>
                <a:gd name="T34" fmla="*/ 66 w 106"/>
                <a:gd name="T35" fmla="*/ 412 h 64"/>
                <a:gd name="T36" fmla="*/ 62 w 106"/>
                <a:gd name="T37" fmla="*/ 447 h 64"/>
                <a:gd name="T38" fmla="*/ 56 w 106"/>
                <a:gd name="T39" fmla="*/ 447 h 64"/>
                <a:gd name="T40" fmla="*/ 26 w 106"/>
                <a:gd name="T41" fmla="*/ 394 h 64"/>
                <a:gd name="T42" fmla="*/ 26 w 106"/>
                <a:gd name="T43" fmla="*/ 382 h 64"/>
                <a:gd name="T44" fmla="*/ 24 w 106"/>
                <a:gd name="T45" fmla="*/ 354 h 64"/>
                <a:gd name="T46" fmla="*/ 22 w 106"/>
                <a:gd name="T47" fmla="*/ 339 h 64"/>
                <a:gd name="T48" fmla="*/ 18 w 106"/>
                <a:gd name="T49" fmla="*/ 339 h 64"/>
                <a:gd name="T50" fmla="*/ 12 w 106"/>
                <a:gd name="T51" fmla="*/ 328 h 64"/>
                <a:gd name="T52" fmla="*/ 8 w 106"/>
                <a:gd name="T53" fmla="*/ 298 h 64"/>
                <a:gd name="T54" fmla="*/ 4 w 106"/>
                <a:gd name="T55" fmla="*/ 282 h 64"/>
                <a:gd name="T56" fmla="*/ 0 w 106"/>
                <a:gd name="T57" fmla="*/ 264 h 64"/>
                <a:gd name="T58" fmla="*/ 4 w 106"/>
                <a:gd name="T59" fmla="*/ 211 h 64"/>
                <a:gd name="T60" fmla="*/ 8 w 106"/>
                <a:gd name="T61" fmla="*/ 169 h 64"/>
                <a:gd name="T62" fmla="*/ 18 w 106"/>
                <a:gd name="T63" fmla="*/ 108 h 64"/>
                <a:gd name="T64" fmla="*/ 22 w 106"/>
                <a:gd name="T65" fmla="*/ 59 h 64"/>
                <a:gd name="T66" fmla="*/ 54 w 106"/>
                <a:gd name="T67" fmla="*/ 2 h 64"/>
                <a:gd name="T68" fmla="*/ 62 w 106"/>
                <a:gd name="T69" fmla="*/ 0 h 64"/>
                <a:gd name="T70" fmla="*/ 140 w 106"/>
                <a:gd name="T71" fmla="*/ 0 h 64"/>
                <a:gd name="T72" fmla="*/ 146 w 106"/>
                <a:gd name="T73" fmla="*/ 6 h 64"/>
                <a:gd name="T74" fmla="*/ 155 w 106"/>
                <a:gd name="T75" fmla="*/ 80 h 64"/>
                <a:gd name="T76" fmla="*/ 164 w 106"/>
                <a:gd name="T77" fmla="*/ 125 h 64"/>
                <a:gd name="T78" fmla="*/ 170 w 106"/>
                <a:gd name="T79" fmla="*/ 182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6"/>
                <a:gd name="T121" fmla="*/ 0 h 64"/>
                <a:gd name="T122" fmla="*/ 106 w 106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6" h="64">
                  <a:moveTo>
                    <a:pt x="106" y="26"/>
                  </a:moveTo>
                  <a:lnTo>
                    <a:pt x="100" y="28"/>
                  </a:lnTo>
                  <a:lnTo>
                    <a:pt x="96" y="28"/>
                  </a:lnTo>
                  <a:lnTo>
                    <a:pt x="92" y="30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6" y="30"/>
                  </a:lnTo>
                  <a:lnTo>
                    <a:pt x="72" y="34"/>
                  </a:lnTo>
                  <a:lnTo>
                    <a:pt x="64" y="44"/>
                  </a:lnTo>
                  <a:lnTo>
                    <a:pt x="58" y="46"/>
                  </a:lnTo>
                  <a:lnTo>
                    <a:pt x="52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2"/>
                  </a:lnTo>
                  <a:lnTo>
                    <a:pt x="40" y="58"/>
                  </a:lnTo>
                  <a:lnTo>
                    <a:pt x="36" y="64"/>
                  </a:lnTo>
                  <a:lnTo>
                    <a:pt x="30" y="64"/>
                  </a:lnTo>
                  <a:lnTo>
                    <a:pt x="26" y="56"/>
                  </a:lnTo>
                  <a:lnTo>
                    <a:pt x="26" y="54"/>
                  </a:lnTo>
                  <a:lnTo>
                    <a:pt x="24" y="50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38"/>
                  </a:lnTo>
                  <a:lnTo>
                    <a:pt x="4" y="30"/>
                  </a:lnTo>
                  <a:lnTo>
                    <a:pt x="8" y="24"/>
                  </a:lnTo>
                  <a:lnTo>
                    <a:pt x="18" y="16"/>
                  </a:lnTo>
                  <a:lnTo>
                    <a:pt x="22" y="8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86" y="0"/>
                  </a:lnTo>
                  <a:lnTo>
                    <a:pt x="90" y="6"/>
                  </a:lnTo>
                  <a:lnTo>
                    <a:pt x="96" y="12"/>
                  </a:lnTo>
                  <a:lnTo>
                    <a:pt x="102" y="18"/>
                  </a:lnTo>
                  <a:lnTo>
                    <a:pt x="106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70" name="Freeform 267"/>
            <p:cNvSpPr>
              <a:spLocks noChangeAspect="1"/>
            </p:cNvSpPr>
            <p:nvPr/>
          </p:nvSpPr>
          <p:spPr bwMode="auto">
            <a:xfrm>
              <a:off x="1017" y="2250"/>
              <a:ext cx="77" cy="89"/>
            </a:xfrm>
            <a:custGeom>
              <a:avLst/>
              <a:gdLst>
                <a:gd name="T0" fmla="*/ 102 w 76"/>
                <a:gd name="T1" fmla="*/ 0 h 82"/>
                <a:gd name="T2" fmla="*/ 102 w 76"/>
                <a:gd name="T3" fmla="*/ 2 h 82"/>
                <a:gd name="T4" fmla="*/ 100 w 76"/>
                <a:gd name="T5" fmla="*/ 81 h 82"/>
                <a:gd name="T6" fmla="*/ 98 w 76"/>
                <a:gd name="T7" fmla="*/ 169 h 82"/>
                <a:gd name="T8" fmla="*/ 96 w 76"/>
                <a:gd name="T9" fmla="*/ 234 h 82"/>
                <a:gd name="T10" fmla="*/ 94 w 76"/>
                <a:gd name="T11" fmla="*/ 315 h 82"/>
                <a:gd name="T12" fmla="*/ 94 w 76"/>
                <a:gd name="T13" fmla="*/ 384 h 82"/>
                <a:gd name="T14" fmla="*/ 90 w 76"/>
                <a:gd name="T15" fmla="*/ 437 h 82"/>
                <a:gd name="T16" fmla="*/ 86 w 76"/>
                <a:gd name="T17" fmla="*/ 474 h 82"/>
                <a:gd name="T18" fmla="*/ 86 w 76"/>
                <a:gd name="T19" fmla="*/ 534 h 82"/>
                <a:gd name="T20" fmla="*/ 86 w 76"/>
                <a:gd name="T21" fmla="*/ 606 h 82"/>
                <a:gd name="T22" fmla="*/ 90 w 76"/>
                <a:gd name="T23" fmla="*/ 701 h 82"/>
                <a:gd name="T24" fmla="*/ 70 w 76"/>
                <a:gd name="T25" fmla="*/ 668 h 82"/>
                <a:gd name="T26" fmla="*/ 28 w 76"/>
                <a:gd name="T27" fmla="*/ 646 h 82"/>
                <a:gd name="T28" fmla="*/ 26 w 76"/>
                <a:gd name="T29" fmla="*/ 595 h 82"/>
                <a:gd name="T30" fmla="*/ 24 w 76"/>
                <a:gd name="T31" fmla="*/ 558 h 82"/>
                <a:gd name="T32" fmla="*/ 16 w 76"/>
                <a:gd name="T33" fmla="*/ 520 h 82"/>
                <a:gd name="T34" fmla="*/ 8 w 76"/>
                <a:gd name="T35" fmla="*/ 437 h 82"/>
                <a:gd name="T36" fmla="*/ 0 w 76"/>
                <a:gd name="T37" fmla="*/ 315 h 82"/>
                <a:gd name="T38" fmla="*/ 6 w 76"/>
                <a:gd name="T39" fmla="*/ 315 h 82"/>
                <a:gd name="T40" fmla="*/ 10 w 76"/>
                <a:gd name="T41" fmla="*/ 267 h 82"/>
                <a:gd name="T42" fmla="*/ 12 w 76"/>
                <a:gd name="T43" fmla="*/ 216 h 82"/>
                <a:gd name="T44" fmla="*/ 14 w 76"/>
                <a:gd name="T45" fmla="*/ 199 h 82"/>
                <a:gd name="T46" fmla="*/ 16 w 76"/>
                <a:gd name="T47" fmla="*/ 183 h 82"/>
                <a:gd name="T48" fmla="*/ 22 w 76"/>
                <a:gd name="T49" fmla="*/ 169 h 82"/>
                <a:gd name="T50" fmla="*/ 28 w 76"/>
                <a:gd name="T51" fmla="*/ 169 h 82"/>
                <a:gd name="T52" fmla="*/ 34 w 76"/>
                <a:gd name="T53" fmla="*/ 156 h 82"/>
                <a:gd name="T54" fmla="*/ 68 w 76"/>
                <a:gd name="T55" fmla="*/ 69 h 82"/>
                <a:gd name="T56" fmla="*/ 72 w 76"/>
                <a:gd name="T57" fmla="*/ 4 h 82"/>
                <a:gd name="T58" fmla="*/ 76 w 76"/>
                <a:gd name="T59" fmla="*/ 4 h 82"/>
                <a:gd name="T60" fmla="*/ 78 w 76"/>
                <a:gd name="T61" fmla="*/ 4 h 82"/>
                <a:gd name="T62" fmla="*/ 80 w 76"/>
                <a:gd name="T63" fmla="*/ 4 h 82"/>
                <a:gd name="T64" fmla="*/ 80 w 76"/>
                <a:gd name="T65" fmla="*/ 59 h 82"/>
                <a:gd name="T66" fmla="*/ 82 w 76"/>
                <a:gd name="T67" fmla="*/ 59 h 82"/>
                <a:gd name="T68" fmla="*/ 88 w 76"/>
                <a:gd name="T69" fmla="*/ 4 h 82"/>
                <a:gd name="T70" fmla="*/ 92 w 76"/>
                <a:gd name="T71" fmla="*/ 2 h 82"/>
                <a:gd name="T72" fmla="*/ 96 w 76"/>
                <a:gd name="T73" fmla="*/ 2 h 82"/>
                <a:gd name="T74" fmla="*/ 102 w 76"/>
                <a:gd name="T75" fmla="*/ 0 h 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82"/>
                <a:gd name="T116" fmla="*/ 76 w 76"/>
                <a:gd name="T117" fmla="*/ 82 h 8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82">
                  <a:moveTo>
                    <a:pt x="76" y="0"/>
                  </a:moveTo>
                  <a:lnTo>
                    <a:pt x="76" y="2"/>
                  </a:lnTo>
                  <a:lnTo>
                    <a:pt x="74" y="10"/>
                  </a:lnTo>
                  <a:lnTo>
                    <a:pt x="72" y="20"/>
                  </a:lnTo>
                  <a:lnTo>
                    <a:pt x="70" y="28"/>
                  </a:lnTo>
                  <a:lnTo>
                    <a:pt x="68" y="38"/>
                  </a:lnTo>
                  <a:lnTo>
                    <a:pt x="68" y="46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64" y="82"/>
                  </a:lnTo>
                  <a:lnTo>
                    <a:pt x="44" y="80"/>
                  </a:lnTo>
                  <a:lnTo>
                    <a:pt x="28" y="76"/>
                  </a:lnTo>
                  <a:lnTo>
                    <a:pt x="26" y="70"/>
                  </a:lnTo>
                  <a:lnTo>
                    <a:pt x="24" y="66"/>
                  </a:lnTo>
                  <a:lnTo>
                    <a:pt x="16" y="62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10" y="32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2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71" name="Freeform 268"/>
            <p:cNvSpPr>
              <a:spLocks noChangeAspect="1"/>
            </p:cNvSpPr>
            <p:nvPr/>
          </p:nvSpPr>
          <p:spPr bwMode="auto">
            <a:xfrm>
              <a:off x="1039" y="2333"/>
              <a:ext cx="62" cy="52"/>
            </a:xfrm>
            <a:custGeom>
              <a:avLst/>
              <a:gdLst>
                <a:gd name="T0" fmla="*/ 99 w 60"/>
                <a:gd name="T1" fmla="*/ 56 h 48"/>
                <a:gd name="T2" fmla="*/ 118 w 60"/>
                <a:gd name="T3" fmla="*/ 163 h 48"/>
                <a:gd name="T4" fmla="*/ 138 w 60"/>
                <a:gd name="T5" fmla="*/ 244 h 48"/>
                <a:gd name="T6" fmla="*/ 118 w 60"/>
                <a:gd name="T7" fmla="*/ 244 h 48"/>
                <a:gd name="T8" fmla="*/ 118 w 60"/>
                <a:gd name="T9" fmla="*/ 394 h 48"/>
                <a:gd name="T10" fmla="*/ 81 w 60"/>
                <a:gd name="T11" fmla="*/ 364 h 48"/>
                <a:gd name="T12" fmla="*/ 87 w 60"/>
                <a:gd name="T13" fmla="*/ 319 h 48"/>
                <a:gd name="T14" fmla="*/ 87 w 60"/>
                <a:gd name="T15" fmla="*/ 288 h 48"/>
                <a:gd name="T16" fmla="*/ 59 w 60"/>
                <a:gd name="T17" fmla="*/ 192 h 48"/>
                <a:gd name="T18" fmla="*/ 47 w 60"/>
                <a:gd name="T19" fmla="*/ 150 h 48"/>
                <a:gd name="T20" fmla="*/ 14 w 60"/>
                <a:gd name="T21" fmla="*/ 127 h 48"/>
                <a:gd name="T22" fmla="*/ 44 w 60"/>
                <a:gd name="T23" fmla="*/ 192 h 48"/>
                <a:gd name="T24" fmla="*/ 14 w 60"/>
                <a:gd name="T25" fmla="*/ 192 h 48"/>
                <a:gd name="T26" fmla="*/ 10 w 60"/>
                <a:gd name="T27" fmla="*/ 192 h 48"/>
                <a:gd name="T28" fmla="*/ 6 w 60"/>
                <a:gd name="T29" fmla="*/ 177 h 48"/>
                <a:gd name="T30" fmla="*/ 2 w 60"/>
                <a:gd name="T31" fmla="*/ 150 h 48"/>
                <a:gd name="T32" fmla="*/ 0 w 60"/>
                <a:gd name="T33" fmla="*/ 108 h 48"/>
                <a:gd name="T34" fmla="*/ 2 w 60"/>
                <a:gd name="T35" fmla="*/ 78 h 48"/>
                <a:gd name="T36" fmla="*/ 4 w 60"/>
                <a:gd name="T37" fmla="*/ 56 h 48"/>
                <a:gd name="T38" fmla="*/ 4 w 60"/>
                <a:gd name="T39" fmla="*/ 4 h 48"/>
                <a:gd name="T40" fmla="*/ 6 w 60"/>
                <a:gd name="T41" fmla="*/ 0 h 48"/>
                <a:gd name="T42" fmla="*/ 51 w 60"/>
                <a:gd name="T43" fmla="*/ 4 h 48"/>
                <a:gd name="T44" fmla="*/ 99 w 60"/>
                <a:gd name="T45" fmla="*/ 56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48"/>
                <a:gd name="T71" fmla="*/ 60 w 60"/>
                <a:gd name="T72" fmla="*/ 48 h 4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48">
                  <a:moveTo>
                    <a:pt x="42" y="6"/>
                  </a:moveTo>
                  <a:lnTo>
                    <a:pt x="50" y="20"/>
                  </a:lnTo>
                  <a:lnTo>
                    <a:pt x="60" y="30"/>
                  </a:lnTo>
                  <a:lnTo>
                    <a:pt x="50" y="30"/>
                  </a:lnTo>
                  <a:lnTo>
                    <a:pt x="50" y="48"/>
                  </a:lnTo>
                  <a:lnTo>
                    <a:pt x="36" y="44"/>
                  </a:lnTo>
                  <a:lnTo>
                    <a:pt x="38" y="40"/>
                  </a:lnTo>
                  <a:lnTo>
                    <a:pt x="38" y="36"/>
                  </a:lnTo>
                  <a:lnTo>
                    <a:pt x="26" y="24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2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72" name="Freeform 269"/>
            <p:cNvSpPr>
              <a:spLocks noChangeAspect="1"/>
            </p:cNvSpPr>
            <p:nvPr/>
          </p:nvSpPr>
          <p:spPr bwMode="auto">
            <a:xfrm>
              <a:off x="1088" y="2358"/>
              <a:ext cx="99" cy="50"/>
            </a:xfrm>
            <a:custGeom>
              <a:avLst/>
              <a:gdLst>
                <a:gd name="T0" fmla="*/ 0 w 96"/>
                <a:gd name="T1" fmla="*/ 208 h 46"/>
                <a:gd name="T2" fmla="*/ 2 w 96"/>
                <a:gd name="T3" fmla="*/ 176 h 46"/>
                <a:gd name="T4" fmla="*/ 2 w 96"/>
                <a:gd name="T5" fmla="*/ 137 h 46"/>
                <a:gd name="T6" fmla="*/ 0 w 96"/>
                <a:gd name="T7" fmla="*/ 59 h 46"/>
                <a:gd name="T8" fmla="*/ 6 w 96"/>
                <a:gd name="T9" fmla="*/ 70 h 46"/>
                <a:gd name="T10" fmla="*/ 12 w 96"/>
                <a:gd name="T11" fmla="*/ 59 h 46"/>
                <a:gd name="T12" fmla="*/ 42 w 96"/>
                <a:gd name="T13" fmla="*/ 83 h 46"/>
                <a:gd name="T14" fmla="*/ 46 w 96"/>
                <a:gd name="T15" fmla="*/ 83 h 46"/>
                <a:gd name="T16" fmla="*/ 52 w 96"/>
                <a:gd name="T17" fmla="*/ 116 h 46"/>
                <a:gd name="T18" fmla="*/ 64 w 96"/>
                <a:gd name="T19" fmla="*/ 116 h 46"/>
                <a:gd name="T20" fmla="*/ 72 w 96"/>
                <a:gd name="T21" fmla="*/ 116 h 46"/>
                <a:gd name="T22" fmla="*/ 86 w 96"/>
                <a:gd name="T23" fmla="*/ 98 h 46"/>
                <a:gd name="T24" fmla="*/ 98 w 96"/>
                <a:gd name="T25" fmla="*/ 70 h 46"/>
                <a:gd name="T26" fmla="*/ 113 w 96"/>
                <a:gd name="T27" fmla="*/ 2 h 46"/>
                <a:gd name="T28" fmla="*/ 121 w 96"/>
                <a:gd name="T29" fmla="*/ 0 h 46"/>
                <a:gd name="T30" fmla="*/ 129 w 96"/>
                <a:gd name="T31" fmla="*/ 0 h 46"/>
                <a:gd name="T32" fmla="*/ 150 w 96"/>
                <a:gd name="T33" fmla="*/ 2 h 46"/>
                <a:gd name="T34" fmla="*/ 175 w 96"/>
                <a:gd name="T35" fmla="*/ 70 h 46"/>
                <a:gd name="T36" fmla="*/ 195 w 96"/>
                <a:gd name="T37" fmla="*/ 116 h 46"/>
                <a:gd name="T38" fmla="*/ 207 w 96"/>
                <a:gd name="T39" fmla="*/ 176 h 46"/>
                <a:gd name="T40" fmla="*/ 212 w 96"/>
                <a:gd name="T41" fmla="*/ 176 h 46"/>
                <a:gd name="T42" fmla="*/ 207 w 96"/>
                <a:gd name="T43" fmla="*/ 191 h 46"/>
                <a:gd name="T44" fmla="*/ 207 w 96"/>
                <a:gd name="T45" fmla="*/ 246 h 46"/>
                <a:gd name="T46" fmla="*/ 212 w 96"/>
                <a:gd name="T47" fmla="*/ 291 h 46"/>
                <a:gd name="T48" fmla="*/ 207 w 96"/>
                <a:gd name="T49" fmla="*/ 315 h 46"/>
                <a:gd name="T50" fmla="*/ 200 w 96"/>
                <a:gd name="T51" fmla="*/ 343 h 46"/>
                <a:gd name="T52" fmla="*/ 188 w 96"/>
                <a:gd name="T53" fmla="*/ 383 h 46"/>
                <a:gd name="T54" fmla="*/ 175 w 96"/>
                <a:gd name="T55" fmla="*/ 284 h 46"/>
                <a:gd name="T56" fmla="*/ 175 w 96"/>
                <a:gd name="T57" fmla="*/ 246 h 46"/>
                <a:gd name="T58" fmla="*/ 188 w 96"/>
                <a:gd name="T59" fmla="*/ 246 h 46"/>
                <a:gd name="T60" fmla="*/ 170 w 96"/>
                <a:gd name="T61" fmla="*/ 162 h 46"/>
                <a:gd name="T62" fmla="*/ 155 w 96"/>
                <a:gd name="T63" fmla="*/ 137 h 46"/>
                <a:gd name="T64" fmla="*/ 137 w 96"/>
                <a:gd name="T65" fmla="*/ 116 h 46"/>
                <a:gd name="T66" fmla="*/ 129 w 96"/>
                <a:gd name="T67" fmla="*/ 137 h 46"/>
                <a:gd name="T68" fmla="*/ 117 w 96"/>
                <a:gd name="T69" fmla="*/ 191 h 46"/>
                <a:gd name="T70" fmla="*/ 92 w 96"/>
                <a:gd name="T71" fmla="*/ 284 h 46"/>
                <a:gd name="T72" fmla="*/ 104 w 96"/>
                <a:gd name="T73" fmla="*/ 291 h 46"/>
                <a:gd name="T74" fmla="*/ 113 w 96"/>
                <a:gd name="T75" fmla="*/ 291 h 46"/>
                <a:gd name="T76" fmla="*/ 113 w 96"/>
                <a:gd name="T77" fmla="*/ 343 h 46"/>
                <a:gd name="T78" fmla="*/ 110 w 96"/>
                <a:gd name="T79" fmla="*/ 383 h 46"/>
                <a:gd name="T80" fmla="*/ 98 w 96"/>
                <a:gd name="T81" fmla="*/ 404 h 46"/>
                <a:gd name="T82" fmla="*/ 86 w 96"/>
                <a:gd name="T83" fmla="*/ 404 h 46"/>
                <a:gd name="T84" fmla="*/ 76 w 96"/>
                <a:gd name="T85" fmla="*/ 404 h 46"/>
                <a:gd name="T86" fmla="*/ 72 w 96"/>
                <a:gd name="T87" fmla="*/ 383 h 46"/>
                <a:gd name="T88" fmla="*/ 72 w 96"/>
                <a:gd name="T89" fmla="*/ 336 h 46"/>
                <a:gd name="T90" fmla="*/ 60 w 96"/>
                <a:gd name="T91" fmla="*/ 315 h 46"/>
                <a:gd name="T92" fmla="*/ 52 w 96"/>
                <a:gd name="T93" fmla="*/ 291 h 46"/>
                <a:gd name="T94" fmla="*/ 46 w 96"/>
                <a:gd name="T95" fmla="*/ 284 h 46"/>
                <a:gd name="T96" fmla="*/ 14 w 96"/>
                <a:gd name="T97" fmla="*/ 246 h 46"/>
                <a:gd name="T98" fmla="*/ 2 w 96"/>
                <a:gd name="T99" fmla="*/ 208 h 46"/>
                <a:gd name="T100" fmla="*/ 0 w 96"/>
                <a:gd name="T101" fmla="*/ 208 h 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"/>
                <a:gd name="T154" fmla="*/ 0 h 46"/>
                <a:gd name="T155" fmla="*/ 96 w 96"/>
                <a:gd name="T156" fmla="*/ 46 h 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" h="46">
                  <a:moveTo>
                    <a:pt x="0" y="24"/>
                  </a:moveTo>
                  <a:lnTo>
                    <a:pt x="2" y="20"/>
                  </a:lnTo>
                  <a:lnTo>
                    <a:pt x="2" y="1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6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4" y="14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50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78" y="8"/>
                  </a:lnTo>
                  <a:lnTo>
                    <a:pt x="88" y="14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0" y="40"/>
                  </a:lnTo>
                  <a:lnTo>
                    <a:pt x="84" y="44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76" y="18"/>
                  </a:lnTo>
                  <a:lnTo>
                    <a:pt x="70" y="16"/>
                  </a:lnTo>
                  <a:lnTo>
                    <a:pt x="62" y="14"/>
                  </a:lnTo>
                  <a:lnTo>
                    <a:pt x="58" y="16"/>
                  </a:lnTo>
                  <a:lnTo>
                    <a:pt x="52" y="22"/>
                  </a:lnTo>
                  <a:lnTo>
                    <a:pt x="42" y="32"/>
                  </a:lnTo>
                  <a:lnTo>
                    <a:pt x="46" y="34"/>
                  </a:lnTo>
                  <a:lnTo>
                    <a:pt x="50" y="34"/>
                  </a:lnTo>
                  <a:lnTo>
                    <a:pt x="50" y="40"/>
                  </a:lnTo>
                  <a:lnTo>
                    <a:pt x="48" y="44"/>
                  </a:lnTo>
                  <a:lnTo>
                    <a:pt x="44" y="46"/>
                  </a:lnTo>
                  <a:lnTo>
                    <a:pt x="40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28" y="36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28"/>
                  </a:lnTo>
                  <a:lnTo>
                    <a:pt x="2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73" name="Freeform 270"/>
            <p:cNvSpPr>
              <a:spLocks noChangeAspect="1"/>
            </p:cNvSpPr>
            <p:nvPr/>
          </p:nvSpPr>
          <p:spPr bwMode="auto">
            <a:xfrm>
              <a:off x="1156" y="2300"/>
              <a:ext cx="203" cy="354"/>
            </a:xfrm>
            <a:custGeom>
              <a:avLst/>
              <a:gdLst>
                <a:gd name="T0" fmla="*/ 6 w 198"/>
                <a:gd name="T1" fmla="*/ 1693 h 326"/>
                <a:gd name="T2" fmla="*/ 46 w 198"/>
                <a:gd name="T3" fmla="*/ 1568 h 326"/>
                <a:gd name="T4" fmla="*/ 56 w 198"/>
                <a:gd name="T5" fmla="*/ 1446 h 326"/>
                <a:gd name="T6" fmla="*/ 54 w 198"/>
                <a:gd name="T7" fmla="*/ 1093 h 326"/>
                <a:gd name="T8" fmla="*/ 50 w 198"/>
                <a:gd name="T9" fmla="*/ 919 h 326"/>
                <a:gd name="T10" fmla="*/ 46 w 198"/>
                <a:gd name="T11" fmla="*/ 805 h 326"/>
                <a:gd name="T12" fmla="*/ 54 w 198"/>
                <a:gd name="T13" fmla="*/ 710 h 326"/>
                <a:gd name="T14" fmla="*/ 60 w 198"/>
                <a:gd name="T15" fmla="*/ 667 h 326"/>
                <a:gd name="T16" fmla="*/ 92 w 198"/>
                <a:gd name="T17" fmla="*/ 565 h 326"/>
                <a:gd name="T18" fmla="*/ 118 w 198"/>
                <a:gd name="T19" fmla="*/ 490 h 326"/>
                <a:gd name="T20" fmla="*/ 127 w 198"/>
                <a:gd name="T21" fmla="*/ 309 h 326"/>
                <a:gd name="T22" fmla="*/ 147 w 198"/>
                <a:gd name="T23" fmla="*/ 222 h 326"/>
                <a:gd name="T24" fmla="*/ 175 w 198"/>
                <a:gd name="T25" fmla="*/ 173 h 326"/>
                <a:gd name="T26" fmla="*/ 244 w 198"/>
                <a:gd name="T27" fmla="*/ 4 h 326"/>
                <a:gd name="T28" fmla="*/ 263 w 198"/>
                <a:gd name="T29" fmla="*/ 69 h 326"/>
                <a:gd name="T30" fmla="*/ 244 w 198"/>
                <a:gd name="T31" fmla="*/ 173 h 326"/>
                <a:gd name="T32" fmla="*/ 196 w 198"/>
                <a:gd name="T33" fmla="*/ 441 h 326"/>
                <a:gd name="T34" fmla="*/ 204 w 198"/>
                <a:gd name="T35" fmla="*/ 578 h 326"/>
                <a:gd name="T36" fmla="*/ 216 w 198"/>
                <a:gd name="T37" fmla="*/ 710 h 326"/>
                <a:gd name="T38" fmla="*/ 210 w 198"/>
                <a:gd name="T39" fmla="*/ 838 h 326"/>
                <a:gd name="T40" fmla="*/ 227 w 198"/>
                <a:gd name="T41" fmla="*/ 919 h 326"/>
                <a:gd name="T42" fmla="*/ 290 w 198"/>
                <a:gd name="T43" fmla="*/ 987 h 326"/>
                <a:gd name="T44" fmla="*/ 313 w 198"/>
                <a:gd name="T45" fmla="*/ 1093 h 326"/>
                <a:gd name="T46" fmla="*/ 352 w 198"/>
                <a:gd name="T47" fmla="*/ 1075 h 326"/>
                <a:gd name="T48" fmla="*/ 364 w 198"/>
                <a:gd name="T49" fmla="*/ 1216 h 326"/>
                <a:gd name="T50" fmla="*/ 360 w 198"/>
                <a:gd name="T51" fmla="*/ 1404 h 326"/>
                <a:gd name="T52" fmla="*/ 374 w 198"/>
                <a:gd name="T53" fmla="*/ 1525 h 326"/>
                <a:gd name="T54" fmla="*/ 367 w 198"/>
                <a:gd name="T55" fmla="*/ 1607 h 326"/>
                <a:gd name="T56" fmla="*/ 378 w 198"/>
                <a:gd name="T57" fmla="*/ 1745 h 326"/>
                <a:gd name="T58" fmla="*/ 305 w 198"/>
                <a:gd name="T59" fmla="*/ 1842 h 326"/>
                <a:gd name="T60" fmla="*/ 300 w 198"/>
                <a:gd name="T61" fmla="*/ 1895 h 326"/>
                <a:gd name="T62" fmla="*/ 313 w 198"/>
                <a:gd name="T63" fmla="*/ 2008 h 326"/>
                <a:gd name="T64" fmla="*/ 286 w 198"/>
                <a:gd name="T65" fmla="*/ 2073 h 326"/>
                <a:gd name="T66" fmla="*/ 293 w 198"/>
                <a:gd name="T67" fmla="*/ 2185 h 326"/>
                <a:gd name="T68" fmla="*/ 300 w 198"/>
                <a:gd name="T69" fmla="*/ 2516 h 326"/>
                <a:gd name="T70" fmla="*/ 272 w 198"/>
                <a:gd name="T71" fmla="*/ 2722 h 326"/>
                <a:gd name="T72" fmla="*/ 279 w 198"/>
                <a:gd name="T73" fmla="*/ 2619 h 326"/>
                <a:gd name="T74" fmla="*/ 276 w 198"/>
                <a:gd name="T75" fmla="*/ 2500 h 326"/>
                <a:gd name="T76" fmla="*/ 251 w 198"/>
                <a:gd name="T77" fmla="*/ 2552 h 326"/>
                <a:gd name="T78" fmla="*/ 232 w 198"/>
                <a:gd name="T79" fmla="*/ 2493 h 326"/>
                <a:gd name="T80" fmla="*/ 216 w 198"/>
                <a:gd name="T81" fmla="*/ 2516 h 326"/>
                <a:gd name="T82" fmla="*/ 175 w 198"/>
                <a:gd name="T83" fmla="*/ 2373 h 326"/>
                <a:gd name="T84" fmla="*/ 139 w 198"/>
                <a:gd name="T85" fmla="*/ 2215 h 326"/>
                <a:gd name="T86" fmla="*/ 106 w 198"/>
                <a:gd name="T87" fmla="*/ 2164 h 326"/>
                <a:gd name="T88" fmla="*/ 72 w 198"/>
                <a:gd name="T89" fmla="*/ 2073 h 326"/>
                <a:gd name="T90" fmla="*/ 0 w 198"/>
                <a:gd name="T91" fmla="*/ 1879 h 3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8"/>
                <a:gd name="T139" fmla="*/ 0 h 326"/>
                <a:gd name="T140" fmla="*/ 198 w 198"/>
                <a:gd name="T141" fmla="*/ 326 h 3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8" h="326">
                  <a:moveTo>
                    <a:pt x="2" y="220"/>
                  </a:moveTo>
                  <a:lnTo>
                    <a:pt x="2" y="208"/>
                  </a:lnTo>
                  <a:lnTo>
                    <a:pt x="6" y="198"/>
                  </a:lnTo>
                  <a:lnTo>
                    <a:pt x="10" y="192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4" y="178"/>
                  </a:lnTo>
                  <a:lnTo>
                    <a:pt x="28" y="174"/>
                  </a:lnTo>
                  <a:lnTo>
                    <a:pt x="30" y="170"/>
                  </a:lnTo>
                  <a:lnTo>
                    <a:pt x="28" y="152"/>
                  </a:lnTo>
                  <a:lnTo>
                    <a:pt x="26" y="134"/>
                  </a:lnTo>
                  <a:lnTo>
                    <a:pt x="28" y="128"/>
                  </a:lnTo>
                  <a:lnTo>
                    <a:pt x="30" y="122"/>
                  </a:lnTo>
                  <a:lnTo>
                    <a:pt x="28" y="114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4" y="92"/>
                  </a:lnTo>
                  <a:lnTo>
                    <a:pt x="32" y="88"/>
                  </a:lnTo>
                  <a:lnTo>
                    <a:pt x="28" y="82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44" y="80"/>
                  </a:lnTo>
                  <a:lnTo>
                    <a:pt x="46" y="68"/>
                  </a:lnTo>
                  <a:lnTo>
                    <a:pt x="50" y="66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60" y="58"/>
                  </a:lnTo>
                  <a:lnTo>
                    <a:pt x="62" y="52"/>
                  </a:lnTo>
                  <a:lnTo>
                    <a:pt x="64" y="46"/>
                  </a:lnTo>
                  <a:lnTo>
                    <a:pt x="66" y="36"/>
                  </a:lnTo>
                  <a:lnTo>
                    <a:pt x="68" y="32"/>
                  </a:lnTo>
                  <a:lnTo>
                    <a:pt x="72" y="28"/>
                  </a:lnTo>
                  <a:lnTo>
                    <a:pt x="78" y="26"/>
                  </a:lnTo>
                  <a:lnTo>
                    <a:pt x="86" y="26"/>
                  </a:lnTo>
                  <a:lnTo>
                    <a:pt x="88" y="22"/>
                  </a:lnTo>
                  <a:lnTo>
                    <a:pt x="92" y="20"/>
                  </a:lnTo>
                  <a:lnTo>
                    <a:pt x="106" y="16"/>
                  </a:lnTo>
                  <a:lnTo>
                    <a:pt x="118" y="10"/>
                  </a:lnTo>
                  <a:lnTo>
                    <a:pt x="128" y="4"/>
                  </a:lnTo>
                  <a:lnTo>
                    <a:pt x="134" y="2"/>
                  </a:lnTo>
                  <a:lnTo>
                    <a:pt x="138" y="0"/>
                  </a:lnTo>
                  <a:lnTo>
                    <a:pt x="138" y="8"/>
                  </a:lnTo>
                  <a:lnTo>
                    <a:pt x="134" y="12"/>
                  </a:lnTo>
                  <a:lnTo>
                    <a:pt x="130" y="16"/>
                  </a:lnTo>
                  <a:lnTo>
                    <a:pt x="128" y="20"/>
                  </a:lnTo>
                  <a:lnTo>
                    <a:pt x="118" y="30"/>
                  </a:lnTo>
                  <a:lnTo>
                    <a:pt x="106" y="44"/>
                  </a:lnTo>
                  <a:lnTo>
                    <a:pt x="102" y="52"/>
                  </a:lnTo>
                  <a:lnTo>
                    <a:pt x="100" y="60"/>
                  </a:lnTo>
                  <a:lnTo>
                    <a:pt x="102" y="66"/>
                  </a:lnTo>
                  <a:lnTo>
                    <a:pt x="106" y="68"/>
                  </a:lnTo>
                  <a:lnTo>
                    <a:pt x="108" y="74"/>
                  </a:lnTo>
                  <a:lnTo>
                    <a:pt x="110" y="78"/>
                  </a:lnTo>
                  <a:lnTo>
                    <a:pt x="114" y="82"/>
                  </a:lnTo>
                  <a:lnTo>
                    <a:pt x="116" y="88"/>
                  </a:lnTo>
                  <a:lnTo>
                    <a:pt x="112" y="94"/>
                  </a:lnTo>
                  <a:lnTo>
                    <a:pt x="110" y="98"/>
                  </a:lnTo>
                  <a:lnTo>
                    <a:pt x="112" y="102"/>
                  </a:lnTo>
                  <a:lnTo>
                    <a:pt x="116" y="106"/>
                  </a:lnTo>
                  <a:lnTo>
                    <a:pt x="120" y="108"/>
                  </a:lnTo>
                  <a:lnTo>
                    <a:pt x="126" y="110"/>
                  </a:lnTo>
                  <a:lnTo>
                    <a:pt x="140" y="112"/>
                  </a:lnTo>
                  <a:lnTo>
                    <a:pt x="152" y="114"/>
                  </a:lnTo>
                  <a:lnTo>
                    <a:pt x="154" y="120"/>
                  </a:lnTo>
                  <a:lnTo>
                    <a:pt x="158" y="124"/>
                  </a:lnTo>
                  <a:lnTo>
                    <a:pt x="164" y="128"/>
                  </a:lnTo>
                  <a:lnTo>
                    <a:pt x="170" y="128"/>
                  </a:lnTo>
                  <a:lnTo>
                    <a:pt x="178" y="128"/>
                  </a:lnTo>
                  <a:lnTo>
                    <a:pt x="184" y="126"/>
                  </a:lnTo>
                  <a:lnTo>
                    <a:pt x="190" y="124"/>
                  </a:lnTo>
                  <a:lnTo>
                    <a:pt x="198" y="124"/>
                  </a:lnTo>
                  <a:lnTo>
                    <a:pt x="190" y="142"/>
                  </a:lnTo>
                  <a:lnTo>
                    <a:pt x="188" y="152"/>
                  </a:lnTo>
                  <a:lnTo>
                    <a:pt x="186" y="160"/>
                  </a:lnTo>
                  <a:lnTo>
                    <a:pt x="188" y="166"/>
                  </a:lnTo>
                  <a:lnTo>
                    <a:pt x="192" y="170"/>
                  </a:lnTo>
                  <a:lnTo>
                    <a:pt x="194" y="174"/>
                  </a:lnTo>
                  <a:lnTo>
                    <a:pt x="196" y="180"/>
                  </a:lnTo>
                  <a:lnTo>
                    <a:pt x="196" y="182"/>
                  </a:lnTo>
                  <a:lnTo>
                    <a:pt x="194" y="186"/>
                  </a:lnTo>
                  <a:lnTo>
                    <a:pt x="192" y="188"/>
                  </a:lnTo>
                  <a:lnTo>
                    <a:pt x="192" y="192"/>
                  </a:lnTo>
                  <a:lnTo>
                    <a:pt x="194" y="196"/>
                  </a:lnTo>
                  <a:lnTo>
                    <a:pt x="198" y="204"/>
                  </a:lnTo>
                  <a:lnTo>
                    <a:pt x="184" y="212"/>
                  </a:lnTo>
                  <a:lnTo>
                    <a:pt x="172" y="214"/>
                  </a:lnTo>
                  <a:lnTo>
                    <a:pt x="160" y="216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8" y="222"/>
                  </a:lnTo>
                  <a:lnTo>
                    <a:pt x="160" y="226"/>
                  </a:lnTo>
                  <a:lnTo>
                    <a:pt x="164" y="228"/>
                  </a:lnTo>
                  <a:lnTo>
                    <a:pt x="164" y="236"/>
                  </a:lnTo>
                  <a:lnTo>
                    <a:pt x="158" y="236"/>
                  </a:lnTo>
                  <a:lnTo>
                    <a:pt x="154" y="238"/>
                  </a:lnTo>
                  <a:lnTo>
                    <a:pt x="150" y="242"/>
                  </a:lnTo>
                  <a:lnTo>
                    <a:pt x="148" y="246"/>
                  </a:lnTo>
                  <a:lnTo>
                    <a:pt x="150" y="252"/>
                  </a:lnTo>
                  <a:lnTo>
                    <a:pt x="154" y="258"/>
                  </a:lnTo>
                  <a:lnTo>
                    <a:pt x="158" y="264"/>
                  </a:lnTo>
                  <a:lnTo>
                    <a:pt x="160" y="270"/>
                  </a:lnTo>
                  <a:lnTo>
                    <a:pt x="158" y="296"/>
                  </a:lnTo>
                  <a:lnTo>
                    <a:pt x="154" y="326"/>
                  </a:lnTo>
                  <a:lnTo>
                    <a:pt x="146" y="322"/>
                  </a:lnTo>
                  <a:lnTo>
                    <a:pt x="142" y="320"/>
                  </a:lnTo>
                  <a:lnTo>
                    <a:pt x="140" y="316"/>
                  </a:lnTo>
                  <a:lnTo>
                    <a:pt x="142" y="312"/>
                  </a:lnTo>
                  <a:lnTo>
                    <a:pt x="146" y="308"/>
                  </a:lnTo>
                  <a:lnTo>
                    <a:pt x="148" y="304"/>
                  </a:lnTo>
                  <a:lnTo>
                    <a:pt x="150" y="298"/>
                  </a:lnTo>
                  <a:lnTo>
                    <a:pt x="144" y="294"/>
                  </a:lnTo>
                  <a:lnTo>
                    <a:pt x="136" y="292"/>
                  </a:lnTo>
                  <a:lnTo>
                    <a:pt x="132" y="294"/>
                  </a:lnTo>
                  <a:lnTo>
                    <a:pt x="132" y="298"/>
                  </a:lnTo>
                  <a:lnTo>
                    <a:pt x="128" y="294"/>
                  </a:lnTo>
                  <a:lnTo>
                    <a:pt x="124" y="292"/>
                  </a:lnTo>
                  <a:lnTo>
                    <a:pt x="122" y="292"/>
                  </a:lnTo>
                  <a:lnTo>
                    <a:pt x="118" y="294"/>
                  </a:lnTo>
                  <a:lnTo>
                    <a:pt x="116" y="296"/>
                  </a:lnTo>
                  <a:lnTo>
                    <a:pt x="114" y="296"/>
                  </a:lnTo>
                  <a:lnTo>
                    <a:pt x="98" y="296"/>
                  </a:lnTo>
                  <a:lnTo>
                    <a:pt x="96" y="288"/>
                  </a:lnTo>
                  <a:lnTo>
                    <a:pt x="92" y="280"/>
                  </a:lnTo>
                  <a:lnTo>
                    <a:pt x="88" y="274"/>
                  </a:lnTo>
                  <a:lnTo>
                    <a:pt x="82" y="266"/>
                  </a:lnTo>
                  <a:lnTo>
                    <a:pt x="74" y="260"/>
                  </a:lnTo>
                  <a:lnTo>
                    <a:pt x="68" y="256"/>
                  </a:lnTo>
                  <a:lnTo>
                    <a:pt x="62" y="252"/>
                  </a:lnTo>
                  <a:lnTo>
                    <a:pt x="56" y="252"/>
                  </a:lnTo>
                  <a:lnTo>
                    <a:pt x="54" y="248"/>
                  </a:lnTo>
                  <a:lnTo>
                    <a:pt x="56" y="246"/>
                  </a:lnTo>
                  <a:lnTo>
                    <a:pt x="40" y="242"/>
                  </a:lnTo>
                  <a:lnTo>
                    <a:pt x="24" y="236"/>
                  </a:lnTo>
                  <a:lnTo>
                    <a:pt x="10" y="228"/>
                  </a:lnTo>
                  <a:lnTo>
                    <a:pt x="0" y="220"/>
                  </a:lnTo>
                  <a:lnTo>
                    <a:pt x="2" y="2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74" name="Freeform 271"/>
            <p:cNvSpPr>
              <a:spLocks noChangeAspect="1"/>
            </p:cNvSpPr>
            <p:nvPr/>
          </p:nvSpPr>
          <p:spPr bwMode="auto">
            <a:xfrm>
              <a:off x="2747" y="1582"/>
              <a:ext cx="45" cy="12"/>
            </a:xfrm>
            <a:custGeom>
              <a:avLst/>
              <a:gdLst>
                <a:gd name="T0" fmla="*/ 3084 w 38"/>
                <a:gd name="T1" fmla="*/ 0 h 10"/>
                <a:gd name="T2" fmla="*/ 1324 w 38"/>
                <a:gd name="T3" fmla="*/ 2 h 10"/>
                <a:gd name="T4" fmla="*/ 0 w 38"/>
                <a:gd name="T5" fmla="*/ 642 h 10"/>
                <a:gd name="T6" fmla="*/ 0 60000 65536"/>
                <a:gd name="T7" fmla="*/ 0 60000 65536"/>
                <a:gd name="T8" fmla="*/ 0 60000 65536"/>
                <a:gd name="T9" fmla="*/ 0 w 38"/>
                <a:gd name="T10" fmla="*/ 0 h 10"/>
                <a:gd name="T11" fmla="*/ 38 w 3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10">
                  <a:moveTo>
                    <a:pt x="38" y="0"/>
                  </a:moveTo>
                  <a:cubicBezTo>
                    <a:pt x="31" y="10"/>
                    <a:pt x="26" y="8"/>
                    <a:pt x="16" y="2"/>
                  </a:cubicBezTo>
                  <a:cubicBezTo>
                    <a:pt x="3" y="6"/>
                    <a:pt x="8" y="6"/>
                    <a:pt x="0" y="6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4275" name="Freeform 272"/>
            <p:cNvSpPr>
              <a:spLocks noChangeAspect="1"/>
            </p:cNvSpPr>
            <p:nvPr/>
          </p:nvSpPr>
          <p:spPr bwMode="auto">
            <a:xfrm>
              <a:off x="3535" y="3025"/>
              <a:ext cx="41" cy="42"/>
            </a:xfrm>
            <a:custGeom>
              <a:avLst/>
              <a:gdLst>
                <a:gd name="T0" fmla="*/ 1838 w 34"/>
                <a:gd name="T1" fmla="*/ 0 h 35"/>
                <a:gd name="T2" fmla="*/ 496 w 34"/>
                <a:gd name="T3" fmla="*/ 2 h 35"/>
                <a:gd name="T4" fmla="*/ 0 w 34"/>
                <a:gd name="T5" fmla="*/ 1597 h 35"/>
                <a:gd name="T6" fmla="*/ 3278 w 34"/>
                <a:gd name="T7" fmla="*/ 2299 h 35"/>
                <a:gd name="T8" fmla="*/ 1838 w 34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5"/>
                <a:gd name="T17" fmla="*/ 34 w 3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5">
                  <a:moveTo>
                    <a:pt x="14" y="0"/>
                  </a:moveTo>
                  <a:cubicBezTo>
                    <a:pt x="11" y="1"/>
                    <a:pt x="6" y="0"/>
                    <a:pt x="4" y="2"/>
                  </a:cubicBezTo>
                  <a:cubicBezTo>
                    <a:pt x="1" y="5"/>
                    <a:pt x="0" y="14"/>
                    <a:pt x="0" y="14"/>
                  </a:cubicBezTo>
                  <a:cubicBezTo>
                    <a:pt x="3" y="25"/>
                    <a:pt x="2" y="35"/>
                    <a:pt x="26" y="20"/>
                  </a:cubicBezTo>
                  <a:cubicBezTo>
                    <a:pt x="34" y="15"/>
                    <a:pt x="16" y="3"/>
                    <a:pt x="14" y="0"/>
                  </a:cubicBez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4276" name="Group 273"/>
            <p:cNvGrpSpPr>
              <a:grpSpLocks/>
            </p:cNvGrpSpPr>
            <p:nvPr/>
          </p:nvGrpSpPr>
          <p:grpSpPr bwMode="auto">
            <a:xfrm>
              <a:off x="1283" y="1626"/>
              <a:ext cx="117" cy="117"/>
              <a:chOff x="1280" y="1856"/>
              <a:chExt cx="1907" cy="1907"/>
            </a:xfrm>
          </p:grpSpPr>
          <p:sp>
            <p:nvSpPr>
              <p:cNvPr id="44277" name="Oval 274"/>
              <p:cNvSpPr>
                <a:spLocks noChangeArrowheads="1"/>
              </p:cNvSpPr>
              <p:nvPr/>
            </p:nvSpPr>
            <p:spPr bwMode="auto">
              <a:xfrm>
                <a:off x="1280" y="1856"/>
                <a:ext cx="1907" cy="1907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  <p:sp>
            <p:nvSpPr>
              <p:cNvPr id="44278" name="Oval 275"/>
              <p:cNvSpPr>
                <a:spLocks noChangeArrowheads="1"/>
              </p:cNvSpPr>
              <p:nvPr/>
            </p:nvSpPr>
            <p:spPr bwMode="auto">
              <a:xfrm rot="-2267483">
                <a:off x="1293" y="2045"/>
                <a:ext cx="1216" cy="720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</p:grpSp>
      </p:grpSp>
      <p:sp>
        <p:nvSpPr>
          <p:cNvPr id="44034" name="Rectangle 276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Airfare Predictions for 2012</a:t>
            </a:r>
            <a:br>
              <a:rPr lang="en-GB" smtClean="0"/>
            </a:br>
            <a:r>
              <a:rPr lang="en-GB" smtClean="0"/>
              <a:t>Latin America</a:t>
            </a:r>
            <a:endParaRPr lang="en-US" smtClean="0"/>
          </a:p>
        </p:txBody>
      </p:sp>
      <p:sp>
        <p:nvSpPr>
          <p:cNvPr id="44035" name="Text Box 278"/>
          <p:cNvSpPr txBox="1">
            <a:spLocks noChangeArrowheads="1"/>
          </p:cNvSpPr>
          <p:nvPr/>
        </p:nvSpPr>
        <p:spPr bwMode="auto">
          <a:xfrm>
            <a:off x="436563" y="5978525"/>
            <a:ext cx="6799262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000">
                <a:solidFill>
                  <a:srgbClr val="041E5B"/>
                </a:solidFill>
              </a:rPr>
              <a:t>Forecast of average development of air fares used by corporate clients 2012 against </a:t>
            </a:r>
            <a:r>
              <a:rPr lang="en-GB" sz="1000">
                <a:solidFill>
                  <a:srgbClr val="041E5B"/>
                </a:solidFill>
                <a:cs typeface="Arial" charset="0"/>
              </a:rPr>
              <a:t>2011 (in $ USD)</a:t>
            </a:r>
          </a:p>
        </p:txBody>
      </p:sp>
      <p:sp>
        <p:nvSpPr>
          <p:cNvPr id="44036" name="Oval 282"/>
          <p:cNvSpPr>
            <a:spLocks noChangeArrowheads="1"/>
          </p:cNvSpPr>
          <p:nvPr/>
        </p:nvSpPr>
        <p:spPr bwMode="auto">
          <a:xfrm>
            <a:off x="755650" y="3644900"/>
            <a:ext cx="2447925" cy="2447925"/>
          </a:xfrm>
          <a:prstGeom prst="ellipse">
            <a:avLst/>
          </a:prstGeom>
          <a:solidFill>
            <a:srgbClr val="DC002E">
              <a:alpha val="50195"/>
            </a:srgbClr>
          </a:solidFill>
          <a:ln w="19050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 sz="1800"/>
          </a:p>
        </p:txBody>
      </p:sp>
      <p:graphicFrame>
        <p:nvGraphicFramePr>
          <p:cNvPr id="34100" name="Group 308"/>
          <p:cNvGraphicFramePr>
            <a:graphicFrameLocks noGrp="1"/>
          </p:cNvGraphicFramePr>
          <p:nvPr>
            <p:ph idx="4294967295"/>
          </p:nvPr>
        </p:nvGraphicFramePr>
        <p:xfrm>
          <a:off x="3276600" y="2225675"/>
          <a:ext cx="5472113" cy="2147888"/>
        </p:xfrm>
        <a:graphic>
          <a:graphicData uri="http://schemas.openxmlformats.org/drawingml/2006/table">
            <a:tbl>
              <a:tblPr/>
              <a:tblGrid>
                <a:gridCol w="2411413"/>
                <a:gridCol w="1558925"/>
                <a:gridCol w="1501775"/>
              </a:tblGrid>
              <a:tr h="771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Business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Economy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773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Intercontinental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+4%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+4% 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032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Regional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 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 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44056" name="Text Box 330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44057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Forecast,</a:t>
            </a:r>
            <a:r>
              <a:rPr lang="en-US" sz="1000"/>
              <a:t> Sept. 2011 </a:t>
            </a:r>
            <a:endParaRPr lang="en-GB" sz="1000"/>
          </a:p>
        </p:txBody>
      </p:sp>
      <p:pic>
        <p:nvPicPr>
          <p:cNvPr id="44058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26988" y="1008063"/>
            <a:ext cx="8964613" cy="128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059" name="TextBox 9"/>
          <p:cNvSpPr txBox="1">
            <a:spLocks noChangeArrowheads="1"/>
          </p:cNvSpPr>
          <p:nvPr/>
        </p:nvSpPr>
        <p:spPr bwMode="auto">
          <a:xfrm>
            <a:off x="444500" y="1206500"/>
            <a:ext cx="7993063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GB" sz="2000" b="1">
                <a:solidFill>
                  <a:schemeClr val="bg1"/>
                </a:solidFill>
              </a:rPr>
              <a:t>Following similar trends and capacity/demand balance, </a:t>
            </a:r>
          </a:p>
          <a:p>
            <a:pPr eaLnBrk="0" hangingPunct="0"/>
            <a:r>
              <a:rPr lang="en-GB" sz="2000" b="1">
                <a:solidFill>
                  <a:schemeClr val="bg1"/>
                </a:solidFill>
              </a:rPr>
              <a:t>Latin American air costs will also increase </a:t>
            </a:r>
            <a:endParaRPr lang="en-US" sz="2000" b="1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2"/>
          <p:cNvGrpSpPr>
            <a:grpSpLocks/>
          </p:cNvGrpSpPr>
          <p:nvPr/>
        </p:nvGrpSpPr>
        <p:grpSpPr bwMode="auto">
          <a:xfrm>
            <a:off x="250825" y="2060575"/>
            <a:ext cx="8226425" cy="4321175"/>
            <a:chOff x="113" y="891"/>
            <a:chExt cx="5568" cy="2849"/>
          </a:xfrm>
        </p:grpSpPr>
        <p:sp>
          <p:nvSpPr>
            <p:cNvPr id="46108" name="Freeform 3"/>
            <p:cNvSpPr>
              <a:spLocks noChangeAspect="1"/>
            </p:cNvSpPr>
            <p:nvPr/>
          </p:nvSpPr>
          <p:spPr bwMode="auto">
            <a:xfrm>
              <a:off x="3122" y="1866"/>
              <a:ext cx="11" cy="24"/>
            </a:xfrm>
            <a:custGeom>
              <a:avLst/>
              <a:gdLst>
                <a:gd name="T0" fmla="*/ 92 w 10"/>
                <a:gd name="T1" fmla="*/ 209 h 22"/>
                <a:gd name="T2" fmla="*/ 92 w 10"/>
                <a:gd name="T3" fmla="*/ 0 h 22"/>
                <a:gd name="T4" fmla="*/ 4 w 10"/>
                <a:gd name="T5" fmla="*/ 0 h 22"/>
                <a:gd name="T6" fmla="*/ 0 w 10"/>
                <a:gd name="T7" fmla="*/ 192 h 22"/>
                <a:gd name="T8" fmla="*/ 111 w 10"/>
                <a:gd name="T9" fmla="*/ 192 h 22"/>
                <a:gd name="T10" fmla="*/ 92 w 10"/>
                <a:gd name="T11" fmla="*/ 20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22"/>
                <a:gd name="T20" fmla="*/ 10 w 10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22">
                  <a:moveTo>
                    <a:pt x="8" y="22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09" name="Freeform 4"/>
            <p:cNvSpPr>
              <a:spLocks noChangeAspect="1"/>
            </p:cNvSpPr>
            <p:nvPr/>
          </p:nvSpPr>
          <p:spPr bwMode="auto">
            <a:xfrm>
              <a:off x="2739" y="1566"/>
              <a:ext cx="163" cy="124"/>
            </a:xfrm>
            <a:custGeom>
              <a:avLst/>
              <a:gdLst>
                <a:gd name="T0" fmla="*/ 76 w 159"/>
                <a:gd name="T1" fmla="*/ 2 h 114"/>
                <a:gd name="T2" fmla="*/ 50 w 159"/>
                <a:gd name="T3" fmla="*/ 4 h 114"/>
                <a:gd name="T4" fmla="*/ 14 w 159"/>
                <a:gd name="T5" fmla="*/ 59 h 114"/>
                <a:gd name="T6" fmla="*/ 0 w 159"/>
                <a:gd name="T7" fmla="*/ 4 h 114"/>
                <a:gd name="T8" fmla="*/ 6 w 159"/>
                <a:gd name="T9" fmla="*/ 176 h 114"/>
                <a:gd name="T10" fmla="*/ 12 w 159"/>
                <a:gd name="T11" fmla="*/ 308 h 114"/>
                <a:gd name="T12" fmla="*/ 46 w 159"/>
                <a:gd name="T13" fmla="*/ 289 h 114"/>
                <a:gd name="T14" fmla="*/ 58 w 159"/>
                <a:gd name="T15" fmla="*/ 409 h 114"/>
                <a:gd name="T16" fmla="*/ 80 w 159"/>
                <a:gd name="T17" fmla="*/ 555 h 114"/>
                <a:gd name="T18" fmla="*/ 96 w 159"/>
                <a:gd name="T19" fmla="*/ 555 h 114"/>
                <a:gd name="T20" fmla="*/ 121 w 159"/>
                <a:gd name="T21" fmla="*/ 555 h 114"/>
                <a:gd name="T22" fmla="*/ 158 w 159"/>
                <a:gd name="T23" fmla="*/ 658 h 114"/>
                <a:gd name="T24" fmla="*/ 196 w 159"/>
                <a:gd name="T25" fmla="*/ 801 h 114"/>
                <a:gd name="T26" fmla="*/ 200 w 159"/>
                <a:gd name="T27" fmla="*/ 742 h 114"/>
                <a:gd name="T28" fmla="*/ 206 w 159"/>
                <a:gd name="T29" fmla="*/ 731 h 114"/>
                <a:gd name="T30" fmla="*/ 216 w 159"/>
                <a:gd name="T31" fmla="*/ 742 h 114"/>
                <a:gd name="T32" fmla="*/ 227 w 159"/>
                <a:gd name="T33" fmla="*/ 871 h 114"/>
                <a:gd name="T34" fmla="*/ 234 w 159"/>
                <a:gd name="T35" fmla="*/ 1002 h 114"/>
                <a:gd name="T36" fmla="*/ 251 w 159"/>
                <a:gd name="T37" fmla="*/ 1012 h 114"/>
                <a:gd name="T38" fmla="*/ 285 w 159"/>
                <a:gd name="T39" fmla="*/ 979 h 114"/>
                <a:gd name="T40" fmla="*/ 303 w 159"/>
                <a:gd name="T41" fmla="*/ 941 h 114"/>
                <a:gd name="T42" fmla="*/ 303 w 159"/>
                <a:gd name="T43" fmla="*/ 815 h 114"/>
                <a:gd name="T44" fmla="*/ 290 w 159"/>
                <a:gd name="T45" fmla="*/ 781 h 114"/>
                <a:gd name="T46" fmla="*/ 290 w 159"/>
                <a:gd name="T47" fmla="*/ 677 h 114"/>
                <a:gd name="T48" fmla="*/ 290 w 159"/>
                <a:gd name="T49" fmla="*/ 555 h 114"/>
                <a:gd name="T50" fmla="*/ 285 w 159"/>
                <a:gd name="T51" fmla="*/ 484 h 114"/>
                <a:gd name="T52" fmla="*/ 276 w 159"/>
                <a:gd name="T53" fmla="*/ 409 h 114"/>
                <a:gd name="T54" fmla="*/ 246 w 159"/>
                <a:gd name="T55" fmla="*/ 342 h 114"/>
                <a:gd name="T56" fmla="*/ 239 w 159"/>
                <a:gd name="T57" fmla="*/ 268 h 114"/>
                <a:gd name="T58" fmla="*/ 227 w 159"/>
                <a:gd name="T59" fmla="*/ 246 h 114"/>
                <a:gd name="T60" fmla="*/ 220 w 159"/>
                <a:gd name="T61" fmla="*/ 191 h 114"/>
                <a:gd name="T62" fmla="*/ 202 w 159"/>
                <a:gd name="T63" fmla="*/ 137 h 114"/>
                <a:gd name="T64" fmla="*/ 192 w 159"/>
                <a:gd name="T65" fmla="*/ 83 h 114"/>
                <a:gd name="T66" fmla="*/ 158 w 159"/>
                <a:gd name="T67" fmla="*/ 162 h 114"/>
                <a:gd name="T68" fmla="*/ 136 w 159"/>
                <a:gd name="T69" fmla="*/ 176 h 114"/>
                <a:gd name="T70" fmla="*/ 118 w 159"/>
                <a:gd name="T71" fmla="*/ 98 h 114"/>
                <a:gd name="T72" fmla="*/ 80 w 159"/>
                <a:gd name="T73" fmla="*/ 2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9"/>
                <a:gd name="T112" fmla="*/ 0 h 114"/>
                <a:gd name="T113" fmla="*/ 159 w 159"/>
                <a:gd name="T114" fmla="*/ 114 h 11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9" h="114">
                  <a:moveTo>
                    <a:pt x="44" y="0"/>
                  </a:moveTo>
                  <a:lnTo>
                    <a:pt x="42" y="2"/>
                  </a:lnTo>
                  <a:lnTo>
                    <a:pt x="28" y="2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14"/>
                  </a:lnTo>
                  <a:lnTo>
                    <a:pt x="6" y="20"/>
                  </a:lnTo>
                  <a:lnTo>
                    <a:pt x="8" y="28"/>
                  </a:lnTo>
                  <a:lnTo>
                    <a:pt x="12" y="34"/>
                  </a:lnTo>
                  <a:lnTo>
                    <a:pt x="18" y="38"/>
                  </a:lnTo>
                  <a:lnTo>
                    <a:pt x="20" y="32"/>
                  </a:lnTo>
                  <a:lnTo>
                    <a:pt x="24" y="26"/>
                  </a:lnTo>
                  <a:lnTo>
                    <a:pt x="32" y="46"/>
                  </a:lnTo>
                  <a:lnTo>
                    <a:pt x="38" y="54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2" y="62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72" y="66"/>
                  </a:lnTo>
                  <a:lnTo>
                    <a:pt x="84" y="74"/>
                  </a:lnTo>
                  <a:lnTo>
                    <a:pt x="94" y="80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4" y="84"/>
                  </a:lnTo>
                  <a:lnTo>
                    <a:pt x="104" y="82"/>
                  </a:lnTo>
                  <a:lnTo>
                    <a:pt x="108" y="82"/>
                  </a:lnTo>
                  <a:lnTo>
                    <a:pt x="112" y="82"/>
                  </a:lnTo>
                  <a:lnTo>
                    <a:pt x="114" y="84"/>
                  </a:lnTo>
                  <a:lnTo>
                    <a:pt x="120" y="90"/>
                  </a:lnTo>
                  <a:lnTo>
                    <a:pt x="120" y="98"/>
                  </a:lnTo>
                  <a:lnTo>
                    <a:pt x="120" y="106"/>
                  </a:lnTo>
                  <a:lnTo>
                    <a:pt x="124" y="112"/>
                  </a:lnTo>
                  <a:lnTo>
                    <a:pt x="128" y="112"/>
                  </a:lnTo>
                  <a:lnTo>
                    <a:pt x="132" y="114"/>
                  </a:lnTo>
                  <a:lnTo>
                    <a:pt x="140" y="112"/>
                  </a:lnTo>
                  <a:lnTo>
                    <a:pt x="150" y="110"/>
                  </a:lnTo>
                  <a:lnTo>
                    <a:pt x="157" y="108"/>
                  </a:lnTo>
                  <a:lnTo>
                    <a:pt x="159" y="106"/>
                  </a:lnTo>
                  <a:lnTo>
                    <a:pt x="159" y="102"/>
                  </a:lnTo>
                  <a:lnTo>
                    <a:pt x="159" y="92"/>
                  </a:lnTo>
                  <a:lnTo>
                    <a:pt x="155" y="90"/>
                  </a:lnTo>
                  <a:lnTo>
                    <a:pt x="152" y="88"/>
                  </a:lnTo>
                  <a:lnTo>
                    <a:pt x="150" y="84"/>
                  </a:lnTo>
                  <a:lnTo>
                    <a:pt x="152" y="76"/>
                  </a:lnTo>
                  <a:lnTo>
                    <a:pt x="157" y="68"/>
                  </a:lnTo>
                  <a:lnTo>
                    <a:pt x="152" y="62"/>
                  </a:lnTo>
                  <a:lnTo>
                    <a:pt x="150" y="56"/>
                  </a:lnTo>
                  <a:lnTo>
                    <a:pt x="150" y="54"/>
                  </a:lnTo>
                  <a:lnTo>
                    <a:pt x="150" y="50"/>
                  </a:lnTo>
                  <a:lnTo>
                    <a:pt x="144" y="46"/>
                  </a:lnTo>
                  <a:lnTo>
                    <a:pt x="136" y="42"/>
                  </a:lnTo>
                  <a:lnTo>
                    <a:pt x="130" y="38"/>
                  </a:lnTo>
                  <a:lnTo>
                    <a:pt x="128" y="34"/>
                  </a:lnTo>
                  <a:lnTo>
                    <a:pt x="126" y="30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0" y="10"/>
                  </a:lnTo>
                  <a:lnTo>
                    <a:pt x="90" y="16"/>
                  </a:lnTo>
                  <a:lnTo>
                    <a:pt x="84" y="18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66" y="18"/>
                  </a:lnTo>
                  <a:lnTo>
                    <a:pt x="60" y="12"/>
                  </a:lnTo>
                  <a:lnTo>
                    <a:pt x="52" y="6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110" name="Group 5"/>
            <p:cNvGrpSpPr>
              <a:grpSpLocks noChangeAspect="1"/>
            </p:cNvGrpSpPr>
            <p:nvPr/>
          </p:nvGrpSpPr>
          <p:grpSpPr bwMode="auto">
            <a:xfrm>
              <a:off x="3267" y="1382"/>
              <a:ext cx="624" cy="387"/>
              <a:chOff x="3400" y="1700"/>
              <a:chExt cx="610" cy="356"/>
            </a:xfrm>
          </p:grpSpPr>
          <p:sp>
            <p:nvSpPr>
              <p:cNvPr id="46378" name="Freeform 6"/>
              <p:cNvSpPr>
                <a:spLocks noChangeAspect="1"/>
              </p:cNvSpPr>
              <p:nvPr/>
            </p:nvSpPr>
            <p:spPr bwMode="auto">
              <a:xfrm>
                <a:off x="3400" y="1700"/>
                <a:ext cx="610" cy="290"/>
              </a:xfrm>
              <a:custGeom>
                <a:avLst/>
                <a:gdLst>
                  <a:gd name="T0" fmla="*/ 118 w 610"/>
                  <a:gd name="T1" fmla="*/ 258 h 290"/>
                  <a:gd name="T2" fmla="*/ 116 w 610"/>
                  <a:gd name="T3" fmla="*/ 272 h 290"/>
                  <a:gd name="T4" fmla="*/ 108 w 610"/>
                  <a:gd name="T5" fmla="*/ 252 h 290"/>
                  <a:gd name="T6" fmla="*/ 98 w 610"/>
                  <a:gd name="T7" fmla="*/ 240 h 290"/>
                  <a:gd name="T8" fmla="*/ 76 w 610"/>
                  <a:gd name="T9" fmla="*/ 226 h 290"/>
                  <a:gd name="T10" fmla="*/ 62 w 610"/>
                  <a:gd name="T11" fmla="*/ 206 h 290"/>
                  <a:gd name="T12" fmla="*/ 80 w 610"/>
                  <a:gd name="T13" fmla="*/ 210 h 290"/>
                  <a:gd name="T14" fmla="*/ 86 w 610"/>
                  <a:gd name="T15" fmla="*/ 194 h 290"/>
                  <a:gd name="T16" fmla="*/ 98 w 610"/>
                  <a:gd name="T17" fmla="*/ 182 h 290"/>
                  <a:gd name="T18" fmla="*/ 92 w 610"/>
                  <a:gd name="T19" fmla="*/ 162 h 290"/>
                  <a:gd name="T20" fmla="*/ 82 w 610"/>
                  <a:gd name="T21" fmla="*/ 166 h 290"/>
                  <a:gd name="T22" fmla="*/ 68 w 610"/>
                  <a:gd name="T23" fmla="*/ 162 h 290"/>
                  <a:gd name="T24" fmla="*/ 44 w 610"/>
                  <a:gd name="T25" fmla="*/ 174 h 290"/>
                  <a:gd name="T26" fmla="*/ 26 w 610"/>
                  <a:gd name="T27" fmla="*/ 148 h 290"/>
                  <a:gd name="T28" fmla="*/ 8 w 610"/>
                  <a:gd name="T29" fmla="*/ 138 h 290"/>
                  <a:gd name="T30" fmla="*/ 0 w 610"/>
                  <a:gd name="T31" fmla="*/ 138 h 290"/>
                  <a:gd name="T32" fmla="*/ 0 w 610"/>
                  <a:gd name="T33" fmla="*/ 118 h 290"/>
                  <a:gd name="T34" fmla="*/ 8 w 610"/>
                  <a:gd name="T35" fmla="*/ 94 h 290"/>
                  <a:gd name="T36" fmla="*/ 28 w 610"/>
                  <a:gd name="T37" fmla="*/ 102 h 290"/>
                  <a:gd name="T38" fmla="*/ 50 w 610"/>
                  <a:gd name="T39" fmla="*/ 70 h 290"/>
                  <a:gd name="T40" fmla="*/ 92 w 610"/>
                  <a:gd name="T41" fmla="*/ 78 h 290"/>
                  <a:gd name="T42" fmla="*/ 118 w 610"/>
                  <a:gd name="T43" fmla="*/ 88 h 290"/>
                  <a:gd name="T44" fmla="*/ 136 w 610"/>
                  <a:gd name="T45" fmla="*/ 84 h 290"/>
                  <a:gd name="T46" fmla="*/ 182 w 610"/>
                  <a:gd name="T47" fmla="*/ 92 h 290"/>
                  <a:gd name="T48" fmla="*/ 200 w 610"/>
                  <a:gd name="T49" fmla="*/ 92 h 290"/>
                  <a:gd name="T50" fmla="*/ 218 w 610"/>
                  <a:gd name="T51" fmla="*/ 76 h 290"/>
                  <a:gd name="T52" fmla="*/ 196 w 610"/>
                  <a:gd name="T53" fmla="*/ 60 h 290"/>
                  <a:gd name="T54" fmla="*/ 216 w 610"/>
                  <a:gd name="T55" fmla="*/ 46 h 290"/>
                  <a:gd name="T56" fmla="*/ 194 w 610"/>
                  <a:gd name="T57" fmla="*/ 28 h 290"/>
                  <a:gd name="T58" fmla="*/ 290 w 610"/>
                  <a:gd name="T59" fmla="*/ 10 h 290"/>
                  <a:gd name="T60" fmla="*/ 330 w 610"/>
                  <a:gd name="T61" fmla="*/ 4 h 290"/>
                  <a:gd name="T62" fmla="*/ 380 w 610"/>
                  <a:gd name="T63" fmla="*/ 28 h 290"/>
                  <a:gd name="T64" fmla="*/ 396 w 610"/>
                  <a:gd name="T65" fmla="*/ 36 h 290"/>
                  <a:gd name="T66" fmla="*/ 424 w 610"/>
                  <a:gd name="T67" fmla="*/ 20 h 290"/>
                  <a:gd name="T68" fmla="*/ 442 w 610"/>
                  <a:gd name="T69" fmla="*/ 38 h 290"/>
                  <a:gd name="T70" fmla="*/ 506 w 610"/>
                  <a:gd name="T71" fmla="*/ 90 h 290"/>
                  <a:gd name="T72" fmla="*/ 518 w 610"/>
                  <a:gd name="T73" fmla="*/ 82 h 290"/>
                  <a:gd name="T74" fmla="*/ 542 w 610"/>
                  <a:gd name="T75" fmla="*/ 94 h 290"/>
                  <a:gd name="T76" fmla="*/ 572 w 610"/>
                  <a:gd name="T77" fmla="*/ 102 h 290"/>
                  <a:gd name="T78" fmla="*/ 610 w 610"/>
                  <a:gd name="T79" fmla="*/ 116 h 290"/>
                  <a:gd name="T80" fmla="*/ 584 w 610"/>
                  <a:gd name="T81" fmla="*/ 140 h 290"/>
                  <a:gd name="T82" fmla="*/ 588 w 610"/>
                  <a:gd name="T83" fmla="*/ 160 h 290"/>
                  <a:gd name="T84" fmla="*/ 570 w 610"/>
                  <a:gd name="T85" fmla="*/ 164 h 290"/>
                  <a:gd name="T86" fmla="*/ 560 w 610"/>
                  <a:gd name="T87" fmla="*/ 172 h 290"/>
                  <a:gd name="T88" fmla="*/ 558 w 610"/>
                  <a:gd name="T89" fmla="*/ 196 h 290"/>
                  <a:gd name="T90" fmla="*/ 534 w 610"/>
                  <a:gd name="T91" fmla="*/ 196 h 290"/>
                  <a:gd name="T92" fmla="*/ 546 w 610"/>
                  <a:gd name="T93" fmla="*/ 226 h 290"/>
                  <a:gd name="T94" fmla="*/ 542 w 610"/>
                  <a:gd name="T95" fmla="*/ 252 h 290"/>
                  <a:gd name="T96" fmla="*/ 514 w 610"/>
                  <a:gd name="T97" fmla="*/ 246 h 290"/>
                  <a:gd name="T98" fmla="*/ 480 w 610"/>
                  <a:gd name="T99" fmla="*/ 246 h 290"/>
                  <a:gd name="T100" fmla="*/ 448 w 610"/>
                  <a:gd name="T101" fmla="*/ 244 h 290"/>
                  <a:gd name="T102" fmla="*/ 426 w 610"/>
                  <a:gd name="T103" fmla="*/ 246 h 290"/>
                  <a:gd name="T104" fmla="*/ 414 w 610"/>
                  <a:gd name="T105" fmla="*/ 260 h 290"/>
                  <a:gd name="T106" fmla="*/ 386 w 610"/>
                  <a:gd name="T107" fmla="*/ 274 h 290"/>
                  <a:gd name="T108" fmla="*/ 380 w 610"/>
                  <a:gd name="T109" fmla="*/ 290 h 290"/>
                  <a:gd name="T110" fmla="*/ 370 w 610"/>
                  <a:gd name="T111" fmla="*/ 280 h 290"/>
                  <a:gd name="T112" fmla="*/ 344 w 610"/>
                  <a:gd name="T113" fmla="*/ 264 h 290"/>
                  <a:gd name="T114" fmla="*/ 332 w 610"/>
                  <a:gd name="T115" fmla="*/ 250 h 290"/>
                  <a:gd name="T116" fmla="*/ 262 w 610"/>
                  <a:gd name="T117" fmla="*/ 234 h 290"/>
                  <a:gd name="T118" fmla="*/ 198 w 610"/>
                  <a:gd name="T119" fmla="*/ 192 h 290"/>
                  <a:gd name="T120" fmla="*/ 174 w 610"/>
                  <a:gd name="T121" fmla="*/ 274 h 290"/>
                  <a:gd name="T122" fmla="*/ 150 w 610"/>
                  <a:gd name="T123" fmla="*/ 260 h 290"/>
                  <a:gd name="T124" fmla="*/ 126 w 610"/>
                  <a:gd name="T125" fmla="*/ 256 h 2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10"/>
                  <a:gd name="T190" fmla="*/ 0 h 290"/>
                  <a:gd name="T191" fmla="*/ 610 w 610"/>
                  <a:gd name="T192" fmla="*/ 290 h 29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10" h="290">
                    <a:moveTo>
                      <a:pt x="126" y="256"/>
                    </a:moveTo>
                    <a:lnTo>
                      <a:pt x="118" y="258"/>
                    </a:lnTo>
                    <a:lnTo>
                      <a:pt x="116" y="266"/>
                    </a:lnTo>
                    <a:lnTo>
                      <a:pt x="116" y="272"/>
                    </a:lnTo>
                    <a:lnTo>
                      <a:pt x="110" y="266"/>
                    </a:lnTo>
                    <a:lnTo>
                      <a:pt x="108" y="252"/>
                    </a:lnTo>
                    <a:lnTo>
                      <a:pt x="106" y="244"/>
                    </a:lnTo>
                    <a:lnTo>
                      <a:pt x="98" y="240"/>
                    </a:lnTo>
                    <a:lnTo>
                      <a:pt x="92" y="238"/>
                    </a:lnTo>
                    <a:lnTo>
                      <a:pt x="76" y="226"/>
                    </a:lnTo>
                    <a:lnTo>
                      <a:pt x="66" y="216"/>
                    </a:lnTo>
                    <a:lnTo>
                      <a:pt x="62" y="206"/>
                    </a:lnTo>
                    <a:lnTo>
                      <a:pt x="68" y="208"/>
                    </a:lnTo>
                    <a:lnTo>
                      <a:pt x="80" y="210"/>
                    </a:lnTo>
                    <a:lnTo>
                      <a:pt x="76" y="194"/>
                    </a:lnTo>
                    <a:lnTo>
                      <a:pt x="86" y="194"/>
                    </a:lnTo>
                    <a:lnTo>
                      <a:pt x="100" y="194"/>
                    </a:lnTo>
                    <a:lnTo>
                      <a:pt x="98" y="182"/>
                    </a:lnTo>
                    <a:lnTo>
                      <a:pt x="98" y="170"/>
                    </a:lnTo>
                    <a:lnTo>
                      <a:pt x="92" y="162"/>
                    </a:lnTo>
                    <a:lnTo>
                      <a:pt x="86" y="162"/>
                    </a:lnTo>
                    <a:lnTo>
                      <a:pt x="82" y="166"/>
                    </a:lnTo>
                    <a:lnTo>
                      <a:pt x="76" y="166"/>
                    </a:lnTo>
                    <a:lnTo>
                      <a:pt x="68" y="162"/>
                    </a:lnTo>
                    <a:lnTo>
                      <a:pt x="58" y="162"/>
                    </a:lnTo>
                    <a:lnTo>
                      <a:pt x="44" y="174"/>
                    </a:lnTo>
                    <a:lnTo>
                      <a:pt x="38" y="164"/>
                    </a:lnTo>
                    <a:lnTo>
                      <a:pt x="26" y="148"/>
                    </a:lnTo>
                    <a:lnTo>
                      <a:pt x="10" y="146"/>
                    </a:lnTo>
                    <a:lnTo>
                      <a:pt x="8" y="138"/>
                    </a:lnTo>
                    <a:lnTo>
                      <a:pt x="4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18"/>
                    </a:lnTo>
                    <a:lnTo>
                      <a:pt x="0" y="104"/>
                    </a:lnTo>
                    <a:lnTo>
                      <a:pt x="8" y="94"/>
                    </a:lnTo>
                    <a:lnTo>
                      <a:pt x="18" y="106"/>
                    </a:lnTo>
                    <a:lnTo>
                      <a:pt x="28" y="102"/>
                    </a:lnTo>
                    <a:lnTo>
                      <a:pt x="26" y="90"/>
                    </a:lnTo>
                    <a:lnTo>
                      <a:pt x="50" y="70"/>
                    </a:lnTo>
                    <a:lnTo>
                      <a:pt x="72" y="72"/>
                    </a:lnTo>
                    <a:lnTo>
                      <a:pt x="92" y="78"/>
                    </a:lnTo>
                    <a:lnTo>
                      <a:pt x="108" y="90"/>
                    </a:lnTo>
                    <a:lnTo>
                      <a:pt x="118" y="88"/>
                    </a:lnTo>
                    <a:lnTo>
                      <a:pt x="130" y="92"/>
                    </a:lnTo>
                    <a:lnTo>
                      <a:pt x="136" y="84"/>
                    </a:lnTo>
                    <a:lnTo>
                      <a:pt x="170" y="84"/>
                    </a:lnTo>
                    <a:lnTo>
                      <a:pt x="182" y="92"/>
                    </a:lnTo>
                    <a:lnTo>
                      <a:pt x="188" y="92"/>
                    </a:lnTo>
                    <a:lnTo>
                      <a:pt x="200" y="92"/>
                    </a:lnTo>
                    <a:lnTo>
                      <a:pt x="216" y="90"/>
                    </a:lnTo>
                    <a:lnTo>
                      <a:pt x="218" y="76"/>
                    </a:lnTo>
                    <a:lnTo>
                      <a:pt x="192" y="68"/>
                    </a:lnTo>
                    <a:lnTo>
                      <a:pt x="196" y="60"/>
                    </a:lnTo>
                    <a:lnTo>
                      <a:pt x="198" y="50"/>
                    </a:lnTo>
                    <a:lnTo>
                      <a:pt x="216" y="46"/>
                    </a:lnTo>
                    <a:lnTo>
                      <a:pt x="200" y="40"/>
                    </a:lnTo>
                    <a:lnTo>
                      <a:pt x="194" y="28"/>
                    </a:lnTo>
                    <a:lnTo>
                      <a:pt x="218" y="28"/>
                    </a:lnTo>
                    <a:lnTo>
                      <a:pt x="290" y="10"/>
                    </a:lnTo>
                    <a:lnTo>
                      <a:pt x="300" y="0"/>
                    </a:lnTo>
                    <a:lnTo>
                      <a:pt x="330" y="4"/>
                    </a:lnTo>
                    <a:lnTo>
                      <a:pt x="342" y="24"/>
                    </a:lnTo>
                    <a:lnTo>
                      <a:pt x="380" y="28"/>
                    </a:lnTo>
                    <a:lnTo>
                      <a:pt x="378" y="36"/>
                    </a:lnTo>
                    <a:lnTo>
                      <a:pt x="396" y="36"/>
                    </a:lnTo>
                    <a:lnTo>
                      <a:pt x="416" y="20"/>
                    </a:lnTo>
                    <a:lnTo>
                      <a:pt x="424" y="20"/>
                    </a:lnTo>
                    <a:lnTo>
                      <a:pt x="424" y="30"/>
                    </a:lnTo>
                    <a:lnTo>
                      <a:pt x="442" y="38"/>
                    </a:lnTo>
                    <a:lnTo>
                      <a:pt x="498" y="88"/>
                    </a:lnTo>
                    <a:lnTo>
                      <a:pt x="506" y="90"/>
                    </a:lnTo>
                    <a:lnTo>
                      <a:pt x="506" y="80"/>
                    </a:lnTo>
                    <a:lnTo>
                      <a:pt x="518" y="82"/>
                    </a:lnTo>
                    <a:lnTo>
                      <a:pt x="520" y="90"/>
                    </a:lnTo>
                    <a:lnTo>
                      <a:pt x="542" y="94"/>
                    </a:lnTo>
                    <a:lnTo>
                      <a:pt x="546" y="84"/>
                    </a:lnTo>
                    <a:lnTo>
                      <a:pt x="572" y="102"/>
                    </a:lnTo>
                    <a:lnTo>
                      <a:pt x="590" y="112"/>
                    </a:lnTo>
                    <a:lnTo>
                      <a:pt x="610" y="116"/>
                    </a:lnTo>
                    <a:lnTo>
                      <a:pt x="604" y="120"/>
                    </a:lnTo>
                    <a:lnTo>
                      <a:pt x="584" y="140"/>
                    </a:lnTo>
                    <a:lnTo>
                      <a:pt x="594" y="152"/>
                    </a:lnTo>
                    <a:lnTo>
                      <a:pt x="588" y="160"/>
                    </a:lnTo>
                    <a:lnTo>
                      <a:pt x="580" y="164"/>
                    </a:lnTo>
                    <a:lnTo>
                      <a:pt x="570" y="164"/>
                    </a:lnTo>
                    <a:lnTo>
                      <a:pt x="556" y="160"/>
                    </a:lnTo>
                    <a:lnTo>
                      <a:pt x="560" y="172"/>
                    </a:lnTo>
                    <a:lnTo>
                      <a:pt x="558" y="188"/>
                    </a:lnTo>
                    <a:lnTo>
                      <a:pt x="558" y="196"/>
                    </a:lnTo>
                    <a:lnTo>
                      <a:pt x="552" y="200"/>
                    </a:lnTo>
                    <a:lnTo>
                      <a:pt x="534" y="196"/>
                    </a:lnTo>
                    <a:lnTo>
                      <a:pt x="536" y="204"/>
                    </a:lnTo>
                    <a:lnTo>
                      <a:pt x="546" y="226"/>
                    </a:lnTo>
                    <a:lnTo>
                      <a:pt x="548" y="240"/>
                    </a:lnTo>
                    <a:lnTo>
                      <a:pt x="542" y="252"/>
                    </a:lnTo>
                    <a:lnTo>
                      <a:pt x="528" y="246"/>
                    </a:lnTo>
                    <a:lnTo>
                      <a:pt x="514" y="246"/>
                    </a:lnTo>
                    <a:lnTo>
                      <a:pt x="492" y="246"/>
                    </a:lnTo>
                    <a:lnTo>
                      <a:pt x="480" y="246"/>
                    </a:lnTo>
                    <a:lnTo>
                      <a:pt x="458" y="238"/>
                    </a:lnTo>
                    <a:lnTo>
                      <a:pt x="448" y="244"/>
                    </a:lnTo>
                    <a:lnTo>
                      <a:pt x="448" y="252"/>
                    </a:lnTo>
                    <a:lnTo>
                      <a:pt x="426" y="246"/>
                    </a:lnTo>
                    <a:lnTo>
                      <a:pt x="414" y="248"/>
                    </a:lnTo>
                    <a:lnTo>
                      <a:pt x="414" y="260"/>
                    </a:lnTo>
                    <a:lnTo>
                      <a:pt x="406" y="260"/>
                    </a:lnTo>
                    <a:lnTo>
                      <a:pt x="386" y="274"/>
                    </a:lnTo>
                    <a:lnTo>
                      <a:pt x="380" y="284"/>
                    </a:lnTo>
                    <a:lnTo>
                      <a:pt x="380" y="290"/>
                    </a:lnTo>
                    <a:lnTo>
                      <a:pt x="372" y="288"/>
                    </a:lnTo>
                    <a:lnTo>
                      <a:pt x="370" y="280"/>
                    </a:lnTo>
                    <a:lnTo>
                      <a:pt x="350" y="280"/>
                    </a:lnTo>
                    <a:lnTo>
                      <a:pt x="344" y="264"/>
                    </a:lnTo>
                    <a:lnTo>
                      <a:pt x="336" y="262"/>
                    </a:lnTo>
                    <a:lnTo>
                      <a:pt x="332" y="250"/>
                    </a:lnTo>
                    <a:lnTo>
                      <a:pt x="308" y="230"/>
                    </a:lnTo>
                    <a:lnTo>
                      <a:pt x="262" y="234"/>
                    </a:lnTo>
                    <a:lnTo>
                      <a:pt x="242" y="212"/>
                    </a:lnTo>
                    <a:lnTo>
                      <a:pt x="198" y="192"/>
                    </a:lnTo>
                    <a:lnTo>
                      <a:pt x="162" y="202"/>
                    </a:lnTo>
                    <a:lnTo>
                      <a:pt x="174" y="274"/>
                    </a:lnTo>
                    <a:lnTo>
                      <a:pt x="164" y="274"/>
                    </a:lnTo>
                    <a:lnTo>
                      <a:pt x="150" y="260"/>
                    </a:lnTo>
                    <a:lnTo>
                      <a:pt x="138" y="256"/>
                    </a:lnTo>
                    <a:lnTo>
                      <a:pt x="126" y="2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79" name="Freeform 7"/>
              <p:cNvSpPr>
                <a:spLocks noChangeAspect="1"/>
              </p:cNvSpPr>
              <p:nvPr/>
            </p:nvSpPr>
            <p:spPr bwMode="auto">
              <a:xfrm>
                <a:off x="3806" y="1938"/>
                <a:ext cx="136" cy="78"/>
              </a:xfrm>
              <a:custGeom>
                <a:avLst/>
                <a:gdLst>
                  <a:gd name="T0" fmla="*/ 14 w 136"/>
                  <a:gd name="T1" fmla="*/ 66 h 78"/>
                  <a:gd name="T2" fmla="*/ 22 w 136"/>
                  <a:gd name="T3" fmla="*/ 64 h 78"/>
                  <a:gd name="T4" fmla="*/ 32 w 136"/>
                  <a:gd name="T5" fmla="*/ 60 h 78"/>
                  <a:gd name="T6" fmla="*/ 40 w 136"/>
                  <a:gd name="T7" fmla="*/ 56 h 78"/>
                  <a:gd name="T8" fmla="*/ 46 w 136"/>
                  <a:gd name="T9" fmla="*/ 48 h 78"/>
                  <a:gd name="T10" fmla="*/ 36 w 136"/>
                  <a:gd name="T11" fmla="*/ 44 h 78"/>
                  <a:gd name="T12" fmla="*/ 22 w 136"/>
                  <a:gd name="T13" fmla="*/ 36 h 78"/>
                  <a:gd name="T14" fmla="*/ 18 w 136"/>
                  <a:gd name="T15" fmla="*/ 40 h 78"/>
                  <a:gd name="T16" fmla="*/ 8 w 136"/>
                  <a:gd name="T17" fmla="*/ 38 h 78"/>
                  <a:gd name="T18" fmla="*/ 0 w 136"/>
                  <a:gd name="T19" fmla="*/ 36 h 78"/>
                  <a:gd name="T20" fmla="*/ 4 w 136"/>
                  <a:gd name="T21" fmla="*/ 30 h 78"/>
                  <a:gd name="T22" fmla="*/ 8 w 136"/>
                  <a:gd name="T23" fmla="*/ 22 h 78"/>
                  <a:gd name="T24" fmla="*/ 8 w 136"/>
                  <a:gd name="T25" fmla="*/ 10 h 78"/>
                  <a:gd name="T26" fmla="*/ 20 w 136"/>
                  <a:gd name="T27" fmla="*/ 8 h 78"/>
                  <a:gd name="T28" fmla="*/ 26 w 136"/>
                  <a:gd name="T29" fmla="*/ 10 h 78"/>
                  <a:gd name="T30" fmla="*/ 32 w 136"/>
                  <a:gd name="T31" fmla="*/ 14 h 78"/>
                  <a:gd name="T32" fmla="*/ 42 w 136"/>
                  <a:gd name="T33" fmla="*/ 14 h 78"/>
                  <a:gd name="T34" fmla="*/ 42 w 136"/>
                  <a:gd name="T35" fmla="*/ 6 h 78"/>
                  <a:gd name="T36" fmla="*/ 52 w 136"/>
                  <a:gd name="T37" fmla="*/ 0 h 78"/>
                  <a:gd name="T38" fmla="*/ 62 w 136"/>
                  <a:gd name="T39" fmla="*/ 2 h 78"/>
                  <a:gd name="T40" fmla="*/ 68 w 136"/>
                  <a:gd name="T41" fmla="*/ 8 h 78"/>
                  <a:gd name="T42" fmla="*/ 78 w 136"/>
                  <a:gd name="T43" fmla="*/ 10 h 78"/>
                  <a:gd name="T44" fmla="*/ 94 w 136"/>
                  <a:gd name="T45" fmla="*/ 8 h 78"/>
                  <a:gd name="T46" fmla="*/ 108 w 136"/>
                  <a:gd name="T47" fmla="*/ 8 h 78"/>
                  <a:gd name="T48" fmla="*/ 122 w 136"/>
                  <a:gd name="T49" fmla="*/ 8 h 78"/>
                  <a:gd name="T50" fmla="*/ 136 w 136"/>
                  <a:gd name="T51" fmla="*/ 14 h 78"/>
                  <a:gd name="T52" fmla="*/ 132 w 136"/>
                  <a:gd name="T53" fmla="*/ 20 h 78"/>
                  <a:gd name="T54" fmla="*/ 126 w 136"/>
                  <a:gd name="T55" fmla="*/ 26 h 78"/>
                  <a:gd name="T56" fmla="*/ 120 w 136"/>
                  <a:gd name="T57" fmla="*/ 32 h 78"/>
                  <a:gd name="T58" fmla="*/ 114 w 136"/>
                  <a:gd name="T59" fmla="*/ 40 h 78"/>
                  <a:gd name="T60" fmla="*/ 106 w 136"/>
                  <a:gd name="T61" fmla="*/ 46 h 78"/>
                  <a:gd name="T62" fmla="*/ 96 w 136"/>
                  <a:gd name="T63" fmla="*/ 54 h 78"/>
                  <a:gd name="T64" fmla="*/ 84 w 136"/>
                  <a:gd name="T65" fmla="*/ 54 h 78"/>
                  <a:gd name="T66" fmla="*/ 74 w 136"/>
                  <a:gd name="T67" fmla="*/ 56 h 78"/>
                  <a:gd name="T68" fmla="*/ 66 w 136"/>
                  <a:gd name="T69" fmla="*/ 58 h 78"/>
                  <a:gd name="T70" fmla="*/ 60 w 136"/>
                  <a:gd name="T71" fmla="*/ 62 h 78"/>
                  <a:gd name="T72" fmla="*/ 56 w 136"/>
                  <a:gd name="T73" fmla="*/ 70 h 78"/>
                  <a:gd name="T74" fmla="*/ 56 w 136"/>
                  <a:gd name="T75" fmla="*/ 76 h 78"/>
                  <a:gd name="T76" fmla="*/ 48 w 136"/>
                  <a:gd name="T77" fmla="*/ 76 h 78"/>
                  <a:gd name="T78" fmla="*/ 42 w 136"/>
                  <a:gd name="T79" fmla="*/ 78 h 78"/>
                  <a:gd name="T80" fmla="*/ 34 w 136"/>
                  <a:gd name="T81" fmla="*/ 78 h 78"/>
                  <a:gd name="T82" fmla="*/ 26 w 136"/>
                  <a:gd name="T83" fmla="*/ 76 h 78"/>
                  <a:gd name="T84" fmla="*/ 20 w 136"/>
                  <a:gd name="T85" fmla="*/ 76 h 78"/>
                  <a:gd name="T86" fmla="*/ 12 w 136"/>
                  <a:gd name="T87" fmla="*/ 76 h 78"/>
                  <a:gd name="T88" fmla="*/ 14 w 136"/>
                  <a:gd name="T89" fmla="*/ 66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6"/>
                  <a:gd name="T136" fmla="*/ 0 h 78"/>
                  <a:gd name="T137" fmla="*/ 136 w 136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6" h="78">
                    <a:moveTo>
                      <a:pt x="14" y="66"/>
                    </a:moveTo>
                    <a:lnTo>
                      <a:pt x="22" y="64"/>
                    </a:lnTo>
                    <a:lnTo>
                      <a:pt x="32" y="60"/>
                    </a:lnTo>
                    <a:lnTo>
                      <a:pt x="40" y="56"/>
                    </a:lnTo>
                    <a:lnTo>
                      <a:pt x="46" y="48"/>
                    </a:lnTo>
                    <a:lnTo>
                      <a:pt x="36" y="44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8" y="38"/>
                    </a:lnTo>
                    <a:lnTo>
                      <a:pt x="0" y="36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8" y="10"/>
                    </a:lnTo>
                    <a:lnTo>
                      <a:pt x="20" y="8"/>
                    </a:lnTo>
                    <a:lnTo>
                      <a:pt x="26" y="10"/>
                    </a:lnTo>
                    <a:lnTo>
                      <a:pt x="32" y="14"/>
                    </a:lnTo>
                    <a:lnTo>
                      <a:pt x="42" y="14"/>
                    </a:lnTo>
                    <a:lnTo>
                      <a:pt x="42" y="6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68" y="8"/>
                    </a:lnTo>
                    <a:lnTo>
                      <a:pt x="78" y="10"/>
                    </a:lnTo>
                    <a:lnTo>
                      <a:pt x="94" y="8"/>
                    </a:lnTo>
                    <a:lnTo>
                      <a:pt x="108" y="8"/>
                    </a:lnTo>
                    <a:lnTo>
                      <a:pt x="122" y="8"/>
                    </a:lnTo>
                    <a:lnTo>
                      <a:pt x="136" y="14"/>
                    </a:lnTo>
                    <a:lnTo>
                      <a:pt x="132" y="20"/>
                    </a:lnTo>
                    <a:lnTo>
                      <a:pt x="126" y="26"/>
                    </a:lnTo>
                    <a:lnTo>
                      <a:pt x="120" y="32"/>
                    </a:lnTo>
                    <a:lnTo>
                      <a:pt x="114" y="40"/>
                    </a:lnTo>
                    <a:lnTo>
                      <a:pt x="106" y="46"/>
                    </a:lnTo>
                    <a:lnTo>
                      <a:pt x="96" y="54"/>
                    </a:lnTo>
                    <a:lnTo>
                      <a:pt x="84" y="54"/>
                    </a:lnTo>
                    <a:lnTo>
                      <a:pt x="74" y="56"/>
                    </a:lnTo>
                    <a:lnTo>
                      <a:pt x="66" y="58"/>
                    </a:lnTo>
                    <a:lnTo>
                      <a:pt x="60" y="62"/>
                    </a:lnTo>
                    <a:lnTo>
                      <a:pt x="56" y="70"/>
                    </a:lnTo>
                    <a:lnTo>
                      <a:pt x="56" y="76"/>
                    </a:lnTo>
                    <a:lnTo>
                      <a:pt x="48" y="7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26" y="76"/>
                    </a:lnTo>
                    <a:lnTo>
                      <a:pt x="20" y="76"/>
                    </a:lnTo>
                    <a:lnTo>
                      <a:pt x="12" y="76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80" name="Freeform 8"/>
              <p:cNvSpPr>
                <a:spLocks noChangeAspect="1"/>
              </p:cNvSpPr>
              <p:nvPr/>
            </p:nvSpPr>
            <p:spPr bwMode="auto">
              <a:xfrm>
                <a:off x="3770" y="1984"/>
                <a:ext cx="120" cy="72"/>
              </a:xfrm>
              <a:custGeom>
                <a:avLst/>
                <a:gdLst>
                  <a:gd name="T0" fmla="*/ 0 w 120"/>
                  <a:gd name="T1" fmla="*/ 28 h 72"/>
                  <a:gd name="T2" fmla="*/ 16 w 120"/>
                  <a:gd name="T3" fmla="*/ 28 h 72"/>
                  <a:gd name="T4" fmla="*/ 18 w 120"/>
                  <a:gd name="T5" fmla="*/ 18 h 72"/>
                  <a:gd name="T6" fmla="*/ 24 w 120"/>
                  <a:gd name="T7" fmla="*/ 16 h 72"/>
                  <a:gd name="T8" fmla="*/ 24 w 120"/>
                  <a:gd name="T9" fmla="*/ 4 h 72"/>
                  <a:gd name="T10" fmla="*/ 34 w 120"/>
                  <a:gd name="T11" fmla="*/ 6 h 72"/>
                  <a:gd name="T12" fmla="*/ 40 w 120"/>
                  <a:gd name="T13" fmla="*/ 0 h 72"/>
                  <a:gd name="T14" fmla="*/ 48 w 120"/>
                  <a:gd name="T15" fmla="*/ 6 h 72"/>
                  <a:gd name="T16" fmla="*/ 48 w 120"/>
                  <a:gd name="T17" fmla="*/ 10 h 72"/>
                  <a:gd name="T18" fmla="*/ 40 w 120"/>
                  <a:gd name="T19" fmla="*/ 14 h 72"/>
                  <a:gd name="T20" fmla="*/ 34 w 120"/>
                  <a:gd name="T21" fmla="*/ 18 h 72"/>
                  <a:gd name="T22" fmla="*/ 44 w 120"/>
                  <a:gd name="T23" fmla="*/ 18 h 72"/>
                  <a:gd name="T24" fmla="*/ 50 w 120"/>
                  <a:gd name="T25" fmla="*/ 20 h 72"/>
                  <a:gd name="T26" fmla="*/ 48 w 120"/>
                  <a:gd name="T27" fmla="*/ 30 h 72"/>
                  <a:gd name="T28" fmla="*/ 62 w 120"/>
                  <a:gd name="T29" fmla="*/ 30 h 72"/>
                  <a:gd name="T30" fmla="*/ 70 w 120"/>
                  <a:gd name="T31" fmla="*/ 32 h 72"/>
                  <a:gd name="T32" fmla="*/ 78 w 120"/>
                  <a:gd name="T33" fmla="*/ 32 h 72"/>
                  <a:gd name="T34" fmla="*/ 92 w 120"/>
                  <a:gd name="T35" fmla="*/ 30 h 72"/>
                  <a:gd name="T36" fmla="*/ 96 w 120"/>
                  <a:gd name="T37" fmla="*/ 34 h 72"/>
                  <a:gd name="T38" fmla="*/ 106 w 120"/>
                  <a:gd name="T39" fmla="*/ 40 h 72"/>
                  <a:gd name="T40" fmla="*/ 112 w 120"/>
                  <a:gd name="T41" fmla="*/ 46 h 72"/>
                  <a:gd name="T42" fmla="*/ 116 w 120"/>
                  <a:gd name="T43" fmla="*/ 52 h 72"/>
                  <a:gd name="T44" fmla="*/ 120 w 120"/>
                  <a:gd name="T45" fmla="*/ 62 h 72"/>
                  <a:gd name="T46" fmla="*/ 114 w 120"/>
                  <a:gd name="T47" fmla="*/ 62 h 72"/>
                  <a:gd name="T48" fmla="*/ 106 w 120"/>
                  <a:gd name="T49" fmla="*/ 64 h 72"/>
                  <a:gd name="T50" fmla="*/ 98 w 120"/>
                  <a:gd name="T51" fmla="*/ 66 h 72"/>
                  <a:gd name="T52" fmla="*/ 90 w 120"/>
                  <a:gd name="T53" fmla="*/ 70 h 72"/>
                  <a:gd name="T54" fmla="*/ 82 w 120"/>
                  <a:gd name="T55" fmla="*/ 72 h 72"/>
                  <a:gd name="T56" fmla="*/ 80 w 120"/>
                  <a:gd name="T57" fmla="*/ 72 h 72"/>
                  <a:gd name="T58" fmla="*/ 76 w 120"/>
                  <a:gd name="T59" fmla="*/ 72 h 72"/>
                  <a:gd name="T60" fmla="*/ 74 w 120"/>
                  <a:gd name="T61" fmla="*/ 70 h 72"/>
                  <a:gd name="T62" fmla="*/ 66 w 120"/>
                  <a:gd name="T63" fmla="*/ 62 h 72"/>
                  <a:gd name="T64" fmla="*/ 62 w 120"/>
                  <a:gd name="T65" fmla="*/ 54 h 72"/>
                  <a:gd name="T66" fmla="*/ 58 w 120"/>
                  <a:gd name="T67" fmla="*/ 40 h 72"/>
                  <a:gd name="T68" fmla="*/ 52 w 120"/>
                  <a:gd name="T69" fmla="*/ 42 h 72"/>
                  <a:gd name="T70" fmla="*/ 46 w 120"/>
                  <a:gd name="T71" fmla="*/ 48 h 72"/>
                  <a:gd name="T72" fmla="*/ 42 w 120"/>
                  <a:gd name="T73" fmla="*/ 54 h 72"/>
                  <a:gd name="T74" fmla="*/ 36 w 120"/>
                  <a:gd name="T75" fmla="*/ 60 h 72"/>
                  <a:gd name="T76" fmla="*/ 32 w 120"/>
                  <a:gd name="T77" fmla="*/ 64 h 72"/>
                  <a:gd name="T78" fmla="*/ 26 w 120"/>
                  <a:gd name="T79" fmla="*/ 68 h 72"/>
                  <a:gd name="T80" fmla="*/ 14 w 120"/>
                  <a:gd name="T81" fmla="*/ 70 h 72"/>
                  <a:gd name="T82" fmla="*/ 18 w 120"/>
                  <a:gd name="T83" fmla="*/ 60 h 72"/>
                  <a:gd name="T84" fmla="*/ 18 w 120"/>
                  <a:gd name="T85" fmla="*/ 50 h 72"/>
                  <a:gd name="T86" fmla="*/ 14 w 120"/>
                  <a:gd name="T87" fmla="*/ 44 h 72"/>
                  <a:gd name="T88" fmla="*/ 8 w 120"/>
                  <a:gd name="T89" fmla="*/ 40 h 72"/>
                  <a:gd name="T90" fmla="*/ 0 w 120"/>
                  <a:gd name="T91" fmla="*/ 34 h 72"/>
                  <a:gd name="T92" fmla="*/ 0 w 120"/>
                  <a:gd name="T93" fmla="*/ 28 h 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0"/>
                  <a:gd name="T142" fmla="*/ 0 h 72"/>
                  <a:gd name="T143" fmla="*/ 120 w 120"/>
                  <a:gd name="T144" fmla="*/ 72 h 7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0" h="72">
                    <a:moveTo>
                      <a:pt x="0" y="28"/>
                    </a:moveTo>
                    <a:lnTo>
                      <a:pt x="16" y="28"/>
                    </a:lnTo>
                    <a:lnTo>
                      <a:pt x="18" y="18"/>
                    </a:lnTo>
                    <a:lnTo>
                      <a:pt x="24" y="1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0"/>
                    </a:lnTo>
                    <a:lnTo>
                      <a:pt x="48" y="6"/>
                    </a:lnTo>
                    <a:lnTo>
                      <a:pt x="48" y="10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44" y="18"/>
                    </a:lnTo>
                    <a:lnTo>
                      <a:pt x="50" y="20"/>
                    </a:lnTo>
                    <a:lnTo>
                      <a:pt x="48" y="30"/>
                    </a:lnTo>
                    <a:lnTo>
                      <a:pt x="62" y="30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92" y="30"/>
                    </a:lnTo>
                    <a:lnTo>
                      <a:pt x="96" y="34"/>
                    </a:lnTo>
                    <a:lnTo>
                      <a:pt x="106" y="40"/>
                    </a:lnTo>
                    <a:lnTo>
                      <a:pt x="112" y="46"/>
                    </a:lnTo>
                    <a:lnTo>
                      <a:pt x="116" y="52"/>
                    </a:lnTo>
                    <a:lnTo>
                      <a:pt x="120" y="62"/>
                    </a:lnTo>
                    <a:lnTo>
                      <a:pt x="114" y="62"/>
                    </a:lnTo>
                    <a:lnTo>
                      <a:pt x="106" y="64"/>
                    </a:lnTo>
                    <a:lnTo>
                      <a:pt x="98" y="66"/>
                    </a:lnTo>
                    <a:lnTo>
                      <a:pt x="90" y="70"/>
                    </a:lnTo>
                    <a:lnTo>
                      <a:pt x="82" y="72"/>
                    </a:lnTo>
                    <a:lnTo>
                      <a:pt x="80" y="72"/>
                    </a:lnTo>
                    <a:lnTo>
                      <a:pt x="76" y="72"/>
                    </a:lnTo>
                    <a:lnTo>
                      <a:pt x="74" y="70"/>
                    </a:lnTo>
                    <a:lnTo>
                      <a:pt x="66" y="62"/>
                    </a:lnTo>
                    <a:lnTo>
                      <a:pt x="62" y="54"/>
                    </a:lnTo>
                    <a:lnTo>
                      <a:pt x="58" y="40"/>
                    </a:lnTo>
                    <a:lnTo>
                      <a:pt x="52" y="42"/>
                    </a:lnTo>
                    <a:lnTo>
                      <a:pt x="46" y="48"/>
                    </a:lnTo>
                    <a:lnTo>
                      <a:pt x="42" y="54"/>
                    </a:lnTo>
                    <a:lnTo>
                      <a:pt x="36" y="60"/>
                    </a:lnTo>
                    <a:lnTo>
                      <a:pt x="32" y="64"/>
                    </a:lnTo>
                    <a:lnTo>
                      <a:pt x="26" y="68"/>
                    </a:lnTo>
                    <a:lnTo>
                      <a:pt x="14" y="70"/>
                    </a:lnTo>
                    <a:lnTo>
                      <a:pt x="18" y="60"/>
                    </a:lnTo>
                    <a:lnTo>
                      <a:pt x="18" y="50"/>
                    </a:lnTo>
                    <a:lnTo>
                      <a:pt x="14" y="44"/>
                    </a:lnTo>
                    <a:lnTo>
                      <a:pt x="8" y="40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111" name="Freeform 9"/>
            <p:cNvSpPr>
              <a:spLocks noChangeAspect="1"/>
            </p:cNvSpPr>
            <p:nvPr/>
          </p:nvSpPr>
          <p:spPr bwMode="auto">
            <a:xfrm>
              <a:off x="3738" y="1426"/>
              <a:ext cx="900" cy="699"/>
            </a:xfrm>
            <a:custGeom>
              <a:avLst/>
              <a:gdLst>
                <a:gd name="T0" fmla="*/ 838 w 880"/>
                <a:gd name="T1" fmla="*/ 4208 h 644"/>
                <a:gd name="T2" fmla="*/ 846 w 880"/>
                <a:gd name="T3" fmla="*/ 4549 h 644"/>
                <a:gd name="T4" fmla="*/ 864 w 880"/>
                <a:gd name="T5" fmla="*/ 4826 h 644"/>
                <a:gd name="T6" fmla="*/ 900 w 880"/>
                <a:gd name="T7" fmla="*/ 5003 h 644"/>
                <a:gd name="T8" fmla="*/ 947 w 880"/>
                <a:gd name="T9" fmla="*/ 5254 h 644"/>
                <a:gd name="T10" fmla="*/ 966 w 880"/>
                <a:gd name="T11" fmla="*/ 5108 h 644"/>
                <a:gd name="T12" fmla="*/ 1062 w 880"/>
                <a:gd name="T13" fmla="*/ 4952 h 644"/>
                <a:gd name="T14" fmla="*/ 1123 w 880"/>
                <a:gd name="T15" fmla="*/ 5069 h 644"/>
                <a:gd name="T16" fmla="*/ 1230 w 880"/>
                <a:gd name="T17" fmla="*/ 5254 h 644"/>
                <a:gd name="T18" fmla="*/ 1250 w 880"/>
                <a:gd name="T19" fmla="*/ 5326 h 644"/>
                <a:gd name="T20" fmla="*/ 1369 w 880"/>
                <a:gd name="T21" fmla="*/ 5069 h 644"/>
                <a:gd name="T22" fmla="*/ 1439 w 880"/>
                <a:gd name="T23" fmla="*/ 4866 h 644"/>
                <a:gd name="T24" fmla="*/ 1498 w 880"/>
                <a:gd name="T25" fmla="*/ 4308 h 644"/>
                <a:gd name="T26" fmla="*/ 1506 w 880"/>
                <a:gd name="T27" fmla="*/ 3786 h 644"/>
                <a:gd name="T28" fmla="*/ 1496 w 880"/>
                <a:gd name="T29" fmla="*/ 3540 h 644"/>
                <a:gd name="T30" fmla="*/ 1386 w 880"/>
                <a:gd name="T31" fmla="*/ 3001 h 644"/>
                <a:gd name="T32" fmla="*/ 1412 w 880"/>
                <a:gd name="T33" fmla="*/ 2570 h 644"/>
                <a:gd name="T34" fmla="*/ 1278 w 880"/>
                <a:gd name="T35" fmla="*/ 2397 h 644"/>
                <a:gd name="T36" fmla="*/ 1338 w 880"/>
                <a:gd name="T37" fmla="*/ 2061 h 644"/>
                <a:gd name="T38" fmla="*/ 1386 w 880"/>
                <a:gd name="T39" fmla="*/ 2354 h 644"/>
                <a:gd name="T40" fmla="*/ 1464 w 880"/>
                <a:gd name="T41" fmla="*/ 1998 h 644"/>
                <a:gd name="T42" fmla="*/ 1531 w 880"/>
                <a:gd name="T43" fmla="*/ 1784 h 644"/>
                <a:gd name="T44" fmla="*/ 1577 w 880"/>
                <a:gd name="T45" fmla="*/ 1696 h 644"/>
                <a:gd name="T46" fmla="*/ 1577 w 880"/>
                <a:gd name="T47" fmla="*/ 1282 h 644"/>
                <a:gd name="T48" fmla="*/ 1525 w 880"/>
                <a:gd name="T49" fmla="*/ 879 h 644"/>
                <a:gd name="T50" fmla="*/ 1433 w 880"/>
                <a:gd name="T51" fmla="*/ 721 h 644"/>
                <a:gd name="T52" fmla="*/ 1246 w 880"/>
                <a:gd name="T53" fmla="*/ 218 h 644"/>
                <a:gd name="T54" fmla="*/ 1074 w 880"/>
                <a:gd name="T55" fmla="*/ 4 h 644"/>
                <a:gd name="T56" fmla="*/ 1087 w 880"/>
                <a:gd name="T57" fmla="*/ 357 h 644"/>
                <a:gd name="T58" fmla="*/ 1033 w 880"/>
                <a:gd name="T59" fmla="*/ 596 h 644"/>
                <a:gd name="T60" fmla="*/ 1110 w 880"/>
                <a:gd name="T61" fmla="*/ 905 h 644"/>
                <a:gd name="T62" fmla="*/ 1116 w 880"/>
                <a:gd name="T63" fmla="*/ 1106 h 644"/>
                <a:gd name="T64" fmla="*/ 1074 w 880"/>
                <a:gd name="T65" fmla="*/ 1288 h 644"/>
                <a:gd name="T66" fmla="*/ 1011 w 880"/>
                <a:gd name="T67" fmla="*/ 1352 h 644"/>
                <a:gd name="T68" fmla="*/ 1020 w 880"/>
                <a:gd name="T69" fmla="*/ 1494 h 644"/>
                <a:gd name="T70" fmla="*/ 958 w 880"/>
                <a:gd name="T71" fmla="*/ 1784 h 644"/>
                <a:gd name="T72" fmla="*/ 773 w 880"/>
                <a:gd name="T73" fmla="*/ 1799 h 644"/>
                <a:gd name="T74" fmla="*/ 558 w 880"/>
                <a:gd name="T75" fmla="*/ 1558 h 644"/>
                <a:gd name="T76" fmla="*/ 405 w 880"/>
                <a:gd name="T77" fmla="*/ 1317 h 644"/>
                <a:gd name="T78" fmla="*/ 322 w 880"/>
                <a:gd name="T79" fmla="*/ 879 h 644"/>
                <a:gd name="T80" fmla="*/ 235 w 880"/>
                <a:gd name="T81" fmla="*/ 775 h 644"/>
                <a:gd name="T82" fmla="*/ 179 w 880"/>
                <a:gd name="T83" fmla="*/ 1167 h 644"/>
                <a:gd name="T84" fmla="*/ 137 w 880"/>
                <a:gd name="T85" fmla="*/ 1396 h 644"/>
                <a:gd name="T86" fmla="*/ 94 w 880"/>
                <a:gd name="T87" fmla="*/ 2061 h 644"/>
                <a:gd name="T88" fmla="*/ 0 w 880"/>
                <a:gd name="T89" fmla="*/ 2287 h 644"/>
                <a:gd name="T90" fmla="*/ 48 w 880"/>
                <a:gd name="T91" fmla="*/ 2602 h 644"/>
                <a:gd name="T92" fmla="*/ 82 w 880"/>
                <a:gd name="T93" fmla="*/ 2728 h 644"/>
                <a:gd name="T94" fmla="*/ 149 w 880"/>
                <a:gd name="T95" fmla="*/ 2930 h 644"/>
                <a:gd name="T96" fmla="*/ 209 w 880"/>
                <a:gd name="T97" fmla="*/ 2878 h 644"/>
                <a:gd name="T98" fmla="*/ 215 w 880"/>
                <a:gd name="T99" fmla="*/ 3164 h 644"/>
                <a:gd name="T100" fmla="*/ 215 w 880"/>
                <a:gd name="T101" fmla="*/ 3434 h 644"/>
                <a:gd name="T102" fmla="*/ 281 w 880"/>
                <a:gd name="T103" fmla="*/ 3754 h 644"/>
                <a:gd name="T104" fmla="*/ 349 w 880"/>
                <a:gd name="T105" fmla="*/ 3849 h 644"/>
                <a:gd name="T106" fmla="*/ 445 w 880"/>
                <a:gd name="T107" fmla="*/ 4117 h 644"/>
                <a:gd name="T108" fmla="*/ 527 w 880"/>
                <a:gd name="T109" fmla="*/ 4208 h 644"/>
                <a:gd name="T110" fmla="*/ 568 w 880"/>
                <a:gd name="T111" fmla="*/ 4177 h 644"/>
                <a:gd name="T112" fmla="*/ 653 w 880"/>
                <a:gd name="T113" fmla="*/ 4288 h 644"/>
                <a:gd name="T114" fmla="*/ 718 w 880"/>
                <a:gd name="T115" fmla="*/ 3951 h 644"/>
                <a:gd name="T116" fmla="*/ 756 w 880"/>
                <a:gd name="T117" fmla="*/ 3934 h 644"/>
                <a:gd name="T118" fmla="*/ 801 w 880"/>
                <a:gd name="T119" fmla="*/ 4075 h 6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80"/>
                <a:gd name="T181" fmla="*/ 0 h 644"/>
                <a:gd name="T182" fmla="*/ 880 w 880"/>
                <a:gd name="T183" fmla="*/ 644 h 6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80" h="644">
                  <a:moveTo>
                    <a:pt x="446" y="484"/>
                  </a:moveTo>
                  <a:lnTo>
                    <a:pt x="452" y="484"/>
                  </a:lnTo>
                  <a:lnTo>
                    <a:pt x="456" y="486"/>
                  </a:lnTo>
                  <a:lnTo>
                    <a:pt x="458" y="488"/>
                  </a:lnTo>
                  <a:lnTo>
                    <a:pt x="462" y="496"/>
                  </a:lnTo>
                  <a:lnTo>
                    <a:pt x="462" y="498"/>
                  </a:lnTo>
                  <a:lnTo>
                    <a:pt x="466" y="500"/>
                  </a:lnTo>
                  <a:lnTo>
                    <a:pt x="470" y="500"/>
                  </a:lnTo>
                  <a:lnTo>
                    <a:pt x="472" y="504"/>
                  </a:lnTo>
                  <a:lnTo>
                    <a:pt x="476" y="514"/>
                  </a:lnTo>
                  <a:lnTo>
                    <a:pt x="480" y="532"/>
                  </a:lnTo>
                  <a:lnTo>
                    <a:pt x="478" y="536"/>
                  </a:lnTo>
                  <a:lnTo>
                    <a:pt x="480" y="538"/>
                  </a:lnTo>
                  <a:lnTo>
                    <a:pt x="472" y="540"/>
                  </a:lnTo>
                  <a:lnTo>
                    <a:pt x="468" y="546"/>
                  </a:lnTo>
                  <a:lnTo>
                    <a:pt x="466" y="552"/>
                  </a:lnTo>
                  <a:lnTo>
                    <a:pt x="466" y="558"/>
                  </a:lnTo>
                  <a:lnTo>
                    <a:pt x="468" y="566"/>
                  </a:lnTo>
                  <a:lnTo>
                    <a:pt x="470" y="570"/>
                  </a:lnTo>
                  <a:lnTo>
                    <a:pt x="476" y="572"/>
                  </a:lnTo>
                  <a:lnTo>
                    <a:pt x="482" y="572"/>
                  </a:lnTo>
                  <a:lnTo>
                    <a:pt x="486" y="572"/>
                  </a:lnTo>
                  <a:lnTo>
                    <a:pt x="488" y="574"/>
                  </a:lnTo>
                  <a:lnTo>
                    <a:pt x="490" y="582"/>
                  </a:lnTo>
                  <a:lnTo>
                    <a:pt x="492" y="586"/>
                  </a:lnTo>
                  <a:lnTo>
                    <a:pt x="496" y="588"/>
                  </a:lnTo>
                  <a:lnTo>
                    <a:pt x="500" y="590"/>
                  </a:lnTo>
                  <a:lnTo>
                    <a:pt x="502" y="594"/>
                  </a:lnTo>
                  <a:lnTo>
                    <a:pt x="502" y="598"/>
                  </a:lnTo>
                  <a:lnTo>
                    <a:pt x="500" y="608"/>
                  </a:lnTo>
                  <a:lnTo>
                    <a:pt x="508" y="612"/>
                  </a:lnTo>
                  <a:lnTo>
                    <a:pt x="514" y="616"/>
                  </a:lnTo>
                  <a:lnTo>
                    <a:pt x="520" y="620"/>
                  </a:lnTo>
                  <a:lnTo>
                    <a:pt x="526" y="622"/>
                  </a:lnTo>
                  <a:lnTo>
                    <a:pt x="528" y="624"/>
                  </a:lnTo>
                  <a:lnTo>
                    <a:pt x="532" y="620"/>
                  </a:lnTo>
                  <a:lnTo>
                    <a:pt x="538" y="624"/>
                  </a:lnTo>
                  <a:lnTo>
                    <a:pt x="540" y="624"/>
                  </a:lnTo>
                  <a:lnTo>
                    <a:pt x="544" y="622"/>
                  </a:lnTo>
                  <a:lnTo>
                    <a:pt x="540" y="616"/>
                  </a:lnTo>
                  <a:lnTo>
                    <a:pt x="538" y="608"/>
                  </a:lnTo>
                  <a:lnTo>
                    <a:pt x="538" y="606"/>
                  </a:lnTo>
                  <a:lnTo>
                    <a:pt x="540" y="604"/>
                  </a:lnTo>
                  <a:lnTo>
                    <a:pt x="544" y="600"/>
                  </a:lnTo>
                  <a:lnTo>
                    <a:pt x="556" y="600"/>
                  </a:lnTo>
                  <a:lnTo>
                    <a:pt x="564" y="600"/>
                  </a:lnTo>
                  <a:lnTo>
                    <a:pt x="574" y="598"/>
                  </a:lnTo>
                  <a:lnTo>
                    <a:pt x="582" y="592"/>
                  </a:lnTo>
                  <a:lnTo>
                    <a:pt x="592" y="588"/>
                  </a:lnTo>
                  <a:lnTo>
                    <a:pt x="600" y="586"/>
                  </a:lnTo>
                  <a:lnTo>
                    <a:pt x="606" y="588"/>
                  </a:lnTo>
                  <a:lnTo>
                    <a:pt x="610" y="590"/>
                  </a:lnTo>
                  <a:lnTo>
                    <a:pt x="616" y="592"/>
                  </a:lnTo>
                  <a:lnTo>
                    <a:pt x="622" y="592"/>
                  </a:lnTo>
                  <a:lnTo>
                    <a:pt x="624" y="598"/>
                  </a:lnTo>
                  <a:lnTo>
                    <a:pt x="626" y="602"/>
                  </a:lnTo>
                  <a:lnTo>
                    <a:pt x="634" y="610"/>
                  </a:lnTo>
                  <a:lnTo>
                    <a:pt x="642" y="616"/>
                  </a:lnTo>
                  <a:lnTo>
                    <a:pt x="650" y="618"/>
                  </a:lnTo>
                  <a:lnTo>
                    <a:pt x="666" y="618"/>
                  </a:lnTo>
                  <a:lnTo>
                    <a:pt x="672" y="618"/>
                  </a:lnTo>
                  <a:lnTo>
                    <a:pt x="676" y="620"/>
                  </a:lnTo>
                  <a:lnTo>
                    <a:pt x="686" y="624"/>
                  </a:lnTo>
                  <a:lnTo>
                    <a:pt x="686" y="630"/>
                  </a:lnTo>
                  <a:lnTo>
                    <a:pt x="686" y="636"/>
                  </a:lnTo>
                  <a:lnTo>
                    <a:pt x="688" y="642"/>
                  </a:lnTo>
                  <a:lnTo>
                    <a:pt x="694" y="644"/>
                  </a:lnTo>
                  <a:lnTo>
                    <a:pt x="698" y="638"/>
                  </a:lnTo>
                  <a:lnTo>
                    <a:pt x="696" y="636"/>
                  </a:lnTo>
                  <a:lnTo>
                    <a:pt x="696" y="632"/>
                  </a:lnTo>
                  <a:lnTo>
                    <a:pt x="694" y="626"/>
                  </a:lnTo>
                  <a:lnTo>
                    <a:pt x="712" y="622"/>
                  </a:lnTo>
                  <a:lnTo>
                    <a:pt x="724" y="614"/>
                  </a:lnTo>
                  <a:lnTo>
                    <a:pt x="748" y="598"/>
                  </a:lnTo>
                  <a:lnTo>
                    <a:pt x="748" y="608"/>
                  </a:lnTo>
                  <a:lnTo>
                    <a:pt x="760" y="608"/>
                  </a:lnTo>
                  <a:lnTo>
                    <a:pt x="764" y="602"/>
                  </a:lnTo>
                  <a:lnTo>
                    <a:pt x="768" y="600"/>
                  </a:lnTo>
                  <a:lnTo>
                    <a:pt x="778" y="596"/>
                  </a:lnTo>
                  <a:lnTo>
                    <a:pt x="788" y="594"/>
                  </a:lnTo>
                  <a:lnTo>
                    <a:pt x="792" y="592"/>
                  </a:lnTo>
                  <a:lnTo>
                    <a:pt x="796" y="588"/>
                  </a:lnTo>
                  <a:lnTo>
                    <a:pt x="796" y="590"/>
                  </a:lnTo>
                  <a:lnTo>
                    <a:pt x="802" y="578"/>
                  </a:lnTo>
                  <a:lnTo>
                    <a:pt x="808" y="570"/>
                  </a:lnTo>
                  <a:lnTo>
                    <a:pt x="826" y="556"/>
                  </a:lnTo>
                  <a:lnTo>
                    <a:pt x="830" y="550"/>
                  </a:lnTo>
                  <a:lnTo>
                    <a:pt x="832" y="544"/>
                  </a:lnTo>
                  <a:lnTo>
                    <a:pt x="832" y="534"/>
                  </a:lnTo>
                  <a:lnTo>
                    <a:pt x="832" y="524"/>
                  </a:lnTo>
                  <a:lnTo>
                    <a:pt x="836" y="512"/>
                  </a:lnTo>
                  <a:lnTo>
                    <a:pt x="844" y="500"/>
                  </a:lnTo>
                  <a:lnTo>
                    <a:pt x="850" y="486"/>
                  </a:lnTo>
                  <a:lnTo>
                    <a:pt x="852" y="480"/>
                  </a:lnTo>
                  <a:lnTo>
                    <a:pt x="852" y="474"/>
                  </a:lnTo>
                  <a:lnTo>
                    <a:pt x="850" y="462"/>
                  </a:lnTo>
                  <a:lnTo>
                    <a:pt x="848" y="456"/>
                  </a:lnTo>
                  <a:lnTo>
                    <a:pt x="840" y="450"/>
                  </a:lnTo>
                  <a:lnTo>
                    <a:pt x="830" y="448"/>
                  </a:lnTo>
                  <a:lnTo>
                    <a:pt x="836" y="440"/>
                  </a:lnTo>
                  <a:lnTo>
                    <a:pt x="844" y="434"/>
                  </a:lnTo>
                  <a:lnTo>
                    <a:pt x="836" y="428"/>
                  </a:lnTo>
                  <a:lnTo>
                    <a:pt x="832" y="424"/>
                  </a:lnTo>
                  <a:lnTo>
                    <a:pt x="830" y="420"/>
                  </a:lnTo>
                  <a:lnTo>
                    <a:pt x="834" y="420"/>
                  </a:lnTo>
                  <a:lnTo>
                    <a:pt x="824" y="406"/>
                  </a:lnTo>
                  <a:lnTo>
                    <a:pt x="816" y="392"/>
                  </a:lnTo>
                  <a:lnTo>
                    <a:pt x="806" y="378"/>
                  </a:lnTo>
                  <a:lnTo>
                    <a:pt x="792" y="366"/>
                  </a:lnTo>
                  <a:lnTo>
                    <a:pt x="780" y="362"/>
                  </a:lnTo>
                  <a:lnTo>
                    <a:pt x="774" y="358"/>
                  </a:lnTo>
                  <a:lnTo>
                    <a:pt x="772" y="356"/>
                  </a:lnTo>
                  <a:lnTo>
                    <a:pt x="772" y="352"/>
                  </a:lnTo>
                  <a:lnTo>
                    <a:pt x="772" y="346"/>
                  </a:lnTo>
                  <a:lnTo>
                    <a:pt x="774" y="338"/>
                  </a:lnTo>
                  <a:lnTo>
                    <a:pt x="778" y="334"/>
                  </a:lnTo>
                  <a:lnTo>
                    <a:pt x="782" y="330"/>
                  </a:lnTo>
                  <a:lnTo>
                    <a:pt x="804" y="314"/>
                  </a:lnTo>
                  <a:lnTo>
                    <a:pt x="788" y="306"/>
                  </a:lnTo>
                  <a:lnTo>
                    <a:pt x="780" y="302"/>
                  </a:lnTo>
                  <a:lnTo>
                    <a:pt x="772" y="300"/>
                  </a:lnTo>
                  <a:lnTo>
                    <a:pt x="768" y="302"/>
                  </a:lnTo>
                  <a:lnTo>
                    <a:pt x="762" y="306"/>
                  </a:lnTo>
                  <a:lnTo>
                    <a:pt x="758" y="310"/>
                  </a:lnTo>
                  <a:lnTo>
                    <a:pt x="754" y="310"/>
                  </a:lnTo>
                  <a:lnTo>
                    <a:pt x="712" y="284"/>
                  </a:lnTo>
                  <a:lnTo>
                    <a:pt x="712" y="280"/>
                  </a:lnTo>
                  <a:lnTo>
                    <a:pt x="716" y="278"/>
                  </a:lnTo>
                  <a:lnTo>
                    <a:pt x="720" y="274"/>
                  </a:lnTo>
                  <a:lnTo>
                    <a:pt x="726" y="272"/>
                  </a:lnTo>
                  <a:lnTo>
                    <a:pt x="732" y="268"/>
                  </a:lnTo>
                  <a:lnTo>
                    <a:pt x="738" y="256"/>
                  </a:lnTo>
                  <a:lnTo>
                    <a:pt x="746" y="244"/>
                  </a:lnTo>
                  <a:lnTo>
                    <a:pt x="750" y="240"/>
                  </a:lnTo>
                  <a:lnTo>
                    <a:pt x="756" y="240"/>
                  </a:lnTo>
                  <a:lnTo>
                    <a:pt x="760" y="240"/>
                  </a:lnTo>
                  <a:lnTo>
                    <a:pt x="764" y="244"/>
                  </a:lnTo>
                  <a:lnTo>
                    <a:pt x="766" y="252"/>
                  </a:lnTo>
                  <a:lnTo>
                    <a:pt x="768" y="280"/>
                  </a:lnTo>
                  <a:lnTo>
                    <a:pt x="772" y="280"/>
                  </a:lnTo>
                  <a:lnTo>
                    <a:pt x="778" y="276"/>
                  </a:lnTo>
                  <a:lnTo>
                    <a:pt x="786" y="268"/>
                  </a:lnTo>
                  <a:lnTo>
                    <a:pt x="794" y="260"/>
                  </a:lnTo>
                  <a:lnTo>
                    <a:pt x="798" y="258"/>
                  </a:lnTo>
                  <a:lnTo>
                    <a:pt x="804" y="258"/>
                  </a:lnTo>
                  <a:lnTo>
                    <a:pt x="808" y="250"/>
                  </a:lnTo>
                  <a:lnTo>
                    <a:pt x="816" y="238"/>
                  </a:lnTo>
                  <a:lnTo>
                    <a:pt x="828" y="224"/>
                  </a:lnTo>
                  <a:lnTo>
                    <a:pt x="832" y="226"/>
                  </a:lnTo>
                  <a:lnTo>
                    <a:pt x="838" y="228"/>
                  </a:lnTo>
                  <a:lnTo>
                    <a:pt x="850" y="228"/>
                  </a:lnTo>
                  <a:lnTo>
                    <a:pt x="848" y="222"/>
                  </a:lnTo>
                  <a:lnTo>
                    <a:pt x="850" y="218"/>
                  </a:lnTo>
                  <a:lnTo>
                    <a:pt x="854" y="212"/>
                  </a:lnTo>
                  <a:lnTo>
                    <a:pt x="862" y="200"/>
                  </a:lnTo>
                  <a:lnTo>
                    <a:pt x="866" y="204"/>
                  </a:lnTo>
                  <a:lnTo>
                    <a:pt x="870" y="206"/>
                  </a:lnTo>
                  <a:lnTo>
                    <a:pt x="874" y="204"/>
                  </a:lnTo>
                  <a:lnTo>
                    <a:pt x="878" y="202"/>
                  </a:lnTo>
                  <a:lnTo>
                    <a:pt x="878" y="198"/>
                  </a:lnTo>
                  <a:lnTo>
                    <a:pt x="880" y="202"/>
                  </a:lnTo>
                  <a:lnTo>
                    <a:pt x="872" y="182"/>
                  </a:lnTo>
                  <a:lnTo>
                    <a:pt x="868" y="174"/>
                  </a:lnTo>
                  <a:lnTo>
                    <a:pt x="860" y="168"/>
                  </a:lnTo>
                  <a:lnTo>
                    <a:pt x="860" y="152"/>
                  </a:lnTo>
                  <a:lnTo>
                    <a:pt x="872" y="156"/>
                  </a:lnTo>
                  <a:lnTo>
                    <a:pt x="880" y="162"/>
                  </a:lnTo>
                  <a:lnTo>
                    <a:pt x="880" y="152"/>
                  </a:lnTo>
                  <a:lnTo>
                    <a:pt x="880" y="146"/>
                  </a:lnTo>
                  <a:lnTo>
                    <a:pt x="880" y="132"/>
                  </a:lnTo>
                  <a:lnTo>
                    <a:pt x="878" y="118"/>
                  </a:lnTo>
                  <a:lnTo>
                    <a:pt x="874" y="106"/>
                  </a:lnTo>
                  <a:lnTo>
                    <a:pt x="866" y="92"/>
                  </a:lnTo>
                  <a:lnTo>
                    <a:pt x="858" y="98"/>
                  </a:lnTo>
                  <a:lnTo>
                    <a:pt x="850" y="104"/>
                  </a:lnTo>
                  <a:lnTo>
                    <a:pt x="844" y="108"/>
                  </a:lnTo>
                  <a:lnTo>
                    <a:pt x="832" y="110"/>
                  </a:lnTo>
                  <a:lnTo>
                    <a:pt x="826" y="110"/>
                  </a:lnTo>
                  <a:lnTo>
                    <a:pt x="820" y="108"/>
                  </a:lnTo>
                  <a:lnTo>
                    <a:pt x="812" y="102"/>
                  </a:lnTo>
                  <a:lnTo>
                    <a:pt x="806" y="94"/>
                  </a:lnTo>
                  <a:lnTo>
                    <a:pt x="800" y="86"/>
                  </a:lnTo>
                  <a:lnTo>
                    <a:pt x="786" y="80"/>
                  </a:lnTo>
                  <a:lnTo>
                    <a:pt x="772" y="76"/>
                  </a:lnTo>
                  <a:lnTo>
                    <a:pt x="756" y="72"/>
                  </a:lnTo>
                  <a:lnTo>
                    <a:pt x="742" y="66"/>
                  </a:lnTo>
                  <a:lnTo>
                    <a:pt x="730" y="58"/>
                  </a:lnTo>
                  <a:lnTo>
                    <a:pt x="718" y="48"/>
                  </a:lnTo>
                  <a:lnTo>
                    <a:pt x="694" y="26"/>
                  </a:lnTo>
                  <a:lnTo>
                    <a:pt x="682" y="16"/>
                  </a:lnTo>
                  <a:lnTo>
                    <a:pt x="668" y="8"/>
                  </a:lnTo>
                  <a:lnTo>
                    <a:pt x="650" y="2"/>
                  </a:lnTo>
                  <a:lnTo>
                    <a:pt x="628" y="0"/>
                  </a:lnTo>
                  <a:lnTo>
                    <a:pt x="614" y="0"/>
                  </a:lnTo>
                  <a:lnTo>
                    <a:pt x="604" y="2"/>
                  </a:lnTo>
                  <a:lnTo>
                    <a:pt x="598" y="4"/>
                  </a:lnTo>
                  <a:lnTo>
                    <a:pt x="594" y="8"/>
                  </a:lnTo>
                  <a:lnTo>
                    <a:pt x="592" y="12"/>
                  </a:lnTo>
                  <a:lnTo>
                    <a:pt x="590" y="18"/>
                  </a:lnTo>
                  <a:lnTo>
                    <a:pt x="594" y="20"/>
                  </a:lnTo>
                  <a:lnTo>
                    <a:pt x="598" y="24"/>
                  </a:lnTo>
                  <a:lnTo>
                    <a:pt x="604" y="32"/>
                  </a:lnTo>
                  <a:lnTo>
                    <a:pt x="606" y="42"/>
                  </a:lnTo>
                  <a:lnTo>
                    <a:pt x="608" y="54"/>
                  </a:lnTo>
                  <a:lnTo>
                    <a:pt x="608" y="60"/>
                  </a:lnTo>
                  <a:lnTo>
                    <a:pt x="608" y="66"/>
                  </a:lnTo>
                  <a:lnTo>
                    <a:pt x="604" y="70"/>
                  </a:lnTo>
                  <a:lnTo>
                    <a:pt x="602" y="72"/>
                  </a:lnTo>
                  <a:lnTo>
                    <a:pt x="590" y="72"/>
                  </a:lnTo>
                  <a:lnTo>
                    <a:pt x="576" y="70"/>
                  </a:lnTo>
                  <a:lnTo>
                    <a:pt x="578" y="94"/>
                  </a:lnTo>
                  <a:lnTo>
                    <a:pt x="578" y="100"/>
                  </a:lnTo>
                  <a:lnTo>
                    <a:pt x="582" y="104"/>
                  </a:lnTo>
                  <a:lnTo>
                    <a:pt x="584" y="108"/>
                  </a:lnTo>
                  <a:lnTo>
                    <a:pt x="590" y="108"/>
                  </a:lnTo>
                  <a:lnTo>
                    <a:pt x="610" y="108"/>
                  </a:lnTo>
                  <a:lnTo>
                    <a:pt x="618" y="106"/>
                  </a:lnTo>
                  <a:lnTo>
                    <a:pt x="626" y="104"/>
                  </a:lnTo>
                  <a:lnTo>
                    <a:pt x="636" y="106"/>
                  </a:lnTo>
                  <a:lnTo>
                    <a:pt x="646" y="112"/>
                  </a:lnTo>
                  <a:lnTo>
                    <a:pt x="656" y="120"/>
                  </a:lnTo>
                  <a:lnTo>
                    <a:pt x="662" y="128"/>
                  </a:lnTo>
                  <a:lnTo>
                    <a:pt x="640" y="130"/>
                  </a:lnTo>
                  <a:lnTo>
                    <a:pt x="622" y="132"/>
                  </a:lnTo>
                  <a:lnTo>
                    <a:pt x="618" y="136"/>
                  </a:lnTo>
                  <a:lnTo>
                    <a:pt x="618" y="140"/>
                  </a:lnTo>
                  <a:lnTo>
                    <a:pt x="616" y="144"/>
                  </a:lnTo>
                  <a:lnTo>
                    <a:pt x="616" y="150"/>
                  </a:lnTo>
                  <a:lnTo>
                    <a:pt x="612" y="152"/>
                  </a:lnTo>
                  <a:lnTo>
                    <a:pt x="608" y="152"/>
                  </a:lnTo>
                  <a:lnTo>
                    <a:pt x="598" y="154"/>
                  </a:lnTo>
                  <a:lnTo>
                    <a:pt x="594" y="156"/>
                  </a:lnTo>
                  <a:lnTo>
                    <a:pt x="590" y="160"/>
                  </a:lnTo>
                  <a:lnTo>
                    <a:pt x="584" y="162"/>
                  </a:lnTo>
                  <a:lnTo>
                    <a:pt x="578" y="164"/>
                  </a:lnTo>
                  <a:lnTo>
                    <a:pt x="572" y="164"/>
                  </a:lnTo>
                  <a:lnTo>
                    <a:pt x="568" y="162"/>
                  </a:lnTo>
                  <a:lnTo>
                    <a:pt x="564" y="160"/>
                  </a:lnTo>
                  <a:lnTo>
                    <a:pt x="560" y="160"/>
                  </a:lnTo>
                  <a:lnTo>
                    <a:pt x="556" y="162"/>
                  </a:lnTo>
                  <a:lnTo>
                    <a:pt x="554" y="166"/>
                  </a:lnTo>
                  <a:lnTo>
                    <a:pt x="554" y="170"/>
                  </a:lnTo>
                  <a:lnTo>
                    <a:pt x="556" y="172"/>
                  </a:lnTo>
                  <a:lnTo>
                    <a:pt x="562" y="176"/>
                  </a:lnTo>
                  <a:lnTo>
                    <a:pt x="568" y="178"/>
                  </a:lnTo>
                  <a:lnTo>
                    <a:pt x="570" y="180"/>
                  </a:lnTo>
                  <a:lnTo>
                    <a:pt x="570" y="184"/>
                  </a:lnTo>
                  <a:lnTo>
                    <a:pt x="570" y="188"/>
                  </a:lnTo>
                  <a:lnTo>
                    <a:pt x="566" y="194"/>
                  </a:lnTo>
                  <a:lnTo>
                    <a:pt x="556" y="202"/>
                  </a:lnTo>
                  <a:lnTo>
                    <a:pt x="546" y="208"/>
                  </a:lnTo>
                  <a:lnTo>
                    <a:pt x="534" y="212"/>
                  </a:lnTo>
                  <a:lnTo>
                    <a:pt x="502" y="212"/>
                  </a:lnTo>
                  <a:lnTo>
                    <a:pt x="492" y="220"/>
                  </a:lnTo>
                  <a:lnTo>
                    <a:pt x="486" y="224"/>
                  </a:lnTo>
                  <a:lnTo>
                    <a:pt x="478" y="226"/>
                  </a:lnTo>
                  <a:lnTo>
                    <a:pt x="462" y="224"/>
                  </a:lnTo>
                  <a:lnTo>
                    <a:pt x="446" y="220"/>
                  </a:lnTo>
                  <a:lnTo>
                    <a:pt x="432" y="214"/>
                  </a:lnTo>
                  <a:lnTo>
                    <a:pt x="422" y="208"/>
                  </a:lnTo>
                  <a:lnTo>
                    <a:pt x="374" y="208"/>
                  </a:lnTo>
                  <a:lnTo>
                    <a:pt x="374" y="206"/>
                  </a:lnTo>
                  <a:lnTo>
                    <a:pt x="338" y="206"/>
                  </a:lnTo>
                  <a:lnTo>
                    <a:pt x="330" y="200"/>
                  </a:lnTo>
                  <a:lnTo>
                    <a:pt x="320" y="192"/>
                  </a:lnTo>
                  <a:lnTo>
                    <a:pt x="312" y="184"/>
                  </a:lnTo>
                  <a:lnTo>
                    <a:pt x="302" y="178"/>
                  </a:lnTo>
                  <a:lnTo>
                    <a:pt x="292" y="172"/>
                  </a:lnTo>
                  <a:lnTo>
                    <a:pt x="282" y="170"/>
                  </a:lnTo>
                  <a:lnTo>
                    <a:pt x="272" y="166"/>
                  </a:lnTo>
                  <a:lnTo>
                    <a:pt x="262" y="162"/>
                  </a:lnTo>
                  <a:lnTo>
                    <a:pt x="230" y="162"/>
                  </a:lnTo>
                  <a:lnTo>
                    <a:pt x="226" y="156"/>
                  </a:lnTo>
                  <a:lnTo>
                    <a:pt x="222" y="150"/>
                  </a:lnTo>
                  <a:lnTo>
                    <a:pt x="218" y="134"/>
                  </a:lnTo>
                  <a:lnTo>
                    <a:pt x="214" y="126"/>
                  </a:lnTo>
                  <a:lnTo>
                    <a:pt x="208" y="120"/>
                  </a:lnTo>
                  <a:lnTo>
                    <a:pt x="196" y="110"/>
                  </a:lnTo>
                  <a:lnTo>
                    <a:pt x="188" y="106"/>
                  </a:lnTo>
                  <a:lnTo>
                    <a:pt x="180" y="104"/>
                  </a:lnTo>
                  <a:lnTo>
                    <a:pt x="166" y="98"/>
                  </a:lnTo>
                  <a:lnTo>
                    <a:pt x="158" y="96"/>
                  </a:lnTo>
                  <a:lnTo>
                    <a:pt x="152" y="92"/>
                  </a:lnTo>
                  <a:lnTo>
                    <a:pt x="148" y="88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32" y="92"/>
                  </a:lnTo>
                  <a:lnTo>
                    <a:pt x="124" y="100"/>
                  </a:lnTo>
                  <a:lnTo>
                    <a:pt x="136" y="116"/>
                  </a:lnTo>
                  <a:lnTo>
                    <a:pt x="126" y="124"/>
                  </a:lnTo>
                  <a:lnTo>
                    <a:pt x="118" y="126"/>
                  </a:lnTo>
                  <a:lnTo>
                    <a:pt x="108" y="124"/>
                  </a:lnTo>
                  <a:lnTo>
                    <a:pt x="96" y="120"/>
                  </a:lnTo>
                  <a:lnTo>
                    <a:pt x="100" y="138"/>
                  </a:lnTo>
                  <a:lnTo>
                    <a:pt x="100" y="150"/>
                  </a:lnTo>
                  <a:lnTo>
                    <a:pt x="98" y="158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4" y="160"/>
                  </a:lnTo>
                  <a:lnTo>
                    <a:pt x="74" y="156"/>
                  </a:lnTo>
                  <a:lnTo>
                    <a:pt x="76" y="166"/>
                  </a:lnTo>
                  <a:lnTo>
                    <a:pt x="82" y="176"/>
                  </a:lnTo>
                  <a:lnTo>
                    <a:pt x="86" y="188"/>
                  </a:lnTo>
                  <a:lnTo>
                    <a:pt x="88" y="200"/>
                  </a:lnTo>
                  <a:lnTo>
                    <a:pt x="86" y="208"/>
                  </a:lnTo>
                  <a:lnTo>
                    <a:pt x="82" y="214"/>
                  </a:lnTo>
                  <a:lnTo>
                    <a:pt x="70" y="230"/>
                  </a:lnTo>
                  <a:lnTo>
                    <a:pt x="54" y="244"/>
                  </a:lnTo>
                  <a:lnTo>
                    <a:pt x="42" y="252"/>
                  </a:lnTo>
                  <a:lnTo>
                    <a:pt x="30" y="254"/>
                  </a:lnTo>
                  <a:lnTo>
                    <a:pt x="16" y="256"/>
                  </a:lnTo>
                  <a:lnTo>
                    <a:pt x="10" y="258"/>
                  </a:lnTo>
                  <a:lnTo>
                    <a:pt x="6" y="262"/>
                  </a:lnTo>
                  <a:lnTo>
                    <a:pt x="2" y="266"/>
                  </a:lnTo>
                  <a:lnTo>
                    <a:pt x="0" y="272"/>
                  </a:lnTo>
                  <a:lnTo>
                    <a:pt x="2" y="276"/>
                  </a:lnTo>
                  <a:lnTo>
                    <a:pt x="6" y="280"/>
                  </a:lnTo>
                  <a:lnTo>
                    <a:pt x="16" y="286"/>
                  </a:lnTo>
                  <a:lnTo>
                    <a:pt x="26" y="296"/>
                  </a:lnTo>
                  <a:lnTo>
                    <a:pt x="30" y="300"/>
                  </a:lnTo>
                  <a:lnTo>
                    <a:pt x="30" y="308"/>
                  </a:lnTo>
                  <a:lnTo>
                    <a:pt x="22" y="308"/>
                  </a:lnTo>
                  <a:lnTo>
                    <a:pt x="12" y="310"/>
                  </a:lnTo>
                  <a:lnTo>
                    <a:pt x="14" y="310"/>
                  </a:lnTo>
                  <a:lnTo>
                    <a:pt x="22" y="314"/>
                  </a:lnTo>
                  <a:lnTo>
                    <a:pt x="30" y="318"/>
                  </a:lnTo>
                  <a:lnTo>
                    <a:pt x="30" y="320"/>
                  </a:lnTo>
                  <a:lnTo>
                    <a:pt x="40" y="320"/>
                  </a:lnTo>
                  <a:lnTo>
                    <a:pt x="48" y="324"/>
                  </a:lnTo>
                  <a:lnTo>
                    <a:pt x="54" y="330"/>
                  </a:lnTo>
                  <a:lnTo>
                    <a:pt x="58" y="338"/>
                  </a:lnTo>
                  <a:lnTo>
                    <a:pt x="62" y="342"/>
                  </a:lnTo>
                  <a:lnTo>
                    <a:pt x="68" y="344"/>
                  </a:lnTo>
                  <a:lnTo>
                    <a:pt x="74" y="344"/>
                  </a:lnTo>
                  <a:lnTo>
                    <a:pt x="80" y="346"/>
                  </a:lnTo>
                  <a:lnTo>
                    <a:pt x="84" y="348"/>
                  </a:lnTo>
                  <a:lnTo>
                    <a:pt x="88" y="350"/>
                  </a:lnTo>
                  <a:lnTo>
                    <a:pt x="90" y="350"/>
                  </a:lnTo>
                  <a:lnTo>
                    <a:pt x="88" y="352"/>
                  </a:lnTo>
                  <a:lnTo>
                    <a:pt x="98" y="344"/>
                  </a:lnTo>
                  <a:lnTo>
                    <a:pt x="102" y="342"/>
                  </a:lnTo>
                  <a:lnTo>
                    <a:pt x="108" y="342"/>
                  </a:lnTo>
                  <a:lnTo>
                    <a:pt x="116" y="342"/>
                  </a:lnTo>
                  <a:lnTo>
                    <a:pt x="122" y="346"/>
                  </a:lnTo>
                  <a:lnTo>
                    <a:pt x="126" y="348"/>
                  </a:lnTo>
                  <a:lnTo>
                    <a:pt x="132" y="350"/>
                  </a:lnTo>
                  <a:lnTo>
                    <a:pt x="132" y="356"/>
                  </a:lnTo>
                  <a:lnTo>
                    <a:pt x="130" y="360"/>
                  </a:lnTo>
                  <a:lnTo>
                    <a:pt x="124" y="368"/>
                  </a:lnTo>
                  <a:lnTo>
                    <a:pt x="120" y="376"/>
                  </a:lnTo>
                  <a:lnTo>
                    <a:pt x="118" y="384"/>
                  </a:lnTo>
                  <a:lnTo>
                    <a:pt x="120" y="388"/>
                  </a:lnTo>
                  <a:lnTo>
                    <a:pt x="124" y="394"/>
                  </a:lnTo>
                  <a:lnTo>
                    <a:pt x="132" y="402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0" y="408"/>
                  </a:lnTo>
                  <a:lnTo>
                    <a:pt x="122" y="416"/>
                  </a:lnTo>
                  <a:lnTo>
                    <a:pt x="122" y="420"/>
                  </a:lnTo>
                  <a:lnTo>
                    <a:pt x="126" y="424"/>
                  </a:lnTo>
                  <a:lnTo>
                    <a:pt x="128" y="428"/>
                  </a:lnTo>
                  <a:lnTo>
                    <a:pt x="136" y="432"/>
                  </a:lnTo>
                  <a:lnTo>
                    <a:pt x="146" y="438"/>
                  </a:lnTo>
                  <a:lnTo>
                    <a:pt x="156" y="446"/>
                  </a:lnTo>
                  <a:lnTo>
                    <a:pt x="164" y="454"/>
                  </a:lnTo>
                  <a:lnTo>
                    <a:pt x="170" y="454"/>
                  </a:lnTo>
                  <a:lnTo>
                    <a:pt x="174" y="454"/>
                  </a:lnTo>
                  <a:lnTo>
                    <a:pt x="176" y="452"/>
                  </a:lnTo>
                  <a:lnTo>
                    <a:pt x="178" y="450"/>
                  </a:lnTo>
                  <a:lnTo>
                    <a:pt x="182" y="450"/>
                  </a:lnTo>
                  <a:lnTo>
                    <a:pt x="194" y="458"/>
                  </a:lnTo>
                  <a:lnTo>
                    <a:pt x="204" y="468"/>
                  </a:lnTo>
                  <a:lnTo>
                    <a:pt x="214" y="474"/>
                  </a:lnTo>
                  <a:lnTo>
                    <a:pt x="224" y="478"/>
                  </a:lnTo>
                  <a:lnTo>
                    <a:pt x="236" y="482"/>
                  </a:lnTo>
                  <a:lnTo>
                    <a:pt x="240" y="484"/>
                  </a:lnTo>
                  <a:lnTo>
                    <a:pt x="244" y="488"/>
                  </a:lnTo>
                  <a:lnTo>
                    <a:pt x="248" y="490"/>
                  </a:lnTo>
                  <a:lnTo>
                    <a:pt x="254" y="492"/>
                  </a:lnTo>
                  <a:lnTo>
                    <a:pt x="258" y="494"/>
                  </a:lnTo>
                  <a:lnTo>
                    <a:pt x="260" y="492"/>
                  </a:lnTo>
                  <a:lnTo>
                    <a:pt x="262" y="492"/>
                  </a:lnTo>
                  <a:lnTo>
                    <a:pt x="268" y="498"/>
                  </a:lnTo>
                  <a:lnTo>
                    <a:pt x="276" y="500"/>
                  </a:lnTo>
                  <a:lnTo>
                    <a:pt x="294" y="500"/>
                  </a:lnTo>
                  <a:lnTo>
                    <a:pt x="294" y="502"/>
                  </a:lnTo>
                  <a:lnTo>
                    <a:pt x="294" y="498"/>
                  </a:lnTo>
                  <a:lnTo>
                    <a:pt x="298" y="496"/>
                  </a:lnTo>
                  <a:lnTo>
                    <a:pt x="306" y="494"/>
                  </a:lnTo>
                  <a:lnTo>
                    <a:pt x="308" y="506"/>
                  </a:lnTo>
                  <a:lnTo>
                    <a:pt x="312" y="502"/>
                  </a:lnTo>
                  <a:lnTo>
                    <a:pt x="316" y="496"/>
                  </a:lnTo>
                  <a:lnTo>
                    <a:pt x="320" y="492"/>
                  </a:lnTo>
                  <a:lnTo>
                    <a:pt x="324" y="490"/>
                  </a:lnTo>
                  <a:lnTo>
                    <a:pt x="336" y="492"/>
                  </a:lnTo>
                  <a:lnTo>
                    <a:pt x="346" y="498"/>
                  </a:lnTo>
                  <a:lnTo>
                    <a:pt x="356" y="506"/>
                  </a:lnTo>
                  <a:lnTo>
                    <a:pt x="362" y="512"/>
                  </a:lnTo>
                  <a:lnTo>
                    <a:pt x="364" y="510"/>
                  </a:lnTo>
                  <a:lnTo>
                    <a:pt x="362" y="512"/>
                  </a:lnTo>
                  <a:lnTo>
                    <a:pt x="366" y="504"/>
                  </a:lnTo>
                  <a:lnTo>
                    <a:pt x="370" y="494"/>
                  </a:lnTo>
                  <a:lnTo>
                    <a:pt x="374" y="486"/>
                  </a:lnTo>
                  <a:lnTo>
                    <a:pt x="382" y="478"/>
                  </a:lnTo>
                  <a:lnTo>
                    <a:pt x="390" y="474"/>
                  </a:lnTo>
                  <a:lnTo>
                    <a:pt x="400" y="470"/>
                  </a:lnTo>
                  <a:lnTo>
                    <a:pt x="402" y="472"/>
                  </a:lnTo>
                  <a:lnTo>
                    <a:pt x="404" y="472"/>
                  </a:lnTo>
                  <a:lnTo>
                    <a:pt x="408" y="474"/>
                  </a:lnTo>
                  <a:lnTo>
                    <a:pt x="410" y="472"/>
                  </a:lnTo>
                  <a:lnTo>
                    <a:pt x="414" y="470"/>
                  </a:lnTo>
                  <a:lnTo>
                    <a:pt x="416" y="468"/>
                  </a:lnTo>
                  <a:lnTo>
                    <a:pt x="422" y="468"/>
                  </a:lnTo>
                  <a:lnTo>
                    <a:pt x="430" y="476"/>
                  </a:lnTo>
                  <a:lnTo>
                    <a:pt x="430" y="480"/>
                  </a:lnTo>
                  <a:lnTo>
                    <a:pt x="430" y="482"/>
                  </a:lnTo>
                  <a:lnTo>
                    <a:pt x="434" y="486"/>
                  </a:lnTo>
                  <a:lnTo>
                    <a:pt x="440" y="488"/>
                  </a:lnTo>
                  <a:lnTo>
                    <a:pt x="446" y="488"/>
                  </a:lnTo>
                  <a:lnTo>
                    <a:pt x="446" y="4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12" name="Freeform 10"/>
            <p:cNvSpPr>
              <a:spLocks noChangeAspect="1"/>
            </p:cNvSpPr>
            <p:nvPr/>
          </p:nvSpPr>
          <p:spPr bwMode="auto">
            <a:xfrm>
              <a:off x="3550" y="1735"/>
              <a:ext cx="219" cy="198"/>
            </a:xfrm>
            <a:custGeom>
              <a:avLst/>
              <a:gdLst>
                <a:gd name="T0" fmla="*/ 339 w 214"/>
                <a:gd name="T1" fmla="*/ 246 h 182"/>
                <a:gd name="T2" fmla="*/ 312 w 214"/>
                <a:gd name="T3" fmla="*/ 268 h 182"/>
                <a:gd name="T4" fmla="*/ 298 w 214"/>
                <a:gd name="T5" fmla="*/ 246 h 182"/>
                <a:gd name="T6" fmla="*/ 281 w 214"/>
                <a:gd name="T7" fmla="*/ 83 h 182"/>
                <a:gd name="T8" fmla="*/ 266 w 214"/>
                <a:gd name="T9" fmla="*/ 4 h 182"/>
                <a:gd name="T10" fmla="*/ 239 w 214"/>
                <a:gd name="T11" fmla="*/ 162 h 182"/>
                <a:gd name="T12" fmla="*/ 211 w 214"/>
                <a:gd name="T13" fmla="*/ 268 h 182"/>
                <a:gd name="T14" fmla="*/ 144 w 214"/>
                <a:gd name="T15" fmla="*/ 268 h 182"/>
                <a:gd name="T16" fmla="*/ 87 w 214"/>
                <a:gd name="T17" fmla="*/ 409 h 182"/>
                <a:gd name="T18" fmla="*/ 64 w 214"/>
                <a:gd name="T19" fmla="*/ 523 h 182"/>
                <a:gd name="T20" fmla="*/ 52 w 214"/>
                <a:gd name="T21" fmla="*/ 573 h 182"/>
                <a:gd name="T22" fmla="*/ 14 w 214"/>
                <a:gd name="T23" fmla="*/ 555 h 182"/>
                <a:gd name="T24" fmla="*/ 4 w 214"/>
                <a:gd name="T25" fmla="*/ 573 h 182"/>
                <a:gd name="T26" fmla="*/ 4 w 214"/>
                <a:gd name="T27" fmla="*/ 555 h 182"/>
                <a:gd name="T28" fmla="*/ 0 w 214"/>
                <a:gd name="T29" fmla="*/ 818 h 182"/>
                <a:gd name="T30" fmla="*/ 4 w 214"/>
                <a:gd name="T31" fmla="*/ 1005 h 182"/>
                <a:gd name="T32" fmla="*/ 10 w 214"/>
                <a:gd name="T33" fmla="*/ 1185 h 182"/>
                <a:gd name="T34" fmla="*/ 20 w 214"/>
                <a:gd name="T35" fmla="*/ 1247 h 182"/>
                <a:gd name="T36" fmla="*/ 54 w 214"/>
                <a:gd name="T37" fmla="*/ 1302 h 182"/>
                <a:gd name="T38" fmla="*/ 20 w 214"/>
                <a:gd name="T39" fmla="*/ 1408 h 182"/>
                <a:gd name="T40" fmla="*/ 14 w 214"/>
                <a:gd name="T41" fmla="*/ 1505 h 182"/>
                <a:gd name="T42" fmla="*/ 14 w 214"/>
                <a:gd name="T43" fmla="*/ 1559 h 182"/>
                <a:gd name="T44" fmla="*/ 56 w 214"/>
                <a:gd name="T45" fmla="*/ 1593 h 182"/>
                <a:gd name="T46" fmla="*/ 95 w 214"/>
                <a:gd name="T47" fmla="*/ 1623 h 182"/>
                <a:gd name="T48" fmla="*/ 138 w 214"/>
                <a:gd name="T49" fmla="*/ 1623 h 182"/>
                <a:gd name="T50" fmla="*/ 190 w 214"/>
                <a:gd name="T51" fmla="*/ 1559 h 182"/>
                <a:gd name="T52" fmla="*/ 199 w 214"/>
                <a:gd name="T53" fmla="*/ 1505 h 182"/>
                <a:gd name="T54" fmla="*/ 190 w 214"/>
                <a:gd name="T55" fmla="*/ 1408 h 182"/>
                <a:gd name="T56" fmla="*/ 201 w 214"/>
                <a:gd name="T57" fmla="*/ 1338 h 182"/>
                <a:gd name="T58" fmla="*/ 219 w 214"/>
                <a:gd name="T59" fmla="*/ 1320 h 182"/>
                <a:gd name="T60" fmla="*/ 225 w 214"/>
                <a:gd name="T61" fmla="*/ 1289 h 182"/>
                <a:gd name="T62" fmla="*/ 235 w 214"/>
                <a:gd name="T63" fmla="*/ 1213 h 182"/>
                <a:gd name="T64" fmla="*/ 254 w 214"/>
                <a:gd name="T65" fmla="*/ 1213 h 182"/>
                <a:gd name="T66" fmla="*/ 275 w 214"/>
                <a:gd name="T67" fmla="*/ 1197 h 182"/>
                <a:gd name="T68" fmla="*/ 270 w 214"/>
                <a:gd name="T69" fmla="*/ 1137 h 182"/>
                <a:gd name="T70" fmla="*/ 275 w 214"/>
                <a:gd name="T71" fmla="*/ 1088 h 182"/>
                <a:gd name="T72" fmla="*/ 291 w 214"/>
                <a:gd name="T73" fmla="*/ 956 h 182"/>
                <a:gd name="T74" fmla="*/ 291 w 214"/>
                <a:gd name="T75" fmla="*/ 920 h 182"/>
                <a:gd name="T76" fmla="*/ 298 w 214"/>
                <a:gd name="T77" fmla="*/ 803 h 182"/>
                <a:gd name="T78" fmla="*/ 316 w 214"/>
                <a:gd name="T79" fmla="*/ 678 h 182"/>
                <a:gd name="T80" fmla="*/ 316 w 214"/>
                <a:gd name="T81" fmla="*/ 573 h 182"/>
                <a:gd name="T82" fmla="*/ 305 w 214"/>
                <a:gd name="T83" fmla="*/ 484 h 182"/>
                <a:gd name="T84" fmla="*/ 305 w 214"/>
                <a:gd name="T85" fmla="*/ 409 h 182"/>
                <a:gd name="T86" fmla="*/ 319 w 214"/>
                <a:gd name="T87" fmla="*/ 364 h 182"/>
                <a:gd name="T88" fmla="*/ 355 w 214"/>
                <a:gd name="T89" fmla="*/ 318 h 182"/>
                <a:gd name="T90" fmla="*/ 389 w 214"/>
                <a:gd name="T91" fmla="*/ 308 h 182"/>
                <a:gd name="T92" fmla="*/ 375 w 214"/>
                <a:gd name="T93" fmla="*/ 246 h 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14"/>
                <a:gd name="T142" fmla="*/ 0 h 182"/>
                <a:gd name="T143" fmla="*/ 214 w 214"/>
                <a:gd name="T144" fmla="*/ 182 h 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14" h="182">
                  <a:moveTo>
                    <a:pt x="198" y="24"/>
                  </a:moveTo>
                  <a:lnTo>
                    <a:pt x="186" y="28"/>
                  </a:lnTo>
                  <a:lnTo>
                    <a:pt x="180" y="30"/>
                  </a:lnTo>
                  <a:lnTo>
                    <a:pt x="172" y="30"/>
                  </a:lnTo>
                  <a:lnTo>
                    <a:pt x="168" y="30"/>
                  </a:lnTo>
                  <a:lnTo>
                    <a:pt x="164" y="28"/>
                  </a:lnTo>
                  <a:lnTo>
                    <a:pt x="158" y="20"/>
                  </a:lnTo>
                  <a:lnTo>
                    <a:pt x="154" y="10"/>
                  </a:lnTo>
                  <a:lnTo>
                    <a:pt x="152" y="0"/>
                  </a:lnTo>
                  <a:lnTo>
                    <a:pt x="146" y="4"/>
                  </a:lnTo>
                  <a:lnTo>
                    <a:pt x="140" y="8"/>
                  </a:lnTo>
                  <a:lnTo>
                    <a:pt x="132" y="18"/>
                  </a:lnTo>
                  <a:lnTo>
                    <a:pt x="122" y="26"/>
                  </a:lnTo>
                  <a:lnTo>
                    <a:pt x="116" y="30"/>
                  </a:lnTo>
                  <a:lnTo>
                    <a:pt x="110" y="30"/>
                  </a:lnTo>
                  <a:lnTo>
                    <a:pt x="80" y="30"/>
                  </a:lnTo>
                  <a:lnTo>
                    <a:pt x="64" y="22"/>
                  </a:lnTo>
                  <a:lnTo>
                    <a:pt x="50" y="46"/>
                  </a:lnTo>
                  <a:lnTo>
                    <a:pt x="44" y="54"/>
                  </a:lnTo>
                  <a:lnTo>
                    <a:pt x="38" y="58"/>
                  </a:lnTo>
                  <a:lnTo>
                    <a:pt x="32" y="62"/>
                  </a:lnTo>
                  <a:lnTo>
                    <a:pt x="26" y="64"/>
                  </a:lnTo>
                  <a:lnTo>
                    <a:pt x="18" y="62"/>
                  </a:lnTo>
                  <a:lnTo>
                    <a:pt x="14" y="62"/>
                  </a:lnTo>
                  <a:lnTo>
                    <a:pt x="10" y="60"/>
                  </a:lnTo>
                  <a:lnTo>
                    <a:pt x="4" y="64"/>
                  </a:lnTo>
                  <a:lnTo>
                    <a:pt x="4" y="54"/>
                  </a:lnTo>
                  <a:lnTo>
                    <a:pt x="4" y="62"/>
                  </a:lnTo>
                  <a:lnTo>
                    <a:pt x="0" y="78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4" y="112"/>
                  </a:lnTo>
                  <a:lnTo>
                    <a:pt x="8" y="126"/>
                  </a:lnTo>
                  <a:lnTo>
                    <a:pt x="10" y="132"/>
                  </a:lnTo>
                  <a:lnTo>
                    <a:pt x="14" y="136"/>
                  </a:lnTo>
                  <a:lnTo>
                    <a:pt x="20" y="140"/>
                  </a:lnTo>
                  <a:lnTo>
                    <a:pt x="28" y="142"/>
                  </a:lnTo>
                  <a:lnTo>
                    <a:pt x="28" y="146"/>
                  </a:lnTo>
                  <a:lnTo>
                    <a:pt x="26" y="150"/>
                  </a:lnTo>
                  <a:lnTo>
                    <a:pt x="20" y="158"/>
                  </a:lnTo>
                  <a:lnTo>
                    <a:pt x="16" y="164"/>
                  </a:lnTo>
                  <a:lnTo>
                    <a:pt x="14" y="168"/>
                  </a:lnTo>
                  <a:lnTo>
                    <a:pt x="12" y="172"/>
                  </a:lnTo>
                  <a:lnTo>
                    <a:pt x="14" y="174"/>
                  </a:lnTo>
                  <a:lnTo>
                    <a:pt x="18" y="176"/>
                  </a:lnTo>
                  <a:lnTo>
                    <a:pt x="30" y="178"/>
                  </a:lnTo>
                  <a:lnTo>
                    <a:pt x="42" y="180"/>
                  </a:lnTo>
                  <a:lnTo>
                    <a:pt x="54" y="182"/>
                  </a:lnTo>
                  <a:lnTo>
                    <a:pt x="64" y="182"/>
                  </a:lnTo>
                  <a:lnTo>
                    <a:pt x="76" y="182"/>
                  </a:lnTo>
                  <a:lnTo>
                    <a:pt x="90" y="178"/>
                  </a:lnTo>
                  <a:lnTo>
                    <a:pt x="104" y="174"/>
                  </a:lnTo>
                  <a:lnTo>
                    <a:pt x="108" y="170"/>
                  </a:lnTo>
                  <a:lnTo>
                    <a:pt x="108" y="168"/>
                  </a:lnTo>
                  <a:lnTo>
                    <a:pt x="106" y="162"/>
                  </a:lnTo>
                  <a:lnTo>
                    <a:pt x="104" y="158"/>
                  </a:lnTo>
                  <a:lnTo>
                    <a:pt x="106" y="154"/>
                  </a:lnTo>
                  <a:lnTo>
                    <a:pt x="110" y="150"/>
                  </a:lnTo>
                  <a:lnTo>
                    <a:pt x="114" y="148"/>
                  </a:lnTo>
                  <a:lnTo>
                    <a:pt x="120" y="148"/>
                  </a:lnTo>
                  <a:lnTo>
                    <a:pt x="122" y="146"/>
                  </a:lnTo>
                  <a:lnTo>
                    <a:pt x="124" y="144"/>
                  </a:lnTo>
                  <a:lnTo>
                    <a:pt x="128" y="140"/>
                  </a:lnTo>
                  <a:lnTo>
                    <a:pt x="130" y="136"/>
                  </a:lnTo>
                  <a:lnTo>
                    <a:pt x="132" y="136"/>
                  </a:lnTo>
                  <a:lnTo>
                    <a:pt x="140" y="136"/>
                  </a:lnTo>
                  <a:lnTo>
                    <a:pt x="146" y="136"/>
                  </a:lnTo>
                  <a:lnTo>
                    <a:pt x="150" y="134"/>
                  </a:lnTo>
                  <a:lnTo>
                    <a:pt x="152" y="130"/>
                  </a:lnTo>
                  <a:lnTo>
                    <a:pt x="148" y="128"/>
                  </a:lnTo>
                  <a:lnTo>
                    <a:pt x="148" y="124"/>
                  </a:lnTo>
                  <a:lnTo>
                    <a:pt x="150" y="120"/>
                  </a:lnTo>
                  <a:lnTo>
                    <a:pt x="152" y="114"/>
                  </a:lnTo>
                  <a:lnTo>
                    <a:pt x="160" y="108"/>
                  </a:lnTo>
                  <a:lnTo>
                    <a:pt x="160" y="106"/>
                  </a:lnTo>
                  <a:lnTo>
                    <a:pt x="160" y="102"/>
                  </a:lnTo>
                  <a:lnTo>
                    <a:pt x="160" y="98"/>
                  </a:lnTo>
                  <a:lnTo>
                    <a:pt x="164" y="90"/>
                  </a:lnTo>
                  <a:lnTo>
                    <a:pt x="168" y="84"/>
                  </a:lnTo>
                  <a:lnTo>
                    <a:pt x="174" y="76"/>
                  </a:lnTo>
                  <a:lnTo>
                    <a:pt x="176" y="70"/>
                  </a:lnTo>
                  <a:lnTo>
                    <a:pt x="174" y="64"/>
                  </a:lnTo>
                  <a:lnTo>
                    <a:pt x="170" y="58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8" y="46"/>
                  </a:lnTo>
                  <a:lnTo>
                    <a:pt x="170" y="42"/>
                  </a:lnTo>
                  <a:lnTo>
                    <a:pt x="176" y="40"/>
                  </a:lnTo>
                  <a:lnTo>
                    <a:pt x="182" y="38"/>
                  </a:lnTo>
                  <a:lnTo>
                    <a:pt x="194" y="36"/>
                  </a:lnTo>
                  <a:lnTo>
                    <a:pt x="204" y="36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06" y="28"/>
                  </a:lnTo>
                  <a:lnTo>
                    <a:pt x="19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13" name="Freeform 11"/>
            <p:cNvSpPr>
              <a:spLocks noChangeAspect="1"/>
            </p:cNvSpPr>
            <p:nvPr/>
          </p:nvSpPr>
          <p:spPr bwMode="auto">
            <a:xfrm>
              <a:off x="3433" y="1590"/>
              <a:ext cx="296" cy="179"/>
            </a:xfrm>
            <a:custGeom>
              <a:avLst/>
              <a:gdLst>
                <a:gd name="T0" fmla="*/ 0 w 290"/>
                <a:gd name="T1" fmla="*/ 90 h 164"/>
                <a:gd name="T2" fmla="*/ 137 w 290"/>
                <a:gd name="T3" fmla="*/ 196 h 164"/>
                <a:gd name="T4" fmla="*/ 202 w 290"/>
                <a:gd name="T5" fmla="*/ 404 h 164"/>
                <a:gd name="T6" fmla="*/ 248 w 290"/>
                <a:gd name="T7" fmla="*/ 368 h 164"/>
                <a:gd name="T8" fmla="*/ 280 w 290"/>
                <a:gd name="T9" fmla="*/ 481 h 164"/>
                <a:gd name="T10" fmla="*/ 294 w 290"/>
                <a:gd name="T11" fmla="*/ 640 h 164"/>
                <a:gd name="T12" fmla="*/ 310 w 290"/>
                <a:gd name="T13" fmla="*/ 699 h 164"/>
                <a:gd name="T14" fmla="*/ 353 w 290"/>
                <a:gd name="T15" fmla="*/ 866 h 164"/>
                <a:gd name="T16" fmla="*/ 373 w 290"/>
                <a:gd name="T17" fmla="*/ 965 h 164"/>
                <a:gd name="T18" fmla="*/ 391 w 290"/>
                <a:gd name="T19" fmla="*/ 776 h 164"/>
                <a:gd name="T20" fmla="*/ 414 w 290"/>
                <a:gd name="T21" fmla="*/ 666 h 164"/>
                <a:gd name="T22" fmla="*/ 422 w 290"/>
                <a:gd name="T23" fmla="*/ 743 h 164"/>
                <a:gd name="T24" fmla="*/ 424 w 290"/>
                <a:gd name="T25" fmla="*/ 810 h 164"/>
                <a:gd name="T26" fmla="*/ 448 w 290"/>
                <a:gd name="T27" fmla="*/ 833 h 164"/>
                <a:gd name="T28" fmla="*/ 477 w 290"/>
                <a:gd name="T29" fmla="*/ 884 h 164"/>
                <a:gd name="T30" fmla="*/ 482 w 290"/>
                <a:gd name="T31" fmla="*/ 981 h 164"/>
                <a:gd name="T32" fmla="*/ 440 w 290"/>
                <a:gd name="T33" fmla="*/ 1083 h 164"/>
                <a:gd name="T34" fmla="*/ 412 w 290"/>
                <a:gd name="T35" fmla="*/ 1067 h 164"/>
                <a:gd name="T36" fmla="*/ 435 w 290"/>
                <a:gd name="T37" fmla="*/ 965 h 164"/>
                <a:gd name="T38" fmla="*/ 412 w 290"/>
                <a:gd name="T39" fmla="*/ 965 h 164"/>
                <a:gd name="T40" fmla="*/ 396 w 290"/>
                <a:gd name="T41" fmla="*/ 1054 h 164"/>
                <a:gd name="T42" fmla="*/ 382 w 290"/>
                <a:gd name="T43" fmla="*/ 1165 h 164"/>
                <a:gd name="T44" fmla="*/ 353 w 290"/>
                <a:gd name="T45" fmla="*/ 1228 h 164"/>
                <a:gd name="T46" fmla="*/ 367 w 290"/>
                <a:gd name="T47" fmla="*/ 1276 h 164"/>
                <a:gd name="T48" fmla="*/ 385 w 290"/>
                <a:gd name="T49" fmla="*/ 1371 h 164"/>
                <a:gd name="T50" fmla="*/ 380 w 290"/>
                <a:gd name="T51" fmla="*/ 1577 h 164"/>
                <a:gd name="T52" fmla="*/ 346 w 290"/>
                <a:gd name="T53" fmla="*/ 1577 h 164"/>
                <a:gd name="T54" fmla="*/ 332 w 290"/>
                <a:gd name="T55" fmla="*/ 1445 h 164"/>
                <a:gd name="T56" fmla="*/ 300 w 290"/>
                <a:gd name="T57" fmla="*/ 1393 h 164"/>
                <a:gd name="T58" fmla="*/ 254 w 290"/>
                <a:gd name="T59" fmla="*/ 1256 h 164"/>
                <a:gd name="T60" fmla="*/ 218 w 290"/>
                <a:gd name="T61" fmla="*/ 1101 h 164"/>
                <a:gd name="T62" fmla="*/ 190 w 290"/>
                <a:gd name="T63" fmla="*/ 945 h 164"/>
                <a:gd name="T64" fmla="*/ 146 w 290"/>
                <a:gd name="T65" fmla="*/ 866 h 164"/>
                <a:gd name="T66" fmla="*/ 134 w 290"/>
                <a:gd name="T67" fmla="*/ 743 h 164"/>
                <a:gd name="T68" fmla="*/ 119 w 290"/>
                <a:gd name="T69" fmla="*/ 624 h 164"/>
                <a:gd name="T70" fmla="*/ 68 w 290"/>
                <a:gd name="T71" fmla="*/ 610 h 164"/>
                <a:gd name="T72" fmla="*/ 54 w 290"/>
                <a:gd name="T73" fmla="*/ 776 h 164"/>
                <a:gd name="T74" fmla="*/ 12 w 290"/>
                <a:gd name="T75" fmla="*/ 810 h 1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90"/>
                <a:gd name="T115" fmla="*/ 0 h 164"/>
                <a:gd name="T116" fmla="*/ 290 w 290"/>
                <a:gd name="T117" fmla="*/ 164 h 1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90" h="164">
                  <a:moveTo>
                    <a:pt x="12" y="82"/>
                  </a:moveTo>
                  <a:lnTo>
                    <a:pt x="0" y="10"/>
                  </a:lnTo>
                  <a:lnTo>
                    <a:pt x="36" y="0"/>
                  </a:lnTo>
                  <a:lnTo>
                    <a:pt x="80" y="20"/>
                  </a:lnTo>
                  <a:lnTo>
                    <a:pt x="100" y="42"/>
                  </a:lnTo>
                  <a:lnTo>
                    <a:pt x="118" y="42"/>
                  </a:lnTo>
                  <a:lnTo>
                    <a:pt x="134" y="40"/>
                  </a:lnTo>
                  <a:lnTo>
                    <a:pt x="146" y="38"/>
                  </a:lnTo>
                  <a:lnTo>
                    <a:pt x="160" y="46"/>
                  </a:lnTo>
                  <a:lnTo>
                    <a:pt x="164" y="50"/>
                  </a:lnTo>
                  <a:lnTo>
                    <a:pt x="170" y="58"/>
                  </a:lnTo>
                  <a:lnTo>
                    <a:pt x="172" y="66"/>
                  </a:lnTo>
                  <a:lnTo>
                    <a:pt x="174" y="70"/>
                  </a:lnTo>
                  <a:lnTo>
                    <a:pt x="182" y="72"/>
                  </a:lnTo>
                  <a:lnTo>
                    <a:pt x="188" y="88"/>
                  </a:lnTo>
                  <a:lnTo>
                    <a:pt x="208" y="88"/>
                  </a:lnTo>
                  <a:lnTo>
                    <a:pt x="210" y="96"/>
                  </a:lnTo>
                  <a:lnTo>
                    <a:pt x="218" y="98"/>
                  </a:lnTo>
                  <a:lnTo>
                    <a:pt x="222" y="88"/>
                  </a:lnTo>
                  <a:lnTo>
                    <a:pt x="230" y="80"/>
                  </a:lnTo>
                  <a:lnTo>
                    <a:pt x="234" y="76"/>
                  </a:lnTo>
                  <a:lnTo>
                    <a:pt x="244" y="68"/>
                  </a:lnTo>
                  <a:lnTo>
                    <a:pt x="252" y="68"/>
                  </a:lnTo>
                  <a:lnTo>
                    <a:pt x="248" y="76"/>
                  </a:lnTo>
                  <a:lnTo>
                    <a:pt x="244" y="82"/>
                  </a:lnTo>
                  <a:lnTo>
                    <a:pt x="250" y="82"/>
                  </a:lnTo>
                  <a:lnTo>
                    <a:pt x="252" y="84"/>
                  </a:lnTo>
                  <a:lnTo>
                    <a:pt x="262" y="86"/>
                  </a:lnTo>
                  <a:lnTo>
                    <a:pt x="266" y="82"/>
                  </a:lnTo>
                  <a:lnTo>
                    <a:pt x="280" y="90"/>
                  </a:lnTo>
                  <a:lnTo>
                    <a:pt x="290" y="94"/>
                  </a:lnTo>
                  <a:lnTo>
                    <a:pt x="284" y="102"/>
                  </a:lnTo>
                  <a:lnTo>
                    <a:pt x="272" y="108"/>
                  </a:lnTo>
                  <a:lnTo>
                    <a:pt x="258" y="112"/>
                  </a:lnTo>
                  <a:lnTo>
                    <a:pt x="248" y="106"/>
                  </a:lnTo>
                  <a:lnTo>
                    <a:pt x="242" y="110"/>
                  </a:lnTo>
                  <a:lnTo>
                    <a:pt x="256" y="102"/>
                  </a:lnTo>
                  <a:lnTo>
                    <a:pt x="256" y="98"/>
                  </a:lnTo>
                  <a:lnTo>
                    <a:pt x="248" y="92"/>
                  </a:lnTo>
                  <a:lnTo>
                    <a:pt x="242" y="98"/>
                  </a:lnTo>
                  <a:lnTo>
                    <a:pt x="232" y="96"/>
                  </a:lnTo>
                  <a:lnTo>
                    <a:pt x="232" y="108"/>
                  </a:lnTo>
                  <a:lnTo>
                    <a:pt x="226" y="110"/>
                  </a:lnTo>
                  <a:lnTo>
                    <a:pt x="224" y="120"/>
                  </a:lnTo>
                  <a:lnTo>
                    <a:pt x="208" y="120"/>
                  </a:lnTo>
                  <a:lnTo>
                    <a:pt x="208" y="126"/>
                  </a:lnTo>
                  <a:lnTo>
                    <a:pt x="210" y="128"/>
                  </a:lnTo>
                  <a:lnTo>
                    <a:pt x="216" y="132"/>
                  </a:lnTo>
                  <a:lnTo>
                    <a:pt x="222" y="136"/>
                  </a:lnTo>
                  <a:lnTo>
                    <a:pt x="226" y="142"/>
                  </a:lnTo>
                  <a:lnTo>
                    <a:pt x="226" y="152"/>
                  </a:lnTo>
                  <a:lnTo>
                    <a:pt x="222" y="162"/>
                  </a:lnTo>
                  <a:lnTo>
                    <a:pt x="216" y="164"/>
                  </a:lnTo>
                  <a:lnTo>
                    <a:pt x="204" y="162"/>
                  </a:lnTo>
                  <a:lnTo>
                    <a:pt x="202" y="152"/>
                  </a:lnTo>
                  <a:lnTo>
                    <a:pt x="196" y="148"/>
                  </a:lnTo>
                  <a:lnTo>
                    <a:pt x="190" y="148"/>
                  </a:lnTo>
                  <a:lnTo>
                    <a:pt x="176" y="144"/>
                  </a:lnTo>
                  <a:lnTo>
                    <a:pt x="164" y="132"/>
                  </a:lnTo>
                  <a:lnTo>
                    <a:pt x="150" y="130"/>
                  </a:lnTo>
                  <a:lnTo>
                    <a:pt x="140" y="122"/>
                  </a:lnTo>
                  <a:lnTo>
                    <a:pt x="128" y="114"/>
                  </a:lnTo>
                  <a:lnTo>
                    <a:pt x="118" y="102"/>
                  </a:lnTo>
                  <a:lnTo>
                    <a:pt x="112" y="96"/>
                  </a:lnTo>
                  <a:lnTo>
                    <a:pt x="108" y="88"/>
                  </a:lnTo>
                  <a:lnTo>
                    <a:pt x="86" y="88"/>
                  </a:lnTo>
                  <a:lnTo>
                    <a:pt x="80" y="86"/>
                  </a:lnTo>
                  <a:lnTo>
                    <a:pt x="78" y="76"/>
                  </a:lnTo>
                  <a:lnTo>
                    <a:pt x="76" y="70"/>
                  </a:lnTo>
                  <a:lnTo>
                    <a:pt x="70" y="64"/>
                  </a:lnTo>
                  <a:lnTo>
                    <a:pt x="52" y="58"/>
                  </a:lnTo>
                  <a:lnTo>
                    <a:pt x="42" y="62"/>
                  </a:lnTo>
                  <a:lnTo>
                    <a:pt x="28" y="72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14" name="Freeform 12"/>
            <p:cNvSpPr>
              <a:spLocks noChangeAspect="1"/>
            </p:cNvSpPr>
            <p:nvPr/>
          </p:nvSpPr>
          <p:spPr bwMode="auto">
            <a:xfrm>
              <a:off x="3717" y="1796"/>
              <a:ext cx="477" cy="587"/>
            </a:xfrm>
            <a:custGeom>
              <a:avLst/>
              <a:gdLst>
                <a:gd name="T0" fmla="*/ 839 w 466"/>
                <a:gd name="T1" fmla="*/ 1437 h 540"/>
                <a:gd name="T2" fmla="*/ 803 w 466"/>
                <a:gd name="T3" fmla="*/ 1634 h 540"/>
                <a:gd name="T4" fmla="*/ 800 w 466"/>
                <a:gd name="T5" fmla="*/ 1846 h 540"/>
                <a:gd name="T6" fmla="*/ 778 w 466"/>
                <a:gd name="T7" fmla="*/ 2026 h 540"/>
                <a:gd name="T8" fmla="*/ 766 w 466"/>
                <a:gd name="T9" fmla="*/ 2135 h 540"/>
                <a:gd name="T10" fmla="*/ 742 w 466"/>
                <a:gd name="T11" fmla="*/ 2219 h 540"/>
                <a:gd name="T12" fmla="*/ 718 w 466"/>
                <a:gd name="T13" fmla="*/ 2182 h 540"/>
                <a:gd name="T14" fmla="*/ 728 w 466"/>
                <a:gd name="T15" fmla="*/ 1889 h 540"/>
                <a:gd name="T16" fmla="*/ 650 w 466"/>
                <a:gd name="T17" fmla="*/ 1813 h 540"/>
                <a:gd name="T18" fmla="*/ 637 w 466"/>
                <a:gd name="T19" fmla="*/ 1701 h 540"/>
                <a:gd name="T20" fmla="*/ 592 w 466"/>
                <a:gd name="T21" fmla="*/ 1664 h 540"/>
                <a:gd name="T22" fmla="*/ 608 w 466"/>
                <a:gd name="T23" fmla="*/ 1846 h 540"/>
                <a:gd name="T24" fmla="*/ 608 w 466"/>
                <a:gd name="T25" fmla="*/ 1950 h 540"/>
                <a:gd name="T26" fmla="*/ 625 w 466"/>
                <a:gd name="T27" fmla="*/ 2143 h 540"/>
                <a:gd name="T28" fmla="*/ 622 w 466"/>
                <a:gd name="T29" fmla="*/ 2412 h 540"/>
                <a:gd name="T30" fmla="*/ 579 w 466"/>
                <a:gd name="T31" fmla="*/ 2658 h 540"/>
                <a:gd name="T32" fmla="*/ 528 w 466"/>
                <a:gd name="T33" fmla="*/ 2808 h 540"/>
                <a:gd name="T34" fmla="*/ 444 w 466"/>
                <a:gd name="T35" fmla="*/ 3361 h 540"/>
                <a:gd name="T36" fmla="*/ 393 w 466"/>
                <a:gd name="T37" fmla="*/ 3537 h 540"/>
                <a:gd name="T38" fmla="*/ 406 w 466"/>
                <a:gd name="T39" fmla="*/ 3920 h 540"/>
                <a:gd name="T40" fmla="*/ 395 w 466"/>
                <a:gd name="T41" fmla="*/ 4191 h 540"/>
                <a:gd name="T42" fmla="*/ 388 w 466"/>
                <a:gd name="T43" fmla="*/ 4397 h 540"/>
                <a:gd name="T44" fmla="*/ 370 w 466"/>
                <a:gd name="T45" fmla="*/ 4593 h 540"/>
                <a:gd name="T46" fmla="*/ 342 w 466"/>
                <a:gd name="T47" fmla="*/ 4731 h 540"/>
                <a:gd name="T48" fmla="*/ 293 w 466"/>
                <a:gd name="T49" fmla="*/ 4533 h 540"/>
                <a:gd name="T50" fmla="*/ 229 w 466"/>
                <a:gd name="T51" fmla="*/ 3806 h 540"/>
                <a:gd name="T52" fmla="*/ 151 w 466"/>
                <a:gd name="T53" fmla="*/ 2828 h 540"/>
                <a:gd name="T54" fmla="*/ 133 w 466"/>
                <a:gd name="T55" fmla="*/ 2323 h 540"/>
                <a:gd name="T56" fmla="*/ 92 w 466"/>
                <a:gd name="T57" fmla="*/ 2602 h 540"/>
                <a:gd name="T58" fmla="*/ 14 w 466"/>
                <a:gd name="T59" fmla="*/ 2323 h 540"/>
                <a:gd name="T60" fmla="*/ 52 w 466"/>
                <a:gd name="T61" fmla="*/ 2243 h 540"/>
                <a:gd name="T62" fmla="*/ 2 w 466"/>
                <a:gd name="T63" fmla="*/ 2122 h 540"/>
                <a:gd name="T64" fmla="*/ 8 w 466"/>
                <a:gd name="T65" fmla="*/ 1971 h 540"/>
                <a:gd name="T66" fmla="*/ 64 w 466"/>
                <a:gd name="T67" fmla="*/ 1960 h 540"/>
                <a:gd name="T68" fmla="*/ 48 w 466"/>
                <a:gd name="T69" fmla="*/ 1715 h 540"/>
                <a:gd name="T70" fmla="*/ 10 w 466"/>
                <a:gd name="T71" fmla="*/ 1534 h 540"/>
                <a:gd name="T72" fmla="*/ 48 w 466"/>
                <a:gd name="T73" fmla="*/ 1346 h 540"/>
                <a:gd name="T74" fmla="*/ 80 w 466"/>
                <a:gd name="T75" fmla="*/ 1284 h 540"/>
                <a:gd name="T76" fmla="*/ 130 w 466"/>
                <a:gd name="T77" fmla="*/ 927 h 540"/>
                <a:gd name="T78" fmla="*/ 148 w 466"/>
                <a:gd name="T79" fmla="*/ 655 h 540"/>
                <a:gd name="T80" fmla="*/ 104 w 466"/>
                <a:gd name="T81" fmla="*/ 372 h 540"/>
                <a:gd name="T82" fmla="*/ 104 w 466"/>
                <a:gd name="T83" fmla="*/ 208 h 540"/>
                <a:gd name="T84" fmla="*/ 139 w 466"/>
                <a:gd name="T85" fmla="*/ 226 h 540"/>
                <a:gd name="T86" fmla="*/ 223 w 466"/>
                <a:gd name="T87" fmla="*/ 0 h 540"/>
                <a:gd name="T88" fmla="*/ 279 w 466"/>
                <a:gd name="T89" fmla="*/ 70 h 540"/>
                <a:gd name="T90" fmla="*/ 252 w 466"/>
                <a:gd name="T91" fmla="*/ 372 h 540"/>
                <a:gd name="T92" fmla="*/ 272 w 466"/>
                <a:gd name="T93" fmla="*/ 564 h 540"/>
                <a:gd name="T94" fmla="*/ 272 w 466"/>
                <a:gd name="T95" fmla="*/ 745 h 540"/>
                <a:gd name="T96" fmla="*/ 329 w 466"/>
                <a:gd name="T97" fmla="*/ 1040 h 540"/>
                <a:gd name="T98" fmla="*/ 388 w 466"/>
                <a:gd name="T99" fmla="*/ 1346 h 540"/>
                <a:gd name="T100" fmla="*/ 465 w 466"/>
                <a:gd name="T101" fmla="*/ 1437 h 540"/>
                <a:gd name="T102" fmla="*/ 565 w 466"/>
                <a:gd name="T103" fmla="*/ 1608 h 540"/>
                <a:gd name="T104" fmla="*/ 579 w 466"/>
                <a:gd name="T105" fmla="*/ 1482 h 540"/>
                <a:gd name="T106" fmla="*/ 597 w 466"/>
                <a:gd name="T107" fmla="*/ 1326 h 540"/>
                <a:gd name="T108" fmla="*/ 630 w 466"/>
                <a:gd name="T109" fmla="*/ 1562 h 540"/>
                <a:gd name="T110" fmla="*/ 702 w 466"/>
                <a:gd name="T111" fmla="*/ 1482 h 540"/>
                <a:gd name="T112" fmla="*/ 752 w 466"/>
                <a:gd name="T113" fmla="*/ 1145 h 540"/>
                <a:gd name="T114" fmla="*/ 788 w 466"/>
                <a:gd name="T115" fmla="*/ 1131 h 540"/>
                <a:gd name="T116" fmla="*/ 826 w 466"/>
                <a:gd name="T117" fmla="*/ 1200 h 540"/>
                <a:gd name="T118" fmla="*/ 856 w 466"/>
                <a:gd name="T119" fmla="*/ 1238 h 5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6"/>
                <a:gd name="T181" fmla="*/ 0 h 540"/>
                <a:gd name="T182" fmla="*/ 466 w 466"/>
                <a:gd name="T183" fmla="*/ 540 h 5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6" h="540">
                  <a:moveTo>
                    <a:pt x="466" y="142"/>
                  </a:moveTo>
                  <a:lnTo>
                    <a:pt x="464" y="150"/>
                  </a:lnTo>
                  <a:lnTo>
                    <a:pt x="462" y="158"/>
                  </a:lnTo>
                  <a:lnTo>
                    <a:pt x="466" y="164"/>
                  </a:lnTo>
                  <a:lnTo>
                    <a:pt x="458" y="164"/>
                  </a:lnTo>
                  <a:lnTo>
                    <a:pt x="452" y="166"/>
                  </a:lnTo>
                  <a:lnTo>
                    <a:pt x="444" y="172"/>
                  </a:lnTo>
                  <a:lnTo>
                    <a:pt x="438" y="178"/>
                  </a:lnTo>
                  <a:lnTo>
                    <a:pt x="436" y="182"/>
                  </a:lnTo>
                  <a:lnTo>
                    <a:pt x="438" y="186"/>
                  </a:lnTo>
                  <a:lnTo>
                    <a:pt x="440" y="188"/>
                  </a:lnTo>
                  <a:lnTo>
                    <a:pt x="432" y="206"/>
                  </a:lnTo>
                  <a:lnTo>
                    <a:pt x="432" y="208"/>
                  </a:lnTo>
                  <a:lnTo>
                    <a:pt x="434" y="210"/>
                  </a:lnTo>
                  <a:lnTo>
                    <a:pt x="436" y="210"/>
                  </a:lnTo>
                  <a:lnTo>
                    <a:pt x="438" y="212"/>
                  </a:lnTo>
                  <a:lnTo>
                    <a:pt x="436" y="218"/>
                  </a:lnTo>
                  <a:lnTo>
                    <a:pt x="432" y="222"/>
                  </a:lnTo>
                  <a:lnTo>
                    <a:pt x="426" y="232"/>
                  </a:lnTo>
                  <a:lnTo>
                    <a:pt x="424" y="232"/>
                  </a:lnTo>
                  <a:lnTo>
                    <a:pt x="422" y="230"/>
                  </a:lnTo>
                  <a:lnTo>
                    <a:pt x="418" y="234"/>
                  </a:lnTo>
                  <a:lnTo>
                    <a:pt x="416" y="234"/>
                  </a:lnTo>
                  <a:lnTo>
                    <a:pt x="418" y="240"/>
                  </a:lnTo>
                  <a:lnTo>
                    <a:pt x="418" y="244"/>
                  </a:lnTo>
                  <a:lnTo>
                    <a:pt x="418" y="256"/>
                  </a:lnTo>
                  <a:lnTo>
                    <a:pt x="414" y="264"/>
                  </a:lnTo>
                  <a:lnTo>
                    <a:pt x="412" y="270"/>
                  </a:lnTo>
                  <a:lnTo>
                    <a:pt x="408" y="264"/>
                  </a:lnTo>
                  <a:lnTo>
                    <a:pt x="404" y="254"/>
                  </a:lnTo>
                  <a:lnTo>
                    <a:pt x="400" y="244"/>
                  </a:lnTo>
                  <a:lnTo>
                    <a:pt x="396" y="236"/>
                  </a:lnTo>
                  <a:lnTo>
                    <a:pt x="394" y="238"/>
                  </a:lnTo>
                  <a:lnTo>
                    <a:pt x="394" y="244"/>
                  </a:lnTo>
                  <a:lnTo>
                    <a:pt x="392" y="248"/>
                  </a:lnTo>
                  <a:lnTo>
                    <a:pt x="388" y="250"/>
                  </a:lnTo>
                  <a:lnTo>
                    <a:pt x="386" y="248"/>
                  </a:lnTo>
                  <a:lnTo>
                    <a:pt x="382" y="244"/>
                  </a:lnTo>
                  <a:lnTo>
                    <a:pt x="378" y="236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70" y="210"/>
                  </a:lnTo>
                  <a:lnTo>
                    <a:pt x="362" y="210"/>
                  </a:lnTo>
                  <a:lnTo>
                    <a:pt x="358" y="210"/>
                  </a:lnTo>
                  <a:lnTo>
                    <a:pt x="354" y="208"/>
                  </a:lnTo>
                  <a:lnTo>
                    <a:pt x="352" y="206"/>
                  </a:lnTo>
                  <a:lnTo>
                    <a:pt x="352" y="204"/>
                  </a:lnTo>
                  <a:lnTo>
                    <a:pt x="352" y="200"/>
                  </a:lnTo>
                  <a:lnTo>
                    <a:pt x="352" y="196"/>
                  </a:lnTo>
                  <a:lnTo>
                    <a:pt x="348" y="194"/>
                  </a:lnTo>
                  <a:lnTo>
                    <a:pt x="342" y="190"/>
                  </a:lnTo>
                  <a:lnTo>
                    <a:pt x="328" y="184"/>
                  </a:lnTo>
                  <a:lnTo>
                    <a:pt x="324" y="186"/>
                  </a:lnTo>
                  <a:lnTo>
                    <a:pt x="322" y="188"/>
                  </a:lnTo>
                  <a:lnTo>
                    <a:pt x="322" y="190"/>
                  </a:lnTo>
                  <a:lnTo>
                    <a:pt x="324" y="194"/>
                  </a:lnTo>
                  <a:lnTo>
                    <a:pt x="328" y="198"/>
                  </a:lnTo>
                  <a:lnTo>
                    <a:pt x="332" y="202"/>
                  </a:lnTo>
                  <a:lnTo>
                    <a:pt x="334" y="206"/>
                  </a:lnTo>
                  <a:lnTo>
                    <a:pt x="332" y="210"/>
                  </a:lnTo>
                  <a:lnTo>
                    <a:pt x="330" y="212"/>
                  </a:lnTo>
                  <a:lnTo>
                    <a:pt x="328" y="214"/>
                  </a:lnTo>
                  <a:lnTo>
                    <a:pt x="328" y="216"/>
                  </a:lnTo>
                  <a:lnTo>
                    <a:pt x="330" y="220"/>
                  </a:lnTo>
                  <a:lnTo>
                    <a:pt x="332" y="222"/>
                  </a:lnTo>
                  <a:lnTo>
                    <a:pt x="338" y="226"/>
                  </a:lnTo>
                  <a:lnTo>
                    <a:pt x="336" y="236"/>
                  </a:lnTo>
                  <a:lnTo>
                    <a:pt x="336" y="238"/>
                  </a:lnTo>
                  <a:lnTo>
                    <a:pt x="340" y="242"/>
                  </a:lnTo>
                  <a:lnTo>
                    <a:pt x="342" y="246"/>
                  </a:lnTo>
                  <a:lnTo>
                    <a:pt x="344" y="250"/>
                  </a:lnTo>
                  <a:lnTo>
                    <a:pt x="344" y="258"/>
                  </a:lnTo>
                  <a:lnTo>
                    <a:pt x="346" y="264"/>
                  </a:lnTo>
                  <a:lnTo>
                    <a:pt x="350" y="276"/>
                  </a:lnTo>
                  <a:lnTo>
                    <a:pt x="340" y="276"/>
                  </a:lnTo>
                  <a:lnTo>
                    <a:pt x="332" y="276"/>
                  </a:lnTo>
                  <a:lnTo>
                    <a:pt x="334" y="276"/>
                  </a:lnTo>
                  <a:lnTo>
                    <a:pt x="324" y="280"/>
                  </a:lnTo>
                  <a:lnTo>
                    <a:pt x="320" y="286"/>
                  </a:lnTo>
                  <a:lnTo>
                    <a:pt x="316" y="304"/>
                  </a:lnTo>
                  <a:lnTo>
                    <a:pt x="312" y="310"/>
                  </a:lnTo>
                  <a:lnTo>
                    <a:pt x="306" y="312"/>
                  </a:lnTo>
                  <a:lnTo>
                    <a:pt x="300" y="314"/>
                  </a:lnTo>
                  <a:lnTo>
                    <a:pt x="292" y="318"/>
                  </a:lnTo>
                  <a:lnTo>
                    <a:pt x="288" y="322"/>
                  </a:lnTo>
                  <a:lnTo>
                    <a:pt x="284" y="330"/>
                  </a:lnTo>
                  <a:lnTo>
                    <a:pt x="278" y="342"/>
                  </a:lnTo>
                  <a:lnTo>
                    <a:pt x="264" y="360"/>
                  </a:lnTo>
                  <a:lnTo>
                    <a:pt x="248" y="378"/>
                  </a:lnTo>
                  <a:lnTo>
                    <a:pt x="242" y="384"/>
                  </a:lnTo>
                  <a:lnTo>
                    <a:pt x="238" y="386"/>
                  </a:lnTo>
                  <a:lnTo>
                    <a:pt x="226" y="392"/>
                  </a:lnTo>
                  <a:lnTo>
                    <a:pt x="220" y="394"/>
                  </a:lnTo>
                  <a:lnTo>
                    <a:pt x="216" y="398"/>
                  </a:lnTo>
                  <a:lnTo>
                    <a:pt x="214" y="404"/>
                  </a:lnTo>
                  <a:lnTo>
                    <a:pt x="212" y="410"/>
                  </a:lnTo>
                  <a:lnTo>
                    <a:pt x="214" y="418"/>
                  </a:lnTo>
                  <a:lnTo>
                    <a:pt x="216" y="428"/>
                  </a:lnTo>
                  <a:lnTo>
                    <a:pt x="220" y="436"/>
                  </a:lnTo>
                  <a:lnTo>
                    <a:pt x="222" y="448"/>
                  </a:lnTo>
                  <a:lnTo>
                    <a:pt x="220" y="458"/>
                  </a:lnTo>
                  <a:lnTo>
                    <a:pt x="218" y="464"/>
                  </a:lnTo>
                  <a:lnTo>
                    <a:pt x="216" y="468"/>
                  </a:lnTo>
                  <a:lnTo>
                    <a:pt x="216" y="476"/>
                  </a:lnTo>
                  <a:lnTo>
                    <a:pt x="216" y="480"/>
                  </a:lnTo>
                  <a:lnTo>
                    <a:pt x="218" y="484"/>
                  </a:lnTo>
                  <a:lnTo>
                    <a:pt x="220" y="486"/>
                  </a:lnTo>
                  <a:lnTo>
                    <a:pt x="220" y="490"/>
                  </a:lnTo>
                  <a:lnTo>
                    <a:pt x="218" y="498"/>
                  </a:lnTo>
                  <a:lnTo>
                    <a:pt x="212" y="502"/>
                  </a:lnTo>
                  <a:lnTo>
                    <a:pt x="208" y="508"/>
                  </a:lnTo>
                  <a:lnTo>
                    <a:pt x="206" y="514"/>
                  </a:lnTo>
                  <a:lnTo>
                    <a:pt x="208" y="520"/>
                  </a:lnTo>
                  <a:lnTo>
                    <a:pt x="210" y="522"/>
                  </a:lnTo>
                  <a:lnTo>
                    <a:pt x="202" y="524"/>
                  </a:lnTo>
                  <a:lnTo>
                    <a:pt x="198" y="526"/>
                  </a:lnTo>
                  <a:lnTo>
                    <a:pt x="196" y="528"/>
                  </a:lnTo>
                  <a:lnTo>
                    <a:pt x="194" y="532"/>
                  </a:lnTo>
                  <a:lnTo>
                    <a:pt x="190" y="538"/>
                  </a:lnTo>
                  <a:lnTo>
                    <a:pt x="186" y="540"/>
                  </a:lnTo>
                  <a:lnTo>
                    <a:pt x="182" y="540"/>
                  </a:lnTo>
                  <a:lnTo>
                    <a:pt x="176" y="538"/>
                  </a:lnTo>
                  <a:lnTo>
                    <a:pt x="170" y="534"/>
                  </a:lnTo>
                  <a:lnTo>
                    <a:pt x="164" y="526"/>
                  </a:lnTo>
                  <a:lnTo>
                    <a:pt x="160" y="518"/>
                  </a:lnTo>
                  <a:lnTo>
                    <a:pt x="152" y="500"/>
                  </a:lnTo>
                  <a:lnTo>
                    <a:pt x="148" y="484"/>
                  </a:lnTo>
                  <a:lnTo>
                    <a:pt x="144" y="470"/>
                  </a:lnTo>
                  <a:lnTo>
                    <a:pt x="134" y="452"/>
                  </a:lnTo>
                  <a:lnTo>
                    <a:pt x="126" y="434"/>
                  </a:lnTo>
                  <a:lnTo>
                    <a:pt x="118" y="418"/>
                  </a:lnTo>
                  <a:lnTo>
                    <a:pt x="106" y="388"/>
                  </a:lnTo>
                  <a:lnTo>
                    <a:pt x="92" y="358"/>
                  </a:lnTo>
                  <a:lnTo>
                    <a:pt x="88" y="340"/>
                  </a:lnTo>
                  <a:lnTo>
                    <a:pt x="84" y="324"/>
                  </a:lnTo>
                  <a:lnTo>
                    <a:pt x="80" y="306"/>
                  </a:lnTo>
                  <a:lnTo>
                    <a:pt x="80" y="288"/>
                  </a:lnTo>
                  <a:lnTo>
                    <a:pt x="78" y="280"/>
                  </a:lnTo>
                  <a:lnTo>
                    <a:pt x="76" y="276"/>
                  </a:lnTo>
                  <a:lnTo>
                    <a:pt x="72" y="266"/>
                  </a:lnTo>
                  <a:lnTo>
                    <a:pt x="70" y="278"/>
                  </a:lnTo>
                  <a:lnTo>
                    <a:pt x="66" y="288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2" y="298"/>
                  </a:lnTo>
                  <a:lnTo>
                    <a:pt x="46" y="296"/>
                  </a:lnTo>
                  <a:lnTo>
                    <a:pt x="40" y="294"/>
                  </a:lnTo>
                  <a:lnTo>
                    <a:pt x="30" y="286"/>
                  </a:lnTo>
                  <a:lnTo>
                    <a:pt x="20" y="276"/>
                  </a:lnTo>
                  <a:lnTo>
                    <a:pt x="14" y="266"/>
                  </a:lnTo>
                  <a:lnTo>
                    <a:pt x="20" y="264"/>
                  </a:lnTo>
                  <a:lnTo>
                    <a:pt x="26" y="262"/>
                  </a:lnTo>
                  <a:lnTo>
                    <a:pt x="32" y="258"/>
                  </a:lnTo>
                  <a:lnTo>
                    <a:pt x="34" y="252"/>
                  </a:lnTo>
                  <a:lnTo>
                    <a:pt x="26" y="256"/>
                  </a:lnTo>
                  <a:lnTo>
                    <a:pt x="24" y="258"/>
                  </a:lnTo>
                  <a:lnTo>
                    <a:pt x="20" y="260"/>
                  </a:lnTo>
                  <a:lnTo>
                    <a:pt x="14" y="256"/>
                  </a:lnTo>
                  <a:lnTo>
                    <a:pt x="8" y="250"/>
                  </a:lnTo>
                  <a:lnTo>
                    <a:pt x="2" y="242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2" y="228"/>
                  </a:lnTo>
                  <a:lnTo>
                    <a:pt x="4" y="226"/>
                  </a:lnTo>
                  <a:lnTo>
                    <a:pt x="8" y="226"/>
                  </a:lnTo>
                  <a:lnTo>
                    <a:pt x="12" y="226"/>
                  </a:lnTo>
                  <a:lnTo>
                    <a:pt x="16" y="228"/>
                  </a:lnTo>
                  <a:lnTo>
                    <a:pt x="20" y="230"/>
                  </a:lnTo>
                  <a:lnTo>
                    <a:pt x="32" y="228"/>
                  </a:lnTo>
                  <a:lnTo>
                    <a:pt x="38" y="224"/>
                  </a:lnTo>
                  <a:lnTo>
                    <a:pt x="40" y="220"/>
                  </a:lnTo>
                  <a:lnTo>
                    <a:pt x="38" y="212"/>
                  </a:lnTo>
                  <a:lnTo>
                    <a:pt x="34" y="206"/>
                  </a:lnTo>
                  <a:lnTo>
                    <a:pt x="24" y="198"/>
                  </a:lnTo>
                  <a:lnTo>
                    <a:pt x="22" y="196"/>
                  </a:lnTo>
                  <a:lnTo>
                    <a:pt x="20" y="192"/>
                  </a:lnTo>
                  <a:lnTo>
                    <a:pt x="20" y="184"/>
                  </a:lnTo>
                  <a:lnTo>
                    <a:pt x="18" y="182"/>
                  </a:lnTo>
                  <a:lnTo>
                    <a:pt x="14" y="180"/>
                  </a:lnTo>
                  <a:lnTo>
                    <a:pt x="10" y="176"/>
                  </a:lnTo>
                  <a:lnTo>
                    <a:pt x="8" y="172"/>
                  </a:lnTo>
                  <a:lnTo>
                    <a:pt x="10" y="168"/>
                  </a:lnTo>
                  <a:lnTo>
                    <a:pt x="14" y="162"/>
                  </a:lnTo>
                  <a:lnTo>
                    <a:pt x="18" y="156"/>
                  </a:lnTo>
                  <a:lnTo>
                    <a:pt x="22" y="154"/>
                  </a:lnTo>
                  <a:lnTo>
                    <a:pt x="28" y="156"/>
                  </a:lnTo>
                  <a:lnTo>
                    <a:pt x="32" y="158"/>
                  </a:lnTo>
                  <a:lnTo>
                    <a:pt x="36" y="158"/>
                  </a:lnTo>
                  <a:lnTo>
                    <a:pt x="40" y="154"/>
                  </a:lnTo>
                  <a:lnTo>
                    <a:pt x="46" y="146"/>
                  </a:lnTo>
                  <a:lnTo>
                    <a:pt x="56" y="134"/>
                  </a:lnTo>
                  <a:lnTo>
                    <a:pt x="60" y="128"/>
                  </a:lnTo>
                  <a:lnTo>
                    <a:pt x="62" y="118"/>
                  </a:lnTo>
                  <a:lnTo>
                    <a:pt x="66" y="112"/>
                  </a:lnTo>
                  <a:lnTo>
                    <a:pt x="70" y="106"/>
                  </a:lnTo>
                  <a:lnTo>
                    <a:pt x="72" y="100"/>
                  </a:lnTo>
                  <a:lnTo>
                    <a:pt x="76" y="96"/>
                  </a:lnTo>
                  <a:lnTo>
                    <a:pt x="76" y="80"/>
                  </a:lnTo>
                  <a:lnTo>
                    <a:pt x="78" y="76"/>
                  </a:lnTo>
                  <a:lnTo>
                    <a:pt x="82" y="74"/>
                  </a:lnTo>
                  <a:lnTo>
                    <a:pt x="84" y="72"/>
                  </a:lnTo>
                  <a:lnTo>
                    <a:pt x="86" y="68"/>
                  </a:lnTo>
                  <a:lnTo>
                    <a:pt x="76" y="64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6" y="38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8" y="24"/>
                  </a:lnTo>
                  <a:lnTo>
                    <a:pt x="62" y="20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6" y="26"/>
                  </a:lnTo>
                  <a:lnTo>
                    <a:pt x="84" y="24"/>
                  </a:lnTo>
                  <a:lnTo>
                    <a:pt x="92" y="22"/>
                  </a:lnTo>
                  <a:lnTo>
                    <a:pt x="104" y="12"/>
                  </a:lnTo>
                  <a:lnTo>
                    <a:pt x="114" y="4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2" y="4"/>
                  </a:lnTo>
                  <a:lnTo>
                    <a:pt x="146" y="6"/>
                  </a:lnTo>
                  <a:lnTo>
                    <a:pt x="152" y="8"/>
                  </a:lnTo>
                  <a:lnTo>
                    <a:pt x="152" y="14"/>
                  </a:lnTo>
                  <a:lnTo>
                    <a:pt x="150" y="18"/>
                  </a:lnTo>
                  <a:lnTo>
                    <a:pt x="144" y="26"/>
                  </a:lnTo>
                  <a:lnTo>
                    <a:pt x="140" y="34"/>
                  </a:lnTo>
                  <a:lnTo>
                    <a:pt x="138" y="42"/>
                  </a:lnTo>
                  <a:lnTo>
                    <a:pt x="140" y="46"/>
                  </a:lnTo>
                  <a:lnTo>
                    <a:pt x="144" y="52"/>
                  </a:lnTo>
                  <a:lnTo>
                    <a:pt x="152" y="60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0" y="66"/>
                  </a:lnTo>
                  <a:lnTo>
                    <a:pt x="142" y="74"/>
                  </a:lnTo>
                  <a:lnTo>
                    <a:pt x="142" y="78"/>
                  </a:lnTo>
                  <a:lnTo>
                    <a:pt x="146" y="82"/>
                  </a:lnTo>
                  <a:lnTo>
                    <a:pt x="148" y="86"/>
                  </a:lnTo>
                  <a:lnTo>
                    <a:pt x="156" y="90"/>
                  </a:lnTo>
                  <a:lnTo>
                    <a:pt x="166" y="96"/>
                  </a:lnTo>
                  <a:lnTo>
                    <a:pt x="176" y="104"/>
                  </a:lnTo>
                  <a:lnTo>
                    <a:pt x="184" y="112"/>
                  </a:lnTo>
                  <a:lnTo>
                    <a:pt x="180" y="120"/>
                  </a:lnTo>
                  <a:lnTo>
                    <a:pt x="178" y="132"/>
                  </a:lnTo>
                  <a:lnTo>
                    <a:pt x="180" y="136"/>
                  </a:lnTo>
                  <a:lnTo>
                    <a:pt x="182" y="138"/>
                  </a:lnTo>
                  <a:lnTo>
                    <a:pt x="188" y="142"/>
                  </a:lnTo>
                  <a:lnTo>
                    <a:pt x="212" y="154"/>
                  </a:lnTo>
                  <a:lnTo>
                    <a:pt x="224" y="162"/>
                  </a:lnTo>
                  <a:lnTo>
                    <a:pt x="236" y="166"/>
                  </a:lnTo>
                  <a:lnTo>
                    <a:pt x="246" y="162"/>
                  </a:lnTo>
                  <a:lnTo>
                    <a:pt x="250" y="164"/>
                  </a:lnTo>
                  <a:lnTo>
                    <a:pt x="254" y="164"/>
                  </a:lnTo>
                  <a:lnTo>
                    <a:pt x="262" y="170"/>
                  </a:lnTo>
                  <a:lnTo>
                    <a:pt x="266" y="176"/>
                  </a:lnTo>
                  <a:lnTo>
                    <a:pt x="282" y="180"/>
                  </a:lnTo>
                  <a:lnTo>
                    <a:pt x="298" y="184"/>
                  </a:lnTo>
                  <a:lnTo>
                    <a:pt x="308" y="184"/>
                  </a:lnTo>
                  <a:lnTo>
                    <a:pt x="316" y="184"/>
                  </a:lnTo>
                  <a:lnTo>
                    <a:pt x="318" y="182"/>
                  </a:lnTo>
                  <a:lnTo>
                    <a:pt x="320" y="178"/>
                  </a:lnTo>
                  <a:lnTo>
                    <a:pt x="318" y="174"/>
                  </a:lnTo>
                  <a:lnTo>
                    <a:pt x="316" y="170"/>
                  </a:lnTo>
                  <a:lnTo>
                    <a:pt x="314" y="166"/>
                  </a:lnTo>
                  <a:lnTo>
                    <a:pt x="314" y="160"/>
                  </a:lnTo>
                  <a:lnTo>
                    <a:pt x="314" y="156"/>
                  </a:lnTo>
                  <a:lnTo>
                    <a:pt x="318" y="154"/>
                  </a:lnTo>
                  <a:lnTo>
                    <a:pt x="326" y="152"/>
                  </a:lnTo>
                  <a:lnTo>
                    <a:pt x="328" y="160"/>
                  </a:lnTo>
                  <a:lnTo>
                    <a:pt x="330" y="170"/>
                  </a:lnTo>
                  <a:lnTo>
                    <a:pt x="336" y="176"/>
                  </a:lnTo>
                  <a:lnTo>
                    <a:pt x="340" y="178"/>
                  </a:lnTo>
                  <a:lnTo>
                    <a:pt x="344" y="178"/>
                  </a:lnTo>
                  <a:lnTo>
                    <a:pt x="366" y="178"/>
                  </a:lnTo>
                  <a:lnTo>
                    <a:pt x="372" y="178"/>
                  </a:lnTo>
                  <a:lnTo>
                    <a:pt x="378" y="176"/>
                  </a:lnTo>
                  <a:lnTo>
                    <a:pt x="380" y="174"/>
                  </a:lnTo>
                  <a:lnTo>
                    <a:pt x="384" y="170"/>
                  </a:lnTo>
                  <a:lnTo>
                    <a:pt x="386" y="162"/>
                  </a:lnTo>
                  <a:lnTo>
                    <a:pt x="390" y="152"/>
                  </a:lnTo>
                  <a:lnTo>
                    <a:pt x="394" y="144"/>
                  </a:lnTo>
                  <a:lnTo>
                    <a:pt x="402" y="136"/>
                  </a:lnTo>
                  <a:lnTo>
                    <a:pt x="410" y="132"/>
                  </a:lnTo>
                  <a:lnTo>
                    <a:pt x="420" y="128"/>
                  </a:lnTo>
                  <a:lnTo>
                    <a:pt x="422" y="130"/>
                  </a:lnTo>
                  <a:lnTo>
                    <a:pt x="424" y="130"/>
                  </a:lnTo>
                  <a:lnTo>
                    <a:pt x="428" y="132"/>
                  </a:lnTo>
                  <a:lnTo>
                    <a:pt x="430" y="130"/>
                  </a:lnTo>
                  <a:lnTo>
                    <a:pt x="434" y="128"/>
                  </a:lnTo>
                  <a:lnTo>
                    <a:pt x="436" y="126"/>
                  </a:lnTo>
                  <a:lnTo>
                    <a:pt x="442" y="126"/>
                  </a:lnTo>
                  <a:lnTo>
                    <a:pt x="450" y="134"/>
                  </a:lnTo>
                  <a:lnTo>
                    <a:pt x="450" y="138"/>
                  </a:lnTo>
                  <a:lnTo>
                    <a:pt x="450" y="140"/>
                  </a:lnTo>
                  <a:lnTo>
                    <a:pt x="454" y="144"/>
                  </a:lnTo>
                  <a:lnTo>
                    <a:pt x="460" y="146"/>
                  </a:lnTo>
                  <a:lnTo>
                    <a:pt x="466" y="146"/>
                  </a:lnTo>
                  <a:lnTo>
                    <a:pt x="466" y="1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15" name="Freeform 13"/>
            <p:cNvSpPr>
              <a:spLocks noChangeAspect="1"/>
            </p:cNvSpPr>
            <p:nvPr/>
          </p:nvSpPr>
          <p:spPr bwMode="auto">
            <a:xfrm>
              <a:off x="2718" y="1482"/>
              <a:ext cx="99" cy="47"/>
            </a:xfrm>
            <a:custGeom>
              <a:avLst/>
              <a:gdLst>
                <a:gd name="T0" fmla="*/ 212 w 96"/>
                <a:gd name="T1" fmla="*/ 96 h 44"/>
                <a:gd name="T2" fmla="*/ 200 w 96"/>
                <a:gd name="T3" fmla="*/ 84 h 44"/>
                <a:gd name="T4" fmla="*/ 188 w 96"/>
                <a:gd name="T5" fmla="*/ 74 h 44"/>
                <a:gd name="T6" fmla="*/ 170 w 96"/>
                <a:gd name="T7" fmla="*/ 65 h 44"/>
                <a:gd name="T8" fmla="*/ 160 w 96"/>
                <a:gd name="T9" fmla="*/ 50 h 44"/>
                <a:gd name="T10" fmla="*/ 155 w 96"/>
                <a:gd name="T11" fmla="*/ 65 h 44"/>
                <a:gd name="T12" fmla="*/ 145 w 96"/>
                <a:gd name="T13" fmla="*/ 65 h 44"/>
                <a:gd name="T14" fmla="*/ 141 w 96"/>
                <a:gd name="T15" fmla="*/ 65 h 44"/>
                <a:gd name="T16" fmla="*/ 137 w 96"/>
                <a:gd name="T17" fmla="*/ 50 h 44"/>
                <a:gd name="T18" fmla="*/ 86 w 96"/>
                <a:gd name="T19" fmla="*/ 0 h 44"/>
                <a:gd name="T20" fmla="*/ 72 w 96"/>
                <a:gd name="T21" fmla="*/ 0 h 44"/>
                <a:gd name="T22" fmla="*/ 64 w 96"/>
                <a:gd name="T23" fmla="*/ 0 h 44"/>
                <a:gd name="T24" fmla="*/ 0 w 96"/>
                <a:gd name="T25" fmla="*/ 65 h 44"/>
                <a:gd name="T26" fmla="*/ 2 w 96"/>
                <a:gd name="T27" fmla="*/ 84 h 44"/>
                <a:gd name="T28" fmla="*/ 4 w 96"/>
                <a:gd name="T29" fmla="*/ 125 h 44"/>
                <a:gd name="T30" fmla="*/ 12 w 96"/>
                <a:gd name="T31" fmla="*/ 153 h 44"/>
                <a:gd name="T32" fmla="*/ 46 w 96"/>
                <a:gd name="T33" fmla="*/ 199 h 44"/>
                <a:gd name="T34" fmla="*/ 56 w 96"/>
                <a:gd name="T35" fmla="*/ 233 h 44"/>
                <a:gd name="T36" fmla="*/ 68 w 96"/>
                <a:gd name="T37" fmla="*/ 244 h 44"/>
                <a:gd name="T38" fmla="*/ 80 w 96"/>
                <a:gd name="T39" fmla="*/ 233 h 44"/>
                <a:gd name="T40" fmla="*/ 86 w 96"/>
                <a:gd name="T41" fmla="*/ 222 h 44"/>
                <a:gd name="T42" fmla="*/ 98 w 96"/>
                <a:gd name="T43" fmla="*/ 213 h 44"/>
                <a:gd name="T44" fmla="*/ 110 w 96"/>
                <a:gd name="T45" fmla="*/ 199 h 44"/>
                <a:gd name="T46" fmla="*/ 121 w 96"/>
                <a:gd name="T47" fmla="*/ 213 h 44"/>
                <a:gd name="T48" fmla="*/ 129 w 96"/>
                <a:gd name="T49" fmla="*/ 222 h 44"/>
                <a:gd name="T50" fmla="*/ 141 w 96"/>
                <a:gd name="T51" fmla="*/ 233 h 44"/>
                <a:gd name="T52" fmla="*/ 155 w 96"/>
                <a:gd name="T53" fmla="*/ 233 h 44"/>
                <a:gd name="T54" fmla="*/ 160 w 96"/>
                <a:gd name="T55" fmla="*/ 222 h 44"/>
                <a:gd name="T56" fmla="*/ 170 w 96"/>
                <a:gd name="T57" fmla="*/ 199 h 44"/>
                <a:gd name="T58" fmla="*/ 183 w 96"/>
                <a:gd name="T59" fmla="*/ 186 h 44"/>
                <a:gd name="T60" fmla="*/ 200 w 96"/>
                <a:gd name="T61" fmla="*/ 163 h 44"/>
                <a:gd name="T62" fmla="*/ 204 w 96"/>
                <a:gd name="T63" fmla="*/ 153 h 44"/>
                <a:gd name="T64" fmla="*/ 204 w 96"/>
                <a:gd name="T65" fmla="*/ 134 h 44"/>
                <a:gd name="T66" fmla="*/ 207 w 96"/>
                <a:gd name="T67" fmla="*/ 134 h 44"/>
                <a:gd name="T68" fmla="*/ 212 w 96"/>
                <a:gd name="T69" fmla="*/ 96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6"/>
                <a:gd name="T106" fmla="*/ 0 h 44"/>
                <a:gd name="T107" fmla="*/ 96 w 96"/>
                <a:gd name="T108" fmla="*/ 44 h 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6" h="44">
                  <a:moveTo>
                    <a:pt x="96" y="18"/>
                  </a:moveTo>
                  <a:lnTo>
                    <a:pt x="90" y="16"/>
                  </a:lnTo>
                  <a:lnTo>
                    <a:pt x="84" y="14"/>
                  </a:lnTo>
                  <a:lnTo>
                    <a:pt x="76" y="12"/>
                  </a:lnTo>
                  <a:lnTo>
                    <a:pt x="72" y="8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2"/>
                  </a:lnTo>
                  <a:lnTo>
                    <a:pt x="12" y="28"/>
                  </a:lnTo>
                  <a:lnTo>
                    <a:pt x="20" y="36"/>
                  </a:lnTo>
                  <a:lnTo>
                    <a:pt x="26" y="42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0" y="40"/>
                  </a:lnTo>
                  <a:lnTo>
                    <a:pt x="44" y="38"/>
                  </a:lnTo>
                  <a:lnTo>
                    <a:pt x="48" y="36"/>
                  </a:lnTo>
                  <a:lnTo>
                    <a:pt x="54" y="38"/>
                  </a:lnTo>
                  <a:lnTo>
                    <a:pt x="58" y="40"/>
                  </a:lnTo>
                  <a:lnTo>
                    <a:pt x="64" y="42"/>
                  </a:lnTo>
                  <a:lnTo>
                    <a:pt x="70" y="42"/>
                  </a:lnTo>
                  <a:lnTo>
                    <a:pt x="72" y="40"/>
                  </a:lnTo>
                  <a:lnTo>
                    <a:pt x="76" y="36"/>
                  </a:lnTo>
                  <a:lnTo>
                    <a:pt x="82" y="34"/>
                  </a:lnTo>
                  <a:lnTo>
                    <a:pt x="90" y="30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6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16" name="Freeform 14"/>
            <p:cNvSpPr>
              <a:spLocks noChangeAspect="1"/>
            </p:cNvSpPr>
            <p:nvPr/>
          </p:nvSpPr>
          <p:spPr bwMode="auto">
            <a:xfrm>
              <a:off x="2843" y="1656"/>
              <a:ext cx="31" cy="60"/>
            </a:xfrm>
            <a:custGeom>
              <a:avLst/>
              <a:gdLst>
                <a:gd name="T0" fmla="*/ 67 w 30"/>
                <a:gd name="T1" fmla="*/ 190 h 56"/>
                <a:gd name="T2" fmla="*/ 63 w 30"/>
                <a:gd name="T3" fmla="*/ 243 h 56"/>
                <a:gd name="T4" fmla="*/ 55 w 30"/>
                <a:gd name="T5" fmla="*/ 261 h 56"/>
                <a:gd name="T6" fmla="*/ 47 w 30"/>
                <a:gd name="T7" fmla="*/ 300 h 56"/>
                <a:gd name="T8" fmla="*/ 42 w 30"/>
                <a:gd name="T9" fmla="*/ 340 h 56"/>
                <a:gd name="T10" fmla="*/ 12 w 30"/>
                <a:gd name="T11" fmla="*/ 300 h 56"/>
                <a:gd name="T12" fmla="*/ 8 w 30"/>
                <a:gd name="T13" fmla="*/ 261 h 56"/>
                <a:gd name="T14" fmla="*/ 6 w 30"/>
                <a:gd name="T15" fmla="*/ 165 h 56"/>
                <a:gd name="T16" fmla="*/ 4 w 30"/>
                <a:gd name="T17" fmla="*/ 93 h 56"/>
                <a:gd name="T18" fmla="*/ 0 w 30"/>
                <a:gd name="T19" fmla="*/ 54 h 56"/>
                <a:gd name="T20" fmla="*/ 0 w 30"/>
                <a:gd name="T21" fmla="*/ 6 h 56"/>
                <a:gd name="T22" fmla="*/ 2 w 30"/>
                <a:gd name="T23" fmla="*/ 2 h 56"/>
                <a:gd name="T24" fmla="*/ 2 w 30"/>
                <a:gd name="T25" fmla="*/ 0 h 56"/>
                <a:gd name="T26" fmla="*/ 6 w 30"/>
                <a:gd name="T27" fmla="*/ 0 h 56"/>
                <a:gd name="T28" fmla="*/ 10 w 30"/>
                <a:gd name="T29" fmla="*/ 0 h 56"/>
                <a:gd name="T30" fmla="*/ 12 w 30"/>
                <a:gd name="T31" fmla="*/ 2 h 56"/>
                <a:gd name="T32" fmla="*/ 44 w 30"/>
                <a:gd name="T33" fmla="*/ 54 h 56"/>
                <a:gd name="T34" fmla="*/ 44 w 30"/>
                <a:gd name="T35" fmla="*/ 93 h 56"/>
                <a:gd name="T36" fmla="*/ 44 w 30"/>
                <a:gd name="T37" fmla="*/ 144 h 56"/>
                <a:gd name="T38" fmla="*/ 51 w 30"/>
                <a:gd name="T39" fmla="*/ 177 h 56"/>
                <a:gd name="T40" fmla="*/ 59 w 30"/>
                <a:gd name="T41" fmla="*/ 177 h 56"/>
                <a:gd name="T42" fmla="*/ 67 w 30"/>
                <a:gd name="T43" fmla="*/ 19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56"/>
                <a:gd name="T68" fmla="*/ 30 w 30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56">
                  <a:moveTo>
                    <a:pt x="30" y="32"/>
                  </a:moveTo>
                  <a:lnTo>
                    <a:pt x="28" y="40"/>
                  </a:lnTo>
                  <a:lnTo>
                    <a:pt x="24" y="44"/>
                  </a:lnTo>
                  <a:lnTo>
                    <a:pt x="20" y="50"/>
                  </a:lnTo>
                  <a:lnTo>
                    <a:pt x="16" y="56"/>
                  </a:lnTo>
                  <a:lnTo>
                    <a:pt x="12" y="50"/>
                  </a:lnTo>
                  <a:lnTo>
                    <a:pt x="8" y="44"/>
                  </a:lnTo>
                  <a:lnTo>
                    <a:pt x="6" y="28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8" y="8"/>
                  </a:lnTo>
                  <a:lnTo>
                    <a:pt x="18" y="16"/>
                  </a:lnTo>
                  <a:lnTo>
                    <a:pt x="18" y="24"/>
                  </a:lnTo>
                  <a:lnTo>
                    <a:pt x="22" y="30"/>
                  </a:lnTo>
                  <a:lnTo>
                    <a:pt x="26" y="3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17" name="Freeform 15"/>
            <p:cNvSpPr>
              <a:spLocks noChangeAspect="1"/>
            </p:cNvSpPr>
            <p:nvPr/>
          </p:nvSpPr>
          <p:spPr bwMode="auto">
            <a:xfrm>
              <a:off x="2814" y="1607"/>
              <a:ext cx="73" cy="49"/>
            </a:xfrm>
            <a:custGeom>
              <a:avLst/>
              <a:gdLst>
                <a:gd name="T0" fmla="*/ 1667 w 62"/>
                <a:gd name="T1" fmla="*/ 4306 h 41"/>
                <a:gd name="T2" fmla="*/ 0 w 62"/>
                <a:gd name="T3" fmla="*/ 944 h 41"/>
                <a:gd name="T4" fmla="*/ 711 w 62"/>
                <a:gd name="T5" fmla="*/ 1 h 41"/>
                <a:gd name="T6" fmla="*/ 4314 w 62"/>
                <a:gd name="T7" fmla="*/ 1348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41"/>
                <a:gd name="T14" fmla="*/ 62 w 62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41">
                  <a:moveTo>
                    <a:pt x="24" y="41"/>
                  </a:moveTo>
                  <a:cubicBezTo>
                    <a:pt x="20" y="23"/>
                    <a:pt x="13" y="18"/>
                    <a:pt x="0" y="9"/>
                  </a:cubicBezTo>
                  <a:cubicBezTo>
                    <a:pt x="3" y="5"/>
                    <a:pt x="4" y="0"/>
                    <a:pt x="10" y="1"/>
                  </a:cubicBezTo>
                  <a:cubicBezTo>
                    <a:pt x="29" y="3"/>
                    <a:pt x="42" y="13"/>
                    <a:pt x="62" y="13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18" name="Freeform 16"/>
            <p:cNvSpPr>
              <a:spLocks noChangeAspect="1"/>
            </p:cNvSpPr>
            <p:nvPr/>
          </p:nvSpPr>
          <p:spPr bwMode="auto">
            <a:xfrm>
              <a:off x="5621" y="2932"/>
              <a:ext cx="28" cy="20"/>
            </a:xfrm>
            <a:custGeom>
              <a:avLst/>
              <a:gdLst>
                <a:gd name="T0" fmla="*/ 176 w 26"/>
                <a:gd name="T1" fmla="*/ 120 h 18"/>
                <a:gd name="T2" fmla="*/ 163 w 26"/>
                <a:gd name="T3" fmla="*/ 182 h 18"/>
                <a:gd name="T4" fmla="*/ 151 w 26"/>
                <a:gd name="T5" fmla="*/ 249 h 18"/>
                <a:gd name="T6" fmla="*/ 121 w 26"/>
                <a:gd name="T7" fmla="*/ 277 h 18"/>
                <a:gd name="T8" fmla="*/ 90 w 26"/>
                <a:gd name="T9" fmla="*/ 277 h 18"/>
                <a:gd name="T10" fmla="*/ 6 w 26"/>
                <a:gd name="T11" fmla="*/ 249 h 18"/>
                <a:gd name="T12" fmla="*/ 2 w 26"/>
                <a:gd name="T13" fmla="*/ 224 h 18"/>
                <a:gd name="T14" fmla="*/ 0 w 26"/>
                <a:gd name="T15" fmla="*/ 182 h 18"/>
                <a:gd name="T16" fmla="*/ 2 w 26"/>
                <a:gd name="T17" fmla="*/ 120 h 18"/>
                <a:gd name="T18" fmla="*/ 4 w 26"/>
                <a:gd name="T19" fmla="*/ 4 h 18"/>
                <a:gd name="T20" fmla="*/ 58 w 26"/>
                <a:gd name="T21" fmla="*/ 2 h 18"/>
                <a:gd name="T22" fmla="*/ 90 w 26"/>
                <a:gd name="T23" fmla="*/ 0 h 18"/>
                <a:gd name="T24" fmla="*/ 121 w 26"/>
                <a:gd name="T25" fmla="*/ 0 h 18"/>
                <a:gd name="T26" fmla="*/ 151 w 26"/>
                <a:gd name="T27" fmla="*/ 2 h 18"/>
                <a:gd name="T28" fmla="*/ 163 w 26"/>
                <a:gd name="T29" fmla="*/ 4 h 18"/>
                <a:gd name="T30" fmla="*/ 176 w 26"/>
                <a:gd name="T31" fmla="*/ 12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8"/>
                <a:gd name="T50" fmla="*/ 26 w 26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8">
                  <a:moveTo>
                    <a:pt x="26" y="8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19" name="Freeform 17"/>
            <p:cNvSpPr>
              <a:spLocks noChangeAspect="1"/>
            </p:cNvSpPr>
            <p:nvPr/>
          </p:nvSpPr>
          <p:spPr bwMode="auto">
            <a:xfrm>
              <a:off x="5650" y="2909"/>
              <a:ext cx="31" cy="16"/>
            </a:xfrm>
            <a:custGeom>
              <a:avLst/>
              <a:gdLst>
                <a:gd name="T0" fmla="*/ 63 w 30"/>
                <a:gd name="T1" fmla="*/ 4 h 16"/>
                <a:gd name="T2" fmla="*/ 55 w 30"/>
                <a:gd name="T3" fmla="*/ 8 h 16"/>
                <a:gd name="T4" fmla="*/ 47 w 30"/>
                <a:gd name="T5" fmla="*/ 12 h 16"/>
                <a:gd name="T6" fmla="*/ 12 w 30"/>
                <a:gd name="T7" fmla="*/ 14 h 16"/>
                <a:gd name="T8" fmla="*/ 6 w 30"/>
                <a:gd name="T9" fmla="*/ 16 h 16"/>
                <a:gd name="T10" fmla="*/ 2 w 30"/>
                <a:gd name="T11" fmla="*/ 14 h 16"/>
                <a:gd name="T12" fmla="*/ 0 w 30"/>
                <a:gd name="T13" fmla="*/ 12 h 16"/>
                <a:gd name="T14" fmla="*/ 0 w 30"/>
                <a:gd name="T15" fmla="*/ 8 h 16"/>
                <a:gd name="T16" fmla="*/ 2 w 30"/>
                <a:gd name="T17" fmla="*/ 6 h 16"/>
                <a:gd name="T18" fmla="*/ 8 w 30"/>
                <a:gd name="T19" fmla="*/ 2 h 16"/>
                <a:gd name="T20" fmla="*/ 42 w 30"/>
                <a:gd name="T21" fmla="*/ 0 h 16"/>
                <a:gd name="T22" fmla="*/ 55 w 30"/>
                <a:gd name="T23" fmla="*/ 0 h 16"/>
                <a:gd name="T24" fmla="*/ 63 w 30"/>
                <a:gd name="T25" fmla="*/ 0 h 16"/>
                <a:gd name="T26" fmla="*/ 67 w 30"/>
                <a:gd name="T27" fmla="*/ 2 h 16"/>
                <a:gd name="T28" fmla="*/ 63 w 30"/>
                <a:gd name="T29" fmla="*/ 4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6"/>
                <a:gd name="T47" fmla="*/ 30 w 30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6">
                  <a:moveTo>
                    <a:pt x="28" y="4"/>
                  </a:moveTo>
                  <a:lnTo>
                    <a:pt x="24" y="8"/>
                  </a:lnTo>
                  <a:lnTo>
                    <a:pt x="20" y="12"/>
                  </a:lnTo>
                  <a:lnTo>
                    <a:pt x="12" y="14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0" name="Freeform 18"/>
            <p:cNvSpPr>
              <a:spLocks noChangeAspect="1"/>
            </p:cNvSpPr>
            <p:nvPr/>
          </p:nvSpPr>
          <p:spPr bwMode="auto">
            <a:xfrm>
              <a:off x="1318" y="2948"/>
              <a:ext cx="212" cy="792"/>
            </a:xfrm>
            <a:custGeom>
              <a:avLst/>
              <a:gdLst>
                <a:gd name="T0" fmla="*/ 216 w 208"/>
                <a:gd name="T1" fmla="*/ 5501 h 730"/>
                <a:gd name="T2" fmla="*/ 172 w 208"/>
                <a:gd name="T3" fmla="*/ 5312 h 730"/>
                <a:gd name="T4" fmla="*/ 157 w 208"/>
                <a:gd name="T5" fmla="*/ 5084 h 730"/>
                <a:gd name="T6" fmla="*/ 157 w 208"/>
                <a:gd name="T7" fmla="*/ 4907 h 730"/>
                <a:gd name="T8" fmla="*/ 163 w 208"/>
                <a:gd name="T9" fmla="*/ 4799 h 730"/>
                <a:gd name="T10" fmla="*/ 154 w 208"/>
                <a:gd name="T11" fmla="*/ 4523 h 730"/>
                <a:gd name="T12" fmla="*/ 151 w 208"/>
                <a:gd name="T13" fmla="*/ 4341 h 730"/>
                <a:gd name="T14" fmla="*/ 114 w 208"/>
                <a:gd name="T15" fmla="*/ 4006 h 730"/>
                <a:gd name="T16" fmla="*/ 94 w 208"/>
                <a:gd name="T17" fmla="*/ 3669 h 730"/>
                <a:gd name="T18" fmla="*/ 102 w 208"/>
                <a:gd name="T19" fmla="*/ 3438 h 730"/>
                <a:gd name="T20" fmla="*/ 82 w 208"/>
                <a:gd name="T21" fmla="*/ 3169 h 730"/>
                <a:gd name="T22" fmla="*/ 90 w 208"/>
                <a:gd name="T23" fmla="*/ 2998 h 730"/>
                <a:gd name="T24" fmla="*/ 82 w 208"/>
                <a:gd name="T25" fmla="*/ 2547 h 730"/>
                <a:gd name="T26" fmla="*/ 68 w 208"/>
                <a:gd name="T27" fmla="*/ 2336 h 730"/>
                <a:gd name="T28" fmla="*/ 68 w 208"/>
                <a:gd name="T29" fmla="*/ 2108 h 730"/>
                <a:gd name="T30" fmla="*/ 66 w 208"/>
                <a:gd name="T31" fmla="*/ 1915 h 730"/>
                <a:gd name="T32" fmla="*/ 82 w 208"/>
                <a:gd name="T33" fmla="*/ 1562 h 730"/>
                <a:gd name="T34" fmla="*/ 76 w 208"/>
                <a:gd name="T35" fmla="*/ 1229 h 730"/>
                <a:gd name="T36" fmla="*/ 110 w 208"/>
                <a:gd name="T37" fmla="*/ 1034 h 730"/>
                <a:gd name="T38" fmla="*/ 106 w 208"/>
                <a:gd name="T39" fmla="*/ 833 h 730"/>
                <a:gd name="T40" fmla="*/ 78 w 208"/>
                <a:gd name="T41" fmla="*/ 726 h 730"/>
                <a:gd name="T42" fmla="*/ 64 w 208"/>
                <a:gd name="T43" fmla="*/ 509 h 730"/>
                <a:gd name="T44" fmla="*/ 16 w 208"/>
                <a:gd name="T45" fmla="*/ 0 h 730"/>
                <a:gd name="T46" fmla="*/ 0 w 208"/>
                <a:gd name="T47" fmla="*/ 95 h 730"/>
                <a:gd name="T48" fmla="*/ 16 w 208"/>
                <a:gd name="T49" fmla="*/ 613 h 730"/>
                <a:gd name="T50" fmla="*/ 18 w 208"/>
                <a:gd name="T51" fmla="*/ 986 h 730"/>
                <a:gd name="T52" fmla="*/ 12 w 208"/>
                <a:gd name="T53" fmla="*/ 1748 h 730"/>
                <a:gd name="T54" fmla="*/ 20 w 208"/>
                <a:gd name="T55" fmla="*/ 1896 h 730"/>
                <a:gd name="T56" fmla="*/ 16 w 208"/>
                <a:gd name="T57" fmla="*/ 1984 h 730"/>
                <a:gd name="T58" fmla="*/ 54 w 208"/>
                <a:gd name="T59" fmla="*/ 2591 h 730"/>
                <a:gd name="T60" fmla="*/ 24 w 208"/>
                <a:gd name="T61" fmla="*/ 2947 h 730"/>
                <a:gd name="T62" fmla="*/ 14 w 208"/>
                <a:gd name="T63" fmla="*/ 3156 h 730"/>
                <a:gd name="T64" fmla="*/ 20 w 208"/>
                <a:gd name="T65" fmla="*/ 3344 h 730"/>
                <a:gd name="T66" fmla="*/ 56 w 208"/>
                <a:gd name="T67" fmla="*/ 3764 h 730"/>
                <a:gd name="T68" fmla="*/ 70 w 208"/>
                <a:gd name="T69" fmla="*/ 4160 h 730"/>
                <a:gd name="T70" fmla="*/ 74 w 208"/>
                <a:gd name="T71" fmla="*/ 4035 h 730"/>
                <a:gd name="T72" fmla="*/ 90 w 208"/>
                <a:gd name="T73" fmla="*/ 3982 h 730"/>
                <a:gd name="T74" fmla="*/ 98 w 208"/>
                <a:gd name="T75" fmla="*/ 4319 h 730"/>
                <a:gd name="T76" fmla="*/ 78 w 208"/>
                <a:gd name="T77" fmla="*/ 4391 h 730"/>
                <a:gd name="T78" fmla="*/ 76 w 208"/>
                <a:gd name="T79" fmla="*/ 4547 h 730"/>
                <a:gd name="T80" fmla="*/ 76 w 208"/>
                <a:gd name="T81" fmla="*/ 4710 h 730"/>
                <a:gd name="T82" fmla="*/ 102 w 208"/>
                <a:gd name="T83" fmla="*/ 4845 h 730"/>
                <a:gd name="T84" fmla="*/ 94 w 208"/>
                <a:gd name="T85" fmla="*/ 5026 h 730"/>
                <a:gd name="T86" fmla="*/ 118 w 208"/>
                <a:gd name="T87" fmla="*/ 5224 h 730"/>
                <a:gd name="T88" fmla="*/ 169 w 208"/>
                <a:gd name="T89" fmla="*/ 5449 h 730"/>
                <a:gd name="T90" fmla="*/ 169 w 208"/>
                <a:gd name="T91" fmla="*/ 5667 h 730"/>
                <a:gd name="T92" fmla="*/ 275 w 208"/>
                <a:gd name="T93" fmla="*/ 5968 h 730"/>
                <a:gd name="T94" fmla="*/ 306 w 208"/>
                <a:gd name="T95" fmla="*/ 6013 h 7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8"/>
                <a:gd name="T145" fmla="*/ 0 h 730"/>
                <a:gd name="T146" fmla="*/ 208 w 208"/>
                <a:gd name="T147" fmla="*/ 730 h 7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8" h="730">
                  <a:moveTo>
                    <a:pt x="188" y="672"/>
                  </a:moveTo>
                  <a:lnTo>
                    <a:pt x="136" y="672"/>
                  </a:lnTo>
                  <a:lnTo>
                    <a:pt x="132" y="666"/>
                  </a:lnTo>
                  <a:lnTo>
                    <a:pt x="130" y="660"/>
                  </a:lnTo>
                  <a:lnTo>
                    <a:pt x="128" y="654"/>
                  </a:lnTo>
                  <a:lnTo>
                    <a:pt x="122" y="648"/>
                  </a:lnTo>
                  <a:lnTo>
                    <a:pt x="114" y="642"/>
                  </a:lnTo>
                  <a:lnTo>
                    <a:pt x="106" y="638"/>
                  </a:lnTo>
                  <a:lnTo>
                    <a:pt x="98" y="632"/>
                  </a:lnTo>
                  <a:lnTo>
                    <a:pt x="96" y="628"/>
                  </a:lnTo>
                  <a:lnTo>
                    <a:pt x="94" y="622"/>
                  </a:lnTo>
                  <a:lnTo>
                    <a:pt x="96" y="610"/>
                  </a:lnTo>
                  <a:lnTo>
                    <a:pt x="98" y="600"/>
                  </a:lnTo>
                  <a:lnTo>
                    <a:pt x="98" y="596"/>
                  </a:lnTo>
                  <a:lnTo>
                    <a:pt x="96" y="592"/>
                  </a:lnTo>
                  <a:lnTo>
                    <a:pt x="96" y="590"/>
                  </a:lnTo>
                  <a:lnTo>
                    <a:pt x="94" y="586"/>
                  </a:lnTo>
                  <a:lnTo>
                    <a:pt x="96" y="582"/>
                  </a:lnTo>
                  <a:lnTo>
                    <a:pt x="98" y="578"/>
                  </a:lnTo>
                  <a:lnTo>
                    <a:pt x="100" y="576"/>
                  </a:lnTo>
                  <a:lnTo>
                    <a:pt x="100" y="570"/>
                  </a:lnTo>
                  <a:lnTo>
                    <a:pt x="100" y="560"/>
                  </a:lnTo>
                  <a:lnTo>
                    <a:pt x="96" y="550"/>
                  </a:lnTo>
                  <a:lnTo>
                    <a:pt x="94" y="544"/>
                  </a:lnTo>
                  <a:lnTo>
                    <a:pt x="92" y="534"/>
                  </a:lnTo>
                  <a:lnTo>
                    <a:pt x="94" y="530"/>
                  </a:lnTo>
                  <a:lnTo>
                    <a:pt x="96" y="524"/>
                  </a:lnTo>
                  <a:lnTo>
                    <a:pt x="92" y="522"/>
                  </a:lnTo>
                  <a:lnTo>
                    <a:pt x="88" y="518"/>
                  </a:lnTo>
                  <a:lnTo>
                    <a:pt x="78" y="504"/>
                  </a:lnTo>
                  <a:lnTo>
                    <a:pt x="66" y="482"/>
                  </a:lnTo>
                  <a:lnTo>
                    <a:pt x="70" y="482"/>
                  </a:lnTo>
                  <a:lnTo>
                    <a:pt x="72" y="478"/>
                  </a:lnTo>
                  <a:lnTo>
                    <a:pt x="70" y="468"/>
                  </a:lnTo>
                  <a:lnTo>
                    <a:pt x="66" y="454"/>
                  </a:lnTo>
                  <a:lnTo>
                    <a:pt x="60" y="440"/>
                  </a:lnTo>
                  <a:lnTo>
                    <a:pt x="58" y="426"/>
                  </a:lnTo>
                  <a:lnTo>
                    <a:pt x="60" y="420"/>
                  </a:lnTo>
                  <a:lnTo>
                    <a:pt x="62" y="416"/>
                  </a:lnTo>
                  <a:lnTo>
                    <a:pt x="64" y="414"/>
                  </a:lnTo>
                  <a:lnTo>
                    <a:pt x="66" y="410"/>
                  </a:lnTo>
                  <a:lnTo>
                    <a:pt x="64" y="402"/>
                  </a:lnTo>
                  <a:lnTo>
                    <a:pt x="58" y="394"/>
                  </a:lnTo>
                  <a:lnTo>
                    <a:pt x="54" y="382"/>
                  </a:lnTo>
                  <a:lnTo>
                    <a:pt x="50" y="374"/>
                  </a:lnTo>
                  <a:lnTo>
                    <a:pt x="52" y="370"/>
                  </a:lnTo>
                  <a:lnTo>
                    <a:pt x="56" y="366"/>
                  </a:lnTo>
                  <a:lnTo>
                    <a:pt x="58" y="360"/>
                  </a:lnTo>
                  <a:lnTo>
                    <a:pt x="60" y="356"/>
                  </a:lnTo>
                  <a:lnTo>
                    <a:pt x="60" y="322"/>
                  </a:lnTo>
                  <a:lnTo>
                    <a:pt x="58" y="314"/>
                  </a:lnTo>
                  <a:lnTo>
                    <a:pt x="54" y="306"/>
                  </a:lnTo>
                  <a:lnTo>
                    <a:pt x="50" y="300"/>
                  </a:lnTo>
                  <a:lnTo>
                    <a:pt x="48" y="292"/>
                  </a:lnTo>
                  <a:lnTo>
                    <a:pt x="46" y="286"/>
                  </a:lnTo>
                  <a:lnTo>
                    <a:pt x="42" y="280"/>
                  </a:lnTo>
                  <a:lnTo>
                    <a:pt x="40" y="274"/>
                  </a:lnTo>
                  <a:lnTo>
                    <a:pt x="38" y="268"/>
                  </a:lnTo>
                  <a:lnTo>
                    <a:pt x="40" y="262"/>
                  </a:lnTo>
                  <a:lnTo>
                    <a:pt x="42" y="254"/>
                  </a:lnTo>
                  <a:lnTo>
                    <a:pt x="46" y="244"/>
                  </a:lnTo>
                  <a:lnTo>
                    <a:pt x="46" y="238"/>
                  </a:lnTo>
                  <a:lnTo>
                    <a:pt x="42" y="234"/>
                  </a:lnTo>
                  <a:lnTo>
                    <a:pt x="40" y="230"/>
                  </a:lnTo>
                  <a:lnTo>
                    <a:pt x="38" y="226"/>
                  </a:lnTo>
                  <a:lnTo>
                    <a:pt x="40" y="212"/>
                  </a:lnTo>
                  <a:lnTo>
                    <a:pt x="46" y="200"/>
                  </a:lnTo>
                  <a:lnTo>
                    <a:pt x="54" y="188"/>
                  </a:lnTo>
                  <a:lnTo>
                    <a:pt x="60" y="180"/>
                  </a:lnTo>
                  <a:lnTo>
                    <a:pt x="56" y="172"/>
                  </a:lnTo>
                  <a:lnTo>
                    <a:pt x="52" y="166"/>
                  </a:lnTo>
                  <a:lnTo>
                    <a:pt x="50" y="148"/>
                  </a:lnTo>
                  <a:lnTo>
                    <a:pt x="52" y="138"/>
                  </a:lnTo>
                  <a:lnTo>
                    <a:pt x="56" y="134"/>
                  </a:lnTo>
                  <a:lnTo>
                    <a:pt x="62" y="130"/>
                  </a:lnTo>
                  <a:lnTo>
                    <a:pt x="68" y="124"/>
                  </a:lnTo>
                  <a:lnTo>
                    <a:pt x="70" y="118"/>
                  </a:lnTo>
                  <a:lnTo>
                    <a:pt x="70" y="112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2" y="100"/>
                  </a:lnTo>
                  <a:lnTo>
                    <a:pt x="58" y="100"/>
                  </a:lnTo>
                  <a:lnTo>
                    <a:pt x="56" y="96"/>
                  </a:lnTo>
                  <a:lnTo>
                    <a:pt x="52" y="88"/>
                  </a:lnTo>
                  <a:lnTo>
                    <a:pt x="46" y="68"/>
                  </a:lnTo>
                  <a:lnTo>
                    <a:pt x="44" y="64"/>
                  </a:lnTo>
                  <a:lnTo>
                    <a:pt x="40" y="62"/>
                  </a:lnTo>
                  <a:lnTo>
                    <a:pt x="38" y="60"/>
                  </a:lnTo>
                  <a:lnTo>
                    <a:pt x="36" y="56"/>
                  </a:lnTo>
                  <a:lnTo>
                    <a:pt x="32" y="24"/>
                  </a:lnTo>
                  <a:lnTo>
                    <a:pt x="26" y="12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0"/>
                  </a:lnTo>
                  <a:lnTo>
                    <a:pt x="0" y="12"/>
                  </a:lnTo>
                  <a:lnTo>
                    <a:pt x="6" y="22"/>
                  </a:lnTo>
                  <a:lnTo>
                    <a:pt x="10" y="38"/>
                  </a:lnTo>
                  <a:lnTo>
                    <a:pt x="14" y="54"/>
                  </a:lnTo>
                  <a:lnTo>
                    <a:pt x="16" y="74"/>
                  </a:lnTo>
                  <a:lnTo>
                    <a:pt x="12" y="90"/>
                  </a:lnTo>
                  <a:lnTo>
                    <a:pt x="10" y="106"/>
                  </a:lnTo>
                  <a:lnTo>
                    <a:pt x="14" y="112"/>
                  </a:lnTo>
                  <a:lnTo>
                    <a:pt x="18" y="118"/>
                  </a:lnTo>
                  <a:lnTo>
                    <a:pt x="20" y="130"/>
                  </a:lnTo>
                  <a:lnTo>
                    <a:pt x="20" y="148"/>
                  </a:lnTo>
                  <a:lnTo>
                    <a:pt x="18" y="178"/>
                  </a:lnTo>
                  <a:lnTo>
                    <a:pt x="12" y="210"/>
                  </a:lnTo>
                  <a:lnTo>
                    <a:pt x="14" y="216"/>
                  </a:lnTo>
                  <a:lnTo>
                    <a:pt x="16" y="220"/>
                  </a:lnTo>
                  <a:lnTo>
                    <a:pt x="18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8" y="232"/>
                  </a:lnTo>
                  <a:lnTo>
                    <a:pt x="16" y="234"/>
                  </a:lnTo>
                  <a:lnTo>
                    <a:pt x="16" y="238"/>
                  </a:lnTo>
                  <a:lnTo>
                    <a:pt x="16" y="256"/>
                  </a:lnTo>
                  <a:lnTo>
                    <a:pt x="22" y="274"/>
                  </a:lnTo>
                  <a:lnTo>
                    <a:pt x="26" y="290"/>
                  </a:lnTo>
                  <a:lnTo>
                    <a:pt x="28" y="310"/>
                  </a:lnTo>
                  <a:lnTo>
                    <a:pt x="24" y="328"/>
                  </a:lnTo>
                  <a:lnTo>
                    <a:pt x="24" y="336"/>
                  </a:lnTo>
                  <a:lnTo>
                    <a:pt x="22" y="344"/>
                  </a:lnTo>
                  <a:lnTo>
                    <a:pt x="24" y="354"/>
                  </a:lnTo>
                  <a:lnTo>
                    <a:pt x="24" y="360"/>
                  </a:lnTo>
                  <a:lnTo>
                    <a:pt x="22" y="368"/>
                  </a:lnTo>
                  <a:lnTo>
                    <a:pt x="18" y="374"/>
                  </a:lnTo>
                  <a:lnTo>
                    <a:pt x="14" y="378"/>
                  </a:lnTo>
                  <a:lnTo>
                    <a:pt x="12" y="382"/>
                  </a:lnTo>
                  <a:lnTo>
                    <a:pt x="12" y="388"/>
                  </a:lnTo>
                  <a:lnTo>
                    <a:pt x="14" y="392"/>
                  </a:lnTo>
                  <a:lnTo>
                    <a:pt x="20" y="402"/>
                  </a:lnTo>
                  <a:lnTo>
                    <a:pt x="26" y="412"/>
                  </a:lnTo>
                  <a:lnTo>
                    <a:pt x="28" y="420"/>
                  </a:lnTo>
                  <a:lnTo>
                    <a:pt x="28" y="436"/>
                  </a:lnTo>
                  <a:lnTo>
                    <a:pt x="30" y="452"/>
                  </a:lnTo>
                  <a:lnTo>
                    <a:pt x="32" y="472"/>
                  </a:lnTo>
                  <a:lnTo>
                    <a:pt x="38" y="492"/>
                  </a:lnTo>
                  <a:lnTo>
                    <a:pt x="40" y="498"/>
                  </a:lnTo>
                  <a:lnTo>
                    <a:pt x="44" y="500"/>
                  </a:lnTo>
                  <a:lnTo>
                    <a:pt x="48" y="500"/>
                  </a:lnTo>
                  <a:lnTo>
                    <a:pt x="50" y="498"/>
                  </a:lnTo>
                  <a:lnTo>
                    <a:pt x="50" y="496"/>
                  </a:lnTo>
                  <a:lnTo>
                    <a:pt x="48" y="484"/>
                  </a:lnTo>
                  <a:lnTo>
                    <a:pt x="44" y="472"/>
                  </a:lnTo>
                  <a:lnTo>
                    <a:pt x="48" y="470"/>
                  </a:lnTo>
                  <a:lnTo>
                    <a:pt x="54" y="468"/>
                  </a:lnTo>
                  <a:lnTo>
                    <a:pt x="58" y="478"/>
                  </a:lnTo>
                  <a:lnTo>
                    <a:pt x="58" y="492"/>
                  </a:lnTo>
                  <a:lnTo>
                    <a:pt x="60" y="498"/>
                  </a:lnTo>
                  <a:lnTo>
                    <a:pt x="62" y="504"/>
                  </a:lnTo>
                  <a:lnTo>
                    <a:pt x="62" y="518"/>
                  </a:lnTo>
                  <a:lnTo>
                    <a:pt x="54" y="520"/>
                  </a:lnTo>
                  <a:lnTo>
                    <a:pt x="48" y="520"/>
                  </a:lnTo>
                  <a:lnTo>
                    <a:pt x="50" y="524"/>
                  </a:lnTo>
                  <a:lnTo>
                    <a:pt x="52" y="528"/>
                  </a:lnTo>
                  <a:lnTo>
                    <a:pt x="54" y="532"/>
                  </a:lnTo>
                  <a:lnTo>
                    <a:pt x="56" y="536"/>
                  </a:lnTo>
                  <a:lnTo>
                    <a:pt x="54" y="542"/>
                  </a:lnTo>
                  <a:lnTo>
                    <a:pt x="50" y="546"/>
                  </a:lnTo>
                  <a:lnTo>
                    <a:pt x="46" y="552"/>
                  </a:lnTo>
                  <a:lnTo>
                    <a:pt x="44" y="560"/>
                  </a:lnTo>
                  <a:lnTo>
                    <a:pt x="46" y="564"/>
                  </a:lnTo>
                  <a:lnTo>
                    <a:pt x="50" y="566"/>
                  </a:lnTo>
                  <a:lnTo>
                    <a:pt x="62" y="568"/>
                  </a:lnTo>
                  <a:lnTo>
                    <a:pt x="60" y="572"/>
                  </a:lnTo>
                  <a:lnTo>
                    <a:pt x="62" y="576"/>
                  </a:lnTo>
                  <a:lnTo>
                    <a:pt x="64" y="582"/>
                  </a:lnTo>
                  <a:lnTo>
                    <a:pt x="64" y="588"/>
                  </a:lnTo>
                  <a:lnTo>
                    <a:pt x="56" y="588"/>
                  </a:lnTo>
                  <a:lnTo>
                    <a:pt x="56" y="598"/>
                  </a:lnTo>
                  <a:lnTo>
                    <a:pt x="60" y="604"/>
                  </a:lnTo>
                  <a:lnTo>
                    <a:pt x="68" y="612"/>
                  </a:lnTo>
                  <a:lnTo>
                    <a:pt x="68" y="616"/>
                  </a:lnTo>
                  <a:lnTo>
                    <a:pt x="68" y="622"/>
                  </a:lnTo>
                  <a:lnTo>
                    <a:pt x="72" y="628"/>
                  </a:lnTo>
                  <a:lnTo>
                    <a:pt x="80" y="640"/>
                  </a:lnTo>
                  <a:lnTo>
                    <a:pt x="88" y="650"/>
                  </a:lnTo>
                  <a:lnTo>
                    <a:pt x="94" y="654"/>
                  </a:lnTo>
                  <a:lnTo>
                    <a:pt x="104" y="654"/>
                  </a:lnTo>
                  <a:lnTo>
                    <a:pt x="102" y="666"/>
                  </a:lnTo>
                  <a:lnTo>
                    <a:pt x="104" y="670"/>
                  </a:lnTo>
                  <a:lnTo>
                    <a:pt x="108" y="676"/>
                  </a:lnTo>
                  <a:lnTo>
                    <a:pt x="104" y="680"/>
                  </a:lnTo>
                  <a:lnTo>
                    <a:pt x="116" y="690"/>
                  </a:lnTo>
                  <a:lnTo>
                    <a:pt x="132" y="698"/>
                  </a:lnTo>
                  <a:lnTo>
                    <a:pt x="166" y="712"/>
                  </a:lnTo>
                  <a:lnTo>
                    <a:pt x="168" y="716"/>
                  </a:lnTo>
                  <a:lnTo>
                    <a:pt x="172" y="718"/>
                  </a:lnTo>
                  <a:lnTo>
                    <a:pt x="174" y="720"/>
                  </a:lnTo>
                  <a:lnTo>
                    <a:pt x="178" y="722"/>
                  </a:lnTo>
                  <a:lnTo>
                    <a:pt x="186" y="722"/>
                  </a:lnTo>
                  <a:lnTo>
                    <a:pt x="192" y="726"/>
                  </a:lnTo>
                  <a:lnTo>
                    <a:pt x="208" y="730"/>
                  </a:lnTo>
                  <a:lnTo>
                    <a:pt x="188" y="6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1" name="Freeform 19"/>
            <p:cNvSpPr>
              <a:spLocks noChangeAspect="1"/>
            </p:cNvSpPr>
            <p:nvPr/>
          </p:nvSpPr>
          <p:spPr bwMode="auto">
            <a:xfrm>
              <a:off x="1356" y="3034"/>
              <a:ext cx="270" cy="643"/>
            </a:xfrm>
            <a:custGeom>
              <a:avLst/>
              <a:gdLst>
                <a:gd name="T0" fmla="*/ 397 w 264"/>
                <a:gd name="T1" fmla="*/ 1187 h 592"/>
                <a:gd name="T2" fmla="*/ 467 w 264"/>
                <a:gd name="T3" fmla="*/ 908 h 592"/>
                <a:gd name="T4" fmla="*/ 465 w 264"/>
                <a:gd name="T5" fmla="*/ 628 h 592"/>
                <a:gd name="T6" fmla="*/ 445 w 264"/>
                <a:gd name="T7" fmla="*/ 770 h 592"/>
                <a:gd name="T8" fmla="*/ 404 w 264"/>
                <a:gd name="T9" fmla="*/ 931 h 592"/>
                <a:gd name="T10" fmla="*/ 344 w 264"/>
                <a:gd name="T11" fmla="*/ 926 h 592"/>
                <a:gd name="T12" fmla="*/ 347 w 264"/>
                <a:gd name="T13" fmla="*/ 710 h 592"/>
                <a:gd name="T14" fmla="*/ 336 w 264"/>
                <a:gd name="T15" fmla="*/ 521 h 592"/>
                <a:gd name="T16" fmla="*/ 303 w 264"/>
                <a:gd name="T17" fmla="*/ 471 h 592"/>
                <a:gd name="T18" fmla="*/ 264 w 264"/>
                <a:gd name="T19" fmla="*/ 374 h 592"/>
                <a:gd name="T20" fmla="*/ 211 w 264"/>
                <a:gd name="T21" fmla="*/ 175 h 592"/>
                <a:gd name="T22" fmla="*/ 157 w 264"/>
                <a:gd name="T23" fmla="*/ 70 h 592"/>
                <a:gd name="T24" fmla="*/ 124 w 264"/>
                <a:gd name="T25" fmla="*/ 98 h 592"/>
                <a:gd name="T26" fmla="*/ 64 w 264"/>
                <a:gd name="T27" fmla="*/ 83 h 592"/>
                <a:gd name="T28" fmla="*/ 56 w 264"/>
                <a:gd name="T29" fmla="*/ 374 h 592"/>
                <a:gd name="T30" fmla="*/ 12 w 264"/>
                <a:gd name="T31" fmla="*/ 578 h 592"/>
                <a:gd name="T32" fmla="*/ 16 w 264"/>
                <a:gd name="T33" fmla="*/ 926 h 592"/>
                <a:gd name="T34" fmla="*/ 2 w 264"/>
                <a:gd name="T35" fmla="*/ 1289 h 592"/>
                <a:gd name="T36" fmla="*/ 4 w 264"/>
                <a:gd name="T37" fmla="*/ 1491 h 592"/>
                <a:gd name="T38" fmla="*/ 4 w 264"/>
                <a:gd name="T39" fmla="*/ 1710 h 592"/>
                <a:gd name="T40" fmla="*/ 16 w 264"/>
                <a:gd name="T41" fmla="*/ 1932 h 592"/>
                <a:gd name="T42" fmla="*/ 20 w 264"/>
                <a:gd name="T43" fmla="*/ 2403 h 592"/>
                <a:gd name="T44" fmla="*/ 16 w 264"/>
                <a:gd name="T45" fmla="*/ 2585 h 592"/>
                <a:gd name="T46" fmla="*/ 52 w 264"/>
                <a:gd name="T47" fmla="*/ 2873 h 592"/>
                <a:gd name="T48" fmla="*/ 22 w 264"/>
                <a:gd name="T49" fmla="*/ 3087 h 592"/>
                <a:gd name="T50" fmla="*/ 58 w 264"/>
                <a:gd name="T51" fmla="*/ 3445 h 592"/>
                <a:gd name="T52" fmla="*/ 94 w 264"/>
                <a:gd name="T53" fmla="*/ 3794 h 592"/>
                <a:gd name="T54" fmla="*/ 98 w 264"/>
                <a:gd name="T55" fmla="*/ 3975 h 592"/>
                <a:gd name="T56" fmla="*/ 110 w 264"/>
                <a:gd name="T57" fmla="*/ 4250 h 592"/>
                <a:gd name="T58" fmla="*/ 102 w 264"/>
                <a:gd name="T59" fmla="*/ 4363 h 592"/>
                <a:gd name="T60" fmla="*/ 102 w 264"/>
                <a:gd name="T61" fmla="*/ 4557 h 592"/>
                <a:gd name="T62" fmla="*/ 124 w 264"/>
                <a:gd name="T63" fmla="*/ 4787 h 592"/>
                <a:gd name="T64" fmla="*/ 161 w 264"/>
                <a:gd name="T65" fmla="*/ 4976 h 592"/>
                <a:gd name="T66" fmla="*/ 245 w 264"/>
                <a:gd name="T67" fmla="*/ 4889 h 592"/>
                <a:gd name="T68" fmla="*/ 235 w 264"/>
                <a:gd name="T69" fmla="*/ 4739 h 592"/>
                <a:gd name="T70" fmla="*/ 264 w 264"/>
                <a:gd name="T71" fmla="*/ 4654 h 592"/>
                <a:gd name="T72" fmla="*/ 262 w 264"/>
                <a:gd name="T73" fmla="*/ 4497 h 592"/>
                <a:gd name="T74" fmla="*/ 289 w 264"/>
                <a:gd name="T75" fmla="*/ 4317 h 592"/>
                <a:gd name="T76" fmla="*/ 269 w 264"/>
                <a:gd name="T77" fmla="*/ 4200 h 592"/>
                <a:gd name="T78" fmla="*/ 219 w 264"/>
                <a:gd name="T79" fmla="*/ 4056 h 592"/>
                <a:gd name="T80" fmla="*/ 257 w 264"/>
                <a:gd name="T81" fmla="*/ 3844 h 592"/>
                <a:gd name="T82" fmla="*/ 264 w 264"/>
                <a:gd name="T83" fmla="*/ 3598 h 592"/>
                <a:gd name="T84" fmla="*/ 262 w 264"/>
                <a:gd name="T85" fmla="*/ 3445 h 592"/>
                <a:gd name="T86" fmla="*/ 289 w 264"/>
                <a:gd name="T87" fmla="*/ 3494 h 592"/>
                <a:gd name="T88" fmla="*/ 269 w 264"/>
                <a:gd name="T89" fmla="*/ 3396 h 592"/>
                <a:gd name="T90" fmla="*/ 245 w 264"/>
                <a:gd name="T91" fmla="*/ 3197 h 592"/>
                <a:gd name="T92" fmla="*/ 303 w 264"/>
                <a:gd name="T93" fmla="*/ 3203 h 592"/>
                <a:gd name="T94" fmla="*/ 301 w 264"/>
                <a:gd name="T95" fmla="*/ 3079 h 592"/>
                <a:gd name="T96" fmla="*/ 336 w 264"/>
                <a:gd name="T97" fmla="*/ 2879 h 592"/>
                <a:gd name="T98" fmla="*/ 415 w 264"/>
                <a:gd name="T99" fmla="*/ 2776 h 592"/>
                <a:gd name="T100" fmla="*/ 442 w 264"/>
                <a:gd name="T101" fmla="*/ 2413 h 592"/>
                <a:gd name="T102" fmla="*/ 422 w 264"/>
                <a:gd name="T103" fmla="*/ 2279 h 592"/>
                <a:gd name="T104" fmla="*/ 373 w 264"/>
                <a:gd name="T105" fmla="*/ 2017 h 592"/>
                <a:gd name="T106" fmla="*/ 397 w 264"/>
                <a:gd name="T107" fmla="*/ 1187 h 592"/>
                <a:gd name="T108" fmla="*/ 467 w 264"/>
                <a:gd name="T109" fmla="*/ 908 h 592"/>
                <a:gd name="T110" fmla="*/ 465 w 264"/>
                <a:gd name="T111" fmla="*/ 628 h 592"/>
                <a:gd name="T112" fmla="*/ 442 w 264"/>
                <a:gd name="T113" fmla="*/ 682 h 592"/>
                <a:gd name="T114" fmla="*/ 472 w 264"/>
                <a:gd name="T115" fmla="*/ 805 h 592"/>
                <a:gd name="T116" fmla="*/ 431 w 264"/>
                <a:gd name="T117" fmla="*/ 997 h 592"/>
                <a:gd name="T118" fmla="*/ 376 w 264"/>
                <a:gd name="T119" fmla="*/ 1373 h 5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4"/>
                <a:gd name="T181" fmla="*/ 0 h 592"/>
                <a:gd name="T182" fmla="*/ 264 w 264"/>
                <a:gd name="T183" fmla="*/ 592 h 5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4" h="592">
                  <a:moveTo>
                    <a:pt x="210" y="166"/>
                  </a:move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8" y="78"/>
                  </a:lnTo>
                  <a:lnTo>
                    <a:pt x="248" y="80"/>
                  </a:lnTo>
                  <a:lnTo>
                    <a:pt x="248" y="88"/>
                  </a:lnTo>
                  <a:lnTo>
                    <a:pt x="248" y="94"/>
                  </a:lnTo>
                  <a:lnTo>
                    <a:pt x="244" y="98"/>
                  </a:lnTo>
                  <a:lnTo>
                    <a:pt x="236" y="106"/>
                  </a:lnTo>
                  <a:lnTo>
                    <a:pt x="226" y="110"/>
                  </a:lnTo>
                  <a:lnTo>
                    <a:pt x="214" y="112"/>
                  </a:lnTo>
                  <a:lnTo>
                    <a:pt x="206" y="112"/>
                  </a:lnTo>
                  <a:lnTo>
                    <a:pt x="198" y="110"/>
                  </a:lnTo>
                  <a:lnTo>
                    <a:pt x="192" y="108"/>
                  </a:lnTo>
                  <a:lnTo>
                    <a:pt x="184" y="108"/>
                  </a:lnTo>
                  <a:lnTo>
                    <a:pt x="186" y="98"/>
                  </a:lnTo>
                  <a:lnTo>
                    <a:pt x="190" y="90"/>
                  </a:lnTo>
                  <a:lnTo>
                    <a:pt x="194" y="82"/>
                  </a:lnTo>
                  <a:lnTo>
                    <a:pt x="196" y="74"/>
                  </a:lnTo>
                  <a:lnTo>
                    <a:pt x="194" y="68"/>
                  </a:lnTo>
                  <a:lnTo>
                    <a:pt x="192" y="66"/>
                  </a:lnTo>
                  <a:lnTo>
                    <a:pt x="188" y="62"/>
                  </a:lnTo>
                  <a:lnTo>
                    <a:pt x="182" y="62"/>
                  </a:lnTo>
                  <a:lnTo>
                    <a:pt x="174" y="60"/>
                  </a:lnTo>
                  <a:lnTo>
                    <a:pt x="172" y="58"/>
                  </a:lnTo>
                  <a:lnTo>
                    <a:pt x="170" y="54"/>
                  </a:lnTo>
                  <a:lnTo>
                    <a:pt x="168" y="50"/>
                  </a:lnTo>
                  <a:lnTo>
                    <a:pt x="162" y="48"/>
                  </a:lnTo>
                  <a:lnTo>
                    <a:pt x="154" y="46"/>
                  </a:lnTo>
                  <a:lnTo>
                    <a:pt x="148" y="44"/>
                  </a:lnTo>
                  <a:lnTo>
                    <a:pt x="142" y="44"/>
                  </a:lnTo>
                  <a:lnTo>
                    <a:pt x="138" y="42"/>
                  </a:lnTo>
                  <a:lnTo>
                    <a:pt x="130" y="36"/>
                  </a:lnTo>
                  <a:lnTo>
                    <a:pt x="118" y="20"/>
                  </a:lnTo>
                  <a:lnTo>
                    <a:pt x="110" y="16"/>
                  </a:lnTo>
                  <a:lnTo>
                    <a:pt x="106" y="12"/>
                  </a:lnTo>
                  <a:lnTo>
                    <a:pt x="104" y="8"/>
                  </a:lnTo>
                  <a:lnTo>
                    <a:pt x="90" y="8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6" y="20"/>
                  </a:lnTo>
                  <a:lnTo>
                    <a:pt x="68" y="12"/>
                  </a:lnTo>
                  <a:lnTo>
                    <a:pt x="60" y="8"/>
                  </a:lnTo>
                  <a:lnTo>
                    <a:pt x="52" y="6"/>
                  </a:lnTo>
                  <a:lnTo>
                    <a:pt x="44" y="0"/>
                  </a:lnTo>
                  <a:lnTo>
                    <a:pt x="38" y="10"/>
                  </a:lnTo>
                  <a:lnTo>
                    <a:pt x="30" y="18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0" y="44"/>
                  </a:lnTo>
                  <a:lnTo>
                    <a:pt x="24" y="50"/>
                  </a:lnTo>
                  <a:lnTo>
                    <a:pt x="18" y="54"/>
                  </a:lnTo>
                  <a:lnTo>
                    <a:pt x="14" y="58"/>
                  </a:lnTo>
                  <a:lnTo>
                    <a:pt x="12" y="68"/>
                  </a:lnTo>
                  <a:lnTo>
                    <a:pt x="14" y="86"/>
                  </a:lnTo>
                  <a:lnTo>
                    <a:pt x="18" y="92"/>
                  </a:lnTo>
                  <a:lnTo>
                    <a:pt x="22" y="100"/>
                  </a:lnTo>
                  <a:lnTo>
                    <a:pt x="16" y="108"/>
                  </a:lnTo>
                  <a:lnTo>
                    <a:pt x="8" y="120"/>
                  </a:lnTo>
                  <a:lnTo>
                    <a:pt x="2" y="132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8" y="164"/>
                  </a:lnTo>
                  <a:lnTo>
                    <a:pt x="4" y="174"/>
                  </a:lnTo>
                  <a:lnTo>
                    <a:pt x="2" y="182"/>
                  </a:lnTo>
                  <a:lnTo>
                    <a:pt x="0" y="188"/>
                  </a:lnTo>
                  <a:lnTo>
                    <a:pt x="2" y="194"/>
                  </a:lnTo>
                  <a:lnTo>
                    <a:pt x="4" y="200"/>
                  </a:lnTo>
                  <a:lnTo>
                    <a:pt x="8" y="206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6" y="226"/>
                  </a:lnTo>
                  <a:lnTo>
                    <a:pt x="20" y="234"/>
                  </a:lnTo>
                  <a:lnTo>
                    <a:pt x="22" y="242"/>
                  </a:lnTo>
                  <a:lnTo>
                    <a:pt x="22" y="276"/>
                  </a:lnTo>
                  <a:lnTo>
                    <a:pt x="20" y="280"/>
                  </a:lnTo>
                  <a:lnTo>
                    <a:pt x="18" y="286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6" y="302"/>
                  </a:lnTo>
                  <a:lnTo>
                    <a:pt x="20" y="314"/>
                  </a:lnTo>
                  <a:lnTo>
                    <a:pt x="26" y="322"/>
                  </a:lnTo>
                  <a:lnTo>
                    <a:pt x="28" y="330"/>
                  </a:lnTo>
                  <a:lnTo>
                    <a:pt x="26" y="334"/>
                  </a:lnTo>
                  <a:lnTo>
                    <a:pt x="24" y="336"/>
                  </a:lnTo>
                  <a:lnTo>
                    <a:pt x="22" y="340"/>
                  </a:lnTo>
                  <a:lnTo>
                    <a:pt x="20" y="346"/>
                  </a:lnTo>
                  <a:lnTo>
                    <a:pt x="22" y="360"/>
                  </a:lnTo>
                  <a:lnTo>
                    <a:pt x="28" y="374"/>
                  </a:lnTo>
                  <a:lnTo>
                    <a:pt x="32" y="388"/>
                  </a:lnTo>
                  <a:lnTo>
                    <a:pt x="34" y="398"/>
                  </a:lnTo>
                  <a:lnTo>
                    <a:pt x="32" y="402"/>
                  </a:lnTo>
                  <a:lnTo>
                    <a:pt x="28" y="402"/>
                  </a:lnTo>
                  <a:lnTo>
                    <a:pt x="40" y="424"/>
                  </a:lnTo>
                  <a:lnTo>
                    <a:pt x="50" y="438"/>
                  </a:lnTo>
                  <a:lnTo>
                    <a:pt x="54" y="442"/>
                  </a:lnTo>
                  <a:lnTo>
                    <a:pt x="58" y="444"/>
                  </a:lnTo>
                  <a:lnTo>
                    <a:pt x="56" y="450"/>
                  </a:lnTo>
                  <a:lnTo>
                    <a:pt x="54" y="454"/>
                  </a:lnTo>
                  <a:lnTo>
                    <a:pt x="56" y="464"/>
                  </a:lnTo>
                  <a:lnTo>
                    <a:pt x="58" y="470"/>
                  </a:lnTo>
                  <a:lnTo>
                    <a:pt x="62" y="480"/>
                  </a:lnTo>
                  <a:lnTo>
                    <a:pt x="62" y="490"/>
                  </a:lnTo>
                  <a:lnTo>
                    <a:pt x="62" y="496"/>
                  </a:lnTo>
                  <a:lnTo>
                    <a:pt x="60" y="498"/>
                  </a:lnTo>
                  <a:lnTo>
                    <a:pt x="58" y="502"/>
                  </a:lnTo>
                  <a:lnTo>
                    <a:pt x="56" y="506"/>
                  </a:lnTo>
                  <a:lnTo>
                    <a:pt x="58" y="510"/>
                  </a:lnTo>
                  <a:lnTo>
                    <a:pt x="58" y="512"/>
                  </a:lnTo>
                  <a:lnTo>
                    <a:pt x="60" y="516"/>
                  </a:lnTo>
                  <a:lnTo>
                    <a:pt x="60" y="520"/>
                  </a:lnTo>
                  <a:lnTo>
                    <a:pt x="58" y="530"/>
                  </a:lnTo>
                  <a:lnTo>
                    <a:pt x="56" y="542"/>
                  </a:lnTo>
                  <a:lnTo>
                    <a:pt x="58" y="548"/>
                  </a:lnTo>
                  <a:lnTo>
                    <a:pt x="60" y="552"/>
                  </a:lnTo>
                  <a:lnTo>
                    <a:pt x="68" y="558"/>
                  </a:lnTo>
                  <a:lnTo>
                    <a:pt x="76" y="562"/>
                  </a:lnTo>
                  <a:lnTo>
                    <a:pt x="84" y="568"/>
                  </a:lnTo>
                  <a:lnTo>
                    <a:pt x="90" y="574"/>
                  </a:lnTo>
                  <a:lnTo>
                    <a:pt x="92" y="580"/>
                  </a:lnTo>
                  <a:lnTo>
                    <a:pt x="94" y="586"/>
                  </a:lnTo>
                  <a:lnTo>
                    <a:pt x="98" y="592"/>
                  </a:lnTo>
                  <a:lnTo>
                    <a:pt x="150" y="592"/>
                  </a:lnTo>
                  <a:lnTo>
                    <a:pt x="138" y="572"/>
                  </a:lnTo>
                  <a:lnTo>
                    <a:pt x="134" y="564"/>
                  </a:lnTo>
                  <a:lnTo>
                    <a:pt x="132" y="560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4" y="552"/>
                  </a:lnTo>
                  <a:lnTo>
                    <a:pt x="138" y="550"/>
                  </a:lnTo>
                  <a:lnTo>
                    <a:pt x="144" y="546"/>
                  </a:lnTo>
                  <a:lnTo>
                    <a:pt x="148" y="542"/>
                  </a:lnTo>
                  <a:lnTo>
                    <a:pt x="144" y="540"/>
                  </a:lnTo>
                  <a:lnTo>
                    <a:pt x="144" y="536"/>
                  </a:lnTo>
                  <a:lnTo>
                    <a:pt x="144" y="530"/>
                  </a:lnTo>
                  <a:lnTo>
                    <a:pt x="146" y="526"/>
                  </a:lnTo>
                  <a:lnTo>
                    <a:pt x="152" y="520"/>
                  </a:lnTo>
                  <a:lnTo>
                    <a:pt x="160" y="514"/>
                  </a:lnTo>
                  <a:lnTo>
                    <a:pt x="162" y="510"/>
                  </a:lnTo>
                  <a:lnTo>
                    <a:pt x="162" y="504"/>
                  </a:lnTo>
                  <a:lnTo>
                    <a:pt x="162" y="498"/>
                  </a:lnTo>
                  <a:lnTo>
                    <a:pt x="158" y="494"/>
                  </a:lnTo>
                  <a:lnTo>
                    <a:pt x="158" y="492"/>
                  </a:lnTo>
                  <a:lnTo>
                    <a:pt x="150" y="490"/>
                  </a:lnTo>
                  <a:lnTo>
                    <a:pt x="138" y="484"/>
                  </a:lnTo>
                  <a:lnTo>
                    <a:pt x="126" y="478"/>
                  </a:lnTo>
                  <a:lnTo>
                    <a:pt x="124" y="474"/>
                  </a:lnTo>
                  <a:lnTo>
                    <a:pt x="122" y="472"/>
                  </a:lnTo>
                  <a:lnTo>
                    <a:pt x="124" y="468"/>
                  </a:lnTo>
                  <a:lnTo>
                    <a:pt x="126" y="464"/>
                  </a:lnTo>
                  <a:lnTo>
                    <a:pt x="134" y="456"/>
                  </a:lnTo>
                  <a:lnTo>
                    <a:pt x="144" y="448"/>
                  </a:lnTo>
                  <a:lnTo>
                    <a:pt x="150" y="440"/>
                  </a:lnTo>
                  <a:lnTo>
                    <a:pt x="148" y="434"/>
                  </a:lnTo>
                  <a:lnTo>
                    <a:pt x="146" y="426"/>
                  </a:lnTo>
                  <a:lnTo>
                    <a:pt x="148" y="420"/>
                  </a:lnTo>
                  <a:lnTo>
                    <a:pt x="150" y="416"/>
                  </a:lnTo>
                  <a:lnTo>
                    <a:pt x="154" y="414"/>
                  </a:lnTo>
                  <a:lnTo>
                    <a:pt x="150" y="408"/>
                  </a:lnTo>
                  <a:lnTo>
                    <a:pt x="146" y="402"/>
                  </a:lnTo>
                  <a:lnTo>
                    <a:pt x="152" y="406"/>
                  </a:lnTo>
                  <a:lnTo>
                    <a:pt x="154" y="408"/>
                  </a:lnTo>
                  <a:lnTo>
                    <a:pt x="158" y="410"/>
                  </a:lnTo>
                  <a:lnTo>
                    <a:pt x="162" y="408"/>
                  </a:lnTo>
                  <a:lnTo>
                    <a:pt x="164" y="402"/>
                  </a:lnTo>
                  <a:lnTo>
                    <a:pt x="162" y="396"/>
                  </a:lnTo>
                  <a:lnTo>
                    <a:pt x="156" y="394"/>
                  </a:lnTo>
                  <a:lnTo>
                    <a:pt x="150" y="396"/>
                  </a:lnTo>
                  <a:lnTo>
                    <a:pt x="144" y="398"/>
                  </a:lnTo>
                  <a:lnTo>
                    <a:pt x="136" y="386"/>
                  </a:lnTo>
                  <a:lnTo>
                    <a:pt x="130" y="372"/>
                  </a:lnTo>
                  <a:lnTo>
                    <a:pt x="138" y="372"/>
                  </a:lnTo>
                  <a:lnTo>
                    <a:pt x="146" y="372"/>
                  </a:lnTo>
                  <a:lnTo>
                    <a:pt x="154" y="376"/>
                  </a:lnTo>
                  <a:lnTo>
                    <a:pt x="162" y="376"/>
                  </a:lnTo>
                  <a:lnTo>
                    <a:pt x="170" y="374"/>
                  </a:lnTo>
                  <a:lnTo>
                    <a:pt x="176" y="370"/>
                  </a:lnTo>
                  <a:lnTo>
                    <a:pt x="172" y="366"/>
                  </a:lnTo>
                  <a:lnTo>
                    <a:pt x="168" y="362"/>
                  </a:lnTo>
                  <a:lnTo>
                    <a:pt x="168" y="358"/>
                  </a:lnTo>
                  <a:lnTo>
                    <a:pt x="168" y="350"/>
                  </a:lnTo>
                  <a:lnTo>
                    <a:pt x="174" y="344"/>
                  </a:lnTo>
                  <a:lnTo>
                    <a:pt x="180" y="338"/>
                  </a:lnTo>
                  <a:lnTo>
                    <a:pt x="188" y="336"/>
                  </a:lnTo>
                  <a:lnTo>
                    <a:pt x="206" y="332"/>
                  </a:lnTo>
                  <a:lnTo>
                    <a:pt x="222" y="328"/>
                  </a:lnTo>
                  <a:lnTo>
                    <a:pt x="226" y="326"/>
                  </a:lnTo>
                  <a:lnTo>
                    <a:pt x="232" y="322"/>
                  </a:lnTo>
                  <a:lnTo>
                    <a:pt x="240" y="312"/>
                  </a:lnTo>
                  <a:lnTo>
                    <a:pt x="246" y="300"/>
                  </a:lnTo>
                  <a:lnTo>
                    <a:pt x="248" y="288"/>
                  </a:lnTo>
                  <a:lnTo>
                    <a:pt x="246" y="282"/>
                  </a:lnTo>
                  <a:lnTo>
                    <a:pt x="242" y="278"/>
                  </a:lnTo>
                  <a:lnTo>
                    <a:pt x="238" y="272"/>
                  </a:lnTo>
                  <a:lnTo>
                    <a:pt x="236" y="268"/>
                  </a:lnTo>
                  <a:lnTo>
                    <a:pt x="236" y="266"/>
                  </a:lnTo>
                  <a:lnTo>
                    <a:pt x="236" y="260"/>
                  </a:lnTo>
                  <a:lnTo>
                    <a:pt x="222" y="250"/>
                  </a:lnTo>
                  <a:lnTo>
                    <a:pt x="212" y="242"/>
                  </a:lnTo>
                  <a:lnTo>
                    <a:pt x="208" y="236"/>
                  </a:lnTo>
                  <a:lnTo>
                    <a:pt x="210" y="166"/>
                  </a:lnTo>
                  <a:lnTo>
                    <a:pt x="210" y="160"/>
                  </a:lnTo>
                  <a:lnTo>
                    <a:pt x="214" y="152"/>
                  </a:lnTo>
                  <a:lnTo>
                    <a:pt x="222" y="138"/>
                  </a:lnTo>
                  <a:lnTo>
                    <a:pt x="232" y="126"/>
                  </a:lnTo>
                  <a:lnTo>
                    <a:pt x="240" y="116"/>
                  </a:lnTo>
                  <a:lnTo>
                    <a:pt x="256" y="110"/>
                  </a:lnTo>
                  <a:lnTo>
                    <a:pt x="262" y="104"/>
                  </a:lnTo>
                  <a:lnTo>
                    <a:pt x="264" y="100"/>
                  </a:lnTo>
                  <a:lnTo>
                    <a:pt x="264" y="94"/>
                  </a:lnTo>
                  <a:lnTo>
                    <a:pt x="262" y="84"/>
                  </a:lnTo>
                  <a:lnTo>
                    <a:pt x="260" y="74"/>
                  </a:lnTo>
                  <a:lnTo>
                    <a:pt x="252" y="74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80"/>
                  </a:lnTo>
                  <a:lnTo>
                    <a:pt x="252" y="74"/>
                  </a:lnTo>
                  <a:lnTo>
                    <a:pt x="260" y="74"/>
                  </a:lnTo>
                  <a:lnTo>
                    <a:pt x="262" y="84"/>
                  </a:lnTo>
                  <a:lnTo>
                    <a:pt x="264" y="94"/>
                  </a:lnTo>
                  <a:lnTo>
                    <a:pt x="264" y="100"/>
                  </a:lnTo>
                  <a:lnTo>
                    <a:pt x="262" y="104"/>
                  </a:lnTo>
                  <a:lnTo>
                    <a:pt x="256" y="110"/>
                  </a:lnTo>
                  <a:lnTo>
                    <a:pt x="240" y="116"/>
                  </a:lnTo>
                  <a:lnTo>
                    <a:pt x="232" y="126"/>
                  </a:lnTo>
                  <a:lnTo>
                    <a:pt x="222" y="138"/>
                  </a:lnTo>
                  <a:lnTo>
                    <a:pt x="214" y="152"/>
                  </a:lnTo>
                  <a:lnTo>
                    <a:pt x="210" y="160"/>
                  </a:lnTo>
                  <a:lnTo>
                    <a:pt x="210" y="166"/>
                  </a:lnTo>
                  <a:lnTo>
                    <a:pt x="208" y="236"/>
                  </a:lnTo>
                  <a:lnTo>
                    <a:pt x="210" y="1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2" name="Freeform 20"/>
            <p:cNvSpPr>
              <a:spLocks noChangeAspect="1"/>
            </p:cNvSpPr>
            <p:nvPr/>
          </p:nvSpPr>
          <p:spPr bwMode="auto">
            <a:xfrm>
              <a:off x="3435" y="2020"/>
              <a:ext cx="134" cy="176"/>
            </a:xfrm>
            <a:custGeom>
              <a:avLst/>
              <a:gdLst>
                <a:gd name="T0" fmla="*/ 157 w 130"/>
                <a:gd name="T1" fmla="*/ 4 h 162"/>
                <a:gd name="T2" fmla="*/ 172 w 130"/>
                <a:gd name="T3" fmla="*/ 115 h 162"/>
                <a:gd name="T4" fmla="*/ 182 w 130"/>
                <a:gd name="T5" fmla="*/ 206 h 162"/>
                <a:gd name="T6" fmla="*/ 194 w 130"/>
                <a:gd name="T7" fmla="*/ 243 h 162"/>
                <a:gd name="T8" fmla="*/ 210 w 130"/>
                <a:gd name="T9" fmla="*/ 264 h 162"/>
                <a:gd name="T10" fmla="*/ 241 w 130"/>
                <a:gd name="T11" fmla="*/ 291 h 162"/>
                <a:gd name="T12" fmla="*/ 260 w 130"/>
                <a:gd name="T13" fmla="*/ 328 h 162"/>
                <a:gd name="T14" fmla="*/ 272 w 130"/>
                <a:gd name="T15" fmla="*/ 368 h 162"/>
                <a:gd name="T16" fmla="*/ 280 w 130"/>
                <a:gd name="T17" fmla="*/ 400 h 162"/>
                <a:gd name="T18" fmla="*/ 284 w 130"/>
                <a:gd name="T19" fmla="*/ 473 h 162"/>
                <a:gd name="T20" fmla="*/ 280 w 130"/>
                <a:gd name="T21" fmla="*/ 531 h 162"/>
                <a:gd name="T22" fmla="*/ 272 w 130"/>
                <a:gd name="T23" fmla="*/ 606 h 162"/>
                <a:gd name="T24" fmla="*/ 247 w 130"/>
                <a:gd name="T25" fmla="*/ 712 h 162"/>
                <a:gd name="T26" fmla="*/ 233 w 130"/>
                <a:gd name="T27" fmla="*/ 772 h 162"/>
                <a:gd name="T28" fmla="*/ 223 w 130"/>
                <a:gd name="T29" fmla="*/ 788 h 162"/>
                <a:gd name="T30" fmla="*/ 219 w 130"/>
                <a:gd name="T31" fmla="*/ 844 h 162"/>
                <a:gd name="T32" fmla="*/ 219 w 130"/>
                <a:gd name="T33" fmla="*/ 917 h 162"/>
                <a:gd name="T34" fmla="*/ 219 w 130"/>
                <a:gd name="T35" fmla="*/ 1010 h 162"/>
                <a:gd name="T36" fmla="*/ 198 w 130"/>
                <a:gd name="T37" fmla="*/ 1030 h 162"/>
                <a:gd name="T38" fmla="*/ 186 w 130"/>
                <a:gd name="T39" fmla="*/ 1010 h 162"/>
                <a:gd name="T40" fmla="*/ 186 w 130"/>
                <a:gd name="T41" fmla="*/ 1119 h 162"/>
                <a:gd name="T42" fmla="*/ 186 w 130"/>
                <a:gd name="T43" fmla="*/ 1131 h 162"/>
                <a:gd name="T44" fmla="*/ 186 w 130"/>
                <a:gd name="T45" fmla="*/ 1176 h 162"/>
                <a:gd name="T46" fmla="*/ 172 w 130"/>
                <a:gd name="T47" fmla="*/ 1191 h 162"/>
                <a:gd name="T48" fmla="*/ 157 w 130"/>
                <a:gd name="T49" fmla="*/ 1200 h 162"/>
                <a:gd name="T50" fmla="*/ 152 w 130"/>
                <a:gd name="T51" fmla="*/ 1219 h 162"/>
                <a:gd name="T52" fmla="*/ 143 w 130"/>
                <a:gd name="T53" fmla="*/ 1271 h 162"/>
                <a:gd name="T54" fmla="*/ 135 w 130"/>
                <a:gd name="T55" fmla="*/ 1304 h 162"/>
                <a:gd name="T56" fmla="*/ 131 w 130"/>
                <a:gd name="T57" fmla="*/ 1337 h 162"/>
                <a:gd name="T58" fmla="*/ 107 w 130"/>
                <a:gd name="T59" fmla="*/ 1371 h 162"/>
                <a:gd name="T60" fmla="*/ 83 w 130"/>
                <a:gd name="T61" fmla="*/ 1383 h 162"/>
                <a:gd name="T62" fmla="*/ 67 w 130"/>
                <a:gd name="T63" fmla="*/ 1383 h 162"/>
                <a:gd name="T64" fmla="*/ 48 w 130"/>
                <a:gd name="T65" fmla="*/ 1401 h 162"/>
                <a:gd name="T66" fmla="*/ 0 w 130"/>
                <a:gd name="T67" fmla="*/ 1176 h 162"/>
                <a:gd name="T68" fmla="*/ 0 w 130"/>
                <a:gd name="T69" fmla="*/ 1097 h 162"/>
                <a:gd name="T70" fmla="*/ 119 w 130"/>
                <a:gd name="T71" fmla="*/ 689 h 162"/>
                <a:gd name="T72" fmla="*/ 119 w 130"/>
                <a:gd name="T73" fmla="*/ 374 h 162"/>
                <a:gd name="T74" fmla="*/ 101 w 130"/>
                <a:gd name="T75" fmla="*/ 328 h 162"/>
                <a:gd name="T76" fmla="*/ 157 w 130"/>
                <a:gd name="T77" fmla="*/ 0 h 162"/>
                <a:gd name="T78" fmla="*/ 157 w 130"/>
                <a:gd name="T79" fmla="*/ 4 h 1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0"/>
                <a:gd name="T121" fmla="*/ 0 h 162"/>
                <a:gd name="T122" fmla="*/ 130 w 130"/>
                <a:gd name="T123" fmla="*/ 162 h 1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0" h="162">
                  <a:moveTo>
                    <a:pt x="72" y="4"/>
                  </a:moveTo>
                  <a:lnTo>
                    <a:pt x="78" y="14"/>
                  </a:lnTo>
                  <a:lnTo>
                    <a:pt x="82" y="24"/>
                  </a:lnTo>
                  <a:lnTo>
                    <a:pt x="88" y="28"/>
                  </a:lnTo>
                  <a:lnTo>
                    <a:pt x="96" y="30"/>
                  </a:lnTo>
                  <a:lnTo>
                    <a:pt x="110" y="34"/>
                  </a:lnTo>
                  <a:lnTo>
                    <a:pt x="118" y="38"/>
                  </a:lnTo>
                  <a:lnTo>
                    <a:pt x="124" y="42"/>
                  </a:lnTo>
                  <a:lnTo>
                    <a:pt x="128" y="46"/>
                  </a:lnTo>
                  <a:lnTo>
                    <a:pt x="130" y="54"/>
                  </a:lnTo>
                  <a:lnTo>
                    <a:pt x="128" y="62"/>
                  </a:lnTo>
                  <a:lnTo>
                    <a:pt x="124" y="70"/>
                  </a:lnTo>
                  <a:lnTo>
                    <a:pt x="112" y="82"/>
                  </a:lnTo>
                  <a:lnTo>
                    <a:pt x="106" y="88"/>
                  </a:lnTo>
                  <a:lnTo>
                    <a:pt x="102" y="92"/>
                  </a:lnTo>
                  <a:lnTo>
                    <a:pt x="100" y="98"/>
                  </a:lnTo>
                  <a:lnTo>
                    <a:pt x="100" y="106"/>
                  </a:lnTo>
                  <a:lnTo>
                    <a:pt x="100" y="118"/>
                  </a:lnTo>
                  <a:lnTo>
                    <a:pt x="90" y="120"/>
                  </a:lnTo>
                  <a:lnTo>
                    <a:pt x="84" y="118"/>
                  </a:lnTo>
                  <a:lnTo>
                    <a:pt x="84" y="130"/>
                  </a:lnTo>
                  <a:lnTo>
                    <a:pt x="84" y="132"/>
                  </a:lnTo>
                  <a:lnTo>
                    <a:pt x="84" y="136"/>
                  </a:lnTo>
                  <a:lnTo>
                    <a:pt x="78" y="138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66" y="146"/>
                  </a:lnTo>
                  <a:lnTo>
                    <a:pt x="62" y="152"/>
                  </a:lnTo>
                  <a:lnTo>
                    <a:pt x="60" y="156"/>
                  </a:lnTo>
                  <a:lnTo>
                    <a:pt x="48" y="158"/>
                  </a:lnTo>
                  <a:lnTo>
                    <a:pt x="40" y="160"/>
                  </a:lnTo>
                  <a:lnTo>
                    <a:pt x="32" y="160"/>
                  </a:lnTo>
                  <a:lnTo>
                    <a:pt x="22" y="162"/>
                  </a:lnTo>
                  <a:lnTo>
                    <a:pt x="0" y="136"/>
                  </a:lnTo>
                  <a:lnTo>
                    <a:pt x="0" y="128"/>
                  </a:lnTo>
                  <a:lnTo>
                    <a:pt x="54" y="80"/>
                  </a:lnTo>
                  <a:lnTo>
                    <a:pt x="54" y="44"/>
                  </a:lnTo>
                  <a:lnTo>
                    <a:pt x="46" y="38"/>
                  </a:lnTo>
                  <a:lnTo>
                    <a:pt x="72" y="0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3" name="Freeform 21"/>
            <p:cNvSpPr>
              <a:spLocks noChangeAspect="1"/>
            </p:cNvSpPr>
            <p:nvPr/>
          </p:nvSpPr>
          <p:spPr bwMode="auto">
            <a:xfrm>
              <a:off x="4777" y="1076"/>
              <a:ext cx="41" cy="15"/>
            </a:xfrm>
            <a:custGeom>
              <a:avLst/>
              <a:gdLst>
                <a:gd name="T0" fmla="*/ 46 w 40"/>
                <a:gd name="T1" fmla="*/ 62 h 14"/>
                <a:gd name="T2" fmla="*/ 14 w 40"/>
                <a:gd name="T3" fmla="*/ 71 h 14"/>
                <a:gd name="T4" fmla="*/ 10 w 40"/>
                <a:gd name="T5" fmla="*/ 81 h 14"/>
                <a:gd name="T6" fmla="*/ 6 w 40"/>
                <a:gd name="T7" fmla="*/ 81 h 14"/>
                <a:gd name="T8" fmla="*/ 2 w 40"/>
                <a:gd name="T9" fmla="*/ 71 h 14"/>
                <a:gd name="T10" fmla="*/ 0 w 40"/>
                <a:gd name="T11" fmla="*/ 54 h 14"/>
                <a:gd name="T12" fmla="*/ 2 w 40"/>
                <a:gd name="T13" fmla="*/ 6 h 14"/>
                <a:gd name="T14" fmla="*/ 8 w 40"/>
                <a:gd name="T15" fmla="*/ 2 h 14"/>
                <a:gd name="T16" fmla="*/ 16 w 40"/>
                <a:gd name="T17" fmla="*/ 0 h 14"/>
                <a:gd name="T18" fmla="*/ 50 w 40"/>
                <a:gd name="T19" fmla="*/ 0 h 14"/>
                <a:gd name="T20" fmla="*/ 56 w 40"/>
                <a:gd name="T21" fmla="*/ 4 h 14"/>
                <a:gd name="T22" fmla="*/ 71 w 40"/>
                <a:gd name="T23" fmla="*/ 62 h 14"/>
                <a:gd name="T24" fmla="*/ 56 w 40"/>
                <a:gd name="T25" fmla="*/ 71 h 14"/>
                <a:gd name="T26" fmla="*/ 46 w 40"/>
                <a:gd name="T27" fmla="*/ 62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14"/>
                <a:gd name="T44" fmla="*/ 40 w 40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14">
                  <a:moveTo>
                    <a:pt x="20" y="10"/>
                  </a:moveTo>
                  <a:lnTo>
                    <a:pt x="14" y="12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0" y="4"/>
                  </a:lnTo>
                  <a:lnTo>
                    <a:pt x="40" y="10"/>
                  </a:lnTo>
                  <a:lnTo>
                    <a:pt x="30" y="12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4" name="Freeform 22"/>
            <p:cNvSpPr>
              <a:spLocks noChangeAspect="1"/>
            </p:cNvSpPr>
            <p:nvPr/>
          </p:nvSpPr>
          <p:spPr bwMode="auto">
            <a:xfrm>
              <a:off x="4296" y="2062"/>
              <a:ext cx="164" cy="312"/>
            </a:xfrm>
            <a:custGeom>
              <a:avLst/>
              <a:gdLst>
                <a:gd name="T0" fmla="*/ 138 w 160"/>
                <a:gd name="T1" fmla="*/ 1955 h 288"/>
                <a:gd name="T2" fmla="*/ 196 w 160"/>
                <a:gd name="T3" fmla="*/ 1883 h 288"/>
                <a:gd name="T4" fmla="*/ 181 w 160"/>
                <a:gd name="T5" fmla="*/ 1845 h 288"/>
                <a:gd name="T6" fmla="*/ 227 w 160"/>
                <a:gd name="T7" fmla="*/ 1721 h 288"/>
                <a:gd name="T8" fmla="*/ 234 w 160"/>
                <a:gd name="T9" fmla="*/ 1666 h 288"/>
                <a:gd name="T10" fmla="*/ 230 w 160"/>
                <a:gd name="T11" fmla="*/ 1589 h 288"/>
                <a:gd name="T12" fmla="*/ 227 w 160"/>
                <a:gd name="T13" fmla="*/ 1506 h 288"/>
                <a:gd name="T14" fmla="*/ 216 w 160"/>
                <a:gd name="T15" fmla="*/ 1250 h 288"/>
                <a:gd name="T16" fmla="*/ 173 w 160"/>
                <a:gd name="T17" fmla="*/ 992 h 288"/>
                <a:gd name="T18" fmla="*/ 153 w 160"/>
                <a:gd name="T19" fmla="*/ 907 h 288"/>
                <a:gd name="T20" fmla="*/ 135 w 160"/>
                <a:gd name="T21" fmla="*/ 872 h 288"/>
                <a:gd name="T22" fmla="*/ 123 w 160"/>
                <a:gd name="T23" fmla="*/ 780 h 288"/>
                <a:gd name="T24" fmla="*/ 83 w 160"/>
                <a:gd name="T25" fmla="*/ 666 h 288"/>
                <a:gd name="T26" fmla="*/ 60 w 160"/>
                <a:gd name="T27" fmla="*/ 546 h 288"/>
                <a:gd name="T28" fmla="*/ 71 w 160"/>
                <a:gd name="T29" fmla="*/ 503 h 288"/>
                <a:gd name="T30" fmla="*/ 79 w 160"/>
                <a:gd name="T31" fmla="*/ 396 h 288"/>
                <a:gd name="T32" fmla="*/ 14 w 160"/>
                <a:gd name="T33" fmla="*/ 318 h 288"/>
                <a:gd name="T34" fmla="*/ 4 w 160"/>
                <a:gd name="T35" fmla="*/ 256 h 288"/>
                <a:gd name="T36" fmla="*/ 0 w 160"/>
                <a:gd name="T37" fmla="*/ 147 h 288"/>
                <a:gd name="T38" fmla="*/ 10 w 160"/>
                <a:gd name="T39" fmla="*/ 107 h 288"/>
                <a:gd name="T40" fmla="*/ 54 w 160"/>
                <a:gd name="T41" fmla="*/ 91 h 288"/>
                <a:gd name="T42" fmla="*/ 83 w 160"/>
                <a:gd name="T43" fmla="*/ 2 h 288"/>
                <a:gd name="T44" fmla="*/ 116 w 160"/>
                <a:gd name="T45" fmla="*/ 2 h 288"/>
                <a:gd name="T46" fmla="*/ 132 w 160"/>
                <a:gd name="T47" fmla="*/ 6 h 288"/>
                <a:gd name="T48" fmla="*/ 145 w 160"/>
                <a:gd name="T49" fmla="*/ 91 h 288"/>
                <a:gd name="T50" fmla="*/ 165 w 160"/>
                <a:gd name="T51" fmla="*/ 186 h 288"/>
                <a:gd name="T52" fmla="*/ 199 w 160"/>
                <a:gd name="T53" fmla="*/ 256 h 288"/>
                <a:gd name="T54" fmla="*/ 191 w 160"/>
                <a:gd name="T55" fmla="*/ 352 h 288"/>
                <a:gd name="T56" fmla="*/ 169 w 160"/>
                <a:gd name="T57" fmla="*/ 352 h 288"/>
                <a:gd name="T58" fmla="*/ 165 w 160"/>
                <a:gd name="T59" fmla="*/ 396 h 288"/>
                <a:gd name="T60" fmla="*/ 153 w 160"/>
                <a:gd name="T61" fmla="*/ 474 h 288"/>
                <a:gd name="T62" fmla="*/ 141 w 160"/>
                <a:gd name="T63" fmla="*/ 592 h 288"/>
                <a:gd name="T64" fmla="*/ 153 w 160"/>
                <a:gd name="T65" fmla="*/ 752 h 288"/>
                <a:gd name="T66" fmla="*/ 173 w 160"/>
                <a:gd name="T67" fmla="*/ 815 h 288"/>
                <a:gd name="T68" fmla="*/ 222 w 160"/>
                <a:gd name="T69" fmla="*/ 1054 h 288"/>
                <a:gd name="T70" fmla="*/ 281 w 160"/>
                <a:gd name="T71" fmla="*/ 1261 h 288"/>
                <a:gd name="T72" fmla="*/ 288 w 160"/>
                <a:gd name="T73" fmla="*/ 1452 h 288"/>
                <a:gd name="T74" fmla="*/ 295 w 160"/>
                <a:gd name="T75" fmla="*/ 1703 h 288"/>
                <a:gd name="T76" fmla="*/ 295 w 160"/>
                <a:gd name="T77" fmla="*/ 1798 h 288"/>
                <a:gd name="T78" fmla="*/ 281 w 160"/>
                <a:gd name="T79" fmla="*/ 1883 h 288"/>
                <a:gd name="T80" fmla="*/ 242 w 160"/>
                <a:gd name="T81" fmla="*/ 1978 h 288"/>
                <a:gd name="T82" fmla="*/ 212 w 160"/>
                <a:gd name="T83" fmla="*/ 2067 h 288"/>
                <a:gd name="T84" fmla="*/ 177 w 160"/>
                <a:gd name="T85" fmla="*/ 2277 h 288"/>
                <a:gd name="T86" fmla="*/ 157 w 160"/>
                <a:gd name="T87" fmla="*/ 2309 h 288"/>
                <a:gd name="T88" fmla="*/ 149 w 160"/>
                <a:gd name="T89" fmla="*/ 2295 h 288"/>
                <a:gd name="T90" fmla="*/ 149 w 160"/>
                <a:gd name="T91" fmla="*/ 2166 h 288"/>
                <a:gd name="T92" fmla="*/ 153 w 160"/>
                <a:gd name="T93" fmla="*/ 2067 h 288"/>
                <a:gd name="T94" fmla="*/ 138 w 160"/>
                <a:gd name="T95" fmla="*/ 2025 h 288"/>
                <a:gd name="T96" fmla="*/ 126 w 160"/>
                <a:gd name="T97" fmla="*/ 2000 h 288"/>
                <a:gd name="T98" fmla="*/ 129 w 160"/>
                <a:gd name="T99" fmla="*/ 1978 h 2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88"/>
                <a:gd name="T152" fmla="*/ 160 w 160"/>
                <a:gd name="T153" fmla="*/ 288 h 28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88">
                  <a:moveTo>
                    <a:pt x="68" y="248"/>
                  </a:moveTo>
                  <a:lnTo>
                    <a:pt x="74" y="244"/>
                  </a:lnTo>
                  <a:lnTo>
                    <a:pt x="84" y="242"/>
                  </a:lnTo>
                  <a:lnTo>
                    <a:pt x="102" y="236"/>
                  </a:lnTo>
                  <a:lnTo>
                    <a:pt x="98" y="232"/>
                  </a:lnTo>
                  <a:lnTo>
                    <a:pt x="96" y="230"/>
                  </a:lnTo>
                  <a:lnTo>
                    <a:pt x="94" y="228"/>
                  </a:lnTo>
                  <a:lnTo>
                    <a:pt x="120" y="214"/>
                  </a:lnTo>
                  <a:lnTo>
                    <a:pt x="122" y="212"/>
                  </a:lnTo>
                  <a:lnTo>
                    <a:pt x="124" y="208"/>
                  </a:lnTo>
                  <a:lnTo>
                    <a:pt x="122" y="204"/>
                  </a:lnTo>
                  <a:lnTo>
                    <a:pt x="122" y="198"/>
                  </a:lnTo>
                  <a:lnTo>
                    <a:pt x="122" y="194"/>
                  </a:lnTo>
                  <a:lnTo>
                    <a:pt x="120" y="188"/>
                  </a:lnTo>
                  <a:lnTo>
                    <a:pt x="120" y="170"/>
                  </a:lnTo>
                  <a:lnTo>
                    <a:pt x="114" y="156"/>
                  </a:lnTo>
                  <a:lnTo>
                    <a:pt x="108" y="146"/>
                  </a:lnTo>
                  <a:lnTo>
                    <a:pt x="92" y="126"/>
                  </a:lnTo>
                  <a:lnTo>
                    <a:pt x="88" y="120"/>
                  </a:lnTo>
                  <a:lnTo>
                    <a:pt x="82" y="114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0" y="102"/>
                  </a:lnTo>
                  <a:lnTo>
                    <a:pt x="64" y="98"/>
                  </a:lnTo>
                  <a:lnTo>
                    <a:pt x="56" y="92"/>
                  </a:lnTo>
                  <a:lnTo>
                    <a:pt x="46" y="84"/>
                  </a:lnTo>
                  <a:lnTo>
                    <a:pt x="36" y="74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40" y="62"/>
                  </a:lnTo>
                  <a:lnTo>
                    <a:pt x="44" y="58"/>
                  </a:lnTo>
                  <a:lnTo>
                    <a:pt x="44" y="50"/>
                  </a:lnTo>
                  <a:lnTo>
                    <a:pt x="28" y="46"/>
                  </a:lnTo>
                  <a:lnTo>
                    <a:pt x="14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8" y="14"/>
                  </a:lnTo>
                  <a:lnTo>
                    <a:pt x="28" y="12"/>
                  </a:lnTo>
                  <a:lnTo>
                    <a:pt x="36" y="6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60" y="2"/>
                  </a:lnTo>
                  <a:lnTo>
                    <a:pt x="64" y="4"/>
                  </a:lnTo>
                  <a:lnTo>
                    <a:pt x="70" y="6"/>
                  </a:lnTo>
                  <a:lnTo>
                    <a:pt x="76" y="6"/>
                  </a:lnTo>
                  <a:lnTo>
                    <a:pt x="78" y="12"/>
                  </a:lnTo>
                  <a:lnTo>
                    <a:pt x="80" y="16"/>
                  </a:lnTo>
                  <a:lnTo>
                    <a:pt x="88" y="24"/>
                  </a:lnTo>
                  <a:lnTo>
                    <a:pt x="96" y="30"/>
                  </a:lnTo>
                  <a:lnTo>
                    <a:pt x="104" y="32"/>
                  </a:lnTo>
                  <a:lnTo>
                    <a:pt x="102" y="38"/>
                  </a:lnTo>
                  <a:lnTo>
                    <a:pt x="100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8" y="50"/>
                  </a:lnTo>
                  <a:lnTo>
                    <a:pt x="86" y="56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6" y="74"/>
                  </a:lnTo>
                  <a:lnTo>
                    <a:pt x="78" y="90"/>
                  </a:lnTo>
                  <a:lnTo>
                    <a:pt x="82" y="94"/>
                  </a:lnTo>
                  <a:lnTo>
                    <a:pt x="84" y="98"/>
                  </a:lnTo>
                  <a:lnTo>
                    <a:pt x="92" y="102"/>
                  </a:lnTo>
                  <a:lnTo>
                    <a:pt x="106" y="118"/>
                  </a:lnTo>
                  <a:lnTo>
                    <a:pt x="118" y="132"/>
                  </a:lnTo>
                  <a:lnTo>
                    <a:pt x="130" y="146"/>
                  </a:lnTo>
                  <a:lnTo>
                    <a:pt x="148" y="158"/>
                  </a:lnTo>
                  <a:lnTo>
                    <a:pt x="148" y="166"/>
                  </a:lnTo>
                  <a:lnTo>
                    <a:pt x="152" y="182"/>
                  </a:lnTo>
                  <a:lnTo>
                    <a:pt x="160" y="206"/>
                  </a:lnTo>
                  <a:lnTo>
                    <a:pt x="156" y="212"/>
                  </a:lnTo>
                  <a:lnTo>
                    <a:pt x="156" y="218"/>
                  </a:lnTo>
                  <a:lnTo>
                    <a:pt x="156" y="224"/>
                  </a:lnTo>
                  <a:lnTo>
                    <a:pt x="154" y="228"/>
                  </a:lnTo>
                  <a:lnTo>
                    <a:pt x="148" y="236"/>
                  </a:lnTo>
                  <a:lnTo>
                    <a:pt x="138" y="244"/>
                  </a:lnTo>
                  <a:lnTo>
                    <a:pt x="128" y="248"/>
                  </a:lnTo>
                  <a:lnTo>
                    <a:pt x="120" y="250"/>
                  </a:lnTo>
                  <a:lnTo>
                    <a:pt x="112" y="258"/>
                  </a:lnTo>
                  <a:lnTo>
                    <a:pt x="104" y="272"/>
                  </a:lnTo>
                  <a:lnTo>
                    <a:pt x="94" y="28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82" y="288"/>
                  </a:lnTo>
                  <a:lnTo>
                    <a:pt x="80" y="286"/>
                  </a:lnTo>
                  <a:lnTo>
                    <a:pt x="80" y="278"/>
                  </a:lnTo>
                  <a:lnTo>
                    <a:pt x="80" y="270"/>
                  </a:lnTo>
                  <a:lnTo>
                    <a:pt x="82" y="264"/>
                  </a:lnTo>
                  <a:lnTo>
                    <a:pt x="82" y="258"/>
                  </a:lnTo>
                  <a:lnTo>
                    <a:pt x="80" y="252"/>
                  </a:lnTo>
                  <a:lnTo>
                    <a:pt x="74" y="252"/>
                  </a:lnTo>
                  <a:lnTo>
                    <a:pt x="70" y="250"/>
                  </a:lnTo>
                  <a:lnTo>
                    <a:pt x="66" y="250"/>
                  </a:lnTo>
                  <a:lnTo>
                    <a:pt x="64" y="250"/>
                  </a:lnTo>
                  <a:lnTo>
                    <a:pt x="68" y="24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5" name="Freeform 23"/>
            <p:cNvSpPr>
              <a:spLocks noChangeAspect="1"/>
            </p:cNvSpPr>
            <p:nvPr/>
          </p:nvSpPr>
          <p:spPr bwMode="auto">
            <a:xfrm>
              <a:off x="4329" y="2246"/>
              <a:ext cx="95" cy="89"/>
            </a:xfrm>
            <a:custGeom>
              <a:avLst/>
              <a:gdLst>
                <a:gd name="T0" fmla="*/ 197 w 92"/>
                <a:gd name="T1" fmla="*/ 0 h 82"/>
                <a:gd name="T2" fmla="*/ 194 w 92"/>
                <a:gd name="T3" fmla="*/ 2 h 82"/>
                <a:gd name="T4" fmla="*/ 185 w 92"/>
                <a:gd name="T5" fmla="*/ 4 h 82"/>
                <a:gd name="T6" fmla="*/ 176 w 92"/>
                <a:gd name="T7" fmla="*/ 2 h 82"/>
                <a:gd name="T8" fmla="*/ 160 w 92"/>
                <a:gd name="T9" fmla="*/ 2 h 82"/>
                <a:gd name="T10" fmla="*/ 150 w 92"/>
                <a:gd name="T11" fmla="*/ 2 h 82"/>
                <a:gd name="T12" fmla="*/ 145 w 92"/>
                <a:gd name="T13" fmla="*/ 59 h 82"/>
                <a:gd name="T14" fmla="*/ 140 w 92"/>
                <a:gd name="T15" fmla="*/ 96 h 82"/>
                <a:gd name="T16" fmla="*/ 128 w 92"/>
                <a:gd name="T17" fmla="*/ 69 h 82"/>
                <a:gd name="T18" fmla="*/ 116 w 92"/>
                <a:gd name="T19" fmla="*/ 59 h 82"/>
                <a:gd name="T20" fmla="*/ 96 w 92"/>
                <a:gd name="T21" fmla="*/ 4 h 82"/>
                <a:gd name="T22" fmla="*/ 70 w 92"/>
                <a:gd name="T23" fmla="*/ 4 h 82"/>
                <a:gd name="T24" fmla="*/ 46 w 92"/>
                <a:gd name="T25" fmla="*/ 4 h 82"/>
                <a:gd name="T26" fmla="*/ 10 w 92"/>
                <a:gd name="T27" fmla="*/ 69 h 82"/>
                <a:gd name="T28" fmla="*/ 6 w 92"/>
                <a:gd name="T29" fmla="*/ 96 h 82"/>
                <a:gd name="T30" fmla="*/ 2 w 92"/>
                <a:gd name="T31" fmla="*/ 133 h 82"/>
                <a:gd name="T32" fmla="*/ 2 w 92"/>
                <a:gd name="T33" fmla="*/ 183 h 82"/>
                <a:gd name="T34" fmla="*/ 0 w 92"/>
                <a:gd name="T35" fmla="*/ 234 h 82"/>
                <a:gd name="T36" fmla="*/ 2 w 92"/>
                <a:gd name="T37" fmla="*/ 288 h 82"/>
                <a:gd name="T38" fmla="*/ 4 w 92"/>
                <a:gd name="T39" fmla="*/ 340 h 82"/>
                <a:gd name="T40" fmla="*/ 6 w 92"/>
                <a:gd name="T41" fmla="*/ 371 h 82"/>
                <a:gd name="T42" fmla="*/ 8 w 92"/>
                <a:gd name="T43" fmla="*/ 417 h 82"/>
                <a:gd name="T44" fmla="*/ 10 w 92"/>
                <a:gd name="T45" fmla="*/ 474 h 82"/>
                <a:gd name="T46" fmla="*/ 10 w 92"/>
                <a:gd name="T47" fmla="*/ 481 h 82"/>
                <a:gd name="T48" fmla="*/ 14 w 92"/>
                <a:gd name="T49" fmla="*/ 534 h 82"/>
                <a:gd name="T50" fmla="*/ 42 w 92"/>
                <a:gd name="T51" fmla="*/ 567 h 82"/>
                <a:gd name="T52" fmla="*/ 46 w 92"/>
                <a:gd name="T53" fmla="*/ 606 h 82"/>
                <a:gd name="T54" fmla="*/ 58 w 92"/>
                <a:gd name="T55" fmla="*/ 606 h 82"/>
                <a:gd name="T56" fmla="*/ 58 w 92"/>
                <a:gd name="T57" fmla="*/ 701 h 82"/>
                <a:gd name="T58" fmla="*/ 70 w 92"/>
                <a:gd name="T59" fmla="*/ 668 h 82"/>
                <a:gd name="T60" fmla="*/ 78 w 92"/>
                <a:gd name="T61" fmla="*/ 658 h 82"/>
                <a:gd name="T62" fmla="*/ 96 w 92"/>
                <a:gd name="T63" fmla="*/ 615 h 82"/>
                <a:gd name="T64" fmla="*/ 120 w 92"/>
                <a:gd name="T65" fmla="*/ 606 h 82"/>
                <a:gd name="T66" fmla="*/ 160 w 92"/>
                <a:gd name="T67" fmla="*/ 558 h 82"/>
                <a:gd name="T68" fmla="*/ 150 w 92"/>
                <a:gd name="T69" fmla="*/ 520 h 82"/>
                <a:gd name="T70" fmla="*/ 145 w 92"/>
                <a:gd name="T71" fmla="*/ 511 h 82"/>
                <a:gd name="T72" fmla="*/ 140 w 92"/>
                <a:gd name="T73" fmla="*/ 481 h 82"/>
                <a:gd name="T74" fmla="*/ 201 w 92"/>
                <a:gd name="T75" fmla="*/ 371 h 82"/>
                <a:gd name="T76" fmla="*/ 207 w 92"/>
                <a:gd name="T77" fmla="*/ 354 h 82"/>
                <a:gd name="T78" fmla="*/ 210 w 92"/>
                <a:gd name="T79" fmla="*/ 315 h 82"/>
                <a:gd name="T80" fmla="*/ 207 w 92"/>
                <a:gd name="T81" fmla="*/ 288 h 82"/>
                <a:gd name="T82" fmla="*/ 207 w 92"/>
                <a:gd name="T83" fmla="*/ 234 h 82"/>
                <a:gd name="T84" fmla="*/ 207 w 92"/>
                <a:gd name="T85" fmla="*/ 199 h 82"/>
                <a:gd name="T86" fmla="*/ 201 w 92"/>
                <a:gd name="T87" fmla="*/ 156 h 82"/>
                <a:gd name="T88" fmla="*/ 201 w 92"/>
                <a:gd name="T89" fmla="*/ 0 h 82"/>
                <a:gd name="T90" fmla="*/ 197 w 92"/>
                <a:gd name="T91" fmla="*/ 0 h 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"/>
                <a:gd name="T139" fmla="*/ 0 h 82"/>
                <a:gd name="T140" fmla="*/ 92 w 92"/>
                <a:gd name="T141" fmla="*/ 82 h 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" h="82">
                  <a:moveTo>
                    <a:pt x="86" y="0"/>
                  </a:moveTo>
                  <a:lnTo>
                    <a:pt x="84" y="2"/>
                  </a:lnTo>
                  <a:lnTo>
                    <a:pt x="80" y="4"/>
                  </a:lnTo>
                  <a:lnTo>
                    <a:pt x="76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6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6"/>
                  </a:lnTo>
                  <a:lnTo>
                    <a:pt x="42" y="4"/>
                  </a:lnTo>
                  <a:lnTo>
                    <a:pt x="32" y="4"/>
                  </a:lnTo>
                  <a:lnTo>
                    <a:pt x="20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4" y="64"/>
                  </a:lnTo>
                  <a:lnTo>
                    <a:pt x="16" y="68"/>
                  </a:lnTo>
                  <a:lnTo>
                    <a:pt x="20" y="72"/>
                  </a:lnTo>
                  <a:lnTo>
                    <a:pt x="26" y="72"/>
                  </a:lnTo>
                  <a:lnTo>
                    <a:pt x="26" y="82"/>
                  </a:lnTo>
                  <a:lnTo>
                    <a:pt x="32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70" y="66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2" y="58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0" y="34"/>
                  </a:lnTo>
                  <a:lnTo>
                    <a:pt x="90" y="28"/>
                  </a:lnTo>
                  <a:lnTo>
                    <a:pt x="90" y="24"/>
                  </a:lnTo>
                  <a:lnTo>
                    <a:pt x="88" y="18"/>
                  </a:ln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6" name="Freeform 24"/>
            <p:cNvSpPr>
              <a:spLocks noChangeAspect="1"/>
            </p:cNvSpPr>
            <p:nvPr/>
          </p:nvSpPr>
          <p:spPr bwMode="auto">
            <a:xfrm>
              <a:off x="4265" y="2076"/>
              <a:ext cx="154" cy="184"/>
            </a:xfrm>
            <a:custGeom>
              <a:avLst/>
              <a:gdLst>
                <a:gd name="T0" fmla="*/ 216 w 150"/>
                <a:gd name="T1" fmla="*/ 1430 h 168"/>
                <a:gd name="T2" fmla="*/ 199 w 150"/>
                <a:gd name="T3" fmla="*/ 1312 h 168"/>
                <a:gd name="T4" fmla="*/ 189 w 150"/>
                <a:gd name="T5" fmla="*/ 1164 h 168"/>
                <a:gd name="T6" fmla="*/ 184 w 150"/>
                <a:gd name="T7" fmla="*/ 1089 h 168"/>
                <a:gd name="T8" fmla="*/ 157 w 150"/>
                <a:gd name="T9" fmla="*/ 948 h 168"/>
                <a:gd name="T10" fmla="*/ 137 w 150"/>
                <a:gd name="T11" fmla="*/ 866 h 168"/>
                <a:gd name="T12" fmla="*/ 124 w 150"/>
                <a:gd name="T13" fmla="*/ 934 h 168"/>
                <a:gd name="T14" fmla="*/ 113 w 150"/>
                <a:gd name="T15" fmla="*/ 999 h 168"/>
                <a:gd name="T16" fmla="*/ 101 w 150"/>
                <a:gd name="T17" fmla="*/ 948 h 168"/>
                <a:gd name="T18" fmla="*/ 87 w 150"/>
                <a:gd name="T19" fmla="*/ 912 h 168"/>
                <a:gd name="T20" fmla="*/ 71 w 150"/>
                <a:gd name="T21" fmla="*/ 948 h 168"/>
                <a:gd name="T22" fmla="*/ 54 w 150"/>
                <a:gd name="T23" fmla="*/ 810 h 168"/>
                <a:gd name="T24" fmla="*/ 54 w 150"/>
                <a:gd name="T25" fmla="*/ 651 h 168"/>
                <a:gd name="T26" fmla="*/ 46 w 150"/>
                <a:gd name="T27" fmla="*/ 647 h 168"/>
                <a:gd name="T28" fmla="*/ 12 w 150"/>
                <a:gd name="T29" fmla="*/ 647 h 168"/>
                <a:gd name="T30" fmla="*/ 6 w 150"/>
                <a:gd name="T31" fmla="*/ 525 h 168"/>
                <a:gd name="T32" fmla="*/ 0 w 150"/>
                <a:gd name="T33" fmla="*/ 437 h 168"/>
                <a:gd name="T34" fmla="*/ 10 w 150"/>
                <a:gd name="T35" fmla="*/ 313 h 168"/>
                <a:gd name="T36" fmla="*/ 12 w 150"/>
                <a:gd name="T37" fmla="*/ 232 h 168"/>
                <a:gd name="T38" fmla="*/ 48 w 150"/>
                <a:gd name="T39" fmla="*/ 254 h 168"/>
                <a:gd name="T40" fmla="*/ 54 w 150"/>
                <a:gd name="T41" fmla="*/ 232 h 168"/>
                <a:gd name="T42" fmla="*/ 48 w 150"/>
                <a:gd name="T43" fmla="*/ 85 h 168"/>
                <a:gd name="T44" fmla="*/ 50 w 150"/>
                <a:gd name="T45" fmla="*/ 2 h 168"/>
                <a:gd name="T46" fmla="*/ 56 w 150"/>
                <a:gd name="T47" fmla="*/ 4 h 168"/>
                <a:gd name="T48" fmla="*/ 63 w 150"/>
                <a:gd name="T49" fmla="*/ 194 h 168"/>
                <a:gd name="T50" fmla="*/ 83 w 150"/>
                <a:gd name="T51" fmla="*/ 278 h 168"/>
                <a:gd name="T52" fmla="*/ 145 w 150"/>
                <a:gd name="T53" fmla="*/ 376 h 168"/>
                <a:gd name="T54" fmla="*/ 137 w 150"/>
                <a:gd name="T55" fmla="*/ 525 h 168"/>
                <a:gd name="T56" fmla="*/ 127 w 150"/>
                <a:gd name="T57" fmla="*/ 576 h 168"/>
                <a:gd name="T58" fmla="*/ 149 w 150"/>
                <a:gd name="T59" fmla="*/ 756 h 168"/>
                <a:gd name="T60" fmla="*/ 189 w 150"/>
                <a:gd name="T61" fmla="*/ 907 h 168"/>
                <a:gd name="T62" fmla="*/ 202 w 150"/>
                <a:gd name="T63" fmla="*/ 999 h 168"/>
                <a:gd name="T64" fmla="*/ 221 w 150"/>
                <a:gd name="T65" fmla="*/ 1063 h 168"/>
                <a:gd name="T66" fmla="*/ 240 w 150"/>
                <a:gd name="T67" fmla="*/ 1193 h 168"/>
                <a:gd name="T68" fmla="*/ 284 w 150"/>
                <a:gd name="T69" fmla="*/ 1516 h 168"/>
                <a:gd name="T70" fmla="*/ 292 w 150"/>
                <a:gd name="T71" fmla="*/ 1660 h 168"/>
                <a:gd name="T72" fmla="*/ 281 w 150"/>
                <a:gd name="T73" fmla="*/ 1711 h 168"/>
                <a:gd name="T74" fmla="*/ 263 w 150"/>
                <a:gd name="T75" fmla="*/ 1682 h 168"/>
                <a:gd name="T76" fmla="*/ 249 w 150"/>
                <a:gd name="T77" fmla="*/ 1716 h 168"/>
                <a:gd name="T78" fmla="*/ 233 w 150"/>
                <a:gd name="T79" fmla="*/ 1769 h 1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50"/>
                <a:gd name="T121" fmla="*/ 0 h 168"/>
                <a:gd name="T122" fmla="*/ 150 w 150"/>
                <a:gd name="T123" fmla="*/ 168 h 16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50" h="168">
                  <a:moveTo>
                    <a:pt x="112" y="162"/>
                  </a:moveTo>
                  <a:lnTo>
                    <a:pt x="110" y="134"/>
                  </a:lnTo>
                  <a:lnTo>
                    <a:pt x="106" y="130"/>
                  </a:lnTo>
                  <a:lnTo>
                    <a:pt x="100" y="124"/>
                  </a:lnTo>
                  <a:lnTo>
                    <a:pt x="96" y="116"/>
                  </a:lnTo>
                  <a:lnTo>
                    <a:pt x="94" y="110"/>
                  </a:lnTo>
                  <a:lnTo>
                    <a:pt x="94" y="106"/>
                  </a:lnTo>
                  <a:lnTo>
                    <a:pt x="92" y="102"/>
                  </a:lnTo>
                  <a:lnTo>
                    <a:pt x="86" y="96"/>
                  </a:lnTo>
                  <a:lnTo>
                    <a:pt x="80" y="90"/>
                  </a:lnTo>
                  <a:lnTo>
                    <a:pt x="76" y="82"/>
                  </a:lnTo>
                  <a:lnTo>
                    <a:pt x="70" y="82"/>
                  </a:lnTo>
                  <a:lnTo>
                    <a:pt x="66" y="84"/>
                  </a:lnTo>
                  <a:lnTo>
                    <a:pt x="62" y="88"/>
                  </a:lnTo>
                  <a:lnTo>
                    <a:pt x="60" y="92"/>
                  </a:lnTo>
                  <a:lnTo>
                    <a:pt x="56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50" y="88"/>
                  </a:lnTo>
                  <a:lnTo>
                    <a:pt x="46" y="86"/>
                  </a:lnTo>
                  <a:lnTo>
                    <a:pt x="42" y="86"/>
                  </a:lnTo>
                  <a:lnTo>
                    <a:pt x="38" y="90"/>
                  </a:lnTo>
                  <a:lnTo>
                    <a:pt x="30" y="96"/>
                  </a:lnTo>
                  <a:lnTo>
                    <a:pt x="28" y="76"/>
                  </a:lnTo>
                  <a:lnTo>
                    <a:pt x="28" y="68"/>
                  </a:lnTo>
                  <a:lnTo>
                    <a:pt x="28" y="62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24" y="16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0" y="12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44" y="26"/>
                  </a:lnTo>
                  <a:lnTo>
                    <a:pt x="58" y="32"/>
                  </a:lnTo>
                  <a:lnTo>
                    <a:pt x="74" y="36"/>
                  </a:lnTo>
                  <a:lnTo>
                    <a:pt x="74" y="44"/>
                  </a:lnTo>
                  <a:lnTo>
                    <a:pt x="70" y="48"/>
                  </a:lnTo>
                  <a:lnTo>
                    <a:pt x="62" y="50"/>
                  </a:lnTo>
                  <a:lnTo>
                    <a:pt x="64" y="54"/>
                  </a:lnTo>
                  <a:lnTo>
                    <a:pt x="66" y="60"/>
                  </a:lnTo>
                  <a:lnTo>
                    <a:pt x="76" y="70"/>
                  </a:lnTo>
                  <a:lnTo>
                    <a:pt x="86" y="78"/>
                  </a:lnTo>
                  <a:lnTo>
                    <a:pt x="94" y="84"/>
                  </a:lnTo>
                  <a:lnTo>
                    <a:pt x="100" y="88"/>
                  </a:lnTo>
                  <a:lnTo>
                    <a:pt x="102" y="94"/>
                  </a:lnTo>
                  <a:lnTo>
                    <a:pt x="106" y="98"/>
                  </a:lnTo>
                  <a:lnTo>
                    <a:pt x="112" y="100"/>
                  </a:lnTo>
                  <a:lnTo>
                    <a:pt x="118" y="106"/>
                  </a:lnTo>
                  <a:lnTo>
                    <a:pt x="122" y="112"/>
                  </a:lnTo>
                  <a:lnTo>
                    <a:pt x="138" y="132"/>
                  </a:lnTo>
                  <a:lnTo>
                    <a:pt x="144" y="142"/>
                  </a:lnTo>
                  <a:lnTo>
                    <a:pt x="150" y="156"/>
                  </a:lnTo>
                  <a:lnTo>
                    <a:pt x="148" y="156"/>
                  </a:lnTo>
                  <a:lnTo>
                    <a:pt x="146" y="158"/>
                  </a:lnTo>
                  <a:lnTo>
                    <a:pt x="142" y="160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8" y="158"/>
                  </a:lnTo>
                  <a:lnTo>
                    <a:pt x="126" y="162"/>
                  </a:lnTo>
                  <a:lnTo>
                    <a:pt x="124" y="168"/>
                  </a:lnTo>
                  <a:lnTo>
                    <a:pt x="118" y="166"/>
                  </a:lnTo>
                  <a:lnTo>
                    <a:pt x="112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7" name="Freeform 25"/>
            <p:cNvSpPr>
              <a:spLocks noChangeAspect="1"/>
            </p:cNvSpPr>
            <p:nvPr/>
          </p:nvSpPr>
          <p:spPr bwMode="auto">
            <a:xfrm>
              <a:off x="4231" y="2120"/>
              <a:ext cx="150" cy="319"/>
            </a:xfrm>
            <a:custGeom>
              <a:avLst/>
              <a:gdLst>
                <a:gd name="T0" fmla="*/ 205 w 146"/>
                <a:gd name="T1" fmla="*/ 2393 h 294"/>
                <a:gd name="T2" fmla="*/ 198 w 146"/>
                <a:gd name="T3" fmla="*/ 2454 h 294"/>
                <a:gd name="T4" fmla="*/ 183 w 146"/>
                <a:gd name="T5" fmla="*/ 2454 h 294"/>
                <a:gd name="T6" fmla="*/ 164 w 146"/>
                <a:gd name="T7" fmla="*/ 2358 h 294"/>
                <a:gd name="T8" fmla="*/ 144 w 146"/>
                <a:gd name="T9" fmla="*/ 2283 h 294"/>
                <a:gd name="T10" fmla="*/ 111 w 146"/>
                <a:gd name="T11" fmla="*/ 2117 h 294"/>
                <a:gd name="T12" fmla="*/ 77 w 146"/>
                <a:gd name="T13" fmla="*/ 2039 h 294"/>
                <a:gd name="T14" fmla="*/ 65 w 146"/>
                <a:gd name="T15" fmla="*/ 2057 h 294"/>
                <a:gd name="T16" fmla="*/ 61 w 146"/>
                <a:gd name="T17" fmla="*/ 1845 h 294"/>
                <a:gd name="T18" fmla="*/ 77 w 146"/>
                <a:gd name="T19" fmla="*/ 1559 h 294"/>
                <a:gd name="T20" fmla="*/ 89 w 146"/>
                <a:gd name="T21" fmla="*/ 1444 h 294"/>
                <a:gd name="T22" fmla="*/ 89 w 146"/>
                <a:gd name="T23" fmla="*/ 1324 h 294"/>
                <a:gd name="T24" fmla="*/ 69 w 146"/>
                <a:gd name="T25" fmla="*/ 1112 h 294"/>
                <a:gd name="T26" fmla="*/ 18 w 146"/>
                <a:gd name="T27" fmla="*/ 955 h 294"/>
                <a:gd name="T28" fmla="*/ 48 w 146"/>
                <a:gd name="T29" fmla="*/ 850 h 294"/>
                <a:gd name="T30" fmla="*/ 50 w 146"/>
                <a:gd name="T31" fmla="*/ 726 h 294"/>
                <a:gd name="T32" fmla="*/ 46 w 146"/>
                <a:gd name="T33" fmla="*/ 613 h 294"/>
                <a:gd name="T34" fmla="*/ 4 w 146"/>
                <a:gd name="T35" fmla="*/ 445 h 294"/>
                <a:gd name="T36" fmla="*/ 0 w 146"/>
                <a:gd name="T37" fmla="*/ 315 h 294"/>
                <a:gd name="T38" fmla="*/ 4 w 146"/>
                <a:gd name="T39" fmla="*/ 197 h 294"/>
                <a:gd name="T40" fmla="*/ 12 w 146"/>
                <a:gd name="T41" fmla="*/ 112 h 294"/>
                <a:gd name="T42" fmla="*/ 65 w 146"/>
                <a:gd name="T43" fmla="*/ 0 h 294"/>
                <a:gd name="T44" fmla="*/ 77 w 146"/>
                <a:gd name="T45" fmla="*/ 69 h 294"/>
                <a:gd name="T46" fmla="*/ 89 w 146"/>
                <a:gd name="T47" fmla="*/ 168 h 294"/>
                <a:gd name="T48" fmla="*/ 111 w 146"/>
                <a:gd name="T49" fmla="*/ 168 h 294"/>
                <a:gd name="T50" fmla="*/ 125 w 146"/>
                <a:gd name="T51" fmla="*/ 182 h 294"/>
                <a:gd name="T52" fmla="*/ 125 w 146"/>
                <a:gd name="T53" fmla="*/ 296 h 294"/>
                <a:gd name="T54" fmla="*/ 144 w 146"/>
                <a:gd name="T55" fmla="*/ 410 h 294"/>
                <a:gd name="T56" fmla="*/ 160 w 146"/>
                <a:gd name="T57" fmla="*/ 378 h 294"/>
                <a:gd name="T58" fmla="*/ 173 w 146"/>
                <a:gd name="T59" fmla="*/ 410 h 294"/>
                <a:gd name="T60" fmla="*/ 183 w 146"/>
                <a:gd name="T61" fmla="*/ 445 h 294"/>
                <a:gd name="T62" fmla="*/ 195 w 146"/>
                <a:gd name="T63" fmla="*/ 403 h 294"/>
                <a:gd name="T64" fmla="*/ 209 w 146"/>
                <a:gd name="T65" fmla="*/ 348 h 294"/>
                <a:gd name="T66" fmla="*/ 229 w 146"/>
                <a:gd name="T67" fmla="*/ 410 h 294"/>
                <a:gd name="T68" fmla="*/ 255 w 146"/>
                <a:gd name="T69" fmla="*/ 515 h 294"/>
                <a:gd name="T70" fmla="*/ 260 w 146"/>
                <a:gd name="T71" fmla="*/ 584 h 294"/>
                <a:gd name="T72" fmla="*/ 271 w 146"/>
                <a:gd name="T73" fmla="*/ 706 h 294"/>
                <a:gd name="T74" fmla="*/ 290 w 146"/>
                <a:gd name="T75" fmla="*/ 783 h 294"/>
                <a:gd name="T76" fmla="*/ 278 w 146"/>
                <a:gd name="T77" fmla="*/ 1000 h 294"/>
                <a:gd name="T78" fmla="*/ 233 w 146"/>
                <a:gd name="T79" fmla="*/ 1000 h 294"/>
                <a:gd name="T80" fmla="*/ 205 w 146"/>
                <a:gd name="T81" fmla="*/ 1071 h 294"/>
                <a:gd name="T82" fmla="*/ 198 w 146"/>
                <a:gd name="T83" fmla="*/ 1158 h 294"/>
                <a:gd name="T84" fmla="*/ 198 w 146"/>
                <a:gd name="T85" fmla="*/ 1256 h 294"/>
                <a:gd name="T86" fmla="*/ 205 w 146"/>
                <a:gd name="T87" fmla="*/ 1331 h 294"/>
                <a:gd name="T88" fmla="*/ 198 w 146"/>
                <a:gd name="T89" fmla="*/ 1368 h 294"/>
                <a:gd name="T90" fmla="*/ 164 w 146"/>
                <a:gd name="T91" fmla="*/ 1297 h 294"/>
                <a:gd name="T92" fmla="*/ 128 w 146"/>
                <a:gd name="T93" fmla="*/ 1158 h 294"/>
                <a:gd name="T94" fmla="*/ 116 w 146"/>
                <a:gd name="T95" fmla="*/ 1356 h 294"/>
                <a:gd name="T96" fmla="*/ 105 w 146"/>
                <a:gd name="T97" fmla="*/ 1504 h 294"/>
                <a:gd name="T98" fmla="*/ 93 w 146"/>
                <a:gd name="T99" fmla="*/ 1692 h 294"/>
                <a:gd name="T100" fmla="*/ 105 w 146"/>
                <a:gd name="T101" fmla="*/ 1798 h 294"/>
                <a:gd name="T102" fmla="*/ 128 w 146"/>
                <a:gd name="T103" fmla="*/ 1845 h 294"/>
                <a:gd name="T104" fmla="*/ 132 w 146"/>
                <a:gd name="T105" fmla="*/ 1992 h 294"/>
                <a:gd name="T106" fmla="*/ 140 w 146"/>
                <a:gd name="T107" fmla="*/ 2101 h 294"/>
                <a:gd name="T108" fmla="*/ 148 w 146"/>
                <a:gd name="T109" fmla="*/ 2161 h 294"/>
                <a:gd name="T110" fmla="*/ 183 w 146"/>
                <a:gd name="T111" fmla="*/ 2243 h 2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6"/>
                <a:gd name="T169" fmla="*/ 0 h 294"/>
                <a:gd name="T170" fmla="*/ 146 w 146"/>
                <a:gd name="T171" fmla="*/ 294 h 29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6" h="294">
                  <a:moveTo>
                    <a:pt x="112" y="286"/>
                  </a:moveTo>
                  <a:lnTo>
                    <a:pt x="102" y="286"/>
                  </a:lnTo>
                  <a:lnTo>
                    <a:pt x="100" y="292"/>
                  </a:lnTo>
                  <a:lnTo>
                    <a:pt x="98" y="294"/>
                  </a:lnTo>
                  <a:lnTo>
                    <a:pt x="94" y="294"/>
                  </a:lnTo>
                  <a:lnTo>
                    <a:pt x="90" y="294"/>
                  </a:lnTo>
                  <a:lnTo>
                    <a:pt x="88" y="292"/>
                  </a:lnTo>
                  <a:lnTo>
                    <a:pt x="82" y="284"/>
                  </a:lnTo>
                  <a:lnTo>
                    <a:pt x="76" y="278"/>
                  </a:lnTo>
                  <a:lnTo>
                    <a:pt x="72" y="274"/>
                  </a:lnTo>
                  <a:lnTo>
                    <a:pt x="66" y="274"/>
                  </a:lnTo>
                  <a:lnTo>
                    <a:pt x="54" y="254"/>
                  </a:lnTo>
                  <a:lnTo>
                    <a:pt x="46" y="248"/>
                  </a:lnTo>
                  <a:lnTo>
                    <a:pt x="40" y="244"/>
                  </a:lnTo>
                  <a:lnTo>
                    <a:pt x="36" y="250"/>
                  </a:lnTo>
                  <a:lnTo>
                    <a:pt x="34" y="246"/>
                  </a:lnTo>
                  <a:lnTo>
                    <a:pt x="32" y="238"/>
                  </a:lnTo>
                  <a:lnTo>
                    <a:pt x="32" y="222"/>
                  </a:lnTo>
                  <a:lnTo>
                    <a:pt x="34" y="186"/>
                  </a:lnTo>
                  <a:lnTo>
                    <a:pt x="40" y="186"/>
                  </a:lnTo>
                  <a:lnTo>
                    <a:pt x="44" y="180"/>
                  </a:lnTo>
                  <a:lnTo>
                    <a:pt x="46" y="174"/>
                  </a:lnTo>
                  <a:lnTo>
                    <a:pt x="46" y="168"/>
                  </a:lnTo>
                  <a:lnTo>
                    <a:pt x="46" y="158"/>
                  </a:lnTo>
                  <a:lnTo>
                    <a:pt x="42" y="144"/>
                  </a:lnTo>
                  <a:lnTo>
                    <a:pt x="36" y="134"/>
                  </a:lnTo>
                  <a:lnTo>
                    <a:pt x="32" y="126"/>
                  </a:lnTo>
                  <a:lnTo>
                    <a:pt x="18" y="114"/>
                  </a:lnTo>
                  <a:lnTo>
                    <a:pt x="20" y="108"/>
                  </a:lnTo>
                  <a:lnTo>
                    <a:pt x="22" y="102"/>
                  </a:lnTo>
                  <a:lnTo>
                    <a:pt x="24" y="96"/>
                  </a:lnTo>
                  <a:lnTo>
                    <a:pt x="24" y="88"/>
                  </a:lnTo>
                  <a:lnTo>
                    <a:pt x="24" y="80"/>
                  </a:lnTo>
                  <a:lnTo>
                    <a:pt x="20" y="74"/>
                  </a:lnTo>
                  <a:lnTo>
                    <a:pt x="12" y="64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4" y="24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24" y="8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6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4" y="20"/>
                  </a:lnTo>
                  <a:lnTo>
                    <a:pt x="58" y="20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62" y="36"/>
                  </a:lnTo>
                  <a:lnTo>
                    <a:pt x="64" y="56"/>
                  </a:lnTo>
                  <a:lnTo>
                    <a:pt x="72" y="50"/>
                  </a:lnTo>
                  <a:lnTo>
                    <a:pt x="76" y="46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86" y="50"/>
                  </a:lnTo>
                  <a:lnTo>
                    <a:pt x="88" y="52"/>
                  </a:lnTo>
                  <a:lnTo>
                    <a:pt x="90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4" y="42"/>
                  </a:lnTo>
                  <a:lnTo>
                    <a:pt x="110" y="42"/>
                  </a:lnTo>
                  <a:lnTo>
                    <a:pt x="114" y="50"/>
                  </a:lnTo>
                  <a:lnTo>
                    <a:pt x="120" y="56"/>
                  </a:lnTo>
                  <a:lnTo>
                    <a:pt x="126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30" y="76"/>
                  </a:lnTo>
                  <a:lnTo>
                    <a:pt x="134" y="84"/>
                  </a:lnTo>
                  <a:lnTo>
                    <a:pt x="140" y="90"/>
                  </a:lnTo>
                  <a:lnTo>
                    <a:pt x="144" y="94"/>
                  </a:lnTo>
                  <a:lnTo>
                    <a:pt x="146" y="122"/>
                  </a:lnTo>
                  <a:lnTo>
                    <a:pt x="138" y="120"/>
                  </a:lnTo>
                  <a:lnTo>
                    <a:pt x="128" y="120"/>
                  </a:lnTo>
                  <a:lnTo>
                    <a:pt x="116" y="120"/>
                  </a:lnTo>
                  <a:lnTo>
                    <a:pt x="106" y="124"/>
                  </a:lnTo>
                  <a:lnTo>
                    <a:pt x="102" y="128"/>
                  </a:lnTo>
                  <a:lnTo>
                    <a:pt x="98" y="132"/>
                  </a:lnTo>
                  <a:lnTo>
                    <a:pt x="98" y="138"/>
                  </a:lnTo>
                  <a:lnTo>
                    <a:pt x="96" y="144"/>
                  </a:lnTo>
                  <a:lnTo>
                    <a:pt x="98" y="150"/>
                  </a:lnTo>
                  <a:lnTo>
                    <a:pt x="100" y="156"/>
                  </a:lnTo>
                  <a:lnTo>
                    <a:pt x="102" y="160"/>
                  </a:lnTo>
                  <a:lnTo>
                    <a:pt x="104" y="166"/>
                  </a:lnTo>
                  <a:lnTo>
                    <a:pt x="98" y="164"/>
                  </a:lnTo>
                  <a:lnTo>
                    <a:pt x="92" y="162"/>
                  </a:lnTo>
                  <a:lnTo>
                    <a:pt x="82" y="156"/>
                  </a:lnTo>
                  <a:lnTo>
                    <a:pt x="72" y="146"/>
                  </a:lnTo>
                  <a:lnTo>
                    <a:pt x="64" y="138"/>
                  </a:lnTo>
                  <a:lnTo>
                    <a:pt x="56" y="13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2" y="180"/>
                  </a:lnTo>
                  <a:lnTo>
                    <a:pt x="50" y="190"/>
                  </a:lnTo>
                  <a:lnTo>
                    <a:pt x="48" y="202"/>
                  </a:lnTo>
                  <a:lnTo>
                    <a:pt x="50" y="208"/>
                  </a:lnTo>
                  <a:lnTo>
                    <a:pt x="52" y="216"/>
                  </a:lnTo>
                  <a:lnTo>
                    <a:pt x="56" y="220"/>
                  </a:lnTo>
                  <a:lnTo>
                    <a:pt x="64" y="222"/>
                  </a:lnTo>
                  <a:lnTo>
                    <a:pt x="64" y="232"/>
                  </a:lnTo>
                  <a:lnTo>
                    <a:pt x="66" y="238"/>
                  </a:lnTo>
                  <a:lnTo>
                    <a:pt x="70" y="242"/>
                  </a:lnTo>
                  <a:lnTo>
                    <a:pt x="70" y="252"/>
                  </a:lnTo>
                  <a:lnTo>
                    <a:pt x="72" y="256"/>
                  </a:lnTo>
                  <a:lnTo>
                    <a:pt x="74" y="258"/>
                  </a:lnTo>
                  <a:lnTo>
                    <a:pt x="78" y="262"/>
                  </a:lnTo>
                  <a:lnTo>
                    <a:pt x="90" y="268"/>
                  </a:lnTo>
                  <a:lnTo>
                    <a:pt x="112" y="28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8" name="Freeform 26"/>
            <p:cNvSpPr>
              <a:spLocks noChangeAspect="1"/>
            </p:cNvSpPr>
            <p:nvPr/>
          </p:nvSpPr>
          <p:spPr bwMode="auto">
            <a:xfrm>
              <a:off x="4047" y="1996"/>
              <a:ext cx="96" cy="111"/>
            </a:xfrm>
            <a:custGeom>
              <a:avLst/>
              <a:gdLst>
                <a:gd name="T0" fmla="*/ 154 w 94"/>
                <a:gd name="T1" fmla="*/ 779 h 102"/>
                <a:gd name="T2" fmla="*/ 142 w 94"/>
                <a:gd name="T3" fmla="*/ 923 h 102"/>
                <a:gd name="T4" fmla="*/ 133 w 94"/>
                <a:gd name="T5" fmla="*/ 779 h 102"/>
                <a:gd name="T6" fmla="*/ 117 w 94"/>
                <a:gd name="T7" fmla="*/ 670 h 102"/>
                <a:gd name="T8" fmla="*/ 89 w 94"/>
                <a:gd name="T9" fmla="*/ 682 h 102"/>
                <a:gd name="T10" fmla="*/ 81 w 94"/>
                <a:gd name="T11" fmla="*/ 656 h 102"/>
                <a:gd name="T12" fmla="*/ 73 w 94"/>
                <a:gd name="T13" fmla="*/ 714 h 102"/>
                <a:gd name="T14" fmla="*/ 62 w 94"/>
                <a:gd name="T15" fmla="*/ 793 h 102"/>
                <a:gd name="T16" fmla="*/ 50 w 94"/>
                <a:gd name="T17" fmla="*/ 722 h 102"/>
                <a:gd name="T18" fmla="*/ 22 w 94"/>
                <a:gd name="T19" fmla="*/ 603 h 102"/>
                <a:gd name="T20" fmla="*/ 18 w 94"/>
                <a:gd name="T21" fmla="*/ 526 h 102"/>
                <a:gd name="T22" fmla="*/ 14 w 94"/>
                <a:gd name="T23" fmla="*/ 470 h 102"/>
                <a:gd name="T24" fmla="*/ 10 w 94"/>
                <a:gd name="T25" fmla="*/ 345 h 102"/>
                <a:gd name="T26" fmla="*/ 6 w 94"/>
                <a:gd name="T27" fmla="*/ 291 h 102"/>
                <a:gd name="T28" fmla="*/ 8 w 94"/>
                <a:gd name="T29" fmla="*/ 247 h 102"/>
                <a:gd name="T30" fmla="*/ 12 w 94"/>
                <a:gd name="T31" fmla="*/ 192 h 102"/>
                <a:gd name="T32" fmla="*/ 6 w 94"/>
                <a:gd name="T33" fmla="*/ 125 h 102"/>
                <a:gd name="T34" fmla="*/ 0 w 94"/>
                <a:gd name="T35" fmla="*/ 63 h 102"/>
                <a:gd name="T36" fmla="*/ 2 w 94"/>
                <a:gd name="T37" fmla="*/ 2 h 102"/>
                <a:gd name="T38" fmla="*/ 20 w 94"/>
                <a:gd name="T39" fmla="*/ 63 h 102"/>
                <a:gd name="T40" fmla="*/ 56 w 94"/>
                <a:gd name="T41" fmla="*/ 106 h 102"/>
                <a:gd name="T42" fmla="*/ 56 w 94"/>
                <a:gd name="T43" fmla="*/ 176 h 102"/>
                <a:gd name="T44" fmla="*/ 58 w 94"/>
                <a:gd name="T45" fmla="*/ 209 h 102"/>
                <a:gd name="T46" fmla="*/ 66 w 94"/>
                <a:gd name="T47" fmla="*/ 227 h 102"/>
                <a:gd name="T48" fmla="*/ 130 w 94"/>
                <a:gd name="T49" fmla="*/ 227 h 102"/>
                <a:gd name="T50" fmla="*/ 93 w 94"/>
                <a:gd name="T51" fmla="*/ 470 h 102"/>
                <a:gd name="T52" fmla="*/ 109 w 94"/>
                <a:gd name="T53" fmla="*/ 576 h 102"/>
                <a:gd name="T54" fmla="*/ 122 w 94"/>
                <a:gd name="T55" fmla="*/ 576 h 102"/>
                <a:gd name="T56" fmla="*/ 127 w 94"/>
                <a:gd name="T57" fmla="*/ 486 h 102"/>
                <a:gd name="T58" fmla="*/ 136 w 94"/>
                <a:gd name="T59" fmla="*/ 535 h 102"/>
                <a:gd name="T60" fmla="*/ 145 w 94"/>
                <a:gd name="T61" fmla="*/ 722 h 102"/>
                <a:gd name="T62" fmla="*/ 160 w 94"/>
                <a:gd name="T63" fmla="*/ 750 h 1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102"/>
                <a:gd name="T98" fmla="*/ 94 w 94"/>
                <a:gd name="T99" fmla="*/ 102 h 1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102">
                  <a:moveTo>
                    <a:pt x="94" y="84"/>
                  </a:moveTo>
                  <a:lnTo>
                    <a:pt x="90" y="86"/>
                  </a:lnTo>
                  <a:lnTo>
                    <a:pt x="86" y="92"/>
                  </a:lnTo>
                  <a:lnTo>
                    <a:pt x="82" y="102"/>
                  </a:lnTo>
                  <a:lnTo>
                    <a:pt x="78" y="94"/>
                  </a:lnTo>
                  <a:lnTo>
                    <a:pt x="76" y="86"/>
                  </a:lnTo>
                  <a:lnTo>
                    <a:pt x="74" y="80"/>
                  </a:lnTo>
                  <a:lnTo>
                    <a:pt x="68" y="74"/>
                  </a:lnTo>
                  <a:lnTo>
                    <a:pt x="62" y="76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50" y="72"/>
                  </a:lnTo>
                  <a:lnTo>
                    <a:pt x="48" y="70"/>
                  </a:lnTo>
                  <a:lnTo>
                    <a:pt x="46" y="78"/>
                  </a:lnTo>
                  <a:lnTo>
                    <a:pt x="42" y="84"/>
                  </a:lnTo>
                  <a:lnTo>
                    <a:pt x="36" y="88"/>
                  </a:lnTo>
                  <a:lnTo>
                    <a:pt x="28" y="92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6" y="42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20" y="6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2" y="24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8" y="26"/>
                  </a:lnTo>
                  <a:lnTo>
                    <a:pt x="74" y="26"/>
                  </a:lnTo>
                  <a:lnTo>
                    <a:pt x="74" y="32"/>
                  </a:lnTo>
                  <a:lnTo>
                    <a:pt x="56" y="52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6" y="66"/>
                  </a:lnTo>
                  <a:lnTo>
                    <a:pt x="70" y="64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8" y="60"/>
                  </a:lnTo>
                  <a:lnTo>
                    <a:pt x="82" y="70"/>
                  </a:lnTo>
                  <a:lnTo>
                    <a:pt x="84" y="80"/>
                  </a:lnTo>
                  <a:lnTo>
                    <a:pt x="88" y="86"/>
                  </a:lnTo>
                  <a:lnTo>
                    <a:pt x="9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29" name="Freeform 27"/>
            <p:cNvSpPr>
              <a:spLocks noChangeAspect="1"/>
            </p:cNvSpPr>
            <p:nvPr/>
          </p:nvSpPr>
          <p:spPr bwMode="auto">
            <a:xfrm>
              <a:off x="3900" y="1914"/>
              <a:ext cx="145" cy="82"/>
            </a:xfrm>
            <a:custGeom>
              <a:avLst/>
              <a:gdLst>
                <a:gd name="T0" fmla="*/ 234 w 142"/>
                <a:gd name="T1" fmla="*/ 358 h 76"/>
                <a:gd name="T2" fmla="*/ 204 w 142"/>
                <a:gd name="T3" fmla="*/ 358 h 76"/>
                <a:gd name="T4" fmla="*/ 188 w 142"/>
                <a:gd name="T5" fmla="*/ 345 h 76"/>
                <a:gd name="T6" fmla="*/ 176 w 142"/>
                <a:gd name="T7" fmla="*/ 303 h 76"/>
                <a:gd name="T8" fmla="*/ 172 w 142"/>
                <a:gd name="T9" fmla="*/ 303 h 76"/>
                <a:gd name="T10" fmla="*/ 168 w 142"/>
                <a:gd name="T11" fmla="*/ 316 h 76"/>
                <a:gd name="T12" fmla="*/ 162 w 142"/>
                <a:gd name="T13" fmla="*/ 303 h 76"/>
                <a:gd name="T14" fmla="*/ 153 w 142"/>
                <a:gd name="T15" fmla="*/ 285 h 76"/>
                <a:gd name="T16" fmla="*/ 147 w 142"/>
                <a:gd name="T17" fmla="*/ 272 h 76"/>
                <a:gd name="T18" fmla="*/ 141 w 142"/>
                <a:gd name="T19" fmla="*/ 245 h 76"/>
                <a:gd name="T20" fmla="*/ 135 w 142"/>
                <a:gd name="T21" fmla="*/ 234 h 76"/>
                <a:gd name="T22" fmla="*/ 113 w 142"/>
                <a:gd name="T23" fmla="*/ 201 h 76"/>
                <a:gd name="T24" fmla="*/ 93 w 142"/>
                <a:gd name="T25" fmla="*/ 172 h 76"/>
                <a:gd name="T26" fmla="*/ 73 w 142"/>
                <a:gd name="T27" fmla="*/ 132 h 76"/>
                <a:gd name="T28" fmla="*/ 62 w 142"/>
                <a:gd name="T29" fmla="*/ 61 h 76"/>
                <a:gd name="T30" fmla="*/ 50 w 142"/>
                <a:gd name="T31" fmla="*/ 0 h 76"/>
                <a:gd name="T32" fmla="*/ 20 w 142"/>
                <a:gd name="T33" fmla="*/ 0 h 76"/>
                <a:gd name="T34" fmla="*/ 18 w 142"/>
                <a:gd name="T35" fmla="*/ 2 h 76"/>
                <a:gd name="T36" fmla="*/ 16 w 142"/>
                <a:gd name="T37" fmla="*/ 4 h 76"/>
                <a:gd name="T38" fmla="*/ 12 w 142"/>
                <a:gd name="T39" fmla="*/ 4 h 76"/>
                <a:gd name="T40" fmla="*/ 6 w 142"/>
                <a:gd name="T41" fmla="*/ 4 h 76"/>
                <a:gd name="T42" fmla="*/ 2 w 142"/>
                <a:gd name="T43" fmla="*/ 83 h 76"/>
                <a:gd name="T44" fmla="*/ 0 w 142"/>
                <a:gd name="T45" fmla="*/ 172 h 76"/>
                <a:gd name="T46" fmla="*/ 2 w 142"/>
                <a:gd name="T47" fmla="*/ 201 h 76"/>
                <a:gd name="T48" fmla="*/ 4 w 142"/>
                <a:gd name="T49" fmla="*/ 217 h 76"/>
                <a:gd name="T50" fmla="*/ 10 w 142"/>
                <a:gd name="T51" fmla="*/ 245 h 76"/>
                <a:gd name="T52" fmla="*/ 60 w 142"/>
                <a:gd name="T53" fmla="*/ 332 h 76"/>
                <a:gd name="T54" fmla="*/ 73 w 142"/>
                <a:gd name="T55" fmla="*/ 386 h 76"/>
                <a:gd name="T56" fmla="*/ 97 w 142"/>
                <a:gd name="T57" fmla="*/ 416 h 76"/>
                <a:gd name="T58" fmla="*/ 117 w 142"/>
                <a:gd name="T59" fmla="*/ 386 h 76"/>
                <a:gd name="T60" fmla="*/ 126 w 142"/>
                <a:gd name="T61" fmla="*/ 401 h 76"/>
                <a:gd name="T62" fmla="*/ 132 w 142"/>
                <a:gd name="T63" fmla="*/ 401 h 76"/>
                <a:gd name="T64" fmla="*/ 144 w 142"/>
                <a:gd name="T65" fmla="*/ 446 h 76"/>
                <a:gd name="T66" fmla="*/ 150 w 142"/>
                <a:gd name="T67" fmla="*/ 484 h 76"/>
                <a:gd name="T68" fmla="*/ 176 w 142"/>
                <a:gd name="T69" fmla="*/ 519 h 76"/>
                <a:gd name="T70" fmla="*/ 208 w 142"/>
                <a:gd name="T71" fmla="*/ 544 h 76"/>
                <a:gd name="T72" fmla="*/ 224 w 142"/>
                <a:gd name="T73" fmla="*/ 544 h 76"/>
                <a:gd name="T74" fmla="*/ 236 w 142"/>
                <a:gd name="T75" fmla="*/ 544 h 76"/>
                <a:gd name="T76" fmla="*/ 240 w 142"/>
                <a:gd name="T77" fmla="*/ 537 h 76"/>
                <a:gd name="T78" fmla="*/ 244 w 142"/>
                <a:gd name="T79" fmla="*/ 504 h 76"/>
                <a:gd name="T80" fmla="*/ 240 w 142"/>
                <a:gd name="T81" fmla="*/ 478 h 76"/>
                <a:gd name="T82" fmla="*/ 236 w 142"/>
                <a:gd name="T83" fmla="*/ 446 h 76"/>
                <a:gd name="T84" fmla="*/ 234 w 142"/>
                <a:gd name="T85" fmla="*/ 416 h 76"/>
                <a:gd name="T86" fmla="*/ 234 w 142"/>
                <a:gd name="T87" fmla="*/ 372 h 76"/>
                <a:gd name="T88" fmla="*/ 234 w 142"/>
                <a:gd name="T89" fmla="*/ 358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76"/>
                <a:gd name="T137" fmla="*/ 142 w 142"/>
                <a:gd name="T138" fmla="*/ 76 h 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76">
                  <a:moveTo>
                    <a:pt x="136" y="50"/>
                  </a:moveTo>
                  <a:lnTo>
                    <a:pt x="118" y="50"/>
                  </a:lnTo>
                  <a:lnTo>
                    <a:pt x="110" y="48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4"/>
                  </a:lnTo>
                  <a:lnTo>
                    <a:pt x="96" y="42"/>
                  </a:lnTo>
                  <a:lnTo>
                    <a:pt x="90" y="40"/>
                  </a:lnTo>
                  <a:lnTo>
                    <a:pt x="86" y="38"/>
                  </a:lnTo>
                  <a:lnTo>
                    <a:pt x="82" y="34"/>
                  </a:lnTo>
                  <a:lnTo>
                    <a:pt x="78" y="32"/>
                  </a:lnTo>
                  <a:lnTo>
                    <a:pt x="66" y="28"/>
                  </a:lnTo>
                  <a:lnTo>
                    <a:pt x="56" y="24"/>
                  </a:lnTo>
                  <a:lnTo>
                    <a:pt x="46" y="18"/>
                  </a:lnTo>
                  <a:lnTo>
                    <a:pt x="36" y="8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2" y="12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34" y="46"/>
                  </a:lnTo>
                  <a:lnTo>
                    <a:pt x="46" y="54"/>
                  </a:lnTo>
                  <a:lnTo>
                    <a:pt x="58" y="58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4" y="62"/>
                  </a:lnTo>
                  <a:lnTo>
                    <a:pt x="88" y="68"/>
                  </a:lnTo>
                  <a:lnTo>
                    <a:pt x="104" y="72"/>
                  </a:lnTo>
                  <a:lnTo>
                    <a:pt x="120" y="76"/>
                  </a:lnTo>
                  <a:lnTo>
                    <a:pt x="130" y="76"/>
                  </a:lnTo>
                  <a:lnTo>
                    <a:pt x="138" y="76"/>
                  </a:lnTo>
                  <a:lnTo>
                    <a:pt x="140" y="74"/>
                  </a:lnTo>
                  <a:lnTo>
                    <a:pt x="142" y="70"/>
                  </a:lnTo>
                  <a:lnTo>
                    <a:pt x="140" y="66"/>
                  </a:lnTo>
                  <a:lnTo>
                    <a:pt x="138" y="62"/>
                  </a:lnTo>
                  <a:lnTo>
                    <a:pt x="136" y="58"/>
                  </a:lnTo>
                  <a:lnTo>
                    <a:pt x="136" y="52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30" name="Freeform 28"/>
            <p:cNvSpPr>
              <a:spLocks noChangeAspect="1"/>
            </p:cNvSpPr>
            <p:nvPr/>
          </p:nvSpPr>
          <p:spPr bwMode="auto">
            <a:xfrm>
              <a:off x="3885" y="1456"/>
              <a:ext cx="530" cy="215"/>
            </a:xfrm>
            <a:custGeom>
              <a:avLst/>
              <a:gdLst>
                <a:gd name="T0" fmla="*/ 4 w 518"/>
                <a:gd name="T1" fmla="*/ 516 h 198"/>
                <a:gd name="T2" fmla="*/ 14 w 518"/>
                <a:gd name="T3" fmla="*/ 578 h 198"/>
                <a:gd name="T4" fmla="*/ 62 w 518"/>
                <a:gd name="T5" fmla="*/ 655 h 198"/>
                <a:gd name="T6" fmla="*/ 91 w 518"/>
                <a:gd name="T7" fmla="*/ 710 h 198"/>
                <a:gd name="T8" fmla="*/ 129 w 518"/>
                <a:gd name="T9" fmla="*/ 838 h 198"/>
                <a:gd name="T10" fmla="*/ 141 w 518"/>
                <a:gd name="T11" fmla="*/ 1032 h 198"/>
                <a:gd name="T12" fmla="*/ 153 w 518"/>
                <a:gd name="T13" fmla="*/ 1149 h 198"/>
                <a:gd name="T14" fmla="*/ 231 w 518"/>
                <a:gd name="T15" fmla="*/ 1177 h 198"/>
                <a:gd name="T16" fmla="*/ 268 w 518"/>
                <a:gd name="T17" fmla="*/ 1224 h 198"/>
                <a:gd name="T18" fmla="*/ 304 w 518"/>
                <a:gd name="T19" fmla="*/ 1329 h 198"/>
                <a:gd name="T20" fmla="*/ 336 w 518"/>
                <a:gd name="T21" fmla="*/ 1467 h 198"/>
                <a:gd name="T22" fmla="*/ 417 w 518"/>
                <a:gd name="T23" fmla="*/ 1519 h 198"/>
                <a:gd name="T24" fmla="*/ 503 w 518"/>
                <a:gd name="T25" fmla="*/ 1523 h 198"/>
                <a:gd name="T26" fmla="*/ 547 w 518"/>
                <a:gd name="T27" fmla="*/ 1636 h 198"/>
                <a:gd name="T28" fmla="*/ 604 w 518"/>
                <a:gd name="T29" fmla="*/ 1691 h 198"/>
                <a:gd name="T30" fmla="*/ 630 w 518"/>
                <a:gd name="T31" fmla="*/ 1636 h 198"/>
                <a:gd name="T32" fmla="*/ 707 w 518"/>
                <a:gd name="T33" fmla="*/ 1567 h 198"/>
                <a:gd name="T34" fmla="*/ 747 w 518"/>
                <a:gd name="T35" fmla="*/ 1491 h 198"/>
                <a:gd name="T36" fmla="*/ 774 w 518"/>
                <a:gd name="T37" fmla="*/ 1373 h 198"/>
                <a:gd name="T38" fmla="*/ 774 w 518"/>
                <a:gd name="T39" fmla="*/ 1291 h 198"/>
                <a:gd name="T40" fmla="*/ 758 w 518"/>
                <a:gd name="T41" fmla="*/ 1265 h 198"/>
                <a:gd name="T42" fmla="*/ 742 w 518"/>
                <a:gd name="T43" fmla="*/ 1214 h 198"/>
                <a:gd name="T44" fmla="*/ 747 w 518"/>
                <a:gd name="T45" fmla="*/ 1149 h 198"/>
                <a:gd name="T46" fmla="*/ 761 w 518"/>
                <a:gd name="T47" fmla="*/ 1121 h 198"/>
                <a:gd name="T48" fmla="*/ 776 w 518"/>
                <a:gd name="T49" fmla="*/ 1165 h 198"/>
                <a:gd name="T50" fmla="*/ 797 w 518"/>
                <a:gd name="T51" fmla="*/ 1149 h 198"/>
                <a:gd name="T52" fmla="*/ 815 w 518"/>
                <a:gd name="T53" fmla="*/ 1092 h 198"/>
                <a:gd name="T54" fmla="*/ 844 w 518"/>
                <a:gd name="T55" fmla="*/ 1072 h 198"/>
                <a:gd name="T56" fmla="*/ 854 w 518"/>
                <a:gd name="T57" fmla="*/ 1032 h 198"/>
                <a:gd name="T58" fmla="*/ 858 w 518"/>
                <a:gd name="T59" fmla="*/ 950 h 198"/>
                <a:gd name="T60" fmla="*/ 868 w 518"/>
                <a:gd name="T61" fmla="*/ 897 h 198"/>
                <a:gd name="T62" fmla="*/ 939 w 518"/>
                <a:gd name="T63" fmla="*/ 853 h 198"/>
                <a:gd name="T64" fmla="*/ 911 w 518"/>
                <a:gd name="T65" fmla="*/ 717 h 198"/>
                <a:gd name="T66" fmla="*/ 873 w 518"/>
                <a:gd name="T67" fmla="*/ 655 h 198"/>
                <a:gd name="T68" fmla="*/ 846 w 518"/>
                <a:gd name="T69" fmla="*/ 682 h 198"/>
                <a:gd name="T70" fmla="*/ 797 w 518"/>
                <a:gd name="T71" fmla="*/ 682 h 198"/>
                <a:gd name="T72" fmla="*/ 789 w 518"/>
                <a:gd name="T73" fmla="*/ 614 h 198"/>
                <a:gd name="T74" fmla="*/ 782 w 518"/>
                <a:gd name="T75" fmla="*/ 363 h 198"/>
                <a:gd name="T76" fmla="*/ 728 w 518"/>
                <a:gd name="T77" fmla="*/ 274 h 198"/>
                <a:gd name="T78" fmla="*/ 705 w 518"/>
                <a:gd name="T79" fmla="*/ 274 h 198"/>
                <a:gd name="T80" fmla="*/ 673 w 518"/>
                <a:gd name="T81" fmla="*/ 363 h 198"/>
                <a:gd name="T82" fmla="*/ 632 w 518"/>
                <a:gd name="T83" fmla="*/ 441 h 198"/>
                <a:gd name="T84" fmla="*/ 590 w 518"/>
                <a:gd name="T85" fmla="*/ 428 h 198"/>
                <a:gd name="T86" fmla="*/ 515 w 518"/>
                <a:gd name="T87" fmla="*/ 308 h 198"/>
                <a:gd name="T88" fmla="*/ 468 w 518"/>
                <a:gd name="T89" fmla="*/ 241 h 198"/>
                <a:gd name="T90" fmla="*/ 413 w 518"/>
                <a:gd name="T91" fmla="*/ 241 h 198"/>
                <a:gd name="T92" fmla="*/ 388 w 518"/>
                <a:gd name="T93" fmla="*/ 241 h 198"/>
                <a:gd name="T94" fmla="*/ 373 w 518"/>
                <a:gd name="T95" fmla="*/ 188 h 198"/>
                <a:gd name="T96" fmla="*/ 352 w 518"/>
                <a:gd name="T97" fmla="*/ 69 h 198"/>
                <a:gd name="T98" fmla="*/ 297 w 518"/>
                <a:gd name="T99" fmla="*/ 0 h 198"/>
                <a:gd name="T100" fmla="*/ 248 w 518"/>
                <a:gd name="T101" fmla="*/ 2 h 198"/>
                <a:gd name="T102" fmla="*/ 241 w 518"/>
                <a:gd name="T103" fmla="*/ 4 h 198"/>
                <a:gd name="T104" fmla="*/ 248 w 518"/>
                <a:gd name="T105" fmla="*/ 96 h 198"/>
                <a:gd name="T106" fmla="*/ 268 w 518"/>
                <a:gd name="T107" fmla="*/ 204 h 198"/>
                <a:gd name="T108" fmla="*/ 272 w 518"/>
                <a:gd name="T109" fmla="*/ 274 h 198"/>
                <a:gd name="T110" fmla="*/ 260 w 518"/>
                <a:gd name="T111" fmla="*/ 324 h 198"/>
                <a:gd name="T112" fmla="*/ 241 w 518"/>
                <a:gd name="T113" fmla="*/ 341 h 198"/>
                <a:gd name="T114" fmla="*/ 203 w 518"/>
                <a:gd name="T115" fmla="*/ 324 h 198"/>
                <a:gd name="T116" fmla="*/ 135 w 518"/>
                <a:gd name="T117" fmla="*/ 222 h 198"/>
                <a:gd name="T118" fmla="*/ 103 w 518"/>
                <a:gd name="T119" fmla="*/ 188 h 198"/>
                <a:gd name="T120" fmla="*/ 71 w 518"/>
                <a:gd name="T121" fmla="*/ 222 h 198"/>
                <a:gd name="T122" fmla="*/ 12 w 518"/>
                <a:gd name="T123" fmla="*/ 374 h 198"/>
                <a:gd name="T124" fmla="*/ 0 w 518"/>
                <a:gd name="T125" fmla="*/ 441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18"/>
                <a:gd name="T190" fmla="*/ 0 h 198"/>
                <a:gd name="T191" fmla="*/ 518 w 518"/>
                <a:gd name="T192" fmla="*/ 198 h 19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18" h="198">
                  <a:moveTo>
                    <a:pt x="0" y="52"/>
                  </a:moveTo>
                  <a:lnTo>
                    <a:pt x="4" y="60"/>
                  </a:lnTo>
                  <a:lnTo>
                    <a:pt x="8" y="64"/>
                  </a:lnTo>
                  <a:lnTo>
                    <a:pt x="14" y="68"/>
                  </a:lnTo>
                  <a:lnTo>
                    <a:pt x="22" y="70"/>
                  </a:lnTo>
                  <a:lnTo>
                    <a:pt x="36" y="76"/>
                  </a:lnTo>
                  <a:lnTo>
                    <a:pt x="44" y="78"/>
                  </a:lnTo>
                  <a:lnTo>
                    <a:pt x="52" y="82"/>
                  </a:lnTo>
                  <a:lnTo>
                    <a:pt x="64" y="92"/>
                  </a:lnTo>
                  <a:lnTo>
                    <a:pt x="70" y="98"/>
                  </a:lnTo>
                  <a:lnTo>
                    <a:pt x="74" y="106"/>
                  </a:lnTo>
                  <a:lnTo>
                    <a:pt x="78" y="122"/>
                  </a:lnTo>
                  <a:lnTo>
                    <a:pt x="82" y="128"/>
                  </a:lnTo>
                  <a:lnTo>
                    <a:pt x="86" y="134"/>
                  </a:lnTo>
                  <a:lnTo>
                    <a:pt x="118" y="134"/>
                  </a:lnTo>
                  <a:lnTo>
                    <a:pt x="128" y="138"/>
                  </a:lnTo>
                  <a:lnTo>
                    <a:pt x="138" y="142"/>
                  </a:lnTo>
                  <a:lnTo>
                    <a:pt x="148" y="144"/>
                  </a:lnTo>
                  <a:lnTo>
                    <a:pt x="158" y="150"/>
                  </a:lnTo>
                  <a:lnTo>
                    <a:pt x="168" y="156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4" y="178"/>
                  </a:lnTo>
                  <a:lnTo>
                    <a:pt x="230" y="178"/>
                  </a:lnTo>
                  <a:lnTo>
                    <a:pt x="230" y="180"/>
                  </a:lnTo>
                  <a:lnTo>
                    <a:pt x="278" y="180"/>
                  </a:lnTo>
                  <a:lnTo>
                    <a:pt x="288" y="186"/>
                  </a:lnTo>
                  <a:lnTo>
                    <a:pt x="302" y="192"/>
                  </a:lnTo>
                  <a:lnTo>
                    <a:pt x="318" y="196"/>
                  </a:lnTo>
                  <a:lnTo>
                    <a:pt x="334" y="198"/>
                  </a:lnTo>
                  <a:lnTo>
                    <a:pt x="342" y="196"/>
                  </a:lnTo>
                  <a:lnTo>
                    <a:pt x="348" y="192"/>
                  </a:lnTo>
                  <a:lnTo>
                    <a:pt x="358" y="184"/>
                  </a:lnTo>
                  <a:lnTo>
                    <a:pt x="390" y="184"/>
                  </a:lnTo>
                  <a:lnTo>
                    <a:pt x="402" y="180"/>
                  </a:lnTo>
                  <a:lnTo>
                    <a:pt x="412" y="174"/>
                  </a:lnTo>
                  <a:lnTo>
                    <a:pt x="422" y="166"/>
                  </a:lnTo>
                  <a:lnTo>
                    <a:pt x="426" y="160"/>
                  </a:lnTo>
                  <a:lnTo>
                    <a:pt x="426" y="156"/>
                  </a:lnTo>
                  <a:lnTo>
                    <a:pt x="426" y="152"/>
                  </a:lnTo>
                  <a:lnTo>
                    <a:pt x="424" y="150"/>
                  </a:lnTo>
                  <a:lnTo>
                    <a:pt x="418" y="148"/>
                  </a:lnTo>
                  <a:lnTo>
                    <a:pt x="412" y="144"/>
                  </a:lnTo>
                  <a:lnTo>
                    <a:pt x="410" y="142"/>
                  </a:lnTo>
                  <a:lnTo>
                    <a:pt x="410" y="138"/>
                  </a:lnTo>
                  <a:lnTo>
                    <a:pt x="412" y="134"/>
                  </a:lnTo>
                  <a:lnTo>
                    <a:pt x="416" y="132"/>
                  </a:lnTo>
                  <a:lnTo>
                    <a:pt x="420" y="132"/>
                  </a:lnTo>
                  <a:lnTo>
                    <a:pt x="424" y="134"/>
                  </a:lnTo>
                  <a:lnTo>
                    <a:pt x="428" y="136"/>
                  </a:lnTo>
                  <a:lnTo>
                    <a:pt x="434" y="136"/>
                  </a:lnTo>
                  <a:lnTo>
                    <a:pt x="440" y="134"/>
                  </a:lnTo>
                  <a:lnTo>
                    <a:pt x="446" y="132"/>
                  </a:lnTo>
                  <a:lnTo>
                    <a:pt x="450" y="128"/>
                  </a:lnTo>
                  <a:lnTo>
                    <a:pt x="454" y="126"/>
                  </a:lnTo>
                  <a:lnTo>
                    <a:pt x="464" y="124"/>
                  </a:lnTo>
                  <a:lnTo>
                    <a:pt x="468" y="124"/>
                  </a:lnTo>
                  <a:lnTo>
                    <a:pt x="472" y="122"/>
                  </a:lnTo>
                  <a:lnTo>
                    <a:pt x="472" y="116"/>
                  </a:lnTo>
                  <a:lnTo>
                    <a:pt x="474" y="112"/>
                  </a:lnTo>
                  <a:lnTo>
                    <a:pt x="474" y="108"/>
                  </a:lnTo>
                  <a:lnTo>
                    <a:pt x="478" y="104"/>
                  </a:lnTo>
                  <a:lnTo>
                    <a:pt x="496" y="102"/>
                  </a:lnTo>
                  <a:lnTo>
                    <a:pt x="518" y="100"/>
                  </a:lnTo>
                  <a:lnTo>
                    <a:pt x="512" y="92"/>
                  </a:lnTo>
                  <a:lnTo>
                    <a:pt x="502" y="84"/>
                  </a:lnTo>
                  <a:lnTo>
                    <a:pt x="492" y="78"/>
                  </a:lnTo>
                  <a:lnTo>
                    <a:pt x="482" y="76"/>
                  </a:lnTo>
                  <a:lnTo>
                    <a:pt x="474" y="78"/>
                  </a:lnTo>
                  <a:lnTo>
                    <a:pt x="466" y="80"/>
                  </a:lnTo>
                  <a:lnTo>
                    <a:pt x="446" y="80"/>
                  </a:lnTo>
                  <a:lnTo>
                    <a:pt x="440" y="80"/>
                  </a:lnTo>
                  <a:lnTo>
                    <a:pt x="438" y="76"/>
                  </a:lnTo>
                  <a:lnTo>
                    <a:pt x="434" y="72"/>
                  </a:lnTo>
                  <a:lnTo>
                    <a:pt x="434" y="66"/>
                  </a:lnTo>
                  <a:lnTo>
                    <a:pt x="432" y="42"/>
                  </a:lnTo>
                  <a:lnTo>
                    <a:pt x="412" y="34"/>
                  </a:lnTo>
                  <a:lnTo>
                    <a:pt x="402" y="32"/>
                  </a:lnTo>
                  <a:lnTo>
                    <a:pt x="396" y="32"/>
                  </a:lnTo>
                  <a:lnTo>
                    <a:pt x="388" y="32"/>
                  </a:lnTo>
                  <a:lnTo>
                    <a:pt x="382" y="34"/>
                  </a:lnTo>
                  <a:lnTo>
                    <a:pt x="370" y="42"/>
                  </a:lnTo>
                  <a:lnTo>
                    <a:pt x="358" y="50"/>
                  </a:lnTo>
                  <a:lnTo>
                    <a:pt x="350" y="52"/>
                  </a:lnTo>
                  <a:lnTo>
                    <a:pt x="342" y="52"/>
                  </a:lnTo>
                  <a:lnTo>
                    <a:pt x="326" y="50"/>
                  </a:lnTo>
                  <a:lnTo>
                    <a:pt x="312" y="48"/>
                  </a:lnTo>
                  <a:lnTo>
                    <a:pt x="284" y="36"/>
                  </a:lnTo>
                  <a:lnTo>
                    <a:pt x="272" y="30"/>
                  </a:lnTo>
                  <a:lnTo>
                    <a:pt x="258" y="28"/>
                  </a:lnTo>
                  <a:lnTo>
                    <a:pt x="244" y="26"/>
                  </a:lnTo>
                  <a:lnTo>
                    <a:pt x="228" y="28"/>
                  </a:lnTo>
                  <a:lnTo>
                    <a:pt x="220" y="30"/>
                  </a:lnTo>
                  <a:lnTo>
                    <a:pt x="214" y="28"/>
                  </a:lnTo>
                  <a:lnTo>
                    <a:pt x="210" y="26"/>
                  </a:lnTo>
                  <a:lnTo>
                    <a:pt x="206" y="22"/>
                  </a:lnTo>
                  <a:lnTo>
                    <a:pt x="200" y="14"/>
                  </a:lnTo>
                  <a:lnTo>
                    <a:pt x="194" y="8"/>
                  </a:lnTo>
                  <a:lnTo>
                    <a:pt x="184" y="4"/>
                  </a:lnTo>
                  <a:lnTo>
                    <a:pt x="164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4" y="4"/>
                  </a:lnTo>
                  <a:lnTo>
                    <a:pt x="136" y="8"/>
                  </a:lnTo>
                  <a:lnTo>
                    <a:pt x="138" y="12"/>
                  </a:lnTo>
                  <a:lnTo>
                    <a:pt x="142" y="18"/>
                  </a:lnTo>
                  <a:lnTo>
                    <a:pt x="148" y="24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8" y="36"/>
                  </a:lnTo>
                  <a:lnTo>
                    <a:pt x="144" y="38"/>
                  </a:lnTo>
                  <a:lnTo>
                    <a:pt x="140" y="40"/>
                  </a:lnTo>
                  <a:lnTo>
                    <a:pt x="134" y="40"/>
                  </a:lnTo>
                  <a:lnTo>
                    <a:pt x="122" y="40"/>
                  </a:lnTo>
                  <a:lnTo>
                    <a:pt x="112" y="38"/>
                  </a:lnTo>
                  <a:lnTo>
                    <a:pt x="92" y="32"/>
                  </a:lnTo>
                  <a:lnTo>
                    <a:pt x="74" y="26"/>
                  </a:lnTo>
                  <a:lnTo>
                    <a:pt x="66" y="24"/>
                  </a:lnTo>
                  <a:lnTo>
                    <a:pt x="58" y="22"/>
                  </a:lnTo>
                  <a:lnTo>
                    <a:pt x="50" y="24"/>
                  </a:lnTo>
                  <a:lnTo>
                    <a:pt x="42" y="26"/>
                  </a:lnTo>
                  <a:lnTo>
                    <a:pt x="26" y="32"/>
                  </a:lnTo>
                  <a:lnTo>
                    <a:pt x="12" y="44"/>
                  </a:lnTo>
                  <a:lnTo>
                    <a:pt x="0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31" name="Freeform 29"/>
            <p:cNvSpPr>
              <a:spLocks noChangeAspect="1"/>
            </p:cNvSpPr>
            <p:nvPr/>
          </p:nvSpPr>
          <p:spPr bwMode="auto">
            <a:xfrm>
              <a:off x="3389" y="1653"/>
              <a:ext cx="253" cy="153"/>
            </a:xfrm>
            <a:custGeom>
              <a:avLst/>
              <a:gdLst>
                <a:gd name="T0" fmla="*/ 20 w 248"/>
                <a:gd name="T1" fmla="*/ 67 h 140"/>
                <a:gd name="T2" fmla="*/ 72 w 248"/>
                <a:gd name="T3" fmla="*/ 236 h 140"/>
                <a:gd name="T4" fmla="*/ 121 w 248"/>
                <a:gd name="T5" fmla="*/ 258 h 140"/>
                <a:gd name="T6" fmla="*/ 144 w 248"/>
                <a:gd name="T7" fmla="*/ 4 h 140"/>
                <a:gd name="T8" fmla="*/ 190 w 248"/>
                <a:gd name="T9" fmla="*/ 67 h 140"/>
                <a:gd name="T10" fmla="*/ 206 w 248"/>
                <a:gd name="T11" fmla="*/ 198 h 140"/>
                <a:gd name="T12" fmla="*/ 210 w 248"/>
                <a:gd name="T13" fmla="*/ 282 h 140"/>
                <a:gd name="T14" fmla="*/ 234 w 248"/>
                <a:gd name="T15" fmla="*/ 306 h 140"/>
                <a:gd name="T16" fmla="*/ 264 w 248"/>
                <a:gd name="T17" fmla="*/ 402 h 140"/>
                <a:gd name="T18" fmla="*/ 310 w 248"/>
                <a:gd name="T19" fmla="*/ 647 h 140"/>
                <a:gd name="T20" fmla="*/ 349 w 248"/>
                <a:gd name="T21" fmla="*/ 749 h 140"/>
                <a:gd name="T22" fmla="*/ 393 w 248"/>
                <a:gd name="T23" fmla="*/ 904 h 140"/>
                <a:gd name="T24" fmla="*/ 409 w 248"/>
                <a:gd name="T25" fmla="*/ 923 h 140"/>
                <a:gd name="T26" fmla="*/ 416 w 248"/>
                <a:gd name="T27" fmla="*/ 1013 h 140"/>
                <a:gd name="T28" fmla="*/ 400 w 248"/>
                <a:gd name="T29" fmla="*/ 1069 h 140"/>
                <a:gd name="T30" fmla="*/ 373 w 248"/>
                <a:gd name="T31" fmla="*/ 988 h 140"/>
                <a:gd name="T32" fmla="*/ 335 w 248"/>
                <a:gd name="T33" fmla="*/ 1308 h 140"/>
                <a:gd name="T34" fmla="*/ 310 w 248"/>
                <a:gd name="T35" fmla="*/ 1410 h 140"/>
                <a:gd name="T36" fmla="*/ 271 w 248"/>
                <a:gd name="T37" fmla="*/ 1389 h 140"/>
                <a:gd name="T38" fmla="*/ 267 w 248"/>
                <a:gd name="T39" fmla="*/ 1205 h 140"/>
                <a:gd name="T40" fmla="*/ 241 w 248"/>
                <a:gd name="T41" fmla="*/ 1120 h 140"/>
                <a:gd name="T42" fmla="*/ 198 w 248"/>
                <a:gd name="T43" fmla="*/ 988 h 140"/>
                <a:gd name="T44" fmla="*/ 144 w 248"/>
                <a:gd name="T45" fmla="*/ 811 h 140"/>
                <a:gd name="T46" fmla="*/ 97 w 248"/>
                <a:gd name="T47" fmla="*/ 827 h 140"/>
                <a:gd name="T48" fmla="*/ 60 w 248"/>
                <a:gd name="T49" fmla="*/ 988 h 140"/>
                <a:gd name="T50" fmla="*/ 54 w 248"/>
                <a:gd name="T51" fmla="*/ 749 h 140"/>
                <a:gd name="T52" fmla="*/ 12 w 248"/>
                <a:gd name="T53" fmla="*/ 568 h 140"/>
                <a:gd name="T54" fmla="*/ 0 w 248"/>
                <a:gd name="T55" fmla="*/ 388 h 140"/>
                <a:gd name="T56" fmla="*/ 10 w 248"/>
                <a:gd name="T57" fmla="*/ 325 h 140"/>
                <a:gd name="T58" fmla="*/ 20 w 248"/>
                <a:gd name="T59" fmla="*/ 388 h 140"/>
                <a:gd name="T60" fmla="*/ 54 w 248"/>
                <a:gd name="T61" fmla="*/ 216 h 140"/>
                <a:gd name="T62" fmla="*/ 12 w 248"/>
                <a:gd name="T63" fmla="*/ 95 h 1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8"/>
                <a:gd name="T97" fmla="*/ 0 h 140"/>
                <a:gd name="T98" fmla="*/ 248 w 248"/>
                <a:gd name="T99" fmla="*/ 140 h 1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8" h="140">
                  <a:moveTo>
                    <a:pt x="8" y="6"/>
                  </a:moveTo>
                  <a:lnTo>
                    <a:pt x="20" y="6"/>
                  </a:lnTo>
                  <a:lnTo>
                    <a:pt x="32" y="10"/>
                  </a:lnTo>
                  <a:lnTo>
                    <a:pt x="46" y="24"/>
                  </a:lnTo>
                  <a:lnTo>
                    <a:pt x="56" y="24"/>
                  </a:lnTo>
                  <a:lnTo>
                    <a:pt x="72" y="26"/>
                  </a:lnTo>
                  <a:lnTo>
                    <a:pt x="72" y="14"/>
                  </a:lnTo>
                  <a:lnTo>
                    <a:pt x="86" y="4"/>
                  </a:lnTo>
                  <a:lnTo>
                    <a:pt x="96" y="0"/>
                  </a:lnTo>
                  <a:lnTo>
                    <a:pt x="114" y="6"/>
                  </a:lnTo>
                  <a:lnTo>
                    <a:pt x="120" y="12"/>
                  </a:lnTo>
                  <a:lnTo>
                    <a:pt x="122" y="20"/>
                  </a:lnTo>
                  <a:lnTo>
                    <a:pt x="122" y="24"/>
                  </a:lnTo>
                  <a:lnTo>
                    <a:pt x="124" y="28"/>
                  </a:lnTo>
                  <a:lnTo>
                    <a:pt x="130" y="30"/>
                  </a:lnTo>
                  <a:lnTo>
                    <a:pt x="140" y="30"/>
                  </a:lnTo>
                  <a:lnTo>
                    <a:pt x="152" y="30"/>
                  </a:lnTo>
                  <a:lnTo>
                    <a:pt x="158" y="40"/>
                  </a:lnTo>
                  <a:lnTo>
                    <a:pt x="172" y="56"/>
                  </a:lnTo>
                  <a:lnTo>
                    <a:pt x="184" y="64"/>
                  </a:lnTo>
                  <a:lnTo>
                    <a:pt x="194" y="72"/>
                  </a:lnTo>
                  <a:lnTo>
                    <a:pt x="208" y="74"/>
                  </a:lnTo>
                  <a:lnTo>
                    <a:pt x="220" y="86"/>
                  </a:lnTo>
                  <a:lnTo>
                    <a:pt x="234" y="90"/>
                  </a:lnTo>
                  <a:lnTo>
                    <a:pt x="240" y="92"/>
                  </a:lnTo>
                  <a:lnTo>
                    <a:pt x="244" y="92"/>
                  </a:lnTo>
                  <a:lnTo>
                    <a:pt x="246" y="94"/>
                  </a:lnTo>
                  <a:lnTo>
                    <a:pt x="248" y="102"/>
                  </a:lnTo>
                  <a:lnTo>
                    <a:pt x="248" y="106"/>
                  </a:lnTo>
                  <a:lnTo>
                    <a:pt x="238" y="106"/>
                  </a:lnTo>
                  <a:lnTo>
                    <a:pt x="230" y="102"/>
                  </a:lnTo>
                  <a:lnTo>
                    <a:pt x="222" y="98"/>
                  </a:lnTo>
                  <a:lnTo>
                    <a:pt x="210" y="114"/>
                  </a:lnTo>
                  <a:lnTo>
                    <a:pt x="200" y="130"/>
                  </a:lnTo>
                  <a:lnTo>
                    <a:pt x="192" y="136"/>
                  </a:lnTo>
                  <a:lnTo>
                    <a:pt x="184" y="140"/>
                  </a:lnTo>
                  <a:lnTo>
                    <a:pt x="174" y="138"/>
                  </a:lnTo>
                  <a:lnTo>
                    <a:pt x="162" y="138"/>
                  </a:lnTo>
                  <a:lnTo>
                    <a:pt x="160" y="128"/>
                  </a:lnTo>
                  <a:lnTo>
                    <a:pt x="160" y="120"/>
                  </a:lnTo>
                  <a:lnTo>
                    <a:pt x="152" y="116"/>
                  </a:lnTo>
                  <a:lnTo>
                    <a:pt x="144" y="112"/>
                  </a:lnTo>
                  <a:lnTo>
                    <a:pt x="134" y="106"/>
                  </a:lnTo>
                  <a:lnTo>
                    <a:pt x="118" y="98"/>
                  </a:lnTo>
                  <a:lnTo>
                    <a:pt x="100" y="86"/>
                  </a:lnTo>
                  <a:lnTo>
                    <a:pt x="86" y="80"/>
                  </a:lnTo>
                  <a:lnTo>
                    <a:pt x="70" y="78"/>
                  </a:lnTo>
                  <a:lnTo>
                    <a:pt x="60" y="82"/>
                  </a:lnTo>
                  <a:lnTo>
                    <a:pt x="50" y="88"/>
                  </a:lnTo>
                  <a:lnTo>
                    <a:pt x="34" y="98"/>
                  </a:lnTo>
                  <a:lnTo>
                    <a:pt x="32" y="86"/>
                  </a:lnTo>
                  <a:lnTo>
                    <a:pt x="28" y="74"/>
                  </a:lnTo>
                  <a:lnTo>
                    <a:pt x="20" y="64"/>
                  </a:lnTo>
                  <a:lnTo>
                    <a:pt x="12" y="56"/>
                  </a:lnTo>
                  <a:lnTo>
                    <a:pt x="4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10" y="32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32"/>
                  </a:lnTo>
                  <a:lnTo>
                    <a:pt x="28" y="22"/>
                  </a:lnTo>
                  <a:lnTo>
                    <a:pt x="22" y="16"/>
                  </a:lnTo>
                  <a:lnTo>
                    <a:pt x="12" y="1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32" name="Freeform 30"/>
            <p:cNvSpPr>
              <a:spLocks noChangeAspect="1"/>
            </p:cNvSpPr>
            <p:nvPr/>
          </p:nvSpPr>
          <p:spPr bwMode="auto">
            <a:xfrm>
              <a:off x="4458" y="2788"/>
              <a:ext cx="699" cy="602"/>
            </a:xfrm>
            <a:custGeom>
              <a:avLst/>
              <a:gdLst>
                <a:gd name="T0" fmla="*/ 367 w 684"/>
                <a:gd name="T1" fmla="*/ 1077 h 554"/>
                <a:gd name="T2" fmla="*/ 400 w 684"/>
                <a:gd name="T3" fmla="*/ 1081 h 554"/>
                <a:gd name="T4" fmla="*/ 428 w 684"/>
                <a:gd name="T5" fmla="*/ 929 h 554"/>
                <a:gd name="T6" fmla="*/ 457 w 684"/>
                <a:gd name="T7" fmla="*/ 668 h 554"/>
                <a:gd name="T8" fmla="*/ 538 w 684"/>
                <a:gd name="T9" fmla="*/ 601 h 554"/>
                <a:gd name="T10" fmla="*/ 555 w 684"/>
                <a:gd name="T11" fmla="*/ 668 h 554"/>
                <a:gd name="T12" fmla="*/ 587 w 684"/>
                <a:gd name="T13" fmla="*/ 531 h 554"/>
                <a:gd name="T14" fmla="*/ 613 w 684"/>
                <a:gd name="T15" fmla="*/ 368 h 554"/>
                <a:gd name="T16" fmla="*/ 683 w 684"/>
                <a:gd name="T17" fmla="*/ 224 h 554"/>
                <a:gd name="T18" fmla="*/ 674 w 684"/>
                <a:gd name="T19" fmla="*/ 4 h 554"/>
                <a:gd name="T20" fmla="*/ 703 w 684"/>
                <a:gd name="T21" fmla="*/ 115 h 554"/>
                <a:gd name="T22" fmla="*/ 780 w 684"/>
                <a:gd name="T23" fmla="*/ 206 h 554"/>
                <a:gd name="T24" fmla="*/ 809 w 684"/>
                <a:gd name="T25" fmla="*/ 190 h 554"/>
                <a:gd name="T26" fmla="*/ 785 w 684"/>
                <a:gd name="T27" fmla="*/ 400 h 554"/>
                <a:gd name="T28" fmla="*/ 800 w 684"/>
                <a:gd name="T29" fmla="*/ 479 h 554"/>
                <a:gd name="T30" fmla="*/ 792 w 684"/>
                <a:gd name="T31" fmla="*/ 531 h 554"/>
                <a:gd name="T32" fmla="*/ 768 w 684"/>
                <a:gd name="T33" fmla="*/ 773 h 554"/>
                <a:gd name="T34" fmla="*/ 836 w 684"/>
                <a:gd name="T35" fmla="*/ 991 h 554"/>
                <a:gd name="T36" fmla="*/ 886 w 684"/>
                <a:gd name="T37" fmla="*/ 1137 h 554"/>
                <a:gd name="T38" fmla="*/ 925 w 684"/>
                <a:gd name="T39" fmla="*/ 857 h 554"/>
                <a:gd name="T40" fmla="*/ 964 w 684"/>
                <a:gd name="T41" fmla="*/ 312 h 554"/>
                <a:gd name="T42" fmla="*/ 1007 w 684"/>
                <a:gd name="T43" fmla="*/ 2 h 554"/>
                <a:gd name="T44" fmla="*/ 1016 w 684"/>
                <a:gd name="T45" fmla="*/ 531 h 554"/>
                <a:gd name="T46" fmla="*/ 1054 w 684"/>
                <a:gd name="T47" fmla="*/ 714 h 554"/>
                <a:gd name="T48" fmla="*/ 1056 w 684"/>
                <a:gd name="T49" fmla="*/ 1100 h 554"/>
                <a:gd name="T50" fmla="*/ 1074 w 684"/>
                <a:gd name="T51" fmla="*/ 1412 h 554"/>
                <a:gd name="T52" fmla="*/ 1125 w 684"/>
                <a:gd name="T53" fmla="*/ 1700 h 554"/>
                <a:gd name="T54" fmla="*/ 1146 w 684"/>
                <a:gd name="T55" fmla="*/ 1943 h 554"/>
                <a:gd name="T56" fmla="*/ 1171 w 684"/>
                <a:gd name="T57" fmla="*/ 2183 h 554"/>
                <a:gd name="T58" fmla="*/ 1200 w 684"/>
                <a:gd name="T59" fmla="*/ 2513 h 554"/>
                <a:gd name="T60" fmla="*/ 1181 w 684"/>
                <a:gd name="T61" fmla="*/ 2997 h 554"/>
                <a:gd name="T62" fmla="*/ 1123 w 684"/>
                <a:gd name="T63" fmla="*/ 3521 h 554"/>
                <a:gd name="T64" fmla="*/ 1054 w 684"/>
                <a:gd name="T65" fmla="*/ 3812 h 554"/>
                <a:gd name="T66" fmla="*/ 945 w 684"/>
                <a:gd name="T67" fmla="*/ 4483 h 554"/>
                <a:gd name="T68" fmla="*/ 901 w 684"/>
                <a:gd name="T69" fmla="*/ 4582 h 554"/>
                <a:gd name="T70" fmla="*/ 827 w 684"/>
                <a:gd name="T71" fmla="*/ 4720 h 554"/>
                <a:gd name="T72" fmla="*/ 785 w 684"/>
                <a:gd name="T73" fmla="*/ 4612 h 554"/>
                <a:gd name="T74" fmla="*/ 713 w 684"/>
                <a:gd name="T75" fmla="*/ 4693 h 554"/>
                <a:gd name="T76" fmla="*/ 654 w 684"/>
                <a:gd name="T77" fmla="*/ 4497 h 554"/>
                <a:gd name="T78" fmla="*/ 658 w 684"/>
                <a:gd name="T79" fmla="*/ 4235 h 554"/>
                <a:gd name="T80" fmla="*/ 654 w 684"/>
                <a:gd name="T81" fmla="*/ 3981 h 554"/>
                <a:gd name="T82" fmla="*/ 616 w 684"/>
                <a:gd name="T83" fmla="*/ 4142 h 554"/>
                <a:gd name="T84" fmla="*/ 630 w 684"/>
                <a:gd name="T85" fmla="*/ 4076 h 554"/>
                <a:gd name="T86" fmla="*/ 644 w 684"/>
                <a:gd name="T87" fmla="*/ 3832 h 554"/>
                <a:gd name="T88" fmla="*/ 587 w 684"/>
                <a:gd name="T89" fmla="*/ 4088 h 554"/>
                <a:gd name="T90" fmla="*/ 577 w 684"/>
                <a:gd name="T91" fmla="*/ 3832 h 554"/>
                <a:gd name="T92" fmla="*/ 509 w 684"/>
                <a:gd name="T93" fmla="*/ 3573 h 554"/>
                <a:gd name="T94" fmla="*/ 308 w 684"/>
                <a:gd name="T95" fmla="*/ 3708 h 554"/>
                <a:gd name="T96" fmla="*/ 155 w 684"/>
                <a:gd name="T97" fmla="*/ 3968 h 554"/>
                <a:gd name="T98" fmla="*/ 20 w 684"/>
                <a:gd name="T99" fmla="*/ 4122 h 554"/>
                <a:gd name="T100" fmla="*/ 0 w 684"/>
                <a:gd name="T101" fmla="*/ 3936 h 554"/>
                <a:gd name="T102" fmla="*/ 52 w 684"/>
                <a:gd name="T103" fmla="*/ 3679 h 554"/>
                <a:gd name="T104" fmla="*/ 54 w 684"/>
                <a:gd name="T105" fmla="*/ 2957 h 554"/>
                <a:gd name="T106" fmla="*/ 22 w 684"/>
                <a:gd name="T107" fmla="*/ 2620 h 554"/>
                <a:gd name="T108" fmla="*/ 56 w 684"/>
                <a:gd name="T109" fmla="*/ 2620 h 554"/>
                <a:gd name="T110" fmla="*/ 68 w 684"/>
                <a:gd name="T111" fmla="*/ 2120 h 554"/>
                <a:gd name="T112" fmla="*/ 87 w 684"/>
                <a:gd name="T113" fmla="*/ 1959 h 554"/>
                <a:gd name="T114" fmla="*/ 134 w 684"/>
                <a:gd name="T115" fmla="*/ 1811 h 554"/>
                <a:gd name="T116" fmla="*/ 193 w 684"/>
                <a:gd name="T117" fmla="*/ 1645 h 554"/>
                <a:gd name="T118" fmla="*/ 295 w 684"/>
                <a:gd name="T119" fmla="*/ 1534 h 5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4"/>
                <a:gd name="T181" fmla="*/ 0 h 554"/>
                <a:gd name="T182" fmla="*/ 684 w 684"/>
                <a:gd name="T183" fmla="*/ 554 h 55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4" h="554">
                  <a:moveTo>
                    <a:pt x="194" y="150"/>
                  </a:moveTo>
                  <a:lnTo>
                    <a:pt x="200" y="142"/>
                  </a:lnTo>
                  <a:lnTo>
                    <a:pt x="202" y="140"/>
                  </a:lnTo>
                  <a:lnTo>
                    <a:pt x="202" y="134"/>
                  </a:lnTo>
                  <a:lnTo>
                    <a:pt x="204" y="128"/>
                  </a:lnTo>
                  <a:lnTo>
                    <a:pt x="208" y="122"/>
                  </a:lnTo>
                  <a:lnTo>
                    <a:pt x="214" y="116"/>
                  </a:lnTo>
                  <a:lnTo>
                    <a:pt x="218" y="114"/>
                  </a:lnTo>
                  <a:lnTo>
                    <a:pt x="220" y="122"/>
                  </a:lnTo>
                  <a:lnTo>
                    <a:pt x="222" y="124"/>
                  </a:lnTo>
                  <a:lnTo>
                    <a:pt x="226" y="126"/>
                  </a:lnTo>
                  <a:lnTo>
                    <a:pt x="228" y="124"/>
                  </a:lnTo>
                  <a:lnTo>
                    <a:pt x="228" y="122"/>
                  </a:lnTo>
                  <a:lnTo>
                    <a:pt x="230" y="120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36" y="108"/>
                  </a:lnTo>
                  <a:lnTo>
                    <a:pt x="244" y="108"/>
                  </a:lnTo>
                  <a:lnTo>
                    <a:pt x="244" y="100"/>
                  </a:lnTo>
                  <a:lnTo>
                    <a:pt x="248" y="94"/>
                  </a:lnTo>
                  <a:lnTo>
                    <a:pt x="250" y="90"/>
                  </a:lnTo>
                  <a:lnTo>
                    <a:pt x="254" y="86"/>
                  </a:lnTo>
                  <a:lnTo>
                    <a:pt x="258" y="84"/>
                  </a:lnTo>
                  <a:lnTo>
                    <a:pt x="260" y="78"/>
                  </a:lnTo>
                  <a:lnTo>
                    <a:pt x="262" y="74"/>
                  </a:lnTo>
                  <a:lnTo>
                    <a:pt x="266" y="70"/>
                  </a:lnTo>
                  <a:lnTo>
                    <a:pt x="282" y="64"/>
                  </a:lnTo>
                  <a:lnTo>
                    <a:pt x="290" y="62"/>
                  </a:lnTo>
                  <a:lnTo>
                    <a:pt x="296" y="58"/>
                  </a:lnTo>
                  <a:lnTo>
                    <a:pt x="306" y="68"/>
                  </a:lnTo>
                  <a:lnTo>
                    <a:pt x="310" y="72"/>
                  </a:lnTo>
                  <a:lnTo>
                    <a:pt x="310" y="78"/>
                  </a:lnTo>
                  <a:lnTo>
                    <a:pt x="310" y="80"/>
                  </a:lnTo>
                  <a:lnTo>
                    <a:pt x="308" y="82"/>
                  </a:lnTo>
                  <a:lnTo>
                    <a:pt x="312" y="80"/>
                  </a:lnTo>
                  <a:lnTo>
                    <a:pt x="316" y="78"/>
                  </a:lnTo>
                  <a:lnTo>
                    <a:pt x="320" y="80"/>
                  </a:lnTo>
                  <a:lnTo>
                    <a:pt x="324" y="80"/>
                  </a:lnTo>
                  <a:lnTo>
                    <a:pt x="330" y="78"/>
                  </a:lnTo>
                  <a:lnTo>
                    <a:pt x="334" y="76"/>
                  </a:lnTo>
                  <a:lnTo>
                    <a:pt x="332" y="68"/>
                  </a:lnTo>
                  <a:lnTo>
                    <a:pt x="334" y="62"/>
                  </a:lnTo>
                  <a:lnTo>
                    <a:pt x="338" y="58"/>
                  </a:lnTo>
                  <a:lnTo>
                    <a:pt x="344" y="54"/>
                  </a:lnTo>
                  <a:lnTo>
                    <a:pt x="350" y="52"/>
                  </a:lnTo>
                  <a:lnTo>
                    <a:pt x="348" y="48"/>
                  </a:lnTo>
                  <a:lnTo>
                    <a:pt x="346" y="46"/>
                  </a:lnTo>
                  <a:lnTo>
                    <a:pt x="348" y="42"/>
                  </a:lnTo>
                  <a:lnTo>
                    <a:pt x="350" y="38"/>
                  </a:lnTo>
                  <a:lnTo>
                    <a:pt x="360" y="32"/>
                  </a:lnTo>
                  <a:lnTo>
                    <a:pt x="370" y="28"/>
                  </a:lnTo>
                  <a:lnTo>
                    <a:pt x="380" y="28"/>
                  </a:lnTo>
                  <a:lnTo>
                    <a:pt x="384" y="26"/>
                  </a:lnTo>
                  <a:lnTo>
                    <a:pt x="388" y="26"/>
                  </a:lnTo>
                  <a:lnTo>
                    <a:pt x="390" y="22"/>
                  </a:lnTo>
                  <a:lnTo>
                    <a:pt x="392" y="18"/>
                  </a:lnTo>
                  <a:lnTo>
                    <a:pt x="392" y="14"/>
                  </a:lnTo>
                  <a:lnTo>
                    <a:pt x="386" y="12"/>
                  </a:lnTo>
                  <a:lnTo>
                    <a:pt x="384" y="10"/>
                  </a:lnTo>
                  <a:lnTo>
                    <a:pt x="384" y="4"/>
                  </a:lnTo>
                  <a:lnTo>
                    <a:pt x="390" y="4"/>
                  </a:lnTo>
                  <a:lnTo>
                    <a:pt x="392" y="6"/>
                  </a:lnTo>
                  <a:lnTo>
                    <a:pt x="396" y="8"/>
                  </a:lnTo>
                  <a:lnTo>
                    <a:pt x="394" y="12"/>
                  </a:lnTo>
                  <a:lnTo>
                    <a:pt x="396" y="12"/>
                  </a:lnTo>
                  <a:lnTo>
                    <a:pt x="400" y="14"/>
                  </a:lnTo>
                  <a:lnTo>
                    <a:pt x="402" y="14"/>
                  </a:lnTo>
                  <a:lnTo>
                    <a:pt x="412" y="16"/>
                  </a:lnTo>
                  <a:lnTo>
                    <a:pt x="420" y="20"/>
                  </a:lnTo>
                  <a:lnTo>
                    <a:pt x="42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8" y="20"/>
                  </a:lnTo>
                  <a:lnTo>
                    <a:pt x="450" y="26"/>
                  </a:lnTo>
                  <a:lnTo>
                    <a:pt x="454" y="30"/>
                  </a:lnTo>
                  <a:lnTo>
                    <a:pt x="456" y="24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4" y="24"/>
                  </a:lnTo>
                  <a:lnTo>
                    <a:pt x="466" y="28"/>
                  </a:lnTo>
                  <a:lnTo>
                    <a:pt x="464" y="34"/>
                  </a:lnTo>
                  <a:lnTo>
                    <a:pt x="460" y="40"/>
                  </a:lnTo>
                  <a:lnTo>
                    <a:pt x="454" y="44"/>
                  </a:lnTo>
                  <a:lnTo>
                    <a:pt x="448" y="46"/>
                  </a:lnTo>
                  <a:lnTo>
                    <a:pt x="448" y="52"/>
                  </a:lnTo>
                  <a:lnTo>
                    <a:pt x="448" y="54"/>
                  </a:lnTo>
                  <a:lnTo>
                    <a:pt x="450" y="56"/>
                  </a:lnTo>
                  <a:lnTo>
                    <a:pt x="452" y="58"/>
                  </a:lnTo>
                  <a:lnTo>
                    <a:pt x="454" y="58"/>
                  </a:lnTo>
                  <a:lnTo>
                    <a:pt x="456" y="56"/>
                  </a:lnTo>
                  <a:lnTo>
                    <a:pt x="458" y="60"/>
                  </a:lnTo>
                  <a:lnTo>
                    <a:pt x="460" y="60"/>
                  </a:lnTo>
                  <a:lnTo>
                    <a:pt x="458" y="64"/>
                  </a:lnTo>
                  <a:lnTo>
                    <a:pt x="454" y="66"/>
                  </a:lnTo>
                  <a:lnTo>
                    <a:pt x="452" y="66"/>
                  </a:lnTo>
                  <a:lnTo>
                    <a:pt x="450" y="62"/>
                  </a:lnTo>
                  <a:lnTo>
                    <a:pt x="450" y="58"/>
                  </a:lnTo>
                  <a:lnTo>
                    <a:pt x="440" y="66"/>
                  </a:lnTo>
                  <a:lnTo>
                    <a:pt x="436" y="70"/>
                  </a:lnTo>
                  <a:lnTo>
                    <a:pt x="434" y="76"/>
                  </a:lnTo>
                  <a:lnTo>
                    <a:pt x="434" y="82"/>
                  </a:lnTo>
                  <a:lnTo>
                    <a:pt x="438" y="88"/>
                  </a:lnTo>
                  <a:lnTo>
                    <a:pt x="440" y="92"/>
                  </a:lnTo>
                  <a:lnTo>
                    <a:pt x="446" y="94"/>
                  </a:lnTo>
                  <a:lnTo>
                    <a:pt x="456" y="98"/>
                  </a:lnTo>
                  <a:lnTo>
                    <a:pt x="462" y="100"/>
                  </a:lnTo>
                  <a:lnTo>
                    <a:pt x="466" y="104"/>
                  </a:lnTo>
                  <a:lnTo>
                    <a:pt x="476" y="112"/>
                  </a:lnTo>
                  <a:lnTo>
                    <a:pt x="490" y="118"/>
                  </a:lnTo>
                  <a:lnTo>
                    <a:pt x="492" y="120"/>
                  </a:lnTo>
                  <a:lnTo>
                    <a:pt x="496" y="126"/>
                  </a:lnTo>
                  <a:lnTo>
                    <a:pt x="498" y="130"/>
                  </a:lnTo>
                  <a:lnTo>
                    <a:pt x="500" y="132"/>
                  </a:lnTo>
                  <a:lnTo>
                    <a:pt x="504" y="132"/>
                  </a:lnTo>
                  <a:lnTo>
                    <a:pt x="508" y="132"/>
                  </a:lnTo>
                  <a:lnTo>
                    <a:pt x="512" y="130"/>
                  </a:lnTo>
                  <a:lnTo>
                    <a:pt x="516" y="126"/>
                  </a:lnTo>
                  <a:lnTo>
                    <a:pt x="520" y="120"/>
                  </a:lnTo>
                  <a:lnTo>
                    <a:pt x="522" y="112"/>
                  </a:lnTo>
                  <a:lnTo>
                    <a:pt x="526" y="100"/>
                  </a:lnTo>
                  <a:lnTo>
                    <a:pt x="530" y="92"/>
                  </a:lnTo>
                  <a:lnTo>
                    <a:pt x="536" y="82"/>
                  </a:lnTo>
                  <a:lnTo>
                    <a:pt x="538" y="70"/>
                  </a:lnTo>
                  <a:lnTo>
                    <a:pt x="540" y="56"/>
                  </a:lnTo>
                  <a:lnTo>
                    <a:pt x="542" y="46"/>
                  </a:lnTo>
                  <a:lnTo>
                    <a:pt x="548" y="36"/>
                  </a:lnTo>
                  <a:lnTo>
                    <a:pt x="552" y="26"/>
                  </a:lnTo>
                  <a:lnTo>
                    <a:pt x="558" y="8"/>
                  </a:lnTo>
                  <a:lnTo>
                    <a:pt x="562" y="2"/>
                  </a:lnTo>
                  <a:lnTo>
                    <a:pt x="564" y="0"/>
                  </a:lnTo>
                  <a:lnTo>
                    <a:pt x="568" y="0"/>
                  </a:lnTo>
                  <a:lnTo>
                    <a:pt x="572" y="2"/>
                  </a:lnTo>
                  <a:lnTo>
                    <a:pt x="574" y="6"/>
                  </a:lnTo>
                  <a:lnTo>
                    <a:pt x="572" y="14"/>
                  </a:lnTo>
                  <a:lnTo>
                    <a:pt x="572" y="22"/>
                  </a:lnTo>
                  <a:lnTo>
                    <a:pt x="572" y="28"/>
                  </a:lnTo>
                  <a:lnTo>
                    <a:pt x="576" y="48"/>
                  </a:lnTo>
                  <a:lnTo>
                    <a:pt x="578" y="62"/>
                  </a:lnTo>
                  <a:lnTo>
                    <a:pt x="580" y="66"/>
                  </a:lnTo>
                  <a:lnTo>
                    <a:pt x="582" y="68"/>
                  </a:lnTo>
                  <a:lnTo>
                    <a:pt x="586" y="68"/>
                  </a:lnTo>
                  <a:lnTo>
                    <a:pt x="588" y="66"/>
                  </a:lnTo>
                  <a:lnTo>
                    <a:pt x="594" y="74"/>
                  </a:lnTo>
                  <a:lnTo>
                    <a:pt x="600" y="82"/>
                  </a:lnTo>
                  <a:lnTo>
                    <a:pt x="596" y="90"/>
                  </a:lnTo>
                  <a:lnTo>
                    <a:pt x="598" y="98"/>
                  </a:lnTo>
                  <a:lnTo>
                    <a:pt x="596" y="108"/>
                  </a:lnTo>
                  <a:lnTo>
                    <a:pt x="598" y="114"/>
                  </a:lnTo>
                  <a:lnTo>
                    <a:pt x="600" y="120"/>
                  </a:lnTo>
                  <a:lnTo>
                    <a:pt x="602" y="128"/>
                  </a:lnTo>
                  <a:lnTo>
                    <a:pt x="602" y="134"/>
                  </a:lnTo>
                  <a:lnTo>
                    <a:pt x="604" y="142"/>
                  </a:lnTo>
                  <a:lnTo>
                    <a:pt x="606" y="146"/>
                  </a:lnTo>
                  <a:lnTo>
                    <a:pt x="606" y="156"/>
                  </a:lnTo>
                  <a:lnTo>
                    <a:pt x="606" y="160"/>
                  </a:lnTo>
                  <a:lnTo>
                    <a:pt x="610" y="164"/>
                  </a:lnTo>
                  <a:lnTo>
                    <a:pt x="618" y="170"/>
                  </a:lnTo>
                  <a:lnTo>
                    <a:pt x="628" y="176"/>
                  </a:lnTo>
                  <a:lnTo>
                    <a:pt x="636" y="182"/>
                  </a:lnTo>
                  <a:lnTo>
                    <a:pt x="638" y="188"/>
                  </a:lnTo>
                  <a:lnTo>
                    <a:pt x="638" y="192"/>
                  </a:lnTo>
                  <a:lnTo>
                    <a:pt x="640" y="196"/>
                  </a:lnTo>
                  <a:lnTo>
                    <a:pt x="642" y="200"/>
                  </a:lnTo>
                  <a:lnTo>
                    <a:pt x="642" y="216"/>
                  </a:lnTo>
                  <a:lnTo>
                    <a:pt x="642" y="222"/>
                  </a:lnTo>
                  <a:lnTo>
                    <a:pt x="644" y="224"/>
                  </a:lnTo>
                  <a:lnTo>
                    <a:pt x="646" y="224"/>
                  </a:lnTo>
                  <a:lnTo>
                    <a:pt x="650" y="224"/>
                  </a:lnTo>
                  <a:lnTo>
                    <a:pt x="650" y="222"/>
                  </a:lnTo>
                  <a:lnTo>
                    <a:pt x="658" y="232"/>
                  </a:lnTo>
                  <a:lnTo>
                    <a:pt x="660" y="238"/>
                  </a:lnTo>
                  <a:lnTo>
                    <a:pt x="660" y="246"/>
                  </a:lnTo>
                  <a:lnTo>
                    <a:pt x="662" y="250"/>
                  </a:lnTo>
                  <a:lnTo>
                    <a:pt x="664" y="252"/>
                  </a:lnTo>
                  <a:lnTo>
                    <a:pt x="666" y="254"/>
                  </a:lnTo>
                  <a:lnTo>
                    <a:pt x="668" y="256"/>
                  </a:lnTo>
                  <a:lnTo>
                    <a:pt x="678" y="270"/>
                  </a:lnTo>
                  <a:lnTo>
                    <a:pt x="682" y="278"/>
                  </a:lnTo>
                  <a:lnTo>
                    <a:pt x="684" y="284"/>
                  </a:lnTo>
                  <a:lnTo>
                    <a:pt x="682" y="290"/>
                  </a:lnTo>
                  <a:lnTo>
                    <a:pt x="680" y="298"/>
                  </a:lnTo>
                  <a:lnTo>
                    <a:pt x="676" y="302"/>
                  </a:lnTo>
                  <a:lnTo>
                    <a:pt x="676" y="310"/>
                  </a:lnTo>
                  <a:lnTo>
                    <a:pt x="676" y="324"/>
                  </a:lnTo>
                  <a:lnTo>
                    <a:pt x="676" y="336"/>
                  </a:lnTo>
                  <a:lnTo>
                    <a:pt x="672" y="346"/>
                  </a:lnTo>
                  <a:lnTo>
                    <a:pt x="670" y="354"/>
                  </a:lnTo>
                  <a:lnTo>
                    <a:pt x="666" y="362"/>
                  </a:lnTo>
                  <a:lnTo>
                    <a:pt x="654" y="378"/>
                  </a:lnTo>
                  <a:lnTo>
                    <a:pt x="644" y="398"/>
                  </a:lnTo>
                  <a:lnTo>
                    <a:pt x="642" y="404"/>
                  </a:lnTo>
                  <a:lnTo>
                    <a:pt x="638" y="406"/>
                  </a:lnTo>
                  <a:lnTo>
                    <a:pt x="634" y="410"/>
                  </a:lnTo>
                  <a:lnTo>
                    <a:pt x="630" y="414"/>
                  </a:lnTo>
                  <a:lnTo>
                    <a:pt x="626" y="420"/>
                  </a:lnTo>
                  <a:lnTo>
                    <a:pt x="622" y="424"/>
                  </a:lnTo>
                  <a:lnTo>
                    <a:pt x="608" y="432"/>
                  </a:lnTo>
                  <a:lnTo>
                    <a:pt x="600" y="440"/>
                  </a:lnTo>
                  <a:lnTo>
                    <a:pt x="594" y="448"/>
                  </a:lnTo>
                  <a:lnTo>
                    <a:pt x="588" y="456"/>
                  </a:lnTo>
                  <a:lnTo>
                    <a:pt x="582" y="464"/>
                  </a:lnTo>
                  <a:lnTo>
                    <a:pt x="560" y="488"/>
                  </a:lnTo>
                  <a:lnTo>
                    <a:pt x="548" y="502"/>
                  </a:lnTo>
                  <a:lnTo>
                    <a:pt x="538" y="516"/>
                  </a:lnTo>
                  <a:lnTo>
                    <a:pt x="536" y="518"/>
                  </a:lnTo>
                  <a:lnTo>
                    <a:pt x="534" y="522"/>
                  </a:lnTo>
                  <a:lnTo>
                    <a:pt x="532" y="524"/>
                  </a:lnTo>
                  <a:lnTo>
                    <a:pt x="530" y="526"/>
                  </a:lnTo>
                  <a:lnTo>
                    <a:pt x="520" y="528"/>
                  </a:lnTo>
                  <a:lnTo>
                    <a:pt x="512" y="528"/>
                  </a:lnTo>
                  <a:lnTo>
                    <a:pt x="502" y="530"/>
                  </a:lnTo>
                  <a:lnTo>
                    <a:pt x="496" y="530"/>
                  </a:lnTo>
                  <a:lnTo>
                    <a:pt x="488" y="534"/>
                  </a:lnTo>
                  <a:lnTo>
                    <a:pt x="482" y="538"/>
                  </a:lnTo>
                  <a:lnTo>
                    <a:pt x="476" y="542"/>
                  </a:lnTo>
                  <a:lnTo>
                    <a:pt x="470" y="544"/>
                  </a:lnTo>
                  <a:lnTo>
                    <a:pt x="466" y="546"/>
                  </a:lnTo>
                  <a:lnTo>
                    <a:pt x="464" y="550"/>
                  </a:lnTo>
                  <a:lnTo>
                    <a:pt x="460" y="552"/>
                  </a:lnTo>
                  <a:lnTo>
                    <a:pt x="458" y="554"/>
                  </a:lnTo>
                  <a:lnTo>
                    <a:pt x="452" y="544"/>
                  </a:lnTo>
                  <a:lnTo>
                    <a:pt x="448" y="532"/>
                  </a:lnTo>
                  <a:lnTo>
                    <a:pt x="442" y="532"/>
                  </a:lnTo>
                  <a:lnTo>
                    <a:pt x="440" y="534"/>
                  </a:lnTo>
                  <a:lnTo>
                    <a:pt x="438" y="538"/>
                  </a:lnTo>
                  <a:lnTo>
                    <a:pt x="414" y="552"/>
                  </a:lnTo>
                  <a:lnTo>
                    <a:pt x="408" y="548"/>
                  </a:lnTo>
                  <a:lnTo>
                    <a:pt x="406" y="542"/>
                  </a:lnTo>
                  <a:lnTo>
                    <a:pt x="398" y="542"/>
                  </a:lnTo>
                  <a:lnTo>
                    <a:pt x="392" y="542"/>
                  </a:lnTo>
                  <a:lnTo>
                    <a:pt x="386" y="538"/>
                  </a:lnTo>
                  <a:lnTo>
                    <a:pt x="380" y="532"/>
                  </a:lnTo>
                  <a:lnTo>
                    <a:pt x="374" y="524"/>
                  </a:lnTo>
                  <a:lnTo>
                    <a:pt x="372" y="518"/>
                  </a:lnTo>
                  <a:lnTo>
                    <a:pt x="372" y="514"/>
                  </a:lnTo>
                  <a:lnTo>
                    <a:pt x="376" y="510"/>
                  </a:lnTo>
                  <a:lnTo>
                    <a:pt x="378" y="506"/>
                  </a:lnTo>
                  <a:lnTo>
                    <a:pt x="380" y="500"/>
                  </a:lnTo>
                  <a:lnTo>
                    <a:pt x="378" y="492"/>
                  </a:lnTo>
                  <a:lnTo>
                    <a:pt x="374" y="488"/>
                  </a:lnTo>
                  <a:lnTo>
                    <a:pt x="370" y="486"/>
                  </a:lnTo>
                  <a:lnTo>
                    <a:pt x="366" y="482"/>
                  </a:lnTo>
                  <a:lnTo>
                    <a:pt x="372" y="474"/>
                  </a:lnTo>
                  <a:lnTo>
                    <a:pt x="372" y="470"/>
                  </a:lnTo>
                  <a:lnTo>
                    <a:pt x="374" y="464"/>
                  </a:lnTo>
                  <a:lnTo>
                    <a:pt x="372" y="460"/>
                  </a:lnTo>
                  <a:lnTo>
                    <a:pt x="368" y="460"/>
                  </a:lnTo>
                  <a:lnTo>
                    <a:pt x="366" y="462"/>
                  </a:lnTo>
                  <a:lnTo>
                    <a:pt x="362" y="470"/>
                  </a:lnTo>
                  <a:lnTo>
                    <a:pt x="358" y="476"/>
                  </a:lnTo>
                  <a:lnTo>
                    <a:pt x="354" y="478"/>
                  </a:lnTo>
                  <a:lnTo>
                    <a:pt x="350" y="478"/>
                  </a:lnTo>
                  <a:lnTo>
                    <a:pt x="348" y="478"/>
                  </a:lnTo>
                  <a:lnTo>
                    <a:pt x="346" y="476"/>
                  </a:lnTo>
                  <a:lnTo>
                    <a:pt x="348" y="472"/>
                  </a:lnTo>
                  <a:lnTo>
                    <a:pt x="352" y="472"/>
                  </a:lnTo>
                  <a:lnTo>
                    <a:pt x="356" y="470"/>
                  </a:lnTo>
                  <a:lnTo>
                    <a:pt x="358" y="470"/>
                  </a:lnTo>
                  <a:lnTo>
                    <a:pt x="372" y="452"/>
                  </a:lnTo>
                  <a:lnTo>
                    <a:pt x="378" y="444"/>
                  </a:lnTo>
                  <a:lnTo>
                    <a:pt x="382" y="434"/>
                  </a:lnTo>
                  <a:lnTo>
                    <a:pt x="376" y="434"/>
                  </a:lnTo>
                  <a:lnTo>
                    <a:pt x="368" y="434"/>
                  </a:lnTo>
                  <a:lnTo>
                    <a:pt x="366" y="442"/>
                  </a:lnTo>
                  <a:lnTo>
                    <a:pt x="364" y="448"/>
                  </a:lnTo>
                  <a:lnTo>
                    <a:pt x="358" y="448"/>
                  </a:lnTo>
                  <a:lnTo>
                    <a:pt x="350" y="450"/>
                  </a:lnTo>
                  <a:lnTo>
                    <a:pt x="342" y="456"/>
                  </a:lnTo>
                  <a:lnTo>
                    <a:pt x="336" y="464"/>
                  </a:lnTo>
                  <a:lnTo>
                    <a:pt x="334" y="472"/>
                  </a:lnTo>
                  <a:lnTo>
                    <a:pt x="328" y="472"/>
                  </a:lnTo>
                  <a:lnTo>
                    <a:pt x="326" y="470"/>
                  </a:lnTo>
                  <a:lnTo>
                    <a:pt x="326" y="466"/>
                  </a:lnTo>
                  <a:lnTo>
                    <a:pt x="328" y="458"/>
                  </a:lnTo>
                  <a:lnTo>
                    <a:pt x="330" y="450"/>
                  </a:lnTo>
                  <a:lnTo>
                    <a:pt x="328" y="442"/>
                  </a:lnTo>
                  <a:lnTo>
                    <a:pt x="326" y="436"/>
                  </a:lnTo>
                  <a:lnTo>
                    <a:pt x="324" y="430"/>
                  </a:lnTo>
                  <a:lnTo>
                    <a:pt x="322" y="422"/>
                  </a:lnTo>
                  <a:lnTo>
                    <a:pt x="308" y="418"/>
                  </a:lnTo>
                  <a:lnTo>
                    <a:pt x="298" y="414"/>
                  </a:lnTo>
                  <a:lnTo>
                    <a:pt x="290" y="412"/>
                  </a:lnTo>
                  <a:lnTo>
                    <a:pt x="288" y="408"/>
                  </a:lnTo>
                  <a:lnTo>
                    <a:pt x="284" y="406"/>
                  </a:lnTo>
                  <a:lnTo>
                    <a:pt x="250" y="406"/>
                  </a:lnTo>
                  <a:lnTo>
                    <a:pt x="224" y="422"/>
                  </a:lnTo>
                  <a:lnTo>
                    <a:pt x="190" y="422"/>
                  </a:lnTo>
                  <a:lnTo>
                    <a:pt x="176" y="428"/>
                  </a:lnTo>
                  <a:lnTo>
                    <a:pt x="162" y="436"/>
                  </a:lnTo>
                  <a:lnTo>
                    <a:pt x="144" y="448"/>
                  </a:lnTo>
                  <a:lnTo>
                    <a:pt x="132" y="452"/>
                  </a:lnTo>
                  <a:lnTo>
                    <a:pt x="116" y="454"/>
                  </a:lnTo>
                  <a:lnTo>
                    <a:pt x="100" y="454"/>
                  </a:lnTo>
                  <a:lnTo>
                    <a:pt x="90" y="456"/>
                  </a:lnTo>
                  <a:lnTo>
                    <a:pt x="80" y="458"/>
                  </a:lnTo>
                  <a:lnTo>
                    <a:pt x="64" y="464"/>
                  </a:lnTo>
                  <a:lnTo>
                    <a:pt x="46" y="472"/>
                  </a:lnTo>
                  <a:lnTo>
                    <a:pt x="36" y="474"/>
                  </a:lnTo>
                  <a:lnTo>
                    <a:pt x="26" y="474"/>
                  </a:lnTo>
                  <a:lnTo>
                    <a:pt x="20" y="474"/>
                  </a:lnTo>
                  <a:lnTo>
                    <a:pt x="16" y="470"/>
                  </a:lnTo>
                  <a:lnTo>
                    <a:pt x="8" y="462"/>
                  </a:lnTo>
                  <a:lnTo>
                    <a:pt x="6" y="460"/>
                  </a:lnTo>
                  <a:lnTo>
                    <a:pt x="2" y="460"/>
                  </a:lnTo>
                  <a:lnTo>
                    <a:pt x="0" y="458"/>
                  </a:lnTo>
                  <a:lnTo>
                    <a:pt x="0" y="454"/>
                  </a:lnTo>
                  <a:lnTo>
                    <a:pt x="0" y="452"/>
                  </a:lnTo>
                  <a:lnTo>
                    <a:pt x="2" y="448"/>
                  </a:lnTo>
                  <a:lnTo>
                    <a:pt x="6" y="446"/>
                  </a:lnTo>
                  <a:lnTo>
                    <a:pt x="12" y="444"/>
                  </a:lnTo>
                  <a:lnTo>
                    <a:pt x="18" y="440"/>
                  </a:lnTo>
                  <a:lnTo>
                    <a:pt x="26" y="424"/>
                  </a:lnTo>
                  <a:lnTo>
                    <a:pt x="32" y="408"/>
                  </a:lnTo>
                  <a:lnTo>
                    <a:pt x="30" y="404"/>
                  </a:lnTo>
                  <a:lnTo>
                    <a:pt x="28" y="400"/>
                  </a:lnTo>
                  <a:lnTo>
                    <a:pt x="28" y="390"/>
                  </a:lnTo>
                  <a:lnTo>
                    <a:pt x="28" y="354"/>
                  </a:lnTo>
                  <a:lnTo>
                    <a:pt x="28" y="340"/>
                  </a:lnTo>
                  <a:lnTo>
                    <a:pt x="28" y="328"/>
                  </a:lnTo>
                  <a:lnTo>
                    <a:pt x="26" y="318"/>
                  </a:lnTo>
                  <a:lnTo>
                    <a:pt x="22" y="310"/>
                  </a:lnTo>
                  <a:lnTo>
                    <a:pt x="18" y="302"/>
                  </a:lnTo>
                  <a:lnTo>
                    <a:pt x="18" y="298"/>
                  </a:lnTo>
                  <a:lnTo>
                    <a:pt x="22" y="302"/>
                  </a:lnTo>
                  <a:lnTo>
                    <a:pt x="22" y="306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4"/>
                  </a:lnTo>
                  <a:lnTo>
                    <a:pt x="30" y="298"/>
                  </a:lnTo>
                  <a:lnTo>
                    <a:pt x="30" y="302"/>
                  </a:lnTo>
                  <a:lnTo>
                    <a:pt x="34" y="300"/>
                  </a:lnTo>
                  <a:lnTo>
                    <a:pt x="34" y="298"/>
                  </a:lnTo>
                  <a:lnTo>
                    <a:pt x="36" y="294"/>
                  </a:lnTo>
                  <a:lnTo>
                    <a:pt x="30" y="276"/>
                  </a:lnTo>
                  <a:lnTo>
                    <a:pt x="40" y="254"/>
                  </a:lnTo>
                  <a:lnTo>
                    <a:pt x="42" y="244"/>
                  </a:lnTo>
                  <a:lnTo>
                    <a:pt x="44" y="230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2" y="226"/>
                  </a:lnTo>
                  <a:lnTo>
                    <a:pt x="56" y="224"/>
                  </a:lnTo>
                  <a:lnTo>
                    <a:pt x="58" y="222"/>
                  </a:lnTo>
                  <a:lnTo>
                    <a:pt x="60" y="218"/>
                  </a:lnTo>
                  <a:lnTo>
                    <a:pt x="64" y="214"/>
                  </a:lnTo>
                  <a:lnTo>
                    <a:pt x="68" y="21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84" y="202"/>
                  </a:lnTo>
                  <a:lnTo>
                    <a:pt x="88" y="200"/>
                  </a:lnTo>
                  <a:lnTo>
                    <a:pt x="92" y="196"/>
                  </a:lnTo>
                  <a:lnTo>
                    <a:pt x="102" y="192"/>
                  </a:lnTo>
                  <a:lnTo>
                    <a:pt x="110" y="190"/>
                  </a:lnTo>
                  <a:lnTo>
                    <a:pt x="118" y="188"/>
                  </a:lnTo>
                  <a:lnTo>
                    <a:pt x="128" y="186"/>
                  </a:lnTo>
                  <a:lnTo>
                    <a:pt x="138" y="182"/>
                  </a:lnTo>
                  <a:lnTo>
                    <a:pt x="148" y="180"/>
                  </a:lnTo>
                  <a:lnTo>
                    <a:pt x="158" y="180"/>
                  </a:lnTo>
                  <a:lnTo>
                    <a:pt x="168" y="178"/>
                  </a:lnTo>
                  <a:lnTo>
                    <a:pt x="174" y="174"/>
                  </a:lnTo>
                  <a:lnTo>
                    <a:pt x="182" y="164"/>
                  </a:lnTo>
                  <a:lnTo>
                    <a:pt x="194" y="1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133" name="Group 31"/>
            <p:cNvGrpSpPr>
              <a:grpSpLocks noChangeAspect="1"/>
            </p:cNvGrpSpPr>
            <p:nvPr/>
          </p:nvGrpSpPr>
          <p:grpSpPr bwMode="auto">
            <a:xfrm>
              <a:off x="5153" y="3295"/>
              <a:ext cx="322" cy="263"/>
              <a:chOff x="5244" y="3462"/>
              <a:chExt cx="314" cy="242"/>
            </a:xfrm>
          </p:grpSpPr>
          <p:sp>
            <p:nvSpPr>
              <p:cNvPr id="46376" name="Freeform 32"/>
              <p:cNvSpPr>
                <a:spLocks noChangeAspect="1"/>
              </p:cNvSpPr>
              <p:nvPr/>
            </p:nvSpPr>
            <p:spPr bwMode="auto">
              <a:xfrm>
                <a:off x="5244" y="3580"/>
                <a:ext cx="196" cy="124"/>
              </a:xfrm>
              <a:custGeom>
                <a:avLst/>
                <a:gdLst>
                  <a:gd name="T0" fmla="*/ 116 w 196"/>
                  <a:gd name="T1" fmla="*/ 46 h 124"/>
                  <a:gd name="T2" fmla="*/ 128 w 196"/>
                  <a:gd name="T3" fmla="*/ 36 h 124"/>
                  <a:gd name="T4" fmla="*/ 140 w 196"/>
                  <a:gd name="T5" fmla="*/ 26 h 124"/>
                  <a:gd name="T6" fmla="*/ 148 w 196"/>
                  <a:gd name="T7" fmla="*/ 24 h 124"/>
                  <a:gd name="T8" fmla="*/ 154 w 196"/>
                  <a:gd name="T9" fmla="*/ 20 h 124"/>
                  <a:gd name="T10" fmla="*/ 164 w 196"/>
                  <a:gd name="T11" fmla="*/ 8 h 124"/>
                  <a:gd name="T12" fmla="*/ 172 w 196"/>
                  <a:gd name="T13" fmla="*/ 2 h 124"/>
                  <a:gd name="T14" fmla="*/ 178 w 196"/>
                  <a:gd name="T15" fmla="*/ 0 h 124"/>
                  <a:gd name="T16" fmla="*/ 184 w 196"/>
                  <a:gd name="T17" fmla="*/ 2 h 124"/>
                  <a:gd name="T18" fmla="*/ 180 w 196"/>
                  <a:gd name="T19" fmla="*/ 8 h 124"/>
                  <a:gd name="T20" fmla="*/ 178 w 196"/>
                  <a:gd name="T21" fmla="*/ 16 h 124"/>
                  <a:gd name="T22" fmla="*/ 184 w 196"/>
                  <a:gd name="T23" fmla="*/ 14 h 124"/>
                  <a:gd name="T24" fmla="*/ 188 w 196"/>
                  <a:gd name="T25" fmla="*/ 12 h 124"/>
                  <a:gd name="T26" fmla="*/ 196 w 196"/>
                  <a:gd name="T27" fmla="*/ 8 h 124"/>
                  <a:gd name="T28" fmla="*/ 196 w 196"/>
                  <a:gd name="T29" fmla="*/ 18 h 124"/>
                  <a:gd name="T30" fmla="*/ 190 w 196"/>
                  <a:gd name="T31" fmla="*/ 20 h 124"/>
                  <a:gd name="T32" fmla="*/ 188 w 196"/>
                  <a:gd name="T33" fmla="*/ 24 h 124"/>
                  <a:gd name="T34" fmla="*/ 184 w 196"/>
                  <a:gd name="T35" fmla="*/ 32 h 124"/>
                  <a:gd name="T36" fmla="*/ 180 w 196"/>
                  <a:gd name="T37" fmla="*/ 36 h 124"/>
                  <a:gd name="T38" fmla="*/ 176 w 196"/>
                  <a:gd name="T39" fmla="*/ 38 h 124"/>
                  <a:gd name="T40" fmla="*/ 168 w 196"/>
                  <a:gd name="T41" fmla="*/ 40 h 124"/>
                  <a:gd name="T42" fmla="*/ 150 w 196"/>
                  <a:gd name="T43" fmla="*/ 50 h 124"/>
                  <a:gd name="T44" fmla="*/ 140 w 196"/>
                  <a:gd name="T45" fmla="*/ 56 h 124"/>
                  <a:gd name="T46" fmla="*/ 138 w 196"/>
                  <a:gd name="T47" fmla="*/ 58 h 124"/>
                  <a:gd name="T48" fmla="*/ 136 w 196"/>
                  <a:gd name="T49" fmla="*/ 62 h 124"/>
                  <a:gd name="T50" fmla="*/ 136 w 196"/>
                  <a:gd name="T51" fmla="*/ 66 h 124"/>
                  <a:gd name="T52" fmla="*/ 130 w 196"/>
                  <a:gd name="T53" fmla="*/ 70 h 124"/>
                  <a:gd name="T54" fmla="*/ 122 w 196"/>
                  <a:gd name="T55" fmla="*/ 70 h 124"/>
                  <a:gd name="T56" fmla="*/ 108 w 196"/>
                  <a:gd name="T57" fmla="*/ 72 h 124"/>
                  <a:gd name="T58" fmla="*/ 100 w 196"/>
                  <a:gd name="T59" fmla="*/ 76 h 124"/>
                  <a:gd name="T60" fmla="*/ 92 w 196"/>
                  <a:gd name="T61" fmla="*/ 84 h 124"/>
                  <a:gd name="T62" fmla="*/ 78 w 196"/>
                  <a:gd name="T63" fmla="*/ 98 h 124"/>
                  <a:gd name="T64" fmla="*/ 74 w 196"/>
                  <a:gd name="T65" fmla="*/ 102 h 124"/>
                  <a:gd name="T66" fmla="*/ 70 w 196"/>
                  <a:gd name="T67" fmla="*/ 106 h 124"/>
                  <a:gd name="T68" fmla="*/ 58 w 196"/>
                  <a:gd name="T69" fmla="*/ 108 h 124"/>
                  <a:gd name="T70" fmla="*/ 52 w 196"/>
                  <a:gd name="T71" fmla="*/ 112 h 124"/>
                  <a:gd name="T72" fmla="*/ 44 w 196"/>
                  <a:gd name="T73" fmla="*/ 118 h 124"/>
                  <a:gd name="T74" fmla="*/ 38 w 196"/>
                  <a:gd name="T75" fmla="*/ 122 h 124"/>
                  <a:gd name="T76" fmla="*/ 28 w 196"/>
                  <a:gd name="T77" fmla="*/ 124 h 124"/>
                  <a:gd name="T78" fmla="*/ 20 w 196"/>
                  <a:gd name="T79" fmla="*/ 122 h 124"/>
                  <a:gd name="T80" fmla="*/ 10 w 196"/>
                  <a:gd name="T81" fmla="*/ 116 h 124"/>
                  <a:gd name="T82" fmla="*/ 2 w 196"/>
                  <a:gd name="T83" fmla="*/ 110 h 124"/>
                  <a:gd name="T84" fmla="*/ 0 w 196"/>
                  <a:gd name="T85" fmla="*/ 108 h 124"/>
                  <a:gd name="T86" fmla="*/ 0 w 196"/>
                  <a:gd name="T87" fmla="*/ 104 h 124"/>
                  <a:gd name="T88" fmla="*/ 8 w 196"/>
                  <a:gd name="T89" fmla="*/ 98 h 124"/>
                  <a:gd name="T90" fmla="*/ 20 w 196"/>
                  <a:gd name="T91" fmla="*/ 92 h 124"/>
                  <a:gd name="T92" fmla="*/ 32 w 196"/>
                  <a:gd name="T93" fmla="*/ 84 h 124"/>
                  <a:gd name="T94" fmla="*/ 42 w 196"/>
                  <a:gd name="T95" fmla="*/ 78 h 124"/>
                  <a:gd name="T96" fmla="*/ 66 w 196"/>
                  <a:gd name="T97" fmla="*/ 66 h 124"/>
                  <a:gd name="T98" fmla="*/ 72 w 196"/>
                  <a:gd name="T99" fmla="*/ 64 h 124"/>
                  <a:gd name="T100" fmla="*/ 76 w 196"/>
                  <a:gd name="T101" fmla="*/ 64 h 124"/>
                  <a:gd name="T102" fmla="*/ 86 w 196"/>
                  <a:gd name="T103" fmla="*/ 64 h 124"/>
                  <a:gd name="T104" fmla="*/ 102 w 196"/>
                  <a:gd name="T105" fmla="*/ 56 h 124"/>
                  <a:gd name="T106" fmla="*/ 118 w 196"/>
                  <a:gd name="T107" fmla="*/ 46 h 124"/>
                  <a:gd name="T108" fmla="*/ 116 w 196"/>
                  <a:gd name="T109" fmla="*/ 46 h 1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6"/>
                  <a:gd name="T166" fmla="*/ 0 h 124"/>
                  <a:gd name="T167" fmla="*/ 196 w 196"/>
                  <a:gd name="T168" fmla="*/ 124 h 12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6" h="124">
                    <a:moveTo>
                      <a:pt x="116" y="46"/>
                    </a:moveTo>
                    <a:lnTo>
                      <a:pt x="128" y="36"/>
                    </a:lnTo>
                    <a:lnTo>
                      <a:pt x="140" y="26"/>
                    </a:lnTo>
                    <a:lnTo>
                      <a:pt x="148" y="24"/>
                    </a:lnTo>
                    <a:lnTo>
                      <a:pt x="154" y="20"/>
                    </a:lnTo>
                    <a:lnTo>
                      <a:pt x="164" y="8"/>
                    </a:lnTo>
                    <a:lnTo>
                      <a:pt x="172" y="2"/>
                    </a:lnTo>
                    <a:lnTo>
                      <a:pt x="178" y="0"/>
                    </a:lnTo>
                    <a:lnTo>
                      <a:pt x="184" y="2"/>
                    </a:lnTo>
                    <a:lnTo>
                      <a:pt x="180" y="8"/>
                    </a:lnTo>
                    <a:lnTo>
                      <a:pt x="178" y="16"/>
                    </a:lnTo>
                    <a:lnTo>
                      <a:pt x="184" y="14"/>
                    </a:lnTo>
                    <a:lnTo>
                      <a:pt x="188" y="12"/>
                    </a:lnTo>
                    <a:lnTo>
                      <a:pt x="196" y="8"/>
                    </a:lnTo>
                    <a:lnTo>
                      <a:pt x="196" y="18"/>
                    </a:lnTo>
                    <a:lnTo>
                      <a:pt x="190" y="20"/>
                    </a:lnTo>
                    <a:lnTo>
                      <a:pt x="188" y="24"/>
                    </a:lnTo>
                    <a:lnTo>
                      <a:pt x="184" y="32"/>
                    </a:lnTo>
                    <a:lnTo>
                      <a:pt x="180" y="36"/>
                    </a:lnTo>
                    <a:lnTo>
                      <a:pt x="176" y="38"/>
                    </a:lnTo>
                    <a:lnTo>
                      <a:pt x="168" y="40"/>
                    </a:lnTo>
                    <a:lnTo>
                      <a:pt x="150" y="50"/>
                    </a:lnTo>
                    <a:lnTo>
                      <a:pt x="140" y="56"/>
                    </a:lnTo>
                    <a:lnTo>
                      <a:pt x="138" y="58"/>
                    </a:lnTo>
                    <a:lnTo>
                      <a:pt x="136" y="62"/>
                    </a:lnTo>
                    <a:lnTo>
                      <a:pt x="136" y="66"/>
                    </a:lnTo>
                    <a:lnTo>
                      <a:pt x="130" y="70"/>
                    </a:lnTo>
                    <a:lnTo>
                      <a:pt x="122" y="70"/>
                    </a:lnTo>
                    <a:lnTo>
                      <a:pt x="108" y="72"/>
                    </a:lnTo>
                    <a:lnTo>
                      <a:pt x="100" y="76"/>
                    </a:lnTo>
                    <a:lnTo>
                      <a:pt x="92" y="84"/>
                    </a:lnTo>
                    <a:lnTo>
                      <a:pt x="78" y="98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58" y="108"/>
                    </a:lnTo>
                    <a:lnTo>
                      <a:pt x="52" y="112"/>
                    </a:lnTo>
                    <a:lnTo>
                      <a:pt x="44" y="118"/>
                    </a:lnTo>
                    <a:lnTo>
                      <a:pt x="38" y="122"/>
                    </a:lnTo>
                    <a:lnTo>
                      <a:pt x="28" y="124"/>
                    </a:lnTo>
                    <a:lnTo>
                      <a:pt x="20" y="122"/>
                    </a:lnTo>
                    <a:lnTo>
                      <a:pt x="10" y="116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8" y="98"/>
                    </a:lnTo>
                    <a:lnTo>
                      <a:pt x="20" y="92"/>
                    </a:lnTo>
                    <a:lnTo>
                      <a:pt x="32" y="84"/>
                    </a:lnTo>
                    <a:lnTo>
                      <a:pt x="42" y="78"/>
                    </a:lnTo>
                    <a:lnTo>
                      <a:pt x="66" y="66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6" y="64"/>
                    </a:lnTo>
                    <a:lnTo>
                      <a:pt x="102" y="56"/>
                    </a:lnTo>
                    <a:lnTo>
                      <a:pt x="118" y="46"/>
                    </a:lnTo>
                    <a:lnTo>
                      <a:pt x="116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77" name="Freeform 33"/>
              <p:cNvSpPr>
                <a:spLocks noChangeAspect="1"/>
              </p:cNvSpPr>
              <p:nvPr/>
            </p:nvSpPr>
            <p:spPr bwMode="auto">
              <a:xfrm>
                <a:off x="5444" y="3462"/>
                <a:ext cx="114" cy="142"/>
              </a:xfrm>
              <a:custGeom>
                <a:avLst/>
                <a:gdLst>
                  <a:gd name="T0" fmla="*/ 2 w 114"/>
                  <a:gd name="T1" fmla="*/ 140 h 142"/>
                  <a:gd name="T2" fmla="*/ 0 w 114"/>
                  <a:gd name="T3" fmla="*/ 132 h 142"/>
                  <a:gd name="T4" fmla="*/ 8 w 114"/>
                  <a:gd name="T5" fmla="*/ 130 h 142"/>
                  <a:gd name="T6" fmla="*/ 20 w 114"/>
                  <a:gd name="T7" fmla="*/ 124 h 142"/>
                  <a:gd name="T8" fmla="*/ 26 w 114"/>
                  <a:gd name="T9" fmla="*/ 112 h 142"/>
                  <a:gd name="T10" fmla="*/ 14 w 114"/>
                  <a:gd name="T11" fmla="*/ 102 h 142"/>
                  <a:gd name="T12" fmla="*/ 16 w 114"/>
                  <a:gd name="T13" fmla="*/ 94 h 142"/>
                  <a:gd name="T14" fmla="*/ 20 w 114"/>
                  <a:gd name="T15" fmla="*/ 90 h 142"/>
                  <a:gd name="T16" fmla="*/ 28 w 114"/>
                  <a:gd name="T17" fmla="*/ 90 h 142"/>
                  <a:gd name="T18" fmla="*/ 38 w 114"/>
                  <a:gd name="T19" fmla="*/ 84 h 142"/>
                  <a:gd name="T20" fmla="*/ 48 w 114"/>
                  <a:gd name="T21" fmla="*/ 74 h 142"/>
                  <a:gd name="T22" fmla="*/ 56 w 114"/>
                  <a:gd name="T23" fmla="*/ 58 h 142"/>
                  <a:gd name="T24" fmla="*/ 62 w 114"/>
                  <a:gd name="T25" fmla="*/ 38 h 142"/>
                  <a:gd name="T26" fmla="*/ 56 w 114"/>
                  <a:gd name="T27" fmla="*/ 32 h 142"/>
                  <a:gd name="T28" fmla="*/ 56 w 114"/>
                  <a:gd name="T29" fmla="*/ 24 h 142"/>
                  <a:gd name="T30" fmla="*/ 56 w 114"/>
                  <a:gd name="T31" fmla="*/ 18 h 142"/>
                  <a:gd name="T32" fmla="*/ 58 w 114"/>
                  <a:gd name="T33" fmla="*/ 6 h 142"/>
                  <a:gd name="T34" fmla="*/ 62 w 114"/>
                  <a:gd name="T35" fmla="*/ 0 h 142"/>
                  <a:gd name="T36" fmla="*/ 70 w 114"/>
                  <a:gd name="T37" fmla="*/ 10 h 142"/>
                  <a:gd name="T38" fmla="*/ 76 w 114"/>
                  <a:gd name="T39" fmla="*/ 22 h 142"/>
                  <a:gd name="T40" fmla="*/ 74 w 114"/>
                  <a:gd name="T41" fmla="*/ 28 h 142"/>
                  <a:gd name="T42" fmla="*/ 68 w 114"/>
                  <a:gd name="T43" fmla="*/ 34 h 142"/>
                  <a:gd name="T44" fmla="*/ 66 w 114"/>
                  <a:gd name="T45" fmla="*/ 42 h 142"/>
                  <a:gd name="T46" fmla="*/ 66 w 114"/>
                  <a:gd name="T47" fmla="*/ 50 h 142"/>
                  <a:gd name="T48" fmla="*/ 72 w 114"/>
                  <a:gd name="T49" fmla="*/ 50 h 142"/>
                  <a:gd name="T50" fmla="*/ 80 w 114"/>
                  <a:gd name="T51" fmla="*/ 42 h 142"/>
                  <a:gd name="T52" fmla="*/ 80 w 114"/>
                  <a:gd name="T53" fmla="*/ 48 h 142"/>
                  <a:gd name="T54" fmla="*/ 76 w 114"/>
                  <a:gd name="T55" fmla="*/ 56 h 142"/>
                  <a:gd name="T56" fmla="*/ 78 w 114"/>
                  <a:gd name="T57" fmla="*/ 66 h 142"/>
                  <a:gd name="T58" fmla="*/ 84 w 114"/>
                  <a:gd name="T59" fmla="*/ 70 h 142"/>
                  <a:gd name="T60" fmla="*/ 96 w 114"/>
                  <a:gd name="T61" fmla="*/ 66 h 142"/>
                  <a:gd name="T62" fmla="*/ 104 w 114"/>
                  <a:gd name="T63" fmla="*/ 62 h 142"/>
                  <a:gd name="T64" fmla="*/ 112 w 114"/>
                  <a:gd name="T65" fmla="*/ 66 h 142"/>
                  <a:gd name="T66" fmla="*/ 112 w 114"/>
                  <a:gd name="T67" fmla="*/ 70 h 142"/>
                  <a:gd name="T68" fmla="*/ 104 w 114"/>
                  <a:gd name="T69" fmla="*/ 76 h 142"/>
                  <a:gd name="T70" fmla="*/ 82 w 114"/>
                  <a:gd name="T71" fmla="*/ 96 h 142"/>
                  <a:gd name="T72" fmla="*/ 74 w 114"/>
                  <a:gd name="T73" fmla="*/ 94 h 142"/>
                  <a:gd name="T74" fmla="*/ 62 w 114"/>
                  <a:gd name="T75" fmla="*/ 100 h 142"/>
                  <a:gd name="T76" fmla="*/ 48 w 114"/>
                  <a:gd name="T77" fmla="*/ 116 h 142"/>
                  <a:gd name="T78" fmla="*/ 20 w 114"/>
                  <a:gd name="T79" fmla="*/ 138 h 142"/>
                  <a:gd name="T80" fmla="*/ 8 w 114"/>
                  <a:gd name="T81" fmla="*/ 142 h 1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142"/>
                  <a:gd name="T125" fmla="*/ 114 w 114"/>
                  <a:gd name="T126" fmla="*/ 142 h 1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142">
                    <a:moveTo>
                      <a:pt x="8" y="142"/>
                    </a:moveTo>
                    <a:lnTo>
                      <a:pt x="2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2" y="130"/>
                    </a:lnTo>
                    <a:lnTo>
                      <a:pt x="8" y="130"/>
                    </a:lnTo>
                    <a:lnTo>
                      <a:pt x="14" y="126"/>
                    </a:lnTo>
                    <a:lnTo>
                      <a:pt x="20" y="124"/>
                    </a:lnTo>
                    <a:lnTo>
                      <a:pt x="24" y="118"/>
                    </a:lnTo>
                    <a:lnTo>
                      <a:pt x="26" y="112"/>
                    </a:lnTo>
                    <a:lnTo>
                      <a:pt x="18" y="106"/>
                    </a:lnTo>
                    <a:lnTo>
                      <a:pt x="14" y="102"/>
                    </a:lnTo>
                    <a:lnTo>
                      <a:pt x="14" y="98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8" y="90"/>
                    </a:lnTo>
                    <a:lnTo>
                      <a:pt x="34" y="88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48" y="74"/>
                    </a:lnTo>
                    <a:lnTo>
                      <a:pt x="52" y="68"/>
                    </a:lnTo>
                    <a:lnTo>
                      <a:pt x="56" y="58"/>
                    </a:lnTo>
                    <a:lnTo>
                      <a:pt x="58" y="48"/>
                    </a:lnTo>
                    <a:lnTo>
                      <a:pt x="62" y="38"/>
                    </a:lnTo>
                    <a:lnTo>
                      <a:pt x="58" y="36"/>
                    </a:lnTo>
                    <a:lnTo>
                      <a:pt x="56" y="32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58" y="6"/>
                    </a:lnTo>
                    <a:lnTo>
                      <a:pt x="60" y="2"/>
                    </a:lnTo>
                    <a:lnTo>
                      <a:pt x="62" y="0"/>
                    </a:lnTo>
                    <a:lnTo>
                      <a:pt x="66" y="6"/>
                    </a:lnTo>
                    <a:lnTo>
                      <a:pt x="70" y="10"/>
                    </a:lnTo>
                    <a:lnTo>
                      <a:pt x="74" y="16"/>
                    </a:lnTo>
                    <a:lnTo>
                      <a:pt x="76" y="22"/>
                    </a:lnTo>
                    <a:lnTo>
                      <a:pt x="76" y="26"/>
                    </a:lnTo>
                    <a:lnTo>
                      <a:pt x="74" y="28"/>
                    </a:lnTo>
                    <a:lnTo>
                      <a:pt x="70" y="30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6" y="42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72" y="50"/>
                    </a:lnTo>
                    <a:lnTo>
                      <a:pt x="74" y="48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0" y="48"/>
                    </a:lnTo>
                    <a:lnTo>
                      <a:pt x="78" y="52"/>
                    </a:lnTo>
                    <a:lnTo>
                      <a:pt x="76" y="56"/>
                    </a:lnTo>
                    <a:lnTo>
                      <a:pt x="76" y="60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4" y="70"/>
                    </a:lnTo>
                    <a:lnTo>
                      <a:pt x="90" y="68"/>
                    </a:lnTo>
                    <a:lnTo>
                      <a:pt x="96" y="66"/>
                    </a:lnTo>
                    <a:lnTo>
                      <a:pt x="100" y="64"/>
                    </a:lnTo>
                    <a:lnTo>
                      <a:pt x="104" y="62"/>
                    </a:lnTo>
                    <a:lnTo>
                      <a:pt x="110" y="64"/>
                    </a:lnTo>
                    <a:lnTo>
                      <a:pt x="112" y="66"/>
                    </a:lnTo>
                    <a:lnTo>
                      <a:pt x="114" y="68"/>
                    </a:lnTo>
                    <a:lnTo>
                      <a:pt x="112" y="70"/>
                    </a:lnTo>
                    <a:lnTo>
                      <a:pt x="110" y="74"/>
                    </a:lnTo>
                    <a:lnTo>
                      <a:pt x="104" y="76"/>
                    </a:lnTo>
                    <a:lnTo>
                      <a:pt x="86" y="94"/>
                    </a:lnTo>
                    <a:lnTo>
                      <a:pt x="82" y="96"/>
                    </a:lnTo>
                    <a:lnTo>
                      <a:pt x="78" y="94"/>
                    </a:lnTo>
                    <a:lnTo>
                      <a:pt x="74" y="94"/>
                    </a:lnTo>
                    <a:lnTo>
                      <a:pt x="70" y="94"/>
                    </a:lnTo>
                    <a:lnTo>
                      <a:pt x="62" y="100"/>
                    </a:lnTo>
                    <a:lnTo>
                      <a:pt x="58" y="106"/>
                    </a:lnTo>
                    <a:lnTo>
                      <a:pt x="48" y="116"/>
                    </a:lnTo>
                    <a:lnTo>
                      <a:pt x="34" y="128"/>
                    </a:lnTo>
                    <a:lnTo>
                      <a:pt x="20" y="138"/>
                    </a:lnTo>
                    <a:lnTo>
                      <a:pt x="14" y="140"/>
                    </a:lnTo>
                    <a:lnTo>
                      <a:pt x="8" y="1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134" name="Freeform 34"/>
            <p:cNvSpPr>
              <a:spLocks noChangeAspect="1"/>
            </p:cNvSpPr>
            <p:nvPr/>
          </p:nvSpPr>
          <p:spPr bwMode="auto">
            <a:xfrm>
              <a:off x="3939" y="2352"/>
              <a:ext cx="38" cy="80"/>
            </a:xfrm>
            <a:custGeom>
              <a:avLst/>
              <a:gdLst>
                <a:gd name="T0" fmla="*/ 38 w 38"/>
                <a:gd name="T1" fmla="*/ 432 h 74"/>
                <a:gd name="T2" fmla="*/ 36 w 38"/>
                <a:gd name="T3" fmla="*/ 469 h 74"/>
                <a:gd name="T4" fmla="*/ 32 w 38"/>
                <a:gd name="T5" fmla="*/ 516 h 74"/>
                <a:gd name="T6" fmla="*/ 24 w 38"/>
                <a:gd name="T7" fmla="*/ 548 h 74"/>
                <a:gd name="T8" fmla="*/ 18 w 38"/>
                <a:gd name="T9" fmla="*/ 558 h 74"/>
                <a:gd name="T10" fmla="*/ 12 w 38"/>
                <a:gd name="T11" fmla="*/ 548 h 74"/>
                <a:gd name="T12" fmla="*/ 8 w 38"/>
                <a:gd name="T13" fmla="*/ 516 h 74"/>
                <a:gd name="T14" fmla="*/ 6 w 38"/>
                <a:gd name="T15" fmla="*/ 488 h 74"/>
                <a:gd name="T16" fmla="*/ 4 w 38"/>
                <a:gd name="T17" fmla="*/ 441 h 74"/>
                <a:gd name="T18" fmla="*/ 2 w 38"/>
                <a:gd name="T19" fmla="*/ 349 h 74"/>
                <a:gd name="T20" fmla="*/ 0 w 38"/>
                <a:gd name="T21" fmla="*/ 271 h 74"/>
                <a:gd name="T22" fmla="*/ 2 w 38"/>
                <a:gd name="T23" fmla="*/ 198 h 74"/>
                <a:gd name="T24" fmla="*/ 4 w 38"/>
                <a:gd name="T25" fmla="*/ 138 h 74"/>
                <a:gd name="T26" fmla="*/ 6 w 38"/>
                <a:gd name="T27" fmla="*/ 74 h 74"/>
                <a:gd name="T28" fmla="*/ 8 w 38"/>
                <a:gd name="T29" fmla="*/ 0 h 74"/>
                <a:gd name="T30" fmla="*/ 14 w 38"/>
                <a:gd name="T31" fmla="*/ 2 h 74"/>
                <a:gd name="T32" fmla="*/ 18 w 38"/>
                <a:gd name="T33" fmla="*/ 63 h 74"/>
                <a:gd name="T34" fmla="*/ 28 w 38"/>
                <a:gd name="T35" fmla="*/ 169 h 74"/>
                <a:gd name="T36" fmla="*/ 36 w 38"/>
                <a:gd name="T37" fmla="*/ 292 h 74"/>
                <a:gd name="T38" fmla="*/ 38 w 38"/>
                <a:gd name="T39" fmla="*/ 349 h 74"/>
                <a:gd name="T40" fmla="*/ 38 w 38"/>
                <a:gd name="T41" fmla="*/ 43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74"/>
                <a:gd name="T65" fmla="*/ 38 w 38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74">
                  <a:moveTo>
                    <a:pt x="38" y="56"/>
                  </a:moveTo>
                  <a:lnTo>
                    <a:pt x="36" y="62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18" y="74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6" y="64"/>
                  </a:lnTo>
                  <a:lnTo>
                    <a:pt x="4" y="58"/>
                  </a:lnTo>
                  <a:lnTo>
                    <a:pt x="2" y="46"/>
                  </a:lnTo>
                  <a:lnTo>
                    <a:pt x="0" y="36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6" y="1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8"/>
                  </a:lnTo>
                  <a:lnTo>
                    <a:pt x="28" y="22"/>
                  </a:lnTo>
                  <a:lnTo>
                    <a:pt x="36" y="38"/>
                  </a:lnTo>
                  <a:lnTo>
                    <a:pt x="38" y="46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35" name="Freeform 35"/>
            <p:cNvSpPr>
              <a:spLocks noChangeAspect="1"/>
            </p:cNvSpPr>
            <p:nvPr/>
          </p:nvSpPr>
          <p:spPr bwMode="auto">
            <a:xfrm>
              <a:off x="5017" y="2611"/>
              <a:ext cx="165" cy="180"/>
            </a:xfrm>
            <a:custGeom>
              <a:avLst/>
              <a:gdLst>
                <a:gd name="T0" fmla="*/ 4 w 162"/>
                <a:gd name="T1" fmla="*/ 673 h 166"/>
                <a:gd name="T2" fmla="*/ 0 w 162"/>
                <a:gd name="T3" fmla="*/ 744 h 166"/>
                <a:gd name="T4" fmla="*/ 4 w 162"/>
                <a:gd name="T5" fmla="*/ 1116 h 166"/>
                <a:gd name="T6" fmla="*/ 26 w 162"/>
                <a:gd name="T7" fmla="*/ 1154 h 166"/>
                <a:gd name="T8" fmla="*/ 60 w 162"/>
                <a:gd name="T9" fmla="*/ 1095 h 166"/>
                <a:gd name="T10" fmla="*/ 66 w 162"/>
                <a:gd name="T11" fmla="*/ 1042 h 166"/>
                <a:gd name="T12" fmla="*/ 70 w 162"/>
                <a:gd name="T13" fmla="*/ 1042 h 166"/>
                <a:gd name="T14" fmla="*/ 72 w 162"/>
                <a:gd name="T15" fmla="*/ 912 h 166"/>
                <a:gd name="T16" fmla="*/ 83 w 162"/>
                <a:gd name="T17" fmla="*/ 875 h 166"/>
                <a:gd name="T18" fmla="*/ 142 w 162"/>
                <a:gd name="T19" fmla="*/ 931 h 166"/>
                <a:gd name="T20" fmla="*/ 151 w 162"/>
                <a:gd name="T21" fmla="*/ 995 h 166"/>
                <a:gd name="T22" fmla="*/ 157 w 162"/>
                <a:gd name="T23" fmla="*/ 1095 h 166"/>
                <a:gd name="T24" fmla="*/ 157 w 162"/>
                <a:gd name="T25" fmla="*/ 1154 h 166"/>
                <a:gd name="T26" fmla="*/ 169 w 162"/>
                <a:gd name="T27" fmla="*/ 1213 h 166"/>
                <a:gd name="T28" fmla="*/ 206 w 162"/>
                <a:gd name="T29" fmla="*/ 1276 h 166"/>
                <a:gd name="T30" fmla="*/ 235 w 162"/>
                <a:gd name="T31" fmla="*/ 1328 h 166"/>
                <a:gd name="T32" fmla="*/ 243 w 162"/>
                <a:gd name="T33" fmla="*/ 1359 h 166"/>
                <a:gd name="T34" fmla="*/ 256 w 162"/>
                <a:gd name="T35" fmla="*/ 1328 h 166"/>
                <a:gd name="T36" fmla="*/ 256 w 162"/>
                <a:gd name="T37" fmla="*/ 1276 h 166"/>
                <a:gd name="T38" fmla="*/ 246 w 162"/>
                <a:gd name="T39" fmla="*/ 1213 h 166"/>
                <a:gd name="T40" fmla="*/ 235 w 162"/>
                <a:gd name="T41" fmla="*/ 1162 h 166"/>
                <a:gd name="T42" fmla="*/ 227 w 162"/>
                <a:gd name="T43" fmla="*/ 1066 h 166"/>
                <a:gd name="T44" fmla="*/ 218 w 162"/>
                <a:gd name="T45" fmla="*/ 1042 h 166"/>
                <a:gd name="T46" fmla="*/ 202 w 162"/>
                <a:gd name="T47" fmla="*/ 1010 h 166"/>
                <a:gd name="T48" fmla="*/ 190 w 162"/>
                <a:gd name="T49" fmla="*/ 912 h 166"/>
                <a:gd name="T50" fmla="*/ 184 w 162"/>
                <a:gd name="T51" fmla="*/ 851 h 166"/>
                <a:gd name="T52" fmla="*/ 163 w 162"/>
                <a:gd name="T53" fmla="*/ 744 h 166"/>
                <a:gd name="T54" fmla="*/ 190 w 162"/>
                <a:gd name="T55" fmla="*/ 744 h 166"/>
                <a:gd name="T56" fmla="*/ 210 w 162"/>
                <a:gd name="T57" fmla="*/ 716 h 166"/>
                <a:gd name="T58" fmla="*/ 222 w 162"/>
                <a:gd name="T59" fmla="*/ 673 h 166"/>
                <a:gd name="T60" fmla="*/ 198 w 162"/>
                <a:gd name="T61" fmla="*/ 621 h 166"/>
                <a:gd name="T62" fmla="*/ 166 w 162"/>
                <a:gd name="T63" fmla="*/ 550 h 166"/>
                <a:gd name="T64" fmla="*/ 154 w 162"/>
                <a:gd name="T65" fmla="*/ 514 h 166"/>
                <a:gd name="T66" fmla="*/ 142 w 162"/>
                <a:gd name="T67" fmla="*/ 514 h 166"/>
                <a:gd name="T68" fmla="*/ 139 w 162"/>
                <a:gd name="T69" fmla="*/ 468 h 166"/>
                <a:gd name="T70" fmla="*/ 139 w 162"/>
                <a:gd name="T71" fmla="*/ 375 h 166"/>
                <a:gd name="T72" fmla="*/ 91 w 162"/>
                <a:gd name="T73" fmla="*/ 196 h 166"/>
                <a:gd name="T74" fmla="*/ 4 w 162"/>
                <a:gd name="T75" fmla="*/ 0 h 16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2"/>
                <a:gd name="T115" fmla="*/ 0 h 166"/>
                <a:gd name="T116" fmla="*/ 162 w 162"/>
                <a:gd name="T117" fmla="*/ 166 h 16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2" h="166">
                  <a:moveTo>
                    <a:pt x="4" y="0"/>
                  </a:moveTo>
                  <a:lnTo>
                    <a:pt x="4" y="82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4"/>
                  </a:lnTo>
                  <a:lnTo>
                    <a:pt x="4" y="136"/>
                  </a:lnTo>
                  <a:lnTo>
                    <a:pt x="14" y="140"/>
                  </a:lnTo>
                  <a:lnTo>
                    <a:pt x="26" y="140"/>
                  </a:lnTo>
                  <a:lnTo>
                    <a:pt x="30" y="140"/>
                  </a:lnTo>
                  <a:lnTo>
                    <a:pt x="34" y="134"/>
                  </a:lnTo>
                  <a:lnTo>
                    <a:pt x="38" y="130"/>
                  </a:lnTo>
                  <a:lnTo>
                    <a:pt x="40" y="126"/>
                  </a:lnTo>
                  <a:lnTo>
                    <a:pt x="34" y="126"/>
                  </a:lnTo>
                  <a:lnTo>
                    <a:pt x="44" y="126"/>
                  </a:lnTo>
                  <a:lnTo>
                    <a:pt x="44" y="118"/>
                  </a:lnTo>
                  <a:lnTo>
                    <a:pt x="46" y="112"/>
                  </a:lnTo>
                  <a:lnTo>
                    <a:pt x="50" y="106"/>
                  </a:lnTo>
                  <a:lnTo>
                    <a:pt x="56" y="106"/>
                  </a:lnTo>
                  <a:lnTo>
                    <a:pt x="72" y="106"/>
                  </a:lnTo>
                  <a:lnTo>
                    <a:pt x="88" y="114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8"/>
                  </a:lnTo>
                  <a:lnTo>
                    <a:pt x="98" y="134"/>
                  </a:lnTo>
                  <a:lnTo>
                    <a:pt x="96" y="132"/>
                  </a:lnTo>
                  <a:lnTo>
                    <a:pt x="98" y="140"/>
                  </a:lnTo>
                  <a:lnTo>
                    <a:pt x="102" y="144"/>
                  </a:lnTo>
                  <a:lnTo>
                    <a:pt x="106" y="148"/>
                  </a:lnTo>
                  <a:lnTo>
                    <a:pt x="112" y="152"/>
                  </a:lnTo>
                  <a:lnTo>
                    <a:pt x="128" y="156"/>
                  </a:lnTo>
                  <a:lnTo>
                    <a:pt x="142" y="160"/>
                  </a:lnTo>
                  <a:lnTo>
                    <a:pt x="146" y="162"/>
                  </a:lnTo>
                  <a:lnTo>
                    <a:pt x="148" y="164"/>
                  </a:lnTo>
                  <a:lnTo>
                    <a:pt x="152" y="166"/>
                  </a:lnTo>
                  <a:lnTo>
                    <a:pt x="158" y="164"/>
                  </a:lnTo>
                  <a:lnTo>
                    <a:pt x="160" y="162"/>
                  </a:lnTo>
                  <a:lnTo>
                    <a:pt x="162" y="160"/>
                  </a:lnTo>
                  <a:lnTo>
                    <a:pt x="160" y="156"/>
                  </a:lnTo>
                  <a:lnTo>
                    <a:pt x="158" y="152"/>
                  </a:lnTo>
                  <a:lnTo>
                    <a:pt x="154" y="148"/>
                  </a:lnTo>
                  <a:lnTo>
                    <a:pt x="152" y="144"/>
                  </a:lnTo>
                  <a:lnTo>
                    <a:pt x="146" y="142"/>
                  </a:lnTo>
                  <a:lnTo>
                    <a:pt x="142" y="140"/>
                  </a:lnTo>
                  <a:lnTo>
                    <a:pt x="140" y="130"/>
                  </a:lnTo>
                  <a:lnTo>
                    <a:pt x="138" y="128"/>
                  </a:lnTo>
                  <a:lnTo>
                    <a:pt x="134" y="126"/>
                  </a:lnTo>
                  <a:lnTo>
                    <a:pt x="130" y="126"/>
                  </a:lnTo>
                  <a:lnTo>
                    <a:pt x="126" y="124"/>
                  </a:lnTo>
                  <a:lnTo>
                    <a:pt x="122" y="116"/>
                  </a:lnTo>
                  <a:lnTo>
                    <a:pt x="120" y="112"/>
                  </a:lnTo>
                  <a:lnTo>
                    <a:pt x="120" y="106"/>
                  </a:lnTo>
                  <a:lnTo>
                    <a:pt x="116" y="104"/>
                  </a:lnTo>
                  <a:lnTo>
                    <a:pt x="110" y="100"/>
                  </a:lnTo>
                  <a:lnTo>
                    <a:pt x="102" y="90"/>
                  </a:lnTo>
                  <a:lnTo>
                    <a:pt x="110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0" y="88"/>
                  </a:lnTo>
                  <a:lnTo>
                    <a:pt x="134" y="86"/>
                  </a:lnTo>
                  <a:lnTo>
                    <a:pt x="136" y="82"/>
                  </a:lnTo>
                  <a:lnTo>
                    <a:pt x="130" y="80"/>
                  </a:lnTo>
                  <a:lnTo>
                    <a:pt x="124" y="76"/>
                  </a:lnTo>
                  <a:lnTo>
                    <a:pt x="112" y="70"/>
                  </a:lnTo>
                  <a:lnTo>
                    <a:pt x="104" y="66"/>
                  </a:lnTo>
                  <a:lnTo>
                    <a:pt x="100" y="64"/>
                  </a:lnTo>
                  <a:lnTo>
                    <a:pt x="96" y="62"/>
                  </a:lnTo>
                  <a:lnTo>
                    <a:pt x="92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6" y="56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84" y="40"/>
                  </a:lnTo>
                  <a:lnTo>
                    <a:pt x="60" y="24"/>
                  </a:lnTo>
                  <a:lnTo>
                    <a:pt x="3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36" name="Freeform 36"/>
            <p:cNvSpPr>
              <a:spLocks noChangeAspect="1"/>
            </p:cNvSpPr>
            <p:nvPr/>
          </p:nvSpPr>
          <p:spPr bwMode="auto">
            <a:xfrm>
              <a:off x="3569" y="1772"/>
              <a:ext cx="262" cy="280"/>
            </a:xfrm>
            <a:custGeom>
              <a:avLst/>
              <a:gdLst>
                <a:gd name="T0" fmla="*/ 449 w 256"/>
                <a:gd name="T1" fmla="*/ 216 h 258"/>
                <a:gd name="T2" fmla="*/ 416 w 256"/>
                <a:gd name="T3" fmla="*/ 183 h 258"/>
                <a:gd name="T4" fmla="*/ 390 w 256"/>
                <a:gd name="T5" fmla="*/ 4 h 258"/>
                <a:gd name="T6" fmla="*/ 339 w 256"/>
                <a:gd name="T7" fmla="*/ 2 h 258"/>
                <a:gd name="T8" fmla="*/ 288 w 256"/>
                <a:gd name="T9" fmla="*/ 59 h 258"/>
                <a:gd name="T10" fmla="*/ 271 w 256"/>
                <a:gd name="T11" fmla="*/ 133 h 258"/>
                <a:gd name="T12" fmla="*/ 285 w 256"/>
                <a:gd name="T13" fmla="*/ 254 h 258"/>
                <a:gd name="T14" fmla="*/ 275 w 256"/>
                <a:gd name="T15" fmla="*/ 417 h 258"/>
                <a:gd name="T16" fmla="*/ 259 w 256"/>
                <a:gd name="T17" fmla="*/ 567 h 258"/>
                <a:gd name="T18" fmla="*/ 242 w 256"/>
                <a:gd name="T19" fmla="*/ 667 h 258"/>
                <a:gd name="T20" fmla="*/ 235 w 256"/>
                <a:gd name="T21" fmla="*/ 786 h 258"/>
                <a:gd name="T22" fmla="*/ 231 w 256"/>
                <a:gd name="T23" fmla="*/ 853 h 258"/>
                <a:gd name="T24" fmla="*/ 205 w 256"/>
                <a:gd name="T25" fmla="*/ 853 h 258"/>
                <a:gd name="T26" fmla="*/ 190 w 256"/>
                <a:gd name="T27" fmla="*/ 934 h 258"/>
                <a:gd name="T28" fmla="*/ 166 w 256"/>
                <a:gd name="T29" fmla="*/ 983 h 258"/>
                <a:gd name="T30" fmla="*/ 158 w 256"/>
                <a:gd name="T31" fmla="*/ 1076 h 258"/>
                <a:gd name="T32" fmla="*/ 154 w 256"/>
                <a:gd name="T33" fmla="*/ 1178 h 258"/>
                <a:gd name="T34" fmla="*/ 80 w 256"/>
                <a:gd name="T35" fmla="*/ 1249 h 258"/>
                <a:gd name="T36" fmla="*/ 12 w 256"/>
                <a:gd name="T37" fmla="*/ 1211 h 258"/>
                <a:gd name="T38" fmla="*/ 12 w 256"/>
                <a:gd name="T39" fmla="*/ 1263 h 258"/>
                <a:gd name="T40" fmla="*/ 56 w 256"/>
                <a:gd name="T41" fmla="*/ 1376 h 258"/>
                <a:gd name="T42" fmla="*/ 64 w 256"/>
                <a:gd name="T43" fmla="*/ 1527 h 258"/>
                <a:gd name="T44" fmla="*/ 80 w 256"/>
                <a:gd name="T45" fmla="*/ 1633 h 258"/>
                <a:gd name="T46" fmla="*/ 54 w 256"/>
                <a:gd name="T47" fmla="*/ 1734 h 258"/>
                <a:gd name="T48" fmla="*/ 48 w 256"/>
                <a:gd name="T49" fmla="*/ 1882 h 258"/>
                <a:gd name="T50" fmla="*/ 76 w 256"/>
                <a:gd name="T51" fmla="*/ 1939 h 258"/>
                <a:gd name="T52" fmla="*/ 170 w 256"/>
                <a:gd name="T53" fmla="*/ 1912 h 258"/>
                <a:gd name="T54" fmla="*/ 221 w 256"/>
                <a:gd name="T55" fmla="*/ 2071 h 258"/>
                <a:gd name="T56" fmla="*/ 247 w 256"/>
                <a:gd name="T57" fmla="*/ 2158 h 258"/>
                <a:gd name="T58" fmla="*/ 271 w 256"/>
                <a:gd name="T59" fmla="*/ 2100 h 258"/>
                <a:gd name="T60" fmla="*/ 288 w 256"/>
                <a:gd name="T61" fmla="*/ 2084 h 258"/>
                <a:gd name="T62" fmla="*/ 323 w 256"/>
                <a:gd name="T63" fmla="*/ 2100 h 258"/>
                <a:gd name="T64" fmla="*/ 335 w 256"/>
                <a:gd name="T65" fmla="*/ 1978 h 258"/>
                <a:gd name="T66" fmla="*/ 306 w 256"/>
                <a:gd name="T67" fmla="*/ 1835 h 258"/>
                <a:gd name="T68" fmla="*/ 299 w 256"/>
                <a:gd name="T69" fmla="*/ 1701 h 258"/>
                <a:gd name="T70" fmla="*/ 281 w 256"/>
                <a:gd name="T71" fmla="*/ 1633 h 258"/>
                <a:gd name="T72" fmla="*/ 299 w 256"/>
                <a:gd name="T73" fmla="*/ 1493 h 258"/>
                <a:gd name="T74" fmla="*/ 323 w 256"/>
                <a:gd name="T75" fmla="*/ 1514 h 258"/>
                <a:gd name="T76" fmla="*/ 351 w 256"/>
                <a:gd name="T77" fmla="*/ 1407 h 258"/>
                <a:gd name="T78" fmla="*/ 379 w 256"/>
                <a:gd name="T79" fmla="*/ 1178 h 258"/>
                <a:gd name="T80" fmla="*/ 397 w 256"/>
                <a:gd name="T81" fmla="*/ 1014 h 258"/>
                <a:gd name="T82" fmla="*/ 408 w 256"/>
                <a:gd name="T83" fmla="*/ 830 h 258"/>
                <a:gd name="T84" fmla="*/ 424 w 256"/>
                <a:gd name="T85" fmla="*/ 765 h 258"/>
                <a:gd name="T86" fmla="*/ 372 w 256"/>
                <a:gd name="T87" fmla="*/ 534 h 258"/>
                <a:gd name="T88" fmla="*/ 365 w 256"/>
                <a:gd name="T89" fmla="*/ 453 h 258"/>
                <a:gd name="T90" fmla="*/ 379 w 256"/>
                <a:gd name="T91" fmla="*/ 354 h 258"/>
                <a:gd name="T92" fmla="*/ 397 w 256"/>
                <a:gd name="T93" fmla="*/ 384 h 258"/>
                <a:gd name="T94" fmla="*/ 439 w 256"/>
                <a:gd name="T95" fmla="*/ 354 h 2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6"/>
                <a:gd name="T145" fmla="*/ 0 h 258"/>
                <a:gd name="T146" fmla="*/ 256 w 256"/>
                <a:gd name="T147" fmla="*/ 258 h 2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6" h="258">
                  <a:moveTo>
                    <a:pt x="254" y="30"/>
                  </a:moveTo>
                  <a:lnTo>
                    <a:pt x="250" y="28"/>
                  </a:lnTo>
                  <a:lnTo>
                    <a:pt x="246" y="26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22"/>
                  </a:lnTo>
                  <a:lnTo>
                    <a:pt x="224" y="18"/>
                  </a:lnTo>
                  <a:lnTo>
                    <a:pt x="220" y="10"/>
                  </a:lnTo>
                  <a:lnTo>
                    <a:pt x="214" y="4"/>
                  </a:lnTo>
                  <a:lnTo>
                    <a:pt x="206" y="0"/>
                  </a:lnTo>
                  <a:lnTo>
                    <a:pt x="196" y="0"/>
                  </a:lnTo>
                  <a:lnTo>
                    <a:pt x="186" y="2"/>
                  </a:lnTo>
                  <a:lnTo>
                    <a:pt x="176" y="2"/>
                  </a:lnTo>
                  <a:lnTo>
                    <a:pt x="164" y="4"/>
                  </a:lnTo>
                  <a:lnTo>
                    <a:pt x="158" y="6"/>
                  </a:lnTo>
                  <a:lnTo>
                    <a:pt x="152" y="8"/>
                  </a:lnTo>
                  <a:lnTo>
                    <a:pt x="150" y="12"/>
                  </a:lnTo>
                  <a:lnTo>
                    <a:pt x="148" y="16"/>
                  </a:lnTo>
                  <a:lnTo>
                    <a:pt x="150" y="20"/>
                  </a:lnTo>
                  <a:lnTo>
                    <a:pt x="152" y="24"/>
                  </a:lnTo>
                  <a:lnTo>
                    <a:pt x="156" y="30"/>
                  </a:lnTo>
                  <a:lnTo>
                    <a:pt x="158" y="36"/>
                  </a:lnTo>
                  <a:lnTo>
                    <a:pt x="156" y="42"/>
                  </a:lnTo>
                  <a:lnTo>
                    <a:pt x="150" y="50"/>
                  </a:lnTo>
                  <a:lnTo>
                    <a:pt x="146" y="56"/>
                  </a:lnTo>
                  <a:lnTo>
                    <a:pt x="142" y="64"/>
                  </a:lnTo>
                  <a:lnTo>
                    <a:pt x="142" y="68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34" y="80"/>
                  </a:lnTo>
                  <a:lnTo>
                    <a:pt x="132" y="86"/>
                  </a:lnTo>
                  <a:lnTo>
                    <a:pt x="130" y="90"/>
                  </a:lnTo>
                  <a:lnTo>
                    <a:pt x="130" y="94"/>
                  </a:lnTo>
                  <a:lnTo>
                    <a:pt x="134" y="96"/>
                  </a:lnTo>
                  <a:lnTo>
                    <a:pt x="132" y="100"/>
                  </a:lnTo>
                  <a:lnTo>
                    <a:pt x="128" y="102"/>
                  </a:lnTo>
                  <a:lnTo>
                    <a:pt x="122" y="102"/>
                  </a:lnTo>
                  <a:lnTo>
                    <a:pt x="114" y="102"/>
                  </a:lnTo>
                  <a:lnTo>
                    <a:pt x="112" y="102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4" y="112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2" y="116"/>
                  </a:lnTo>
                  <a:lnTo>
                    <a:pt x="88" y="120"/>
                  </a:lnTo>
                  <a:lnTo>
                    <a:pt x="86" y="124"/>
                  </a:lnTo>
                  <a:lnTo>
                    <a:pt x="88" y="128"/>
                  </a:lnTo>
                  <a:lnTo>
                    <a:pt x="90" y="134"/>
                  </a:lnTo>
                  <a:lnTo>
                    <a:pt x="90" y="136"/>
                  </a:lnTo>
                  <a:lnTo>
                    <a:pt x="86" y="140"/>
                  </a:lnTo>
                  <a:lnTo>
                    <a:pt x="72" y="144"/>
                  </a:lnTo>
                  <a:lnTo>
                    <a:pt x="58" y="148"/>
                  </a:lnTo>
                  <a:lnTo>
                    <a:pt x="46" y="148"/>
                  </a:lnTo>
                  <a:lnTo>
                    <a:pt x="36" y="148"/>
                  </a:lnTo>
                  <a:lnTo>
                    <a:pt x="24" y="146"/>
                  </a:lnTo>
                  <a:lnTo>
                    <a:pt x="12" y="144"/>
                  </a:lnTo>
                  <a:lnTo>
                    <a:pt x="0" y="142"/>
                  </a:lnTo>
                  <a:lnTo>
                    <a:pt x="6" y="144"/>
                  </a:lnTo>
                  <a:lnTo>
                    <a:pt x="12" y="150"/>
                  </a:lnTo>
                  <a:lnTo>
                    <a:pt x="18" y="158"/>
                  </a:lnTo>
                  <a:lnTo>
                    <a:pt x="24" y="164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36" y="174"/>
                  </a:lnTo>
                  <a:lnTo>
                    <a:pt x="38" y="182"/>
                  </a:lnTo>
                  <a:lnTo>
                    <a:pt x="44" y="186"/>
                  </a:lnTo>
                  <a:lnTo>
                    <a:pt x="48" y="190"/>
                  </a:lnTo>
                  <a:lnTo>
                    <a:pt x="46" y="194"/>
                  </a:lnTo>
                  <a:lnTo>
                    <a:pt x="42" y="196"/>
                  </a:lnTo>
                  <a:lnTo>
                    <a:pt x="32" y="202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4"/>
                  </a:lnTo>
                  <a:lnTo>
                    <a:pt x="32" y="230"/>
                  </a:lnTo>
                  <a:lnTo>
                    <a:pt x="36" y="230"/>
                  </a:lnTo>
                  <a:lnTo>
                    <a:pt x="44" y="232"/>
                  </a:lnTo>
                  <a:lnTo>
                    <a:pt x="76" y="232"/>
                  </a:lnTo>
                  <a:lnTo>
                    <a:pt x="86" y="230"/>
                  </a:lnTo>
                  <a:lnTo>
                    <a:pt x="94" y="228"/>
                  </a:lnTo>
                  <a:lnTo>
                    <a:pt x="110" y="222"/>
                  </a:lnTo>
                  <a:lnTo>
                    <a:pt x="116" y="236"/>
                  </a:lnTo>
                  <a:lnTo>
                    <a:pt x="122" y="246"/>
                  </a:lnTo>
                  <a:lnTo>
                    <a:pt x="126" y="250"/>
                  </a:lnTo>
                  <a:lnTo>
                    <a:pt x="130" y="254"/>
                  </a:lnTo>
                  <a:lnTo>
                    <a:pt x="136" y="256"/>
                  </a:lnTo>
                  <a:lnTo>
                    <a:pt x="146" y="258"/>
                  </a:lnTo>
                  <a:lnTo>
                    <a:pt x="146" y="252"/>
                  </a:lnTo>
                  <a:lnTo>
                    <a:pt x="148" y="250"/>
                  </a:lnTo>
                  <a:lnTo>
                    <a:pt x="150" y="248"/>
                  </a:lnTo>
                  <a:lnTo>
                    <a:pt x="154" y="248"/>
                  </a:lnTo>
                  <a:lnTo>
                    <a:pt x="158" y="248"/>
                  </a:lnTo>
                  <a:lnTo>
                    <a:pt x="162" y="250"/>
                  </a:lnTo>
                  <a:lnTo>
                    <a:pt x="166" y="252"/>
                  </a:lnTo>
                  <a:lnTo>
                    <a:pt x="178" y="250"/>
                  </a:lnTo>
                  <a:lnTo>
                    <a:pt x="184" y="246"/>
                  </a:lnTo>
                  <a:lnTo>
                    <a:pt x="186" y="242"/>
                  </a:lnTo>
                  <a:lnTo>
                    <a:pt x="184" y="234"/>
                  </a:lnTo>
                  <a:lnTo>
                    <a:pt x="180" y="228"/>
                  </a:lnTo>
                  <a:lnTo>
                    <a:pt x="170" y="220"/>
                  </a:lnTo>
                  <a:lnTo>
                    <a:pt x="168" y="218"/>
                  </a:lnTo>
                  <a:lnTo>
                    <a:pt x="166" y="214"/>
                  </a:lnTo>
                  <a:lnTo>
                    <a:pt x="166" y="206"/>
                  </a:lnTo>
                  <a:lnTo>
                    <a:pt x="164" y="204"/>
                  </a:lnTo>
                  <a:lnTo>
                    <a:pt x="160" y="202"/>
                  </a:lnTo>
                  <a:lnTo>
                    <a:pt x="156" y="198"/>
                  </a:lnTo>
                  <a:lnTo>
                    <a:pt x="154" y="194"/>
                  </a:lnTo>
                  <a:lnTo>
                    <a:pt x="156" y="190"/>
                  </a:lnTo>
                  <a:lnTo>
                    <a:pt x="160" y="184"/>
                  </a:lnTo>
                  <a:lnTo>
                    <a:pt x="164" y="178"/>
                  </a:lnTo>
                  <a:lnTo>
                    <a:pt x="168" y="176"/>
                  </a:lnTo>
                  <a:lnTo>
                    <a:pt x="174" y="178"/>
                  </a:lnTo>
                  <a:lnTo>
                    <a:pt x="178" y="180"/>
                  </a:lnTo>
                  <a:lnTo>
                    <a:pt x="182" y="180"/>
                  </a:lnTo>
                  <a:lnTo>
                    <a:pt x="186" y="176"/>
                  </a:lnTo>
                  <a:lnTo>
                    <a:pt x="192" y="168"/>
                  </a:lnTo>
                  <a:lnTo>
                    <a:pt x="202" y="156"/>
                  </a:lnTo>
                  <a:lnTo>
                    <a:pt x="206" y="150"/>
                  </a:lnTo>
                  <a:lnTo>
                    <a:pt x="208" y="140"/>
                  </a:lnTo>
                  <a:lnTo>
                    <a:pt x="212" y="134"/>
                  </a:lnTo>
                  <a:lnTo>
                    <a:pt x="216" y="128"/>
                  </a:lnTo>
                  <a:lnTo>
                    <a:pt x="218" y="122"/>
                  </a:lnTo>
                  <a:lnTo>
                    <a:pt x="222" y="118"/>
                  </a:lnTo>
                  <a:lnTo>
                    <a:pt x="222" y="102"/>
                  </a:lnTo>
                  <a:lnTo>
                    <a:pt x="224" y="98"/>
                  </a:lnTo>
                  <a:lnTo>
                    <a:pt x="228" y="96"/>
                  </a:lnTo>
                  <a:lnTo>
                    <a:pt x="230" y="94"/>
                  </a:lnTo>
                  <a:lnTo>
                    <a:pt x="232" y="90"/>
                  </a:lnTo>
                  <a:lnTo>
                    <a:pt x="222" y="86"/>
                  </a:lnTo>
                  <a:lnTo>
                    <a:pt x="212" y="76"/>
                  </a:lnTo>
                  <a:lnTo>
                    <a:pt x="204" y="64"/>
                  </a:lnTo>
                  <a:lnTo>
                    <a:pt x="202" y="60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8" y="52"/>
                  </a:lnTo>
                  <a:lnTo>
                    <a:pt x="204" y="46"/>
                  </a:lnTo>
                  <a:lnTo>
                    <a:pt x="208" y="42"/>
                  </a:lnTo>
                  <a:lnTo>
                    <a:pt x="212" y="44"/>
                  </a:lnTo>
                  <a:lnTo>
                    <a:pt x="216" y="46"/>
                  </a:lnTo>
                  <a:lnTo>
                    <a:pt x="218" y="46"/>
                  </a:lnTo>
                  <a:lnTo>
                    <a:pt x="222" y="48"/>
                  </a:lnTo>
                  <a:lnTo>
                    <a:pt x="232" y="46"/>
                  </a:lnTo>
                  <a:lnTo>
                    <a:pt x="240" y="42"/>
                  </a:lnTo>
                  <a:lnTo>
                    <a:pt x="256" y="30"/>
                  </a:lnTo>
                  <a:lnTo>
                    <a:pt x="25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37" name="Freeform 37"/>
            <p:cNvSpPr>
              <a:spLocks noChangeAspect="1"/>
            </p:cNvSpPr>
            <p:nvPr/>
          </p:nvSpPr>
          <p:spPr bwMode="auto">
            <a:xfrm>
              <a:off x="4621" y="1732"/>
              <a:ext cx="70" cy="90"/>
            </a:xfrm>
            <a:custGeom>
              <a:avLst/>
              <a:gdLst>
                <a:gd name="T0" fmla="*/ 16 w 68"/>
                <a:gd name="T1" fmla="*/ 0 h 84"/>
                <a:gd name="T2" fmla="*/ 44 w 68"/>
                <a:gd name="T3" fmla="*/ 4 h 84"/>
                <a:gd name="T4" fmla="*/ 44 w 68"/>
                <a:gd name="T5" fmla="*/ 6 h 84"/>
                <a:gd name="T6" fmla="*/ 16 w 68"/>
                <a:gd name="T7" fmla="*/ 62 h 84"/>
                <a:gd name="T8" fmla="*/ 12 w 68"/>
                <a:gd name="T9" fmla="*/ 71 h 84"/>
                <a:gd name="T10" fmla="*/ 0 w 68"/>
                <a:gd name="T11" fmla="*/ 71 h 84"/>
                <a:gd name="T12" fmla="*/ 0 w 68"/>
                <a:gd name="T13" fmla="*/ 93 h 84"/>
                <a:gd name="T14" fmla="*/ 2 w 68"/>
                <a:gd name="T15" fmla="*/ 123 h 84"/>
                <a:gd name="T16" fmla="*/ 4 w 68"/>
                <a:gd name="T17" fmla="*/ 144 h 84"/>
                <a:gd name="T18" fmla="*/ 6 w 68"/>
                <a:gd name="T19" fmla="*/ 190 h 84"/>
                <a:gd name="T20" fmla="*/ 8 w 68"/>
                <a:gd name="T21" fmla="*/ 272 h 84"/>
                <a:gd name="T22" fmla="*/ 14 w 68"/>
                <a:gd name="T23" fmla="*/ 369 h 84"/>
                <a:gd name="T24" fmla="*/ 48 w 68"/>
                <a:gd name="T25" fmla="*/ 469 h 84"/>
                <a:gd name="T26" fmla="*/ 52 w 68"/>
                <a:gd name="T27" fmla="*/ 494 h 84"/>
                <a:gd name="T28" fmla="*/ 64 w 68"/>
                <a:gd name="T29" fmla="*/ 502 h 84"/>
                <a:gd name="T30" fmla="*/ 84 w 68"/>
                <a:gd name="T31" fmla="*/ 494 h 84"/>
                <a:gd name="T32" fmla="*/ 116 w 68"/>
                <a:gd name="T33" fmla="*/ 469 h 84"/>
                <a:gd name="T34" fmla="*/ 134 w 68"/>
                <a:gd name="T35" fmla="*/ 437 h 84"/>
                <a:gd name="T36" fmla="*/ 142 w 68"/>
                <a:gd name="T37" fmla="*/ 409 h 84"/>
                <a:gd name="T38" fmla="*/ 142 w 68"/>
                <a:gd name="T39" fmla="*/ 384 h 84"/>
                <a:gd name="T40" fmla="*/ 142 w 68"/>
                <a:gd name="T41" fmla="*/ 334 h 84"/>
                <a:gd name="T42" fmla="*/ 130 w 68"/>
                <a:gd name="T43" fmla="*/ 289 h 84"/>
                <a:gd name="T44" fmla="*/ 119 w 68"/>
                <a:gd name="T45" fmla="*/ 228 h 84"/>
                <a:gd name="T46" fmla="*/ 101 w 68"/>
                <a:gd name="T47" fmla="*/ 177 h 84"/>
                <a:gd name="T48" fmla="*/ 16 w 68"/>
                <a:gd name="T49" fmla="*/ 0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84"/>
                <a:gd name="T77" fmla="*/ 68 w 68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84">
                  <a:moveTo>
                    <a:pt x="16" y="0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6" y="32"/>
                  </a:lnTo>
                  <a:lnTo>
                    <a:pt x="8" y="46"/>
                  </a:lnTo>
                  <a:lnTo>
                    <a:pt x="14" y="62"/>
                  </a:lnTo>
                  <a:lnTo>
                    <a:pt x="22" y="78"/>
                  </a:lnTo>
                  <a:lnTo>
                    <a:pt x="26" y="82"/>
                  </a:lnTo>
                  <a:lnTo>
                    <a:pt x="32" y="84"/>
                  </a:lnTo>
                  <a:lnTo>
                    <a:pt x="42" y="82"/>
                  </a:lnTo>
                  <a:lnTo>
                    <a:pt x="54" y="78"/>
                  </a:lnTo>
                  <a:lnTo>
                    <a:pt x="64" y="72"/>
                  </a:lnTo>
                  <a:lnTo>
                    <a:pt x="68" y="68"/>
                  </a:lnTo>
                  <a:lnTo>
                    <a:pt x="68" y="64"/>
                  </a:lnTo>
                  <a:lnTo>
                    <a:pt x="68" y="56"/>
                  </a:lnTo>
                  <a:lnTo>
                    <a:pt x="62" y="48"/>
                  </a:lnTo>
                  <a:lnTo>
                    <a:pt x="56" y="38"/>
                  </a:lnTo>
                  <a:lnTo>
                    <a:pt x="48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38" name="Freeform 38"/>
            <p:cNvSpPr>
              <a:spLocks noChangeAspect="1"/>
            </p:cNvSpPr>
            <p:nvPr/>
          </p:nvSpPr>
          <p:spPr bwMode="auto">
            <a:xfrm>
              <a:off x="4560" y="1640"/>
              <a:ext cx="81" cy="109"/>
            </a:xfrm>
            <a:custGeom>
              <a:avLst/>
              <a:gdLst>
                <a:gd name="T0" fmla="*/ 100 w 80"/>
                <a:gd name="T1" fmla="*/ 800 h 100"/>
                <a:gd name="T2" fmla="*/ 92 w 80"/>
                <a:gd name="T3" fmla="*/ 718 h 100"/>
                <a:gd name="T4" fmla="*/ 84 w 80"/>
                <a:gd name="T5" fmla="*/ 659 h 100"/>
                <a:gd name="T6" fmla="*/ 86 w 80"/>
                <a:gd name="T7" fmla="*/ 621 h 100"/>
                <a:gd name="T8" fmla="*/ 88 w 80"/>
                <a:gd name="T9" fmla="*/ 605 h 100"/>
                <a:gd name="T10" fmla="*/ 96 w 80"/>
                <a:gd name="T11" fmla="*/ 543 h 100"/>
                <a:gd name="T12" fmla="*/ 104 w 80"/>
                <a:gd name="T13" fmla="*/ 509 h 100"/>
                <a:gd name="T14" fmla="*/ 106 w 80"/>
                <a:gd name="T15" fmla="*/ 476 h 100"/>
                <a:gd name="T16" fmla="*/ 106 w 80"/>
                <a:gd name="T17" fmla="*/ 437 h 100"/>
                <a:gd name="T18" fmla="*/ 106 w 80"/>
                <a:gd name="T19" fmla="*/ 378 h 100"/>
                <a:gd name="T20" fmla="*/ 104 w 80"/>
                <a:gd name="T21" fmla="*/ 340 h 100"/>
                <a:gd name="T22" fmla="*/ 100 w 80"/>
                <a:gd name="T23" fmla="*/ 296 h 100"/>
                <a:gd name="T24" fmla="*/ 100 w 80"/>
                <a:gd name="T25" fmla="*/ 246 h 100"/>
                <a:gd name="T26" fmla="*/ 100 w 80"/>
                <a:gd name="T27" fmla="*/ 174 h 100"/>
                <a:gd name="T28" fmla="*/ 104 w 80"/>
                <a:gd name="T29" fmla="*/ 89 h 100"/>
                <a:gd name="T30" fmla="*/ 100 w 80"/>
                <a:gd name="T31" fmla="*/ 0 h 100"/>
                <a:gd name="T32" fmla="*/ 100 w 80"/>
                <a:gd name="T33" fmla="*/ 4 h 100"/>
                <a:gd name="T34" fmla="*/ 96 w 80"/>
                <a:gd name="T35" fmla="*/ 63 h 100"/>
                <a:gd name="T36" fmla="*/ 92 w 80"/>
                <a:gd name="T37" fmla="*/ 75 h 100"/>
                <a:gd name="T38" fmla="*/ 88 w 80"/>
                <a:gd name="T39" fmla="*/ 63 h 100"/>
                <a:gd name="T40" fmla="*/ 84 w 80"/>
                <a:gd name="T41" fmla="*/ 2 h 100"/>
                <a:gd name="T42" fmla="*/ 76 w 80"/>
                <a:gd name="T43" fmla="*/ 126 h 100"/>
                <a:gd name="T44" fmla="*/ 72 w 80"/>
                <a:gd name="T45" fmla="*/ 190 h 100"/>
                <a:gd name="T46" fmla="*/ 70 w 80"/>
                <a:gd name="T47" fmla="*/ 226 h 100"/>
                <a:gd name="T48" fmla="*/ 72 w 80"/>
                <a:gd name="T49" fmla="*/ 286 h 100"/>
                <a:gd name="T50" fmla="*/ 34 w 80"/>
                <a:gd name="T51" fmla="*/ 286 h 100"/>
                <a:gd name="T52" fmla="*/ 28 w 80"/>
                <a:gd name="T53" fmla="*/ 268 h 100"/>
                <a:gd name="T54" fmla="*/ 24 w 80"/>
                <a:gd name="T55" fmla="*/ 246 h 100"/>
                <a:gd name="T56" fmla="*/ 12 w 80"/>
                <a:gd name="T57" fmla="*/ 378 h 100"/>
                <a:gd name="T58" fmla="*/ 4 w 80"/>
                <a:gd name="T59" fmla="*/ 489 h 100"/>
                <a:gd name="T60" fmla="*/ 0 w 80"/>
                <a:gd name="T61" fmla="*/ 566 h 100"/>
                <a:gd name="T62" fmla="*/ 10 w 80"/>
                <a:gd name="T63" fmla="*/ 581 h 100"/>
                <a:gd name="T64" fmla="*/ 18 w 80"/>
                <a:gd name="T65" fmla="*/ 621 h 100"/>
                <a:gd name="T66" fmla="*/ 26 w 80"/>
                <a:gd name="T67" fmla="*/ 718 h 100"/>
                <a:gd name="T68" fmla="*/ 30 w 80"/>
                <a:gd name="T69" fmla="*/ 806 h 100"/>
                <a:gd name="T70" fmla="*/ 26 w 80"/>
                <a:gd name="T71" fmla="*/ 853 h 100"/>
                <a:gd name="T72" fmla="*/ 26 w 80"/>
                <a:gd name="T73" fmla="*/ 879 h 100"/>
                <a:gd name="T74" fmla="*/ 28 w 80"/>
                <a:gd name="T75" fmla="*/ 894 h 100"/>
                <a:gd name="T76" fmla="*/ 34 w 80"/>
                <a:gd name="T77" fmla="*/ 930 h 100"/>
                <a:gd name="T78" fmla="*/ 74 w 80"/>
                <a:gd name="T79" fmla="*/ 930 h 100"/>
                <a:gd name="T80" fmla="*/ 86 w 80"/>
                <a:gd name="T81" fmla="*/ 950 h 100"/>
                <a:gd name="T82" fmla="*/ 86 w 80"/>
                <a:gd name="T83" fmla="*/ 894 h 100"/>
                <a:gd name="T84" fmla="*/ 98 w 80"/>
                <a:gd name="T85" fmla="*/ 894 h 100"/>
                <a:gd name="T86" fmla="*/ 102 w 80"/>
                <a:gd name="T87" fmla="*/ 879 h 100"/>
                <a:gd name="T88" fmla="*/ 104 w 80"/>
                <a:gd name="T89" fmla="*/ 853 h 100"/>
                <a:gd name="T90" fmla="*/ 104 w 80"/>
                <a:gd name="T91" fmla="*/ 820 h 100"/>
                <a:gd name="T92" fmla="*/ 102 w 80"/>
                <a:gd name="T93" fmla="*/ 800 h 100"/>
                <a:gd name="T94" fmla="*/ 100 w 80"/>
                <a:gd name="T95" fmla="*/ 80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00"/>
                <a:gd name="T146" fmla="*/ 80 w 80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00">
                  <a:moveTo>
                    <a:pt x="74" y="84"/>
                  </a:moveTo>
                  <a:lnTo>
                    <a:pt x="66" y="76"/>
                  </a:lnTo>
                  <a:lnTo>
                    <a:pt x="58" y="70"/>
                  </a:lnTo>
                  <a:lnTo>
                    <a:pt x="60" y="66"/>
                  </a:lnTo>
                  <a:lnTo>
                    <a:pt x="62" y="64"/>
                  </a:lnTo>
                  <a:lnTo>
                    <a:pt x="70" y="58"/>
                  </a:lnTo>
                  <a:lnTo>
                    <a:pt x="78" y="54"/>
                  </a:lnTo>
                  <a:lnTo>
                    <a:pt x="80" y="50"/>
                  </a:lnTo>
                  <a:lnTo>
                    <a:pt x="80" y="46"/>
                  </a:lnTo>
                  <a:lnTo>
                    <a:pt x="80" y="40"/>
                  </a:lnTo>
                  <a:lnTo>
                    <a:pt x="78" y="36"/>
                  </a:lnTo>
                  <a:lnTo>
                    <a:pt x="74" y="32"/>
                  </a:lnTo>
                  <a:lnTo>
                    <a:pt x="74" y="26"/>
                  </a:lnTo>
                  <a:lnTo>
                    <a:pt x="74" y="18"/>
                  </a:lnTo>
                  <a:lnTo>
                    <a:pt x="78" y="10"/>
                  </a:lnTo>
                  <a:lnTo>
                    <a:pt x="74" y="0"/>
                  </a:lnTo>
                  <a:lnTo>
                    <a:pt x="74" y="4"/>
                  </a:lnTo>
                  <a:lnTo>
                    <a:pt x="70" y="6"/>
                  </a:lnTo>
                  <a:lnTo>
                    <a:pt x="66" y="8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0" y="14"/>
                  </a:lnTo>
                  <a:lnTo>
                    <a:pt x="46" y="20"/>
                  </a:lnTo>
                  <a:lnTo>
                    <a:pt x="44" y="24"/>
                  </a:lnTo>
                  <a:lnTo>
                    <a:pt x="46" y="30"/>
                  </a:lnTo>
                  <a:lnTo>
                    <a:pt x="34" y="30"/>
                  </a:lnTo>
                  <a:lnTo>
                    <a:pt x="28" y="28"/>
                  </a:lnTo>
                  <a:lnTo>
                    <a:pt x="24" y="26"/>
                  </a:lnTo>
                  <a:lnTo>
                    <a:pt x="12" y="40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10" y="62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6"/>
                  </a:lnTo>
                  <a:lnTo>
                    <a:pt x="26" y="90"/>
                  </a:lnTo>
                  <a:lnTo>
                    <a:pt x="26" y="94"/>
                  </a:lnTo>
                  <a:lnTo>
                    <a:pt x="28" y="96"/>
                  </a:lnTo>
                  <a:lnTo>
                    <a:pt x="34" y="98"/>
                  </a:lnTo>
                  <a:lnTo>
                    <a:pt x="48" y="98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72" y="96"/>
                  </a:lnTo>
                  <a:lnTo>
                    <a:pt x="76" y="94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6" y="84"/>
                  </a:lnTo>
                  <a:lnTo>
                    <a:pt x="74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39" name="Freeform 39"/>
            <p:cNvSpPr>
              <a:spLocks noChangeAspect="1"/>
            </p:cNvSpPr>
            <p:nvPr/>
          </p:nvSpPr>
          <p:spPr bwMode="auto">
            <a:xfrm>
              <a:off x="4607" y="2020"/>
              <a:ext cx="27" cy="66"/>
            </a:xfrm>
            <a:custGeom>
              <a:avLst/>
              <a:gdLst>
                <a:gd name="T0" fmla="*/ 65 w 26"/>
                <a:gd name="T1" fmla="*/ 0 h 60"/>
                <a:gd name="T2" fmla="*/ 65 w 26"/>
                <a:gd name="T3" fmla="*/ 174 h 60"/>
                <a:gd name="T4" fmla="*/ 61 w 26"/>
                <a:gd name="T5" fmla="*/ 428 h 60"/>
                <a:gd name="T6" fmla="*/ 49 w 26"/>
                <a:gd name="T7" fmla="*/ 723 h 60"/>
                <a:gd name="T8" fmla="*/ 6 w 26"/>
                <a:gd name="T9" fmla="*/ 570 h 60"/>
                <a:gd name="T10" fmla="*/ 2 w 26"/>
                <a:gd name="T11" fmla="*/ 509 h 60"/>
                <a:gd name="T12" fmla="*/ 0 w 26"/>
                <a:gd name="T13" fmla="*/ 428 h 60"/>
                <a:gd name="T14" fmla="*/ 0 w 26"/>
                <a:gd name="T15" fmla="*/ 262 h 60"/>
                <a:gd name="T16" fmla="*/ 6 w 26"/>
                <a:gd name="T17" fmla="*/ 144 h 60"/>
                <a:gd name="T18" fmla="*/ 10 w 26"/>
                <a:gd name="T19" fmla="*/ 81 h 60"/>
                <a:gd name="T20" fmla="*/ 41 w 26"/>
                <a:gd name="T21" fmla="*/ 4 h 60"/>
                <a:gd name="T22" fmla="*/ 53 w 26"/>
                <a:gd name="T23" fmla="*/ 2 h 60"/>
                <a:gd name="T24" fmla="*/ 65 w 26"/>
                <a:gd name="T25" fmla="*/ 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60"/>
                <a:gd name="T41" fmla="*/ 26 w 26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60">
                  <a:moveTo>
                    <a:pt x="26" y="0"/>
                  </a:moveTo>
                  <a:lnTo>
                    <a:pt x="26" y="14"/>
                  </a:lnTo>
                  <a:lnTo>
                    <a:pt x="24" y="36"/>
                  </a:lnTo>
                  <a:lnTo>
                    <a:pt x="18" y="60"/>
                  </a:lnTo>
                  <a:lnTo>
                    <a:pt x="6" y="48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6" y="12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0" name="Freeform 40"/>
            <p:cNvSpPr>
              <a:spLocks noChangeAspect="1"/>
            </p:cNvSpPr>
            <p:nvPr/>
          </p:nvSpPr>
          <p:spPr bwMode="auto">
            <a:xfrm>
              <a:off x="4425" y="2129"/>
              <a:ext cx="39" cy="41"/>
            </a:xfrm>
            <a:custGeom>
              <a:avLst/>
              <a:gdLst>
                <a:gd name="T0" fmla="*/ 46 w 38"/>
                <a:gd name="T1" fmla="*/ 272 h 38"/>
                <a:gd name="T2" fmla="*/ 14 w 38"/>
                <a:gd name="T3" fmla="*/ 260 h 38"/>
                <a:gd name="T4" fmla="*/ 6 w 38"/>
                <a:gd name="T5" fmla="*/ 234 h 38"/>
                <a:gd name="T6" fmla="*/ 2 w 38"/>
                <a:gd name="T7" fmla="*/ 186 h 38"/>
                <a:gd name="T8" fmla="*/ 0 w 38"/>
                <a:gd name="T9" fmla="*/ 147 h 38"/>
                <a:gd name="T10" fmla="*/ 2 w 38"/>
                <a:gd name="T11" fmla="*/ 113 h 38"/>
                <a:gd name="T12" fmla="*/ 4 w 38"/>
                <a:gd name="T13" fmla="*/ 83 h 38"/>
                <a:gd name="T14" fmla="*/ 14 w 38"/>
                <a:gd name="T15" fmla="*/ 6 h 38"/>
                <a:gd name="T16" fmla="*/ 54 w 38"/>
                <a:gd name="T17" fmla="*/ 2 h 38"/>
                <a:gd name="T18" fmla="*/ 70 w 38"/>
                <a:gd name="T19" fmla="*/ 0 h 38"/>
                <a:gd name="T20" fmla="*/ 66 w 38"/>
                <a:gd name="T21" fmla="*/ 71 h 38"/>
                <a:gd name="T22" fmla="*/ 58 w 38"/>
                <a:gd name="T23" fmla="*/ 159 h 38"/>
                <a:gd name="T24" fmla="*/ 52 w 38"/>
                <a:gd name="T25" fmla="*/ 245 h 38"/>
                <a:gd name="T26" fmla="*/ 50 w 38"/>
                <a:gd name="T27" fmla="*/ 260 h 38"/>
                <a:gd name="T28" fmla="*/ 46 w 38"/>
                <a:gd name="T29" fmla="*/ 272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8"/>
                <a:gd name="T46" fmla="*/ 0 h 38"/>
                <a:gd name="T47" fmla="*/ 38 w 38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8" h="38">
                  <a:moveTo>
                    <a:pt x="20" y="38"/>
                  </a:moveTo>
                  <a:lnTo>
                    <a:pt x="14" y="36"/>
                  </a:lnTo>
                  <a:lnTo>
                    <a:pt x="6" y="32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4" y="6"/>
                  </a:lnTo>
                  <a:lnTo>
                    <a:pt x="28" y="2"/>
                  </a:lnTo>
                  <a:lnTo>
                    <a:pt x="38" y="0"/>
                  </a:lnTo>
                  <a:lnTo>
                    <a:pt x="36" y="10"/>
                  </a:lnTo>
                  <a:lnTo>
                    <a:pt x="32" y="22"/>
                  </a:lnTo>
                  <a:lnTo>
                    <a:pt x="26" y="34"/>
                  </a:lnTo>
                  <a:lnTo>
                    <a:pt x="24" y="36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1" name="Freeform 41"/>
            <p:cNvSpPr>
              <a:spLocks noChangeAspect="1"/>
            </p:cNvSpPr>
            <p:nvPr/>
          </p:nvSpPr>
          <p:spPr bwMode="auto">
            <a:xfrm>
              <a:off x="4251" y="2526"/>
              <a:ext cx="14" cy="17"/>
            </a:xfrm>
            <a:custGeom>
              <a:avLst/>
              <a:gdLst>
                <a:gd name="T0" fmla="*/ 14 w 14"/>
                <a:gd name="T1" fmla="*/ 50 h 16"/>
                <a:gd name="T2" fmla="*/ 12 w 14"/>
                <a:gd name="T3" fmla="*/ 63 h 16"/>
                <a:gd name="T4" fmla="*/ 10 w 14"/>
                <a:gd name="T5" fmla="*/ 71 h 16"/>
                <a:gd name="T6" fmla="*/ 6 w 14"/>
                <a:gd name="T7" fmla="*/ 63 h 16"/>
                <a:gd name="T8" fmla="*/ 2 w 14"/>
                <a:gd name="T9" fmla="*/ 50 h 16"/>
                <a:gd name="T10" fmla="*/ 2 w 14"/>
                <a:gd name="T11" fmla="*/ 6 h 16"/>
                <a:gd name="T12" fmla="*/ 0 w 14"/>
                <a:gd name="T13" fmla="*/ 0 h 16"/>
                <a:gd name="T14" fmla="*/ 8 w 14"/>
                <a:gd name="T15" fmla="*/ 4 h 16"/>
                <a:gd name="T16" fmla="*/ 12 w 14"/>
                <a:gd name="T17" fmla="*/ 6 h 16"/>
                <a:gd name="T18" fmla="*/ 14 w 14"/>
                <a:gd name="T19" fmla="*/ 5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10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2" y="10"/>
                  </a:lnTo>
                  <a:lnTo>
                    <a:pt x="2" y="6"/>
                  </a:lnTo>
                  <a:lnTo>
                    <a:pt x="0" y="0"/>
                  </a:lnTo>
                  <a:lnTo>
                    <a:pt x="8" y="4"/>
                  </a:lnTo>
                  <a:lnTo>
                    <a:pt x="12" y="6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2" name="Freeform 42"/>
            <p:cNvSpPr>
              <a:spLocks noChangeAspect="1"/>
            </p:cNvSpPr>
            <p:nvPr/>
          </p:nvSpPr>
          <p:spPr bwMode="auto">
            <a:xfrm>
              <a:off x="4863" y="3418"/>
              <a:ext cx="71" cy="68"/>
            </a:xfrm>
            <a:custGeom>
              <a:avLst/>
              <a:gdLst>
                <a:gd name="T0" fmla="*/ 18 w 70"/>
                <a:gd name="T1" fmla="*/ 2 h 62"/>
                <a:gd name="T2" fmla="*/ 26 w 70"/>
                <a:gd name="T3" fmla="*/ 104 h 62"/>
                <a:gd name="T4" fmla="*/ 30 w 70"/>
                <a:gd name="T5" fmla="*/ 125 h 62"/>
                <a:gd name="T6" fmla="*/ 34 w 70"/>
                <a:gd name="T7" fmla="*/ 150 h 62"/>
                <a:gd name="T8" fmla="*/ 68 w 70"/>
                <a:gd name="T9" fmla="*/ 150 h 62"/>
                <a:gd name="T10" fmla="*/ 76 w 70"/>
                <a:gd name="T11" fmla="*/ 125 h 62"/>
                <a:gd name="T12" fmla="*/ 88 w 70"/>
                <a:gd name="T13" fmla="*/ 87 h 62"/>
                <a:gd name="T14" fmla="*/ 96 w 70"/>
                <a:gd name="T15" fmla="*/ 87 h 62"/>
                <a:gd name="T16" fmla="*/ 96 w 70"/>
                <a:gd name="T17" fmla="*/ 104 h 62"/>
                <a:gd name="T18" fmla="*/ 94 w 70"/>
                <a:gd name="T19" fmla="*/ 150 h 62"/>
                <a:gd name="T20" fmla="*/ 90 w 70"/>
                <a:gd name="T21" fmla="*/ 199 h 62"/>
                <a:gd name="T22" fmla="*/ 86 w 70"/>
                <a:gd name="T23" fmla="*/ 287 h 62"/>
                <a:gd name="T24" fmla="*/ 84 w 70"/>
                <a:gd name="T25" fmla="*/ 374 h 62"/>
                <a:gd name="T26" fmla="*/ 80 w 70"/>
                <a:gd name="T27" fmla="*/ 415 h 62"/>
                <a:gd name="T28" fmla="*/ 76 w 70"/>
                <a:gd name="T29" fmla="*/ 447 h 62"/>
                <a:gd name="T30" fmla="*/ 70 w 70"/>
                <a:gd name="T31" fmla="*/ 499 h 62"/>
                <a:gd name="T32" fmla="*/ 66 w 70"/>
                <a:gd name="T33" fmla="*/ 579 h 62"/>
                <a:gd name="T34" fmla="*/ 62 w 70"/>
                <a:gd name="T35" fmla="*/ 594 h 62"/>
                <a:gd name="T36" fmla="*/ 34 w 70"/>
                <a:gd name="T37" fmla="*/ 609 h 62"/>
                <a:gd name="T38" fmla="*/ 32 w 70"/>
                <a:gd name="T39" fmla="*/ 594 h 62"/>
                <a:gd name="T40" fmla="*/ 30 w 70"/>
                <a:gd name="T41" fmla="*/ 547 h 62"/>
                <a:gd name="T42" fmla="*/ 20 w 70"/>
                <a:gd name="T43" fmla="*/ 646 h 62"/>
                <a:gd name="T44" fmla="*/ 16 w 70"/>
                <a:gd name="T45" fmla="*/ 658 h 62"/>
                <a:gd name="T46" fmla="*/ 10 w 70"/>
                <a:gd name="T47" fmla="*/ 693 h 62"/>
                <a:gd name="T48" fmla="*/ 4 w 70"/>
                <a:gd name="T49" fmla="*/ 658 h 62"/>
                <a:gd name="T50" fmla="*/ 0 w 70"/>
                <a:gd name="T51" fmla="*/ 609 h 62"/>
                <a:gd name="T52" fmla="*/ 0 w 70"/>
                <a:gd name="T53" fmla="*/ 579 h 62"/>
                <a:gd name="T54" fmla="*/ 0 w 70"/>
                <a:gd name="T55" fmla="*/ 499 h 62"/>
                <a:gd name="T56" fmla="*/ 0 w 70"/>
                <a:gd name="T57" fmla="*/ 455 h 62"/>
                <a:gd name="T58" fmla="*/ 2 w 70"/>
                <a:gd name="T59" fmla="*/ 447 h 62"/>
                <a:gd name="T60" fmla="*/ 6 w 70"/>
                <a:gd name="T61" fmla="*/ 400 h 62"/>
                <a:gd name="T62" fmla="*/ 8 w 70"/>
                <a:gd name="T63" fmla="*/ 374 h 62"/>
                <a:gd name="T64" fmla="*/ 8 w 70"/>
                <a:gd name="T65" fmla="*/ 333 h 62"/>
                <a:gd name="T66" fmla="*/ 6 w 70"/>
                <a:gd name="T67" fmla="*/ 239 h 62"/>
                <a:gd name="T68" fmla="*/ 8 w 70"/>
                <a:gd name="T69" fmla="*/ 199 h 62"/>
                <a:gd name="T70" fmla="*/ 12 w 70"/>
                <a:gd name="T71" fmla="*/ 104 h 62"/>
                <a:gd name="T72" fmla="*/ 18 w 70"/>
                <a:gd name="T73" fmla="*/ 0 h 62"/>
                <a:gd name="T74" fmla="*/ 18 w 70"/>
                <a:gd name="T75" fmla="*/ 4 h 62"/>
                <a:gd name="T76" fmla="*/ 18 w 70"/>
                <a:gd name="T77" fmla="*/ 2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0"/>
                <a:gd name="T118" fmla="*/ 0 h 62"/>
                <a:gd name="T119" fmla="*/ 70 w 70"/>
                <a:gd name="T120" fmla="*/ 62 h 6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0" h="62">
                  <a:moveTo>
                    <a:pt x="18" y="2"/>
                  </a:move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42" y="14"/>
                  </a:lnTo>
                  <a:lnTo>
                    <a:pt x="50" y="12"/>
                  </a:lnTo>
                  <a:lnTo>
                    <a:pt x="6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4" y="18"/>
                  </a:lnTo>
                  <a:lnTo>
                    <a:pt x="60" y="26"/>
                  </a:lnTo>
                  <a:lnTo>
                    <a:pt x="58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6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0" y="58"/>
                  </a:lnTo>
                  <a:lnTo>
                    <a:pt x="16" y="60"/>
                  </a:lnTo>
                  <a:lnTo>
                    <a:pt x="10" y="62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22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3" name="Freeform 43"/>
            <p:cNvSpPr>
              <a:spLocks noChangeAspect="1"/>
            </p:cNvSpPr>
            <p:nvPr/>
          </p:nvSpPr>
          <p:spPr bwMode="auto">
            <a:xfrm>
              <a:off x="5381" y="2991"/>
              <a:ext cx="43" cy="50"/>
            </a:xfrm>
            <a:custGeom>
              <a:avLst/>
              <a:gdLst>
                <a:gd name="T0" fmla="*/ 72 w 42"/>
                <a:gd name="T1" fmla="*/ 383 h 46"/>
                <a:gd name="T2" fmla="*/ 64 w 42"/>
                <a:gd name="T3" fmla="*/ 404 h 46"/>
                <a:gd name="T4" fmla="*/ 60 w 42"/>
                <a:gd name="T5" fmla="*/ 383 h 46"/>
                <a:gd name="T6" fmla="*/ 54 w 42"/>
                <a:gd name="T7" fmla="*/ 372 h 46"/>
                <a:gd name="T8" fmla="*/ 16 w 42"/>
                <a:gd name="T9" fmla="*/ 291 h 46"/>
                <a:gd name="T10" fmla="*/ 6 w 42"/>
                <a:gd name="T11" fmla="*/ 191 h 46"/>
                <a:gd name="T12" fmla="*/ 0 w 42"/>
                <a:gd name="T13" fmla="*/ 98 h 46"/>
                <a:gd name="T14" fmla="*/ 0 w 42"/>
                <a:gd name="T15" fmla="*/ 0 h 46"/>
                <a:gd name="T16" fmla="*/ 8 w 42"/>
                <a:gd name="T17" fmla="*/ 4 h 46"/>
                <a:gd name="T18" fmla="*/ 14 w 42"/>
                <a:gd name="T19" fmla="*/ 83 h 46"/>
                <a:gd name="T20" fmla="*/ 18 w 42"/>
                <a:gd name="T21" fmla="*/ 137 h 46"/>
                <a:gd name="T22" fmla="*/ 48 w 42"/>
                <a:gd name="T23" fmla="*/ 208 h 46"/>
                <a:gd name="T24" fmla="*/ 52 w 42"/>
                <a:gd name="T25" fmla="*/ 226 h 46"/>
                <a:gd name="T26" fmla="*/ 56 w 42"/>
                <a:gd name="T27" fmla="*/ 246 h 46"/>
                <a:gd name="T28" fmla="*/ 60 w 42"/>
                <a:gd name="T29" fmla="*/ 267 h 46"/>
                <a:gd name="T30" fmla="*/ 62 w 42"/>
                <a:gd name="T31" fmla="*/ 291 h 46"/>
                <a:gd name="T32" fmla="*/ 72 w 42"/>
                <a:gd name="T33" fmla="*/ 38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6"/>
                <a:gd name="T53" fmla="*/ 42 w 4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6">
                  <a:moveTo>
                    <a:pt x="42" y="44"/>
                  </a:moveTo>
                  <a:lnTo>
                    <a:pt x="38" y="46"/>
                  </a:lnTo>
                  <a:lnTo>
                    <a:pt x="34" y="44"/>
                  </a:lnTo>
                  <a:lnTo>
                    <a:pt x="28" y="42"/>
                  </a:lnTo>
                  <a:lnTo>
                    <a:pt x="16" y="34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2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4" y="30"/>
                  </a:lnTo>
                  <a:lnTo>
                    <a:pt x="36" y="34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4" name="Freeform 44"/>
            <p:cNvSpPr>
              <a:spLocks noChangeAspect="1"/>
            </p:cNvSpPr>
            <p:nvPr/>
          </p:nvSpPr>
          <p:spPr bwMode="auto">
            <a:xfrm>
              <a:off x="4900" y="2676"/>
              <a:ext cx="12" cy="19"/>
            </a:xfrm>
            <a:custGeom>
              <a:avLst/>
              <a:gdLst>
                <a:gd name="T0" fmla="*/ 12 w 12"/>
                <a:gd name="T1" fmla="*/ 44 h 18"/>
                <a:gd name="T2" fmla="*/ 12 w 12"/>
                <a:gd name="T3" fmla="*/ 55 h 18"/>
                <a:gd name="T4" fmla="*/ 12 w 12"/>
                <a:gd name="T5" fmla="*/ 68 h 18"/>
                <a:gd name="T6" fmla="*/ 6 w 12"/>
                <a:gd name="T7" fmla="*/ 68 h 18"/>
                <a:gd name="T8" fmla="*/ 2 w 12"/>
                <a:gd name="T9" fmla="*/ 55 h 18"/>
                <a:gd name="T10" fmla="*/ 0 w 12"/>
                <a:gd name="T11" fmla="*/ 44 h 18"/>
                <a:gd name="T12" fmla="*/ 2 w 12"/>
                <a:gd name="T13" fmla="*/ 4 h 18"/>
                <a:gd name="T14" fmla="*/ 8 w 12"/>
                <a:gd name="T15" fmla="*/ 0 h 18"/>
                <a:gd name="T16" fmla="*/ 10 w 12"/>
                <a:gd name="T17" fmla="*/ 6 h 18"/>
                <a:gd name="T18" fmla="*/ 10 w 12"/>
                <a:gd name="T19" fmla="*/ 8 h 18"/>
                <a:gd name="T20" fmla="*/ 12 w 12"/>
                <a:gd name="T21" fmla="*/ 44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8"/>
                <a:gd name="T35" fmla="*/ 12 w 12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8">
                  <a:moveTo>
                    <a:pt x="12" y="10"/>
                  </a:moveTo>
                  <a:lnTo>
                    <a:pt x="12" y="14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8" y="0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5" name="Freeform 45"/>
            <p:cNvSpPr>
              <a:spLocks noChangeAspect="1"/>
            </p:cNvSpPr>
            <p:nvPr/>
          </p:nvSpPr>
          <p:spPr bwMode="auto">
            <a:xfrm>
              <a:off x="5264" y="2674"/>
              <a:ext cx="18" cy="35"/>
            </a:xfrm>
            <a:custGeom>
              <a:avLst/>
              <a:gdLst>
                <a:gd name="T0" fmla="*/ 18 w 18"/>
                <a:gd name="T1" fmla="*/ 199 h 32"/>
                <a:gd name="T2" fmla="*/ 18 w 18"/>
                <a:gd name="T3" fmla="*/ 260 h 32"/>
                <a:gd name="T4" fmla="*/ 16 w 18"/>
                <a:gd name="T5" fmla="*/ 306 h 32"/>
                <a:gd name="T6" fmla="*/ 14 w 18"/>
                <a:gd name="T7" fmla="*/ 334 h 32"/>
                <a:gd name="T8" fmla="*/ 12 w 18"/>
                <a:gd name="T9" fmla="*/ 334 h 32"/>
                <a:gd name="T10" fmla="*/ 8 w 18"/>
                <a:gd name="T11" fmla="*/ 334 h 32"/>
                <a:gd name="T12" fmla="*/ 6 w 18"/>
                <a:gd name="T13" fmla="*/ 284 h 32"/>
                <a:gd name="T14" fmla="*/ 4 w 18"/>
                <a:gd name="T15" fmla="*/ 199 h 32"/>
                <a:gd name="T16" fmla="*/ 2 w 18"/>
                <a:gd name="T17" fmla="*/ 116 h 32"/>
                <a:gd name="T18" fmla="*/ 0 w 18"/>
                <a:gd name="T19" fmla="*/ 68 h 32"/>
                <a:gd name="T20" fmla="*/ 0 w 18"/>
                <a:gd name="T21" fmla="*/ 0 h 32"/>
                <a:gd name="T22" fmla="*/ 8 w 18"/>
                <a:gd name="T23" fmla="*/ 116 h 32"/>
                <a:gd name="T24" fmla="*/ 12 w 18"/>
                <a:gd name="T25" fmla="*/ 182 h 32"/>
                <a:gd name="T26" fmla="*/ 16 w 18"/>
                <a:gd name="T27" fmla="*/ 199 h 32"/>
                <a:gd name="T28" fmla="*/ 18 w 18"/>
                <a:gd name="T29" fmla="*/ 1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32"/>
                <a:gd name="T47" fmla="*/ 18 w 18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32">
                  <a:moveTo>
                    <a:pt x="18" y="20"/>
                  </a:moveTo>
                  <a:lnTo>
                    <a:pt x="18" y="26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2" y="18"/>
                  </a:lnTo>
                  <a:lnTo>
                    <a:pt x="16" y="20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6" name="Freeform 46"/>
            <p:cNvSpPr>
              <a:spLocks noChangeAspect="1"/>
            </p:cNvSpPr>
            <p:nvPr/>
          </p:nvSpPr>
          <p:spPr bwMode="auto">
            <a:xfrm>
              <a:off x="5325" y="2722"/>
              <a:ext cx="25" cy="19"/>
            </a:xfrm>
            <a:custGeom>
              <a:avLst/>
              <a:gdLst>
                <a:gd name="T0" fmla="*/ 65 w 24"/>
                <a:gd name="T1" fmla="*/ 61 h 18"/>
                <a:gd name="T2" fmla="*/ 60 w 24"/>
                <a:gd name="T3" fmla="*/ 68 h 18"/>
                <a:gd name="T4" fmla="*/ 56 w 24"/>
                <a:gd name="T5" fmla="*/ 68 h 18"/>
                <a:gd name="T6" fmla="*/ 44 w 24"/>
                <a:gd name="T7" fmla="*/ 61 h 18"/>
                <a:gd name="T8" fmla="*/ 8 w 24"/>
                <a:gd name="T9" fmla="*/ 49 h 18"/>
                <a:gd name="T10" fmla="*/ 0 w 24"/>
                <a:gd name="T11" fmla="*/ 4 h 18"/>
                <a:gd name="T12" fmla="*/ 0 w 24"/>
                <a:gd name="T13" fmla="*/ 0 h 18"/>
                <a:gd name="T14" fmla="*/ 8 w 24"/>
                <a:gd name="T15" fmla="*/ 2 h 18"/>
                <a:gd name="T16" fmla="*/ 44 w 24"/>
                <a:gd name="T17" fmla="*/ 6 h 18"/>
                <a:gd name="T18" fmla="*/ 60 w 24"/>
                <a:gd name="T19" fmla="*/ 44 h 18"/>
                <a:gd name="T20" fmla="*/ 65 w 24"/>
                <a:gd name="T21" fmla="*/ 61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8"/>
                <a:gd name="T35" fmla="*/ 24 w 24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8">
                  <a:moveTo>
                    <a:pt x="24" y="16"/>
                  </a:moveTo>
                  <a:lnTo>
                    <a:pt x="22" y="18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22" y="1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7" name="Freeform 47"/>
            <p:cNvSpPr>
              <a:spLocks noChangeAspect="1"/>
            </p:cNvSpPr>
            <p:nvPr/>
          </p:nvSpPr>
          <p:spPr bwMode="auto">
            <a:xfrm>
              <a:off x="5364" y="2740"/>
              <a:ext cx="15" cy="27"/>
            </a:xfrm>
            <a:custGeom>
              <a:avLst/>
              <a:gdLst>
                <a:gd name="T0" fmla="*/ 2 w 14"/>
                <a:gd name="T1" fmla="*/ 0 h 26"/>
                <a:gd name="T2" fmla="*/ 6 w 14"/>
                <a:gd name="T3" fmla="*/ 6 h 26"/>
                <a:gd name="T4" fmla="*/ 62 w 14"/>
                <a:gd name="T5" fmla="*/ 12 h 26"/>
                <a:gd name="T6" fmla="*/ 71 w 14"/>
                <a:gd name="T7" fmla="*/ 53 h 26"/>
                <a:gd name="T8" fmla="*/ 81 w 14"/>
                <a:gd name="T9" fmla="*/ 65 h 26"/>
                <a:gd name="T10" fmla="*/ 71 w 14"/>
                <a:gd name="T11" fmla="*/ 65 h 26"/>
                <a:gd name="T12" fmla="*/ 54 w 14"/>
                <a:gd name="T13" fmla="*/ 61 h 26"/>
                <a:gd name="T14" fmla="*/ 2 w 14"/>
                <a:gd name="T15" fmla="*/ 49 h 26"/>
                <a:gd name="T16" fmla="*/ 0 w 14"/>
                <a:gd name="T17" fmla="*/ 12 h 26"/>
                <a:gd name="T18" fmla="*/ 0 w 14"/>
                <a:gd name="T19" fmla="*/ 8 h 26"/>
                <a:gd name="T20" fmla="*/ 0 w 14"/>
                <a:gd name="T21" fmla="*/ 2 h 26"/>
                <a:gd name="T22" fmla="*/ 4 w 14"/>
                <a:gd name="T23" fmla="*/ 2 h 26"/>
                <a:gd name="T24" fmla="*/ 2 w 14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26"/>
                <a:gd name="T41" fmla="*/ 14 w 1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26">
                  <a:moveTo>
                    <a:pt x="2" y="0"/>
                  </a:moveTo>
                  <a:lnTo>
                    <a:pt x="6" y="6"/>
                  </a:lnTo>
                  <a:lnTo>
                    <a:pt x="10" y="12"/>
                  </a:lnTo>
                  <a:lnTo>
                    <a:pt x="12" y="20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8" name="Freeform 48"/>
            <p:cNvSpPr>
              <a:spLocks noChangeAspect="1"/>
            </p:cNvSpPr>
            <p:nvPr/>
          </p:nvSpPr>
          <p:spPr bwMode="auto">
            <a:xfrm>
              <a:off x="5448" y="2875"/>
              <a:ext cx="10" cy="18"/>
            </a:xfrm>
            <a:custGeom>
              <a:avLst/>
              <a:gdLst>
                <a:gd name="T0" fmla="*/ 6 w 10"/>
                <a:gd name="T1" fmla="*/ 0 h 16"/>
                <a:gd name="T2" fmla="*/ 6 w 10"/>
                <a:gd name="T3" fmla="*/ 99 h 16"/>
                <a:gd name="T4" fmla="*/ 8 w 10"/>
                <a:gd name="T5" fmla="*/ 125 h 16"/>
                <a:gd name="T6" fmla="*/ 10 w 10"/>
                <a:gd name="T7" fmla="*/ 159 h 16"/>
                <a:gd name="T8" fmla="*/ 10 w 10"/>
                <a:gd name="T9" fmla="*/ 201 h 16"/>
                <a:gd name="T10" fmla="*/ 8 w 10"/>
                <a:gd name="T11" fmla="*/ 287 h 16"/>
                <a:gd name="T12" fmla="*/ 4 w 10"/>
                <a:gd name="T13" fmla="*/ 323 h 16"/>
                <a:gd name="T14" fmla="*/ 2 w 10"/>
                <a:gd name="T15" fmla="*/ 323 h 16"/>
                <a:gd name="T16" fmla="*/ 0 w 10"/>
                <a:gd name="T17" fmla="*/ 254 h 16"/>
                <a:gd name="T18" fmla="*/ 0 w 10"/>
                <a:gd name="T19" fmla="*/ 125 h 16"/>
                <a:gd name="T20" fmla="*/ 0 w 10"/>
                <a:gd name="T21" fmla="*/ 0 h 16"/>
                <a:gd name="T22" fmla="*/ 6 w 10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16"/>
                <a:gd name="T38" fmla="*/ 10 w 10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16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49" name="Freeform 49"/>
            <p:cNvSpPr>
              <a:spLocks noChangeAspect="1"/>
            </p:cNvSpPr>
            <p:nvPr/>
          </p:nvSpPr>
          <p:spPr bwMode="auto">
            <a:xfrm>
              <a:off x="5454" y="2901"/>
              <a:ext cx="13" cy="14"/>
            </a:xfrm>
            <a:custGeom>
              <a:avLst/>
              <a:gdLst>
                <a:gd name="T0" fmla="*/ 92 w 12"/>
                <a:gd name="T1" fmla="*/ 419 h 12"/>
                <a:gd name="T2" fmla="*/ 78 w 12"/>
                <a:gd name="T3" fmla="*/ 567 h 12"/>
                <a:gd name="T4" fmla="*/ 66 w 12"/>
                <a:gd name="T5" fmla="*/ 662 h 12"/>
                <a:gd name="T6" fmla="*/ 4 w 12"/>
                <a:gd name="T7" fmla="*/ 662 h 12"/>
                <a:gd name="T8" fmla="*/ 2 w 12"/>
                <a:gd name="T9" fmla="*/ 419 h 12"/>
                <a:gd name="T10" fmla="*/ 0 w 12"/>
                <a:gd name="T11" fmla="*/ 0 h 12"/>
                <a:gd name="T12" fmla="*/ 2 w 12"/>
                <a:gd name="T13" fmla="*/ 0 h 12"/>
                <a:gd name="T14" fmla="*/ 56 w 12"/>
                <a:gd name="T15" fmla="*/ 2 h 12"/>
                <a:gd name="T16" fmla="*/ 78 w 12"/>
                <a:gd name="T17" fmla="*/ 308 h 12"/>
                <a:gd name="T18" fmla="*/ 92 w 12"/>
                <a:gd name="T19" fmla="*/ 41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12" y="8"/>
                  </a:moveTo>
                  <a:lnTo>
                    <a:pt x="10" y="10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50" name="Freeform 50"/>
            <p:cNvSpPr>
              <a:spLocks noChangeAspect="1"/>
            </p:cNvSpPr>
            <p:nvPr/>
          </p:nvSpPr>
          <p:spPr bwMode="auto">
            <a:xfrm>
              <a:off x="4299" y="2418"/>
              <a:ext cx="79" cy="119"/>
            </a:xfrm>
            <a:custGeom>
              <a:avLst/>
              <a:gdLst>
                <a:gd name="T0" fmla="*/ 72 w 78"/>
                <a:gd name="T1" fmla="*/ 88 h 110"/>
                <a:gd name="T2" fmla="*/ 36 w 78"/>
                <a:gd name="T3" fmla="*/ 88 h 110"/>
                <a:gd name="T4" fmla="*/ 34 w 78"/>
                <a:gd name="T5" fmla="*/ 141 h 110"/>
                <a:gd name="T6" fmla="*/ 32 w 78"/>
                <a:gd name="T7" fmla="*/ 156 h 110"/>
                <a:gd name="T8" fmla="*/ 28 w 78"/>
                <a:gd name="T9" fmla="*/ 156 h 110"/>
                <a:gd name="T10" fmla="*/ 24 w 78"/>
                <a:gd name="T11" fmla="*/ 156 h 110"/>
                <a:gd name="T12" fmla="*/ 22 w 78"/>
                <a:gd name="T13" fmla="*/ 141 h 110"/>
                <a:gd name="T14" fmla="*/ 16 w 78"/>
                <a:gd name="T15" fmla="*/ 75 h 110"/>
                <a:gd name="T16" fmla="*/ 10 w 78"/>
                <a:gd name="T17" fmla="*/ 4 h 110"/>
                <a:gd name="T18" fmla="*/ 6 w 78"/>
                <a:gd name="T19" fmla="*/ 0 h 110"/>
                <a:gd name="T20" fmla="*/ 0 w 78"/>
                <a:gd name="T21" fmla="*/ 0 h 110"/>
                <a:gd name="T22" fmla="*/ 4 w 78"/>
                <a:gd name="T23" fmla="*/ 64 h 110"/>
                <a:gd name="T24" fmla="*/ 4 w 78"/>
                <a:gd name="T25" fmla="*/ 103 h 110"/>
                <a:gd name="T26" fmla="*/ 6 w 78"/>
                <a:gd name="T27" fmla="*/ 198 h 110"/>
                <a:gd name="T28" fmla="*/ 10 w 78"/>
                <a:gd name="T29" fmla="*/ 294 h 110"/>
                <a:gd name="T30" fmla="*/ 14 w 78"/>
                <a:gd name="T31" fmla="*/ 372 h 110"/>
                <a:gd name="T32" fmla="*/ 20 w 78"/>
                <a:gd name="T33" fmla="*/ 452 h 110"/>
                <a:gd name="T34" fmla="*/ 36 w 78"/>
                <a:gd name="T35" fmla="*/ 591 h 110"/>
                <a:gd name="T36" fmla="*/ 80 w 78"/>
                <a:gd name="T37" fmla="*/ 714 h 110"/>
                <a:gd name="T38" fmla="*/ 88 w 78"/>
                <a:gd name="T39" fmla="*/ 784 h 110"/>
                <a:gd name="T40" fmla="*/ 96 w 78"/>
                <a:gd name="T41" fmla="*/ 848 h 110"/>
                <a:gd name="T42" fmla="*/ 100 w 78"/>
                <a:gd name="T43" fmla="*/ 835 h 110"/>
                <a:gd name="T44" fmla="*/ 102 w 78"/>
                <a:gd name="T45" fmla="*/ 820 h 110"/>
                <a:gd name="T46" fmla="*/ 104 w 78"/>
                <a:gd name="T47" fmla="*/ 784 h 110"/>
                <a:gd name="T48" fmla="*/ 104 w 78"/>
                <a:gd name="T49" fmla="*/ 748 h 110"/>
                <a:gd name="T50" fmla="*/ 102 w 78"/>
                <a:gd name="T51" fmla="*/ 699 h 110"/>
                <a:gd name="T52" fmla="*/ 96 w 78"/>
                <a:gd name="T53" fmla="*/ 619 h 110"/>
                <a:gd name="T54" fmla="*/ 92 w 78"/>
                <a:gd name="T55" fmla="*/ 554 h 110"/>
                <a:gd name="T56" fmla="*/ 90 w 78"/>
                <a:gd name="T57" fmla="*/ 529 h 110"/>
                <a:gd name="T58" fmla="*/ 88 w 78"/>
                <a:gd name="T59" fmla="*/ 502 h 110"/>
                <a:gd name="T60" fmla="*/ 88 w 78"/>
                <a:gd name="T61" fmla="*/ 319 h 110"/>
                <a:gd name="T62" fmla="*/ 88 w 78"/>
                <a:gd name="T63" fmla="*/ 267 h 110"/>
                <a:gd name="T64" fmla="*/ 84 w 78"/>
                <a:gd name="T65" fmla="*/ 198 h 110"/>
                <a:gd name="T66" fmla="*/ 72 w 78"/>
                <a:gd name="T67" fmla="*/ 88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10"/>
                <a:gd name="T104" fmla="*/ 78 w 78"/>
                <a:gd name="T105" fmla="*/ 110 h 1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10">
                  <a:moveTo>
                    <a:pt x="46" y="12"/>
                  </a:moveTo>
                  <a:lnTo>
                    <a:pt x="36" y="12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2" y="18"/>
                  </a:lnTo>
                  <a:lnTo>
                    <a:pt x="16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4" y="14"/>
                  </a:lnTo>
                  <a:lnTo>
                    <a:pt x="6" y="26"/>
                  </a:lnTo>
                  <a:lnTo>
                    <a:pt x="10" y="38"/>
                  </a:lnTo>
                  <a:lnTo>
                    <a:pt x="14" y="48"/>
                  </a:lnTo>
                  <a:lnTo>
                    <a:pt x="20" y="58"/>
                  </a:lnTo>
                  <a:lnTo>
                    <a:pt x="36" y="76"/>
                  </a:lnTo>
                  <a:lnTo>
                    <a:pt x="54" y="92"/>
                  </a:lnTo>
                  <a:lnTo>
                    <a:pt x="62" y="102"/>
                  </a:lnTo>
                  <a:lnTo>
                    <a:pt x="70" y="110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76" y="90"/>
                  </a:lnTo>
                  <a:lnTo>
                    <a:pt x="70" y="80"/>
                  </a:lnTo>
                  <a:lnTo>
                    <a:pt x="66" y="72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2" y="42"/>
                  </a:lnTo>
                  <a:lnTo>
                    <a:pt x="62" y="34"/>
                  </a:lnTo>
                  <a:lnTo>
                    <a:pt x="58" y="26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51" name="Freeform 51"/>
            <p:cNvSpPr>
              <a:spLocks noChangeAspect="1"/>
            </p:cNvSpPr>
            <p:nvPr/>
          </p:nvSpPr>
          <p:spPr bwMode="auto">
            <a:xfrm>
              <a:off x="4476" y="2407"/>
              <a:ext cx="165" cy="132"/>
            </a:xfrm>
            <a:custGeom>
              <a:avLst/>
              <a:gdLst>
                <a:gd name="T0" fmla="*/ 115 w 162"/>
                <a:gd name="T1" fmla="*/ 529 h 122"/>
                <a:gd name="T2" fmla="*/ 115 w 162"/>
                <a:gd name="T3" fmla="*/ 503 h 122"/>
                <a:gd name="T4" fmla="*/ 123 w 162"/>
                <a:gd name="T5" fmla="*/ 473 h 122"/>
                <a:gd name="T6" fmla="*/ 131 w 162"/>
                <a:gd name="T7" fmla="*/ 467 h 122"/>
                <a:gd name="T8" fmla="*/ 119 w 162"/>
                <a:gd name="T9" fmla="*/ 402 h 122"/>
                <a:gd name="T10" fmla="*/ 134 w 162"/>
                <a:gd name="T11" fmla="*/ 357 h 122"/>
                <a:gd name="T12" fmla="*/ 148 w 162"/>
                <a:gd name="T13" fmla="*/ 344 h 122"/>
                <a:gd name="T14" fmla="*/ 157 w 162"/>
                <a:gd name="T15" fmla="*/ 232 h 122"/>
                <a:gd name="T16" fmla="*/ 181 w 162"/>
                <a:gd name="T17" fmla="*/ 6 h 122"/>
                <a:gd name="T18" fmla="*/ 194 w 162"/>
                <a:gd name="T19" fmla="*/ 0 h 122"/>
                <a:gd name="T20" fmla="*/ 210 w 162"/>
                <a:gd name="T21" fmla="*/ 76 h 122"/>
                <a:gd name="T22" fmla="*/ 218 w 162"/>
                <a:gd name="T23" fmla="*/ 169 h 122"/>
                <a:gd name="T24" fmla="*/ 238 w 162"/>
                <a:gd name="T25" fmla="*/ 214 h 122"/>
                <a:gd name="T26" fmla="*/ 259 w 162"/>
                <a:gd name="T27" fmla="*/ 251 h 122"/>
                <a:gd name="T28" fmla="*/ 256 w 162"/>
                <a:gd name="T29" fmla="*/ 294 h 122"/>
                <a:gd name="T30" fmla="*/ 240 w 162"/>
                <a:gd name="T31" fmla="*/ 315 h 122"/>
                <a:gd name="T32" fmla="*/ 230 w 162"/>
                <a:gd name="T33" fmla="*/ 319 h 122"/>
                <a:gd name="T34" fmla="*/ 238 w 162"/>
                <a:gd name="T35" fmla="*/ 372 h 122"/>
                <a:gd name="T36" fmla="*/ 230 w 162"/>
                <a:gd name="T37" fmla="*/ 402 h 122"/>
                <a:gd name="T38" fmla="*/ 210 w 162"/>
                <a:gd name="T39" fmla="*/ 510 h 122"/>
                <a:gd name="T40" fmla="*/ 181 w 162"/>
                <a:gd name="T41" fmla="*/ 473 h 122"/>
                <a:gd name="T42" fmla="*/ 160 w 162"/>
                <a:gd name="T43" fmla="*/ 473 h 122"/>
                <a:gd name="T44" fmla="*/ 142 w 162"/>
                <a:gd name="T45" fmla="*/ 546 h 122"/>
                <a:gd name="T46" fmla="*/ 131 w 162"/>
                <a:gd name="T47" fmla="*/ 689 h 122"/>
                <a:gd name="T48" fmla="*/ 119 w 162"/>
                <a:gd name="T49" fmla="*/ 874 h 122"/>
                <a:gd name="T50" fmla="*/ 107 w 162"/>
                <a:gd name="T51" fmla="*/ 897 h 122"/>
                <a:gd name="T52" fmla="*/ 91 w 162"/>
                <a:gd name="T53" fmla="*/ 874 h 122"/>
                <a:gd name="T54" fmla="*/ 78 w 162"/>
                <a:gd name="T55" fmla="*/ 820 h 122"/>
                <a:gd name="T56" fmla="*/ 70 w 162"/>
                <a:gd name="T57" fmla="*/ 839 h 122"/>
                <a:gd name="T58" fmla="*/ 56 w 162"/>
                <a:gd name="T59" fmla="*/ 912 h 122"/>
                <a:gd name="T60" fmla="*/ 22 w 162"/>
                <a:gd name="T61" fmla="*/ 947 h 122"/>
                <a:gd name="T62" fmla="*/ 8 w 162"/>
                <a:gd name="T63" fmla="*/ 912 h 122"/>
                <a:gd name="T64" fmla="*/ 0 w 162"/>
                <a:gd name="T65" fmla="*/ 874 h 122"/>
                <a:gd name="T66" fmla="*/ 0 w 162"/>
                <a:gd name="T67" fmla="*/ 775 h 122"/>
                <a:gd name="T68" fmla="*/ 0 w 162"/>
                <a:gd name="T69" fmla="*/ 784 h 122"/>
                <a:gd name="T70" fmla="*/ 8 w 162"/>
                <a:gd name="T71" fmla="*/ 839 h 122"/>
                <a:gd name="T72" fmla="*/ 22 w 162"/>
                <a:gd name="T73" fmla="*/ 758 h 122"/>
                <a:gd name="T74" fmla="*/ 58 w 162"/>
                <a:gd name="T75" fmla="*/ 648 h 122"/>
                <a:gd name="T76" fmla="*/ 76 w 162"/>
                <a:gd name="T77" fmla="*/ 599 h 122"/>
                <a:gd name="T78" fmla="*/ 87 w 162"/>
                <a:gd name="T79" fmla="*/ 554 h 122"/>
                <a:gd name="T80" fmla="*/ 95 w 162"/>
                <a:gd name="T81" fmla="*/ 503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2"/>
                <a:gd name="T124" fmla="*/ 0 h 122"/>
                <a:gd name="T125" fmla="*/ 162 w 162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2" h="122">
                  <a:moveTo>
                    <a:pt x="62" y="64"/>
                  </a:moveTo>
                  <a:lnTo>
                    <a:pt x="72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6" y="62"/>
                  </a:lnTo>
                  <a:lnTo>
                    <a:pt x="80" y="64"/>
                  </a:lnTo>
                  <a:lnTo>
                    <a:pt x="80" y="60"/>
                  </a:lnTo>
                  <a:lnTo>
                    <a:pt x="76" y="56"/>
                  </a:lnTo>
                  <a:lnTo>
                    <a:pt x="74" y="52"/>
                  </a:lnTo>
                  <a:lnTo>
                    <a:pt x="72" y="52"/>
                  </a:lnTo>
                  <a:lnTo>
                    <a:pt x="82" y="46"/>
                  </a:lnTo>
                  <a:lnTo>
                    <a:pt x="86" y="44"/>
                  </a:lnTo>
                  <a:lnTo>
                    <a:pt x="92" y="44"/>
                  </a:lnTo>
                  <a:lnTo>
                    <a:pt x="94" y="40"/>
                  </a:lnTo>
                  <a:lnTo>
                    <a:pt x="98" y="30"/>
                  </a:lnTo>
                  <a:lnTo>
                    <a:pt x="104" y="18"/>
                  </a:lnTo>
                  <a:lnTo>
                    <a:pt x="114" y="6"/>
                  </a:lnTo>
                  <a:lnTo>
                    <a:pt x="118" y="2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0" y="10"/>
                  </a:lnTo>
                  <a:lnTo>
                    <a:pt x="132" y="16"/>
                  </a:lnTo>
                  <a:lnTo>
                    <a:pt x="134" y="22"/>
                  </a:lnTo>
                  <a:lnTo>
                    <a:pt x="142" y="24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2" y="32"/>
                  </a:lnTo>
                  <a:lnTo>
                    <a:pt x="162" y="36"/>
                  </a:lnTo>
                  <a:lnTo>
                    <a:pt x="160" y="38"/>
                  </a:lnTo>
                  <a:lnTo>
                    <a:pt x="158" y="40"/>
                  </a:lnTo>
                  <a:lnTo>
                    <a:pt x="150" y="40"/>
                  </a:lnTo>
                  <a:lnTo>
                    <a:pt x="144" y="40"/>
                  </a:lnTo>
                  <a:lnTo>
                    <a:pt x="142" y="42"/>
                  </a:lnTo>
                  <a:lnTo>
                    <a:pt x="140" y="44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42" y="52"/>
                  </a:lnTo>
                  <a:lnTo>
                    <a:pt x="134" y="58"/>
                  </a:lnTo>
                  <a:lnTo>
                    <a:pt x="130" y="66"/>
                  </a:lnTo>
                  <a:lnTo>
                    <a:pt x="120" y="64"/>
                  </a:lnTo>
                  <a:lnTo>
                    <a:pt x="114" y="62"/>
                  </a:lnTo>
                  <a:lnTo>
                    <a:pt x="108" y="62"/>
                  </a:lnTo>
                  <a:lnTo>
                    <a:pt x="100" y="62"/>
                  </a:lnTo>
                  <a:lnTo>
                    <a:pt x="94" y="66"/>
                  </a:lnTo>
                  <a:lnTo>
                    <a:pt x="88" y="70"/>
                  </a:lnTo>
                  <a:lnTo>
                    <a:pt x="84" y="76"/>
                  </a:lnTo>
                  <a:lnTo>
                    <a:pt x="80" y="88"/>
                  </a:lnTo>
                  <a:lnTo>
                    <a:pt x="74" y="104"/>
                  </a:lnTo>
                  <a:lnTo>
                    <a:pt x="74" y="112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4" y="114"/>
                  </a:lnTo>
                  <a:lnTo>
                    <a:pt x="60" y="112"/>
                  </a:lnTo>
                  <a:lnTo>
                    <a:pt x="56" y="108"/>
                  </a:lnTo>
                  <a:lnTo>
                    <a:pt x="52" y="106"/>
                  </a:lnTo>
                  <a:lnTo>
                    <a:pt x="48" y="106"/>
                  </a:lnTo>
                  <a:lnTo>
                    <a:pt x="44" y="108"/>
                  </a:lnTo>
                  <a:lnTo>
                    <a:pt x="38" y="114"/>
                  </a:lnTo>
                  <a:lnTo>
                    <a:pt x="30" y="118"/>
                  </a:lnTo>
                  <a:lnTo>
                    <a:pt x="28" y="120"/>
                  </a:lnTo>
                  <a:lnTo>
                    <a:pt x="22" y="122"/>
                  </a:lnTo>
                  <a:lnTo>
                    <a:pt x="14" y="120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8" y="108"/>
                  </a:lnTo>
                  <a:lnTo>
                    <a:pt x="22" y="108"/>
                  </a:lnTo>
                  <a:lnTo>
                    <a:pt x="22" y="98"/>
                  </a:lnTo>
                  <a:lnTo>
                    <a:pt x="28" y="88"/>
                  </a:lnTo>
                  <a:lnTo>
                    <a:pt x="32" y="84"/>
                  </a:lnTo>
                  <a:lnTo>
                    <a:pt x="36" y="82"/>
                  </a:lnTo>
                  <a:lnTo>
                    <a:pt x="50" y="78"/>
                  </a:lnTo>
                  <a:lnTo>
                    <a:pt x="54" y="76"/>
                  </a:lnTo>
                  <a:lnTo>
                    <a:pt x="58" y="72"/>
                  </a:lnTo>
                  <a:lnTo>
                    <a:pt x="64" y="62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52" name="Freeform 52"/>
            <p:cNvSpPr>
              <a:spLocks noChangeAspect="1"/>
            </p:cNvSpPr>
            <p:nvPr/>
          </p:nvSpPr>
          <p:spPr bwMode="auto">
            <a:xfrm>
              <a:off x="4131" y="1951"/>
              <a:ext cx="147" cy="370"/>
            </a:xfrm>
            <a:custGeom>
              <a:avLst/>
              <a:gdLst>
                <a:gd name="T0" fmla="*/ 2 w 144"/>
                <a:gd name="T1" fmla="*/ 1157 h 342"/>
                <a:gd name="T2" fmla="*/ 58 w 144"/>
                <a:gd name="T3" fmla="*/ 1384 h 342"/>
                <a:gd name="T4" fmla="*/ 72 w 144"/>
                <a:gd name="T5" fmla="*/ 1506 h 342"/>
                <a:gd name="T6" fmla="*/ 84 w 144"/>
                <a:gd name="T7" fmla="*/ 1638 h 342"/>
                <a:gd name="T8" fmla="*/ 80 w 144"/>
                <a:gd name="T9" fmla="*/ 1770 h 342"/>
                <a:gd name="T10" fmla="*/ 76 w 144"/>
                <a:gd name="T11" fmla="*/ 1860 h 342"/>
                <a:gd name="T12" fmla="*/ 84 w 144"/>
                <a:gd name="T13" fmla="*/ 1864 h 342"/>
                <a:gd name="T14" fmla="*/ 108 w 144"/>
                <a:gd name="T15" fmla="*/ 1906 h 342"/>
                <a:gd name="T16" fmla="*/ 125 w 144"/>
                <a:gd name="T17" fmla="*/ 1906 h 342"/>
                <a:gd name="T18" fmla="*/ 146 w 144"/>
                <a:gd name="T19" fmla="*/ 1860 h 342"/>
                <a:gd name="T20" fmla="*/ 155 w 144"/>
                <a:gd name="T21" fmla="*/ 1719 h 342"/>
                <a:gd name="T22" fmla="*/ 174 w 144"/>
                <a:gd name="T23" fmla="*/ 1825 h 342"/>
                <a:gd name="T24" fmla="*/ 194 w 144"/>
                <a:gd name="T25" fmla="*/ 2083 h 342"/>
                <a:gd name="T26" fmla="*/ 218 w 144"/>
                <a:gd name="T27" fmla="*/ 2286 h 342"/>
                <a:gd name="T28" fmla="*/ 224 w 144"/>
                <a:gd name="T29" fmla="*/ 2377 h 342"/>
                <a:gd name="T30" fmla="*/ 228 w 144"/>
                <a:gd name="T31" fmla="*/ 2584 h 342"/>
                <a:gd name="T32" fmla="*/ 234 w 144"/>
                <a:gd name="T33" fmla="*/ 2639 h 342"/>
                <a:gd name="T34" fmla="*/ 244 w 144"/>
                <a:gd name="T35" fmla="*/ 2549 h 342"/>
                <a:gd name="T36" fmla="*/ 244 w 144"/>
                <a:gd name="T37" fmla="*/ 2428 h 342"/>
                <a:gd name="T38" fmla="*/ 228 w 144"/>
                <a:gd name="T39" fmla="*/ 2244 h 342"/>
                <a:gd name="T40" fmla="*/ 198 w 144"/>
                <a:gd name="T41" fmla="*/ 2083 h 342"/>
                <a:gd name="T42" fmla="*/ 206 w 144"/>
                <a:gd name="T43" fmla="*/ 2001 h 342"/>
                <a:gd name="T44" fmla="*/ 210 w 144"/>
                <a:gd name="T45" fmla="*/ 1886 h 342"/>
                <a:gd name="T46" fmla="*/ 202 w 144"/>
                <a:gd name="T47" fmla="*/ 1778 h 342"/>
                <a:gd name="T48" fmla="*/ 170 w 144"/>
                <a:gd name="T49" fmla="*/ 1629 h 342"/>
                <a:gd name="T50" fmla="*/ 164 w 144"/>
                <a:gd name="T51" fmla="*/ 1506 h 342"/>
                <a:gd name="T52" fmla="*/ 174 w 144"/>
                <a:gd name="T53" fmla="*/ 1384 h 342"/>
                <a:gd name="T54" fmla="*/ 198 w 144"/>
                <a:gd name="T55" fmla="*/ 1298 h 342"/>
                <a:gd name="T56" fmla="*/ 232 w 144"/>
                <a:gd name="T57" fmla="*/ 1195 h 342"/>
                <a:gd name="T58" fmla="*/ 242 w 144"/>
                <a:gd name="T59" fmla="*/ 1120 h 342"/>
                <a:gd name="T60" fmla="*/ 242 w 144"/>
                <a:gd name="T61" fmla="*/ 1063 h 342"/>
                <a:gd name="T62" fmla="*/ 222 w 144"/>
                <a:gd name="T63" fmla="*/ 1025 h 342"/>
                <a:gd name="T64" fmla="*/ 198 w 144"/>
                <a:gd name="T65" fmla="*/ 960 h 342"/>
                <a:gd name="T66" fmla="*/ 202 w 144"/>
                <a:gd name="T67" fmla="*/ 848 h 342"/>
                <a:gd name="T68" fmla="*/ 190 w 144"/>
                <a:gd name="T69" fmla="*/ 809 h 342"/>
                <a:gd name="T70" fmla="*/ 178 w 144"/>
                <a:gd name="T71" fmla="*/ 758 h 342"/>
                <a:gd name="T72" fmla="*/ 170 w 144"/>
                <a:gd name="T73" fmla="*/ 689 h 342"/>
                <a:gd name="T74" fmla="*/ 155 w 144"/>
                <a:gd name="T75" fmla="*/ 689 h 342"/>
                <a:gd name="T76" fmla="*/ 143 w 144"/>
                <a:gd name="T77" fmla="*/ 639 h 342"/>
                <a:gd name="T78" fmla="*/ 140 w 144"/>
                <a:gd name="T79" fmla="*/ 529 h 342"/>
                <a:gd name="T80" fmla="*/ 149 w 144"/>
                <a:gd name="T81" fmla="*/ 435 h 342"/>
                <a:gd name="T82" fmla="*/ 158 w 144"/>
                <a:gd name="T83" fmla="*/ 402 h 342"/>
                <a:gd name="T84" fmla="*/ 155 w 144"/>
                <a:gd name="T85" fmla="*/ 232 h 342"/>
                <a:gd name="T86" fmla="*/ 146 w 144"/>
                <a:gd name="T87" fmla="*/ 122 h 342"/>
                <a:gd name="T88" fmla="*/ 134 w 144"/>
                <a:gd name="T89" fmla="*/ 104 h 342"/>
                <a:gd name="T90" fmla="*/ 128 w 144"/>
                <a:gd name="T91" fmla="*/ 4 h 342"/>
                <a:gd name="T92" fmla="*/ 116 w 144"/>
                <a:gd name="T93" fmla="*/ 0 h 342"/>
                <a:gd name="T94" fmla="*/ 100 w 144"/>
                <a:gd name="T95" fmla="*/ 65 h 342"/>
                <a:gd name="T96" fmla="*/ 104 w 144"/>
                <a:gd name="T97" fmla="*/ 169 h 342"/>
                <a:gd name="T98" fmla="*/ 76 w 144"/>
                <a:gd name="T99" fmla="*/ 183 h 342"/>
                <a:gd name="T100" fmla="*/ 60 w 144"/>
                <a:gd name="T101" fmla="*/ 273 h 342"/>
                <a:gd name="T102" fmla="*/ 60 w 144"/>
                <a:gd name="T103" fmla="*/ 344 h 342"/>
                <a:gd name="T104" fmla="*/ 54 w 144"/>
                <a:gd name="T105" fmla="*/ 503 h 342"/>
                <a:gd name="T106" fmla="*/ 56 w 144"/>
                <a:gd name="T107" fmla="*/ 529 h 342"/>
                <a:gd name="T108" fmla="*/ 60 w 144"/>
                <a:gd name="T109" fmla="*/ 546 h 342"/>
                <a:gd name="T110" fmla="*/ 54 w 144"/>
                <a:gd name="T111" fmla="*/ 619 h 342"/>
                <a:gd name="T112" fmla="*/ 20 w 144"/>
                <a:gd name="T113" fmla="*/ 699 h 342"/>
                <a:gd name="T114" fmla="*/ 14 w 144"/>
                <a:gd name="T115" fmla="*/ 716 h 342"/>
                <a:gd name="T116" fmla="*/ 14 w 144"/>
                <a:gd name="T117" fmla="*/ 775 h 342"/>
                <a:gd name="T118" fmla="*/ 12 w 144"/>
                <a:gd name="T119" fmla="*/ 909 h 342"/>
                <a:gd name="T120" fmla="*/ 6 w 144"/>
                <a:gd name="T121" fmla="*/ 983 h 342"/>
                <a:gd name="T122" fmla="*/ 2 w 144"/>
                <a:gd name="T123" fmla="*/ 1073 h 3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4"/>
                <a:gd name="T187" fmla="*/ 0 h 342"/>
                <a:gd name="T188" fmla="*/ 144 w 144"/>
                <a:gd name="T189" fmla="*/ 342 h 3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4" h="342">
                  <a:moveTo>
                    <a:pt x="0" y="146"/>
                  </a:moveTo>
                  <a:lnTo>
                    <a:pt x="2" y="150"/>
                  </a:lnTo>
                  <a:lnTo>
                    <a:pt x="16" y="164"/>
                  </a:lnTo>
                  <a:lnTo>
                    <a:pt x="32" y="178"/>
                  </a:lnTo>
                  <a:lnTo>
                    <a:pt x="40" y="186"/>
                  </a:lnTo>
                  <a:lnTo>
                    <a:pt x="46" y="194"/>
                  </a:lnTo>
                  <a:lnTo>
                    <a:pt x="50" y="204"/>
                  </a:lnTo>
                  <a:lnTo>
                    <a:pt x="52" y="212"/>
                  </a:lnTo>
                  <a:lnTo>
                    <a:pt x="52" y="220"/>
                  </a:lnTo>
                  <a:lnTo>
                    <a:pt x="50" y="228"/>
                  </a:lnTo>
                  <a:lnTo>
                    <a:pt x="48" y="234"/>
                  </a:lnTo>
                  <a:lnTo>
                    <a:pt x="48" y="240"/>
                  </a:lnTo>
                  <a:lnTo>
                    <a:pt x="48" y="242"/>
                  </a:lnTo>
                  <a:lnTo>
                    <a:pt x="52" y="242"/>
                  </a:lnTo>
                  <a:lnTo>
                    <a:pt x="62" y="240"/>
                  </a:lnTo>
                  <a:lnTo>
                    <a:pt x="64" y="246"/>
                  </a:lnTo>
                  <a:lnTo>
                    <a:pt x="68" y="246"/>
                  </a:lnTo>
                  <a:lnTo>
                    <a:pt x="72" y="246"/>
                  </a:lnTo>
                  <a:lnTo>
                    <a:pt x="78" y="244"/>
                  </a:lnTo>
                  <a:lnTo>
                    <a:pt x="86" y="240"/>
                  </a:lnTo>
                  <a:lnTo>
                    <a:pt x="90" y="232"/>
                  </a:lnTo>
                  <a:lnTo>
                    <a:pt x="92" y="222"/>
                  </a:lnTo>
                  <a:lnTo>
                    <a:pt x="98" y="228"/>
                  </a:lnTo>
                  <a:lnTo>
                    <a:pt x="104" y="236"/>
                  </a:lnTo>
                  <a:lnTo>
                    <a:pt x="110" y="252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28" y="296"/>
                  </a:lnTo>
                  <a:lnTo>
                    <a:pt x="132" y="302"/>
                  </a:lnTo>
                  <a:lnTo>
                    <a:pt x="132" y="308"/>
                  </a:lnTo>
                  <a:lnTo>
                    <a:pt x="134" y="326"/>
                  </a:lnTo>
                  <a:lnTo>
                    <a:pt x="134" y="334"/>
                  </a:lnTo>
                  <a:lnTo>
                    <a:pt x="132" y="342"/>
                  </a:lnTo>
                  <a:lnTo>
                    <a:pt x="138" y="342"/>
                  </a:lnTo>
                  <a:lnTo>
                    <a:pt x="142" y="336"/>
                  </a:lnTo>
                  <a:lnTo>
                    <a:pt x="144" y="330"/>
                  </a:lnTo>
                  <a:lnTo>
                    <a:pt x="144" y="324"/>
                  </a:lnTo>
                  <a:lnTo>
                    <a:pt x="144" y="314"/>
                  </a:lnTo>
                  <a:lnTo>
                    <a:pt x="140" y="300"/>
                  </a:lnTo>
                  <a:lnTo>
                    <a:pt x="134" y="290"/>
                  </a:lnTo>
                  <a:lnTo>
                    <a:pt x="130" y="282"/>
                  </a:lnTo>
                  <a:lnTo>
                    <a:pt x="116" y="270"/>
                  </a:lnTo>
                  <a:lnTo>
                    <a:pt x="118" y="264"/>
                  </a:lnTo>
                  <a:lnTo>
                    <a:pt x="120" y="258"/>
                  </a:lnTo>
                  <a:lnTo>
                    <a:pt x="122" y="252"/>
                  </a:lnTo>
                  <a:lnTo>
                    <a:pt x="122" y="244"/>
                  </a:lnTo>
                  <a:lnTo>
                    <a:pt x="122" y="236"/>
                  </a:lnTo>
                  <a:lnTo>
                    <a:pt x="118" y="230"/>
                  </a:lnTo>
                  <a:lnTo>
                    <a:pt x="110" y="220"/>
                  </a:lnTo>
                  <a:lnTo>
                    <a:pt x="102" y="210"/>
                  </a:lnTo>
                  <a:lnTo>
                    <a:pt x="100" y="204"/>
                  </a:lnTo>
                  <a:lnTo>
                    <a:pt x="98" y="194"/>
                  </a:lnTo>
                  <a:lnTo>
                    <a:pt x="100" y="186"/>
                  </a:lnTo>
                  <a:lnTo>
                    <a:pt x="104" y="178"/>
                  </a:lnTo>
                  <a:lnTo>
                    <a:pt x="108" y="172"/>
                  </a:lnTo>
                  <a:lnTo>
                    <a:pt x="116" y="168"/>
                  </a:lnTo>
                  <a:lnTo>
                    <a:pt x="130" y="160"/>
                  </a:lnTo>
                  <a:lnTo>
                    <a:pt x="136" y="154"/>
                  </a:lnTo>
                  <a:lnTo>
                    <a:pt x="140" y="150"/>
                  </a:lnTo>
                  <a:lnTo>
                    <a:pt x="142" y="144"/>
                  </a:lnTo>
                  <a:lnTo>
                    <a:pt x="144" y="140"/>
                  </a:lnTo>
                  <a:lnTo>
                    <a:pt x="142" y="138"/>
                  </a:lnTo>
                  <a:lnTo>
                    <a:pt x="136" y="136"/>
                  </a:lnTo>
                  <a:lnTo>
                    <a:pt x="130" y="132"/>
                  </a:lnTo>
                  <a:lnTo>
                    <a:pt x="124" y="128"/>
                  </a:lnTo>
                  <a:lnTo>
                    <a:pt x="116" y="124"/>
                  </a:lnTo>
                  <a:lnTo>
                    <a:pt x="118" y="114"/>
                  </a:lnTo>
                  <a:lnTo>
                    <a:pt x="118" y="110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08" y="102"/>
                  </a:lnTo>
                  <a:lnTo>
                    <a:pt x="106" y="98"/>
                  </a:lnTo>
                  <a:lnTo>
                    <a:pt x="104" y="90"/>
                  </a:lnTo>
                  <a:lnTo>
                    <a:pt x="102" y="88"/>
                  </a:lnTo>
                  <a:lnTo>
                    <a:pt x="98" y="88"/>
                  </a:lnTo>
                  <a:lnTo>
                    <a:pt x="92" y="88"/>
                  </a:lnTo>
                  <a:lnTo>
                    <a:pt x="86" y="86"/>
                  </a:lnTo>
                  <a:lnTo>
                    <a:pt x="84" y="82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4" y="62"/>
                  </a:lnTo>
                  <a:lnTo>
                    <a:pt x="88" y="56"/>
                  </a:lnTo>
                  <a:lnTo>
                    <a:pt x="96" y="54"/>
                  </a:lnTo>
                  <a:lnTo>
                    <a:pt x="94" y="52"/>
                  </a:lnTo>
                  <a:lnTo>
                    <a:pt x="96" y="48"/>
                  </a:lnTo>
                  <a:lnTo>
                    <a:pt x="92" y="30"/>
                  </a:lnTo>
                  <a:lnTo>
                    <a:pt x="88" y="20"/>
                  </a:lnTo>
                  <a:lnTo>
                    <a:pt x="86" y="16"/>
                  </a:lnTo>
                  <a:lnTo>
                    <a:pt x="82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60" y="8"/>
                  </a:lnTo>
                  <a:lnTo>
                    <a:pt x="58" y="16"/>
                  </a:lnTo>
                  <a:lnTo>
                    <a:pt x="62" y="22"/>
                  </a:lnTo>
                  <a:lnTo>
                    <a:pt x="54" y="22"/>
                  </a:lnTo>
                  <a:lnTo>
                    <a:pt x="48" y="24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2" y="40"/>
                  </a:lnTo>
                  <a:lnTo>
                    <a:pt x="34" y="44"/>
                  </a:lnTo>
                  <a:lnTo>
                    <a:pt x="36" y="4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4" y="70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18" y="88"/>
                  </a:lnTo>
                  <a:lnTo>
                    <a:pt x="14" y="92"/>
                  </a:lnTo>
                  <a:lnTo>
                    <a:pt x="12" y="92"/>
                  </a:lnTo>
                  <a:lnTo>
                    <a:pt x="14" y="100"/>
                  </a:lnTo>
                  <a:lnTo>
                    <a:pt x="14" y="108"/>
                  </a:lnTo>
                  <a:lnTo>
                    <a:pt x="12" y="118"/>
                  </a:lnTo>
                  <a:lnTo>
                    <a:pt x="12" y="126"/>
                  </a:lnTo>
                  <a:lnTo>
                    <a:pt x="6" y="128"/>
                  </a:lnTo>
                  <a:lnTo>
                    <a:pt x="4" y="134"/>
                  </a:lnTo>
                  <a:lnTo>
                    <a:pt x="2" y="14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153" name="Group 53"/>
            <p:cNvGrpSpPr>
              <a:grpSpLocks noChangeAspect="1"/>
            </p:cNvGrpSpPr>
            <p:nvPr/>
          </p:nvGrpSpPr>
          <p:grpSpPr bwMode="auto">
            <a:xfrm>
              <a:off x="4714" y="1593"/>
              <a:ext cx="160" cy="303"/>
              <a:chOff x="4814" y="1894"/>
              <a:chExt cx="156" cy="280"/>
            </a:xfrm>
          </p:grpSpPr>
          <p:sp>
            <p:nvSpPr>
              <p:cNvPr id="46372" name="Freeform 54"/>
              <p:cNvSpPr>
                <a:spLocks noChangeAspect="1"/>
              </p:cNvSpPr>
              <p:nvPr/>
            </p:nvSpPr>
            <p:spPr bwMode="auto">
              <a:xfrm>
                <a:off x="4876" y="1894"/>
                <a:ext cx="88" cy="74"/>
              </a:xfrm>
              <a:custGeom>
                <a:avLst/>
                <a:gdLst>
                  <a:gd name="T0" fmla="*/ 30 w 88"/>
                  <a:gd name="T1" fmla="*/ 56 h 74"/>
                  <a:gd name="T2" fmla="*/ 22 w 88"/>
                  <a:gd name="T3" fmla="*/ 58 h 74"/>
                  <a:gd name="T4" fmla="*/ 16 w 88"/>
                  <a:gd name="T5" fmla="*/ 60 h 74"/>
                  <a:gd name="T6" fmla="*/ 28 w 88"/>
                  <a:gd name="T7" fmla="*/ 66 h 74"/>
                  <a:gd name="T8" fmla="*/ 32 w 88"/>
                  <a:gd name="T9" fmla="*/ 68 h 74"/>
                  <a:gd name="T10" fmla="*/ 38 w 88"/>
                  <a:gd name="T11" fmla="*/ 74 h 74"/>
                  <a:gd name="T12" fmla="*/ 22 w 88"/>
                  <a:gd name="T13" fmla="*/ 74 h 74"/>
                  <a:gd name="T14" fmla="*/ 16 w 88"/>
                  <a:gd name="T15" fmla="*/ 66 h 74"/>
                  <a:gd name="T16" fmla="*/ 12 w 88"/>
                  <a:gd name="T17" fmla="*/ 62 h 74"/>
                  <a:gd name="T18" fmla="*/ 8 w 88"/>
                  <a:gd name="T19" fmla="*/ 60 h 74"/>
                  <a:gd name="T20" fmla="*/ 10 w 88"/>
                  <a:gd name="T21" fmla="*/ 54 h 74"/>
                  <a:gd name="T22" fmla="*/ 16 w 88"/>
                  <a:gd name="T23" fmla="*/ 50 h 74"/>
                  <a:gd name="T24" fmla="*/ 12 w 88"/>
                  <a:gd name="T25" fmla="*/ 46 h 74"/>
                  <a:gd name="T26" fmla="*/ 10 w 88"/>
                  <a:gd name="T27" fmla="*/ 42 h 74"/>
                  <a:gd name="T28" fmla="*/ 20 w 88"/>
                  <a:gd name="T29" fmla="*/ 42 h 74"/>
                  <a:gd name="T30" fmla="*/ 18 w 88"/>
                  <a:gd name="T31" fmla="*/ 36 h 74"/>
                  <a:gd name="T32" fmla="*/ 16 w 88"/>
                  <a:gd name="T33" fmla="*/ 30 h 74"/>
                  <a:gd name="T34" fmla="*/ 14 w 88"/>
                  <a:gd name="T35" fmla="*/ 16 h 74"/>
                  <a:gd name="T36" fmla="*/ 10 w 88"/>
                  <a:gd name="T37" fmla="*/ 12 h 74"/>
                  <a:gd name="T38" fmla="*/ 6 w 88"/>
                  <a:gd name="T39" fmla="*/ 8 h 74"/>
                  <a:gd name="T40" fmla="*/ 2 w 88"/>
                  <a:gd name="T41" fmla="*/ 4 h 74"/>
                  <a:gd name="T42" fmla="*/ 0 w 88"/>
                  <a:gd name="T43" fmla="*/ 0 h 74"/>
                  <a:gd name="T44" fmla="*/ 4 w 88"/>
                  <a:gd name="T45" fmla="*/ 0 h 74"/>
                  <a:gd name="T46" fmla="*/ 12 w 88"/>
                  <a:gd name="T47" fmla="*/ 4 h 74"/>
                  <a:gd name="T48" fmla="*/ 26 w 88"/>
                  <a:gd name="T49" fmla="*/ 14 h 74"/>
                  <a:gd name="T50" fmla="*/ 42 w 88"/>
                  <a:gd name="T51" fmla="*/ 24 h 74"/>
                  <a:gd name="T52" fmla="*/ 50 w 88"/>
                  <a:gd name="T53" fmla="*/ 26 h 74"/>
                  <a:gd name="T54" fmla="*/ 58 w 88"/>
                  <a:gd name="T55" fmla="*/ 28 h 74"/>
                  <a:gd name="T56" fmla="*/ 64 w 88"/>
                  <a:gd name="T57" fmla="*/ 28 h 74"/>
                  <a:gd name="T58" fmla="*/ 70 w 88"/>
                  <a:gd name="T59" fmla="*/ 26 h 74"/>
                  <a:gd name="T60" fmla="*/ 80 w 88"/>
                  <a:gd name="T61" fmla="*/ 22 h 74"/>
                  <a:gd name="T62" fmla="*/ 80 w 88"/>
                  <a:gd name="T63" fmla="*/ 32 h 74"/>
                  <a:gd name="T64" fmla="*/ 80 w 88"/>
                  <a:gd name="T65" fmla="*/ 36 h 74"/>
                  <a:gd name="T66" fmla="*/ 82 w 88"/>
                  <a:gd name="T67" fmla="*/ 38 h 74"/>
                  <a:gd name="T68" fmla="*/ 88 w 88"/>
                  <a:gd name="T69" fmla="*/ 44 h 74"/>
                  <a:gd name="T70" fmla="*/ 84 w 88"/>
                  <a:gd name="T71" fmla="*/ 46 h 74"/>
                  <a:gd name="T72" fmla="*/ 78 w 88"/>
                  <a:gd name="T73" fmla="*/ 48 h 74"/>
                  <a:gd name="T74" fmla="*/ 64 w 88"/>
                  <a:gd name="T75" fmla="*/ 50 h 74"/>
                  <a:gd name="T76" fmla="*/ 64 w 88"/>
                  <a:gd name="T77" fmla="*/ 66 h 74"/>
                  <a:gd name="T78" fmla="*/ 56 w 88"/>
                  <a:gd name="T79" fmla="*/ 64 h 74"/>
                  <a:gd name="T80" fmla="*/ 48 w 88"/>
                  <a:gd name="T81" fmla="*/ 60 h 74"/>
                  <a:gd name="T82" fmla="*/ 40 w 88"/>
                  <a:gd name="T83" fmla="*/ 58 h 74"/>
                  <a:gd name="T84" fmla="*/ 30 w 88"/>
                  <a:gd name="T85" fmla="*/ 56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8"/>
                  <a:gd name="T130" fmla="*/ 0 h 74"/>
                  <a:gd name="T131" fmla="*/ 88 w 88"/>
                  <a:gd name="T132" fmla="*/ 74 h 7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8" h="74">
                    <a:moveTo>
                      <a:pt x="30" y="56"/>
                    </a:moveTo>
                    <a:lnTo>
                      <a:pt x="22" y="58"/>
                    </a:lnTo>
                    <a:lnTo>
                      <a:pt x="16" y="60"/>
                    </a:lnTo>
                    <a:lnTo>
                      <a:pt x="28" y="66"/>
                    </a:lnTo>
                    <a:lnTo>
                      <a:pt x="32" y="68"/>
                    </a:lnTo>
                    <a:lnTo>
                      <a:pt x="38" y="74"/>
                    </a:lnTo>
                    <a:lnTo>
                      <a:pt x="22" y="74"/>
                    </a:lnTo>
                    <a:lnTo>
                      <a:pt x="16" y="66"/>
                    </a:lnTo>
                    <a:lnTo>
                      <a:pt x="12" y="62"/>
                    </a:lnTo>
                    <a:lnTo>
                      <a:pt x="8" y="60"/>
                    </a:lnTo>
                    <a:lnTo>
                      <a:pt x="10" y="54"/>
                    </a:lnTo>
                    <a:lnTo>
                      <a:pt x="16" y="50"/>
                    </a:lnTo>
                    <a:lnTo>
                      <a:pt x="12" y="46"/>
                    </a:lnTo>
                    <a:lnTo>
                      <a:pt x="10" y="42"/>
                    </a:lnTo>
                    <a:lnTo>
                      <a:pt x="20" y="42"/>
                    </a:lnTo>
                    <a:lnTo>
                      <a:pt x="18" y="36"/>
                    </a:lnTo>
                    <a:lnTo>
                      <a:pt x="16" y="30"/>
                    </a:lnTo>
                    <a:lnTo>
                      <a:pt x="14" y="16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2" y="4"/>
                    </a:lnTo>
                    <a:lnTo>
                      <a:pt x="26" y="14"/>
                    </a:lnTo>
                    <a:lnTo>
                      <a:pt x="42" y="24"/>
                    </a:lnTo>
                    <a:lnTo>
                      <a:pt x="50" y="26"/>
                    </a:lnTo>
                    <a:lnTo>
                      <a:pt x="58" y="28"/>
                    </a:lnTo>
                    <a:lnTo>
                      <a:pt x="64" y="28"/>
                    </a:lnTo>
                    <a:lnTo>
                      <a:pt x="70" y="26"/>
                    </a:lnTo>
                    <a:lnTo>
                      <a:pt x="80" y="22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82" y="38"/>
                    </a:lnTo>
                    <a:lnTo>
                      <a:pt x="88" y="44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64" y="50"/>
                    </a:lnTo>
                    <a:lnTo>
                      <a:pt x="64" y="66"/>
                    </a:lnTo>
                    <a:lnTo>
                      <a:pt x="56" y="64"/>
                    </a:lnTo>
                    <a:lnTo>
                      <a:pt x="48" y="60"/>
                    </a:lnTo>
                    <a:lnTo>
                      <a:pt x="40" y="58"/>
                    </a:lnTo>
                    <a:lnTo>
                      <a:pt x="30" y="5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73" name="Freeform 55"/>
              <p:cNvSpPr>
                <a:spLocks noChangeAspect="1"/>
              </p:cNvSpPr>
              <p:nvPr/>
            </p:nvSpPr>
            <p:spPr bwMode="auto">
              <a:xfrm>
                <a:off x="4824" y="1974"/>
                <a:ext cx="146" cy="158"/>
              </a:xfrm>
              <a:custGeom>
                <a:avLst/>
                <a:gdLst>
                  <a:gd name="T0" fmla="*/ 84 w 146"/>
                  <a:gd name="T1" fmla="*/ 6 h 158"/>
                  <a:gd name="T2" fmla="*/ 92 w 146"/>
                  <a:gd name="T3" fmla="*/ 0 h 158"/>
                  <a:gd name="T4" fmla="*/ 118 w 146"/>
                  <a:gd name="T5" fmla="*/ 24 h 158"/>
                  <a:gd name="T6" fmla="*/ 128 w 146"/>
                  <a:gd name="T7" fmla="*/ 40 h 158"/>
                  <a:gd name="T8" fmla="*/ 132 w 146"/>
                  <a:gd name="T9" fmla="*/ 56 h 158"/>
                  <a:gd name="T10" fmla="*/ 128 w 146"/>
                  <a:gd name="T11" fmla="*/ 64 h 158"/>
                  <a:gd name="T12" fmla="*/ 146 w 146"/>
                  <a:gd name="T13" fmla="*/ 108 h 158"/>
                  <a:gd name="T14" fmla="*/ 142 w 146"/>
                  <a:gd name="T15" fmla="*/ 122 h 158"/>
                  <a:gd name="T16" fmla="*/ 136 w 146"/>
                  <a:gd name="T17" fmla="*/ 122 h 158"/>
                  <a:gd name="T18" fmla="*/ 140 w 146"/>
                  <a:gd name="T19" fmla="*/ 114 h 158"/>
                  <a:gd name="T20" fmla="*/ 128 w 146"/>
                  <a:gd name="T21" fmla="*/ 118 h 158"/>
                  <a:gd name="T22" fmla="*/ 124 w 146"/>
                  <a:gd name="T23" fmla="*/ 124 h 158"/>
                  <a:gd name="T24" fmla="*/ 116 w 146"/>
                  <a:gd name="T25" fmla="*/ 128 h 158"/>
                  <a:gd name="T26" fmla="*/ 108 w 146"/>
                  <a:gd name="T27" fmla="*/ 130 h 158"/>
                  <a:gd name="T28" fmla="*/ 94 w 146"/>
                  <a:gd name="T29" fmla="*/ 128 h 158"/>
                  <a:gd name="T30" fmla="*/ 88 w 146"/>
                  <a:gd name="T31" fmla="*/ 128 h 158"/>
                  <a:gd name="T32" fmla="*/ 92 w 146"/>
                  <a:gd name="T33" fmla="*/ 136 h 158"/>
                  <a:gd name="T34" fmla="*/ 92 w 146"/>
                  <a:gd name="T35" fmla="*/ 148 h 158"/>
                  <a:gd name="T36" fmla="*/ 80 w 146"/>
                  <a:gd name="T37" fmla="*/ 154 h 158"/>
                  <a:gd name="T38" fmla="*/ 72 w 146"/>
                  <a:gd name="T39" fmla="*/ 140 h 158"/>
                  <a:gd name="T40" fmla="*/ 58 w 146"/>
                  <a:gd name="T41" fmla="*/ 130 h 158"/>
                  <a:gd name="T42" fmla="*/ 42 w 146"/>
                  <a:gd name="T43" fmla="*/ 134 h 158"/>
                  <a:gd name="T44" fmla="*/ 22 w 146"/>
                  <a:gd name="T45" fmla="*/ 138 h 158"/>
                  <a:gd name="T46" fmla="*/ 8 w 146"/>
                  <a:gd name="T47" fmla="*/ 144 h 158"/>
                  <a:gd name="T48" fmla="*/ 0 w 146"/>
                  <a:gd name="T49" fmla="*/ 140 h 158"/>
                  <a:gd name="T50" fmla="*/ 6 w 146"/>
                  <a:gd name="T51" fmla="*/ 134 h 158"/>
                  <a:gd name="T52" fmla="*/ 16 w 146"/>
                  <a:gd name="T53" fmla="*/ 124 h 158"/>
                  <a:gd name="T54" fmla="*/ 26 w 146"/>
                  <a:gd name="T55" fmla="*/ 114 h 158"/>
                  <a:gd name="T56" fmla="*/ 36 w 146"/>
                  <a:gd name="T57" fmla="*/ 112 h 158"/>
                  <a:gd name="T58" fmla="*/ 46 w 146"/>
                  <a:gd name="T59" fmla="*/ 108 h 158"/>
                  <a:gd name="T60" fmla="*/ 56 w 146"/>
                  <a:gd name="T61" fmla="*/ 108 h 158"/>
                  <a:gd name="T62" fmla="*/ 64 w 146"/>
                  <a:gd name="T63" fmla="*/ 116 h 158"/>
                  <a:gd name="T64" fmla="*/ 68 w 146"/>
                  <a:gd name="T65" fmla="*/ 108 h 158"/>
                  <a:gd name="T66" fmla="*/ 64 w 146"/>
                  <a:gd name="T67" fmla="*/ 100 h 158"/>
                  <a:gd name="T68" fmla="*/ 70 w 146"/>
                  <a:gd name="T69" fmla="*/ 92 h 158"/>
                  <a:gd name="T70" fmla="*/ 74 w 146"/>
                  <a:gd name="T71" fmla="*/ 86 h 158"/>
                  <a:gd name="T72" fmla="*/ 74 w 146"/>
                  <a:gd name="T73" fmla="*/ 78 h 158"/>
                  <a:gd name="T74" fmla="*/ 74 w 146"/>
                  <a:gd name="T75" fmla="*/ 88 h 158"/>
                  <a:gd name="T76" fmla="*/ 88 w 146"/>
                  <a:gd name="T77" fmla="*/ 84 h 158"/>
                  <a:gd name="T78" fmla="*/ 96 w 146"/>
                  <a:gd name="T79" fmla="*/ 76 h 158"/>
                  <a:gd name="T80" fmla="*/ 102 w 146"/>
                  <a:gd name="T81" fmla="*/ 52 h 158"/>
                  <a:gd name="T82" fmla="*/ 100 w 146"/>
                  <a:gd name="T83" fmla="*/ 42 h 158"/>
                  <a:gd name="T84" fmla="*/ 90 w 146"/>
                  <a:gd name="T85" fmla="*/ 28 h 158"/>
                  <a:gd name="T86" fmla="*/ 86 w 146"/>
                  <a:gd name="T87" fmla="*/ 20 h 158"/>
                  <a:gd name="T88" fmla="*/ 82 w 146"/>
                  <a:gd name="T89" fmla="*/ 12 h 1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6"/>
                  <a:gd name="T136" fmla="*/ 0 h 158"/>
                  <a:gd name="T137" fmla="*/ 146 w 146"/>
                  <a:gd name="T138" fmla="*/ 158 h 1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6" h="158">
                    <a:moveTo>
                      <a:pt x="82" y="12"/>
                    </a:moveTo>
                    <a:lnTo>
                      <a:pt x="84" y="6"/>
                    </a:lnTo>
                    <a:lnTo>
                      <a:pt x="86" y="4"/>
                    </a:lnTo>
                    <a:lnTo>
                      <a:pt x="92" y="0"/>
                    </a:lnTo>
                    <a:lnTo>
                      <a:pt x="106" y="10"/>
                    </a:lnTo>
                    <a:lnTo>
                      <a:pt x="118" y="24"/>
                    </a:lnTo>
                    <a:lnTo>
                      <a:pt x="124" y="32"/>
                    </a:lnTo>
                    <a:lnTo>
                      <a:pt x="128" y="40"/>
                    </a:lnTo>
                    <a:lnTo>
                      <a:pt x="132" y="48"/>
                    </a:lnTo>
                    <a:lnTo>
                      <a:pt x="132" y="56"/>
                    </a:lnTo>
                    <a:lnTo>
                      <a:pt x="130" y="60"/>
                    </a:lnTo>
                    <a:lnTo>
                      <a:pt x="128" y="64"/>
                    </a:lnTo>
                    <a:lnTo>
                      <a:pt x="136" y="84"/>
                    </a:lnTo>
                    <a:lnTo>
                      <a:pt x="146" y="108"/>
                    </a:lnTo>
                    <a:lnTo>
                      <a:pt x="144" y="118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36" y="122"/>
                    </a:lnTo>
                    <a:lnTo>
                      <a:pt x="136" y="118"/>
                    </a:lnTo>
                    <a:lnTo>
                      <a:pt x="140" y="114"/>
                    </a:lnTo>
                    <a:lnTo>
                      <a:pt x="132" y="116"/>
                    </a:lnTo>
                    <a:lnTo>
                      <a:pt x="128" y="118"/>
                    </a:lnTo>
                    <a:lnTo>
                      <a:pt x="126" y="128"/>
                    </a:lnTo>
                    <a:lnTo>
                      <a:pt x="124" y="124"/>
                    </a:lnTo>
                    <a:lnTo>
                      <a:pt x="122" y="122"/>
                    </a:lnTo>
                    <a:lnTo>
                      <a:pt x="116" y="128"/>
                    </a:lnTo>
                    <a:lnTo>
                      <a:pt x="112" y="130"/>
                    </a:lnTo>
                    <a:lnTo>
                      <a:pt x="108" y="130"/>
                    </a:lnTo>
                    <a:lnTo>
                      <a:pt x="100" y="130"/>
                    </a:lnTo>
                    <a:lnTo>
                      <a:pt x="94" y="128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2" y="136"/>
                    </a:lnTo>
                    <a:lnTo>
                      <a:pt x="98" y="140"/>
                    </a:lnTo>
                    <a:lnTo>
                      <a:pt x="92" y="148"/>
                    </a:lnTo>
                    <a:lnTo>
                      <a:pt x="88" y="158"/>
                    </a:lnTo>
                    <a:lnTo>
                      <a:pt x="80" y="154"/>
                    </a:lnTo>
                    <a:lnTo>
                      <a:pt x="76" y="148"/>
                    </a:lnTo>
                    <a:lnTo>
                      <a:pt x="72" y="140"/>
                    </a:lnTo>
                    <a:lnTo>
                      <a:pt x="70" y="130"/>
                    </a:lnTo>
                    <a:lnTo>
                      <a:pt x="58" y="130"/>
                    </a:lnTo>
                    <a:lnTo>
                      <a:pt x="50" y="132"/>
                    </a:lnTo>
                    <a:lnTo>
                      <a:pt x="42" y="134"/>
                    </a:lnTo>
                    <a:lnTo>
                      <a:pt x="32" y="138"/>
                    </a:lnTo>
                    <a:lnTo>
                      <a:pt x="22" y="138"/>
                    </a:lnTo>
                    <a:lnTo>
                      <a:pt x="22" y="146"/>
                    </a:lnTo>
                    <a:lnTo>
                      <a:pt x="8" y="144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6" y="134"/>
                    </a:lnTo>
                    <a:lnTo>
                      <a:pt x="10" y="132"/>
                    </a:lnTo>
                    <a:lnTo>
                      <a:pt x="16" y="124"/>
                    </a:lnTo>
                    <a:lnTo>
                      <a:pt x="22" y="116"/>
                    </a:lnTo>
                    <a:lnTo>
                      <a:pt x="26" y="114"/>
                    </a:lnTo>
                    <a:lnTo>
                      <a:pt x="30" y="112"/>
                    </a:lnTo>
                    <a:lnTo>
                      <a:pt x="36" y="112"/>
                    </a:lnTo>
                    <a:lnTo>
                      <a:pt x="40" y="110"/>
                    </a:lnTo>
                    <a:lnTo>
                      <a:pt x="46" y="108"/>
                    </a:lnTo>
                    <a:lnTo>
                      <a:pt x="50" y="108"/>
                    </a:lnTo>
                    <a:lnTo>
                      <a:pt x="56" y="108"/>
                    </a:lnTo>
                    <a:lnTo>
                      <a:pt x="58" y="110"/>
                    </a:lnTo>
                    <a:lnTo>
                      <a:pt x="64" y="116"/>
                    </a:lnTo>
                    <a:lnTo>
                      <a:pt x="68" y="112"/>
                    </a:lnTo>
                    <a:lnTo>
                      <a:pt x="68" y="108"/>
                    </a:lnTo>
                    <a:lnTo>
                      <a:pt x="66" y="102"/>
                    </a:lnTo>
                    <a:lnTo>
                      <a:pt x="64" y="100"/>
                    </a:lnTo>
                    <a:lnTo>
                      <a:pt x="66" y="96"/>
                    </a:lnTo>
                    <a:lnTo>
                      <a:pt x="70" y="92"/>
                    </a:lnTo>
                    <a:lnTo>
                      <a:pt x="74" y="90"/>
                    </a:lnTo>
                    <a:lnTo>
                      <a:pt x="74" y="86"/>
                    </a:lnTo>
                    <a:lnTo>
                      <a:pt x="74" y="82"/>
                    </a:lnTo>
                    <a:lnTo>
                      <a:pt x="74" y="78"/>
                    </a:lnTo>
                    <a:lnTo>
                      <a:pt x="76" y="82"/>
                    </a:lnTo>
                    <a:lnTo>
                      <a:pt x="74" y="88"/>
                    </a:lnTo>
                    <a:lnTo>
                      <a:pt x="82" y="86"/>
                    </a:lnTo>
                    <a:lnTo>
                      <a:pt x="88" y="84"/>
                    </a:lnTo>
                    <a:lnTo>
                      <a:pt x="92" y="80"/>
                    </a:lnTo>
                    <a:lnTo>
                      <a:pt x="96" y="76"/>
                    </a:lnTo>
                    <a:lnTo>
                      <a:pt x="100" y="64"/>
                    </a:lnTo>
                    <a:lnTo>
                      <a:pt x="102" y="52"/>
                    </a:lnTo>
                    <a:lnTo>
                      <a:pt x="102" y="46"/>
                    </a:lnTo>
                    <a:lnTo>
                      <a:pt x="100" y="42"/>
                    </a:lnTo>
                    <a:lnTo>
                      <a:pt x="94" y="34"/>
                    </a:lnTo>
                    <a:lnTo>
                      <a:pt x="90" y="28"/>
                    </a:lnTo>
                    <a:lnTo>
                      <a:pt x="88" y="24"/>
                    </a:lnTo>
                    <a:lnTo>
                      <a:pt x="86" y="20"/>
                    </a:lnTo>
                    <a:lnTo>
                      <a:pt x="84" y="16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74" name="Freeform 56"/>
              <p:cNvSpPr>
                <a:spLocks noChangeAspect="1"/>
              </p:cNvSpPr>
              <p:nvPr/>
            </p:nvSpPr>
            <p:spPr bwMode="auto">
              <a:xfrm>
                <a:off x="4856" y="2112"/>
                <a:ext cx="36" cy="28"/>
              </a:xfrm>
              <a:custGeom>
                <a:avLst/>
                <a:gdLst>
                  <a:gd name="T0" fmla="*/ 16 w 36"/>
                  <a:gd name="T1" fmla="*/ 6 h 28"/>
                  <a:gd name="T2" fmla="*/ 18 w 36"/>
                  <a:gd name="T3" fmla="*/ 4 h 28"/>
                  <a:gd name="T4" fmla="*/ 16 w 36"/>
                  <a:gd name="T5" fmla="*/ 0 h 28"/>
                  <a:gd name="T6" fmla="*/ 24 w 36"/>
                  <a:gd name="T7" fmla="*/ 0 h 28"/>
                  <a:gd name="T8" fmla="*/ 28 w 36"/>
                  <a:gd name="T9" fmla="*/ 2 h 28"/>
                  <a:gd name="T10" fmla="*/ 36 w 36"/>
                  <a:gd name="T11" fmla="*/ 10 h 28"/>
                  <a:gd name="T12" fmla="*/ 32 w 36"/>
                  <a:gd name="T13" fmla="*/ 14 h 28"/>
                  <a:gd name="T14" fmla="*/ 26 w 36"/>
                  <a:gd name="T15" fmla="*/ 16 h 28"/>
                  <a:gd name="T16" fmla="*/ 16 w 36"/>
                  <a:gd name="T17" fmla="*/ 18 h 28"/>
                  <a:gd name="T18" fmla="*/ 16 w 36"/>
                  <a:gd name="T19" fmla="*/ 26 h 28"/>
                  <a:gd name="T20" fmla="*/ 14 w 36"/>
                  <a:gd name="T21" fmla="*/ 28 h 28"/>
                  <a:gd name="T22" fmla="*/ 12 w 36"/>
                  <a:gd name="T23" fmla="*/ 28 h 28"/>
                  <a:gd name="T24" fmla="*/ 8 w 36"/>
                  <a:gd name="T25" fmla="*/ 26 h 28"/>
                  <a:gd name="T26" fmla="*/ 4 w 36"/>
                  <a:gd name="T27" fmla="*/ 22 h 28"/>
                  <a:gd name="T28" fmla="*/ 0 w 36"/>
                  <a:gd name="T29" fmla="*/ 16 h 28"/>
                  <a:gd name="T30" fmla="*/ 0 w 36"/>
                  <a:gd name="T31" fmla="*/ 10 h 28"/>
                  <a:gd name="T32" fmla="*/ 2 w 36"/>
                  <a:gd name="T33" fmla="*/ 8 h 28"/>
                  <a:gd name="T34" fmla="*/ 4 w 36"/>
                  <a:gd name="T35" fmla="*/ 6 h 28"/>
                  <a:gd name="T36" fmla="*/ 10 w 36"/>
                  <a:gd name="T37" fmla="*/ 6 h 28"/>
                  <a:gd name="T38" fmla="*/ 16 w 3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28"/>
                  <a:gd name="T62" fmla="*/ 36 w 3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28">
                    <a:moveTo>
                      <a:pt x="16" y="6"/>
                    </a:moveTo>
                    <a:lnTo>
                      <a:pt x="18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6" y="10"/>
                    </a:lnTo>
                    <a:lnTo>
                      <a:pt x="32" y="14"/>
                    </a:lnTo>
                    <a:lnTo>
                      <a:pt x="26" y="16"/>
                    </a:lnTo>
                    <a:lnTo>
                      <a:pt x="16" y="18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8" y="26"/>
                    </a:lnTo>
                    <a:lnTo>
                      <a:pt x="4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75" name="Freeform 57"/>
              <p:cNvSpPr>
                <a:spLocks noChangeAspect="1"/>
              </p:cNvSpPr>
              <p:nvPr/>
            </p:nvSpPr>
            <p:spPr bwMode="auto">
              <a:xfrm>
                <a:off x="4814" y="2120"/>
                <a:ext cx="42" cy="54"/>
              </a:xfrm>
              <a:custGeom>
                <a:avLst/>
                <a:gdLst>
                  <a:gd name="T0" fmla="*/ 12 w 42"/>
                  <a:gd name="T1" fmla="*/ 24 h 54"/>
                  <a:gd name="T2" fmla="*/ 4 w 42"/>
                  <a:gd name="T3" fmla="*/ 20 h 54"/>
                  <a:gd name="T4" fmla="*/ 2 w 42"/>
                  <a:gd name="T5" fmla="*/ 16 h 54"/>
                  <a:gd name="T6" fmla="*/ 0 w 42"/>
                  <a:gd name="T7" fmla="*/ 12 h 54"/>
                  <a:gd name="T8" fmla="*/ 2 w 42"/>
                  <a:gd name="T9" fmla="*/ 8 h 54"/>
                  <a:gd name="T10" fmla="*/ 6 w 42"/>
                  <a:gd name="T11" fmla="*/ 4 h 54"/>
                  <a:gd name="T12" fmla="*/ 14 w 42"/>
                  <a:gd name="T13" fmla="*/ 0 h 54"/>
                  <a:gd name="T14" fmla="*/ 18 w 42"/>
                  <a:gd name="T15" fmla="*/ 4 h 54"/>
                  <a:gd name="T16" fmla="*/ 20 w 42"/>
                  <a:gd name="T17" fmla="*/ 6 h 54"/>
                  <a:gd name="T18" fmla="*/ 30 w 42"/>
                  <a:gd name="T19" fmla="*/ 6 h 54"/>
                  <a:gd name="T20" fmla="*/ 32 w 42"/>
                  <a:gd name="T21" fmla="*/ 12 h 54"/>
                  <a:gd name="T22" fmla="*/ 34 w 42"/>
                  <a:gd name="T23" fmla="*/ 16 h 54"/>
                  <a:gd name="T24" fmla="*/ 42 w 42"/>
                  <a:gd name="T25" fmla="*/ 22 h 54"/>
                  <a:gd name="T26" fmla="*/ 38 w 42"/>
                  <a:gd name="T27" fmla="*/ 26 h 54"/>
                  <a:gd name="T28" fmla="*/ 36 w 42"/>
                  <a:gd name="T29" fmla="*/ 30 h 54"/>
                  <a:gd name="T30" fmla="*/ 38 w 42"/>
                  <a:gd name="T31" fmla="*/ 34 h 54"/>
                  <a:gd name="T32" fmla="*/ 40 w 42"/>
                  <a:gd name="T33" fmla="*/ 38 h 54"/>
                  <a:gd name="T34" fmla="*/ 40 w 42"/>
                  <a:gd name="T35" fmla="*/ 42 h 54"/>
                  <a:gd name="T36" fmla="*/ 42 w 42"/>
                  <a:gd name="T37" fmla="*/ 44 h 54"/>
                  <a:gd name="T38" fmla="*/ 40 w 42"/>
                  <a:gd name="T39" fmla="*/ 50 h 54"/>
                  <a:gd name="T40" fmla="*/ 40 w 42"/>
                  <a:gd name="T41" fmla="*/ 54 h 54"/>
                  <a:gd name="T42" fmla="*/ 34 w 42"/>
                  <a:gd name="T43" fmla="*/ 52 h 54"/>
                  <a:gd name="T44" fmla="*/ 26 w 42"/>
                  <a:gd name="T45" fmla="*/ 48 h 54"/>
                  <a:gd name="T46" fmla="*/ 20 w 42"/>
                  <a:gd name="T47" fmla="*/ 44 h 54"/>
                  <a:gd name="T48" fmla="*/ 18 w 42"/>
                  <a:gd name="T49" fmla="*/ 38 h 54"/>
                  <a:gd name="T50" fmla="*/ 18 w 42"/>
                  <a:gd name="T51" fmla="*/ 32 h 54"/>
                  <a:gd name="T52" fmla="*/ 12 w 42"/>
                  <a:gd name="T53" fmla="*/ 24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2"/>
                  <a:gd name="T82" fmla="*/ 0 h 54"/>
                  <a:gd name="T83" fmla="*/ 42 w 42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2" h="54">
                    <a:moveTo>
                      <a:pt x="12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30" y="6"/>
                    </a:lnTo>
                    <a:lnTo>
                      <a:pt x="32" y="12"/>
                    </a:lnTo>
                    <a:lnTo>
                      <a:pt x="34" y="16"/>
                    </a:lnTo>
                    <a:lnTo>
                      <a:pt x="42" y="22"/>
                    </a:lnTo>
                    <a:lnTo>
                      <a:pt x="38" y="26"/>
                    </a:lnTo>
                    <a:lnTo>
                      <a:pt x="36" y="30"/>
                    </a:lnTo>
                    <a:lnTo>
                      <a:pt x="38" y="34"/>
                    </a:lnTo>
                    <a:lnTo>
                      <a:pt x="40" y="38"/>
                    </a:lnTo>
                    <a:lnTo>
                      <a:pt x="40" y="42"/>
                    </a:lnTo>
                    <a:lnTo>
                      <a:pt x="42" y="44"/>
                    </a:lnTo>
                    <a:lnTo>
                      <a:pt x="40" y="50"/>
                    </a:lnTo>
                    <a:lnTo>
                      <a:pt x="40" y="54"/>
                    </a:lnTo>
                    <a:lnTo>
                      <a:pt x="34" y="52"/>
                    </a:lnTo>
                    <a:lnTo>
                      <a:pt x="26" y="48"/>
                    </a:lnTo>
                    <a:lnTo>
                      <a:pt x="20" y="44"/>
                    </a:lnTo>
                    <a:lnTo>
                      <a:pt x="18" y="38"/>
                    </a:lnTo>
                    <a:lnTo>
                      <a:pt x="18" y="3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154" name="Freeform 58"/>
            <p:cNvSpPr>
              <a:spLocks noChangeAspect="1"/>
            </p:cNvSpPr>
            <p:nvPr/>
          </p:nvSpPr>
          <p:spPr bwMode="auto">
            <a:xfrm>
              <a:off x="5151" y="2650"/>
              <a:ext cx="72" cy="45"/>
            </a:xfrm>
            <a:custGeom>
              <a:avLst/>
              <a:gdLst>
                <a:gd name="T0" fmla="*/ 79 w 70"/>
                <a:gd name="T1" fmla="*/ 237 h 42"/>
                <a:gd name="T2" fmla="*/ 75 w 70"/>
                <a:gd name="T3" fmla="*/ 252 h 42"/>
                <a:gd name="T4" fmla="*/ 67 w 70"/>
                <a:gd name="T5" fmla="*/ 252 h 42"/>
                <a:gd name="T6" fmla="*/ 50 w 70"/>
                <a:gd name="T7" fmla="*/ 252 h 42"/>
                <a:gd name="T8" fmla="*/ 12 w 70"/>
                <a:gd name="T9" fmla="*/ 228 h 42"/>
                <a:gd name="T10" fmla="*/ 4 w 70"/>
                <a:gd name="T11" fmla="*/ 204 h 42"/>
                <a:gd name="T12" fmla="*/ 2 w 70"/>
                <a:gd name="T13" fmla="*/ 177 h 42"/>
                <a:gd name="T14" fmla="*/ 0 w 70"/>
                <a:gd name="T15" fmla="*/ 165 h 42"/>
                <a:gd name="T16" fmla="*/ 2 w 70"/>
                <a:gd name="T17" fmla="*/ 154 h 42"/>
                <a:gd name="T18" fmla="*/ 4 w 70"/>
                <a:gd name="T19" fmla="*/ 144 h 42"/>
                <a:gd name="T20" fmla="*/ 52 w 70"/>
                <a:gd name="T21" fmla="*/ 144 h 42"/>
                <a:gd name="T22" fmla="*/ 59 w 70"/>
                <a:gd name="T23" fmla="*/ 154 h 42"/>
                <a:gd name="T24" fmla="*/ 67 w 70"/>
                <a:gd name="T25" fmla="*/ 154 h 42"/>
                <a:gd name="T26" fmla="*/ 83 w 70"/>
                <a:gd name="T27" fmla="*/ 144 h 42"/>
                <a:gd name="T28" fmla="*/ 92 w 70"/>
                <a:gd name="T29" fmla="*/ 123 h 42"/>
                <a:gd name="T30" fmla="*/ 104 w 70"/>
                <a:gd name="T31" fmla="*/ 93 h 42"/>
                <a:gd name="T32" fmla="*/ 118 w 70"/>
                <a:gd name="T33" fmla="*/ 71 h 42"/>
                <a:gd name="T34" fmla="*/ 118 w 70"/>
                <a:gd name="T35" fmla="*/ 4 h 42"/>
                <a:gd name="T36" fmla="*/ 118 w 70"/>
                <a:gd name="T37" fmla="*/ 0 h 42"/>
                <a:gd name="T38" fmla="*/ 124 w 70"/>
                <a:gd name="T39" fmla="*/ 0 h 42"/>
                <a:gd name="T40" fmla="*/ 128 w 70"/>
                <a:gd name="T41" fmla="*/ 2 h 42"/>
                <a:gd name="T42" fmla="*/ 136 w 70"/>
                <a:gd name="T43" fmla="*/ 4 h 42"/>
                <a:gd name="T44" fmla="*/ 140 w 70"/>
                <a:gd name="T45" fmla="*/ 54 h 42"/>
                <a:gd name="T46" fmla="*/ 144 w 70"/>
                <a:gd name="T47" fmla="*/ 62 h 42"/>
                <a:gd name="T48" fmla="*/ 140 w 70"/>
                <a:gd name="T49" fmla="*/ 81 h 42"/>
                <a:gd name="T50" fmla="*/ 136 w 70"/>
                <a:gd name="T51" fmla="*/ 107 h 42"/>
                <a:gd name="T52" fmla="*/ 132 w 70"/>
                <a:gd name="T53" fmla="*/ 123 h 42"/>
                <a:gd name="T54" fmla="*/ 132 w 70"/>
                <a:gd name="T55" fmla="*/ 134 h 42"/>
                <a:gd name="T56" fmla="*/ 121 w 70"/>
                <a:gd name="T57" fmla="*/ 165 h 42"/>
                <a:gd name="T58" fmla="*/ 104 w 70"/>
                <a:gd name="T59" fmla="*/ 204 h 42"/>
                <a:gd name="T60" fmla="*/ 87 w 70"/>
                <a:gd name="T61" fmla="*/ 228 h 42"/>
                <a:gd name="T62" fmla="*/ 75 w 70"/>
                <a:gd name="T63" fmla="*/ 252 h 42"/>
                <a:gd name="T64" fmla="*/ 79 w 70"/>
                <a:gd name="T65" fmla="*/ 2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42"/>
                <a:gd name="T101" fmla="*/ 70 w 7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42">
                  <a:moveTo>
                    <a:pt x="40" y="40"/>
                  </a:moveTo>
                  <a:lnTo>
                    <a:pt x="38" y="42"/>
                  </a:lnTo>
                  <a:lnTo>
                    <a:pt x="34" y="42"/>
                  </a:lnTo>
                  <a:lnTo>
                    <a:pt x="24" y="42"/>
                  </a:lnTo>
                  <a:lnTo>
                    <a:pt x="12" y="38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26" y="24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50" y="16"/>
                  </a:lnTo>
                  <a:lnTo>
                    <a:pt x="56" y="12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6" y="4"/>
                  </a:lnTo>
                  <a:lnTo>
                    <a:pt x="68" y="8"/>
                  </a:lnTo>
                  <a:lnTo>
                    <a:pt x="70" y="10"/>
                  </a:lnTo>
                  <a:lnTo>
                    <a:pt x="68" y="14"/>
                  </a:lnTo>
                  <a:lnTo>
                    <a:pt x="66" y="18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58" y="28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55" name="Freeform 59"/>
            <p:cNvSpPr>
              <a:spLocks noChangeAspect="1"/>
            </p:cNvSpPr>
            <p:nvPr/>
          </p:nvSpPr>
          <p:spPr bwMode="auto">
            <a:xfrm>
              <a:off x="4928" y="2572"/>
              <a:ext cx="12" cy="13"/>
            </a:xfrm>
            <a:custGeom>
              <a:avLst/>
              <a:gdLst>
                <a:gd name="T0" fmla="*/ 12 w 12"/>
                <a:gd name="T1" fmla="*/ 92 h 12"/>
                <a:gd name="T2" fmla="*/ 10 w 12"/>
                <a:gd name="T3" fmla="*/ 92 h 12"/>
                <a:gd name="T4" fmla="*/ 6 w 12"/>
                <a:gd name="T5" fmla="*/ 92 h 12"/>
                <a:gd name="T6" fmla="*/ 4 w 12"/>
                <a:gd name="T7" fmla="*/ 66 h 12"/>
                <a:gd name="T8" fmla="*/ 0 w 12"/>
                <a:gd name="T9" fmla="*/ 4 h 12"/>
                <a:gd name="T10" fmla="*/ 0 w 12"/>
                <a:gd name="T11" fmla="*/ 0 h 12"/>
                <a:gd name="T12" fmla="*/ 4 w 12"/>
                <a:gd name="T13" fmla="*/ 2 h 12"/>
                <a:gd name="T14" fmla="*/ 8 w 12"/>
                <a:gd name="T15" fmla="*/ 4 h 12"/>
                <a:gd name="T16" fmla="*/ 12 w 12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2" y="12"/>
                  </a:moveTo>
                  <a:lnTo>
                    <a:pt x="10" y="12"/>
                  </a:lnTo>
                  <a:lnTo>
                    <a:pt x="6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56" name="Freeform 60"/>
            <p:cNvSpPr>
              <a:spLocks noChangeAspect="1"/>
            </p:cNvSpPr>
            <p:nvPr/>
          </p:nvSpPr>
          <p:spPr bwMode="auto">
            <a:xfrm>
              <a:off x="4931" y="2595"/>
              <a:ext cx="15" cy="8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11276 h 6"/>
                <a:gd name="T4" fmla="*/ 0 w 16"/>
                <a:gd name="T5" fmla="*/ 3679 h 6"/>
                <a:gd name="T6" fmla="*/ 0 w 16"/>
                <a:gd name="T7" fmla="*/ 0 h 6"/>
                <a:gd name="T8" fmla="*/ 8 w 1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6"/>
                <a:gd name="T17" fmla="*/ 16 w 1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6">
                  <a:moveTo>
                    <a:pt x="16" y="0"/>
                  </a:moveTo>
                  <a:lnTo>
                    <a:pt x="16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57" name="Freeform 61"/>
            <p:cNvSpPr>
              <a:spLocks noChangeAspect="1"/>
            </p:cNvSpPr>
            <p:nvPr/>
          </p:nvSpPr>
          <p:spPr bwMode="auto">
            <a:xfrm>
              <a:off x="4393" y="2685"/>
              <a:ext cx="177" cy="58"/>
            </a:xfrm>
            <a:custGeom>
              <a:avLst/>
              <a:gdLst>
                <a:gd name="T0" fmla="*/ 8 w 174"/>
                <a:gd name="T1" fmla="*/ 111 h 54"/>
                <a:gd name="T2" fmla="*/ 0 w 174"/>
                <a:gd name="T3" fmla="*/ 83 h 54"/>
                <a:gd name="T4" fmla="*/ 8 w 174"/>
                <a:gd name="T5" fmla="*/ 72 h 54"/>
                <a:gd name="T6" fmla="*/ 10 w 174"/>
                <a:gd name="T7" fmla="*/ 6 h 54"/>
                <a:gd name="T8" fmla="*/ 12 w 174"/>
                <a:gd name="T9" fmla="*/ 2 h 54"/>
                <a:gd name="T10" fmla="*/ 18 w 174"/>
                <a:gd name="T11" fmla="*/ 0 h 54"/>
                <a:gd name="T12" fmla="*/ 64 w 174"/>
                <a:gd name="T13" fmla="*/ 2 h 54"/>
                <a:gd name="T14" fmla="*/ 80 w 174"/>
                <a:gd name="T15" fmla="*/ 6 h 54"/>
                <a:gd name="T16" fmla="*/ 84 w 174"/>
                <a:gd name="T17" fmla="*/ 83 h 54"/>
                <a:gd name="T18" fmla="*/ 97 w 174"/>
                <a:gd name="T19" fmla="*/ 111 h 54"/>
                <a:gd name="T20" fmla="*/ 133 w 174"/>
                <a:gd name="T21" fmla="*/ 96 h 54"/>
                <a:gd name="T22" fmla="*/ 146 w 174"/>
                <a:gd name="T23" fmla="*/ 72 h 54"/>
                <a:gd name="T24" fmla="*/ 155 w 174"/>
                <a:gd name="T25" fmla="*/ 72 h 54"/>
                <a:gd name="T26" fmla="*/ 167 w 174"/>
                <a:gd name="T27" fmla="*/ 83 h 54"/>
                <a:gd name="T28" fmla="*/ 176 w 174"/>
                <a:gd name="T29" fmla="*/ 111 h 54"/>
                <a:gd name="T30" fmla="*/ 194 w 174"/>
                <a:gd name="T31" fmla="*/ 146 h 54"/>
                <a:gd name="T32" fmla="*/ 197 w 174"/>
                <a:gd name="T33" fmla="*/ 209 h 54"/>
                <a:gd name="T34" fmla="*/ 222 w 174"/>
                <a:gd name="T35" fmla="*/ 224 h 54"/>
                <a:gd name="T36" fmla="*/ 246 w 174"/>
                <a:gd name="T37" fmla="*/ 245 h 54"/>
                <a:gd name="T38" fmla="*/ 269 w 174"/>
                <a:gd name="T39" fmla="*/ 282 h 54"/>
                <a:gd name="T40" fmla="*/ 266 w 174"/>
                <a:gd name="T41" fmla="*/ 325 h 54"/>
                <a:gd name="T42" fmla="*/ 254 w 174"/>
                <a:gd name="T43" fmla="*/ 330 h 54"/>
                <a:gd name="T44" fmla="*/ 244 w 174"/>
                <a:gd name="T45" fmla="*/ 282 h 54"/>
                <a:gd name="T46" fmla="*/ 241 w 174"/>
                <a:gd name="T47" fmla="*/ 330 h 54"/>
                <a:gd name="T48" fmla="*/ 230 w 174"/>
                <a:gd name="T49" fmla="*/ 330 h 54"/>
                <a:gd name="T50" fmla="*/ 210 w 174"/>
                <a:gd name="T51" fmla="*/ 307 h 54"/>
                <a:gd name="T52" fmla="*/ 155 w 174"/>
                <a:gd name="T53" fmla="*/ 299 h 54"/>
                <a:gd name="T54" fmla="*/ 149 w 174"/>
                <a:gd name="T55" fmla="*/ 282 h 54"/>
                <a:gd name="T56" fmla="*/ 140 w 174"/>
                <a:gd name="T57" fmla="*/ 266 h 54"/>
                <a:gd name="T58" fmla="*/ 125 w 174"/>
                <a:gd name="T59" fmla="*/ 245 h 54"/>
                <a:gd name="T60" fmla="*/ 86 w 174"/>
                <a:gd name="T61" fmla="*/ 224 h 54"/>
                <a:gd name="T62" fmla="*/ 70 w 174"/>
                <a:gd name="T63" fmla="*/ 224 h 54"/>
                <a:gd name="T64" fmla="*/ 64 w 174"/>
                <a:gd name="T65" fmla="*/ 209 h 54"/>
                <a:gd name="T66" fmla="*/ 26 w 174"/>
                <a:gd name="T67" fmla="*/ 182 h 54"/>
                <a:gd name="T68" fmla="*/ 20 w 174"/>
                <a:gd name="T69" fmla="*/ 15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4"/>
                <a:gd name="T106" fmla="*/ 0 h 54"/>
                <a:gd name="T107" fmla="*/ 174 w 174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4" h="54">
                  <a:moveTo>
                    <a:pt x="18" y="18"/>
                  </a:moveTo>
                  <a:lnTo>
                    <a:pt x="8" y="18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4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6" y="18"/>
                  </a:lnTo>
                  <a:lnTo>
                    <a:pt x="84" y="16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8" y="10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8" y="14"/>
                  </a:lnTo>
                  <a:lnTo>
                    <a:pt x="110" y="18"/>
                  </a:lnTo>
                  <a:lnTo>
                    <a:pt x="114" y="18"/>
                  </a:lnTo>
                  <a:lnTo>
                    <a:pt x="122" y="20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8" y="32"/>
                  </a:lnTo>
                  <a:lnTo>
                    <a:pt x="134" y="34"/>
                  </a:lnTo>
                  <a:lnTo>
                    <a:pt x="142" y="34"/>
                  </a:lnTo>
                  <a:lnTo>
                    <a:pt x="156" y="36"/>
                  </a:lnTo>
                  <a:lnTo>
                    <a:pt x="158" y="38"/>
                  </a:lnTo>
                  <a:lnTo>
                    <a:pt x="162" y="40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2" y="50"/>
                  </a:lnTo>
                  <a:lnTo>
                    <a:pt x="168" y="52"/>
                  </a:lnTo>
                  <a:lnTo>
                    <a:pt x="164" y="52"/>
                  </a:lnTo>
                  <a:lnTo>
                    <a:pt x="162" y="50"/>
                  </a:lnTo>
                  <a:lnTo>
                    <a:pt x="156" y="44"/>
                  </a:lnTo>
                  <a:lnTo>
                    <a:pt x="154" y="50"/>
                  </a:lnTo>
                  <a:lnTo>
                    <a:pt x="154" y="52"/>
                  </a:lnTo>
                  <a:lnTo>
                    <a:pt x="152" y="54"/>
                  </a:lnTo>
                  <a:lnTo>
                    <a:pt x="146" y="52"/>
                  </a:lnTo>
                  <a:lnTo>
                    <a:pt x="140" y="50"/>
                  </a:lnTo>
                  <a:lnTo>
                    <a:pt x="136" y="48"/>
                  </a:lnTo>
                  <a:lnTo>
                    <a:pt x="128" y="46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0" y="44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0" y="38"/>
                  </a:lnTo>
                  <a:lnTo>
                    <a:pt x="7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44" y="34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4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158" name="Group 62"/>
            <p:cNvGrpSpPr>
              <a:grpSpLocks noChangeAspect="1"/>
            </p:cNvGrpSpPr>
            <p:nvPr/>
          </p:nvGrpSpPr>
          <p:grpSpPr bwMode="auto">
            <a:xfrm>
              <a:off x="4601" y="2163"/>
              <a:ext cx="168" cy="276"/>
              <a:chOff x="4704" y="2420"/>
              <a:chExt cx="164" cy="254"/>
            </a:xfrm>
          </p:grpSpPr>
          <p:sp>
            <p:nvSpPr>
              <p:cNvPr id="46361" name="Freeform 63"/>
              <p:cNvSpPr>
                <a:spLocks noChangeAspect="1"/>
              </p:cNvSpPr>
              <p:nvPr/>
            </p:nvSpPr>
            <p:spPr bwMode="auto">
              <a:xfrm>
                <a:off x="4786" y="2590"/>
                <a:ext cx="82" cy="84"/>
              </a:xfrm>
              <a:custGeom>
                <a:avLst/>
                <a:gdLst>
                  <a:gd name="T0" fmla="*/ 64 w 82"/>
                  <a:gd name="T1" fmla="*/ 54 h 84"/>
                  <a:gd name="T2" fmla="*/ 58 w 82"/>
                  <a:gd name="T3" fmla="*/ 62 h 84"/>
                  <a:gd name="T4" fmla="*/ 62 w 82"/>
                  <a:gd name="T5" fmla="*/ 68 h 84"/>
                  <a:gd name="T6" fmla="*/ 66 w 82"/>
                  <a:gd name="T7" fmla="*/ 76 h 84"/>
                  <a:gd name="T8" fmla="*/ 62 w 82"/>
                  <a:gd name="T9" fmla="*/ 84 h 84"/>
                  <a:gd name="T10" fmla="*/ 56 w 82"/>
                  <a:gd name="T11" fmla="*/ 82 h 84"/>
                  <a:gd name="T12" fmla="*/ 52 w 82"/>
                  <a:gd name="T13" fmla="*/ 80 h 84"/>
                  <a:gd name="T14" fmla="*/ 44 w 82"/>
                  <a:gd name="T15" fmla="*/ 78 h 84"/>
                  <a:gd name="T16" fmla="*/ 36 w 82"/>
                  <a:gd name="T17" fmla="*/ 66 h 84"/>
                  <a:gd name="T18" fmla="*/ 36 w 82"/>
                  <a:gd name="T19" fmla="*/ 54 h 84"/>
                  <a:gd name="T20" fmla="*/ 34 w 82"/>
                  <a:gd name="T21" fmla="*/ 46 h 84"/>
                  <a:gd name="T22" fmla="*/ 26 w 82"/>
                  <a:gd name="T23" fmla="*/ 50 h 84"/>
                  <a:gd name="T24" fmla="*/ 20 w 82"/>
                  <a:gd name="T25" fmla="*/ 48 h 84"/>
                  <a:gd name="T26" fmla="*/ 12 w 82"/>
                  <a:gd name="T27" fmla="*/ 46 h 84"/>
                  <a:gd name="T28" fmla="*/ 8 w 82"/>
                  <a:gd name="T29" fmla="*/ 60 h 84"/>
                  <a:gd name="T30" fmla="*/ 4 w 82"/>
                  <a:gd name="T31" fmla="*/ 70 h 84"/>
                  <a:gd name="T32" fmla="*/ 0 w 82"/>
                  <a:gd name="T33" fmla="*/ 70 h 84"/>
                  <a:gd name="T34" fmla="*/ 2 w 82"/>
                  <a:gd name="T35" fmla="*/ 58 h 84"/>
                  <a:gd name="T36" fmla="*/ 0 w 82"/>
                  <a:gd name="T37" fmla="*/ 44 h 84"/>
                  <a:gd name="T38" fmla="*/ 6 w 82"/>
                  <a:gd name="T39" fmla="*/ 36 h 84"/>
                  <a:gd name="T40" fmla="*/ 14 w 82"/>
                  <a:gd name="T41" fmla="*/ 30 h 84"/>
                  <a:gd name="T42" fmla="*/ 20 w 82"/>
                  <a:gd name="T43" fmla="*/ 24 h 84"/>
                  <a:gd name="T44" fmla="*/ 28 w 82"/>
                  <a:gd name="T45" fmla="*/ 24 h 84"/>
                  <a:gd name="T46" fmla="*/ 32 w 82"/>
                  <a:gd name="T47" fmla="*/ 30 h 84"/>
                  <a:gd name="T48" fmla="*/ 38 w 82"/>
                  <a:gd name="T49" fmla="*/ 32 h 84"/>
                  <a:gd name="T50" fmla="*/ 42 w 82"/>
                  <a:gd name="T51" fmla="*/ 24 h 84"/>
                  <a:gd name="T52" fmla="*/ 48 w 82"/>
                  <a:gd name="T53" fmla="*/ 18 h 84"/>
                  <a:gd name="T54" fmla="*/ 56 w 82"/>
                  <a:gd name="T55" fmla="*/ 14 h 84"/>
                  <a:gd name="T56" fmla="*/ 58 w 82"/>
                  <a:gd name="T57" fmla="*/ 0 h 84"/>
                  <a:gd name="T58" fmla="*/ 66 w 82"/>
                  <a:gd name="T59" fmla="*/ 6 h 84"/>
                  <a:gd name="T60" fmla="*/ 76 w 82"/>
                  <a:gd name="T61" fmla="*/ 28 h 84"/>
                  <a:gd name="T62" fmla="*/ 80 w 82"/>
                  <a:gd name="T63" fmla="*/ 56 h 84"/>
                  <a:gd name="T64" fmla="*/ 76 w 82"/>
                  <a:gd name="T65" fmla="*/ 66 h 84"/>
                  <a:gd name="T66" fmla="*/ 72 w 82"/>
                  <a:gd name="T67" fmla="*/ 70 h 84"/>
                  <a:gd name="T68" fmla="*/ 66 w 82"/>
                  <a:gd name="T69" fmla="*/ 56 h 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2"/>
                  <a:gd name="T106" fmla="*/ 0 h 84"/>
                  <a:gd name="T107" fmla="*/ 82 w 82"/>
                  <a:gd name="T108" fmla="*/ 84 h 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2" h="84">
                    <a:moveTo>
                      <a:pt x="68" y="60"/>
                    </a:moveTo>
                    <a:lnTo>
                      <a:pt x="64" y="54"/>
                    </a:lnTo>
                    <a:lnTo>
                      <a:pt x="60" y="58"/>
                    </a:lnTo>
                    <a:lnTo>
                      <a:pt x="58" y="62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4" y="72"/>
                    </a:lnTo>
                    <a:lnTo>
                      <a:pt x="66" y="76"/>
                    </a:lnTo>
                    <a:lnTo>
                      <a:pt x="64" y="82"/>
                    </a:lnTo>
                    <a:lnTo>
                      <a:pt x="62" y="84"/>
                    </a:lnTo>
                    <a:lnTo>
                      <a:pt x="58" y="84"/>
                    </a:lnTo>
                    <a:lnTo>
                      <a:pt x="56" y="82"/>
                    </a:lnTo>
                    <a:lnTo>
                      <a:pt x="56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4" y="78"/>
                    </a:lnTo>
                    <a:lnTo>
                      <a:pt x="38" y="74"/>
                    </a:lnTo>
                    <a:lnTo>
                      <a:pt x="36" y="66"/>
                    </a:lnTo>
                    <a:lnTo>
                      <a:pt x="34" y="58"/>
                    </a:lnTo>
                    <a:lnTo>
                      <a:pt x="36" y="54"/>
                    </a:lnTo>
                    <a:lnTo>
                      <a:pt x="38" y="52"/>
                    </a:lnTo>
                    <a:lnTo>
                      <a:pt x="34" y="46"/>
                    </a:lnTo>
                    <a:lnTo>
                      <a:pt x="26" y="46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20" y="48"/>
                    </a:lnTo>
                    <a:lnTo>
                      <a:pt x="18" y="50"/>
                    </a:lnTo>
                    <a:lnTo>
                      <a:pt x="12" y="46"/>
                    </a:lnTo>
                    <a:lnTo>
                      <a:pt x="10" y="52"/>
                    </a:lnTo>
                    <a:lnTo>
                      <a:pt x="8" y="60"/>
                    </a:lnTo>
                    <a:lnTo>
                      <a:pt x="6" y="68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10" y="34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0" y="28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6" y="14"/>
                    </a:lnTo>
                    <a:lnTo>
                      <a:pt x="56" y="6"/>
                    </a:lnTo>
                    <a:lnTo>
                      <a:pt x="58" y="0"/>
                    </a:lnTo>
                    <a:lnTo>
                      <a:pt x="62" y="2"/>
                    </a:lnTo>
                    <a:lnTo>
                      <a:pt x="66" y="6"/>
                    </a:lnTo>
                    <a:lnTo>
                      <a:pt x="72" y="14"/>
                    </a:lnTo>
                    <a:lnTo>
                      <a:pt x="76" y="28"/>
                    </a:lnTo>
                    <a:lnTo>
                      <a:pt x="82" y="52"/>
                    </a:lnTo>
                    <a:lnTo>
                      <a:pt x="80" y="56"/>
                    </a:lnTo>
                    <a:lnTo>
                      <a:pt x="78" y="60"/>
                    </a:lnTo>
                    <a:lnTo>
                      <a:pt x="76" y="66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64"/>
                    </a:lnTo>
                    <a:lnTo>
                      <a:pt x="66" y="56"/>
                    </a:lnTo>
                    <a:lnTo>
                      <a:pt x="6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62" name="Freeform 64"/>
              <p:cNvSpPr>
                <a:spLocks noChangeAspect="1"/>
              </p:cNvSpPr>
              <p:nvPr/>
            </p:nvSpPr>
            <p:spPr bwMode="auto">
              <a:xfrm>
                <a:off x="4704" y="2570"/>
                <a:ext cx="40" cy="46"/>
              </a:xfrm>
              <a:custGeom>
                <a:avLst/>
                <a:gdLst>
                  <a:gd name="T0" fmla="*/ 4 w 40"/>
                  <a:gd name="T1" fmla="*/ 46 h 46"/>
                  <a:gd name="T2" fmla="*/ 0 w 40"/>
                  <a:gd name="T3" fmla="*/ 46 h 46"/>
                  <a:gd name="T4" fmla="*/ 2 w 40"/>
                  <a:gd name="T5" fmla="*/ 40 h 46"/>
                  <a:gd name="T6" fmla="*/ 6 w 40"/>
                  <a:gd name="T7" fmla="*/ 36 h 46"/>
                  <a:gd name="T8" fmla="*/ 16 w 40"/>
                  <a:gd name="T9" fmla="*/ 26 h 46"/>
                  <a:gd name="T10" fmla="*/ 26 w 40"/>
                  <a:gd name="T11" fmla="*/ 18 h 46"/>
                  <a:gd name="T12" fmla="*/ 32 w 40"/>
                  <a:gd name="T13" fmla="*/ 8 h 46"/>
                  <a:gd name="T14" fmla="*/ 34 w 40"/>
                  <a:gd name="T15" fmla="*/ 4 h 46"/>
                  <a:gd name="T16" fmla="*/ 36 w 40"/>
                  <a:gd name="T17" fmla="*/ 0 h 46"/>
                  <a:gd name="T18" fmla="*/ 36 w 40"/>
                  <a:gd name="T19" fmla="*/ 4 h 46"/>
                  <a:gd name="T20" fmla="*/ 38 w 40"/>
                  <a:gd name="T21" fmla="*/ 6 h 46"/>
                  <a:gd name="T22" fmla="*/ 40 w 40"/>
                  <a:gd name="T23" fmla="*/ 10 h 46"/>
                  <a:gd name="T24" fmla="*/ 38 w 40"/>
                  <a:gd name="T25" fmla="*/ 12 h 46"/>
                  <a:gd name="T26" fmla="*/ 34 w 40"/>
                  <a:gd name="T27" fmla="*/ 14 h 46"/>
                  <a:gd name="T28" fmla="*/ 34 w 40"/>
                  <a:gd name="T29" fmla="*/ 18 h 46"/>
                  <a:gd name="T30" fmla="*/ 32 w 40"/>
                  <a:gd name="T31" fmla="*/ 20 h 46"/>
                  <a:gd name="T32" fmla="*/ 24 w 40"/>
                  <a:gd name="T33" fmla="*/ 20 h 46"/>
                  <a:gd name="T34" fmla="*/ 22 w 40"/>
                  <a:gd name="T35" fmla="*/ 30 h 46"/>
                  <a:gd name="T36" fmla="*/ 16 w 40"/>
                  <a:gd name="T37" fmla="*/ 38 h 46"/>
                  <a:gd name="T38" fmla="*/ 10 w 40"/>
                  <a:gd name="T39" fmla="*/ 42 h 46"/>
                  <a:gd name="T40" fmla="*/ 4 w 40"/>
                  <a:gd name="T41" fmla="*/ 46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6"/>
                  <a:gd name="T65" fmla="*/ 40 w 40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6">
                    <a:moveTo>
                      <a:pt x="4" y="46"/>
                    </a:moveTo>
                    <a:lnTo>
                      <a:pt x="0" y="46"/>
                    </a:lnTo>
                    <a:lnTo>
                      <a:pt x="2" y="40"/>
                    </a:lnTo>
                    <a:lnTo>
                      <a:pt x="6" y="36"/>
                    </a:lnTo>
                    <a:lnTo>
                      <a:pt x="16" y="26"/>
                    </a:lnTo>
                    <a:lnTo>
                      <a:pt x="26" y="18"/>
                    </a:lnTo>
                    <a:lnTo>
                      <a:pt x="32" y="8"/>
                    </a:lnTo>
                    <a:lnTo>
                      <a:pt x="34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0" y="42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63" name="Freeform 65"/>
              <p:cNvSpPr>
                <a:spLocks noChangeAspect="1"/>
              </p:cNvSpPr>
              <p:nvPr/>
            </p:nvSpPr>
            <p:spPr bwMode="auto">
              <a:xfrm>
                <a:off x="4734" y="2420"/>
                <a:ext cx="80" cy="118"/>
              </a:xfrm>
              <a:custGeom>
                <a:avLst/>
                <a:gdLst>
                  <a:gd name="T0" fmla="*/ 8 w 80"/>
                  <a:gd name="T1" fmla="*/ 40 h 118"/>
                  <a:gd name="T2" fmla="*/ 6 w 80"/>
                  <a:gd name="T3" fmla="*/ 22 h 118"/>
                  <a:gd name="T4" fmla="*/ 6 w 80"/>
                  <a:gd name="T5" fmla="*/ 4 h 118"/>
                  <a:gd name="T6" fmla="*/ 10 w 80"/>
                  <a:gd name="T7" fmla="*/ 0 h 118"/>
                  <a:gd name="T8" fmla="*/ 16 w 80"/>
                  <a:gd name="T9" fmla="*/ 6 h 118"/>
                  <a:gd name="T10" fmla="*/ 22 w 80"/>
                  <a:gd name="T11" fmla="*/ 10 h 118"/>
                  <a:gd name="T12" fmla="*/ 26 w 80"/>
                  <a:gd name="T13" fmla="*/ 8 h 118"/>
                  <a:gd name="T14" fmla="*/ 30 w 80"/>
                  <a:gd name="T15" fmla="*/ 8 h 118"/>
                  <a:gd name="T16" fmla="*/ 34 w 80"/>
                  <a:gd name="T17" fmla="*/ 18 h 118"/>
                  <a:gd name="T18" fmla="*/ 38 w 80"/>
                  <a:gd name="T19" fmla="*/ 32 h 118"/>
                  <a:gd name="T20" fmla="*/ 38 w 80"/>
                  <a:gd name="T21" fmla="*/ 46 h 118"/>
                  <a:gd name="T22" fmla="*/ 30 w 80"/>
                  <a:gd name="T23" fmla="*/ 58 h 118"/>
                  <a:gd name="T24" fmla="*/ 30 w 80"/>
                  <a:gd name="T25" fmla="*/ 74 h 118"/>
                  <a:gd name="T26" fmla="*/ 38 w 80"/>
                  <a:gd name="T27" fmla="*/ 88 h 118"/>
                  <a:gd name="T28" fmla="*/ 44 w 80"/>
                  <a:gd name="T29" fmla="*/ 90 h 118"/>
                  <a:gd name="T30" fmla="*/ 50 w 80"/>
                  <a:gd name="T31" fmla="*/ 86 h 118"/>
                  <a:gd name="T32" fmla="*/ 58 w 80"/>
                  <a:gd name="T33" fmla="*/ 92 h 118"/>
                  <a:gd name="T34" fmla="*/ 64 w 80"/>
                  <a:gd name="T35" fmla="*/ 98 h 118"/>
                  <a:gd name="T36" fmla="*/ 68 w 80"/>
                  <a:gd name="T37" fmla="*/ 94 h 118"/>
                  <a:gd name="T38" fmla="*/ 70 w 80"/>
                  <a:gd name="T39" fmla="*/ 100 h 118"/>
                  <a:gd name="T40" fmla="*/ 70 w 80"/>
                  <a:gd name="T41" fmla="*/ 104 h 118"/>
                  <a:gd name="T42" fmla="*/ 74 w 80"/>
                  <a:gd name="T43" fmla="*/ 106 h 118"/>
                  <a:gd name="T44" fmla="*/ 80 w 80"/>
                  <a:gd name="T45" fmla="*/ 110 h 118"/>
                  <a:gd name="T46" fmla="*/ 80 w 80"/>
                  <a:gd name="T47" fmla="*/ 118 h 118"/>
                  <a:gd name="T48" fmla="*/ 76 w 80"/>
                  <a:gd name="T49" fmla="*/ 116 h 118"/>
                  <a:gd name="T50" fmla="*/ 70 w 80"/>
                  <a:gd name="T51" fmla="*/ 108 h 118"/>
                  <a:gd name="T52" fmla="*/ 58 w 80"/>
                  <a:gd name="T53" fmla="*/ 100 h 118"/>
                  <a:gd name="T54" fmla="*/ 52 w 80"/>
                  <a:gd name="T55" fmla="*/ 98 h 118"/>
                  <a:gd name="T56" fmla="*/ 54 w 80"/>
                  <a:gd name="T57" fmla="*/ 108 h 118"/>
                  <a:gd name="T58" fmla="*/ 46 w 80"/>
                  <a:gd name="T59" fmla="*/ 100 h 118"/>
                  <a:gd name="T60" fmla="*/ 36 w 80"/>
                  <a:gd name="T61" fmla="*/ 94 h 118"/>
                  <a:gd name="T62" fmla="*/ 28 w 80"/>
                  <a:gd name="T63" fmla="*/ 98 h 118"/>
                  <a:gd name="T64" fmla="*/ 22 w 80"/>
                  <a:gd name="T65" fmla="*/ 94 h 118"/>
                  <a:gd name="T66" fmla="*/ 20 w 80"/>
                  <a:gd name="T67" fmla="*/ 86 h 118"/>
                  <a:gd name="T68" fmla="*/ 22 w 80"/>
                  <a:gd name="T69" fmla="*/ 76 h 118"/>
                  <a:gd name="T70" fmla="*/ 16 w 80"/>
                  <a:gd name="T71" fmla="*/ 80 h 118"/>
                  <a:gd name="T72" fmla="*/ 6 w 80"/>
                  <a:gd name="T73" fmla="*/ 76 h 118"/>
                  <a:gd name="T74" fmla="*/ 0 w 80"/>
                  <a:gd name="T75" fmla="*/ 70 h 118"/>
                  <a:gd name="T76" fmla="*/ 2 w 80"/>
                  <a:gd name="T77" fmla="*/ 50 h 1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118"/>
                  <a:gd name="T119" fmla="*/ 80 w 80"/>
                  <a:gd name="T120" fmla="*/ 118 h 1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118">
                    <a:moveTo>
                      <a:pt x="4" y="50"/>
                    </a:moveTo>
                    <a:lnTo>
                      <a:pt x="8" y="40"/>
                    </a:lnTo>
                    <a:lnTo>
                      <a:pt x="8" y="32"/>
                    </a:lnTo>
                    <a:lnTo>
                      <a:pt x="6" y="22"/>
                    </a:lnTo>
                    <a:lnTo>
                      <a:pt x="4" y="1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8"/>
                    </a:lnTo>
                    <a:lnTo>
                      <a:pt x="30" y="4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4" y="18"/>
                    </a:lnTo>
                    <a:lnTo>
                      <a:pt x="36" y="24"/>
                    </a:lnTo>
                    <a:lnTo>
                      <a:pt x="38" y="32"/>
                    </a:lnTo>
                    <a:lnTo>
                      <a:pt x="40" y="38"/>
                    </a:lnTo>
                    <a:lnTo>
                      <a:pt x="38" y="46"/>
                    </a:lnTo>
                    <a:lnTo>
                      <a:pt x="34" y="52"/>
                    </a:lnTo>
                    <a:lnTo>
                      <a:pt x="30" y="58"/>
                    </a:lnTo>
                    <a:lnTo>
                      <a:pt x="28" y="66"/>
                    </a:lnTo>
                    <a:lnTo>
                      <a:pt x="30" y="74"/>
                    </a:lnTo>
                    <a:lnTo>
                      <a:pt x="34" y="82"/>
                    </a:lnTo>
                    <a:lnTo>
                      <a:pt x="38" y="88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6" y="86"/>
                    </a:lnTo>
                    <a:lnTo>
                      <a:pt x="50" y="86"/>
                    </a:lnTo>
                    <a:lnTo>
                      <a:pt x="54" y="88"/>
                    </a:lnTo>
                    <a:lnTo>
                      <a:pt x="58" y="92"/>
                    </a:lnTo>
                    <a:lnTo>
                      <a:pt x="60" y="96"/>
                    </a:lnTo>
                    <a:lnTo>
                      <a:pt x="64" y="98"/>
                    </a:lnTo>
                    <a:lnTo>
                      <a:pt x="66" y="96"/>
                    </a:lnTo>
                    <a:lnTo>
                      <a:pt x="68" y="94"/>
                    </a:lnTo>
                    <a:lnTo>
                      <a:pt x="72" y="96"/>
                    </a:lnTo>
                    <a:lnTo>
                      <a:pt x="70" y="100"/>
                    </a:lnTo>
                    <a:lnTo>
                      <a:pt x="68" y="102"/>
                    </a:lnTo>
                    <a:lnTo>
                      <a:pt x="70" y="104"/>
                    </a:lnTo>
                    <a:lnTo>
                      <a:pt x="72" y="102"/>
                    </a:lnTo>
                    <a:lnTo>
                      <a:pt x="74" y="106"/>
                    </a:lnTo>
                    <a:lnTo>
                      <a:pt x="74" y="108"/>
                    </a:lnTo>
                    <a:lnTo>
                      <a:pt x="80" y="110"/>
                    </a:lnTo>
                    <a:lnTo>
                      <a:pt x="80" y="114"/>
                    </a:lnTo>
                    <a:lnTo>
                      <a:pt x="80" y="118"/>
                    </a:lnTo>
                    <a:lnTo>
                      <a:pt x="78" y="118"/>
                    </a:lnTo>
                    <a:lnTo>
                      <a:pt x="76" y="116"/>
                    </a:lnTo>
                    <a:lnTo>
                      <a:pt x="74" y="114"/>
                    </a:lnTo>
                    <a:lnTo>
                      <a:pt x="70" y="108"/>
                    </a:lnTo>
                    <a:lnTo>
                      <a:pt x="64" y="104"/>
                    </a:lnTo>
                    <a:lnTo>
                      <a:pt x="58" y="100"/>
                    </a:lnTo>
                    <a:lnTo>
                      <a:pt x="54" y="96"/>
                    </a:lnTo>
                    <a:lnTo>
                      <a:pt x="52" y="98"/>
                    </a:lnTo>
                    <a:lnTo>
                      <a:pt x="52" y="102"/>
                    </a:lnTo>
                    <a:lnTo>
                      <a:pt x="54" y="108"/>
                    </a:lnTo>
                    <a:lnTo>
                      <a:pt x="48" y="106"/>
                    </a:lnTo>
                    <a:lnTo>
                      <a:pt x="46" y="100"/>
                    </a:lnTo>
                    <a:lnTo>
                      <a:pt x="42" y="96"/>
                    </a:lnTo>
                    <a:lnTo>
                      <a:pt x="36" y="94"/>
                    </a:lnTo>
                    <a:lnTo>
                      <a:pt x="32" y="96"/>
                    </a:lnTo>
                    <a:lnTo>
                      <a:pt x="28" y="98"/>
                    </a:lnTo>
                    <a:lnTo>
                      <a:pt x="24" y="96"/>
                    </a:lnTo>
                    <a:lnTo>
                      <a:pt x="22" y="94"/>
                    </a:lnTo>
                    <a:lnTo>
                      <a:pt x="18" y="90"/>
                    </a:lnTo>
                    <a:lnTo>
                      <a:pt x="20" y="8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8" y="76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6" y="76"/>
                    </a:lnTo>
                    <a:lnTo>
                      <a:pt x="2" y="74"/>
                    </a:lnTo>
                    <a:lnTo>
                      <a:pt x="0" y="70"/>
                    </a:lnTo>
                    <a:lnTo>
                      <a:pt x="0" y="56"/>
                    </a:lnTo>
                    <a:lnTo>
                      <a:pt x="2" y="50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64" name="Freeform 66"/>
              <p:cNvSpPr>
                <a:spLocks noChangeAspect="1"/>
              </p:cNvSpPr>
              <p:nvPr/>
            </p:nvSpPr>
            <p:spPr bwMode="auto">
              <a:xfrm>
                <a:off x="4818" y="2540"/>
                <a:ext cx="26" cy="46"/>
              </a:xfrm>
              <a:custGeom>
                <a:avLst/>
                <a:gdLst>
                  <a:gd name="T0" fmla="*/ 24 w 26"/>
                  <a:gd name="T1" fmla="*/ 30 h 46"/>
                  <a:gd name="T2" fmla="*/ 14 w 26"/>
                  <a:gd name="T3" fmla="*/ 30 h 46"/>
                  <a:gd name="T4" fmla="*/ 16 w 26"/>
                  <a:gd name="T5" fmla="*/ 38 h 46"/>
                  <a:gd name="T6" fmla="*/ 20 w 26"/>
                  <a:gd name="T7" fmla="*/ 42 h 46"/>
                  <a:gd name="T8" fmla="*/ 20 w 26"/>
                  <a:gd name="T9" fmla="*/ 46 h 46"/>
                  <a:gd name="T10" fmla="*/ 14 w 26"/>
                  <a:gd name="T11" fmla="*/ 46 h 46"/>
                  <a:gd name="T12" fmla="*/ 12 w 26"/>
                  <a:gd name="T13" fmla="*/ 46 h 46"/>
                  <a:gd name="T14" fmla="*/ 10 w 26"/>
                  <a:gd name="T15" fmla="*/ 44 h 46"/>
                  <a:gd name="T16" fmla="*/ 10 w 26"/>
                  <a:gd name="T17" fmla="*/ 40 h 46"/>
                  <a:gd name="T18" fmla="*/ 12 w 26"/>
                  <a:gd name="T19" fmla="*/ 38 h 46"/>
                  <a:gd name="T20" fmla="*/ 12 w 26"/>
                  <a:gd name="T21" fmla="*/ 34 h 46"/>
                  <a:gd name="T22" fmla="*/ 8 w 26"/>
                  <a:gd name="T23" fmla="*/ 34 h 46"/>
                  <a:gd name="T24" fmla="*/ 6 w 26"/>
                  <a:gd name="T25" fmla="*/ 32 h 46"/>
                  <a:gd name="T26" fmla="*/ 2 w 26"/>
                  <a:gd name="T27" fmla="*/ 26 h 46"/>
                  <a:gd name="T28" fmla="*/ 2 w 26"/>
                  <a:gd name="T29" fmla="*/ 24 h 46"/>
                  <a:gd name="T30" fmla="*/ 10 w 26"/>
                  <a:gd name="T31" fmla="*/ 24 h 46"/>
                  <a:gd name="T32" fmla="*/ 12 w 26"/>
                  <a:gd name="T33" fmla="*/ 22 h 46"/>
                  <a:gd name="T34" fmla="*/ 14 w 26"/>
                  <a:gd name="T35" fmla="*/ 20 h 46"/>
                  <a:gd name="T36" fmla="*/ 12 w 26"/>
                  <a:gd name="T37" fmla="*/ 14 h 46"/>
                  <a:gd name="T38" fmla="*/ 6 w 26"/>
                  <a:gd name="T39" fmla="*/ 10 h 46"/>
                  <a:gd name="T40" fmla="*/ 2 w 26"/>
                  <a:gd name="T41" fmla="*/ 6 h 46"/>
                  <a:gd name="T42" fmla="*/ 0 w 26"/>
                  <a:gd name="T43" fmla="*/ 2 h 46"/>
                  <a:gd name="T44" fmla="*/ 4 w 26"/>
                  <a:gd name="T45" fmla="*/ 0 h 46"/>
                  <a:gd name="T46" fmla="*/ 12 w 26"/>
                  <a:gd name="T47" fmla="*/ 0 h 46"/>
                  <a:gd name="T48" fmla="*/ 18 w 26"/>
                  <a:gd name="T49" fmla="*/ 2 h 46"/>
                  <a:gd name="T50" fmla="*/ 18 w 26"/>
                  <a:gd name="T51" fmla="*/ 8 h 46"/>
                  <a:gd name="T52" fmla="*/ 22 w 26"/>
                  <a:gd name="T53" fmla="*/ 8 h 46"/>
                  <a:gd name="T54" fmla="*/ 22 w 26"/>
                  <a:gd name="T55" fmla="*/ 18 h 46"/>
                  <a:gd name="T56" fmla="*/ 26 w 26"/>
                  <a:gd name="T57" fmla="*/ 24 h 46"/>
                  <a:gd name="T58" fmla="*/ 24 w 26"/>
                  <a:gd name="T59" fmla="*/ 3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46"/>
                  <a:gd name="T92" fmla="*/ 26 w 26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46">
                    <a:moveTo>
                      <a:pt x="24" y="30"/>
                    </a:moveTo>
                    <a:lnTo>
                      <a:pt x="14" y="30"/>
                    </a:lnTo>
                    <a:lnTo>
                      <a:pt x="16" y="38"/>
                    </a:lnTo>
                    <a:lnTo>
                      <a:pt x="20" y="42"/>
                    </a:lnTo>
                    <a:lnTo>
                      <a:pt x="20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2" y="38"/>
                    </a:lnTo>
                    <a:lnTo>
                      <a:pt x="12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2" y="1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2" y="18"/>
                    </a:lnTo>
                    <a:lnTo>
                      <a:pt x="26" y="24"/>
                    </a:lnTo>
                    <a:lnTo>
                      <a:pt x="24" y="3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65" name="Freeform 67"/>
              <p:cNvSpPr>
                <a:spLocks noChangeAspect="1"/>
              </p:cNvSpPr>
              <p:nvPr/>
            </p:nvSpPr>
            <p:spPr bwMode="auto">
              <a:xfrm>
                <a:off x="4778" y="2552"/>
                <a:ext cx="22" cy="30"/>
              </a:xfrm>
              <a:custGeom>
                <a:avLst/>
                <a:gdLst>
                  <a:gd name="T0" fmla="*/ 4 w 22"/>
                  <a:gd name="T1" fmla="*/ 2 h 30"/>
                  <a:gd name="T2" fmla="*/ 8 w 22"/>
                  <a:gd name="T3" fmla="*/ 4 h 30"/>
                  <a:gd name="T4" fmla="*/ 14 w 22"/>
                  <a:gd name="T5" fmla="*/ 6 h 30"/>
                  <a:gd name="T6" fmla="*/ 20 w 22"/>
                  <a:gd name="T7" fmla="*/ 8 h 30"/>
                  <a:gd name="T8" fmla="*/ 22 w 22"/>
                  <a:gd name="T9" fmla="*/ 12 h 30"/>
                  <a:gd name="T10" fmla="*/ 20 w 22"/>
                  <a:gd name="T11" fmla="*/ 18 h 30"/>
                  <a:gd name="T12" fmla="*/ 14 w 22"/>
                  <a:gd name="T13" fmla="*/ 24 h 30"/>
                  <a:gd name="T14" fmla="*/ 2 w 22"/>
                  <a:gd name="T15" fmla="*/ 30 h 30"/>
                  <a:gd name="T16" fmla="*/ 2 w 22"/>
                  <a:gd name="T17" fmla="*/ 16 h 30"/>
                  <a:gd name="T18" fmla="*/ 0 w 22"/>
                  <a:gd name="T19" fmla="*/ 4 h 30"/>
                  <a:gd name="T20" fmla="*/ 2 w 22"/>
                  <a:gd name="T21" fmla="*/ 2 h 30"/>
                  <a:gd name="T22" fmla="*/ 4 w 22"/>
                  <a:gd name="T23" fmla="*/ 0 h 30"/>
                  <a:gd name="T24" fmla="*/ 8 w 22"/>
                  <a:gd name="T25" fmla="*/ 4 h 30"/>
                  <a:gd name="T26" fmla="*/ 4 w 22"/>
                  <a:gd name="T27" fmla="*/ 2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30"/>
                  <a:gd name="T44" fmla="*/ 22 w 22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30">
                    <a:moveTo>
                      <a:pt x="4" y="2"/>
                    </a:moveTo>
                    <a:lnTo>
                      <a:pt x="8" y="4"/>
                    </a:lnTo>
                    <a:lnTo>
                      <a:pt x="14" y="6"/>
                    </a:lnTo>
                    <a:lnTo>
                      <a:pt x="20" y="8"/>
                    </a:lnTo>
                    <a:lnTo>
                      <a:pt x="22" y="12"/>
                    </a:lnTo>
                    <a:lnTo>
                      <a:pt x="20" y="18"/>
                    </a:lnTo>
                    <a:lnTo>
                      <a:pt x="14" y="24"/>
                    </a:lnTo>
                    <a:lnTo>
                      <a:pt x="2" y="30"/>
                    </a:lnTo>
                    <a:lnTo>
                      <a:pt x="2" y="1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66" name="Freeform 68"/>
              <p:cNvSpPr>
                <a:spLocks noChangeAspect="1"/>
              </p:cNvSpPr>
              <p:nvPr/>
            </p:nvSpPr>
            <p:spPr bwMode="auto">
              <a:xfrm>
                <a:off x="4792" y="2572"/>
                <a:ext cx="20" cy="36"/>
              </a:xfrm>
              <a:custGeom>
                <a:avLst/>
                <a:gdLst>
                  <a:gd name="T0" fmla="*/ 20 w 20"/>
                  <a:gd name="T1" fmla="*/ 6 h 36"/>
                  <a:gd name="T2" fmla="*/ 18 w 20"/>
                  <a:gd name="T3" fmla="*/ 12 h 36"/>
                  <a:gd name="T4" fmla="*/ 16 w 20"/>
                  <a:gd name="T5" fmla="*/ 16 h 36"/>
                  <a:gd name="T6" fmla="*/ 14 w 20"/>
                  <a:gd name="T7" fmla="*/ 20 h 36"/>
                  <a:gd name="T8" fmla="*/ 14 w 20"/>
                  <a:gd name="T9" fmla="*/ 26 h 36"/>
                  <a:gd name="T10" fmla="*/ 14 w 20"/>
                  <a:gd name="T11" fmla="*/ 28 h 36"/>
                  <a:gd name="T12" fmla="*/ 14 w 20"/>
                  <a:gd name="T13" fmla="*/ 30 h 36"/>
                  <a:gd name="T14" fmla="*/ 16 w 20"/>
                  <a:gd name="T15" fmla="*/ 34 h 36"/>
                  <a:gd name="T16" fmla="*/ 16 w 20"/>
                  <a:gd name="T17" fmla="*/ 36 h 36"/>
                  <a:gd name="T18" fmla="*/ 12 w 20"/>
                  <a:gd name="T19" fmla="*/ 36 h 36"/>
                  <a:gd name="T20" fmla="*/ 6 w 20"/>
                  <a:gd name="T21" fmla="*/ 30 h 36"/>
                  <a:gd name="T22" fmla="*/ 2 w 20"/>
                  <a:gd name="T23" fmla="*/ 26 h 36"/>
                  <a:gd name="T24" fmla="*/ 0 w 20"/>
                  <a:gd name="T25" fmla="*/ 20 h 36"/>
                  <a:gd name="T26" fmla="*/ 2 w 20"/>
                  <a:gd name="T27" fmla="*/ 18 h 36"/>
                  <a:gd name="T28" fmla="*/ 6 w 20"/>
                  <a:gd name="T29" fmla="*/ 18 h 36"/>
                  <a:gd name="T30" fmla="*/ 6 w 20"/>
                  <a:gd name="T31" fmla="*/ 8 h 36"/>
                  <a:gd name="T32" fmla="*/ 8 w 20"/>
                  <a:gd name="T33" fmla="*/ 2 h 36"/>
                  <a:gd name="T34" fmla="*/ 10 w 20"/>
                  <a:gd name="T35" fmla="*/ 0 h 36"/>
                  <a:gd name="T36" fmla="*/ 14 w 20"/>
                  <a:gd name="T37" fmla="*/ 0 h 36"/>
                  <a:gd name="T38" fmla="*/ 18 w 20"/>
                  <a:gd name="T39" fmla="*/ 2 h 36"/>
                  <a:gd name="T40" fmla="*/ 20 w 20"/>
                  <a:gd name="T41" fmla="*/ 4 h 36"/>
                  <a:gd name="T42" fmla="*/ 20 w 20"/>
                  <a:gd name="T43" fmla="*/ 6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36"/>
                  <a:gd name="T68" fmla="*/ 20 w 20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36">
                    <a:moveTo>
                      <a:pt x="20" y="6"/>
                    </a:moveTo>
                    <a:lnTo>
                      <a:pt x="18" y="12"/>
                    </a:lnTo>
                    <a:lnTo>
                      <a:pt x="16" y="16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0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8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67" name="Freeform 69"/>
              <p:cNvSpPr>
                <a:spLocks noChangeAspect="1"/>
              </p:cNvSpPr>
              <p:nvPr/>
            </p:nvSpPr>
            <p:spPr bwMode="auto">
              <a:xfrm>
                <a:off x="4808" y="2572"/>
                <a:ext cx="12" cy="24"/>
              </a:xfrm>
              <a:custGeom>
                <a:avLst/>
                <a:gdLst>
                  <a:gd name="T0" fmla="*/ 12 w 12"/>
                  <a:gd name="T1" fmla="*/ 0 h 24"/>
                  <a:gd name="T2" fmla="*/ 10 w 12"/>
                  <a:gd name="T3" fmla="*/ 8 h 24"/>
                  <a:gd name="T4" fmla="*/ 8 w 12"/>
                  <a:gd name="T5" fmla="*/ 12 h 24"/>
                  <a:gd name="T6" fmla="*/ 6 w 12"/>
                  <a:gd name="T7" fmla="*/ 18 h 24"/>
                  <a:gd name="T8" fmla="*/ 4 w 12"/>
                  <a:gd name="T9" fmla="*/ 24 h 24"/>
                  <a:gd name="T10" fmla="*/ 0 w 12"/>
                  <a:gd name="T11" fmla="*/ 24 h 24"/>
                  <a:gd name="T12" fmla="*/ 4 w 12"/>
                  <a:gd name="T13" fmla="*/ 14 h 24"/>
                  <a:gd name="T14" fmla="*/ 6 w 12"/>
                  <a:gd name="T15" fmla="*/ 8 h 24"/>
                  <a:gd name="T16" fmla="*/ 6 w 12"/>
                  <a:gd name="T17" fmla="*/ 0 h 24"/>
                  <a:gd name="T18" fmla="*/ 12 w 12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24"/>
                  <a:gd name="T32" fmla="*/ 12 w 12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24">
                    <a:moveTo>
                      <a:pt x="12" y="0"/>
                    </a:moveTo>
                    <a:lnTo>
                      <a:pt x="10" y="8"/>
                    </a:lnTo>
                    <a:lnTo>
                      <a:pt x="8" y="12"/>
                    </a:lnTo>
                    <a:lnTo>
                      <a:pt x="6" y="18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68" name="Freeform 70"/>
              <p:cNvSpPr>
                <a:spLocks noChangeAspect="1"/>
              </p:cNvSpPr>
              <p:nvPr/>
            </p:nvSpPr>
            <p:spPr bwMode="auto">
              <a:xfrm>
                <a:off x="4814" y="2588"/>
                <a:ext cx="14" cy="12"/>
              </a:xfrm>
              <a:custGeom>
                <a:avLst/>
                <a:gdLst>
                  <a:gd name="T0" fmla="*/ 14 w 14"/>
                  <a:gd name="T1" fmla="*/ 0 h 12"/>
                  <a:gd name="T2" fmla="*/ 12 w 14"/>
                  <a:gd name="T3" fmla="*/ 4 h 12"/>
                  <a:gd name="T4" fmla="*/ 10 w 14"/>
                  <a:gd name="T5" fmla="*/ 8 h 12"/>
                  <a:gd name="T6" fmla="*/ 8 w 14"/>
                  <a:gd name="T7" fmla="*/ 10 h 12"/>
                  <a:gd name="T8" fmla="*/ 4 w 14"/>
                  <a:gd name="T9" fmla="*/ 12 h 12"/>
                  <a:gd name="T10" fmla="*/ 2 w 14"/>
                  <a:gd name="T11" fmla="*/ 10 h 12"/>
                  <a:gd name="T12" fmla="*/ 0 w 14"/>
                  <a:gd name="T13" fmla="*/ 8 h 12"/>
                  <a:gd name="T14" fmla="*/ 2 w 14"/>
                  <a:gd name="T15" fmla="*/ 4 h 12"/>
                  <a:gd name="T16" fmla="*/ 6 w 14"/>
                  <a:gd name="T17" fmla="*/ 0 h 12"/>
                  <a:gd name="T18" fmla="*/ 10 w 14"/>
                  <a:gd name="T19" fmla="*/ 0 h 12"/>
                  <a:gd name="T20" fmla="*/ 14 w 1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2"/>
                  <a:gd name="T35" fmla="*/ 14 w 14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2">
                    <a:moveTo>
                      <a:pt x="14" y="0"/>
                    </a:move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69" name="Freeform 71"/>
              <p:cNvSpPr>
                <a:spLocks noChangeAspect="1"/>
              </p:cNvSpPr>
              <p:nvPr/>
            </p:nvSpPr>
            <p:spPr bwMode="auto">
              <a:xfrm>
                <a:off x="4800" y="2540"/>
                <a:ext cx="14" cy="16"/>
              </a:xfrm>
              <a:custGeom>
                <a:avLst/>
                <a:gdLst>
                  <a:gd name="T0" fmla="*/ 0 w 14"/>
                  <a:gd name="T1" fmla="*/ 8 h 16"/>
                  <a:gd name="T2" fmla="*/ 0 w 14"/>
                  <a:gd name="T3" fmla="*/ 0 h 16"/>
                  <a:gd name="T4" fmla="*/ 4 w 14"/>
                  <a:gd name="T5" fmla="*/ 0 h 16"/>
                  <a:gd name="T6" fmla="*/ 8 w 14"/>
                  <a:gd name="T7" fmla="*/ 4 h 16"/>
                  <a:gd name="T8" fmla="*/ 10 w 14"/>
                  <a:gd name="T9" fmla="*/ 6 h 16"/>
                  <a:gd name="T10" fmla="*/ 14 w 14"/>
                  <a:gd name="T11" fmla="*/ 10 h 16"/>
                  <a:gd name="T12" fmla="*/ 14 w 14"/>
                  <a:gd name="T13" fmla="*/ 14 h 16"/>
                  <a:gd name="T14" fmla="*/ 14 w 14"/>
                  <a:gd name="T15" fmla="*/ 16 h 16"/>
                  <a:gd name="T16" fmla="*/ 12 w 14"/>
                  <a:gd name="T17" fmla="*/ 14 h 16"/>
                  <a:gd name="T18" fmla="*/ 8 w 14"/>
                  <a:gd name="T19" fmla="*/ 8 h 16"/>
                  <a:gd name="T20" fmla="*/ 0 w 14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16"/>
                  <a:gd name="T35" fmla="*/ 14 w 14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16">
                    <a:moveTo>
                      <a:pt x="0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4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70" name="Freeform 72"/>
              <p:cNvSpPr>
                <a:spLocks noChangeAspect="1"/>
              </p:cNvSpPr>
              <p:nvPr/>
            </p:nvSpPr>
            <p:spPr bwMode="auto">
              <a:xfrm>
                <a:off x="4750" y="2522"/>
                <a:ext cx="20" cy="22"/>
              </a:xfrm>
              <a:custGeom>
                <a:avLst/>
                <a:gdLst>
                  <a:gd name="T0" fmla="*/ 16 w 20"/>
                  <a:gd name="T1" fmla="*/ 22 h 22"/>
                  <a:gd name="T2" fmla="*/ 12 w 20"/>
                  <a:gd name="T3" fmla="*/ 18 h 22"/>
                  <a:gd name="T4" fmla="*/ 6 w 20"/>
                  <a:gd name="T5" fmla="*/ 12 h 22"/>
                  <a:gd name="T6" fmla="*/ 0 w 20"/>
                  <a:gd name="T7" fmla="*/ 0 h 22"/>
                  <a:gd name="T8" fmla="*/ 6 w 20"/>
                  <a:gd name="T9" fmla="*/ 0 h 22"/>
                  <a:gd name="T10" fmla="*/ 14 w 20"/>
                  <a:gd name="T11" fmla="*/ 4 h 22"/>
                  <a:gd name="T12" fmla="*/ 18 w 20"/>
                  <a:gd name="T13" fmla="*/ 6 h 22"/>
                  <a:gd name="T14" fmla="*/ 20 w 20"/>
                  <a:gd name="T15" fmla="*/ 10 h 22"/>
                  <a:gd name="T16" fmla="*/ 20 w 20"/>
                  <a:gd name="T17" fmla="*/ 14 h 22"/>
                  <a:gd name="T18" fmla="*/ 20 w 20"/>
                  <a:gd name="T19" fmla="*/ 18 h 22"/>
                  <a:gd name="T20" fmla="*/ 18 w 20"/>
                  <a:gd name="T21" fmla="*/ 22 h 22"/>
                  <a:gd name="T22" fmla="*/ 16 w 20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2"/>
                  <a:gd name="T38" fmla="*/ 20 w 20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2">
                    <a:moveTo>
                      <a:pt x="16" y="22"/>
                    </a:moveTo>
                    <a:lnTo>
                      <a:pt x="12" y="18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4" y="4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71" name="Freeform 73"/>
              <p:cNvSpPr>
                <a:spLocks noChangeAspect="1"/>
              </p:cNvSpPr>
              <p:nvPr/>
            </p:nvSpPr>
            <p:spPr bwMode="auto">
              <a:xfrm>
                <a:off x="4772" y="2524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2 h 2"/>
                  <a:gd name="T4" fmla="*/ 6 w 6"/>
                  <a:gd name="T5" fmla="*/ 2 h 2"/>
                  <a:gd name="T6" fmla="*/ 4 w 6"/>
                  <a:gd name="T7" fmla="*/ 0 h 2"/>
                  <a:gd name="T8" fmla="*/ 0 w 6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2"/>
                  <a:gd name="T17" fmla="*/ 6 w 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2">
                    <a:moveTo>
                      <a:pt x="0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159" name="Freeform 74"/>
            <p:cNvSpPr>
              <a:spLocks noChangeAspect="1"/>
            </p:cNvSpPr>
            <p:nvPr/>
          </p:nvSpPr>
          <p:spPr bwMode="auto">
            <a:xfrm>
              <a:off x="5293" y="2703"/>
              <a:ext cx="15" cy="16"/>
            </a:xfrm>
            <a:custGeom>
              <a:avLst/>
              <a:gdLst>
                <a:gd name="T0" fmla="*/ 8 w 16"/>
                <a:gd name="T1" fmla="*/ 12 h 16"/>
                <a:gd name="T2" fmla="*/ 8 w 16"/>
                <a:gd name="T3" fmla="*/ 14 h 16"/>
                <a:gd name="T4" fmla="*/ 8 w 16"/>
                <a:gd name="T5" fmla="*/ 16 h 16"/>
                <a:gd name="T6" fmla="*/ 8 w 16"/>
                <a:gd name="T7" fmla="*/ 14 h 16"/>
                <a:gd name="T8" fmla="*/ 4 w 16"/>
                <a:gd name="T9" fmla="*/ 12 h 16"/>
                <a:gd name="T10" fmla="*/ 0 w 16"/>
                <a:gd name="T11" fmla="*/ 4 h 16"/>
                <a:gd name="T12" fmla="*/ 0 w 16"/>
                <a:gd name="T13" fmla="*/ 0 h 16"/>
                <a:gd name="T14" fmla="*/ 8 w 16"/>
                <a:gd name="T15" fmla="*/ 4 h 16"/>
                <a:gd name="T16" fmla="*/ 8 w 16"/>
                <a:gd name="T17" fmla="*/ 8 h 16"/>
                <a:gd name="T18" fmla="*/ 8 w 16"/>
                <a:gd name="T19" fmla="*/ 1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16" y="12"/>
                  </a:moveTo>
                  <a:lnTo>
                    <a:pt x="14" y="14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8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60" name="Freeform 75"/>
            <p:cNvSpPr>
              <a:spLocks noChangeAspect="1"/>
            </p:cNvSpPr>
            <p:nvPr/>
          </p:nvSpPr>
          <p:spPr bwMode="auto">
            <a:xfrm>
              <a:off x="5373" y="2780"/>
              <a:ext cx="17" cy="13"/>
            </a:xfrm>
            <a:custGeom>
              <a:avLst/>
              <a:gdLst>
                <a:gd name="T0" fmla="*/ 9 w 18"/>
                <a:gd name="T1" fmla="*/ 92 h 12"/>
                <a:gd name="T2" fmla="*/ 9 w 18"/>
                <a:gd name="T3" fmla="*/ 92 h 12"/>
                <a:gd name="T4" fmla="*/ 4 w 18"/>
                <a:gd name="T5" fmla="*/ 66 h 12"/>
                <a:gd name="T6" fmla="*/ 0 w 18"/>
                <a:gd name="T7" fmla="*/ 2 h 12"/>
                <a:gd name="T8" fmla="*/ 0 w 18"/>
                <a:gd name="T9" fmla="*/ 0 h 12"/>
                <a:gd name="T10" fmla="*/ 6 w 18"/>
                <a:gd name="T11" fmla="*/ 0 h 12"/>
                <a:gd name="T12" fmla="*/ 9 w 18"/>
                <a:gd name="T13" fmla="*/ 4 h 12"/>
                <a:gd name="T14" fmla="*/ 9 w 18"/>
                <a:gd name="T15" fmla="*/ 56 h 12"/>
                <a:gd name="T16" fmla="*/ 9 w 18"/>
                <a:gd name="T17" fmla="*/ 9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2"/>
                <a:gd name="T29" fmla="*/ 18 w 1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2">
                  <a:moveTo>
                    <a:pt x="18" y="12"/>
                  </a:moveTo>
                  <a:lnTo>
                    <a:pt x="10" y="12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61" name="Freeform 76"/>
            <p:cNvSpPr>
              <a:spLocks noChangeAspect="1"/>
            </p:cNvSpPr>
            <p:nvPr/>
          </p:nvSpPr>
          <p:spPr bwMode="auto">
            <a:xfrm>
              <a:off x="5342" y="2761"/>
              <a:ext cx="22" cy="13"/>
            </a:xfrm>
            <a:custGeom>
              <a:avLst/>
              <a:gdLst>
                <a:gd name="T0" fmla="*/ 22 w 22"/>
                <a:gd name="T1" fmla="*/ 66 h 12"/>
                <a:gd name="T2" fmla="*/ 20 w 22"/>
                <a:gd name="T3" fmla="*/ 92 h 12"/>
                <a:gd name="T4" fmla="*/ 16 w 22"/>
                <a:gd name="T5" fmla="*/ 92 h 12"/>
                <a:gd name="T6" fmla="*/ 6 w 22"/>
                <a:gd name="T7" fmla="*/ 78 h 12"/>
                <a:gd name="T8" fmla="*/ 2 w 22"/>
                <a:gd name="T9" fmla="*/ 56 h 12"/>
                <a:gd name="T10" fmla="*/ 0 w 22"/>
                <a:gd name="T11" fmla="*/ 2 h 12"/>
                <a:gd name="T12" fmla="*/ 0 w 22"/>
                <a:gd name="T13" fmla="*/ 0 h 12"/>
                <a:gd name="T14" fmla="*/ 2 w 22"/>
                <a:gd name="T15" fmla="*/ 0 h 12"/>
                <a:gd name="T16" fmla="*/ 10 w 22"/>
                <a:gd name="T17" fmla="*/ 2 h 12"/>
                <a:gd name="T18" fmla="*/ 18 w 22"/>
                <a:gd name="T19" fmla="*/ 4 h 12"/>
                <a:gd name="T20" fmla="*/ 20 w 22"/>
                <a:gd name="T21" fmla="*/ 56 h 12"/>
                <a:gd name="T22" fmla="*/ 22 w 22"/>
                <a:gd name="T23" fmla="*/ 66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2"/>
                <a:gd name="T38" fmla="*/ 22 w 22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2">
                  <a:moveTo>
                    <a:pt x="22" y="8"/>
                  </a:moveTo>
                  <a:lnTo>
                    <a:pt x="20" y="12"/>
                  </a:lnTo>
                  <a:lnTo>
                    <a:pt x="16" y="12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62" name="Freeform 77"/>
            <p:cNvSpPr>
              <a:spLocks noChangeAspect="1"/>
            </p:cNvSpPr>
            <p:nvPr/>
          </p:nvSpPr>
          <p:spPr bwMode="auto">
            <a:xfrm>
              <a:off x="5293" y="2724"/>
              <a:ext cx="26" cy="24"/>
            </a:xfrm>
            <a:custGeom>
              <a:avLst/>
              <a:gdLst>
                <a:gd name="T0" fmla="*/ 6 w 26"/>
                <a:gd name="T1" fmla="*/ 0 h 22"/>
                <a:gd name="T2" fmla="*/ 6 w 26"/>
                <a:gd name="T3" fmla="*/ 4 h 22"/>
                <a:gd name="T4" fmla="*/ 8 w 26"/>
                <a:gd name="T5" fmla="*/ 63 h 22"/>
                <a:gd name="T6" fmla="*/ 16 w 26"/>
                <a:gd name="T7" fmla="*/ 89 h 22"/>
                <a:gd name="T8" fmla="*/ 22 w 26"/>
                <a:gd name="T9" fmla="*/ 127 h 22"/>
                <a:gd name="T10" fmla="*/ 26 w 26"/>
                <a:gd name="T11" fmla="*/ 152 h 22"/>
                <a:gd name="T12" fmla="*/ 26 w 26"/>
                <a:gd name="T13" fmla="*/ 176 h 22"/>
                <a:gd name="T14" fmla="*/ 24 w 26"/>
                <a:gd name="T15" fmla="*/ 209 h 22"/>
                <a:gd name="T16" fmla="*/ 22 w 26"/>
                <a:gd name="T17" fmla="*/ 209 h 22"/>
                <a:gd name="T18" fmla="*/ 18 w 26"/>
                <a:gd name="T19" fmla="*/ 192 h 22"/>
                <a:gd name="T20" fmla="*/ 16 w 26"/>
                <a:gd name="T21" fmla="*/ 152 h 22"/>
                <a:gd name="T22" fmla="*/ 12 w 26"/>
                <a:gd name="T23" fmla="*/ 152 h 22"/>
                <a:gd name="T24" fmla="*/ 12 w 26"/>
                <a:gd name="T25" fmla="*/ 127 h 22"/>
                <a:gd name="T26" fmla="*/ 10 w 26"/>
                <a:gd name="T27" fmla="*/ 89 h 22"/>
                <a:gd name="T28" fmla="*/ 6 w 26"/>
                <a:gd name="T29" fmla="*/ 89 h 22"/>
                <a:gd name="T30" fmla="*/ 6 w 26"/>
                <a:gd name="T31" fmla="*/ 63 h 22"/>
                <a:gd name="T32" fmla="*/ 0 w 26"/>
                <a:gd name="T33" fmla="*/ 63 h 22"/>
                <a:gd name="T34" fmla="*/ 0 w 26"/>
                <a:gd name="T35" fmla="*/ 2 h 22"/>
                <a:gd name="T36" fmla="*/ 0 w 26"/>
                <a:gd name="T37" fmla="*/ 0 h 22"/>
                <a:gd name="T38" fmla="*/ 6 w 26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22"/>
                <a:gd name="T62" fmla="*/ 26 w 26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22">
                  <a:moveTo>
                    <a:pt x="6" y="0"/>
                  </a:moveTo>
                  <a:lnTo>
                    <a:pt x="6" y="4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2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18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63" name="Freeform 78"/>
            <p:cNvSpPr>
              <a:spLocks noChangeAspect="1"/>
            </p:cNvSpPr>
            <p:nvPr/>
          </p:nvSpPr>
          <p:spPr bwMode="auto">
            <a:xfrm>
              <a:off x="5205" y="2619"/>
              <a:ext cx="32" cy="42"/>
            </a:xfrm>
            <a:custGeom>
              <a:avLst/>
              <a:gdLst>
                <a:gd name="T0" fmla="*/ 32 w 32"/>
                <a:gd name="T1" fmla="*/ 380 h 38"/>
                <a:gd name="T2" fmla="*/ 32 w 32"/>
                <a:gd name="T3" fmla="*/ 513 h 38"/>
                <a:gd name="T4" fmla="*/ 28 w 32"/>
                <a:gd name="T5" fmla="*/ 513 h 38"/>
                <a:gd name="T6" fmla="*/ 24 w 32"/>
                <a:gd name="T7" fmla="*/ 464 h 38"/>
                <a:gd name="T8" fmla="*/ 22 w 32"/>
                <a:gd name="T9" fmla="*/ 380 h 38"/>
                <a:gd name="T10" fmla="*/ 20 w 32"/>
                <a:gd name="T11" fmla="*/ 267 h 38"/>
                <a:gd name="T12" fmla="*/ 16 w 32"/>
                <a:gd name="T13" fmla="*/ 219 h 38"/>
                <a:gd name="T14" fmla="*/ 6 w 32"/>
                <a:gd name="T15" fmla="*/ 126 h 38"/>
                <a:gd name="T16" fmla="*/ 0 w 32"/>
                <a:gd name="T17" fmla="*/ 84 h 38"/>
                <a:gd name="T18" fmla="*/ 0 w 32"/>
                <a:gd name="T19" fmla="*/ 0 h 38"/>
                <a:gd name="T20" fmla="*/ 16 w 32"/>
                <a:gd name="T21" fmla="*/ 188 h 38"/>
                <a:gd name="T22" fmla="*/ 32 w 32"/>
                <a:gd name="T23" fmla="*/ 38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38"/>
                <a:gd name="T38" fmla="*/ 32 w 32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38">
                  <a:moveTo>
                    <a:pt x="32" y="28"/>
                  </a:moveTo>
                  <a:lnTo>
                    <a:pt x="32" y="38"/>
                  </a:lnTo>
                  <a:lnTo>
                    <a:pt x="28" y="38"/>
                  </a:lnTo>
                  <a:lnTo>
                    <a:pt x="24" y="34"/>
                  </a:lnTo>
                  <a:lnTo>
                    <a:pt x="22" y="28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6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16" y="1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164" name="Group 79"/>
            <p:cNvGrpSpPr>
              <a:grpSpLocks noChangeAspect="1"/>
            </p:cNvGrpSpPr>
            <p:nvPr/>
          </p:nvGrpSpPr>
          <p:grpSpPr bwMode="auto">
            <a:xfrm>
              <a:off x="4213" y="2437"/>
              <a:ext cx="807" cy="372"/>
              <a:chOff x="4324" y="2672"/>
              <a:chExt cx="790" cy="342"/>
            </a:xfrm>
          </p:grpSpPr>
          <p:sp>
            <p:nvSpPr>
              <p:cNvPr id="46342" name="Freeform 80"/>
              <p:cNvSpPr>
                <a:spLocks noChangeAspect="1"/>
              </p:cNvSpPr>
              <p:nvPr/>
            </p:nvSpPr>
            <p:spPr bwMode="auto">
              <a:xfrm>
                <a:off x="4324" y="2672"/>
                <a:ext cx="190" cy="222"/>
              </a:xfrm>
              <a:custGeom>
                <a:avLst/>
                <a:gdLst>
                  <a:gd name="T0" fmla="*/ 40 w 190"/>
                  <a:gd name="T1" fmla="*/ 50 h 222"/>
                  <a:gd name="T2" fmla="*/ 24 w 190"/>
                  <a:gd name="T3" fmla="*/ 32 h 222"/>
                  <a:gd name="T4" fmla="*/ 6 w 190"/>
                  <a:gd name="T5" fmla="*/ 16 h 222"/>
                  <a:gd name="T6" fmla="*/ 0 w 190"/>
                  <a:gd name="T7" fmla="*/ 6 h 222"/>
                  <a:gd name="T8" fmla="*/ 4 w 190"/>
                  <a:gd name="T9" fmla="*/ 2 h 222"/>
                  <a:gd name="T10" fmla="*/ 10 w 190"/>
                  <a:gd name="T11" fmla="*/ 2 h 222"/>
                  <a:gd name="T12" fmla="*/ 20 w 190"/>
                  <a:gd name="T13" fmla="*/ 8 h 222"/>
                  <a:gd name="T14" fmla="*/ 40 w 190"/>
                  <a:gd name="T15" fmla="*/ 8 h 222"/>
                  <a:gd name="T16" fmla="*/ 48 w 190"/>
                  <a:gd name="T17" fmla="*/ 16 h 222"/>
                  <a:gd name="T18" fmla="*/ 56 w 190"/>
                  <a:gd name="T19" fmla="*/ 30 h 222"/>
                  <a:gd name="T20" fmla="*/ 66 w 190"/>
                  <a:gd name="T21" fmla="*/ 38 h 222"/>
                  <a:gd name="T22" fmla="*/ 76 w 190"/>
                  <a:gd name="T23" fmla="*/ 42 h 222"/>
                  <a:gd name="T24" fmla="*/ 88 w 190"/>
                  <a:gd name="T25" fmla="*/ 56 h 222"/>
                  <a:gd name="T26" fmla="*/ 96 w 190"/>
                  <a:gd name="T27" fmla="*/ 68 h 222"/>
                  <a:gd name="T28" fmla="*/ 106 w 190"/>
                  <a:gd name="T29" fmla="*/ 68 h 222"/>
                  <a:gd name="T30" fmla="*/ 116 w 190"/>
                  <a:gd name="T31" fmla="*/ 78 h 222"/>
                  <a:gd name="T32" fmla="*/ 130 w 190"/>
                  <a:gd name="T33" fmla="*/ 90 h 222"/>
                  <a:gd name="T34" fmla="*/ 134 w 190"/>
                  <a:gd name="T35" fmla="*/ 92 h 222"/>
                  <a:gd name="T36" fmla="*/ 138 w 190"/>
                  <a:gd name="T37" fmla="*/ 94 h 222"/>
                  <a:gd name="T38" fmla="*/ 134 w 190"/>
                  <a:gd name="T39" fmla="*/ 102 h 222"/>
                  <a:gd name="T40" fmla="*/ 150 w 190"/>
                  <a:gd name="T41" fmla="*/ 110 h 222"/>
                  <a:gd name="T42" fmla="*/ 148 w 190"/>
                  <a:gd name="T43" fmla="*/ 128 h 222"/>
                  <a:gd name="T44" fmla="*/ 158 w 190"/>
                  <a:gd name="T45" fmla="*/ 132 h 222"/>
                  <a:gd name="T46" fmla="*/ 164 w 190"/>
                  <a:gd name="T47" fmla="*/ 144 h 222"/>
                  <a:gd name="T48" fmla="*/ 164 w 190"/>
                  <a:gd name="T49" fmla="*/ 148 h 222"/>
                  <a:gd name="T50" fmla="*/ 170 w 190"/>
                  <a:gd name="T51" fmla="*/ 150 h 222"/>
                  <a:gd name="T52" fmla="*/ 174 w 190"/>
                  <a:gd name="T53" fmla="*/ 156 h 222"/>
                  <a:gd name="T54" fmla="*/ 188 w 190"/>
                  <a:gd name="T55" fmla="*/ 164 h 222"/>
                  <a:gd name="T56" fmla="*/ 188 w 190"/>
                  <a:gd name="T57" fmla="*/ 208 h 222"/>
                  <a:gd name="T58" fmla="*/ 182 w 190"/>
                  <a:gd name="T59" fmla="*/ 222 h 222"/>
                  <a:gd name="T60" fmla="*/ 172 w 190"/>
                  <a:gd name="T61" fmla="*/ 220 h 222"/>
                  <a:gd name="T62" fmla="*/ 164 w 190"/>
                  <a:gd name="T63" fmla="*/ 222 h 222"/>
                  <a:gd name="T64" fmla="*/ 158 w 190"/>
                  <a:gd name="T65" fmla="*/ 220 h 222"/>
                  <a:gd name="T66" fmla="*/ 150 w 190"/>
                  <a:gd name="T67" fmla="*/ 206 h 222"/>
                  <a:gd name="T68" fmla="*/ 134 w 190"/>
                  <a:gd name="T69" fmla="*/ 194 h 222"/>
                  <a:gd name="T70" fmla="*/ 120 w 190"/>
                  <a:gd name="T71" fmla="*/ 182 h 222"/>
                  <a:gd name="T72" fmla="*/ 106 w 190"/>
                  <a:gd name="T73" fmla="*/ 162 h 222"/>
                  <a:gd name="T74" fmla="*/ 102 w 190"/>
                  <a:gd name="T75" fmla="*/ 150 h 222"/>
                  <a:gd name="T76" fmla="*/ 88 w 190"/>
                  <a:gd name="T77" fmla="*/ 124 h 222"/>
                  <a:gd name="T78" fmla="*/ 72 w 190"/>
                  <a:gd name="T79" fmla="*/ 102 h 222"/>
                  <a:gd name="T80" fmla="*/ 68 w 190"/>
                  <a:gd name="T81" fmla="*/ 88 h 222"/>
                  <a:gd name="T82" fmla="*/ 64 w 190"/>
                  <a:gd name="T83" fmla="*/ 76 h 222"/>
                  <a:gd name="T84" fmla="*/ 52 w 190"/>
                  <a:gd name="T85" fmla="*/ 68 h 222"/>
                  <a:gd name="T86" fmla="*/ 44 w 190"/>
                  <a:gd name="T87" fmla="*/ 58 h 22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90"/>
                  <a:gd name="T133" fmla="*/ 0 h 222"/>
                  <a:gd name="T134" fmla="*/ 190 w 190"/>
                  <a:gd name="T135" fmla="*/ 222 h 22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90" h="222">
                    <a:moveTo>
                      <a:pt x="46" y="58"/>
                    </a:moveTo>
                    <a:lnTo>
                      <a:pt x="40" y="50"/>
                    </a:lnTo>
                    <a:lnTo>
                      <a:pt x="34" y="42"/>
                    </a:lnTo>
                    <a:lnTo>
                      <a:pt x="24" y="32"/>
                    </a:lnTo>
                    <a:lnTo>
                      <a:pt x="18" y="26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6"/>
                    </a:lnTo>
                    <a:lnTo>
                      <a:pt x="2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6"/>
                    </a:lnTo>
                    <a:lnTo>
                      <a:pt x="52" y="22"/>
                    </a:lnTo>
                    <a:lnTo>
                      <a:pt x="56" y="30"/>
                    </a:lnTo>
                    <a:lnTo>
                      <a:pt x="64" y="36"/>
                    </a:lnTo>
                    <a:lnTo>
                      <a:pt x="66" y="38"/>
                    </a:lnTo>
                    <a:lnTo>
                      <a:pt x="70" y="40"/>
                    </a:lnTo>
                    <a:lnTo>
                      <a:pt x="76" y="42"/>
                    </a:lnTo>
                    <a:lnTo>
                      <a:pt x="80" y="46"/>
                    </a:lnTo>
                    <a:lnTo>
                      <a:pt x="88" y="56"/>
                    </a:lnTo>
                    <a:lnTo>
                      <a:pt x="94" y="64"/>
                    </a:lnTo>
                    <a:lnTo>
                      <a:pt x="96" y="68"/>
                    </a:lnTo>
                    <a:lnTo>
                      <a:pt x="100" y="70"/>
                    </a:lnTo>
                    <a:lnTo>
                      <a:pt x="106" y="68"/>
                    </a:lnTo>
                    <a:lnTo>
                      <a:pt x="108" y="72"/>
                    </a:lnTo>
                    <a:lnTo>
                      <a:pt x="116" y="78"/>
                    </a:lnTo>
                    <a:lnTo>
                      <a:pt x="128" y="86"/>
                    </a:lnTo>
                    <a:lnTo>
                      <a:pt x="130" y="90"/>
                    </a:lnTo>
                    <a:lnTo>
                      <a:pt x="132" y="94"/>
                    </a:lnTo>
                    <a:lnTo>
                      <a:pt x="134" y="92"/>
                    </a:lnTo>
                    <a:lnTo>
                      <a:pt x="138" y="90"/>
                    </a:lnTo>
                    <a:lnTo>
                      <a:pt x="138" y="94"/>
                    </a:lnTo>
                    <a:lnTo>
                      <a:pt x="136" y="98"/>
                    </a:lnTo>
                    <a:lnTo>
                      <a:pt x="134" y="102"/>
                    </a:lnTo>
                    <a:lnTo>
                      <a:pt x="150" y="102"/>
                    </a:lnTo>
                    <a:lnTo>
                      <a:pt x="150" y="110"/>
                    </a:lnTo>
                    <a:lnTo>
                      <a:pt x="146" y="124"/>
                    </a:lnTo>
                    <a:lnTo>
                      <a:pt x="148" y="128"/>
                    </a:lnTo>
                    <a:lnTo>
                      <a:pt x="152" y="130"/>
                    </a:lnTo>
                    <a:lnTo>
                      <a:pt x="158" y="132"/>
                    </a:lnTo>
                    <a:lnTo>
                      <a:pt x="164" y="132"/>
                    </a:lnTo>
                    <a:lnTo>
                      <a:pt x="164" y="144"/>
                    </a:lnTo>
                    <a:lnTo>
                      <a:pt x="164" y="152"/>
                    </a:lnTo>
                    <a:lnTo>
                      <a:pt x="164" y="148"/>
                    </a:lnTo>
                    <a:lnTo>
                      <a:pt x="168" y="148"/>
                    </a:lnTo>
                    <a:lnTo>
                      <a:pt x="170" y="150"/>
                    </a:lnTo>
                    <a:lnTo>
                      <a:pt x="172" y="152"/>
                    </a:lnTo>
                    <a:lnTo>
                      <a:pt x="174" y="156"/>
                    </a:lnTo>
                    <a:lnTo>
                      <a:pt x="184" y="162"/>
                    </a:lnTo>
                    <a:lnTo>
                      <a:pt x="188" y="164"/>
                    </a:lnTo>
                    <a:lnTo>
                      <a:pt x="190" y="170"/>
                    </a:lnTo>
                    <a:lnTo>
                      <a:pt x="188" y="208"/>
                    </a:lnTo>
                    <a:lnTo>
                      <a:pt x="186" y="220"/>
                    </a:lnTo>
                    <a:lnTo>
                      <a:pt x="182" y="222"/>
                    </a:lnTo>
                    <a:lnTo>
                      <a:pt x="176" y="222"/>
                    </a:lnTo>
                    <a:lnTo>
                      <a:pt x="172" y="220"/>
                    </a:lnTo>
                    <a:lnTo>
                      <a:pt x="166" y="222"/>
                    </a:lnTo>
                    <a:lnTo>
                      <a:pt x="164" y="222"/>
                    </a:lnTo>
                    <a:lnTo>
                      <a:pt x="160" y="222"/>
                    </a:lnTo>
                    <a:lnTo>
                      <a:pt x="158" y="220"/>
                    </a:lnTo>
                    <a:lnTo>
                      <a:pt x="154" y="214"/>
                    </a:lnTo>
                    <a:lnTo>
                      <a:pt x="150" y="206"/>
                    </a:lnTo>
                    <a:lnTo>
                      <a:pt x="142" y="200"/>
                    </a:lnTo>
                    <a:lnTo>
                      <a:pt x="134" y="194"/>
                    </a:lnTo>
                    <a:lnTo>
                      <a:pt x="126" y="190"/>
                    </a:lnTo>
                    <a:lnTo>
                      <a:pt x="120" y="182"/>
                    </a:lnTo>
                    <a:lnTo>
                      <a:pt x="112" y="172"/>
                    </a:lnTo>
                    <a:lnTo>
                      <a:pt x="106" y="162"/>
                    </a:lnTo>
                    <a:lnTo>
                      <a:pt x="104" y="156"/>
                    </a:lnTo>
                    <a:lnTo>
                      <a:pt x="102" y="150"/>
                    </a:lnTo>
                    <a:lnTo>
                      <a:pt x="94" y="136"/>
                    </a:lnTo>
                    <a:lnTo>
                      <a:pt x="88" y="124"/>
                    </a:lnTo>
                    <a:lnTo>
                      <a:pt x="82" y="112"/>
                    </a:lnTo>
                    <a:lnTo>
                      <a:pt x="72" y="102"/>
                    </a:lnTo>
                    <a:lnTo>
                      <a:pt x="70" y="96"/>
                    </a:lnTo>
                    <a:lnTo>
                      <a:pt x="68" y="88"/>
                    </a:lnTo>
                    <a:lnTo>
                      <a:pt x="66" y="82"/>
                    </a:lnTo>
                    <a:lnTo>
                      <a:pt x="64" y="76"/>
                    </a:lnTo>
                    <a:lnTo>
                      <a:pt x="58" y="72"/>
                    </a:lnTo>
                    <a:lnTo>
                      <a:pt x="52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6" y="5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43" name="Freeform 81"/>
              <p:cNvSpPr>
                <a:spLocks noChangeAspect="1"/>
              </p:cNvSpPr>
              <p:nvPr/>
            </p:nvSpPr>
            <p:spPr bwMode="auto">
              <a:xfrm>
                <a:off x="4566" y="2706"/>
                <a:ext cx="172" cy="156"/>
              </a:xfrm>
              <a:custGeom>
                <a:avLst/>
                <a:gdLst>
                  <a:gd name="T0" fmla="*/ 136 w 172"/>
                  <a:gd name="T1" fmla="*/ 2 h 156"/>
                  <a:gd name="T2" fmla="*/ 124 w 172"/>
                  <a:gd name="T3" fmla="*/ 0 h 156"/>
                  <a:gd name="T4" fmla="*/ 110 w 172"/>
                  <a:gd name="T5" fmla="*/ 4 h 156"/>
                  <a:gd name="T6" fmla="*/ 100 w 172"/>
                  <a:gd name="T7" fmla="*/ 14 h 156"/>
                  <a:gd name="T8" fmla="*/ 90 w 172"/>
                  <a:gd name="T9" fmla="*/ 42 h 156"/>
                  <a:gd name="T10" fmla="*/ 88 w 172"/>
                  <a:gd name="T11" fmla="*/ 54 h 156"/>
                  <a:gd name="T12" fmla="*/ 80 w 172"/>
                  <a:gd name="T13" fmla="*/ 52 h 156"/>
                  <a:gd name="T14" fmla="*/ 72 w 172"/>
                  <a:gd name="T15" fmla="*/ 46 h 156"/>
                  <a:gd name="T16" fmla="*/ 64 w 172"/>
                  <a:gd name="T17" fmla="*/ 44 h 156"/>
                  <a:gd name="T18" fmla="*/ 54 w 172"/>
                  <a:gd name="T19" fmla="*/ 52 h 156"/>
                  <a:gd name="T20" fmla="*/ 44 w 172"/>
                  <a:gd name="T21" fmla="*/ 58 h 156"/>
                  <a:gd name="T22" fmla="*/ 30 w 172"/>
                  <a:gd name="T23" fmla="*/ 58 h 156"/>
                  <a:gd name="T24" fmla="*/ 18 w 172"/>
                  <a:gd name="T25" fmla="*/ 52 h 156"/>
                  <a:gd name="T26" fmla="*/ 16 w 172"/>
                  <a:gd name="T27" fmla="*/ 48 h 156"/>
                  <a:gd name="T28" fmla="*/ 16 w 172"/>
                  <a:gd name="T29" fmla="*/ 36 h 156"/>
                  <a:gd name="T30" fmla="*/ 6 w 172"/>
                  <a:gd name="T31" fmla="*/ 46 h 156"/>
                  <a:gd name="T32" fmla="*/ 0 w 172"/>
                  <a:gd name="T33" fmla="*/ 64 h 156"/>
                  <a:gd name="T34" fmla="*/ 6 w 172"/>
                  <a:gd name="T35" fmla="*/ 76 h 156"/>
                  <a:gd name="T36" fmla="*/ 4 w 172"/>
                  <a:gd name="T37" fmla="*/ 82 h 156"/>
                  <a:gd name="T38" fmla="*/ 10 w 172"/>
                  <a:gd name="T39" fmla="*/ 92 h 156"/>
                  <a:gd name="T40" fmla="*/ 12 w 172"/>
                  <a:gd name="T41" fmla="*/ 98 h 156"/>
                  <a:gd name="T42" fmla="*/ 20 w 172"/>
                  <a:gd name="T43" fmla="*/ 102 h 156"/>
                  <a:gd name="T44" fmla="*/ 20 w 172"/>
                  <a:gd name="T45" fmla="*/ 108 h 156"/>
                  <a:gd name="T46" fmla="*/ 18 w 172"/>
                  <a:gd name="T47" fmla="*/ 116 h 156"/>
                  <a:gd name="T48" fmla="*/ 20 w 172"/>
                  <a:gd name="T49" fmla="*/ 118 h 156"/>
                  <a:gd name="T50" fmla="*/ 22 w 172"/>
                  <a:gd name="T51" fmla="*/ 128 h 156"/>
                  <a:gd name="T52" fmla="*/ 32 w 172"/>
                  <a:gd name="T53" fmla="*/ 134 h 156"/>
                  <a:gd name="T54" fmla="*/ 46 w 172"/>
                  <a:gd name="T55" fmla="*/ 136 h 156"/>
                  <a:gd name="T56" fmla="*/ 48 w 172"/>
                  <a:gd name="T57" fmla="*/ 142 h 156"/>
                  <a:gd name="T58" fmla="*/ 58 w 172"/>
                  <a:gd name="T59" fmla="*/ 142 h 156"/>
                  <a:gd name="T60" fmla="*/ 68 w 172"/>
                  <a:gd name="T61" fmla="*/ 138 h 156"/>
                  <a:gd name="T62" fmla="*/ 78 w 172"/>
                  <a:gd name="T63" fmla="*/ 138 h 156"/>
                  <a:gd name="T64" fmla="*/ 88 w 172"/>
                  <a:gd name="T65" fmla="*/ 142 h 156"/>
                  <a:gd name="T66" fmla="*/ 96 w 172"/>
                  <a:gd name="T67" fmla="*/ 150 h 156"/>
                  <a:gd name="T68" fmla="*/ 96 w 172"/>
                  <a:gd name="T69" fmla="*/ 156 h 156"/>
                  <a:gd name="T70" fmla="*/ 106 w 172"/>
                  <a:gd name="T71" fmla="*/ 154 h 156"/>
                  <a:gd name="T72" fmla="*/ 120 w 172"/>
                  <a:gd name="T73" fmla="*/ 148 h 156"/>
                  <a:gd name="T74" fmla="*/ 130 w 172"/>
                  <a:gd name="T75" fmla="*/ 144 h 156"/>
                  <a:gd name="T76" fmla="*/ 126 w 172"/>
                  <a:gd name="T77" fmla="*/ 138 h 156"/>
                  <a:gd name="T78" fmla="*/ 128 w 172"/>
                  <a:gd name="T79" fmla="*/ 132 h 156"/>
                  <a:gd name="T80" fmla="*/ 132 w 172"/>
                  <a:gd name="T81" fmla="*/ 122 h 156"/>
                  <a:gd name="T82" fmla="*/ 130 w 172"/>
                  <a:gd name="T83" fmla="*/ 112 h 156"/>
                  <a:gd name="T84" fmla="*/ 136 w 172"/>
                  <a:gd name="T85" fmla="*/ 100 h 156"/>
                  <a:gd name="T86" fmla="*/ 146 w 172"/>
                  <a:gd name="T87" fmla="*/ 88 h 156"/>
                  <a:gd name="T88" fmla="*/ 154 w 172"/>
                  <a:gd name="T89" fmla="*/ 64 h 156"/>
                  <a:gd name="T90" fmla="*/ 160 w 172"/>
                  <a:gd name="T91" fmla="*/ 60 h 156"/>
                  <a:gd name="T92" fmla="*/ 172 w 172"/>
                  <a:gd name="T93" fmla="*/ 60 h 156"/>
                  <a:gd name="T94" fmla="*/ 162 w 172"/>
                  <a:gd name="T95" fmla="*/ 48 h 156"/>
                  <a:gd name="T96" fmla="*/ 156 w 172"/>
                  <a:gd name="T97" fmla="*/ 36 h 156"/>
                  <a:gd name="T98" fmla="*/ 160 w 172"/>
                  <a:gd name="T99" fmla="*/ 30 h 156"/>
                  <a:gd name="T100" fmla="*/ 150 w 172"/>
                  <a:gd name="T101" fmla="*/ 22 h 156"/>
                  <a:gd name="T102" fmla="*/ 146 w 172"/>
                  <a:gd name="T103" fmla="*/ 8 h 15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2"/>
                  <a:gd name="T157" fmla="*/ 0 h 156"/>
                  <a:gd name="T158" fmla="*/ 172 w 172"/>
                  <a:gd name="T159" fmla="*/ 156 h 15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2" h="156">
                    <a:moveTo>
                      <a:pt x="146" y="4"/>
                    </a:moveTo>
                    <a:lnTo>
                      <a:pt x="136" y="2"/>
                    </a:lnTo>
                    <a:lnTo>
                      <a:pt x="130" y="0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10" y="4"/>
                    </a:lnTo>
                    <a:lnTo>
                      <a:pt x="104" y="8"/>
                    </a:lnTo>
                    <a:lnTo>
                      <a:pt x="100" y="14"/>
                    </a:lnTo>
                    <a:lnTo>
                      <a:pt x="96" y="26"/>
                    </a:lnTo>
                    <a:lnTo>
                      <a:pt x="90" y="42"/>
                    </a:lnTo>
                    <a:lnTo>
                      <a:pt x="90" y="50"/>
                    </a:lnTo>
                    <a:lnTo>
                      <a:pt x="88" y="54"/>
                    </a:lnTo>
                    <a:lnTo>
                      <a:pt x="84" y="54"/>
                    </a:lnTo>
                    <a:lnTo>
                      <a:pt x="80" y="52"/>
                    </a:lnTo>
                    <a:lnTo>
                      <a:pt x="76" y="50"/>
                    </a:lnTo>
                    <a:lnTo>
                      <a:pt x="72" y="46"/>
                    </a:lnTo>
                    <a:lnTo>
                      <a:pt x="68" y="44"/>
                    </a:lnTo>
                    <a:lnTo>
                      <a:pt x="64" y="44"/>
                    </a:lnTo>
                    <a:lnTo>
                      <a:pt x="60" y="46"/>
                    </a:lnTo>
                    <a:lnTo>
                      <a:pt x="54" y="52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38" y="60"/>
                    </a:lnTo>
                    <a:lnTo>
                      <a:pt x="30" y="58"/>
                    </a:lnTo>
                    <a:lnTo>
                      <a:pt x="24" y="56"/>
                    </a:lnTo>
                    <a:lnTo>
                      <a:pt x="18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0" y="40"/>
                    </a:lnTo>
                    <a:lnTo>
                      <a:pt x="6" y="46"/>
                    </a:lnTo>
                    <a:lnTo>
                      <a:pt x="2" y="56"/>
                    </a:lnTo>
                    <a:lnTo>
                      <a:pt x="0" y="64"/>
                    </a:lnTo>
                    <a:lnTo>
                      <a:pt x="2" y="70"/>
                    </a:lnTo>
                    <a:lnTo>
                      <a:pt x="6" y="76"/>
                    </a:lnTo>
                    <a:lnTo>
                      <a:pt x="6" y="78"/>
                    </a:lnTo>
                    <a:lnTo>
                      <a:pt x="4" y="82"/>
                    </a:lnTo>
                    <a:lnTo>
                      <a:pt x="6" y="88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8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0" y="108"/>
                    </a:lnTo>
                    <a:lnTo>
                      <a:pt x="18" y="112"/>
                    </a:lnTo>
                    <a:lnTo>
                      <a:pt x="18" y="116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24"/>
                    </a:lnTo>
                    <a:lnTo>
                      <a:pt x="22" y="128"/>
                    </a:lnTo>
                    <a:lnTo>
                      <a:pt x="26" y="132"/>
                    </a:lnTo>
                    <a:lnTo>
                      <a:pt x="32" y="134"/>
                    </a:lnTo>
                    <a:lnTo>
                      <a:pt x="38" y="134"/>
                    </a:lnTo>
                    <a:lnTo>
                      <a:pt x="46" y="136"/>
                    </a:lnTo>
                    <a:lnTo>
                      <a:pt x="50" y="138"/>
                    </a:lnTo>
                    <a:lnTo>
                      <a:pt x="48" y="142"/>
                    </a:lnTo>
                    <a:lnTo>
                      <a:pt x="52" y="144"/>
                    </a:lnTo>
                    <a:lnTo>
                      <a:pt x="58" y="142"/>
                    </a:lnTo>
                    <a:lnTo>
                      <a:pt x="62" y="140"/>
                    </a:lnTo>
                    <a:lnTo>
                      <a:pt x="68" y="138"/>
                    </a:lnTo>
                    <a:lnTo>
                      <a:pt x="72" y="138"/>
                    </a:lnTo>
                    <a:lnTo>
                      <a:pt x="78" y="138"/>
                    </a:lnTo>
                    <a:lnTo>
                      <a:pt x="84" y="140"/>
                    </a:lnTo>
                    <a:lnTo>
                      <a:pt x="88" y="142"/>
                    </a:lnTo>
                    <a:lnTo>
                      <a:pt x="96" y="144"/>
                    </a:lnTo>
                    <a:lnTo>
                      <a:pt x="96" y="150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8" y="156"/>
                    </a:lnTo>
                    <a:lnTo>
                      <a:pt x="106" y="154"/>
                    </a:lnTo>
                    <a:lnTo>
                      <a:pt x="114" y="152"/>
                    </a:lnTo>
                    <a:lnTo>
                      <a:pt x="120" y="148"/>
                    </a:lnTo>
                    <a:lnTo>
                      <a:pt x="130" y="148"/>
                    </a:lnTo>
                    <a:lnTo>
                      <a:pt x="130" y="144"/>
                    </a:lnTo>
                    <a:lnTo>
                      <a:pt x="128" y="142"/>
                    </a:lnTo>
                    <a:lnTo>
                      <a:pt x="126" y="138"/>
                    </a:lnTo>
                    <a:lnTo>
                      <a:pt x="126" y="134"/>
                    </a:lnTo>
                    <a:lnTo>
                      <a:pt x="128" y="132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2" y="116"/>
                    </a:lnTo>
                    <a:lnTo>
                      <a:pt x="130" y="112"/>
                    </a:lnTo>
                    <a:lnTo>
                      <a:pt x="132" y="106"/>
                    </a:lnTo>
                    <a:lnTo>
                      <a:pt x="136" y="100"/>
                    </a:lnTo>
                    <a:lnTo>
                      <a:pt x="142" y="98"/>
                    </a:lnTo>
                    <a:lnTo>
                      <a:pt x="146" y="88"/>
                    </a:lnTo>
                    <a:lnTo>
                      <a:pt x="150" y="76"/>
                    </a:lnTo>
                    <a:lnTo>
                      <a:pt x="154" y="64"/>
                    </a:lnTo>
                    <a:lnTo>
                      <a:pt x="156" y="62"/>
                    </a:lnTo>
                    <a:lnTo>
                      <a:pt x="160" y="60"/>
                    </a:lnTo>
                    <a:lnTo>
                      <a:pt x="166" y="60"/>
                    </a:lnTo>
                    <a:lnTo>
                      <a:pt x="172" y="60"/>
                    </a:lnTo>
                    <a:lnTo>
                      <a:pt x="172" y="56"/>
                    </a:lnTo>
                    <a:lnTo>
                      <a:pt x="162" y="48"/>
                    </a:lnTo>
                    <a:lnTo>
                      <a:pt x="158" y="42"/>
                    </a:lnTo>
                    <a:lnTo>
                      <a:pt x="156" y="36"/>
                    </a:lnTo>
                    <a:lnTo>
                      <a:pt x="158" y="34"/>
                    </a:lnTo>
                    <a:lnTo>
                      <a:pt x="160" y="30"/>
                    </a:lnTo>
                    <a:lnTo>
                      <a:pt x="154" y="28"/>
                    </a:lnTo>
                    <a:lnTo>
                      <a:pt x="150" y="22"/>
                    </a:lnTo>
                    <a:lnTo>
                      <a:pt x="148" y="14"/>
                    </a:lnTo>
                    <a:lnTo>
                      <a:pt x="146" y="8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44" name="Freeform 82"/>
              <p:cNvSpPr>
                <a:spLocks noChangeAspect="1"/>
              </p:cNvSpPr>
              <p:nvPr/>
            </p:nvSpPr>
            <p:spPr bwMode="auto">
              <a:xfrm>
                <a:off x="4942" y="2790"/>
                <a:ext cx="172" cy="178"/>
              </a:xfrm>
              <a:custGeom>
                <a:avLst/>
                <a:gdLst>
                  <a:gd name="T0" fmla="*/ 172 w 172"/>
                  <a:gd name="T1" fmla="*/ 124 h 178"/>
                  <a:gd name="T2" fmla="*/ 168 w 172"/>
                  <a:gd name="T3" fmla="*/ 132 h 178"/>
                  <a:gd name="T4" fmla="*/ 172 w 172"/>
                  <a:gd name="T5" fmla="*/ 178 h 178"/>
                  <a:gd name="T6" fmla="*/ 160 w 172"/>
                  <a:gd name="T7" fmla="*/ 170 h 178"/>
                  <a:gd name="T8" fmla="*/ 154 w 172"/>
                  <a:gd name="T9" fmla="*/ 156 h 178"/>
                  <a:gd name="T10" fmla="*/ 130 w 172"/>
                  <a:gd name="T11" fmla="*/ 160 h 178"/>
                  <a:gd name="T12" fmla="*/ 112 w 172"/>
                  <a:gd name="T13" fmla="*/ 160 h 178"/>
                  <a:gd name="T14" fmla="*/ 110 w 172"/>
                  <a:gd name="T15" fmla="*/ 156 h 178"/>
                  <a:gd name="T16" fmla="*/ 118 w 172"/>
                  <a:gd name="T17" fmla="*/ 144 h 178"/>
                  <a:gd name="T18" fmla="*/ 130 w 172"/>
                  <a:gd name="T19" fmla="*/ 136 h 178"/>
                  <a:gd name="T20" fmla="*/ 128 w 172"/>
                  <a:gd name="T21" fmla="*/ 122 h 178"/>
                  <a:gd name="T22" fmla="*/ 124 w 172"/>
                  <a:gd name="T23" fmla="*/ 108 h 178"/>
                  <a:gd name="T24" fmla="*/ 112 w 172"/>
                  <a:gd name="T25" fmla="*/ 98 h 178"/>
                  <a:gd name="T26" fmla="*/ 80 w 172"/>
                  <a:gd name="T27" fmla="*/ 86 h 178"/>
                  <a:gd name="T28" fmla="*/ 66 w 172"/>
                  <a:gd name="T29" fmla="*/ 76 h 178"/>
                  <a:gd name="T30" fmla="*/ 58 w 172"/>
                  <a:gd name="T31" fmla="*/ 72 h 178"/>
                  <a:gd name="T32" fmla="*/ 50 w 172"/>
                  <a:gd name="T33" fmla="*/ 66 h 178"/>
                  <a:gd name="T34" fmla="*/ 46 w 172"/>
                  <a:gd name="T35" fmla="*/ 72 h 178"/>
                  <a:gd name="T36" fmla="*/ 36 w 172"/>
                  <a:gd name="T37" fmla="*/ 78 h 178"/>
                  <a:gd name="T38" fmla="*/ 34 w 172"/>
                  <a:gd name="T39" fmla="*/ 72 h 178"/>
                  <a:gd name="T40" fmla="*/ 28 w 172"/>
                  <a:gd name="T41" fmla="*/ 58 h 178"/>
                  <a:gd name="T42" fmla="*/ 22 w 172"/>
                  <a:gd name="T43" fmla="*/ 52 h 178"/>
                  <a:gd name="T44" fmla="*/ 22 w 172"/>
                  <a:gd name="T45" fmla="*/ 46 h 178"/>
                  <a:gd name="T46" fmla="*/ 30 w 172"/>
                  <a:gd name="T47" fmla="*/ 46 h 178"/>
                  <a:gd name="T48" fmla="*/ 38 w 172"/>
                  <a:gd name="T49" fmla="*/ 46 h 178"/>
                  <a:gd name="T50" fmla="*/ 50 w 172"/>
                  <a:gd name="T51" fmla="*/ 44 h 178"/>
                  <a:gd name="T52" fmla="*/ 58 w 172"/>
                  <a:gd name="T53" fmla="*/ 40 h 178"/>
                  <a:gd name="T54" fmla="*/ 44 w 172"/>
                  <a:gd name="T55" fmla="*/ 40 h 178"/>
                  <a:gd name="T56" fmla="*/ 28 w 172"/>
                  <a:gd name="T57" fmla="*/ 42 h 178"/>
                  <a:gd name="T58" fmla="*/ 20 w 172"/>
                  <a:gd name="T59" fmla="*/ 36 h 178"/>
                  <a:gd name="T60" fmla="*/ 18 w 172"/>
                  <a:gd name="T61" fmla="*/ 30 h 178"/>
                  <a:gd name="T62" fmla="*/ 6 w 172"/>
                  <a:gd name="T63" fmla="*/ 24 h 178"/>
                  <a:gd name="T64" fmla="*/ 0 w 172"/>
                  <a:gd name="T65" fmla="*/ 14 h 178"/>
                  <a:gd name="T66" fmla="*/ 16 w 172"/>
                  <a:gd name="T67" fmla="*/ 6 h 178"/>
                  <a:gd name="T68" fmla="*/ 32 w 172"/>
                  <a:gd name="T69" fmla="*/ 0 h 178"/>
                  <a:gd name="T70" fmla="*/ 40 w 172"/>
                  <a:gd name="T71" fmla="*/ 4 h 178"/>
                  <a:gd name="T72" fmla="*/ 54 w 172"/>
                  <a:gd name="T73" fmla="*/ 6 h 178"/>
                  <a:gd name="T74" fmla="*/ 60 w 172"/>
                  <a:gd name="T75" fmla="*/ 18 h 178"/>
                  <a:gd name="T76" fmla="*/ 62 w 172"/>
                  <a:gd name="T77" fmla="*/ 42 h 178"/>
                  <a:gd name="T78" fmla="*/ 66 w 172"/>
                  <a:gd name="T79" fmla="*/ 44 h 178"/>
                  <a:gd name="T80" fmla="*/ 72 w 172"/>
                  <a:gd name="T81" fmla="*/ 58 h 178"/>
                  <a:gd name="T82" fmla="*/ 78 w 172"/>
                  <a:gd name="T83" fmla="*/ 58 h 178"/>
                  <a:gd name="T84" fmla="*/ 84 w 172"/>
                  <a:gd name="T85" fmla="*/ 52 h 178"/>
                  <a:gd name="T86" fmla="*/ 96 w 172"/>
                  <a:gd name="T87" fmla="*/ 42 h 178"/>
                  <a:gd name="T88" fmla="*/ 108 w 172"/>
                  <a:gd name="T89" fmla="*/ 32 h 178"/>
                  <a:gd name="T90" fmla="*/ 116 w 172"/>
                  <a:gd name="T91" fmla="*/ 22 h 178"/>
                  <a:gd name="T92" fmla="*/ 126 w 172"/>
                  <a:gd name="T93" fmla="*/ 22 h 178"/>
                  <a:gd name="T94" fmla="*/ 138 w 172"/>
                  <a:gd name="T95" fmla="*/ 28 h 178"/>
                  <a:gd name="T96" fmla="*/ 152 w 172"/>
                  <a:gd name="T97" fmla="*/ 38 h 178"/>
                  <a:gd name="T98" fmla="*/ 172 w 172"/>
                  <a:gd name="T99" fmla="*/ 42 h 1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178"/>
                  <a:gd name="T152" fmla="*/ 172 w 172"/>
                  <a:gd name="T153" fmla="*/ 178 h 1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178">
                    <a:moveTo>
                      <a:pt x="172" y="42"/>
                    </a:moveTo>
                    <a:lnTo>
                      <a:pt x="172" y="124"/>
                    </a:lnTo>
                    <a:lnTo>
                      <a:pt x="168" y="128"/>
                    </a:lnTo>
                    <a:lnTo>
                      <a:pt x="168" y="132"/>
                    </a:lnTo>
                    <a:lnTo>
                      <a:pt x="172" y="136"/>
                    </a:lnTo>
                    <a:lnTo>
                      <a:pt x="172" y="178"/>
                    </a:lnTo>
                    <a:lnTo>
                      <a:pt x="166" y="176"/>
                    </a:lnTo>
                    <a:lnTo>
                      <a:pt x="160" y="170"/>
                    </a:lnTo>
                    <a:lnTo>
                      <a:pt x="156" y="164"/>
                    </a:lnTo>
                    <a:lnTo>
                      <a:pt x="154" y="156"/>
                    </a:lnTo>
                    <a:lnTo>
                      <a:pt x="136" y="156"/>
                    </a:lnTo>
                    <a:lnTo>
                      <a:pt x="130" y="160"/>
                    </a:lnTo>
                    <a:lnTo>
                      <a:pt x="120" y="160"/>
                    </a:lnTo>
                    <a:lnTo>
                      <a:pt x="112" y="160"/>
                    </a:lnTo>
                    <a:lnTo>
                      <a:pt x="110" y="158"/>
                    </a:lnTo>
                    <a:lnTo>
                      <a:pt x="110" y="156"/>
                    </a:lnTo>
                    <a:lnTo>
                      <a:pt x="112" y="150"/>
                    </a:lnTo>
                    <a:lnTo>
                      <a:pt x="118" y="144"/>
                    </a:lnTo>
                    <a:lnTo>
                      <a:pt x="126" y="138"/>
                    </a:lnTo>
                    <a:lnTo>
                      <a:pt x="130" y="136"/>
                    </a:lnTo>
                    <a:lnTo>
                      <a:pt x="128" y="128"/>
                    </a:lnTo>
                    <a:lnTo>
                      <a:pt x="128" y="122"/>
                    </a:lnTo>
                    <a:lnTo>
                      <a:pt x="126" y="114"/>
                    </a:lnTo>
                    <a:lnTo>
                      <a:pt x="124" y="108"/>
                    </a:lnTo>
                    <a:lnTo>
                      <a:pt x="120" y="102"/>
                    </a:lnTo>
                    <a:lnTo>
                      <a:pt x="112" y="98"/>
                    </a:lnTo>
                    <a:lnTo>
                      <a:pt x="98" y="92"/>
                    </a:lnTo>
                    <a:lnTo>
                      <a:pt x="80" y="86"/>
                    </a:lnTo>
                    <a:lnTo>
                      <a:pt x="74" y="80"/>
                    </a:lnTo>
                    <a:lnTo>
                      <a:pt x="66" y="76"/>
                    </a:lnTo>
                    <a:lnTo>
                      <a:pt x="62" y="74"/>
                    </a:lnTo>
                    <a:lnTo>
                      <a:pt x="58" y="72"/>
                    </a:lnTo>
                    <a:lnTo>
                      <a:pt x="48" y="72"/>
                    </a:lnTo>
                    <a:lnTo>
                      <a:pt x="50" y="66"/>
                    </a:lnTo>
                    <a:lnTo>
                      <a:pt x="52" y="64"/>
                    </a:lnTo>
                    <a:lnTo>
                      <a:pt x="46" y="72"/>
                    </a:lnTo>
                    <a:lnTo>
                      <a:pt x="42" y="76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28" y="58"/>
                    </a:lnTo>
                    <a:lnTo>
                      <a:pt x="26" y="54"/>
                    </a:lnTo>
                    <a:lnTo>
                      <a:pt x="22" y="52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6" y="46"/>
                    </a:lnTo>
                    <a:lnTo>
                      <a:pt x="30" y="46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50" y="44"/>
                    </a:lnTo>
                    <a:lnTo>
                      <a:pt x="54" y="42"/>
                    </a:lnTo>
                    <a:lnTo>
                      <a:pt x="58" y="40"/>
                    </a:lnTo>
                    <a:lnTo>
                      <a:pt x="54" y="40"/>
                    </a:lnTo>
                    <a:lnTo>
                      <a:pt x="44" y="40"/>
                    </a:lnTo>
                    <a:lnTo>
                      <a:pt x="34" y="42"/>
                    </a:lnTo>
                    <a:lnTo>
                      <a:pt x="28" y="42"/>
                    </a:lnTo>
                    <a:lnTo>
                      <a:pt x="24" y="40"/>
                    </a:lnTo>
                    <a:lnTo>
                      <a:pt x="20" y="36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6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8" y="10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12"/>
                    </a:lnTo>
                    <a:lnTo>
                      <a:pt x="60" y="18"/>
                    </a:lnTo>
                    <a:lnTo>
                      <a:pt x="60" y="36"/>
                    </a:lnTo>
                    <a:lnTo>
                      <a:pt x="62" y="42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70" y="52"/>
                    </a:lnTo>
                    <a:lnTo>
                      <a:pt x="72" y="58"/>
                    </a:lnTo>
                    <a:lnTo>
                      <a:pt x="76" y="60"/>
                    </a:lnTo>
                    <a:lnTo>
                      <a:pt x="78" y="58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90" y="46"/>
                    </a:lnTo>
                    <a:lnTo>
                      <a:pt x="96" y="42"/>
                    </a:lnTo>
                    <a:lnTo>
                      <a:pt x="102" y="38"/>
                    </a:lnTo>
                    <a:lnTo>
                      <a:pt x="108" y="32"/>
                    </a:lnTo>
                    <a:lnTo>
                      <a:pt x="114" y="24"/>
                    </a:lnTo>
                    <a:lnTo>
                      <a:pt x="116" y="22"/>
                    </a:lnTo>
                    <a:lnTo>
                      <a:pt x="120" y="20"/>
                    </a:lnTo>
                    <a:lnTo>
                      <a:pt x="126" y="22"/>
                    </a:lnTo>
                    <a:lnTo>
                      <a:pt x="130" y="24"/>
                    </a:lnTo>
                    <a:lnTo>
                      <a:pt x="138" y="28"/>
                    </a:lnTo>
                    <a:lnTo>
                      <a:pt x="146" y="34"/>
                    </a:lnTo>
                    <a:lnTo>
                      <a:pt x="152" y="38"/>
                    </a:lnTo>
                    <a:lnTo>
                      <a:pt x="162" y="40"/>
                    </a:lnTo>
                    <a:lnTo>
                      <a:pt x="172" y="4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45" name="Freeform 83"/>
              <p:cNvSpPr>
                <a:spLocks noChangeAspect="1"/>
              </p:cNvSpPr>
              <p:nvPr/>
            </p:nvSpPr>
            <p:spPr bwMode="auto">
              <a:xfrm>
                <a:off x="4500" y="2814"/>
                <a:ext cx="26" cy="28"/>
              </a:xfrm>
              <a:custGeom>
                <a:avLst/>
                <a:gdLst>
                  <a:gd name="T0" fmla="*/ 0 w 26"/>
                  <a:gd name="T1" fmla="*/ 6 h 28"/>
                  <a:gd name="T2" fmla="*/ 4 w 26"/>
                  <a:gd name="T3" fmla="*/ 4 h 28"/>
                  <a:gd name="T4" fmla="*/ 6 w 26"/>
                  <a:gd name="T5" fmla="*/ 2 h 28"/>
                  <a:gd name="T6" fmla="*/ 10 w 26"/>
                  <a:gd name="T7" fmla="*/ 0 h 28"/>
                  <a:gd name="T8" fmla="*/ 12 w 26"/>
                  <a:gd name="T9" fmla="*/ 0 h 28"/>
                  <a:gd name="T10" fmla="*/ 14 w 26"/>
                  <a:gd name="T11" fmla="*/ 0 h 28"/>
                  <a:gd name="T12" fmla="*/ 16 w 26"/>
                  <a:gd name="T13" fmla="*/ 2 h 28"/>
                  <a:gd name="T14" fmla="*/ 16 w 26"/>
                  <a:gd name="T15" fmla="*/ 8 h 28"/>
                  <a:gd name="T16" fmla="*/ 20 w 26"/>
                  <a:gd name="T17" fmla="*/ 14 h 28"/>
                  <a:gd name="T18" fmla="*/ 26 w 26"/>
                  <a:gd name="T19" fmla="*/ 20 h 28"/>
                  <a:gd name="T20" fmla="*/ 26 w 26"/>
                  <a:gd name="T21" fmla="*/ 26 h 28"/>
                  <a:gd name="T22" fmla="*/ 24 w 26"/>
                  <a:gd name="T23" fmla="*/ 28 h 28"/>
                  <a:gd name="T24" fmla="*/ 16 w 26"/>
                  <a:gd name="T25" fmla="*/ 24 h 28"/>
                  <a:gd name="T26" fmla="*/ 14 w 26"/>
                  <a:gd name="T27" fmla="*/ 20 h 28"/>
                  <a:gd name="T28" fmla="*/ 12 w 26"/>
                  <a:gd name="T29" fmla="*/ 18 h 28"/>
                  <a:gd name="T30" fmla="*/ 14 w 26"/>
                  <a:gd name="T31" fmla="*/ 14 h 28"/>
                  <a:gd name="T32" fmla="*/ 14 w 26"/>
                  <a:gd name="T33" fmla="*/ 12 h 28"/>
                  <a:gd name="T34" fmla="*/ 6 w 26"/>
                  <a:gd name="T35" fmla="*/ 10 h 28"/>
                  <a:gd name="T36" fmla="*/ 2 w 26"/>
                  <a:gd name="T37" fmla="*/ 8 h 28"/>
                  <a:gd name="T38" fmla="*/ 0 w 26"/>
                  <a:gd name="T39" fmla="*/ 6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6"/>
                  <a:gd name="T61" fmla="*/ 0 h 28"/>
                  <a:gd name="T62" fmla="*/ 26 w 26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6" h="28">
                    <a:moveTo>
                      <a:pt x="0" y="6"/>
                    </a:moveTo>
                    <a:lnTo>
                      <a:pt x="4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8"/>
                    </a:lnTo>
                    <a:lnTo>
                      <a:pt x="20" y="14"/>
                    </a:lnTo>
                    <a:lnTo>
                      <a:pt x="26" y="20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16" y="24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46" name="Freeform 84"/>
              <p:cNvSpPr>
                <a:spLocks noChangeAspect="1"/>
              </p:cNvSpPr>
              <p:nvPr/>
            </p:nvSpPr>
            <p:spPr bwMode="auto">
              <a:xfrm>
                <a:off x="4386" y="2802"/>
                <a:ext cx="12" cy="12"/>
              </a:xfrm>
              <a:custGeom>
                <a:avLst/>
                <a:gdLst>
                  <a:gd name="T0" fmla="*/ 8 w 12"/>
                  <a:gd name="T1" fmla="*/ 0 h 12"/>
                  <a:gd name="T2" fmla="*/ 8 w 12"/>
                  <a:gd name="T3" fmla="*/ 6 h 12"/>
                  <a:gd name="T4" fmla="*/ 12 w 12"/>
                  <a:gd name="T5" fmla="*/ 8 h 12"/>
                  <a:gd name="T6" fmla="*/ 12 w 12"/>
                  <a:gd name="T7" fmla="*/ 12 h 12"/>
                  <a:gd name="T8" fmla="*/ 8 w 12"/>
                  <a:gd name="T9" fmla="*/ 12 h 12"/>
                  <a:gd name="T10" fmla="*/ 4 w 12"/>
                  <a:gd name="T11" fmla="*/ 10 h 12"/>
                  <a:gd name="T12" fmla="*/ 2 w 12"/>
                  <a:gd name="T13" fmla="*/ 8 h 12"/>
                  <a:gd name="T14" fmla="*/ 0 w 12"/>
                  <a:gd name="T15" fmla="*/ 4 h 12"/>
                  <a:gd name="T16" fmla="*/ 2 w 12"/>
                  <a:gd name="T17" fmla="*/ 0 h 12"/>
                  <a:gd name="T18" fmla="*/ 4 w 12"/>
                  <a:gd name="T19" fmla="*/ 0 h 12"/>
                  <a:gd name="T20" fmla="*/ 8 w 12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8" y="0"/>
                    </a:moveTo>
                    <a:lnTo>
                      <a:pt x="8" y="6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47" name="Freeform 85"/>
              <p:cNvSpPr>
                <a:spLocks noChangeAspect="1"/>
              </p:cNvSpPr>
              <p:nvPr/>
            </p:nvSpPr>
            <p:spPr bwMode="auto">
              <a:xfrm>
                <a:off x="4940" y="2924"/>
                <a:ext cx="14" cy="22"/>
              </a:xfrm>
              <a:custGeom>
                <a:avLst/>
                <a:gdLst>
                  <a:gd name="T0" fmla="*/ 6 w 14"/>
                  <a:gd name="T1" fmla="*/ 2 h 22"/>
                  <a:gd name="T2" fmla="*/ 8 w 14"/>
                  <a:gd name="T3" fmla="*/ 2 h 22"/>
                  <a:gd name="T4" fmla="*/ 10 w 14"/>
                  <a:gd name="T5" fmla="*/ 0 h 22"/>
                  <a:gd name="T6" fmla="*/ 12 w 14"/>
                  <a:gd name="T7" fmla="*/ 2 h 22"/>
                  <a:gd name="T8" fmla="*/ 14 w 14"/>
                  <a:gd name="T9" fmla="*/ 4 h 22"/>
                  <a:gd name="T10" fmla="*/ 12 w 14"/>
                  <a:gd name="T11" fmla="*/ 6 h 22"/>
                  <a:gd name="T12" fmla="*/ 8 w 14"/>
                  <a:gd name="T13" fmla="*/ 12 h 22"/>
                  <a:gd name="T14" fmla="*/ 0 w 14"/>
                  <a:gd name="T15" fmla="*/ 22 h 22"/>
                  <a:gd name="T16" fmla="*/ 0 w 14"/>
                  <a:gd name="T17" fmla="*/ 10 h 22"/>
                  <a:gd name="T18" fmla="*/ 2 w 14"/>
                  <a:gd name="T19" fmla="*/ 6 h 22"/>
                  <a:gd name="T20" fmla="*/ 4 w 14"/>
                  <a:gd name="T21" fmla="*/ 4 h 22"/>
                  <a:gd name="T22" fmla="*/ 6 w 14"/>
                  <a:gd name="T23" fmla="*/ 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22"/>
                  <a:gd name="T38" fmla="*/ 14 w 14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22">
                    <a:moveTo>
                      <a:pt x="6" y="2"/>
                    </a:moveTo>
                    <a:lnTo>
                      <a:pt x="8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8" y="12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48" name="Freeform 86"/>
              <p:cNvSpPr>
                <a:spLocks noChangeAspect="1"/>
              </p:cNvSpPr>
              <p:nvPr/>
            </p:nvSpPr>
            <p:spPr bwMode="auto">
              <a:xfrm>
                <a:off x="4890" y="2838"/>
                <a:ext cx="54" cy="24"/>
              </a:xfrm>
              <a:custGeom>
                <a:avLst/>
                <a:gdLst>
                  <a:gd name="T0" fmla="*/ 46 w 54"/>
                  <a:gd name="T1" fmla="*/ 24 h 24"/>
                  <a:gd name="T2" fmla="*/ 44 w 54"/>
                  <a:gd name="T3" fmla="*/ 22 h 24"/>
                  <a:gd name="T4" fmla="*/ 42 w 54"/>
                  <a:gd name="T5" fmla="*/ 18 h 24"/>
                  <a:gd name="T6" fmla="*/ 38 w 54"/>
                  <a:gd name="T7" fmla="*/ 16 h 24"/>
                  <a:gd name="T8" fmla="*/ 34 w 54"/>
                  <a:gd name="T9" fmla="*/ 16 h 24"/>
                  <a:gd name="T10" fmla="*/ 26 w 54"/>
                  <a:gd name="T11" fmla="*/ 14 h 24"/>
                  <a:gd name="T12" fmla="*/ 18 w 54"/>
                  <a:gd name="T13" fmla="*/ 14 h 24"/>
                  <a:gd name="T14" fmla="*/ 12 w 54"/>
                  <a:gd name="T15" fmla="*/ 14 h 24"/>
                  <a:gd name="T16" fmla="*/ 4 w 54"/>
                  <a:gd name="T17" fmla="*/ 14 h 24"/>
                  <a:gd name="T18" fmla="*/ 0 w 54"/>
                  <a:gd name="T19" fmla="*/ 10 h 24"/>
                  <a:gd name="T20" fmla="*/ 10 w 54"/>
                  <a:gd name="T21" fmla="*/ 4 h 24"/>
                  <a:gd name="T22" fmla="*/ 16 w 54"/>
                  <a:gd name="T23" fmla="*/ 4 h 24"/>
                  <a:gd name="T24" fmla="*/ 20 w 54"/>
                  <a:gd name="T25" fmla="*/ 2 h 24"/>
                  <a:gd name="T26" fmla="*/ 26 w 54"/>
                  <a:gd name="T27" fmla="*/ 2 h 24"/>
                  <a:gd name="T28" fmla="*/ 30 w 54"/>
                  <a:gd name="T29" fmla="*/ 0 h 24"/>
                  <a:gd name="T30" fmla="*/ 32 w 54"/>
                  <a:gd name="T31" fmla="*/ 2 h 24"/>
                  <a:gd name="T32" fmla="*/ 34 w 54"/>
                  <a:gd name="T33" fmla="*/ 2 h 24"/>
                  <a:gd name="T34" fmla="*/ 38 w 54"/>
                  <a:gd name="T35" fmla="*/ 0 h 24"/>
                  <a:gd name="T36" fmla="*/ 42 w 54"/>
                  <a:gd name="T37" fmla="*/ 2 h 24"/>
                  <a:gd name="T38" fmla="*/ 48 w 54"/>
                  <a:gd name="T39" fmla="*/ 6 h 24"/>
                  <a:gd name="T40" fmla="*/ 52 w 54"/>
                  <a:gd name="T41" fmla="*/ 12 h 24"/>
                  <a:gd name="T42" fmla="*/ 54 w 54"/>
                  <a:gd name="T43" fmla="*/ 18 h 24"/>
                  <a:gd name="T44" fmla="*/ 52 w 54"/>
                  <a:gd name="T45" fmla="*/ 20 h 24"/>
                  <a:gd name="T46" fmla="*/ 50 w 54"/>
                  <a:gd name="T47" fmla="*/ 22 h 24"/>
                  <a:gd name="T48" fmla="*/ 46 w 54"/>
                  <a:gd name="T49" fmla="*/ 24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"/>
                  <a:gd name="T76" fmla="*/ 0 h 24"/>
                  <a:gd name="T77" fmla="*/ 54 w 54"/>
                  <a:gd name="T78" fmla="*/ 24 h 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" h="24">
                    <a:moveTo>
                      <a:pt x="46" y="24"/>
                    </a:moveTo>
                    <a:lnTo>
                      <a:pt x="44" y="22"/>
                    </a:lnTo>
                    <a:lnTo>
                      <a:pt x="42" y="18"/>
                    </a:lnTo>
                    <a:lnTo>
                      <a:pt x="38" y="16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18" y="14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8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2" y="20"/>
                    </a:lnTo>
                    <a:lnTo>
                      <a:pt x="50" y="22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49" name="Freeform 87"/>
              <p:cNvSpPr>
                <a:spLocks noChangeAspect="1"/>
              </p:cNvSpPr>
              <p:nvPr/>
            </p:nvSpPr>
            <p:spPr bwMode="auto">
              <a:xfrm>
                <a:off x="4542" y="2834"/>
                <a:ext cx="12" cy="10"/>
              </a:xfrm>
              <a:custGeom>
                <a:avLst/>
                <a:gdLst>
                  <a:gd name="T0" fmla="*/ 12 w 12"/>
                  <a:gd name="T1" fmla="*/ 2 h 10"/>
                  <a:gd name="T2" fmla="*/ 10 w 12"/>
                  <a:gd name="T3" fmla="*/ 6 h 10"/>
                  <a:gd name="T4" fmla="*/ 10 w 12"/>
                  <a:gd name="T5" fmla="*/ 10 h 10"/>
                  <a:gd name="T6" fmla="*/ 4 w 12"/>
                  <a:gd name="T7" fmla="*/ 10 h 10"/>
                  <a:gd name="T8" fmla="*/ 2 w 12"/>
                  <a:gd name="T9" fmla="*/ 8 h 10"/>
                  <a:gd name="T10" fmla="*/ 0 w 12"/>
                  <a:gd name="T11" fmla="*/ 4 h 10"/>
                  <a:gd name="T12" fmla="*/ 2 w 12"/>
                  <a:gd name="T13" fmla="*/ 2 h 10"/>
                  <a:gd name="T14" fmla="*/ 4 w 12"/>
                  <a:gd name="T15" fmla="*/ 0 h 10"/>
                  <a:gd name="T16" fmla="*/ 12 w 12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0"/>
                  <a:gd name="T29" fmla="*/ 12 w 12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0">
                    <a:moveTo>
                      <a:pt x="12" y="2"/>
                    </a:moveTo>
                    <a:lnTo>
                      <a:pt x="10" y="6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0" name="Freeform 88"/>
              <p:cNvSpPr>
                <a:spLocks noChangeAspect="1"/>
              </p:cNvSpPr>
              <p:nvPr/>
            </p:nvSpPr>
            <p:spPr bwMode="auto">
              <a:xfrm>
                <a:off x="4918" y="3004"/>
                <a:ext cx="22" cy="10"/>
              </a:xfrm>
              <a:custGeom>
                <a:avLst/>
                <a:gdLst>
                  <a:gd name="T0" fmla="*/ 0 w 22"/>
                  <a:gd name="T1" fmla="*/ 0 h 10"/>
                  <a:gd name="T2" fmla="*/ 0 w 22"/>
                  <a:gd name="T3" fmla="*/ 8 h 10"/>
                  <a:gd name="T4" fmla="*/ 6 w 22"/>
                  <a:gd name="T5" fmla="*/ 10 h 10"/>
                  <a:gd name="T6" fmla="*/ 12 w 22"/>
                  <a:gd name="T7" fmla="*/ 10 h 10"/>
                  <a:gd name="T8" fmla="*/ 16 w 22"/>
                  <a:gd name="T9" fmla="*/ 10 h 10"/>
                  <a:gd name="T10" fmla="*/ 18 w 22"/>
                  <a:gd name="T11" fmla="*/ 6 h 10"/>
                  <a:gd name="T12" fmla="*/ 22 w 22"/>
                  <a:gd name="T13" fmla="*/ 2 h 10"/>
                  <a:gd name="T14" fmla="*/ 18 w 22"/>
                  <a:gd name="T15" fmla="*/ 0 h 10"/>
                  <a:gd name="T16" fmla="*/ 12 w 22"/>
                  <a:gd name="T17" fmla="*/ 0 h 10"/>
                  <a:gd name="T18" fmla="*/ 0 w 2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"/>
                  <a:gd name="T31" fmla="*/ 0 h 10"/>
                  <a:gd name="T32" fmla="*/ 22 w 2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" h="10">
                    <a:moveTo>
                      <a:pt x="0" y="0"/>
                    </a:moveTo>
                    <a:lnTo>
                      <a:pt x="0" y="8"/>
                    </a:lnTo>
                    <a:lnTo>
                      <a:pt x="6" y="10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1" name="Freeform 89"/>
              <p:cNvSpPr>
                <a:spLocks noChangeAspect="1"/>
              </p:cNvSpPr>
              <p:nvPr/>
            </p:nvSpPr>
            <p:spPr bwMode="auto">
              <a:xfrm>
                <a:off x="4992" y="2910"/>
                <a:ext cx="10" cy="12"/>
              </a:xfrm>
              <a:custGeom>
                <a:avLst/>
                <a:gdLst>
                  <a:gd name="T0" fmla="*/ 10 w 10"/>
                  <a:gd name="T1" fmla="*/ 6 h 12"/>
                  <a:gd name="T2" fmla="*/ 8 w 10"/>
                  <a:gd name="T3" fmla="*/ 10 h 12"/>
                  <a:gd name="T4" fmla="*/ 4 w 10"/>
                  <a:gd name="T5" fmla="*/ 12 h 12"/>
                  <a:gd name="T6" fmla="*/ 2 w 10"/>
                  <a:gd name="T7" fmla="*/ 12 h 12"/>
                  <a:gd name="T8" fmla="*/ 0 w 10"/>
                  <a:gd name="T9" fmla="*/ 10 h 12"/>
                  <a:gd name="T10" fmla="*/ 0 w 10"/>
                  <a:gd name="T11" fmla="*/ 6 h 12"/>
                  <a:gd name="T12" fmla="*/ 2 w 10"/>
                  <a:gd name="T13" fmla="*/ 0 h 12"/>
                  <a:gd name="T14" fmla="*/ 10 w 10"/>
                  <a:gd name="T15" fmla="*/ 6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2"/>
                  <a:gd name="T26" fmla="*/ 10 w 10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2">
                    <a:moveTo>
                      <a:pt x="10" y="6"/>
                    </a:moveTo>
                    <a:lnTo>
                      <a:pt x="8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2" name="Freeform 90"/>
              <p:cNvSpPr>
                <a:spLocks noChangeAspect="1"/>
              </p:cNvSpPr>
              <p:nvPr/>
            </p:nvSpPr>
            <p:spPr bwMode="auto">
              <a:xfrm>
                <a:off x="4934" y="2784"/>
                <a:ext cx="18" cy="8"/>
              </a:xfrm>
              <a:custGeom>
                <a:avLst/>
                <a:gdLst>
                  <a:gd name="T0" fmla="*/ 18 w 18"/>
                  <a:gd name="T1" fmla="*/ 6 h 8"/>
                  <a:gd name="T2" fmla="*/ 8 w 18"/>
                  <a:gd name="T3" fmla="*/ 8 h 8"/>
                  <a:gd name="T4" fmla="*/ 4 w 18"/>
                  <a:gd name="T5" fmla="*/ 8 h 8"/>
                  <a:gd name="T6" fmla="*/ 0 w 18"/>
                  <a:gd name="T7" fmla="*/ 6 h 8"/>
                  <a:gd name="T8" fmla="*/ 4 w 18"/>
                  <a:gd name="T9" fmla="*/ 2 h 8"/>
                  <a:gd name="T10" fmla="*/ 8 w 18"/>
                  <a:gd name="T11" fmla="*/ 0 h 8"/>
                  <a:gd name="T12" fmla="*/ 12 w 18"/>
                  <a:gd name="T13" fmla="*/ 0 h 8"/>
                  <a:gd name="T14" fmla="*/ 14 w 18"/>
                  <a:gd name="T15" fmla="*/ 2 h 8"/>
                  <a:gd name="T16" fmla="*/ 18 w 18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8"/>
                  <a:gd name="T29" fmla="*/ 18 w 1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8">
                    <a:moveTo>
                      <a:pt x="18" y="6"/>
                    </a:move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3" name="Freeform 91"/>
              <p:cNvSpPr>
                <a:spLocks noChangeAspect="1"/>
              </p:cNvSpPr>
              <p:nvPr/>
            </p:nvSpPr>
            <p:spPr bwMode="auto">
              <a:xfrm>
                <a:off x="4888" y="2746"/>
                <a:ext cx="22" cy="46"/>
              </a:xfrm>
              <a:custGeom>
                <a:avLst/>
                <a:gdLst>
                  <a:gd name="T0" fmla="*/ 4 w 22"/>
                  <a:gd name="T1" fmla="*/ 24 h 46"/>
                  <a:gd name="T2" fmla="*/ 4 w 22"/>
                  <a:gd name="T3" fmla="*/ 20 h 46"/>
                  <a:gd name="T4" fmla="*/ 2 w 22"/>
                  <a:gd name="T5" fmla="*/ 16 h 46"/>
                  <a:gd name="T6" fmla="*/ 2 w 22"/>
                  <a:gd name="T7" fmla="*/ 14 h 46"/>
                  <a:gd name="T8" fmla="*/ 0 w 22"/>
                  <a:gd name="T9" fmla="*/ 10 h 46"/>
                  <a:gd name="T10" fmla="*/ 2 w 22"/>
                  <a:gd name="T11" fmla="*/ 4 h 46"/>
                  <a:gd name="T12" fmla="*/ 0 w 22"/>
                  <a:gd name="T13" fmla="*/ 0 h 46"/>
                  <a:gd name="T14" fmla="*/ 6 w 22"/>
                  <a:gd name="T15" fmla="*/ 0 h 46"/>
                  <a:gd name="T16" fmla="*/ 8 w 22"/>
                  <a:gd name="T17" fmla="*/ 8 h 46"/>
                  <a:gd name="T18" fmla="*/ 6 w 22"/>
                  <a:gd name="T19" fmla="*/ 18 h 46"/>
                  <a:gd name="T20" fmla="*/ 10 w 22"/>
                  <a:gd name="T21" fmla="*/ 18 h 46"/>
                  <a:gd name="T22" fmla="*/ 10 w 22"/>
                  <a:gd name="T23" fmla="*/ 8 h 46"/>
                  <a:gd name="T24" fmla="*/ 18 w 22"/>
                  <a:gd name="T25" fmla="*/ 8 h 46"/>
                  <a:gd name="T26" fmla="*/ 18 w 22"/>
                  <a:gd name="T27" fmla="*/ 12 h 46"/>
                  <a:gd name="T28" fmla="*/ 18 w 22"/>
                  <a:gd name="T29" fmla="*/ 16 h 46"/>
                  <a:gd name="T30" fmla="*/ 16 w 22"/>
                  <a:gd name="T31" fmla="*/ 18 h 46"/>
                  <a:gd name="T32" fmla="*/ 14 w 22"/>
                  <a:gd name="T33" fmla="*/ 20 h 46"/>
                  <a:gd name="T34" fmla="*/ 14 w 22"/>
                  <a:gd name="T35" fmla="*/ 24 h 46"/>
                  <a:gd name="T36" fmla="*/ 22 w 22"/>
                  <a:gd name="T37" fmla="*/ 34 h 46"/>
                  <a:gd name="T38" fmla="*/ 18 w 22"/>
                  <a:gd name="T39" fmla="*/ 34 h 46"/>
                  <a:gd name="T40" fmla="*/ 16 w 22"/>
                  <a:gd name="T41" fmla="*/ 32 h 46"/>
                  <a:gd name="T42" fmla="*/ 14 w 22"/>
                  <a:gd name="T43" fmla="*/ 30 h 46"/>
                  <a:gd name="T44" fmla="*/ 10 w 22"/>
                  <a:gd name="T45" fmla="*/ 30 h 46"/>
                  <a:gd name="T46" fmla="*/ 8 w 22"/>
                  <a:gd name="T47" fmla="*/ 30 h 46"/>
                  <a:gd name="T48" fmla="*/ 6 w 22"/>
                  <a:gd name="T49" fmla="*/ 32 h 46"/>
                  <a:gd name="T50" fmla="*/ 6 w 22"/>
                  <a:gd name="T51" fmla="*/ 36 h 46"/>
                  <a:gd name="T52" fmla="*/ 6 w 22"/>
                  <a:gd name="T53" fmla="*/ 40 h 46"/>
                  <a:gd name="T54" fmla="*/ 8 w 22"/>
                  <a:gd name="T55" fmla="*/ 46 h 46"/>
                  <a:gd name="T56" fmla="*/ 4 w 22"/>
                  <a:gd name="T57" fmla="*/ 42 h 46"/>
                  <a:gd name="T58" fmla="*/ 4 w 22"/>
                  <a:gd name="T59" fmla="*/ 36 h 46"/>
                  <a:gd name="T60" fmla="*/ 4 w 22"/>
                  <a:gd name="T61" fmla="*/ 24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46"/>
                  <a:gd name="T95" fmla="*/ 22 w 22"/>
                  <a:gd name="T96" fmla="*/ 46 h 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46">
                    <a:moveTo>
                      <a:pt x="4" y="24"/>
                    </a:moveTo>
                    <a:lnTo>
                      <a:pt x="4" y="20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8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10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4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2"/>
                    </a:lnTo>
                    <a:lnTo>
                      <a:pt x="14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4" name="Freeform 92"/>
              <p:cNvSpPr>
                <a:spLocks noChangeAspect="1"/>
              </p:cNvSpPr>
              <p:nvPr/>
            </p:nvSpPr>
            <p:spPr bwMode="auto">
              <a:xfrm>
                <a:off x="4804" y="2948"/>
                <a:ext cx="68" cy="40"/>
              </a:xfrm>
              <a:custGeom>
                <a:avLst/>
                <a:gdLst>
                  <a:gd name="T0" fmla="*/ 68 w 68"/>
                  <a:gd name="T1" fmla="*/ 0 h 40"/>
                  <a:gd name="T2" fmla="*/ 54 w 68"/>
                  <a:gd name="T3" fmla="*/ 10 h 40"/>
                  <a:gd name="T4" fmla="*/ 38 w 68"/>
                  <a:gd name="T5" fmla="*/ 16 h 40"/>
                  <a:gd name="T6" fmla="*/ 34 w 68"/>
                  <a:gd name="T7" fmla="*/ 18 h 40"/>
                  <a:gd name="T8" fmla="*/ 30 w 68"/>
                  <a:gd name="T9" fmla="*/ 22 h 40"/>
                  <a:gd name="T10" fmla="*/ 22 w 68"/>
                  <a:gd name="T11" fmla="*/ 30 h 40"/>
                  <a:gd name="T12" fmla="*/ 14 w 68"/>
                  <a:gd name="T13" fmla="*/ 38 h 40"/>
                  <a:gd name="T14" fmla="*/ 8 w 68"/>
                  <a:gd name="T15" fmla="*/ 40 h 40"/>
                  <a:gd name="T16" fmla="*/ 2 w 68"/>
                  <a:gd name="T17" fmla="*/ 40 h 40"/>
                  <a:gd name="T18" fmla="*/ 0 w 68"/>
                  <a:gd name="T19" fmla="*/ 40 h 40"/>
                  <a:gd name="T20" fmla="*/ 0 w 68"/>
                  <a:gd name="T21" fmla="*/ 36 h 40"/>
                  <a:gd name="T22" fmla="*/ 0 w 68"/>
                  <a:gd name="T23" fmla="*/ 32 h 40"/>
                  <a:gd name="T24" fmla="*/ 2 w 68"/>
                  <a:gd name="T25" fmla="*/ 28 h 40"/>
                  <a:gd name="T26" fmla="*/ 10 w 68"/>
                  <a:gd name="T27" fmla="*/ 22 h 40"/>
                  <a:gd name="T28" fmla="*/ 26 w 68"/>
                  <a:gd name="T29" fmla="*/ 14 h 40"/>
                  <a:gd name="T30" fmla="*/ 30 w 68"/>
                  <a:gd name="T31" fmla="*/ 12 h 40"/>
                  <a:gd name="T32" fmla="*/ 32 w 68"/>
                  <a:gd name="T33" fmla="*/ 8 h 40"/>
                  <a:gd name="T34" fmla="*/ 34 w 68"/>
                  <a:gd name="T35" fmla="*/ 6 h 40"/>
                  <a:gd name="T36" fmla="*/ 38 w 68"/>
                  <a:gd name="T37" fmla="*/ 4 h 40"/>
                  <a:gd name="T38" fmla="*/ 48 w 68"/>
                  <a:gd name="T39" fmla="*/ 2 h 40"/>
                  <a:gd name="T40" fmla="*/ 56 w 68"/>
                  <a:gd name="T41" fmla="*/ 0 h 40"/>
                  <a:gd name="T42" fmla="*/ 68 w 68"/>
                  <a:gd name="T43" fmla="*/ 0 h 40"/>
                  <a:gd name="T44" fmla="*/ 68 w 68"/>
                  <a:gd name="T45" fmla="*/ 2 h 40"/>
                  <a:gd name="T46" fmla="*/ 68 w 68"/>
                  <a:gd name="T47" fmla="*/ 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8"/>
                  <a:gd name="T73" fmla="*/ 0 h 40"/>
                  <a:gd name="T74" fmla="*/ 68 w 68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8" h="40">
                    <a:moveTo>
                      <a:pt x="68" y="0"/>
                    </a:moveTo>
                    <a:lnTo>
                      <a:pt x="54" y="10"/>
                    </a:lnTo>
                    <a:lnTo>
                      <a:pt x="38" y="16"/>
                    </a:lnTo>
                    <a:lnTo>
                      <a:pt x="34" y="18"/>
                    </a:lnTo>
                    <a:lnTo>
                      <a:pt x="30" y="22"/>
                    </a:lnTo>
                    <a:lnTo>
                      <a:pt x="22" y="30"/>
                    </a:lnTo>
                    <a:lnTo>
                      <a:pt x="14" y="38"/>
                    </a:lnTo>
                    <a:lnTo>
                      <a:pt x="8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30" y="12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5" name="Freeform 93"/>
              <p:cNvSpPr>
                <a:spLocks noChangeAspect="1"/>
              </p:cNvSpPr>
              <p:nvPr/>
            </p:nvSpPr>
            <p:spPr bwMode="auto">
              <a:xfrm>
                <a:off x="4732" y="2966"/>
                <a:ext cx="26" cy="16"/>
              </a:xfrm>
              <a:custGeom>
                <a:avLst/>
                <a:gdLst>
                  <a:gd name="T0" fmla="*/ 18 w 26"/>
                  <a:gd name="T1" fmla="*/ 14 h 16"/>
                  <a:gd name="T2" fmla="*/ 8 w 26"/>
                  <a:gd name="T3" fmla="*/ 10 h 16"/>
                  <a:gd name="T4" fmla="*/ 0 w 26"/>
                  <a:gd name="T5" fmla="*/ 4 h 16"/>
                  <a:gd name="T6" fmla="*/ 4 w 26"/>
                  <a:gd name="T7" fmla="*/ 0 h 16"/>
                  <a:gd name="T8" fmla="*/ 10 w 26"/>
                  <a:gd name="T9" fmla="*/ 0 h 16"/>
                  <a:gd name="T10" fmla="*/ 14 w 26"/>
                  <a:gd name="T11" fmla="*/ 0 h 16"/>
                  <a:gd name="T12" fmla="*/ 18 w 26"/>
                  <a:gd name="T13" fmla="*/ 2 h 16"/>
                  <a:gd name="T14" fmla="*/ 20 w 26"/>
                  <a:gd name="T15" fmla="*/ 6 h 16"/>
                  <a:gd name="T16" fmla="*/ 24 w 26"/>
                  <a:gd name="T17" fmla="*/ 6 h 16"/>
                  <a:gd name="T18" fmla="*/ 26 w 26"/>
                  <a:gd name="T19" fmla="*/ 12 h 16"/>
                  <a:gd name="T20" fmla="*/ 24 w 26"/>
                  <a:gd name="T21" fmla="*/ 14 h 16"/>
                  <a:gd name="T22" fmla="*/ 22 w 26"/>
                  <a:gd name="T23" fmla="*/ 16 h 16"/>
                  <a:gd name="T24" fmla="*/ 20 w 26"/>
                  <a:gd name="T25" fmla="*/ 16 h 16"/>
                  <a:gd name="T26" fmla="*/ 18 w 26"/>
                  <a:gd name="T27" fmla="*/ 14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16"/>
                  <a:gd name="T44" fmla="*/ 26 w 2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16">
                    <a:moveTo>
                      <a:pt x="18" y="14"/>
                    </a:moveTo>
                    <a:lnTo>
                      <a:pt x="8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6" name="Freeform 94"/>
              <p:cNvSpPr>
                <a:spLocks noChangeAspect="1"/>
              </p:cNvSpPr>
              <p:nvPr/>
            </p:nvSpPr>
            <p:spPr bwMode="auto">
              <a:xfrm>
                <a:off x="4746" y="2944"/>
                <a:ext cx="52" cy="10"/>
              </a:xfrm>
              <a:custGeom>
                <a:avLst/>
                <a:gdLst>
                  <a:gd name="T0" fmla="*/ 42 w 52"/>
                  <a:gd name="T1" fmla="*/ 8 h 10"/>
                  <a:gd name="T2" fmla="*/ 36 w 52"/>
                  <a:gd name="T3" fmla="*/ 10 h 10"/>
                  <a:gd name="T4" fmla="*/ 30 w 52"/>
                  <a:gd name="T5" fmla="*/ 10 h 10"/>
                  <a:gd name="T6" fmla="*/ 22 w 52"/>
                  <a:gd name="T7" fmla="*/ 8 h 10"/>
                  <a:gd name="T8" fmla="*/ 10 w 52"/>
                  <a:gd name="T9" fmla="*/ 10 h 10"/>
                  <a:gd name="T10" fmla="*/ 4 w 52"/>
                  <a:gd name="T11" fmla="*/ 10 h 10"/>
                  <a:gd name="T12" fmla="*/ 2 w 52"/>
                  <a:gd name="T13" fmla="*/ 8 h 10"/>
                  <a:gd name="T14" fmla="*/ 0 w 52"/>
                  <a:gd name="T15" fmla="*/ 4 h 10"/>
                  <a:gd name="T16" fmla="*/ 6 w 52"/>
                  <a:gd name="T17" fmla="*/ 2 h 10"/>
                  <a:gd name="T18" fmla="*/ 12 w 52"/>
                  <a:gd name="T19" fmla="*/ 0 h 10"/>
                  <a:gd name="T20" fmla="*/ 18 w 52"/>
                  <a:gd name="T21" fmla="*/ 2 h 10"/>
                  <a:gd name="T22" fmla="*/ 24 w 52"/>
                  <a:gd name="T23" fmla="*/ 4 h 10"/>
                  <a:gd name="T24" fmla="*/ 30 w 52"/>
                  <a:gd name="T25" fmla="*/ 6 h 10"/>
                  <a:gd name="T26" fmla="*/ 36 w 52"/>
                  <a:gd name="T27" fmla="*/ 8 h 10"/>
                  <a:gd name="T28" fmla="*/ 44 w 52"/>
                  <a:gd name="T29" fmla="*/ 6 h 10"/>
                  <a:gd name="T30" fmla="*/ 52 w 52"/>
                  <a:gd name="T31" fmla="*/ 4 h 10"/>
                  <a:gd name="T32" fmla="*/ 48 w 52"/>
                  <a:gd name="T33" fmla="*/ 8 h 10"/>
                  <a:gd name="T34" fmla="*/ 46 w 52"/>
                  <a:gd name="T35" fmla="*/ 10 h 10"/>
                  <a:gd name="T36" fmla="*/ 40 w 52"/>
                  <a:gd name="T37" fmla="*/ 10 h 10"/>
                  <a:gd name="T38" fmla="*/ 42 w 52"/>
                  <a:gd name="T39" fmla="*/ 8 h 1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2"/>
                  <a:gd name="T61" fmla="*/ 0 h 10"/>
                  <a:gd name="T62" fmla="*/ 52 w 52"/>
                  <a:gd name="T63" fmla="*/ 10 h 1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2" h="10">
                    <a:moveTo>
                      <a:pt x="42" y="8"/>
                    </a:moveTo>
                    <a:lnTo>
                      <a:pt x="36" y="10"/>
                    </a:lnTo>
                    <a:lnTo>
                      <a:pt x="30" y="10"/>
                    </a:lnTo>
                    <a:lnTo>
                      <a:pt x="22" y="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8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48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42" y="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7" name="Freeform 95"/>
              <p:cNvSpPr>
                <a:spLocks noChangeAspect="1"/>
              </p:cNvSpPr>
              <p:nvPr/>
            </p:nvSpPr>
            <p:spPr bwMode="auto">
              <a:xfrm>
                <a:off x="4680" y="2942"/>
                <a:ext cx="54" cy="16"/>
              </a:xfrm>
              <a:custGeom>
                <a:avLst/>
                <a:gdLst>
                  <a:gd name="T0" fmla="*/ 54 w 54"/>
                  <a:gd name="T1" fmla="*/ 12 h 16"/>
                  <a:gd name="T2" fmla="*/ 52 w 54"/>
                  <a:gd name="T3" fmla="*/ 12 h 16"/>
                  <a:gd name="T4" fmla="*/ 46 w 54"/>
                  <a:gd name="T5" fmla="*/ 12 h 16"/>
                  <a:gd name="T6" fmla="*/ 42 w 54"/>
                  <a:gd name="T7" fmla="*/ 10 h 16"/>
                  <a:gd name="T8" fmla="*/ 38 w 54"/>
                  <a:gd name="T9" fmla="*/ 14 h 16"/>
                  <a:gd name="T10" fmla="*/ 32 w 54"/>
                  <a:gd name="T11" fmla="*/ 16 h 16"/>
                  <a:gd name="T12" fmla="*/ 22 w 54"/>
                  <a:gd name="T13" fmla="*/ 16 h 16"/>
                  <a:gd name="T14" fmla="*/ 18 w 54"/>
                  <a:gd name="T15" fmla="*/ 16 h 16"/>
                  <a:gd name="T16" fmla="*/ 16 w 54"/>
                  <a:gd name="T17" fmla="*/ 14 h 16"/>
                  <a:gd name="T18" fmla="*/ 14 w 54"/>
                  <a:gd name="T19" fmla="*/ 10 h 16"/>
                  <a:gd name="T20" fmla="*/ 10 w 54"/>
                  <a:gd name="T21" fmla="*/ 12 h 16"/>
                  <a:gd name="T22" fmla="*/ 6 w 54"/>
                  <a:gd name="T23" fmla="*/ 14 h 16"/>
                  <a:gd name="T24" fmla="*/ 2 w 54"/>
                  <a:gd name="T25" fmla="*/ 12 h 16"/>
                  <a:gd name="T26" fmla="*/ 0 w 54"/>
                  <a:gd name="T27" fmla="*/ 10 h 16"/>
                  <a:gd name="T28" fmla="*/ 2 w 54"/>
                  <a:gd name="T29" fmla="*/ 6 h 16"/>
                  <a:gd name="T30" fmla="*/ 6 w 54"/>
                  <a:gd name="T31" fmla="*/ 4 h 16"/>
                  <a:gd name="T32" fmla="*/ 12 w 54"/>
                  <a:gd name="T33" fmla="*/ 2 h 16"/>
                  <a:gd name="T34" fmla="*/ 16 w 54"/>
                  <a:gd name="T35" fmla="*/ 2 h 16"/>
                  <a:gd name="T36" fmla="*/ 16 w 54"/>
                  <a:gd name="T37" fmla="*/ 6 h 16"/>
                  <a:gd name="T38" fmla="*/ 36 w 54"/>
                  <a:gd name="T39" fmla="*/ 10 h 16"/>
                  <a:gd name="T40" fmla="*/ 42 w 54"/>
                  <a:gd name="T41" fmla="*/ 10 h 16"/>
                  <a:gd name="T42" fmla="*/ 38 w 54"/>
                  <a:gd name="T43" fmla="*/ 6 h 16"/>
                  <a:gd name="T44" fmla="*/ 36 w 54"/>
                  <a:gd name="T45" fmla="*/ 4 h 16"/>
                  <a:gd name="T46" fmla="*/ 38 w 54"/>
                  <a:gd name="T47" fmla="*/ 2 h 16"/>
                  <a:gd name="T48" fmla="*/ 42 w 54"/>
                  <a:gd name="T49" fmla="*/ 0 h 16"/>
                  <a:gd name="T50" fmla="*/ 46 w 54"/>
                  <a:gd name="T51" fmla="*/ 4 h 16"/>
                  <a:gd name="T52" fmla="*/ 54 w 54"/>
                  <a:gd name="T53" fmla="*/ 8 h 16"/>
                  <a:gd name="T54" fmla="*/ 54 w 54"/>
                  <a:gd name="T55" fmla="*/ 12 h 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6"/>
                  <a:gd name="T86" fmla="*/ 54 w 54"/>
                  <a:gd name="T87" fmla="*/ 16 h 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6">
                    <a:moveTo>
                      <a:pt x="54" y="12"/>
                    </a:moveTo>
                    <a:lnTo>
                      <a:pt x="52" y="12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38" y="14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6"/>
                    </a:lnTo>
                    <a:lnTo>
                      <a:pt x="36" y="10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6" y="4"/>
                    </a:lnTo>
                    <a:lnTo>
                      <a:pt x="54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8" name="Freeform 96"/>
              <p:cNvSpPr>
                <a:spLocks noChangeAspect="1"/>
              </p:cNvSpPr>
              <p:nvPr/>
            </p:nvSpPr>
            <p:spPr bwMode="auto">
              <a:xfrm>
                <a:off x="4738" y="2750"/>
                <a:ext cx="108" cy="146"/>
              </a:xfrm>
              <a:custGeom>
                <a:avLst/>
                <a:gdLst>
                  <a:gd name="T0" fmla="*/ 14 w 108"/>
                  <a:gd name="T1" fmla="*/ 30 h 146"/>
                  <a:gd name="T2" fmla="*/ 20 w 108"/>
                  <a:gd name="T3" fmla="*/ 24 h 146"/>
                  <a:gd name="T4" fmla="*/ 30 w 108"/>
                  <a:gd name="T5" fmla="*/ 10 h 146"/>
                  <a:gd name="T6" fmla="*/ 38 w 108"/>
                  <a:gd name="T7" fmla="*/ 6 h 146"/>
                  <a:gd name="T8" fmla="*/ 42 w 108"/>
                  <a:gd name="T9" fmla="*/ 8 h 146"/>
                  <a:gd name="T10" fmla="*/ 66 w 108"/>
                  <a:gd name="T11" fmla="*/ 14 h 146"/>
                  <a:gd name="T12" fmla="*/ 90 w 108"/>
                  <a:gd name="T13" fmla="*/ 14 h 146"/>
                  <a:gd name="T14" fmla="*/ 98 w 108"/>
                  <a:gd name="T15" fmla="*/ 8 h 146"/>
                  <a:gd name="T16" fmla="*/ 108 w 108"/>
                  <a:gd name="T17" fmla="*/ 0 h 146"/>
                  <a:gd name="T18" fmla="*/ 98 w 108"/>
                  <a:gd name="T19" fmla="*/ 18 h 146"/>
                  <a:gd name="T20" fmla="*/ 88 w 108"/>
                  <a:gd name="T21" fmla="*/ 26 h 146"/>
                  <a:gd name="T22" fmla="*/ 76 w 108"/>
                  <a:gd name="T23" fmla="*/ 26 h 146"/>
                  <a:gd name="T24" fmla="*/ 28 w 108"/>
                  <a:gd name="T25" fmla="*/ 24 h 146"/>
                  <a:gd name="T26" fmla="*/ 24 w 108"/>
                  <a:gd name="T27" fmla="*/ 28 h 146"/>
                  <a:gd name="T28" fmla="*/ 24 w 108"/>
                  <a:gd name="T29" fmla="*/ 42 h 146"/>
                  <a:gd name="T30" fmla="*/ 30 w 108"/>
                  <a:gd name="T31" fmla="*/ 56 h 146"/>
                  <a:gd name="T32" fmla="*/ 38 w 108"/>
                  <a:gd name="T33" fmla="*/ 58 h 146"/>
                  <a:gd name="T34" fmla="*/ 44 w 108"/>
                  <a:gd name="T35" fmla="*/ 54 h 146"/>
                  <a:gd name="T36" fmla="*/ 58 w 108"/>
                  <a:gd name="T37" fmla="*/ 48 h 146"/>
                  <a:gd name="T38" fmla="*/ 74 w 108"/>
                  <a:gd name="T39" fmla="*/ 44 h 146"/>
                  <a:gd name="T40" fmla="*/ 78 w 108"/>
                  <a:gd name="T41" fmla="*/ 46 h 146"/>
                  <a:gd name="T42" fmla="*/ 68 w 108"/>
                  <a:gd name="T43" fmla="*/ 52 h 146"/>
                  <a:gd name="T44" fmla="*/ 54 w 108"/>
                  <a:gd name="T45" fmla="*/ 60 h 146"/>
                  <a:gd name="T46" fmla="*/ 48 w 108"/>
                  <a:gd name="T47" fmla="*/ 70 h 146"/>
                  <a:gd name="T48" fmla="*/ 52 w 108"/>
                  <a:gd name="T49" fmla="*/ 82 h 146"/>
                  <a:gd name="T50" fmla="*/ 58 w 108"/>
                  <a:gd name="T51" fmla="*/ 106 h 146"/>
                  <a:gd name="T52" fmla="*/ 64 w 108"/>
                  <a:gd name="T53" fmla="*/ 112 h 146"/>
                  <a:gd name="T54" fmla="*/ 70 w 108"/>
                  <a:gd name="T55" fmla="*/ 114 h 146"/>
                  <a:gd name="T56" fmla="*/ 58 w 108"/>
                  <a:gd name="T57" fmla="*/ 122 h 146"/>
                  <a:gd name="T58" fmla="*/ 48 w 108"/>
                  <a:gd name="T59" fmla="*/ 126 h 146"/>
                  <a:gd name="T60" fmla="*/ 36 w 108"/>
                  <a:gd name="T61" fmla="*/ 94 h 146"/>
                  <a:gd name="T62" fmla="*/ 36 w 108"/>
                  <a:gd name="T63" fmla="*/ 84 h 146"/>
                  <a:gd name="T64" fmla="*/ 26 w 108"/>
                  <a:gd name="T65" fmla="*/ 84 h 146"/>
                  <a:gd name="T66" fmla="*/ 24 w 108"/>
                  <a:gd name="T67" fmla="*/ 128 h 146"/>
                  <a:gd name="T68" fmla="*/ 20 w 108"/>
                  <a:gd name="T69" fmla="*/ 142 h 146"/>
                  <a:gd name="T70" fmla="*/ 10 w 108"/>
                  <a:gd name="T71" fmla="*/ 146 h 146"/>
                  <a:gd name="T72" fmla="*/ 6 w 108"/>
                  <a:gd name="T73" fmla="*/ 144 h 146"/>
                  <a:gd name="T74" fmla="*/ 6 w 108"/>
                  <a:gd name="T75" fmla="*/ 130 h 146"/>
                  <a:gd name="T76" fmla="*/ 10 w 108"/>
                  <a:gd name="T77" fmla="*/ 118 h 146"/>
                  <a:gd name="T78" fmla="*/ 12 w 108"/>
                  <a:gd name="T79" fmla="*/ 102 h 146"/>
                  <a:gd name="T80" fmla="*/ 0 w 108"/>
                  <a:gd name="T81" fmla="*/ 100 h 146"/>
                  <a:gd name="T82" fmla="*/ 0 w 108"/>
                  <a:gd name="T83" fmla="*/ 84 h 146"/>
                  <a:gd name="T84" fmla="*/ 10 w 108"/>
                  <a:gd name="T85" fmla="*/ 58 h 146"/>
                  <a:gd name="T86" fmla="*/ 14 w 108"/>
                  <a:gd name="T87" fmla="*/ 50 h 14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8"/>
                  <a:gd name="T133" fmla="*/ 0 h 146"/>
                  <a:gd name="T134" fmla="*/ 108 w 108"/>
                  <a:gd name="T135" fmla="*/ 146 h 14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8" h="146">
                    <a:moveTo>
                      <a:pt x="14" y="50"/>
                    </a:moveTo>
                    <a:lnTo>
                      <a:pt x="14" y="30"/>
                    </a:lnTo>
                    <a:lnTo>
                      <a:pt x="18" y="28"/>
                    </a:lnTo>
                    <a:lnTo>
                      <a:pt x="20" y="24"/>
                    </a:lnTo>
                    <a:lnTo>
                      <a:pt x="26" y="16"/>
                    </a:lnTo>
                    <a:lnTo>
                      <a:pt x="30" y="10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6" y="10"/>
                    </a:lnTo>
                    <a:lnTo>
                      <a:pt x="66" y="14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98" y="8"/>
                    </a:lnTo>
                    <a:lnTo>
                      <a:pt x="102" y="2"/>
                    </a:lnTo>
                    <a:lnTo>
                      <a:pt x="108" y="0"/>
                    </a:lnTo>
                    <a:lnTo>
                      <a:pt x="108" y="6"/>
                    </a:lnTo>
                    <a:lnTo>
                      <a:pt x="98" y="18"/>
                    </a:lnTo>
                    <a:lnTo>
                      <a:pt x="92" y="24"/>
                    </a:lnTo>
                    <a:lnTo>
                      <a:pt x="88" y="26"/>
                    </a:lnTo>
                    <a:lnTo>
                      <a:pt x="82" y="26"/>
                    </a:lnTo>
                    <a:lnTo>
                      <a:pt x="76" y="26"/>
                    </a:lnTo>
                    <a:lnTo>
                      <a:pt x="70" y="24"/>
                    </a:lnTo>
                    <a:lnTo>
                      <a:pt x="28" y="24"/>
                    </a:lnTo>
                    <a:lnTo>
                      <a:pt x="24" y="26"/>
                    </a:lnTo>
                    <a:lnTo>
                      <a:pt x="24" y="28"/>
                    </a:lnTo>
                    <a:lnTo>
                      <a:pt x="22" y="36"/>
                    </a:lnTo>
                    <a:lnTo>
                      <a:pt x="24" y="42"/>
                    </a:lnTo>
                    <a:lnTo>
                      <a:pt x="26" y="50"/>
                    </a:lnTo>
                    <a:lnTo>
                      <a:pt x="30" y="56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0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8" y="48"/>
                    </a:lnTo>
                    <a:lnTo>
                      <a:pt x="68" y="46"/>
                    </a:lnTo>
                    <a:lnTo>
                      <a:pt x="7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0" y="54"/>
                    </a:lnTo>
                    <a:lnTo>
                      <a:pt x="54" y="60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50" y="76"/>
                    </a:lnTo>
                    <a:lnTo>
                      <a:pt x="52" y="82"/>
                    </a:lnTo>
                    <a:lnTo>
                      <a:pt x="58" y="90"/>
                    </a:lnTo>
                    <a:lnTo>
                      <a:pt x="58" y="106"/>
                    </a:lnTo>
                    <a:lnTo>
                      <a:pt x="60" y="110"/>
                    </a:lnTo>
                    <a:lnTo>
                      <a:pt x="64" y="112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64" y="118"/>
                    </a:lnTo>
                    <a:lnTo>
                      <a:pt x="58" y="122"/>
                    </a:lnTo>
                    <a:lnTo>
                      <a:pt x="54" y="126"/>
                    </a:lnTo>
                    <a:lnTo>
                      <a:pt x="48" y="126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38" y="90"/>
                    </a:lnTo>
                    <a:lnTo>
                      <a:pt x="36" y="84"/>
                    </a:lnTo>
                    <a:lnTo>
                      <a:pt x="30" y="86"/>
                    </a:lnTo>
                    <a:lnTo>
                      <a:pt x="26" y="84"/>
                    </a:lnTo>
                    <a:lnTo>
                      <a:pt x="24" y="114"/>
                    </a:lnTo>
                    <a:lnTo>
                      <a:pt x="24" y="128"/>
                    </a:lnTo>
                    <a:lnTo>
                      <a:pt x="22" y="136"/>
                    </a:lnTo>
                    <a:lnTo>
                      <a:pt x="20" y="142"/>
                    </a:lnTo>
                    <a:lnTo>
                      <a:pt x="16" y="144"/>
                    </a:lnTo>
                    <a:lnTo>
                      <a:pt x="10" y="146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0"/>
                    </a:lnTo>
                    <a:lnTo>
                      <a:pt x="6" y="130"/>
                    </a:lnTo>
                    <a:lnTo>
                      <a:pt x="8" y="124"/>
                    </a:lnTo>
                    <a:lnTo>
                      <a:pt x="10" y="118"/>
                    </a:lnTo>
                    <a:lnTo>
                      <a:pt x="12" y="110"/>
                    </a:lnTo>
                    <a:lnTo>
                      <a:pt x="12" y="102"/>
                    </a:lnTo>
                    <a:lnTo>
                      <a:pt x="4" y="102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4" y="70"/>
                    </a:lnTo>
                    <a:lnTo>
                      <a:pt x="10" y="58"/>
                    </a:lnTo>
                    <a:lnTo>
                      <a:pt x="14" y="48"/>
                    </a:lnTo>
                    <a:lnTo>
                      <a:pt x="14" y="5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59" name="Freeform 97"/>
              <p:cNvSpPr>
                <a:spLocks noChangeAspect="1"/>
              </p:cNvSpPr>
              <p:nvPr/>
            </p:nvSpPr>
            <p:spPr bwMode="auto">
              <a:xfrm>
                <a:off x="4860" y="2844"/>
                <a:ext cx="20" cy="18"/>
              </a:xfrm>
              <a:custGeom>
                <a:avLst/>
                <a:gdLst>
                  <a:gd name="T0" fmla="*/ 18 w 20"/>
                  <a:gd name="T1" fmla="*/ 4 h 18"/>
                  <a:gd name="T2" fmla="*/ 20 w 20"/>
                  <a:gd name="T3" fmla="*/ 8 h 18"/>
                  <a:gd name="T4" fmla="*/ 20 w 20"/>
                  <a:gd name="T5" fmla="*/ 12 h 18"/>
                  <a:gd name="T6" fmla="*/ 20 w 20"/>
                  <a:gd name="T7" fmla="*/ 14 h 18"/>
                  <a:gd name="T8" fmla="*/ 18 w 20"/>
                  <a:gd name="T9" fmla="*/ 16 h 18"/>
                  <a:gd name="T10" fmla="*/ 12 w 20"/>
                  <a:gd name="T11" fmla="*/ 18 h 18"/>
                  <a:gd name="T12" fmla="*/ 4 w 20"/>
                  <a:gd name="T13" fmla="*/ 14 h 18"/>
                  <a:gd name="T14" fmla="*/ 0 w 20"/>
                  <a:gd name="T15" fmla="*/ 10 h 18"/>
                  <a:gd name="T16" fmla="*/ 0 w 20"/>
                  <a:gd name="T17" fmla="*/ 6 h 18"/>
                  <a:gd name="T18" fmla="*/ 12 w 20"/>
                  <a:gd name="T19" fmla="*/ 0 h 18"/>
                  <a:gd name="T20" fmla="*/ 20 w 20"/>
                  <a:gd name="T21" fmla="*/ 6 h 18"/>
                  <a:gd name="T22" fmla="*/ 18 w 20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18" y="4"/>
                    </a:moveTo>
                    <a:lnTo>
                      <a:pt x="20" y="8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2" y="18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0" y="6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60" name="Freeform 98"/>
              <p:cNvSpPr>
                <a:spLocks noChangeAspect="1"/>
              </p:cNvSpPr>
              <p:nvPr/>
            </p:nvSpPr>
            <p:spPr bwMode="auto">
              <a:xfrm>
                <a:off x="4834" y="2820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8 w 10"/>
                  <a:gd name="T3" fmla="*/ 4 h 6"/>
                  <a:gd name="T4" fmla="*/ 4 w 10"/>
                  <a:gd name="T5" fmla="*/ 6 h 6"/>
                  <a:gd name="T6" fmla="*/ 2 w 10"/>
                  <a:gd name="T7" fmla="*/ 4 h 6"/>
                  <a:gd name="T8" fmla="*/ 0 w 10"/>
                  <a:gd name="T9" fmla="*/ 2 h 6"/>
                  <a:gd name="T10" fmla="*/ 6 w 10"/>
                  <a:gd name="T11" fmla="*/ 0 h 6"/>
                  <a:gd name="T12" fmla="*/ 10 w 10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6"/>
                  <a:gd name="T23" fmla="*/ 10 w 10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6">
                    <a:moveTo>
                      <a:pt x="10" y="0"/>
                    </a:moveTo>
                    <a:lnTo>
                      <a:pt x="8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165" name="Freeform 99"/>
            <p:cNvSpPr>
              <a:spLocks noChangeAspect="1"/>
            </p:cNvSpPr>
            <p:nvPr/>
          </p:nvSpPr>
          <p:spPr bwMode="auto">
            <a:xfrm>
              <a:off x="4661" y="1410"/>
              <a:ext cx="131" cy="172"/>
            </a:xfrm>
            <a:custGeom>
              <a:avLst/>
              <a:gdLst>
                <a:gd name="T0" fmla="*/ 0 w 128"/>
                <a:gd name="T1" fmla="*/ 0 h 158"/>
                <a:gd name="T2" fmla="*/ 194 w 128"/>
                <a:gd name="T3" fmla="*/ 886 h 158"/>
                <a:gd name="T4" fmla="*/ 186 w 128"/>
                <a:gd name="T5" fmla="*/ 874 h 158"/>
                <a:gd name="T6" fmla="*/ 178 w 128"/>
                <a:gd name="T7" fmla="*/ 874 h 158"/>
                <a:gd name="T8" fmla="*/ 170 w 128"/>
                <a:gd name="T9" fmla="*/ 851 h 158"/>
                <a:gd name="T10" fmla="*/ 158 w 128"/>
                <a:gd name="T11" fmla="*/ 846 h 158"/>
                <a:gd name="T12" fmla="*/ 150 w 128"/>
                <a:gd name="T13" fmla="*/ 851 h 158"/>
                <a:gd name="T14" fmla="*/ 147 w 128"/>
                <a:gd name="T15" fmla="*/ 886 h 158"/>
                <a:gd name="T16" fmla="*/ 150 w 128"/>
                <a:gd name="T17" fmla="*/ 960 h 158"/>
                <a:gd name="T18" fmla="*/ 158 w 128"/>
                <a:gd name="T19" fmla="*/ 1035 h 158"/>
                <a:gd name="T20" fmla="*/ 170 w 128"/>
                <a:gd name="T21" fmla="*/ 1113 h 158"/>
                <a:gd name="T22" fmla="*/ 182 w 128"/>
                <a:gd name="T23" fmla="*/ 1156 h 158"/>
                <a:gd name="T24" fmla="*/ 211 w 128"/>
                <a:gd name="T25" fmla="*/ 1263 h 158"/>
                <a:gd name="T26" fmla="*/ 231 w 128"/>
                <a:gd name="T27" fmla="*/ 1349 h 158"/>
                <a:gd name="T28" fmla="*/ 219 w 128"/>
                <a:gd name="T29" fmla="*/ 1349 h 158"/>
                <a:gd name="T30" fmla="*/ 211 w 128"/>
                <a:gd name="T31" fmla="*/ 1329 h 158"/>
                <a:gd name="T32" fmla="*/ 201 w 128"/>
                <a:gd name="T33" fmla="*/ 1300 h 158"/>
                <a:gd name="T34" fmla="*/ 201 w 128"/>
                <a:gd name="T35" fmla="*/ 1436 h 158"/>
                <a:gd name="T36" fmla="*/ 186 w 128"/>
                <a:gd name="T37" fmla="*/ 1361 h 158"/>
                <a:gd name="T38" fmla="*/ 170 w 128"/>
                <a:gd name="T39" fmla="*/ 1263 h 158"/>
                <a:gd name="T40" fmla="*/ 147 w 128"/>
                <a:gd name="T41" fmla="*/ 1113 h 158"/>
                <a:gd name="T42" fmla="*/ 129 w 128"/>
                <a:gd name="T43" fmla="*/ 926 h 158"/>
                <a:gd name="T44" fmla="*/ 104 w 128"/>
                <a:gd name="T45" fmla="*/ 744 h 158"/>
                <a:gd name="T46" fmla="*/ 84 w 128"/>
                <a:gd name="T47" fmla="*/ 623 h 158"/>
                <a:gd name="T48" fmla="*/ 62 w 128"/>
                <a:gd name="T49" fmla="*/ 490 h 158"/>
                <a:gd name="T50" fmla="*/ 52 w 128"/>
                <a:gd name="T51" fmla="*/ 413 h 158"/>
                <a:gd name="T52" fmla="*/ 14 w 128"/>
                <a:gd name="T53" fmla="*/ 346 h 158"/>
                <a:gd name="T54" fmla="*/ 10 w 128"/>
                <a:gd name="T55" fmla="*/ 308 h 158"/>
                <a:gd name="T56" fmla="*/ 6 w 128"/>
                <a:gd name="T57" fmla="*/ 270 h 158"/>
                <a:gd name="T58" fmla="*/ 4 w 128"/>
                <a:gd name="T59" fmla="*/ 209 h 158"/>
                <a:gd name="T60" fmla="*/ 2 w 128"/>
                <a:gd name="T61" fmla="*/ 162 h 158"/>
                <a:gd name="T62" fmla="*/ 0 w 128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8"/>
                <a:gd name="T97" fmla="*/ 0 h 158"/>
                <a:gd name="T98" fmla="*/ 128 w 128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8" h="158">
                  <a:moveTo>
                    <a:pt x="0" y="0"/>
                  </a:moveTo>
                  <a:lnTo>
                    <a:pt x="106" y="98"/>
                  </a:lnTo>
                  <a:lnTo>
                    <a:pt x="102" y="96"/>
                  </a:lnTo>
                  <a:lnTo>
                    <a:pt x="98" y="96"/>
                  </a:lnTo>
                  <a:lnTo>
                    <a:pt x="94" y="94"/>
                  </a:lnTo>
                  <a:lnTo>
                    <a:pt x="88" y="92"/>
                  </a:lnTo>
                  <a:lnTo>
                    <a:pt x="84" y="94"/>
                  </a:lnTo>
                  <a:lnTo>
                    <a:pt x="82" y="98"/>
                  </a:lnTo>
                  <a:lnTo>
                    <a:pt x="84" y="106"/>
                  </a:lnTo>
                  <a:lnTo>
                    <a:pt x="88" y="114"/>
                  </a:lnTo>
                  <a:lnTo>
                    <a:pt x="94" y="122"/>
                  </a:lnTo>
                  <a:lnTo>
                    <a:pt x="100" y="128"/>
                  </a:lnTo>
                  <a:lnTo>
                    <a:pt x="116" y="140"/>
                  </a:lnTo>
                  <a:lnTo>
                    <a:pt x="128" y="148"/>
                  </a:lnTo>
                  <a:lnTo>
                    <a:pt x="120" y="148"/>
                  </a:lnTo>
                  <a:lnTo>
                    <a:pt x="116" y="146"/>
                  </a:lnTo>
                  <a:lnTo>
                    <a:pt x="110" y="144"/>
                  </a:lnTo>
                  <a:lnTo>
                    <a:pt x="110" y="158"/>
                  </a:lnTo>
                  <a:lnTo>
                    <a:pt x="102" y="150"/>
                  </a:lnTo>
                  <a:lnTo>
                    <a:pt x="94" y="140"/>
                  </a:lnTo>
                  <a:lnTo>
                    <a:pt x="82" y="122"/>
                  </a:lnTo>
                  <a:lnTo>
                    <a:pt x="70" y="102"/>
                  </a:lnTo>
                  <a:lnTo>
                    <a:pt x="58" y="82"/>
                  </a:lnTo>
                  <a:lnTo>
                    <a:pt x="48" y="68"/>
                  </a:lnTo>
                  <a:lnTo>
                    <a:pt x="36" y="54"/>
                  </a:lnTo>
                  <a:lnTo>
                    <a:pt x="26" y="46"/>
                  </a:lnTo>
                  <a:lnTo>
                    <a:pt x="14" y="38"/>
                  </a:lnTo>
                  <a:lnTo>
                    <a:pt x="10" y="34"/>
                  </a:lnTo>
                  <a:lnTo>
                    <a:pt x="6" y="30"/>
                  </a:lnTo>
                  <a:lnTo>
                    <a:pt x="4" y="24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66" name="Freeform 100"/>
            <p:cNvSpPr>
              <a:spLocks noChangeAspect="1"/>
            </p:cNvSpPr>
            <p:nvPr/>
          </p:nvSpPr>
          <p:spPr bwMode="auto">
            <a:xfrm>
              <a:off x="4053" y="1957"/>
              <a:ext cx="57" cy="33"/>
            </a:xfrm>
            <a:custGeom>
              <a:avLst/>
              <a:gdLst>
                <a:gd name="T0" fmla="*/ 80 w 56"/>
                <a:gd name="T1" fmla="*/ 262 h 30"/>
                <a:gd name="T2" fmla="*/ 74 w 56"/>
                <a:gd name="T3" fmla="*/ 196 h 30"/>
                <a:gd name="T4" fmla="*/ 64 w 56"/>
                <a:gd name="T5" fmla="*/ 98 h 30"/>
                <a:gd name="T6" fmla="*/ 54 w 56"/>
                <a:gd name="T7" fmla="*/ 2 h 30"/>
                <a:gd name="T8" fmla="*/ 16 w 56"/>
                <a:gd name="T9" fmla="*/ 0 h 30"/>
                <a:gd name="T10" fmla="*/ 12 w 56"/>
                <a:gd name="T11" fmla="*/ 2 h 30"/>
                <a:gd name="T12" fmla="*/ 8 w 56"/>
                <a:gd name="T13" fmla="*/ 81 h 30"/>
                <a:gd name="T14" fmla="*/ 4 w 56"/>
                <a:gd name="T15" fmla="*/ 144 h 30"/>
                <a:gd name="T16" fmla="*/ 0 w 56"/>
                <a:gd name="T17" fmla="*/ 196 h 30"/>
                <a:gd name="T18" fmla="*/ 2 w 56"/>
                <a:gd name="T19" fmla="*/ 238 h 30"/>
                <a:gd name="T20" fmla="*/ 6 w 56"/>
                <a:gd name="T21" fmla="*/ 317 h 30"/>
                <a:gd name="T22" fmla="*/ 10 w 56"/>
                <a:gd name="T23" fmla="*/ 354 h 30"/>
                <a:gd name="T24" fmla="*/ 16 w 56"/>
                <a:gd name="T25" fmla="*/ 354 h 30"/>
                <a:gd name="T26" fmla="*/ 64 w 56"/>
                <a:gd name="T27" fmla="*/ 354 h 30"/>
                <a:gd name="T28" fmla="*/ 70 w 56"/>
                <a:gd name="T29" fmla="*/ 354 h 30"/>
                <a:gd name="T30" fmla="*/ 76 w 56"/>
                <a:gd name="T31" fmla="*/ 338 h 30"/>
                <a:gd name="T32" fmla="*/ 80 w 56"/>
                <a:gd name="T33" fmla="*/ 288 h 30"/>
                <a:gd name="T34" fmla="*/ 82 w 56"/>
                <a:gd name="T35" fmla="*/ 238 h 30"/>
                <a:gd name="T36" fmla="*/ 80 w 56"/>
                <a:gd name="T37" fmla="*/ 262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"/>
                <a:gd name="T58" fmla="*/ 0 h 30"/>
                <a:gd name="T59" fmla="*/ 56 w 56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" h="30">
                  <a:moveTo>
                    <a:pt x="54" y="22"/>
                  </a:moveTo>
                  <a:lnTo>
                    <a:pt x="48" y="16"/>
                  </a:lnTo>
                  <a:lnTo>
                    <a:pt x="38" y="8"/>
                  </a:lnTo>
                  <a:lnTo>
                    <a:pt x="28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6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38" y="30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56" y="20"/>
                  </a:lnTo>
                  <a:lnTo>
                    <a:pt x="5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67" name="Freeform 101"/>
            <p:cNvSpPr>
              <a:spLocks noChangeAspect="1"/>
            </p:cNvSpPr>
            <p:nvPr/>
          </p:nvSpPr>
          <p:spPr bwMode="auto">
            <a:xfrm>
              <a:off x="2250" y="1975"/>
              <a:ext cx="137" cy="134"/>
            </a:xfrm>
            <a:custGeom>
              <a:avLst/>
              <a:gdLst>
                <a:gd name="T0" fmla="*/ 237 w 134"/>
                <a:gd name="T1" fmla="*/ 0 h 124"/>
                <a:gd name="T2" fmla="*/ 237 w 134"/>
                <a:gd name="T3" fmla="*/ 252 h 124"/>
                <a:gd name="T4" fmla="*/ 142 w 134"/>
                <a:gd name="T5" fmla="*/ 252 h 124"/>
                <a:gd name="T6" fmla="*/ 142 w 134"/>
                <a:gd name="T7" fmla="*/ 639 h 124"/>
                <a:gd name="T8" fmla="*/ 127 w 134"/>
                <a:gd name="T9" fmla="*/ 656 h 124"/>
                <a:gd name="T10" fmla="*/ 108 w 134"/>
                <a:gd name="T11" fmla="*/ 720 h 124"/>
                <a:gd name="T12" fmla="*/ 104 w 134"/>
                <a:gd name="T13" fmla="*/ 942 h 124"/>
                <a:gd name="T14" fmla="*/ 0 w 134"/>
                <a:gd name="T15" fmla="*/ 942 h 124"/>
                <a:gd name="T16" fmla="*/ 0 w 134"/>
                <a:gd name="T17" fmla="*/ 873 h 124"/>
                <a:gd name="T18" fmla="*/ 2 w 134"/>
                <a:gd name="T19" fmla="*/ 812 h 124"/>
                <a:gd name="T20" fmla="*/ 10 w 134"/>
                <a:gd name="T21" fmla="*/ 704 h 124"/>
                <a:gd name="T22" fmla="*/ 20 w 134"/>
                <a:gd name="T23" fmla="*/ 599 h 124"/>
                <a:gd name="T24" fmla="*/ 52 w 134"/>
                <a:gd name="T25" fmla="*/ 527 h 124"/>
                <a:gd name="T26" fmla="*/ 66 w 134"/>
                <a:gd name="T27" fmla="*/ 339 h 124"/>
                <a:gd name="T28" fmla="*/ 92 w 134"/>
                <a:gd name="T29" fmla="*/ 168 h 124"/>
                <a:gd name="T30" fmla="*/ 100 w 134"/>
                <a:gd name="T31" fmla="*/ 85 h 124"/>
                <a:gd name="T32" fmla="*/ 112 w 134"/>
                <a:gd name="T33" fmla="*/ 2 h 124"/>
                <a:gd name="T34" fmla="*/ 237 w 134"/>
                <a:gd name="T35" fmla="*/ 0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124"/>
                <a:gd name="T56" fmla="*/ 134 w 134"/>
                <a:gd name="T57" fmla="*/ 124 h 1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124">
                  <a:moveTo>
                    <a:pt x="134" y="0"/>
                  </a:move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2" y="108"/>
                  </a:lnTo>
                  <a:lnTo>
                    <a:pt x="10" y="94"/>
                  </a:lnTo>
                  <a:lnTo>
                    <a:pt x="20" y="80"/>
                  </a:lnTo>
                  <a:lnTo>
                    <a:pt x="26" y="70"/>
                  </a:lnTo>
                  <a:lnTo>
                    <a:pt x="40" y="44"/>
                  </a:lnTo>
                  <a:lnTo>
                    <a:pt x="54" y="22"/>
                  </a:lnTo>
                  <a:lnTo>
                    <a:pt x="58" y="12"/>
                  </a:lnTo>
                  <a:lnTo>
                    <a:pt x="64" y="2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68" name="Freeform 102"/>
            <p:cNvSpPr>
              <a:spLocks noChangeAspect="1"/>
            </p:cNvSpPr>
            <p:nvPr/>
          </p:nvSpPr>
          <p:spPr bwMode="auto">
            <a:xfrm>
              <a:off x="1726" y="891"/>
              <a:ext cx="690" cy="401"/>
            </a:xfrm>
            <a:custGeom>
              <a:avLst/>
              <a:gdLst>
                <a:gd name="T0" fmla="*/ 774 w 674"/>
                <a:gd name="T1" fmla="*/ 1831 h 370"/>
                <a:gd name="T2" fmla="*/ 713 w 674"/>
                <a:gd name="T3" fmla="*/ 1839 h 370"/>
                <a:gd name="T4" fmla="*/ 638 w 674"/>
                <a:gd name="T5" fmla="*/ 2084 h 370"/>
                <a:gd name="T6" fmla="*/ 577 w 674"/>
                <a:gd name="T7" fmla="*/ 2160 h 370"/>
                <a:gd name="T8" fmla="*/ 497 w 674"/>
                <a:gd name="T9" fmla="*/ 2237 h 370"/>
                <a:gd name="T10" fmla="*/ 497 w 674"/>
                <a:gd name="T11" fmla="*/ 2341 h 370"/>
                <a:gd name="T12" fmla="*/ 456 w 674"/>
                <a:gd name="T13" fmla="*/ 2525 h 370"/>
                <a:gd name="T14" fmla="*/ 412 w 674"/>
                <a:gd name="T15" fmla="*/ 2737 h 370"/>
                <a:gd name="T16" fmla="*/ 383 w 674"/>
                <a:gd name="T17" fmla="*/ 2950 h 370"/>
                <a:gd name="T18" fmla="*/ 335 w 674"/>
                <a:gd name="T19" fmla="*/ 2980 h 370"/>
                <a:gd name="T20" fmla="*/ 277 w 674"/>
                <a:gd name="T21" fmla="*/ 2858 h 370"/>
                <a:gd name="T22" fmla="*/ 250 w 674"/>
                <a:gd name="T23" fmla="*/ 2688 h 370"/>
                <a:gd name="T24" fmla="*/ 220 w 674"/>
                <a:gd name="T25" fmla="*/ 2457 h 370"/>
                <a:gd name="T26" fmla="*/ 217 w 674"/>
                <a:gd name="T27" fmla="*/ 2341 h 370"/>
                <a:gd name="T28" fmla="*/ 230 w 674"/>
                <a:gd name="T29" fmla="*/ 2219 h 370"/>
                <a:gd name="T30" fmla="*/ 223 w 674"/>
                <a:gd name="T31" fmla="*/ 2084 h 370"/>
                <a:gd name="T32" fmla="*/ 217 w 674"/>
                <a:gd name="T33" fmla="*/ 1964 h 370"/>
                <a:gd name="T34" fmla="*/ 291 w 674"/>
                <a:gd name="T35" fmla="*/ 1763 h 370"/>
                <a:gd name="T36" fmla="*/ 274 w 674"/>
                <a:gd name="T37" fmla="*/ 1550 h 370"/>
                <a:gd name="T38" fmla="*/ 262 w 674"/>
                <a:gd name="T39" fmla="*/ 1672 h 370"/>
                <a:gd name="T40" fmla="*/ 223 w 674"/>
                <a:gd name="T41" fmla="*/ 1593 h 370"/>
                <a:gd name="T42" fmla="*/ 291 w 674"/>
                <a:gd name="T43" fmla="*/ 1485 h 370"/>
                <a:gd name="T44" fmla="*/ 269 w 674"/>
                <a:gd name="T45" fmla="*/ 1349 h 370"/>
                <a:gd name="T46" fmla="*/ 233 w 674"/>
                <a:gd name="T47" fmla="*/ 1349 h 370"/>
                <a:gd name="T48" fmla="*/ 262 w 674"/>
                <a:gd name="T49" fmla="*/ 962 h 370"/>
                <a:gd name="T50" fmla="*/ 213 w 674"/>
                <a:gd name="T51" fmla="*/ 854 h 370"/>
                <a:gd name="T52" fmla="*/ 96 w 674"/>
                <a:gd name="T53" fmla="*/ 814 h 370"/>
                <a:gd name="T54" fmla="*/ 18 w 674"/>
                <a:gd name="T55" fmla="*/ 768 h 370"/>
                <a:gd name="T56" fmla="*/ 10 w 674"/>
                <a:gd name="T57" fmla="*/ 675 h 370"/>
                <a:gd name="T58" fmla="*/ 96 w 674"/>
                <a:gd name="T59" fmla="*/ 639 h 370"/>
                <a:gd name="T60" fmla="*/ 2 w 674"/>
                <a:gd name="T61" fmla="*/ 609 h 370"/>
                <a:gd name="T62" fmla="*/ 12 w 674"/>
                <a:gd name="T63" fmla="*/ 479 h 370"/>
                <a:gd name="T64" fmla="*/ 197 w 674"/>
                <a:gd name="T65" fmla="*/ 427 h 370"/>
                <a:gd name="T66" fmla="*/ 257 w 674"/>
                <a:gd name="T67" fmla="*/ 293 h 370"/>
                <a:gd name="T68" fmla="*/ 351 w 674"/>
                <a:gd name="T69" fmla="*/ 181 h 370"/>
                <a:gd name="T70" fmla="*/ 482 w 674"/>
                <a:gd name="T71" fmla="*/ 196 h 370"/>
                <a:gd name="T72" fmla="*/ 581 w 674"/>
                <a:gd name="T73" fmla="*/ 112 h 370"/>
                <a:gd name="T74" fmla="*/ 750 w 674"/>
                <a:gd name="T75" fmla="*/ 69 h 370"/>
                <a:gd name="T76" fmla="*/ 854 w 674"/>
                <a:gd name="T77" fmla="*/ 2 h 370"/>
                <a:gd name="T78" fmla="*/ 973 w 674"/>
                <a:gd name="T79" fmla="*/ 59 h 370"/>
                <a:gd name="T80" fmla="*/ 973 w 674"/>
                <a:gd name="T81" fmla="*/ 154 h 370"/>
                <a:gd name="T82" fmla="*/ 1046 w 674"/>
                <a:gd name="T83" fmla="*/ 181 h 370"/>
                <a:gd name="T84" fmla="*/ 1232 w 674"/>
                <a:gd name="T85" fmla="*/ 264 h 370"/>
                <a:gd name="T86" fmla="*/ 1128 w 674"/>
                <a:gd name="T87" fmla="*/ 310 h 370"/>
                <a:gd name="T88" fmla="*/ 1089 w 674"/>
                <a:gd name="T89" fmla="*/ 405 h 370"/>
                <a:gd name="T90" fmla="*/ 1076 w 674"/>
                <a:gd name="T91" fmla="*/ 556 h 370"/>
                <a:gd name="T92" fmla="*/ 1104 w 674"/>
                <a:gd name="T93" fmla="*/ 660 h 370"/>
                <a:gd name="T94" fmla="*/ 1020 w 674"/>
                <a:gd name="T95" fmla="*/ 727 h 370"/>
                <a:gd name="T96" fmla="*/ 1069 w 674"/>
                <a:gd name="T97" fmla="*/ 854 h 370"/>
                <a:gd name="T98" fmla="*/ 1053 w 674"/>
                <a:gd name="T99" fmla="*/ 916 h 370"/>
                <a:gd name="T100" fmla="*/ 1028 w 674"/>
                <a:gd name="T101" fmla="*/ 993 h 370"/>
                <a:gd name="T102" fmla="*/ 941 w 674"/>
                <a:gd name="T103" fmla="*/ 1091 h 370"/>
                <a:gd name="T104" fmla="*/ 989 w 674"/>
                <a:gd name="T105" fmla="*/ 1217 h 370"/>
                <a:gd name="T106" fmla="*/ 956 w 674"/>
                <a:gd name="T107" fmla="*/ 1251 h 370"/>
                <a:gd name="T108" fmla="*/ 960 w 674"/>
                <a:gd name="T109" fmla="*/ 1278 h 370"/>
                <a:gd name="T110" fmla="*/ 983 w 674"/>
                <a:gd name="T111" fmla="*/ 1485 h 370"/>
                <a:gd name="T112" fmla="*/ 922 w 674"/>
                <a:gd name="T113" fmla="*/ 1462 h 370"/>
                <a:gd name="T114" fmla="*/ 898 w 674"/>
                <a:gd name="T115" fmla="*/ 1421 h 370"/>
                <a:gd name="T116" fmla="*/ 914 w 674"/>
                <a:gd name="T117" fmla="*/ 1550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74"/>
                <a:gd name="T178" fmla="*/ 0 h 370"/>
                <a:gd name="T179" fmla="*/ 674 w 674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74" h="370">
                  <a:moveTo>
                    <a:pt x="524" y="194"/>
                  </a:moveTo>
                  <a:lnTo>
                    <a:pt x="498" y="206"/>
                  </a:lnTo>
                  <a:lnTo>
                    <a:pt x="468" y="216"/>
                  </a:lnTo>
                  <a:lnTo>
                    <a:pt x="436" y="224"/>
                  </a:lnTo>
                  <a:lnTo>
                    <a:pt x="420" y="226"/>
                  </a:lnTo>
                  <a:lnTo>
                    <a:pt x="404" y="226"/>
                  </a:lnTo>
                  <a:lnTo>
                    <a:pt x="400" y="226"/>
                  </a:lnTo>
                  <a:lnTo>
                    <a:pt x="398" y="224"/>
                  </a:lnTo>
                  <a:lnTo>
                    <a:pt x="392" y="220"/>
                  </a:lnTo>
                  <a:lnTo>
                    <a:pt x="388" y="228"/>
                  </a:lnTo>
                  <a:lnTo>
                    <a:pt x="382" y="236"/>
                  </a:lnTo>
                  <a:lnTo>
                    <a:pt x="376" y="242"/>
                  </a:lnTo>
                  <a:lnTo>
                    <a:pt x="366" y="248"/>
                  </a:lnTo>
                  <a:lnTo>
                    <a:pt x="358" y="254"/>
                  </a:lnTo>
                  <a:lnTo>
                    <a:pt x="348" y="258"/>
                  </a:lnTo>
                  <a:lnTo>
                    <a:pt x="338" y="260"/>
                  </a:lnTo>
                  <a:lnTo>
                    <a:pt x="328" y="262"/>
                  </a:lnTo>
                  <a:lnTo>
                    <a:pt x="322" y="262"/>
                  </a:lnTo>
                  <a:lnTo>
                    <a:pt x="318" y="264"/>
                  </a:lnTo>
                  <a:lnTo>
                    <a:pt x="314" y="268"/>
                  </a:lnTo>
                  <a:lnTo>
                    <a:pt x="308" y="268"/>
                  </a:lnTo>
                  <a:lnTo>
                    <a:pt x="294" y="268"/>
                  </a:lnTo>
                  <a:lnTo>
                    <a:pt x="280" y="270"/>
                  </a:lnTo>
                  <a:lnTo>
                    <a:pt x="272" y="274"/>
                  </a:lnTo>
                  <a:lnTo>
                    <a:pt x="270" y="276"/>
                  </a:lnTo>
                  <a:lnTo>
                    <a:pt x="270" y="278"/>
                  </a:lnTo>
                  <a:lnTo>
                    <a:pt x="270" y="280"/>
                  </a:lnTo>
                  <a:lnTo>
                    <a:pt x="272" y="282"/>
                  </a:lnTo>
                  <a:lnTo>
                    <a:pt x="276" y="286"/>
                  </a:lnTo>
                  <a:lnTo>
                    <a:pt x="270" y="290"/>
                  </a:lnTo>
                  <a:lnTo>
                    <a:pt x="266" y="286"/>
                  </a:lnTo>
                  <a:lnTo>
                    <a:pt x="266" y="298"/>
                  </a:lnTo>
                  <a:lnTo>
                    <a:pt x="262" y="302"/>
                  </a:lnTo>
                  <a:lnTo>
                    <a:pt x="258" y="306"/>
                  </a:lnTo>
                  <a:lnTo>
                    <a:pt x="248" y="312"/>
                  </a:lnTo>
                  <a:lnTo>
                    <a:pt x="238" y="320"/>
                  </a:lnTo>
                  <a:lnTo>
                    <a:pt x="234" y="324"/>
                  </a:lnTo>
                  <a:lnTo>
                    <a:pt x="230" y="330"/>
                  </a:lnTo>
                  <a:lnTo>
                    <a:pt x="228" y="334"/>
                  </a:lnTo>
                  <a:lnTo>
                    <a:pt x="224" y="338"/>
                  </a:lnTo>
                  <a:lnTo>
                    <a:pt x="222" y="338"/>
                  </a:lnTo>
                  <a:lnTo>
                    <a:pt x="218" y="342"/>
                  </a:lnTo>
                  <a:lnTo>
                    <a:pt x="214" y="350"/>
                  </a:lnTo>
                  <a:lnTo>
                    <a:pt x="210" y="360"/>
                  </a:lnTo>
                  <a:lnTo>
                    <a:pt x="208" y="364"/>
                  </a:lnTo>
                  <a:lnTo>
                    <a:pt x="204" y="368"/>
                  </a:lnTo>
                  <a:lnTo>
                    <a:pt x="198" y="370"/>
                  </a:lnTo>
                  <a:lnTo>
                    <a:pt x="192" y="370"/>
                  </a:lnTo>
                  <a:lnTo>
                    <a:pt x="186" y="370"/>
                  </a:lnTo>
                  <a:lnTo>
                    <a:pt x="182" y="368"/>
                  </a:lnTo>
                  <a:lnTo>
                    <a:pt x="174" y="362"/>
                  </a:lnTo>
                  <a:lnTo>
                    <a:pt x="168" y="356"/>
                  </a:lnTo>
                  <a:lnTo>
                    <a:pt x="164" y="354"/>
                  </a:lnTo>
                  <a:lnTo>
                    <a:pt x="156" y="354"/>
                  </a:lnTo>
                  <a:lnTo>
                    <a:pt x="150" y="352"/>
                  </a:lnTo>
                  <a:lnTo>
                    <a:pt x="146" y="350"/>
                  </a:lnTo>
                  <a:lnTo>
                    <a:pt x="142" y="344"/>
                  </a:lnTo>
                  <a:lnTo>
                    <a:pt x="142" y="340"/>
                  </a:lnTo>
                  <a:lnTo>
                    <a:pt x="140" y="336"/>
                  </a:lnTo>
                  <a:lnTo>
                    <a:pt x="136" y="332"/>
                  </a:lnTo>
                  <a:lnTo>
                    <a:pt x="134" y="326"/>
                  </a:lnTo>
                  <a:lnTo>
                    <a:pt x="132" y="320"/>
                  </a:lnTo>
                  <a:lnTo>
                    <a:pt x="126" y="318"/>
                  </a:lnTo>
                  <a:lnTo>
                    <a:pt x="122" y="312"/>
                  </a:lnTo>
                  <a:lnTo>
                    <a:pt x="120" y="304"/>
                  </a:lnTo>
                  <a:lnTo>
                    <a:pt x="120" y="298"/>
                  </a:lnTo>
                  <a:lnTo>
                    <a:pt x="128" y="296"/>
                  </a:lnTo>
                  <a:lnTo>
                    <a:pt x="134" y="292"/>
                  </a:lnTo>
                  <a:lnTo>
                    <a:pt x="122" y="292"/>
                  </a:lnTo>
                  <a:lnTo>
                    <a:pt x="118" y="290"/>
                  </a:lnTo>
                  <a:lnTo>
                    <a:pt x="116" y="286"/>
                  </a:lnTo>
                  <a:lnTo>
                    <a:pt x="118" y="282"/>
                  </a:lnTo>
                  <a:lnTo>
                    <a:pt x="118" y="278"/>
                  </a:lnTo>
                  <a:lnTo>
                    <a:pt x="116" y="274"/>
                  </a:lnTo>
                  <a:lnTo>
                    <a:pt x="126" y="274"/>
                  </a:lnTo>
                  <a:lnTo>
                    <a:pt x="132" y="270"/>
                  </a:lnTo>
                  <a:lnTo>
                    <a:pt x="126" y="268"/>
                  </a:lnTo>
                  <a:lnTo>
                    <a:pt x="120" y="266"/>
                  </a:lnTo>
                  <a:lnTo>
                    <a:pt x="108" y="262"/>
                  </a:lnTo>
                  <a:lnTo>
                    <a:pt x="122" y="258"/>
                  </a:lnTo>
                  <a:lnTo>
                    <a:pt x="134" y="254"/>
                  </a:lnTo>
                  <a:lnTo>
                    <a:pt x="122" y="254"/>
                  </a:lnTo>
                  <a:lnTo>
                    <a:pt x="114" y="254"/>
                  </a:lnTo>
                  <a:lnTo>
                    <a:pt x="116" y="246"/>
                  </a:lnTo>
                  <a:lnTo>
                    <a:pt x="118" y="242"/>
                  </a:lnTo>
                  <a:lnTo>
                    <a:pt x="124" y="238"/>
                  </a:lnTo>
                  <a:lnTo>
                    <a:pt x="130" y="234"/>
                  </a:lnTo>
                  <a:lnTo>
                    <a:pt x="142" y="228"/>
                  </a:lnTo>
                  <a:lnTo>
                    <a:pt x="152" y="224"/>
                  </a:lnTo>
                  <a:lnTo>
                    <a:pt x="158" y="218"/>
                  </a:lnTo>
                  <a:lnTo>
                    <a:pt x="164" y="212"/>
                  </a:lnTo>
                  <a:lnTo>
                    <a:pt x="170" y="196"/>
                  </a:lnTo>
                  <a:lnTo>
                    <a:pt x="164" y="194"/>
                  </a:lnTo>
                  <a:lnTo>
                    <a:pt x="154" y="192"/>
                  </a:lnTo>
                  <a:lnTo>
                    <a:pt x="148" y="192"/>
                  </a:lnTo>
                  <a:lnTo>
                    <a:pt x="142" y="194"/>
                  </a:lnTo>
                  <a:lnTo>
                    <a:pt x="152" y="196"/>
                  </a:lnTo>
                  <a:lnTo>
                    <a:pt x="150" y="202"/>
                  </a:lnTo>
                  <a:lnTo>
                    <a:pt x="146" y="204"/>
                  </a:lnTo>
                  <a:lnTo>
                    <a:pt x="142" y="206"/>
                  </a:lnTo>
                  <a:lnTo>
                    <a:pt x="136" y="206"/>
                  </a:lnTo>
                  <a:lnTo>
                    <a:pt x="130" y="206"/>
                  </a:lnTo>
                  <a:lnTo>
                    <a:pt x="126" y="204"/>
                  </a:lnTo>
                  <a:lnTo>
                    <a:pt x="124" y="202"/>
                  </a:lnTo>
                  <a:lnTo>
                    <a:pt x="122" y="196"/>
                  </a:lnTo>
                  <a:lnTo>
                    <a:pt x="124" y="192"/>
                  </a:lnTo>
                  <a:lnTo>
                    <a:pt x="128" y="188"/>
                  </a:lnTo>
                  <a:lnTo>
                    <a:pt x="134" y="186"/>
                  </a:lnTo>
                  <a:lnTo>
                    <a:pt x="142" y="184"/>
                  </a:lnTo>
                  <a:lnTo>
                    <a:pt x="158" y="184"/>
                  </a:lnTo>
                  <a:lnTo>
                    <a:pt x="168" y="182"/>
                  </a:lnTo>
                  <a:lnTo>
                    <a:pt x="160" y="174"/>
                  </a:lnTo>
                  <a:lnTo>
                    <a:pt x="156" y="168"/>
                  </a:lnTo>
                  <a:lnTo>
                    <a:pt x="152" y="164"/>
                  </a:lnTo>
                  <a:lnTo>
                    <a:pt x="146" y="166"/>
                  </a:lnTo>
                  <a:lnTo>
                    <a:pt x="144" y="168"/>
                  </a:lnTo>
                  <a:lnTo>
                    <a:pt x="140" y="172"/>
                  </a:lnTo>
                  <a:lnTo>
                    <a:pt x="136" y="172"/>
                  </a:lnTo>
                  <a:lnTo>
                    <a:pt x="130" y="170"/>
                  </a:lnTo>
                  <a:lnTo>
                    <a:pt x="128" y="166"/>
                  </a:lnTo>
                  <a:lnTo>
                    <a:pt x="144" y="136"/>
                  </a:lnTo>
                  <a:lnTo>
                    <a:pt x="140" y="134"/>
                  </a:lnTo>
                  <a:lnTo>
                    <a:pt x="138" y="128"/>
                  </a:lnTo>
                  <a:lnTo>
                    <a:pt x="140" y="122"/>
                  </a:lnTo>
                  <a:lnTo>
                    <a:pt x="142" y="118"/>
                  </a:lnTo>
                  <a:lnTo>
                    <a:pt x="136" y="118"/>
                  </a:lnTo>
                  <a:lnTo>
                    <a:pt x="132" y="116"/>
                  </a:lnTo>
                  <a:lnTo>
                    <a:pt x="128" y="112"/>
                  </a:lnTo>
                  <a:lnTo>
                    <a:pt x="126" y="106"/>
                  </a:lnTo>
                  <a:lnTo>
                    <a:pt x="116" y="106"/>
                  </a:lnTo>
                  <a:lnTo>
                    <a:pt x="106" y="102"/>
                  </a:lnTo>
                  <a:lnTo>
                    <a:pt x="96" y="98"/>
                  </a:lnTo>
                  <a:lnTo>
                    <a:pt x="84" y="96"/>
                  </a:lnTo>
                  <a:lnTo>
                    <a:pt x="68" y="98"/>
                  </a:lnTo>
                  <a:lnTo>
                    <a:pt x="54" y="100"/>
                  </a:lnTo>
                  <a:lnTo>
                    <a:pt x="42" y="102"/>
                  </a:lnTo>
                  <a:lnTo>
                    <a:pt x="30" y="102"/>
                  </a:lnTo>
                  <a:lnTo>
                    <a:pt x="26" y="102"/>
                  </a:lnTo>
                  <a:lnTo>
                    <a:pt x="24" y="98"/>
                  </a:lnTo>
                  <a:lnTo>
                    <a:pt x="18" y="94"/>
                  </a:lnTo>
                  <a:lnTo>
                    <a:pt x="20" y="94"/>
                  </a:lnTo>
                  <a:lnTo>
                    <a:pt x="12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4" y="82"/>
                  </a:lnTo>
                  <a:lnTo>
                    <a:pt x="20" y="80"/>
                  </a:lnTo>
                  <a:lnTo>
                    <a:pt x="40" y="82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58" y="74"/>
                  </a:lnTo>
                  <a:lnTo>
                    <a:pt x="24" y="74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4" y="62"/>
                  </a:lnTo>
                  <a:lnTo>
                    <a:pt x="12" y="60"/>
                  </a:lnTo>
                  <a:lnTo>
                    <a:pt x="26" y="60"/>
                  </a:lnTo>
                  <a:lnTo>
                    <a:pt x="46" y="60"/>
                  </a:lnTo>
                  <a:lnTo>
                    <a:pt x="72" y="58"/>
                  </a:lnTo>
                  <a:lnTo>
                    <a:pt x="96" y="54"/>
                  </a:lnTo>
                  <a:lnTo>
                    <a:pt x="106" y="52"/>
                  </a:lnTo>
                  <a:lnTo>
                    <a:pt x="112" y="48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8" y="38"/>
                  </a:lnTo>
                  <a:lnTo>
                    <a:pt x="140" y="36"/>
                  </a:lnTo>
                  <a:lnTo>
                    <a:pt x="148" y="36"/>
                  </a:lnTo>
                  <a:lnTo>
                    <a:pt x="156" y="34"/>
                  </a:lnTo>
                  <a:lnTo>
                    <a:pt x="170" y="30"/>
                  </a:lnTo>
                  <a:lnTo>
                    <a:pt x="182" y="24"/>
                  </a:lnTo>
                  <a:lnTo>
                    <a:pt x="190" y="22"/>
                  </a:lnTo>
                  <a:lnTo>
                    <a:pt x="198" y="22"/>
                  </a:lnTo>
                  <a:lnTo>
                    <a:pt x="224" y="18"/>
                  </a:lnTo>
                  <a:lnTo>
                    <a:pt x="252" y="18"/>
                  </a:lnTo>
                  <a:lnTo>
                    <a:pt x="250" y="24"/>
                  </a:lnTo>
                  <a:lnTo>
                    <a:pt x="262" y="24"/>
                  </a:lnTo>
                  <a:lnTo>
                    <a:pt x="276" y="22"/>
                  </a:lnTo>
                  <a:lnTo>
                    <a:pt x="290" y="18"/>
                  </a:lnTo>
                  <a:lnTo>
                    <a:pt x="304" y="18"/>
                  </a:lnTo>
                  <a:lnTo>
                    <a:pt x="310" y="16"/>
                  </a:lnTo>
                  <a:lnTo>
                    <a:pt x="316" y="14"/>
                  </a:lnTo>
                  <a:lnTo>
                    <a:pt x="332" y="6"/>
                  </a:lnTo>
                  <a:lnTo>
                    <a:pt x="388" y="6"/>
                  </a:lnTo>
                  <a:lnTo>
                    <a:pt x="392" y="8"/>
                  </a:lnTo>
                  <a:lnTo>
                    <a:pt x="396" y="10"/>
                  </a:lnTo>
                  <a:lnTo>
                    <a:pt x="408" y="8"/>
                  </a:lnTo>
                  <a:lnTo>
                    <a:pt x="422" y="4"/>
                  </a:lnTo>
                  <a:lnTo>
                    <a:pt x="438" y="2"/>
                  </a:lnTo>
                  <a:lnTo>
                    <a:pt x="452" y="0"/>
                  </a:lnTo>
                  <a:lnTo>
                    <a:pt x="458" y="0"/>
                  </a:lnTo>
                  <a:lnTo>
                    <a:pt x="464" y="2"/>
                  </a:lnTo>
                  <a:lnTo>
                    <a:pt x="470" y="6"/>
                  </a:lnTo>
                  <a:lnTo>
                    <a:pt x="472" y="12"/>
                  </a:lnTo>
                  <a:lnTo>
                    <a:pt x="518" y="12"/>
                  </a:lnTo>
                  <a:lnTo>
                    <a:pt x="522" y="8"/>
                  </a:lnTo>
                  <a:lnTo>
                    <a:pt x="528" y="6"/>
                  </a:lnTo>
                  <a:lnTo>
                    <a:pt x="538" y="6"/>
                  </a:lnTo>
                  <a:lnTo>
                    <a:pt x="558" y="8"/>
                  </a:lnTo>
                  <a:lnTo>
                    <a:pt x="578" y="12"/>
                  </a:lnTo>
                  <a:lnTo>
                    <a:pt x="578" y="18"/>
                  </a:lnTo>
                  <a:lnTo>
                    <a:pt x="528" y="18"/>
                  </a:lnTo>
                  <a:lnTo>
                    <a:pt x="528" y="20"/>
                  </a:lnTo>
                  <a:lnTo>
                    <a:pt x="564" y="20"/>
                  </a:lnTo>
                  <a:lnTo>
                    <a:pt x="564" y="18"/>
                  </a:lnTo>
                  <a:lnTo>
                    <a:pt x="572" y="18"/>
                  </a:lnTo>
                  <a:lnTo>
                    <a:pt x="568" y="22"/>
                  </a:lnTo>
                  <a:lnTo>
                    <a:pt x="564" y="24"/>
                  </a:lnTo>
                  <a:lnTo>
                    <a:pt x="674" y="24"/>
                  </a:lnTo>
                  <a:lnTo>
                    <a:pt x="672" y="28"/>
                  </a:lnTo>
                  <a:lnTo>
                    <a:pt x="670" y="30"/>
                  </a:lnTo>
                  <a:lnTo>
                    <a:pt x="668" y="32"/>
                  </a:lnTo>
                  <a:lnTo>
                    <a:pt x="664" y="32"/>
                  </a:lnTo>
                  <a:lnTo>
                    <a:pt x="646" y="34"/>
                  </a:lnTo>
                  <a:lnTo>
                    <a:pt x="634" y="34"/>
                  </a:lnTo>
                  <a:lnTo>
                    <a:pt x="624" y="36"/>
                  </a:lnTo>
                  <a:lnTo>
                    <a:pt x="612" y="38"/>
                  </a:lnTo>
                  <a:lnTo>
                    <a:pt x="598" y="42"/>
                  </a:lnTo>
                  <a:lnTo>
                    <a:pt x="606" y="42"/>
                  </a:lnTo>
                  <a:lnTo>
                    <a:pt x="596" y="44"/>
                  </a:lnTo>
                  <a:lnTo>
                    <a:pt x="590" y="46"/>
                  </a:lnTo>
                  <a:lnTo>
                    <a:pt x="592" y="50"/>
                  </a:lnTo>
                  <a:lnTo>
                    <a:pt x="574" y="58"/>
                  </a:lnTo>
                  <a:lnTo>
                    <a:pt x="566" y="64"/>
                  </a:lnTo>
                  <a:lnTo>
                    <a:pt x="560" y="72"/>
                  </a:lnTo>
                  <a:lnTo>
                    <a:pt x="572" y="70"/>
                  </a:lnTo>
                  <a:lnTo>
                    <a:pt x="584" y="68"/>
                  </a:lnTo>
                  <a:lnTo>
                    <a:pt x="586" y="72"/>
                  </a:lnTo>
                  <a:lnTo>
                    <a:pt x="586" y="76"/>
                  </a:lnTo>
                  <a:lnTo>
                    <a:pt x="592" y="78"/>
                  </a:lnTo>
                  <a:lnTo>
                    <a:pt x="596" y="80"/>
                  </a:lnTo>
                  <a:lnTo>
                    <a:pt x="600" y="82"/>
                  </a:lnTo>
                  <a:lnTo>
                    <a:pt x="594" y="86"/>
                  </a:lnTo>
                  <a:lnTo>
                    <a:pt x="588" y="86"/>
                  </a:lnTo>
                  <a:lnTo>
                    <a:pt x="572" y="88"/>
                  </a:lnTo>
                  <a:lnTo>
                    <a:pt x="558" y="88"/>
                  </a:lnTo>
                  <a:lnTo>
                    <a:pt x="554" y="90"/>
                  </a:lnTo>
                  <a:lnTo>
                    <a:pt x="552" y="94"/>
                  </a:lnTo>
                  <a:lnTo>
                    <a:pt x="562" y="96"/>
                  </a:lnTo>
                  <a:lnTo>
                    <a:pt x="574" y="96"/>
                  </a:lnTo>
                  <a:lnTo>
                    <a:pt x="576" y="102"/>
                  </a:lnTo>
                  <a:lnTo>
                    <a:pt x="580" y="106"/>
                  </a:lnTo>
                  <a:lnTo>
                    <a:pt x="584" y="108"/>
                  </a:lnTo>
                  <a:lnTo>
                    <a:pt x="590" y="110"/>
                  </a:lnTo>
                  <a:lnTo>
                    <a:pt x="582" y="114"/>
                  </a:lnTo>
                  <a:lnTo>
                    <a:pt x="576" y="116"/>
                  </a:lnTo>
                  <a:lnTo>
                    <a:pt x="572" y="114"/>
                  </a:lnTo>
                  <a:lnTo>
                    <a:pt x="560" y="114"/>
                  </a:lnTo>
                  <a:lnTo>
                    <a:pt x="566" y="116"/>
                  </a:lnTo>
                  <a:lnTo>
                    <a:pt x="570" y="118"/>
                  </a:lnTo>
                  <a:lnTo>
                    <a:pt x="564" y="122"/>
                  </a:lnTo>
                  <a:lnTo>
                    <a:pt x="558" y="124"/>
                  </a:lnTo>
                  <a:lnTo>
                    <a:pt x="542" y="124"/>
                  </a:lnTo>
                  <a:lnTo>
                    <a:pt x="552" y="128"/>
                  </a:lnTo>
                  <a:lnTo>
                    <a:pt x="554" y="132"/>
                  </a:lnTo>
                  <a:lnTo>
                    <a:pt x="558" y="136"/>
                  </a:lnTo>
                  <a:lnTo>
                    <a:pt x="512" y="136"/>
                  </a:lnTo>
                  <a:lnTo>
                    <a:pt x="516" y="138"/>
                  </a:lnTo>
                  <a:lnTo>
                    <a:pt x="520" y="140"/>
                  </a:lnTo>
                  <a:lnTo>
                    <a:pt x="528" y="144"/>
                  </a:lnTo>
                  <a:lnTo>
                    <a:pt x="536" y="148"/>
                  </a:lnTo>
                  <a:lnTo>
                    <a:pt x="538" y="150"/>
                  </a:lnTo>
                  <a:lnTo>
                    <a:pt x="540" y="154"/>
                  </a:lnTo>
                  <a:lnTo>
                    <a:pt x="538" y="158"/>
                  </a:lnTo>
                  <a:lnTo>
                    <a:pt x="534" y="160"/>
                  </a:lnTo>
                  <a:lnTo>
                    <a:pt x="526" y="158"/>
                  </a:lnTo>
                  <a:lnTo>
                    <a:pt x="518" y="154"/>
                  </a:lnTo>
                  <a:lnTo>
                    <a:pt x="510" y="148"/>
                  </a:lnTo>
                  <a:lnTo>
                    <a:pt x="504" y="148"/>
                  </a:lnTo>
                  <a:lnTo>
                    <a:pt x="500" y="148"/>
                  </a:lnTo>
                  <a:lnTo>
                    <a:pt x="508" y="152"/>
                  </a:lnTo>
                  <a:lnTo>
                    <a:pt x="522" y="158"/>
                  </a:lnTo>
                  <a:lnTo>
                    <a:pt x="534" y="164"/>
                  </a:lnTo>
                  <a:lnTo>
                    <a:pt x="538" y="168"/>
                  </a:lnTo>
                  <a:lnTo>
                    <a:pt x="540" y="172"/>
                  </a:lnTo>
                  <a:lnTo>
                    <a:pt x="538" y="180"/>
                  </a:lnTo>
                  <a:lnTo>
                    <a:pt x="534" y="184"/>
                  </a:lnTo>
                  <a:lnTo>
                    <a:pt x="528" y="186"/>
                  </a:lnTo>
                  <a:lnTo>
                    <a:pt x="520" y="188"/>
                  </a:lnTo>
                  <a:lnTo>
                    <a:pt x="512" y="186"/>
                  </a:lnTo>
                  <a:lnTo>
                    <a:pt x="506" y="184"/>
                  </a:lnTo>
                  <a:lnTo>
                    <a:pt x="502" y="180"/>
                  </a:lnTo>
                  <a:lnTo>
                    <a:pt x="500" y="172"/>
                  </a:lnTo>
                  <a:lnTo>
                    <a:pt x="482" y="170"/>
                  </a:lnTo>
                  <a:lnTo>
                    <a:pt x="466" y="166"/>
                  </a:lnTo>
                  <a:lnTo>
                    <a:pt x="478" y="170"/>
                  </a:lnTo>
                  <a:lnTo>
                    <a:pt x="488" y="174"/>
                  </a:lnTo>
                  <a:lnTo>
                    <a:pt x="484" y="178"/>
                  </a:lnTo>
                  <a:lnTo>
                    <a:pt x="478" y="182"/>
                  </a:lnTo>
                  <a:lnTo>
                    <a:pt x="480" y="186"/>
                  </a:lnTo>
                  <a:lnTo>
                    <a:pt x="484" y="190"/>
                  </a:lnTo>
                  <a:lnTo>
                    <a:pt x="496" y="192"/>
                  </a:lnTo>
                  <a:lnTo>
                    <a:pt x="510" y="192"/>
                  </a:lnTo>
                  <a:lnTo>
                    <a:pt x="526" y="192"/>
                  </a:lnTo>
                  <a:lnTo>
                    <a:pt x="524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69" name="Freeform 103"/>
            <p:cNvSpPr>
              <a:spLocks noChangeAspect="1"/>
            </p:cNvSpPr>
            <p:nvPr/>
          </p:nvSpPr>
          <p:spPr bwMode="auto">
            <a:xfrm>
              <a:off x="2230" y="1171"/>
              <a:ext cx="138" cy="63"/>
            </a:xfrm>
            <a:custGeom>
              <a:avLst/>
              <a:gdLst>
                <a:gd name="T0" fmla="*/ 0 w 136"/>
                <a:gd name="T1" fmla="*/ 136 h 58"/>
                <a:gd name="T2" fmla="*/ 6 w 136"/>
                <a:gd name="T3" fmla="*/ 98 h 58"/>
                <a:gd name="T4" fmla="*/ 10 w 136"/>
                <a:gd name="T5" fmla="*/ 70 h 58"/>
                <a:gd name="T6" fmla="*/ 14 w 136"/>
                <a:gd name="T7" fmla="*/ 4 h 58"/>
                <a:gd name="T8" fmla="*/ 20 w 136"/>
                <a:gd name="T9" fmla="*/ 2 h 58"/>
                <a:gd name="T10" fmla="*/ 24 w 136"/>
                <a:gd name="T11" fmla="*/ 2 h 58"/>
                <a:gd name="T12" fmla="*/ 28 w 136"/>
                <a:gd name="T13" fmla="*/ 4 h 58"/>
                <a:gd name="T14" fmla="*/ 32 w 136"/>
                <a:gd name="T15" fmla="*/ 59 h 58"/>
                <a:gd name="T16" fmla="*/ 62 w 136"/>
                <a:gd name="T17" fmla="*/ 70 h 58"/>
                <a:gd name="T18" fmla="*/ 60 w 136"/>
                <a:gd name="T19" fmla="*/ 115 h 58"/>
                <a:gd name="T20" fmla="*/ 32 w 136"/>
                <a:gd name="T21" fmla="*/ 161 h 58"/>
                <a:gd name="T22" fmla="*/ 64 w 136"/>
                <a:gd name="T23" fmla="*/ 161 h 58"/>
                <a:gd name="T24" fmla="*/ 70 w 136"/>
                <a:gd name="T25" fmla="*/ 115 h 58"/>
                <a:gd name="T26" fmla="*/ 78 w 136"/>
                <a:gd name="T27" fmla="*/ 59 h 58"/>
                <a:gd name="T28" fmla="*/ 82 w 136"/>
                <a:gd name="T29" fmla="*/ 98 h 58"/>
                <a:gd name="T30" fmla="*/ 94 w 136"/>
                <a:gd name="T31" fmla="*/ 83 h 58"/>
                <a:gd name="T32" fmla="*/ 113 w 136"/>
                <a:gd name="T33" fmla="*/ 59 h 58"/>
                <a:gd name="T34" fmla="*/ 141 w 136"/>
                <a:gd name="T35" fmla="*/ 2 h 58"/>
                <a:gd name="T36" fmla="*/ 156 w 136"/>
                <a:gd name="T37" fmla="*/ 0 h 58"/>
                <a:gd name="T38" fmla="*/ 166 w 136"/>
                <a:gd name="T39" fmla="*/ 2 h 58"/>
                <a:gd name="T40" fmla="*/ 175 w 136"/>
                <a:gd name="T41" fmla="*/ 70 h 58"/>
                <a:gd name="T42" fmla="*/ 196 w 136"/>
                <a:gd name="T43" fmla="*/ 190 h 58"/>
                <a:gd name="T44" fmla="*/ 196 w 136"/>
                <a:gd name="T45" fmla="*/ 243 h 58"/>
                <a:gd name="T46" fmla="*/ 184 w 136"/>
                <a:gd name="T47" fmla="*/ 264 h 58"/>
                <a:gd name="T48" fmla="*/ 172 w 136"/>
                <a:gd name="T49" fmla="*/ 278 h 58"/>
                <a:gd name="T50" fmla="*/ 162 w 136"/>
                <a:gd name="T51" fmla="*/ 328 h 58"/>
                <a:gd name="T52" fmla="*/ 145 w 136"/>
                <a:gd name="T53" fmla="*/ 400 h 58"/>
                <a:gd name="T54" fmla="*/ 133 w 136"/>
                <a:gd name="T55" fmla="*/ 406 h 58"/>
                <a:gd name="T56" fmla="*/ 117 w 136"/>
                <a:gd name="T57" fmla="*/ 406 h 58"/>
                <a:gd name="T58" fmla="*/ 105 w 136"/>
                <a:gd name="T59" fmla="*/ 406 h 58"/>
                <a:gd name="T60" fmla="*/ 98 w 136"/>
                <a:gd name="T61" fmla="*/ 400 h 58"/>
                <a:gd name="T62" fmla="*/ 109 w 136"/>
                <a:gd name="T63" fmla="*/ 441 h 58"/>
                <a:gd name="T64" fmla="*/ 98 w 136"/>
                <a:gd name="T65" fmla="*/ 479 h 58"/>
                <a:gd name="T66" fmla="*/ 92 w 136"/>
                <a:gd name="T67" fmla="*/ 495 h 58"/>
                <a:gd name="T68" fmla="*/ 82 w 136"/>
                <a:gd name="T69" fmla="*/ 495 h 58"/>
                <a:gd name="T70" fmla="*/ 74 w 136"/>
                <a:gd name="T71" fmla="*/ 495 h 58"/>
                <a:gd name="T72" fmla="*/ 28 w 136"/>
                <a:gd name="T73" fmla="*/ 471 h 58"/>
                <a:gd name="T74" fmla="*/ 10 w 136"/>
                <a:gd name="T75" fmla="*/ 434 h 58"/>
                <a:gd name="T76" fmla="*/ 18 w 136"/>
                <a:gd name="T77" fmla="*/ 400 h 58"/>
                <a:gd name="T78" fmla="*/ 26 w 136"/>
                <a:gd name="T79" fmla="*/ 368 h 58"/>
                <a:gd name="T80" fmla="*/ 18 w 136"/>
                <a:gd name="T81" fmla="*/ 328 h 58"/>
                <a:gd name="T82" fmla="*/ 12 w 136"/>
                <a:gd name="T83" fmla="*/ 312 h 58"/>
                <a:gd name="T84" fmla="*/ 0 w 136"/>
                <a:gd name="T85" fmla="*/ 264 h 58"/>
                <a:gd name="T86" fmla="*/ 8 w 136"/>
                <a:gd name="T87" fmla="*/ 224 h 58"/>
                <a:gd name="T88" fmla="*/ 14 w 136"/>
                <a:gd name="T89" fmla="*/ 190 h 58"/>
                <a:gd name="T90" fmla="*/ 6 w 136"/>
                <a:gd name="T91" fmla="*/ 175 h 58"/>
                <a:gd name="T92" fmla="*/ 0 w 136"/>
                <a:gd name="T93" fmla="*/ 136 h 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58"/>
                <a:gd name="T143" fmla="*/ 136 w 136"/>
                <a:gd name="T144" fmla="*/ 58 h 5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58">
                  <a:moveTo>
                    <a:pt x="0" y="16"/>
                  </a:move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38" y="18"/>
                  </a:lnTo>
                  <a:lnTo>
                    <a:pt x="44" y="14"/>
                  </a:lnTo>
                  <a:lnTo>
                    <a:pt x="52" y="6"/>
                  </a:lnTo>
                  <a:lnTo>
                    <a:pt x="56" y="12"/>
                  </a:lnTo>
                  <a:lnTo>
                    <a:pt x="68" y="10"/>
                  </a:lnTo>
                  <a:lnTo>
                    <a:pt x="82" y="6"/>
                  </a:lnTo>
                  <a:lnTo>
                    <a:pt x="96" y="2"/>
                  </a:lnTo>
                  <a:lnTo>
                    <a:pt x="104" y="0"/>
                  </a:lnTo>
                  <a:lnTo>
                    <a:pt x="114" y="2"/>
                  </a:lnTo>
                  <a:lnTo>
                    <a:pt x="122" y="8"/>
                  </a:lnTo>
                  <a:lnTo>
                    <a:pt x="136" y="22"/>
                  </a:lnTo>
                  <a:lnTo>
                    <a:pt x="136" y="28"/>
                  </a:lnTo>
                  <a:lnTo>
                    <a:pt x="128" y="30"/>
                  </a:lnTo>
                  <a:lnTo>
                    <a:pt x="120" y="32"/>
                  </a:lnTo>
                  <a:lnTo>
                    <a:pt x="110" y="38"/>
                  </a:lnTo>
                  <a:lnTo>
                    <a:pt x="98" y="46"/>
                  </a:lnTo>
                  <a:lnTo>
                    <a:pt x="92" y="48"/>
                  </a:lnTo>
                  <a:lnTo>
                    <a:pt x="84" y="48"/>
                  </a:lnTo>
                  <a:lnTo>
                    <a:pt x="78" y="48"/>
                  </a:lnTo>
                  <a:lnTo>
                    <a:pt x="72" y="46"/>
                  </a:lnTo>
                  <a:lnTo>
                    <a:pt x="80" y="52"/>
                  </a:lnTo>
                  <a:lnTo>
                    <a:pt x="72" y="56"/>
                  </a:lnTo>
                  <a:lnTo>
                    <a:pt x="66" y="58"/>
                  </a:lnTo>
                  <a:lnTo>
                    <a:pt x="56" y="58"/>
                  </a:lnTo>
                  <a:lnTo>
                    <a:pt x="48" y="58"/>
                  </a:lnTo>
                  <a:lnTo>
                    <a:pt x="28" y="54"/>
                  </a:lnTo>
                  <a:lnTo>
                    <a:pt x="10" y="50"/>
                  </a:lnTo>
                  <a:lnTo>
                    <a:pt x="18" y="46"/>
                  </a:lnTo>
                  <a:lnTo>
                    <a:pt x="26" y="42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0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6" y="2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0" name="Freeform 104"/>
            <p:cNvSpPr>
              <a:spLocks noChangeAspect="1"/>
            </p:cNvSpPr>
            <p:nvPr/>
          </p:nvSpPr>
          <p:spPr bwMode="auto">
            <a:xfrm>
              <a:off x="3282" y="2815"/>
              <a:ext cx="137" cy="293"/>
            </a:xfrm>
            <a:custGeom>
              <a:avLst/>
              <a:gdLst>
                <a:gd name="T0" fmla="*/ 58 w 134"/>
                <a:gd name="T1" fmla="*/ 763 h 270"/>
                <a:gd name="T2" fmla="*/ 66 w 134"/>
                <a:gd name="T3" fmla="*/ 695 h 270"/>
                <a:gd name="T4" fmla="*/ 80 w 134"/>
                <a:gd name="T5" fmla="*/ 613 h 270"/>
                <a:gd name="T6" fmla="*/ 104 w 134"/>
                <a:gd name="T7" fmla="*/ 613 h 270"/>
                <a:gd name="T8" fmla="*/ 127 w 134"/>
                <a:gd name="T9" fmla="*/ 590 h 270"/>
                <a:gd name="T10" fmla="*/ 165 w 134"/>
                <a:gd name="T11" fmla="*/ 288 h 270"/>
                <a:gd name="T12" fmla="*/ 177 w 134"/>
                <a:gd name="T13" fmla="*/ 253 h 270"/>
                <a:gd name="T14" fmla="*/ 193 w 134"/>
                <a:gd name="T15" fmla="*/ 233 h 270"/>
                <a:gd name="T16" fmla="*/ 201 w 134"/>
                <a:gd name="T17" fmla="*/ 112 h 270"/>
                <a:gd name="T18" fmla="*/ 210 w 134"/>
                <a:gd name="T19" fmla="*/ 0 h 270"/>
                <a:gd name="T20" fmla="*/ 213 w 134"/>
                <a:gd name="T21" fmla="*/ 155 h 270"/>
                <a:gd name="T22" fmla="*/ 233 w 134"/>
                <a:gd name="T23" fmla="*/ 474 h 270"/>
                <a:gd name="T24" fmla="*/ 237 w 134"/>
                <a:gd name="T25" fmla="*/ 613 h 270"/>
                <a:gd name="T26" fmla="*/ 230 w 134"/>
                <a:gd name="T27" fmla="*/ 665 h 270"/>
                <a:gd name="T28" fmla="*/ 223 w 134"/>
                <a:gd name="T29" fmla="*/ 640 h 270"/>
                <a:gd name="T30" fmla="*/ 213 w 134"/>
                <a:gd name="T31" fmla="*/ 613 h 270"/>
                <a:gd name="T32" fmla="*/ 210 w 134"/>
                <a:gd name="T33" fmla="*/ 709 h 270"/>
                <a:gd name="T34" fmla="*/ 213 w 134"/>
                <a:gd name="T35" fmla="*/ 775 h 270"/>
                <a:gd name="T36" fmla="*/ 217 w 134"/>
                <a:gd name="T37" fmla="*/ 828 h 270"/>
                <a:gd name="T38" fmla="*/ 203 w 134"/>
                <a:gd name="T39" fmla="*/ 964 h 270"/>
                <a:gd name="T40" fmla="*/ 154 w 134"/>
                <a:gd name="T41" fmla="*/ 1451 h 270"/>
                <a:gd name="T42" fmla="*/ 136 w 134"/>
                <a:gd name="T43" fmla="*/ 1855 h 270"/>
                <a:gd name="T44" fmla="*/ 124 w 134"/>
                <a:gd name="T45" fmla="*/ 2001 h 270"/>
                <a:gd name="T46" fmla="*/ 108 w 134"/>
                <a:gd name="T47" fmla="*/ 2162 h 270"/>
                <a:gd name="T48" fmla="*/ 76 w 134"/>
                <a:gd name="T49" fmla="*/ 2209 h 270"/>
                <a:gd name="T50" fmla="*/ 56 w 134"/>
                <a:gd name="T51" fmla="*/ 2263 h 270"/>
                <a:gd name="T52" fmla="*/ 16 w 134"/>
                <a:gd name="T53" fmla="*/ 2184 h 270"/>
                <a:gd name="T54" fmla="*/ 8 w 134"/>
                <a:gd name="T55" fmla="*/ 2068 h 270"/>
                <a:gd name="T56" fmla="*/ 0 w 134"/>
                <a:gd name="T57" fmla="*/ 1729 h 270"/>
                <a:gd name="T58" fmla="*/ 6 w 134"/>
                <a:gd name="T59" fmla="*/ 1566 h 270"/>
                <a:gd name="T60" fmla="*/ 14 w 134"/>
                <a:gd name="T61" fmla="*/ 1480 h 270"/>
                <a:gd name="T62" fmla="*/ 52 w 134"/>
                <a:gd name="T63" fmla="*/ 1309 h 270"/>
                <a:gd name="T64" fmla="*/ 52 w 134"/>
                <a:gd name="T65" fmla="*/ 1161 h 270"/>
                <a:gd name="T66" fmla="*/ 20 w 134"/>
                <a:gd name="T67" fmla="*/ 1046 h 270"/>
                <a:gd name="T68" fmla="*/ 54 w 134"/>
                <a:gd name="T69" fmla="*/ 763 h 27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270"/>
                <a:gd name="T107" fmla="*/ 134 w 134"/>
                <a:gd name="T108" fmla="*/ 270 h 27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270">
                  <a:moveTo>
                    <a:pt x="28" y="90"/>
                  </a:moveTo>
                  <a:lnTo>
                    <a:pt x="32" y="90"/>
                  </a:lnTo>
                  <a:lnTo>
                    <a:pt x="34" y="88"/>
                  </a:lnTo>
                  <a:lnTo>
                    <a:pt x="40" y="82"/>
                  </a:lnTo>
                  <a:lnTo>
                    <a:pt x="44" y="76"/>
                  </a:lnTo>
                  <a:lnTo>
                    <a:pt x="48" y="74"/>
                  </a:lnTo>
                  <a:lnTo>
                    <a:pt x="52" y="74"/>
                  </a:lnTo>
                  <a:lnTo>
                    <a:pt x="60" y="74"/>
                  </a:lnTo>
                  <a:lnTo>
                    <a:pt x="66" y="72"/>
                  </a:lnTo>
                  <a:lnTo>
                    <a:pt x="70" y="70"/>
                  </a:lnTo>
                  <a:lnTo>
                    <a:pt x="80" y="60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100" y="30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20"/>
                  </a:lnTo>
                  <a:lnTo>
                    <a:pt x="112" y="14"/>
                  </a:lnTo>
                  <a:lnTo>
                    <a:pt x="114" y="8"/>
                  </a:lnTo>
                  <a:lnTo>
                    <a:pt x="118" y="0"/>
                  </a:lnTo>
                  <a:lnTo>
                    <a:pt x="118" y="10"/>
                  </a:lnTo>
                  <a:lnTo>
                    <a:pt x="120" y="18"/>
                  </a:lnTo>
                  <a:lnTo>
                    <a:pt x="126" y="36"/>
                  </a:lnTo>
                  <a:lnTo>
                    <a:pt x="132" y="56"/>
                  </a:lnTo>
                  <a:lnTo>
                    <a:pt x="134" y="64"/>
                  </a:lnTo>
                  <a:lnTo>
                    <a:pt x="134" y="74"/>
                  </a:lnTo>
                  <a:lnTo>
                    <a:pt x="132" y="78"/>
                  </a:lnTo>
                  <a:lnTo>
                    <a:pt x="130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4" y="70"/>
                  </a:lnTo>
                  <a:lnTo>
                    <a:pt x="120" y="74"/>
                  </a:lnTo>
                  <a:lnTo>
                    <a:pt x="118" y="76"/>
                  </a:lnTo>
                  <a:lnTo>
                    <a:pt x="118" y="84"/>
                  </a:lnTo>
                  <a:lnTo>
                    <a:pt x="118" y="88"/>
                  </a:lnTo>
                  <a:lnTo>
                    <a:pt x="120" y="92"/>
                  </a:lnTo>
                  <a:lnTo>
                    <a:pt x="122" y="94"/>
                  </a:lnTo>
                  <a:lnTo>
                    <a:pt x="122" y="98"/>
                  </a:lnTo>
                  <a:lnTo>
                    <a:pt x="120" y="104"/>
                  </a:lnTo>
                  <a:lnTo>
                    <a:pt x="114" y="114"/>
                  </a:lnTo>
                  <a:lnTo>
                    <a:pt x="106" y="128"/>
                  </a:lnTo>
                  <a:lnTo>
                    <a:pt x="88" y="174"/>
                  </a:lnTo>
                  <a:lnTo>
                    <a:pt x="80" y="196"/>
                  </a:lnTo>
                  <a:lnTo>
                    <a:pt x="76" y="222"/>
                  </a:lnTo>
                  <a:lnTo>
                    <a:pt x="72" y="232"/>
                  </a:lnTo>
                  <a:lnTo>
                    <a:pt x="68" y="240"/>
                  </a:lnTo>
                  <a:lnTo>
                    <a:pt x="64" y="248"/>
                  </a:lnTo>
                  <a:lnTo>
                    <a:pt x="62" y="258"/>
                  </a:lnTo>
                  <a:lnTo>
                    <a:pt x="52" y="260"/>
                  </a:lnTo>
                  <a:lnTo>
                    <a:pt x="46" y="264"/>
                  </a:lnTo>
                  <a:lnTo>
                    <a:pt x="40" y="268"/>
                  </a:lnTo>
                  <a:lnTo>
                    <a:pt x="30" y="270"/>
                  </a:lnTo>
                  <a:lnTo>
                    <a:pt x="22" y="268"/>
                  </a:lnTo>
                  <a:lnTo>
                    <a:pt x="16" y="262"/>
                  </a:lnTo>
                  <a:lnTo>
                    <a:pt x="12" y="256"/>
                  </a:lnTo>
                  <a:lnTo>
                    <a:pt x="8" y="246"/>
                  </a:lnTo>
                  <a:lnTo>
                    <a:pt x="2" y="226"/>
                  </a:lnTo>
                  <a:lnTo>
                    <a:pt x="0" y="206"/>
                  </a:lnTo>
                  <a:lnTo>
                    <a:pt x="2" y="196"/>
                  </a:lnTo>
                  <a:lnTo>
                    <a:pt x="6" y="188"/>
                  </a:lnTo>
                  <a:lnTo>
                    <a:pt x="10" y="182"/>
                  </a:lnTo>
                  <a:lnTo>
                    <a:pt x="14" y="176"/>
                  </a:lnTo>
                  <a:lnTo>
                    <a:pt x="24" y="164"/>
                  </a:lnTo>
                  <a:lnTo>
                    <a:pt x="26" y="156"/>
                  </a:lnTo>
                  <a:lnTo>
                    <a:pt x="28" y="146"/>
                  </a:lnTo>
                  <a:lnTo>
                    <a:pt x="26" y="138"/>
                  </a:lnTo>
                  <a:lnTo>
                    <a:pt x="22" y="130"/>
                  </a:lnTo>
                  <a:lnTo>
                    <a:pt x="20" y="124"/>
                  </a:lnTo>
                  <a:lnTo>
                    <a:pt x="18" y="116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1" name="Freeform 105"/>
            <p:cNvSpPr>
              <a:spLocks noChangeAspect="1"/>
            </p:cNvSpPr>
            <p:nvPr/>
          </p:nvSpPr>
          <p:spPr bwMode="auto">
            <a:xfrm>
              <a:off x="2439" y="1315"/>
              <a:ext cx="120" cy="180"/>
            </a:xfrm>
            <a:custGeom>
              <a:avLst/>
              <a:gdLst>
                <a:gd name="T0" fmla="*/ 127 w 118"/>
                <a:gd name="T1" fmla="*/ 716 h 166"/>
                <a:gd name="T2" fmla="*/ 146 w 118"/>
                <a:gd name="T3" fmla="*/ 807 h 166"/>
                <a:gd name="T4" fmla="*/ 148 w 118"/>
                <a:gd name="T5" fmla="*/ 892 h 166"/>
                <a:gd name="T6" fmla="*/ 148 w 118"/>
                <a:gd name="T7" fmla="*/ 961 h 166"/>
                <a:gd name="T8" fmla="*/ 172 w 118"/>
                <a:gd name="T9" fmla="*/ 912 h 166"/>
                <a:gd name="T10" fmla="*/ 181 w 118"/>
                <a:gd name="T11" fmla="*/ 995 h 166"/>
                <a:gd name="T12" fmla="*/ 172 w 118"/>
                <a:gd name="T13" fmla="*/ 1079 h 166"/>
                <a:gd name="T14" fmla="*/ 157 w 118"/>
                <a:gd name="T15" fmla="*/ 1154 h 166"/>
                <a:gd name="T16" fmla="*/ 172 w 118"/>
                <a:gd name="T17" fmla="*/ 1177 h 166"/>
                <a:gd name="T18" fmla="*/ 163 w 118"/>
                <a:gd name="T19" fmla="*/ 1251 h 166"/>
                <a:gd name="T20" fmla="*/ 139 w 118"/>
                <a:gd name="T21" fmla="*/ 1276 h 166"/>
                <a:gd name="T22" fmla="*/ 80 w 118"/>
                <a:gd name="T23" fmla="*/ 1276 h 166"/>
                <a:gd name="T24" fmla="*/ 70 w 118"/>
                <a:gd name="T25" fmla="*/ 1315 h 166"/>
                <a:gd name="T26" fmla="*/ 62 w 118"/>
                <a:gd name="T27" fmla="*/ 1351 h 166"/>
                <a:gd name="T28" fmla="*/ 20 w 118"/>
                <a:gd name="T29" fmla="*/ 1359 h 166"/>
                <a:gd name="T30" fmla="*/ 16 w 118"/>
                <a:gd name="T31" fmla="*/ 1315 h 166"/>
                <a:gd name="T32" fmla="*/ 26 w 118"/>
                <a:gd name="T33" fmla="*/ 1251 h 166"/>
                <a:gd name="T34" fmla="*/ 72 w 118"/>
                <a:gd name="T35" fmla="*/ 1190 h 166"/>
                <a:gd name="T36" fmla="*/ 80 w 118"/>
                <a:gd name="T37" fmla="*/ 1137 h 166"/>
                <a:gd name="T38" fmla="*/ 26 w 118"/>
                <a:gd name="T39" fmla="*/ 1095 h 166"/>
                <a:gd name="T40" fmla="*/ 28 w 118"/>
                <a:gd name="T41" fmla="*/ 995 h 166"/>
                <a:gd name="T42" fmla="*/ 64 w 118"/>
                <a:gd name="T43" fmla="*/ 912 h 166"/>
                <a:gd name="T44" fmla="*/ 66 w 118"/>
                <a:gd name="T45" fmla="*/ 875 h 166"/>
                <a:gd name="T46" fmla="*/ 78 w 118"/>
                <a:gd name="T47" fmla="*/ 785 h 166"/>
                <a:gd name="T48" fmla="*/ 70 w 118"/>
                <a:gd name="T49" fmla="*/ 710 h 166"/>
                <a:gd name="T50" fmla="*/ 70 w 118"/>
                <a:gd name="T51" fmla="*/ 621 h 166"/>
                <a:gd name="T52" fmla="*/ 68 w 118"/>
                <a:gd name="T53" fmla="*/ 558 h 166"/>
                <a:gd name="T54" fmla="*/ 16 w 118"/>
                <a:gd name="T55" fmla="*/ 514 h 166"/>
                <a:gd name="T56" fmla="*/ 12 w 118"/>
                <a:gd name="T57" fmla="*/ 441 h 166"/>
                <a:gd name="T58" fmla="*/ 6 w 118"/>
                <a:gd name="T59" fmla="*/ 407 h 166"/>
                <a:gd name="T60" fmla="*/ 6 w 118"/>
                <a:gd name="T61" fmla="*/ 277 h 166"/>
                <a:gd name="T62" fmla="*/ 10 w 118"/>
                <a:gd name="T63" fmla="*/ 181 h 166"/>
                <a:gd name="T64" fmla="*/ 66 w 118"/>
                <a:gd name="T65" fmla="*/ 4 h 166"/>
                <a:gd name="T66" fmla="*/ 78 w 118"/>
                <a:gd name="T67" fmla="*/ 69 h 166"/>
                <a:gd name="T68" fmla="*/ 72 w 118"/>
                <a:gd name="T69" fmla="*/ 154 h 166"/>
                <a:gd name="T70" fmla="*/ 76 w 118"/>
                <a:gd name="T71" fmla="*/ 196 h 166"/>
                <a:gd name="T72" fmla="*/ 91 w 118"/>
                <a:gd name="T73" fmla="*/ 213 h 166"/>
                <a:gd name="T74" fmla="*/ 88 w 118"/>
                <a:gd name="T75" fmla="*/ 325 h 166"/>
                <a:gd name="T76" fmla="*/ 84 w 118"/>
                <a:gd name="T77" fmla="*/ 407 h 166"/>
                <a:gd name="T78" fmla="*/ 95 w 118"/>
                <a:gd name="T79" fmla="*/ 573 h 166"/>
                <a:gd name="T80" fmla="*/ 115 w 118"/>
                <a:gd name="T81" fmla="*/ 656 h 1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8"/>
                <a:gd name="T124" fmla="*/ 0 h 166"/>
                <a:gd name="T125" fmla="*/ 118 w 118"/>
                <a:gd name="T126" fmla="*/ 166 h 1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8" h="166">
                  <a:moveTo>
                    <a:pt x="76" y="80"/>
                  </a:moveTo>
                  <a:lnTo>
                    <a:pt x="82" y="88"/>
                  </a:lnTo>
                  <a:lnTo>
                    <a:pt x="88" y="92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102" y="114"/>
                  </a:lnTo>
                  <a:lnTo>
                    <a:pt x="112" y="112"/>
                  </a:lnTo>
                  <a:lnTo>
                    <a:pt x="116" y="118"/>
                  </a:lnTo>
                  <a:lnTo>
                    <a:pt x="118" y="122"/>
                  </a:lnTo>
                  <a:lnTo>
                    <a:pt x="116" y="128"/>
                  </a:lnTo>
                  <a:lnTo>
                    <a:pt x="112" y="132"/>
                  </a:lnTo>
                  <a:lnTo>
                    <a:pt x="100" y="138"/>
                  </a:lnTo>
                  <a:lnTo>
                    <a:pt x="102" y="140"/>
                  </a:lnTo>
                  <a:lnTo>
                    <a:pt x="106" y="142"/>
                  </a:lnTo>
                  <a:lnTo>
                    <a:pt x="112" y="144"/>
                  </a:lnTo>
                  <a:lnTo>
                    <a:pt x="110" y="148"/>
                  </a:lnTo>
                  <a:lnTo>
                    <a:pt x="106" y="152"/>
                  </a:lnTo>
                  <a:lnTo>
                    <a:pt x="98" y="156"/>
                  </a:lnTo>
                  <a:lnTo>
                    <a:pt x="88" y="156"/>
                  </a:lnTo>
                  <a:lnTo>
                    <a:pt x="70" y="156"/>
                  </a:lnTo>
                  <a:lnTo>
                    <a:pt x="54" y="156"/>
                  </a:lnTo>
                  <a:lnTo>
                    <a:pt x="44" y="156"/>
                  </a:lnTo>
                  <a:lnTo>
                    <a:pt x="44" y="160"/>
                  </a:lnTo>
                  <a:lnTo>
                    <a:pt x="44" y="164"/>
                  </a:lnTo>
                  <a:lnTo>
                    <a:pt x="36" y="164"/>
                  </a:lnTo>
                  <a:lnTo>
                    <a:pt x="28" y="166"/>
                  </a:lnTo>
                  <a:lnTo>
                    <a:pt x="20" y="166"/>
                  </a:lnTo>
                  <a:lnTo>
                    <a:pt x="14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6" y="152"/>
                  </a:lnTo>
                  <a:lnTo>
                    <a:pt x="32" y="150"/>
                  </a:lnTo>
                  <a:lnTo>
                    <a:pt x="46" y="146"/>
                  </a:lnTo>
                  <a:lnTo>
                    <a:pt x="50" y="142"/>
                  </a:lnTo>
                  <a:lnTo>
                    <a:pt x="54" y="138"/>
                  </a:lnTo>
                  <a:lnTo>
                    <a:pt x="34" y="136"/>
                  </a:lnTo>
                  <a:lnTo>
                    <a:pt x="26" y="134"/>
                  </a:lnTo>
                  <a:lnTo>
                    <a:pt x="20" y="132"/>
                  </a:lnTo>
                  <a:lnTo>
                    <a:pt x="28" y="122"/>
                  </a:lnTo>
                  <a:lnTo>
                    <a:pt x="38" y="116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40" y="106"/>
                  </a:lnTo>
                  <a:lnTo>
                    <a:pt x="42" y="102"/>
                  </a:lnTo>
                  <a:lnTo>
                    <a:pt x="52" y="96"/>
                  </a:lnTo>
                  <a:lnTo>
                    <a:pt x="46" y="90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44" y="76"/>
                  </a:lnTo>
                  <a:lnTo>
                    <a:pt x="46" y="74"/>
                  </a:lnTo>
                  <a:lnTo>
                    <a:pt x="42" y="68"/>
                  </a:lnTo>
                  <a:lnTo>
                    <a:pt x="40" y="62"/>
                  </a:lnTo>
                  <a:lnTo>
                    <a:pt x="16" y="62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6" y="5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46" y="18"/>
                  </a:lnTo>
                  <a:lnTo>
                    <a:pt x="40" y="22"/>
                  </a:lnTo>
                  <a:lnTo>
                    <a:pt x="50" y="24"/>
                  </a:lnTo>
                  <a:lnTo>
                    <a:pt x="58" y="24"/>
                  </a:lnTo>
                  <a:lnTo>
                    <a:pt x="64" y="26"/>
                  </a:lnTo>
                  <a:lnTo>
                    <a:pt x="70" y="28"/>
                  </a:lnTo>
                  <a:lnTo>
                    <a:pt x="62" y="40"/>
                  </a:lnTo>
                  <a:lnTo>
                    <a:pt x="58" y="44"/>
                  </a:lnTo>
                  <a:lnTo>
                    <a:pt x="58" y="50"/>
                  </a:lnTo>
                  <a:lnTo>
                    <a:pt x="60" y="60"/>
                  </a:lnTo>
                  <a:lnTo>
                    <a:pt x="66" y="70"/>
                  </a:lnTo>
                  <a:lnTo>
                    <a:pt x="80" y="88"/>
                  </a:lnTo>
                  <a:lnTo>
                    <a:pt x="76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2" name="Freeform 106"/>
            <p:cNvSpPr>
              <a:spLocks noChangeAspect="1"/>
            </p:cNvSpPr>
            <p:nvPr/>
          </p:nvSpPr>
          <p:spPr bwMode="auto">
            <a:xfrm>
              <a:off x="2385" y="1392"/>
              <a:ext cx="65" cy="74"/>
            </a:xfrm>
            <a:custGeom>
              <a:avLst/>
              <a:gdLst>
                <a:gd name="T0" fmla="*/ 60 w 64"/>
                <a:gd name="T1" fmla="*/ 176 h 68"/>
                <a:gd name="T2" fmla="*/ 60 w 64"/>
                <a:gd name="T3" fmla="*/ 4 h 68"/>
                <a:gd name="T4" fmla="*/ 60 w 64"/>
                <a:gd name="T5" fmla="*/ 2 h 68"/>
                <a:gd name="T6" fmla="*/ 64 w 64"/>
                <a:gd name="T7" fmla="*/ 0 h 68"/>
                <a:gd name="T8" fmla="*/ 74 w 64"/>
                <a:gd name="T9" fmla="*/ 0 h 68"/>
                <a:gd name="T10" fmla="*/ 86 w 64"/>
                <a:gd name="T11" fmla="*/ 0 h 68"/>
                <a:gd name="T12" fmla="*/ 90 w 64"/>
                <a:gd name="T13" fmla="*/ 2 h 68"/>
                <a:gd name="T14" fmla="*/ 90 w 64"/>
                <a:gd name="T15" fmla="*/ 63 h 68"/>
                <a:gd name="T16" fmla="*/ 88 w 64"/>
                <a:gd name="T17" fmla="*/ 125 h 68"/>
                <a:gd name="T18" fmla="*/ 84 w 64"/>
                <a:gd name="T19" fmla="*/ 162 h 68"/>
                <a:gd name="T20" fmla="*/ 80 w 64"/>
                <a:gd name="T21" fmla="*/ 176 h 68"/>
                <a:gd name="T22" fmla="*/ 78 w 64"/>
                <a:gd name="T23" fmla="*/ 209 h 68"/>
                <a:gd name="T24" fmla="*/ 80 w 64"/>
                <a:gd name="T25" fmla="*/ 247 h 68"/>
                <a:gd name="T26" fmla="*/ 82 w 64"/>
                <a:gd name="T27" fmla="*/ 291 h 68"/>
                <a:gd name="T28" fmla="*/ 84 w 64"/>
                <a:gd name="T29" fmla="*/ 308 h 68"/>
                <a:gd name="T30" fmla="*/ 86 w 64"/>
                <a:gd name="T31" fmla="*/ 345 h 68"/>
                <a:gd name="T32" fmla="*/ 84 w 64"/>
                <a:gd name="T33" fmla="*/ 397 h 68"/>
                <a:gd name="T34" fmla="*/ 80 w 64"/>
                <a:gd name="T35" fmla="*/ 432 h 68"/>
                <a:gd name="T36" fmla="*/ 68 w 64"/>
                <a:gd name="T37" fmla="*/ 526 h 68"/>
                <a:gd name="T38" fmla="*/ 26 w 64"/>
                <a:gd name="T39" fmla="*/ 587 h 68"/>
                <a:gd name="T40" fmla="*/ 18 w 64"/>
                <a:gd name="T41" fmla="*/ 616 h 68"/>
                <a:gd name="T42" fmla="*/ 12 w 64"/>
                <a:gd name="T43" fmla="*/ 616 h 68"/>
                <a:gd name="T44" fmla="*/ 8 w 64"/>
                <a:gd name="T45" fmla="*/ 616 h 68"/>
                <a:gd name="T46" fmla="*/ 4 w 64"/>
                <a:gd name="T47" fmla="*/ 587 h 68"/>
                <a:gd name="T48" fmla="*/ 0 w 64"/>
                <a:gd name="T49" fmla="*/ 535 h 68"/>
                <a:gd name="T50" fmla="*/ 2 w 64"/>
                <a:gd name="T51" fmla="*/ 486 h 68"/>
                <a:gd name="T52" fmla="*/ 6 w 64"/>
                <a:gd name="T53" fmla="*/ 447 h 68"/>
                <a:gd name="T54" fmla="*/ 16 w 64"/>
                <a:gd name="T55" fmla="*/ 378 h 68"/>
                <a:gd name="T56" fmla="*/ 8 w 64"/>
                <a:gd name="T57" fmla="*/ 319 h 68"/>
                <a:gd name="T58" fmla="*/ 2 w 64"/>
                <a:gd name="T59" fmla="*/ 291 h 68"/>
                <a:gd name="T60" fmla="*/ 6 w 64"/>
                <a:gd name="T61" fmla="*/ 247 h 68"/>
                <a:gd name="T62" fmla="*/ 4 w 64"/>
                <a:gd name="T63" fmla="*/ 176 h 68"/>
                <a:gd name="T64" fmla="*/ 12 w 64"/>
                <a:gd name="T65" fmla="*/ 162 h 68"/>
                <a:gd name="T66" fmla="*/ 22 w 64"/>
                <a:gd name="T67" fmla="*/ 148 h 68"/>
                <a:gd name="T68" fmla="*/ 28 w 64"/>
                <a:gd name="T69" fmla="*/ 162 h 68"/>
                <a:gd name="T70" fmla="*/ 60 w 64"/>
                <a:gd name="T71" fmla="*/ 176 h 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8"/>
                <a:gd name="T110" fmla="*/ 64 w 64"/>
                <a:gd name="T111" fmla="*/ 68 h 6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8">
                  <a:moveTo>
                    <a:pt x="34" y="20"/>
                  </a:moveTo>
                  <a:lnTo>
                    <a:pt x="34" y="4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6"/>
                  </a:lnTo>
                  <a:lnTo>
                    <a:pt x="62" y="14"/>
                  </a:lnTo>
                  <a:lnTo>
                    <a:pt x="58" y="18"/>
                  </a:lnTo>
                  <a:lnTo>
                    <a:pt x="54" y="20"/>
                  </a:lnTo>
                  <a:lnTo>
                    <a:pt x="52" y="24"/>
                  </a:lnTo>
                  <a:lnTo>
                    <a:pt x="54" y="28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60" y="38"/>
                  </a:lnTo>
                  <a:lnTo>
                    <a:pt x="58" y="44"/>
                  </a:lnTo>
                  <a:lnTo>
                    <a:pt x="54" y="48"/>
                  </a:lnTo>
                  <a:lnTo>
                    <a:pt x="42" y="58"/>
                  </a:lnTo>
                  <a:lnTo>
                    <a:pt x="26" y="66"/>
                  </a:lnTo>
                  <a:lnTo>
                    <a:pt x="18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6" y="50"/>
                  </a:lnTo>
                  <a:lnTo>
                    <a:pt x="16" y="42"/>
                  </a:lnTo>
                  <a:lnTo>
                    <a:pt x="8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4" y="20"/>
                  </a:lnTo>
                  <a:lnTo>
                    <a:pt x="12" y="18"/>
                  </a:lnTo>
                  <a:lnTo>
                    <a:pt x="22" y="16"/>
                  </a:lnTo>
                  <a:lnTo>
                    <a:pt x="28" y="18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3" name="Freeform 107"/>
            <p:cNvSpPr>
              <a:spLocks noChangeAspect="1"/>
            </p:cNvSpPr>
            <p:nvPr/>
          </p:nvSpPr>
          <p:spPr bwMode="auto">
            <a:xfrm>
              <a:off x="3130" y="1766"/>
              <a:ext cx="105" cy="104"/>
            </a:xfrm>
            <a:custGeom>
              <a:avLst/>
              <a:gdLst>
                <a:gd name="T0" fmla="*/ 0 w 102"/>
                <a:gd name="T1" fmla="*/ 705 h 96"/>
                <a:gd name="T2" fmla="*/ 10 w 102"/>
                <a:gd name="T3" fmla="*/ 749 h 96"/>
                <a:gd name="T4" fmla="*/ 16 w 102"/>
                <a:gd name="T5" fmla="*/ 772 h 96"/>
                <a:gd name="T6" fmla="*/ 46 w 102"/>
                <a:gd name="T7" fmla="*/ 772 h 96"/>
                <a:gd name="T8" fmla="*/ 48 w 102"/>
                <a:gd name="T9" fmla="*/ 772 h 96"/>
                <a:gd name="T10" fmla="*/ 184 w 102"/>
                <a:gd name="T11" fmla="*/ 466 h 96"/>
                <a:gd name="T12" fmla="*/ 184 w 102"/>
                <a:gd name="T13" fmla="*/ 397 h 96"/>
                <a:gd name="T14" fmla="*/ 184 w 102"/>
                <a:gd name="T15" fmla="*/ 364 h 96"/>
                <a:gd name="T16" fmla="*/ 188 w 102"/>
                <a:gd name="T17" fmla="*/ 310 h 96"/>
                <a:gd name="T18" fmla="*/ 191 w 102"/>
                <a:gd name="T19" fmla="*/ 244 h 96"/>
                <a:gd name="T20" fmla="*/ 188 w 102"/>
                <a:gd name="T21" fmla="*/ 225 h 96"/>
                <a:gd name="T22" fmla="*/ 184 w 102"/>
                <a:gd name="T23" fmla="*/ 192 h 96"/>
                <a:gd name="T24" fmla="*/ 188 w 102"/>
                <a:gd name="T25" fmla="*/ 150 h 96"/>
                <a:gd name="T26" fmla="*/ 191 w 102"/>
                <a:gd name="T27" fmla="*/ 127 h 96"/>
                <a:gd name="T28" fmla="*/ 200 w 102"/>
                <a:gd name="T29" fmla="*/ 127 h 96"/>
                <a:gd name="T30" fmla="*/ 215 w 102"/>
                <a:gd name="T31" fmla="*/ 56 h 96"/>
                <a:gd name="T32" fmla="*/ 215 w 102"/>
                <a:gd name="T33" fmla="*/ 0 h 96"/>
                <a:gd name="T34" fmla="*/ 195 w 102"/>
                <a:gd name="T35" fmla="*/ 4 h 96"/>
                <a:gd name="T36" fmla="*/ 169 w 102"/>
                <a:gd name="T37" fmla="*/ 56 h 96"/>
                <a:gd name="T38" fmla="*/ 154 w 102"/>
                <a:gd name="T39" fmla="*/ 4 h 96"/>
                <a:gd name="T40" fmla="*/ 146 w 102"/>
                <a:gd name="T41" fmla="*/ 4 h 96"/>
                <a:gd name="T42" fmla="*/ 138 w 102"/>
                <a:gd name="T43" fmla="*/ 56 h 96"/>
                <a:gd name="T44" fmla="*/ 126 w 102"/>
                <a:gd name="T45" fmla="*/ 78 h 96"/>
                <a:gd name="T46" fmla="*/ 119 w 102"/>
                <a:gd name="T47" fmla="*/ 92 h 96"/>
                <a:gd name="T48" fmla="*/ 107 w 102"/>
                <a:gd name="T49" fmla="*/ 92 h 96"/>
                <a:gd name="T50" fmla="*/ 89 w 102"/>
                <a:gd name="T51" fmla="*/ 78 h 96"/>
                <a:gd name="T52" fmla="*/ 76 w 102"/>
                <a:gd name="T53" fmla="*/ 66 h 96"/>
                <a:gd name="T54" fmla="*/ 64 w 102"/>
                <a:gd name="T55" fmla="*/ 78 h 96"/>
                <a:gd name="T56" fmla="*/ 52 w 102"/>
                <a:gd name="T57" fmla="*/ 92 h 96"/>
                <a:gd name="T58" fmla="*/ 44 w 102"/>
                <a:gd name="T59" fmla="*/ 78 h 96"/>
                <a:gd name="T60" fmla="*/ 14 w 102"/>
                <a:gd name="T61" fmla="*/ 78 h 96"/>
                <a:gd name="T62" fmla="*/ 12 w 102"/>
                <a:gd name="T63" fmla="*/ 56 h 96"/>
                <a:gd name="T64" fmla="*/ 8 w 102"/>
                <a:gd name="T65" fmla="*/ 56 h 96"/>
                <a:gd name="T66" fmla="*/ 8 w 102"/>
                <a:gd name="T67" fmla="*/ 192 h 96"/>
                <a:gd name="T68" fmla="*/ 2 w 102"/>
                <a:gd name="T69" fmla="*/ 208 h 96"/>
                <a:gd name="T70" fmla="*/ 4 w 102"/>
                <a:gd name="T71" fmla="*/ 264 h 96"/>
                <a:gd name="T72" fmla="*/ 2 w 102"/>
                <a:gd name="T73" fmla="*/ 397 h 96"/>
                <a:gd name="T74" fmla="*/ 14 w 102"/>
                <a:gd name="T75" fmla="*/ 430 h 96"/>
                <a:gd name="T76" fmla="*/ 10 w 102"/>
                <a:gd name="T77" fmla="*/ 512 h 96"/>
                <a:gd name="T78" fmla="*/ 6 w 102"/>
                <a:gd name="T79" fmla="*/ 544 h 96"/>
                <a:gd name="T80" fmla="*/ 2 w 102"/>
                <a:gd name="T81" fmla="*/ 544 h 96"/>
                <a:gd name="T82" fmla="*/ 4 w 102"/>
                <a:gd name="T83" fmla="*/ 560 h 96"/>
                <a:gd name="T84" fmla="*/ 6 w 102"/>
                <a:gd name="T85" fmla="*/ 589 h 96"/>
                <a:gd name="T86" fmla="*/ 4 w 102"/>
                <a:gd name="T87" fmla="*/ 638 h 96"/>
                <a:gd name="T88" fmla="*/ 0 w 102"/>
                <a:gd name="T89" fmla="*/ 658 h 96"/>
                <a:gd name="T90" fmla="*/ 0 w 102"/>
                <a:gd name="T91" fmla="*/ 705 h 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2"/>
                <a:gd name="T139" fmla="*/ 0 h 96"/>
                <a:gd name="T140" fmla="*/ 102 w 102"/>
                <a:gd name="T141" fmla="*/ 96 h 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2" h="96">
                  <a:moveTo>
                    <a:pt x="0" y="88"/>
                  </a:moveTo>
                  <a:lnTo>
                    <a:pt x="10" y="92"/>
                  </a:lnTo>
                  <a:lnTo>
                    <a:pt x="16" y="96"/>
                  </a:lnTo>
                  <a:lnTo>
                    <a:pt x="20" y="96"/>
                  </a:lnTo>
                  <a:lnTo>
                    <a:pt x="22" y="96"/>
                  </a:lnTo>
                  <a:lnTo>
                    <a:pt x="86" y="58"/>
                  </a:lnTo>
                  <a:lnTo>
                    <a:pt x="86" y="50"/>
                  </a:lnTo>
                  <a:lnTo>
                    <a:pt x="86" y="44"/>
                  </a:lnTo>
                  <a:lnTo>
                    <a:pt x="88" y="38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4" y="16"/>
                  </a:lnTo>
                  <a:lnTo>
                    <a:pt x="102" y="6"/>
                  </a:lnTo>
                  <a:lnTo>
                    <a:pt x="102" y="0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6" y="6"/>
                  </a:lnTo>
                  <a:lnTo>
                    <a:pt x="60" y="10"/>
                  </a:lnTo>
                  <a:lnTo>
                    <a:pt x="56" y="12"/>
                  </a:lnTo>
                  <a:lnTo>
                    <a:pt x="50" y="12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6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6"/>
                  </a:lnTo>
                  <a:lnTo>
                    <a:pt x="8" y="24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2" y="50"/>
                  </a:lnTo>
                  <a:lnTo>
                    <a:pt x="14" y="54"/>
                  </a:lnTo>
                  <a:lnTo>
                    <a:pt x="10" y="64"/>
                  </a:lnTo>
                  <a:lnTo>
                    <a:pt x="6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2"/>
                  </a:lnTo>
                  <a:lnTo>
                    <a:pt x="4" y="78"/>
                  </a:lnTo>
                  <a:lnTo>
                    <a:pt x="0" y="82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4" name="Freeform 108"/>
            <p:cNvSpPr>
              <a:spLocks noChangeAspect="1"/>
            </p:cNvSpPr>
            <p:nvPr/>
          </p:nvSpPr>
          <p:spPr bwMode="auto">
            <a:xfrm>
              <a:off x="3186" y="1764"/>
              <a:ext cx="169" cy="176"/>
            </a:xfrm>
            <a:custGeom>
              <a:avLst/>
              <a:gdLst>
                <a:gd name="T0" fmla="*/ 72 w 166"/>
                <a:gd name="T1" fmla="*/ 2 h 162"/>
                <a:gd name="T2" fmla="*/ 101 w 166"/>
                <a:gd name="T3" fmla="*/ 2 h 162"/>
                <a:gd name="T4" fmla="*/ 109 w 166"/>
                <a:gd name="T5" fmla="*/ 0 h 162"/>
                <a:gd name="T6" fmla="*/ 121 w 166"/>
                <a:gd name="T7" fmla="*/ 2 h 162"/>
                <a:gd name="T8" fmla="*/ 133 w 166"/>
                <a:gd name="T9" fmla="*/ 2 h 162"/>
                <a:gd name="T10" fmla="*/ 138 w 166"/>
                <a:gd name="T11" fmla="*/ 115 h 162"/>
                <a:gd name="T12" fmla="*/ 149 w 166"/>
                <a:gd name="T13" fmla="*/ 190 h 162"/>
                <a:gd name="T14" fmla="*/ 164 w 166"/>
                <a:gd name="T15" fmla="*/ 224 h 162"/>
                <a:gd name="T16" fmla="*/ 182 w 166"/>
                <a:gd name="T17" fmla="*/ 264 h 162"/>
                <a:gd name="T18" fmla="*/ 173 w 166"/>
                <a:gd name="T19" fmla="*/ 374 h 162"/>
                <a:gd name="T20" fmla="*/ 170 w 166"/>
                <a:gd name="T21" fmla="*/ 441 h 162"/>
                <a:gd name="T22" fmla="*/ 167 w 166"/>
                <a:gd name="T23" fmla="*/ 519 h 162"/>
                <a:gd name="T24" fmla="*/ 170 w 166"/>
                <a:gd name="T25" fmla="*/ 584 h 162"/>
                <a:gd name="T26" fmla="*/ 173 w 166"/>
                <a:gd name="T27" fmla="*/ 634 h 162"/>
                <a:gd name="T28" fmla="*/ 182 w 166"/>
                <a:gd name="T29" fmla="*/ 689 h 162"/>
                <a:gd name="T30" fmla="*/ 188 w 166"/>
                <a:gd name="T31" fmla="*/ 724 h 162"/>
                <a:gd name="T32" fmla="*/ 210 w 166"/>
                <a:gd name="T33" fmla="*/ 788 h 162"/>
                <a:gd name="T34" fmla="*/ 228 w 166"/>
                <a:gd name="T35" fmla="*/ 856 h 162"/>
                <a:gd name="T36" fmla="*/ 234 w 166"/>
                <a:gd name="T37" fmla="*/ 912 h 162"/>
                <a:gd name="T38" fmla="*/ 234 w 166"/>
                <a:gd name="T39" fmla="*/ 948 h 162"/>
                <a:gd name="T40" fmla="*/ 236 w 166"/>
                <a:gd name="T41" fmla="*/ 1030 h 162"/>
                <a:gd name="T42" fmla="*/ 242 w 166"/>
                <a:gd name="T43" fmla="*/ 1093 h 162"/>
                <a:gd name="T44" fmla="*/ 250 w 166"/>
                <a:gd name="T45" fmla="*/ 1131 h 162"/>
                <a:gd name="T46" fmla="*/ 256 w 166"/>
                <a:gd name="T47" fmla="*/ 1176 h 162"/>
                <a:gd name="T48" fmla="*/ 262 w 166"/>
                <a:gd name="T49" fmla="*/ 1219 h 162"/>
                <a:gd name="T50" fmla="*/ 256 w 166"/>
                <a:gd name="T51" fmla="*/ 1231 h 162"/>
                <a:gd name="T52" fmla="*/ 250 w 166"/>
                <a:gd name="T53" fmla="*/ 1219 h 162"/>
                <a:gd name="T54" fmla="*/ 242 w 166"/>
                <a:gd name="T55" fmla="*/ 1219 h 162"/>
                <a:gd name="T56" fmla="*/ 236 w 166"/>
                <a:gd name="T57" fmla="*/ 1219 h 162"/>
                <a:gd name="T58" fmla="*/ 231 w 166"/>
                <a:gd name="T59" fmla="*/ 1271 h 162"/>
                <a:gd name="T60" fmla="*/ 226 w 166"/>
                <a:gd name="T61" fmla="*/ 1304 h 162"/>
                <a:gd name="T62" fmla="*/ 218 w 166"/>
                <a:gd name="T63" fmla="*/ 1401 h 162"/>
                <a:gd name="T64" fmla="*/ 167 w 166"/>
                <a:gd name="T65" fmla="*/ 1401 h 162"/>
                <a:gd name="T66" fmla="*/ 138 w 166"/>
                <a:gd name="T67" fmla="*/ 1294 h 162"/>
                <a:gd name="T68" fmla="*/ 138 w 166"/>
                <a:gd name="T69" fmla="*/ 1200 h 162"/>
                <a:gd name="T70" fmla="*/ 129 w 166"/>
                <a:gd name="T71" fmla="*/ 1191 h 162"/>
                <a:gd name="T72" fmla="*/ 121 w 166"/>
                <a:gd name="T73" fmla="*/ 1176 h 162"/>
                <a:gd name="T74" fmla="*/ 113 w 166"/>
                <a:gd name="T75" fmla="*/ 1131 h 162"/>
                <a:gd name="T76" fmla="*/ 105 w 166"/>
                <a:gd name="T77" fmla="*/ 1119 h 162"/>
                <a:gd name="T78" fmla="*/ 8 w 166"/>
                <a:gd name="T79" fmla="*/ 912 h 162"/>
                <a:gd name="T80" fmla="*/ 0 w 166"/>
                <a:gd name="T81" fmla="*/ 689 h 162"/>
                <a:gd name="T82" fmla="*/ 58 w 166"/>
                <a:gd name="T83" fmla="*/ 519 h 162"/>
                <a:gd name="T84" fmla="*/ 58 w 166"/>
                <a:gd name="T85" fmla="*/ 441 h 162"/>
                <a:gd name="T86" fmla="*/ 58 w 166"/>
                <a:gd name="T87" fmla="*/ 400 h 162"/>
                <a:gd name="T88" fmla="*/ 60 w 166"/>
                <a:gd name="T89" fmla="*/ 343 h 162"/>
                <a:gd name="T90" fmla="*/ 62 w 166"/>
                <a:gd name="T91" fmla="*/ 278 h 162"/>
                <a:gd name="T92" fmla="*/ 60 w 166"/>
                <a:gd name="T93" fmla="*/ 264 h 162"/>
                <a:gd name="T94" fmla="*/ 58 w 166"/>
                <a:gd name="T95" fmla="*/ 224 h 162"/>
                <a:gd name="T96" fmla="*/ 60 w 166"/>
                <a:gd name="T97" fmla="*/ 175 h 162"/>
                <a:gd name="T98" fmla="*/ 62 w 166"/>
                <a:gd name="T99" fmla="*/ 161 h 162"/>
                <a:gd name="T100" fmla="*/ 66 w 166"/>
                <a:gd name="T101" fmla="*/ 161 h 162"/>
                <a:gd name="T102" fmla="*/ 74 w 166"/>
                <a:gd name="T103" fmla="*/ 70 h 162"/>
                <a:gd name="T104" fmla="*/ 74 w 166"/>
                <a:gd name="T105" fmla="*/ 2 h 162"/>
                <a:gd name="T106" fmla="*/ 72 w 166"/>
                <a:gd name="T107" fmla="*/ 2 h 1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6"/>
                <a:gd name="T163" fmla="*/ 0 h 162"/>
                <a:gd name="T164" fmla="*/ 166 w 166"/>
                <a:gd name="T165" fmla="*/ 162 h 1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6" h="162">
                  <a:moveTo>
                    <a:pt x="46" y="2"/>
                  </a:moveTo>
                  <a:lnTo>
                    <a:pt x="66" y="2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2" y="2"/>
                  </a:lnTo>
                  <a:lnTo>
                    <a:pt x="86" y="14"/>
                  </a:lnTo>
                  <a:lnTo>
                    <a:pt x="94" y="22"/>
                  </a:lnTo>
                  <a:lnTo>
                    <a:pt x="104" y="26"/>
                  </a:lnTo>
                  <a:lnTo>
                    <a:pt x="116" y="30"/>
                  </a:lnTo>
                  <a:lnTo>
                    <a:pt x="110" y="44"/>
                  </a:lnTo>
                  <a:lnTo>
                    <a:pt x="108" y="52"/>
                  </a:lnTo>
                  <a:lnTo>
                    <a:pt x="106" y="60"/>
                  </a:lnTo>
                  <a:lnTo>
                    <a:pt x="108" y="68"/>
                  </a:lnTo>
                  <a:lnTo>
                    <a:pt x="110" y="74"/>
                  </a:lnTo>
                  <a:lnTo>
                    <a:pt x="116" y="80"/>
                  </a:lnTo>
                  <a:lnTo>
                    <a:pt x="120" y="84"/>
                  </a:lnTo>
                  <a:lnTo>
                    <a:pt x="132" y="92"/>
                  </a:lnTo>
                  <a:lnTo>
                    <a:pt x="142" y="100"/>
                  </a:lnTo>
                  <a:lnTo>
                    <a:pt x="146" y="104"/>
                  </a:lnTo>
                  <a:lnTo>
                    <a:pt x="146" y="110"/>
                  </a:lnTo>
                  <a:lnTo>
                    <a:pt x="148" y="120"/>
                  </a:lnTo>
                  <a:lnTo>
                    <a:pt x="152" y="126"/>
                  </a:lnTo>
                  <a:lnTo>
                    <a:pt x="158" y="132"/>
                  </a:lnTo>
                  <a:lnTo>
                    <a:pt x="162" y="136"/>
                  </a:lnTo>
                  <a:lnTo>
                    <a:pt x="166" y="142"/>
                  </a:lnTo>
                  <a:lnTo>
                    <a:pt x="162" y="144"/>
                  </a:lnTo>
                  <a:lnTo>
                    <a:pt x="158" y="142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4" y="146"/>
                  </a:lnTo>
                  <a:lnTo>
                    <a:pt x="140" y="152"/>
                  </a:lnTo>
                  <a:lnTo>
                    <a:pt x="136" y="162"/>
                  </a:lnTo>
                  <a:lnTo>
                    <a:pt x="106" y="162"/>
                  </a:lnTo>
                  <a:lnTo>
                    <a:pt x="86" y="150"/>
                  </a:lnTo>
                  <a:lnTo>
                    <a:pt x="86" y="140"/>
                  </a:lnTo>
                  <a:lnTo>
                    <a:pt x="80" y="138"/>
                  </a:lnTo>
                  <a:lnTo>
                    <a:pt x="76" y="136"/>
                  </a:lnTo>
                  <a:lnTo>
                    <a:pt x="72" y="132"/>
                  </a:lnTo>
                  <a:lnTo>
                    <a:pt x="68" y="130"/>
                  </a:lnTo>
                  <a:lnTo>
                    <a:pt x="8" y="104"/>
                  </a:lnTo>
                  <a:lnTo>
                    <a:pt x="0" y="80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32" y="46"/>
                  </a:lnTo>
                  <a:lnTo>
                    <a:pt x="34" y="40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2" y="26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8" y="8"/>
                  </a:lnTo>
                  <a:lnTo>
                    <a:pt x="48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5" name="Freeform 109"/>
            <p:cNvSpPr>
              <a:spLocks noChangeAspect="1"/>
            </p:cNvSpPr>
            <p:nvPr/>
          </p:nvSpPr>
          <p:spPr bwMode="auto">
            <a:xfrm>
              <a:off x="2803" y="1104"/>
              <a:ext cx="162" cy="196"/>
            </a:xfrm>
            <a:custGeom>
              <a:avLst/>
              <a:gdLst>
                <a:gd name="T0" fmla="*/ 163 w 159"/>
                <a:gd name="T1" fmla="*/ 177 h 180"/>
                <a:gd name="T2" fmla="*/ 157 w 159"/>
                <a:gd name="T3" fmla="*/ 249 h 180"/>
                <a:gd name="T4" fmla="*/ 163 w 159"/>
                <a:gd name="T5" fmla="*/ 316 h 180"/>
                <a:gd name="T6" fmla="*/ 187 w 159"/>
                <a:gd name="T7" fmla="*/ 346 h 180"/>
                <a:gd name="T8" fmla="*/ 191 w 159"/>
                <a:gd name="T9" fmla="*/ 381 h 180"/>
                <a:gd name="T10" fmla="*/ 187 w 159"/>
                <a:gd name="T11" fmla="*/ 452 h 180"/>
                <a:gd name="T12" fmla="*/ 181 w 159"/>
                <a:gd name="T13" fmla="*/ 511 h 180"/>
                <a:gd name="T14" fmla="*/ 184 w 159"/>
                <a:gd name="T15" fmla="*/ 539 h 180"/>
                <a:gd name="T16" fmla="*/ 199 w 159"/>
                <a:gd name="T17" fmla="*/ 511 h 180"/>
                <a:gd name="T18" fmla="*/ 207 w 159"/>
                <a:gd name="T19" fmla="*/ 733 h 180"/>
                <a:gd name="T20" fmla="*/ 219 w 159"/>
                <a:gd name="T21" fmla="*/ 849 h 180"/>
                <a:gd name="T22" fmla="*/ 224 w 159"/>
                <a:gd name="T23" fmla="*/ 895 h 180"/>
                <a:gd name="T24" fmla="*/ 230 w 159"/>
                <a:gd name="T25" fmla="*/ 978 h 180"/>
                <a:gd name="T26" fmla="*/ 244 w 159"/>
                <a:gd name="T27" fmla="*/ 1100 h 180"/>
                <a:gd name="T28" fmla="*/ 257 w 159"/>
                <a:gd name="T29" fmla="*/ 1259 h 180"/>
                <a:gd name="T30" fmla="*/ 232 w 159"/>
                <a:gd name="T31" fmla="*/ 1322 h 180"/>
                <a:gd name="T32" fmla="*/ 207 w 159"/>
                <a:gd name="T33" fmla="*/ 1462 h 180"/>
                <a:gd name="T34" fmla="*/ 184 w 159"/>
                <a:gd name="T35" fmla="*/ 1538 h 180"/>
                <a:gd name="T36" fmla="*/ 157 w 159"/>
                <a:gd name="T37" fmla="*/ 1546 h 180"/>
                <a:gd name="T38" fmla="*/ 151 w 159"/>
                <a:gd name="T39" fmla="*/ 1592 h 180"/>
                <a:gd name="T40" fmla="*/ 124 w 159"/>
                <a:gd name="T41" fmla="*/ 1615 h 180"/>
                <a:gd name="T42" fmla="*/ 80 w 159"/>
                <a:gd name="T43" fmla="*/ 1642 h 180"/>
                <a:gd name="T44" fmla="*/ 70 w 159"/>
                <a:gd name="T45" fmla="*/ 1592 h 180"/>
                <a:gd name="T46" fmla="*/ 62 w 159"/>
                <a:gd name="T47" fmla="*/ 1538 h 180"/>
                <a:gd name="T48" fmla="*/ 56 w 159"/>
                <a:gd name="T49" fmla="*/ 1483 h 180"/>
                <a:gd name="T50" fmla="*/ 22 w 159"/>
                <a:gd name="T51" fmla="*/ 1149 h 180"/>
                <a:gd name="T52" fmla="*/ 54 w 159"/>
                <a:gd name="T53" fmla="*/ 1010 h 180"/>
                <a:gd name="T54" fmla="*/ 70 w 159"/>
                <a:gd name="T55" fmla="*/ 924 h 180"/>
                <a:gd name="T56" fmla="*/ 96 w 159"/>
                <a:gd name="T57" fmla="*/ 849 h 180"/>
                <a:gd name="T58" fmla="*/ 112 w 159"/>
                <a:gd name="T59" fmla="*/ 718 h 180"/>
                <a:gd name="T60" fmla="*/ 74 w 159"/>
                <a:gd name="T61" fmla="*/ 718 h 180"/>
                <a:gd name="T62" fmla="*/ 68 w 159"/>
                <a:gd name="T63" fmla="*/ 511 h 180"/>
                <a:gd name="T64" fmla="*/ 60 w 159"/>
                <a:gd name="T65" fmla="*/ 321 h 180"/>
                <a:gd name="T66" fmla="*/ 18 w 159"/>
                <a:gd name="T67" fmla="*/ 229 h 180"/>
                <a:gd name="T68" fmla="*/ 0 w 159"/>
                <a:gd name="T69" fmla="*/ 163 h 180"/>
                <a:gd name="T70" fmla="*/ 6 w 159"/>
                <a:gd name="T71" fmla="*/ 148 h 180"/>
                <a:gd name="T72" fmla="*/ 18 w 159"/>
                <a:gd name="T73" fmla="*/ 163 h 180"/>
                <a:gd name="T74" fmla="*/ 66 w 159"/>
                <a:gd name="T75" fmla="*/ 210 h 180"/>
                <a:gd name="T76" fmla="*/ 84 w 159"/>
                <a:gd name="T77" fmla="*/ 229 h 180"/>
                <a:gd name="T78" fmla="*/ 96 w 159"/>
                <a:gd name="T79" fmla="*/ 163 h 180"/>
                <a:gd name="T80" fmla="*/ 100 w 159"/>
                <a:gd name="T81" fmla="*/ 75 h 180"/>
                <a:gd name="T82" fmla="*/ 112 w 159"/>
                <a:gd name="T83" fmla="*/ 2 h 180"/>
                <a:gd name="T84" fmla="*/ 143 w 159"/>
                <a:gd name="T85" fmla="*/ 2 h 180"/>
                <a:gd name="T86" fmla="*/ 169 w 159"/>
                <a:gd name="T87" fmla="*/ 89 h 180"/>
                <a:gd name="T88" fmla="*/ 172 w 159"/>
                <a:gd name="T89" fmla="*/ 148 h 18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9"/>
                <a:gd name="T136" fmla="*/ 0 h 180"/>
                <a:gd name="T137" fmla="*/ 159 w 159"/>
                <a:gd name="T138" fmla="*/ 180 h 18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9" h="180">
                  <a:moveTo>
                    <a:pt x="107" y="16"/>
                  </a:moveTo>
                  <a:lnTo>
                    <a:pt x="101" y="20"/>
                  </a:lnTo>
                  <a:lnTo>
                    <a:pt x="99" y="24"/>
                  </a:lnTo>
                  <a:lnTo>
                    <a:pt x="97" y="28"/>
                  </a:lnTo>
                  <a:lnTo>
                    <a:pt x="99" y="32"/>
                  </a:lnTo>
                  <a:lnTo>
                    <a:pt x="101" y="34"/>
                  </a:lnTo>
                  <a:lnTo>
                    <a:pt x="109" y="36"/>
                  </a:lnTo>
                  <a:lnTo>
                    <a:pt x="117" y="38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9" y="46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3" y="56"/>
                  </a:lnTo>
                  <a:lnTo>
                    <a:pt x="113" y="58"/>
                  </a:lnTo>
                  <a:lnTo>
                    <a:pt x="115" y="60"/>
                  </a:lnTo>
                  <a:lnTo>
                    <a:pt x="117" y="58"/>
                  </a:lnTo>
                  <a:lnTo>
                    <a:pt x="123" y="56"/>
                  </a:lnTo>
                  <a:lnTo>
                    <a:pt x="123" y="68"/>
                  </a:lnTo>
                  <a:lnTo>
                    <a:pt x="127" y="80"/>
                  </a:lnTo>
                  <a:lnTo>
                    <a:pt x="131" y="88"/>
                  </a:lnTo>
                  <a:lnTo>
                    <a:pt x="133" y="92"/>
                  </a:lnTo>
                  <a:lnTo>
                    <a:pt x="137" y="94"/>
                  </a:lnTo>
                  <a:lnTo>
                    <a:pt x="137" y="98"/>
                  </a:lnTo>
                  <a:lnTo>
                    <a:pt x="139" y="104"/>
                  </a:lnTo>
                  <a:lnTo>
                    <a:pt x="141" y="108"/>
                  </a:lnTo>
                  <a:lnTo>
                    <a:pt x="141" y="114"/>
                  </a:lnTo>
                  <a:lnTo>
                    <a:pt x="151" y="120"/>
                  </a:lnTo>
                  <a:lnTo>
                    <a:pt x="159" y="126"/>
                  </a:lnTo>
                  <a:lnTo>
                    <a:pt x="159" y="138"/>
                  </a:lnTo>
                  <a:lnTo>
                    <a:pt x="149" y="140"/>
                  </a:lnTo>
                  <a:lnTo>
                    <a:pt x="143" y="144"/>
                  </a:lnTo>
                  <a:lnTo>
                    <a:pt x="133" y="154"/>
                  </a:lnTo>
                  <a:lnTo>
                    <a:pt x="127" y="160"/>
                  </a:lnTo>
                  <a:lnTo>
                    <a:pt x="121" y="164"/>
                  </a:lnTo>
                  <a:lnTo>
                    <a:pt x="115" y="168"/>
                  </a:lnTo>
                  <a:lnTo>
                    <a:pt x="105" y="168"/>
                  </a:lnTo>
                  <a:lnTo>
                    <a:pt x="97" y="170"/>
                  </a:lnTo>
                  <a:lnTo>
                    <a:pt x="95" y="172"/>
                  </a:lnTo>
                  <a:lnTo>
                    <a:pt x="93" y="174"/>
                  </a:lnTo>
                  <a:lnTo>
                    <a:pt x="84" y="174"/>
                  </a:lnTo>
                  <a:lnTo>
                    <a:pt x="76" y="176"/>
                  </a:lnTo>
                  <a:lnTo>
                    <a:pt x="68" y="176"/>
                  </a:lnTo>
                  <a:lnTo>
                    <a:pt x="54" y="180"/>
                  </a:lnTo>
                  <a:lnTo>
                    <a:pt x="48" y="178"/>
                  </a:lnTo>
                  <a:lnTo>
                    <a:pt x="44" y="174"/>
                  </a:lnTo>
                  <a:lnTo>
                    <a:pt x="40" y="170"/>
                  </a:lnTo>
                  <a:lnTo>
                    <a:pt x="36" y="168"/>
                  </a:lnTo>
                  <a:lnTo>
                    <a:pt x="34" y="166"/>
                  </a:lnTo>
                  <a:lnTo>
                    <a:pt x="30" y="162"/>
                  </a:lnTo>
                  <a:lnTo>
                    <a:pt x="26" y="148"/>
                  </a:lnTo>
                  <a:lnTo>
                    <a:pt x="22" y="126"/>
                  </a:lnTo>
                  <a:lnTo>
                    <a:pt x="24" y="116"/>
                  </a:lnTo>
                  <a:lnTo>
                    <a:pt x="28" y="110"/>
                  </a:lnTo>
                  <a:lnTo>
                    <a:pt x="36" y="106"/>
                  </a:lnTo>
                  <a:lnTo>
                    <a:pt x="44" y="100"/>
                  </a:lnTo>
                  <a:lnTo>
                    <a:pt x="54" y="96"/>
                  </a:lnTo>
                  <a:lnTo>
                    <a:pt x="62" y="92"/>
                  </a:lnTo>
                  <a:lnTo>
                    <a:pt x="66" y="86"/>
                  </a:lnTo>
                  <a:lnTo>
                    <a:pt x="70" y="78"/>
                  </a:lnTo>
                  <a:lnTo>
                    <a:pt x="58" y="78"/>
                  </a:lnTo>
                  <a:lnTo>
                    <a:pt x="48" y="78"/>
                  </a:lnTo>
                  <a:lnTo>
                    <a:pt x="44" y="66"/>
                  </a:lnTo>
                  <a:lnTo>
                    <a:pt x="42" y="56"/>
                  </a:lnTo>
                  <a:lnTo>
                    <a:pt x="38" y="48"/>
                  </a:lnTo>
                  <a:lnTo>
                    <a:pt x="34" y="36"/>
                  </a:lnTo>
                  <a:lnTo>
                    <a:pt x="28" y="30"/>
                  </a:lnTo>
                  <a:lnTo>
                    <a:pt x="18" y="26"/>
                  </a:lnTo>
                  <a:lnTo>
                    <a:pt x="10" y="22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8" y="18"/>
                  </a:lnTo>
                  <a:lnTo>
                    <a:pt x="28" y="20"/>
                  </a:lnTo>
                  <a:lnTo>
                    <a:pt x="40" y="24"/>
                  </a:lnTo>
                  <a:lnTo>
                    <a:pt x="50" y="26"/>
                  </a:lnTo>
                  <a:lnTo>
                    <a:pt x="56" y="26"/>
                  </a:lnTo>
                  <a:lnTo>
                    <a:pt x="60" y="22"/>
                  </a:lnTo>
                  <a:lnTo>
                    <a:pt x="62" y="18"/>
                  </a:lnTo>
                  <a:lnTo>
                    <a:pt x="64" y="14"/>
                  </a:lnTo>
                  <a:lnTo>
                    <a:pt x="64" y="8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8" y="2"/>
                  </a:lnTo>
                  <a:lnTo>
                    <a:pt x="99" y="6"/>
                  </a:lnTo>
                  <a:lnTo>
                    <a:pt x="105" y="10"/>
                  </a:lnTo>
                  <a:lnTo>
                    <a:pt x="113" y="14"/>
                  </a:lnTo>
                  <a:lnTo>
                    <a:pt x="107" y="1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6" name="Freeform 110"/>
            <p:cNvSpPr>
              <a:spLocks noChangeAspect="1"/>
            </p:cNvSpPr>
            <p:nvPr/>
          </p:nvSpPr>
          <p:spPr bwMode="auto">
            <a:xfrm>
              <a:off x="2687" y="1123"/>
              <a:ext cx="165" cy="261"/>
            </a:xfrm>
            <a:custGeom>
              <a:avLst/>
              <a:gdLst>
                <a:gd name="T0" fmla="*/ 345 w 160"/>
                <a:gd name="T1" fmla="*/ 431 h 240"/>
                <a:gd name="T2" fmla="*/ 334 w 160"/>
                <a:gd name="T3" fmla="*/ 268 h 240"/>
                <a:gd name="T4" fmla="*/ 312 w 160"/>
                <a:gd name="T5" fmla="*/ 98 h 240"/>
                <a:gd name="T6" fmla="*/ 270 w 160"/>
                <a:gd name="T7" fmla="*/ 4 h 240"/>
                <a:gd name="T8" fmla="*/ 231 w 160"/>
                <a:gd name="T9" fmla="*/ 4 h 240"/>
                <a:gd name="T10" fmla="*/ 183 w 160"/>
                <a:gd name="T11" fmla="*/ 59 h 240"/>
                <a:gd name="T12" fmla="*/ 137 w 160"/>
                <a:gd name="T13" fmla="*/ 116 h 240"/>
                <a:gd name="T14" fmla="*/ 102 w 160"/>
                <a:gd name="T15" fmla="*/ 308 h 240"/>
                <a:gd name="T16" fmla="*/ 75 w 160"/>
                <a:gd name="T17" fmla="*/ 517 h 240"/>
                <a:gd name="T18" fmla="*/ 67 w 160"/>
                <a:gd name="T19" fmla="*/ 722 h 240"/>
                <a:gd name="T20" fmla="*/ 14 w 160"/>
                <a:gd name="T21" fmla="*/ 722 h 240"/>
                <a:gd name="T22" fmla="*/ 8 w 160"/>
                <a:gd name="T23" fmla="*/ 780 h 240"/>
                <a:gd name="T24" fmla="*/ 6 w 160"/>
                <a:gd name="T25" fmla="*/ 848 h 240"/>
                <a:gd name="T26" fmla="*/ 10 w 160"/>
                <a:gd name="T27" fmla="*/ 1026 h 240"/>
                <a:gd name="T28" fmla="*/ 14 w 160"/>
                <a:gd name="T29" fmla="*/ 1233 h 240"/>
                <a:gd name="T30" fmla="*/ 42 w 160"/>
                <a:gd name="T31" fmla="*/ 1283 h 240"/>
                <a:gd name="T32" fmla="*/ 0 w 160"/>
                <a:gd name="T33" fmla="*/ 1595 h 240"/>
                <a:gd name="T34" fmla="*/ 42 w 160"/>
                <a:gd name="T35" fmla="*/ 1735 h 240"/>
                <a:gd name="T36" fmla="*/ 67 w 160"/>
                <a:gd name="T37" fmla="*/ 1951 h 240"/>
                <a:gd name="T38" fmla="*/ 63 w 160"/>
                <a:gd name="T39" fmla="*/ 2052 h 240"/>
                <a:gd name="T40" fmla="*/ 71 w 160"/>
                <a:gd name="T41" fmla="*/ 2120 h 240"/>
                <a:gd name="T42" fmla="*/ 90 w 160"/>
                <a:gd name="T43" fmla="*/ 2133 h 240"/>
                <a:gd name="T44" fmla="*/ 125 w 160"/>
                <a:gd name="T45" fmla="*/ 2052 h 240"/>
                <a:gd name="T46" fmla="*/ 150 w 160"/>
                <a:gd name="T47" fmla="*/ 2027 h 240"/>
                <a:gd name="T48" fmla="*/ 175 w 160"/>
                <a:gd name="T49" fmla="*/ 1975 h 240"/>
                <a:gd name="T50" fmla="*/ 192 w 160"/>
                <a:gd name="T51" fmla="*/ 1951 h 240"/>
                <a:gd name="T52" fmla="*/ 195 w 160"/>
                <a:gd name="T53" fmla="*/ 1896 h 240"/>
                <a:gd name="T54" fmla="*/ 187 w 160"/>
                <a:gd name="T55" fmla="*/ 1605 h 240"/>
                <a:gd name="T56" fmla="*/ 211 w 160"/>
                <a:gd name="T57" fmla="*/ 1562 h 240"/>
                <a:gd name="T58" fmla="*/ 234 w 160"/>
                <a:gd name="T59" fmla="*/ 1488 h 240"/>
                <a:gd name="T60" fmla="*/ 225 w 160"/>
                <a:gd name="T61" fmla="*/ 1474 h 240"/>
                <a:gd name="T62" fmla="*/ 249 w 160"/>
                <a:gd name="T63" fmla="*/ 1436 h 240"/>
                <a:gd name="T64" fmla="*/ 207 w 160"/>
                <a:gd name="T65" fmla="*/ 1325 h 240"/>
                <a:gd name="T66" fmla="*/ 187 w 160"/>
                <a:gd name="T67" fmla="*/ 1233 h 240"/>
                <a:gd name="T68" fmla="*/ 187 w 160"/>
                <a:gd name="T69" fmla="*/ 1090 h 240"/>
                <a:gd name="T70" fmla="*/ 217 w 160"/>
                <a:gd name="T71" fmla="*/ 931 h 240"/>
                <a:gd name="T72" fmla="*/ 270 w 160"/>
                <a:gd name="T73" fmla="*/ 797 h 240"/>
                <a:gd name="T74" fmla="*/ 287 w 160"/>
                <a:gd name="T75" fmla="*/ 686 h 240"/>
                <a:gd name="T76" fmla="*/ 287 w 160"/>
                <a:gd name="T77" fmla="*/ 605 h 240"/>
                <a:gd name="T78" fmla="*/ 305 w 160"/>
                <a:gd name="T79" fmla="*/ 555 h 240"/>
                <a:gd name="T80" fmla="*/ 339 w 160"/>
                <a:gd name="T81" fmla="*/ 527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0"/>
                <a:gd name="T124" fmla="*/ 0 h 240"/>
                <a:gd name="T125" fmla="*/ 160 w 160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0" h="240">
                  <a:moveTo>
                    <a:pt x="160" y="60"/>
                  </a:moveTo>
                  <a:lnTo>
                    <a:pt x="156" y="48"/>
                  </a:lnTo>
                  <a:lnTo>
                    <a:pt x="154" y="38"/>
                  </a:lnTo>
                  <a:lnTo>
                    <a:pt x="150" y="30"/>
                  </a:lnTo>
                  <a:lnTo>
                    <a:pt x="146" y="18"/>
                  </a:lnTo>
                  <a:lnTo>
                    <a:pt x="140" y="12"/>
                  </a:lnTo>
                  <a:lnTo>
                    <a:pt x="130" y="8"/>
                  </a:lnTo>
                  <a:lnTo>
                    <a:pt x="122" y="4"/>
                  </a:lnTo>
                  <a:lnTo>
                    <a:pt x="112" y="0"/>
                  </a:lnTo>
                  <a:lnTo>
                    <a:pt x="104" y="4"/>
                  </a:lnTo>
                  <a:lnTo>
                    <a:pt x="96" y="6"/>
                  </a:lnTo>
                  <a:lnTo>
                    <a:pt x="82" y="6"/>
                  </a:lnTo>
                  <a:lnTo>
                    <a:pt x="70" y="8"/>
                  </a:lnTo>
                  <a:lnTo>
                    <a:pt x="62" y="14"/>
                  </a:lnTo>
                  <a:lnTo>
                    <a:pt x="54" y="24"/>
                  </a:lnTo>
                  <a:lnTo>
                    <a:pt x="46" y="34"/>
                  </a:lnTo>
                  <a:lnTo>
                    <a:pt x="40" y="46"/>
                  </a:lnTo>
                  <a:lnTo>
                    <a:pt x="36" y="58"/>
                  </a:lnTo>
                  <a:lnTo>
                    <a:pt x="34" y="70"/>
                  </a:lnTo>
                  <a:lnTo>
                    <a:pt x="32" y="82"/>
                  </a:lnTo>
                  <a:lnTo>
                    <a:pt x="24" y="82"/>
                  </a:lnTo>
                  <a:lnTo>
                    <a:pt x="14" y="82"/>
                  </a:lnTo>
                  <a:lnTo>
                    <a:pt x="10" y="84"/>
                  </a:lnTo>
                  <a:lnTo>
                    <a:pt x="8" y="88"/>
                  </a:lnTo>
                  <a:lnTo>
                    <a:pt x="6" y="92"/>
                  </a:lnTo>
                  <a:lnTo>
                    <a:pt x="6" y="96"/>
                  </a:lnTo>
                  <a:lnTo>
                    <a:pt x="6" y="106"/>
                  </a:lnTo>
                  <a:lnTo>
                    <a:pt x="10" y="116"/>
                  </a:lnTo>
                  <a:lnTo>
                    <a:pt x="14" y="13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6" y="144"/>
                  </a:lnTo>
                  <a:lnTo>
                    <a:pt x="22" y="148"/>
                  </a:lnTo>
                  <a:lnTo>
                    <a:pt x="0" y="180"/>
                  </a:lnTo>
                  <a:lnTo>
                    <a:pt x="6" y="186"/>
                  </a:lnTo>
                  <a:lnTo>
                    <a:pt x="16" y="196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2" y="224"/>
                  </a:lnTo>
                  <a:lnTo>
                    <a:pt x="30" y="232"/>
                  </a:lnTo>
                  <a:lnTo>
                    <a:pt x="32" y="234"/>
                  </a:lnTo>
                  <a:lnTo>
                    <a:pt x="34" y="238"/>
                  </a:lnTo>
                  <a:lnTo>
                    <a:pt x="36" y="240"/>
                  </a:lnTo>
                  <a:lnTo>
                    <a:pt x="42" y="240"/>
                  </a:lnTo>
                  <a:lnTo>
                    <a:pt x="54" y="240"/>
                  </a:lnTo>
                  <a:lnTo>
                    <a:pt x="56" y="232"/>
                  </a:lnTo>
                  <a:lnTo>
                    <a:pt x="60" y="230"/>
                  </a:lnTo>
                  <a:lnTo>
                    <a:pt x="68" y="228"/>
                  </a:lnTo>
                  <a:lnTo>
                    <a:pt x="78" y="228"/>
                  </a:lnTo>
                  <a:lnTo>
                    <a:pt x="78" y="224"/>
                  </a:lnTo>
                  <a:lnTo>
                    <a:pt x="84" y="224"/>
                  </a:lnTo>
                  <a:lnTo>
                    <a:pt x="86" y="220"/>
                  </a:lnTo>
                  <a:lnTo>
                    <a:pt x="86" y="216"/>
                  </a:lnTo>
                  <a:lnTo>
                    <a:pt x="88" y="214"/>
                  </a:lnTo>
                  <a:lnTo>
                    <a:pt x="84" y="210"/>
                  </a:lnTo>
                  <a:lnTo>
                    <a:pt x="84" y="182"/>
                  </a:lnTo>
                  <a:lnTo>
                    <a:pt x="90" y="178"/>
                  </a:lnTo>
                  <a:lnTo>
                    <a:pt x="96" y="176"/>
                  </a:lnTo>
                  <a:lnTo>
                    <a:pt x="102" y="172"/>
                  </a:lnTo>
                  <a:lnTo>
                    <a:pt x="106" y="168"/>
                  </a:lnTo>
                  <a:lnTo>
                    <a:pt x="84" y="168"/>
                  </a:lnTo>
                  <a:lnTo>
                    <a:pt x="102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2" y="158"/>
                  </a:lnTo>
                  <a:lnTo>
                    <a:pt x="94" y="150"/>
                  </a:lnTo>
                  <a:lnTo>
                    <a:pt x="86" y="144"/>
                  </a:lnTo>
                  <a:lnTo>
                    <a:pt x="84" y="140"/>
                  </a:lnTo>
                  <a:lnTo>
                    <a:pt x="82" y="134"/>
                  </a:lnTo>
                  <a:lnTo>
                    <a:pt x="84" y="122"/>
                  </a:lnTo>
                  <a:lnTo>
                    <a:pt x="90" y="112"/>
                  </a:lnTo>
                  <a:lnTo>
                    <a:pt x="98" y="106"/>
                  </a:lnTo>
                  <a:lnTo>
                    <a:pt x="106" y="100"/>
                  </a:lnTo>
                  <a:lnTo>
                    <a:pt x="122" y="90"/>
                  </a:lnTo>
                  <a:lnTo>
                    <a:pt x="128" y="84"/>
                  </a:lnTo>
                  <a:lnTo>
                    <a:pt x="130" y="78"/>
                  </a:lnTo>
                  <a:lnTo>
                    <a:pt x="130" y="72"/>
                  </a:lnTo>
                  <a:lnTo>
                    <a:pt x="130" y="68"/>
                  </a:lnTo>
                  <a:lnTo>
                    <a:pt x="132" y="64"/>
                  </a:lnTo>
                  <a:lnTo>
                    <a:pt x="138" y="62"/>
                  </a:lnTo>
                  <a:lnTo>
                    <a:pt x="146" y="60"/>
                  </a:lnTo>
                  <a:lnTo>
                    <a:pt x="152" y="60"/>
                  </a:lnTo>
                  <a:lnTo>
                    <a:pt x="160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7" name="Freeform 111"/>
            <p:cNvSpPr>
              <a:spLocks noChangeAspect="1"/>
            </p:cNvSpPr>
            <p:nvPr/>
          </p:nvSpPr>
          <p:spPr bwMode="auto">
            <a:xfrm>
              <a:off x="2606" y="1086"/>
              <a:ext cx="322" cy="250"/>
            </a:xfrm>
            <a:custGeom>
              <a:avLst/>
              <a:gdLst>
                <a:gd name="T0" fmla="*/ 515 w 315"/>
                <a:gd name="T1" fmla="*/ 191 h 230"/>
                <a:gd name="T2" fmla="*/ 463 w 315"/>
                <a:gd name="T3" fmla="*/ 162 h 230"/>
                <a:gd name="T4" fmla="*/ 453 w 315"/>
                <a:gd name="T5" fmla="*/ 267 h 230"/>
                <a:gd name="T6" fmla="*/ 441 w 315"/>
                <a:gd name="T7" fmla="*/ 372 h 230"/>
                <a:gd name="T8" fmla="*/ 388 w 315"/>
                <a:gd name="T9" fmla="*/ 315 h 230"/>
                <a:gd name="T10" fmla="*/ 350 w 315"/>
                <a:gd name="T11" fmla="*/ 284 h 230"/>
                <a:gd name="T12" fmla="*/ 325 w 315"/>
                <a:gd name="T13" fmla="*/ 336 h 230"/>
                <a:gd name="T14" fmla="*/ 266 w 315"/>
                <a:gd name="T15" fmla="*/ 372 h 230"/>
                <a:gd name="T16" fmla="*/ 223 w 315"/>
                <a:gd name="T17" fmla="*/ 603 h 230"/>
                <a:gd name="T18" fmla="*/ 203 w 315"/>
                <a:gd name="T19" fmla="*/ 918 h 230"/>
                <a:gd name="T20" fmla="*/ 163 w 315"/>
                <a:gd name="T21" fmla="*/ 1009 h 230"/>
                <a:gd name="T22" fmla="*/ 150 w 315"/>
                <a:gd name="T23" fmla="*/ 1097 h 230"/>
                <a:gd name="T24" fmla="*/ 156 w 315"/>
                <a:gd name="T25" fmla="*/ 1301 h 230"/>
                <a:gd name="T26" fmla="*/ 163 w 315"/>
                <a:gd name="T27" fmla="*/ 1532 h 230"/>
                <a:gd name="T28" fmla="*/ 141 w 315"/>
                <a:gd name="T29" fmla="*/ 1874 h 230"/>
                <a:gd name="T30" fmla="*/ 123 w 315"/>
                <a:gd name="T31" fmla="*/ 1776 h 230"/>
                <a:gd name="T32" fmla="*/ 88 w 315"/>
                <a:gd name="T33" fmla="*/ 1945 h 230"/>
                <a:gd name="T34" fmla="*/ 54 w 315"/>
                <a:gd name="T35" fmla="*/ 1996 h 230"/>
                <a:gd name="T36" fmla="*/ 8 w 315"/>
                <a:gd name="T37" fmla="*/ 1880 h 230"/>
                <a:gd name="T38" fmla="*/ 12 w 315"/>
                <a:gd name="T39" fmla="*/ 1810 h 230"/>
                <a:gd name="T40" fmla="*/ 2 w 315"/>
                <a:gd name="T41" fmla="*/ 1776 h 230"/>
                <a:gd name="T42" fmla="*/ 8 w 315"/>
                <a:gd name="T43" fmla="*/ 1634 h 230"/>
                <a:gd name="T44" fmla="*/ 0 w 315"/>
                <a:gd name="T45" fmla="*/ 1343 h 230"/>
                <a:gd name="T46" fmla="*/ 22 w 315"/>
                <a:gd name="T47" fmla="*/ 1282 h 230"/>
                <a:gd name="T48" fmla="*/ 66 w 315"/>
                <a:gd name="T49" fmla="*/ 1179 h 230"/>
                <a:gd name="T50" fmla="*/ 100 w 315"/>
                <a:gd name="T51" fmla="*/ 1114 h 230"/>
                <a:gd name="T52" fmla="*/ 123 w 315"/>
                <a:gd name="T53" fmla="*/ 1097 h 230"/>
                <a:gd name="T54" fmla="*/ 117 w 315"/>
                <a:gd name="T55" fmla="*/ 1088 h 230"/>
                <a:gd name="T56" fmla="*/ 112 w 315"/>
                <a:gd name="T57" fmla="*/ 1001 h 230"/>
                <a:gd name="T58" fmla="*/ 150 w 315"/>
                <a:gd name="T59" fmla="*/ 868 h 230"/>
                <a:gd name="T60" fmla="*/ 175 w 315"/>
                <a:gd name="T61" fmla="*/ 622 h 230"/>
                <a:gd name="T62" fmla="*/ 203 w 315"/>
                <a:gd name="T63" fmla="*/ 563 h 230"/>
                <a:gd name="T64" fmla="*/ 213 w 315"/>
                <a:gd name="T65" fmla="*/ 477 h 230"/>
                <a:gd name="T66" fmla="*/ 203 w 315"/>
                <a:gd name="T67" fmla="*/ 416 h 230"/>
                <a:gd name="T68" fmla="*/ 199 w 315"/>
                <a:gd name="T69" fmla="*/ 404 h 230"/>
                <a:gd name="T70" fmla="*/ 216 w 315"/>
                <a:gd name="T71" fmla="*/ 315 h 230"/>
                <a:gd name="T72" fmla="*/ 254 w 315"/>
                <a:gd name="T73" fmla="*/ 336 h 230"/>
                <a:gd name="T74" fmla="*/ 261 w 315"/>
                <a:gd name="T75" fmla="*/ 246 h 230"/>
                <a:gd name="T76" fmla="*/ 300 w 315"/>
                <a:gd name="T77" fmla="*/ 162 h 230"/>
                <a:gd name="T78" fmla="*/ 318 w 315"/>
                <a:gd name="T79" fmla="*/ 162 h 230"/>
                <a:gd name="T80" fmla="*/ 347 w 315"/>
                <a:gd name="T81" fmla="*/ 116 h 230"/>
                <a:gd name="T82" fmla="*/ 428 w 315"/>
                <a:gd name="T83" fmla="*/ 0 h 230"/>
                <a:gd name="T84" fmla="*/ 458 w 315"/>
                <a:gd name="T85" fmla="*/ 70 h 230"/>
                <a:gd name="T86" fmla="*/ 473 w 315"/>
                <a:gd name="T87" fmla="*/ 2 h 230"/>
                <a:gd name="T88" fmla="*/ 515 w 315"/>
                <a:gd name="T89" fmla="*/ 4 h 230"/>
                <a:gd name="T90" fmla="*/ 547 w 315"/>
                <a:gd name="T91" fmla="*/ 137 h 230"/>
                <a:gd name="T92" fmla="*/ 543 w 315"/>
                <a:gd name="T93" fmla="*/ 176 h 230"/>
                <a:gd name="T94" fmla="*/ 558 w 315"/>
                <a:gd name="T95" fmla="*/ 246 h 2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5"/>
                <a:gd name="T145" fmla="*/ 0 h 230"/>
                <a:gd name="T146" fmla="*/ 315 w 315"/>
                <a:gd name="T147" fmla="*/ 230 h 2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5" h="230">
                  <a:moveTo>
                    <a:pt x="305" y="30"/>
                  </a:moveTo>
                  <a:lnTo>
                    <a:pt x="297" y="26"/>
                  </a:lnTo>
                  <a:lnTo>
                    <a:pt x="291" y="22"/>
                  </a:lnTo>
                  <a:lnTo>
                    <a:pt x="280" y="18"/>
                  </a:lnTo>
                  <a:lnTo>
                    <a:pt x="268" y="16"/>
                  </a:lnTo>
                  <a:lnTo>
                    <a:pt x="262" y="18"/>
                  </a:lnTo>
                  <a:lnTo>
                    <a:pt x="258" y="20"/>
                  </a:lnTo>
                  <a:lnTo>
                    <a:pt x="256" y="24"/>
                  </a:lnTo>
                  <a:lnTo>
                    <a:pt x="256" y="30"/>
                  </a:lnTo>
                  <a:lnTo>
                    <a:pt x="254" y="34"/>
                  </a:lnTo>
                  <a:lnTo>
                    <a:pt x="252" y="38"/>
                  </a:lnTo>
                  <a:lnTo>
                    <a:pt x="248" y="42"/>
                  </a:lnTo>
                  <a:lnTo>
                    <a:pt x="242" y="42"/>
                  </a:lnTo>
                  <a:lnTo>
                    <a:pt x="232" y="40"/>
                  </a:lnTo>
                  <a:lnTo>
                    <a:pt x="220" y="36"/>
                  </a:lnTo>
                  <a:lnTo>
                    <a:pt x="210" y="34"/>
                  </a:lnTo>
                  <a:lnTo>
                    <a:pt x="202" y="32"/>
                  </a:lnTo>
                  <a:lnTo>
                    <a:pt x="198" y="32"/>
                  </a:lnTo>
                  <a:lnTo>
                    <a:pt x="196" y="32"/>
                  </a:lnTo>
                  <a:lnTo>
                    <a:pt x="192" y="34"/>
                  </a:lnTo>
                  <a:lnTo>
                    <a:pt x="184" y="38"/>
                  </a:lnTo>
                  <a:lnTo>
                    <a:pt x="176" y="40"/>
                  </a:lnTo>
                  <a:lnTo>
                    <a:pt x="162" y="40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34" y="58"/>
                  </a:lnTo>
                  <a:lnTo>
                    <a:pt x="126" y="68"/>
                  </a:lnTo>
                  <a:lnTo>
                    <a:pt x="120" y="80"/>
                  </a:lnTo>
                  <a:lnTo>
                    <a:pt x="116" y="92"/>
                  </a:lnTo>
                  <a:lnTo>
                    <a:pt x="114" y="104"/>
                  </a:lnTo>
                  <a:lnTo>
                    <a:pt x="112" y="116"/>
                  </a:lnTo>
                  <a:lnTo>
                    <a:pt x="104" y="116"/>
                  </a:lnTo>
                  <a:lnTo>
                    <a:pt x="94" y="116"/>
                  </a:lnTo>
                  <a:lnTo>
                    <a:pt x="90" y="118"/>
                  </a:lnTo>
                  <a:lnTo>
                    <a:pt x="88" y="122"/>
                  </a:lnTo>
                  <a:lnTo>
                    <a:pt x="86" y="126"/>
                  </a:lnTo>
                  <a:lnTo>
                    <a:pt x="86" y="130"/>
                  </a:lnTo>
                  <a:lnTo>
                    <a:pt x="86" y="140"/>
                  </a:lnTo>
                  <a:lnTo>
                    <a:pt x="90" y="150"/>
                  </a:lnTo>
                  <a:lnTo>
                    <a:pt x="94" y="166"/>
                  </a:lnTo>
                  <a:lnTo>
                    <a:pt x="94" y="174"/>
                  </a:lnTo>
                  <a:lnTo>
                    <a:pt x="94" y="176"/>
                  </a:lnTo>
                  <a:lnTo>
                    <a:pt x="96" y="178"/>
                  </a:lnTo>
                  <a:lnTo>
                    <a:pt x="102" y="182"/>
                  </a:lnTo>
                  <a:lnTo>
                    <a:pt x="80" y="214"/>
                  </a:lnTo>
                  <a:lnTo>
                    <a:pt x="74" y="212"/>
                  </a:lnTo>
                  <a:lnTo>
                    <a:pt x="72" y="210"/>
                  </a:lnTo>
                  <a:lnTo>
                    <a:pt x="68" y="202"/>
                  </a:lnTo>
                  <a:lnTo>
                    <a:pt x="66" y="206"/>
                  </a:lnTo>
                  <a:lnTo>
                    <a:pt x="66" y="210"/>
                  </a:lnTo>
                  <a:lnTo>
                    <a:pt x="52" y="222"/>
                  </a:lnTo>
                  <a:lnTo>
                    <a:pt x="44" y="226"/>
                  </a:lnTo>
                  <a:lnTo>
                    <a:pt x="38" y="230"/>
                  </a:lnTo>
                  <a:lnTo>
                    <a:pt x="28" y="228"/>
                  </a:lnTo>
                  <a:lnTo>
                    <a:pt x="18" y="224"/>
                  </a:lnTo>
                  <a:lnTo>
                    <a:pt x="10" y="220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10" y="210"/>
                  </a:lnTo>
                  <a:lnTo>
                    <a:pt x="12" y="208"/>
                  </a:lnTo>
                  <a:lnTo>
                    <a:pt x="6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2" y="198"/>
                  </a:lnTo>
                  <a:lnTo>
                    <a:pt x="4" y="192"/>
                  </a:lnTo>
                  <a:lnTo>
                    <a:pt x="8" y="186"/>
                  </a:lnTo>
                  <a:lnTo>
                    <a:pt x="4" y="180"/>
                  </a:lnTo>
                  <a:lnTo>
                    <a:pt x="2" y="172"/>
                  </a:lnTo>
                  <a:lnTo>
                    <a:pt x="0" y="154"/>
                  </a:lnTo>
                  <a:lnTo>
                    <a:pt x="10" y="154"/>
                  </a:lnTo>
                  <a:lnTo>
                    <a:pt x="16" y="150"/>
                  </a:lnTo>
                  <a:lnTo>
                    <a:pt x="22" y="146"/>
                  </a:lnTo>
                  <a:lnTo>
                    <a:pt x="26" y="138"/>
                  </a:lnTo>
                  <a:lnTo>
                    <a:pt x="34" y="138"/>
                  </a:lnTo>
                  <a:lnTo>
                    <a:pt x="40" y="134"/>
                  </a:lnTo>
                  <a:lnTo>
                    <a:pt x="46" y="130"/>
                  </a:lnTo>
                  <a:lnTo>
                    <a:pt x="54" y="130"/>
                  </a:lnTo>
                  <a:lnTo>
                    <a:pt x="58" y="128"/>
                  </a:lnTo>
                  <a:lnTo>
                    <a:pt x="62" y="124"/>
                  </a:lnTo>
                  <a:lnTo>
                    <a:pt x="64" y="126"/>
                  </a:lnTo>
                  <a:lnTo>
                    <a:pt x="68" y="126"/>
                  </a:lnTo>
                  <a:lnTo>
                    <a:pt x="74" y="126"/>
                  </a:lnTo>
                  <a:lnTo>
                    <a:pt x="76" y="124"/>
                  </a:lnTo>
                  <a:lnTo>
                    <a:pt x="66" y="124"/>
                  </a:lnTo>
                  <a:lnTo>
                    <a:pt x="64" y="122"/>
                  </a:lnTo>
                  <a:lnTo>
                    <a:pt x="62" y="118"/>
                  </a:lnTo>
                  <a:lnTo>
                    <a:pt x="64" y="114"/>
                  </a:lnTo>
                  <a:lnTo>
                    <a:pt x="70" y="110"/>
                  </a:lnTo>
                  <a:lnTo>
                    <a:pt x="80" y="106"/>
                  </a:lnTo>
                  <a:lnTo>
                    <a:pt x="86" y="100"/>
                  </a:lnTo>
                  <a:lnTo>
                    <a:pt x="92" y="92"/>
                  </a:lnTo>
                  <a:lnTo>
                    <a:pt x="98" y="76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8" y="68"/>
                  </a:lnTo>
                  <a:lnTo>
                    <a:pt x="114" y="64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20" y="54"/>
                  </a:lnTo>
                  <a:lnTo>
                    <a:pt x="124" y="52"/>
                  </a:lnTo>
                  <a:lnTo>
                    <a:pt x="124" y="44"/>
                  </a:lnTo>
                  <a:lnTo>
                    <a:pt x="114" y="48"/>
                  </a:lnTo>
                  <a:lnTo>
                    <a:pt x="110" y="48"/>
                  </a:lnTo>
                  <a:lnTo>
                    <a:pt x="106" y="46"/>
                  </a:lnTo>
                  <a:lnTo>
                    <a:pt x="112" y="46"/>
                  </a:lnTo>
                  <a:lnTo>
                    <a:pt x="114" y="44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4" y="36"/>
                  </a:lnTo>
                  <a:lnTo>
                    <a:pt x="128" y="38"/>
                  </a:lnTo>
                  <a:lnTo>
                    <a:pt x="144" y="38"/>
                  </a:lnTo>
                  <a:lnTo>
                    <a:pt x="144" y="30"/>
                  </a:lnTo>
                  <a:lnTo>
                    <a:pt x="144" y="28"/>
                  </a:lnTo>
                  <a:lnTo>
                    <a:pt x="148" y="28"/>
                  </a:lnTo>
                  <a:lnTo>
                    <a:pt x="154" y="30"/>
                  </a:lnTo>
                  <a:lnTo>
                    <a:pt x="164" y="24"/>
                  </a:lnTo>
                  <a:lnTo>
                    <a:pt x="170" y="18"/>
                  </a:lnTo>
                  <a:lnTo>
                    <a:pt x="176" y="14"/>
                  </a:lnTo>
                  <a:lnTo>
                    <a:pt x="178" y="16"/>
                  </a:lnTo>
                  <a:lnTo>
                    <a:pt x="180" y="18"/>
                  </a:lnTo>
                  <a:lnTo>
                    <a:pt x="186" y="20"/>
                  </a:lnTo>
                  <a:lnTo>
                    <a:pt x="192" y="18"/>
                  </a:lnTo>
                  <a:lnTo>
                    <a:pt x="196" y="14"/>
                  </a:lnTo>
                  <a:lnTo>
                    <a:pt x="202" y="8"/>
                  </a:lnTo>
                  <a:lnTo>
                    <a:pt x="222" y="4"/>
                  </a:lnTo>
                  <a:lnTo>
                    <a:pt x="242" y="0"/>
                  </a:lnTo>
                  <a:lnTo>
                    <a:pt x="248" y="2"/>
                  </a:lnTo>
                  <a:lnTo>
                    <a:pt x="254" y="4"/>
                  </a:lnTo>
                  <a:lnTo>
                    <a:pt x="258" y="8"/>
                  </a:lnTo>
                  <a:lnTo>
                    <a:pt x="260" y="12"/>
                  </a:lnTo>
                  <a:lnTo>
                    <a:pt x="266" y="6"/>
                  </a:lnTo>
                  <a:lnTo>
                    <a:pt x="268" y="2"/>
                  </a:lnTo>
                  <a:lnTo>
                    <a:pt x="274" y="2"/>
                  </a:lnTo>
                  <a:lnTo>
                    <a:pt x="282" y="2"/>
                  </a:lnTo>
                  <a:lnTo>
                    <a:pt x="291" y="4"/>
                  </a:lnTo>
                  <a:lnTo>
                    <a:pt x="299" y="6"/>
                  </a:lnTo>
                  <a:lnTo>
                    <a:pt x="309" y="6"/>
                  </a:lnTo>
                  <a:lnTo>
                    <a:pt x="309" y="16"/>
                  </a:lnTo>
                  <a:lnTo>
                    <a:pt x="297" y="16"/>
                  </a:lnTo>
                  <a:lnTo>
                    <a:pt x="301" y="18"/>
                  </a:lnTo>
                  <a:lnTo>
                    <a:pt x="307" y="20"/>
                  </a:lnTo>
                  <a:lnTo>
                    <a:pt x="311" y="20"/>
                  </a:lnTo>
                  <a:lnTo>
                    <a:pt x="315" y="16"/>
                  </a:lnTo>
                  <a:lnTo>
                    <a:pt x="315" y="28"/>
                  </a:lnTo>
                  <a:lnTo>
                    <a:pt x="299" y="32"/>
                  </a:lnTo>
                  <a:lnTo>
                    <a:pt x="305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8" name="Freeform 112"/>
            <p:cNvSpPr>
              <a:spLocks noChangeAspect="1"/>
            </p:cNvSpPr>
            <p:nvPr/>
          </p:nvSpPr>
          <p:spPr bwMode="auto">
            <a:xfrm>
              <a:off x="2839" y="1327"/>
              <a:ext cx="97" cy="59"/>
            </a:xfrm>
            <a:custGeom>
              <a:avLst/>
              <a:gdLst>
                <a:gd name="T0" fmla="*/ 131 w 95"/>
                <a:gd name="T1" fmla="*/ 524 h 54"/>
                <a:gd name="T2" fmla="*/ 140 w 95"/>
                <a:gd name="T3" fmla="*/ 524 h 54"/>
                <a:gd name="T4" fmla="*/ 149 w 95"/>
                <a:gd name="T5" fmla="*/ 506 h 54"/>
                <a:gd name="T6" fmla="*/ 158 w 95"/>
                <a:gd name="T7" fmla="*/ 480 h 54"/>
                <a:gd name="T8" fmla="*/ 161 w 95"/>
                <a:gd name="T9" fmla="*/ 439 h 54"/>
                <a:gd name="T10" fmla="*/ 161 w 95"/>
                <a:gd name="T11" fmla="*/ 402 h 54"/>
                <a:gd name="T12" fmla="*/ 158 w 95"/>
                <a:gd name="T13" fmla="*/ 325 h 54"/>
                <a:gd name="T14" fmla="*/ 155 w 95"/>
                <a:gd name="T15" fmla="*/ 258 h 54"/>
                <a:gd name="T16" fmla="*/ 149 w 95"/>
                <a:gd name="T17" fmla="*/ 114 h 54"/>
                <a:gd name="T18" fmla="*/ 143 w 95"/>
                <a:gd name="T19" fmla="*/ 95 h 54"/>
                <a:gd name="T20" fmla="*/ 137 w 95"/>
                <a:gd name="T21" fmla="*/ 80 h 54"/>
                <a:gd name="T22" fmla="*/ 131 w 95"/>
                <a:gd name="T23" fmla="*/ 80 h 54"/>
                <a:gd name="T24" fmla="*/ 128 w 95"/>
                <a:gd name="T25" fmla="*/ 114 h 54"/>
                <a:gd name="T26" fmla="*/ 123 w 95"/>
                <a:gd name="T27" fmla="*/ 114 h 54"/>
                <a:gd name="T28" fmla="*/ 114 w 95"/>
                <a:gd name="T29" fmla="*/ 95 h 54"/>
                <a:gd name="T30" fmla="*/ 110 w 95"/>
                <a:gd name="T31" fmla="*/ 67 h 54"/>
                <a:gd name="T32" fmla="*/ 102 w 95"/>
                <a:gd name="T33" fmla="*/ 2 h 54"/>
                <a:gd name="T34" fmla="*/ 94 w 95"/>
                <a:gd name="T35" fmla="*/ 0 h 54"/>
                <a:gd name="T36" fmla="*/ 84 w 95"/>
                <a:gd name="T37" fmla="*/ 0 h 54"/>
                <a:gd name="T38" fmla="*/ 70 w 95"/>
                <a:gd name="T39" fmla="*/ 2 h 54"/>
                <a:gd name="T40" fmla="*/ 72 w 95"/>
                <a:gd name="T41" fmla="*/ 4 h 54"/>
                <a:gd name="T42" fmla="*/ 76 w 95"/>
                <a:gd name="T43" fmla="*/ 114 h 54"/>
                <a:gd name="T44" fmla="*/ 72 w 95"/>
                <a:gd name="T45" fmla="*/ 164 h 54"/>
                <a:gd name="T46" fmla="*/ 72 w 95"/>
                <a:gd name="T47" fmla="*/ 181 h 54"/>
                <a:gd name="T48" fmla="*/ 68 w 95"/>
                <a:gd name="T49" fmla="*/ 216 h 54"/>
                <a:gd name="T50" fmla="*/ 62 w 95"/>
                <a:gd name="T51" fmla="*/ 236 h 54"/>
                <a:gd name="T52" fmla="*/ 60 w 95"/>
                <a:gd name="T53" fmla="*/ 236 h 54"/>
                <a:gd name="T54" fmla="*/ 56 w 95"/>
                <a:gd name="T55" fmla="*/ 216 h 54"/>
                <a:gd name="T56" fmla="*/ 52 w 95"/>
                <a:gd name="T57" fmla="*/ 181 h 54"/>
                <a:gd name="T58" fmla="*/ 20 w 95"/>
                <a:gd name="T59" fmla="*/ 114 h 54"/>
                <a:gd name="T60" fmla="*/ 18 w 95"/>
                <a:gd name="T61" fmla="*/ 95 h 54"/>
                <a:gd name="T62" fmla="*/ 14 w 95"/>
                <a:gd name="T63" fmla="*/ 95 h 54"/>
                <a:gd name="T64" fmla="*/ 10 w 95"/>
                <a:gd name="T65" fmla="*/ 95 h 54"/>
                <a:gd name="T66" fmla="*/ 8 w 95"/>
                <a:gd name="T67" fmla="*/ 114 h 54"/>
                <a:gd name="T68" fmla="*/ 4 w 95"/>
                <a:gd name="T69" fmla="*/ 198 h 54"/>
                <a:gd name="T70" fmla="*/ 2 w 95"/>
                <a:gd name="T71" fmla="*/ 258 h 54"/>
                <a:gd name="T72" fmla="*/ 0 w 95"/>
                <a:gd name="T73" fmla="*/ 325 h 54"/>
                <a:gd name="T74" fmla="*/ 2 w 95"/>
                <a:gd name="T75" fmla="*/ 402 h 54"/>
                <a:gd name="T76" fmla="*/ 4 w 95"/>
                <a:gd name="T77" fmla="*/ 388 h 54"/>
                <a:gd name="T78" fmla="*/ 6 w 95"/>
                <a:gd name="T79" fmla="*/ 365 h 54"/>
                <a:gd name="T80" fmla="*/ 14 w 95"/>
                <a:gd name="T81" fmla="*/ 365 h 54"/>
                <a:gd name="T82" fmla="*/ 52 w 95"/>
                <a:gd name="T83" fmla="*/ 365 h 54"/>
                <a:gd name="T84" fmla="*/ 56 w 95"/>
                <a:gd name="T85" fmla="*/ 388 h 54"/>
                <a:gd name="T86" fmla="*/ 64 w 95"/>
                <a:gd name="T87" fmla="*/ 402 h 54"/>
                <a:gd name="T88" fmla="*/ 72 w 95"/>
                <a:gd name="T89" fmla="*/ 388 h 54"/>
                <a:gd name="T90" fmla="*/ 88 w 95"/>
                <a:gd name="T91" fmla="*/ 337 h 54"/>
                <a:gd name="T92" fmla="*/ 98 w 95"/>
                <a:gd name="T93" fmla="*/ 402 h 54"/>
                <a:gd name="T94" fmla="*/ 110 w 95"/>
                <a:gd name="T95" fmla="*/ 424 h 54"/>
                <a:gd name="T96" fmla="*/ 110 w 95"/>
                <a:gd name="T97" fmla="*/ 463 h 54"/>
                <a:gd name="T98" fmla="*/ 114 w 95"/>
                <a:gd name="T99" fmla="*/ 506 h 54"/>
                <a:gd name="T100" fmla="*/ 128 w 95"/>
                <a:gd name="T101" fmla="*/ 532 h 54"/>
                <a:gd name="T102" fmla="*/ 131 w 95"/>
                <a:gd name="T103" fmla="*/ 524 h 5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5"/>
                <a:gd name="T157" fmla="*/ 0 h 54"/>
                <a:gd name="T158" fmla="*/ 95 w 95"/>
                <a:gd name="T159" fmla="*/ 54 h 5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5" h="54">
                  <a:moveTo>
                    <a:pt x="75" y="52"/>
                  </a:moveTo>
                  <a:lnTo>
                    <a:pt x="81" y="52"/>
                  </a:lnTo>
                  <a:lnTo>
                    <a:pt x="87" y="50"/>
                  </a:lnTo>
                  <a:lnTo>
                    <a:pt x="93" y="48"/>
                  </a:lnTo>
                  <a:lnTo>
                    <a:pt x="95" y="44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1" y="26"/>
                  </a:lnTo>
                  <a:lnTo>
                    <a:pt x="87" y="12"/>
                  </a:lnTo>
                  <a:lnTo>
                    <a:pt x="83" y="10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67" y="10"/>
                  </a:lnTo>
                  <a:lnTo>
                    <a:pt x="65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30" y="22"/>
                  </a:lnTo>
                  <a:lnTo>
                    <a:pt x="26" y="18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14" y="36"/>
                  </a:lnTo>
                  <a:lnTo>
                    <a:pt x="26" y="36"/>
                  </a:lnTo>
                  <a:lnTo>
                    <a:pt x="30" y="38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4" y="34"/>
                  </a:lnTo>
                  <a:lnTo>
                    <a:pt x="59" y="40"/>
                  </a:lnTo>
                  <a:lnTo>
                    <a:pt x="65" y="42"/>
                  </a:lnTo>
                  <a:lnTo>
                    <a:pt x="65" y="46"/>
                  </a:lnTo>
                  <a:lnTo>
                    <a:pt x="67" y="50"/>
                  </a:lnTo>
                  <a:lnTo>
                    <a:pt x="73" y="54"/>
                  </a:lnTo>
                  <a:lnTo>
                    <a:pt x="75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79" name="Freeform 113"/>
            <p:cNvSpPr>
              <a:spLocks noChangeAspect="1"/>
            </p:cNvSpPr>
            <p:nvPr/>
          </p:nvSpPr>
          <p:spPr bwMode="auto">
            <a:xfrm>
              <a:off x="2841" y="1364"/>
              <a:ext cx="73" cy="55"/>
            </a:xfrm>
            <a:custGeom>
              <a:avLst/>
              <a:gdLst>
                <a:gd name="T0" fmla="*/ 145 w 71"/>
                <a:gd name="T1" fmla="*/ 238 h 50"/>
                <a:gd name="T2" fmla="*/ 133 w 71"/>
                <a:gd name="T3" fmla="*/ 196 h 50"/>
                <a:gd name="T4" fmla="*/ 129 w 71"/>
                <a:gd name="T5" fmla="*/ 134 h 50"/>
                <a:gd name="T6" fmla="*/ 129 w 71"/>
                <a:gd name="T7" fmla="*/ 92 h 50"/>
                <a:gd name="T8" fmla="*/ 119 w 71"/>
                <a:gd name="T9" fmla="*/ 76 h 50"/>
                <a:gd name="T10" fmla="*/ 108 w 71"/>
                <a:gd name="T11" fmla="*/ 0 h 50"/>
                <a:gd name="T12" fmla="*/ 86 w 71"/>
                <a:gd name="T13" fmla="*/ 4 h 50"/>
                <a:gd name="T14" fmla="*/ 70 w 71"/>
                <a:gd name="T15" fmla="*/ 76 h 50"/>
                <a:gd name="T16" fmla="*/ 54 w 71"/>
                <a:gd name="T17" fmla="*/ 4 h 50"/>
                <a:gd name="T18" fmla="*/ 50 w 71"/>
                <a:gd name="T19" fmla="*/ 2 h 50"/>
                <a:gd name="T20" fmla="*/ 12 w 71"/>
                <a:gd name="T21" fmla="*/ 2 h 50"/>
                <a:gd name="T22" fmla="*/ 4 w 71"/>
                <a:gd name="T23" fmla="*/ 2 h 50"/>
                <a:gd name="T24" fmla="*/ 2 w 71"/>
                <a:gd name="T25" fmla="*/ 4 h 50"/>
                <a:gd name="T26" fmla="*/ 0 w 71"/>
                <a:gd name="T27" fmla="*/ 76 h 50"/>
                <a:gd name="T28" fmla="*/ 0 w 71"/>
                <a:gd name="T29" fmla="*/ 238 h 50"/>
                <a:gd name="T30" fmla="*/ 8 w 71"/>
                <a:gd name="T31" fmla="*/ 262 h 50"/>
                <a:gd name="T32" fmla="*/ 16 w 71"/>
                <a:gd name="T33" fmla="*/ 262 h 50"/>
                <a:gd name="T34" fmla="*/ 48 w 71"/>
                <a:gd name="T35" fmla="*/ 288 h 50"/>
                <a:gd name="T36" fmla="*/ 54 w 71"/>
                <a:gd name="T37" fmla="*/ 317 h 50"/>
                <a:gd name="T38" fmla="*/ 52 w 71"/>
                <a:gd name="T39" fmla="*/ 462 h 50"/>
                <a:gd name="T40" fmla="*/ 58 w 71"/>
                <a:gd name="T41" fmla="*/ 508 h 50"/>
                <a:gd name="T42" fmla="*/ 62 w 71"/>
                <a:gd name="T43" fmla="*/ 518 h 50"/>
                <a:gd name="T44" fmla="*/ 70 w 71"/>
                <a:gd name="T45" fmla="*/ 518 h 50"/>
                <a:gd name="T46" fmla="*/ 78 w 71"/>
                <a:gd name="T47" fmla="*/ 570 h 50"/>
                <a:gd name="T48" fmla="*/ 78 w 71"/>
                <a:gd name="T49" fmla="*/ 597 h 50"/>
                <a:gd name="T50" fmla="*/ 90 w 71"/>
                <a:gd name="T51" fmla="*/ 597 h 50"/>
                <a:gd name="T52" fmla="*/ 102 w 71"/>
                <a:gd name="T53" fmla="*/ 570 h 50"/>
                <a:gd name="T54" fmla="*/ 122 w 71"/>
                <a:gd name="T55" fmla="*/ 471 h 50"/>
                <a:gd name="T56" fmla="*/ 129 w 71"/>
                <a:gd name="T57" fmla="*/ 384 h 50"/>
                <a:gd name="T58" fmla="*/ 141 w 71"/>
                <a:gd name="T59" fmla="*/ 317 h 50"/>
                <a:gd name="T60" fmla="*/ 137 w 71"/>
                <a:gd name="T61" fmla="*/ 238 h 50"/>
                <a:gd name="T62" fmla="*/ 145 w 71"/>
                <a:gd name="T63" fmla="*/ 238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1"/>
                <a:gd name="T97" fmla="*/ 0 h 50"/>
                <a:gd name="T98" fmla="*/ 71 w 71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1" h="50">
                  <a:moveTo>
                    <a:pt x="71" y="20"/>
                  </a:moveTo>
                  <a:lnTo>
                    <a:pt x="65" y="16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57" y="6"/>
                  </a:lnTo>
                  <a:lnTo>
                    <a:pt x="52" y="0"/>
                  </a:lnTo>
                  <a:lnTo>
                    <a:pt x="44" y="4"/>
                  </a:lnTo>
                  <a:lnTo>
                    <a:pt x="36" y="6"/>
                  </a:lnTo>
                  <a:lnTo>
                    <a:pt x="28" y="4"/>
                  </a:lnTo>
                  <a:lnTo>
                    <a:pt x="24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2" y="24"/>
                  </a:lnTo>
                  <a:lnTo>
                    <a:pt x="28" y="26"/>
                  </a:lnTo>
                  <a:lnTo>
                    <a:pt x="26" y="38"/>
                  </a:lnTo>
                  <a:lnTo>
                    <a:pt x="30" y="42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6" y="50"/>
                  </a:lnTo>
                  <a:lnTo>
                    <a:pt x="50" y="48"/>
                  </a:lnTo>
                  <a:lnTo>
                    <a:pt x="59" y="40"/>
                  </a:lnTo>
                  <a:lnTo>
                    <a:pt x="63" y="32"/>
                  </a:lnTo>
                  <a:lnTo>
                    <a:pt x="69" y="26"/>
                  </a:lnTo>
                  <a:lnTo>
                    <a:pt x="67" y="20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0" name="Freeform 114"/>
            <p:cNvSpPr>
              <a:spLocks noChangeAspect="1"/>
            </p:cNvSpPr>
            <p:nvPr/>
          </p:nvSpPr>
          <p:spPr bwMode="auto">
            <a:xfrm>
              <a:off x="2391" y="1629"/>
              <a:ext cx="193" cy="164"/>
            </a:xfrm>
            <a:custGeom>
              <a:avLst/>
              <a:gdLst>
                <a:gd name="T0" fmla="*/ 371 w 188"/>
                <a:gd name="T1" fmla="*/ 366 h 150"/>
                <a:gd name="T2" fmla="*/ 349 w 188"/>
                <a:gd name="T3" fmla="*/ 481 h 150"/>
                <a:gd name="T4" fmla="*/ 296 w 188"/>
                <a:gd name="T5" fmla="*/ 622 h 150"/>
                <a:gd name="T6" fmla="*/ 274 w 188"/>
                <a:gd name="T7" fmla="*/ 752 h 150"/>
                <a:gd name="T8" fmla="*/ 274 w 188"/>
                <a:gd name="T9" fmla="*/ 935 h 150"/>
                <a:gd name="T10" fmla="*/ 267 w 188"/>
                <a:gd name="T11" fmla="*/ 1067 h 150"/>
                <a:gd name="T12" fmla="*/ 225 w 188"/>
                <a:gd name="T13" fmla="*/ 1277 h 150"/>
                <a:gd name="T14" fmla="*/ 216 w 188"/>
                <a:gd name="T15" fmla="*/ 1387 h 150"/>
                <a:gd name="T16" fmla="*/ 137 w 188"/>
                <a:gd name="T17" fmla="*/ 1396 h 150"/>
                <a:gd name="T18" fmla="*/ 124 w 188"/>
                <a:gd name="T19" fmla="*/ 1464 h 150"/>
                <a:gd name="T20" fmla="*/ 107 w 188"/>
                <a:gd name="T21" fmla="*/ 1525 h 150"/>
                <a:gd name="T22" fmla="*/ 87 w 188"/>
                <a:gd name="T23" fmla="*/ 1525 h 150"/>
                <a:gd name="T24" fmla="*/ 75 w 188"/>
                <a:gd name="T25" fmla="*/ 1426 h 150"/>
                <a:gd name="T26" fmla="*/ 71 w 188"/>
                <a:gd name="T27" fmla="*/ 1339 h 150"/>
                <a:gd name="T28" fmla="*/ 52 w 188"/>
                <a:gd name="T29" fmla="*/ 1304 h 150"/>
                <a:gd name="T30" fmla="*/ 48 w 188"/>
                <a:gd name="T31" fmla="*/ 1269 h 150"/>
                <a:gd name="T32" fmla="*/ 52 w 188"/>
                <a:gd name="T33" fmla="*/ 1175 h 150"/>
                <a:gd name="T34" fmla="*/ 52 w 188"/>
                <a:gd name="T35" fmla="*/ 1098 h 150"/>
                <a:gd name="T36" fmla="*/ 52 w 188"/>
                <a:gd name="T37" fmla="*/ 1032 h 150"/>
                <a:gd name="T38" fmla="*/ 52 w 188"/>
                <a:gd name="T39" fmla="*/ 913 h 150"/>
                <a:gd name="T40" fmla="*/ 52 w 188"/>
                <a:gd name="T41" fmla="*/ 768 h 150"/>
                <a:gd name="T42" fmla="*/ 67 w 188"/>
                <a:gd name="T43" fmla="*/ 584 h 150"/>
                <a:gd name="T44" fmla="*/ 67 w 188"/>
                <a:gd name="T45" fmla="*/ 435 h 150"/>
                <a:gd name="T46" fmla="*/ 18 w 188"/>
                <a:gd name="T47" fmla="*/ 398 h 150"/>
                <a:gd name="T48" fmla="*/ 6 w 188"/>
                <a:gd name="T49" fmla="*/ 337 h 150"/>
                <a:gd name="T50" fmla="*/ 6 w 188"/>
                <a:gd name="T51" fmla="*/ 236 h 150"/>
                <a:gd name="T52" fmla="*/ 2 w 188"/>
                <a:gd name="T53" fmla="*/ 181 h 150"/>
                <a:gd name="T54" fmla="*/ 2 w 188"/>
                <a:gd name="T55" fmla="*/ 95 h 150"/>
                <a:gd name="T56" fmla="*/ 14 w 188"/>
                <a:gd name="T57" fmla="*/ 67 h 150"/>
                <a:gd name="T58" fmla="*/ 16 w 188"/>
                <a:gd name="T59" fmla="*/ 0 h 150"/>
                <a:gd name="T60" fmla="*/ 83 w 188"/>
                <a:gd name="T61" fmla="*/ 2 h 150"/>
                <a:gd name="T62" fmla="*/ 169 w 188"/>
                <a:gd name="T63" fmla="*/ 80 h 150"/>
                <a:gd name="T64" fmla="*/ 267 w 188"/>
                <a:gd name="T65" fmla="*/ 181 h 150"/>
                <a:gd name="T66" fmla="*/ 320 w 188"/>
                <a:gd name="T67" fmla="*/ 216 h 150"/>
                <a:gd name="T68" fmla="*/ 329 w 188"/>
                <a:gd name="T69" fmla="*/ 236 h 150"/>
                <a:gd name="T70" fmla="*/ 371 w 188"/>
                <a:gd name="T71" fmla="*/ 337 h 1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8"/>
                <a:gd name="T109" fmla="*/ 0 h 150"/>
                <a:gd name="T110" fmla="*/ 188 w 188"/>
                <a:gd name="T111" fmla="*/ 150 h 1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8" h="150">
                  <a:moveTo>
                    <a:pt x="188" y="34"/>
                  </a:moveTo>
                  <a:lnTo>
                    <a:pt x="188" y="36"/>
                  </a:lnTo>
                  <a:lnTo>
                    <a:pt x="182" y="42"/>
                  </a:lnTo>
                  <a:lnTo>
                    <a:pt x="176" y="48"/>
                  </a:lnTo>
                  <a:lnTo>
                    <a:pt x="158" y="56"/>
                  </a:lnTo>
                  <a:lnTo>
                    <a:pt x="150" y="60"/>
                  </a:lnTo>
                  <a:lnTo>
                    <a:pt x="144" y="66"/>
                  </a:lnTo>
                  <a:lnTo>
                    <a:pt x="138" y="74"/>
                  </a:lnTo>
                  <a:lnTo>
                    <a:pt x="136" y="86"/>
                  </a:lnTo>
                  <a:lnTo>
                    <a:pt x="138" y="92"/>
                  </a:lnTo>
                  <a:lnTo>
                    <a:pt x="142" y="96"/>
                  </a:lnTo>
                  <a:lnTo>
                    <a:pt x="134" y="104"/>
                  </a:lnTo>
                  <a:lnTo>
                    <a:pt x="122" y="116"/>
                  </a:lnTo>
                  <a:lnTo>
                    <a:pt x="114" y="126"/>
                  </a:lnTo>
                  <a:lnTo>
                    <a:pt x="110" y="132"/>
                  </a:lnTo>
                  <a:lnTo>
                    <a:pt x="110" y="136"/>
                  </a:lnTo>
                  <a:lnTo>
                    <a:pt x="76" y="136"/>
                  </a:lnTo>
                  <a:lnTo>
                    <a:pt x="70" y="138"/>
                  </a:lnTo>
                  <a:lnTo>
                    <a:pt x="68" y="142"/>
                  </a:lnTo>
                  <a:lnTo>
                    <a:pt x="62" y="144"/>
                  </a:lnTo>
                  <a:lnTo>
                    <a:pt x="58" y="146"/>
                  </a:lnTo>
                  <a:lnTo>
                    <a:pt x="54" y="150"/>
                  </a:lnTo>
                  <a:lnTo>
                    <a:pt x="52" y="150"/>
                  </a:lnTo>
                  <a:lnTo>
                    <a:pt x="46" y="150"/>
                  </a:lnTo>
                  <a:lnTo>
                    <a:pt x="42" y="146"/>
                  </a:lnTo>
                  <a:lnTo>
                    <a:pt x="40" y="140"/>
                  </a:lnTo>
                  <a:lnTo>
                    <a:pt x="40" y="134"/>
                  </a:lnTo>
                  <a:lnTo>
                    <a:pt x="38" y="132"/>
                  </a:lnTo>
                  <a:lnTo>
                    <a:pt x="34" y="130"/>
                  </a:lnTo>
                  <a:lnTo>
                    <a:pt x="26" y="128"/>
                  </a:lnTo>
                  <a:lnTo>
                    <a:pt x="20" y="128"/>
                  </a:lnTo>
                  <a:lnTo>
                    <a:pt x="22" y="124"/>
                  </a:lnTo>
                  <a:lnTo>
                    <a:pt x="24" y="120"/>
                  </a:lnTo>
                  <a:lnTo>
                    <a:pt x="26" y="116"/>
                  </a:lnTo>
                  <a:lnTo>
                    <a:pt x="28" y="112"/>
                  </a:lnTo>
                  <a:lnTo>
                    <a:pt x="26" y="108"/>
                  </a:lnTo>
                  <a:lnTo>
                    <a:pt x="24" y="106"/>
                  </a:lnTo>
                  <a:lnTo>
                    <a:pt x="26" y="102"/>
                  </a:lnTo>
                  <a:lnTo>
                    <a:pt x="26" y="96"/>
                  </a:lnTo>
                  <a:lnTo>
                    <a:pt x="26" y="90"/>
                  </a:lnTo>
                  <a:lnTo>
                    <a:pt x="24" y="86"/>
                  </a:lnTo>
                  <a:lnTo>
                    <a:pt x="26" y="76"/>
                  </a:lnTo>
                  <a:lnTo>
                    <a:pt x="30" y="68"/>
                  </a:lnTo>
                  <a:lnTo>
                    <a:pt x="36" y="58"/>
                  </a:lnTo>
                  <a:lnTo>
                    <a:pt x="38" y="46"/>
                  </a:lnTo>
                  <a:lnTo>
                    <a:pt x="36" y="42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12" y="36"/>
                  </a:lnTo>
                  <a:lnTo>
                    <a:pt x="6" y="34"/>
                  </a:lnTo>
                  <a:lnTo>
                    <a:pt x="8" y="28"/>
                  </a:lnTo>
                  <a:lnTo>
                    <a:pt x="6" y="24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44" y="2"/>
                  </a:lnTo>
                  <a:lnTo>
                    <a:pt x="66" y="4"/>
                  </a:lnTo>
                  <a:lnTo>
                    <a:pt x="86" y="8"/>
                  </a:lnTo>
                  <a:lnTo>
                    <a:pt x="110" y="10"/>
                  </a:lnTo>
                  <a:lnTo>
                    <a:pt x="134" y="18"/>
                  </a:lnTo>
                  <a:lnTo>
                    <a:pt x="146" y="20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72" y="28"/>
                  </a:lnTo>
                  <a:lnTo>
                    <a:pt x="18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1" name="Freeform 115"/>
            <p:cNvSpPr>
              <a:spLocks noChangeAspect="1"/>
            </p:cNvSpPr>
            <p:nvPr/>
          </p:nvSpPr>
          <p:spPr bwMode="auto">
            <a:xfrm>
              <a:off x="2462" y="1477"/>
              <a:ext cx="196" cy="189"/>
            </a:xfrm>
            <a:custGeom>
              <a:avLst/>
              <a:gdLst>
                <a:gd name="T0" fmla="*/ 418 w 190"/>
                <a:gd name="T1" fmla="*/ 1188 h 174"/>
                <a:gd name="T2" fmla="*/ 390 w 190"/>
                <a:gd name="T3" fmla="*/ 1263 h 174"/>
                <a:gd name="T4" fmla="*/ 366 w 190"/>
                <a:gd name="T5" fmla="*/ 1296 h 174"/>
                <a:gd name="T6" fmla="*/ 332 w 190"/>
                <a:gd name="T7" fmla="*/ 1272 h 174"/>
                <a:gd name="T8" fmla="*/ 300 w 190"/>
                <a:gd name="T9" fmla="*/ 1229 h 174"/>
                <a:gd name="T10" fmla="*/ 273 w 190"/>
                <a:gd name="T11" fmla="*/ 1272 h 174"/>
                <a:gd name="T12" fmla="*/ 265 w 190"/>
                <a:gd name="T13" fmla="*/ 1387 h 174"/>
                <a:gd name="T14" fmla="*/ 229 w 190"/>
                <a:gd name="T15" fmla="*/ 1441 h 174"/>
                <a:gd name="T16" fmla="*/ 209 w 190"/>
                <a:gd name="T17" fmla="*/ 1387 h 174"/>
                <a:gd name="T18" fmla="*/ 170 w 190"/>
                <a:gd name="T19" fmla="*/ 1378 h 174"/>
                <a:gd name="T20" fmla="*/ 86 w 190"/>
                <a:gd name="T21" fmla="*/ 1290 h 174"/>
                <a:gd name="T22" fmla="*/ 104 w 190"/>
                <a:gd name="T23" fmla="*/ 1263 h 174"/>
                <a:gd name="T24" fmla="*/ 117 w 190"/>
                <a:gd name="T25" fmla="*/ 1075 h 174"/>
                <a:gd name="T26" fmla="*/ 117 w 190"/>
                <a:gd name="T27" fmla="*/ 855 h 174"/>
                <a:gd name="T28" fmla="*/ 86 w 190"/>
                <a:gd name="T29" fmla="*/ 634 h 174"/>
                <a:gd name="T30" fmla="*/ 68 w 190"/>
                <a:gd name="T31" fmla="*/ 584 h 174"/>
                <a:gd name="T32" fmla="*/ 8 w 190"/>
                <a:gd name="T33" fmla="*/ 521 h 174"/>
                <a:gd name="T34" fmla="*/ 2 w 190"/>
                <a:gd name="T35" fmla="*/ 471 h 174"/>
                <a:gd name="T36" fmla="*/ 6 w 190"/>
                <a:gd name="T37" fmla="*/ 400 h 174"/>
                <a:gd name="T38" fmla="*/ 42 w 190"/>
                <a:gd name="T39" fmla="*/ 343 h 174"/>
                <a:gd name="T40" fmla="*/ 56 w 190"/>
                <a:gd name="T41" fmla="*/ 343 h 174"/>
                <a:gd name="T42" fmla="*/ 72 w 190"/>
                <a:gd name="T43" fmla="*/ 374 h 174"/>
                <a:gd name="T44" fmla="*/ 98 w 190"/>
                <a:gd name="T45" fmla="*/ 400 h 174"/>
                <a:gd name="T46" fmla="*/ 104 w 190"/>
                <a:gd name="T47" fmla="*/ 343 h 174"/>
                <a:gd name="T48" fmla="*/ 92 w 190"/>
                <a:gd name="T49" fmla="*/ 312 h 174"/>
                <a:gd name="T50" fmla="*/ 110 w 190"/>
                <a:gd name="T51" fmla="*/ 243 h 174"/>
                <a:gd name="T52" fmla="*/ 133 w 190"/>
                <a:gd name="T53" fmla="*/ 278 h 174"/>
                <a:gd name="T54" fmla="*/ 155 w 190"/>
                <a:gd name="T55" fmla="*/ 278 h 174"/>
                <a:gd name="T56" fmla="*/ 160 w 190"/>
                <a:gd name="T57" fmla="*/ 206 h 174"/>
                <a:gd name="T58" fmla="*/ 193 w 190"/>
                <a:gd name="T59" fmla="*/ 136 h 174"/>
                <a:gd name="T60" fmla="*/ 205 w 190"/>
                <a:gd name="T61" fmla="*/ 70 h 174"/>
                <a:gd name="T62" fmla="*/ 232 w 190"/>
                <a:gd name="T63" fmla="*/ 0 h 174"/>
                <a:gd name="T64" fmla="*/ 257 w 190"/>
                <a:gd name="T65" fmla="*/ 83 h 174"/>
                <a:gd name="T66" fmla="*/ 285 w 190"/>
                <a:gd name="T67" fmla="*/ 115 h 174"/>
                <a:gd name="T68" fmla="*/ 291 w 190"/>
                <a:gd name="T69" fmla="*/ 175 h 174"/>
                <a:gd name="T70" fmla="*/ 313 w 190"/>
                <a:gd name="T71" fmla="*/ 190 h 174"/>
                <a:gd name="T72" fmla="*/ 319 w 190"/>
                <a:gd name="T73" fmla="*/ 206 h 174"/>
                <a:gd name="T74" fmla="*/ 337 w 190"/>
                <a:gd name="T75" fmla="*/ 264 h 174"/>
                <a:gd name="T76" fmla="*/ 372 w 190"/>
                <a:gd name="T77" fmla="*/ 278 h 174"/>
                <a:gd name="T78" fmla="*/ 405 w 190"/>
                <a:gd name="T79" fmla="*/ 328 h 174"/>
                <a:gd name="T80" fmla="*/ 418 w 190"/>
                <a:gd name="T81" fmla="*/ 406 h 174"/>
                <a:gd name="T82" fmla="*/ 405 w 190"/>
                <a:gd name="T83" fmla="*/ 565 h 174"/>
                <a:gd name="T84" fmla="*/ 396 w 190"/>
                <a:gd name="T85" fmla="*/ 604 h 174"/>
                <a:gd name="T86" fmla="*/ 382 w 190"/>
                <a:gd name="T87" fmla="*/ 656 h 174"/>
                <a:gd name="T88" fmla="*/ 359 w 190"/>
                <a:gd name="T89" fmla="*/ 770 h 174"/>
                <a:gd name="T90" fmla="*/ 366 w 190"/>
                <a:gd name="T91" fmla="*/ 836 h 174"/>
                <a:gd name="T92" fmla="*/ 372 w 190"/>
                <a:gd name="T93" fmla="*/ 774 h 174"/>
                <a:gd name="T94" fmla="*/ 386 w 190"/>
                <a:gd name="T95" fmla="*/ 774 h 174"/>
                <a:gd name="T96" fmla="*/ 390 w 190"/>
                <a:gd name="T97" fmla="*/ 908 h 174"/>
                <a:gd name="T98" fmla="*/ 399 w 190"/>
                <a:gd name="T99" fmla="*/ 927 h 174"/>
                <a:gd name="T100" fmla="*/ 382 w 190"/>
                <a:gd name="T101" fmla="*/ 997 h 174"/>
                <a:gd name="T102" fmla="*/ 409 w 190"/>
                <a:gd name="T103" fmla="*/ 1163 h 174"/>
                <a:gd name="T104" fmla="*/ 425 w 190"/>
                <a:gd name="T105" fmla="*/ 1188 h 1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0"/>
                <a:gd name="T160" fmla="*/ 0 h 174"/>
                <a:gd name="T161" fmla="*/ 190 w 190"/>
                <a:gd name="T162" fmla="*/ 174 h 1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0" h="174">
                  <a:moveTo>
                    <a:pt x="190" y="138"/>
                  </a:moveTo>
                  <a:lnTo>
                    <a:pt x="186" y="138"/>
                  </a:lnTo>
                  <a:lnTo>
                    <a:pt x="180" y="142"/>
                  </a:lnTo>
                  <a:lnTo>
                    <a:pt x="174" y="146"/>
                  </a:lnTo>
                  <a:lnTo>
                    <a:pt x="170" y="150"/>
                  </a:lnTo>
                  <a:lnTo>
                    <a:pt x="164" y="152"/>
                  </a:lnTo>
                  <a:lnTo>
                    <a:pt x="156" y="150"/>
                  </a:lnTo>
                  <a:lnTo>
                    <a:pt x="148" y="148"/>
                  </a:lnTo>
                  <a:lnTo>
                    <a:pt x="142" y="144"/>
                  </a:lnTo>
                  <a:lnTo>
                    <a:pt x="134" y="144"/>
                  </a:lnTo>
                  <a:lnTo>
                    <a:pt x="128" y="144"/>
                  </a:lnTo>
                  <a:lnTo>
                    <a:pt x="122" y="148"/>
                  </a:lnTo>
                  <a:lnTo>
                    <a:pt x="118" y="154"/>
                  </a:lnTo>
                  <a:lnTo>
                    <a:pt x="118" y="162"/>
                  </a:lnTo>
                  <a:lnTo>
                    <a:pt x="118" y="174"/>
                  </a:lnTo>
                  <a:lnTo>
                    <a:pt x="102" y="168"/>
                  </a:lnTo>
                  <a:lnTo>
                    <a:pt x="96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76" y="160"/>
                  </a:lnTo>
                  <a:lnTo>
                    <a:pt x="64" y="158"/>
                  </a:lnTo>
                  <a:lnTo>
                    <a:pt x="40" y="150"/>
                  </a:lnTo>
                  <a:lnTo>
                    <a:pt x="44" y="148"/>
                  </a:lnTo>
                  <a:lnTo>
                    <a:pt x="46" y="146"/>
                  </a:lnTo>
                  <a:lnTo>
                    <a:pt x="50" y="136"/>
                  </a:lnTo>
                  <a:lnTo>
                    <a:pt x="52" y="124"/>
                  </a:lnTo>
                  <a:lnTo>
                    <a:pt x="52" y="114"/>
                  </a:lnTo>
                  <a:lnTo>
                    <a:pt x="52" y="100"/>
                  </a:lnTo>
                  <a:lnTo>
                    <a:pt x="46" y="86"/>
                  </a:lnTo>
                  <a:lnTo>
                    <a:pt x="40" y="74"/>
                  </a:lnTo>
                  <a:lnTo>
                    <a:pt x="36" y="70"/>
                  </a:lnTo>
                  <a:lnTo>
                    <a:pt x="32" y="68"/>
                  </a:lnTo>
                  <a:lnTo>
                    <a:pt x="12" y="64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6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30" y="42"/>
                  </a:lnTo>
                  <a:lnTo>
                    <a:pt x="34" y="44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2" y="36"/>
                  </a:lnTo>
                  <a:lnTo>
                    <a:pt x="42" y="28"/>
                  </a:lnTo>
                  <a:lnTo>
                    <a:pt x="48" y="28"/>
                  </a:lnTo>
                  <a:lnTo>
                    <a:pt x="54" y="30"/>
                  </a:lnTo>
                  <a:lnTo>
                    <a:pt x="60" y="32"/>
                  </a:lnTo>
                  <a:lnTo>
                    <a:pt x="66" y="32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24"/>
                  </a:lnTo>
                  <a:lnTo>
                    <a:pt x="78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4" y="2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4" y="10"/>
                  </a:lnTo>
                  <a:lnTo>
                    <a:pt x="120" y="12"/>
                  </a:lnTo>
                  <a:lnTo>
                    <a:pt x="128" y="14"/>
                  </a:lnTo>
                  <a:lnTo>
                    <a:pt x="128" y="18"/>
                  </a:lnTo>
                  <a:lnTo>
                    <a:pt x="130" y="20"/>
                  </a:lnTo>
                  <a:lnTo>
                    <a:pt x="134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2" y="24"/>
                  </a:lnTo>
                  <a:lnTo>
                    <a:pt x="146" y="28"/>
                  </a:lnTo>
                  <a:lnTo>
                    <a:pt x="150" y="30"/>
                  </a:lnTo>
                  <a:lnTo>
                    <a:pt x="160" y="30"/>
                  </a:lnTo>
                  <a:lnTo>
                    <a:pt x="166" y="32"/>
                  </a:lnTo>
                  <a:lnTo>
                    <a:pt x="172" y="34"/>
                  </a:lnTo>
                  <a:lnTo>
                    <a:pt x="180" y="38"/>
                  </a:lnTo>
                  <a:lnTo>
                    <a:pt x="188" y="40"/>
                  </a:lnTo>
                  <a:lnTo>
                    <a:pt x="186" y="48"/>
                  </a:lnTo>
                  <a:lnTo>
                    <a:pt x="184" y="58"/>
                  </a:lnTo>
                  <a:lnTo>
                    <a:pt x="180" y="66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4" y="74"/>
                  </a:lnTo>
                  <a:lnTo>
                    <a:pt x="170" y="76"/>
                  </a:lnTo>
                  <a:lnTo>
                    <a:pt x="166" y="80"/>
                  </a:lnTo>
                  <a:lnTo>
                    <a:pt x="160" y="88"/>
                  </a:lnTo>
                  <a:lnTo>
                    <a:pt x="160" y="96"/>
                  </a:lnTo>
                  <a:lnTo>
                    <a:pt x="164" y="96"/>
                  </a:lnTo>
                  <a:lnTo>
                    <a:pt x="164" y="94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2" y="90"/>
                  </a:lnTo>
                  <a:lnTo>
                    <a:pt x="174" y="102"/>
                  </a:lnTo>
                  <a:lnTo>
                    <a:pt x="174" y="104"/>
                  </a:lnTo>
                  <a:lnTo>
                    <a:pt x="176" y="106"/>
                  </a:lnTo>
                  <a:lnTo>
                    <a:pt x="178" y="108"/>
                  </a:lnTo>
                  <a:lnTo>
                    <a:pt x="178" y="110"/>
                  </a:lnTo>
                  <a:lnTo>
                    <a:pt x="170" y="116"/>
                  </a:lnTo>
                  <a:lnTo>
                    <a:pt x="178" y="128"/>
                  </a:lnTo>
                  <a:lnTo>
                    <a:pt x="182" y="134"/>
                  </a:lnTo>
                  <a:lnTo>
                    <a:pt x="188" y="138"/>
                  </a:lnTo>
                  <a:lnTo>
                    <a:pt x="190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2" name="Freeform 116"/>
            <p:cNvSpPr>
              <a:spLocks noChangeAspect="1"/>
            </p:cNvSpPr>
            <p:nvPr/>
          </p:nvSpPr>
          <p:spPr bwMode="auto">
            <a:xfrm>
              <a:off x="2621" y="1401"/>
              <a:ext cx="138" cy="152"/>
            </a:xfrm>
            <a:custGeom>
              <a:avLst/>
              <a:gdLst>
                <a:gd name="T0" fmla="*/ 24 w 136"/>
                <a:gd name="T1" fmla="*/ 1168 h 140"/>
                <a:gd name="T2" fmla="*/ 70 w 136"/>
                <a:gd name="T3" fmla="*/ 1165 h 140"/>
                <a:gd name="T4" fmla="*/ 82 w 136"/>
                <a:gd name="T5" fmla="*/ 1168 h 140"/>
                <a:gd name="T6" fmla="*/ 92 w 136"/>
                <a:gd name="T7" fmla="*/ 1186 h 140"/>
                <a:gd name="T8" fmla="*/ 121 w 136"/>
                <a:gd name="T9" fmla="*/ 1186 h 140"/>
                <a:gd name="T10" fmla="*/ 162 w 136"/>
                <a:gd name="T11" fmla="*/ 1165 h 140"/>
                <a:gd name="T12" fmla="*/ 160 w 136"/>
                <a:gd name="T13" fmla="*/ 1095 h 140"/>
                <a:gd name="T14" fmla="*/ 166 w 136"/>
                <a:gd name="T15" fmla="*/ 1031 h 140"/>
                <a:gd name="T16" fmla="*/ 175 w 136"/>
                <a:gd name="T17" fmla="*/ 989 h 140"/>
                <a:gd name="T18" fmla="*/ 160 w 136"/>
                <a:gd name="T19" fmla="*/ 864 h 140"/>
                <a:gd name="T20" fmla="*/ 145 w 136"/>
                <a:gd name="T21" fmla="*/ 772 h 140"/>
                <a:gd name="T22" fmla="*/ 181 w 136"/>
                <a:gd name="T23" fmla="*/ 622 h 140"/>
                <a:gd name="T24" fmla="*/ 196 w 136"/>
                <a:gd name="T25" fmla="*/ 622 h 140"/>
                <a:gd name="T26" fmla="*/ 184 w 136"/>
                <a:gd name="T27" fmla="*/ 421 h 140"/>
                <a:gd name="T28" fmla="*/ 175 w 136"/>
                <a:gd name="T29" fmla="*/ 134 h 140"/>
                <a:gd name="T30" fmla="*/ 168 w 136"/>
                <a:gd name="T31" fmla="*/ 69 h 140"/>
                <a:gd name="T32" fmla="*/ 156 w 136"/>
                <a:gd name="T33" fmla="*/ 4 h 140"/>
                <a:gd name="T34" fmla="*/ 133 w 136"/>
                <a:gd name="T35" fmla="*/ 69 h 140"/>
                <a:gd name="T36" fmla="*/ 113 w 136"/>
                <a:gd name="T37" fmla="*/ 134 h 140"/>
                <a:gd name="T38" fmla="*/ 96 w 136"/>
                <a:gd name="T39" fmla="*/ 69 h 140"/>
                <a:gd name="T40" fmla="*/ 68 w 136"/>
                <a:gd name="T41" fmla="*/ 0 h 140"/>
                <a:gd name="T42" fmla="*/ 72 w 136"/>
                <a:gd name="T43" fmla="*/ 96 h 140"/>
                <a:gd name="T44" fmla="*/ 78 w 136"/>
                <a:gd name="T45" fmla="*/ 157 h 140"/>
                <a:gd name="T46" fmla="*/ 68 w 136"/>
                <a:gd name="T47" fmla="*/ 157 h 140"/>
                <a:gd name="T48" fmla="*/ 64 w 136"/>
                <a:gd name="T49" fmla="*/ 185 h 140"/>
                <a:gd name="T50" fmla="*/ 32 w 136"/>
                <a:gd name="T51" fmla="*/ 170 h 140"/>
                <a:gd name="T52" fmla="*/ 24 w 136"/>
                <a:gd name="T53" fmla="*/ 157 h 140"/>
                <a:gd name="T54" fmla="*/ 16 w 136"/>
                <a:gd name="T55" fmla="*/ 257 h 140"/>
                <a:gd name="T56" fmla="*/ 14 w 136"/>
                <a:gd name="T57" fmla="*/ 373 h 140"/>
                <a:gd name="T58" fmla="*/ 12 w 136"/>
                <a:gd name="T59" fmla="*/ 440 h 140"/>
                <a:gd name="T60" fmla="*/ 6 w 136"/>
                <a:gd name="T61" fmla="*/ 512 h 140"/>
                <a:gd name="T62" fmla="*/ 2 w 136"/>
                <a:gd name="T63" fmla="*/ 603 h 140"/>
                <a:gd name="T64" fmla="*/ 6 w 136"/>
                <a:gd name="T65" fmla="*/ 655 h 140"/>
                <a:gd name="T66" fmla="*/ 6 w 136"/>
                <a:gd name="T67" fmla="*/ 712 h 140"/>
                <a:gd name="T68" fmla="*/ 10 w 136"/>
                <a:gd name="T69" fmla="*/ 796 h 140"/>
                <a:gd name="T70" fmla="*/ 10 w 136"/>
                <a:gd name="T71" fmla="*/ 864 h 140"/>
                <a:gd name="T72" fmla="*/ 22 w 136"/>
                <a:gd name="T73" fmla="*/ 910 h 140"/>
                <a:gd name="T74" fmla="*/ 60 w 136"/>
                <a:gd name="T75" fmla="*/ 927 h 140"/>
                <a:gd name="T76" fmla="*/ 30 w 136"/>
                <a:gd name="T77" fmla="*/ 1095 h 140"/>
                <a:gd name="T78" fmla="*/ 26 w 136"/>
                <a:gd name="T79" fmla="*/ 1168 h 1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0"/>
                <a:gd name="T122" fmla="*/ 136 w 136"/>
                <a:gd name="T123" fmla="*/ 140 h 14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0">
                  <a:moveTo>
                    <a:pt x="26" y="138"/>
                  </a:moveTo>
                  <a:lnTo>
                    <a:pt x="24" y="138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2" y="136"/>
                  </a:lnTo>
                  <a:lnTo>
                    <a:pt x="56" y="138"/>
                  </a:lnTo>
                  <a:lnTo>
                    <a:pt x="62" y="140"/>
                  </a:lnTo>
                  <a:lnTo>
                    <a:pt x="66" y="140"/>
                  </a:lnTo>
                  <a:lnTo>
                    <a:pt x="80" y="140"/>
                  </a:lnTo>
                  <a:lnTo>
                    <a:pt x="86" y="140"/>
                  </a:lnTo>
                  <a:lnTo>
                    <a:pt x="94" y="136"/>
                  </a:lnTo>
                  <a:lnTo>
                    <a:pt x="110" y="136"/>
                  </a:lnTo>
                  <a:lnTo>
                    <a:pt x="110" y="134"/>
                  </a:lnTo>
                  <a:lnTo>
                    <a:pt x="108" y="130"/>
                  </a:lnTo>
                  <a:lnTo>
                    <a:pt x="110" y="124"/>
                  </a:lnTo>
                  <a:lnTo>
                    <a:pt x="114" y="122"/>
                  </a:lnTo>
                  <a:lnTo>
                    <a:pt x="118" y="118"/>
                  </a:lnTo>
                  <a:lnTo>
                    <a:pt x="122" y="116"/>
                  </a:lnTo>
                  <a:lnTo>
                    <a:pt x="116" y="110"/>
                  </a:lnTo>
                  <a:lnTo>
                    <a:pt x="108" y="102"/>
                  </a:lnTo>
                  <a:lnTo>
                    <a:pt x="100" y="96"/>
                  </a:lnTo>
                  <a:lnTo>
                    <a:pt x="98" y="90"/>
                  </a:lnTo>
                  <a:lnTo>
                    <a:pt x="96" y="86"/>
                  </a:lnTo>
                  <a:lnTo>
                    <a:pt x="12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6" y="64"/>
                  </a:lnTo>
                  <a:lnTo>
                    <a:pt x="128" y="50"/>
                  </a:lnTo>
                  <a:lnTo>
                    <a:pt x="122" y="36"/>
                  </a:lnTo>
                  <a:lnTo>
                    <a:pt x="122" y="16"/>
                  </a:lnTo>
                  <a:lnTo>
                    <a:pt x="118" y="12"/>
                  </a:lnTo>
                  <a:lnTo>
                    <a:pt x="116" y="8"/>
                  </a:lnTo>
                  <a:lnTo>
                    <a:pt x="110" y="6"/>
                  </a:lnTo>
                  <a:lnTo>
                    <a:pt x="104" y="4"/>
                  </a:lnTo>
                  <a:lnTo>
                    <a:pt x="98" y="4"/>
                  </a:lnTo>
                  <a:lnTo>
                    <a:pt x="92" y="8"/>
                  </a:lnTo>
                  <a:lnTo>
                    <a:pt x="86" y="10"/>
                  </a:lnTo>
                  <a:lnTo>
                    <a:pt x="82" y="16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56" y="0"/>
                  </a:lnTo>
                  <a:lnTo>
                    <a:pt x="42" y="0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54" y="22"/>
                  </a:lnTo>
                  <a:lnTo>
                    <a:pt x="52" y="18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16" y="20"/>
                  </a:lnTo>
                  <a:lnTo>
                    <a:pt x="16" y="30"/>
                  </a:lnTo>
                  <a:lnTo>
                    <a:pt x="14" y="38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2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4" y="66"/>
                  </a:lnTo>
                  <a:lnTo>
                    <a:pt x="2" y="70"/>
                  </a:lnTo>
                  <a:lnTo>
                    <a:pt x="0" y="72"/>
                  </a:lnTo>
                  <a:lnTo>
                    <a:pt x="6" y="76"/>
                  </a:lnTo>
                  <a:lnTo>
                    <a:pt x="8" y="82"/>
                  </a:lnTo>
                  <a:lnTo>
                    <a:pt x="6" y="84"/>
                  </a:lnTo>
                  <a:lnTo>
                    <a:pt x="6" y="86"/>
                  </a:lnTo>
                  <a:lnTo>
                    <a:pt x="10" y="94"/>
                  </a:lnTo>
                  <a:lnTo>
                    <a:pt x="10" y="98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22" y="106"/>
                  </a:lnTo>
                  <a:lnTo>
                    <a:pt x="28" y="108"/>
                  </a:lnTo>
                  <a:lnTo>
                    <a:pt x="34" y="110"/>
                  </a:lnTo>
                  <a:lnTo>
                    <a:pt x="32" y="122"/>
                  </a:lnTo>
                  <a:lnTo>
                    <a:pt x="30" y="130"/>
                  </a:lnTo>
                  <a:lnTo>
                    <a:pt x="26" y="136"/>
                  </a:lnTo>
                  <a:lnTo>
                    <a:pt x="26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3" name="Freeform 117"/>
            <p:cNvSpPr>
              <a:spLocks noChangeAspect="1"/>
            </p:cNvSpPr>
            <p:nvPr/>
          </p:nvSpPr>
          <p:spPr bwMode="auto">
            <a:xfrm>
              <a:off x="2745" y="1400"/>
              <a:ext cx="154" cy="119"/>
            </a:xfrm>
            <a:custGeom>
              <a:avLst/>
              <a:gdLst>
                <a:gd name="T0" fmla="*/ 218 w 151"/>
                <a:gd name="T1" fmla="*/ 835 h 110"/>
                <a:gd name="T2" fmla="*/ 213 w 151"/>
                <a:gd name="T3" fmla="*/ 835 h 110"/>
                <a:gd name="T4" fmla="*/ 197 w 151"/>
                <a:gd name="T5" fmla="*/ 820 h 110"/>
                <a:gd name="T6" fmla="*/ 177 w 151"/>
                <a:gd name="T7" fmla="*/ 809 h 110"/>
                <a:gd name="T8" fmla="*/ 162 w 151"/>
                <a:gd name="T9" fmla="*/ 820 h 110"/>
                <a:gd name="T10" fmla="*/ 150 w 151"/>
                <a:gd name="T11" fmla="*/ 835 h 110"/>
                <a:gd name="T12" fmla="*/ 147 w 151"/>
                <a:gd name="T13" fmla="*/ 835 h 110"/>
                <a:gd name="T14" fmla="*/ 147 w 151"/>
                <a:gd name="T15" fmla="*/ 820 h 110"/>
                <a:gd name="T16" fmla="*/ 144 w 151"/>
                <a:gd name="T17" fmla="*/ 784 h 110"/>
                <a:gd name="T18" fmla="*/ 135 w 151"/>
                <a:gd name="T19" fmla="*/ 784 h 110"/>
                <a:gd name="T20" fmla="*/ 129 w 151"/>
                <a:gd name="T21" fmla="*/ 784 h 110"/>
                <a:gd name="T22" fmla="*/ 124 w 151"/>
                <a:gd name="T23" fmla="*/ 784 h 110"/>
                <a:gd name="T24" fmla="*/ 120 w 151"/>
                <a:gd name="T25" fmla="*/ 772 h 110"/>
                <a:gd name="T26" fmla="*/ 116 w 151"/>
                <a:gd name="T27" fmla="*/ 725 h 110"/>
                <a:gd name="T28" fmla="*/ 104 w 151"/>
                <a:gd name="T29" fmla="*/ 714 h 110"/>
                <a:gd name="T30" fmla="*/ 92 w 151"/>
                <a:gd name="T31" fmla="*/ 699 h 110"/>
                <a:gd name="T32" fmla="*/ 76 w 151"/>
                <a:gd name="T33" fmla="*/ 687 h 110"/>
                <a:gd name="T34" fmla="*/ 72 w 151"/>
                <a:gd name="T35" fmla="*/ 648 h 110"/>
                <a:gd name="T36" fmla="*/ 70 w 151"/>
                <a:gd name="T37" fmla="*/ 687 h 110"/>
                <a:gd name="T38" fmla="*/ 66 w 151"/>
                <a:gd name="T39" fmla="*/ 687 h 110"/>
                <a:gd name="T40" fmla="*/ 64 w 151"/>
                <a:gd name="T41" fmla="*/ 687 h 110"/>
                <a:gd name="T42" fmla="*/ 62 w 151"/>
                <a:gd name="T43" fmla="*/ 648 h 110"/>
                <a:gd name="T44" fmla="*/ 14 w 151"/>
                <a:gd name="T45" fmla="*/ 591 h 110"/>
                <a:gd name="T46" fmla="*/ 14 w 151"/>
                <a:gd name="T47" fmla="*/ 510 h 110"/>
                <a:gd name="T48" fmla="*/ 6 w 151"/>
                <a:gd name="T49" fmla="*/ 402 h 110"/>
                <a:gd name="T50" fmla="*/ 0 w 151"/>
                <a:gd name="T51" fmla="*/ 294 h 110"/>
                <a:gd name="T52" fmla="*/ 0 w 151"/>
                <a:gd name="T53" fmla="*/ 141 h 110"/>
                <a:gd name="T54" fmla="*/ 4 w 151"/>
                <a:gd name="T55" fmla="*/ 141 h 110"/>
                <a:gd name="T56" fmla="*/ 14 w 151"/>
                <a:gd name="T57" fmla="*/ 120 h 110"/>
                <a:gd name="T58" fmla="*/ 52 w 151"/>
                <a:gd name="T59" fmla="*/ 75 h 110"/>
                <a:gd name="T60" fmla="*/ 70 w 151"/>
                <a:gd name="T61" fmla="*/ 0 h 110"/>
                <a:gd name="T62" fmla="*/ 100 w 151"/>
                <a:gd name="T63" fmla="*/ 0 h 110"/>
                <a:gd name="T64" fmla="*/ 104 w 151"/>
                <a:gd name="T65" fmla="*/ 4 h 110"/>
                <a:gd name="T66" fmla="*/ 104 w 151"/>
                <a:gd name="T67" fmla="*/ 6 h 110"/>
                <a:gd name="T68" fmla="*/ 116 w 151"/>
                <a:gd name="T69" fmla="*/ 64 h 110"/>
                <a:gd name="T70" fmla="*/ 135 w 151"/>
                <a:gd name="T71" fmla="*/ 6 h 110"/>
                <a:gd name="T72" fmla="*/ 201 w 151"/>
                <a:gd name="T73" fmla="*/ 6 h 110"/>
                <a:gd name="T74" fmla="*/ 209 w 151"/>
                <a:gd name="T75" fmla="*/ 75 h 110"/>
                <a:gd name="T76" fmla="*/ 215 w 151"/>
                <a:gd name="T77" fmla="*/ 88 h 110"/>
                <a:gd name="T78" fmla="*/ 221 w 151"/>
                <a:gd name="T79" fmla="*/ 103 h 110"/>
                <a:gd name="T80" fmla="*/ 223 w 151"/>
                <a:gd name="T81" fmla="*/ 120 h 110"/>
                <a:gd name="T82" fmla="*/ 229 w 151"/>
                <a:gd name="T83" fmla="*/ 169 h 110"/>
                <a:gd name="T84" fmla="*/ 232 w 151"/>
                <a:gd name="T85" fmla="*/ 232 h 110"/>
                <a:gd name="T86" fmla="*/ 232 w 151"/>
                <a:gd name="T87" fmla="*/ 273 h 110"/>
                <a:gd name="T88" fmla="*/ 239 w 151"/>
                <a:gd name="T89" fmla="*/ 319 h 110"/>
                <a:gd name="T90" fmla="*/ 229 w 151"/>
                <a:gd name="T91" fmla="*/ 357 h 110"/>
                <a:gd name="T92" fmla="*/ 226 w 151"/>
                <a:gd name="T93" fmla="*/ 372 h 110"/>
                <a:gd name="T94" fmla="*/ 223 w 151"/>
                <a:gd name="T95" fmla="*/ 386 h 110"/>
                <a:gd name="T96" fmla="*/ 226 w 151"/>
                <a:gd name="T97" fmla="*/ 452 h 110"/>
                <a:gd name="T98" fmla="*/ 235 w 151"/>
                <a:gd name="T99" fmla="*/ 510 h 110"/>
                <a:gd name="T100" fmla="*/ 250 w 151"/>
                <a:gd name="T101" fmla="*/ 648 h 110"/>
                <a:gd name="T102" fmla="*/ 242 w 151"/>
                <a:gd name="T103" fmla="*/ 687 h 110"/>
                <a:gd name="T104" fmla="*/ 232 w 151"/>
                <a:gd name="T105" fmla="*/ 725 h 110"/>
                <a:gd name="T106" fmla="*/ 221 w 151"/>
                <a:gd name="T107" fmla="*/ 848 h 110"/>
                <a:gd name="T108" fmla="*/ 218 w 151"/>
                <a:gd name="T109" fmla="*/ 835 h 1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1"/>
                <a:gd name="T166" fmla="*/ 0 h 110"/>
                <a:gd name="T167" fmla="*/ 151 w 151"/>
                <a:gd name="T168" fmla="*/ 110 h 1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1" h="110">
                  <a:moveTo>
                    <a:pt x="130" y="108"/>
                  </a:moveTo>
                  <a:lnTo>
                    <a:pt x="126" y="108"/>
                  </a:lnTo>
                  <a:lnTo>
                    <a:pt x="118" y="106"/>
                  </a:lnTo>
                  <a:lnTo>
                    <a:pt x="108" y="104"/>
                  </a:lnTo>
                  <a:lnTo>
                    <a:pt x="98" y="106"/>
                  </a:lnTo>
                  <a:lnTo>
                    <a:pt x="90" y="108"/>
                  </a:lnTo>
                  <a:lnTo>
                    <a:pt x="88" y="108"/>
                  </a:lnTo>
                  <a:lnTo>
                    <a:pt x="88" y="106"/>
                  </a:lnTo>
                  <a:lnTo>
                    <a:pt x="86" y="102"/>
                  </a:lnTo>
                  <a:lnTo>
                    <a:pt x="80" y="102"/>
                  </a:lnTo>
                  <a:lnTo>
                    <a:pt x="76" y="102"/>
                  </a:lnTo>
                  <a:lnTo>
                    <a:pt x="74" y="102"/>
                  </a:lnTo>
                  <a:lnTo>
                    <a:pt x="72" y="100"/>
                  </a:lnTo>
                  <a:lnTo>
                    <a:pt x="70" y="94"/>
                  </a:lnTo>
                  <a:lnTo>
                    <a:pt x="64" y="92"/>
                  </a:lnTo>
                  <a:lnTo>
                    <a:pt x="58" y="90"/>
                  </a:lnTo>
                  <a:lnTo>
                    <a:pt x="50" y="88"/>
                  </a:lnTo>
                  <a:lnTo>
                    <a:pt x="46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6" y="84"/>
                  </a:lnTo>
                  <a:lnTo>
                    <a:pt x="14" y="76"/>
                  </a:lnTo>
                  <a:lnTo>
                    <a:pt x="14" y="66"/>
                  </a:lnTo>
                  <a:lnTo>
                    <a:pt x="6" y="52"/>
                  </a:lnTo>
                  <a:lnTo>
                    <a:pt x="0" y="3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14" y="16"/>
                  </a:lnTo>
                  <a:lnTo>
                    <a:pt x="26" y="1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70" y="8"/>
                  </a:lnTo>
                  <a:lnTo>
                    <a:pt x="80" y="6"/>
                  </a:lnTo>
                  <a:lnTo>
                    <a:pt x="120" y="6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4" y="16"/>
                  </a:lnTo>
                  <a:lnTo>
                    <a:pt x="138" y="22"/>
                  </a:lnTo>
                  <a:lnTo>
                    <a:pt x="140" y="30"/>
                  </a:lnTo>
                  <a:lnTo>
                    <a:pt x="140" y="36"/>
                  </a:lnTo>
                  <a:lnTo>
                    <a:pt x="144" y="42"/>
                  </a:lnTo>
                  <a:lnTo>
                    <a:pt x="138" y="46"/>
                  </a:lnTo>
                  <a:lnTo>
                    <a:pt x="136" y="48"/>
                  </a:lnTo>
                  <a:lnTo>
                    <a:pt x="134" y="50"/>
                  </a:lnTo>
                  <a:lnTo>
                    <a:pt x="136" y="58"/>
                  </a:lnTo>
                  <a:lnTo>
                    <a:pt x="142" y="66"/>
                  </a:lnTo>
                  <a:lnTo>
                    <a:pt x="151" y="84"/>
                  </a:lnTo>
                  <a:lnTo>
                    <a:pt x="146" y="88"/>
                  </a:lnTo>
                  <a:lnTo>
                    <a:pt x="140" y="94"/>
                  </a:lnTo>
                  <a:lnTo>
                    <a:pt x="132" y="110"/>
                  </a:lnTo>
                  <a:lnTo>
                    <a:pt x="130" y="10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4" name="Freeform 118"/>
            <p:cNvSpPr>
              <a:spLocks noChangeAspect="1"/>
            </p:cNvSpPr>
            <p:nvPr/>
          </p:nvSpPr>
          <p:spPr bwMode="auto">
            <a:xfrm>
              <a:off x="2953" y="1886"/>
              <a:ext cx="200" cy="213"/>
            </a:xfrm>
            <a:custGeom>
              <a:avLst/>
              <a:gdLst>
                <a:gd name="T0" fmla="*/ 316 w 196"/>
                <a:gd name="T1" fmla="*/ 1501 h 196"/>
                <a:gd name="T2" fmla="*/ 296 w 196"/>
                <a:gd name="T3" fmla="*/ 1578 h 196"/>
                <a:gd name="T4" fmla="*/ 266 w 196"/>
                <a:gd name="T5" fmla="*/ 1701 h 196"/>
                <a:gd name="T6" fmla="*/ 14 w 196"/>
                <a:gd name="T7" fmla="*/ 1646 h 196"/>
                <a:gd name="T8" fmla="*/ 8 w 196"/>
                <a:gd name="T9" fmla="*/ 414 h 196"/>
                <a:gd name="T10" fmla="*/ 2 w 196"/>
                <a:gd name="T11" fmla="*/ 343 h 196"/>
                <a:gd name="T12" fmla="*/ 0 w 196"/>
                <a:gd name="T13" fmla="*/ 246 h 196"/>
                <a:gd name="T14" fmla="*/ 4 w 196"/>
                <a:gd name="T15" fmla="*/ 176 h 196"/>
                <a:gd name="T16" fmla="*/ 2 w 196"/>
                <a:gd name="T17" fmla="*/ 116 h 196"/>
                <a:gd name="T18" fmla="*/ 0 w 196"/>
                <a:gd name="T19" fmla="*/ 83 h 196"/>
                <a:gd name="T20" fmla="*/ 2 w 196"/>
                <a:gd name="T21" fmla="*/ 4 h 196"/>
                <a:gd name="T22" fmla="*/ 66 w 196"/>
                <a:gd name="T23" fmla="*/ 83 h 196"/>
                <a:gd name="T24" fmla="*/ 127 w 196"/>
                <a:gd name="T25" fmla="*/ 137 h 196"/>
                <a:gd name="T26" fmla="*/ 151 w 196"/>
                <a:gd name="T27" fmla="*/ 70 h 196"/>
                <a:gd name="T28" fmla="*/ 180 w 196"/>
                <a:gd name="T29" fmla="*/ 2 h 196"/>
                <a:gd name="T30" fmla="*/ 196 w 196"/>
                <a:gd name="T31" fmla="*/ 59 h 196"/>
                <a:gd name="T32" fmla="*/ 214 w 196"/>
                <a:gd name="T33" fmla="*/ 83 h 196"/>
                <a:gd name="T34" fmla="*/ 239 w 196"/>
                <a:gd name="T35" fmla="*/ 70 h 196"/>
                <a:gd name="T36" fmla="*/ 252 w 196"/>
                <a:gd name="T37" fmla="*/ 70 h 196"/>
                <a:gd name="T38" fmla="*/ 266 w 196"/>
                <a:gd name="T39" fmla="*/ 137 h 196"/>
                <a:gd name="T40" fmla="*/ 284 w 196"/>
                <a:gd name="T41" fmla="*/ 291 h 196"/>
                <a:gd name="T42" fmla="*/ 280 w 196"/>
                <a:gd name="T43" fmla="*/ 519 h 196"/>
                <a:gd name="T44" fmla="*/ 289 w 196"/>
                <a:gd name="T45" fmla="*/ 621 h 196"/>
                <a:gd name="T46" fmla="*/ 277 w 196"/>
                <a:gd name="T47" fmla="*/ 621 h 196"/>
                <a:gd name="T48" fmla="*/ 262 w 196"/>
                <a:gd name="T49" fmla="*/ 621 h 196"/>
                <a:gd name="T50" fmla="*/ 242 w 196"/>
                <a:gd name="T51" fmla="*/ 483 h 196"/>
                <a:gd name="T52" fmla="*/ 220 w 196"/>
                <a:gd name="T53" fmla="*/ 291 h 196"/>
                <a:gd name="T54" fmla="*/ 226 w 196"/>
                <a:gd name="T55" fmla="*/ 439 h 196"/>
                <a:gd name="T56" fmla="*/ 284 w 196"/>
                <a:gd name="T57" fmla="*/ 950 h 196"/>
                <a:gd name="T58" fmla="*/ 304 w 196"/>
                <a:gd name="T59" fmla="*/ 1113 h 196"/>
                <a:gd name="T60" fmla="*/ 320 w 196"/>
                <a:gd name="T61" fmla="*/ 1283 h 196"/>
                <a:gd name="T62" fmla="*/ 329 w 196"/>
                <a:gd name="T63" fmla="*/ 1501 h 19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6"/>
                <a:gd name="T97" fmla="*/ 0 h 196"/>
                <a:gd name="T98" fmla="*/ 196 w 196"/>
                <a:gd name="T99" fmla="*/ 196 h 19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6" h="196">
                  <a:moveTo>
                    <a:pt x="194" y="172"/>
                  </a:moveTo>
                  <a:lnTo>
                    <a:pt x="188" y="172"/>
                  </a:lnTo>
                  <a:lnTo>
                    <a:pt x="184" y="176"/>
                  </a:lnTo>
                  <a:lnTo>
                    <a:pt x="174" y="182"/>
                  </a:lnTo>
                  <a:lnTo>
                    <a:pt x="168" y="190"/>
                  </a:lnTo>
                  <a:lnTo>
                    <a:pt x="158" y="196"/>
                  </a:lnTo>
                  <a:lnTo>
                    <a:pt x="152" y="190"/>
                  </a:lnTo>
                  <a:lnTo>
                    <a:pt x="14" y="190"/>
                  </a:lnTo>
                  <a:lnTo>
                    <a:pt x="8" y="5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40" y="10"/>
                  </a:lnTo>
                  <a:lnTo>
                    <a:pt x="58" y="14"/>
                  </a:lnTo>
                  <a:lnTo>
                    <a:pt x="74" y="16"/>
                  </a:lnTo>
                  <a:lnTo>
                    <a:pt x="82" y="14"/>
                  </a:lnTo>
                  <a:lnTo>
                    <a:pt x="90" y="8"/>
                  </a:lnTo>
                  <a:lnTo>
                    <a:pt x="98" y="4"/>
                  </a:lnTo>
                  <a:lnTo>
                    <a:pt x="108" y="2"/>
                  </a:lnTo>
                  <a:lnTo>
                    <a:pt x="112" y="2"/>
                  </a:lnTo>
                  <a:lnTo>
                    <a:pt x="116" y="6"/>
                  </a:lnTo>
                  <a:lnTo>
                    <a:pt x="120" y="8"/>
                  </a:lnTo>
                  <a:lnTo>
                    <a:pt x="126" y="10"/>
                  </a:lnTo>
                  <a:lnTo>
                    <a:pt x="134" y="10"/>
                  </a:lnTo>
                  <a:lnTo>
                    <a:pt x="142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10"/>
                  </a:lnTo>
                  <a:lnTo>
                    <a:pt x="158" y="16"/>
                  </a:lnTo>
                  <a:lnTo>
                    <a:pt x="164" y="24"/>
                  </a:lnTo>
                  <a:lnTo>
                    <a:pt x="168" y="34"/>
                  </a:lnTo>
                  <a:lnTo>
                    <a:pt x="170" y="46"/>
                  </a:lnTo>
                  <a:lnTo>
                    <a:pt x="166" y="60"/>
                  </a:lnTo>
                  <a:lnTo>
                    <a:pt x="166" y="68"/>
                  </a:lnTo>
                  <a:lnTo>
                    <a:pt x="170" y="72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52" y="68"/>
                  </a:lnTo>
                  <a:lnTo>
                    <a:pt x="144" y="56"/>
                  </a:lnTo>
                  <a:lnTo>
                    <a:pt x="138" y="44"/>
                  </a:lnTo>
                  <a:lnTo>
                    <a:pt x="130" y="34"/>
                  </a:lnTo>
                  <a:lnTo>
                    <a:pt x="132" y="42"/>
                  </a:lnTo>
                  <a:lnTo>
                    <a:pt x="134" y="50"/>
                  </a:lnTo>
                  <a:lnTo>
                    <a:pt x="146" y="72"/>
                  </a:lnTo>
                  <a:lnTo>
                    <a:pt x="168" y="110"/>
                  </a:lnTo>
                  <a:lnTo>
                    <a:pt x="174" y="120"/>
                  </a:lnTo>
                  <a:lnTo>
                    <a:pt x="180" y="128"/>
                  </a:lnTo>
                  <a:lnTo>
                    <a:pt x="186" y="136"/>
                  </a:lnTo>
                  <a:lnTo>
                    <a:pt x="190" y="148"/>
                  </a:lnTo>
                  <a:lnTo>
                    <a:pt x="192" y="162"/>
                  </a:lnTo>
                  <a:lnTo>
                    <a:pt x="196" y="172"/>
                  </a:lnTo>
                  <a:lnTo>
                    <a:pt x="194" y="1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5" name="Freeform 119"/>
            <p:cNvSpPr>
              <a:spLocks noChangeAspect="1"/>
            </p:cNvSpPr>
            <p:nvPr/>
          </p:nvSpPr>
          <p:spPr bwMode="auto">
            <a:xfrm>
              <a:off x="2696" y="1851"/>
              <a:ext cx="271" cy="293"/>
            </a:xfrm>
            <a:custGeom>
              <a:avLst/>
              <a:gdLst>
                <a:gd name="T0" fmla="*/ 463 w 265"/>
                <a:gd name="T1" fmla="*/ 721 h 270"/>
                <a:gd name="T2" fmla="*/ 456 w 265"/>
                <a:gd name="T3" fmla="*/ 640 h 270"/>
                <a:gd name="T4" fmla="*/ 448 w 265"/>
                <a:gd name="T5" fmla="*/ 527 h 270"/>
                <a:gd name="T6" fmla="*/ 453 w 265"/>
                <a:gd name="T7" fmla="*/ 474 h 270"/>
                <a:gd name="T8" fmla="*/ 458 w 265"/>
                <a:gd name="T9" fmla="*/ 403 h 270"/>
                <a:gd name="T10" fmla="*/ 448 w 265"/>
                <a:gd name="T11" fmla="*/ 371 h 270"/>
                <a:gd name="T12" fmla="*/ 448 w 265"/>
                <a:gd name="T13" fmla="*/ 340 h 270"/>
                <a:gd name="T14" fmla="*/ 458 w 265"/>
                <a:gd name="T15" fmla="*/ 267 h 270"/>
                <a:gd name="T16" fmla="*/ 399 w 265"/>
                <a:gd name="T17" fmla="*/ 155 h 270"/>
                <a:gd name="T18" fmla="*/ 377 w 265"/>
                <a:gd name="T19" fmla="*/ 59 h 270"/>
                <a:gd name="T20" fmla="*/ 365 w 265"/>
                <a:gd name="T21" fmla="*/ 4 h 270"/>
                <a:gd name="T22" fmla="*/ 324 w 265"/>
                <a:gd name="T23" fmla="*/ 95 h 270"/>
                <a:gd name="T24" fmla="*/ 307 w 265"/>
                <a:gd name="T25" fmla="*/ 215 h 270"/>
                <a:gd name="T26" fmla="*/ 307 w 265"/>
                <a:gd name="T27" fmla="*/ 315 h 270"/>
                <a:gd name="T28" fmla="*/ 314 w 265"/>
                <a:gd name="T29" fmla="*/ 351 h 270"/>
                <a:gd name="T30" fmla="*/ 303 w 265"/>
                <a:gd name="T31" fmla="*/ 437 h 270"/>
                <a:gd name="T32" fmla="*/ 283 w 265"/>
                <a:gd name="T33" fmla="*/ 480 h 270"/>
                <a:gd name="T34" fmla="*/ 264 w 265"/>
                <a:gd name="T35" fmla="*/ 474 h 270"/>
                <a:gd name="T36" fmla="*/ 235 w 265"/>
                <a:gd name="T37" fmla="*/ 371 h 270"/>
                <a:gd name="T38" fmla="*/ 211 w 265"/>
                <a:gd name="T39" fmla="*/ 315 h 270"/>
                <a:gd name="T40" fmla="*/ 193 w 265"/>
                <a:gd name="T41" fmla="*/ 315 h 270"/>
                <a:gd name="T42" fmla="*/ 173 w 265"/>
                <a:gd name="T43" fmla="*/ 267 h 270"/>
                <a:gd name="T44" fmla="*/ 157 w 265"/>
                <a:gd name="T45" fmla="*/ 168 h 270"/>
                <a:gd name="T46" fmla="*/ 142 w 265"/>
                <a:gd name="T47" fmla="*/ 132 h 270"/>
                <a:gd name="T48" fmla="*/ 73 w 265"/>
                <a:gd name="T49" fmla="*/ 59 h 270"/>
                <a:gd name="T50" fmla="*/ 54 w 265"/>
                <a:gd name="T51" fmla="*/ 4 h 270"/>
                <a:gd name="T52" fmla="*/ 54 w 265"/>
                <a:gd name="T53" fmla="*/ 112 h 270"/>
                <a:gd name="T54" fmla="*/ 18 w 265"/>
                <a:gd name="T55" fmla="*/ 215 h 270"/>
                <a:gd name="T56" fmla="*/ 8 w 265"/>
                <a:gd name="T57" fmla="*/ 315 h 270"/>
                <a:gd name="T58" fmla="*/ 10 w 265"/>
                <a:gd name="T59" fmla="*/ 371 h 270"/>
                <a:gd name="T60" fmla="*/ 0 w 265"/>
                <a:gd name="T61" fmla="*/ 511 h 270"/>
                <a:gd name="T62" fmla="*/ 0 w 265"/>
                <a:gd name="T63" fmla="*/ 613 h 270"/>
                <a:gd name="T64" fmla="*/ 4 w 265"/>
                <a:gd name="T65" fmla="*/ 721 h 270"/>
                <a:gd name="T66" fmla="*/ 6 w 265"/>
                <a:gd name="T67" fmla="*/ 1075 h 270"/>
                <a:gd name="T68" fmla="*/ 0 w 265"/>
                <a:gd name="T69" fmla="*/ 1185 h 270"/>
                <a:gd name="T70" fmla="*/ 4 w 265"/>
                <a:gd name="T71" fmla="*/ 1260 h 270"/>
                <a:gd name="T72" fmla="*/ 12 w 265"/>
                <a:gd name="T73" fmla="*/ 1427 h 270"/>
                <a:gd name="T74" fmla="*/ 56 w 265"/>
                <a:gd name="T75" fmla="*/ 1491 h 270"/>
                <a:gd name="T76" fmla="*/ 64 w 265"/>
                <a:gd name="T77" fmla="*/ 1559 h 270"/>
                <a:gd name="T78" fmla="*/ 73 w 265"/>
                <a:gd name="T79" fmla="*/ 1644 h 270"/>
                <a:gd name="T80" fmla="*/ 101 w 265"/>
                <a:gd name="T81" fmla="*/ 1644 h 270"/>
                <a:gd name="T82" fmla="*/ 127 w 265"/>
                <a:gd name="T83" fmla="*/ 1681 h 270"/>
                <a:gd name="T84" fmla="*/ 139 w 265"/>
                <a:gd name="T85" fmla="*/ 1759 h 270"/>
                <a:gd name="T86" fmla="*/ 443 w 265"/>
                <a:gd name="T87" fmla="*/ 2263 h 270"/>
                <a:gd name="T88" fmla="*/ 473 w 265"/>
                <a:gd name="T89" fmla="*/ 2184 h 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5"/>
                <a:gd name="T136" fmla="*/ 0 h 270"/>
                <a:gd name="T137" fmla="*/ 265 w 265"/>
                <a:gd name="T138" fmla="*/ 270 h 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5" h="270">
                  <a:moveTo>
                    <a:pt x="265" y="222"/>
                  </a:moveTo>
                  <a:lnTo>
                    <a:pt x="259" y="86"/>
                  </a:lnTo>
                  <a:lnTo>
                    <a:pt x="259" y="80"/>
                  </a:lnTo>
                  <a:lnTo>
                    <a:pt x="255" y="76"/>
                  </a:lnTo>
                  <a:lnTo>
                    <a:pt x="253" y="72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3" y="56"/>
                  </a:lnTo>
                  <a:lnTo>
                    <a:pt x="255" y="52"/>
                  </a:lnTo>
                  <a:lnTo>
                    <a:pt x="257" y="48"/>
                  </a:lnTo>
                  <a:lnTo>
                    <a:pt x="253" y="46"/>
                  </a:lnTo>
                  <a:lnTo>
                    <a:pt x="251" y="44"/>
                  </a:lnTo>
                  <a:lnTo>
                    <a:pt x="251" y="42"/>
                  </a:lnTo>
                  <a:lnTo>
                    <a:pt x="251" y="40"/>
                  </a:lnTo>
                  <a:lnTo>
                    <a:pt x="253" y="36"/>
                  </a:lnTo>
                  <a:lnTo>
                    <a:pt x="257" y="32"/>
                  </a:lnTo>
                  <a:lnTo>
                    <a:pt x="229" y="22"/>
                  </a:lnTo>
                  <a:lnTo>
                    <a:pt x="223" y="18"/>
                  </a:lnTo>
                  <a:lnTo>
                    <a:pt x="217" y="12"/>
                  </a:lnTo>
                  <a:lnTo>
                    <a:pt x="211" y="6"/>
                  </a:lnTo>
                  <a:lnTo>
                    <a:pt x="207" y="4"/>
                  </a:lnTo>
                  <a:lnTo>
                    <a:pt x="203" y="4"/>
                  </a:lnTo>
                  <a:lnTo>
                    <a:pt x="192" y="6"/>
                  </a:lnTo>
                  <a:lnTo>
                    <a:pt x="182" y="12"/>
                  </a:lnTo>
                  <a:lnTo>
                    <a:pt x="174" y="22"/>
                  </a:lnTo>
                  <a:lnTo>
                    <a:pt x="172" y="26"/>
                  </a:lnTo>
                  <a:lnTo>
                    <a:pt x="170" y="30"/>
                  </a:lnTo>
                  <a:lnTo>
                    <a:pt x="172" y="38"/>
                  </a:lnTo>
                  <a:lnTo>
                    <a:pt x="174" y="40"/>
                  </a:lnTo>
                  <a:lnTo>
                    <a:pt x="176" y="42"/>
                  </a:lnTo>
                  <a:lnTo>
                    <a:pt x="174" y="48"/>
                  </a:lnTo>
                  <a:lnTo>
                    <a:pt x="170" y="52"/>
                  </a:lnTo>
                  <a:lnTo>
                    <a:pt x="166" y="56"/>
                  </a:lnTo>
                  <a:lnTo>
                    <a:pt x="158" y="58"/>
                  </a:lnTo>
                  <a:lnTo>
                    <a:pt x="154" y="58"/>
                  </a:lnTo>
                  <a:lnTo>
                    <a:pt x="148" y="56"/>
                  </a:lnTo>
                  <a:lnTo>
                    <a:pt x="140" y="50"/>
                  </a:lnTo>
                  <a:lnTo>
                    <a:pt x="132" y="44"/>
                  </a:lnTo>
                  <a:lnTo>
                    <a:pt x="122" y="40"/>
                  </a:lnTo>
                  <a:lnTo>
                    <a:pt x="118" y="38"/>
                  </a:lnTo>
                  <a:lnTo>
                    <a:pt x="112" y="38"/>
                  </a:lnTo>
                  <a:lnTo>
                    <a:pt x="108" y="38"/>
                  </a:lnTo>
                  <a:lnTo>
                    <a:pt x="104" y="36"/>
                  </a:lnTo>
                  <a:lnTo>
                    <a:pt x="98" y="32"/>
                  </a:lnTo>
                  <a:lnTo>
                    <a:pt x="94" y="26"/>
                  </a:lnTo>
                  <a:lnTo>
                    <a:pt x="90" y="20"/>
                  </a:lnTo>
                  <a:lnTo>
                    <a:pt x="86" y="18"/>
                  </a:lnTo>
                  <a:lnTo>
                    <a:pt x="80" y="16"/>
                  </a:lnTo>
                  <a:lnTo>
                    <a:pt x="56" y="10"/>
                  </a:lnTo>
                  <a:lnTo>
                    <a:pt x="44" y="6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8" y="10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18" y="26"/>
                  </a:lnTo>
                  <a:lnTo>
                    <a:pt x="12" y="32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4" y="56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2" y="80"/>
                  </a:lnTo>
                  <a:lnTo>
                    <a:pt x="4" y="86"/>
                  </a:lnTo>
                  <a:lnTo>
                    <a:pt x="4" y="94"/>
                  </a:lnTo>
                  <a:lnTo>
                    <a:pt x="6" y="128"/>
                  </a:lnTo>
                  <a:lnTo>
                    <a:pt x="2" y="134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4" y="150"/>
                  </a:lnTo>
                  <a:lnTo>
                    <a:pt x="10" y="164"/>
                  </a:lnTo>
                  <a:lnTo>
                    <a:pt x="12" y="170"/>
                  </a:lnTo>
                  <a:lnTo>
                    <a:pt x="18" y="174"/>
                  </a:lnTo>
                  <a:lnTo>
                    <a:pt x="30" y="178"/>
                  </a:lnTo>
                  <a:lnTo>
                    <a:pt x="34" y="180"/>
                  </a:lnTo>
                  <a:lnTo>
                    <a:pt x="38" y="186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8" y="196"/>
                  </a:lnTo>
                  <a:lnTo>
                    <a:pt x="58" y="196"/>
                  </a:lnTo>
                  <a:lnTo>
                    <a:pt x="64" y="198"/>
                  </a:lnTo>
                  <a:lnTo>
                    <a:pt x="70" y="200"/>
                  </a:lnTo>
                  <a:lnTo>
                    <a:pt x="74" y="204"/>
                  </a:lnTo>
                  <a:lnTo>
                    <a:pt x="78" y="210"/>
                  </a:lnTo>
                  <a:lnTo>
                    <a:pt x="110" y="196"/>
                  </a:lnTo>
                  <a:lnTo>
                    <a:pt x="247" y="270"/>
                  </a:lnTo>
                  <a:lnTo>
                    <a:pt x="251" y="262"/>
                  </a:lnTo>
                  <a:lnTo>
                    <a:pt x="265" y="262"/>
                  </a:lnTo>
                  <a:lnTo>
                    <a:pt x="265" y="2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6" name="Freeform 120"/>
            <p:cNvSpPr>
              <a:spLocks noChangeAspect="1"/>
            </p:cNvSpPr>
            <p:nvPr/>
          </p:nvSpPr>
          <p:spPr bwMode="auto">
            <a:xfrm>
              <a:off x="2390" y="1769"/>
              <a:ext cx="349" cy="388"/>
            </a:xfrm>
            <a:custGeom>
              <a:avLst/>
              <a:gdLst>
                <a:gd name="T0" fmla="*/ 200 w 342"/>
                <a:gd name="T1" fmla="*/ 310 h 358"/>
                <a:gd name="T2" fmla="*/ 226 w 342"/>
                <a:gd name="T3" fmla="*/ 230 h 358"/>
                <a:gd name="T4" fmla="*/ 266 w 342"/>
                <a:gd name="T5" fmla="*/ 131 h 358"/>
                <a:gd name="T6" fmla="*/ 339 w 342"/>
                <a:gd name="T7" fmla="*/ 59 h 358"/>
                <a:gd name="T8" fmla="*/ 369 w 342"/>
                <a:gd name="T9" fmla="*/ 59 h 358"/>
                <a:gd name="T10" fmla="*/ 384 w 342"/>
                <a:gd name="T11" fmla="*/ 81 h 358"/>
                <a:gd name="T12" fmla="*/ 400 w 342"/>
                <a:gd name="T13" fmla="*/ 69 h 358"/>
                <a:gd name="T14" fmla="*/ 409 w 342"/>
                <a:gd name="T15" fmla="*/ 4 h 358"/>
                <a:gd name="T16" fmla="*/ 454 w 342"/>
                <a:gd name="T17" fmla="*/ 2 h 358"/>
                <a:gd name="T18" fmla="*/ 471 w 342"/>
                <a:gd name="T19" fmla="*/ 95 h 358"/>
                <a:gd name="T20" fmla="*/ 468 w 342"/>
                <a:gd name="T21" fmla="*/ 310 h 358"/>
                <a:gd name="T22" fmla="*/ 464 w 342"/>
                <a:gd name="T23" fmla="*/ 428 h 358"/>
                <a:gd name="T24" fmla="*/ 454 w 342"/>
                <a:gd name="T25" fmla="*/ 473 h 358"/>
                <a:gd name="T26" fmla="*/ 447 w 342"/>
                <a:gd name="T27" fmla="*/ 545 h 358"/>
                <a:gd name="T28" fmla="*/ 459 w 342"/>
                <a:gd name="T29" fmla="*/ 641 h 358"/>
                <a:gd name="T30" fmla="*/ 468 w 342"/>
                <a:gd name="T31" fmla="*/ 698 h 358"/>
                <a:gd name="T32" fmla="*/ 481 w 342"/>
                <a:gd name="T33" fmla="*/ 788 h 358"/>
                <a:gd name="T34" fmla="*/ 493 w 342"/>
                <a:gd name="T35" fmla="*/ 891 h 358"/>
                <a:gd name="T36" fmla="*/ 503 w 342"/>
                <a:gd name="T37" fmla="*/ 1091 h 358"/>
                <a:gd name="T38" fmla="*/ 508 w 342"/>
                <a:gd name="T39" fmla="*/ 1219 h 358"/>
                <a:gd name="T40" fmla="*/ 513 w 342"/>
                <a:gd name="T41" fmla="*/ 1317 h 358"/>
                <a:gd name="T42" fmla="*/ 518 w 342"/>
                <a:gd name="T43" fmla="*/ 1658 h 358"/>
                <a:gd name="T44" fmla="*/ 508 w 342"/>
                <a:gd name="T45" fmla="*/ 1763 h 358"/>
                <a:gd name="T46" fmla="*/ 513 w 342"/>
                <a:gd name="T47" fmla="*/ 1832 h 358"/>
                <a:gd name="T48" fmla="*/ 529 w 342"/>
                <a:gd name="T49" fmla="*/ 1987 h 358"/>
                <a:gd name="T50" fmla="*/ 559 w 342"/>
                <a:gd name="T51" fmla="*/ 2048 h 358"/>
                <a:gd name="T52" fmla="*/ 571 w 342"/>
                <a:gd name="T53" fmla="*/ 2129 h 358"/>
                <a:gd name="T54" fmla="*/ 452 w 342"/>
                <a:gd name="T55" fmla="*/ 2607 h 358"/>
                <a:gd name="T56" fmla="*/ 332 w 342"/>
                <a:gd name="T57" fmla="*/ 2903 h 358"/>
                <a:gd name="T58" fmla="*/ 312 w 342"/>
                <a:gd name="T59" fmla="*/ 2739 h 358"/>
                <a:gd name="T60" fmla="*/ 277 w 342"/>
                <a:gd name="T61" fmla="*/ 2640 h 358"/>
                <a:gd name="T62" fmla="*/ 270 w 342"/>
                <a:gd name="T63" fmla="*/ 2569 h 358"/>
                <a:gd name="T64" fmla="*/ 0 w 342"/>
                <a:gd name="T65" fmla="*/ 1388 h 358"/>
                <a:gd name="T66" fmla="*/ 20 w 342"/>
                <a:gd name="T67" fmla="*/ 1263 h 358"/>
                <a:gd name="T68" fmla="*/ 82 w 342"/>
                <a:gd name="T69" fmla="*/ 1154 h 358"/>
                <a:gd name="T70" fmla="*/ 98 w 342"/>
                <a:gd name="T71" fmla="*/ 1076 h 358"/>
                <a:gd name="T72" fmla="*/ 122 w 342"/>
                <a:gd name="T73" fmla="*/ 1009 h 358"/>
                <a:gd name="T74" fmla="*/ 133 w 342"/>
                <a:gd name="T75" fmla="*/ 986 h 358"/>
                <a:gd name="T76" fmla="*/ 133 w 342"/>
                <a:gd name="T77" fmla="*/ 891 h 358"/>
                <a:gd name="T78" fmla="*/ 154 w 342"/>
                <a:gd name="T79" fmla="*/ 840 h 358"/>
                <a:gd name="T80" fmla="*/ 172 w 342"/>
                <a:gd name="T81" fmla="*/ 816 h 358"/>
                <a:gd name="T82" fmla="*/ 200 w 342"/>
                <a:gd name="T83" fmla="*/ 816 h 358"/>
                <a:gd name="T84" fmla="*/ 208 w 342"/>
                <a:gd name="T85" fmla="*/ 768 h 358"/>
                <a:gd name="T86" fmla="*/ 172 w 342"/>
                <a:gd name="T87" fmla="*/ 320 h 3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2"/>
                <a:gd name="T133" fmla="*/ 0 h 358"/>
                <a:gd name="T134" fmla="*/ 342 w 342"/>
                <a:gd name="T135" fmla="*/ 358 h 3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2" h="358">
                  <a:moveTo>
                    <a:pt x="106" y="40"/>
                  </a:moveTo>
                  <a:lnTo>
                    <a:pt x="118" y="38"/>
                  </a:lnTo>
                  <a:lnTo>
                    <a:pt x="126" y="34"/>
                  </a:lnTo>
                  <a:lnTo>
                    <a:pt x="134" y="28"/>
                  </a:lnTo>
                  <a:lnTo>
                    <a:pt x="142" y="22"/>
                  </a:lnTo>
                  <a:lnTo>
                    <a:pt x="158" y="16"/>
                  </a:lnTo>
                  <a:lnTo>
                    <a:pt x="178" y="10"/>
                  </a:lnTo>
                  <a:lnTo>
                    <a:pt x="200" y="6"/>
                  </a:lnTo>
                  <a:lnTo>
                    <a:pt x="214" y="6"/>
                  </a:lnTo>
                  <a:lnTo>
                    <a:pt x="218" y="6"/>
                  </a:lnTo>
                  <a:lnTo>
                    <a:pt x="222" y="8"/>
                  </a:lnTo>
                  <a:lnTo>
                    <a:pt x="226" y="10"/>
                  </a:lnTo>
                  <a:lnTo>
                    <a:pt x="230" y="10"/>
                  </a:lnTo>
                  <a:lnTo>
                    <a:pt x="236" y="8"/>
                  </a:lnTo>
                  <a:lnTo>
                    <a:pt x="240" y="6"/>
                  </a:lnTo>
                  <a:lnTo>
                    <a:pt x="242" y="4"/>
                  </a:lnTo>
                  <a:lnTo>
                    <a:pt x="248" y="2"/>
                  </a:lnTo>
                  <a:lnTo>
                    <a:pt x="268" y="2"/>
                  </a:lnTo>
                  <a:lnTo>
                    <a:pt x="280" y="0"/>
                  </a:lnTo>
                  <a:lnTo>
                    <a:pt x="278" y="12"/>
                  </a:lnTo>
                  <a:lnTo>
                    <a:pt x="276" y="24"/>
                  </a:lnTo>
                  <a:lnTo>
                    <a:pt x="276" y="38"/>
                  </a:lnTo>
                  <a:lnTo>
                    <a:pt x="276" y="44"/>
                  </a:lnTo>
                  <a:lnTo>
                    <a:pt x="274" y="52"/>
                  </a:lnTo>
                  <a:lnTo>
                    <a:pt x="272" y="56"/>
                  </a:lnTo>
                  <a:lnTo>
                    <a:pt x="268" y="58"/>
                  </a:lnTo>
                  <a:lnTo>
                    <a:pt x="264" y="62"/>
                  </a:lnTo>
                  <a:lnTo>
                    <a:pt x="264" y="66"/>
                  </a:lnTo>
                  <a:lnTo>
                    <a:pt x="264" y="72"/>
                  </a:lnTo>
                  <a:lnTo>
                    <a:pt x="270" y="78"/>
                  </a:lnTo>
                  <a:lnTo>
                    <a:pt x="274" y="82"/>
                  </a:lnTo>
                  <a:lnTo>
                    <a:pt x="276" y="86"/>
                  </a:lnTo>
                  <a:lnTo>
                    <a:pt x="280" y="92"/>
                  </a:lnTo>
                  <a:lnTo>
                    <a:pt x="284" y="98"/>
                  </a:lnTo>
                  <a:lnTo>
                    <a:pt x="288" y="104"/>
                  </a:lnTo>
                  <a:lnTo>
                    <a:pt x="292" y="110"/>
                  </a:lnTo>
                  <a:lnTo>
                    <a:pt x="298" y="138"/>
                  </a:lnTo>
                  <a:lnTo>
                    <a:pt x="298" y="136"/>
                  </a:lnTo>
                  <a:lnTo>
                    <a:pt x="300" y="142"/>
                  </a:lnTo>
                  <a:lnTo>
                    <a:pt x="300" y="150"/>
                  </a:lnTo>
                  <a:lnTo>
                    <a:pt x="302" y="156"/>
                  </a:lnTo>
                  <a:lnTo>
                    <a:pt x="304" y="162"/>
                  </a:lnTo>
                  <a:lnTo>
                    <a:pt x="304" y="170"/>
                  </a:lnTo>
                  <a:lnTo>
                    <a:pt x="306" y="204"/>
                  </a:lnTo>
                  <a:lnTo>
                    <a:pt x="302" y="210"/>
                  </a:lnTo>
                  <a:lnTo>
                    <a:pt x="300" y="218"/>
                  </a:lnTo>
                  <a:lnTo>
                    <a:pt x="302" y="222"/>
                  </a:lnTo>
                  <a:lnTo>
                    <a:pt x="304" y="226"/>
                  </a:lnTo>
                  <a:lnTo>
                    <a:pt x="310" y="240"/>
                  </a:lnTo>
                  <a:lnTo>
                    <a:pt x="312" y="246"/>
                  </a:lnTo>
                  <a:lnTo>
                    <a:pt x="318" y="250"/>
                  </a:lnTo>
                  <a:lnTo>
                    <a:pt x="330" y="254"/>
                  </a:lnTo>
                  <a:lnTo>
                    <a:pt x="334" y="256"/>
                  </a:lnTo>
                  <a:lnTo>
                    <a:pt x="338" y="262"/>
                  </a:lnTo>
                  <a:lnTo>
                    <a:pt x="342" y="272"/>
                  </a:lnTo>
                  <a:lnTo>
                    <a:pt x="266" y="322"/>
                  </a:lnTo>
                  <a:lnTo>
                    <a:pt x="238" y="352"/>
                  </a:lnTo>
                  <a:lnTo>
                    <a:pt x="196" y="358"/>
                  </a:lnTo>
                  <a:lnTo>
                    <a:pt x="196" y="342"/>
                  </a:lnTo>
                  <a:lnTo>
                    <a:pt x="184" y="338"/>
                  </a:lnTo>
                  <a:lnTo>
                    <a:pt x="172" y="334"/>
                  </a:lnTo>
                  <a:lnTo>
                    <a:pt x="164" y="326"/>
                  </a:lnTo>
                  <a:lnTo>
                    <a:pt x="160" y="320"/>
                  </a:lnTo>
                  <a:lnTo>
                    <a:pt x="160" y="316"/>
                  </a:lnTo>
                  <a:lnTo>
                    <a:pt x="0" y="196"/>
                  </a:lnTo>
                  <a:lnTo>
                    <a:pt x="0" y="172"/>
                  </a:lnTo>
                  <a:lnTo>
                    <a:pt x="10" y="160"/>
                  </a:lnTo>
                  <a:lnTo>
                    <a:pt x="20" y="156"/>
                  </a:lnTo>
                  <a:lnTo>
                    <a:pt x="36" y="150"/>
                  </a:lnTo>
                  <a:lnTo>
                    <a:pt x="52" y="142"/>
                  </a:lnTo>
                  <a:lnTo>
                    <a:pt x="58" y="138"/>
                  </a:lnTo>
                  <a:lnTo>
                    <a:pt x="60" y="134"/>
                  </a:lnTo>
                  <a:lnTo>
                    <a:pt x="66" y="128"/>
                  </a:lnTo>
                  <a:lnTo>
                    <a:pt x="72" y="126"/>
                  </a:lnTo>
                  <a:lnTo>
                    <a:pt x="76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8" y="110"/>
                  </a:lnTo>
                  <a:lnTo>
                    <a:pt x="86" y="108"/>
                  </a:lnTo>
                  <a:lnTo>
                    <a:pt x="92" y="104"/>
                  </a:lnTo>
                  <a:lnTo>
                    <a:pt x="98" y="100"/>
                  </a:lnTo>
                  <a:lnTo>
                    <a:pt x="104" y="100"/>
                  </a:lnTo>
                  <a:lnTo>
                    <a:pt x="114" y="100"/>
                  </a:lnTo>
                  <a:lnTo>
                    <a:pt x="118" y="100"/>
                  </a:lnTo>
                  <a:lnTo>
                    <a:pt x="120" y="98"/>
                  </a:lnTo>
                  <a:lnTo>
                    <a:pt x="122" y="94"/>
                  </a:lnTo>
                  <a:lnTo>
                    <a:pt x="112" y="66"/>
                  </a:lnTo>
                  <a:lnTo>
                    <a:pt x="104" y="40"/>
                  </a:lnTo>
                  <a:lnTo>
                    <a:pt x="106" y="4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7" name="Freeform 121"/>
            <p:cNvSpPr>
              <a:spLocks noChangeAspect="1"/>
            </p:cNvSpPr>
            <p:nvPr/>
          </p:nvSpPr>
          <p:spPr bwMode="auto">
            <a:xfrm>
              <a:off x="2316" y="1796"/>
              <a:ext cx="198" cy="181"/>
            </a:xfrm>
            <a:custGeom>
              <a:avLst/>
              <a:gdLst>
                <a:gd name="T0" fmla="*/ 123 w 194"/>
                <a:gd name="T1" fmla="*/ 1555 h 166"/>
                <a:gd name="T2" fmla="*/ 123 w 194"/>
                <a:gd name="T3" fmla="*/ 1377 h 166"/>
                <a:gd name="T4" fmla="*/ 140 w 194"/>
                <a:gd name="T5" fmla="*/ 1263 h 166"/>
                <a:gd name="T6" fmla="*/ 155 w 194"/>
                <a:gd name="T7" fmla="*/ 1239 h 166"/>
                <a:gd name="T8" fmla="*/ 182 w 194"/>
                <a:gd name="T9" fmla="*/ 1162 h 166"/>
                <a:gd name="T10" fmla="*/ 212 w 194"/>
                <a:gd name="T11" fmla="*/ 1090 h 166"/>
                <a:gd name="T12" fmla="*/ 220 w 194"/>
                <a:gd name="T13" fmla="*/ 1061 h 166"/>
                <a:gd name="T14" fmla="*/ 224 w 194"/>
                <a:gd name="T15" fmla="*/ 1036 h 166"/>
                <a:gd name="T16" fmla="*/ 234 w 194"/>
                <a:gd name="T17" fmla="*/ 966 h 166"/>
                <a:gd name="T18" fmla="*/ 244 w 194"/>
                <a:gd name="T19" fmla="*/ 956 h 166"/>
                <a:gd name="T20" fmla="*/ 250 w 194"/>
                <a:gd name="T21" fmla="*/ 942 h 166"/>
                <a:gd name="T22" fmla="*/ 254 w 194"/>
                <a:gd name="T23" fmla="*/ 897 h 166"/>
                <a:gd name="T24" fmla="*/ 254 w 194"/>
                <a:gd name="T25" fmla="*/ 886 h 166"/>
                <a:gd name="T26" fmla="*/ 254 w 194"/>
                <a:gd name="T27" fmla="*/ 804 h 166"/>
                <a:gd name="T28" fmla="*/ 267 w 194"/>
                <a:gd name="T29" fmla="*/ 771 h 166"/>
                <a:gd name="T30" fmla="*/ 279 w 194"/>
                <a:gd name="T31" fmla="*/ 745 h 166"/>
                <a:gd name="T32" fmla="*/ 291 w 194"/>
                <a:gd name="T33" fmla="*/ 692 h 166"/>
                <a:gd name="T34" fmla="*/ 300 w 194"/>
                <a:gd name="T35" fmla="*/ 692 h 166"/>
                <a:gd name="T36" fmla="*/ 315 w 194"/>
                <a:gd name="T37" fmla="*/ 692 h 166"/>
                <a:gd name="T38" fmla="*/ 321 w 194"/>
                <a:gd name="T39" fmla="*/ 692 h 166"/>
                <a:gd name="T40" fmla="*/ 325 w 194"/>
                <a:gd name="T41" fmla="*/ 684 h 166"/>
                <a:gd name="T42" fmla="*/ 328 w 194"/>
                <a:gd name="T43" fmla="*/ 635 h 166"/>
                <a:gd name="T44" fmla="*/ 312 w 194"/>
                <a:gd name="T45" fmla="*/ 378 h 166"/>
                <a:gd name="T46" fmla="*/ 300 w 194"/>
                <a:gd name="T47" fmla="*/ 126 h 166"/>
                <a:gd name="T48" fmla="*/ 303 w 194"/>
                <a:gd name="T49" fmla="*/ 126 h 166"/>
                <a:gd name="T50" fmla="*/ 267 w 194"/>
                <a:gd name="T51" fmla="*/ 149 h 166"/>
                <a:gd name="T52" fmla="*/ 247 w 194"/>
                <a:gd name="T53" fmla="*/ 126 h 166"/>
                <a:gd name="T54" fmla="*/ 230 w 194"/>
                <a:gd name="T55" fmla="*/ 106 h 166"/>
                <a:gd name="T56" fmla="*/ 227 w 194"/>
                <a:gd name="T57" fmla="*/ 89 h 166"/>
                <a:gd name="T58" fmla="*/ 224 w 194"/>
                <a:gd name="T59" fmla="*/ 63 h 166"/>
                <a:gd name="T60" fmla="*/ 220 w 194"/>
                <a:gd name="T61" fmla="*/ 2 h 166"/>
                <a:gd name="T62" fmla="*/ 215 w 194"/>
                <a:gd name="T63" fmla="*/ 0 h 166"/>
                <a:gd name="T64" fmla="*/ 210 w 194"/>
                <a:gd name="T65" fmla="*/ 2 h 166"/>
                <a:gd name="T66" fmla="*/ 202 w 194"/>
                <a:gd name="T67" fmla="*/ 4 h 166"/>
                <a:gd name="T68" fmla="*/ 194 w 194"/>
                <a:gd name="T69" fmla="*/ 149 h 166"/>
                <a:gd name="T70" fmla="*/ 186 w 194"/>
                <a:gd name="T71" fmla="*/ 268 h 166"/>
                <a:gd name="T72" fmla="*/ 178 w 194"/>
                <a:gd name="T73" fmla="*/ 346 h 166"/>
                <a:gd name="T74" fmla="*/ 164 w 194"/>
                <a:gd name="T75" fmla="*/ 412 h 166"/>
                <a:gd name="T76" fmla="*/ 149 w 194"/>
                <a:gd name="T77" fmla="*/ 449 h 166"/>
                <a:gd name="T78" fmla="*/ 137 w 194"/>
                <a:gd name="T79" fmla="*/ 532 h 166"/>
                <a:gd name="T80" fmla="*/ 119 w 194"/>
                <a:gd name="T81" fmla="*/ 616 h 166"/>
                <a:gd name="T82" fmla="*/ 111 w 194"/>
                <a:gd name="T83" fmla="*/ 672 h 166"/>
                <a:gd name="T84" fmla="*/ 107 w 194"/>
                <a:gd name="T85" fmla="*/ 733 h 166"/>
                <a:gd name="T86" fmla="*/ 107 w 194"/>
                <a:gd name="T87" fmla="*/ 823 h 166"/>
                <a:gd name="T88" fmla="*/ 103 w 194"/>
                <a:gd name="T89" fmla="*/ 966 h 166"/>
                <a:gd name="T90" fmla="*/ 95 w 194"/>
                <a:gd name="T91" fmla="*/ 1090 h 166"/>
                <a:gd name="T92" fmla="*/ 87 w 194"/>
                <a:gd name="T93" fmla="*/ 1157 h 166"/>
                <a:gd name="T94" fmla="*/ 75 w 194"/>
                <a:gd name="T95" fmla="*/ 1221 h 166"/>
                <a:gd name="T96" fmla="*/ 60 w 194"/>
                <a:gd name="T97" fmla="*/ 1331 h 166"/>
                <a:gd name="T98" fmla="*/ 52 w 194"/>
                <a:gd name="T99" fmla="*/ 1377 h 166"/>
                <a:gd name="T100" fmla="*/ 20 w 194"/>
                <a:gd name="T101" fmla="*/ 1426 h 166"/>
                <a:gd name="T102" fmla="*/ 12 w 194"/>
                <a:gd name="T103" fmla="*/ 1464 h 166"/>
                <a:gd name="T104" fmla="*/ 4 w 194"/>
                <a:gd name="T105" fmla="*/ 1500 h 166"/>
                <a:gd name="T106" fmla="*/ 0 w 194"/>
                <a:gd name="T107" fmla="*/ 1568 h 166"/>
                <a:gd name="T108" fmla="*/ 123 w 194"/>
                <a:gd name="T109" fmla="*/ 1555 h 1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4"/>
                <a:gd name="T166" fmla="*/ 0 h 166"/>
                <a:gd name="T167" fmla="*/ 194 w 194"/>
                <a:gd name="T168" fmla="*/ 166 h 16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4" h="166">
                  <a:moveTo>
                    <a:pt x="72" y="164"/>
                  </a:moveTo>
                  <a:lnTo>
                    <a:pt x="72" y="146"/>
                  </a:lnTo>
                  <a:lnTo>
                    <a:pt x="82" y="134"/>
                  </a:lnTo>
                  <a:lnTo>
                    <a:pt x="92" y="130"/>
                  </a:lnTo>
                  <a:lnTo>
                    <a:pt x="108" y="124"/>
                  </a:lnTo>
                  <a:lnTo>
                    <a:pt x="124" y="116"/>
                  </a:lnTo>
                  <a:lnTo>
                    <a:pt x="130" y="112"/>
                  </a:lnTo>
                  <a:lnTo>
                    <a:pt x="132" y="108"/>
                  </a:lnTo>
                  <a:lnTo>
                    <a:pt x="138" y="102"/>
                  </a:lnTo>
                  <a:lnTo>
                    <a:pt x="144" y="100"/>
                  </a:lnTo>
                  <a:lnTo>
                    <a:pt x="148" y="98"/>
                  </a:lnTo>
                  <a:lnTo>
                    <a:pt x="150" y="96"/>
                  </a:lnTo>
                  <a:lnTo>
                    <a:pt x="150" y="94"/>
                  </a:lnTo>
                  <a:lnTo>
                    <a:pt x="150" y="84"/>
                  </a:lnTo>
                  <a:lnTo>
                    <a:pt x="158" y="82"/>
                  </a:lnTo>
                  <a:lnTo>
                    <a:pt x="164" y="78"/>
                  </a:lnTo>
                  <a:lnTo>
                    <a:pt x="170" y="74"/>
                  </a:lnTo>
                  <a:lnTo>
                    <a:pt x="176" y="74"/>
                  </a:lnTo>
                  <a:lnTo>
                    <a:pt x="186" y="74"/>
                  </a:lnTo>
                  <a:lnTo>
                    <a:pt x="190" y="74"/>
                  </a:lnTo>
                  <a:lnTo>
                    <a:pt x="192" y="72"/>
                  </a:lnTo>
                  <a:lnTo>
                    <a:pt x="194" y="68"/>
                  </a:lnTo>
                  <a:lnTo>
                    <a:pt x="184" y="40"/>
                  </a:lnTo>
                  <a:lnTo>
                    <a:pt x="176" y="14"/>
                  </a:lnTo>
                  <a:lnTo>
                    <a:pt x="178" y="14"/>
                  </a:lnTo>
                  <a:lnTo>
                    <a:pt x="158" y="16"/>
                  </a:lnTo>
                  <a:lnTo>
                    <a:pt x="146" y="14"/>
                  </a:lnTo>
                  <a:lnTo>
                    <a:pt x="136" y="12"/>
                  </a:lnTo>
                  <a:lnTo>
                    <a:pt x="134" y="10"/>
                  </a:lnTo>
                  <a:lnTo>
                    <a:pt x="132" y="6"/>
                  </a:lnTo>
                  <a:lnTo>
                    <a:pt x="130" y="2"/>
                  </a:lnTo>
                  <a:lnTo>
                    <a:pt x="126" y="0"/>
                  </a:lnTo>
                  <a:lnTo>
                    <a:pt x="122" y="2"/>
                  </a:lnTo>
                  <a:lnTo>
                    <a:pt x="118" y="4"/>
                  </a:lnTo>
                  <a:lnTo>
                    <a:pt x="114" y="16"/>
                  </a:lnTo>
                  <a:lnTo>
                    <a:pt x="110" y="28"/>
                  </a:lnTo>
                  <a:lnTo>
                    <a:pt x="106" y="36"/>
                  </a:lnTo>
                  <a:lnTo>
                    <a:pt x="98" y="44"/>
                  </a:lnTo>
                  <a:lnTo>
                    <a:pt x="88" y="48"/>
                  </a:lnTo>
                  <a:lnTo>
                    <a:pt x="80" y="56"/>
                  </a:lnTo>
                  <a:lnTo>
                    <a:pt x="70" y="64"/>
                  </a:lnTo>
                  <a:lnTo>
                    <a:pt x="66" y="70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62" y="102"/>
                  </a:lnTo>
                  <a:lnTo>
                    <a:pt x="58" y="116"/>
                  </a:lnTo>
                  <a:lnTo>
                    <a:pt x="54" y="122"/>
                  </a:lnTo>
                  <a:lnTo>
                    <a:pt x="48" y="128"/>
                  </a:lnTo>
                  <a:lnTo>
                    <a:pt x="34" y="140"/>
                  </a:lnTo>
                  <a:lnTo>
                    <a:pt x="26" y="146"/>
                  </a:lnTo>
                  <a:lnTo>
                    <a:pt x="20" y="150"/>
                  </a:lnTo>
                  <a:lnTo>
                    <a:pt x="12" y="154"/>
                  </a:lnTo>
                  <a:lnTo>
                    <a:pt x="4" y="158"/>
                  </a:lnTo>
                  <a:lnTo>
                    <a:pt x="0" y="166"/>
                  </a:lnTo>
                  <a:lnTo>
                    <a:pt x="72" y="1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8" name="Freeform 122"/>
            <p:cNvSpPr>
              <a:spLocks noChangeAspect="1"/>
            </p:cNvSpPr>
            <p:nvPr/>
          </p:nvSpPr>
          <p:spPr bwMode="auto">
            <a:xfrm>
              <a:off x="2770" y="2064"/>
              <a:ext cx="185" cy="341"/>
            </a:xfrm>
            <a:custGeom>
              <a:avLst/>
              <a:gdLst>
                <a:gd name="T0" fmla="*/ 319 w 181"/>
                <a:gd name="T1" fmla="*/ 1265 h 314"/>
                <a:gd name="T2" fmla="*/ 292 w 181"/>
                <a:gd name="T3" fmla="*/ 1321 h 314"/>
                <a:gd name="T4" fmla="*/ 279 w 181"/>
                <a:gd name="T5" fmla="*/ 1436 h 314"/>
                <a:gd name="T6" fmla="*/ 267 w 181"/>
                <a:gd name="T7" fmla="*/ 1569 h 314"/>
                <a:gd name="T8" fmla="*/ 262 w 181"/>
                <a:gd name="T9" fmla="*/ 1778 h 314"/>
                <a:gd name="T10" fmla="*/ 255 w 181"/>
                <a:gd name="T11" fmla="*/ 1847 h 314"/>
                <a:gd name="T12" fmla="*/ 274 w 181"/>
                <a:gd name="T13" fmla="*/ 1881 h 314"/>
                <a:gd name="T14" fmla="*/ 282 w 181"/>
                <a:gd name="T15" fmla="*/ 1995 h 314"/>
                <a:gd name="T16" fmla="*/ 292 w 181"/>
                <a:gd name="T17" fmla="*/ 2085 h 314"/>
                <a:gd name="T18" fmla="*/ 270 w 181"/>
                <a:gd name="T19" fmla="*/ 2085 h 314"/>
                <a:gd name="T20" fmla="*/ 247 w 181"/>
                <a:gd name="T21" fmla="*/ 2171 h 314"/>
                <a:gd name="T22" fmla="*/ 234 w 181"/>
                <a:gd name="T23" fmla="*/ 2353 h 314"/>
                <a:gd name="T24" fmla="*/ 224 w 181"/>
                <a:gd name="T25" fmla="*/ 2371 h 314"/>
                <a:gd name="T26" fmla="*/ 167 w 181"/>
                <a:gd name="T27" fmla="*/ 2410 h 314"/>
                <a:gd name="T28" fmla="*/ 159 w 181"/>
                <a:gd name="T29" fmla="*/ 2523 h 314"/>
                <a:gd name="T30" fmla="*/ 144 w 181"/>
                <a:gd name="T31" fmla="*/ 2587 h 314"/>
                <a:gd name="T32" fmla="*/ 96 w 181"/>
                <a:gd name="T33" fmla="*/ 2650 h 314"/>
                <a:gd name="T34" fmla="*/ 84 w 181"/>
                <a:gd name="T35" fmla="*/ 2617 h 314"/>
                <a:gd name="T36" fmla="*/ 68 w 181"/>
                <a:gd name="T37" fmla="*/ 2656 h 314"/>
                <a:gd name="T38" fmla="*/ 64 w 181"/>
                <a:gd name="T39" fmla="*/ 2656 h 314"/>
                <a:gd name="T40" fmla="*/ 58 w 181"/>
                <a:gd name="T41" fmla="*/ 2511 h 314"/>
                <a:gd name="T42" fmla="*/ 14 w 181"/>
                <a:gd name="T43" fmla="*/ 2353 h 314"/>
                <a:gd name="T44" fmla="*/ 10 w 181"/>
                <a:gd name="T45" fmla="*/ 2286 h 314"/>
                <a:gd name="T46" fmla="*/ 20 w 181"/>
                <a:gd name="T47" fmla="*/ 2252 h 314"/>
                <a:gd name="T48" fmla="*/ 56 w 181"/>
                <a:gd name="T49" fmla="*/ 2183 h 314"/>
                <a:gd name="T50" fmla="*/ 54 w 181"/>
                <a:gd name="T51" fmla="*/ 2098 h 314"/>
                <a:gd name="T52" fmla="*/ 54 w 181"/>
                <a:gd name="T53" fmla="*/ 1881 h 314"/>
                <a:gd name="T54" fmla="*/ 18 w 181"/>
                <a:gd name="T55" fmla="*/ 1759 h 314"/>
                <a:gd name="T56" fmla="*/ 10 w 181"/>
                <a:gd name="T57" fmla="*/ 1712 h 314"/>
                <a:gd name="T58" fmla="*/ 4 w 181"/>
                <a:gd name="T59" fmla="*/ 1655 h 314"/>
                <a:gd name="T60" fmla="*/ 2 w 181"/>
                <a:gd name="T61" fmla="*/ 1521 h 314"/>
                <a:gd name="T62" fmla="*/ 8 w 181"/>
                <a:gd name="T63" fmla="*/ 1373 h 314"/>
                <a:gd name="T64" fmla="*/ 50 w 181"/>
                <a:gd name="T65" fmla="*/ 1190 h 314"/>
                <a:gd name="T66" fmla="*/ 58 w 181"/>
                <a:gd name="T67" fmla="*/ 1077 h 314"/>
                <a:gd name="T68" fmla="*/ 58 w 181"/>
                <a:gd name="T69" fmla="*/ 655 h 314"/>
                <a:gd name="T70" fmla="*/ 62 w 181"/>
                <a:gd name="T71" fmla="*/ 578 h 314"/>
                <a:gd name="T72" fmla="*/ 62 w 181"/>
                <a:gd name="T73" fmla="*/ 434 h 314"/>
                <a:gd name="T74" fmla="*/ 50 w 181"/>
                <a:gd name="T75" fmla="*/ 190 h 314"/>
                <a:gd name="T76" fmla="*/ 22 w 181"/>
                <a:gd name="T77" fmla="*/ 59 h 314"/>
                <a:gd name="T78" fmla="*/ 307 w 181"/>
                <a:gd name="T79" fmla="*/ 628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1"/>
                <a:gd name="T121" fmla="*/ 0 h 314"/>
                <a:gd name="T122" fmla="*/ 181 w 181"/>
                <a:gd name="T123" fmla="*/ 314 h 31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1" h="314">
                  <a:moveTo>
                    <a:pt x="175" y="72"/>
                  </a:moveTo>
                  <a:lnTo>
                    <a:pt x="181" y="148"/>
                  </a:lnTo>
                  <a:lnTo>
                    <a:pt x="171" y="150"/>
                  </a:lnTo>
                  <a:lnTo>
                    <a:pt x="165" y="154"/>
                  </a:lnTo>
                  <a:lnTo>
                    <a:pt x="159" y="160"/>
                  </a:lnTo>
                  <a:lnTo>
                    <a:pt x="157" y="168"/>
                  </a:lnTo>
                  <a:lnTo>
                    <a:pt x="153" y="176"/>
                  </a:lnTo>
                  <a:lnTo>
                    <a:pt x="151" y="184"/>
                  </a:lnTo>
                  <a:lnTo>
                    <a:pt x="151" y="204"/>
                  </a:lnTo>
                  <a:lnTo>
                    <a:pt x="149" y="208"/>
                  </a:lnTo>
                  <a:lnTo>
                    <a:pt x="145" y="214"/>
                  </a:lnTo>
                  <a:lnTo>
                    <a:pt x="145" y="216"/>
                  </a:lnTo>
                  <a:lnTo>
                    <a:pt x="147" y="216"/>
                  </a:lnTo>
                  <a:lnTo>
                    <a:pt x="155" y="220"/>
                  </a:lnTo>
                  <a:lnTo>
                    <a:pt x="157" y="228"/>
                  </a:lnTo>
                  <a:lnTo>
                    <a:pt x="159" y="232"/>
                  </a:lnTo>
                  <a:lnTo>
                    <a:pt x="163" y="236"/>
                  </a:lnTo>
                  <a:lnTo>
                    <a:pt x="165" y="244"/>
                  </a:lnTo>
                  <a:lnTo>
                    <a:pt x="157" y="244"/>
                  </a:lnTo>
                  <a:lnTo>
                    <a:pt x="153" y="244"/>
                  </a:lnTo>
                  <a:lnTo>
                    <a:pt x="149" y="246"/>
                  </a:lnTo>
                  <a:lnTo>
                    <a:pt x="141" y="254"/>
                  </a:lnTo>
                  <a:lnTo>
                    <a:pt x="137" y="264"/>
                  </a:lnTo>
                  <a:lnTo>
                    <a:pt x="133" y="274"/>
                  </a:lnTo>
                  <a:lnTo>
                    <a:pt x="131" y="276"/>
                  </a:lnTo>
                  <a:lnTo>
                    <a:pt x="127" y="278"/>
                  </a:lnTo>
                  <a:lnTo>
                    <a:pt x="116" y="280"/>
                  </a:lnTo>
                  <a:lnTo>
                    <a:pt x="96" y="282"/>
                  </a:lnTo>
                  <a:lnTo>
                    <a:pt x="94" y="290"/>
                  </a:lnTo>
                  <a:lnTo>
                    <a:pt x="92" y="296"/>
                  </a:lnTo>
                  <a:lnTo>
                    <a:pt x="88" y="300"/>
                  </a:lnTo>
                  <a:lnTo>
                    <a:pt x="82" y="304"/>
                  </a:lnTo>
                  <a:lnTo>
                    <a:pt x="68" y="308"/>
                  </a:lnTo>
                  <a:lnTo>
                    <a:pt x="56" y="310"/>
                  </a:lnTo>
                  <a:lnTo>
                    <a:pt x="52" y="308"/>
                  </a:lnTo>
                  <a:lnTo>
                    <a:pt x="50" y="306"/>
                  </a:lnTo>
                  <a:lnTo>
                    <a:pt x="46" y="308"/>
                  </a:lnTo>
                  <a:lnTo>
                    <a:pt x="42" y="312"/>
                  </a:lnTo>
                  <a:lnTo>
                    <a:pt x="40" y="314"/>
                  </a:lnTo>
                  <a:lnTo>
                    <a:pt x="38" y="312"/>
                  </a:lnTo>
                  <a:lnTo>
                    <a:pt x="36" y="302"/>
                  </a:lnTo>
                  <a:lnTo>
                    <a:pt x="32" y="294"/>
                  </a:lnTo>
                  <a:lnTo>
                    <a:pt x="22" y="282"/>
                  </a:lnTo>
                  <a:lnTo>
                    <a:pt x="14" y="274"/>
                  </a:lnTo>
                  <a:lnTo>
                    <a:pt x="8" y="270"/>
                  </a:lnTo>
                  <a:lnTo>
                    <a:pt x="10" y="268"/>
                  </a:lnTo>
                  <a:lnTo>
                    <a:pt x="12" y="266"/>
                  </a:lnTo>
                  <a:lnTo>
                    <a:pt x="20" y="264"/>
                  </a:lnTo>
                  <a:lnTo>
                    <a:pt x="38" y="264"/>
                  </a:lnTo>
                  <a:lnTo>
                    <a:pt x="30" y="256"/>
                  </a:lnTo>
                  <a:lnTo>
                    <a:pt x="30" y="252"/>
                  </a:lnTo>
                  <a:lnTo>
                    <a:pt x="28" y="246"/>
                  </a:lnTo>
                  <a:lnTo>
                    <a:pt x="30" y="226"/>
                  </a:lnTo>
                  <a:lnTo>
                    <a:pt x="28" y="220"/>
                  </a:lnTo>
                  <a:lnTo>
                    <a:pt x="24" y="214"/>
                  </a:lnTo>
                  <a:lnTo>
                    <a:pt x="18" y="206"/>
                  </a:lnTo>
                  <a:lnTo>
                    <a:pt x="14" y="200"/>
                  </a:lnTo>
                  <a:lnTo>
                    <a:pt x="10" y="202"/>
                  </a:lnTo>
                  <a:lnTo>
                    <a:pt x="8" y="200"/>
                  </a:lnTo>
                  <a:lnTo>
                    <a:pt x="4" y="194"/>
                  </a:lnTo>
                  <a:lnTo>
                    <a:pt x="0" y="188"/>
                  </a:lnTo>
                  <a:lnTo>
                    <a:pt x="2" y="178"/>
                  </a:lnTo>
                  <a:lnTo>
                    <a:pt x="4" y="168"/>
                  </a:lnTo>
                  <a:lnTo>
                    <a:pt x="8" y="160"/>
                  </a:lnTo>
                  <a:lnTo>
                    <a:pt x="14" y="154"/>
                  </a:lnTo>
                  <a:lnTo>
                    <a:pt x="24" y="140"/>
                  </a:lnTo>
                  <a:lnTo>
                    <a:pt x="28" y="134"/>
                  </a:lnTo>
                  <a:lnTo>
                    <a:pt x="32" y="126"/>
                  </a:lnTo>
                  <a:lnTo>
                    <a:pt x="32" y="82"/>
                  </a:lnTo>
                  <a:lnTo>
                    <a:pt x="32" y="76"/>
                  </a:lnTo>
                  <a:lnTo>
                    <a:pt x="34" y="72"/>
                  </a:lnTo>
                  <a:lnTo>
                    <a:pt x="36" y="68"/>
                  </a:lnTo>
                  <a:lnTo>
                    <a:pt x="38" y="62"/>
                  </a:lnTo>
                  <a:lnTo>
                    <a:pt x="36" y="50"/>
                  </a:lnTo>
                  <a:lnTo>
                    <a:pt x="30" y="36"/>
                  </a:lnTo>
                  <a:lnTo>
                    <a:pt x="24" y="22"/>
                  </a:lnTo>
                  <a:lnTo>
                    <a:pt x="20" y="8"/>
                  </a:lnTo>
                  <a:lnTo>
                    <a:pt x="22" y="6"/>
                  </a:lnTo>
                  <a:lnTo>
                    <a:pt x="38" y="0"/>
                  </a:lnTo>
                  <a:lnTo>
                    <a:pt x="175" y="74"/>
                  </a:lnTo>
                  <a:lnTo>
                    <a:pt x="175" y="7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89" name="Freeform 123"/>
            <p:cNvSpPr>
              <a:spLocks noChangeAspect="1"/>
            </p:cNvSpPr>
            <p:nvPr/>
          </p:nvSpPr>
          <p:spPr bwMode="auto">
            <a:xfrm>
              <a:off x="2918" y="2073"/>
              <a:ext cx="290" cy="412"/>
            </a:xfrm>
            <a:custGeom>
              <a:avLst/>
              <a:gdLst>
                <a:gd name="T0" fmla="*/ 20 w 284"/>
                <a:gd name="T1" fmla="*/ 1910 h 380"/>
                <a:gd name="T2" fmla="*/ 52 w 284"/>
                <a:gd name="T3" fmla="*/ 2047 h 380"/>
                <a:gd name="T4" fmla="*/ 56 w 284"/>
                <a:gd name="T5" fmla="*/ 2164 h 380"/>
                <a:gd name="T6" fmla="*/ 68 w 284"/>
                <a:gd name="T7" fmla="*/ 2295 h 380"/>
                <a:gd name="T8" fmla="*/ 70 w 284"/>
                <a:gd name="T9" fmla="*/ 2336 h 380"/>
                <a:gd name="T10" fmla="*/ 93 w 284"/>
                <a:gd name="T11" fmla="*/ 2406 h 380"/>
                <a:gd name="T12" fmla="*/ 97 w 284"/>
                <a:gd name="T13" fmla="*/ 2473 h 380"/>
                <a:gd name="T14" fmla="*/ 113 w 284"/>
                <a:gd name="T15" fmla="*/ 2544 h 380"/>
                <a:gd name="T16" fmla="*/ 147 w 284"/>
                <a:gd name="T17" fmla="*/ 2698 h 380"/>
                <a:gd name="T18" fmla="*/ 159 w 284"/>
                <a:gd name="T19" fmla="*/ 2796 h 380"/>
                <a:gd name="T20" fmla="*/ 159 w 284"/>
                <a:gd name="T21" fmla="*/ 2861 h 380"/>
                <a:gd name="T22" fmla="*/ 180 w 284"/>
                <a:gd name="T23" fmla="*/ 2949 h 380"/>
                <a:gd name="T24" fmla="*/ 208 w 284"/>
                <a:gd name="T25" fmla="*/ 2990 h 380"/>
                <a:gd name="T26" fmla="*/ 214 w 284"/>
                <a:gd name="T27" fmla="*/ 2956 h 380"/>
                <a:gd name="T28" fmla="*/ 230 w 284"/>
                <a:gd name="T29" fmla="*/ 2956 h 380"/>
                <a:gd name="T30" fmla="*/ 246 w 284"/>
                <a:gd name="T31" fmla="*/ 2990 h 380"/>
                <a:gd name="T32" fmla="*/ 267 w 284"/>
                <a:gd name="T33" fmla="*/ 3113 h 380"/>
                <a:gd name="T34" fmla="*/ 291 w 284"/>
                <a:gd name="T35" fmla="*/ 3068 h 380"/>
                <a:gd name="T36" fmla="*/ 344 w 284"/>
                <a:gd name="T37" fmla="*/ 3068 h 380"/>
                <a:gd name="T38" fmla="*/ 366 w 284"/>
                <a:gd name="T39" fmla="*/ 3003 h 380"/>
                <a:gd name="T40" fmla="*/ 418 w 284"/>
                <a:gd name="T41" fmla="*/ 2956 h 380"/>
                <a:gd name="T42" fmla="*/ 406 w 284"/>
                <a:gd name="T43" fmla="*/ 2842 h 380"/>
                <a:gd name="T44" fmla="*/ 392 w 284"/>
                <a:gd name="T45" fmla="*/ 2746 h 380"/>
                <a:gd name="T46" fmla="*/ 383 w 284"/>
                <a:gd name="T47" fmla="*/ 2593 h 380"/>
                <a:gd name="T48" fmla="*/ 351 w 284"/>
                <a:gd name="T49" fmla="*/ 2488 h 380"/>
                <a:gd name="T50" fmla="*/ 333 w 284"/>
                <a:gd name="T51" fmla="*/ 2406 h 380"/>
                <a:gd name="T52" fmla="*/ 337 w 284"/>
                <a:gd name="T53" fmla="*/ 2379 h 380"/>
                <a:gd name="T54" fmla="*/ 354 w 284"/>
                <a:gd name="T55" fmla="*/ 2336 h 380"/>
                <a:gd name="T56" fmla="*/ 366 w 284"/>
                <a:gd name="T57" fmla="*/ 2206 h 380"/>
                <a:gd name="T58" fmla="*/ 366 w 284"/>
                <a:gd name="T59" fmla="*/ 2056 h 380"/>
                <a:gd name="T60" fmla="*/ 376 w 284"/>
                <a:gd name="T61" fmla="*/ 1968 h 380"/>
                <a:gd name="T62" fmla="*/ 392 w 284"/>
                <a:gd name="T63" fmla="*/ 1874 h 380"/>
                <a:gd name="T64" fmla="*/ 408 w 284"/>
                <a:gd name="T65" fmla="*/ 1674 h 380"/>
                <a:gd name="T66" fmla="*/ 428 w 284"/>
                <a:gd name="T67" fmla="*/ 1488 h 380"/>
                <a:gd name="T68" fmla="*/ 428 w 284"/>
                <a:gd name="T69" fmla="*/ 1251 h 380"/>
                <a:gd name="T70" fmla="*/ 436 w 284"/>
                <a:gd name="T71" fmla="*/ 1102 h 380"/>
                <a:gd name="T72" fmla="*/ 442 w 284"/>
                <a:gd name="T73" fmla="*/ 958 h 380"/>
                <a:gd name="T74" fmla="*/ 470 w 284"/>
                <a:gd name="T75" fmla="*/ 905 h 380"/>
                <a:gd name="T76" fmla="*/ 490 w 284"/>
                <a:gd name="T77" fmla="*/ 797 h 380"/>
                <a:gd name="T78" fmla="*/ 474 w 284"/>
                <a:gd name="T79" fmla="*/ 735 h 380"/>
                <a:gd name="T80" fmla="*/ 462 w 284"/>
                <a:gd name="T81" fmla="*/ 667 h 380"/>
                <a:gd name="T82" fmla="*/ 446 w 284"/>
                <a:gd name="T83" fmla="*/ 514 h 380"/>
                <a:gd name="T84" fmla="*/ 436 w 284"/>
                <a:gd name="T85" fmla="*/ 250 h 380"/>
                <a:gd name="T86" fmla="*/ 424 w 284"/>
                <a:gd name="T87" fmla="*/ 95 h 380"/>
                <a:gd name="T88" fmla="*/ 399 w 284"/>
                <a:gd name="T89" fmla="*/ 4 h 380"/>
                <a:gd name="T90" fmla="*/ 383 w 284"/>
                <a:gd name="T91" fmla="*/ 0 h 380"/>
                <a:gd name="T92" fmla="*/ 358 w 284"/>
                <a:gd name="T93" fmla="*/ 81 h 380"/>
                <a:gd name="T94" fmla="*/ 330 w 284"/>
                <a:gd name="T95" fmla="*/ 196 h 380"/>
                <a:gd name="T96" fmla="*/ 77 w 284"/>
                <a:gd name="T97" fmla="*/ 154 h 380"/>
                <a:gd name="T98" fmla="*/ 60 w 284"/>
                <a:gd name="T99" fmla="*/ 475 h 380"/>
                <a:gd name="T100" fmla="*/ 62 w 284"/>
                <a:gd name="T101" fmla="*/ 1154 h 380"/>
                <a:gd name="T102" fmla="*/ 20 w 284"/>
                <a:gd name="T103" fmla="*/ 1187 h 380"/>
                <a:gd name="T104" fmla="*/ 12 w 284"/>
                <a:gd name="T105" fmla="*/ 1313 h 380"/>
                <a:gd name="T106" fmla="*/ 6 w 284"/>
                <a:gd name="T107" fmla="*/ 1435 h 380"/>
                <a:gd name="T108" fmla="*/ 4 w 284"/>
                <a:gd name="T109" fmla="*/ 1634 h 380"/>
                <a:gd name="T110" fmla="*/ 0 w 284"/>
                <a:gd name="T111" fmla="*/ 1698 h 380"/>
                <a:gd name="T112" fmla="*/ 10 w 284"/>
                <a:gd name="T113" fmla="*/ 1731 h 380"/>
                <a:gd name="T114" fmla="*/ 14 w 284"/>
                <a:gd name="T115" fmla="*/ 1829 h 380"/>
                <a:gd name="T116" fmla="*/ 20 w 284"/>
                <a:gd name="T117" fmla="*/ 1927 h 3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4"/>
                <a:gd name="T178" fmla="*/ 0 h 380"/>
                <a:gd name="T179" fmla="*/ 284 w 284"/>
                <a:gd name="T180" fmla="*/ 380 h 3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4" h="380">
                  <a:moveTo>
                    <a:pt x="18" y="234"/>
                  </a:moveTo>
                  <a:lnTo>
                    <a:pt x="20" y="234"/>
                  </a:lnTo>
                  <a:lnTo>
                    <a:pt x="22" y="242"/>
                  </a:lnTo>
                  <a:lnTo>
                    <a:pt x="26" y="250"/>
                  </a:lnTo>
                  <a:lnTo>
                    <a:pt x="28" y="258"/>
                  </a:lnTo>
                  <a:lnTo>
                    <a:pt x="30" y="266"/>
                  </a:lnTo>
                  <a:lnTo>
                    <a:pt x="30" y="280"/>
                  </a:lnTo>
                  <a:lnTo>
                    <a:pt x="42" y="280"/>
                  </a:lnTo>
                  <a:lnTo>
                    <a:pt x="42" y="284"/>
                  </a:lnTo>
                  <a:lnTo>
                    <a:pt x="44" y="286"/>
                  </a:lnTo>
                  <a:lnTo>
                    <a:pt x="50" y="290"/>
                  </a:lnTo>
                  <a:lnTo>
                    <a:pt x="56" y="294"/>
                  </a:lnTo>
                  <a:lnTo>
                    <a:pt x="58" y="296"/>
                  </a:lnTo>
                  <a:lnTo>
                    <a:pt x="58" y="302"/>
                  </a:lnTo>
                  <a:lnTo>
                    <a:pt x="62" y="308"/>
                  </a:lnTo>
                  <a:lnTo>
                    <a:pt x="66" y="312"/>
                  </a:lnTo>
                  <a:lnTo>
                    <a:pt x="76" y="322"/>
                  </a:lnTo>
                  <a:lnTo>
                    <a:pt x="86" y="330"/>
                  </a:lnTo>
                  <a:lnTo>
                    <a:pt x="90" y="334"/>
                  </a:lnTo>
                  <a:lnTo>
                    <a:pt x="94" y="340"/>
                  </a:lnTo>
                  <a:lnTo>
                    <a:pt x="94" y="346"/>
                  </a:lnTo>
                  <a:lnTo>
                    <a:pt x="94" y="350"/>
                  </a:lnTo>
                  <a:lnTo>
                    <a:pt x="96" y="352"/>
                  </a:lnTo>
                  <a:lnTo>
                    <a:pt x="106" y="360"/>
                  </a:lnTo>
                  <a:lnTo>
                    <a:pt x="112" y="362"/>
                  </a:lnTo>
                  <a:lnTo>
                    <a:pt x="120" y="366"/>
                  </a:lnTo>
                  <a:lnTo>
                    <a:pt x="120" y="362"/>
                  </a:lnTo>
                  <a:lnTo>
                    <a:pt x="124" y="362"/>
                  </a:lnTo>
                  <a:lnTo>
                    <a:pt x="128" y="366"/>
                  </a:lnTo>
                  <a:lnTo>
                    <a:pt x="134" y="362"/>
                  </a:lnTo>
                  <a:lnTo>
                    <a:pt x="142" y="362"/>
                  </a:lnTo>
                  <a:lnTo>
                    <a:pt x="144" y="366"/>
                  </a:lnTo>
                  <a:lnTo>
                    <a:pt x="146" y="372"/>
                  </a:lnTo>
                  <a:lnTo>
                    <a:pt x="156" y="380"/>
                  </a:lnTo>
                  <a:lnTo>
                    <a:pt x="160" y="378"/>
                  </a:lnTo>
                  <a:lnTo>
                    <a:pt x="168" y="376"/>
                  </a:lnTo>
                  <a:lnTo>
                    <a:pt x="192" y="376"/>
                  </a:lnTo>
                  <a:lnTo>
                    <a:pt x="200" y="376"/>
                  </a:lnTo>
                  <a:lnTo>
                    <a:pt x="206" y="372"/>
                  </a:lnTo>
                  <a:lnTo>
                    <a:pt x="212" y="368"/>
                  </a:lnTo>
                  <a:lnTo>
                    <a:pt x="216" y="362"/>
                  </a:lnTo>
                  <a:lnTo>
                    <a:pt x="244" y="362"/>
                  </a:lnTo>
                  <a:lnTo>
                    <a:pt x="240" y="354"/>
                  </a:lnTo>
                  <a:lnTo>
                    <a:pt x="236" y="348"/>
                  </a:lnTo>
                  <a:lnTo>
                    <a:pt x="232" y="342"/>
                  </a:lnTo>
                  <a:lnTo>
                    <a:pt x="228" y="336"/>
                  </a:lnTo>
                  <a:lnTo>
                    <a:pt x="226" y="322"/>
                  </a:lnTo>
                  <a:lnTo>
                    <a:pt x="222" y="318"/>
                  </a:lnTo>
                  <a:lnTo>
                    <a:pt x="218" y="314"/>
                  </a:lnTo>
                  <a:lnTo>
                    <a:pt x="204" y="304"/>
                  </a:lnTo>
                  <a:lnTo>
                    <a:pt x="198" y="298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6" y="290"/>
                  </a:lnTo>
                  <a:lnTo>
                    <a:pt x="200" y="288"/>
                  </a:lnTo>
                  <a:lnTo>
                    <a:pt x="206" y="286"/>
                  </a:lnTo>
                  <a:lnTo>
                    <a:pt x="210" y="282"/>
                  </a:lnTo>
                  <a:lnTo>
                    <a:pt x="212" y="270"/>
                  </a:lnTo>
                  <a:lnTo>
                    <a:pt x="212" y="262"/>
                  </a:lnTo>
                  <a:lnTo>
                    <a:pt x="212" y="252"/>
                  </a:lnTo>
                  <a:lnTo>
                    <a:pt x="214" y="242"/>
                  </a:lnTo>
                  <a:lnTo>
                    <a:pt x="218" y="240"/>
                  </a:lnTo>
                  <a:lnTo>
                    <a:pt x="226" y="238"/>
                  </a:lnTo>
                  <a:lnTo>
                    <a:pt x="228" y="228"/>
                  </a:lnTo>
                  <a:lnTo>
                    <a:pt x="230" y="218"/>
                  </a:lnTo>
                  <a:lnTo>
                    <a:pt x="238" y="204"/>
                  </a:lnTo>
                  <a:lnTo>
                    <a:pt x="248" y="190"/>
                  </a:lnTo>
                  <a:lnTo>
                    <a:pt x="250" y="182"/>
                  </a:lnTo>
                  <a:lnTo>
                    <a:pt x="250" y="174"/>
                  </a:lnTo>
                  <a:lnTo>
                    <a:pt x="250" y="152"/>
                  </a:lnTo>
                  <a:lnTo>
                    <a:pt x="252" y="144"/>
                  </a:lnTo>
                  <a:lnTo>
                    <a:pt x="254" y="136"/>
                  </a:lnTo>
                  <a:lnTo>
                    <a:pt x="256" y="128"/>
                  </a:lnTo>
                  <a:lnTo>
                    <a:pt x="256" y="116"/>
                  </a:lnTo>
                  <a:lnTo>
                    <a:pt x="264" y="114"/>
                  </a:lnTo>
                  <a:lnTo>
                    <a:pt x="272" y="110"/>
                  </a:lnTo>
                  <a:lnTo>
                    <a:pt x="280" y="104"/>
                  </a:lnTo>
                  <a:lnTo>
                    <a:pt x="284" y="98"/>
                  </a:lnTo>
                  <a:lnTo>
                    <a:pt x="280" y="94"/>
                  </a:lnTo>
                  <a:lnTo>
                    <a:pt x="276" y="90"/>
                  </a:lnTo>
                  <a:lnTo>
                    <a:pt x="272" y="86"/>
                  </a:lnTo>
                  <a:lnTo>
                    <a:pt x="268" y="82"/>
                  </a:lnTo>
                  <a:lnTo>
                    <a:pt x="264" y="72"/>
                  </a:lnTo>
                  <a:lnTo>
                    <a:pt x="260" y="62"/>
                  </a:lnTo>
                  <a:lnTo>
                    <a:pt x="256" y="40"/>
                  </a:lnTo>
                  <a:lnTo>
                    <a:pt x="254" y="30"/>
                  </a:lnTo>
                  <a:lnTo>
                    <a:pt x="250" y="20"/>
                  </a:lnTo>
                  <a:lnTo>
                    <a:pt x="246" y="12"/>
                  </a:lnTo>
                  <a:lnTo>
                    <a:pt x="238" y="8"/>
                  </a:lnTo>
                  <a:lnTo>
                    <a:pt x="232" y="4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8" y="4"/>
                  </a:lnTo>
                  <a:lnTo>
                    <a:pt x="208" y="10"/>
                  </a:lnTo>
                  <a:lnTo>
                    <a:pt x="202" y="18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48" y="1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0" y="66"/>
                  </a:lnTo>
                  <a:lnTo>
                    <a:pt x="36" y="140"/>
                  </a:lnTo>
                  <a:lnTo>
                    <a:pt x="26" y="142"/>
                  </a:lnTo>
                  <a:lnTo>
                    <a:pt x="20" y="146"/>
                  </a:lnTo>
                  <a:lnTo>
                    <a:pt x="14" y="152"/>
                  </a:lnTo>
                  <a:lnTo>
                    <a:pt x="12" y="160"/>
                  </a:lnTo>
                  <a:lnTo>
                    <a:pt x="8" y="168"/>
                  </a:lnTo>
                  <a:lnTo>
                    <a:pt x="6" y="176"/>
                  </a:lnTo>
                  <a:lnTo>
                    <a:pt x="6" y="196"/>
                  </a:lnTo>
                  <a:lnTo>
                    <a:pt x="4" y="200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08"/>
                  </a:lnTo>
                  <a:lnTo>
                    <a:pt x="10" y="212"/>
                  </a:lnTo>
                  <a:lnTo>
                    <a:pt x="12" y="220"/>
                  </a:lnTo>
                  <a:lnTo>
                    <a:pt x="14" y="224"/>
                  </a:lnTo>
                  <a:lnTo>
                    <a:pt x="18" y="228"/>
                  </a:lnTo>
                  <a:lnTo>
                    <a:pt x="20" y="236"/>
                  </a:lnTo>
                  <a:lnTo>
                    <a:pt x="18" y="2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0" name="Freeform 124"/>
            <p:cNvSpPr>
              <a:spLocks noChangeAspect="1"/>
            </p:cNvSpPr>
            <p:nvPr/>
          </p:nvSpPr>
          <p:spPr bwMode="auto">
            <a:xfrm>
              <a:off x="3116" y="2179"/>
              <a:ext cx="258" cy="308"/>
            </a:xfrm>
            <a:custGeom>
              <a:avLst/>
              <a:gdLst>
                <a:gd name="T0" fmla="*/ 302 w 252"/>
                <a:gd name="T1" fmla="*/ 785 h 284"/>
                <a:gd name="T2" fmla="*/ 288 w 252"/>
                <a:gd name="T3" fmla="*/ 917 h 284"/>
                <a:gd name="T4" fmla="*/ 274 w 252"/>
                <a:gd name="T5" fmla="*/ 1070 h 284"/>
                <a:gd name="T6" fmla="*/ 284 w 252"/>
                <a:gd name="T7" fmla="*/ 1147 h 284"/>
                <a:gd name="T8" fmla="*/ 309 w 252"/>
                <a:gd name="T9" fmla="*/ 1096 h 284"/>
                <a:gd name="T10" fmla="*/ 312 w 252"/>
                <a:gd name="T11" fmla="*/ 1254 h 284"/>
                <a:gd name="T12" fmla="*/ 343 w 252"/>
                <a:gd name="T13" fmla="*/ 1425 h 284"/>
                <a:gd name="T14" fmla="*/ 386 w 252"/>
                <a:gd name="T15" fmla="*/ 1542 h 284"/>
                <a:gd name="T16" fmla="*/ 440 w 252"/>
                <a:gd name="T17" fmla="*/ 1600 h 284"/>
                <a:gd name="T18" fmla="*/ 454 w 252"/>
                <a:gd name="T19" fmla="*/ 1721 h 284"/>
                <a:gd name="T20" fmla="*/ 402 w 252"/>
                <a:gd name="T21" fmla="*/ 1980 h 284"/>
                <a:gd name="T22" fmla="*/ 386 w 252"/>
                <a:gd name="T23" fmla="*/ 2077 h 284"/>
                <a:gd name="T24" fmla="*/ 373 w 252"/>
                <a:gd name="T25" fmla="*/ 2107 h 284"/>
                <a:gd name="T26" fmla="*/ 356 w 252"/>
                <a:gd name="T27" fmla="*/ 2084 h 284"/>
                <a:gd name="T28" fmla="*/ 327 w 252"/>
                <a:gd name="T29" fmla="*/ 2147 h 284"/>
                <a:gd name="T30" fmla="*/ 291 w 252"/>
                <a:gd name="T31" fmla="*/ 2255 h 284"/>
                <a:gd name="T32" fmla="*/ 274 w 252"/>
                <a:gd name="T33" fmla="*/ 2273 h 284"/>
                <a:gd name="T34" fmla="*/ 255 w 252"/>
                <a:gd name="T35" fmla="*/ 2237 h 284"/>
                <a:gd name="T36" fmla="*/ 243 w 252"/>
                <a:gd name="T37" fmla="*/ 2222 h 284"/>
                <a:gd name="T38" fmla="*/ 231 w 252"/>
                <a:gd name="T39" fmla="*/ 2237 h 284"/>
                <a:gd name="T40" fmla="*/ 214 w 252"/>
                <a:gd name="T41" fmla="*/ 2328 h 284"/>
                <a:gd name="T42" fmla="*/ 204 w 252"/>
                <a:gd name="T43" fmla="*/ 2341 h 284"/>
                <a:gd name="T44" fmla="*/ 172 w 252"/>
                <a:gd name="T45" fmla="*/ 2312 h 284"/>
                <a:gd name="T46" fmla="*/ 124 w 252"/>
                <a:gd name="T47" fmla="*/ 2213 h 284"/>
                <a:gd name="T48" fmla="*/ 85 w 252"/>
                <a:gd name="T49" fmla="*/ 2168 h 284"/>
                <a:gd name="T50" fmla="*/ 81 w 252"/>
                <a:gd name="T51" fmla="*/ 2107 h 284"/>
                <a:gd name="T52" fmla="*/ 65 w 252"/>
                <a:gd name="T53" fmla="*/ 2001 h 284"/>
                <a:gd name="T54" fmla="*/ 58 w 252"/>
                <a:gd name="T55" fmla="*/ 1843 h 284"/>
                <a:gd name="T56" fmla="*/ 50 w 252"/>
                <a:gd name="T57" fmla="*/ 1772 h 284"/>
                <a:gd name="T58" fmla="*/ 4 w 252"/>
                <a:gd name="T59" fmla="*/ 1644 h 284"/>
                <a:gd name="T60" fmla="*/ 0 w 252"/>
                <a:gd name="T61" fmla="*/ 1600 h 284"/>
                <a:gd name="T62" fmla="*/ 6 w 252"/>
                <a:gd name="T63" fmla="*/ 1561 h 284"/>
                <a:gd name="T64" fmla="*/ 16 w 252"/>
                <a:gd name="T65" fmla="*/ 1516 h 284"/>
                <a:gd name="T66" fmla="*/ 18 w 252"/>
                <a:gd name="T67" fmla="*/ 1356 h 284"/>
                <a:gd name="T68" fmla="*/ 20 w 252"/>
                <a:gd name="T69" fmla="*/ 1178 h 284"/>
                <a:gd name="T70" fmla="*/ 58 w 252"/>
                <a:gd name="T71" fmla="*/ 1156 h 284"/>
                <a:gd name="T72" fmla="*/ 62 w 252"/>
                <a:gd name="T73" fmla="*/ 987 h 284"/>
                <a:gd name="T74" fmla="*/ 97 w 252"/>
                <a:gd name="T75" fmla="*/ 765 h 284"/>
                <a:gd name="T76" fmla="*/ 101 w 252"/>
                <a:gd name="T77" fmla="*/ 621 h 284"/>
                <a:gd name="T78" fmla="*/ 105 w 252"/>
                <a:gd name="T79" fmla="*/ 376 h 284"/>
                <a:gd name="T80" fmla="*/ 117 w 252"/>
                <a:gd name="T81" fmla="*/ 251 h 284"/>
                <a:gd name="T82" fmla="*/ 130 w 252"/>
                <a:gd name="T83" fmla="*/ 131 h 284"/>
                <a:gd name="T84" fmla="*/ 156 w 252"/>
                <a:gd name="T85" fmla="*/ 59 h 284"/>
                <a:gd name="T86" fmla="*/ 176 w 252"/>
                <a:gd name="T87" fmla="*/ 95 h 284"/>
                <a:gd name="T88" fmla="*/ 201 w 252"/>
                <a:gd name="T89" fmla="*/ 367 h 284"/>
                <a:gd name="T90" fmla="*/ 217 w 252"/>
                <a:gd name="T91" fmla="*/ 408 h 284"/>
                <a:gd name="T92" fmla="*/ 270 w 252"/>
                <a:gd name="T93" fmla="*/ 607 h 284"/>
                <a:gd name="T94" fmla="*/ 312 w 252"/>
                <a:gd name="T95" fmla="*/ 839 h 2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4"/>
                <a:gd name="T146" fmla="*/ 252 w 252"/>
                <a:gd name="T147" fmla="*/ 284 h 2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4">
                  <a:moveTo>
                    <a:pt x="170" y="102"/>
                  </a:moveTo>
                  <a:lnTo>
                    <a:pt x="164" y="96"/>
                  </a:lnTo>
                  <a:lnTo>
                    <a:pt x="170" y="102"/>
                  </a:lnTo>
                  <a:lnTo>
                    <a:pt x="156" y="112"/>
                  </a:lnTo>
                  <a:lnTo>
                    <a:pt x="150" y="120"/>
                  </a:lnTo>
                  <a:lnTo>
                    <a:pt x="148" y="130"/>
                  </a:lnTo>
                  <a:lnTo>
                    <a:pt x="150" y="136"/>
                  </a:lnTo>
                  <a:lnTo>
                    <a:pt x="154" y="138"/>
                  </a:lnTo>
                  <a:lnTo>
                    <a:pt x="162" y="138"/>
                  </a:lnTo>
                  <a:lnTo>
                    <a:pt x="168" y="134"/>
                  </a:lnTo>
                  <a:lnTo>
                    <a:pt x="168" y="142"/>
                  </a:lnTo>
                  <a:lnTo>
                    <a:pt x="170" y="152"/>
                  </a:lnTo>
                  <a:lnTo>
                    <a:pt x="176" y="164"/>
                  </a:lnTo>
                  <a:lnTo>
                    <a:pt x="186" y="172"/>
                  </a:lnTo>
                  <a:lnTo>
                    <a:pt x="196" y="180"/>
                  </a:lnTo>
                  <a:lnTo>
                    <a:pt x="210" y="186"/>
                  </a:lnTo>
                  <a:lnTo>
                    <a:pt x="224" y="192"/>
                  </a:lnTo>
                  <a:lnTo>
                    <a:pt x="238" y="194"/>
                  </a:lnTo>
                  <a:lnTo>
                    <a:pt x="252" y="196"/>
                  </a:lnTo>
                  <a:lnTo>
                    <a:pt x="246" y="208"/>
                  </a:lnTo>
                  <a:lnTo>
                    <a:pt x="236" y="218"/>
                  </a:lnTo>
                  <a:lnTo>
                    <a:pt x="218" y="240"/>
                  </a:lnTo>
                  <a:lnTo>
                    <a:pt x="214" y="248"/>
                  </a:lnTo>
                  <a:lnTo>
                    <a:pt x="210" y="252"/>
                  </a:lnTo>
                  <a:lnTo>
                    <a:pt x="208" y="254"/>
                  </a:lnTo>
                  <a:lnTo>
                    <a:pt x="202" y="256"/>
                  </a:lnTo>
                  <a:lnTo>
                    <a:pt x="198" y="254"/>
                  </a:lnTo>
                  <a:lnTo>
                    <a:pt x="192" y="254"/>
                  </a:lnTo>
                  <a:lnTo>
                    <a:pt x="186" y="256"/>
                  </a:lnTo>
                  <a:lnTo>
                    <a:pt x="178" y="260"/>
                  </a:lnTo>
                  <a:lnTo>
                    <a:pt x="168" y="268"/>
                  </a:lnTo>
                  <a:lnTo>
                    <a:pt x="158" y="274"/>
                  </a:lnTo>
                  <a:lnTo>
                    <a:pt x="154" y="276"/>
                  </a:lnTo>
                  <a:lnTo>
                    <a:pt x="148" y="276"/>
                  </a:lnTo>
                  <a:lnTo>
                    <a:pt x="142" y="276"/>
                  </a:lnTo>
                  <a:lnTo>
                    <a:pt x="138" y="272"/>
                  </a:lnTo>
                  <a:lnTo>
                    <a:pt x="136" y="270"/>
                  </a:lnTo>
                  <a:lnTo>
                    <a:pt x="132" y="270"/>
                  </a:lnTo>
                  <a:lnTo>
                    <a:pt x="128" y="270"/>
                  </a:lnTo>
                  <a:lnTo>
                    <a:pt x="126" y="272"/>
                  </a:lnTo>
                  <a:lnTo>
                    <a:pt x="122" y="276"/>
                  </a:lnTo>
                  <a:lnTo>
                    <a:pt x="116" y="282"/>
                  </a:lnTo>
                  <a:lnTo>
                    <a:pt x="114" y="284"/>
                  </a:lnTo>
                  <a:lnTo>
                    <a:pt x="110" y="284"/>
                  </a:lnTo>
                  <a:lnTo>
                    <a:pt x="102" y="284"/>
                  </a:lnTo>
                  <a:lnTo>
                    <a:pt x="94" y="280"/>
                  </a:lnTo>
                  <a:lnTo>
                    <a:pt x="80" y="274"/>
                  </a:lnTo>
                  <a:lnTo>
                    <a:pt x="66" y="268"/>
                  </a:lnTo>
                  <a:lnTo>
                    <a:pt x="58" y="266"/>
                  </a:lnTo>
                  <a:lnTo>
                    <a:pt x="48" y="264"/>
                  </a:lnTo>
                  <a:lnTo>
                    <a:pt x="50" y="264"/>
                  </a:lnTo>
                  <a:lnTo>
                    <a:pt x="46" y="256"/>
                  </a:lnTo>
                  <a:lnTo>
                    <a:pt x="42" y="250"/>
                  </a:lnTo>
                  <a:lnTo>
                    <a:pt x="38" y="244"/>
                  </a:lnTo>
                  <a:lnTo>
                    <a:pt x="34" y="238"/>
                  </a:lnTo>
                  <a:lnTo>
                    <a:pt x="32" y="224"/>
                  </a:lnTo>
                  <a:lnTo>
                    <a:pt x="28" y="220"/>
                  </a:lnTo>
                  <a:lnTo>
                    <a:pt x="24" y="216"/>
                  </a:lnTo>
                  <a:lnTo>
                    <a:pt x="10" y="206"/>
                  </a:lnTo>
                  <a:lnTo>
                    <a:pt x="4" y="200"/>
                  </a:lnTo>
                  <a:lnTo>
                    <a:pt x="0" y="196"/>
                  </a:lnTo>
                  <a:lnTo>
                    <a:pt x="0" y="194"/>
                  </a:lnTo>
                  <a:lnTo>
                    <a:pt x="2" y="192"/>
                  </a:lnTo>
                  <a:lnTo>
                    <a:pt x="6" y="190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8" y="172"/>
                  </a:lnTo>
                  <a:lnTo>
                    <a:pt x="18" y="164"/>
                  </a:lnTo>
                  <a:lnTo>
                    <a:pt x="18" y="154"/>
                  </a:lnTo>
                  <a:lnTo>
                    <a:pt x="20" y="144"/>
                  </a:lnTo>
                  <a:lnTo>
                    <a:pt x="24" y="142"/>
                  </a:lnTo>
                  <a:lnTo>
                    <a:pt x="32" y="140"/>
                  </a:lnTo>
                  <a:lnTo>
                    <a:pt x="34" y="130"/>
                  </a:lnTo>
                  <a:lnTo>
                    <a:pt x="36" y="120"/>
                  </a:lnTo>
                  <a:lnTo>
                    <a:pt x="44" y="106"/>
                  </a:lnTo>
                  <a:lnTo>
                    <a:pt x="54" y="92"/>
                  </a:lnTo>
                  <a:lnTo>
                    <a:pt x="56" y="84"/>
                  </a:lnTo>
                  <a:lnTo>
                    <a:pt x="56" y="76"/>
                  </a:lnTo>
                  <a:lnTo>
                    <a:pt x="56" y="54"/>
                  </a:lnTo>
                  <a:lnTo>
                    <a:pt x="58" y="46"/>
                  </a:lnTo>
                  <a:lnTo>
                    <a:pt x="60" y="38"/>
                  </a:lnTo>
                  <a:lnTo>
                    <a:pt x="62" y="30"/>
                  </a:lnTo>
                  <a:lnTo>
                    <a:pt x="62" y="18"/>
                  </a:lnTo>
                  <a:lnTo>
                    <a:pt x="70" y="16"/>
                  </a:lnTo>
                  <a:lnTo>
                    <a:pt x="78" y="12"/>
                  </a:lnTo>
                  <a:lnTo>
                    <a:pt x="86" y="6"/>
                  </a:lnTo>
                  <a:lnTo>
                    <a:pt x="90" y="0"/>
                  </a:lnTo>
                  <a:lnTo>
                    <a:pt x="96" y="12"/>
                  </a:lnTo>
                  <a:lnTo>
                    <a:pt x="102" y="3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8" y="50"/>
                  </a:lnTo>
                  <a:lnTo>
                    <a:pt x="134" y="62"/>
                  </a:lnTo>
                  <a:lnTo>
                    <a:pt x="146" y="74"/>
                  </a:lnTo>
                  <a:lnTo>
                    <a:pt x="164" y="96"/>
                  </a:lnTo>
                  <a:lnTo>
                    <a:pt x="170" y="1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1" name="Freeform 125"/>
            <p:cNvSpPr>
              <a:spLocks noChangeAspect="1"/>
            </p:cNvSpPr>
            <p:nvPr/>
          </p:nvSpPr>
          <p:spPr bwMode="auto">
            <a:xfrm>
              <a:off x="3258" y="2305"/>
              <a:ext cx="183" cy="284"/>
            </a:xfrm>
            <a:custGeom>
              <a:avLst/>
              <a:gdLst>
                <a:gd name="T0" fmla="*/ 26 w 180"/>
                <a:gd name="T1" fmla="*/ 1253 h 262"/>
                <a:gd name="T2" fmla="*/ 68 w 180"/>
                <a:gd name="T3" fmla="*/ 1165 h 262"/>
                <a:gd name="T4" fmla="*/ 80 w 180"/>
                <a:gd name="T5" fmla="*/ 1127 h 262"/>
                <a:gd name="T6" fmla="*/ 90 w 180"/>
                <a:gd name="T7" fmla="*/ 1148 h 262"/>
                <a:gd name="T8" fmla="*/ 105 w 180"/>
                <a:gd name="T9" fmla="*/ 1095 h 262"/>
                <a:gd name="T10" fmla="*/ 121 w 180"/>
                <a:gd name="T11" fmla="*/ 999 h 262"/>
                <a:gd name="T12" fmla="*/ 165 w 180"/>
                <a:gd name="T13" fmla="*/ 753 h 262"/>
                <a:gd name="T14" fmla="*/ 153 w 180"/>
                <a:gd name="T15" fmla="*/ 641 h 262"/>
                <a:gd name="T16" fmla="*/ 105 w 180"/>
                <a:gd name="T17" fmla="*/ 563 h 262"/>
                <a:gd name="T18" fmla="*/ 74 w 180"/>
                <a:gd name="T19" fmla="*/ 464 h 262"/>
                <a:gd name="T20" fmla="*/ 58 w 180"/>
                <a:gd name="T21" fmla="*/ 293 h 262"/>
                <a:gd name="T22" fmla="*/ 30 w 180"/>
                <a:gd name="T23" fmla="*/ 154 h 262"/>
                <a:gd name="T24" fmla="*/ 68 w 180"/>
                <a:gd name="T25" fmla="*/ 95 h 262"/>
                <a:gd name="T26" fmla="*/ 68 w 180"/>
                <a:gd name="T27" fmla="*/ 154 h 262"/>
                <a:gd name="T28" fmla="*/ 78 w 180"/>
                <a:gd name="T29" fmla="*/ 212 h 262"/>
                <a:gd name="T30" fmla="*/ 88 w 180"/>
                <a:gd name="T31" fmla="*/ 249 h 262"/>
                <a:gd name="T32" fmla="*/ 105 w 180"/>
                <a:gd name="T33" fmla="*/ 212 h 262"/>
                <a:gd name="T34" fmla="*/ 121 w 180"/>
                <a:gd name="T35" fmla="*/ 181 h 262"/>
                <a:gd name="T36" fmla="*/ 159 w 180"/>
                <a:gd name="T37" fmla="*/ 167 h 262"/>
                <a:gd name="T38" fmla="*/ 195 w 180"/>
                <a:gd name="T39" fmla="*/ 112 h 262"/>
                <a:gd name="T40" fmla="*/ 225 w 180"/>
                <a:gd name="T41" fmla="*/ 112 h 262"/>
                <a:gd name="T42" fmla="*/ 241 w 180"/>
                <a:gd name="T43" fmla="*/ 69 h 262"/>
                <a:gd name="T44" fmla="*/ 252 w 180"/>
                <a:gd name="T45" fmla="*/ 2 h 262"/>
                <a:gd name="T46" fmla="*/ 265 w 180"/>
                <a:gd name="T47" fmla="*/ 2 h 262"/>
                <a:gd name="T48" fmla="*/ 268 w 180"/>
                <a:gd name="T49" fmla="*/ 69 h 262"/>
                <a:gd name="T50" fmla="*/ 265 w 180"/>
                <a:gd name="T51" fmla="*/ 230 h 262"/>
                <a:gd name="T52" fmla="*/ 255 w 180"/>
                <a:gd name="T53" fmla="*/ 439 h 262"/>
                <a:gd name="T54" fmla="*/ 207 w 180"/>
                <a:gd name="T55" fmla="*/ 982 h 262"/>
                <a:gd name="T56" fmla="*/ 159 w 180"/>
                <a:gd name="T57" fmla="*/ 1367 h 262"/>
                <a:gd name="T58" fmla="*/ 113 w 180"/>
                <a:gd name="T59" fmla="*/ 1596 h 262"/>
                <a:gd name="T60" fmla="*/ 72 w 180"/>
                <a:gd name="T61" fmla="*/ 1815 h 262"/>
                <a:gd name="T62" fmla="*/ 12 w 180"/>
                <a:gd name="T63" fmla="*/ 2137 h 262"/>
                <a:gd name="T64" fmla="*/ 0 w 180"/>
                <a:gd name="T65" fmla="*/ 2066 h 262"/>
                <a:gd name="T66" fmla="*/ 16 w 180"/>
                <a:gd name="T67" fmla="*/ 1279 h 2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0"/>
                <a:gd name="T103" fmla="*/ 0 h 262"/>
                <a:gd name="T104" fmla="*/ 180 w 180"/>
                <a:gd name="T105" fmla="*/ 262 h 2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0" h="262">
                  <a:moveTo>
                    <a:pt x="18" y="158"/>
                  </a:moveTo>
                  <a:lnTo>
                    <a:pt x="26" y="154"/>
                  </a:lnTo>
                  <a:lnTo>
                    <a:pt x="34" y="148"/>
                  </a:lnTo>
                  <a:lnTo>
                    <a:pt x="42" y="144"/>
                  </a:lnTo>
                  <a:lnTo>
                    <a:pt x="48" y="140"/>
                  </a:lnTo>
                  <a:lnTo>
                    <a:pt x="54" y="138"/>
                  </a:lnTo>
                  <a:lnTo>
                    <a:pt x="60" y="138"/>
                  </a:lnTo>
                  <a:lnTo>
                    <a:pt x="64" y="140"/>
                  </a:lnTo>
                  <a:lnTo>
                    <a:pt x="70" y="138"/>
                  </a:lnTo>
                  <a:lnTo>
                    <a:pt x="72" y="136"/>
                  </a:lnTo>
                  <a:lnTo>
                    <a:pt x="76" y="132"/>
                  </a:lnTo>
                  <a:lnTo>
                    <a:pt x="80" y="124"/>
                  </a:lnTo>
                  <a:lnTo>
                    <a:pt x="98" y="102"/>
                  </a:lnTo>
                  <a:lnTo>
                    <a:pt x="108" y="92"/>
                  </a:lnTo>
                  <a:lnTo>
                    <a:pt x="114" y="80"/>
                  </a:lnTo>
                  <a:lnTo>
                    <a:pt x="100" y="78"/>
                  </a:lnTo>
                  <a:lnTo>
                    <a:pt x="86" y="76"/>
                  </a:lnTo>
                  <a:lnTo>
                    <a:pt x="72" y="70"/>
                  </a:lnTo>
                  <a:lnTo>
                    <a:pt x="58" y="64"/>
                  </a:lnTo>
                  <a:lnTo>
                    <a:pt x="48" y="56"/>
                  </a:lnTo>
                  <a:lnTo>
                    <a:pt x="38" y="48"/>
                  </a:lnTo>
                  <a:lnTo>
                    <a:pt x="32" y="36"/>
                  </a:lnTo>
                  <a:lnTo>
                    <a:pt x="30" y="26"/>
                  </a:lnTo>
                  <a:lnTo>
                    <a:pt x="30" y="18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30"/>
                  </a:lnTo>
                  <a:lnTo>
                    <a:pt x="62" y="30"/>
                  </a:lnTo>
                  <a:lnTo>
                    <a:pt x="68" y="30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4" y="22"/>
                  </a:lnTo>
                  <a:lnTo>
                    <a:pt x="104" y="20"/>
                  </a:lnTo>
                  <a:lnTo>
                    <a:pt x="114" y="18"/>
                  </a:lnTo>
                  <a:lnTo>
                    <a:pt x="128" y="14"/>
                  </a:lnTo>
                  <a:lnTo>
                    <a:pt x="142" y="14"/>
                  </a:lnTo>
                  <a:lnTo>
                    <a:pt x="146" y="14"/>
                  </a:lnTo>
                  <a:lnTo>
                    <a:pt x="150" y="12"/>
                  </a:lnTo>
                  <a:lnTo>
                    <a:pt x="156" y="8"/>
                  </a:lnTo>
                  <a:lnTo>
                    <a:pt x="160" y="2"/>
                  </a:lnTo>
                  <a:lnTo>
                    <a:pt x="164" y="2"/>
                  </a:lnTo>
                  <a:lnTo>
                    <a:pt x="168" y="0"/>
                  </a:lnTo>
                  <a:lnTo>
                    <a:pt x="174" y="2"/>
                  </a:lnTo>
                  <a:lnTo>
                    <a:pt x="180" y="2"/>
                  </a:lnTo>
                  <a:lnTo>
                    <a:pt x="176" y="8"/>
                  </a:lnTo>
                  <a:lnTo>
                    <a:pt x="174" y="16"/>
                  </a:lnTo>
                  <a:lnTo>
                    <a:pt x="174" y="28"/>
                  </a:lnTo>
                  <a:lnTo>
                    <a:pt x="172" y="40"/>
                  </a:lnTo>
                  <a:lnTo>
                    <a:pt x="166" y="54"/>
                  </a:lnTo>
                  <a:lnTo>
                    <a:pt x="156" y="82"/>
                  </a:lnTo>
                  <a:lnTo>
                    <a:pt x="136" y="120"/>
                  </a:lnTo>
                  <a:lnTo>
                    <a:pt x="114" y="152"/>
                  </a:lnTo>
                  <a:lnTo>
                    <a:pt x="104" y="168"/>
                  </a:lnTo>
                  <a:lnTo>
                    <a:pt x="90" y="182"/>
                  </a:lnTo>
                  <a:lnTo>
                    <a:pt x="76" y="196"/>
                  </a:lnTo>
                  <a:lnTo>
                    <a:pt x="60" y="210"/>
                  </a:lnTo>
                  <a:lnTo>
                    <a:pt x="46" y="222"/>
                  </a:lnTo>
                  <a:lnTo>
                    <a:pt x="34" y="234"/>
                  </a:lnTo>
                  <a:lnTo>
                    <a:pt x="12" y="262"/>
                  </a:lnTo>
                  <a:lnTo>
                    <a:pt x="6" y="258"/>
                  </a:lnTo>
                  <a:lnTo>
                    <a:pt x="0" y="254"/>
                  </a:lnTo>
                  <a:lnTo>
                    <a:pt x="0" y="182"/>
                  </a:lnTo>
                  <a:lnTo>
                    <a:pt x="16" y="158"/>
                  </a:lnTo>
                  <a:lnTo>
                    <a:pt x="18" y="1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2" name="Freeform 126"/>
            <p:cNvSpPr>
              <a:spLocks noChangeAspect="1"/>
            </p:cNvSpPr>
            <p:nvPr/>
          </p:nvSpPr>
          <p:spPr bwMode="auto">
            <a:xfrm>
              <a:off x="2790" y="2326"/>
              <a:ext cx="226" cy="180"/>
            </a:xfrm>
            <a:custGeom>
              <a:avLst/>
              <a:gdLst>
                <a:gd name="T0" fmla="*/ 391 w 221"/>
                <a:gd name="T1" fmla="*/ 961 h 166"/>
                <a:gd name="T2" fmla="*/ 391 w 221"/>
                <a:gd name="T3" fmla="*/ 875 h 166"/>
                <a:gd name="T4" fmla="*/ 377 w 221"/>
                <a:gd name="T5" fmla="*/ 785 h 166"/>
                <a:gd name="T6" fmla="*/ 342 w 221"/>
                <a:gd name="T7" fmla="*/ 646 h 166"/>
                <a:gd name="T8" fmla="*/ 327 w 221"/>
                <a:gd name="T9" fmla="*/ 558 h 166"/>
                <a:gd name="T10" fmla="*/ 323 w 221"/>
                <a:gd name="T11" fmla="*/ 487 h 166"/>
                <a:gd name="T12" fmla="*/ 302 w 221"/>
                <a:gd name="T13" fmla="*/ 432 h 166"/>
                <a:gd name="T14" fmla="*/ 299 w 221"/>
                <a:gd name="T15" fmla="*/ 375 h 166"/>
                <a:gd name="T16" fmla="*/ 280 w 221"/>
                <a:gd name="T17" fmla="*/ 266 h 166"/>
                <a:gd name="T18" fmla="*/ 270 w 221"/>
                <a:gd name="T19" fmla="*/ 131 h 166"/>
                <a:gd name="T20" fmla="*/ 258 w 221"/>
                <a:gd name="T21" fmla="*/ 0 h 166"/>
                <a:gd name="T22" fmla="*/ 258 w 221"/>
                <a:gd name="T23" fmla="*/ 2 h 166"/>
                <a:gd name="T24" fmla="*/ 236 w 221"/>
                <a:gd name="T25" fmla="*/ 2 h 166"/>
                <a:gd name="T26" fmla="*/ 216 w 221"/>
                <a:gd name="T27" fmla="*/ 95 h 166"/>
                <a:gd name="T28" fmla="*/ 204 w 221"/>
                <a:gd name="T29" fmla="*/ 266 h 166"/>
                <a:gd name="T30" fmla="*/ 192 w 221"/>
                <a:gd name="T31" fmla="*/ 294 h 166"/>
                <a:gd name="T32" fmla="*/ 136 w 221"/>
                <a:gd name="T33" fmla="*/ 325 h 166"/>
                <a:gd name="T34" fmla="*/ 130 w 221"/>
                <a:gd name="T35" fmla="*/ 441 h 166"/>
                <a:gd name="T36" fmla="*/ 109 w 221"/>
                <a:gd name="T37" fmla="*/ 514 h 166"/>
                <a:gd name="T38" fmla="*/ 62 w 221"/>
                <a:gd name="T39" fmla="*/ 558 h 166"/>
                <a:gd name="T40" fmla="*/ 56 w 221"/>
                <a:gd name="T41" fmla="*/ 518 h 166"/>
                <a:gd name="T42" fmla="*/ 22 w 221"/>
                <a:gd name="T43" fmla="*/ 573 h 166"/>
                <a:gd name="T44" fmla="*/ 18 w 221"/>
                <a:gd name="T45" fmla="*/ 573 h 166"/>
                <a:gd name="T46" fmla="*/ 8 w 221"/>
                <a:gd name="T47" fmla="*/ 673 h 166"/>
                <a:gd name="T48" fmla="*/ 0 w 221"/>
                <a:gd name="T49" fmla="*/ 836 h 166"/>
                <a:gd name="T50" fmla="*/ 2 w 221"/>
                <a:gd name="T51" fmla="*/ 995 h 166"/>
                <a:gd name="T52" fmla="*/ 20 w 221"/>
                <a:gd name="T53" fmla="*/ 1251 h 166"/>
                <a:gd name="T54" fmla="*/ 60 w 221"/>
                <a:gd name="T55" fmla="*/ 1290 h 166"/>
                <a:gd name="T56" fmla="*/ 73 w 221"/>
                <a:gd name="T57" fmla="*/ 1213 h 166"/>
                <a:gd name="T58" fmla="*/ 120 w 221"/>
                <a:gd name="T59" fmla="*/ 1213 h 166"/>
                <a:gd name="T60" fmla="*/ 127 w 221"/>
                <a:gd name="T61" fmla="*/ 1060 h 166"/>
                <a:gd name="T62" fmla="*/ 136 w 221"/>
                <a:gd name="T63" fmla="*/ 995 h 166"/>
                <a:gd name="T64" fmla="*/ 148 w 221"/>
                <a:gd name="T65" fmla="*/ 978 h 166"/>
                <a:gd name="T66" fmla="*/ 169 w 221"/>
                <a:gd name="T67" fmla="*/ 983 h 166"/>
                <a:gd name="T68" fmla="*/ 216 w 221"/>
                <a:gd name="T69" fmla="*/ 1079 h 166"/>
                <a:gd name="T70" fmla="*/ 244 w 221"/>
                <a:gd name="T71" fmla="*/ 1095 h 166"/>
                <a:gd name="T72" fmla="*/ 251 w 221"/>
                <a:gd name="T73" fmla="*/ 1066 h 166"/>
                <a:gd name="T74" fmla="*/ 258 w 221"/>
                <a:gd name="T75" fmla="*/ 1010 h 166"/>
                <a:gd name="T76" fmla="*/ 270 w 221"/>
                <a:gd name="T77" fmla="*/ 1042 h 166"/>
                <a:gd name="T78" fmla="*/ 288 w 221"/>
                <a:gd name="T79" fmla="*/ 995 h 166"/>
                <a:gd name="T80" fmla="*/ 309 w 221"/>
                <a:gd name="T81" fmla="*/ 983 h 166"/>
                <a:gd name="T82" fmla="*/ 334 w 221"/>
                <a:gd name="T83" fmla="*/ 931 h 166"/>
                <a:gd name="T84" fmla="*/ 358 w 221"/>
                <a:gd name="T85" fmla="*/ 931 h 166"/>
                <a:gd name="T86" fmla="*/ 395 w 221"/>
                <a:gd name="T87" fmla="*/ 961 h 1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1"/>
                <a:gd name="T133" fmla="*/ 0 h 166"/>
                <a:gd name="T134" fmla="*/ 221 w 221"/>
                <a:gd name="T135" fmla="*/ 166 h 1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1" h="166">
                  <a:moveTo>
                    <a:pt x="221" y="118"/>
                  </a:moveTo>
                  <a:lnTo>
                    <a:pt x="219" y="116"/>
                  </a:lnTo>
                  <a:lnTo>
                    <a:pt x="219" y="112"/>
                  </a:lnTo>
                  <a:lnTo>
                    <a:pt x="219" y="106"/>
                  </a:lnTo>
                  <a:lnTo>
                    <a:pt x="215" y="100"/>
                  </a:lnTo>
                  <a:lnTo>
                    <a:pt x="211" y="96"/>
                  </a:lnTo>
                  <a:lnTo>
                    <a:pt x="201" y="88"/>
                  </a:lnTo>
                  <a:lnTo>
                    <a:pt x="191" y="78"/>
                  </a:lnTo>
                  <a:lnTo>
                    <a:pt x="187" y="74"/>
                  </a:lnTo>
                  <a:lnTo>
                    <a:pt x="183" y="68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5" y="56"/>
                  </a:lnTo>
                  <a:lnTo>
                    <a:pt x="169" y="52"/>
                  </a:lnTo>
                  <a:lnTo>
                    <a:pt x="167" y="50"/>
                  </a:lnTo>
                  <a:lnTo>
                    <a:pt x="167" y="46"/>
                  </a:lnTo>
                  <a:lnTo>
                    <a:pt x="155" y="46"/>
                  </a:lnTo>
                  <a:lnTo>
                    <a:pt x="155" y="32"/>
                  </a:lnTo>
                  <a:lnTo>
                    <a:pt x="153" y="24"/>
                  </a:lnTo>
                  <a:lnTo>
                    <a:pt x="151" y="16"/>
                  </a:lnTo>
                  <a:lnTo>
                    <a:pt x="147" y="8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5" y="2"/>
                  </a:lnTo>
                  <a:lnTo>
                    <a:pt x="137" y="2"/>
                  </a:lnTo>
                  <a:lnTo>
                    <a:pt x="133" y="2"/>
                  </a:lnTo>
                  <a:lnTo>
                    <a:pt x="129" y="4"/>
                  </a:lnTo>
                  <a:lnTo>
                    <a:pt x="121" y="12"/>
                  </a:lnTo>
                  <a:lnTo>
                    <a:pt x="117" y="22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07" y="36"/>
                  </a:lnTo>
                  <a:lnTo>
                    <a:pt x="96" y="38"/>
                  </a:lnTo>
                  <a:lnTo>
                    <a:pt x="76" y="40"/>
                  </a:lnTo>
                  <a:lnTo>
                    <a:pt x="74" y="48"/>
                  </a:lnTo>
                  <a:lnTo>
                    <a:pt x="72" y="54"/>
                  </a:lnTo>
                  <a:lnTo>
                    <a:pt x="68" y="58"/>
                  </a:lnTo>
                  <a:lnTo>
                    <a:pt x="62" y="62"/>
                  </a:lnTo>
                  <a:lnTo>
                    <a:pt x="48" y="66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2" y="70"/>
                  </a:lnTo>
                  <a:lnTo>
                    <a:pt x="20" y="72"/>
                  </a:lnTo>
                  <a:lnTo>
                    <a:pt x="18" y="70"/>
                  </a:lnTo>
                  <a:lnTo>
                    <a:pt x="14" y="74"/>
                  </a:lnTo>
                  <a:lnTo>
                    <a:pt x="8" y="82"/>
                  </a:lnTo>
                  <a:lnTo>
                    <a:pt x="2" y="92"/>
                  </a:lnTo>
                  <a:lnTo>
                    <a:pt x="0" y="102"/>
                  </a:lnTo>
                  <a:lnTo>
                    <a:pt x="0" y="112"/>
                  </a:lnTo>
                  <a:lnTo>
                    <a:pt x="2" y="122"/>
                  </a:lnTo>
                  <a:lnTo>
                    <a:pt x="10" y="138"/>
                  </a:lnTo>
                  <a:lnTo>
                    <a:pt x="20" y="152"/>
                  </a:lnTo>
                  <a:lnTo>
                    <a:pt x="30" y="166"/>
                  </a:lnTo>
                  <a:lnTo>
                    <a:pt x="34" y="158"/>
                  </a:lnTo>
                  <a:lnTo>
                    <a:pt x="38" y="152"/>
                  </a:lnTo>
                  <a:lnTo>
                    <a:pt x="44" y="148"/>
                  </a:lnTo>
                  <a:lnTo>
                    <a:pt x="56" y="148"/>
                  </a:lnTo>
                  <a:lnTo>
                    <a:pt x="66" y="148"/>
                  </a:lnTo>
                  <a:lnTo>
                    <a:pt x="68" y="138"/>
                  </a:lnTo>
                  <a:lnTo>
                    <a:pt x="70" y="128"/>
                  </a:lnTo>
                  <a:lnTo>
                    <a:pt x="72" y="124"/>
                  </a:lnTo>
                  <a:lnTo>
                    <a:pt x="76" y="122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90" y="118"/>
                  </a:lnTo>
                  <a:lnTo>
                    <a:pt x="96" y="120"/>
                  </a:lnTo>
                  <a:lnTo>
                    <a:pt x="109" y="126"/>
                  </a:lnTo>
                  <a:lnTo>
                    <a:pt x="121" y="132"/>
                  </a:lnTo>
                  <a:lnTo>
                    <a:pt x="129" y="134"/>
                  </a:lnTo>
                  <a:lnTo>
                    <a:pt x="137" y="134"/>
                  </a:lnTo>
                  <a:lnTo>
                    <a:pt x="139" y="134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5" y="124"/>
                  </a:lnTo>
                  <a:lnTo>
                    <a:pt x="149" y="126"/>
                  </a:lnTo>
                  <a:lnTo>
                    <a:pt x="151" y="126"/>
                  </a:lnTo>
                  <a:lnTo>
                    <a:pt x="157" y="124"/>
                  </a:lnTo>
                  <a:lnTo>
                    <a:pt x="161" y="122"/>
                  </a:lnTo>
                  <a:lnTo>
                    <a:pt x="167" y="120"/>
                  </a:lnTo>
                  <a:lnTo>
                    <a:pt x="173" y="120"/>
                  </a:lnTo>
                  <a:lnTo>
                    <a:pt x="185" y="120"/>
                  </a:lnTo>
                  <a:lnTo>
                    <a:pt x="187" y="114"/>
                  </a:lnTo>
                  <a:lnTo>
                    <a:pt x="191" y="112"/>
                  </a:lnTo>
                  <a:lnTo>
                    <a:pt x="199" y="114"/>
                  </a:lnTo>
                  <a:lnTo>
                    <a:pt x="207" y="116"/>
                  </a:lnTo>
                  <a:lnTo>
                    <a:pt x="221" y="116"/>
                  </a:lnTo>
                  <a:lnTo>
                    <a:pt x="221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3" name="Freeform 127"/>
            <p:cNvSpPr>
              <a:spLocks noChangeAspect="1"/>
            </p:cNvSpPr>
            <p:nvPr/>
          </p:nvSpPr>
          <p:spPr bwMode="auto">
            <a:xfrm>
              <a:off x="3135" y="2466"/>
              <a:ext cx="138" cy="197"/>
            </a:xfrm>
            <a:custGeom>
              <a:avLst/>
              <a:gdLst>
                <a:gd name="T0" fmla="*/ 187 w 136"/>
                <a:gd name="T1" fmla="*/ 89 h 182"/>
                <a:gd name="T2" fmla="*/ 178 w 136"/>
                <a:gd name="T3" fmla="*/ 89 h 182"/>
                <a:gd name="T4" fmla="*/ 172 w 136"/>
                <a:gd name="T5" fmla="*/ 65 h 182"/>
                <a:gd name="T6" fmla="*/ 170 w 136"/>
                <a:gd name="T7" fmla="*/ 6 h 182"/>
                <a:gd name="T8" fmla="*/ 166 w 136"/>
                <a:gd name="T9" fmla="*/ 6 h 182"/>
                <a:gd name="T10" fmla="*/ 162 w 136"/>
                <a:gd name="T11" fmla="*/ 6 h 182"/>
                <a:gd name="T12" fmla="*/ 160 w 136"/>
                <a:gd name="T13" fmla="*/ 65 h 182"/>
                <a:gd name="T14" fmla="*/ 156 w 136"/>
                <a:gd name="T15" fmla="*/ 89 h 182"/>
                <a:gd name="T16" fmla="*/ 145 w 136"/>
                <a:gd name="T17" fmla="*/ 143 h 182"/>
                <a:gd name="T18" fmla="*/ 141 w 136"/>
                <a:gd name="T19" fmla="*/ 156 h 182"/>
                <a:gd name="T20" fmla="*/ 133 w 136"/>
                <a:gd name="T21" fmla="*/ 156 h 182"/>
                <a:gd name="T22" fmla="*/ 117 w 136"/>
                <a:gd name="T23" fmla="*/ 156 h 182"/>
                <a:gd name="T24" fmla="*/ 102 w 136"/>
                <a:gd name="T25" fmla="*/ 122 h 182"/>
                <a:gd name="T26" fmla="*/ 88 w 136"/>
                <a:gd name="T27" fmla="*/ 76 h 182"/>
                <a:gd name="T28" fmla="*/ 76 w 136"/>
                <a:gd name="T29" fmla="*/ 4 h 182"/>
                <a:gd name="T30" fmla="*/ 68 w 136"/>
                <a:gd name="T31" fmla="*/ 2 h 182"/>
                <a:gd name="T32" fmla="*/ 32 w 136"/>
                <a:gd name="T33" fmla="*/ 0 h 182"/>
                <a:gd name="T34" fmla="*/ 4 w 136"/>
                <a:gd name="T35" fmla="*/ 0 h 182"/>
                <a:gd name="T36" fmla="*/ 0 w 136"/>
                <a:gd name="T37" fmla="*/ 6 h 182"/>
                <a:gd name="T38" fmla="*/ 4 w 136"/>
                <a:gd name="T39" fmla="*/ 104 h 182"/>
                <a:gd name="T40" fmla="*/ 8 w 136"/>
                <a:gd name="T41" fmla="*/ 169 h 182"/>
                <a:gd name="T42" fmla="*/ 16 w 136"/>
                <a:gd name="T43" fmla="*/ 281 h 182"/>
                <a:gd name="T44" fmla="*/ 18 w 136"/>
                <a:gd name="T45" fmla="*/ 329 h 182"/>
                <a:gd name="T46" fmla="*/ 18 w 136"/>
                <a:gd name="T47" fmla="*/ 366 h 182"/>
                <a:gd name="T48" fmla="*/ 18 w 136"/>
                <a:gd name="T49" fmla="*/ 403 h 182"/>
                <a:gd name="T50" fmla="*/ 18 w 136"/>
                <a:gd name="T51" fmla="*/ 436 h 182"/>
                <a:gd name="T52" fmla="*/ 0 w 136"/>
                <a:gd name="T53" fmla="*/ 646 h 182"/>
                <a:gd name="T54" fmla="*/ 0 w 136"/>
                <a:gd name="T55" fmla="*/ 843 h 182"/>
                <a:gd name="T56" fmla="*/ 92 w 136"/>
                <a:gd name="T57" fmla="*/ 1156 h 182"/>
                <a:gd name="T58" fmla="*/ 92 w 136"/>
                <a:gd name="T59" fmla="*/ 1233 h 182"/>
                <a:gd name="T60" fmla="*/ 137 w 136"/>
                <a:gd name="T61" fmla="*/ 1426 h 182"/>
                <a:gd name="T62" fmla="*/ 145 w 136"/>
                <a:gd name="T63" fmla="*/ 1402 h 182"/>
                <a:gd name="T64" fmla="*/ 153 w 136"/>
                <a:gd name="T65" fmla="*/ 1330 h 182"/>
                <a:gd name="T66" fmla="*/ 168 w 136"/>
                <a:gd name="T67" fmla="*/ 1106 h 182"/>
                <a:gd name="T68" fmla="*/ 190 w 136"/>
                <a:gd name="T69" fmla="*/ 890 h 182"/>
                <a:gd name="T70" fmla="*/ 181 w 136"/>
                <a:gd name="T71" fmla="*/ 872 h 182"/>
                <a:gd name="T72" fmla="*/ 172 w 136"/>
                <a:gd name="T73" fmla="*/ 827 h 182"/>
                <a:gd name="T74" fmla="*/ 172 w 136"/>
                <a:gd name="T75" fmla="*/ 271 h 182"/>
                <a:gd name="T76" fmla="*/ 187 w 136"/>
                <a:gd name="T77" fmla="*/ 122 h 182"/>
                <a:gd name="T78" fmla="*/ 196 w 136"/>
                <a:gd name="T79" fmla="*/ 89 h 182"/>
                <a:gd name="T80" fmla="*/ 187 w 136"/>
                <a:gd name="T81" fmla="*/ 89 h 1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6"/>
                <a:gd name="T124" fmla="*/ 0 h 182"/>
                <a:gd name="T125" fmla="*/ 136 w 136"/>
                <a:gd name="T126" fmla="*/ 182 h 1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6" h="182">
                  <a:moveTo>
                    <a:pt x="130" y="12"/>
                  </a:moveTo>
                  <a:lnTo>
                    <a:pt x="124" y="12"/>
                  </a:lnTo>
                  <a:lnTo>
                    <a:pt x="120" y="8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8" y="18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4" y="20"/>
                  </a:lnTo>
                  <a:lnTo>
                    <a:pt x="76" y="16"/>
                  </a:lnTo>
                  <a:lnTo>
                    <a:pt x="62" y="10"/>
                  </a:lnTo>
                  <a:lnTo>
                    <a:pt x="50" y="4"/>
                  </a:lnTo>
                  <a:lnTo>
                    <a:pt x="42" y="2"/>
                  </a:lnTo>
                  <a:lnTo>
                    <a:pt x="32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22"/>
                  </a:lnTo>
                  <a:lnTo>
                    <a:pt x="16" y="36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18" y="52"/>
                  </a:lnTo>
                  <a:lnTo>
                    <a:pt x="18" y="56"/>
                  </a:lnTo>
                  <a:lnTo>
                    <a:pt x="0" y="82"/>
                  </a:lnTo>
                  <a:lnTo>
                    <a:pt x="0" y="108"/>
                  </a:lnTo>
                  <a:lnTo>
                    <a:pt x="66" y="148"/>
                  </a:lnTo>
                  <a:lnTo>
                    <a:pt x="66" y="158"/>
                  </a:lnTo>
                  <a:lnTo>
                    <a:pt x="94" y="182"/>
                  </a:lnTo>
                  <a:lnTo>
                    <a:pt x="98" y="178"/>
                  </a:lnTo>
                  <a:lnTo>
                    <a:pt x="102" y="170"/>
                  </a:lnTo>
                  <a:lnTo>
                    <a:pt x="116" y="140"/>
                  </a:lnTo>
                  <a:lnTo>
                    <a:pt x="132" y="114"/>
                  </a:lnTo>
                  <a:lnTo>
                    <a:pt x="126" y="110"/>
                  </a:lnTo>
                  <a:lnTo>
                    <a:pt x="120" y="106"/>
                  </a:lnTo>
                  <a:lnTo>
                    <a:pt x="120" y="34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4" name="Freeform 128"/>
            <p:cNvSpPr>
              <a:spLocks noChangeAspect="1"/>
            </p:cNvSpPr>
            <p:nvPr/>
          </p:nvSpPr>
          <p:spPr bwMode="auto">
            <a:xfrm>
              <a:off x="3057" y="2466"/>
              <a:ext cx="96" cy="126"/>
            </a:xfrm>
            <a:custGeom>
              <a:avLst/>
              <a:gdLst>
                <a:gd name="T0" fmla="*/ 139 w 94"/>
                <a:gd name="T1" fmla="*/ 0 h 116"/>
                <a:gd name="T2" fmla="*/ 133 w 94"/>
                <a:gd name="T3" fmla="*/ 59 h 116"/>
                <a:gd name="T4" fmla="*/ 139 w 94"/>
                <a:gd name="T5" fmla="*/ 115 h 116"/>
                <a:gd name="T6" fmla="*/ 145 w 94"/>
                <a:gd name="T7" fmla="*/ 190 h 116"/>
                <a:gd name="T8" fmla="*/ 157 w 94"/>
                <a:gd name="T9" fmla="*/ 312 h 116"/>
                <a:gd name="T10" fmla="*/ 160 w 94"/>
                <a:gd name="T11" fmla="*/ 368 h 116"/>
                <a:gd name="T12" fmla="*/ 160 w 94"/>
                <a:gd name="T13" fmla="*/ 400 h 116"/>
                <a:gd name="T14" fmla="*/ 160 w 94"/>
                <a:gd name="T15" fmla="*/ 441 h 116"/>
                <a:gd name="T16" fmla="*/ 160 w 94"/>
                <a:gd name="T17" fmla="*/ 479 h 116"/>
                <a:gd name="T18" fmla="*/ 133 w 94"/>
                <a:gd name="T19" fmla="*/ 711 h 116"/>
                <a:gd name="T20" fmla="*/ 133 w 94"/>
                <a:gd name="T21" fmla="*/ 927 h 116"/>
                <a:gd name="T22" fmla="*/ 20 w 94"/>
                <a:gd name="T23" fmla="*/ 914 h 116"/>
                <a:gd name="T24" fmla="*/ 14 w 94"/>
                <a:gd name="T25" fmla="*/ 931 h 116"/>
                <a:gd name="T26" fmla="*/ 10 w 94"/>
                <a:gd name="T27" fmla="*/ 997 h 116"/>
                <a:gd name="T28" fmla="*/ 0 w 94"/>
                <a:gd name="T29" fmla="*/ 997 h 116"/>
                <a:gd name="T30" fmla="*/ 0 w 94"/>
                <a:gd name="T31" fmla="*/ 805 h 116"/>
                <a:gd name="T32" fmla="*/ 6 w 94"/>
                <a:gd name="T33" fmla="*/ 711 h 116"/>
                <a:gd name="T34" fmla="*/ 12 w 94"/>
                <a:gd name="T35" fmla="*/ 604 h 116"/>
                <a:gd name="T36" fmla="*/ 18 w 94"/>
                <a:gd name="T37" fmla="*/ 519 h 116"/>
                <a:gd name="T38" fmla="*/ 52 w 94"/>
                <a:gd name="T39" fmla="*/ 441 h 116"/>
                <a:gd name="T40" fmla="*/ 52 w 94"/>
                <a:gd name="T41" fmla="*/ 368 h 116"/>
                <a:gd name="T42" fmla="*/ 22 w 94"/>
                <a:gd name="T43" fmla="*/ 328 h 116"/>
                <a:gd name="T44" fmla="*/ 22 w 94"/>
                <a:gd name="T45" fmla="*/ 264 h 116"/>
                <a:gd name="T46" fmla="*/ 20 w 94"/>
                <a:gd name="T47" fmla="*/ 161 h 116"/>
                <a:gd name="T48" fmla="*/ 50 w 94"/>
                <a:gd name="T49" fmla="*/ 136 h 116"/>
                <a:gd name="T50" fmla="*/ 58 w 94"/>
                <a:gd name="T51" fmla="*/ 115 h 116"/>
                <a:gd name="T52" fmla="*/ 93 w 94"/>
                <a:gd name="T53" fmla="*/ 115 h 116"/>
                <a:gd name="T54" fmla="*/ 113 w 94"/>
                <a:gd name="T55" fmla="*/ 98 h 116"/>
                <a:gd name="T56" fmla="*/ 133 w 94"/>
                <a:gd name="T57" fmla="*/ 59 h 116"/>
                <a:gd name="T58" fmla="*/ 139 w 94"/>
                <a:gd name="T59" fmla="*/ 0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116"/>
                <a:gd name="T92" fmla="*/ 94 w 94"/>
                <a:gd name="T93" fmla="*/ 116 h 1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116">
                  <a:moveTo>
                    <a:pt x="80" y="0"/>
                  </a:moveTo>
                  <a:lnTo>
                    <a:pt x="76" y="6"/>
                  </a:lnTo>
                  <a:lnTo>
                    <a:pt x="80" y="14"/>
                  </a:lnTo>
                  <a:lnTo>
                    <a:pt x="84" y="22"/>
                  </a:lnTo>
                  <a:lnTo>
                    <a:pt x="92" y="36"/>
                  </a:lnTo>
                  <a:lnTo>
                    <a:pt x="94" y="42"/>
                  </a:lnTo>
                  <a:lnTo>
                    <a:pt x="94" y="46"/>
                  </a:lnTo>
                  <a:lnTo>
                    <a:pt x="94" y="52"/>
                  </a:lnTo>
                  <a:lnTo>
                    <a:pt x="94" y="56"/>
                  </a:lnTo>
                  <a:lnTo>
                    <a:pt x="76" y="82"/>
                  </a:lnTo>
                  <a:lnTo>
                    <a:pt x="76" y="108"/>
                  </a:lnTo>
                  <a:lnTo>
                    <a:pt x="20" y="106"/>
                  </a:lnTo>
                  <a:lnTo>
                    <a:pt x="14" y="110"/>
                  </a:lnTo>
                  <a:lnTo>
                    <a:pt x="10" y="116"/>
                  </a:lnTo>
                  <a:lnTo>
                    <a:pt x="0" y="116"/>
                  </a:lnTo>
                  <a:lnTo>
                    <a:pt x="0" y="94"/>
                  </a:lnTo>
                  <a:lnTo>
                    <a:pt x="6" y="82"/>
                  </a:lnTo>
                  <a:lnTo>
                    <a:pt x="12" y="70"/>
                  </a:lnTo>
                  <a:lnTo>
                    <a:pt x="18" y="60"/>
                  </a:lnTo>
                  <a:lnTo>
                    <a:pt x="26" y="52"/>
                  </a:lnTo>
                  <a:lnTo>
                    <a:pt x="26" y="42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32" y="14"/>
                  </a:lnTo>
                  <a:lnTo>
                    <a:pt x="56" y="14"/>
                  </a:lnTo>
                  <a:lnTo>
                    <a:pt x="66" y="12"/>
                  </a:lnTo>
                  <a:lnTo>
                    <a:pt x="76" y="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5" name="Freeform 129"/>
            <p:cNvSpPr>
              <a:spLocks noChangeAspect="1"/>
            </p:cNvSpPr>
            <p:nvPr/>
          </p:nvSpPr>
          <p:spPr bwMode="auto">
            <a:xfrm>
              <a:off x="3053" y="2580"/>
              <a:ext cx="200" cy="233"/>
            </a:xfrm>
            <a:custGeom>
              <a:avLst/>
              <a:gdLst>
                <a:gd name="T0" fmla="*/ 136 w 196"/>
                <a:gd name="T1" fmla="*/ 2 h 214"/>
                <a:gd name="T2" fmla="*/ 246 w 196"/>
                <a:gd name="T3" fmla="*/ 483 h 214"/>
                <a:gd name="T4" fmla="*/ 289 w 196"/>
                <a:gd name="T5" fmla="*/ 729 h 214"/>
                <a:gd name="T6" fmla="*/ 284 w 196"/>
                <a:gd name="T7" fmla="*/ 820 h 214"/>
                <a:gd name="T8" fmla="*/ 277 w 196"/>
                <a:gd name="T9" fmla="*/ 893 h 214"/>
                <a:gd name="T10" fmla="*/ 280 w 196"/>
                <a:gd name="T11" fmla="*/ 1009 h 214"/>
                <a:gd name="T12" fmla="*/ 296 w 196"/>
                <a:gd name="T13" fmla="*/ 1065 h 214"/>
                <a:gd name="T14" fmla="*/ 298 w 196"/>
                <a:gd name="T15" fmla="*/ 1239 h 214"/>
                <a:gd name="T16" fmla="*/ 302 w 196"/>
                <a:gd name="T17" fmla="*/ 1532 h 214"/>
                <a:gd name="T18" fmla="*/ 314 w 196"/>
                <a:gd name="T19" fmla="*/ 1640 h 214"/>
                <a:gd name="T20" fmla="*/ 329 w 196"/>
                <a:gd name="T21" fmla="*/ 1740 h 214"/>
                <a:gd name="T22" fmla="*/ 304 w 196"/>
                <a:gd name="T23" fmla="*/ 1771 h 214"/>
                <a:gd name="T24" fmla="*/ 277 w 196"/>
                <a:gd name="T25" fmla="*/ 1841 h 214"/>
                <a:gd name="T26" fmla="*/ 242 w 196"/>
                <a:gd name="T27" fmla="*/ 1896 h 214"/>
                <a:gd name="T28" fmla="*/ 236 w 196"/>
                <a:gd name="T29" fmla="*/ 1933 h 214"/>
                <a:gd name="T30" fmla="*/ 222 w 196"/>
                <a:gd name="T31" fmla="*/ 1933 h 214"/>
                <a:gd name="T32" fmla="*/ 214 w 196"/>
                <a:gd name="T33" fmla="*/ 1918 h 214"/>
                <a:gd name="T34" fmla="*/ 208 w 196"/>
                <a:gd name="T35" fmla="*/ 1967 h 214"/>
                <a:gd name="T36" fmla="*/ 151 w 196"/>
                <a:gd name="T37" fmla="*/ 1933 h 214"/>
                <a:gd name="T38" fmla="*/ 145 w 196"/>
                <a:gd name="T39" fmla="*/ 1667 h 214"/>
                <a:gd name="T40" fmla="*/ 139 w 196"/>
                <a:gd name="T41" fmla="*/ 1568 h 214"/>
                <a:gd name="T42" fmla="*/ 78 w 196"/>
                <a:gd name="T43" fmla="*/ 1459 h 214"/>
                <a:gd name="T44" fmla="*/ 60 w 196"/>
                <a:gd name="T45" fmla="*/ 1383 h 214"/>
                <a:gd name="T46" fmla="*/ 52 w 196"/>
                <a:gd name="T47" fmla="*/ 1349 h 214"/>
                <a:gd name="T48" fmla="*/ 22 w 196"/>
                <a:gd name="T49" fmla="*/ 1321 h 214"/>
                <a:gd name="T50" fmla="*/ 18 w 196"/>
                <a:gd name="T51" fmla="*/ 1160 h 214"/>
                <a:gd name="T52" fmla="*/ 12 w 196"/>
                <a:gd name="T53" fmla="*/ 1065 h 214"/>
                <a:gd name="T54" fmla="*/ 2 w 196"/>
                <a:gd name="T55" fmla="*/ 978 h 214"/>
                <a:gd name="T56" fmla="*/ 2 w 196"/>
                <a:gd name="T57" fmla="*/ 893 h 214"/>
                <a:gd name="T58" fmla="*/ 2 w 196"/>
                <a:gd name="T59" fmla="*/ 820 h 214"/>
                <a:gd name="T60" fmla="*/ 0 w 196"/>
                <a:gd name="T61" fmla="*/ 758 h 214"/>
                <a:gd name="T62" fmla="*/ 4 w 196"/>
                <a:gd name="T63" fmla="*/ 659 h 214"/>
                <a:gd name="T64" fmla="*/ 22 w 196"/>
                <a:gd name="T65" fmla="*/ 492 h 214"/>
                <a:gd name="T66" fmla="*/ 24 w 196"/>
                <a:gd name="T67" fmla="*/ 408 h 214"/>
                <a:gd name="T68" fmla="*/ 22 w 196"/>
                <a:gd name="T69" fmla="*/ 375 h 214"/>
                <a:gd name="T70" fmla="*/ 18 w 196"/>
                <a:gd name="T71" fmla="*/ 321 h 214"/>
                <a:gd name="T72" fmla="*/ 22 w 196"/>
                <a:gd name="T73" fmla="*/ 271 h 214"/>
                <a:gd name="T74" fmla="*/ 24 w 196"/>
                <a:gd name="T75" fmla="*/ 210 h 214"/>
                <a:gd name="T76" fmla="*/ 52 w 196"/>
                <a:gd name="T77" fmla="*/ 163 h 214"/>
                <a:gd name="T78" fmla="*/ 22 w 196"/>
                <a:gd name="T79" fmla="*/ 63 h 214"/>
                <a:gd name="T80" fmla="*/ 24 w 196"/>
                <a:gd name="T81" fmla="*/ 0 h 2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214"/>
                <a:gd name="T125" fmla="*/ 196 w 196"/>
                <a:gd name="T126" fmla="*/ 214 h 2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214">
                  <a:moveTo>
                    <a:pt x="24" y="0"/>
                  </a:moveTo>
                  <a:lnTo>
                    <a:pt x="80" y="2"/>
                  </a:lnTo>
                  <a:lnTo>
                    <a:pt x="146" y="42"/>
                  </a:lnTo>
                  <a:lnTo>
                    <a:pt x="146" y="52"/>
                  </a:lnTo>
                  <a:lnTo>
                    <a:pt x="174" y="76"/>
                  </a:lnTo>
                  <a:lnTo>
                    <a:pt x="170" y="80"/>
                  </a:lnTo>
                  <a:lnTo>
                    <a:pt x="170" y="86"/>
                  </a:lnTo>
                  <a:lnTo>
                    <a:pt x="168" y="90"/>
                  </a:lnTo>
                  <a:lnTo>
                    <a:pt x="166" y="94"/>
                  </a:lnTo>
                  <a:lnTo>
                    <a:pt x="164" y="98"/>
                  </a:lnTo>
                  <a:lnTo>
                    <a:pt x="164" y="104"/>
                  </a:lnTo>
                  <a:lnTo>
                    <a:pt x="166" y="110"/>
                  </a:lnTo>
                  <a:lnTo>
                    <a:pt x="170" y="114"/>
                  </a:lnTo>
                  <a:lnTo>
                    <a:pt x="174" y="118"/>
                  </a:lnTo>
                  <a:lnTo>
                    <a:pt x="176" y="124"/>
                  </a:lnTo>
                  <a:lnTo>
                    <a:pt x="176" y="136"/>
                  </a:lnTo>
                  <a:lnTo>
                    <a:pt x="176" y="152"/>
                  </a:lnTo>
                  <a:lnTo>
                    <a:pt x="178" y="168"/>
                  </a:lnTo>
                  <a:lnTo>
                    <a:pt x="182" y="174"/>
                  </a:lnTo>
                  <a:lnTo>
                    <a:pt x="186" y="180"/>
                  </a:lnTo>
                  <a:lnTo>
                    <a:pt x="190" y="186"/>
                  </a:lnTo>
                  <a:lnTo>
                    <a:pt x="196" y="190"/>
                  </a:lnTo>
                  <a:lnTo>
                    <a:pt x="188" y="192"/>
                  </a:lnTo>
                  <a:lnTo>
                    <a:pt x="180" y="194"/>
                  </a:lnTo>
                  <a:lnTo>
                    <a:pt x="174" y="198"/>
                  </a:lnTo>
                  <a:lnTo>
                    <a:pt x="164" y="202"/>
                  </a:lnTo>
                  <a:lnTo>
                    <a:pt x="150" y="206"/>
                  </a:lnTo>
                  <a:lnTo>
                    <a:pt x="144" y="208"/>
                  </a:lnTo>
                  <a:lnTo>
                    <a:pt x="142" y="210"/>
                  </a:lnTo>
                  <a:lnTo>
                    <a:pt x="140" y="212"/>
                  </a:lnTo>
                  <a:lnTo>
                    <a:pt x="136" y="212"/>
                  </a:lnTo>
                  <a:lnTo>
                    <a:pt x="132" y="212"/>
                  </a:lnTo>
                  <a:lnTo>
                    <a:pt x="130" y="210"/>
                  </a:lnTo>
                  <a:lnTo>
                    <a:pt x="126" y="210"/>
                  </a:lnTo>
                  <a:lnTo>
                    <a:pt x="124" y="212"/>
                  </a:lnTo>
                  <a:lnTo>
                    <a:pt x="122" y="214"/>
                  </a:lnTo>
                  <a:lnTo>
                    <a:pt x="118" y="214"/>
                  </a:lnTo>
                  <a:lnTo>
                    <a:pt x="90" y="212"/>
                  </a:lnTo>
                  <a:lnTo>
                    <a:pt x="88" y="184"/>
                  </a:lnTo>
                  <a:lnTo>
                    <a:pt x="86" y="182"/>
                  </a:lnTo>
                  <a:lnTo>
                    <a:pt x="84" y="178"/>
                  </a:lnTo>
                  <a:lnTo>
                    <a:pt x="82" y="172"/>
                  </a:lnTo>
                  <a:lnTo>
                    <a:pt x="66" y="172"/>
                  </a:lnTo>
                  <a:lnTo>
                    <a:pt x="50" y="160"/>
                  </a:lnTo>
                  <a:lnTo>
                    <a:pt x="44" y="156"/>
                  </a:lnTo>
                  <a:lnTo>
                    <a:pt x="34" y="152"/>
                  </a:lnTo>
                  <a:lnTo>
                    <a:pt x="28" y="150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22" y="144"/>
                  </a:lnTo>
                  <a:lnTo>
                    <a:pt x="20" y="136"/>
                  </a:lnTo>
                  <a:lnTo>
                    <a:pt x="18" y="128"/>
                  </a:lnTo>
                  <a:lnTo>
                    <a:pt x="18" y="122"/>
                  </a:lnTo>
                  <a:lnTo>
                    <a:pt x="12" y="118"/>
                  </a:lnTo>
                  <a:lnTo>
                    <a:pt x="8" y="112"/>
                  </a:lnTo>
                  <a:lnTo>
                    <a:pt x="2" y="108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4" y="72"/>
                  </a:lnTo>
                  <a:lnTo>
                    <a:pt x="12" y="62"/>
                  </a:lnTo>
                  <a:lnTo>
                    <a:pt x="22" y="54"/>
                  </a:lnTo>
                  <a:lnTo>
                    <a:pt x="24" y="50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18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6" name="Freeform 130"/>
            <p:cNvSpPr>
              <a:spLocks noChangeAspect="1"/>
            </p:cNvSpPr>
            <p:nvPr/>
          </p:nvSpPr>
          <p:spPr bwMode="auto">
            <a:xfrm>
              <a:off x="2755" y="2448"/>
              <a:ext cx="329" cy="402"/>
            </a:xfrm>
            <a:custGeom>
              <a:avLst/>
              <a:gdLst>
                <a:gd name="T0" fmla="*/ 547 w 321"/>
                <a:gd name="T1" fmla="*/ 2366 h 370"/>
                <a:gd name="T2" fmla="*/ 524 w 321"/>
                <a:gd name="T3" fmla="*/ 2476 h 370"/>
                <a:gd name="T4" fmla="*/ 524 w 321"/>
                <a:gd name="T5" fmla="*/ 2937 h 370"/>
                <a:gd name="T6" fmla="*/ 563 w 321"/>
                <a:gd name="T7" fmla="*/ 3023 h 370"/>
                <a:gd name="T8" fmla="*/ 550 w 321"/>
                <a:gd name="T9" fmla="*/ 3184 h 370"/>
                <a:gd name="T10" fmla="*/ 533 w 321"/>
                <a:gd name="T11" fmla="*/ 3127 h 370"/>
                <a:gd name="T12" fmla="*/ 491 w 321"/>
                <a:gd name="T13" fmla="*/ 2964 h 370"/>
                <a:gd name="T14" fmla="*/ 472 w 321"/>
                <a:gd name="T15" fmla="*/ 2923 h 370"/>
                <a:gd name="T16" fmla="*/ 456 w 321"/>
                <a:gd name="T17" fmla="*/ 2964 h 370"/>
                <a:gd name="T18" fmla="*/ 423 w 321"/>
                <a:gd name="T19" fmla="*/ 2885 h 370"/>
                <a:gd name="T20" fmla="*/ 376 w 321"/>
                <a:gd name="T21" fmla="*/ 2785 h 370"/>
                <a:gd name="T22" fmla="*/ 339 w 321"/>
                <a:gd name="T23" fmla="*/ 2793 h 370"/>
                <a:gd name="T24" fmla="*/ 321 w 321"/>
                <a:gd name="T25" fmla="*/ 2714 h 370"/>
                <a:gd name="T26" fmla="*/ 307 w 321"/>
                <a:gd name="T27" fmla="*/ 2590 h 370"/>
                <a:gd name="T28" fmla="*/ 307 w 321"/>
                <a:gd name="T29" fmla="*/ 2131 h 370"/>
                <a:gd name="T30" fmla="*/ 272 w 321"/>
                <a:gd name="T31" fmla="*/ 2131 h 370"/>
                <a:gd name="T32" fmla="*/ 222 w 321"/>
                <a:gd name="T33" fmla="*/ 2108 h 370"/>
                <a:gd name="T34" fmla="*/ 212 w 321"/>
                <a:gd name="T35" fmla="*/ 2243 h 370"/>
                <a:gd name="T36" fmla="*/ 165 w 321"/>
                <a:gd name="T37" fmla="*/ 2243 h 370"/>
                <a:gd name="T38" fmla="*/ 132 w 321"/>
                <a:gd name="T39" fmla="*/ 2033 h 370"/>
                <a:gd name="T40" fmla="*/ 0 w 321"/>
                <a:gd name="T41" fmla="*/ 1856 h 370"/>
                <a:gd name="T42" fmla="*/ 8 w 321"/>
                <a:gd name="T43" fmla="*/ 1710 h 370"/>
                <a:gd name="T44" fmla="*/ 20 w 321"/>
                <a:gd name="T45" fmla="*/ 1696 h 370"/>
                <a:gd name="T46" fmla="*/ 54 w 321"/>
                <a:gd name="T47" fmla="*/ 1660 h 370"/>
                <a:gd name="T48" fmla="*/ 60 w 321"/>
                <a:gd name="T49" fmla="*/ 1710 h 370"/>
                <a:gd name="T50" fmla="*/ 87 w 321"/>
                <a:gd name="T51" fmla="*/ 1676 h 370"/>
                <a:gd name="T52" fmla="*/ 116 w 321"/>
                <a:gd name="T53" fmla="*/ 1437 h 370"/>
                <a:gd name="T54" fmla="*/ 129 w 321"/>
                <a:gd name="T55" fmla="*/ 1271 h 370"/>
                <a:gd name="T56" fmla="*/ 145 w 321"/>
                <a:gd name="T57" fmla="*/ 1095 h 370"/>
                <a:gd name="T58" fmla="*/ 165 w 321"/>
                <a:gd name="T59" fmla="*/ 1008 h 370"/>
                <a:gd name="T60" fmla="*/ 161 w 321"/>
                <a:gd name="T61" fmla="*/ 912 h 370"/>
                <a:gd name="T62" fmla="*/ 198 w 321"/>
                <a:gd name="T63" fmla="*/ 400 h 370"/>
                <a:gd name="T64" fmla="*/ 191 w 321"/>
                <a:gd name="T65" fmla="*/ 336 h 370"/>
                <a:gd name="T66" fmla="*/ 198 w 321"/>
                <a:gd name="T67" fmla="*/ 136 h 370"/>
                <a:gd name="T68" fmla="*/ 216 w 321"/>
                <a:gd name="T69" fmla="*/ 59 h 370"/>
                <a:gd name="T70" fmla="*/ 246 w 321"/>
                <a:gd name="T71" fmla="*/ 70 h 370"/>
                <a:gd name="T72" fmla="*/ 307 w 321"/>
                <a:gd name="T73" fmla="*/ 190 h 370"/>
                <a:gd name="T74" fmla="*/ 331 w 321"/>
                <a:gd name="T75" fmla="*/ 161 h 370"/>
                <a:gd name="T76" fmla="*/ 347 w 321"/>
                <a:gd name="T77" fmla="*/ 115 h 370"/>
                <a:gd name="T78" fmla="*/ 370 w 321"/>
                <a:gd name="T79" fmla="*/ 83 h 370"/>
                <a:gd name="T80" fmla="*/ 415 w 321"/>
                <a:gd name="T81" fmla="*/ 70 h 370"/>
                <a:gd name="T82" fmla="*/ 441 w 321"/>
                <a:gd name="T83" fmla="*/ 2 h 370"/>
                <a:gd name="T84" fmla="*/ 503 w 321"/>
                <a:gd name="T85" fmla="*/ 98 h 370"/>
                <a:gd name="T86" fmla="*/ 529 w 321"/>
                <a:gd name="T87" fmla="*/ 136 h 370"/>
                <a:gd name="T88" fmla="*/ 556 w 321"/>
                <a:gd name="T89" fmla="*/ 136 h 370"/>
                <a:gd name="T90" fmla="*/ 578 w 321"/>
                <a:gd name="T91" fmla="*/ 224 h 370"/>
                <a:gd name="T92" fmla="*/ 601 w 321"/>
                <a:gd name="T93" fmla="*/ 473 h 370"/>
                <a:gd name="T94" fmla="*/ 592 w 321"/>
                <a:gd name="T95" fmla="*/ 658 h 370"/>
                <a:gd name="T96" fmla="*/ 560 w 321"/>
                <a:gd name="T97" fmla="*/ 950 h 370"/>
                <a:gd name="T98" fmla="*/ 544 w 321"/>
                <a:gd name="T99" fmla="*/ 1226 h 370"/>
                <a:gd name="T100" fmla="*/ 544 w 321"/>
                <a:gd name="T101" fmla="*/ 1405 h 370"/>
                <a:gd name="T102" fmla="*/ 547 w 321"/>
                <a:gd name="T103" fmla="*/ 1494 h 370"/>
                <a:gd name="T104" fmla="*/ 550 w 321"/>
                <a:gd name="T105" fmla="*/ 1599 h 370"/>
                <a:gd name="T106" fmla="*/ 550 w 321"/>
                <a:gd name="T107" fmla="*/ 1782 h 370"/>
                <a:gd name="T108" fmla="*/ 560 w 321"/>
                <a:gd name="T109" fmla="*/ 1862 h 370"/>
                <a:gd name="T110" fmla="*/ 556 w 321"/>
                <a:gd name="T111" fmla="*/ 1998 h 370"/>
                <a:gd name="T112" fmla="*/ 586 w 321"/>
                <a:gd name="T113" fmla="*/ 2108 h 370"/>
                <a:gd name="T114" fmla="*/ 592 w 321"/>
                <a:gd name="T115" fmla="*/ 2299 h 370"/>
                <a:gd name="T116" fmla="*/ 599 w 321"/>
                <a:gd name="T117" fmla="*/ 2299 h 3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1"/>
                <a:gd name="T178" fmla="*/ 0 h 370"/>
                <a:gd name="T179" fmla="*/ 321 w 321"/>
                <a:gd name="T180" fmla="*/ 370 h 37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1" h="370">
                  <a:moveTo>
                    <a:pt x="315" y="266"/>
                  </a:moveTo>
                  <a:lnTo>
                    <a:pt x="301" y="268"/>
                  </a:lnTo>
                  <a:lnTo>
                    <a:pt x="289" y="274"/>
                  </a:lnTo>
                  <a:lnTo>
                    <a:pt x="283" y="276"/>
                  </a:lnTo>
                  <a:lnTo>
                    <a:pt x="279" y="280"/>
                  </a:lnTo>
                  <a:lnTo>
                    <a:pt x="277" y="286"/>
                  </a:lnTo>
                  <a:lnTo>
                    <a:pt x="275" y="292"/>
                  </a:lnTo>
                  <a:lnTo>
                    <a:pt x="275" y="332"/>
                  </a:lnTo>
                  <a:lnTo>
                    <a:pt x="277" y="340"/>
                  </a:lnTo>
                  <a:lnTo>
                    <a:pt x="279" y="344"/>
                  </a:lnTo>
                  <a:lnTo>
                    <a:pt x="285" y="348"/>
                  </a:lnTo>
                  <a:lnTo>
                    <a:pt x="297" y="348"/>
                  </a:lnTo>
                  <a:lnTo>
                    <a:pt x="297" y="360"/>
                  </a:lnTo>
                  <a:lnTo>
                    <a:pt x="295" y="364"/>
                  </a:lnTo>
                  <a:lnTo>
                    <a:pt x="291" y="368"/>
                  </a:lnTo>
                  <a:lnTo>
                    <a:pt x="287" y="370"/>
                  </a:lnTo>
                  <a:lnTo>
                    <a:pt x="285" y="370"/>
                  </a:lnTo>
                  <a:lnTo>
                    <a:pt x="281" y="362"/>
                  </a:lnTo>
                  <a:lnTo>
                    <a:pt x="277" y="358"/>
                  </a:lnTo>
                  <a:lnTo>
                    <a:pt x="267" y="350"/>
                  </a:lnTo>
                  <a:lnTo>
                    <a:pt x="259" y="342"/>
                  </a:lnTo>
                  <a:lnTo>
                    <a:pt x="255" y="340"/>
                  </a:lnTo>
                  <a:lnTo>
                    <a:pt x="255" y="336"/>
                  </a:lnTo>
                  <a:lnTo>
                    <a:pt x="249" y="338"/>
                  </a:lnTo>
                  <a:lnTo>
                    <a:pt x="247" y="340"/>
                  </a:lnTo>
                  <a:lnTo>
                    <a:pt x="245" y="340"/>
                  </a:lnTo>
                  <a:lnTo>
                    <a:pt x="241" y="342"/>
                  </a:lnTo>
                  <a:lnTo>
                    <a:pt x="235" y="340"/>
                  </a:lnTo>
                  <a:lnTo>
                    <a:pt x="227" y="338"/>
                  </a:lnTo>
                  <a:lnTo>
                    <a:pt x="223" y="334"/>
                  </a:lnTo>
                  <a:lnTo>
                    <a:pt x="221" y="330"/>
                  </a:lnTo>
                  <a:lnTo>
                    <a:pt x="205" y="324"/>
                  </a:lnTo>
                  <a:lnTo>
                    <a:pt x="199" y="322"/>
                  </a:lnTo>
                  <a:lnTo>
                    <a:pt x="191" y="322"/>
                  </a:lnTo>
                  <a:lnTo>
                    <a:pt x="183" y="322"/>
                  </a:lnTo>
                  <a:lnTo>
                    <a:pt x="179" y="324"/>
                  </a:lnTo>
                  <a:lnTo>
                    <a:pt x="175" y="324"/>
                  </a:lnTo>
                  <a:lnTo>
                    <a:pt x="167" y="322"/>
                  </a:lnTo>
                  <a:lnTo>
                    <a:pt x="169" y="314"/>
                  </a:lnTo>
                  <a:lnTo>
                    <a:pt x="169" y="310"/>
                  </a:lnTo>
                  <a:lnTo>
                    <a:pt x="167" y="302"/>
                  </a:lnTo>
                  <a:lnTo>
                    <a:pt x="163" y="300"/>
                  </a:lnTo>
                  <a:lnTo>
                    <a:pt x="163" y="296"/>
                  </a:lnTo>
                  <a:lnTo>
                    <a:pt x="165" y="272"/>
                  </a:lnTo>
                  <a:lnTo>
                    <a:pt x="163" y="248"/>
                  </a:lnTo>
                  <a:lnTo>
                    <a:pt x="157" y="250"/>
                  </a:lnTo>
                  <a:lnTo>
                    <a:pt x="149" y="250"/>
                  </a:lnTo>
                  <a:lnTo>
                    <a:pt x="143" y="248"/>
                  </a:lnTo>
                  <a:lnTo>
                    <a:pt x="141" y="246"/>
                  </a:lnTo>
                  <a:lnTo>
                    <a:pt x="139" y="244"/>
                  </a:lnTo>
                  <a:lnTo>
                    <a:pt x="118" y="244"/>
                  </a:lnTo>
                  <a:lnTo>
                    <a:pt x="118" y="252"/>
                  </a:lnTo>
                  <a:lnTo>
                    <a:pt x="116" y="258"/>
                  </a:lnTo>
                  <a:lnTo>
                    <a:pt x="112" y="260"/>
                  </a:lnTo>
                  <a:lnTo>
                    <a:pt x="104" y="260"/>
                  </a:lnTo>
                  <a:lnTo>
                    <a:pt x="92" y="260"/>
                  </a:lnTo>
                  <a:lnTo>
                    <a:pt x="88" y="260"/>
                  </a:lnTo>
                  <a:lnTo>
                    <a:pt x="84" y="258"/>
                  </a:lnTo>
                  <a:lnTo>
                    <a:pt x="76" y="248"/>
                  </a:lnTo>
                  <a:lnTo>
                    <a:pt x="70" y="236"/>
                  </a:lnTo>
                  <a:lnTo>
                    <a:pt x="70" y="222"/>
                  </a:lnTo>
                  <a:lnTo>
                    <a:pt x="2" y="222"/>
                  </a:lnTo>
                  <a:lnTo>
                    <a:pt x="0" y="214"/>
                  </a:lnTo>
                  <a:lnTo>
                    <a:pt x="2" y="204"/>
                  </a:lnTo>
                  <a:lnTo>
                    <a:pt x="4" y="200"/>
                  </a:lnTo>
                  <a:lnTo>
                    <a:pt x="8" y="198"/>
                  </a:lnTo>
                  <a:lnTo>
                    <a:pt x="14" y="198"/>
                  </a:lnTo>
                  <a:lnTo>
                    <a:pt x="16" y="198"/>
                  </a:lnTo>
                  <a:lnTo>
                    <a:pt x="20" y="196"/>
                  </a:lnTo>
                  <a:lnTo>
                    <a:pt x="22" y="194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4" y="198"/>
                  </a:lnTo>
                  <a:lnTo>
                    <a:pt x="38" y="198"/>
                  </a:lnTo>
                  <a:lnTo>
                    <a:pt x="44" y="198"/>
                  </a:lnTo>
                  <a:lnTo>
                    <a:pt x="48" y="194"/>
                  </a:lnTo>
                  <a:lnTo>
                    <a:pt x="52" y="188"/>
                  </a:lnTo>
                  <a:lnTo>
                    <a:pt x="56" y="180"/>
                  </a:lnTo>
                  <a:lnTo>
                    <a:pt x="60" y="166"/>
                  </a:lnTo>
                  <a:lnTo>
                    <a:pt x="60" y="152"/>
                  </a:lnTo>
                  <a:lnTo>
                    <a:pt x="64" y="150"/>
                  </a:lnTo>
                  <a:lnTo>
                    <a:pt x="68" y="146"/>
                  </a:lnTo>
                  <a:lnTo>
                    <a:pt x="70" y="134"/>
                  </a:lnTo>
                  <a:lnTo>
                    <a:pt x="74" y="130"/>
                  </a:lnTo>
                  <a:lnTo>
                    <a:pt x="78" y="126"/>
                  </a:lnTo>
                  <a:lnTo>
                    <a:pt x="82" y="124"/>
                  </a:lnTo>
                  <a:lnTo>
                    <a:pt x="86" y="120"/>
                  </a:lnTo>
                  <a:lnTo>
                    <a:pt x="88" y="116"/>
                  </a:lnTo>
                  <a:lnTo>
                    <a:pt x="86" y="112"/>
                  </a:lnTo>
                  <a:lnTo>
                    <a:pt x="86" y="108"/>
                  </a:lnTo>
                  <a:lnTo>
                    <a:pt x="86" y="104"/>
                  </a:lnTo>
                  <a:lnTo>
                    <a:pt x="98" y="72"/>
                  </a:lnTo>
                  <a:lnTo>
                    <a:pt x="102" y="58"/>
                  </a:lnTo>
                  <a:lnTo>
                    <a:pt x="104" y="46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102" y="26"/>
                  </a:lnTo>
                  <a:lnTo>
                    <a:pt x="104" y="16"/>
                  </a:lnTo>
                  <a:lnTo>
                    <a:pt x="106" y="12"/>
                  </a:lnTo>
                  <a:lnTo>
                    <a:pt x="110" y="10"/>
                  </a:lnTo>
                  <a:lnTo>
                    <a:pt x="114" y="6"/>
                  </a:lnTo>
                  <a:lnTo>
                    <a:pt x="118" y="6"/>
                  </a:lnTo>
                  <a:lnTo>
                    <a:pt x="124" y="6"/>
                  </a:lnTo>
                  <a:lnTo>
                    <a:pt x="130" y="8"/>
                  </a:lnTo>
                  <a:lnTo>
                    <a:pt x="143" y="14"/>
                  </a:lnTo>
                  <a:lnTo>
                    <a:pt x="155" y="20"/>
                  </a:lnTo>
                  <a:lnTo>
                    <a:pt x="163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83" y="14"/>
                  </a:lnTo>
                  <a:lnTo>
                    <a:pt x="185" y="14"/>
                  </a:lnTo>
                  <a:lnTo>
                    <a:pt x="191" y="12"/>
                  </a:lnTo>
                  <a:lnTo>
                    <a:pt x="195" y="10"/>
                  </a:lnTo>
                  <a:lnTo>
                    <a:pt x="201" y="8"/>
                  </a:lnTo>
                  <a:lnTo>
                    <a:pt x="207" y="8"/>
                  </a:lnTo>
                  <a:lnTo>
                    <a:pt x="219" y="8"/>
                  </a:lnTo>
                  <a:lnTo>
                    <a:pt x="221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41" y="4"/>
                  </a:lnTo>
                  <a:lnTo>
                    <a:pt x="255" y="4"/>
                  </a:lnTo>
                  <a:lnTo>
                    <a:pt x="265" y="12"/>
                  </a:lnTo>
                  <a:lnTo>
                    <a:pt x="271" y="16"/>
                  </a:lnTo>
                  <a:lnTo>
                    <a:pt x="279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20"/>
                  </a:lnTo>
                  <a:lnTo>
                    <a:pt x="293" y="16"/>
                  </a:lnTo>
                  <a:lnTo>
                    <a:pt x="301" y="16"/>
                  </a:lnTo>
                  <a:lnTo>
                    <a:pt x="303" y="20"/>
                  </a:lnTo>
                  <a:lnTo>
                    <a:pt x="305" y="26"/>
                  </a:lnTo>
                  <a:lnTo>
                    <a:pt x="315" y="34"/>
                  </a:lnTo>
                  <a:lnTo>
                    <a:pt x="317" y="46"/>
                  </a:lnTo>
                  <a:lnTo>
                    <a:pt x="317" y="54"/>
                  </a:lnTo>
                  <a:lnTo>
                    <a:pt x="321" y="58"/>
                  </a:lnTo>
                  <a:lnTo>
                    <a:pt x="321" y="68"/>
                  </a:lnTo>
                  <a:lnTo>
                    <a:pt x="313" y="76"/>
                  </a:lnTo>
                  <a:lnTo>
                    <a:pt x="307" y="86"/>
                  </a:lnTo>
                  <a:lnTo>
                    <a:pt x="301" y="98"/>
                  </a:lnTo>
                  <a:lnTo>
                    <a:pt x="295" y="110"/>
                  </a:lnTo>
                  <a:lnTo>
                    <a:pt x="295" y="132"/>
                  </a:lnTo>
                  <a:lnTo>
                    <a:pt x="291" y="136"/>
                  </a:lnTo>
                  <a:lnTo>
                    <a:pt x="287" y="142"/>
                  </a:lnTo>
                  <a:lnTo>
                    <a:pt x="285" y="148"/>
                  </a:lnTo>
                  <a:lnTo>
                    <a:pt x="285" y="158"/>
                  </a:lnTo>
                  <a:lnTo>
                    <a:pt x="287" y="162"/>
                  </a:lnTo>
                  <a:lnTo>
                    <a:pt x="291" y="164"/>
                  </a:lnTo>
                  <a:lnTo>
                    <a:pt x="291" y="168"/>
                  </a:lnTo>
                  <a:lnTo>
                    <a:pt x="289" y="172"/>
                  </a:lnTo>
                  <a:lnTo>
                    <a:pt x="289" y="176"/>
                  </a:lnTo>
                  <a:lnTo>
                    <a:pt x="289" y="180"/>
                  </a:lnTo>
                  <a:lnTo>
                    <a:pt x="291" y="186"/>
                  </a:lnTo>
                  <a:lnTo>
                    <a:pt x="295" y="194"/>
                  </a:lnTo>
                  <a:lnTo>
                    <a:pt x="291" y="200"/>
                  </a:lnTo>
                  <a:lnTo>
                    <a:pt x="291" y="206"/>
                  </a:lnTo>
                  <a:lnTo>
                    <a:pt x="291" y="210"/>
                  </a:lnTo>
                  <a:lnTo>
                    <a:pt x="293" y="212"/>
                  </a:lnTo>
                  <a:lnTo>
                    <a:pt x="295" y="216"/>
                  </a:lnTo>
                  <a:lnTo>
                    <a:pt x="293" y="220"/>
                  </a:lnTo>
                  <a:lnTo>
                    <a:pt x="293" y="222"/>
                  </a:lnTo>
                  <a:lnTo>
                    <a:pt x="293" y="230"/>
                  </a:lnTo>
                  <a:lnTo>
                    <a:pt x="299" y="234"/>
                  </a:lnTo>
                  <a:lnTo>
                    <a:pt x="303" y="240"/>
                  </a:lnTo>
                  <a:lnTo>
                    <a:pt x="309" y="244"/>
                  </a:lnTo>
                  <a:lnTo>
                    <a:pt x="309" y="250"/>
                  </a:lnTo>
                  <a:lnTo>
                    <a:pt x="311" y="258"/>
                  </a:lnTo>
                  <a:lnTo>
                    <a:pt x="313" y="266"/>
                  </a:lnTo>
                  <a:lnTo>
                    <a:pt x="315" y="268"/>
                  </a:lnTo>
                  <a:lnTo>
                    <a:pt x="317" y="270"/>
                  </a:lnTo>
                  <a:lnTo>
                    <a:pt x="315" y="2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7" name="Freeform 131"/>
            <p:cNvSpPr>
              <a:spLocks noChangeAspect="1"/>
            </p:cNvSpPr>
            <p:nvPr/>
          </p:nvSpPr>
          <p:spPr bwMode="auto">
            <a:xfrm>
              <a:off x="3064" y="2787"/>
              <a:ext cx="189" cy="347"/>
            </a:xfrm>
            <a:custGeom>
              <a:avLst/>
              <a:gdLst>
                <a:gd name="T0" fmla="*/ 60 w 186"/>
                <a:gd name="T1" fmla="*/ 2541 h 320"/>
                <a:gd name="T2" fmla="*/ 62 w 186"/>
                <a:gd name="T3" fmla="*/ 2431 h 320"/>
                <a:gd name="T4" fmla="*/ 72 w 186"/>
                <a:gd name="T5" fmla="*/ 2363 h 320"/>
                <a:gd name="T6" fmla="*/ 99 w 186"/>
                <a:gd name="T7" fmla="*/ 2282 h 320"/>
                <a:gd name="T8" fmla="*/ 119 w 186"/>
                <a:gd name="T9" fmla="*/ 2206 h 320"/>
                <a:gd name="T10" fmla="*/ 127 w 186"/>
                <a:gd name="T11" fmla="*/ 1920 h 320"/>
                <a:gd name="T12" fmla="*/ 123 w 186"/>
                <a:gd name="T13" fmla="*/ 1814 h 320"/>
                <a:gd name="T14" fmla="*/ 115 w 186"/>
                <a:gd name="T15" fmla="*/ 1709 h 320"/>
                <a:gd name="T16" fmla="*/ 107 w 186"/>
                <a:gd name="T17" fmla="*/ 1606 h 320"/>
                <a:gd name="T18" fmla="*/ 107 w 186"/>
                <a:gd name="T19" fmla="*/ 1534 h 320"/>
                <a:gd name="T20" fmla="*/ 123 w 186"/>
                <a:gd name="T21" fmla="*/ 1432 h 320"/>
                <a:gd name="T22" fmla="*/ 152 w 186"/>
                <a:gd name="T23" fmla="*/ 1353 h 320"/>
                <a:gd name="T24" fmla="*/ 165 w 186"/>
                <a:gd name="T25" fmla="*/ 1251 h 320"/>
                <a:gd name="T26" fmla="*/ 180 w 186"/>
                <a:gd name="T27" fmla="*/ 1140 h 320"/>
                <a:gd name="T28" fmla="*/ 244 w 186"/>
                <a:gd name="T29" fmla="*/ 962 h 320"/>
                <a:gd name="T30" fmla="*/ 263 w 186"/>
                <a:gd name="T31" fmla="*/ 836 h 320"/>
                <a:gd name="T32" fmla="*/ 271 w 186"/>
                <a:gd name="T33" fmla="*/ 673 h 320"/>
                <a:gd name="T34" fmla="*/ 274 w 186"/>
                <a:gd name="T35" fmla="*/ 487 h 320"/>
                <a:gd name="T36" fmla="*/ 279 w 186"/>
                <a:gd name="T37" fmla="*/ 432 h 320"/>
                <a:gd name="T38" fmla="*/ 276 w 186"/>
                <a:gd name="T39" fmla="*/ 95 h 320"/>
                <a:gd name="T40" fmla="*/ 268 w 186"/>
                <a:gd name="T41" fmla="*/ 2 h 320"/>
                <a:gd name="T42" fmla="*/ 250 w 186"/>
                <a:gd name="T43" fmla="*/ 69 h 320"/>
                <a:gd name="T44" fmla="*/ 210 w 186"/>
                <a:gd name="T45" fmla="*/ 131 h 320"/>
                <a:gd name="T46" fmla="*/ 198 w 186"/>
                <a:gd name="T47" fmla="*/ 167 h 320"/>
                <a:gd name="T48" fmla="*/ 189 w 186"/>
                <a:gd name="T49" fmla="*/ 181 h 320"/>
                <a:gd name="T50" fmla="*/ 180 w 186"/>
                <a:gd name="T51" fmla="*/ 167 h 320"/>
                <a:gd name="T52" fmla="*/ 171 w 186"/>
                <a:gd name="T53" fmla="*/ 181 h 320"/>
                <a:gd name="T54" fmla="*/ 162 w 186"/>
                <a:gd name="T55" fmla="*/ 196 h 320"/>
                <a:gd name="T56" fmla="*/ 111 w 186"/>
                <a:gd name="T57" fmla="*/ 250 h 320"/>
                <a:gd name="T58" fmla="*/ 111 w 186"/>
                <a:gd name="T59" fmla="*/ 375 h 320"/>
                <a:gd name="T60" fmla="*/ 131 w 186"/>
                <a:gd name="T61" fmla="*/ 514 h 320"/>
                <a:gd name="T62" fmla="*/ 150 w 186"/>
                <a:gd name="T63" fmla="*/ 656 h 320"/>
                <a:gd name="T64" fmla="*/ 150 w 186"/>
                <a:gd name="T65" fmla="*/ 785 h 320"/>
                <a:gd name="T66" fmla="*/ 146 w 186"/>
                <a:gd name="T67" fmla="*/ 894 h 320"/>
                <a:gd name="T68" fmla="*/ 135 w 186"/>
                <a:gd name="T69" fmla="*/ 931 h 320"/>
                <a:gd name="T70" fmla="*/ 127 w 186"/>
                <a:gd name="T71" fmla="*/ 978 h 320"/>
                <a:gd name="T72" fmla="*/ 123 w 186"/>
                <a:gd name="T73" fmla="*/ 1010 h 320"/>
                <a:gd name="T74" fmla="*/ 103 w 186"/>
                <a:gd name="T75" fmla="*/ 962 h 320"/>
                <a:gd name="T76" fmla="*/ 103 w 186"/>
                <a:gd name="T77" fmla="*/ 807 h 320"/>
                <a:gd name="T78" fmla="*/ 107 w 186"/>
                <a:gd name="T79" fmla="*/ 646 h 320"/>
                <a:gd name="T80" fmla="*/ 86 w 186"/>
                <a:gd name="T81" fmla="*/ 646 h 320"/>
                <a:gd name="T82" fmla="*/ 80 w 186"/>
                <a:gd name="T83" fmla="*/ 573 h 320"/>
                <a:gd name="T84" fmla="*/ 62 w 186"/>
                <a:gd name="T85" fmla="*/ 621 h 320"/>
                <a:gd name="T86" fmla="*/ 12 w 186"/>
                <a:gd name="T87" fmla="*/ 673 h 320"/>
                <a:gd name="T88" fmla="*/ 0 w 186"/>
                <a:gd name="T89" fmla="*/ 744 h 320"/>
                <a:gd name="T90" fmla="*/ 18 w 186"/>
                <a:gd name="T91" fmla="*/ 905 h 320"/>
                <a:gd name="T92" fmla="*/ 64 w 186"/>
                <a:gd name="T93" fmla="*/ 978 h 320"/>
                <a:gd name="T94" fmla="*/ 72 w 186"/>
                <a:gd name="T95" fmla="*/ 1067 h 320"/>
                <a:gd name="T96" fmla="*/ 72 w 186"/>
                <a:gd name="T97" fmla="*/ 1194 h 320"/>
                <a:gd name="T98" fmla="*/ 68 w 186"/>
                <a:gd name="T99" fmla="*/ 1315 h 320"/>
                <a:gd name="T100" fmla="*/ 68 w 186"/>
                <a:gd name="T101" fmla="*/ 1496 h 320"/>
                <a:gd name="T102" fmla="*/ 64 w 186"/>
                <a:gd name="T103" fmla="*/ 1663 h 320"/>
                <a:gd name="T104" fmla="*/ 20 w 186"/>
                <a:gd name="T105" fmla="*/ 1838 h 320"/>
                <a:gd name="T106" fmla="*/ 14 w 186"/>
                <a:gd name="T107" fmla="*/ 1997 h 320"/>
                <a:gd name="T108" fmla="*/ 22 w 186"/>
                <a:gd name="T109" fmla="*/ 2136 h 320"/>
                <a:gd name="T110" fmla="*/ 22 w 186"/>
                <a:gd name="T111" fmla="*/ 2282 h 320"/>
                <a:gd name="T112" fmla="*/ 20 w 186"/>
                <a:gd name="T113" fmla="*/ 2629 h 320"/>
                <a:gd name="T114" fmla="*/ 58 w 186"/>
                <a:gd name="T115" fmla="*/ 2629 h 3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86"/>
                <a:gd name="T175" fmla="*/ 0 h 320"/>
                <a:gd name="T176" fmla="*/ 186 w 186"/>
                <a:gd name="T177" fmla="*/ 320 h 3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86" h="320">
                  <a:moveTo>
                    <a:pt x="32" y="320"/>
                  </a:moveTo>
                  <a:lnTo>
                    <a:pt x="34" y="310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40" y="290"/>
                  </a:lnTo>
                  <a:lnTo>
                    <a:pt x="46" y="288"/>
                  </a:lnTo>
                  <a:lnTo>
                    <a:pt x="54" y="284"/>
                  </a:lnTo>
                  <a:lnTo>
                    <a:pt x="70" y="278"/>
                  </a:lnTo>
                  <a:lnTo>
                    <a:pt x="76" y="274"/>
                  </a:lnTo>
                  <a:lnTo>
                    <a:pt x="80" y="268"/>
                  </a:lnTo>
                  <a:lnTo>
                    <a:pt x="84" y="250"/>
                  </a:lnTo>
                  <a:lnTo>
                    <a:pt x="84" y="234"/>
                  </a:lnTo>
                  <a:lnTo>
                    <a:pt x="84" y="226"/>
                  </a:lnTo>
                  <a:lnTo>
                    <a:pt x="82" y="220"/>
                  </a:lnTo>
                  <a:lnTo>
                    <a:pt x="78" y="212"/>
                  </a:lnTo>
                  <a:lnTo>
                    <a:pt x="78" y="208"/>
                  </a:lnTo>
                  <a:lnTo>
                    <a:pt x="78" y="200"/>
                  </a:lnTo>
                  <a:lnTo>
                    <a:pt x="74" y="196"/>
                  </a:lnTo>
                  <a:lnTo>
                    <a:pt x="74" y="192"/>
                  </a:lnTo>
                  <a:lnTo>
                    <a:pt x="74" y="186"/>
                  </a:lnTo>
                  <a:lnTo>
                    <a:pt x="76" y="182"/>
                  </a:lnTo>
                  <a:lnTo>
                    <a:pt x="82" y="174"/>
                  </a:lnTo>
                  <a:lnTo>
                    <a:pt x="92" y="168"/>
                  </a:lnTo>
                  <a:lnTo>
                    <a:pt x="100" y="164"/>
                  </a:lnTo>
                  <a:lnTo>
                    <a:pt x="106" y="160"/>
                  </a:lnTo>
                  <a:lnTo>
                    <a:pt x="110" y="152"/>
                  </a:lnTo>
                  <a:lnTo>
                    <a:pt x="116" y="144"/>
                  </a:lnTo>
                  <a:lnTo>
                    <a:pt x="120" y="138"/>
                  </a:lnTo>
                  <a:lnTo>
                    <a:pt x="140" y="126"/>
                  </a:lnTo>
                  <a:lnTo>
                    <a:pt x="160" y="116"/>
                  </a:lnTo>
                  <a:lnTo>
                    <a:pt x="168" y="108"/>
                  </a:lnTo>
                  <a:lnTo>
                    <a:pt x="174" y="102"/>
                  </a:lnTo>
                  <a:lnTo>
                    <a:pt x="180" y="92"/>
                  </a:lnTo>
                  <a:lnTo>
                    <a:pt x="180" y="82"/>
                  </a:lnTo>
                  <a:lnTo>
                    <a:pt x="180" y="72"/>
                  </a:lnTo>
                  <a:lnTo>
                    <a:pt x="182" y="60"/>
                  </a:lnTo>
                  <a:lnTo>
                    <a:pt x="182" y="54"/>
                  </a:lnTo>
                  <a:lnTo>
                    <a:pt x="186" y="52"/>
                  </a:lnTo>
                  <a:lnTo>
                    <a:pt x="184" y="24"/>
                  </a:lnTo>
                  <a:lnTo>
                    <a:pt x="184" y="12"/>
                  </a:lnTo>
                  <a:lnTo>
                    <a:pt x="186" y="0"/>
                  </a:lnTo>
                  <a:lnTo>
                    <a:pt x="178" y="2"/>
                  </a:lnTo>
                  <a:lnTo>
                    <a:pt x="170" y="4"/>
                  </a:lnTo>
                  <a:lnTo>
                    <a:pt x="164" y="8"/>
                  </a:lnTo>
                  <a:lnTo>
                    <a:pt x="154" y="12"/>
                  </a:lnTo>
                  <a:lnTo>
                    <a:pt x="140" y="16"/>
                  </a:lnTo>
                  <a:lnTo>
                    <a:pt x="134" y="18"/>
                  </a:lnTo>
                  <a:lnTo>
                    <a:pt x="132" y="20"/>
                  </a:lnTo>
                  <a:lnTo>
                    <a:pt x="130" y="22"/>
                  </a:lnTo>
                  <a:lnTo>
                    <a:pt x="126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80" y="22"/>
                  </a:lnTo>
                  <a:lnTo>
                    <a:pt x="76" y="30"/>
                  </a:lnTo>
                  <a:lnTo>
                    <a:pt x="74" y="40"/>
                  </a:lnTo>
                  <a:lnTo>
                    <a:pt x="76" y="46"/>
                  </a:lnTo>
                  <a:lnTo>
                    <a:pt x="78" y="52"/>
                  </a:lnTo>
                  <a:lnTo>
                    <a:pt x="86" y="62"/>
                  </a:lnTo>
                  <a:lnTo>
                    <a:pt x="94" y="74"/>
                  </a:lnTo>
                  <a:lnTo>
                    <a:pt x="98" y="80"/>
                  </a:lnTo>
                  <a:lnTo>
                    <a:pt x="98" y="86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84" y="118"/>
                  </a:lnTo>
                  <a:lnTo>
                    <a:pt x="84" y="128"/>
                  </a:lnTo>
                  <a:lnTo>
                    <a:pt x="82" y="124"/>
                  </a:lnTo>
                  <a:lnTo>
                    <a:pt x="76" y="120"/>
                  </a:lnTo>
                  <a:lnTo>
                    <a:pt x="72" y="116"/>
                  </a:lnTo>
                  <a:lnTo>
                    <a:pt x="70" y="108"/>
                  </a:lnTo>
                  <a:lnTo>
                    <a:pt x="72" y="98"/>
                  </a:lnTo>
                  <a:lnTo>
                    <a:pt x="74" y="90"/>
                  </a:lnTo>
                  <a:lnTo>
                    <a:pt x="74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56" y="76"/>
                  </a:lnTo>
                  <a:lnTo>
                    <a:pt x="54" y="70"/>
                  </a:lnTo>
                  <a:lnTo>
                    <a:pt x="46" y="70"/>
                  </a:lnTo>
                  <a:lnTo>
                    <a:pt x="36" y="76"/>
                  </a:lnTo>
                  <a:lnTo>
                    <a:pt x="24" y="78"/>
                  </a:lnTo>
                  <a:lnTo>
                    <a:pt x="12" y="82"/>
                  </a:lnTo>
                  <a:lnTo>
                    <a:pt x="6" y="86"/>
                  </a:lnTo>
                  <a:lnTo>
                    <a:pt x="0" y="90"/>
                  </a:lnTo>
                  <a:lnTo>
                    <a:pt x="2" y="106"/>
                  </a:lnTo>
                  <a:lnTo>
                    <a:pt x="18" y="110"/>
                  </a:lnTo>
                  <a:lnTo>
                    <a:pt x="32" y="114"/>
                  </a:lnTo>
                  <a:lnTo>
                    <a:pt x="38" y="118"/>
                  </a:lnTo>
                  <a:lnTo>
                    <a:pt x="42" y="124"/>
                  </a:lnTo>
                  <a:lnTo>
                    <a:pt x="46" y="130"/>
                  </a:lnTo>
                  <a:lnTo>
                    <a:pt x="46" y="138"/>
                  </a:lnTo>
                  <a:lnTo>
                    <a:pt x="46" y="146"/>
                  </a:lnTo>
                  <a:lnTo>
                    <a:pt x="44" y="154"/>
                  </a:lnTo>
                  <a:lnTo>
                    <a:pt x="42" y="160"/>
                  </a:lnTo>
                  <a:lnTo>
                    <a:pt x="42" y="170"/>
                  </a:lnTo>
                  <a:lnTo>
                    <a:pt x="42" y="182"/>
                  </a:lnTo>
                  <a:lnTo>
                    <a:pt x="40" y="192"/>
                  </a:lnTo>
                  <a:lnTo>
                    <a:pt x="38" y="202"/>
                  </a:lnTo>
                  <a:lnTo>
                    <a:pt x="32" y="212"/>
                  </a:lnTo>
                  <a:lnTo>
                    <a:pt x="20" y="224"/>
                  </a:lnTo>
                  <a:lnTo>
                    <a:pt x="14" y="234"/>
                  </a:lnTo>
                  <a:lnTo>
                    <a:pt x="14" y="244"/>
                  </a:lnTo>
                  <a:lnTo>
                    <a:pt x="18" y="252"/>
                  </a:lnTo>
                  <a:lnTo>
                    <a:pt x="22" y="260"/>
                  </a:lnTo>
                  <a:lnTo>
                    <a:pt x="24" y="270"/>
                  </a:lnTo>
                  <a:lnTo>
                    <a:pt x="22" y="278"/>
                  </a:lnTo>
                  <a:lnTo>
                    <a:pt x="20" y="284"/>
                  </a:lnTo>
                  <a:lnTo>
                    <a:pt x="20" y="320"/>
                  </a:lnTo>
                  <a:lnTo>
                    <a:pt x="30" y="320"/>
                  </a:lnTo>
                  <a:lnTo>
                    <a:pt x="32" y="3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8" name="Freeform 132"/>
            <p:cNvSpPr>
              <a:spLocks noChangeAspect="1"/>
            </p:cNvSpPr>
            <p:nvPr/>
          </p:nvSpPr>
          <p:spPr bwMode="auto">
            <a:xfrm>
              <a:off x="2817" y="3033"/>
              <a:ext cx="281" cy="272"/>
            </a:xfrm>
            <a:custGeom>
              <a:avLst/>
              <a:gdLst>
                <a:gd name="T0" fmla="*/ 474 w 275"/>
                <a:gd name="T1" fmla="*/ 735 h 252"/>
                <a:gd name="T2" fmla="*/ 481 w 275"/>
                <a:gd name="T3" fmla="*/ 793 h 252"/>
                <a:gd name="T4" fmla="*/ 481 w 275"/>
                <a:gd name="T5" fmla="*/ 854 h 252"/>
                <a:gd name="T6" fmla="*/ 468 w 275"/>
                <a:gd name="T7" fmla="*/ 935 h 252"/>
                <a:gd name="T8" fmla="*/ 426 w 275"/>
                <a:gd name="T9" fmla="*/ 1074 h 252"/>
                <a:gd name="T10" fmla="*/ 387 w 275"/>
                <a:gd name="T11" fmla="*/ 1331 h 252"/>
                <a:gd name="T12" fmla="*/ 341 w 275"/>
                <a:gd name="T13" fmla="*/ 1551 h 252"/>
                <a:gd name="T14" fmla="*/ 306 w 275"/>
                <a:gd name="T15" fmla="*/ 1627 h 252"/>
                <a:gd name="T16" fmla="*/ 275 w 275"/>
                <a:gd name="T17" fmla="*/ 1669 h 252"/>
                <a:gd name="T18" fmla="*/ 245 w 275"/>
                <a:gd name="T19" fmla="*/ 1722 h 252"/>
                <a:gd name="T20" fmla="*/ 212 w 275"/>
                <a:gd name="T21" fmla="*/ 1738 h 252"/>
                <a:gd name="T22" fmla="*/ 154 w 275"/>
                <a:gd name="T23" fmla="*/ 1722 h 252"/>
                <a:gd name="T24" fmla="*/ 145 w 275"/>
                <a:gd name="T25" fmla="*/ 1777 h 252"/>
                <a:gd name="T26" fmla="*/ 107 w 275"/>
                <a:gd name="T27" fmla="*/ 1777 h 252"/>
                <a:gd name="T28" fmla="*/ 79 w 275"/>
                <a:gd name="T29" fmla="*/ 1834 h 252"/>
                <a:gd name="T30" fmla="*/ 22 w 275"/>
                <a:gd name="T31" fmla="*/ 1646 h 252"/>
                <a:gd name="T32" fmla="*/ 22 w 275"/>
                <a:gd name="T33" fmla="*/ 1573 h 252"/>
                <a:gd name="T34" fmla="*/ 22 w 275"/>
                <a:gd name="T35" fmla="*/ 1573 h 252"/>
                <a:gd name="T36" fmla="*/ 52 w 275"/>
                <a:gd name="T37" fmla="*/ 1439 h 252"/>
                <a:gd name="T38" fmla="*/ 20 w 275"/>
                <a:gd name="T39" fmla="*/ 1352 h 252"/>
                <a:gd name="T40" fmla="*/ 16 w 275"/>
                <a:gd name="T41" fmla="*/ 1294 h 252"/>
                <a:gd name="T42" fmla="*/ 10 w 275"/>
                <a:gd name="T43" fmla="*/ 1097 h 252"/>
                <a:gd name="T44" fmla="*/ 0 w 275"/>
                <a:gd name="T45" fmla="*/ 953 h 252"/>
                <a:gd name="T46" fmla="*/ 6 w 275"/>
                <a:gd name="T47" fmla="*/ 883 h 252"/>
                <a:gd name="T48" fmla="*/ 14 w 275"/>
                <a:gd name="T49" fmla="*/ 944 h 252"/>
                <a:gd name="T50" fmla="*/ 52 w 275"/>
                <a:gd name="T51" fmla="*/ 997 h 252"/>
                <a:gd name="T52" fmla="*/ 71 w 275"/>
                <a:gd name="T53" fmla="*/ 997 h 252"/>
                <a:gd name="T54" fmla="*/ 91 w 275"/>
                <a:gd name="T55" fmla="*/ 935 h 252"/>
                <a:gd name="T56" fmla="*/ 103 w 275"/>
                <a:gd name="T57" fmla="*/ 423 h 252"/>
                <a:gd name="T58" fmla="*/ 128 w 275"/>
                <a:gd name="T59" fmla="*/ 516 h 252"/>
                <a:gd name="T60" fmla="*/ 131 w 275"/>
                <a:gd name="T61" fmla="*/ 585 h 252"/>
                <a:gd name="T62" fmla="*/ 125 w 275"/>
                <a:gd name="T63" fmla="*/ 701 h 252"/>
                <a:gd name="T64" fmla="*/ 167 w 275"/>
                <a:gd name="T65" fmla="*/ 650 h 252"/>
                <a:gd name="T66" fmla="*/ 199 w 275"/>
                <a:gd name="T67" fmla="*/ 493 h 252"/>
                <a:gd name="T68" fmla="*/ 219 w 275"/>
                <a:gd name="T69" fmla="*/ 479 h 252"/>
                <a:gd name="T70" fmla="*/ 235 w 275"/>
                <a:gd name="T71" fmla="*/ 542 h 252"/>
                <a:gd name="T72" fmla="*/ 260 w 275"/>
                <a:gd name="T73" fmla="*/ 542 h 252"/>
                <a:gd name="T74" fmla="*/ 275 w 275"/>
                <a:gd name="T75" fmla="*/ 465 h 252"/>
                <a:gd name="T76" fmla="*/ 287 w 275"/>
                <a:gd name="T77" fmla="*/ 392 h 252"/>
                <a:gd name="T78" fmla="*/ 296 w 275"/>
                <a:gd name="T79" fmla="*/ 363 h 252"/>
                <a:gd name="T80" fmla="*/ 323 w 275"/>
                <a:gd name="T81" fmla="*/ 247 h 252"/>
                <a:gd name="T82" fmla="*/ 356 w 275"/>
                <a:gd name="T83" fmla="*/ 84 h 252"/>
                <a:gd name="T84" fmla="*/ 380 w 275"/>
                <a:gd name="T85" fmla="*/ 2 h 252"/>
                <a:gd name="T86" fmla="*/ 408 w 275"/>
                <a:gd name="T87" fmla="*/ 2 h 252"/>
                <a:gd name="T88" fmla="*/ 429 w 275"/>
                <a:gd name="T89" fmla="*/ 6 h 252"/>
                <a:gd name="T90" fmla="*/ 448 w 275"/>
                <a:gd name="T91" fmla="*/ 133 h 252"/>
                <a:gd name="T92" fmla="*/ 461 w 275"/>
                <a:gd name="T93" fmla="*/ 247 h 252"/>
                <a:gd name="T94" fmla="*/ 461 w 275"/>
                <a:gd name="T95" fmla="*/ 380 h 252"/>
                <a:gd name="T96" fmla="*/ 458 w 275"/>
                <a:gd name="T97" fmla="*/ 683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5"/>
                <a:gd name="T148" fmla="*/ 0 h 252"/>
                <a:gd name="T149" fmla="*/ 275 w 275"/>
                <a:gd name="T150" fmla="*/ 252 h 2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5" h="252">
                  <a:moveTo>
                    <a:pt x="273" y="94"/>
                  </a:moveTo>
                  <a:lnTo>
                    <a:pt x="271" y="100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5" y="112"/>
                  </a:lnTo>
                  <a:lnTo>
                    <a:pt x="275" y="116"/>
                  </a:lnTo>
                  <a:lnTo>
                    <a:pt x="273" y="122"/>
                  </a:lnTo>
                  <a:lnTo>
                    <a:pt x="267" y="128"/>
                  </a:lnTo>
                  <a:lnTo>
                    <a:pt x="253" y="136"/>
                  </a:lnTo>
                  <a:lnTo>
                    <a:pt x="243" y="146"/>
                  </a:lnTo>
                  <a:lnTo>
                    <a:pt x="235" y="158"/>
                  </a:lnTo>
                  <a:lnTo>
                    <a:pt x="221" y="182"/>
                  </a:lnTo>
                  <a:lnTo>
                    <a:pt x="205" y="202"/>
                  </a:lnTo>
                  <a:lnTo>
                    <a:pt x="195" y="212"/>
                  </a:lnTo>
                  <a:lnTo>
                    <a:pt x="185" y="220"/>
                  </a:lnTo>
                  <a:lnTo>
                    <a:pt x="175" y="222"/>
                  </a:lnTo>
                  <a:lnTo>
                    <a:pt x="167" y="224"/>
                  </a:lnTo>
                  <a:lnTo>
                    <a:pt x="157" y="228"/>
                  </a:lnTo>
                  <a:lnTo>
                    <a:pt x="147" y="232"/>
                  </a:lnTo>
                  <a:lnTo>
                    <a:pt x="141" y="236"/>
                  </a:lnTo>
                  <a:lnTo>
                    <a:pt x="135" y="238"/>
                  </a:lnTo>
                  <a:lnTo>
                    <a:pt x="121" y="238"/>
                  </a:lnTo>
                  <a:lnTo>
                    <a:pt x="105" y="236"/>
                  </a:lnTo>
                  <a:lnTo>
                    <a:pt x="89" y="236"/>
                  </a:lnTo>
                  <a:lnTo>
                    <a:pt x="87" y="240"/>
                  </a:lnTo>
                  <a:lnTo>
                    <a:pt x="83" y="244"/>
                  </a:lnTo>
                  <a:lnTo>
                    <a:pt x="72" y="244"/>
                  </a:lnTo>
                  <a:lnTo>
                    <a:pt x="62" y="244"/>
                  </a:lnTo>
                  <a:lnTo>
                    <a:pt x="54" y="248"/>
                  </a:lnTo>
                  <a:lnTo>
                    <a:pt x="48" y="252"/>
                  </a:lnTo>
                  <a:lnTo>
                    <a:pt x="30" y="236"/>
                  </a:lnTo>
                  <a:lnTo>
                    <a:pt x="22" y="226"/>
                  </a:lnTo>
                  <a:lnTo>
                    <a:pt x="20" y="220"/>
                  </a:lnTo>
                  <a:lnTo>
                    <a:pt x="22" y="216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4" y="208"/>
                  </a:lnTo>
                  <a:lnTo>
                    <a:pt x="26" y="198"/>
                  </a:lnTo>
                  <a:lnTo>
                    <a:pt x="24" y="192"/>
                  </a:lnTo>
                  <a:lnTo>
                    <a:pt x="20" y="186"/>
                  </a:lnTo>
                  <a:lnTo>
                    <a:pt x="16" y="182"/>
                  </a:lnTo>
                  <a:lnTo>
                    <a:pt x="16" y="178"/>
                  </a:lnTo>
                  <a:lnTo>
                    <a:pt x="14" y="162"/>
                  </a:lnTo>
                  <a:lnTo>
                    <a:pt x="10" y="150"/>
                  </a:lnTo>
                  <a:lnTo>
                    <a:pt x="6" y="142"/>
                  </a:lnTo>
                  <a:lnTo>
                    <a:pt x="0" y="132"/>
                  </a:lnTo>
                  <a:lnTo>
                    <a:pt x="4" y="126"/>
                  </a:lnTo>
                  <a:lnTo>
                    <a:pt x="6" y="122"/>
                  </a:lnTo>
                  <a:lnTo>
                    <a:pt x="10" y="122"/>
                  </a:lnTo>
                  <a:lnTo>
                    <a:pt x="14" y="130"/>
                  </a:lnTo>
                  <a:lnTo>
                    <a:pt x="20" y="134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4" y="136"/>
                  </a:lnTo>
                  <a:lnTo>
                    <a:pt x="50" y="132"/>
                  </a:lnTo>
                  <a:lnTo>
                    <a:pt x="54" y="128"/>
                  </a:lnTo>
                  <a:lnTo>
                    <a:pt x="60" y="124"/>
                  </a:lnTo>
                  <a:lnTo>
                    <a:pt x="60" y="58"/>
                  </a:lnTo>
                  <a:lnTo>
                    <a:pt x="64" y="60"/>
                  </a:lnTo>
                  <a:lnTo>
                    <a:pt x="72" y="70"/>
                  </a:lnTo>
                  <a:lnTo>
                    <a:pt x="74" y="74"/>
                  </a:lnTo>
                  <a:lnTo>
                    <a:pt x="74" y="80"/>
                  </a:lnTo>
                  <a:lnTo>
                    <a:pt x="72" y="88"/>
                  </a:lnTo>
                  <a:lnTo>
                    <a:pt x="70" y="96"/>
                  </a:lnTo>
                  <a:lnTo>
                    <a:pt x="89" y="96"/>
                  </a:lnTo>
                  <a:lnTo>
                    <a:pt x="97" y="90"/>
                  </a:lnTo>
                  <a:lnTo>
                    <a:pt x="105" y="78"/>
                  </a:lnTo>
                  <a:lnTo>
                    <a:pt x="113" y="68"/>
                  </a:lnTo>
                  <a:lnTo>
                    <a:pt x="119" y="64"/>
                  </a:lnTo>
                  <a:lnTo>
                    <a:pt x="125" y="66"/>
                  </a:lnTo>
                  <a:lnTo>
                    <a:pt x="131" y="70"/>
                  </a:lnTo>
                  <a:lnTo>
                    <a:pt x="135" y="74"/>
                  </a:lnTo>
                  <a:lnTo>
                    <a:pt x="141" y="76"/>
                  </a:lnTo>
                  <a:lnTo>
                    <a:pt x="149" y="74"/>
                  </a:lnTo>
                  <a:lnTo>
                    <a:pt x="153" y="70"/>
                  </a:lnTo>
                  <a:lnTo>
                    <a:pt x="157" y="64"/>
                  </a:lnTo>
                  <a:lnTo>
                    <a:pt x="159" y="58"/>
                  </a:lnTo>
                  <a:lnTo>
                    <a:pt x="163" y="54"/>
                  </a:lnTo>
                  <a:lnTo>
                    <a:pt x="165" y="52"/>
                  </a:lnTo>
                  <a:lnTo>
                    <a:pt x="169" y="50"/>
                  </a:lnTo>
                  <a:lnTo>
                    <a:pt x="173" y="48"/>
                  </a:lnTo>
                  <a:lnTo>
                    <a:pt x="185" y="34"/>
                  </a:lnTo>
                  <a:lnTo>
                    <a:pt x="197" y="20"/>
                  </a:lnTo>
                  <a:lnTo>
                    <a:pt x="203" y="12"/>
                  </a:lnTo>
                  <a:lnTo>
                    <a:pt x="209" y="6"/>
                  </a:lnTo>
                  <a:lnTo>
                    <a:pt x="217" y="2"/>
                  </a:lnTo>
                  <a:lnTo>
                    <a:pt x="225" y="0"/>
                  </a:lnTo>
                  <a:lnTo>
                    <a:pt x="233" y="2"/>
                  </a:lnTo>
                  <a:lnTo>
                    <a:pt x="239" y="4"/>
                  </a:lnTo>
                  <a:lnTo>
                    <a:pt x="245" y="6"/>
                  </a:lnTo>
                  <a:lnTo>
                    <a:pt x="255" y="8"/>
                  </a:lnTo>
                  <a:lnTo>
                    <a:pt x="255" y="18"/>
                  </a:lnTo>
                  <a:lnTo>
                    <a:pt x="259" y="26"/>
                  </a:lnTo>
                  <a:lnTo>
                    <a:pt x="263" y="34"/>
                  </a:lnTo>
                  <a:lnTo>
                    <a:pt x="265" y="44"/>
                  </a:lnTo>
                  <a:lnTo>
                    <a:pt x="263" y="52"/>
                  </a:lnTo>
                  <a:lnTo>
                    <a:pt x="261" y="58"/>
                  </a:lnTo>
                  <a:lnTo>
                    <a:pt x="261" y="94"/>
                  </a:lnTo>
                  <a:lnTo>
                    <a:pt x="273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199" name="Freeform 133"/>
            <p:cNvSpPr>
              <a:spLocks noChangeAspect="1"/>
            </p:cNvSpPr>
            <p:nvPr/>
          </p:nvSpPr>
          <p:spPr bwMode="auto">
            <a:xfrm>
              <a:off x="2979" y="2896"/>
              <a:ext cx="131" cy="145"/>
            </a:xfrm>
            <a:custGeom>
              <a:avLst/>
              <a:gdLst>
                <a:gd name="T0" fmla="*/ 150 w 128"/>
                <a:gd name="T1" fmla="*/ 0 h 134"/>
                <a:gd name="T2" fmla="*/ 150 w 128"/>
                <a:gd name="T3" fmla="*/ 6 h 134"/>
                <a:gd name="T4" fmla="*/ 182 w 128"/>
                <a:gd name="T5" fmla="*/ 76 h 134"/>
                <a:gd name="T6" fmla="*/ 209 w 128"/>
                <a:gd name="T7" fmla="*/ 104 h 134"/>
                <a:gd name="T8" fmla="*/ 219 w 128"/>
                <a:gd name="T9" fmla="*/ 143 h 134"/>
                <a:gd name="T10" fmla="*/ 225 w 128"/>
                <a:gd name="T11" fmla="*/ 183 h 134"/>
                <a:gd name="T12" fmla="*/ 231 w 128"/>
                <a:gd name="T13" fmla="*/ 232 h 134"/>
                <a:gd name="T14" fmla="*/ 231 w 128"/>
                <a:gd name="T15" fmla="*/ 294 h 134"/>
                <a:gd name="T16" fmla="*/ 231 w 128"/>
                <a:gd name="T17" fmla="*/ 357 h 134"/>
                <a:gd name="T18" fmla="*/ 229 w 128"/>
                <a:gd name="T19" fmla="*/ 418 h 134"/>
                <a:gd name="T20" fmla="*/ 225 w 128"/>
                <a:gd name="T21" fmla="*/ 467 h 134"/>
                <a:gd name="T22" fmla="*/ 225 w 128"/>
                <a:gd name="T23" fmla="*/ 546 h 134"/>
                <a:gd name="T24" fmla="*/ 225 w 128"/>
                <a:gd name="T25" fmla="*/ 640 h 134"/>
                <a:gd name="T26" fmla="*/ 221 w 128"/>
                <a:gd name="T27" fmla="*/ 716 h 134"/>
                <a:gd name="T28" fmla="*/ 219 w 128"/>
                <a:gd name="T29" fmla="*/ 785 h 134"/>
                <a:gd name="T30" fmla="*/ 209 w 128"/>
                <a:gd name="T31" fmla="*/ 874 h 134"/>
                <a:gd name="T32" fmla="*/ 186 w 128"/>
                <a:gd name="T33" fmla="*/ 961 h 134"/>
                <a:gd name="T34" fmla="*/ 174 w 128"/>
                <a:gd name="T35" fmla="*/ 1040 h 134"/>
                <a:gd name="T36" fmla="*/ 154 w 128"/>
                <a:gd name="T37" fmla="*/ 1029 h 134"/>
                <a:gd name="T38" fmla="*/ 144 w 128"/>
                <a:gd name="T39" fmla="*/ 1023 h 134"/>
                <a:gd name="T40" fmla="*/ 135 w 128"/>
                <a:gd name="T41" fmla="*/ 992 h 134"/>
                <a:gd name="T42" fmla="*/ 123 w 128"/>
                <a:gd name="T43" fmla="*/ 971 h 134"/>
                <a:gd name="T44" fmla="*/ 104 w 128"/>
                <a:gd name="T45" fmla="*/ 992 h 134"/>
                <a:gd name="T46" fmla="*/ 96 w 128"/>
                <a:gd name="T47" fmla="*/ 951 h 134"/>
                <a:gd name="T48" fmla="*/ 88 w 128"/>
                <a:gd name="T49" fmla="*/ 951 h 134"/>
                <a:gd name="T50" fmla="*/ 80 w 128"/>
                <a:gd name="T51" fmla="*/ 945 h 134"/>
                <a:gd name="T52" fmla="*/ 68 w 128"/>
                <a:gd name="T53" fmla="*/ 917 h 134"/>
                <a:gd name="T54" fmla="*/ 62 w 128"/>
                <a:gd name="T55" fmla="*/ 897 h 134"/>
                <a:gd name="T56" fmla="*/ 62 w 128"/>
                <a:gd name="T57" fmla="*/ 849 h 134"/>
                <a:gd name="T58" fmla="*/ 60 w 128"/>
                <a:gd name="T59" fmla="*/ 759 h 134"/>
                <a:gd name="T60" fmla="*/ 58 w 128"/>
                <a:gd name="T61" fmla="*/ 716 h 134"/>
                <a:gd name="T62" fmla="*/ 54 w 128"/>
                <a:gd name="T63" fmla="*/ 689 h 134"/>
                <a:gd name="T64" fmla="*/ 20 w 128"/>
                <a:gd name="T65" fmla="*/ 640 h 134"/>
                <a:gd name="T66" fmla="*/ 12 w 128"/>
                <a:gd name="T67" fmla="*/ 591 h 134"/>
                <a:gd name="T68" fmla="*/ 8 w 128"/>
                <a:gd name="T69" fmla="*/ 546 h 134"/>
                <a:gd name="T70" fmla="*/ 6 w 128"/>
                <a:gd name="T71" fmla="*/ 511 h 134"/>
                <a:gd name="T72" fmla="*/ 8 w 128"/>
                <a:gd name="T73" fmla="*/ 503 h 134"/>
                <a:gd name="T74" fmla="*/ 6 w 128"/>
                <a:gd name="T75" fmla="*/ 483 h 134"/>
                <a:gd name="T76" fmla="*/ 4 w 128"/>
                <a:gd name="T77" fmla="*/ 452 h 134"/>
                <a:gd name="T78" fmla="*/ 0 w 128"/>
                <a:gd name="T79" fmla="*/ 403 h 134"/>
                <a:gd name="T80" fmla="*/ 0 w 128"/>
                <a:gd name="T81" fmla="*/ 372 h 134"/>
                <a:gd name="T82" fmla="*/ 4 w 128"/>
                <a:gd name="T83" fmla="*/ 357 h 134"/>
                <a:gd name="T84" fmla="*/ 12 w 128"/>
                <a:gd name="T85" fmla="*/ 357 h 134"/>
                <a:gd name="T86" fmla="*/ 18 w 128"/>
                <a:gd name="T87" fmla="*/ 372 h 134"/>
                <a:gd name="T88" fmla="*/ 48 w 128"/>
                <a:gd name="T89" fmla="*/ 372 h 134"/>
                <a:gd name="T90" fmla="*/ 58 w 128"/>
                <a:gd name="T91" fmla="*/ 294 h 134"/>
                <a:gd name="T92" fmla="*/ 80 w 128"/>
                <a:gd name="T93" fmla="*/ 198 h 134"/>
                <a:gd name="T94" fmla="*/ 104 w 128"/>
                <a:gd name="T95" fmla="*/ 122 h 134"/>
                <a:gd name="T96" fmla="*/ 114 w 128"/>
                <a:gd name="T97" fmla="*/ 89 h 134"/>
                <a:gd name="T98" fmla="*/ 108 w 128"/>
                <a:gd name="T99" fmla="*/ 65 h 134"/>
                <a:gd name="T100" fmla="*/ 108 w 128"/>
                <a:gd name="T101" fmla="*/ 6 h 134"/>
                <a:gd name="T102" fmla="*/ 114 w 128"/>
                <a:gd name="T103" fmla="*/ 4 h 134"/>
                <a:gd name="T104" fmla="*/ 123 w 128"/>
                <a:gd name="T105" fmla="*/ 2 h 134"/>
                <a:gd name="T106" fmla="*/ 135 w 128"/>
                <a:gd name="T107" fmla="*/ 0 h 134"/>
                <a:gd name="T108" fmla="*/ 147 w 128"/>
                <a:gd name="T109" fmla="*/ 0 h 134"/>
                <a:gd name="T110" fmla="*/ 150 w 128"/>
                <a:gd name="T111" fmla="*/ 0 h 1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8"/>
                <a:gd name="T169" fmla="*/ 0 h 134"/>
                <a:gd name="T170" fmla="*/ 128 w 128"/>
                <a:gd name="T171" fmla="*/ 134 h 1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8" h="134">
                  <a:moveTo>
                    <a:pt x="84" y="0"/>
                  </a:moveTo>
                  <a:lnTo>
                    <a:pt x="84" y="6"/>
                  </a:lnTo>
                  <a:lnTo>
                    <a:pt x="100" y="10"/>
                  </a:lnTo>
                  <a:lnTo>
                    <a:pt x="114" y="14"/>
                  </a:lnTo>
                  <a:lnTo>
                    <a:pt x="120" y="18"/>
                  </a:lnTo>
                  <a:lnTo>
                    <a:pt x="124" y="24"/>
                  </a:lnTo>
                  <a:lnTo>
                    <a:pt x="128" y="30"/>
                  </a:lnTo>
                  <a:lnTo>
                    <a:pt x="128" y="38"/>
                  </a:lnTo>
                  <a:lnTo>
                    <a:pt x="128" y="46"/>
                  </a:lnTo>
                  <a:lnTo>
                    <a:pt x="126" y="54"/>
                  </a:lnTo>
                  <a:lnTo>
                    <a:pt x="124" y="60"/>
                  </a:lnTo>
                  <a:lnTo>
                    <a:pt x="124" y="70"/>
                  </a:lnTo>
                  <a:lnTo>
                    <a:pt x="124" y="82"/>
                  </a:lnTo>
                  <a:lnTo>
                    <a:pt x="122" y="92"/>
                  </a:lnTo>
                  <a:lnTo>
                    <a:pt x="120" y="102"/>
                  </a:lnTo>
                  <a:lnTo>
                    <a:pt x="114" y="112"/>
                  </a:lnTo>
                  <a:lnTo>
                    <a:pt x="102" y="124"/>
                  </a:lnTo>
                  <a:lnTo>
                    <a:pt x="96" y="134"/>
                  </a:lnTo>
                  <a:lnTo>
                    <a:pt x="86" y="132"/>
                  </a:lnTo>
                  <a:lnTo>
                    <a:pt x="80" y="130"/>
                  </a:lnTo>
                  <a:lnTo>
                    <a:pt x="74" y="128"/>
                  </a:lnTo>
                  <a:lnTo>
                    <a:pt x="66" y="126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50" y="122"/>
                  </a:lnTo>
                  <a:lnTo>
                    <a:pt x="46" y="120"/>
                  </a:lnTo>
                  <a:lnTo>
                    <a:pt x="40" y="118"/>
                  </a:lnTo>
                  <a:lnTo>
                    <a:pt x="36" y="116"/>
                  </a:lnTo>
                  <a:lnTo>
                    <a:pt x="36" y="110"/>
                  </a:lnTo>
                  <a:lnTo>
                    <a:pt x="34" y="98"/>
                  </a:lnTo>
                  <a:lnTo>
                    <a:pt x="32" y="92"/>
                  </a:lnTo>
                  <a:lnTo>
                    <a:pt x="28" y="88"/>
                  </a:lnTo>
                  <a:lnTo>
                    <a:pt x="20" y="82"/>
                  </a:lnTo>
                  <a:lnTo>
                    <a:pt x="12" y="76"/>
                  </a:lnTo>
                  <a:lnTo>
                    <a:pt x="8" y="70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4" y="58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6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32" y="38"/>
                  </a:lnTo>
                  <a:lnTo>
                    <a:pt x="46" y="26"/>
                  </a:lnTo>
                  <a:lnTo>
                    <a:pt x="58" y="16"/>
                  </a:lnTo>
                  <a:lnTo>
                    <a:pt x="62" y="12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0" name="Freeform 134"/>
            <p:cNvSpPr>
              <a:spLocks noChangeAspect="1"/>
            </p:cNvSpPr>
            <p:nvPr/>
          </p:nvSpPr>
          <p:spPr bwMode="auto">
            <a:xfrm>
              <a:off x="2922" y="2737"/>
              <a:ext cx="205" cy="211"/>
            </a:xfrm>
            <a:custGeom>
              <a:avLst/>
              <a:gdLst>
                <a:gd name="T0" fmla="*/ 166 w 200"/>
                <a:gd name="T1" fmla="*/ 1647 h 194"/>
                <a:gd name="T2" fmla="*/ 216 w 200"/>
                <a:gd name="T3" fmla="*/ 1437 h 194"/>
                <a:gd name="T4" fmla="*/ 220 w 200"/>
                <a:gd name="T5" fmla="*/ 1364 h 194"/>
                <a:gd name="T6" fmla="*/ 222 w 200"/>
                <a:gd name="T7" fmla="*/ 1335 h 194"/>
                <a:gd name="T8" fmla="*/ 246 w 200"/>
                <a:gd name="T9" fmla="*/ 1292 h 194"/>
                <a:gd name="T10" fmla="*/ 268 w 200"/>
                <a:gd name="T11" fmla="*/ 1234 h 194"/>
                <a:gd name="T12" fmla="*/ 263 w 200"/>
                <a:gd name="T13" fmla="*/ 1209 h 194"/>
                <a:gd name="T14" fmla="*/ 285 w 200"/>
                <a:gd name="T15" fmla="*/ 1132 h 194"/>
                <a:gd name="T16" fmla="*/ 330 w 200"/>
                <a:gd name="T17" fmla="*/ 1090 h 194"/>
                <a:gd name="T18" fmla="*/ 351 w 200"/>
                <a:gd name="T19" fmla="*/ 923 h 194"/>
                <a:gd name="T20" fmla="*/ 358 w 200"/>
                <a:gd name="T21" fmla="*/ 781 h 194"/>
                <a:gd name="T22" fmla="*/ 364 w 200"/>
                <a:gd name="T23" fmla="*/ 658 h 194"/>
                <a:gd name="T24" fmla="*/ 364 w 200"/>
                <a:gd name="T25" fmla="*/ 521 h 194"/>
                <a:gd name="T26" fmla="*/ 376 w 200"/>
                <a:gd name="T27" fmla="*/ 444 h 194"/>
                <a:gd name="T28" fmla="*/ 372 w 200"/>
                <a:gd name="T29" fmla="*/ 317 h 194"/>
                <a:gd name="T30" fmla="*/ 338 w 200"/>
                <a:gd name="T31" fmla="*/ 137 h 194"/>
                <a:gd name="T32" fmla="*/ 306 w 200"/>
                <a:gd name="T33" fmla="*/ 70 h 194"/>
                <a:gd name="T34" fmla="*/ 292 w 200"/>
                <a:gd name="T35" fmla="*/ 4 h 194"/>
                <a:gd name="T36" fmla="*/ 263 w 200"/>
                <a:gd name="T37" fmla="*/ 2 h 194"/>
                <a:gd name="T38" fmla="*/ 227 w 200"/>
                <a:gd name="T39" fmla="*/ 83 h 194"/>
                <a:gd name="T40" fmla="*/ 216 w 200"/>
                <a:gd name="T41" fmla="*/ 176 h 194"/>
                <a:gd name="T42" fmla="*/ 212 w 200"/>
                <a:gd name="T43" fmla="*/ 581 h 194"/>
                <a:gd name="T44" fmla="*/ 220 w 200"/>
                <a:gd name="T45" fmla="*/ 687 h 194"/>
                <a:gd name="T46" fmla="*/ 255 w 200"/>
                <a:gd name="T47" fmla="*/ 730 h 194"/>
                <a:gd name="T48" fmla="*/ 251 w 200"/>
                <a:gd name="T49" fmla="*/ 868 h 194"/>
                <a:gd name="T50" fmla="*/ 234 w 200"/>
                <a:gd name="T51" fmla="*/ 923 h 194"/>
                <a:gd name="T52" fmla="*/ 222 w 200"/>
                <a:gd name="T53" fmla="*/ 849 h 194"/>
                <a:gd name="T54" fmla="*/ 200 w 200"/>
                <a:gd name="T55" fmla="*/ 740 h 194"/>
                <a:gd name="T56" fmla="*/ 174 w 200"/>
                <a:gd name="T57" fmla="*/ 658 h 194"/>
                <a:gd name="T58" fmla="*/ 162 w 200"/>
                <a:gd name="T59" fmla="*/ 632 h 194"/>
                <a:gd name="T60" fmla="*/ 154 w 200"/>
                <a:gd name="T61" fmla="*/ 658 h 194"/>
                <a:gd name="T62" fmla="*/ 136 w 200"/>
                <a:gd name="T63" fmla="*/ 658 h 194"/>
                <a:gd name="T64" fmla="*/ 116 w 200"/>
                <a:gd name="T65" fmla="*/ 605 h 194"/>
                <a:gd name="T66" fmla="*/ 60 w 200"/>
                <a:gd name="T67" fmla="*/ 491 h 194"/>
                <a:gd name="T68" fmla="*/ 58 w 200"/>
                <a:gd name="T69" fmla="*/ 812 h 194"/>
                <a:gd name="T70" fmla="*/ 52 w 200"/>
                <a:gd name="T71" fmla="*/ 846 h 194"/>
                <a:gd name="T72" fmla="*/ 0 w 200"/>
                <a:gd name="T73" fmla="*/ 1437 h 194"/>
                <a:gd name="T74" fmla="*/ 46 w 200"/>
                <a:gd name="T75" fmla="*/ 1647 h 194"/>
                <a:gd name="T76" fmla="*/ 56 w 200"/>
                <a:gd name="T77" fmla="*/ 1647 h 194"/>
                <a:gd name="T78" fmla="*/ 79 w 200"/>
                <a:gd name="T79" fmla="*/ 1647 h 194"/>
                <a:gd name="T80" fmla="*/ 104 w 200"/>
                <a:gd name="T81" fmla="*/ 1691 h 194"/>
                <a:gd name="T82" fmla="*/ 146 w 200"/>
                <a:gd name="T83" fmla="*/ 1723 h 1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0"/>
                <a:gd name="T127" fmla="*/ 0 h 194"/>
                <a:gd name="T128" fmla="*/ 200 w 200"/>
                <a:gd name="T129" fmla="*/ 194 h 1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0" h="194">
                  <a:moveTo>
                    <a:pt x="78" y="194"/>
                  </a:moveTo>
                  <a:lnTo>
                    <a:pt x="88" y="184"/>
                  </a:lnTo>
                  <a:lnTo>
                    <a:pt x="102" y="172"/>
                  </a:lnTo>
                  <a:lnTo>
                    <a:pt x="114" y="162"/>
                  </a:lnTo>
                  <a:lnTo>
                    <a:pt x="118" y="158"/>
                  </a:lnTo>
                  <a:lnTo>
                    <a:pt x="116" y="154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22" y="148"/>
                  </a:lnTo>
                  <a:lnTo>
                    <a:pt x="130" y="146"/>
                  </a:lnTo>
                  <a:lnTo>
                    <a:pt x="138" y="146"/>
                  </a:lnTo>
                  <a:lnTo>
                    <a:pt x="140" y="140"/>
                  </a:lnTo>
                  <a:lnTo>
                    <a:pt x="140" y="138"/>
                  </a:lnTo>
                  <a:lnTo>
                    <a:pt x="138" y="136"/>
                  </a:lnTo>
                  <a:lnTo>
                    <a:pt x="144" y="132"/>
                  </a:lnTo>
                  <a:lnTo>
                    <a:pt x="150" y="128"/>
                  </a:lnTo>
                  <a:lnTo>
                    <a:pt x="162" y="124"/>
                  </a:lnTo>
                  <a:lnTo>
                    <a:pt x="174" y="122"/>
                  </a:lnTo>
                  <a:lnTo>
                    <a:pt x="184" y="116"/>
                  </a:lnTo>
                  <a:lnTo>
                    <a:pt x="184" y="104"/>
                  </a:lnTo>
                  <a:lnTo>
                    <a:pt x="186" y="96"/>
                  </a:lnTo>
                  <a:lnTo>
                    <a:pt x="188" y="88"/>
                  </a:lnTo>
                  <a:lnTo>
                    <a:pt x="194" y="82"/>
                  </a:lnTo>
                  <a:lnTo>
                    <a:pt x="192" y="74"/>
                  </a:lnTo>
                  <a:lnTo>
                    <a:pt x="192" y="64"/>
                  </a:lnTo>
                  <a:lnTo>
                    <a:pt x="192" y="58"/>
                  </a:lnTo>
                  <a:lnTo>
                    <a:pt x="196" y="54"/>
                  </a:lnTo>
                  <a:lnTo>
                    <a:pt x="198" y="50"/>
                  </a:lnTo>
                  <a:lnTo>
                    <a:pt x="200" y="46"/>
                  </a:lnTo>
                  <a:lnTo>
                    <a:pt x="196" y="36"/>
                  </a:lnTo>
                  <a:lnTo>
                    <a:pt x="194" y="28"/>
                  </a:lnTo>
                  <a:lnTo>
                    <a:pt x="178" y="16"/>
                  </a:lnTo>
                  <a:lnTo>
                    <a:pt x="172" y="12"/>
                  </a:lnTo>
                  <a:lnTo>
                    <a:pt x="162" y="8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0"/>
                  </a:lnTo>
                  <a:lnTo>
                    <a:pt x="138" y="2"/>
                  </a:lnTo>
                  <a:lnTo>
                    <a:pt x="126" y="8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4" y="20"/>
                  </a:lnTo>
                  <a:lnTo>
                    <a:pt x="112" y="26"/>
                  </a:lnTo>
                  <a:lnTo>
                    <a:pt x="112" y="66"/>
                  </a:lnTo>
                  <a:lnTo>
                    <a:pt x="114" y="74"/>
                  </a:lnTo>
                  <a:lnTo>
                    <a:pt x="116" y="78"/>
                  </a:lnTo>
                  <a:lnTo>
                    <a:pt x="122" y="82"/>
                  </a:lnTo>
                  <a:lnTo>
                    <a:pt x="134" y="82"/>
                  </a:lnTo>
                  <a:lnTo>
                    <a:pt x="134" y="94"/>
                  </a:lnTo>
                  <a:lnTo>
                    <a:pt x="132" y="98"/>
                  </a:lnTo>
                  <a:lnTo>
                    <a:pt x="128" y="102"/>
                  </a:lnTo>
                  <a:lnTo>
                    <a:pt x="124" y="104"/>
                  </a:lnTo>
                  <a:lnTo>
                    <a:pt x="122" y="104"/>
                  </a:lnTo>
                  <a:lnTo>
                    <a:pt x="118" y="96"/>
                  </a:lnTo>
                  <a:lnTo>
                    <a:pt x="114" y="92"/>
                  </a:lnTo>
                  <a:lnTo>
                    <a:pt x="104" y="84"/>
                  </a:lnTo>
                  <a:lnTo>
                    <a:pt x="96" y="76"/>
                  </a:lnTo>
                  <a:lnTo>
                    <a:pt x="92" y="74"/>
                  </a:lnTo>
                  <a:lnTo>
                    <a:pt x="92" y="70"/>
                  </a:lnTo>
                  <a:lnTo>
                    <a:pt x="86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8" y="76"/>
                  </a:lnTo>
                  <a:lnTo>
                    <a:pt x="72" y="74"/>
                  </a:lnTo>
                  <a:lnTo>
                    <a:pt x="64" y="72"/>
                  </a:lnTo>
                  <a:lnTo>
                    <a:pt x="60" y="68"/>
                  </a:lnTo>
                  <a:lnTo>
                    <a:pt x="58" y="64"/>
                  </a:lnTo>
                  <a:lnTo>
                    <a:pt x="34" y="56"/>
                  </a:lnTo>
                  <a:lnTo>
                    <a:pt x="34" y="88"/>
                  </a:lnTo>
                  <a:lnTo>
                    <a:pt x="32" y="92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0" y="94"/>
                  </a:lnTo>
                  <a:lnTo>
                    <a:pt x="0" y="162"/>
                  </a:lnTo>
                  <a:lnTo>
                    <a:pt x="18" y="182"/>
                  </a:lnTo>
                  <a:lnTo>
                    <a:pt x="20" y="184"/>
                  </a:lnTo>
                  <a:lnTo>
                    <a:pt x="24" y="186"/>
                  </a:lnTo>
                  <a:lnTo>
                    <a:pt x="30" y="184"/>
                  </a:lnTo>
                  <a:lnTo>
                    <a:pt x="38" y="182"/>
                  </a:lnTo>
                  <a:lnTo>
                    <a:pt x="44" y="184"/>
                  </a:lnTo>
                  <a:lnTo>
                    <a:pt x="50" y="188"/>
                  </a:lnTo>
                  <a:lnTo>
                    <a:pt x="56" y="190"/>
                  </a:lnTo>
                  <a:lnTo>
                    <a:pt x="62" y="194"/>
                  </a:lnTo>
                  <a:lnTo>
                    <a:pt x="78" y="1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1" name="Freeform 135"/>
            <p:cNvSpPr>
              <a:spLocks noChangeAspect="1"/>
            </p:cNvSpPr>
            <p:nvPr/>
          </p:nvSpPr>
          <p:spPr bwMode="auto">
            <a:xfrm>
              <a:off x="2741" y="2689"/>
              <a:ext cx="216" cy="257"/>
            </a:xfrm>
            <a:custGeom>
              <a:avLst/>
              <a:gdLst>
                <a:gd name="T0" fmla="*/ 313 w 211"/>
                <a:gd name="T1" fmla="*/ 2163 h 236"/>
                <a:gd name="T2" fmla="*/ 210 w 211"/>
                <a:gd name="T3" fmla="*/ 2147 h 236"/>
                <a:gd name="T4" fmla="*/ 200 w 211"/>
                <a:gd name="T5" fmla="*/ 2076 h 236"/>
                <a:gd name="T6" fmla="*/ 54 w 211"/>
                <a:gd name="T7" fmla="*/ 2041 h 236"/>
                <a:gd name="T8" fmla="*/ 48 w 211"/>
                <a:gd name="T9" fmla="*/ 2018 h 236"/>
                <a:gd name="T10" fmla="*/ 4 w 211"/>
                <a:gd name="T11" fmla="*/ 2041 h 236"/>
                <a:gd name="T12" fmla="*/ 0 w 211"/>
                <a:gd name="T13" fmla="*/ 1930 h 236"/>
                <a:gd name="T14" fmla="*/ 4 w 211"/>
                <a:gd name="T15" fmla="*/ 1773 h 236"/>
                <a:gd name="T16" fmla="*/ 6 w 211"/>
                <a:gd name="T17" fmla="*/ 1598 h 236"/>
                <a:gd name="T18" fmla="*/ 14 w 211"/>
                <a:gd name="T19" fmla="*/ 1405 h 236"/>
                <a:gd name="T20" fmla="*/ 52 w 211"/>
                <a:gd name="T21" fmla="*/ 1216 h 236"/>
                <a:gd name="T22" fmla="*/ 62 w 211"/>
                <a:gd name="T23" fmla="*/ 1031 h 236"/>
                <a:gd name="T24" fmla="*/ 60 w 211"/>
                <a:gd name="T25" fmla="*/ 823 h 236"/>
                <a:gd name="T26" fmla="*/ 52 w 211"/>
                <a:gd name="T27" fmla="*/ 659 h 236"/>
                <a:gd name="T28" fmla="*/ 50 w 211"/>
                <a:gd name="T29" fmla="*/ 511 h 236"/>
                <a:gd name="T30" fmla="*/ 54 w 211"/>
                <a:gd name="T31" fmla="*/ 444 h 236"/>
                <a:gd name="T32" fmla="*/ 54 w 211"/>
                <a:gd name="T33" fmla="*/ 322 h 236"/>
                <a:gd name="T34" fmla="*/ 16 w 211"/>
                <a:gd name="T35" fmla="*/ 0 h 236"/>
                <a:gd name="T36" fmla="*/ 152 w 211"/>
                <a:gd name="T37" fmla="*/ 125 h 236"/>
                <a:gd name="T38" fmla="*/ 180 w 211"/>
                <a:gd name="T39" fmla="*/ 322 h 236"/>
                <a:gd name="T40" fmla="*/ 197 w 211"/>
                <a:gd name="T41" fmla="*/ 347 h 236"/>
                <a:gd name="T42" fmla="*/ 230 w 211"/>
                <a:gd name="T43" fmla="*/ 347 h 236"/>
                <a:gd name="T44" fmla="*/ 241 w 211"/>
                <a:gd name="T45" fmla="*/ 272 h 236"/>
                <a:gd name="T46" fmla="*/ 282 w 211"/>
                <a:gd name="T47" fmla="*/ 194 h 236"/>
                <a:gd name="T48" fmla="*/ 289 w 211"/>
                <a:gd name="T49" fmla="*/ 230 h 236"/>
                <a:gd name="T50" fmla="*/ 313 w 211"/>
                <a:gd name="T51" fmla="*/ 250 h 236"/>
                <a:gd name="T52" fmla="*/ 328 w 211"/>
                <a:gd name="T53" fmla="*/ 453 h 236"/>
                <a:gd name="T54" fmla="*/ 325 w 211"/>
                <a:gd name="T55" fmla="*/ 718 h 236"/>
                <a:gd name="T56" fmla="*/ 336 w 211"/>
                <a:gd name="T57" fmla="*/ 808 h 236"/>
                <a:gd name="T58" fmla="*/ 333 w 211"/>
                <a:gd name="T59" fmla="*/ 926 h 236"/>
                <a:gd name="T60" fmla="*/ 357 w 211"/>
                <a:gd name="T61" fmla="*/ 942 h 236"/>
                <a:gd name="T62" fmla="*/ 377 w 211"/>
                <a:gd name="T63" fmla="*/ 926 h 236"/>
                <a:gd name="T64" fmla="*/ 387 w 211"/>
                <a:gd name="T65" fmla="*/ 1216 h 236"/>
                <a:gd name="T66" fmla="*/ 377 w 211"/>
                <a:gd name="T67" fmla="*/ 1261 h 236"/>
                <a:gd name="T68" fmla="*/ 325 w 211"/>
                <a:gd name="T69" fmla="*/ 1261 h 236"/>
                <a:gd name="T70" fmla="*/ 359 w 211"/>
                <a:gd name="T71" fmla="*/ 2076 h 2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1"/>
                <a:gd name="T109" fmla="*/ 0 h 236"/>
                <a:gd name="T110" fmla="*/ 211 w 211"/>
                <a:gd name="T111" fmla="*/ 236 h 2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1" h="236">
                  <a:moveTo>
                    <a:pt x="195" y="228"/>
                  </a:moveTo>
                  <a:lnTo>
                    <a:pt x="171" y="236"/>
                  </a:lnTo>
                  <a:lnTo>
                    <a:pt x="124" y="236"/>
                  </a:lnTo>
                  <a:lnTo>
                    <a:pt x="114" y="232"/>
                  </a:lnTo>
                  <a:lnTo>
                    <a:pt x="112" y="230"/>
                  </a:lnTo>
                  <a:lnTo>
                    <a:pt x="108" y="226"/>
                  </a:lnTo>
                  <a:lnTo>
                    <a:pt x="34" y="226"/>
                  </a:lnTo>
                  <a:lnTo>
                    <a:pt x="28" y="222"/>
                  </a:lnTo>
                  <a:lnTo>
                    <a:pt x="26" y="220"/>
                  </a:lnTo>
                  <a:lnTo>
                    <a:pt x="22" y="220"/>
                  </a:lnTo>
                  <a:lnTo>
                    <a:pt x="10" y="222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10"/>
                  </a:lnTo>
                  <a:lnTo>
                    <a:pt x="4" y="202"/>
                  </a:lnTo>
                  <a:lnTo>
                    <a:pt x="4" y="194"/>
                  </a:lnTo>
                  <a:lnTo>
                    <a:pt x="4" y="188"/>
                  </a:lnTo>
                  <a:lnTo>
                    <a:pt x="6" y="174"/>
                  </a:lnTo>
                  <a:lnTo>
                    <a:pt x="10" y="162"/>
                  </a:lnTo>
                  <a:lnTo>
                    <a:pt x="14" y="152"/>
                  </a:lnTo>
                  <a:lnTo>
                    <a:pt x="20" y="142"/>
                  </a:lnTo>
                  <a:lnTo>
                    <a:pt x="26" y="132"/>
                  </a:lnTo>
                  <a:lnTo>
                    <a:pt x="32" y="122"/>
                  </a:lnTo>
                  <a:lnTo>
                    <a:pt x="36" y="112"/>
                  </a:lnTo>
                  <a:lnTo>
                    <a:pt x="36" y="100"/>
                  </a:lnTo>
                  <a:lnTo>
                    <a:pt x="34" y="90"/>
                  </a:lnTo>
                  <a:lnTo>
                    <a:pt x="30" y="80"/>
                  </a:lnTo>
                  <a:lnTo>
                    <a:pt x="26" y="72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6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36"/>
                  </a:lnTo>
                  <a:lnTo>
                    <a:pt x="24" y="26"/>
                  </a:lnTo>
                  <a:lnTo>
                    <a:pt x="16" y="0"/>
                  </a:lnTo>
                  <a:lnTo>
                    <a:pt x="84" y="0"/>
                  </a:lnTo>
                  <a:lnTo>
                    <a:pt x="84" y="14"/>
                  </a:lnTo>
                  <a:lnTo>
                    <a:pt x="90" y="26"/>
                  </a:lnTo>
                  <a:lnTo>
                    <a:pt x="98" y="36"/>
                  </a:lnTo>
                  <a:lnTo>
                    <a:pt x="102" y="38"/>
                  </a:lnTo>
                  <a:lnTo>
                    <a:pt x="106" y="38"/>
                  </a:lnTo>
                  <a:lnTo>
                    <a:pt x="118" y="38"/>
                  </a:lnTo>
                  <a:lnTo>
                    <a:pt x="126" y="38"/>
                  </a:lnTo>
                  <a:lnTo>
                    <a:pt x="130" y="36"/>
                  </a:lnTo>
                  <a:lnTo>
                    <a:pt x="132" y="30"/>
                  </a:lnTo>
                  <a:lnTo>
                    <a:pt x="132" y="22"/>
                  </a:lnTo>
                  <a:lnTo>
                    <a:pt x="153" y="22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63" y="28"/>
                  </a:lnTo>
                  <a:lnTo>
                    <a:pt x="171" y="28"/>
                  </a:lnTo>
                  <a:lnTo>
                    <a:pt x="177" y="26"/>
                  </a:lnTo>
                  <a:lnTo>
                    <a:pt x="179" y="50"/>
                  </a:lnTo>
                  <a:lnTo>
                    <a:pt x="177" y="74"/>
                  </a:lnTo>
                  <a:lnTo>
                    <a:pt x="177" y="78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3" y="92"/>
                  </a:lnTo>
                  <a:lnTo>
                    <a:pt x="181" y="100"/>
                  </a:lnTo>
                  <a:lnTo>
                    <a:pt x="189" y="102"/>
                  </a:lnTo>
                  <a:lnTo>
                    <a:pt x="193" y="102"/>
                  </a:lnTo>
                  <a:lnTo>
                    <a:pt x="197" y="100"/>
                  </a:lnTo>
                  <a:lnTo>
                    <a:pt x="205" y="100"/>
                  </a:lnTo>
                  <a:lnTo>
                    <a:pt x="211" y="100"/>
                  </a:lnTo>
                  <a:lnTo>
                    <a:pt x="211" y="132"/>
                  </a:lnTo>
                  <a:lnTo>
                    <a:pt x="209" y="136"/>
                  </a:lnTo>
                  <a:lnTo>
                    <a:pt x="205" y="138"/>
                  </a:lnTo>
                  <a:lnTo>
                    <a:pt x="203" y="138"/>
                  </a:lnTo>
                  <a:lnTo>
                    <a:pt x="177" y="138"/>
                  </a:lnTo>
                  <a:lnTo>
                    <a:pt x="177" y="206"/>
                  </a:lnTo>
                  <a:lnTo>
                    <a:pt x="195" y="226"/>
                  </a:lnTo>
                  <a:lnTo>
                    <a:pt x="195" y="2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2" name="Freeform 136"/>
            <p:cNvSpPr>
              <a:spLocks noChangeAspect="1"/>
            </p:cNvSpPr>
            <p:nvPr/>
          </p:nvSpPr>
          <p:spPr bwMode="auto">
            <a:xfrm>
              <a:off x="2876" y="2941"/>
              <a:ext cx="163" cy="195"/>
            </a:xfrm>
            <a:custGeom>
              <a:avLst/>
              <a:gdLst>
                <a:gd name="T0" fmla="*/ 195 w 159"/>
                <a:gd name="T1" fmla="*/ 6 h 180"/>
                <a:gd name="T2" fmla="*/ 195 w 159"/>
                <a:gd name="T3" fmla="*/ 78 h 180"/>
                <a:gd name="T4" fmla="*/ 201 w 159"/>
                <a:gd name="T5" fmla="*/ 127 h 180"/>
                <a:gd name="T6" fmla="*/ 205 w 159"/>
                <a:gd name="T7" fmla="*/ 163 h 180"/>
                <a:gd name="T8" fmla="*/ 207 w 159"/>
                <a:gd name="T9" fmla="*/ 177 h 180"/>
                <a:gd name="T10" fmla="*/ 205 w 159"/>
                <a:gd name="T11" fmla="*/ 192 h 180"/>
                <a:gd name="T12" fmla="*/ 207 w 159"/>
                <a:gd name="T13" fmla="*/ 225 h 180"/>
                <a:gd name="T14" fmla="*/ 215 w 159"/>
                <a:gd name="T15" fmla="*/ 271 h 180"/>
                <a:gd name="T16" fmla="*/ 228 w 159"/>
                <a:gd name="T17" fmla="*/ 319 h 180"/>
                <a:gd name="T18" fmla="*/ 245 w 159"/>
                <a:gd name="T19" fmla="*/ 366 h 180"/>
                <a:gd name="T20" fmla="*/ 252 w 159"/>
                <a:gd name="T21" fmla="*/ 396 h 180"/>
                <a:gd name="T22" fmla="*/ 257 w 159"/>
                <a:gd name="T23" fmla="*/ 463 h 180"/>
                <a:gd name="T24" fmla="*/ 262 w 159"/>
                <a:gd name="T25" fmla="*/ 546 h 180"/>
                <a:gd name="T26" fmla="*/ 262 w 159"/>
                <a:gd name="T27" fmla="*/ 592 h 180"/>
                <a:gd name="T28" fmla="*/ 270 w 159"/>
                <a:gd name="T29" fmla="*/ 607 h 180"/>
                <a:gd name="T30" fmla="*/ 282 w 159"/>
                <a:gd name="T31" fmla="*/ 638 h 180"/>
                <a:gd name="T32" fmla="*/ 289 w 159"/>
                <a:gd name="T33" fmla="*/ 641 h 180"/>
                <a:gd name="T34" fmla="*/ 296 w 159"/>
                <a:gd name="T35" fmla="*/ 641 h 180"/>
                <a:gd name="T36" fmla="*/ 303 w 159"/>
                <a:gd name="T37" fmla="*/ 692 h 180"/>
                <a:gd name="T38" fmla="*/ 289 w 159"/>
                <a:gd name="T39" fmla="*/ 720 h 180"/>
                <a:gd name="T40" fmla="*/ 277 w 159"/>
                <a:gd name="T41" fmla="*/ 752 h 180"/>
                <a:gd name="T42" fmla="*/ 257 w 159"/>
                <a:gd name="T43" fmla="*/ 879 h 180"/>
                <a:gd name="T44" fmla="*/ 238 w 159"/>
                <a:gd name="T45" fmla="*/ 963 h 180"/>
                <a:gd name="T46" fmla="*/ 217 w 159"/>
                <a:gd name="T47" fmla="*/ 1063 h 180"/>
                <a:gd name="T48" fmla="*/ 211 w 159"/>
                <a:gd name="T49" fmla="*/ 1069 h 180"/>
                <a:gd name="T50" fmla="*/ 205 w 159"/>
                <a:gd name="T51" fmla="*/ 1077 h 180"/>
                <a:gd name="T52" fmla="*/ 201 w 159"/>
                <a:gd name="T53" fmla="*/ 1117 h 180"/>
                <a:gd name="T54" fmla="*/ 195 w 159"/>
                <a:gd name="T55" fmla="*/ 1141 h 180"/>
                <a:gd name="T56" fmla="*/ 190 w 159"/>
                <a:gd name="T57" fmla="*/ 1181 h 180"/>
                <a:gd name="T58" fmla="*/ 180 w 159"/>
                <a:gd name="T59" fmla="*/ 1236 h 180"/>
                <a:gd name="T60" fmla="*/ 172 w 159"/>
                <a:gd name="T61" fmla="*/ 1261 h 180"/>
                <a:gd name="T62" fmla="*/ 156 w 159"/>
                <a:gd name="T63" fmla="*/ 1279 h 180"/>
                <a:gd name="T64" fmla="*/ 144 w 159"/>
                <a:gd name="T65" fmla="*/ 1261 h 180"/>
                <a:gd name="T66" fmla="*/ 137 w 159"/>
                <a:gd name="T67" fmla="*/ 1236 h 180"/>
                <a:gd name="T68" fmla="*/ 128 w 159"/>
                <a:gd name="T69" fmla="*/ 1210 h 180"/>
                <a:gd name="T70" fmla="*/ 119 w 159"/>
                <a:gd name="T71" fmla="*/ 1181 h 180"/>
                <a:gd name="T72" fmla="*/ 103 w 159"/>
                <a:gd name="T73" fmla="*/ 1217 h 180"/>
                <a:gd name="T74" fmla="*/ 86 w 159"/>
                <a:gd name="T75" fmla="*/ 1305 h 180"/>
                <a:gd name="T76" fmla="*/ 70 w 159"/>
                <a:gd name="T77" fmla="*/ 1400 h 180"/>
                <a:gd name="T78" fmla="*/ 57 w 159"/>
                <a:gd name="T79" fmla="*/ 1437 h 180"/>
                <a:gd name="T80" fmla="*/ 12 w 159"/>
                <a:gd name="T81" fmla="*/ 1437 h 180"/>
                <a:gd name="T82" fmla="*/ 14 w 159"/>
                <a:gd name="T83" fmla="*/ 1369 h 180"/>
                <a:gd name="T84" fmla="*/ 16 w 159"/>
                <a:gd name="T85" fmla="*/ 1312 h 180"/>
                <a:gd name="T86" fmla="*/ 16 w 159"/>
                <a:gd name="T87" fmla="*/ 1261 h 180"/>
                <a:gd name="T88" fmla="*/ 14 w 159"/>
                <a:gd name="T89" fmla="*/ 1236 h 180"/>
                <a:gd name="T90" fmla="*/ 6 w 159"/>
                <a:gd name="T91" fmla="*/ 1155 h 180"/>
                <a:gd name="T92" fmla="*/ 0 w 159"/>
                <a:gd name="T93" fmla="*/ 1141 h 180"/>
                <a:gd name="T94" fmla="*/ 0 w 159"/>
                <a:gd name="T95" fmla="*/ 666 h 180"/>
                <a:gd name="T96" fmla="*/ 47 w 159"/>
                <a:gd name="T97" fmla="*/ 666 h 180"/>
                <a:gd name="T98" fmla="*/ 47 w 159"/>
                <a:gd name="T99" fmla="*/ 92 h 180"/>
                <a:gd name="T100" fmla="*/ 82 w 159"/>
                <a:gd name="T101" fmla="*/ 78 h 180"/>
                <a:gd name="T102" fmla="*/ 125 w 159"/>
                <a:gd name="T103" fmla="*/ 6 h 180"/>
                <a:gd name="T104" fmla="*/ 131 w 159"/>
                <a:gd name="T105" fmla="*/ 108 h 180"/>
                <a:gd name="T106" fmla="*/ 156 w 159"/>
                <a:gd name="T107" fmla="*/ 6 h 180"/>
                <a:gd name="T108" fmla="*/ 168 w 159"/>
                <a:gd name="T109" fmla="*/ 2 h 180"/>
                <a:gd name="T110" fmla="*/ 180 w 159"/>
                <a:gd name="T111" fmla="*/ 0 h 180"/>
                <a:gd name="T112" fmla="*/ 190 w 159"/>
                <a:gd name="T113" fmla="*/ 2 h 180"/>
                <a:gd name="T114" fmla="*/ 195 w 159"/>
                <a:gd name="T115" fmla="*/ 0 h 180"/>
                <a:gd name="T116" fmla="*/ 195 w 159"/>
                <a:gd name="T117" fmla="*/ 4 h 180"/>
                <a:gd name="T118" fmla="*/ 195 w 159"/>
                <a:gd name="T119" fmla="*/ 6 h 1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9"/>
                <a:gd name="T181" fmla="*/ 0 h 180"/>
                <a:gd name="T182" fmla="*/ 159 w 159"/>
                <a:gd name="T183" fmla="*/ 180 h 18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9" h="180">
                  <a:moveTo>
                    <a:pt x="101" y="6"/>
                  </a:moveTo>
                  <a:lnTo>
                    <a:pt x="101" y="10"/>
                  </a:lnTo>
                  <a:lnTo>
                    <a:pt x="105" y="16"/>
                  </a:lnTo>
                  <a:lnTo>
                    <a:pt x="107" y="20"/>
                  </a:lnTo>
                  <a:lnTo>
                    <a:pt x="109" y="22"/>
                  </a:lnTo>
                  <a:lnTo>
                    <a:pt x="107" y="24"/>
                  </a:lnTo>
                  <a:lnTo>
                    <a:pt x="109" y="28"/>
                  </a:lnTo>
                  <a:lnTo>
                    <a:pt x="113" y="34"/>
                  </a:lnTo>
                  <a:lnTo>
                    <a:pt x="121" y="40"/>
                  </a:lnTo>
                  <a:lnTo>
                    <a:pt x="129" y="46"/>
                  </a:lnTo>
                  <a:lnTo>
                    <a:pt x="133" y="50"/>
                  </a:lnTo>
                  <a:lnTo>
                    <a:pt x="135" y="56"/>
                  </a:lnTo>
                  <a:lnTo>
                    <a:pt x="137" y="68"/>
                  </a:lnTo>
                  <a:lnTo>
                    <a:pt x="137" y="74"/>
                  </a:lnTo>
                  <a:lnTo>
                    <a:pt x="141" y="76"/>
                  </a:lnTo>
                  <a:lnTo>
                    <a:pt x="147" y="78"/>
                  </a:lnTo>
                  <a:lnTo>
                    <a:pt x="151" y="80"/>
                  </a:lnTo>
                  <a:lnTo>
                    <a:pt x="155" y="80"/>
                  </a:lnTo>
                  <a:lnTo>
                    <a:pt x="159" y="86"/>
                  </a:lnTo>
                  <a:lnTo>
                    <a:pt x="151" y="90"/>
                  </a:lnTo>
                  <a:lnTo>
                    <a:pt x="145" y="94"/>
                  </a:lnTo>
                  <a:lnTo>
                    <a:pt x="135" y="108"/>
                  </a:lnTo>
                  <a:lnTo>
                    <a:pt x="125" y="120"/>
                  </a:lnTo>
                  <a:lnTo>
                    <a:pt x="115" y="132"/>
                  </a:lnTo>
                  <a:lnTo>
                    <a:pt x="111" y="134"/>
                  </a:lnTo>
                  <a:lnTo>
                    <a:pt x="107" y="136"/>
                  </a:lnTo>
                  <a:lnTo>
                    <a:pt x="105" y="138"/>
                  </a:lnTo>
                  <a:lnTo>
                    <a:pt x="101" y="142"/>
                  </a:lnTo>
                  <a:lnTo>
                    <a:pt x="99" y="148"/>
                  </a:lnTo>
                  <a:lnTo>
                    <a:pt x="95" y="154"/>
                  </a:lnTo>
                  <a:lnTo>
                    <a:pt x="91" y="158"/>
                  </a:lnTo>
                  <a:lnTo>
                    <a:pt x="83" y="160"/>
                  </a:lnTo>
                  <a:lnTo>
                    <a:pt x="77" y="158"/>
                  </a:lnTo>
                  <a:lnTo>
                    <a:pt x="73" y="154"/>
                  </a:lnTo>
                  <a:lnTo>
                    <a:pt x="67" y="150"/>
                  </a:lnTo>
                  <a:lnTo>
                    <a:pt x="61" y="148"/>
                  </a:lnTo>
                  <a:lnTo>
                    <a:pt x="55" y="152"/>
                  </a:lnTo>
                  <a:lnTo>
                    <a:pt x="47" y="162"/>
                  </a:lnTo>
                  <a:lnTo>
                    <a:pt x="39" y="174"/>
                  </a:lnTo>
                  <a:lnTo>
                    <a:pt x="31" y="180"/>
                  </a:lnTo>
                  <a:lnTo>
                    <a:pt x="12" y="180"/>
                  </a:lnTo>
                  <a:lnTo>
                    <a:pt x="14" y="172"/>
                  </a:lnTo>
                  <a:lnTo>
                    <a:pt x="16" y="164"/>
                  </a:lnTo>
                  <a:lnTo>
                    <a:pt x="16" y="158"/>
                  </a:lnTo>
                  <a:lnTo>
                    <a:pt x="14" y="154"/>
                  </a:lnTo>
                  <a:lnTo>
                    <a:pt x="6" y="144"/>
                  </a:lnTo>
                  <a:lnTo>
                    <a:pt x="0" y="142"/>
                  </a:lnTo>
                  <a:lnTo>
                    <a:pt x="0" y="84"/>
                  </a:lnTo>
                  <a:lnTo>
                    <a:pt x="21" y="84"/>
                  </a:lnTo>
                  <a:lnTo>
                    <a:pt x="21" y="12"/>
                  </a:lnTo>
                  <a:lnTo>
                    <a:pt x="45" y="10"/>
                  </a:lnTo>
                  <a:lnTo>
                    <a:pt x="65" y="6"/>
                  </a:lnTo>
                  <a:lnTo>
                    <a:pt x="69" y="14"/>
                  </a:lnTo>
                  <a:lnTo>
                    <a:pt x="83" y="6"/>
                  </a:lnTo>
                  <a:lnTo>
                    <a:pt x="89" y="2"/>
                  </a:lnTo>
                  <a:lnTo>
                    <a:pt x="95" y="0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1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3" name="Freeform 137"/>
            <p:cNvSpPr>
              <a:spLocks noChangeAspect="1"/>
            </p:cNvSpPr>
            <p:nvPr/>
          </p:nvSpPr>
          <p:spPr bwMode="auto">
            <a:xfrm>
              <a:off x="2281" y="2296"/>
              <a:ext cx="121" cy="112"/>
            </a:xfrm>
            <a:custGeom>
              <a:avLst/>
              <a:gdLst>
                <a:gd name="T0" fmla="*/ 61 w 118"/>
                <a:gd name="T1" fmla="*/ 439 h 104"/>
                <a:gd name="T2" fmla="*/ 85 w 118"/>
                <a:gd name="T3" fmla="*/ 353 h 104"/>
                <a:gd name="T4" fmla="*/ 118 w 118"/>
                <a:gd name="T5" fmla="*/ 353 h 104"/>
                <a:gd name="T6" fmla="*/ 127 w 118"/>
                <a:gd name="T7" fmla="*/ 401 h 104"/>
                <a:gd name="T8" fmla="*/ 133 w 118"/>
                <a:gd name="T9" fmla="*/ 509 h 104"/>
                <a:gd name="T10" fmla="*/ 147 w 118"/>
                <a:gd name="T11" fmla="*/ 559 h 104"/>
                <a:gd name="T12" fmla="*/ 171 w 118"/>
                <a:gd name="T13" fmla="*/ 582 h 104"/>
                <a:gd name="T14" fmla="*/ 175 w 118"/>
                <a:gd name="T15" fmla="*/ 698 h 104"/>
                <a:gd name="T16" fmla="*/ 198 w 118"/>
                <a:gd name="T17" fmla="*/ 727 h 104"/>
                <a:gd name="T18" fmla="*/ 204 w 118"/>
                <a:gd name="T19" fmla="*/ 698 h 104"/>
                <a:gd name="T20" fmla="*/ 214 w 118"/>
                <a:gd name="T21" fmla="*/ 677 h 104"/>
                <a:gd name="T22" fmla="*/ 218 w 118"/>
                <a:gd name="T23" fmla="*/ 602 h 104"/>
                <a:gd name="T24" fmla="*/ 210 w 118"/>
                <a:gd name="T25" fmla="*/ 582 h 104"/>
                <a:gd name="T26" fmla="*/ 218 w 118"/>
                <a:gd name="T27" fmla="*/ 548 h 104"/>
                <a:gd name="T28" fmla="*/ 220 w 118"/>
                <a:gd name="T29" fmla="*/ 509 h 104"/>
                <a:gd name="T30" fmla="*/ 214 w 118"/>
                <a:gd name="T31" fmla="*/ 380 h 104"/>
                <a:gd name="T32" fmla="*/ 218 w 118"/>
                <a:gd name="T33" fmla="*/ 328 h 104"/>
                <a:gd name="T34" fmla="*/ 214 w 118"/>
                <a:gd name="T35" fmla="*/ 320 h 104"/>
                <a:gd name="T36" fmla="*/ 200 w 118"/>
                <a:gd name="T37" fmla="*/ 190 h 104"/>
                <a:gd name="T38" fmla="*/ 184 w 118"/>
                <a:gd name="T39" fmla="*/ 58 h 104"/>
                <a:gd name="T40" fmla="*/ 167 w 118"/>
                <a:gd name="T41" fmla="*/ 58 h 104"/>
                <a:gd name="T42" fmla="*/ 147 w 118"/>
                <a:gd name="T43" fmla="*/ 67 h 104"/>
                <a:gd name="T44" fmla="*/ 102 w 118"/>
                <a:gd name="T45" fmla="*/ 6 h 104"/>
                <a:gd name="T46" fmla="*/ 81 w 118"/>
                <a:gd name="T47" fmla="*/ 58 h 104"/>
                <a:gd name="T48" fmla="*/ 58 w 118"/>
                <a:gd name="T49" fmla="*/ 4 h 104"/>
                <a:gd name="T50" fmla="*/ 18 w 118"/>
                <a:gd name="T51" fmla="*/ 0 h 104"/>
                <a:gd name="T52" fmla="*/ 18 w 118"/>
                <a:gd name="T53" fmla="*/ 58 h 104"/>
                <a:gd name="T54" fmla="*/ 16 w 118"/>
                <a:gd name="T55" fmla="*/ 78 h 104"/>
                <a:gd name="T56" fmla="*/ 18 w 118"/>
                <a:gd name="T57" fmla="*/ 121 h 104"/>
                <a:gd name="T58" fmla="*/ 8 w 118"/>
                <a:gd name="T59" fmla="*/ 151 h 104"/>
                <a:gd name="T60" fmla="*/ 0 w 118"/>
                <a:gd name="T61" fmla="*/ 163 h 104"/>
                <a:gd name="T62" fmla="*/ 50 w 118"/>
                <a:gd name="T63" fmla="*/ 380 h 1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8"/>
                <a:gd name="T97" fmla="*/ 0 h 104"/>
                <a:gd name="T98" fmla="*/ 118 w 118"/>
                <a:gd name="T99" fmla="*/ 104 h 1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8" h="104">
                  <a:moveTo>
                    <a:pt x="30" y="70"/>
                  </a:moveTo>
                  <a:lnTo>
                    <a:pt x="34" y="64"/>
                  </a:lnTo>
                  <a:lnTo>
                    <a:pt x="40" y="58"/>
                  </a:lnTo>
                  <a:lnTo>
                    <a:pt x="46" y="52"/>
                  </a:lnTo>
                  <a:lnTo>
                    <a:pt x="54" y="50"/>
                  </a:lnTo>
                  <a:lnTo>
                    <a:pt x="60" y="52"/>
                  </a:lnTo>
                  <a:lnTo>
                    <a:pt x="64" y="54"/>
                  </a:lnTo>
                  <a:lnTo>
                    <a:pt x="66" y="58"/>
                  </a:lnTo>
                  <a:lnTo>
                    <a:pt x="68" y="64"/>
                  </a:lnTo>
                  <a:lnTo>
                    <a:pt x="70" y="74"/>
                  </a:lnTo>
                  <a:lnTo>
                    <a:pt x="74" y="84"/>
                  </a:lnTo>
                  <a:lnTo>
                    <a:pt x="78" y="82"/>
                  </a:lnTo>
                  <a:lnTo>
                    <a:pt x="82" y="80"/>
                  </a:lnTo>
                  <a:lnTo>
                    <a:pt x="90" y="84"/>
                  </a:lnTo>
                  <a:lnTo>
                    <a:pt x="90" y="96"/>
                  </a:lnTo>
                  <a:lnTo>
                    <a:pt x="92" y="102"/>
                  </a:lnTo>
                  <a:lnTo>
                    <a:pt x="96" y="104"/>
                  </a:lnTo>
                  <a:lnTo>
                    <a:pt x="102" y="10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08" y="102"/>
                  </a:lnTo>
                  <a:lnTo>
                    <a:pt x="112" y="98"/>
                  </a:lnTo>
                  <a:lnTo>
                    <a:pt x="114" y="90"/>
                  </a:lnTo>
                  <a:lnTo>
                    <a:pt x="114" y="88"/>
                  </a:lnTo>
                  <a:lnTo>
                    <a:pt x="112" y="86"/>
                  </a:lnTo>
                  <a:lnTo>
                    <a:pt x="110" y="84"/>
                  </a:lnTo>
                  <a:lnTo>
                    <a:pt x="110" y="82"/>
                  </a:lnTo>
                  <a:lnTo>
                    <a:pt x="114" y="80"/>
                  </a:lnTo>
                  <a:lnTo>
                    <a:pt x="118" y="78"/>
                  </a:lnTo>
                  <a:lnTo>
                    <a:pt x="116" y="74"/>
                  </a:lnTo>
                  <a:lnTo>
                    <a:pt x="114" y="68"/>
                  </a:lnTo>
                  <a:lnTo>
                    <a:pt x="112" y="56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8" y="48"/>
                  </a:lnTo>
                  <a:lnTo>
                    <a:pt x="112" y="46"/>
                  </a:lnTo>
                  <a:lnTo>
                    <a:pt x="108" y="42"/>
                  </a:lnTo>
                  <a:lnTo>
                    <a:pt x="104" y="28"/>
                  </a:lnTo>
                  <a:lnTo>
                    <a:pt x="100" y="14"/>
                  </a:lnTo>
                  <a:lnTo>
                    <a:pt x="96" y="8"/>
                  </a:lnTo>
                  <a:lnTo>
                    <a:pt x="90" y="6"/>
                  </a:lnTo>
                  <a:lnTo>
                    <a:pt x="88" y="8"/>
                  </a:lnTo>
                  <a:lnTo>
                    <a:pt x="86" y="10"/>
                  </a:lnTo>
                  <a:lnTo>
                    <a:pt x="78" y="10"/>
                  </a:lnTo>
                  <a:lnTo>
                    <a:pt x="64" y="8"/>
                  </a:lnTo>
                  <a:lnTo>
                    <a:pt x="54" y="6"/>
                  </a:lnTo>
                  <a:lnTo>
                    <a:pt x="50" y="6"/>
                  </a:lnTo>
                  <a:lnTo>
                    <a:pt x="44" y="8"/>
                  </a:lnTo>
                  <a:lnTo>
                    <a:pt x="38" y="6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16" y="46"/>
                  </a:lnTo>
                  <a:lnTo>
                    <a:pt x="24" y="56"/>
                  </a:lnTo>
                  <a:lnTo>
                    <a:pt x="30" y="7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4" name="Freeform 138"/>
            <p:cNvSpPr>
              <a:spLocks noChangeAspect="1"/>
            </p:cNvSpPr>
            <p:nvPr/>
          </p:nvSpPr>
          <p:spPr bwMode="auto">
            <a:xfrm>
              <a:off x="2336" y="2383"/>
              <a:ext cx="72" cy="83"/>
            </a:xfrm>
            <a:custGeom>
              <a:avLst/>
              <a:gdLst>
                <a:gd name="T0" fmla="*/ 140 w 70"/>
                <a:gd name="T1" fmla="*/ 748 h 76"/>
                <a:gd name="T2" fmla="*/ 124 w 70"/>
                <a:gd name="T3" fmla="*/ 740 h 76"/>
                <a:gd name="T4" fmla="*/ 115 w 70"/>
                <a:gd name="T5" fmla="*/ 685 h 76"/>
                <a:gd name="T6" fmla="*/ 87 w 70"/>
                <a:gd name="T7" fmla="*/ 594 h 76"/>
                <a:gd name="T8" fmla="*/ 50 w 70"/>
                <a:gd name="T9" fmla="*/ 456 h 76"/>
                <a:gd name="T10" fmla="*/ 2 w 70"/>
                <a:gd name="T11" fmla="*/ 321 h 76"/>
                <a:gd name="T12" fmla="*/ 0 w 70"/>
                <a:gd name="T13" fmla="*/ 298 h 76"/>
                <a:gd name="T14" fmla="*/ 6 w 70"/>
                <a:gd name="T15" fmla="*/ 257 h 76"/>
                <a:gd name="T16" fmla="*/ 12 w 70"/>
                <a:gd name="T17" fmla="*/ 197 h 76"/>
                <a:gd name="T18" fmla="*/ 16 w 70"/>
                <a:gd name="T19" fmla="*/ 133 h 76"/>
                <a:gd name="T20" fmla="*/ 44 w 70"/>
                <a:gd name="T21" fmla="*/ 79 h 76"/>
                <a:gd name="T22" fmla="*/ 46 w 70"/>
                <a:gd name="T23" fmla="*/ 4 h 76"/>
                <a:gd name="T24" fmla="*/ 50 w 70"/>
                <a:gd name="T25" fmla="*/ 2 h 76"/>
                <a:gd name="T26" fmla="*/ 55 w 70"/>
                <a:gd name="T27" fmla="*/ 0 h 76"/>
                <a:gd name="T28" fmla="*/ 71 w 70"/>
                <a:gd name="T29" fmla="*/ 4 h 76"/>
                <a:gd name="T30" fmla="*/ 71 w 70"/>
                <a:gd name="T31" fmla="*/ 158 h 76"/>
                <a:gd name="T32" fmla="*/ 75 w 70"/>
                <a:gd name="T33" fmla="*/ 215 h 76"/>
                <a:gd name="T34" fmla="*/ 83 w 70"/>
                <a:gd name="T35" fmla="*/ 235 h 76"/>
                <a:gd name="T36" fmla="*/ 98 w 70"/>
                <a:gd name="T37" fmla="*/ 235 h 76"/>
                <a:gd name="T38" fmla="*/ 98 w 70"/>
                <a:gd name="T39" fmla="*/ 215 h 76"/>
                <a:gd name="T40" fmla="*/ 110 w 70"/>
                <a:gd name="T41" fmla="*/ 215 h 76"/>
                <a:gd name="T42" fmla="*/ 115 w 70"/>
                <a:gd name="T43" fmla="*/ 257 h 76"/>
                <a:gd name="T44" fmla="*/ 118 w 70"/>
                <a:gd name="T45" fmla="*/ 298 h 76"/>
                <a:gd name="T46" fmla="*/ 115 w 70"/>
                <a:gd name="T47" fmla="*/ 355 h 76"/>
                <a:gd name="T48" fmla="*/ 115 w 70"/>
                <a:gd name="T49" fmla="*/ 400 h 76"/>
                <a:gd name="T50" fmla="*/ 118 w 70"/>
                <a:gd name="T51" fmla="*/ 437 h 76"/>
                <a:gd name="T52" fmla="*/ 128 w 70"/>
                <a:gd name="T53" fmla="*/ 477 h 76"/>
                <a:gd name="T54" fmla="*/ 140 w 70"/>
                <a:gd name="T55" fmla="*/ 521 h 76"/>
                <a:gd name="T56" fmla="*/ 144 w 70"/>
                <a:gd name="T57" fmla="*/ 553 h 76"/>
                <a:gd name="T58" fmla="*/ 144 w 70"/>
                <a:gd name="T59" fmla="*/ 571 h 76"/>
                <a:gd name="T60" fmla="*/ 136 w 70"/>
                <a:gd name="T61" fmla="*/ 748 h 76"/>
                <a:gd name="T62" fmla="*/ 140 w 70"/>
                <a:gd name="T63" fmla="*/ 748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0"/>
                <a:gd name="T97" fmla="*/ 0 h 76"/>
                <a:gd name="T98" fmla="*/ 70 w 70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0" h="76">
                  <a:moveTo>
                    <a:pt x="68" y="76"/>
                  </a:moveTo>
                  <a:lnTo>
                    <a:pt x="60" y="74"/>
                  </a:lnTo>
                  <a:lnTo>
                    <a:pt x="54" y="70"/>
                  </a:lnTo>
                  <a:lnTo>
                    <a:pt x="44" y="60"/>
                  </a:lnTo>
                  <a:lnTo>
                    <a:pt x="24" y="46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6" y="26"/>
                  </a:lnTo>
                  <a:lnTo>
                    <a:pt x="12" y="20"/>
                  </a:lnTo>
                  <a:lnTo>
                    <a:pt x="16" y="14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6" y="4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52" y="22"/>
                  </a:lnTo>
                  <a:lnTo>
                    <a:pt x="54" y="26"/>
                  </a:lnTo>
                  <a:lnTo>
                    <a:pt x="56" y="30"/>
                  </a:lnTo>
                  <a:lnTo>
                    <a:pt x="54" y="36"/>
                  </a:lnTo>
                  <a:lnTo>
                    <a:pt x="54" y="40"/>
                  </a:lnTo>
                  <a:lnTo>
                    <a:pt x="56" y="44"/>
                  </a:lnTo>
                  <a:lnTo>
                    <a:pt x="62" y="48"/>
                  </a:lnTo>
                  <a:lnTo>
                    <a:pt x="68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6" y="76"/>
                  </a:lnTo>
                  <a:lnTo>
                    <a:pt x="68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5" name="Freeform 139"/>
            <p:cNvSpPr>
              <a:spLocks noChangeAspect="1"/>
            </p:cNvSpPr>
            <p:nvPr/>
          </p:nvSpPr>
          <p:spPr bwMode="auto">
            <a:xfrm>
              <a:off x="2439" y="2244"/>
              <a:ext cx="134" cy="114"/>
            </a:xfrm>
            <a:custGeom>
              <a:avLst/>
              <a:gdLst>
                <a:gd name="T0" fmla="*/ 193 w 132"/>
                <a:gd name="T1" fmla="*/ 351 h 106"/>
                <a:gd name="T2" fmla="*/ 187 w 132"/>
                <a:gd name="T3" fmla="*/ 326 h 106"/>
                <a:gd name="T4" fmla="*/ 178 w 132"/>
                <a:gd name="T5" fmla="*/ 304 h 106"/>
                <a:gd name="T6" fmla="*/ 169 w 132"/>
                <a:gd name="T7" fmla="*/ 304 h 106"/>
                <a:gd name="T8" fmla="*/ 164 w 132"/>
                <a:gd name="T9" fmla="*/ 282 h 106"/>
                <a:gd name="T10" fmla="*/ 164 w 132"/>
                <a:gd name="T11" fmla="*/ 251 h 106"/>
                <a:gd name="T12" fmla="*/ 164 w 132"/>
                <a:gd name="T13" fmla="*/ 228 h 106"/>
                <a:gd name="T14" fmla="*/ 164 w 132"/>
                <a:gd name="T15" fmla="*/ 183 h 106"/>
                <a:gd name="T16" fmla="*/ 162 w 132"/>
                <a:gd name="T17" fmla="*/ 158 h 106"/>
                <a:gd name="T18" fmla="*/ 158 w 132"/>
                <a:gd name="T19" fmla="*/ 137 h 106"/>
                <a:gd name="T20" fmla="*/ 152 w 132"/>
                <a:gd name="T21" fmla="*/ 118 h 106"/>
                <a:gd name="T22" fmla="*/ 144 w 132"/>
                <a:gd name="T23" fmla="*/ 76 h 106"/>
                <a:gd name="T24" fmla="*/ 144 w 132"/>
                <a:gd name="T25" fmla="*/ 0 h 106"/>
                <a:gd name="T26" fmla="*/ 98 w 132"/>
                <a:gd name="T27" fmla="*/ 57 h 106"/>
                <a:gd name="T28" fmla="*/ 76 w 132"/>
                <a:gd name="T29" fmla="*/ 102 h 106"/>
                <a:gd name="T30" fmla="*/ 72 w 132"/>
                <a:gd name="T31" fmla="*/ 118 h 106"/>
                <a:gd name="T32" fmla="*/ 70 w 132"/>
                <a:gd name="T33" fmla="*/ 137 h 106"/>
                <a:gd name="T34" fmla="*/ 66 w 132"/>
                <a:gd name="T35" fmla="*/ 170 h 106"/>
                <a:gd name="T36" fmla="*/ 62 w 132"/>
                <a:gd name="T37" fmla="*/ 212 h 106"/>
                <a:gd name="T38" fmla="*/ 60 w 132"/>
                <a:gd name="T39" fmla="*/ 228 h 106"/>
                <a:gd name="T40" fmla="*/ 30 w 132"/>
                <a:gd name="T41" fmla="*/ 228 h 106"/>
                <a:gd name="T42" fmla="*/ 22 w 132"/>
                <a:gd name="T43" fmla="*/ 212 h 106"/>
                <a:gd name="T44" fmla="*/ 22 w 132"/>
                <a:gd name="T45" fmla="*/ 290 h 106"/>
                <a:gd name="T46" fmla="*/ 22 w 132"/>
                <a:gd name="T47" fmla="*/ 330 h 106"/>
                <a:gd name="T48" fmla="*/ 20 w 132"/>
                <a:gd name="T49" fmla="*/ 355 h 106"/>
                <a:gd name="T50" fmla="*/ 12 w 132"/>
                <a:gd name="T51" fmla="*/ 382 h 106"/>
                <a:gd name="T52" fmla="*/ 6 w 132"/>
                <a:gd name="T53" fmla="*/ 424 h 106"/>
                <a:gd name="T54" fmla="*/ 4 w 132"/>
                <a:gd name="T55" fmla="*/ 448 h 106"/>
                <a:gd name="T56" fmla="*/ 4 w 132"/>
                <a:gd name="T57" fmla="*/ 475 h 106"/>
                <a:gd name="T58" fmla="*/ 2 w 132"/>
                <a:gd name="T59" fmla="*/ 527 h 106"/>
                <a:gd name="T60" fmla="*/ 0 w 132"/>
                <a:gd name="T61" fmla="*/ 567 h 106"/>
                <a:gd name="T62" fmla="*/ 4 w 132"/>
                <a:gd name="T63" fmla="*/ 610 h 106"/>
                <a:gd name="T64" fmla="*/ 8 w 132"/>
                <a:gd name="T65" fmla="*/ 644 h 106"/>
                <a:gd name="T66" fmla="*/ 14 w 132"/>
                <a:gd name="T67" fmla="*/ 679 h 106"/>
                <a:gd name="T68" fmla="*/ 20 w 132"/>
                <a:gd name="T69" fmla="*/ 686 h 106"/>
                <a:gd name="T70" fmla="*/ 24 w 132"/>
                <a:gd name="T71" fmla="*/ 686 h 106"/>
                <a:gd name="T72" fmla="*/ 26 w 132"/>
                <a:gd name="T73" fmla="*/ 679 h 106"/>
                <a:gd name="T74" fmla="*/ 30 w 132"/>
                <a:gd name="T75" fmla="*/ 670 h 106"/>
                <a:gd name="T76" fmla="*/ 60 w 132"/>
                <a:gd name="T77" fmla="*/ 670 h 106"/>
                <a:gd name="T78" fmla="*/ 64 w 132"/>
                <a:gd name="T79" fmla="*/ 670 h 106"/>
                <a:gd name="T80" fmla="*/ 66 w 132"/>
                <a:gd name="T81" fmla="*/ 679 h 106"/>
                <a:gd name="T82" fmla="*/ 68 w 132"/>
                <a:gd name="T83" fmla="*/ 706 h 106"/>
                <a:gd name="T84" fmla="*/ 72 w 132"/>
                <a:gd name="T85" fmla="*/ 706 h 106"/>
                <a:gd name="T86" fmla="*/ 72 w 132"/>
                <a:gd name="T87" fmla="*/ 627 h 106"/>
                <a:gd name="T88" fmla="*/ 72 w 132"/>
                <a:gd name="T89" fmla="*/ 512 h 106"/>
                <a:gd name="T90" fmla="*/ 80 w 132"/>
                <a:gd name="T91" fmla="*/ 512 h 106"/>
                <a:gd name="T92" fmla="*/ 88 w 132"/>
                <a:gd name="T93" fmla="*/ 512 h 106"/>
                <a:gd name="T94" fmla="*/ 116 w 132"/>
                <a:gd name="T95" fmla="*/ 512 h 106"/>
                <a:gd name="T96" fmla="*/ 166 w 132"/>
                <a:gd name="T97" fmla="*/ 512 h 106"/>
                <a:gd name="T98" fmla="*/ 166 w 132"/>
                <a:gd name="T99" fmla="*/ 490 h 106"/>
                <a:gd name="T100" fmla="*/ 169 w 132"/>
                <a:gd name="T101" fmla="*/ 475 h 106"/>
                <a:gd name="T102" fmla="*/ 178 w 132"/>
                <a:gd name="T103" fmla="*/ 469 h 106"/>
                <a:gd name="T104" fmla="*/ 190 w 132"/>
                <a:gd name="T105" fmla="*/ 439 h 106"/>
                <a:gd name="T106" fmla="*/ 193 w 132"/>
                <a:gd name="T107" fmla="*/ 424 h 106"/>
                <a:gd name="T108" fmla="*/ 193 w 132"/>
                <a:gd name="T109" fmla="*/ 405 h 106"/>
                <a:gd name="T110" fmla="*/ 193 w 132"/>
                <a:gd name="T111" fmla="*/ 355 h 106"/>
                <a:gd name="T112" fmla="*/ 193 w 132"/>
                <a:gd name="T113" fmla="*/ 351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06"/>
                <a:gd name="T173" fmla="*/ 132 w 132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06">
                  <a:moveTo>
                    <a:pt x="132" y="52"/>
                  </a:moveTo>
                  <a:lnTo>
                    <a:pt x="128" y="48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2" y="42"/>
                  </a:lnTo>
                  <a:lnTo>
                    <a:pt x="112" y="38"/>
                  </a:lnTo>
                  <a:lnTo>
                    <a:pt x="112" y="34"/>
                  </a:lnTo>
                  <a:lnTo>
                    <a:pt x="112" y="28"/>
                  </a:lnTo>
                  <a:lnTo>
                    <a:pt x="110" y="24"/>
                  </a:lnTo>
                  <a:lnTo>
                    <a:pt x="106" y="20"/>
                  </a:lnTo>
                  <a:lnTo>
                    <a:pt x="100" y="18"/>
                  </a:lnTo>
                  <a:lnTo>
                    <a:pt x="96" y="12"/>
                  </a:lnTo>
                  <a:lnTo>
                    <a:pt x="96" y="0"/>
                  </a:lnTo>
                  <a:lnTo>
                    <a:pt x="72" y="8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0" y="26"/>
                  </a:lnTo>
                  <a:lnTo>
                    <a:pt x="36" y="32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22" y="32"/>
                  </a:lnTo>
                  <a:lnTo>
                    <a:pt x="22" y="44"/>
                  </a:lnTo>
                  <a:lnTo>
                    <a:pt x="22" y="50"/>
                  </a:lnTo>
                  <a:lnTo>
                    <a:pt x="20" y="54"/>
                  </a:lnTo>
                  <a:lnTo>
                    <a:pt x="12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2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4" y="92"/>
                  </a:lnTo>
                  <a:lnTo>
                    <a:pt x="8" y="98"/>
                  </a:lnTo>
                  <a:lnTo>
                    <a:pt x="14" y="102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6" y="102"/>
                  </a:lnTo>
                  <a:lnTo>
                    <a:pt x="30" y="100"/>
                  </a:lnTo>
                  <a:lnTo>
                    <a:pt x="34" y="100"/>
                  </a:lnTo>
                  <a:lnTo>
                    <a:pt x="38" y="100"/>
                  </a:lnTo>
                  <a:lnTo>
                    <a:pt x="40" y="102"/>
                  </a:lnTo>
                  <a:lnTo>
                    <a:pt x="42" y="106"/>
                  </a:lnTo>
                  <a:lnTo>
                    <a:pt x="46" y="106"/>
                  </a:lnTo>
                  <a:lnTo>
                    <a:pt x="46" y="94"/>
                  </a:lnTo>
                  <a:lnTo>
                    <a:pt x="46" y="78"/>
                  </a:lnTo>
                  <a:lnTo>
                    <a:pt x="54" y="78"/>
                  </a:lnTo>
                  <a:lnTo>
                    <a:pt x="62" y="78"/>
                  </a:lnTo>
                  <a:lnTo>
                    <a:pt x="82" y="78"/>
                  </a:lnTo>
                  <a:lnTo>
                    <a:pt x="114" y="78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22" y="70"/>
                  </a:lnTo>
                  <a:lnTo>
                    <a:pt x="130" y="66"/>
                  </a:lnTo>
                  <a:lnTo>
                    <a:pt x="132" y="64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6" name="Freeform 140"/>
            <p:cNvSpPr>
              <a:spLocks noChangeAspect="1"/>
            </p:cNvSpPr>
            <p:nvPr/>
          </p:nvSpPr>
          <p:spPr bwMode="auto">
            <a:xfrm>
              <a:off x="2385" y="2337"/>
              <a:ext cx="106" cy="129"/>
            </a:xfrm>
            <a:custGeom>
              <a:avLst/>
              <a:gdLst>
                <a:gd name="T0" fmla="*/ 6 w 104"/>
                <a:gd name="T1" fmla="*/ 654 h 118"/>
                <a:gd name="T2" fmla="*/ 12 w 104"/>
                <a:gd name="T3" fmla="*/ 525 h 118"/>
                <a:gd name="T4" fmla="*/ 10 w 104"/>
                <a:gd name="T5" fmla="*/ 480 h 118"/>
                <a:gd name="T6" fmla="*/ 8 w 104"/>
                <a:gd name="T7" fmla="*/ 439 h 118"/>
                <a:gd name="T8" fmla="*/ 16 w 104"/>
                <a:gd name="T9" fmla="*/ 402 h 118"/>
                <a:gd name="T10" fmla="*/ 12 w 104"/>
                <a:gd name="T11" fmla="*/ 306 h 118"/>
                <a:gd name="T12" fmla="*/ 12 w 104"/>
                <a:gd name="T13" fmla="*/ 114 h 118"/>
                <a:gd name="T14" fmla="*/ 16 w 104"/>
                <a:gd name="T15" fmla="*/ 95 h 118"/>
                <a:gd name="T16" fmla="*/ 54 w 104"/>
                <a:gd name="T17" fmla="*/ 67 h 118"/>
                <a:gd name="T18" fmla="*/ 68 w 104"/>
                <a:gd name="T19" fmla="*/ 95 h 118"/>
                <a:gd name="T20" fmla="*/ 78 w 104"/>
                <a:gd name="T21" fmla="*/ 0 h 118"/>
                <a:gd name="T22" fmla="*/ 94 w 104"/>
                <a:gd name="T23" fmla="*/ 114 h 118"/>
                <a:gd name="T24" fmla="*/ 118 w 104"/>
                <a:gd name="T25" fmla="*/ 181 h 118"/>
                <a:gd name="T26" fmla="*/ 130 w 104"/>
                <a:gd name="T27" fmla="*/ 164 h 118"/>
                <a:gd name="T28" fmla="*/ 142 w 104"/>
                <a:gd name="T29" fmla="*/ 137 h 118"/>
                <a:gd name="T30" fmla="*/ 151 w 104"/>
                <a:gd name="T31" fmla="*/ 164 h 118"/>
                <a:gd name="T32" fmla="*/ 160 w 104"/>
                <a:gd name="T33" fmla="*/ 198 h 118"/>
                <a:gd name="T34" fmla="*/ 169 w 104"/>
                <a:gd name="T35" fmla="*/ 337 h 118"/>
                <a:gd name="T36" fmla="*/ 166 w 104"/>
                <a:gd name="T37" fmla="*/ 520 h 118"/>
                <a:gd name="T38" fmla="*/ 154 w 104"/>
                <a:gd name="T39" fmla="*/ 679 h 118"/>
                <a:gd name="T40" fmla="*/ 157 w 104"/>
                <a:gd name="T41" fmla="*/ 935 h 118"/>
                <a:gd name="T42" fmla="*/ 166 w 104"/>
                <a:gd name="T43" fmla="*/ 1074 h 118"/>
                <a:gd name="T44" fmla="*/ 148 w 104"/>
                <a:gd name="T45" fmla="*/ 1074 h 118"/>
                <a:gd name="T46" fmla="*/ 122 w 104"/>
                <a:gd name="T47" fmla="*/ 1067 h 118"/>
                <a:gd name="T48" fmla="*/ 90 w 104"/>
                <a:gd name="T49" fmla="*/ 1074 h 118"/>
                <a:gd name="T50" fmla="*/ 60 w 104"/>
                <a:gd name="T51" fmla="*/ 1174 h 118"/>
                <a:gd name="T52" fmla="*/ 20 w 104"/>
                <a:gd name="T53" fmla="*/ 1197 h 118"/>
                <a:gd name="T54" fmla="*/ 22 w 104"/>
                <a:gd name="T55" fmla="*/ 995 h 118"/>
                <a:gd name="T56" fmla="*/ 14 w 104"/>
                <a:gd name="T57" fmla="*/ 910 h 118"/>
                <a:gd name="T58" fmla="*/ 6 w 104"/>
                <a:gd name="T59" fmla="*/ 832 h 118"/>
                <a:gd name="T60" fmla="*/ 8 w 104"/>
                <a:gd name="T61" fmla="*/ 742 h 118"/>
                <a:gd name="T62" fmla="*/ 4 w 104"/>
                <a:gd name="T63" fmla="*/ 654 h 118"/>
                <a:gd name="T64" fmla="*/ 0 w 104"/>
                <a:gd name="T65" fmla="*/ 679 h 1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18"/>
                <a:gd name="T101" fmla="*/ 104 w 104"/>
                <a:gd name="T102" fmla="*/ 118 h 1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18">
                  <a:moveTo>
                    <a:pt x="4" y="64"/>
                  </a:moveTo>
                  <a:lnTo>
                    <a:pt x="6" y="64"/>
                  </a:lnTo>
                  <a:lnTo>
                    <a:pt x="10" y="60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2" y="42"/>
                  </a:lnTo>
                  <a:lnTo>
                    <a:pt x="16" y="40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10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2" y="8"/>
                  </a:lnTo>
                  <a:lnTo>
                    <a:pt x="28" y="6"/>
                  </a:lnTo>
                  <a:lnTo>
                    <a:pt x="38" y="2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0"/>
                  </a:lnTo>
                  <a:lnTo>
                    <a:pt x="56" y="6"/>
                  </a:lnTo>
                  <a:lnTo>
                    <a:pt x="60" y="12"/>
                  </a:lnTo>
                  <a:lnTo>
                    <a:pt x="66" y="16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78" y="16"/>
                  </a:lnTo>
                  <a:lnTo>
                    <a:pt x="82" y="14"/>
                  </a:lnTo>
                  <a:lnTo>
                    <a:pt x="86" y="14"/>
                  </a:lnTo>
                  <a:lnTo>
                    <a:pt x="90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8" y="20"/>
                  </a:lnTo>
                  <a:lnTo>
                    <a:pt x="102" y="30"/>
                  </a:lnTo>
                  <a:lnTo>
                    <a:pt x="104" y="34"/>
                  </a:lnTo>
                  <a:lnTo>
                    <a:pt x="104" y="40"/>
                  </a:lnTo>
                  <a:lnTo>
                    <a:pt x="102" y="50"/>
                  </a:lnTo>
                  <a:lnTo>
                    <a:pt x="98" y="58"/>
                  </a:lnTo>
                  <a:lnTo>
                    <a:pt x="94" y="66"/>
                  </a:lnTo>
                  <a:lnTo>
                    <a:pt x="92" y="76"/>
                  </a:lnTo>
                  <a:lnTo>
                    <a:pt x="96" y="92"/>
                  </a:lnTo>
                  <a:lnTo>
                    <a:pt x="98" y="100"/>
                  </a:lnTo>
                  <a:lnTo>
                    <a:pt x="102" y="106"/>
                  </a:lnTo>
                  <a:lnTo>
                    <a:pt x="102" y="112"/>
                  </a:lnTo>
                  <a:lnTo>
                    <a:pt x="90" y="106"/>
                  </a:lnTo>
                  <a:lnTo>
                    <a:pt x="82" y="104"/>
                  </a:lnTo>
                  <a:lnTo>
                    <a:pt x="74" y="104"/>
                  </a:lnTo>
                  <a:lnTo>
                    <a:pt x="64" y="104"/>
                  </a:lnTo>
                  <a:lnTo>
                    <a:pt x="58" y="106"/>
                  </a:lnTo>
                  <a:lnTo>
                    <a:pt x="46" y="110"/>
                  </a:lnTo>
                  <a:lnTo>
                    <a:pt x="34" y="116"/>
                  </a:lnTo>
                  <a:lnTo>
                    <a:pt x="28" y="118"/>
                  </a:lnTo>
                  <a:lnTo>
                    <a:pt x="20" y="118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0" y="94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4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7" name="Freeform 141"/>
            <p:cNvSpPr>
              <a:spLocks noChangeAspect="1"/>
            </p:cNvSpPr>
            <p:nvPr/>
          </p:nvSpPr>
          <p:spPr bwMode="auto">
            <a:xfrm>
              <a:off x="2479" y="2329"/>
              <a:ext cx="80" cy="129"/>
            </a:xfrm>
            <a:custGeom>
              <a:avLst/>
              <a:gdLst>
                <a:gd name="T0" fmla="*/ 149 w 78"/>
                <a:gd name="T1" fmla="*/ 629 h 120"/>
                <a:gd name="T2" fmla="*/ 128 w 78"/>
                <a:gd name="T3" fmla="*/ 674 h 120"/>
                <a:gd name="T4" fmla="*/ 102 w 78"/>
                <a:gd name="T5" fmla="*/ 692 h 120"/>
                <a:gd name="T6" fmla="*/ 69 w 78"/>
                <a:gd name="T7" fmla="*/ 769 h 120"/>
                <a:gd name="T8" fmla="*/ 56 w 78"/>
                <a:gd name="T9" fmla="*/ 779 h 120"/>
                <a:gd name="T10" fmla="*/ 18 w 78"/>
                <a:gd name="T11" fmla="*/ 788 h 120"/>
                <a:gd name="T12" fmla="*/ 10 w 78"/>
                <a:gd name="T13" fmla="*/ 788 h 120"/>
                <a:gd name="T14" fmla="*/ 4 w 78"/>
                <a:gd name="T15" fmla="*/ 665 h 120"/>
                <a:gd name="T16" fmla="*/ 0 w 78"/>
                <a:gd name="T17" fmla="*/ 549 h 120"/>
                <a:gd name="T18" fmla="*/ 2 w 78"/>
                <a:gd name="T19" fmla="*/ 482 h 120"/>
                <a:gd name="T20" fmla="*/ 6 w 78"/>
                <a:gd name="T21" fmla="*/ 436 h 120"/>
                <a:gd name="T22" fmla="*/ 10 w 78"/>
                <a:gd name="T23" fmla="*/ 379 h 120"/>
                <a:gd name="T24" fmla="*/ 12 w 78"/>
                <a:gd name="T25" fmla="*/ 325 h 120"/>
                <a:gd name="T26" fmla="*/ 12 w 78"/>
                <a:gd name="T27" fmla="*/ 281 h 120"/>
                <a:gd name="T28" fmla="*/ 10 w 78"/>
                <a:gd name="T29" fmla="*/ 247 h 120"/>
                <a:gd name="T30" fmla="*/ 6 w 78"/>
                <a:gd name="T31" fmla="*/ 183 h 120"/>
                <a:gd name="T32" fmla="*/ 6 w 78"/>
                <a:gd name="T33" fmla="*/ 102 h 120"/>
                <a:gd name="T34" fmla="*/ 6 w 78"/>
                <a:gd name="T35" fmla="*/ 0 h 120"/>
                <a:gd name="T36" fmla="*/ 14 w 78"/>
                <a:gd name="T37" fmla="*/ 0 h 120"/>
                <a:gd name="T38" fmla="*/ 48 w 78"/>
                <a:gd name="T39" fmla="*/ 0 h 120"/>
                <a:gd name="T40" fmla="*/ 77 w 78"/>
                <a:gd name="T41" fmla="*/ 0 h 120"/>
                <a:gd name="T42" fmla="*/ 102 w 78"/>
                <a:gd name="T43" fmla="*/ 0 h 120"/>
                <a:gd name="T44" fmla="*/ 108 w 78"/>
                <a:gd name="T45" fmla="*/ 6 h 120"/>
                <a:gd name="T46" fmla="*/ 114 w 78"/>
                <a:gd name="T47" fmla="*/ 76 h 120"/>
                <a:gd name="T48" fmla="*/ 119 w 78"/>
                <a:gd name="T49" fmla="*/ 102 h 120"/>
                <a:gd name="T50" fmla="*/ 122 w 78"/>
                <a:gd name="T51" fmla="*/ 147 h 120"/>
                <a:gd name="T52" fmla="*/ 119 w 78"/>
                <a:gd name="T53" fmla="*/ 183 h 120"/>
                <a:gd name="T54" fmla="*/ 119 w 78"/>
                <a:gd name="T55" fmla="*/ 197 h 120"/>
                <a:gd name="T56" fmla="*/ 122 w 78"/>
                <a:gd name="T57" fmla="*/ 212 h 120"/>
                <a:gd name="T58" fmla="*/ 125 w 78"/>
                <a:gd name="T59" fmla="*/ 247 h 120"/>
                <a:gd name="T60" fmla="*/ 125 w 78"/>
                <a:gd name="T61" fmla="*/ 286 h 120"/>
                <a:gd name="T62" fmla="*/ 125 w 78"/>
                <a:gd name="T63" fmla="*/ 325 h 120"/>
                <a:gd name="T64" fmla="*/ 128 w 78"/>
                <a:gd name="T65" fmla="*/ 353 h 120"/>
                <a:gd name="T66" fmla="*/ 128 w 78"/>
                <a:gd name="T67" fmla="*/ 518 h 120"/>
                <a:gd name="T68" fmla="*/ 122 w 78"/>
                <a:gd name="T69" fmla="*/ 542 h 120"/>
                <a:gd name="T70" fmla="*/ 131 w 78"/>
                <a:gd name="T71" fmla="*/ 590 h 120"/>
                <a:gd name="T72" fmla="*/ 145 w 78"/>
                <a:gd name="T73" fmla="*/ 639 h 120"/>
                <a:gd name="T74" fmla="*/ 149 w 78"/>
                <a:gd name="T75" fmla="*/ 629 h 1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8"/>
                <a:gd name="T115" fmla="*/ 0 h 120"/>
                <a:gd name="T116" fmla="*/ 78 w 78"/>
                <a:gd name="T117" fmla="*/ 120 h 1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8" h="120">
                  <a:moveTo>
                    <a:pt x="78" y="96"/>
                  </a:moveTo>
                  <a:lnTo>
                    <a:pt x="66" y="102"/>
                  </a:lnTo>
                  <a:lnTo>
                    <a:pt x="54" y="106"/>
                  </a:lnTo>
                  <a:lnTo>
                    <a:pt x="38" y="116"/>
                  </a:lnTo>
                  <a:lnTo>
                    <a:pt x="30" y="118"/>
                  </a:lnTo>
                  <a:lnTo>
                    <a:pt x="18" y="120"/>
                  </a:lnTo>
                  <a:lnTo>
                    <a:pt x="10" y="120"/>
                  </a:lnTo>
                  <a:lnTo>
                    <a:pt x="4" y="100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6" y="66"/>
                  </a:lnTo>
                  <a:lnTo>
                    <a:pt x="10" y="5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0" y="38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60" y="16"/>
                  </a:lnTo>
                  <a:lnTo>
                    <a:pt x="62" y="22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2" y="32"/>
                  </a:lnTo>
                  <a:lnTo>
                    <a:pt x="64" y="38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6" y="54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8" y="90"/>
                  </a:lnTo>
                  <a:lnTo>
                    <a:pt x="76" y="98"/>
                  </a:lnTo>
                  <a:lnTo>
                    <a:pt x="78" y="9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8" name="Freeform 142"/>
            <p:cNvSpPr>
              <a:spLocks noChangeAspect="1"/>
            </p:cNvSpPr>
            <p:nvPr/>
          </p:nvSpPr>
          <p:spPr bwMode="auto">
            <a:xfrm>
              <a:off x="2584" y="2268"/>
              <a:ext cx="206" cy="201"/>
            </a:xfrm>
            <a:custGeom>
              <a:avLst/>
              <a:gdLst>
                <a:gd name="T0" fmla="*/ 134 w 202"/>
                <a:gd name="T1" fmla="*/ 1370 h 186"/>
                <a:gd name="T2" fmla="*/ 88 w 202"/>
                <a:gd name="T3" fmla="*/ 1389 h 186"/>
                <a:gd name="T4" fmla="*/ 68 w 202"/>
                <a:gd name="T5" fmla="*/ 1231 h 186"/>
                <a:gd name="T6" fmla="*/ 60 w 202"/>
                <a:gd name="T7" fmla="*/ 1112 h 186"/>
                <a:gd name="T8" fmla="*/ 18 w 202"/>
                <a:gd name="T9" fmla="*/ 1061 h 186"/>
                <a:gd name="T10" fmla="*/ 0 w 202"/>
                <a:gd name="T11" fmla="*/ 720 h 186"/>
                <a:gd name="T12" fmla="*/ 14 w 202"/>
                <a:gd name="T13" fmla="*/ 547 h 186"/>
                <a:gd name="T14" fmla="*/ 14 w 202"/>
                <a:gd name="T15" fmla="*/ 396 h 186"/>
                <a:gd name="T16" fmla="*/ 14 w 202"/>
                <a:gd name="T17" fmla="*/ 213 h 186"/>
                <a:gd name="T18" fmla="*/ 24 w 202"/>
                <a:gd name="T19" fmla="*/ 62 h 186"/>
                <a:gd name="T20" fmla="*/ 62 w 202"/>
                <a:gd name="T21" fmla="*/ 0 h 186"/>
                <a:gd name="T22" fmla="*/ 76 w 202"/>
                <a:gd name="T23" fmla="*/ 0 h 186"/>
                <a:gd name="T24" fmla="*/ 96 w 202"/>
                <a:gd name="T25" fmla="*/ 62 h 186"/>
                <a:gd name="T26" fmla="*/ 112 w 202"/>
                <a:gd name="T27" fmla="*/ 115 h 186"/>
                <a:gd name="T28" fmla="*/ 128 w 202"/>
                <a:gd name="T29" fmla="*/ 115 h 186"/>
                <a:gd name="T30" fmla="*/ 134 w 202"/>
                <a:gd name="T31" fmla="*/ 84 h 186"/>
                <a:gd name="T32" fmla="*/ 152 w 202"/>
                <a:gd name="T33" fmla="*/ 84 h 186"/>
                <a:gd name="T34" fmla="*/ 164 w 202"/>
                <a:gd name="T35" fmla="*/ 134 h 186"/>
                <a:gd name="T36" fmla="*/ 191 w 202"/>
                <a:gd name="T37" fmla="*/ 134 h 186"/>
                <a:gd name="T38" fmla="*/ 215 w 202"/>
                <a:gd name="T39" fmla="*/ 72 h 186"/>
                <a:gd name="T40" fmla="*/ 239 w 202"/>
                <a:gd name="T41" fmla="*/ 62 h 186"/>
                <a:gd name="T42" fmla="*/ 251 w 202"/>
                <a:gd name="T43" fmla="*/ 84 h 186"/>
                <a:gd name="T44" fmla="*/ 275 w 202"/>
                <a:gd name="T45" fmla="*/ 84 h 186"/>
                <a:gd name="T46" fmla="*/ 304 w 202"/>
                <a:gd name="T47" fmla="*/ 0 h 186"/>
                <a:gd name="T48" fmla="*/ 316 w 202"/>
                <a:gd name="T49" fmla="*/ 84 h 186"/>
                <a:gd name="T50" fmla="*/ 328 w 202"/>
                <a:gd name="T51" fmla="*/ 213 h 186"/>
                <a:gd name="T52" fmla="*/ 332 w 202"/>
                <a:gd name="T53" fmla="*/ 372 h 186"/>
                <a:gd name="T54" fmla="*/ 316 w 202"/>
                <a:gd name="T55" fmla="*/ 372 h 186"/>
                <a:gd name="T56" fmla="*/ 304 w 202"/>
                <a:gd name="T57" fmla="*/ 570 h 186"/>
                <a:gd name="T58" fmla="*/ 286 w 202"/>
                <a:gd name="T59" fmla="*/ 749 h 186"/>
                <a:gd name="T60" fmla="*/ 279 w 202"/>
                <a:gd name="T61" fmla="*/ 778 h 186"/>
                <a:gd name="T62" fmla="*/ 269 w 202"/>
                <a:gd name="T63" fmla="*/ 807 h 186"/>
                <a:gd name="T64" fmla="*/ 259 w 202"/>
                <a:gd name="T65" fmla="*/ 967 h 186"/>
                <a:gd name="T66" fmla="*/ 245 w 202"/>
                <a:gd name="T67" fmla="*/ 1096 h 186"/>
                <a:gd name="T68" fmla="*/ 235 w 202"/>
                <a:gd name="T69" fmla="*/ 1096 h 186"/>
                <a:gd name="T70" fmla="*/ 229 w 202"/>
                <a:gd name="T71" fmla="*/ 1018 h 186"/>
                <a:gd name="T72" fmla="*/ 207 w 202"/>
                <a:gd name="T73" fmla="*/ 1045 h 186"/>
                <a:gd name="T74" fmla="*/ 183 w 202"/>
                <a:gd name="T75" fmla="*/ 1112 h 186"/>
                <a:gd name="T76" fmla="*/ 170 w 202"/>
                <a:gd name="T77" fmla="*/ 1211 h 186"/>
                <a:gd name="T78" fmla="*/ 167 w 202"/>
                <a:gd name="T79" fmla="*/ 1355 h 186"/>
                <a:gd name="T80" fmla="*/ 158 w 202"/>
                <a:gd name="T81" fmla="*/ 1355 h 1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2"/>
                <a:gd name="T124" fmla="*/ 0 h 186"/>
                <a:gd name="T125" fmla="*/ 202 w 202"/>
                <a:gd name="T126" fmla="*/ 186 h 1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2" h="186">
                  <a:moveTo>
                    <a:pt x="96" y="180"/>
                  </a:moveTo>
                  <a:lnTo>
                    <a:pt x="80" y="182"/>
                  </a:lnTo>
                  <a:lnTo>
                    <a:pt x="62" y="186"/>
                  </a:lnTo>
                  <a:lnTo>
                    <a:pt x="56" y="184"/>
                  </a:lnTo>
                  <a:lnTo>
                    <a:pt x="50" y="178"/>
                  </a:lnTo>
                  <a:lnTo>
                    <a:pt x="42" y="164"/>
                  </a:lnTo>
                  <a:lnTo>
                    <a:pt x="38" y="156"/>
                  </a:lnTo>
                  <a:lnTo>
                    <a:pt x="34" y="148"/>
                  </a:lnTo>
                  <a:lnTo>
                    <a:pt x="26" y="144"/>
                  </a:lnTo>
                  <a:lnTo>
                    <a:pt x="18" y="142"/>
                  </a:lnTo>
                  <a:lnTo>
                    <a:pt x="0" y="144"/>
                  </a:lnTo>
                  <a:lnTo>
                    <a:pt x="0" y="96"/>
                  </a:lnTo>
                  <a:lnTo>
                    <a:pt x="10" y="82"/>
                  </a:lnTo>
                  <a:lnTo>
                    <a:pt x="14" y="72"/>
                  </a:lnTo>
                  <a:lnTo>
                    <a:pt x="16" y="64"/>
                  </a:lnTo>
                  <a:lnTo>
                    <a:pt x="14" y="52"/>
                  </a:lnTo>
                  <a:lnTo>
                    <a:pt x="10" y="44"/>
                  </a:lnTo>
                  <a:lnTo>
                    <a:pt x="14" y="28"/>
                  </a:lnTo>
                  <a:lnTo>
                    <a:pt x="20" y="14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60" y="8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2" y="18"/>
                  </a:lnTo>
                  <a:lnTo>
                    <a:pt x="76" y="16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4" y="10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8" y="20"/>
                  </a:lnTo>
                  <a:lnTo>
                    <a:pt x="116" y="18"/>
                  </a:lnTo>
                  <a:lnTo>
                    <a:pt x="122" y="14"/>
                  </a:lnTo>
                  <a:lnTo>
                    <a:pt x="128" y="10"/>
                  </a:lnTo>
                  <a:lnTo>
                    <a:pt x="138" y="8"/>
                  </a:lnTo>
                  <a:lnTo>
                    <a:pt x="144" y="8"/>
                  </a:lnTo>
                  <a:lnTo>
                    <a:pt x="148" y="10"/>
                  </a:lnTo>
                  <a:lnTo>
                    <a:pt x="152" y="12"/>
                  </a:lnTo>
                  <a:lnTo>
                    <a:pt x="160" y="14"/>
                  </a:lnTo>
                  <a:lnTo>
                    <a:pt x="166" y="12"/>
                  </a:lnTo>
                  <a:lnTo>
                    <a:pt x="172" y="8"/>
                  </a:lnTo>
                  <a:lnTo>
                    <a:pt x="182" y="0"/>
                  </a:lnTo>
                  <a:lnTo>
                    <a:pt x="186" y="6"/>
                  </a:lnTo>
                  <a:lnTo>
                    <a:pt x="190" y="12"/>
                  </a:lnTo>
                  <a:lnTo>
                    <a:pt x="194" y="24"/>
                  </a:lnTo>
                  <a:lnTo>
                    <a:pt x="198" y="28"/>
                  </a:lnTo>
                  <a:lnTo>
                    <a:pt x="202" y="32"/>
                  </a:lnTo>
                  <a:lnTo>
                    <a:pt x="200" y="50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6" y="64"/>
                  </a:lnTo>
                  <a:lnTo>
                    <a:pt x="182" y="76"/>
                  </a:lnTo>
                  <a:lnTo>
                    <a:pt x="176" y="88"/>
                  </a:lnTo>
                  <a:lnTo>
                    <a:pt x="172" y="100"/>
                  </a:lnTo>
                  <a:lnTo>
                    <a:pt x="170" y="102"/>
                  </a:lnTo>
                  <a:lnTo>
                    <a:pt x="168" y="104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0" y="116"/>
                  </a:lnTo>
                  <a:lnTo>
                    <a:pt x="156" y="130"/>
                  </a:lnTo>
                  <a:lnTo>
                    <a:pt x="152" y="140"/>
                  </a:lnTo>
                  <a:lnTo>
                    <a:pt x="148" y="144"/>
                  </a:lnTo>
                  <a:lnTo>
                    <a:pt x="144" y="146"/>
                  </a:lnTo>
                  <a:lnTo>
                    <a:pt x="142" y="144"/>
                  </a:lnTo>
                  <a:lnTo>
                    <a:pt x="140" y="142"/>
                  </a:lnTo>
                  <a:lnTo>
                    <a:pt x="138" y="134"/>
                  </a:lnTo>
                  <a:lnTo>
                    <a:pt x="130" y="136"/>
                  </a:lnTo>
                  <a:lnTo>
                    <a:pt x="124" y="140"/>
                  </a:lnTo>
                  <a:lnTo>
                    <a:pt x="118" y="144"/>
                  </a:lnTo>
                  <a:lnTo>
                    <a:pt x="112" y="148"/>
                  </a:lnTo>
                  <a:lnTo>
                    <a:pt x="108" y="156"/>
                  </a:lnTo>
                  <a:lnTo>
                    <a:pt x="104" y="162"/>
                  </a:lnTo>
                  <a:lnTo>
                    <a:pt x="102" y="170"/>
                  </a:lnTo>
                  <a:lnTo>
                    <a:pt x="102" y="180"/>
                  </a:lnTo>
                  <a:lnTo>
                    <a:pt x="100" y="180"/>
                  </a:lnTo>
                  <a:lnTo>
                    <a:pt x="96" y="1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09" name="Freeform 143"/>
            <p:cNvSpPr>
              <a:spLocks noChangeAspect="1"/>
            </p:cNvSpPr>
            <p:nvPr/>
          </p:nvSpPr>
          <p:spPr bwMode="auto">
            <a:xfrm>
              <a:off x="2686" y="2281"/>
              <a:ext cx="135" cy="241"/>
            </a:xfrm>
            <a:custGeom>
              <a:avLst/>
              <a:gdLst>
                <a:gd name="T0" fmla="*/ 2 w 132"/>
                <a:gd name="T1" fmla="*/ 1334 h 222"/>
                <a:gd name="T2" fmla="*/ 8 w 132"/>
                <a:gd name="T3" fmla="*/ 1216 h 222"/>
                <a:gd name="T4" fmla="*/ 18 w 132"/>
                <a:gd name="T5" fmla="*/ 1117 h 222"/>
                <a:gd name="T6" fmla="*/ 56 w 132"/>
                <a:gd name="T7" fmla="*/ 1062 h 222"/>
                <a:gd name="T8" fmla="*/ 66 w 132"/>
                <a:gd name="T9" fmla="*/ 1093 h 222"/>
                <a:gd name="T10" fmla="*/ 74 w 132"/>
                <a:gd name="T11" fmla="*/ 1126 h 222"/>
                <a:gd name="T12" fmla="*/ 90 w 132"/>
                <a:gd name="T13" fmla="*/ 1087 h 222"/>
                <a:gd name="T14" fmla="*/ 106 w 132"/>
                <a:gd name="T15" fmla="*/ 880 h 222"/>
                <a:gd name="T16" fmla="*/ 115 w 132"/>
                <a:gd name="T17" fmla="*/ 789 h 222"/>
                <a:gd name="T18" fmla="*/ 127 w 132"/>
                <a:gd name="T19" fmla="*/ 769 h 222"/>
                <a:gd name="T20" fmla="*/ 136 w 132"/>
                <a:gd name="T21" fmla="*/ 652 h 222"/>
                <a:gd name="T22" fmla="*/ 151 w 132"/>
                <a:gd name="T23" fmla="*/ 440 h 222"/>
                <a:gd name="T24" fmla="*/ 165 w 132"/>
                <a:gd name="T25" fmla="*/ 320 h 222"/>
                <a:gd name="T26" fmla="*/ 181 w 132"/>
                <a:gd name="T27" fmla="*/ 170 h 222"/>
                <a:gd name="T28" fmla="*/ 165 w 132"/>
                <a:gd name="T29" fmla="*/ 96 h 222"/>
                <a:gd name="T30" fmla="*/ 161 w 132"/>
                <a:gd name="T31" fmla="*/ 2 h 222"/>
                <a:gd name="T32" fmla="*/ 177 w 132"/>
                <a:gd name="T33" fmla="*/ 59 h 222"/>
                <a:gd name="T34" fmla="*/ 197 w 132"/>
                <a:gd name="T35" fmla="*/ 170 h 222"/>
                <a:gd name="T36" fmla="*/ 197 w 132"/>
                <a:gd name="T37" fmla="*/ 388 h 222"/>
                <a:gd name="T38" fmla="*/ 201 w 132"/>
                <a:gd name="T39" fmla="*/ 478 h 222"/>
                <a:gd name="T40" fmla="*/ 181 w 132"/>
                <a:gd name="T41" fmla="*/ 538 h 222"/>
                <a:gd name="T42" fmla="*/ 161 w 132"/>
                <a:gd name="T43" fmla="*/ 568 h 222"/>
                <a:gd name="T44" fmla="*/ 169 w 132"/>
                <a:gd name="T45" fmla="*/ 617 h 222"/>
                <a:gd name="T46" fmla="*/ 205 w 132"/>
                <a:gd name="T47" fmla="*/ 789 h 222"/>
                <a:gd name="T48" fmla="*/ 215 w 132"/>
                <a:gd name="T49" fmla="*/ 948 h 222"/>
                <a:gd name="T50" fmla="*/ 197 w 132"/>
                <a:gd name="T51" fmla="*/ 1062 h 222"/>
                <a:gd name="T52" fmla="*/ 181 w 132"/>
                <a:gd name="T53" fmla="*/ 1216 h 222"/>
                <a:gd name="T54" fmla="*/ 185 w 132"/>
                <a:gd name="T55" fmla="*/ 1391 h 222"/>
                <a:gd name="T56" fmla="*/ 219 w 132"/>
                <a:gd name="T57" fmla="*/ 1644 h 222"/>
                <a:gd name="T58" fmla="*/ 235 w 132"/>
                <a:gd name="T59" fmla="*/ 1878 h 222"/>
                <a:gd name="T60" fmla="*/ 205 w 132"/>
                <a:gd name="T61" fmla="*/ 1878 h 222"/>
                <a:gd name="T62" fmla="*/ 189 w 132"/>
                <a:gd name="T63" fmla="*/ 1843 h 222"/>
                <a:gd name="T64" fmla="*/ 145 w 132"/>
                <a:gd name="T65" fmla="*/ 1810 h 222"/>
                <a:gd name="T66" fmla="*/ 78 w 132"/>
                <a:gd name="T67" fmla="*/ 1843 h 222"/>
                <a:gd name="T68" fmla="*/ 22 w 132"/>
                <a:gd name="T69" fmla="*/ 1779 h 222"/>
                <a:gd name="T70" fmla="*/ 20 w 132"/>
                <a:gd name="T71" fmla="*/ 1644 h 222"/>
                <a:gd name="T72" fmla="*/ 22 w 132"/>
                <a:gd name="T73" fmla="*/ 1519 h 222"/>
                <a:gd name="T74" fmla="*/ 8 w 132"/>
                <a:gd name="T75" fmla="*/ 1475 h 222"/>
                <a:gd name="T76" fmla="*/ 0 w 132"/>
                <a:gd name="T77" fmla="*/ 1430 h 2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32"/>
                <a:gd name="T118" fmla="*/ 0 h 222"/>
                <a:gd name="T119" fmla="*/ 132 w 132"/>
                <a:gd name="T120" fmla="*/ 222 h 22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32" h="222">
                  <a:moveTo>
                    <a:pt x="2" y="168"/>
                  </a:moveTo>
                  <a:lnTo>
                    <a:pt x="2" y="158"/>
                  </a:lnTo>
                  <a:lnTo>
                    <a:pt x="4" y="150"/>
                  </a:lnTo>
                  <a:lnTo>
                    <a:pt x="8" y="144"/>
                  </a:lnTo>
                  <a:lnTo>
                    <a:pt x="12" y="136"/>
                  </a:lnTo>
                  <a:lnTo>
                    <a:pt x="18" y="132"/>
                  </a:lnTo>
                  <a:lnTo>
                    <a:pt x="24" y="128"/>
                  </a:lnTo>
                  <a:lnTo>
                    <a:pt x="30" y="124"/>
                  </a:lnTo>
                  <a:lnTo>
                    <a:pt x="38" y="122"/>
                  </a:lnTo>
                  <a:lnTo>
                    <a:pt x="40" y="130"/>
                  </a:lnTo>
                  <a:lnTo>
                    <a:pt x="42" y="132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2" y="128"/>
                  </a:lnTo>
                  <a:lnTo>
                    <a:pt x="56" y="118"/>
                  </a:lnTo>
                  <a:lnTo>
                    <a:pt x="60" y="104"/>
                  </a:lnTo>
                  <a:lnTo>
                    <a:pt x="62" y="94"/>
                  </a:lnTo>
                  <a:lnTo>
                    <a:pt x="64" y="94"/>
                  </a:lnTo>
                  <a:lnTo>
                    <a:pt x="68" y="92"/>
                  </a:lnTo>
                  <a:lnTo>
                    <a:pt x="70" y="90"/>
                  </a:lnTo>
                  <a:lnTo>
                    <a:pt x="72" y="88"/>
                  </a:lnTo>
                  <a:lnTo>
                    <a:pt x="76" y="76"/>
                  </a:lnTo>
                  <a:lnTo>
                    <a:pt x="82" y="64"/>
                  </a:lnTo>
                  <a:lnTo>
                    <a:pt x="86" y="52"/>
                  </a:lnTo>
                  <a:lnTo>
                    <a:pt x="90" y="38"/>
                  </a:lnTo>
                  <a:lnTo>
                    <a:pt x="94" y="38"/>
                  </a:lnTo>
                  <a:lnTo>
                    <a:pt x="100" y="38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4" y="1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6" y="0"/>
                  </a:lnTo>
                  <a:lnTo>
                    <a:pt x="100" y="6"/>
                  </a:lnTo>
                  <a:lnTo>
                    <a:pt x="106" y="14"/>
                  </a:lnTo>
                  <a:lnTo>
                    <a:pt x="110" y="20"/>
                  </a:lnTo>
                  <a:lnTo>
                    <a:pt x="112" y="26"/>
                  </a:lnTo>
                  <a:lnTo>
                    <a:pt x="110" y="46"/>
                  </a:lnTo>
                  <a:lnTo>
                    <a:pt x="112" y="52"/>
                  </a:lnTo>
                  <a:lnTo>
                    <a:pt x="112" y="56"/>
                  </a:lnTo>
                  <a:lnTo>
                    <a:pt x="120" y="64"/>
                  </a:lnTo>
                  <a:lnTo>
                    <a:pt x="102" y="64"/>
                  </a:lnTo>
                  <a:lnTo>
                    <a:pt x="94" y="66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96" y="74"/>
                  </a:lnTo>
                  <a:lnTo>
                    <a:pt x="104" y="82"/>
                  </a:lnTo>
                  <a:lnTo>
                    <a:pt x="114" y="94"/>
                  </a:lnTo>
                  <a:lnTo>
                    <a:pt x="118" y="102"/>
                  </a:lnTo>
                  <a:lnTo>
                    <a:pt x="120" y="112"/>
                  </a:lnTo>
                  <a:lnTo>
                    <a:pt x="116" y="116"/>
                  </a:lnTo>
                  <a:lnTo>
                    <a:pt x="110" y="124"/>
                  </a:lnTo>
                  <a:lnTo>
                    <a:pt x="104" y="134"/>
                  </a:lnTo>
                  <a:lnTo>
                    <a:pt x="102" y="144"/>
                  </a:lnTo>
                  <a:lnTo>
                    <a:pt x="102" y="154"/>
                  </a:lnTo>
                  <a:lnTo>
                    <a:pt x="104" y="164"/>
                  </a:lnTo>
                  <a:lnTo>
                    <a:pt x="112" y="180"/>
                  </a:lnTo>
                  <a:lnTo>
                    <a:pt x="122" y="194"/>
                  </a:lnTo>
                  <a:lnTo>
                    <a:pt x="132" y="208"/>
                  </a:lnTo>
                  <a:lnTo>
                    <a:pt x="132" y="22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82" y="218"/>
                  </a:lnTo>
                  <a:lnTo>
                    <a:pt x="82" y="214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20" y="218"/>
                  </a:lnTo>
                  <a:lnTo>
                    <a:pt x="22" y="210"/>
                  </a:lnTo>
                  <a:lnTo>
                    <a:pt x="22" y="202"/>
                  </a:lnTo>
                  <a:lnTo>
                    <a:pt x="20" y="194"/>
                  </a:lnTo>
                  <a:lnTo>
                    <a:pt x="20" y="186"/>
                  </a:lnTo>
                  <a:lnTo>
                    <a:pt x="22" y="180"/>
                  </a:lnTo>
                  <a:lnTo>
                    <a:pt x="14" y="178"/>
                  </a:lnTo>
                  <a:lnTo>
                    <a:pt x="8" y="174"/>
                  </a:lnTo>
                  <a:lnTo>
                    <a:pt x="4" y="170"/>
                  </a:lnTo>
                  <a:lnTo>
                    <a:pt x="0" y="168"/>
                  </a:lnTo>
                  <a:lnTo>
                    <a:pt x="2" y="16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0" name="Freeform 144"/>
            <p:cNvSpPr>
              <a:spLocks noChangeAspect="1"/>
            </p:cNvSpPr>
            <p:nvPr/>
          </p:nvSpPr>
          <p:spPr bwMode="auto">
            <a:xfrm>
              <a:off x="2695" y="2513"/>
              <a:ext cx="95" cy="128"/>
            </a:xfrm>
            <a:custGeom>
              <a:avLst/>
              <a:gdLst>
                <a:gd name="T0" fmla="*/ 38 w 94"/>
                <a:gd name="T1" fmla="*/ 231 h 118"/>
                <a:gd name="T2" fmla="*/ 40 w 94"/>
                <a:gd name="T3" fmla="*/ 231 h 118"/>
                <a:gd name="T4" fmla="*/ 38 w 94"/>
                <a:gd name="T5" fmla="*/ 167 h 118"/>
                <a:gd name="T6" fmla="*/ 38 w 94"/>
                <a:gd name="T7" fmla="*/ 0 h 118"/>
                <a:gd name="T8" fmla="*/ 38 w 94"/>
                <a:gd name="T9" fmla="*/ 213 h 118"/>
                <a:gd name="T10" fmla="*/ 28 w 94"/>
                <a:gd name="T11" fmla="*/ 213 h 118"/>
                <a:gd name="T12" fmla="*/ 20 w 94"/>
                <a:gd name="T13" fmla="*/ 213 h 118"/>
                <a:gd name="T14" fmla="*/ 8 w 94"/>
                <a:gd name="T15" fmla="*/ 196 h 118"/>
                <a:gd name="T16" fmla="*/ 2 w 94"/>
                <a:gd name="T17" fmla="*/ 376 h 118"/>
                <a:gd name="T18" fmla="*/ 0 w 94"/>
                <a:gd name="T19" fmla="*/ 443 h 118"/>
                <a:gd name="T20" fmla="*/ 0 w 94"/>
                <a:gd name="T21" fmla="*/ 515 h 118"/>
                <a:gd name="T22" fmla="*/ 0 w 94"/>
                <a:gd name="T23" fmla="*/ 609 h 118"/>
                <a:gd name="T24" fmla="*/ 4 w 94"/>
                <a:gd name="T25" fmla="*/ 683 h 118"/>
                <a:gd name="T26" fmla="*/ 8 w 94"/>
                <a:gd name="T27" fmla="*/ 722 h 118"/>
                <a:gd name="T28" fmla="*/ 14 w 94"/>
                <a:gd name="T29" fmla="*/ 778 h 118"/>
                <a:gd name="T30" fmla="*/ 28 w 94"/>
                <a:gd name="T31" fmla="*/ 887 h 118"/>
                <a:gd name="T32" fmla="*/ 34 w 94"/>
                <a:gd name="T33" fmla="*/ 921 h 118"/>
                <a:gd name="T34" fmla="*/ 40 w 94"/>
                <a:gd name="T35" fmla="*/ 982 h 118"/>
                <a:gd name="T36" fmla="*/ 44 w 94"/>
                <a:gd name="T37" fmla="*/ 975 h 118"/>
                <a:gd name="T38" fmla="*/ 46 w 94"/>
                <a:gd name="T39" fmla="*/ 946 h 118"/>
                <a:gd name="T40" fmla="*/ 74 w 94"/>
                <a:gd name="T41" fmla="*/ 921 h 118"/>
                <a:gd name="T42" fmla="*/ 46 w 94"/>
                <a:gd name="T43" fmla="*/ 903 h 118"/>
                <a:gd name="T44" fmla="*/ 46 w 94"/>
                <a:gd name="T45" fmla="*/ 887 h 118"/>
                <a:gd name="T46" fmla="*/ 44 w 94"/>
                <a:gd name="T47" fmla="*/ 859 h 118"/>
                <a:gd name="T48" fmla="*/ 44 w 94"/>
                <a:gd name="T49" fmla="*/ 844 h 118"/>
                <a:gd name="T50" fmla="*/ 46 w 94"/>
                <a:gd name="T51" fmla="*/ 792 h 118"/>
                <a:gd name="T52" fmla="*/ 74 w 94"/>
                <a:gd name="T53" fmla="*/ 778 h 118"/>
                <a:gd name="T54" fmla="*/ 84 w 94"/>
                <a:gd name="T55" fmla="*/ 754 h 118"/>
                <a:gd name="T56" fmla="*/ 84 w 94"/>
                <a:gd name="T57" fmla="*/ 713 h 118"/>
                <a:gd name="T58" fmla="*/ 88 w 94"/>
                <a:gd name="T59" fmla="*/ 683 h 118"/>
                <a:gd name="T60" fmla="*/ 92 w 94"/>
                <a:gd name="T61" fmla="*/ 704 h 118"/>
                <a:gd name="T62" fmla="*/ 94 w 94"/>
                <a:gd name="T63" fmla="*/ 722 h 118"/>
                <a:gd name="T64" fmla="*/ 96 w 94"/>
                <a:gd name="T65" fmla="*/ 767 h 118"/>
                <a:gd name="T66" fmla="*/ 100 w 94"/>
                <a:gd name="T67" fmla="*/ 778 h 118"/>
                <a:gd name="T68" fmla="*/ 104 w 94"/>
                <a:gd name="T69" fmla="*/ 767 h 118"/>
                <a:gd name="T70" fmla="*/ 108 w 94"/>
                <a:gd name="T71" fmla="*/ 754 h 118"/>
                <a:gd name="T72" fmla="*/ 110 w 94"/>
                <a:gd name="T73" fmla="*/ 767 h 118"/>
                <a:gd name="T74" fmla="*/ 112 w 94"/>
                <a:gd name="T75" fmla="*/ 767 h 118"/>
                <a:gd name="T76" fmla="*/ 116 w 94"/>
                <a:gd name="T77" fmla="*/ 754 h 118"/>
                <a:gd name="T78" fmla="*/ 116 w 94"/>
                <a:gd name="T79" fmla="*/ 713 h 118"/>
                <a:gd name="T80" fmla="*/ 118 w 94"/>
                <a:gd name="T81" fmla="*/ 652 h 118"/>
                <a:gd name="T82" fmla="*/ 118 w 94"/>
                <a:gd name="T83" fmla="*/ 471 h 118"/>
                <a:gd name="T84" fmla="*/ 114 w 94"/>
                <a:gd name="T85" fmla="*/ 443 h 118"/>
                <a:gd name="T86" fmla="*/ 112 w 94"/>
                <a:gd name="T87" fmla="*/ 408 h 118"/>
                <a:gd name="T88" fmla="*/ 110 w 94"/>
                <a:gd name="T89" fmla="*/ 376 h 118"/>
                <a:gd name="T90" fmla="*/ 110 w 94"/>
                <a:gd name="T91" fmla="*/ 347 h 118"/>
                <a:gd name="T92" fmla="*/ 112 w 94"/>
                <a:gd name="T93" fmla="*/ 313 h 118"/>
                <a:gd name="T94" fmla="*/ 114 w 94"/>
                <a:gd name="T95" fmla="*/ 287 h 118"/>
                <a:gd name="T96" fmla="*/ 118 w 94"/>
                <a:gd name="T97" fmla="*/ 266 h 118"/>
                <a:gd name="T98" fmla="*/ 120 w 94"/>
                <a:gd name="T99" fmla="*/ 231 h 118"/>
                <a:gd name="T100" fmla="*/ 118 w 94"/>
                <a:gd name="T101" fmla="*/ 181 h 118"/>
                <a:gd name="T102" fmla="*/ 112 w 94"/>
                <a:gd name="T103" fmla="*/ 167 h 118"/>
                <a:gd name="T104" fmla="*/ 106 w 94"/>
                <a:gd name="T105" fmla="*/ 154 h 118"/>
                <a:gd name="T106" fmla="*/ 98 w 94"/>
                <a:gd name="T107" fmla="*/ 154 h 118"/>
                <a:gd name="T108" fmla="*/ 100 w 94"/>
                <a:gd name="T109" fmla="*/ 2 h 118"/>
                <a:gd name="T110" fmla="*/ 38 w 94"/>
                <a:gd name="T111" fmla="*/ 0 h 118"/>
                <a:gd name="T112" fmla="*/ 38 w 94"/>
                <a:gd name="T113" fmla="*/ 231 h 1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118"/>
                <a:gd name="T173" fmla="*/ 94 w 94"/>
                <a:gd name="T174" fmla="*/ 118 h 1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118">
                  <a:moveTo>
                    <a:pt x="38" y="28"/>
                  </a:moveTo>
                  <a:lnTo>
                    <a:pt x="40" y="28"/>
                  </a:lnTo>
                  <a:lnTo>
                    <a:pt x="38" y="20"/>
                  </a:lnTo>
                  <a:lnTo>
                    <a:pt x="38" y="0"/>
                  </a:lnTo>
                  <a:lnTo>
                    <a:pt x="38" y="26"/>
                  </a:lnTo>
                  <a:lnTo>
                    <a:pt x="28" y="26"/>
                  </a:lnTo>
                  <a:lnTo>
                    <a:pt x="20" y="26"/>
                  </a:lnTo>
                  <a:lnTo>
                    <a:pt x="8" y="24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4" y="82"/>
                  </a:lnTo>
                  <a:lnTo>
                    <a:pt x="8" y="88"/>
                  </a:lnTo>
                  <a:lnTo>
                    <a:pt x="14" y="94"/>
                  </a:lnTo>
                  <a:lnTo>
                    <a:pt x="28" y="106"/>
                  </a:lnTo>
                  <a:lnTo>
                    <a:pt x="34" y="112"/>
                  </a:lnTo>
                  <a:lnTo>
                    <a:pt x="40" y="118"/>
                  </a:lnTo>
                  <a:lnTo>
                    <a:pt x="44" y="116"/>
                  </a:lnTo>
                  <a:lnTo>
                    <a:pt x="46" y="114"/>
                  </a:lnTo>
                  <a:lnTo>
                    <a:pt x="48" y="112"/>
                  </a:lnTo>
                  <a:lnTo>
                    <a:pt x="46" y="108"/>
                  </a:lnTo>
                  <a:lnTo>
                    <a:pt x="46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8" y="94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62" y="82"/>
                  </a:lnTo>
                  <a:lnTo>
                    <a:pt x="66" y="84"/>
                  </a:lnTo>
                  <a:lnTo>
                    <a:pt x="68" y="88"/>
                  </a:lnTo>
                  <a:lnTo>
                    <a:pt x="70" y="92"/>
                  </a:lnTo>
                  <a:lnTo>
                    <a:pt x="74" y="94"/>
                  </a:lnTo>
                  <a:lnTo>
                    <a:pt x="78" y="92"/>
                  </a:lnTo>
                  <a:lnTo>
                    <a:pt x="82" y="90"/>
                  </a:lnTo>
                  <a:lnTo>
                    <a:pt x="84" y="92"/>
                  </a:lnTo>
                  <a:lnTo>
                    <a:pt x="86" y="92"/>
                  </a:lnTo>
                  <a:lnTo>
                    <a:pt x="90" y="90"/>
                  </a:lnTo>
                  <a:lnTo>
                    <a:pt x="90" y="86"/>
                  </a:lnTo>
                  <a:lnTo>
                    <a:pt x="92" y="78"/>
                  </a:lnTo>
                  <a:lnTo>
                    <a:pt x="92" y="56"/>
                  </a:lnTo>
                  <a:lnTo>
                    <a:pt x="88" y="54"/>
                  </a:lnTo>
                  <a:lnTo>
                    <a:pt x="86" y="50"/>
                  </a:lnTo>
                  <a:lnTo>
                    <a:pt x="84" y="46"/>
                  </a:lnTo>
                  <a:lnTo>
                    <a:pt x="84" y="42"/>
                  </a:lnTo>
                  <a:lnTo>
                    <a:pt x="86" y="38"/>
                  </a:lnTo>
                  <a:lnTo>
                    <a:pt x="88" y="34"/>
                  </a:lnTo>
                  <a:lnTo>
                    <a:pt x="92" y="32"/>
                  </a:lnTo>
                  <a:lnTo>
                    <a:pt x="94" y="28"/>
                  </a:lnTo>
                  <a:lnTo>
                    <a:pt x="92" y="22"/>
                  </a:lnTo>
                  <a:lnTo>
                    <a:pt x="86" y="20"/>
                  </a:lnTo>
                  <a:lnTo>
                    <a:pt x="80" y="18"/>
                  </a:lnTo>
                  <a:lnTo>
                    <a:pt x="72" y="18"/>
                  </a:lnTo>
                  <a:lnTo>
                    <a:pt x="74" y="2"/>
                  </a:lnTo>
                  <a:lnTo>
                    <a:pt x="38" y="0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1" name="Freeform 145"/>
            <p:cNvSpPr>
              <a:spLocks noChangeAspect="1"/>
            </p:cNvSpPr>
            <p:nvPr/>
          </p:nvSpPr>
          <p:spPr bwMode="auto">
            <a:xfrm>
              <a:off x="2735" y="2487"/>
              <a:ext cx="126" cy="180"/>
            </a:xfrm>
            <a:custGeom>
              <a:avLst/>
              <a:gdLst>
                <a:gd name="T0" fmla="*/ 28 w 124"/>
                <a:gd name="T1" fmla="*/ 1290 h 166"/>
                <a:gd name="T2" fmla="*/ 22 w 124"/>
                <a:gd name="T3" fmla="*/ 1290 h 166"/>
                <a:gd name="T4" fmla="*/ 12 w 124"/>
                <a:gd name="T5" fmla="*/ 1359 h 166"/>
                <a:gd name="T6" fmla="*/ 0 w 124"/>
                <a:gd name="T7" fmla="*/ 1162 h 166"/>
                <a:gd name="T8" fmla="*/ 6 w 124"/>
                <a:gd name="T9" fmla="*/ 1137 h 166"/>
                <a:gd name="T10" fmla="*/ 6 w 124"/>
                <a:gd name="T11" fmla="*/ 1079 h 166"/>
                <a:gd name="T12" fmla="*/ 4 w 124"/>
                <a:gd name="T13" fmla="*/ 1060 h 166"/>
                <a:gd name="T14" fmla="*/ 6 w 124"/>
                <a:gd name="T15" fmla="*/ 983 h 166"/>
                <a:gd name="T16" fmla="*/ 18 w 124"/>
                <a:gd name="T17" fmla="*/ 931 h 166"/>
                <a:gd name="T18" fmla="*/ 22 w 124"/>
                <a:gd name="T19" fmla="*/ 875 h 166"/>
                <a:gd name="T20" fmla="*/ 28 w 124"/>
                <a:gd name="T21" fmla="*/ 912 h 166"/>
                <a:gd name="T22" fmla="*/ 60 w 124"/>
                <a:gd name="T23" fmla="*/ 978 h 166"/>
                <a:gd name="T24" fmla="*/ 68 w 124"/>
                <a:gd name="T25" fmla="*/ 931 h 166"/>
                <a:gd name="T26" fmla="*/ 72 w 124"/>
                <a:gd name="T27" fmla="*/ 961 h 166"/>
                <a:gd name="T28" fmla="*/ 76 w 124"/>
                <a:gd name="T29" fmla="*/ 905 h 166"/>
                <a:gd name="T30" fmla="*/ 78 w 124"/>
                <a:gd name="T31" fmla="*/ 656 h 166"/>
                <a:gd name="T32" fmla="*/ 72 w 124"/>
                <a:gd name="T33" fmla="*/ 605 h 166"/>
                <a:gd name="T34" fmla="*/ 70 w 124"/>
                <a:gd name="T35" fmla="*/ 550 h 166"/>
                <a:gd name="T36" fmla="*/ 74 w 124"/>
                <a:gd name="T37" fmla="*/ 475 h 166"/>
                <a:gd name="T38" fmla="*/ 80 w 124"/>
                <a:gd name="T39" fmla="*/ 432 h 166"/>
                <a:gd name="T40" fmla="*/ 72 w 124"/>
                <a:gd name="T41" fmla="*/ 367 h 166"/>
                <a:gd name="T42" fmla="*/ 58 w 124"/>
                <a:gd name="T43" fmla="*/ 346 h 166"/>
                <a:gd name="T44" fmla="*/ 84 w 124"/>
                <a:gd name="T45" fmla="*/ 231 h 166"/>
                <a:gd name="T46" fmla="*/ 92 w 124"/>
                <a:gd name="T47" fmla="*/ 266 h 166"/>
                <a:gd name="T48" fmla="*/ 127 w 124"/>
                <a:gd name="T49" fmla="*/ 266 h 166"/>
                <a:gd name="T50" fmla="*/ 135 w 124"/>
                <a:gd name="T51" fmla="*/ 81 h 166"/>
                <a:gd name="T52" fmla="*/ 150 w 124"/>
                <a:gd name="T53" fmla="*/ 0 h 166"/>
                <a:gd name="T54" fmla="*/ 180 w 124"/>
                <a:gd name="T55" fmla="*/ 0 h 166"/>
                <a:gd name="T56" fmla="*/ 183 w 124"/>
                <a:gd name="T57" fmla="*/ 4 h 166"/>
                <a:gd name="T58" fmla="*/ 186 w 124"/>
                <a:gd name="T59" fmla="*/ 81 h 166"/>
                <a:gd name="T60" fmla="*/ 177 w 124"/>
                <a:gd name="T61" fmla="*/ 294 h 166"/>
                <a:gd name="T62" fmla="*/ 159 w 124"/>
                <a:gd name="T63" fmla="*/ 596 h 166"/>
                <a:gd name="T64" fmla="*/ 162 w 124"/>
                <a:gd name="T65" fmla="*/ 656 h 166"/>
                <a:gd name="T66" fmla="*/ 154 w 124"/>
                <a:gd name="T67" fmla="*/ 716 h 166"/>
                <a:gd name="T68" fmla="*/ 146 w 124"/>
                <a:gd name="T69" fmla="*/ 771 h 166"/>
                <a:gd name="T70" fmla="*/ 135 w 124"/>
                <a:gd name="T71" fmla="*/ 905 h 166"/>
                <a:gd name="T72" fmla="*/ 119 w 124"/>
                <a:gd name="T73" fmla="*/ 961 h 166"/>
                <a:gd name="T74" fmla="*/ 111 w 124"/>
                <a:gd name="T75" fmla="*/ 1177 h 166"/>
                <a:gd name="T76" fmla="*/ 95 w 124"/>
                <a:gd name="T77" fmla="*/ 1290 h 166"/>
                <a:gd name="T78" fmla="*/ 84 w 124"/>
                <a:gd name="T79" fmla="*/ 1328 h 166"/>
                <a:gd name="T80" fmla="*/ 78 w 124"/>
                <a:gd name="T81" fmla="*/ 1315 h 166"/>
                <a:gd name="T82" fmla="*/ 74 w 124"/>
                <a:gd name="T83" fmla="*/ 1276 h 166"/>
                <a:gd name="T84" fmla="*/ 68 w 124"/>
                <a:gd name="T85" fmla="*/ 1290 h 166"/>
                <a:gd name="T86" fmla="*/ 62 w 124"/>
                <a:gd name="T87" fmla="*/ 1328 h 166"/>
                <a:gd name="T88" fmla="*/ 28 w 124"/>
                <a:gd name="T89" fmla="*/ 1328 h 1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4"/>
                <a:gd name="T136" fmla="*/ 0 h 166"/>
                <a:gd name="T137" fmla="*/ 124 w 124"/>
                <a:gd name="T138" fmla="*/ 166 h 1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4" h="166">
                  <a:moveTo>
                    <a:pt x="28" y="162"/>
                  </a:moveTo>
                  <a:lnTo>
                    <a:pt x="28" y="158"/>
                  </a:lnTo>
                  <a:lnTo>
                    <a:pt x="26" y="156"/>
                  </a:lnTo>
                  <a:lnTo>
                    <a:pt x="22" y="158"/>
                  </a:lnTo>
                  <a:lnTo>
                    <a:pt x="18" y="160"/>
                  </a:lnTo>
                  <a:lnTo>
                    <a:pt x="12" y="166"/>
                  </a:lnTo>
                  <a:lnTo>
                    <a:pt x="4" y="146"/>
                  </a:lnTo>
                  <a:lnTo>
                    <a:pt x="0" y="142"/>
                  </a:lnTo>
                  <a:lnTo>
                    <a:pt x="4" y="140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6" y="120"/>
                  </a:lnTo>
                  <a:lnTo>
                    <a:pt x="8" y="118"/>
                  </a:lnTo>
                  <a:lnTo>
                    <a:pt x="18" y="114"/>
                  </a:lnTo>
                  <a:lnTo>
                    <a:pt x="18" y="110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28" y="112"/>
                  </a:lnTo>
                  <a:lnTo>
                    <a:pt x="30" y="116"/>
                  </a:lnTo>
                  <a:lnTo>
                    <a:pt x="34" y="118"/>
                  </a:lnTo>
                  <a:lnTo>
                    <a:pt x="38" y="116"/>
                  </a:lnTo>
                  <a:lnTo>
                    <a:pt x="42" y="114"/>
                  </a:lnTo>
                  <a:lnTo>
                    <a:pt x="44" y="116"/>
                  </a:lnTo>
                  <a:lnTo>
                    <a:pt x="46" y="116"/>
                  </a:lnTo>
                  <a:lnTo>
                    <a:pt x="50" y="114"/>
                  </a:lnTo>
                  <a:lnTo>
                    <a:pt x="50" y="110"/>
                  </a:lnTo>
                  <a:lnTo>
                    <a:pt x="52" y="102"/>
                  </a:lnTo>
                  <a:lnTo>
                    <a:pt x="52" y="80"/>
                  </a:lnTo>
                  <a:lnTo>
                    <a:pt x="48" y="78"/>
                  </a:lnTo>
                  <a:lnTo>
                    <a:pt x="46" y="74"/>
                  </a:lnTo>
                  <a:lnTo>
                    <a:pt x="44" y="70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2" y="56"/>
                  </a:lnTo>
                  <a:lnTo>
                    <a:pt x="54" y="52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42"/>
                  </a:lnTo>
                  <a:lnTo>
                    <a:pt x="32" y="42"/>
                  </a:lnTo>
                  <a:lnTo>
                    <a:pt x="34" y="28"/>
                  </a:lnTo>
                  <a:lnTo>
                    <a:pt x="58" y="28"/>
                  </a:lnTo>
                  <a:lnTo>
                    <a:pt x="62" y="30"/>
                  </a:lnTo>
                  <a:lnTo>
                    <a:pt x="66" y="32"/>
                  </a:lnTo>
                  <a:lnTo>
                    <a:pt x="78" y="32"/>
                  </a:lnTo>
                  <a:lnTo>
                    <a:pt x="84" y="32"/>
                  </a:lnTo>
                  <a:lnTo>
                    <a:pt x="84" y="18"/>
                  </a:lnTo>
                  <a:lnTo>
                    <a:pt x="88" y="10"/>
                  </a:lnTo>
                  <a:lnTo>
                    <a:pt x="92" y="4"/>
                  </a:lnTo>
                  <a:lnTo>
                    <a:pt x="98" y="0"/>
                  </a:lnTo>
                  <a:lnTo>
                    <a:pt x="11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4" y="10"/>
                  </a:lnTo>
                  <a:lnTo>
                    <a:pt x="122" y="22"/>
                  </a:lnTo>
                  <a:lnTo>
                    <a:pt x="118" y="36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6"/>
                  </a:lnTo>
                  <a:lnTo>
                    <a:pt x="108" y="80"/>
                  </a:lnTo>
                  <a:lnTo>
                    <a:pt x="106" y="84"/>
                  </a:lnTo>
                  <a:lnTo>
                    <a:pt x="102" y="88"/>
                  </a:lnTo>
                  <a:lnTo>
                    <a:pt x="98" y="90"/>
                  </a:lnTo>
                  <a:lnTo>
                    <a:pt x="94" y="94"/>
                  </a:lnTo>
                  <a:lnTo>
                    <a:pt x="90" y="98"/>
                  </a:lnTo>
                  <a:lnTo>
                    <a:pt x="88" y="110"/>
                  </a:lnTo>
                  <a:lnTo>
                    <a:pt x="84" y="114"/>
                  </a:lnTo>
                  <a:lnTo>
                    <a:pt x="80" y="116"/>
                  </a:lnTo>
                  <a:lnTo>
                    <a:pt x="80" y="130"/>
                  </a:lnTo>
                  <a:lnTo>
                    <a:pt x="76" y="144"/>
                  </a:lnTo>
                  <a:lnTo>
                    <a:pt x="72" y="152"/>
                  </a:lnTo>
                  <a:lnTo>
                    <a:pt x="68" y="158"/>
                  </a:lnTo>
                  <a:lnTo>
                    <a:pt x="64" y="162"/>
                  </a:lnTo>
                  <a:lnTo>
                    <a:pt x="58" y="162"/>
                  </a:lnTo>
                  <a:lnTo>
                    <a:pt x="54" y="162"/>
                  </a:lnTo>
                  <a:lnTo>
                    <a:pt x="52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2" y="158"/>
                  </a:lnTo>
                  <a:lnTo>
                    <a:pt x="40" y="160"/>
                  </a:lnTo>
                  <a:lnTo>
                    <a:pt x="36" y="162"/>
                  </a:lnTo>
                  <a:lnTo>
                    <a:pt x="34" y="162"/>
                  </a:lnTo>
                  <a:lnTo>
                    <a:pt x="28" y="1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2" name="Freeform 146"/>
            <p:cNvSpPr>
              <a:spLocks noChangeAspect="1"/>
            </p:cNvSpPr>
            <p:nvPr/>
          </p:nvSpPr>
          <p:spPr bwMode="auto">
            <a:xfrm>
              <a:off x="2741" y="2928"/>
              <a:ext cx="232" cy="252"/>
            </a:xfrm>
            <a:custGeom>
              <a:avLst/>
              <a:gdLst>
                <a:gd name="T0" fmla="*/ 342 w 227"/>
                <a:gd name="T1" fmla="*/ 70 h 232"/>
                <a:gd name="T2" fmla="*/ 300 w 227"/>
                <a:gd name="T3" fmla="*/ 136 h 232"/>
                <a:gd name="T4" fmla="*/ 218 w 227"/>
                <a:gd name="T5" fmla="*/ 136 h 232"/>
                <a:gd name="T6" fmla="*/ 203 w 227"/>
                <a:gd name="T7" fmla="*/ 98 h 232"/>
                <a:gd name="T8" fmla="*/ 199 w 227"/>
                <a:gd name="T9" fmla="*/ 83 h 232"/>
                <a:gd name="T10" fmla="*/ 191 w 227"/>
                <a:gd name="T11" fmla="*/ 59 h 232"/>
                <a:gd name="T12" fmla="*/ 60 w 227"/>
                <a:gd name="T13" fmla="*/ 59 h 232"/>
                <a:gd name="T14" fmla="*/ 54 w 227"/>
                <a:gd name="T15" fmla="*/ 2 h 232"/>
                <a:gd name="T16" fmla="*/ 52 w 227"/>
                <a:gd name="T17" fmla="*/ 0 h 232"/>
                <a:gd name="T18" fmla="*/ 22 w 227"/>
                <a:gd name="T19" fmla="*/ 0 h 232"/>
                <a:gd name="T20" fmla="*/ 10 w 227"/>
                <a:gd name="T21" fmla="*/ 2 h 232"/>
                <a:gd name="T22" fmla="*/ 4 w 227"/>
                <a:gd name="T23" fmla="*/ 2 h 232"/>
                <a:gd name="T24" fmla="*/ 0 w 227"/>
                <a:gd name="T25" fmla="*/ 0 h 232"/>
                <a:gd name="T26" fmla="*/ 2 w 227"/>
                <a:gd name="T27" fmla="*/ 136 h 232"/>
                <a:gd name="T28" fmla="*/ 6 w 227"/>
                <a:gd name="T29" fmla="*/ 278 h 232"/>
                <a:gd name="T30" fmla="*/ 14 w 227"/>
                <a:gd name="T31" fmla="*/ 374 h 232"/>
                <a:gd name="T32" fmla="*/ 22 w 227"/>
                <a:gd name="T33" fmla="*/ 495 h 232"/>
                <a:gd name="T34" fmla="*/ 56 w 227"/>
                <a:gd name="T35" fmla="*/ 604 h 232"/>
                <a:gd name="T36" fmla="*/ 64 w 227"/>
                <a:gd name="T37" fmla="*/ 711 h 232"/>
                <a:gd name="T38" fmla="*/ 68 w 227"/>
                <a:gd name="T39" fmla="*/ 836 h 232"/>
                <a:gd name="T40" fmla="*/ 71 w 227"/>
                <a:gd name="T41" fmla="*/ 958 h 232"/>
                <a:gd name="T42" fmla="*/ 71 w 227"/>
                <a:gd name="T43" fmla="*/ 1172 h 232"/>
                <a:gd name="T44" fmla="*/ 75 w 227"/>
                <a:gd name="T45" fmla="*/ 1387 h 232"/>
                <a:gd name="T46" fmla="*/ 79 w 227"/>
                <a:gd name="T47" fmla="*/ 1596 h 232"/>
                <a:gd name="T48" fmla="*/ 87 w 227"/>
                <a:gd name="T49" fmla="*/ 1700 h 232"/>
                <a:gd name="T50" fmla="*/ 95 w 227"/>
                <a:gd name="T51" fmla="*/ 1779 h 232"/>
                <a:gd name="T52" fmla="*/ 111 w 227"/>
                <a:gd name="T53" fmla="*/ 1861 h 232"/>
                <a:gd name="T54" fmla="*/ 132 w 227"/>
                <a:gd name="T55" fmla="*/ 1958 h 232"/>
                <a:gd name="T56" fmla="*/ 138 w 227"/>
                <a:gd name="T57" fmla="*/ 1908 h 232"/>
                <a:gd name="T58" fmla="*/ 141 w 227"/>
                <a:gd name="T59" fmla="*/ 1861 h 232"/>
                <a:gd name="T60" fmla="*/ 147 w 227"/>
                <a:gd name="T61" fmla="*/ 1861 h 232"/>
                <a:gd name="T62" fmla="*/ 153 w 227"/>
                <a:gd name="T63" fmla="*/ 1932 h 232"/>
                <a:gd name="T64" fmla="*/ 163 w 227"/>
                <a:gd name="T65" fmla="*/ 1970 h 232"/>
                <a:gd name="T66" fmla="*/ 175 w 227"/>
                <a:gd name="T67" fmla="*/ 1999 h 232"/>
                <a:gd name="T68" fmla="*/ 191 w 227"/>
                <a:gd name="T69" fmla="*/ 1999 h 232"/>
                <a:gd name="T70" fmla="*/ 208 w 227"/>
                <a:gd name="T71" fmla="*/ 1999 h 232"/>
                <a:gd name="T72" fmla="*/ 218 w 227"/>
                <a:gd name="T73" fmla="*/ 1958 h 232"/>
                <a:gd name="T74" fmla="*/ 225 w 227"/>
                <a:gd name="T75" fmla="*/ 1925 h 232"/>
                <a:gd name="T76" fmla="*/ 235 w 227"/>
                <a:gd name="T77" fmla="*/ 1888 h 232"/>
                <a:gd name="T78" fmla="*/ 232 w 227"/>
                <a:gd name="T79" fmla="*/ 1322 h 232"/>
                <a:gd name="T80" fmla="*/ 232 w 227"/>
                <a:gd name="T81" fmla="*/ 836 h 232"/>
                <a:gd name="T82" fmla="*/ 270 w 227"/>
                <a:gd name="T83" fmla="*/ 836 h 232"/>
                <a:gd name="T84" fmla="*/ 270 w 227"/>
                <a:gd name="T85" fmla="*/ 206 h 232"/>
                <a:gd name="T86" fmla="*/ 312 w 227"/>
                <a:gd name="T87" fmla="*/ 190 h 232"/>
                <a:gd name="T88" fmla="*/ 347 w 227"/>
                <a:gd name="T89" fmla="*/ 161 h 232"/>
                <a:gd name="T90" fmla="*/ 355 w 227"/>
                <a:gd name="T91" fmla="*/ 224 h 232"/>
                <a:gd name="T92" fmla="*/ 379 w 227"/>
                <a:gd name="T93" fmla="*/ 161 h 232"/>
                <a:gd name="T94" fmla="*/ 389 w 227"/>
                <a:gd name="T95" fmla="*/ 115 h 232"/>
                <a:gd name="T96" fmla="*/ 399 w 227"/>
                <a:gd name="T97" fmla="*/ 98 h 232"/>
                <a:gd name="T98" fmla="*/ 389 w 227"/>
                <a:gd name="T99" fmla="*/ 70 h 232"/>
                <a:gd name="T100" fmla="*/ 379 w 227"/>
                <a:gd name="T101" fmla="*/ 59 h 232"/>
                <a:gd name="T102" fmla="*/ 366 w 227"/>
                <a:gd name="T103" fmla="*/ 70 h 232"/>
                <a:gd name="T104" fmla="*/ 355 w 227"/>
                <a:gd name="T105" fmla="*/ 83 h 232"/>
                <a:gd name="T106" fmla="*/ 347 w 227"/>
                <a:gd name="T107" fmla="*/ 70 h 232"/>
                <a:gd name="T108" fmla="*/ 342 w 227"/>
                <a:gd name="T109" fmla="*/ 59 h 232"/>
                <a:gd name="T110" fmla="*/ 342 w 227"/>
                <a:gd name="T111" fmla="*/ 70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7"/>
                <a:gd name="T169" fmla="*/ 0 h 232"/>
                <a:gd name="T170" fmla="*/ 227 w 227"/>
                <a:gd name="T171" fmla="*/ 232 h 23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7" h="232">
                  <a:moveTo>
                    <a:pt x="195" y="8"/>
                  </a:moveTo>
                  <a:lnTo>
                    <a:pt x="171" y="16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12" y="10"/>
                  </a:lnTo>
                  <a:lnTo>
                    <a:pt x="108" y="6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0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16"/>
                  </a:lnTo>
                  <a:lnTo>
                    <a:pt x="6" y="32"/>
                  </a:lnTo>
                  <a:lnTo>
                    <a:pt x="14" y="44"/>
                  </a:lnTo>
                  <a:lnTo>
                    <a:pt x="22" y="58"/>
                  </a:lnTo>
                  <a:lnTo>
                    <a:pt x="30" y="70"/>
                  </a:lnTo>
                  <a:lnTo>
                    <a:pt x="38" y="82"/>
                  </a:lnTo>
                  <a:lnTo>
                    <a:pt x="42" y="96"/>
                  </a:lnTo>
                  <a:lnTo>
                    <a:pt x="44" y="112"/>
                  </a:lnTo>
                  <a:lnTo>
                    <a:pt x="44" y="136"/>
                  </a:lnTo>
                  <a:lnTo>
                    <a:pt x="46" y="162"/>
                  </a:lnTo>
                  <a:lnTo>
                    <a:pt x="48" y="186"/>
                  </a:lnTo>
                  <a:lnTo>
                    <a:pt x="52" y="198"/>
                  </a:lnTo>
                  <a:lnTo>
                    <a:pt x="56" y="208"/>
                  </a:lnTo>
                  <a:lnTo>
                    <a:pt x="64" y="218"/>
                  </a:lnTo>
                  <a:lnTo>
                    <a:pt x="74" y="228"/>
                  </a:lnTo>
                  <a:lnTo>
                    <a:pt x="78" y="222"/>
                  </a:lnTo>
                  <a:lnTo>
                    <a:pt x="80" y="218"/>
                  </a:lnTo>
                  <a:lnTo>
                    <a:pt x="84" y="218"/>
                  </a:lnTo>
                  <a:lnTo>
                    <a:pt x="88" y="226"/>
                  </a:lnTo>
                  <a:lnTo>
                    <a:pt x="94" y="230"/>
                  </a:lnTo>
                  <a:lnTo>
                    <a:pt x="100" y="232"/>
                  </a:lnTo>
                  <a:lnTo>
                    <a:pt x="108" y="232"/>
                  </a:lnTo>
                  <a:lnTo>
                    <a:pt x="118" y="232"/>
                  </a:lnTo>
                  <a:lnTo>
                    <a:pt x="124" y="228"/>
                  </a:lnTo>
                  <a:lnTo>
                    <a:pt x="128" y="224"/>
                  </a:lnTo>
                  <a:lnTo>
                    <a:pt x="134" y="220"/>
                  </a:lnTo>
                  <a:lnTo>
                    <a:pt x="132" y="154"/>
                  </a:lnTo>
                  <a:lnTo>
                    <a:pt x="132" y="96"/>
                  </a:lnTo>
                  <a:lnTo>
                    <a:pt x="153" y="96"/>
                  </a:lnTo>
                  <a:lnTo>
                    <a:pt x="153" y="24"/>
                  </a:lnTo>
                  <a:lnTo>
                    <a:pt x="177" y="22"/>
                  </a:lnTo>
                  <a:lnTo>
                    <a:pt x="197" y="18"/>
                  </a:lnTo>
                  <a:lnTo>
                    <a:pt x="201" y="26"/>
                  </a:lnTo>
                  <a:lnTo>
                    <a:pt x="215" y="18"/>
                  </a:lnTo>
                  <a:lnTo>
                    <a:pt x="221" y="14"/>
                  </a:lnTo>
                  <a:lnTo>
                    <a:pt x="227" y="12"/>
                  </a:lnTo>
                  <a:lnTo>
                    <a:pt x="221" y="8"/>
                  </a:lnTo>
                  <a:lnTo>
                    <a:pt x="215" y="6"/>
                  </a:lnTo>
                  <a:lnTo>
                    <a:pt x="207" y="8"/>
                  </a:lnTo>
                  <a:lnTo>
                    <a:pt x="201" y="10"/>
                  </a:lnTo>
                  <a:lnTo>
                    <a:pt x="197" y="8"/>
                  </a:lnTo>
                  <a:lnTo>
                    <a:pt x="195" y="6"/>
                  </a:lnTo>
                  <a:lnTo>
                    <a:pt x="195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3" name="Freeform 147"/>
            <p:cNvSpPr>
              <a:spLocks noChangeAspect="1"/>
            </p:cNvSpPr>
            <p:nvPr/>
          </p:nvSpPr>
          <p:spPr bwMode="auto">
            <a:xfrm>
              <a:off x="3127" y="1877"/>
              <a:ext cx="364" cy="347"/>
            </a:xfrm>
            <a:custGeom>
              <a:avLst/>
              <a:gdLst>
                <a:gd name="T0" fmla="*/ 428 w 356"/>
                <a:gd name="T1" fmla="*/ 646 h 320"/>
                <a:gd name="T2" fmla="*/ 439 w 356"/>
                <a:gd name="T3" fmla="*/ 710 h 320"/>
                <a:gd name="T4" fmla="*/ 454 w 356"/>
                <a:gd name="T5" fmla="*/ 771 h 320"/>
                <a:gd name="T6" fmla="*/ 467 w 356"/>
                <a:gd name="T7" fmla="*/ 905 h 320"/>
                <a:gd name="T8" fmla="*/ 485 w 356"/>
                <a:gd name="T9" fmla="*/ 1043 h 320"/>
                <a:gd name="T10" fmla="*/ 496 w 356"/>
                <a:gd name="T11" fmla="*/ 1154 h 320"/>
                <a:gd name="T12" fmla="*/ 513 w 356"/>
                <a:gd name="T13" fmla="*/ 1260 h 320"/>
                <a:gd name="T14" fmla="*/ 536 w 356"/>
                <a:gd name="T15" fmla="*/ 1380 h 320"/>
                <a:gd name="T16" fmla="*/ 634 w 356"/>
                <a:gd name="T17" fmla="*/ 1441 h 320"/>
                <a:gd name="T18" fmla="*/ 538 w 356"/>
                <a:gd name="T19" fmla="*/ 2136 h 320"/>
                <a:gd name="T20" fmla="*/ 364 w 356"/>
                <a:gd name="T21" fmla="*/ 2629 h 320"/>
                <a:gd name="T22" fmla="*/ 319 w 356"/>
                <a:gd name="T23" fmla="*/ 2386 h 320"/>
                <a:gd name="T24" fmla="*/ 309 w 356"/>
                <a:gd name="T25" fmla="*/ 2386 h 320"/>
                <a:gd name="T26" fmla="*/ 291 w 356"/>
                <a:gd name="T27" fmla="*/ 2337 h 320"/>
                <a:gd name="T28" fmla="*/ 283 w 356"/>
                <a:gd name="T29" fmla="*/ 2386 h 320"/>
                <a:gd name="T30" fmla="*/ 276 w 356"/>
                <a:gd name="T31" fmla="*/ 2463 h 320"/>
                <a:gd name="T32" fmla="*/ 255 w 356"/>
                <a:gd name="T33" fmla="*/ 2337 h 320"/>
                <a:gd name="T34" fmla="*/ 224 w 356"/>
                <a:gd name="T35" fmla="*/ 2179 h 320"/>
                <a:gd name="T36" fmla="*/ 207 w 356"/>
                <a:gd name="T37" fmla="*/ 1997 h 320"/>
                <a:gd name="T38" fmla="*/ 185 w 356"/>
                <a:gd name="T39" fmla="*/ 1887 h 320"/>
                <a:gd name="T40" fmla="*/ 154 w 356"/>
                <a:gd name="T41" fmla="*/ 1759 h 320"/>
                <a:gd name="T42" fmla="*/ 154 w 356"/>
                <a:gd name="T43" fmla="*/ 1759 h 320"/>
                <a:gd name="T44" fmla="*/ 145 w 356"/>
                <a:gd name="T45" fmla="*/ 1432 h 320"/>
                <a:gd name="T46" fmla="*/ 109 w 356"/>
                <a:gd name="T47" fmla="*/ 1251 h 320"/>
                <a:gd name="T48" fmla="*/ 73 w 356"/>
                <a:gd name="T49" fmla="*/ 1083 h 320"/>
                <a:gd name="T50" fmla="*/ 16 w 356"/>
                <a:gd name="T51" fmla="*/ 673 h 320"/>
                <a:gd name="T52" fmla="*/ 4 w 356"/>
                <a:gd name="T53" fmla="*/ 573 h 320"/>
                <a:gd name="T54" fmla="*/ 18 w 356"/>
                <a:gd name="T55" fmla="*/ 487 h 320"/>
                <a:gd name="T56" fmla="*/ 52 w 356"/>
                <a:gd name="T57" fmla="*/ 398 h 320"/>
                <a:gd name="T58" fmla="*/ 62 w 356"/>
                <a:gd name="T59" fmla="*/ 367 h 320"/>
                <a:gd name="T60" fmla="*/ 81 w 356"/>
                <a:gd name="T61" fmla="*/ 312 h 320"/>
                <a:gd name="T62" fmla="*/ 119 w 356"/>
                <a:gd name="T63" fmla="*/ 0 h 320"/>
                <a:gd name="T64" fmla="*/ 231 w 356"/>
                <a:gd name="T65" fmla="*/ 231 h 320"/>
                <a:gd name="T66" fmla="*/ 244 w 356"/>
                <a:gd name="T67" fmla="*/ 277 h 320"/>
                <a:gd name="T68" fmla="*/ 255 w 356"/>
                <a:gd name="T69" fmla="*/ 375 h 320"/>
                <a:gd name="T70" fmla="*/ 345 w 356"/>
                <a:gd name="T71" fmla="*/ 475 h 320"/>
                <a:gd name="T72" fmla="*/ 380 w 356"/>
                <a:gd name="T73" fmla="*/ 518 h 320"/>
                <a:gd name="T74" fmla="*/ 424 w 356"/>
                <a:gd name="T75" fmla="*/ 558 h 3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320"/>
                <a:gd name="T116" fmla="*/ 356 w 356"/>
                <a:gd name="T117" fmla="*/ 320 h 3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320">
                  <a:moveTo>
                    <a:pt x="238" y="66"/>
                  </a:moveTo>
                  <a:lnTo>
                    <a:pt x="240" y="78"/>
                  </a:lnTo>
                  <a:lnTo>
                    <a:pt x="242" y="84"/>
                  </a:lnTo>
                  <a:lnTo>
                    <a:pt x="246" y="86"/>
                  </a:lnTo>
                  <a:lnTo>
                    <a:pt x="250" y="90"/>
                  </a:lnTo>
                  <a:lnTo>
                    <a:pt x="254" y="94"/>
                  </a:lnTo>
                  <a:lnTo>
                    <a:pt x="260" y="102"/>
                  </a:lnTo>
                  <a:lnTo>
                    <a:pt x="262" y="110"/>
                  </a:lnTo>
                  <a:lnTo>
                    <a:pt x="266" y="118"/>
                  </a:lnTo>
                  <a:lnTo>
                    <a:pt x="272" y="126"/>
                  </a:lnTo>
                  <a:lnTo>
                    <a:pt x="276" y="134"/>
                  </a:lnTo>
                  <a:lnTo>
                    <a:pt x="278" y="140"/>
                  </a:lnTo>
                  <a:lnTo>
                    <a:pt x="276" y="146"/>
                  </a:lnTo>
                  <a:lnTo>
                    <a:pt x="288" y="154"/>
                  </a:lnTo>
                  <a:lnTo>
                    <a:pt x="300" y="158"/>
                  </a:lnTo>
                  <a:lnTo>
                    <a:pt x="300" y="168"/>
                  </a:lnTo>
                  <a:lnTo>
                    <a:pt x="348" y="170"/>
                  </a:lnTo>
                  <a:lnTo>
                    <a:pt x="356" y="176"/>
                  </a:lnTo>
                  <a:lnTo>
                    <a:pt x="356" y="212"/>
                  </a:lnTo>
                  <a:lnTo>
                    <a:pt x="302" y="260"/>
                  </a:lnTo>
                  <a:lnTo>
                    <a:pt x="250" y="272"/>
                  </a:lnTo>
                  <a:lnTo>
                    <a:pt x="204" y="320"/>
                  </a:lnTo>
                  <a:lnTo>
                    <a:pt x="202" y="296"/>
                  </a:lnTo>
                  <a:lnTo>
                    <a:pt x="180" y="290"/>
                  </a:lnTo>
                  <a:lnTo>
                    <a:pt x="176" y="288"/>
                  </a:lnTo>
                  <a:lnTo>
                    <a:pt x="174" y="290"/>
                  </a:lnTo>
                  <a:lnTo>
                    <a:pt x="168" y="288"/>
                  </a:lnTo>
                  <a:lnTo>
                    <a:pt x="164" y="284"/>
                  </a:lnTo>
                  <a:lnTo>
                    <a:pt x="160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0"/>
                  </a:lnTo>
                  <a:lnTo>
                    <a:pt x="152" y="294"/>
                  </a:lnTo>
                  <a:lnTo>
                    <a:pt x="144" y="284"/>
                  </a:lnTo>
                  <a:lnTo>
                    <a:pt x="132" y="272"/>
                  </a:lnTo>
                  <a:lnTo>
                    <a:pt x="126" y="266"/>
                  </a:lnTo>
                  <a:lnTo>
                    <a:pt x="124" y="258"/>
                  </a:lnTo>
                  <a:lnTo>
                    <a:pt x="116" y="244"/>
                  </a:lnTo>
                  <a:lnTo>
                    <a:pt x="110" y="236"/>
                  </a:lnTo>
                  <a:lnTo>
                    <a:pt x="104" y="230"/>
                  </a:lnTo>
                  <a:lnTo>
                    <a:pt x="96" y="224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2" y="214"/>
                  </a:lnTo>
                  <a:lnTo>
                    <a:pt x="82" y="174"/>
                  </a:lnTo>
                  <a:lnTo>
                    <a:pt x="72" y="162"/>
                  </a:lnTo>
                  <a:lnTo>
                    <a:pt x="62" y="152"/>
                  </a:lnTo>
                  <a:lnTo>
                    <a:pt x="52" y="144"/>
                  </a:lnTo>
                  <a:lnTo>
                    <a:pt x="44" y="132"/>
                  </a:lnTo>
                  <a:lnTo>
                    <a:pt x="26" y="98"/>
                  </a:lnTo>
                  <a:lnTo>
                    <a:pt x="16" y="82"/>
                  </a:lnTo>
                  <a:lnTo>
                    <a:pt x="10" y="76"/>
                  </a:lnTo>
                  <a:lnTo>
                    <a:pt x="4" y="70"/>
                  </a:lnTo>
                  <a:lnTo>
                    <a:pt x="0" y="58"/>
                  </a:lnTo>
                  <a:lnTo>
                    <a:pt x="18" y="60"/>
                  </a:lnTo>
                  <a:lnTo>
                    <a:pt x="22" y="56"/>
                  </a:lnTo>
                  <a:lnTo>
                    <a:pt x="26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34" y="10"/>
                  </a:lnTo>
                  <a:lnTo>
                    <a:pt x="66" y="0"/>
                  </a:lnTo>
                  <a:lnTo>
                    <a:pt x="126" y="26"/>
                  </a:lnTo>
                  <a:lnTo>
                    <a:pt x="130" y="28"/>
                  </a:lnTo>
                  <a:lnTo>
                    <a:pt x="134" y="32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4" y="46"/>
                  </a:lnTo>
                  <a:lnTo>
                    <a:pt x="164" y="58"/>
                  </a:lnTo>
                  <a:lnTo>
                    <a:pt x="194" y="58"/>
                  </a:lnTo>
                  <a:lnTo>
                    <a:pt x="210" y="62"/>
                  </a:lnTo>
                  <a:lnTo>
                    <a:pt x="214" y="64"/>
                  </a:lnTo>
                  <a:lnTo>
                    <a:pt x="218" y="68"/>
                  </a:lnTo>
                  <a:lnTo>
                    <a:pt x="238" y="68"/>
                  </a:lnTo>
                  <a:lnTo>
                    <a:pt x="23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4" name="Freeform 148"/>
            <p:cNvSpPr>
              <a:spLocks noChangeAspect="1"/>
            </p:cNvSpPr>
            <p:nvPr/>
          </p:nvSpPr>
          <p:spPr bwMode="auto">
            <a:xfrm>
              <a:off x="2876" y="1440"/>
              <a:ext cx="285" cy="176"/>
            </a:xfrm>
            <a:custGeom>
              <a:avLst/>
              <a:gdLst>
                <a:gd name="T0" fmla="*/ 108 w 279"/>
                <a:gd name="T1" fmla="*/ 772 h 162"/>
                <a:gd name="T2" fmla="*/ 80 w 279"/>
                <a:gd name="T3" fmla="*/ 839 h 162"/>
                <a:gd name="T4" fmla="*/ 55 w 279"/>
                <a:gd name="T5" fmla="*/ 805 h 162"/>
                <a:gd name="T6" fmla="*/ 12 w 279"/>
                <a:gd name="T7" fmla="*/ 777 h 162"/>
                <a:gd name="T8" fmla="*/ 0 w 279"/>
                <a:gd name="T9" fmla="*/ 712 h 162"/>
                <a:gd name="T10" fmla="*/ 6 w 279"/>
                <a:gd name="T11" fmla="*/ 558 h 162"/>
                <a:gd name="T12" fmla="*/ 16 w 279"/>
                <a:gd name="T13" fmla="*/ 406 h 162"/>
                <a:gd name="T14" fmla="*/ 16 w 279"/>
                <a:gd name="T15" fmla="*/ 278 h 162"/>
                <a:gd name="T16" fmla="*/ 6 w 279"/>
                <a:gd name="T17" fmla="*/ 136 h 162"/>
                <a:gd name="T18" fmla="*/ 80 w 279"/>
                <a:gd name="T19" fmla="*/ 83 h 162"/>
                <a:gd name="T20" fmla="*/ 147 w 279"/>
                <a:gd name="T21" fmla="*/ 161 h 162"/>
                <a:gd name="T22" fmla="*/ 211 w 279"/>
                <a:gd name="T23" fmla="*/ 161 h 162"/>
                <a:gd name="T24" fmla="*/ 237 w 279"/>
                <a:gd name="T25" fmla="*/ 59 h 162"/>
                <a:gd name="T26" fmla="*/ 292 w 279"/>
                <a:gd name="T27" fmla="*/ 0 h 162"/>
                <a:gd name="T28" fmla="*/ 311 w 279"/>
                <a:gd name="T29" fmla="*/ 136 h 162"/>
                <a:gd name="T30" fmla="*/ 341 w 279"/>
                <a:gd name="T31" fmla="*/ 224 h 162"/>
                <a:gd name="T32" fmla="*/ 348 w 279"/>
                <a:gd name="T33" fmla="*/ 328 h 162"/>
                <a:gd name="T34" fmla="*/ 378 w 279"/>
                <a:gd name="T35" fmla="*/ 374 h 162"/>
                <a:gd name="T36" fmla="*/ 415 w 279"/>
                <a:gd name="T37" fmla="*/ 406 h 162"/>
                <a:gd name="T38" fmla="*/ 465 w 279"/>
                <a:gd name="T39" fmla="*/ 473 h 162"/>
                <a:gd name="T40" fmla="*/ 485 w 279"/>
                <a:gd name="T41" fmla="*/ 558 h 162"/>
                <a:gd name="T42" fmla="*/ 482 w 279"/>
                <a:gd name="T43" fmla="*/ 658 h 162"/>
                <a:gd name="T44" fmla="*/ 485 w 279"/>
                <a:gd name="T45" fmla="*/ 777 h 162"/>
                <a:gd name="T46" fmla="*/ 447 w 279"/>
                <a:gd name="T47" fmla="*/ 805 h 162"/>
                <a:gd name="T48" fmla="*/ 437 w 279"/>
                <a:gd name="T49" fmla="*/ 917 h 162"/>
                <a:gd name="T50" fmla="*/ 403 w 279"/>
                <a:gd name="T51" fmla="*/ 929 h 162"/>
                <a:gd name="T52" fmla="*/ 369 w 279"/>
                <a:gd name="T53" fmla="*/ 1010 h 162"/>
                <a:gd name="T54" fmla="*/ 339 w 279"/>
                <a:gd name="T55" fmla="*/ 1079 h 162"/>
                <a:gd name="T56" fmla="*/ 353 w 279"/>
                <a:gd name="T57" fmla="*/ 1131 h 162"/>
                <a:gd name="T58" fmla="*/ 381 w 279"/>
                <a:gd name="T59" fmla="*/ 1219 h 162"/>
                <a:gd name="T60" fmla="*/ 387 w 279"/>
                <a:gd name="T61" fmla="*/ 1278 h 162"/>
                <a:gd name="T62" fmla="*/ 361 w 279"/>
                <a:gd name="T63" fmla="*/ 1324 h 162"/>
                <a:gd name="T64" fmla="*/ 327 w 279"/>
                <a:gd name="T65" fmla="*/ 1401 h 162"/>
                <a:gd name="T66" fmla="*/ 318 w 279"/>
                <a:gd name="T67" fmla="*/ 1219 h 162"/>
                <a:gd name="T68" fmla="*/ 311 w 279"/>
                <a:gd name="T69" fmla="*/ 1119 h 162"/>
                <a:gd name="T70" fmla="*/ 306 w 279"/>
                <a:gd name="T71" fmla="*/ 1079 h 162"/>
                <a:gd name="T72" fmla="*/ 281 w 279"/>
                <a:gd name="T73" fmla="*/ 1079 h 162"/>
                <a:gd name="T74" fmla="*/ 262 w 279"/>
                <a:gd name="T75" fmla="*/ 1006 h 162"/>
                <a:gd name="T76" fmla="*/ 241 w 279"/>
                <a:gd name="T77" fmla="*/ 1030 h 162"/>
                <a:gd name="T78" fmla="*/ 231 w 279"/>
                <a:gd name="T79" fmla="*/ 1119 h 162"/>
                <a:gd name="T80" fmla="*/ 213 w 279"/>
                <a:gd name="T81" fmla="*/ 1191 h 162"/>
                <a:gd name="T82" fmla="*/ 193 w 279"/>
                <a:gd name="T83" fmla="*/ 1176 h 162"/>
                <a:gd name="T84" fmla="*/ 165 w 279"/>
                <a:gd name="T85" fmla="*/ 1170 h 162"/>
                <a:gd name="T86" fmla="*/ 185 w 279"/>
                <a:gd name="T87" fmla="*/ 1006 h 162"/>
                <a:gd name="T88" fmla="*/ 217 w 279"/>
                <a:gd name="T89" fmla="*/ 1010 h 162"/>
                <a:gd name="T90" fmla="*/ 201 w 279"/>
                <a:gd name="T91" fmla="*/ 844 h 162"/>
                <a:gd name="T92" fmla="*/ 165 w 279"/>
                <a:gd name="T93" fmla="*/ 712 h 162"/>
                <a:gd name="T94" fmla="*/ 141 w 279"/>
                <a:gd name="T95" fmla="*/ 724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9"/>
                <a:gd name="T145" fmla="*/ 0 h 162"/>
                <a:gd name="T146" fmla="*/ 279 w 279"/>
                <a:gd name="T147" fmla="*/ 162 h 1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9" h="162">
                  <a:moveTo>
                    <a:pt x="71" y="88"/>
                  </a:moveTo>
                  <a:lnTo>
                    <a:pt x="63" y="88"/>
                  </a:lnTo>
                  <a:lnTo>
                    <a:pt x="59" y="92"/>
                  </a:lnTo>
                  <a:lnTo>
                    <a:pt x="49" y="96"/>
                  </a:lnTo>
                  <a:lnTo>
                    <a:pt x="41" y="96"/>
                  </a:lnTo>
                  <a:lnTo>
                    <a:pt x="29" y="94"/>
                  </a:lnTo>
                  <a:lnTo>
                    <a:pt x="18" y="92"/>
                  </a:lnTo>
                  <a:lnTo>
                    <a:pt x="12" y="90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2" y="70"/>
                  </a:lnTo>
                  <a:lnTo>
                    <a:pt x="6" y="64"/>
                  </a:lnTo>
                  <a:lnTo>
                    <a:pt x="12" y="56"/>
                  </a:lnTo>
                  <a:lnTo>
                    <a:pt x="16" y="48"/>
                  </a:lnTo>
                  <a:lnTo>
                    <a:pt x="23" y="42"/>
                  </a:lnTo>
                  <a:lnTo>
                    <a:pt x="16" y="32"/>
                  </a:lnTo>
                  <a:lnTo>
                    <a:pt x="12" y="22"/>
                  </a:lnTo>
                  <a:lnTo>
                    <a:pt x="6" y="16"/>
                  </a:lnTo>
                  <a:lnTo>
                    <a:pt x="25" y="12"/>
                  </a:lnTo>
                  <a:lnTo>
                    <a:pt x="49" y="10"/>
                  </a:lnTo>
                  <a:lnTo>
                    <a:pt x="69" y="12"/>
                  </a:lnTo>
                  <a:lnTo>
                    <a:pt x="85" y="18"/>
                  </a:lnTo>
                  <a:lnTo>
                    <a:pt x="103" y="16"/>
                  </a:lnTo>
                  <a:lnTo>
                    <a:pt x="121" y="18"/>
                  </a:lnTo>
                  <a:lnTo>
                    <a:pt x="125" y="8"/>
                  </a:lnTo>
                  <a:lnTo>
                    <a:pt x="137" y="6"/>
                  </a:lnTo>
                  <a:lnTo>
                    <a:pt x="149" y="6"/>
                  </a:lnTo>
                  <a:lnTo>
                    <a:pt x="167" y="0"/>
                  </a:lnTo>
                  <a:lnTo>
                    <a:pt x="179" y="8"/>
                  </a:lnTo>
                  <a:lnTo>
                    <a:pt x="179" y="16"/>
                  </a:lnTo>
                  <a:lnTo>
                    <a:pt x="181" y="24"/>
                  </a:lnTo>
                  <a:lnTo>
                    <a:pt x="197" y="26"/>
                  </a:lnTo>
                  <a:lnTo>
                    <a:pt x="199" y="32"/>
                  </a:lnTo>
                  <a:lnTo>
                    <a:pt x="201" y="38"/>
                  </a:lnTo>
                  <a:lnTo>
                    <a:pt x="213" y="40"/>
                  </a:lnTo>
                  <a:lnTo>
                    <a:pt x="217" y="44"/>
                  </a:lnTo>
                  <a:lnTo>
                    <a:pt x="233" y="40"/>
                  </a:lnTo>
                  <a:lnTo>
                    <a:pt x="239" y="48"/>
                  </a:lnTo>
                  <a:lnTo>
                    <a:pt x="251" y="52"/>
                  </a:lnTo>
                  <a:lnTo>
                    <a:pt x="267" y="54"/>
                  </a:lnTo>
                  <a:lnTo>
                    <a:pt x="279" y="60"/>
                  </a:lnTo>
                  <a:lnTo>
                    <a:pt x="279" y="64"/>
                  </a:lnTo>
                  <a:lnTo>
                    <a:pt x="271" y="70"/>
                  </a:lnTo>
                  <a:lnTo>
                    <a:pt x="277" y="76"/>
                  </a:lnTo>
                  <a:lnTo>
                    <a:pt x="279" y="84"/>
                  </a:lnTo>
                  <a:lnTo>
                    <a:pt x="279" y="90"/>
                  </a:lnTo>
                  <a:lnTo>
                    <a:pt x="261" y="90"/>
                  </a:lnTo>
                  <a:lnTo>
                    <a:pt x="257" y="94"/>
                  </a:lnTo>
                  <a:lnTo>
                    <a:pt x="251" y="98"/>
                  </a:lnTo>
                  <a:lnTo>
                    <a:pt x="251" y="106"/>
                  </a:lnTo>
                  <a:lnTo>
                    <a:pt x="243" y="108"/>
                  </a:lnTo>
                  <a:lnTo>
                    <a:pt x="233" y="108"/>
                  </a:lnTo>
                  <a:lnTo>
                    <a:pt x="223" y="114"/>
                  </a:lnTo>
                  <a:lnTo>
                    <a:pt x="211" y="118"/>
                  </a:lnTo>
                  <a:lnTo>
                    <a:pt x="203" y="124"/>
                  </a:lnTo>
                  <a:lnTo>
                    <a:pt x="195" y="124"/>
                  </a:lnTo>
                  <a:lnTo>
                    <a:pt x="197" y="128"/>
                  </a:lnTo>
                  <a:lnTo>
                    <a:pt x="203" y="132"/>
                  </a:lnTo>
                  <a:lnTo>
                    <a:pt x="209" y="138"/>
                  </a:lnTo>
                  <a:lnTo>
                    <a:pt x="219" y="142"/>
                  </a:lnTo>
                  <a:lnTo>
                    <a:pt x="227" y="146"/>
                  </a:lnTo>
                  <a:lnTo>
                    <a:pt x="223" y="148"/>
                  </a:lnTo>
                  <a:lnTo>
                    <a:pt x="215" y="152"/>
                  </a:lnTo>
                  <a:lnTo>
                    <a:pt x="207" y="154"/>
                  </a:lnTo>
                  <a:lnTo>
                    <a:pt x="199" y="158"/>
                  </a:lnTo>
                  <a:lnTo>
                    <a:pt x="189" y="162"/>
                  </a:lnTo>
                  <a:lnTo>
                    <a:pt x="189" y="148"/>
                  </a:lnTo>
                  <a:lnTo>
                    <a:pt x="183" y="142"/>
                  </a:lnTo>
                  <a:lnTo>
                    <a:pt x="169" y="136"/>
                  </a:lnTo>
                  <a:lnTo>
                    <a:pt x="179" y="130"/>
                  </a:lnTo>
                  <a:lnTo>
                    <a:pt x="185" y="124"/>
                  </a:lnTo>
                  <a:lnTo>
                    <a:pt x="177" y="124"/>
                  </a:lnTo>
                  <a:lnTo>
                    <a:pt x="171" y="126"/>
                  </a:lnTo>
                  <a:lnTo>
                    <a:pt x="161" y="124"/>
                  </a:lnTo>
                  <a:lnTo>
                    <a:pt x="157" y="118"/>
                  </a:lnTo>
                  <a:lnTo>
                    <a:pt x="151" y="116"/>
                  </a:lnTo>
                  <a:lnTo>
                    <a:pt x="141" y="116"/>
                  </a:lnTo>
                  <a:lnTo>
                    <a:pt x="139" y="120"/>
                  </a:lnTo>
                  <a:lnTo>
                    <a:pt x="137" y="126"/>
                  </a:lnTo>
                  <a:lnTo>
                    <a:pt x="133" y="130"/>
                  </a:lnTo>
                  <a:lnTo>
                    <a:pt x="127" y="136"/>
                  </a:lnTo>
                  <a:lnTo>
                    <a:pt x="123" y="138"/>
                  </a:lnTo>
                  <a:lnTo>
                    <a:pt x="119" y="136"/>
                  </a:lnTo>
                  <a:lnTo>
                    <a:pt x="111" y="136"/>
                  </a:lnTo>
                  <a:lnTo>
                    <a:pt x="101" y="142"/>
                  </a:lnTo>
                  <a:lnTo>
                    <a:pt x="97" y="134"/>
                  </a:lnTo>
                  <a:lnTo>
                    <a:pt x="107" y="128"/>
                  </a:lnTo>
                  <a:lnTo>
                    <a:pt x="107" y="116"/>
                  </a:lnTo>
                  <a:lnTo>
                    <a:pt x="115" y="118"/>
                  </a:lnTo>
                  <a:lnTo>
                    <a:pt x="125" y="118"/>
                  </a:lnTo>
                  <a:lnTo>
                    <a:pt x="119" y="106"/>
                  </a:lnTo>
                  <a:lnTo>
                    <a:pt x="115" y="98"/>
                  </a:lnTo>
                  <a:lnTo>
                    <a:pt x="105" y="86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1" y="84"/>
                  </a:lnTo>
                  <a:lnTo>
                    <a:pt x="71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5" name="Freeform 149"/>
            <p:cNvSpPr>
              <a:spLocks noChangeAspect="1"/>
            </p:cNvSpPr>
            <p:nvPr/>
          </p:nvSpPr>
          <p:spPr bwMode="auto">
            <a:xfrm>
              <a:off x="2883" y="1364"/>
              <a:ext cx="145" cy="96"/>
            </a:xfrm>
            <a:custGeom>
              <a:avLst/>
              <a:gdLst>
                <a:gd name="T0" fmla="*/ 185 w 143"/>
                <a:gd name="T1" fmla="*/ 743 h 88"/>
                <a:gd name="T2" fmla="*/ 171 w 143"/>
                <a:gd name="T3" fmla="*/ 745 h 88"/>
                <a:gd name="T4" fmla="*/ 167 w 143"/>
                <a:gd name="T5" fmla="*/ 842 h 88"/>
                <a:gd name="T6" fmla="*/ 158 w 143"/>
                <a:gd name="T7" fmla="*/ 823 h 88"/>
                <a:gd name="T8" fmla="*/ 138 w 143"/>
                <a:gd name="T9" fmla="*/ 823 h 88"/>
                <a:gd name="T10" fmla="*/ 118 w 143"/>
                <a:gd name="T11" fmla="*/ 823 h 88"/>
                <a:gd name="T12" fmla="*/ 105 w 143"/>
                <a:gd name="T13" fmla="*/ 842 h 88"/>
                <a:gd name="T14" fmla="*/ 93 w 143"/>
                <a:gd name="T15" fmla="*/ 812 h 88"/>
                <a:gd name="T16" fmla="*/ 83 w 143"/>
                <a:gd name="T17" fmla="*/ 755 h 88"/>
                <a:gd name="T18" fmla="*/ 69 w 143"/>
                <a:gd name="T19" fmla="*/ 755 h 88"/>
                <a:gd name="T20" fmla="*/ 35 w 143"/>
                <a:gd name="T21" fmla="*/ 745 h 88"/>
                <a:gd name="T22" fmla="*/ 25 w 143"/>
                <a:gd name="T23" fmla="*/ 755 h 88"/>
                <a:gd name="T24" fmla="*/ 17 w 143"/>
                <a:gd name="T25" fmla="*/ 794 h 88"/>
                <a:gd name="T26" fmla="*/ 0 w 143"/>
                <a:gd name="T27" fmla="*/ 823 h 88"/>
                <a:gd name="T28" fmla="*/ 0 w 143"/>
                <a:gd name="T29" fmla="*/ 745 h 88"/>
                <a:gd name="T30" fmla="*/ 10 w 143"/>
                <a:gd name="T31" fmla="*/ 708 h 88"/>
                <a:gd name="T32" fmla="*/ 8 w 143"/>
                <a:gd name="T33" fmla="*/ 633 h 88"/>
                <a:gd name="T34" fmla="*/ 4 w 143"/>
                <a:gd name="T35" fmla="*/ 533 h 88"/>
                <a:gd name="T36" fmla="*/ 4 w 143"/>
                <a:gd name="T37" fmla="*/ 481 h 88"/>
                <a:gd name="T38" fmla="*/ 12 w 143"/>
                <a:gd name="T39" fmla="*/ 458 h 88"/>
                <a:gd name="T40" fmla="*/ 19 w 143"/>
                <a:gd name="T41" fmla="*/ 346 h 88"/>
                <a:gd name="T42" fmla="*/ 29 w 143"/>
                <a:gd name="T43" fmla="*/ 249 h 88"/>
                <a:gd name="T44" fmla="*/ 29 w 143"/>
                <a:gd name="T45" fmla="*/ 176 h 88"/>
                <a:gd name="T46" fmla="*/ 33 w 143"/>
                <a:gd name="T47" fmla="*/ 176 h 88"/>
                <a:gd name="T48" fmla="*/ 69 w 143"/>
                <a:gd name="T49" fmla="*/ 176 h 88"/>
                <a:gd name="T50" fmla="*/ 75 w 143"/>
                <a:gd name="T51" fmla="*/ 127 h 88"/>
                <a:gd name="T52" fmla="*/ 79 w 143"/>
                <a:gd name="T53" fmla="*/ 63 h 88"/>
                <a:gd name="T54" fmla="*/ 89 w 143"/>
                <a:gd name="T55" fmla="*/ 4 h 88"/>
                <a:gd name="T56" fmla="*/ 101 w 143"/>
                <a:gd name="T57" fmla="*/ 0 h 88"/>
                <a:gd name="T58" fmla="*/ 118 w 143"/>
                <a:gd name="T59" fmla="*/ 4 h 88"/>
                <a:gd name="T60" fmla="*/ 154 w 143"/>
                <a:gd name="T61" fmla="*/ 4 h 88"/>
                <a:gd name="T62" fmla="*/ 165 w 143"/>
                <a:gd name="T63" fmla="*/ 152 h 88"/>
                <a:gd name="T64" fmla="*/ 169 w 143"/>
                <a:gd name="T65" fmla="*/ 249 h 88"/>
                <a:gd name="T66" fmla="*/ 171 w 143"/>
                <a:gd name="T67" fmla="*/ 291 h 88"/>
                <a:gd name="T68" fmla="*/ 177 w 143"/>
                <a:gd name="T69" fmla="*/ 346 h 88"/>
                <a:gd name="T70" fmla="*/ 182 w 143"/>
                <a:gd name="T71" fmla="*/ 404 h 88"/>
                <a:gd name="T72" fmla="*/ 185 w 143"/>
                <a:gd name="T73" fmla="*/ 420 h 88"/>
                <a:gd name="T74" fmla="*/ 200 w 143"/>
                <a:gd name="T75" fmla="*/ 441 h 88"/>
                <a:gd name="T76" fmla="*/ 203 w 143"/>
                <a:gd name="T77" fmla="*/ 524 h 88"/>
                <a:gd name="T78" fmla="*/ 191 w 143"/>
                <a:gd name="T79" fmla="*/ 533 h 88"/>
                <a:gd name="T80" fmla="*/ 175 w 143"/>
                <a:gd name="T81" fmla="*/ 533 h 88"/>
                <a:gd name="T82" fmla="*/ 179 w 143"/>
                <a:gd name="T83" fmla="*/ 633 h 88"/>
                <a:gd name="T84" fmla="*/ 185 w 143"/>
                <a:gd name="T85" fmla="*/ 743 h 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88"/>
                <a:gd name="T131" fmla="*/ 143 w 143"/>
                <a:gd name="T132" fmla="*/ 88 h 8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88">
                  <a:moveTo>
                    <a:pt x="131" y="76"/>
                  </a:moveTo>
                  <a:lnTo>
                    <a:pt x="119" y="78"/>
                  </a:lnTo>
                  <a:lnTo>
                    <a:pt x="115" y="88"/>
                  </a:lnTo>
                  <a:lnTo>
                    <a:pt x="107" y="86"/>
                  </a:lnTo>
                  <a:lnTo>
                    <a:pt x="97" y="86"/>
                  </a:lnTo>
                  <a:lnTo>
                    <a:pt x="87" y="86"/>
                  </a:lnTo>
                  <a:lnTo>
                    <a:pt x="79" y="88"/>
                  </a:lnTo>
                  <a:lnTo>
                    <a:pt x="67" y="84"/>
                  </a:lnTo>
                  <a:lnTo>
                    <a:pt x="57" y="80"/>
                  </a:lnTo>
                  <a:lnTo>
                    <a:pt x="43" y="80"/>
                  </a:lnTo>
                  <a:lnTo>
                    <a:pt x="35" y="78"/>
                  </a:lnTo>
                  <a:lnTo>
                    <a:pt x="25" y="80"/>
                  </a:lnTo>
                  <a:lnTo>
                    <a:pt x="17" y="8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0" y="74"/>
                  </a:lnTo>
                  <a:lnTo>
                    <a:pt x="8" y="66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12" y="48"/>
                  </a:lnTo>
                  <a:lnTo>
                    <a:pt x="19" y="36"/>
                  </a:lnTo>
                  <a:lnTo>
                    <a:pt x="29" y="26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43" y="18"/>
                  </a:lnTo>
                  <a:lnTo>
                    <a:pt x="49" y="14"/>
                  </a:lnTo>
                  <a:lnTo>
                    <a:pt x="53" y="6"/>
                  </a:lnTo>
                  <a:lnTo>
                    <a:pt x="63" y="4"/>
                  </a:lnTo>
                  <a:lnTo>
                    <a:pt x="75" y="0"/>
                  </a:lnTo>
                  <a:lnTo>
                    <a:pt x="87" y="4"/>
                  </a:lnTo>
                  <a:lnTo>
                    <a:pt x="105" y="4"/>
                  </a:lnTo>
                  <a:lnTo>
                    <a:pt x="113" y="16"/>
                  </a:lnTo>
                  <a:lnTo>
                    <a:pt x="117" y="26"/>
                  </a:lnTo>
                  <a:lnTo>
                    <a:pt x="119" y="30"/>
                  </a:lnTo>
                  <a:lnTo>
                    <a:pt x="125" y="36"/>
                  </a:lnTo>
                  <a:lnTo>
                    <a:pt x="129" y="42"/>
                  </a:lnTo>
                  <a:lnTo>
                    <a:pt x="131" y="44"/>
                  </a:lnTo>
                  <a:lnTo>
                    <a:pt x="141" y="46"/>
                  </a:lnTo>
                  <a:lnTo>
                    <a:pt x="143" y="54"/>
                  </a:lnTo>
                  <a:lnTo>
                    <a:pt x="135" y="56"/>
                  </a:lnTo>
                  <a:lnTo>
                    <a:pt x="123" y="56"/>
                  </a:lnTo>
                  <a:lnTo>
                    <a:pt x="127" y="66"/>
                  </a:lnTo>
                  <a:lnTo>
                    <a:pt x="131" y="7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6" name="Freeform 150"/>
            <p:cNvSpPr>
              <a:spLocks noChangeAspect="1"/>
            </p:cNvSpPr>
            <p:nvPr/>
          </p:nvSpPr>
          <p:spPr bwMode="auto">
            <a:xfrm>
              <a:off x="3253" y="1706"/>
              <a:ext cx="364" cy="309"/>
            </a:xfrm>
            <a:custGeom>
              <a:avLst/>
              <a:gdLst>
                <a:gd name="T0" fmla="*/ 193 w 356"/>
                <a:gd name="T1" fmla="*/ 1390 h 286"/>
                <a:gd name="T2" fmla="*/ 276 w 356"/>
                <a:gd name="T3" fmla="*/ 1699 h 286"/>
                <a:gd name="T4" fmla="*/ 345 w 356"/>
                <a:gd name="T5" fmla="*/ 1915 h 286"/>
                <a:gd name="T6" fmla="*/ 394 w 356"/>
                <a:gd name="T7" fmla="*/ 1915 h 286"/>
                <a:gd name="T8" fmla="*/ 439 w 356"/>
                <a:gd name="T9" fmla="*/ 1836 h 286"/>
                <a:gd name="T10" fmla="*/ 454 w 356"/>
                <a:gd name="T11" fmla="*/ 1891 h 286"/>
                <a:gd name="T12" fmla="*/ 459 w 356"/>
                <a:gd name="T13" fmla="*/ 2001 h 286"/>
                <a:gd name="T14" fmla="*/ 538 w 356"/>
                <a:gd name="T15" fmla="*/ 2130 h 286"/>
                <a:gd name="T16" fmla="*/ 588 w 356"/>
                <a:gd name="T17" fmla="*/ 2139 h 286"/>
                <a:gd name="T18" fmla="*/ 600 w 356"/>
                <a:gd name="T19" fmla="*/ 2001 h 286"/>
                <a:gd name="T20" fmla="*/ 630 w 356"/>
                <a:gd name="T21" fmla="*/ 1915 h 286"/>
                <a:gd name="T22" fmla="*/ 616 w 356"/>
                <a:gd name="T23" fmla="*/ 1829 h 286"/>
                <a:gd name="T24" fmla="*/ 602 w 356"/>
                <a:gd name="T25" fmla="*/ 1693 h 286"/>
                <a:gd name="T26" fmla="*/ 570 w 356"/>
                <a:gd name="T27" fmla="*/ 1578 h 286"/>
                <a:gd name="T28" fmla="*/ 538 w 356"/>
                <a:gd name="T29" fmla="*/ 1499 h 286"/>
                <a:gd name="T30" fmla="*/ 551 w 356"/>
                <a:gd name="T31" fmla="*/ 1390 h 286"/>
                <a:gd name="T32" fmla="*/ 566 w 356"/>
                <a:gd name="T33" fmla="*/ 1277 h 286"/>
                <a:gd name="T34" fmla="*/ 536 w 356"/>
                <a:gd name="T35" fmla="*/ 1198 h 286"/>
                <a:gd name="T36" fmla="*/ 518 w 356"/>
                <a:gd name="T37" fmla="*/ 953 h 286"/>
                <a:gd name="T38" fmla="*/ 521 w 356"/>
                <a:gd name="T39" fmla="*/ 756 h 286"/>
                <a:gd name="T40" fmla="*/ 525 w 356"/>
                <a:gd name="T41" fmla="*/ 590 h 286"/>
                <a:gd name="T42" fmla="*/ 507 w 356"/>
                <a:gd name="T43" fmla="*/ 507 h 286"/>
                <a:gd name="T44" fmla="*/ 430 w 356"/>
                <a:gd name="T45" fmla="*/ 334 h 286"/>
                <a:gd name="T46" fmla="*/ 371 w 356"/>
                <a:gd name="T47" fmla="*/ 245 h 286"/>
                <a:gd name="T48" fmla="*/ 309 w 356"/>
                <a:gd name="T49" fmla="*/ 344 h 286"/>
                <a:gd name="T50" fmla="*/ 267 w 356"/>
                <a:gd name="T51" fmla="*/ 434 h 286"/>
                <a:gd name="T52" fmla="*/ 181 w 356"/>
                <a:gd name="T53" fmla="*/ 372 h 286"/>
                <a:gd name="T54" fmla="*/ 148 w 356"/>
                <a:gd name="T55" fmla="*/ 252 h 286"/>
                <a:gd name="T56" fmla="*/ 127 w 356"/>
                <a:gd name="T57" fmla="*/ 155 h 286"/>
                <a:gd name="T58" fmla="*/ 101 w 356"/>
                <a:gd name="T59" fmla="*/ 6 h 286"/>
                <a:gd name="T60" fmla="*/ 62 w 356"/>
                <a:gd name="T61" fmla="*/ 180 h 286"/>
                <a:gd name="T62" fmla="*/ 22 w 356"/>
                <a:gd name="T63" fmla="*/ 167 h 286"/>
                <a:gd name="T64" fmla="*/ 4 w 356"/>
                <a:gd name="T65" fmla="*/ 0 h 286"/>
                <a:gd name="T66" fmla="*/ 0 w 356"/>
                <a:gd name="T67" fmla="*/ 98 h 286"/>
                <a:gd name="T68" fmla="*/ 6 w 356"/>
                <a:gd name="T69" fmla="*/ 334 h 286"/>
                <a:gd name="T70" fmla="*/ 20 w 356"/>
                <a:gd name="T71" fmla="*/ 507 h 286"/>
                <a:gd name="T72" fmla="*/ 85 w 356"/>
                <a:gd name="T73" fmla="*/ 637 h 286"/>
                <a:gd name="T74" fmla="*/ 66 w 356"/>
                <a:gd name="T75" fmla="*/ 859 h 286"/>
                <a:gd name="T76" fmla="*/ 85 w 356"/>
                <a:gd name="T77" fmla="*/ 1013 h 286"/>
                <a:gd name="T78" fmla="*/ 136 w 356"/>
                <a:gd name="T79" fmla="*/ 1150 h 286"/>
                <a:gd name="T80" fmla="*/ 145 w 356"/>
                <a:gd name="T81" fmla="*/ 1300 h 286"/>
                <a:gd name="T82" fmla="*/ 169 w 356"/>
                <a:gd name="T83" fmla="*/ 1408 h 2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6"/>
                <a:gd name="T127" fmla="*/ 0 h 286"/>
                <a:gd name="T128" fmla="*/ 356 w 356"/>
                <a:gd name="T129" fmla="*/ 286 h 2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6" h="286">
                  <a:moveTo>
                    <a:pt x="102" y="198"/>
                  </a:moveTo>
                  <a:lnTo>
                    <a:pt x="106" y="194"/>
                  </a:lnTo>
                  <a:lnTo>
                    <a:pt x="108" y="186"/>
                  </a:lnTo>
                  <a:lnTo>
                    <a:pt x="120" y="194"/>
                  </a:lnTo>
                  <a:lnTo>
                    <a:pt x="132" y="204"/>
                  </a:lnTo>
                  <a:lnTo>
                    <a:pt x="154" y="228"/>
                  </a:lnTo>
                  <a:lnTo>
                    <a:pt x="166" y="240"/>
                  </a:lnTo>
                  <a:lnTo>
                    <a:pt x="178" y="248"/>
                  </a:lnTo>
                  <a:lnTo>
                    <a:pt x="194" y="256"/>
                  </a:lnTo>
                  <a:lnTo>
                    <a:pt x="202" y="256"/>
                  </a:lnTo>
                  <a:lnTo>
                    <a:pt x="212" y="258"/>
                  </a:lnTo>
                  <a:lnTo>
                    <a:pt x="222" y="256"/>
                  </a:lnTo>
                  <a:lnTo>
                    <a:pt x="230" y="252"/>
                  </a:lnTo>
                  <a:lnTo>
                    <a:pt x="238" y="248"/>
                  </a:lnTo>
                  <a:lnTo>
                    <a:pt x="246" y="246"/>
                  </a:lnTo>
                  <a:lnTo>
                    <a:pt x="252" y="246"/>
                  </a:lnTo>
                  <a:lnTo>
                    <a:pt x="254" y="248"/>
                  </a:lnTo>
                  <a:lnTo>
                    <a:pt x="254" y="252"/>
                  </a:lnTo>
                  <a:lnTo>
                    <a:pt x="256" y="258"/>
                  </a:lnTo>
                  <a:lnTo>
                    <a:pt x="254" y="266"/>
                  </a:lnTo>
                  <a:lnTo>
                    <a:pt x="258" y="268"/>
                  </a:lnTo>
                  <a:lnTo>
                    <a:pt x="264" y="272"/>
                  </a:lnTo>
                  <a:lnTo>
                    <a:pt x="282" y="278"/>
                  </a:lnTo>
                  <a:lnTo>
                    <a:pt x="302" y="284"/>
                  </a:lnTo>
                  <a:lnTo>
                    <a:pt x="316" y="286"/>
                  </a:lnTo>
                  <a:lnTo>
                    <a:pt x="324" y="286"/>
                  </a:lnTo>
                  <a:lnTo>
                    <a:pt x="330" y="286"/>
                  </a:lnTo>
                  <a:lnTo>
                    <a:pt x="330" y="278"/>
                  </a:lnTo>
                  <a:lnTo>
                    <a:pt x="332" y="274"/>
                  </a:lnTo>
                  <a:lnTo>
                    <a:pt x="336" y="268"/>
                  </a:lnTo>
                  <a:lnTo>
                    <a:pt x="340" y="264"/>
                  </a:lnTo>
                  <a:lnTo>
                    <a:pt x="350" y="258"/>
                  </a:lnTo>
                  <a:lnTo>
                    <a:pt x="354" y="256"/>
                  </a:lnTo>
                  <a:lnTo>
                    <a:pt x="356" y="252"/>
                  </a:lnTo>
                  <a:lnTo>
                    <a:pt x="352" y="248"/>
                  </a:lnTo>
                  <a:lnTo>
                    <a:pt x="346" y="244"/>
                  </a:lnTo>
                  <a:lnTo>
                    <a:pt x="344" y="236"/>
                  </a:lnTo>
                  <a:lnTo>
                    <a:pt x="342" y="228"/>
                  </a:lnTo>
                  <a:lnTo>
                    <a:pt x="338" y="226"/>
                  </a:lnTo>
                  <a:lnTo>
                    <a:pt x="332" y="226"/>
                  </a:lnTo>
                  <a:lnTo>
                    <a:pt x="326" y="220"/>
                  </a:lnTo>
                  <a:lnTo>
                    <a:pt x="320" y="212"/>
                  </a:lnTo>
                  <a:lnTo>
                    <a:pt x="314" y="206"/>
                  </a:lnTo>
                  <a:lnTo>
                    <a:pt x="308" y="204"/>
                  </a:lnTo>
                  <a:lnTo>
                    <a:pt x="302" y="200"/>
                  </a:lnTo>
                  <a:lnTo>
                    <a:pt x="304" y="196"/>
                  </a:lnTo>
                  <a:lnTo>
                    <a:pt x="306" y="192"/>
                  </a:lnTo>
                  <a:lnTo>
                    <a:pt x="310" y="186"/>
                  </a:lnTo>
                  <a:lnTo>
                    <a:pt x="316" y="178"/>
                  </a:lnTo>
                  <a:lnTo>
                    <a:pt x="318" y="174"/>
                  </a:lnTo>
                  <a:lnTo>
                    <a:pt x="318" y="170"/>
                  </a:lnTo>
                  <a:lnTo>
                    <a:pt x="310" y="168"/>
                  </a:lnTo>
                  <a:lnTo>
                    <a:pt x="304" y="164"/>
                  </a:lnTo>
                  <a:lnTo>
                    <a:pt x="300" y="160"/>
                  </a:lnTo>
                  <a:lnTo>
                    <a:pt x="298" y="154"/>
                  </a:lnTo>
                  <a:lnTo>
                    <a:pt x="294" y="140"/>
                  </a:lnTo>
                  <a:lnTo>
                    <a:pt x="290" y="128"/>
                  </a:lnTo>
                  <a:lnTo>
                    <a:pt x="290" y="120"/>
                  </a:lnTo>
                  <a:lnTo>
                    <a:pt x="290" y="112"/>
                  </a:lnTo>
                  <a:lnTo>
                    <a:pt x="292" y="102"/>
                  </a:lnTo>
                  <a:lnTo>
                    <a:pt x="294" y="92"/>
                  </a:lnTo>
                  <a:lnTo>
                    <a:pt x="294" y="82"/>
                  </a:lnTo>
                  <a:lnTo>
                    <a:pt x="294" y="78"/>
                  </a:lnTo>
                  <a:lnTo>
                    <a:pt x="292" y="74"/>
                  </a:lnTo>
                  <a:lnTo>
                    <a:pt x="288" y="70"/>
                  </a:lnTo>
                  <a:lnTo>
                    <a:pt x="284" y="68"/>
                  </a:lnTo>
                  <a:lnTo>
                    <a:pt x="276" y="66"/>
                  </a:lnTo>
                  <a:lnTo>
                    <a:pt x="268" y="62"/>
                  </a:lnTo>
                  <a:lnTo>
                    <a:pt x="242" y="44"/>
                  </a:lnTo>
                  <a:lnTo>
                    <a:pt x="226" y="36"/>
                  </a:lnTo>
                  <a:lnTo>
                    <a:pt x="216" y="32"/>
                  </a:lnTo>
                  <a:lnTo>
                    <a:pt x="208" y="32"/>
                  </a:lnTo>
                  <a:lnTo>
                    <a:pt x="198" y="34"/>
                  </a:lnTo>
                  <a:lnTo>
                    <a:pt x="188" y="36"/>
                  </a:lnTo>
                  <a:lnTo>
                    <a:pt x="174" y="46"/>
                  </a:lnTo>
                  <a:lnTo>
                    <a:pt x="168" y="50"/>
                  </a:lnTo>
                  <a:lnTo>
                    <a:pt x="160" y="54"/>
                  </a:lnTo>
                  <a:lnTo>
                    <a:pt x="150" y="58"/>
                  </a:lnTo>
                  <a:lnTo>
                    <a:pt x="136" y="58"/>
                  </a:lnTo>
                  <a:lnTo>
                    <a:pt x="120" y="56"/>
                  </a:lnTo>
                  <a:lnTo>
                    <a:pt x="102" y="50"/>
                  </a:lnTo>
                  <a:lnTo>
                    <a:pt x="94" y="44"/>
                  </a:lnTo>
                  <a:lnTo>
                    <a:pt x="88" y="38"/>
                  </a:lnTo>
                  <a:lnTo>
                    <a:pt x="84" y="34"/>
                  </a:lnTo>
                  <a:lnTo>
                    <a:pt x="82" y="28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8" y="14"/>
                  </a:lnTo>
                  <a:lnTo>
                    <a:pt x="66" y="6"/>
                  </a:lnTo>
                  <a:lnTo>
                    <a:pt x="58" y="6"/>
                  </a:lnTo>
                  <a:lnTo>
                    <a:pt x="46" y="16"/>
                  </a:lnTo>
                  <a:lnTo>
                    <a:pt x="40" y="22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2" y="22"/>
                  </a:lnTo>
                  <a:lnTo>
                    <a:pt x="16" y="14"/>
                  </a:lnTo>
                  <a:lnTo>
                    <a:pt x="10" y="6"/>
                  </a:lnTo>
                  <a:lnTo>
                    <a:pt x="4" y="0"/>
                  </a:lnTo>
                  <a:lnTo>
                    <a:pt x="4" y="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4" y="34"/>
                  </a:lnTo>
                  <a:lnTo>
                    <a:pt x="6" y="44"/>
                  </a:lnTo>
                  <a:lnTo>
                    <a:pt x="10" y="56"/>
                  </a:lnTo>
                  <a:lnTo>
                    <a:pt x="16" y="56"/>
                  </a:lnTo>
                  <a:lnTo>
                    <a:pt x="20" y="68"/>
                  </a:lnTo>
                  <a:lnTo>
                    <a:pt x="28" y="76"/>
                  </a:lnTo>
                  <a:lnTo>
                    <a:pt x="38" y="80"/>
                  </a:lnTo>
                  <a:lnTo>
                    <a:pt x="50" y="84"/>
                  </a:lnTo>
                  <a:lnTo>
                    <a:pt x="44" y="98"/>
                  </a:lnTo>
                  <a:lnTo>
                    <a:pt x="42" y="106"/>
                  </a:lnTo>
                  <a:lnTo>
                    <a:pt x="40" y="114"/>
                  </a:lnTo>
                  <a:lnTo>
                    <a:pt x="42" y="122"/>
                  </a:lnTo>
                  <a:lnTo>
                    <a:pt x="44" y="128"/>
                  </a:lnTo>
                  <a:lnTo>
                    <a:pt x="50" y="134"/>
                  </a:lnTo>
                  <a:lnTo>
                    <a:pt x="54" y="138"/>
                  </a:lnTo>
                  <a:lnTo>
                    <a:pt x="66" y="146"/>
                  </a:lnTo>
                  <a:lnTo>
                    <a:pt x="76" y="154"/>
                  </a:lnTo>
                  <a:lnTo>
                    <a:pt x="80" y="158"/>
                  </a:lnTo>
                  <a:lnTo>
                    <a:pt x="80" y="164"/>
                  </a:lnTo>
                  <a:lnTo>
                    <a:pt x="82" y="174"/>
                  </a:lnTo>
                  <a:lnTo>
                    <a:pt x="86" y="180"/>
                  </a:lnTo>
                  <a:lnTo>
                    <a:pt x="92" y="186"/>
                  </a:lnTo>
                  <a:lnTo>
                    <a:pt x="96" y="190"/>
                  </a:lnTo>
                  <a:lnTo>
                    <a:pt x="100" y="19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7" name="Freeform 151"/>
            <p:cNvSpPr>
              <a:spLocks noChangeAspect="1"/>
            </p:cNvSpPr>
            <p:nvPr/>
          </p:nvSpPr>
          <p:spPr bwMode="auto">
            <a:xfrm>
              <a:off x="3278" y="2159"/>
              <a:ext cx="180" cy="124"/>
            </a:xfrm>
            <a:custGeom>
              <a:avLst/>
              <a:gdLst>
                <a:gd name="T0" fmla="*/ 315 w 176"/>
                <a:gd name="T1" fmla="*/ 308 h 114"/>
                <a:gd name="T2" fmla="*/ 277 w 176"/>
                <a:gd name="T3" fmla="*/ 70 h 114"/>
                <a:gd name="T4" fmla="*/ 277 w 176"/>
                <a:gd name="T5" fmla="*/ 0 h 114"/>
                <a:gd name="T6" fmla="*/ 182 w 176"/>
                <a:gd name="T7" fmla="*/ 98 h 114"/>
                <a:gd name="T8" fmla="*/ 98 w 176"/>
                <a:gd name="T9" fmla="*/ 530 h 114"/>
                <a:gd name="T10" fmla="*/ 94 w 176"/>
                <a:gd name="T11" fmla="*/ 318 h 114"/>
                <a:gd name="T12" fmla="*/ 58 w 176"/>
                <a:gd name="T13" fmla="*/ 268 h 114"/>
                <a:gd name="T14" fmla="*/ 54 w 176"/>
                <a:gd name="T15" fmla="*/ 246 h 114"/>
                <a:gd name="T16" fmla="*/ 52 w 176"/>
                <a:gd name="T17" fmla="*/ 268 h 114"/>
                <a:gd name="T18" fmla="*/ 20 w 176"/>
                <a:gd name="T19" fmla="*/ 246 h 114"/>
                <a:gd name="T20" fmla="*/ 16 w 176"/>
                <a:gd name="T21" fmla="*/ 208 h 114"/>
                <a:gd name="T22" fmla="*/ 12 w 176"/>
                <a:gd name="T23" fmla="*/ 226 h 114"/>
                <a:gd name="T24" fmla="*/ 10 w 176"/>
                <a:gd name="T25" fmla="*/ 268 h 114"/>
                <a:gd name="T26" fmla="*/ 8 w 176"/>
                <a:gd name="T27" fmla="*/ 318 h 114"/>
                <a:gd name="T28" fmla="*/ 6 w 176"/>
                <a:gd name="T29" fmla="*/ 364 h 114"/>
                <a:gd name="T30" fmla="*/ 4 w 176"/>
                <a:gd name="T31" fmla="*/ 431 h 114"/>
                <a:gd name="T32" fmla="*/ 0 w 176"/>
                <a:gd name="T33" fmla="*/ 522 h 114"/>
                <a:gd name="T34" fmla="*/ 10 w 176"/>
                <a:gd name="T35" fmla="*/ 742 h 114"/>
                <a:gd name="T36" fmla="*/ 14 w 176"/>
                <a:gd name="T37" fmla="*/ 871 h 114"/>
                <a:gd name="T38" fmla="*/ 16 w 176"/>
                <a:gd name="T39" fmla="*/ 1012 h 114"/>
                <a:gd name="T40" fmla="*/ 48 w 176"/>
                <a:gd name="T41" fmla="*/ 1012 h 114"/>
                <a:gd name="T42" fmla="*/ 58 w 176"/>
                <a:gd name="T43" fmla="*/ 1012 h 114"/>
                <a:gd name="T44" fmla="*/ 70 w 176"/>
                <a:gd name="T45" fmla="*/ 955 h 114"/>
                <a:gd name="T46" fmla="*/ 82 w 176"/>
                <a:gd name="T47" fmla="*/ 925 h 114"/>
                <a:gd name="T48" fmla="*/ 98 w 176"/>
                <a:gd name="T49" fmla="*/ 886 h 114"/>
                <a:gd name="T50" fmla="*/ 127 w 176"/>
                <a:gd name="T51" fmla="*/ 850 h 114"/>
                <a:gd name="T52" fmla="*/ 145 w 176"/>
                <a:gd name="T53" fmla="*/ 846 h 114"/>
                <a:gd name="T54" fmla="*/ 162 w 176"/>
                <a:gd name="T55" fmla="*/ 801 h 114"/>
                <a:gd name="T56" fmla="*/ 182 w 176"/>
                <a:gd name="T57" fmla="*/ 781 h 114"/>
                <a:gd name="T58" fmla="*/ 194 w 176"/>
                <a:gd name="T59" fmla="*/ 742 h 114"/>
                <a:gd name="T60" fmla="*/ 202 w 176"/>
                <a:gd name="T61" fmla="*/ 716 h 114"/>
                <a:gd name="T62" fmla="*/ 205 w 176"/>
                <a:gd name="T63" fmla="*/ 658 h 114"/>
                <a:gd name="T64" fmla="*/ 215 w 176"/>
                <a:gd name="T65" fmla="*/ 633 h 114"/>
                <a:gd name="T66" fmla="*/ 250 w 176"/>
                <a:gd name="T67" fmla="*/ 605 h 114"/>
                <a:gd name="T68" fmla="*/ 269 w 176"/>
                <a:gd name="T69" fmla="*/ 572 h 114"/>
                <a:gd name="T70" fmla="*/ 287 w 176"/>
                <a:gd name="T71" fmla="*/ 522 h 114"/>
                <a:gd name="T72" fmla="*/ 294 w 176"/>
                <a:gd name="T73" fmla="*/ 469 h 114"/>
                <a:gd name="T74" fmla="*/ 296 w 176"/>
                <a:gd name="T75" fmla="*/ 409 h 114"/>
                <a:gd name="T76" fmla="*/ 303 w 176"/>
                <a:gd name="T77" fmla="*/ 342 h 114"/>
                <a:gd name="T78" fmla="*/ 308 w 176"/>
                <a:gd name="T79" fmla="*/ 318 h 114"/>
                <a:gd name="T80" fmla="*/ 315 w 176"/>
                <a:gd name="T81" fmla="*/ 308 h 1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6"/>
                <a:gd name="T124" fmla="*/ 0 h 114"/>
                <a:gd name="T125" fmla="*/ 176 w 176"/>
                <a:gd name="T126" fmla="*/ 114 h 1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6" h="114">
                  <a:moveTo>
                    <a:pt x="176" y="34"/>
                  </a:moveTo>
                  <a:lnTo>
                    <a:pt x="154" y="8"/>
                  </a:lnTo>
                  <a:lnTo>
                    <a:pt x="154" y="0"/>
                  </a:lnTo>
                  <a:lnTo>
                    <a:pt x="102" y="12"/>
                  </a:lnTo>
                  <a:lnTo>
                    <a:pt x="56" y="60"/>
                  </a:lnTo>
                  <a:lnTo>
                    <a:pt x="54" y="36"/>
                  </a:lnTo>
                  <a:lnTo>
                    <a:pt x="32" y="30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24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4" y="48"/>
                  </a:lnTo>
                  <a:lnTo>
                    <a:pt x="0" y="58"/>
                  </a:lnTo>
                  <a:lnTo>
                    <a:pt x="10" y="84"/>
                  </a:lnTo>
                  <a:lnTo>
                    <a:pt x="14" y="98"/>
                  </a:lnTo>
                  <a:lnTo>
                    <a:pt x="16" y="114"/>
                  </a:lnTo>
                  <a:lnTo>
                    <a:pt x="22" y="114"/>
                  </a:lnTo>
                  <a:lnTo>
                    <a:pt x="32" y="114"/>
                  </a:lnTo>
                  <a:lnTo>
                    <a:pt x="42" y="108"/>
                  </a:lnTo>
                  <a:lnTo>
                    <a:pt x="48" y="104"/>
                  </a:lnTo>
                  <a:lnTo>
                    <a:pt x="56" y="100"/>
                  </a:lnTo>
                  <a:lnTo>
                    <a:pt x="70" y="96"/>
                  </a:lnTo>
                  <a:lnTo>
                    <a:pt x="82" y="94"/>
                  </a:lnTo>
                  <a:lnTo>
                    <a:pt x="92" y="90"/>
                  </a:lnTo>
                  <a:lnTo>
                    <a:pt x="102" y="88"/>
                  </a:lnTo>
                  <a:lnTo>
                    <a:pt x="108" y="84"/>
                  </a:lnTo>
                  <a:lnTo>
                    <a:pt x="112" y="80"/>
                  </a:lnTo>
                  <a:lnTo>
                    <a:pt x="114" y="74"/>
                  </a:lnTo>
                  <a:lnTo>
                    <a:pt x="120" y="72"/>
                  </a:lnTo>
                  <a:lnTo>
                    <a:pt x="140" y="68"/>
                  </a:lnTo>
                  <a:lnTo>
                    <a:pt x="150" y="64"/>
                  </a:lnTo>
                  <a:lnTo>
                    <a:pt x="160" y="58"/>
                  </a:lnTo>
                  <a:lnTo>
                    <a:pt x="164" y="52"/>
                  </a:lnTo>
                  <a:lnTo>
                    <a:pt x="166" y="46"/>
                  </a:lnTo>
                  <a:lnTo>
                    <a:pt x="170" y="38"/>
                  </a:lnTo>
                  <a:lnTo>
                    <a:pt x="172" y="36"/>
                  </a:lnTo>
                  <a:lnTo>
                    <a:pt x="176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8" name="Freeform 152"/>
            <p:cNvSpPr>
              <a:spLocks noChangeAspect="1"/>
            </p:cNvSpPr>
            <p:nvPr/>
          </p:nvSpPr>
          <p:spPr bwMode="auto">
            <a:xfrm>
              <a:off x="2849" y="1535"/>
              <a:ext cx="155" cy="94"/>
            </a:xfrm>
            <a:custGeom>
              <a:avLst/>
              <a:gdLst>
                <a:gd name="T0" fmla="*/ 79 w 151"/>
                <a:gd name="T1" fmla="*/ 783 h 86"/>
                <a:gd name="T2" fmla="*/ 67 w 151"/>
                <a:gd name="T3" fmla="*/ 749 h 86"/>
                <a:gd name="T4" fmla="*/ 54 w 151"/>
                <a:gd name="T5" fmla="*/ 709 h 86"/>
                <a:gd name="T6" fmla="*/ 48 w 151"/>
                <a:gd name="T7" fmla="*/ 678 h 86"/>
                <a:gd name="T8" fmla="*/ 46 w 151"/>
                <a:gd name="T9" fmla="*/ 627 h 86"/>
                <a:gd name="T10" fmla="*/ 18 w 151"/>
                <a:gd name="T11" fmla="*/ 581 h 86"/>
                <a:gd name="T12" fmla="*/ 14 w 151"/>
                <a:gd name="T13" fmla="*/ 569 h 86"/>
                <a:gd name="T14" fmla="*/ 12 w 151"/>
                <a:gd name="T15" fmla="*/ 569 h 86"/>
                <a:gd name="T16" fmla="*/ 12 w 151"/>
                <a:gd name="T17" fmla="*/ 525 h 86"/>
                <a:gd name="T18" fmla="*/ 8 w 151"/>
                <a:gd name="T19" fmla="*/ 519 h 86"/>
                <a:gd name="T20" fmla="*/ 6 w 151"/>
                <a:gd name="T21" fmla="*/ 439 h 86"/>
                <a:gd name="T22" fmla="*/ 0 w 151"/>
                <a:gd name="T23" fmla="*/ 435 h 86"/>
                <a:gd name="T24" fmla="*/ 2 w 151"/>
                <a:gd name="T25" fmla="*/ 402 h 86"/>
                <a:gd name="T26" fmla="*/ 8 w 151"/>
                <a:gd name="T27" fmla="*/ 402 h 86"/>
                <a:gd name="T28" fmla="*/ 14 w 151"/>
                <a:gd name="T29" fmla="*/ 398 h 86"/>
                <a:gd name="T30" fmla="*/ 18 w 151"/>
                <a:gd name="T31" fmla="*/ 337 h 86"/>
                <a:gd name="T32" fmla="*/ 46 w 151"/>
                <a:gd name="T33" fmla="*/ 333 h 86"/>
                <a:gd name="T34" fmla="*/ 48 w 151"/>
                <a:gd name="T35" fmla="*/ 258 h 86"/>
                <a:gd name="T36" fmla="*/ 50 w 151"/>
                <a:gd name="T37" fmla="*/ 181 h 86"/>
                <a:gd name="T38" fmla="*/ 54 w 151"/>
                <a:gd name="T39" fmla="*/ 137 h 86"/>
                <a:gd name="T40" fmla="*/ 59 w 151"/>
                <a:gd name="T41" fmla="*/ 95 h 86"/>
                <a:gd name="T42" fmla="*/ 67 w 151"/>
                <a:gd name="T43" fmla="*/ 80 h 86"/>
                <a:gd name="T44" fmla="*/ 71 w 151"/>
                <a:gd name="T45" fmla="*/ 2 h 86"/>
                <a:gd name="T46" fmla="*/ 116 w 151"/>
                <a:gd name="T47" fmla="*/ 80 h 86"/>
                <a:gd name="T48" fmla="*/ 142 w 151"/>
                <a:gd name="T49" fmla="*/ 95 h 86"/>
                <a:gd name="T50" fmla="*/ 154 w 151"/>
                <a:gd name="T51" fmla="*/ 80 h 86"/>
                <a:gd name="T52" fmla="*/ 166 w 151"/>
                <a:gd name="T53" fmla="*/ 67 h 86"/>
                <a:gd name="T54" fmla="*/ 180 w 151"/>
                <a:gd name="T55" fmla="*/ 2 h 86"/>
                <a:gd name="T56" fmla="*/ 193 w 151"/>
                <a:gd name="T57" fmla="*/ 0 h 86"/>
                <a:gd name="T58" fmla="*/ 206 w 151"/>
                <a:gd name="T59" fmla="*/ 2 h 86"/>
                <a:gd name="T60" fmla="*/ 217 w 151"/>
                <a:gd name="T61" fmla="*/ 80 h 86"/>
                <a:gd name="T62" fmla="*/ 226 w 151"/>
                <a:gd name="T63" fmla="*/ 137 h 86"/>
                <a:gd name="T64" fmla="*/ 234 w 151"/>
                <a:gd name="T65" fmla="*/ 216 h 86"/>
                <a:gd name="T66" fmla="*/ 241 w 151"/>
                <a:gd name="T67" fmla="*/ 402 h 86"/>
                <a:gd name="T68" fmla="*/ 246 w 151"/>
                <a:gd name="T69" fmla="*/ 480 h 86"/>
                <a:gd name="T70" fmla="*/ 250 w 151"/>
                <a:gd name="T71" fmla="*/ 543 h 86"/>
                <a:gd name="T72" fmla="*/ 268 w 151"/>
                <a:gd name="T73" fmla="*/ 519 h 86"/>
                <a:gd name="T74" fmla="*/ 285 w 151"/>
                <a:gd name="T75" fmla="*/ 480 h 86"/>
                <a:gd name="T76" fmla="*/ 293 w 151"/>
                <a:gd name="T77" fmla="*/ 519 h 86"/>
                <a:gd name="T78" fmla="*/ 297 w 151"/>
                <a:gd name="T79" fmla="*/ 543 h 86"/>
                <a:gd name="T80" fmla="*/ 297 w 151"/>
                <a:gd name="T81" fmla="*/ 581 h 86"/>
                <a:gd name="T82" fmla="*/ 293 w 151"/>
                <a:gd name="T83" fmla="*/ 620 h 86"/>
                <a:gd name="T84" fmla="*/ 289 w 151"/>
                <a:gd name="T85" fmla="*/ 620 h 86"/>
                <a:gd name="T86" fmla="*/ 278 w 151"/>
                <a:gd name="T87" fmla="*/ 620 h 86"/>
                <a:gd name="T88" fmla="*/ 271 w 151"/>
                <a:gd name="T89" fmla="*/ 749 h 86"/>
                <a:gd name="T90" fmla="*/ 264 w 151"/>
                <a:gd name="T91" fmla="*/ 885 h 86"/>
                <a:gd name="T92" fmla="*/ 241 w 151"/>
                <a:gd name="T93" fmla="*/ 812 h 86"/>
                <a:gd name="T94" fmla="*/ 229 w 151"/>
                <a:gd name="T95" fmla="*/ 783 h 86"/>
                <a:gd name="T96" fmla="*/ 222 w 151"/>
                <a:gd name="T97" fmla="*/ 783 h 86"/>
                <a:gd name="T98" fmla="*/ 206 w 151"/>
                <a:gd name="T99" fmla="*/ 812 h 86"/>
                <a:gd name="T100" fmla="*/ 200 w 151"/>
                <a:gd name="T101" fmla="*/ 830 h 86"/>
                <a:gd name="T102" fmla="*/ 193 w 151"/>
                <a:gd name="T103" fmla="*/ 885 h 86"/>
                <a:gd name="T104" fmla="*/ 180 w 151"/>
                <a:gd name="T105" fmla="*/ 885 h 86"/>
                <a:gd name="T106" fmla="*/ 131 w 151"/>
                <a:gd name="T107" fmla="*/ 885 h 86"/>
                <a:gd name="T108" fmla="*/ 125 w 151"/>
                <a:gd name="T109" fmla="*/ 847 h 86"/>
                <a:gd name="T110" fmla="*/ 116 w 151"/>
                <a:gd name="T111" fmla="*/ 847 h 86"/>
                <a:gd name="T112" fmla="*/ 104 w 151"/>
                <a:gd name="T113" fmla="*/ 847 h 86"/>
                <a:gd name="T114" fmla="*/ 89 w 151"/>
                <a:gd name="T115" fmla="*/ 830 h 86"/>
                <a:gd name="T116" fmla="*/ 83 w 151"/>
                <a:gd name="T117" fmla="*/ 812 h 86"/>
                <a:gd name="T118" fmla="*/ 79 w 151"/>
                <a:gd name="T119" fmla="*/ 783 h 86"/>
                <a:gd name="T120" fmla="*/ 75 w 151"/>
                <a:gd name="T121" fmla="*/ 783 h 86"/>
                <a:gd name="T122" fmla="*/ 79 w 151"/>
                <a:gd name="T123" fmla="*/ 783 h 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1"/>
                <a:gd name="T187" fmla="*/ 0 h 86"/>
                <a:gd name="T188" fmla="*/ 151 w 151"/>
                <a:gd name="T189" fmla="*/ 86 h 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1" h="86">
                  <a:moveTo>
                    <a:pt x="42" y="78"/>
                  </a:moveTo>
                  <a:lnTo>
                    <a:pt x="36" y="74"/>
                  </a:lnTo>
                  <a:lnTo>
                    <a:pt x="28" y="70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8" y="40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2" y="26"/>
                  </a:lnTo>
                  <a:lnTo>
                    <a:pt x="24" y="18"/>
                  </a:lnTo>
                  <a:lnTo>
                    <a:pt x="28" y="14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38" y="2"/>
                  </a:lnTo>
                  <a:lnTo>
                    <a:pt x="57" y="8"/>
                  </a:lnTo>
                  <a:lnTo>
                    <a:pt x="73" y="10"/>
                  </a:lnTo>
                  <a:lnTo>
                    <a:pt x="79" y="8"/>
                  </a:lnTo>
                  <a:lnTo>
                    <a:pt x="85" y="6"/>
                  </a:lnTo>
                  <a:lnTo>
                    <a:pt x="91" y="2"/>
                  </a:lnTo>
                  <a:lnTo>
                    <a:pt x="97" y="0"/>
                  </a:lnTo>
                  <a:lnTo>
                    <a:pt x="105" y="2"/>
                  </a:lnTo>
                  <a:lnTo>
                    <a:pt x="111" y="8"/>
                  </a:lnTo>
                  <a:lnTo>
                    <a:pt x="115" y="14"/>
                  </a:lnTo>
                  <a:lnTo>
                    <a:pt x="119" y="22"/>
                  </a:lnTo>
                  <a:lnTo>
                    <a:pt x="123" y="40"/>
                  </a:lnTo>
                  <a:lnTo>
                    <a:pt x="125" y="48"/>
                  </a:lnTo>
                  <a:lnTo>
                    <a:pt x="127" y="54"/>
                  </a:lnTo>
                  <a:lnTo>
                    <a:pt x="135" y="50"/>
                  </a:lnTo>
                  <a:lnTo>
                    <a:pt x="145" y="48"/>
                  </a:lnTo>
                  <a:lnTo>
                    <a:pt x="149" y="50"/>
                  </a:lnTo>
                  <a:lnTo>
                    <a:pt x="151" y="54"/>
                  </a:lnTo>
                  <a:lnTo>
                    <a:pt x="151" y="58"/>
                  </a:lnTo>
                  <a:lnTo>
                    <a:pt x="149" y="60"/>
                  </a:lnTo>
                  <a:lnTo>
                    <a:pt x="147" y="60"/>
                  </a:lnTo>
                  <a:lnTo>
                    <a:pt x="141" y="60"/>
                  </a:lnTo>
                  <a:lnTo>
                    <a:pt x="137" y="74"/>
                  </a:lnTo>
                  <a:lnTo>
                    <a:pt x="133" y="86"/>
                  </a:lnTo>
                  <a:lnTo>
                    <a:pt x="123" y="80"/>
                  </a:lnTo>
                  <a:lnTo>
                    <a:pt x="117" y="78"/>
                  </a:lnTo>
                  <a:lnTo>
                    <a:pt x="113" y="78"/>
                  </a:lnTo>
                  <a:lnTo>
                    <a:pt x="105" y="80"/>
                  </a:lnTo>
                  <a:lnTo>
                    <a:pt x="101" y="82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67" y="86"/>
                  </a:lnTo>
                  <a:lnTo>
                    <a:pt x="63" y="84"/>
                  </a:lnTo>
                  <a:lnTo>
                    <a:pt x="57" y="84"/>
                  </a:lnTo>
                  <a:lnTo>
                    <a:pt x="53" y="84"/>
                  </a:lnTo>
                  <a:lnTo>
                    <a:pt x="47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42" y="7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19" name="Freeform 153"/>
            <p:cNvSpPr>
              <a:spLocks noChangeAspect="1"/>
            </p:cNvSpPr>
            <p:nvPr/>
          </p:nvSpPr>
          <p:spPr bwMode="auto">
            <a:xfrm>
              <a:off x="2324" y="2033"/>
              <a:ext cx="282" cy="315"/>
            </a:xfrm>
            <a:custGeom>
              <a:avLst/>
              <a:gdLst>
                <a:gd name="T0" fmla="*/ 8 w 276"/>
                <a:gd name="T1" fmla="*/ 1630 h 290"/>
                <a:gd name="T2" fmla="*/ 16 w 276"/>
                <a:gd name="T3" fmla="*/ 1575 h 290"/>
                <a:gd name="T4" fmla="*/ 20 w 276"/>
                <a:gd name="T5" fmla="*/ 1618 h 290"/>
                <a:gd name="T6" fmla="*/ 52 w 276"/>
                <a:gd name="T7" fmla="*/ 1596 h 290"/>
                <a:gd name="T8" fmla="*/ 56 w 276"/>
                <a:gd name="T9" fmla="*/ 1575 h 290"/>
                <a:gd name="T10" fmla="*/ 60 w 276"/>
                <a:gd name="T11" fmla="*/ 1618 h 290"/>
                <a:gd name="T12" fmla="*/ 64 w 276"/>
                <a:gd name="T13" fmla="*/ 1630 h 290"/>
                <a:gd name="T14" fmla="*/ 75 w 276"/>
                <a:gd name="T15" fmla="*/ 1596 h 290"/>
                <a:gd name="T16" fmla="*/ 200 w 276"/>
                <a:gd name="T17" fmla="*/ 1523 h 290"/>
                <a:gd name="T18" fmla="*/ 196 w 276"/>
                <a:gd name="T19" fmla="*/ 1452 h 290"/>
                <a:gd name="T20" fmla="*/ 164 w 276"/>
                <a:gd name="T21" fmla="*/ 0 h 290"/>
                <a:gd name="T22" fmla="*/ 391 w 276"/>
                <a:gd name="T23" fmla="*/ 614 h 290"/>
                <a:gd name="T24" fmla="*/ 397 w 276"/>
                <a:gd name="T25" fmla="*/ 711 h 290"/>
                <a:gd name="T26" fmla="*/ 433 w 276"/>
                <a:gd name="T27" fmla="*/ 805 h 290"/>
                <a:gd name="T28" fmla="*/ 454 w 276"/>
                <a:gd name="T29" fmla="*/ 990 h 290"/>
                <a:gd name="T30" fmla="*/ 482 w 276"/>
                <a:gd name="T31" fmla="*/ 1402 h 290"/>
                <a:gd name="T32" fmla="*/ 464 w 276"/>
                <a:gd name="T33" fmla="*/ 1565 h 290"/>
                <a:gd name="T34" fmla="*/ 433 w 276"/>
                <a:gd name="T35" fmla="*/ 1618 h 290"/>
                <a:gd name="T36" fmla="*/ 387 w 276"/>
                <a:gd name="T37" fmla="*/ 1630 h 290"/>
                <a:gd name="T38" fmla="*/ 285 w 276"/>
                <a:gd name="T39" fmla="*/ 1797 h 290"/>
                <a:gd name="T40" fmla="*/ 273 w 276"/>
                <a:gd name="T41" fmla="*/ 1840 h 290"/>
                <a:gd name="T42" fmla="*/ 256 w 276"/>
                <a:gd name="T43" fmla="*/ 1932 h 290"/>
                <a:gd name="T44" fmla="*/ 246 w 276"/>
                <a:gd name="T45" fmla="*/ 1952 h 290"/>
                <a:gd name="T46" fmla="*/ 233 w 276"/>
                <a:gd name="T47" fmla="*/ 2045 h 290"/>
                <a:gd name="T48" fmla="*/ 230 w 276"/>
                <a:gd name="T49" fmla="*/ 2120 h 290"/>
                <a:gd name="T50" fmla="*/ 207 w 276"/>
                <a:gd name="T51" fmla="*/ 2213 h 290"/>
                <a:gd name="T52" fmla="*/ 204 w 276"/>
                <a:gd name="T53" fmla="*/ 2280 h 290"/>
                <a:gd name="T54" fmla="*/ 196 w 276"/>
                <a:gd name="T55" fmla="*/ 2420 h 290"/>
                <a:gd name="T56" fmla="*/ 176 w 276"/>
                <a:gd name="T57" fmla="*/ 2487 h 290"/>
                <a:gd name="T58" fmla="*/ 152 w 276"/>
                <a:gd name="T59" fmla="*/ 2458 h 290"/>
                <a:gd name="T60" fmla="*/ 134 w 276"/>
                <a:gd name="T61" fmla="*/ 2487 h 290"/>
                <a:gd name="T62" fmla="*/ 115 w 276"/>
                <a:gd name="T63" fmla="*/ 2437 h 290"/>
                <a:gd name="T64" fmla="*/ 99 w 276"/>
                <a:gd name="T65" fmla="*/ 2192 h 290"/>
                <a:gd name="T66" fmla="*/ 79 w 276"/>
                <a:gd name="T67" fmla="*/ 2120 h 290"/>
                <a:gd name="T68" fmla="*/ 71 w 276"/>
                <a:gd name="T69" fmla="*/ 2171 h 290"/>
                <a:gd name="T70" fmla="*/ 22 w 276"/>
                <a:gd name="T71" fmla="*/ 2139 h 290"/>
                <a:gd name="T72" fmla="*/ 12 w 276"/>
                <a:gd name="T73" fmla="*/ 2066 h 290"/>
                <a:gd name="T74" fmla="*/ 8 w 276"/>
                <a:gd name="T75" fmla="*/ 1924 h 290"/>
                <a:gd name="T76" fmla="*/ 0 w 276"/>
                <a:gd name="T77" fmla="*/ 1711 h 290"/>
                <a:gd name="T78" fmla="*/ 2 w 276"/>
                <a:gd name="T79" fmla="*/ 1734 h 2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6"/>
                <a:gd name="T121" fmla="*/ 0 h 290"/>
                <a:gd name="T122" fmla="*/ 276 w 276"/>
                <a:gd name="T123" fmla="*/ 290 h 29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6" h="290">
                  <a:moveTo>
                    <a:pt x="2" y="202"/>
                  </a:moveTo>
                  <a:lnTo>
                    <a:pt x="8" y="190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22" y="182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6" y="186"/>
                  </a:lnTo>
                  <a:lnTo>
                    <a:pt x="28" y="186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8" y="190"/>
                  </a:lnTo>
                  <a:lnTo>
                    <a:pt x="42" y="188"/>
                  </a:lnTo>
                  <a:lnTo>
                    <a:pt x="46" y="186"/>
                  </a:lnTo>
                  <a:lnTo>
                    <a:pt x="112" y="186"/>
                  </a:lnTo>
                  <a:lnTo>
                    <a:pt x="114" y="178"/>
                  </a:lnTo>
                  <a:lnTo>
                    <a:pt x="116" y="170"/>
                  </a:lnTo>
                  <a:lnTo>
                    <a:pt x="112" y="170"/>
                  </a:lnTo>
                  <a:lnTo>
                    <a:pt x="110" y="166"/>
                  </a:lnTo>
                  <a:lnTo>
                    <a:pt x="96" y="0"/>
                  </a:lnTo>
                  <a:lnTo>
                    <a:pt x="126" y="0"/>
                  </a:lnTo>
                  <a:lnTo>
                    <a:pt x="224" y="72"/>
                  </a:lnTo>
                  <a:lnTo>
                    <a:pt x="224" y="76"/>
                  </a:lnTo>
                  <a:lnTo>
                    <a:pt x="228" y="82"/>
                  </a:lnTo>
                  <a:lnTo>
                    <a:pt x="236" y="90"/>
                  </a:lnTo>
                  <a:lnTo>
                    <a:pt x="248" y="94"/>
                  </a:lnTo>
                  <a:lnTo>
                    <a:pt x="260" y="98"/>
                  </a:lnTo>
                  <a:lnTo>
                    <a:pt x="260" y="114"/>
                  </a:lnTo>
                  <a:lnTo>
                    <a:pt x="276" y="112"/>
                  </a:lnTo>
                  <a:lnTo>
                    <a:pt x="276" y="164"/>
                  </a:lnTo>
                  <a:lnTo>
                    <a:pt x="270" y="174"/>
                  </a:lnTo>
                  <a:lnTo>
                    <a:pt x="266" y="182"/>
                  </a:lnTo>
                  <a:lnTo>
                    <a:pt x="258" y="186"/>
                  </a:lnTo>
                  <a:lnTo>
                    <a:pt x="248" y="188"/>
                  </a:lnTo>
                  <a:lnTo>
                    <a:pt x="234" y="188"/>
                  </a:lnTo>
                  <a:lnTo>
                    <a:pt x="222" y="190"/>
                  </a:lnTo>
                  <a:lnTo>
                    <a:pt x="200" y="196"/>
                  </a:lnTo>
                  <a:lnTo>
                    <a:pt x="162" y="210"/>
                  </a:lnTo>
                  <a:lnTo>
                    <a:pt x="158" y="212"/>
                  </a:lnTo>
                  <a:lnTo>
                    <a:pt x="156" y="214"/>
                  </a:lnTo>
                  <a:lnTo>
                    <a:pt x="152" y="220"/>
                  </a:lnTo>
                  <a:lnTo>
                    <a:pt x="148" y="226"/>
                  </a:lnTo>
                  <a:lnTo>
                    <a:pt x="146" y="228"/>
                  </a:lnTo>
                  <a:lnTo>
                    <a:pt x="142" y="228"/>
                  </a:lnTo>
                  <a:lnTo>
                    <a:pt x="134" y="226"/>
                  </a:lnTo>
                  <a:lnTo>
                    <a:pt x="134" y="238"/>
                  </a:lnTo>
                  <a:lnTo>
                    <a:pt x="134" y="244"/>
                  </a:lnTo>
                  <a:lnTo>
                    <a:pt x="132" y="248"/>
                  </a:lnTo>
                  <a:lnTo>
                    <a:pt x="124" y="252"/>
                  </a:lnTo>
                  <a:lnTo>
                    <a:pt x="118" y="258"/>
                  </a:lnTo>
                  <a:lnTo>
                    <a:pt x="116" y="262"/>
                  </a:lnTo>
                  <a:lnTo>
                    <a:pt x="116" y="266"/>
                  </a:lnTo>
                  <a:lnTo>
                    <a:pt x="114" y="274"/>
                  </a:lnTo>
                  <a:lnTo>
                    <a:pt x="112" y="282"/>
                  </a:lnTo>
                  <a:lnTo>
                    <a:pt x="108" y="286"/>
                  </a:lnTo>
                  <a:lnTo>
                    <a:pt x="102" y="290"/>
                  </a:lnTo>
                  <a:lnTo>
                    <a:pt x="98" y="282"/>
                  </a:lnTo>
                  <a:lnTo>
                    <a:pt x="88" y="286"/>
                  </a:lnTo>
                  <a:lnTo>
                    <a:pt x="82" y="288"/>
                  </a:lnTo>
                  <a:lnTo>
                    <a:pt x="76" y="290"/>
                  </a:lnTo>
                  <a:lnTo>
                    <a:pt x="70" y="288"/>
                  </a:lnTo>
                  <a:lnTo>
                    <a:pt x="66" y="284"/>
                  </a:lnTo>
                  <a:lnTo>
                    <a:pt x="62" y="270"/>
                  </a:lnTo>
                  <a:lnTo>
                    <a:pt x="58" y="256"/>
                  </a:lnTo>
                  <a:lnTo>
                    <a:pt x="54" y="250"/>
                  </a:lnTo>
                  <a:lnTo>
                    <a:pt x="48" y="248"/>
                  </a:lnTo>
                  <a:lnTo>
                    <a:pt x="46" y="250"/>
                  </a:lnTo>
                  <a:lnTo>
                    <a:pt x="44" y="252"/>
                  </a:lnTo>
                  <a:lnTo>
                    <a:pt x="36" y="252"/>
                  </a:lnTo>
                  <a:lnTo>
                    <a:pt x="22" y="250"/>
                  </a:lnTo>
                  <a:lnTo>
                    <a:pt x="12" y="248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8" y="224"/>
                  </a:lnTo>
                  <a:lnTo>
                    <a:pt x="4" y="214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2" y="20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20" name="Freeform 154"/>
            <p:cNvSpPr>
              <a:spLocks noChangeAspect="1"/>
            </p:cNvSpPr>
            <p:nvPr/>
          </p:nvSpPr>
          <p:spPr bwMode="auto">
            <a:xfrm>
              <a:off x="2536" y="2064"/>
              <a:ext cx="273" cy="252"/>
            </a:xfrm>
            <a:custGeom>
              <a:avLst/>
              <a:gdLst>
                <a:gd name="T0" fmla="*/ 459 w 266"/>
                <a:gd name="T1" fmla="*/ 115 h 232"/>
                <a:gd name="T2" fmla="*/ 442 w 266"/>
                <a:gd name="T3" fmla="*/ 4 h 232"/>
                <a:gd name="T4" fmla="*/ 420 w 266"/>
                <a:gd name="T5" fmla="*/ 0 h 232"/>
                <a:gd name="T6" fmla="*/ 393 w 266"/>
                <a:gd name="T7" fmla="*/ 0 h 232"/>
                <a:gd name="T8" fmla="*/ 238 w 266"/>
                <a:gd name="T9" fmla="*/ 434 h 232"/>
                <a:gd name="T10" fmla="*/ 132 w 266"/>
                <a:gd name="T11" fmla="*/ 723 h 232"/>
                <a:gd name="T12" fmla="*/ 123 w 266"/>
                <a:gd name="T13" fmla="*/ 1263 h 232"/>
                <a:gd name="T14" fmla="*/ 94 w 266"/>
                <a:gd name="T15" fmla="*/ 1366 h 232"/>
                <a:gd name="T16" fmla="*/ 18 w 266"/>
                <a:gd name="T17" fmla="*/ 1387 h 232"/>
                <a:gd name="T18" fmla="*/ 0 w 266"/>
                <a:gd name="T19" fmla="*/ 1528 h 232"/>
                <a:gd name="T20" fmla="*/ 10 w 266"/>
                <a:gd name="T21" fmla="*/ 1596 h 232"/>
                <a:gd name="T22" fmla="*/ 16 w 266"/>
                <a:gd name="T23" fmla="*/ 1661 h 232"/>
                <a:gd name="T24" fmla="*/ 16 w 266"/>
                <a:gd name="T25" fmla="*/ 1757 h 232"/>
                <a:gd name="T26" fmla="*/ 46 w 266"/>
                <a:gd name="T27" fmla="*/ 1814 h 232"/>
                <a:gd name="T28" fmla="*/ 58 w 266"/>
                <a:gd name="T29" fmla="*/ 1840 h 232"/>
                <a:gd name="T30" fmla="*/ 66 w 266"/>
                <a:gd name="T31" fmla="*/ 1888 h 232"/>
                <a:gd name="T32" fmla="*/ 94 w 266"/>
                <a:gd name="T33" fmla="*/ 1932 h 232"/>
                <a:gd name="T34" fmla="*/ 120 w 266"/>
                <a:gd name="T35" fmla="*/ 1855 h 232"/>
                <a:gd name="T36" fmla="*/ 135 w 266"/>
                <a:gd name="T37" fmla="*/ 1692 h 232"/>
                <a:gd name="T38" fmla="*/ 159 w 266"/>
                <a:gd name="T39" fmla="*/ 1618 h 232"/>
                <a:gd name="T40" fmla="*/ 190 w 266"/>
                <a:gd name="T41" fmla="*/ 1618 h 232"/>
                <a:gd name="T42" fmla="*/ 208 w 266"/>
                <a:gd name="T43" fmla="*/ 1692 h 232"/>
                <a:gd name="T44" fmla="*/ 222 w 266"/>
                <a:gd name="T45" fmla="*/ 1757 h 232"/>
                <a:gd name="T46" fmla="*/ 238 w 266"/>
                <a:gd name="T47" fmla="*/ 1757 h 232"/>
                <a:gd name="T48" fmla="*/ 246 w 266"/>
                <a:gd name="T49" fmla="*/ 1711 h 232"/>
                <a:gd name="T50" fmla="*/ 271 w 266"/>
                <a:gd name="T51" fmla="*/ 1711 h 232"/>
                <a:gd name="T52" fmla="*/ 285 w 266"/>
                <a:gd name="T53" fmla="*/ 1772 h 232"/>
                <a:gd name="T54" fmla="*/ 316 w 266"/>
                <a:gd name="T55" fmla="*/ 1772 h 232"/>
                <a:gd name="T56" fmla="*/ 342 w 266"/>
                <a:gd name="T57" fmla="*/ 1700 h 232"/>
                <a:gd name="T58" fmla="*/ 373 w 266"/>
                <a:gd name="T59" fmla="*/ 1692 h 232"/>
                <a:gd name="T60" fmla="*/ 387 w 266"/>
                <a:gd name="T61" fmla="*/ 1711 h 232"/>
                <a:gd name="T62" fmla="*/ 417 w 266"/>
                <a:gd name="T63" fmla="*/ 1711 h 232"/>
                <a:gd name="T64" fmla="*/ 447 w 266"/>
                <a:gd name="T65" fmla="*/ 1618 h 232"/>
                <a:gd name="T66" fmla="*/ 454 w 266"/>
                <a:gd name="T67" fmla="*/ 1441 h 232"/>
                <a:gd name="T68" fmla="*/ 475 w 266"/>
                <a:gd name="T69" fmla="*/ 1322 h 232"/>
                <a:gd name="T70" fmla="*/ 502 w 266"/>
                <a:gd name="T71" fmla="*/ 1163 h 232"/>
                <a:gd name="T72" fmla="*/ 510 w 266"/>
                <a:gd name="T73" fmla="*/ 711 h 232"/>
                <a:gd name="T74" fmla="*/ 513 w 266"/>
                <a:gd name="T75" fmla="*/ 614 h 232"/>
                <a:gd name="T76" fmla="*/ 522 w 266"/>
                <a:gd name="T77" fmla="*/ 521 h 232"/>
                <a:gd name="T78" fmla="*/ 508 w 266"/>
                <a:gd name="T79" fmla="*/ 312 h 232"/>
                <a:gd name="T80" fmla="*/ 487 w 266"/>
                <a:gd name="T81" fmla="*/ 70 h 2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232"/>
                <a:gd name="T125" fmla="*/ 266 w 266"/>
                <a:gd name="T126" fmla="*/ 232 h 2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232">
                  <a:moveTo>
                    <a:pt x="250" y="6"/>
                  </a:moveTo>
                  <a:lnTo>
                    <a:pt x="234" y="14"/>
                  </a:lnTo>
                  <a:lnTo>
                    <a:pt x="230" y="8"/>
                  </a:lnTo>
                  <a:lnTo>
                    <a:pt x="226" y="4"/>
                  </a:lnTo>
                  <a:lnTo>
                    <a:pt x="220" y="2"/>
                  </a:lnTo>
                  <a:lnTo>
                    <a:pt x="214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22" y="50"/>
                  </a:lnTo>
                  <a:lnTo>
                    <a:pt x="94" y="80"/>
                  </a:lnTo>
                  <a:lnTo>
                    <a:pt x="68" y="84"/>
                  </a:lnTo>
                  <a:lnTo>
                    <a:pt x="68" y="136"/>
                  </a:lnTo>
                  <a:lnTo>
                    <a:pt x="62" y="146"/>
                  </a:lnTo>
                  <a:lnTo>
                    <a:pt x="58" y="154"/>
                  </a:lnTo>
                  <a:lnTo>
                    <a:pt x="50" y="158"/>
                  </a:lnTo>
                  <a:lnTo>
                    <a:pt x="40" y="160"/>
                  </a:lnTo>
                  <a:lnTo>
                    <a:pt x="18" y="16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4" y="184"/>
                  </a:lnTo>
                  <a:lnTo>
                    <a:pt x="10" y="186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6" y="200"/>
                  </a:lnTo>
                  <a:lnTo>
                    <a:pt x="16" y="204"/>
                  </a:lnTo>
                  <a:lnTo>
                    <a:pt x="16" y="208"/>
                  </a:lnTo>
                  <a:lnTo>
                    <a:pt x="20" y="212"/>
                  </a:lnTo>
                  <a:lnTo>
                    <a:pt x="26" y="212"/>
                  </a:lnTo>
                  <a:lnTo>
                    <a:pt x="32" y="214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46" y="220"/>
                  </a:lnTo>
                  <a:lnTo>
                    <a:pt x="50" y="226"/>
                  </a:lnTo>
                  <a:lnTo>
                    <a:pt x="56" y="232"/>
                  </a:lnTo>
                  <a:lnTo>
                    <a:pt x="60" y="216"/>
                  </a:lnTo>
                  <a:lnTo>
                    <a:pt x="66" y="202"/>
                  </a:lnTo>
                  <a:lnTo>
                    <a:pt x="70" y="196"/>
                  </a:lnTo>
                  <a:lnTo>
                    <a:pt x="76" y="192"/>
                  </a:lnTo>
                  <a:lnTo>
                    <a:pt x="82" y="188"/>
                  </a:lnTo>
                  <a:lnTo>
                    <a:pt x="92" y="188"/>
                  </a:lnTo>
                  <a:lnTo>
                    <a:pt x="96" y="188"/>
                  </a:lnTo>
                  <a:lnTo>
                    <a:pt x="100" y="190"/>
                  </a:lnTo>
                  <a:lnTo>
                    <a:pt x="106" y="196"/>
                  </a:lnTo>
                  <a:lnTo>
                    <a:pt x="112" y="202"/>
                  </a:lnTo>
                  <a:lnTo>
                    <a:pt x="114" y="204"/>
                  </a:lnTo>
                  <a:lnTo>
                    <a:pt x="118" y="206"/>
                  </a:lnTo>
                  <a:lnTo>
                    <a:pt x="122" y="204"/>
                  </a:lnTo>
                  <a:lnTo>
                    <a:pt x="124" y="202"/>
                  </a:lnTo>
                  <a:lnTo>
                    <a:pt x="126" y="200"/>
                  </a:lnTo>
                  <a:lnTo>
                    <a:pt x="130" y="198"/>
                  </a:lnTo>
                  <a:lnTo>
                    <a:pt x="138" y="200"/>
                  </a:lnTo>
                  <a:lnTo>
                    <a:pt x="142" y="204"/>
                  </a:lnTo>
                  <a:lnTo>
                    <a:pt x="146" y="206"/>
                  </a:lnTo>
                  <a:lnTo>
                    <a:pt x="154" y="208"/>
                  </a:lnTo>
                  <a:lnTo>
                    <a:pt x="162" y="206"/>
                  </a:lnTo>
                  <a:lnTo>
                    <a:pt x="168" y="202"/>
                  </a:lnTo>
                  <a:lnTo>
                    <a:pt x="174" y="198"/>
                  </a:lnTo>
                  <a:lnTo>
                    <a:pt x="184" y="196"/>
                  </a:lnTo>
                  <a:lnTo>
                    <a:pt x="190" y="196"/>
                  </a:lnTo>
                  <a:lnTo>
                    <a:pt x="194" y="198"/>
                  </a:lnTo>
                  <a:lnTo>
                    <a:pt x="198" y="200"/>
                  </a:lnTo>
                  <a:lnTo>
                    <a:pt x="206" y="202"/>
                  </a:lnTo>
                  <a:lnTo>
                    <a:pt x="212" y="200"/>
                  </a:lnTo>
                  <a:lnTo>
                    <a:pt x="218" y="196"/>
                  </a:lnTo>
                  <a:lnTo>
                    <a:pt x="228" y="188"/>
                  </a:lnTo>
                  <a:lnTo>
                    <a:pt x="230" y="178"/>
                  </a:lnTo>
                  <a:lnTo>
                    <a:pt x="232" y="168"/>
                  </a:lnTo>
                  <a:lnTo>
                    <a:pt x="236" y="160"/>
                  </a:lnTo>
                  <a:lnTo>
                    <a:pt x="242" y="154"/>
                  </a:lnTo>
                  <a:lnTo>
                    <a:pt x="252" y="140"/>
                  </a:lnTo>
                  <a:lnTo>
                    <a:pt x="256" y="134"/>
                  </a:lnTo>
                  <a:lnTo>
                    <a:pt x="260" y="126"/>
                  </a:lnTo>
                  <a:lnTo>
                    <a:pt x="260" y="82"/>
                  </a:lnTo>
                  <a:lnTo>
                    <a:pt x="260" y="76"/>
                  </a:lnTo>
                  <a:lnTo>
                    <a:pt x="262" y="72"/>
                  </a:lnTo>
                  <a:lnTo>
                    <a:pt x="264" y="68"/>
                  </a:lnTo>
                  <a:lnTo>
                    <a:pt x="266" y="62"/>
                  </a:lnTo>
                  <a:lnTo>
                    <a:pt x="264" y="50"/>
                  </a:lnTo>
                  <a:lnTo>
                    <a:pt x="258" y="36"/>
                  </a:lnTo>
                  <a:lnTo>
                    <a:pt x="252" y="22"/>
                  </a:lnTo>
                  <a:lnTo>
                    <a:pt x="248" y="8"/>
                  </a:lnTo>
                  <a:lnTo>
                    <a:pt x="250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221" name="Group 155"/>
            <p:cNvGrpSpPr>
              <a:grpSpLocks noChangeAspect="1"/>
            </p:cNvGrpSpPr>
            <p:nvPr/>
          </p:nvGrpSpPr>
          <p:grpSpPr bwMode="auto">
            <a:xfrm>
              <a:off x="2655" y="926"/>
              <a:ext cx="1670" cy="169"/>
              <a:chOff x="2801" y="1280"/>
              <a:chExt cx="1633" cy="156"/>
            </a:xfrm>
          </p:grpSpPr>
          <p:sp>
            <p:nvSpPr>
              <p:cNvPr id="46335" name="Freeform 156"/>
              <p:cNvSpPr>
                <a:spLocks noChangeAspect="1"/>
              </p:cNvSpPr>
              <p:nvPr/>
            </p:nvSpPr>
            <p:spPr bwMode="auto">
              <a:xfrm>
                <a:off x="3664" y="1280"/>
                <a:ext cx="112" cy="32"/>
              </a:xfrm>
              <a:custGeom>
                <a:avLst/>
                <a:gdLst>
                  <a:gd name="T0" fmla="*/ 112 w 112"/>
                  <a:gd name="T1" fmla="*/ 28 h 32"/>
                  <a:gd name="T2" fmla="*/ 104 w 112"/>
                  <a:gd name="T3" fmla="*/ 30 h 32"/>
                  <a:gd name="T4" fmla="*/ 98 w 112"/>
                  <a:gd name="T5" fmla="*/ 30 h 32"/>
                  <a:gd name="T6" fmla="*/ 88 w 112"/>
                  <a:gd name="T7" fmla="*/ 28 h 32"/>
                  <a:gd name="T8" fmla="*/ 86 w 112"/>
                  <a:gd name="T9" fmla="*/ 30 h 32"/>
                  <a:gd name="T10" fmla="*/ 84 w 112"/>
                  <a:gd name="T11" fmla="*/ 32 h 32"/>
                  <a:gd name="T12" fmla="*/ 82 w 112"/>
                  <a:gd name="T13" fmla="*/ 32 h 32"/>
                  <a:gd name="T14" fmla="*/ 68 w 112"/>
                  <a:gd name="T15" fmla="*/ 30 h 32"/>
                  <a:gd name="T16" fmla="*/ 52 w 112"/>
                  <a:gd name="T17" fmla="*/ 26 h 32"/>
                  <a:gd name="T18" fmla="*/ 46 w 112"/>
                  <a:gd name="T19" fmla="*/ 24 h 32"/>
                  <a:gd name="T20" fmla="*/ 40 w 112"/>
                  <a:gd name="T21" fmla="*/ 20 h 32"/>
                  <a:gd name="T22" fmla="*/ 38 w 112"/>
                  <a:gd name="T23" fmla="*/ 16 h 32"/>
                  <a:gd name="T24" fmla="*/ 38 w 112"/>
                  <a:gd name="T25" fmla="*/ 10 h 32"/>
                  <a:gd name="T26" fmla="*/ 20 w 112"/>
                  <a:gd name="T27" fmla="*/ 10 h 32"/>
                  <a:gd name="T28" fmla="*/ 10 w 112"/>
                  <a:gd name="T29" fmla="*/ 10 h 32"/>
                  <a:gd name="T30" fmla="*/ 4 w 112"/>
                  <a:gd name="T31" fmla="*/ 8 h 32"/>
                  <a:gd name="T32" fmla="*/ 2 w 112"/>
                  <a:gd name="T33" fmla="*/ 6 h 32"/>
                  <a:gd name="T34" fmla="*/ 0 w 112"/>
                  <a:gd name="T35" fmla="*/ 4 h 32"/>
                  <a:gd name="T36" fmla="*/ 2 w 112"/>
                  <a:gd name="T37" fmla="*/ 2 h 32"/>
                  <a:gd name="T38" fmla="*/ 4 w 112"/>
                  <a:gd name="T39" fmla="*/ 2 h 32"/>
                  <a:gd name="T40" fmla="*/ 12 w 112"/>
                  <a:gd name="T41" fmla="*/ 0 h 32"/>
                  <a:gd name="T42" fmla="*/ 26 w 112"/>
                  <a:gd name="T43" fmla="*/ 0 h 32"/>
                  <a:gd name="T44" fmla="*/ 36 w 112"/>
                  <a:gd name="T45" fmla="*/ 0 h 32"/>
                  <a:gd name="T46" fmla="*/ 46 w 112"/>
                  <a:gd name="T47" fmla="*/ 2 h 32"/>
                  <a:gd name="T48" fmla="*/ 54 w 112"/>
                  <a:gd name="T49" fmla="*/ 4 h 32"/>
                  <a:gd name="T50" fmla="*/ 58 w 112"/>
                  <a:gd name="T51" fmla="*/ 8 h 32"/>
                  <a:gd name="T52" fmla="*/ 58 w 112"/>
                  <a:gd name="T53" fmla="*/ 10 h 32"/>
                  <a:gd name="T54" fmla="*/ 50 w 112"/>
                  <a:gd name="T55" fmla="*/ 10 h 32"/>
                  <a:gd name="T56" fmla="*/ 64 w 112"/>
                  <a:gd name="T57" fmla="*/ 12 h 32"/>
                  <a:gd name="T58" fmla="*/ 70 w 112"/>
                  <a:gd name="T59" fmla="*/ 14 h 32"/>
                  <a:gd name="T60" fmla="*/ 74 w 112"/>
                  <a:gd name="T61" fmla="*/ 16 h 32"/>
                  <a:gd name="T62" fmla="*/ 78 w 112"/>
                  <a:gd name="T63" fmla="*/ 14 h 32"/>
                  <a:gd name="T64" fmla="*/ 82 w 112"/>
                  <a:gd name="T65" fmla="*/ 12 h 32"/>
                  <a:gd name="T66" fmla="*/ 92 w 112"/>
                  <a:gd name="T67" fmla="*/ 14 h 32"/>
                  <a:gd name="T68" fmla="*/ 98 w 112"/>
                  <a:gd name="T69" fmla="*/ 18 h 32"/>
                  <a:gd name="T70" fmla="*/ 108 w 112"/>
                  <a:gd name="T71" fmla="*/ 28 h 32"/>
                  <a:gd name="T72" fmla="*/ 112 w 112"/>
                  <a:gd name="T73" fmla="*/ 28 h 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32"/>
                  <a:gd name="T113" fmla="*/ 112 w 112"/>
                  <a:gd name="T114" fmla="*/ 32 h 3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32">
                    <a:moveTo>
                      <a:pt x="112" y="28"/>
                    </a:moveTo>
                    <a:lnTo>
                      <a:pt x="104" y="30"/>
                    </a:lnTo>
                    <a:lnTo>
                      <a:pt x="98" y="30"/>
                    </a:lnTo>
                    <a:lnTo>
                      <a:pt x="88" y="28"/>
                    </a:lnTo>
                    <a:lnTo>
                      <a:pt x="86" y="30"/>
                    </a:lnTo>
                    <a:lnTo>
                      <a:pt x="84" y="32"/>
                    </a:lnTo>
                    <a:lnTo>
                      <a:pt x="82" y="32"/>
                    </a:lnTo>
                    <a:lnTo>
                      <a:pt x="68" y="30"/>
                    </a:lnTo>
                    <a:lnTo>
                      <a:pt x="52" y="26"/>
                    </a:lnTo>
                    <a:lnTo>
                      <a:pt x="46" y="24"/>
                    </a:lnTo>
                    <a:lnTo>
                      <a:pt x="40" y="20"/>
                    </a:lnTo>
                    <a:lnTo>
                      <a:pt x="38" y="16"/>
                    </a:lnTo>
                    <a:lnTo>
                      <a:pt x="38" y="10"/>
                    </a:lnTo>
                    <a:lnTo>
                      <a:pt x="20" y="10"/>
                    </a:lnTo>
                    <a:lnTo>
                      <a:pt x="10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2"/>
                    </a:lnTo>
                    <a:lnTo>
                      <a:pt x="54" y="4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0" y="10"/>
                    </a:lnTo>
                    <a:lnTo>
                      <a:pt x="64" y="12"/>
                    </a:lnTo>
                    <a:lnTo>
                      <a:pt x="70" y="14"/>
                    </a:lnTo>
                    <a:lnTo>
                      <a:pt x="74" y="16"/>
                    </a:lnTo>
                    <a:lnTo>
                      <a:pt x="78" y="14"/>
                    </a:lnTo>
                    <a:lnTo>
                      <a:pt x="82" y="12"/>
                    </a:lnTo>
                    <a:lnTo>
                      <a:pt x="92" y="14"/>
                    </a:lnTo>
                    <a:lnTo>
                      <a:pt x="98" y="18"/>
                    </a:lnTo>
                    <a:lnTo>
                      <a:pt x="108" y="28"/>
                    </a:lnTo>
                    <a:lnTo>
                      <a:pt x="112" y="2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36" name="Freeform 157"/>
              <p:cNvSpPr>
                <a:spLocks noChangeAspect="1"/>
              </p:cNvSpPr>
              <p:nvPr/>
            </p:nvSpPr>
            <p:spPr bwMode="auto">
              <a:xfrm>
                <a:off x="3788" y="1302"/>
                <a:ext cx="56" cy="24"/>
              </a:xfrm>
              <a:custGeom>
                <a:avLst/>
                <a:gdLst>
                  <a:gd name="T0" fmla="*/ 6 w 56"/>
                  <a:gd name="T1" fmla="*/ 24 h 24"/>
                  <a:gd name="T2" fmla="*/ 4 w 56"/>
                  <a:gd name="T3" fmla="*/ 22 h 24"/>
                  <a:gd name="T4" fmla="*/ 2 w 56"/>
                  <a:gd name="T5" fmla="*/ 20 h 24"/>
                  <a:gd name="T6" fmla="*/ 0 w 56"/>
                  <a:gd name="T7" fmla="*/ 18 h 24"/>
                  <a:gd name="T8" fmla="*/ 0 w 56"/>
                  <a:gd name="T9" fmla="*/ 6 h 24"/>
                  <a:gd name="T10" fmla="*/ 4 w 56"/>
                  <a:gd name="T11" fmla="*/ 2 h 24"/>
                  <a:gd name="T12" fmla="*/ 6 w 56"/>
                  <a:gd name="T13" fmla="*/ 0 h 24"/>
                  <a:gd name="T14" fmla="*/ 14 w 56"/>
                  <a:gd name="T15" fmla="*/ 0 h 24"/>
                  <a:gd name="T16" fmla="*/ 22 w 56"/>
                  <a:gd name="T17" fmla="*/ 4 h 24"/>
                  <a:gd name="T18" fmla="*/ 34 w 56"/>
                  <a:gd name="T19" fmla="*/ 6 h 24"/>
                  <a:gd name="T20" fmla="*/ 56 w 56"/>
                  <a:gd name="T21" fmla="*/ 10 h 24"/>
                  <a:gd name="T22" fmla="*/ 54 w 56"/>
                  <a:gd name="T23" fmla="*/ 14 h 24"/>
                  <a:gd name="T24" fmla="*/ 50 w 56"/>
                  <a:gd name="T25" fmla="*/ 16 h 24"/>
                  <a:gd name="T26" fmla="*/ 42 w 56"/>
                  <a:gd name="T27" fmla="*/ 18 h 24"/>
                  <a:gd name="T28" fmla="*/ 30 w 56"/>
                  <a:gd name="T29" fmla="*/ 18 h 24"/>
                  <a:gd name="T30" fmla="*/ 22 w 56"/>
                  <a:gd name="T31" fmla="*/ 20 h 24"/>
                  <a:gd name="T32" fmla="*/ 14 w 56"/>
                  <a:gd name="T33" fmla="*/ 22 h 24"/>
                  <a:gd name="T34" fmla="*/ 6 w 56"/>
                  <a:gd name="T35" fmla="*/ 24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6"/>
                  <a:gd name="T55" fmla="*/ 0 h 24"/>
                  <a:gd name="T56" fmla="*/ 56 w 56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6" h="24">
                    <a:moveTo>
                      <a:pt x="6" y="24"/>
                    </a:moveTo>
                    <a:lnTo>
                      <a:pt x="4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2" y="18"/>
                    </a:lnTo>
                    <a:lnTo>
                      <a:pt x="30" y="18"/>
                    </a:lnTo>
                    <a:lnTo>
                      <a:pt x="22" y="20"/>
                    </a:lnTo>
                    <a:lnTo>
                      <a:pt x="14" y="22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37" name="Freeform 158"/>
              <p:cNvSpPr>
                <a:spLocks noChangeAspect="1"/>
              </p:cNvSpPr>
              <p:nvPr/>
            </p:nvSpPr>
            <p:spPr bwMode="auto">
              <a:xfrm>
                <a:off x="4264" y="1346"/>
                <a:ext cx="100" cy="20"/>
              </a:xfrm>
              <a:custGeom>
                <a:avLst/>
                <a:gdLst>
                  <a:gd name="T0" fmla="*/ 78 w 100"/>
                  <a:gd name="T1" fmla="*/ 14 h 20"/>
                  <a:gd name="T2" fmla="*/ 78 w 100"/>
                  <a:gd name="T3" fmla="*/ 20 h 20"/>
                  <a:gd name="T4" fmla="*/ 42 w 100"/>
                  <a:gd name="T5" fmla="*/ 20 h 20"/>
                  <a:gd name="T6" fmla="*/ 30 w 100"/>
                  <a:gd name="T7" fmla="*/ 20 h 20"/>
                  <a:gd name="T8" fmla="*/ 16 w 100"/>
                  <a:gd name="T9" fmla="*/ 20 h 20"/>
                  <a:gd name="T10" fmla="*/ 10 w 100"/>
                  <a:gd name="T11" fmla="*/ 18 h 20"/>
                  <a:gd name="T12" fmla="*/ 4 w 100"/>
                  <a:gd name="T13" fmla="*/ 14 h 20"/>
                  <a:gd name="T14" fmla="*/ 0 w 100"/>
                  <a:gd name="T15" fmla="*/ 12 h 20"/>
                  <a:gd name="T16" fmla="*/ 0 w 100"/>
                  <a:gd name="T17" fmla="*/ 6 h 20"/>
                  <a:gd name="T18" fmla="*/ 0 w 100"/>
                  <a:gd name="T19" fmla="*/ 4 h 20"/>
                  <a:gd name="T20" fmla="*/ 4 w 100"/>
                  <a:gd name="T21" fmla="*/ 2 h 20"/>
                  <a:gd name="T22" fmla="*/ 10 w 100"/>
                  <a:gd name="T23" fmla="*/ 0 h 20"/>
                  <a:gd name="T24" fmla="*/ 16 w 100"/>
                  <a:gd name="T25" fmla="*/ 0 h 20"/>
                  <a:gd name="T26" fmla="*/ 22 w 100"/>
                  <a:gd name="T27" fmla="*/ 4 h 20"/>
                  <a:gd name="T28" fmla="*/ 28 w 100"/>
                  <a:gd name="T29" fmla="*/ 6 h 20"/>
                  <a:gd name="T30" fmla="*/ 34 w 100"/>
                  <a:gd name="T31" fmla="*/ 6 h 20"/>
                  <a:gd name="T32" fmla="*/ 38 w 100"/>
                  <a:gd name="T33" fmla="*/ 6 h 20"/>
                  <a:gd name="T34" fmla="*/ 38 w 100"/>
                  <a:gd name="T35" fmla="*/ 4 h 20"/>
                  <a:gd name="T36" fmla="*/ 40 w 100"/>
                  <a:gd name="T37" fmla="*/ 2 h 20"/>
                  <a:gd name="T38" fmla="*/ 44 w 100"/>
                  <a:gd name="T39" fmla="*/ 2 h 20"/>
                  <a:gd name="T40" fmla="*/ 58 w 100"/>
                  <a:gd name="T41" fmla="*/ 2 h 20"/>
                  <a:gd name="T42" fmla="*/ 74 w 100"/>
                  <a:gd name="T43" fmla="*/ 4 h 20"/>
                  <a:gd name="T44" fmla="*/ 90 w 100"/>
                  <a:gd name="T45" fmla="*/ 8 h 20"/>
                  <a:gd name="T46" fmla="*/ 96 w 100"/>
                  <a:gd name="T47" fmla="*/ 10 h 20"/>
                  <a:gd name="T48" fmla="*/ 100 w 100"/>
                  <a:gd name="T49" fmla="*/ 14 h 20"/>
                  <a:gd name="T50" fmla="*/ 88 w 100"/>
                  <a:gd name="T51" fmla="*/ 18 h 20"/>
                  <a:gd name="T52" fmla="*/ 82 w 100"/>
                  <a:gd name="T53" fmla="*/ 18 h 20"/>
                  <a:gd name="T54" fmla="*/ 78 w 100"/>
                  <a:gd name="T55" fmla="*/ 14 h 2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0"/>
                  <a:gd name="T85" fmla="*/ 0 h 20"/>
                  <a:gd name="T86" fmla="*/ 100 w 100"/>
                  <a:gd name="T87" fmla="*/ 20 h 2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0" h="20">
                    <a:moveTo>
                      <a:pt x="78" y="14"/>
                    </a:moveTo>
                    <a:lnTo>
                      <a:pt x="78" y="20"/>
                    </a:lnTo>
                    <a:lnTo>
                      <a:pt x="42" y="20"/>
                    </a:lnTo>
                    <a:lnTo>
                      <a:pt x="30" y="20"/>
                    </a:lnTo>
                    <a:lnTo>
                      <a:pt x="16" y="20"/>
                    </a:lnTo>
                    <a:lnTo>
                      <a:pt x="10" y="18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4"/>
                    </a:lnTo>
                    <a:lnTo>
                      <a:pt x="28" y="6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4" y="4"/>
                    </a:lnTo>
                    <a:lnTo>
                      <a:pt x="90" y="8"/>
                    </a:lnTo>
                    <a:lnTo>
                      <a:pt x="96" y="10"/>
                    </a:lnTo>
                    <a:lnTo>
                      <a:pt x="100" y="14"/>
                    </a:lnTo>
                    <a:lnTo>
                      <a:pt x="88" y="18"/>
                    </a:lnTo>
                    <a:lnTo>
                      <a:pt x="82" y="18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38" name="Freeform 159"/>
              <p:cNvSpPr>
                <a:spLocks noChangeAspect="1"/>
              </p:cNvSpPr>
              <p:nvPr/>
            </p:nvSpPr>
            <p:spPr bwMode="auto">
              <a:xfrm>
                <a:off x="4378" y="1354"/>
                <a:ext cx="56" cy="16"/>
              </a:xfrm>
              <a:custGeom>
                <a:avLst/>
                <a:gdLst>
                  <a:gd name="T0" fmla="*/ 46 w 56"/>
                  <a:gd name="T1" fmla="*/ 16 h 16"/>
                  <a:gd name="T2" fmla="*/ 34 w 56"/>
                  <a:gd name="T3" fmla="*/ 16 h 16"/>
                  <a:gd name="T4" fmla="*/ 20 w 56"/>
                  <a:gd name="T5" fmla="*/ 12 h 16"/>
                  <a:gd name="T6" fmla="*/ 6 w 56"/>
                  <a:gd name="T7" fmla="*/ 8 h 16"/>
                  <a:gd name="T8" fmla="*/ 2 w 56"/>
                  <a:gd name="T9" fmla="*/ 4 h 16"/>
                  <a:gd name="T10" fmla="*/ 0 w 56"/>
                  <a:gd name="T11" fmla="*/ 0 h 16"/>
                  <a:gd name="T12" fmla="*/ 8 w 56"/>
                  <a:gd name="T13" fmla="*/ 0 h 16"/>
                  <a:gd name="T14" fmla="*/ 20 w 56"/>
                  <a:gd name="T15" fmla="*/ 4 h 16"/>
                  <a:gd name="T16" fmla="*/ 32 w 56"/>
                  <a:gd name="T17" fmla="*/ 4 h 16"/>
                  <a:gd name="T18" fmla="*/ 44 w 56"/>
                  <a:gd name="T19" fmla="*/ 6 h 16"/>
                  <a:gd name="T20" fmla="*/ 50 w 56"/>
                  <a:gd name="T21" fmla="*/ 6 h 16"/>
                  <a:gd name="T22" fmla="*/ 56 w 56"/>
                  <a:gd name="T23" fmla="*/ 8 h 16"/>
                  <a:gd name="T24" fmla="*/ 52 w 56"/>
                  <a:gd name="T25" fmla="*/ 14 h 16"/>
                  <a:gd name="T26" fmla="*/ 46 w 56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16"/>
                  <a:gd name="T44" fmla="*/ 56 w 56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16">
                    <a:moveTo>
                      <a:pt x="46" y="16"/>
                    </a:moveTo>
                    <a:lnTo>
                      <a:pt x="34" y="16"/>
                    </a:lnTo>
                    <a:lnTo>
                      <a:pt x="20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0" y="4"/>
                    </a:lnTo>
                    <a:lnTo>
                      <a:pt x="32" y="4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6" y="8"/>
                    </a:lnTo>
                    <a:lnTo>
                      <a:pt x="52" y="14"/>
                    </a:lnTo>
                    <a:lnTo>
                      <a:pt x="46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39" name="Freeform 160"/>
              <p:cNvSpPr>
                <a:spLocks noChangeAspect="1"/>
              </p:cNvSpPr>
              <p:nvPr/>
            </p:nvSpPr>
            <p:spPr bwMode="auto">
              <a:xfrm>
                <a:off x="3308" y="1336"/>
                <a:ext cx="156" cy="100"/>
              </a:xfrm>
              <a:custGeom>
                <a:avLst/>
                <a:gdLst>
                  <a:gd name="T0" fmla="*/ 40 w 156"/>
                  <a:gd name="T1" fmla="*/ 100 h 100"/>
                  <a:gd name="T2" fmla="*/ 36 w 156"/>
                  <a:gd name="T3" fmla="*/ 98 h 100"/>
                  <a:gd name="T4" fmla="*/ 32 w 156"/>
                  <a:gd name="T5" fmla="*/ 92 h 100"/>
                  <a:gd name="T6" fmla="*/ 24 w 156"/>
                  <a:gd name="T7" fmla="*/ 82 h 100"/>
                  <a:gd name="T8" fmla="*/ 16 w 156"/>
                  <a:gd name="T9" fmla="*/ 82 h 100"/>
                  <a:gd name="T10" fmla="*/ 8 w 156"/>
                  <a:gd name="T11" fmla="*/ 82 h 100"/>
                  <a:gd name="T12" fmla="*/ 4 w 156"/>
                  <a:gd name="T13" fmla="*/ 80 h 100"/>
                  <a:gd name="T14" fmla="*/ 0 w 156"/>
                  <a:gd name="T15" fmla="*/ 78 h 100"/>
                  <a:gd name="T16" fmla="*/ 0 w 156"/>
                  <a:gd name="T17" fmla="*/ 74 h 100"/>
                  <a:gd name="T18" fmla="*/ 4 w 156"/>
                  <a:gd name="T19" fmla="*/ 72 h 100"/>
                  <a:gd name="T20" fmla="*/ 6 w 156"/>
                  <a:gd name="T21" fmla="*/ 70 h 100"/>
                  <a:gd name="T22" fmla="*/ 10 w 156"/>
                  <a:gd name="T23" fmla="*/ 64 h 100"/>
                  <a:gd name="T24" fmla="*/ 12 w 156"/>
                  <a:gd name="T25" fmla="*/ 58 h 100"/>
                  <a:gd name="T26" fmla="*/ 16 w 156"/>
                  <a:gd name="T27" fmla="*/ 58 h 100"/>
                  <a:gd name="T28" fmla="*/ 22 w 156"/>
                  <a:gd name="T29" fmla="*/ 56 h 100"/>
                  <a:gd name="T30" fmla="*/ 24 w 156"/>
                  <a:gd name="T31" fmla="*/ 44 h 100"/>
                  <a:gd name="T32" fmla="*/ 26 w 156"/>
                  <a:gd name="T33" fmla="*/ 36 h 100"/>
                  <a:gd name="T34" fmla="*/ 32 w 156"/>
                  <a:gd name="T35" fmla="*/ 30 h 100"/>
                  <a:gd name="T36" fmla="*/ 38 w 156"/>
                  <a:gd name="T37" fmla="*/ 24 h 100"/>
                  <a:gd name="T38" fmla="*/ 54 w 156"/>
                  <a:gd name="T39" fmla="*/ 18 h 100"/>
                  <a:gd name="T40" fmla="*/ 72 w 156"/>
                  <a:gd name="T41" fmla="*/ 10 h 100"/>
                  <a:gd name="T42" fmla="*/ 106 w 156"/>
                  <a:gd name="T43" fmla="*/ 10 h 100"/>
                  <a:gd name="T44" fmla="*/ 122 w 156"/>
                  <a:gd name="T45" fmla="*/ 2 h 100"/>
                  <a:gd name="T46" fmla="*/ 130 w 156"/>
                  <a:gd name="T47" fmla="*/ 0 h 100"/>
                  <a:gd name="T48" fmla="*/ 140 w 156"/>
                  <a:gd name="T49" fmla="*/ 0 h 100"/>
                  <a:gd name="T50" fmla="*/ 150 w 156"/>
                  <a:gd name="T51" fmla="*/ 0 h 100"/>
                  <a:gd name="T52" fmla="*/ 156 w 156"/>
                  <a:gd name="T53" fmla="*/ 2 h 100"/>
                  <a:gd name="T54" fmla="*/ 156 w 156"/>
                  <a:gd name="T55" fmla="*/ 6 h 100"/>
                  <a:gd name="T56" fmla="*/ 154 w 156"/>
                  <a:gd name="T57" fmla="*/ 10 h 100"/>
                  <a:gd name="T58" fmla="*/ 148 w 156"/>
                  <a:gd name="T59" fmla="*/ 12 h 100"/>
                  <a:gd name="T60" fmla="*/ 132 w 156"/>
                  <a:gd name="T61" fmla="*/ 16 h 100"/>
                  <a:gd name="T62" fmla="*/ 92 w 156"/>
                  <a:gd name="T63" fmla="*/ 28 h 100"/>
                  <a:gd name="T64" fmla="*/ 74 w 156"/>
                  <a:gd name="T65" fmla="*/ 34 h 100"/>
                  <a:gd name="T66" fmla="*/ 58 w 156"/>
                  <a:gd name="T67" fmla="*/ 42 h 100"/>
                  <a:gd name="T68" fmla="*/ 54 w 156"/>
                  <a:gd name="T69" fmla="*/ 48 h 100"/>
                  <a:gd name="T70" fmla="*/ 48 w 156"/>
                  <a:gd name="T71" fmla="*/ 54 h 100"/>
                  <a:gd name="T72" fmla="*/ 44 w 156"/>
                  <a:gd name="T73" fmla="*/ 60 h 100"/>
                  <a:gd name="T74" fmla="*/ 42 w 156"/>
                  <a:gd name="T75" fmla="*/ 66 h 100"/>
                  <a:gd name="T76" fmla="*/ 44 w 156"/>
                  <a:gd name="T77" fmla="*/ 74 h 100"/>
                  <a:gd name="T78" fmla="*/ 48 w 156"/>
                  <a:gd name="T79" fmla="*/ 80 h 100"/>
                  <a:gd name="T80" fmla="*/ 52 w 156"/>
                  <a:gd name="T81" fmla="*/ 84 h 100"/>
                  <a:gd name="T82" fmla="*/ 58 w 156"/>
                  <a:gd name="T83" fmla="*/ 86 h 100"/>
                  <a:gd name="T84" fmla="*/ 72 w 156"/>
                  <a:gd name="T85" fmla="*/ 92 h 100"/>
                  <a:gd name="T86" fmla="*/ 78 w 156"/>
                  <a:gd name="T87" fmla="*/ 94 h 100"/>
                  <a:gd name="T88" fmla="*/ 82 w 156"/>
                  <a:gd name="T89" fmla="*/ 98 h 100"/>
                  <a:gd name="T90" fmla="*/ 72 w 156"/>
                  <a:gd name="T91" fmla="*/ 98 h 100"/>
                  <a:gd name="T92" fmla="*/ 62 w 156"/>
                  <a:gd name="T93" fmla="*/ 98 h 100"/>
                  <a:gd name="T94" fmla="*/ 40 w 156"/>
                  <a:gd name="T95" fmla="*/ 10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6"/>
                  <a:gd name="T145" fmla="*/ 0 h 100"/>
                  <a:gd name="T146" fmla="*/ 156 w 156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6" h="100">
                    <a:moveTo>
                      <a:pt x="40" y="100"/>
                    </a:moveTo>
                    <a:lnTo>
                      <a:pt x="36" y="98"/>
                    </a:lnTo>
                    <a:lnTo>
                      <a:pt x="32" y="92"/>
                    </a:lnTo>
                    <a:lnTo>
                      <a:pt x="24" y="82"/>
                    </a:lnTo>
                    <a:lnTo>
                      <a:pt x="16" y="82"/>
                    </a:lnTo>
                    <a:lnTo>
                      <a:pt x="8" y="82"/>
                    </a:lnTo>
                    <a:lnTo>
                      <a:pt x="4" y="80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4" y="72"/>
                    </a:lnTo>
                    <a:lnTo>
                      <a:pt x="6" y="70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6" y="58"/>
                    </a:lnTo>
                    <a:lnTo>
                      <a:pt x="22" y="56"/>
                    </a:lnTo>
                    <a:lnTo>
                      <a:pt x="24" y="44"/>
                    </a:lnTo>
                    <a:lnTo>
                      <a:pt x="26" y="36"/>
                    </a:lnTo>
                    <a:lnTo>
                      <a:pt x="32" y="30"/>
                    </a:lnTo>
                    <a:lnTo>
                      <a:pt x="38" y="24"/>
                    </a:lnTo>
                    <a:lnTo>
                      <a:pt x="54" y="18"/>
                    </a:lnTo>
                    <a:lnTo>
                      <a:pt x="72" y="10"/>
                    </a:lnTo>
                    <a:lnTo>
                      <a:pt x="106" y="10"/>
                    </a:lnTo>
                    <a:lnTo>
                      <a:pt x="122" y="2"/>
                    </a:lnTo>
                    <a:lnTo>
                      <a:pt x="130" y="0"/>
                    </a:lnTo>
                    <a:lnTo>
                      <a:pt x="140" y="0"/>
                    </a:lnTo>
                    <a:lnTo>
                      <a:pt x="150" y="0"/>
                    </a:lnTo>
                    <a:lnTo>
                      <a:pt x="156" y="2"/>
                    </a:lnTo>
                    <a:lnTo>
                      <a:pt x="156" y="6"/>
                    </a:lnTo>
                    <a:lnTo>
                      <a:pt x="154" y="10"/>
                    </a:lnTo>
                    <a:lnTo>
                      <a:pt x="148" y="12"/>
                    </a:lnTo>
                    <a:lnTo>
                      <a:pt x="132" y="16"/>
                    </a:lnTo>
                    <a:lnTo>
                      <a:pt x="92" y="28"/>
                    </a:lnTo>
                    <a:lnTo>
                      <a:pt x="74" y="34"/>
                    </a:lnTo>
                    <a:lnTo>
                      <a:pt x="58" y="42"/>
                    </a:lnTo>
                    <a:lnTo>
                      <a:pt x="54" y="48"/>
                    </a:lnTo>
                    <a:lnTo>
                      <a:pt x="48" y="54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44" y="74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58" y="86"/>
                    </a:lnTo>
                    <a:lnTo>
                      <a:pt x="72" y="92"/>
                    </a:lnTo>
                    <a:lnTo>
                      <a:pt x="78" y="94"/>
                    </a:lnTo>
                    <a:lnTo>
                      <a:pt x="82" y="98"/>
                    </a:lnTo>
                    <a:lnTo>
                      <a:pt x="72" y="98"/>
                    </a:lnTo>
                    <a:lnTo>
                      <a:pt x="62" y="98"/>
                    </a:lnTo>
                    <a:lnTo>
                      <a:pt x="40" y="10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40" name="Freeform 161"/>
              <p:cNvSpPr>
                <a:spLocks noChangeAspect="1"/>
              </p:cNvSpPr>
              <p:nvPr/>
            </p:nvSpPr>
            <p:spPr bwMode="auto">
              <a:xfrm>
                <a:off x="2801" y="1292"/>
                <a:ext cx="152" cy="54"/>
              </a:xfrm>
              <a:custGeom>
                <a:avLst/>
                <a:gdLst>
                  <a:gd name="T0" fmla="*/ 10 w 152"/>
                  <a:gd name="T1" fmla="*/ 22 h 54"/>
                  <a:gd name="T2" fmla="*/ 6 w 152"/>
                  <a:gd name="T3" fmla="*/ 22 h 54"/>
                  <a:gd name="T4" fmla="*/ 2 w 152"/>
                  <a:gd name="T5" fmla="*/ 18 h 54"/>
                  <a:gd name="T6" fmla="*/ 0 w 152"/>
                  <a:gd name="T7" fmla="*/ 10 h 54"/>
                  <a:gd name="T8" fmla="*/ 0 w 152"/>
                  <a:gd name="T9" fmla="*/ 4 h 54"/>
                  <a:gd name="T10" fmla="*/ 4 w 152"/>
                  <a:gd name="T11" fmla="*/ 2 h 54"/>
                  <a:gd name="T12" fmla="*/ 14 w 152"/>
                  <a:gd name="T13" fmla="*/ 2 h 54"/>
                  <a:gd name="T14" fmla="*/ 28 w 152"/>
                  <a:gd name="T15" fmla="*/ 4 h 54"/>
                  <a:gd name="T16" fmla="*/ 40 w 152"/>
                  <a:gd name="T17" fmla="*/ 6 h 54"/>
                  <a:gd name="T18" fmla="*/ 58 w 152"/>
                  <a:gd name="T19" fmla="*/ 12 h 54"/>
                  <a:gd name="T20" fmla="*/ 54 w 152"/>
                  <a:gd name="T21" fmla="*/ 6 h 54"/>
                  <a:gd name="T22" fmla="*/ 58 w 152"/>
                  <a:gd name="T23" fmla="*/ 2 h 54"/>
                  <a:gd name="T24" fmla="*/ 64 w 152"/>
                  <a:gd name="T25" fmla="*/ 0 h 54"/>
                  <a:gd name="T26" fmla="*/ 68 w 152"/>
                  <a:gd name="T27" fmla="*/ 0 h 54"/>
                  <a:gd name="T28" fmla="*/ 72 w 152"/>
                  <a:gd name="T29" fmla="*/ 2 h 54"/>
                  <a:gd name="T30" fmla="*/ 76 w 152"/>
                  <a:gd name="T31" fmla="*/ 4 h 54"/>
                  <a:gd name="T32" fmla="*/ 80 w 152"/>
                  <a:gd name="T33" fmla="*/ 4 h 54"/>
                  <a:gd name="T34" fmla="*/ 84 w 152"/>
                  <a:gd name="T35" fmla="*/ 12 h 54"/>
                  <a:gd name="T36" fmla="*/ 88 w 152"/>
                  <a:gd name="T37" fmla="*/ 14 h 54"/>
                  <a:gd name="T38" fmla="*/ 100 w 152"/>
                  <a:gd name="T39" fmla="*/ 14 h 54"/>
                  <a:gd name="T40" fmla="*/ 128 w 152"/>
                  <a:gd name="T41" fmla="*/ 22 h 54"/>
                  <a:gd name="T42" fmla="*/ 142 w 152"/>
                  <a:gd name="T43" fmla="*/ 28 h 54"/>
                  <a:gd name="T44" fmla="*/ 152 w 152"/>
                  <a:gd name="T45" fmla="*/ 34 h 54"/>
                  <a:gd name="T46" fmla="*/ 144 w 152"/>
                  <a:gd name="T47" fmla="*/ 40 h 54"/>
                  <a:gd name="T48" fmla="*/ 136 w 152"/>
                  <a:gd name="T49" fmla="*/ 42 h 54"/>
                  <a:gd name="T50" fmla="*/ 128 w 152"/>
                  <a:gd name="T51" fmla="*/ 42 h 54"/>
                  <a:gd name="T52" fmla="*/ 122 w 152"/>
                  <a:gd name="T53" fmla="*/ 38 h 54"/>
                  <a:gd name="T54" fmla="*/ 114 w 152"/>
                  <a:gd name="T55" fmla="*/ 30 h 54"/>
                  <a:gd name="T56" fmla="*/ 104 w 152"/>
                  <a:gd name="T57" fmla="*/ 22 h 54"/>
                  <a:gd name="T58" fmla="*/ 100 w 152"/>
                  <a:gd name="T59" fmla="*/ 20 h 54"/>
                  <a:gd name="T60" fmla="*/ 94 w 152"/>
                  <a:gd name="T61" fmla="*/ 18 h 54"/>
                  <a:gd name="T62" fmla="*/ 88 w 152"/>
                  <a:gd name="T63" fmla="*/ 20 h 54"/>
                  <a:gd name="T64" fmla="*/ 86 w 152"/>
                  <a:gd name="T65" fmla="*/ 24 h 54"/>
                  <a:gd name="T66" fmla="*/ 86 w 152"/>
                  <a:gd name="T67" fmla="*/ 38 h 54"/>
                  <a:gd name="T68" fmla="*/ 82 w 152"/>
                  <a:gd name="T69" fmla="*/ 38 h 54"/>
                  <a:gd name="T70" fmla="*/ 80 w 152"/>
                  <a:gd name="T71" fmla="*/ 40 h 54"/>
                  <a:gd name="T72" fmla="*/ 76 w 152"/>
                  <a:gd name="T73" fmla="*/ 46 h 54"/>
                  <a:gd name="T74" fmla="*/ 74 w 152"/>
                  <a:gd name="T75" fmla="*/ 52 h 54"/>
                  <a:gd name="T76" fmla="*/ 72 w 152"/>
                  <a:gd name="T77" fmla="*/ 54 h 54"/>
                  <a:gd name="T78" fmla="*/ 68 w 152"/>
                  <a:gd name="T79" fmla="*/ 54 h 54"/>
                  <a:gd name="T80" fmla="*/ 60 w 152"/>
                  <a:gd name="T81" fmla="*/ 52 h 54"/>
                  <a:gd name="T82" fmla="*/ 52 w 152"/>
                  <a:gd name="T83" fmla="*/ 50 h 54"/>
                  <a:gd name="T84" fmla="*/ 38 w 152"/>
                  <a:gd name="T85" fmla="*/ 38 h 54"/>
                  <a:gd name="T86" fmla="*/ 26 w 152"/>
                  <a:gd name="T87" fmla="*/ 28 h 54"/>
                  <a:gd name="T88" fmla="*/ 18 w 152"/>
                  <a:gd name="T89" fmla="*/ 24 h 54"/>
                  <a:gd name="T90" fmla="*/ 10 w 152"/>
                  <a:gd name="T91" fmla="*/ 22 h 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52"/>
                  <a:gd name="T139" fmla="*/ 0 h 54"/>
                  <a:gd name="T140" fmla="*/ 152 w 152"/>
                  <a:gd name="T141" fmla="*/ 54 h 5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52" h="54">
                    <a:moveTo>
                      <a:pt x="10" y="22"/>
                    </a:moveTo>
                    <a:lnTo>
                      <a:pt x="6" y="22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4" y="2"/>
                    </a:lnTo>
                    <a:lnTo>
                      <a:pt x="28" y="4"/>
                    </a:lnTo>
                    <a:lnTo>
                      <a:pt x="40" y="6"/>
                    </a:lnTo>
                    <a:lnTo>
                      <a:pt x="58" y="12"/>
                    </a:lnTo>
                    <a:lnTo>
                      <a:pt x="54" y="6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12"/>
                    </a:lnTo>
                    <a:lnTo>
                      <a:pt x="88" y="14"/>
                    </a:lnTo>
                    <a:lnTo>
                      <a:pt x="100" y="14"/>
                    </a:lnTo>
                    <a:lnTo>
                      <a:pt x="128" y="22"/>
                    </a:lnTo>
                    <a:lnTo>
                      <a:pt x="142" y="28"/>
                    </a:lnTo>
                    <a:lnTo>
                      <a:pt x="152" y="34"/>
                    </a:lnTo>
                    <a:lnTo>
                      <a:pt x="144" y="40"/>
                    </a:lnTo>
                    <a:lnTo>
                      <a:pt x="136" y="42"/>
                    </a:lnTo>
                    <a:lnTo>
                      <a:pt x="128" y="42"/>
                    </a:lnTo>
                    <a:lnTo>
                      <a:pt x="122" y="38"/>
                    </a:lnTo>
                    <a:lnTo>
                      <a:pt x="114" y="30"/>
                    </a:lnTo>
                    <a:lnTo>
                      <a:pt x="104" y="22"/>
                    </a:lnTo>
                    <a:lnTo>
                      <a:pt x="100" y="20"/>
                    </a:lnTo>
                    <a:lnTo>
                      <a:pt x="94" y="18"/>
                    </a:lnTo>
                    <a:lnTo>
                      <a:pt x="88" y="20"/>
                    </a:lnTo>
                    <a:lnTo>
                      <a:pt x="86" y="24"/>
                    </a:lnTo>
                    <a:lnTo>
                      <a:pt x="86" y="38"/>
                    </a:lnTo>
                    <a:lnTo>
                      <a:pt x="82" y="38"/>
                    </a:lnTo>
                    <a:lnTo>
                      <a:pt x="80" y="40"/>
                    </a:lnTo>
                    <a:lnTo>
                      <a:pt x="76" y="46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68" y="54"/>
                    </a:lnTo>
                    <a:lnTo>
                      <a:pt x="60" y="52"/>
                    </a:lnTo>
                    <a:lnTo>
                      <a:pt x="52" y="50"/>
                    </a:lnTo>
                    <a:lnTo>
                      <a:pt x="38" y="38"/>
                    </a:lnTo>
                    <a:lnTo>
                      <a:pt x="26" y="28"/>
                    </a:lnTo>
                    <a:lnTo>
                      <a:pt x="18" y="2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41" name="Freeform 162"/>
              <p:cNvSpPr>
                <a:spLocks noChangeAspect="1"/>
              </p:cNvSpPr>
              <p:nvPr/>
            </p:nvSpPr>
            <p:spPr bwMode="auto">
              <a:xfrm>
                <a:off x="2883" y="1284"/>
                <a:ext cx="90" cy="20"/>
              </a:xfrm>
              <a:custGeom>
                <a:avLst/>
                <a:gdLst>
                  <a:gd name="T0" fmla="*/ 32 w 90"/>
                  <a:gd name="T1" fmla="*/ 20 h 20"/>
                  <a:gd name="T2" fmla="*/ 24 w 90"/>
                  <a:gd name="T3" fmla="*/ 18 h 20"/>
                  <a:gd name="T4" fmla="*/ 16 w 90"/>
                  <a:gd name="T5" fmla="*/ 16 h 20"/>
                  <a:gd name="T6" fmla="*/ 6 w 90"/>
                  <a:gd name="T7" fmla="*/ 12 h 20"/>
                  <a:gd name="T8" fmla="*/ 0 w 90"/>
                  <a:gd name="T9" fmla="*/ 6 h 20"/>
                  <a:gd name="T10" fmla="*/ 6 w 90"/>
                  <a:gd name="T11" fmla="*/ 4 h 20"/>
                  <a:gd name="T12" fmla="*/ 14 w 90"/>
                  <a:gd name="T13" fmla="*/ 2 h 20"/>
                  <a:gd name="T14" fmla="*/ 22 w 90"/>
                  <a:gd name="T15" fmla="*/ 0 h 20"/>
                  <a:gd name="T16" fmla="*/ 28 w 90"/>
                  <a:gd name="T17" fmla="*/ 2 h 20"/>
                  <a:gd name="T18" fmla="*/ 42 w 90"/>
                  <a:gd name="T19" fmla="*/ 4 h 20"/>
                  <a:gd name="T20" fmla="*/ 58 w 90"/>
                  <a:gd name="T21" fmla="*/ 4 h 20"/>
                  <a:gd name="T22" fmla="*/ 76 w 90"/>
                  <a:gd name="T23" fmla="*/ 6 h 20"/>
                  <a:gd name="T24" fmla="*/ 90 w 90"/>
                  <a:gd name="T25" fmla="*/ 8 h 20"/>
                  <a:gd name="T26" fmla="*/ 84 w 90"/>
                  <a:gd name="T27" fmla="*/ 14 h 20"/>
                  <a:gd name="T28" fmla="*/ 78 w 90"/>
                  <a:gd name="T29" fmla="*/ 16 h 20"/>
                  <a:gd name="T30" fmla="*/ 72 w 90"/>
                  <a:gd name="T31" fmla="*/ 20 h 20"/>
                  <a:gd name="T32" fmla="*/ 66 w 90"/>
                  <a:gd name="T33" fmla="*/ 20 h 20"/>
                  <a:gd name="T34" fmla="*/ 50 w 90"/>
                  <a:gd name="T35" fmla="*/ 20 h 20"/>
                  <a:gd name="T36" fmla="*/ 32 w 90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0"/>
                  <a:gd name="T58" fmla="*/ 0 h 20"/>
                  <a:gd name="T59" fmla="*/ 90 w 90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0" h="20">
                    <a:moveTo>
                      <a:pt x="32" y="20"/>
                    </a:moveTo>
                    <a:lnTo>
                      <a:pt x="24" y="18"/>
                    </a:lnTo>
                    <a:lnTo>
                      <a:pt x="16" y="1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2" y="4"/>
                    </a:lnTo>
                    <a:lnTo>
                      <a:pt x="58" y="4"/>
                    </a:lnTo>
                    <a:lnTo>
                      <a:pt x="76" y="6"/>
                    </a:lnTo>
                    <a:lnTo>
                      <a:pt x="90" y="8"/>
                    </a:lnTo>
                    <a:lnTo>
                      <a:pt x="84" y="14"/>
                    </a:lnTo>
                    <a:lnTo>
                      <a:pt x="78" y="16"/>
                    </a:lnTo>
                    <a:lnTo>
                      <a:pt x="72" y="20"/>
                    </a:lnTo>
                    <a:lnTo>
                      <a:pt x="66" y="20"/>
                    </a:lnTo>
                    <a:lnTo>
                      <a:pt x="50" y="20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222" name="Freeform 163"/>
            <p:cNvSpPr>
              <a:spLocks noChangeAspect="1"/>
            </p:cNvSpPr>
            <p:nvPr/>
          </p:nvSpPr>
          <p:spPr bwMode="auto">
            <a:xfrm>
              <a:off x="3127" y="1851"/>
              <a:ext cx="66" cy="91"/>
            </a:xfrm>
            <a:custGeom>
              <a:avLst/>
              <a:gdLst>
                <a:gd name="T0" fmla="*/ 0 w 66"/>
                <a:gd name="T1" fmla="*/ 658 h 84"/>
                <a:gd name="T2" fmla="*/ 18 w 66"/>
                <a:gd name="T3" fmla="*/ 666 h 84"/>
                <a:gd name="T4" fmla="*/ 22 w 66"/>
                <a:gd name="T5" fmla="*/ 641 h 84"/>
                <a:gd name="T6" fmla="*/ 26 w 66"/>
                <a:gd name="T7" fmla="*/ 589 h 84"/>
                <a:gd name="T8" fmla="*/ 32 w 66"/>
                <a:gd name="T9" fmla="*/ 546 h 84"/>
                <a:gd name="T10" fmla="*/ 36 w 66"/>
                <a:gd name="T11" fmla="*/ 546 h 84"/>
                <a:gd name="T12" fmla="*/ 40 w 66"/>
                <a:gd name="T13" fmla="*/ 503 h 84"/>
                <a:gd name="T14" fmla="*/ 48 w 66"/>
                <a:gd name="T15" fmla="*/ 503 h 84"/>
                <a:gd name="T16" fmla="*/ 34 w 66"/>
                <a:gd name="T17" fmla="*/ 271 h 84"/>
                <a:gd name="T18" fmla="*/ 66 w 66"/>
                <a:gd name="T19" fmla="*/ 192 h 84"/>
                <a:gd name="T20" fmla="*/ 58 w 66"/>
                <a:gd name="T21" fmla="*/ 0 h 84"/>
                <a:gd name="T22" fmla="*/ 26 w 66"/>
                <a:gd name="T23" fmla="*/ 150 h 84"/>
                <a:gd name="T24" fmla="*/ 24 w 66"/>
                <a:gd name="T25" fmla="*/ 150 h 84"/>
                <a:gd name="T26" fmla="*/ 20 w 66"/>
                <a:gd name="T27" fmla="*/ 150 h 84"/>
                <a:gd name="T28" fmla="*/ 14 w 66"/>
                <a:gd name="T29" fmla="*/ 108 h 84"/>
                <a:gd name="T30" fmla="*/ 4 w 66"/>
                <a:gd name="T31" fmla="*/ 78 h 84"/>
                <a:gd name="T32" fmla="*/ 4 w 66"/>
                <a:gd name="T33" fmla="*/ 108 h 84"/>
                <a:gd name="T34" fmla="*/ 4 w 66"/>
                <a:gd name="T35" fmla="*/ 287 h 84"/>
                <a:gd name="T36" fmla="*/ 6 w 66"/>
                <a:gd name="T37" fmla="*/ 271 h 84"/>
                <a:gd name="T38" fmla="*/ 0 w 66"/>
                <a:gd name="T39" fmla="*/ 589 h 84"/>
                <a:gd name="T40" fmla="*/ 0 w 66"/>
                <a:gd name="T41" fmla="*/ 658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84"/>
                <a:gd name="T65" fmla="*/ 66 w 66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84">
                  <a:moveTo>
                    <a:pt x="0" y="82"/>
                  </a:moveTo>
                  <a:lnTo>
                    <a:pt x="18" y="84"/>
                  </a:lnTo>
                  <a:lnTo>
                    <a:pt x="22" y="80"/>
                  </a:lnTo>
                  <a:lnTo>
                    <a:pt x="26" y="72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2"/>
                  </a:lnTo>
                  <a:lnTo>
                    <a:pt x="48" y="62"/>
                  </a:lnTo>
                  <a:lnTo>
                    <a:pt x="34" y="34"/>
                  </a:lnTo>
                  <a:lnTo>
                    <a:pt x="66" y="24"/>
                  </a:lnTo>
                  <a:lnTo>
                    <a:pt x="58" y="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4" y="14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4" y="36"/>
                  </a:lnTo>
                  <a:lnTo>
                    <a:pt x="6" y="34"/>
                  </a:lnTo>
                  <a:lnTo>
                    <a:pt x="0" y="7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23" name="Freeform 164"/>
            <p:cNvSpPr>
              <a:spLocks noChangeAspect="1"/>
            </p:cNvSpPr>
            <p:nvPr/>
          </p:nvSpPr>
          <p:spPr bwMode="auto">
            <a:xfrm>
              <a:off x="3409" y="2001"/>
              <a:ext cx="100" cy="61"/>
            </a:xfrm>
            <a:custGeom>
              <a:avLst/>
              <a:gdLst>
                <a:gd name="T0" fmla="*/ 122 w 98"/>
                <a:gd name="T1" fmla="*/ 517 h 56"/>
                <a:gd name="T2" fmla="*/ 163 w 98"/>
                <a:gd name="T3" fmla="*/ 174 h 56"/>
                <a:gd name="T4" fmla="*/ 157 w 98"/>
                <a:gd name="T5" fmla="*/ 75 h 56"/>
                <a:gd name="T6" fmla="*/ 148 w 98"/>
                <a:gd name="T7" fmla="*/ 106 h 56"/>
                <a:gd name="T8" fmla="*/ 145 w 98"/>
                <a:gd name="T9" fmla="*/ 89 h 56"/>
                <a:gd name="T10" fmla="*/ 142 w 98"/>
                <a:gd name="T11" fmla="*/ 63 h 56"/>
                <a:gd name="T12" fmla="*/ 136 w 98"/>
                <a:gd name="T13" fmla="*/ 0 h 56"/>
                <a:gd name="T14" fmla="*/ 139 w 98"/>
                <a:gd name="T15" fmla="*/ 2 h 56"/>
                <a:gd name="T16" fmla="*/ 122 w 98"/>
                <a:gd name="T17" fmla="*/ 125 h 56"/>
                <a:gd name="T18" fmla="*/ 102 w 98"/>
                <a:gd name="T19" fmla="*/ 245 h 56"/>
                <a:gd name="T20" fmla="*/ 90 w 98"/>
                <a:gd name="T21" fmla="*/ 293 h 56"/>
                <a:gd name="T22" fmla="*/ 74 w 98"/>
                <a:gd name="T23" fmla="*/ 317 h 56"/>
                <a:gd name="T24" fmla="*/ 66 w 98"/>
                <a:gd name="T25" fmla="*/ 347 h 56"/>
                <a:gd name="T26" fmla="*/ 54 w 98"/>
                <a:gd name="T27" fmla="*/ 347 h 56"/>
                <a:gd name="T28" fmla="*/ 22 w 98"/>
                <a:gd name="T29" fmla="*/ 347 h 56"/>
                <a:gd name="T30" fmla="*/ 14 w 98"/>
                <a:gd name="T31" fmla="*/ 317 h 56"/>
                <a:gd name="T32" fmla="*/ 2 w 98"/>
                <a:gd name="T33" fmla="*/ 245 h 56"/>
                <a:gd name="T34" fmla="*/ 0 w 98"/>
                <a:gd name="T35" fmla="*/ 293 h 56"/>
                <a:gd name="T36" fmla="*/ 12 w 98"/>
                <a:gd name="T37" fmla="*/ 376 h 56"/>
                <a:gd name="T38" fmla="*/ 24 w 98"/>
                <a:gd name="T39" fmla="*/ 410 h 56"/>
                <a:gd name="T40" fmla="*/ 24 w 98"/>
                <a:gd name="T41" fmla="*/ 497 h 56"/>
                <a:gd name="T42" fmla="*/ 122 w 98"/>
                <a:gd name="T43" fmla="*/ 517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8"/>
                <a:gd name="T67" fmla="*/ 0 h 56"/>
                <a:gd name="T68" fmla="*/ 98 w 98"/>
                <a:gd name="T69" fmla="*/ 56 h 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8" h="56">
                  <a:moveTo>
                    <a:pt x="72" y="56"/>
                  </a:moveTo>
                  <a:lnTo>
                    <a:pt x="98" y="18"/>
                  </a:lnTo>
                  <a:lnTo>
                    <a:pt x="94" y="8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0" y="0"/>
                  </a:lnTo>
                  <a:lnTo>
                    <a:pt x="82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56" y="32"/>
                  </a:lnTo>
                  <a:lnTo>
                    <a:pt x="48" y="34"/>
                  </a:lnTo>
                  <a:lnTo>
                    <a:pt x="40" y="38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14" y="34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12" y="40"/>
                  </a:lnTo>
                  <a:lnTo>
                    <a:pt x="24" y="44"/>
                  </a:lnTo>
                  <a:lnTo>
                    <a:pt x="24" y="54"/>
                  </a:lnTo>
                  <a:lnTo>
                    <a:pt x="72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24" name="Freeform 165"/>
            <p:cNvSpPr>
              <a:spLocks noChangeAspect="1"/>
            </p:cNvSpPr>
            <p:nvPr/>
          </p:nvSpPr>
          <p:spPr bwMode="auto">
            <a:xfrm>
              <a:off x="2864" y="1302"/>
              <a:ext cx="64" cy="38"/>
            </a:xfrm>
            <a:custGeom>
              <a:avLst/>
              <a:gdLst>
                <a:gd name="T0" fmla="*/ 89 w 63"/>
                <a:gd name="T1" fmla="*/ 144 h 36"/>
                <a:gd name="T2" fmla="*/ 83 w 63"/>
                <a:gd name="T3" fmla="*/ 104 h 36"/>
                <a:gd name="T4" fmla="*/ 79 w 63"/>
                <a:gd name="T5" fmla="*/ 61 h 36"/>
                <a:gd name="T6" fmla="*/ 83 w 63"/>
                <a:gd name="T7" fmla="*/ 61 h 36"/>
                <a:gd name="T8" fmla="*/ 85 w 63"/>
                <a:gd name="T9" fmla="*/ 55 h 36"/>
                <a:gd name="T10" fmla="*/ 85 w 63"/>
                <a:gd name="T11" fmla="*/ 4 h 36"/>
                <a:gd name="T12" fmla="*/ 81 w 63"/>
                <a:gd name="T13" fmla="*/ 6 h 36"/>
                <a:gd name="T14" fmla="*/ 75 w 63"/>
                <a:gd name="T15" fmla="*/ 6 h 36"/>
                <a:gd name="T16" fmla="*/ 67 w 63"/>
                <a:gd name="T17" fmla="*/ 4 h 36"/>
                <a:gd name="T18" fmla="*/ 61 w 63"/>
                <a:gd name="T19" fmla="*/ 0 h 36"/>
                <a:gd name="T20" fmla="*/ 26 w 63"/>
                <a:gd name="T21" fmla="*/ 0 h 36"/>
                <a:gd name="T22" fmla="*/ 16 w 63"/>
                <a:gd name="T23" fmla="*/ 2 h 36"/>
                <a:gd name="T24" fmla="*/ 6 w 63"/>
                <a:gd name="T25" fmla="*/ 6 h 36"/>
                <a:gd name="T26" fmla="*/ 2 w 63"/>
                <a:gd name="T27" fmla="*/ 8 h 36"/>
                <a:gd name="T28" fmla="*/ 0 w 63"/>
                <a:gd name="T29" fmla="*/ 44 h 36"/>
                <a:gd name="T30" fmla="*/ 2 w 63"/>
                <a:gd name="T31" fmla="*/ 61 h 36"/>
                <a:gd name="T32" fmla="*/ 6 w 63"/>
                <a:gd name="T33" fmla="*/ 76 h 36"/>
                <a:gd name="T34" fmla="*/ 12 w 63"/>
                <a:gd name="T35" fmla="*/ 94 h 36"/>
                <a:gd name="T36" fmla="*/ 20 w 63"/>
                <a:gd name="T37" fmla="*/ 104 h 36"/>
                <a:gd name="T38" fmla="*/ 28 w 63"/>
                <a:gd name="T39" fmla="*/ 94 h 36"/>
                <a:gd name="T40" fmla="*/ 59 w 63"/>
                <a:gd name="T41" fmla="*/ 94 h 36"/>
                <a:gd name="T42" fmla="*/ 63 w 63"/>
                <a:gd name="T43" fmla="*/ 104 h 36"/>
                <a:gd name="T44" fmla="*/ 67 w 63"/>
                <a:gd name="T45" fmla="*/ 122 h 36"/>
                <a:gd name="T46" fmla="*/ 69 w 63"/>
                <a:gd name="T47" fmla="*/ 136 h 36"/>
                <a:gd name="T48" fmla="*/ 73 w 63"/>
                <a:gd name="T49" fmla="*/ 144 h 36"/>
                <a:gd name="T50" fmla="*/ 75 w 63"/>
                <a:gd name="T51" fmla="*/ 144 h 36"/>
                <a:gd name="T52" fmla="*/ 77 w 63"/>
                <a:gd name="T53" fmla="*/ 129 h 36"/>
                <a:gd name="T54" fmla="*/ 81 w 63"/>
                <a:gd name="T55" fmla="*/ 129 h 36"/>
                <a:gd name="T56" fmla="*/ 85 w 63"/>
                <a:gd name="T57" fmla="*/ 136 h 36"/>
                <a:gd name="T58" fmla="*/ 89 w 63"/>
                <a:gd name="T59" fmla="*/ 144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36"/>
                <a:gd name="T92" fmla="*/ 63 w 63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36">
                  <a:moveTo>
                    <a:pt x="63" y="36"/>
                  </a:moveTo>
                  <a:lnTo>
                    <a:pt x="57" y="26"/>
                  </a:lnTo>
                  <a:lnTo>
                    <a:pt x="53" y="16"/>
                  </a:lnTo>
                  <a:lnTo>
                    <a:pt x="57" y="16"/>
                  </a:lnTo>
                  <a:lnTo>
                    <a:pt x="59" y="14"/>
                  </a:lnTo>
                  <a:lnTo>
                    <a:pt x="59" y="4"/>
                  </a:lnTo>
                  <a:lnTo>
                    <a:pt x="55" y="6"/>
                  </a:lnTo>
                  <a:lnTo>
                    <a:pt x="49" y="6"/>
                  </a:lnTo>
                  <a:lnTo>
                    <a:pt x="41" y="4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2" y="24"/>
                  </a:lnTo>
                  <a:lnTo>
                    <a:pt x="20" y="26"/>
                  </a:lnTo>
                  <a:lnTo>
                    <a:pt x="28" y="24"/>
                  </a:lnTo>
                  <a:lnTo>
                    <a:pt x="33" y="24"/>
                  </a:lnTo>
                  <a:lnTo>
                    <a:pt x="37" y="26"/>
                  </a:lnTo>
                  <a:lnTo>
                    <a:pt x="41" y="30"/>
                  </a:lnTo>
                  <a:lnTo>
                    <a:pt x="43" y="34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4"/>
                  </a:lnTo>
                  <a:lnTo>
                    <a:pt x="63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225" name="Group 166"/>
            <p:cNvGrpSpPr>
              <a:grpSpLocks noChangeAspect="1"/>
            </p:cNvGrpSpPr>
            <p:nvPr/>
          </p:nvGrpSpPr>
          <p:grpSpPr bwMode="auto">
            <a:xfrm>
              <a:off x="2827" y="976"/>
              <a:ext cx="2236" cy="706"/>
              <a:chOff x="2969" y="1326"/>
              <a:chExt cx="2187" cy="650"/>
            </a:xfrm>
          </p:grpSpPr>
          <p:sp>
            <p:nvSpPr>
              <p:cNvPr id="46333" name="Freeform 167"/>
              <p:cNvSpPr>
                <a:spLocks noChangeAspect="1"/>
              </p:cNvSpPr>
              <p:nvPr/>
            </p:nvSpPr>
            <p:spPr bwMode="auto">
              <a:xfrm>
                <a:off x="3042" y="1326"/>
                <a:ext cx="2114" cy="650"/>
              </a:xfrm>
              <a:custGeom>
                <a:avLst/>
                <a:gdLst>
                  <a:gd name="T0" fmla="*/ 1096 w 2114"/>
                  <a:gd name="T1" fmla="*/ 482 h 650"/>
                  <a:gd name="T2" fmla="*/ 1098 w 2114"/>
                  <a:gd name="T3" fmla="*/ 444 h 650"/>
                  <a:gd name="T4" fmla="*/ 1190 w 2114"/>
                  <a:gd name="T5" fmla="*/ 470 h 650"/>
                  <a:gd name="T6" fmla="*/ 1344 w 2114"/>
                  <a:gd name="T7" fmla="*/ 476 h 650"/>
                  <a:gd name="T8" fmla="*/ 1426 w 2114"/>
                  <a:gd name="T9" fmla="*/ 468 h 650"/>
                  <a:gd name="T10" fmla="*/ 1446 w 2114"/>
                  <a:gd name="T11" fmla="*/ 414 h 650"/>
                  <a:gd name="T12" fmla="*/ 1618 w 2114"/>
                  <a:gd name="T13" fmla="*/ 500 h 650"/>
                  <a:gd name="T14" fmla="*/ 1696 w 2114"/>
                  <a:gd name="T15" fmla="*/ 532 h 650"/>
                  <a:gd name="T16" fmla="*/ 1708 w 2114"/>
                  <a:gd name="T17" fmla="*/ 618 h 650"/>
                  <a:gd name="T18" fmla="*/ 1764 w 2114"/>
                  <a:gd name="T19" fmla="*/ 530 h 650"/>
                  <a:gd name="T20" fmla="*/ 1664 w 2114"/>
                  <a:gd name="T21" fmla="*/ 402 h 650"/>
                  <a:gd name="T22" fmla="*/ 1604 w 2114"/>
                  <a:gd name="T23" fmla="*/ 378 h 650"/>
                  <a:gd name="T24" fmla="*/ 1648 w 2114"/>
                  <a:gd name="T25" fmla="*/ 306 h 650"/>
                  <a:gd name="T26" fmla="*/ 1794 w 2114"/>
                  <a:gd name="T27" fmla="*/ 306 h 650"/>
                  <a:gd name="T28" fmla="*/ 1820 w 2114"/>
                  <a:gd name="T29" fmla="*/ 268 h 650"/>
                  <a:gd name="T30" fmla="*/ 1878 w 2114"/>
                  <a:gd name="T31" fmla="*/ 272 h 650"/>
                  <a:gd name="T32" fmla="*/ 1908 w 2114"/>
                  <a:gd name="T33" fmla="*/ 404 h 650"/>
                  <a:gd name="T34" fmla="*/ 1986 w 2114"/>
                  <a:gd name="T35" fmla="*/ 418 h 650"/>
                  <a:gd name="T36" fmla="*/ 1982 w 2114"/>
                  <a:gd name="T37" fmla="*/ 378 h 650"/>
                  <a:gd name="T38" fmla="*/ 1918 w 2114"/>
                  <a:gd name="T39" fmla="*/ 294 h 650"/>
                  <a:gd name="T40" fmla="*/ 2046 w 2114"/>
                  <a:gd name="T41" fmla="*/ 234 h 650"/>
                  <a:gd name="T42" fmla="*/ 2006 w 2114"/>
                  <a:gd name="T43" fmla="*/ 188 h 650"/>
                  <a:gd name="T44" fmla="*/ 2106 w 2114"/>
                  <a:gd name="T45" fmla="*/ 194 h 650"/>
                  <a:gd name="T46" fmla="*/ 1952 w 2114"/>
                  <a:gd name="T47" fmla="*/ 142 h 650"/>
                  <a:gd name="T48" fmla="*/ 1782 w 2114"/>
                  <a:gd name="T49" fmla="*/ 138 h 650"/>
                  <a:gd name="T50" fmla="*/ 1626 w 2114"/>
                  <a:gd name="T51" fmla="*/ 114 h 650"/>
                  <a:gd name="T52" fmla="*/ 1454 w 2114"/>
                  <a:gd name="T53" fmla="*/ 72 h 650"/>
                  <a:gd name="T54" fmla="*/ 1354 w 2114"/>
                  <a:gd name="T55" fmla="*/ 68 h 650"/>
                  <a:gd name="T56" fmla="*/ 1220 w 2114"/>
                  <a:gd name="T57" fmla="*/ 100 h 650"/>
                  <a:gd name="T58" fmla="*/ 992 w 2114"/>
                  <a:gd name="T59" fmla="*/ 60 h 650"/>
                  <a:gd name="T60" fmla="*/ 820 w 2114"/>
                  <a:gd name="T61" fmla="*/ 0 h 650"/>
                  <a:gd name="T62" fmla="*/ 664 w 2114"/>
                  <a:gd name="T63" fmla="*/ 34 h 650"/>
                  <a:gd name="T64" fmla="*/ 594 w 2114"/>
                  <a:gd name="T65" fmla="*/ 80 h 650"/>
                  <a:gd name="T66" fmla="*/ 540 w 2114"/>
                  <a:gd name="T67" fmla="*/ 72 h 650"/>
                  <a:gd name="T68" fmla="*/ 522 w 2114"/>
                  <a:gd name="T69" fmla="*/ 86 h 650"/>
                  <a:gd name="T70" fmla="*/ 480 w 2114"/>
                  <a:gd name="T71" fmla="*/ 122 h 650"/>
                  <a:gd name="T72" fmla="*/ 430 w 2114"/>
                  <a:gd name="T73" fmla="*/ 124 h 650"/>
                  <a:gd name="T74" fmla="*/ 360 w 2114"/>
                  <a:gd name="T75" fmla="*/ 136 h 650"/>
                  <a:gd name="T76" fmla="*/ 270 w 2114"/>
                  <a:gd name="T77" fmla="*/ 152 h 650"/>
                  <a:gd name="T78" fmla="*/ 214 w 2114"/>
                  <a:gd name="T79" fmla="*/ 178 h 650"/>
                  <a:gd name="T80" fmla="*/ 142 w 2114"/>
                  <a:gd name="T81" fmla="*/ 224 h 650"/>
                  <a:gd name="T82" fmla="*/ 144 w 2114"/>
                  <a:gd name="T83" fmla="*/ 184 h 650"/>
                  <a:gd name="T84" fmla="*/ 32 w 2114"/>
                  <a:gd name="T85" fmla="*/ 122 h 650"/>
                  <a:gd name="T86" fmla="*/ 22 w 2114"/>
                  <a:gd name="T87" fmla="*/ 158 h 650"/>
                  <a:gd name="T88" fmla="*/ 30 w 2114"/>
                  <a:gd name="T89" fmla="*/ 198 h 650"/>
                  <a:gd name="T90" fmla="*/ 50 w 2114"/>
                  <a:gd name="T91" fmla="*/ 258 h 650"/>
                  <a:gd name="T92" fmla="*/ 18 w 2114"/>
                  <a:gd name="T93" fmla="*/ 322 h 650"/>
                  <a:gd name="T94" fmla="*/ 74 w 2114"/>
                  <a:gd name="T95" fmla="*/ 362 h 650"/>
                  <a:gd name="T96" fmla="*/ 118 w 2114"/>
                  <a:gd name="T97" fmla="*/ 414 h 650"/>
                  <a:gd name="T98" fmla="*/ 192 w 2114"/>
                  <a:gd name="T99" fmla="*/ 472 h 650"/>
                  <a:gd name="T100" fmla="*/ 248 w 2114"/>
                  <a:gd name="T101" fmla="*/ 498 h 650"/>
                  <a:gd name="T102" fmla="*/ 222 w 2114"/>
                  <a:gd name="T103" fmla="*/ 558 h 650"/>
                  <a:gd name="T104" fmla="*/ 306 w 2114"/>
                  <a:gd name="T105" fmla="*/ 610 h 650"/>
                  <a:gd name="T106" fmla="*/ 390 w 2114"/>
                  <a:gd name="T107" fmla="*/ 650 h 650"/>
                  <a:gd name="T108" fmla="*/ 378 w 2114"/>
                  <a:gd name="T109" fmla="*/ 564 h 650"/>
                  <a:gd name="T110" fmla="*/ 358 w 2114"/>
                  <a:gd name="T111" fmla="*/ 512 h 650"/>
                  <a:gd name="T112" fmla="*/ 432 w 2114"/>
                  <a:gd name="T113" fmla="*/ 446 h 650"/>
                  <a:gd name="T114" fmla="*/ 556 w 2114"/>
                  <a:gd name="T115" fmla="*/ 434 h 650"/>
                  <a:gd name="T116" fmla="*/ 736 w 2114"/>
                  <a:gd name="T117" fmla="*/ 410 h 650"/>
                  <a:gd name="T118" fmla="*/ 898 w 2114"/>
                  <a:gd name="T119" fmla="*/ 468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14"/>
                  <a:gd name="T181" fmla="*/ 0 h 650"/>
                  <a:gd name="T182" fmla="*/ 2114 w 2114"/>
                  <a:gd name="T183" fmla="*/ 650 h 65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14" h="650">
                    <a:moveTo>
                      <a:pt x="970" y="490"/>
                    </a:moveTo>
                    <a:lnTo>
                      <a:pt x="980" y="480"/>
                    </a:lnTo>
                    <a:lnTo>
                      <a:pt x="992" y="472"/>
                    </a:lnTo>
                    <a:lnTo>
                      <a:pt x="1006" y="466"/>
                    </a:lnTo>
                    <a:lnTo>
                      <a:pt x="1020" y="464"/>
                    </a:lnTo>
                    <a:lnTo>
                      <a:pt x="1028" y="466"/>
                    </a:lnTo>
                    <a:lnTo>
                      <a:pt x="1036" y="468"/>
                    </a:lnTo>
                    <a:lnTo>
                      <a:pt x="1054" y="474"/>
                    </a:lnTo>
                    <a:lnTo>
                      <a:pt x="1074" y="480"/>
                    </a:lnTo>
                    <a:lnTo>
                      <a:pt x="1084" y="482"/>
                    </a:lnTo>
                    <a:lnTo>
                      <a:pt x="1096" y="482"/>
                    </a:lnTo>
                    <a:lnTo>
                      <a:pt x="1102" y="482"/>
                    </a:lnTo>
                    <a:lnTo>
                      <a:pt x="1106" y="480"/>
                    </a:lnTo>
                    <a:lnTo>
                      <a:pt x="1110" y="478"/>
                    </a:lnTo>
                    <a:lnTo>
                      <a:pt x="1112" y="474"/>
                    </a:lnTo>
                    <a:lnTo>
                      <a:pt x="1112" y="470"/>
                    </a:lnTo>
                    <a:lnTo>
                      <a:pt x="1110" y="466"/>
                    </a:lnTo>
                    <a:lnTo>
                      <a:pt x="1104" y="460"/>
                    </a:lnTo>
                    <a:lnTo>
                      <a:pt x="1100" y="454"/>
                    </a:lnTo>
                    <a:lnTo>
                      <a:pt x="1098" y="450"/>
                    </a:lnTo>
                    <a:lnTo>
                      <a:pt x="1096" y="446"/>
                    </a:lnTo>
                    <a:lnTo>
                      <a:pt x="1098" y="444"/>
                    </a:lnTo>
                    <a:lnTo>
                      <a:pt x="1100" y="444"/>
                    </a:lnTo>
                    <a:lnTo>
                      <a:pt x="1106" y="442"/>
                    </a:lnTo>
                    <a:lnTo>
                      <a:pt x="1126" y="442"/>
                    </a:lnTo>
                    <a:lnTo>
                      <a:pt x="1146" y="446"/>
                    </a:lnTo>
                    <a:lnTo>
                      <a:pt x="1156" y="450"/>
                    </a:lnTo>
                    <a:lnTo>
                      <a:pt x="1162" y="456"/>
                    </a:lnTo>
                    <a:lnTo>
                      <a:pt x="1168" y="464"/>
                    </a:lnTo>
                    <a:lnTo>
                      <a:pt x="1172" y="468"/>
                    </a:lnTo>
                    <a:lnTo>
                      <a:pt x="1176" y="470"/>
                    </a:lnTo>
                    <a:lnTo>
                      <a:pt x="1182" y="472"/>
                    </a:lnTo>
                    <a:lnTo>
                      <a:pt x="1190" y="470"/>
                    </a:lnTo>
                    <a:lnTo>
                      <a:pt x="1206" y="468"/>
                    </a:lnTo>
                    <a:lnTo>
                      <a:pt x="1220" y="470"/>
                    </a:lnTo>
                    <a:lnTo>
                      <a:pt x="1234" y="472"/>
                    </a:lnTo>
                    <a:lnTo>
                      <a:pt x="1246" y="478"/>
                    </a:lnTo>
                    <a:lnTo>
                      <a:pt x="1274" y="490"/>
                    </a:lnTo>
                    <a:lnTo>
                      <a:pt x="1288" y="492"/>
                    </a:lnTo>
                    <a:lnTo>
                      <a:pt x="1304" y="494"/>
                    </a:lnTo>
                    <a:lnTo>
                      <a:pt x="1312" y="494"/>
                    </a:lnTo>
                    <a:lnTo>
                      <a:pt x="1320" y="492"/>
                    </a:lnTo>
                    <a:lnTo>
                      <a:pt x="1332" y="484"/>
                    </a:lnTo>
                    <a:lnTo>
                      <a:pt x="1344" y="476"/>
                    </a:lnTo>
                    <a:lnTo>
                      <a:pt x="1350" y="474"/>
                    </a:lnTo>
                    <a:lnTo>
                      <a:pt x="1358" y="474"/>
                    </a:lnTo>
                    <a:lnTo>
                      <a:pt x="1366" y="474"/>
                    </a:lnTo>
                    <a:lnTo>
                      <a:pt x="1378" y="478"/>
                    </a:lnTo>
                    <a:lnTo>
                      <a:pt x="1402" y="486"/>
                    </a:lnTo>
                    <a:lnTo>
                      <a:pt x="1412" y="486"/>
                    </a:lnTo>
                    <a:lnTo>
                      <a:pt x="1422" y="484"/>
                    </a:lnTo>
                    <a:lnTo>
                      <a:pt x="1424" y="482"/>
                    </a:lnTo>
                    <a:lnTo>
                      <a:pt x="1426" y="478"/>
                    </a:lnTo>
                    <a:lnTo>
                      <a:pt x="1426" y="474"/>
                    </a:lnTo>
                    <a:lnTo>
                      <a:pt x="1426" y="468"/>
                    </a:lnTo>
                    <a:lnTo>
                      <a:pt x="1424" y="456"/>
                    </a:lnTo>
                    <a:lnTo>
                      <a:pt x="1422" y="446"/>
                    </a:lnTo>
                    <a:lnTo>
                      <a:pt x="1416" y="438"/>
                    </a:lnTo>
                    <a:lnTo>
                      <a:pt x="1412" y="434"/>
                    </a:lnTo>
                    <a:lnTo>
                      <a:pt x="1408" y="432"/>
                    </a:lnTo>
                    <a:lnTo>
                      <a:pt x="1410" y="426"/>
                    </a:lnTo>
                    <a:lnTo>
                      <a:pt x="1412" y="422"/>
                    </a:lnTo>
                    <a:lnTo>
                      <a:pt x="1416" y="418"/>
                    </a:lnTo>
                    <a:lnTo>
                      <a:pt x="1422" y="416"/>
                    </a:lnTo>
                    <a:lnTo>
                      <a:pt x="1432" y="414"/>
                    </a:lnTo>
                    <a:lnTo>
                      <a:pt x="1446" y="414"/>
                    </a:lnTo>
                    <a:lnTo>
                      <a:pt x="1468" y="416"/>
                    </a:lnTo>
                    <a:lnTo>
                      <a:pt x="1486" y="422"/>
                    </a:lnTo>
                    <a:lnTo>
                      <a:pt x="1500" y="430"/>
                    </a:lnTo>
                    <a:lnTo>
                      <a:pt x="1512" y="440"/>
                    </a:lnTo>
                    <a:lnTo>
                      <a:pt x="1536" y="462"/>
                    </a:lnTo>
                    <a:lnTo>
                      <a:pt x="1548" y="472"/>
                    </a:lnTo>
                    <a:lnTo>
                      <a:pt x="1560" y="480"/>
                    </a:lnTo>
                    <a:lnTo>
                      <a:pt x="1574" y="486"/>
                    </a:lnTo>
                    <a:lnTo>
                      <a:pt x="1590" y="490"/>
                    </a:lnTo>
                    <a:lnTo>
                      <a:pt x="1604" y="494"/>
                    </a:lnTo>
                    <a:lnTo>
                      <a:pt x="1618" y="500"/>
                    </a:lnTo>
                    <a:lnTo>
                      <a:pt x="1624" y="508"/>
                    </a:lnTo>
                    <a:lnTo>
                      <a:pt x="1630" y="516"/>
                    </a:lnTo>
                    <a:lnTo>
                      <a:pt x="1638" y="522"/>
                    </a:lnTo>
                    <a:lnTo>
                      <a:pt x="1644" y="524"/>
                    </a:lnTo>
                    <a:lnTo>
                      <a:pt x="1650" y="524"/>
                    </a:lnTo>
                    <a:lnTo>
                      <a:pt x="1662" y="522"/>
                    </a:lnTo>
                    <a:lnTo>
                      <a:pt x="1668" y="518"/>
                    </a:lnTo>
                    <a:lnTo>
                      <a:pt x="1676" y="512"/>
                    </a:lnTo>
                    <a:lnTo>
                      <a:pt x="1684" y="506"/>
                    </a:lnTo>
                    <a:lnTo>
                      <a:pt x="1692" y="520"/>
                    </a:lnTo>
                    <a:lnTo>
                      <a:pt x="1696" y="532"/>
                    </a:lnTo>
                    <a:lnTo>
                      <a:pt x="1698" y="546"/>
                    </a:lnTo>
                    <a:lnTo>
                      <a:pt x="1698" y="560"/>
                    </a:lnTo>
                    <a:lnTo>
                      <a:pt x="1698" y="566"/>
                    </a:lnTo>
                    <a:lnTo>
                      <a:pt x="1698" y="576"/>
                    </a:lnTo>
                    <a:lnTo>
                      <a:pt x="1690" y="570"/>
                    </a:lnTo>
                    <a:lnTo>
                      <a:pt x="1678" y="566"/>
                    </a:lnTo>
                    <a:lnTo>
                      <a:pt x="1678" y="582"/>
                    </a:lnTo>
                    <a:lnTo>
                      <a:pt x="1686" y="590"/>
                    </a:lnTo>
                    <a:lnTo>
                      <a:pt x="1692" y="598"/>
                    </a:lnTo>
                    <a:lnTo>
                      <a:pt x="1700" y="622"/>
                    </a:lnTo>
                    <a:lnTo>
                      <a:pt x="1708" y="618"/>
                    </a:lnTo>
                    <a:lnTo>
                      <a:pt x="1718" y="616"/>
                    </a:lnTo>
                    <a:lnTo>
                      <a:pt x="1732" y="618"/>
                    </a:lnTo>
                    <a:lnTo>
                      <a:pt x="1738" y="618"/>
                    </a:lnTo>
                    <a:lnTo>
                      <a:pt x="1744" y="616"/>
                    </a:lnTo>
                    <a:lnTo>
                      <a:pt x="1750" y="614"/>
                    </a:lnTo>
                    <a:lnTo>
                      <a:pt x="1754" y="610"/>
                    </a:lnTo>
                    <a:lnTo>
                      <a:pt x="1760" y="598"/>
                    </a:lnTo>
                    <a:lnTo>
                      <a:pt x="1762" y="586"/>
                    </a:lnTo>
                    <a:lnTo>
                      <a:pt x="1764" y="570"/>
                    </a:lnTo>
                    <a:lnTo>
                      <a:pt x="1764" y="556"/>
                    </a:lnTo>
                    <a:lnTo>
                      <a:pt x="1764" y="530"/>
                    </a:lnTo>
                    <a:lnTo>
                      <a:pt x="1762" y="510"/>
                    </a:lnTo>
                    <a:lnTo>
                      <a:pt x="1756" y="490"/>
                    </a:lnTo>
                    <a:lnTo>
                      <a:pt x="1748" y="468"/>
                    </a:lnTo>
                    <a:lnTo>
                      <a:pt x="1736" y="448"/>
                    </a:lnTo>
                    <a:lnTo>
                      <a:pt x="1722" y="430"/>
                    </a:lnTo>
                    <a:lnTo>
                      <a:pt x="1706" y="414"/>
                    </a:lnTo>
                    <a:lnTo>
                      <a:pt x="1696" y="410"/>
                    </a:lnTo>
                    <a:lnTo>
                      <a:pt x="1688" y="406"/>
                    </a:lnTo>
                    <a:lnTo>
                      <a:pt x="1678" y="402"/>
                    </a:lnTo>
                    <a:lnTo>
                      <a:pt x="1668" y="402"/>
                    </a:lnTo>
                    <a:lnTo>
                      <a:pt x="1664" y="402"/>
                    </a:lnTo>
                    <a:lnTo>
                      <a:pt x="1662" y="402"/>
                    </a:lnTo>
                    <a:lnTo>
                      <a:pt x="1658" y="410"/>
                    </a:lnTo>
                    <a:lnTo>
                      <a:pt x="1648" y="404"/>
                    </a:lnTo>
                    <a:lnTo>
                      <a:pt x="1642" y="396"/>
                    </a:lnTo>
                    <a:lnTo>
                      <a:pt x="1636" y="388"/>
                    </a:lnTo>
                    <a:lnTo>
                      <a:pt x="1628" y="380"/>
                    </a:lnTo>
                    <a:lnTo>
                      <a:pt x="1622" y="384"/>
                    </a:lnTo>
                    <a:lnTo>
                      <a:pt x="1612" y="388"/>
                    </a:lnTo>
                    <a:lnTo>
                      <a:pt x="1602" y="392"/>
                    </a:lnTo>
                    <a:lnTo>
                      <a:pt x="1602" y="380"/>
                    </a:lnTo>
                    <a:lnTo>
                      <a:pt x="1604" y="378"/>
                    </a:lnTo>
                    <a:lnTo>
                      <a:pt x="1606" y="374"/>
                    </a:lnTo>
                    <a:lnTo>
                      <a:pt x="1612" y="368"/>
                    </a:lnTo>
                    <a:lnTo>
                      <a:pt x="1614" y="364"/>
                    </a:lnTo>
                    <a:lnTo>
                      <a:pt x="1616" y="358"/>
                    </a:lnTo>
                    <a:lnTo>
                      <a:pt x="1616" y="346"/>
                    </a:lnTo>
                    <a:lnTo>
                      <a:pt x="1618" y="334"/>
                    </a:lnTo>
                    <a:lnTo>
                      <a:pt x="1618" y="330"/>
                    </a:lnTo>
                    <a:lnTo>
                      <a:pt x="1620" y="324"/>
                    </a:lnTo>
                    <a:lnTo>
                      <a:pt x="1628" y="316"/>
                    </a:lnTo>
                    <a:lnTo>
                      <a:pt x="1636" y="310"/>
                    </a:lnTo>
                    <a:lnTo>
                      <a:pt x="1648" y="306"/>
                    </a:lnTo>
                    <a:lnTo>
                      <a:pt x="1660" y="304"/>
                    </a:lnTo>
                    <a:lnTo>
                      <a:pt x="1686" y="306"/>
                    </a:lnTo>
                    <a:lnTo>
                      <a:pt x="1710" y="306"/>
                    </a:lnTo>
                    <a:lnTo>
                      <a:pt x="1728" y="308"/>
                    </a:lnTo>
                    <a:lnTo>
                      <a:pt x="1744" y="312"/>
                    </a:lnTo>
                    <a:lnTo>
                      <a:pt x="1756" y="316"/>
                    </a:lnTo>
                    <a:lnTo>
                      <a:pt x="1770" y="318"/>
                    </a:lnTo>
                    <a:lnTo>
                      <a:pt x="1778" y="316"/>
                    </a:lnTo>
                    <a:lnTo>
                      <a:pt x="1784" y="314"/>
                    </a:lnTo>
                    <a:lnTo>
                      <a:pt x="1790" y="310"/>
                    </a:lnTo>
                    <a:lnTo>
                      <a:pt x="1794" y="306"/>
                    </a:lnTo>
                    <a:lnTo>
                      <a:pt x="1788" y="304"/>
                    </a:lnTo>
                    <a:lnTo>
                      <a:pt x="1782" y="298"/>
                    </a:lnTo>
                    <a:lnTo>
                      <a:pt x="1778" y="290"/>
                    </a:lnTo>
                    <a:lnTo>
                      <a:pt x="1776" y="280"/>
                    </a:lnTo>
                    <a:lnTo>
                      <a:pt x="1776" y="272"/>
                    </a:lnTo>
                    <a:lnTo>
                      <a:pt x="1778" y="270"/>
                    </a:lnTo>
                    <a:lnTo>
                      <a:pt x="1780" y="266"/>
                    </a:lnTo>
                    <a:lnTo>
                      <a:pt x="1784" y="264"/>
                    </a:lnTo>
                    <a:lnTo>
                      <a:pt x="1790" y="264"/>
                    </a:lnTo>
                    <a:lnTo>
                      <a:pt x="1806" y="264"/>
                    </a:lnTo>
                    <a:lnTo>
                      <a:pt x="1820" y="268"/>
                    </a:lnTo>
                    <a:lnTo>
                      <a:pt x="1830" y="274"/>
                    </a:lnTo>
                    <a:lnTo>
                      <a:pt x="1840" y="280"/>
                    </a:lnTo>
                    <a:lnTo>
                      <a:pt x="1850" y="282"/>
                    </a:lnTo>
                    <a:lnTo>
                      <a:pt x="1850" y="274"/>
                    </a:lnTo>
                    <a:lnTo>
                      <a:pt x="1850" y="268"/>
                    </a:lnTo>
                    <a:lnTo>
                      <a:pt x="1852" y="260"/>
                    </a:lnTo>
                    <a:lnTo>
                      <a:pt x="1850" y="246"/>
                    </a:lnTo>
                    <a:lnTo>
                      <a:pt x="1866" y="246"/>
                    </a:lnTo>
                    <a:lnTo>
                      <a:pt x="1868" y="256"/>
                    </a:lnTo>
                    <a:lnTo>
                      <a:pt x="1872" y="264"/>
                    </a:lnTo>
                    <a:lnTo>
                      <a:pt x="1878" y="272"/>
                    </a:lnTo>
                    <a:lnTo>
                      <a:pt x="1884" y="278"/>
                    </a:lnTo>
                    <a:lnTo>
                      <a:pt x="1876" y="288"/>
                    </a:lnTo>
                    <a:lnTo>
                      <a:pt x="1868" y="304"/>
                    </a:lnTo>
                    <a:lnTo>
                      <a:pt x="1862" y="320"/>
                    </a:lnTo>
                    <a:lnTo>
                      <a:pt x="1860" y="336"/>
                    </a:lnTo>
                    <a:lnTo>
                      <a:pt x="1860" y="344"/>
                    </a:lnTo>
                    <a:lnTo>
                      <a:pt x="1864" y="354"/>
                    </a:lnTo>
                    <a:lnTo>
                      <a:pt x="1868" y="362"/>
                    </a:lnTo>
                    <a:lnTo>
                      <a:pt x="1874" y="370"/>
                    </a:lnTo>
                    <a:lnTo>
                      <a:pt x="1890" y="388"/>
                    </a:lnTo>
                    <a:lnTo>
                      <a:pt x="1908" y="404"/>
                    </a:lnTo>
                    <a:lnTo>
                      <a:pt x="1948" y="434"/>
                    </a:lnTo>
                    <a:lnTo>
                      <a:pt x="1964" y="450"/>
                    </a:lnTo>
                    <a:lnTo>
                      <a:pt x="1976" y="464"/>
                    </a:lnTo>
                    <a:lnTo>
                      <a:pt x="1982" y="454"/>
                    </a:lnTo>
                    <a:lnTo>
                      <a:pt x="1984" y="446"/>
                    </a:lnTo>
                    <a:lnTo>
                      <a:pt x="1982" y="440"/>
                    </a:lnTo>
                    <a:lnTo>
                      <a:pt x="1976" y="432"/>
                    </a:lnTo>
                    <a:lnTo>
                      <a:pt x="1974" y="428"/>
                    </a:lnTo>
                    <a:lnTo>
                      <a:pt x="1976" y="426"/>
                    </a:lnTo>
                    <a:lnTo>
                      <a:pt x="1980" y="422"/>
                    </a:lnTo>
                    <a:lnTo>
                      <a:pt x="1986" y="418"/>
                    </a:lnTo>
                    <a:lnTo>
                      <a:pt x="1978" y="412"/>
                    </a:lnTo>
                    <a:lnTo>
                      <a:pt x="1974" y="408"/>
                    </a:lnTo>
                    <a:lnTo>
                      <a:pt x="1974" y="402"/>
                    </a:lnTo>
                    <a:lnTo>
                      <a:pt x="1974" y="398"/>
                    </a:lnTo>
                    <a:lnTo>
                      <a:pt x="1976" y="394"/>
                    </a:lnTo>
                    <a:lnTo>
                      <a:pt x="1986" y="392"/>
                    </a:lnTo>
                    <a:lnTo>
                      <a:pt x="1986" y="390"/>
                    </a:lnTo>
                    <a:lnTo>
                      <a:pt x="1988" y="388"/>
                    </a:lnTo>
                    <a:lnTo>
                      <a:pt x="1988" y="384"/>
                    </a:lnTo>
                    <a:lnTo>
                      <a:pt x="1986" y="382"/>
                    </a:lnTo>
                    <a:lnTo>
                      <a:pt x="1982" y="378"/>
                    </a:lnTo>
                    <a:lnTo>
                      <a:pt x="1974" y="378"/>
                    </a:lnTo>
                    <a:lnTo>
                      <a:pt x="1962" y="378"/>
                    </a:lnTo>
                    <a:lnTo>
                      <a:pt x="1976" y="362"/>
                    </a:lnTo>
                    <a:lnTo>
                      <a:pt x="1962" y="350"/>
                    </a:lnTo>
                    <a:lnTo>
                      <a:pt x="1940" y="338"/>
                    </a:lnTo>
                    <a:lnTo>
                      <a:pt x="1930" y="330"/>
                    </a:lnTo>
                    <a:lnTo>
                      <a:pt x="1922" y="324"/>
                    </a:lnTo>
                    <a:lnTo>
                      <a:pt x="1916" y="316"/>
                    </a:lnTo>
                    <a:lnTo>
                      <a:pt x="1914" y="310"/>
                    </a:lnTo>
                    <a:lnTo>
                      <a:pt x="1916" y="302"/>
                    </a:lnTo>
                    <a:lnTo>
                      <a:pt x="1918" y="294"/>
                    </a:lnTo>
                    <a:lnTo>
                      <a:pt x="1924" y="288"/>
                    </a:lnTo>
                    <a:lnTo>
                      <a:pt x="1928" y="286"/>
                    </a:lnTo>
                    <a:lnTo>
                      <a:pt x="1962" y="286"/>
                    </a:lnTo>
                    <a:lnTo>
                      <a:pt x="1974" y="284"/>
                    </a:lnTo>
                    <a:lnTo>
                      <a:pt x="1986" y="280"/>
                    </a:lnTo>
                    <a:lnTo>
                      <a:pt x="1996" y="276"/>
                    </a:lnTo>
                    <a:lnTo>
                      <a:pt x="2006" y="270"/>
                    </a:lnTo>
                    <a:lnTo>
                      <a:pt x="2028" y="256"/>
                    </a:lnTo>
                    <a:lnTo>
                      <a:pt x="2038" y="250"/>
                    </a:lnTo>
                    <a:lnTo>
                      <a:pt x="2052" y="244"/>
                    </a:lnTo>
                    <a:lnTo>
                      <a:pt x="2046" y="234"/>
                    </a:lnTo>
                    <a:lnTo>
                      <a:pt x="2040" y="228"/>
                    </a:lnTo>
                    <a:lnTo>
                      <a:pt x="2032" y="224"/>
                    </a:lnTo>
                    <a:lnTo>
                      <a:pt x="2022" y="222"/>
                    </a:lnTo>
                    <a:lnTo>
                      <a:pt x="2002" y="220"/>
                    </a:lnTo>
                    <a:lnTo>
                      <a:pt x="1992" y="218"/>
                    </a:lnTo>
                    <a:lnTo>
                      <a:pt x="1982" y="212"/>
                    </a:lnTo>
                    <a:lnTo>
                      <a:pt x="1996" y="208"/>
                    </a:lnTo>
                    <a:lnTo>
                      <a:pt x="2006" y="202"/>
                    </a:lnTo>
                    <a:lnTo>
                      <a:pt x="2000" y="196"/>
                    </a:lnTo>
                    <a:lnTo>
                      <a:pt x="1994" y="190"/>
                    </a:lnTo>
                    <a:lnTo>
                      <a:pt x="2006" y="188"/>
                    </a:lnTo>
                    <a:lnTo>
                      <a:pt x="2020" y="192"/>
                    </a:lnTo>
                    <a:lnTo>
                      <a:pt x="2052" y="200"/>
                    </a:lnTo>
                    <a:lnTo>
                      <a:pt x="2082" y="208"/>
                    </a:lnTo>
                    <a:lnTo>
                      <a:pt x="2094" y="212"/>
                    </a:lnTo>
                    <a:lnTo>
                      <a:pt x="2106" y="212"/>
                    </a:lnTo>
                    <a:lnTo>
                      <a:pt x="2110" y="212"/>
                    </a:lnTo>
                    <a:lnTo>
                      <a:pt x="2114" y="210"/>
                    </a:lnTo>
                    <a:lnTo>
                      <a:pt x="2114" y="208"/>
                    </a:lnTo>
                    <a:lnTo>
                      <a:pt x="2114" y="204"/>
                    </a:lnTo>
                    <a:lnTo>
                      <a:pt x="2112" y="200"/>
                    </a:lnTo>
                    <a:lnTo>
                      <a:pt x="2106" y="194"/>
                    </a:lnTo>
                    <a:lnTo>
                      <a:pt x="2104" y="190"/>
                    </a:lnTo>
                    <a:lnTo>
                      <a:pt x="2100" y="186"/>
                    </a:lnTo>
                    <a:lnTo>
                      <a:pt x="2084" y="178"/>
                    </a:lnTo>
                    <a:lnTo>
                      <a:pt x="2066" y="174"/>
                    </a:lnTo>
                    <a:lnTo>
                      <a:pt x="2046" y="172"/>
                    </a:lnTo>
                    <a:lnTo>
                      <a:pt x="2036" y="172"/>
                    </a:lnTo>
                    <a:lnTo>
                      <a:pt x="2032" y="172"/>
                    </a:lnTo>
                    <a:lnTo>
                      <a:pt x="2028" y="174"/>
                    </a:lnTo>
                    <a:lnTo>
                      <a:pt x="2006" y="162"/>
                    </a:lnTo>
                    <a:lnTo>
                      <a:pt x="1980" y="152"/>
                    </a:lnTo>
                    <a:lnTo>
                      <a:pt x="1952" y="142"/>
                    </a:lnTo>
                    <a:lnTo>
                      <a:pt x="1920" y="134"/>
                    </a:lnTo>
                    <a:lnTo>
                      <a:pt x="1890" y="130"/>
                    </a:lnTo>
                    <a:lnTo>
                      <a:pt x="1858" y="126"/>
                    </a:lnTo>
                    <a:lnTo>
                      <a:pt x="1826" y="122"/>
                    </a:lnTo>
                    <a:lnTo>
                      <a:pt x="1798" y="122"/>
                    </a:lnTo>
                    <a:lnTo>
                      <a:pt x="1790" y="120"/>
                    </a:lnTo>
                    <a:lnTo>
                      <a:pt x="1778" y="118"/>
                    </a:lnTo>
                    <a:lnTo>
                      <a:pt x="1774" y="118"/>
                    </a:lnTo>
                    <a:lnTo>
                      <a:pt x="1772" y="122"/>
                    </a:lnTo>
                    <a:lnTo>
                      <a:pt x="1774" y="128"/>
                    </a:lnTo>
                    <a:lnTo>
                      <a:pt x="1782" y="138"/>
                    </a:lnTo>
                    <a:lnTo>
                      <a:pt x="1766" y="138"/>
                    </a:lnTo>
                    <a:lnTo>
                      <a:pt x="1756" y="132"/>
                    </a:lnTo>
                    <a:lnTo>
                      <a:pt x="1742" y="128"/>
                    </a:lnTo>
                    <a:lnTo>
                      <a:pt x="1728" y="126"/>
                    </a:lnTo>
                    <a:lnTo>
                      <a:pt x="1712" y="126"/>
                    </a:lnTo>
                    <a:lnTo>
                      <a:pt x="1678" y="128"/>
                    </a:lnTo>
                    <a:lnTo>
                      <a:pt x="1662" y="128"/>
                    </a:lnTo>
                    <a:lnTo>
                      <a:pt x="1648" y="126"/>
                    </a:lnTo>
                    <a:lnTo>
                      <a:pt x="1638" y="124"/>
                    </a:lnTo>
                    <a:lnTo>
                      <a:pt x="1632" y="120"/>
                    </a:lnTo>
                    <a:lnTo>
                      <a:pt x="1626" y="114"/>
                    </a:lnTo>
                    <a:lnTo>
                      <a:pt x="1620" y="108"/>
                    </a:lnTo>
                    <a:lnTo>
                      <a:pt x="1610" y="104"/>
                    </a:lnTo>
                    <a:lnTo>
                      <a:pt x="1590" y="102"/>
                    </a:lnTo>
                    <a:lnTo>
                      <a:pt x="1562" y="102"/>
                    </a:lnTo>
                    <a:lnTo>
                      <a:pt x="1522" y="106"/>
                    </a:lnTo>
                    <a:lnTo>
                      <a:pt x="1510" y="106"/>
                    </a:lnTo>
                    <a:lnTo>
                      <a:pt x="1498" y="102"/>
                    </a:lnTo>
                    <a:lnTo>
                      <a:pt x="1490" y="96"/>
                    </a:lnTo>
                    <a:lnTo>
                      <a:pt x="1480" y="90"/>
                    </a:lnTo>
                    <a:lnTo>
                      <a:pt x="1464" y="76"/>
                    </a:lnTo>
                    <a:lnTo>
                      <a:pt x="1454" y="72"/>
                    </a:lnTo>
                    <a:lnTo>
                      <a:pt x="1444" y="70"/>
                    </a:lnTo>
                    <a:lnTo>
                      <a:pt x="1438" y="72"/>
                    </a:lnTo>
                    <a:lnTo>
                      <a:pt x="1434" y="74"/>
                    </a:lnTo>
                    <a:lnTo>
                      <a:pt x="1432" y="82"/>
                    </a:lnTo>
                    <a:lnTo>
                      <a:pt x="1426" y="82"/>
                    </a:lnTo>
                    <a:lnTo>
                      <a:pt x="1410" y="84"/>
                    </a:lnTo>
                    <a:lnTo>
                      <a:pt x="1400" y="82"/>
                    </a:lnTo>
                    <a:lnTo>
                      <a:pt x="1388" y="80"/>
                    </a:lnTo>
                    <a:lnTo>
                      <a:pt x="1374" y="76"/>
                    </a:lnTo>
                    <a:lnTo>
                      <a:pt x="1360" y="70"/>
                    </a:lnTo>
                    <a:lnTo>
                      <a:pt x="1354" y="68"/>
                    </a:lnTo>
                    <a:lnTo>
                      <a:pt x="1348" y="68"/>
                    </a:lnTo>
                    <a:lnTo>
                      <a:pt x="1342" y="72"/>
                    </a:lnTo>
                    <a:lnTo>
                      <a:pt x="1338" y="78"/>
                    </a:lnTo>
                    <a:lnTo>
                      <a:pt x="1332" y="88"/>
                    </a:lnTo>
                    <a:lnTo>
                      <a:pt x="1328" y="94"/>
                    </a:lnTo>
                    <a:lnTo>
                      <a:pt x="1324" y="96"/>
                    </a:lnTo>
                    <a:lnTo>
                      <a:pt x="1314" y="100"/>
                    </a:lnTo>
                    <a:lnTo>
                      <a:pt x="1302" y="102"/>
                    </a:lnTo>
                    <a:lnTo>
                      <a:pt x="1278" y="104"/>
                    </a:lnTo>
                    <a:lnTo>
                      <a:pt x="1234" y="102"/>
                    </a:lnTo>
                    <a:lnTo>
                      <a:pt x="1220" y="100"/>
                    </a:lnTo>
                    <a:lnTo>
                      <a:pt x="1208" y="96"/>
                    </a:lnTo>
                    <a:lnTo>
                      <a:pt x="1196" y="90"/>
                    </a:lnTo>
                    <a:lnTo>
                      <a:pt x="1186" y="84"/>
                    </a:lnTo>
                    <a:lnTo>
                      <a:pt x="1174" y="76"/>
                    </a:lnTo>
                    <a:lnTo>
                      <a:pt x="1162" y="70"/>
                    </a:lnTo>
                    <a:lnTo>
                      <a:pt x="1146" y="66"/>
                    </a:lnTo>
                    <a:lnTo>
                      <a:pt x="1126" y="64"/>
                    </a:lnTo>
                    <a:lnTo>
                      <a:pt x="1114" y="62"/>
                    </a:lnTo>
                    <a:lnTo>
                      <a:pt x="1094" y="60"/>
                    </a:lnTo>
                    <a:lnTo>
                      <a:pt x="1052" y="58"/>
                    </a:lnTo>
                    <a:lnTo>
                      <a:pt x="992" y="60"/>
                    </a:lnTo>
                    <a:lnTo>
                      <a:pt x="964" y="58"/>
                    </a:lnTo>
                    <a:lnTo>
                      <a:pt x="932" y="56"/>
                    </a:lnTo>
                    <a:lnTo>
                      <a:pt x="946" y="48"/>
                    </a:lnTo>
                    <a:lnTo>
                      <a:pt x="952" y="42"/>
                    </a:lnTo>
                    <a:lnTo>
                      <a:pt x="956" y="36"/>
                    </a:lnTo>
                    <a:lnTo>
                      <a:pt x="940" y="28"/>
                    </a:lnTo>
                    <a:lnTo>
                      <a:pt x="916" y="20"/>
                    </a:lnTo>
                    <a:lnTo>
                      <a:pt x="890" y="12"/>
                    </a:lnTo>
                    <a:lnTo>
                      <a:pt x="860" y="4"/>
                    </a:lnTo>
                    <a:lnTo>
                      <a:pt x="832" y="2"/>
                    </a:lnTo>
                    <a:lnTo>
                      <a:pt x="820" y="0"/>
                    </a:lnTo>
                    <a:lnTo>
                      <a:pt x="808" y="2"/>
                    </a:lnTo>
                    <a:lnTo>
                      <a:pt x="798" y="4"/>
                    </a:lnTo>
                    <a:lnTo>
                      <a:pt x="790" y="8"/>
                    </a:lnTo>
                    <a:lnTo>
                      <a:pt x="786" y="14"/>
                    </a:lnTo>
                    <a:lnTo>
                      <a:pt x="782" y="22"/>
                    </a:lnTo>
                    <a:lnTo>
                      <a:pt x="764" y="20"/>
                    </a:lnTo>
                    <a:lnTo>
                      <a:pt x="744" y="18"/>
                    </a:lnTo>
                    <a:lnTo>
                      <a:pt x="718" y="20"/>
                    </a:lnTo>
                    <a:lnTo>
                      <a:pt x="690" y="26"/>
                    </a:lnTo>
                    <a:lnTo>
                      <a:pt x="676" y="30"/>
                    </a:lnTo>
                    <a:lnTo>
                      <a:pt x="664" y="34"/>
                    </a:lnTo>
                    <a:lnTo>
                      <a:pt x="654" y="40"/>
                    </a:lnTo>
                    <a:lnTo>
                      <a:pt x="648" y="48"/>
                    </a:lnTo>
                    <a:lnTo>
                      <a:pt x="654" y="48"/>
                    </a:lnTo>
                    <a:lnTo>
                      <a:pt x="664" y="54"/>
                    </a:lnTo>
                    <a:lnTo>
                      <a:pt x="652" y="56"/>
                    </a:lnTo>
                    <a:lnTo>
                      <a:pt x="640" y="58"/>
                    </a:lnTo>
                    <a:lnTo>
                      <a:pt x="622" y="58"/>
                    </a:lnTo>
                    <a:lnTo>
                      <a:pt x="606" y="60"/>
                    </a:lnTo>
                    <a:lnTo>
                      <a:pt x="618" y="78"/>
                    </a:lnTo>
                    <a:lnTo>
                      <a:pt x="604" y="78"/>
                    </a:lnTo>
                    <a:lnTo>
                      <a:pt x="594" y="80"/>
                    </a:lnTo>
                    <a:lnTo>
                      <a:pt x="590" y="84"/>
                    </a:lnTo>
                    <a:lnTo>
                      <a:pt x="588" y="88"/>
                    </a:lnTo>
                    <a:lnTo>
                      <a:pt x="586" y="92"/>
                    </a:lnTo>
                    <a:lnTo>
                      <a:pt x="588" y="96"/>
                    </a:lnTo>
                    <a:lnTo>
                      <a:pt x="590" y="102"/>
                    </a:lnTo>
                    <a:lnTo>
                      <a:pt x="582" y="100"/>
                    </a:lnTo>
                    <a:lnTo>
                      <a:pt x="576" y="96"/>
                    </a:lnTo>
                    <a:lnTo>
                      <a:pt x="564" y="88"/>
                    </a:lnTo>
                    <a:lnTo>
                      <a:pt x="554" y="78"/>
                    </a:lnTo>
                    <a:lnTo>
                      <a:pt x="548" y="76"/>
                    </a:lnTo>
                    <a:lnTo>
                      <a:pt x="540" y="72"/>
                    </a:lnTo>
                    <a:lnTo>
                      <a:pt x="540" y="76"/>
                    </a:lnTo>
                    <a:lnTo>
                      <a:pt x="538" y="84"/>
                    </a:lnTo>
                    <a:lnTo>
                      <a:pt x="540" y="90"/>
                    </a:lnTo>
                    <a:lnTo>
                      <a:pt x="544" y="96"/>
                    </a:lnTo>
                    <a:lnTo>
                      <a:pt x="552" y="102"/>
                    </a:lnTo>
                    <a:lnTo>
                      <a:pt x="562" y="108"/>
                    </a:lnTo>
                    <a:lnTo>
                      <a:pt x="562" y="132"/>
                    </a:lnTo>
                    <a:lnTo>
                      <a:pt x="550" y="124"/>
                    </a:lnTo>
                    <a:lnTo>
                      <a:pt x="542" y="116"/>
                    </a:lnTo>
                    <a:lnTo>
                      <a:pt x="530" y="94"/>
                    </a:lnTo>
                    <a:lnTo>
                      <a:pt x="522" y="86"/>
                    </a:lnTo>
                    <a:lnTo>
                      <a:pt x="514" y="78"/>
                    </a:lnTo>
                    <a:lnTo>
                      <a:pt x="500" y="72"/>
                    </a:lnTo>
                    <a:lnTo>
                      <a:pt x="484" y="70"/>
                    </a:lnTo>
                    <a:lnTo>
                      <a:pt x="476" y="72"/>
                    </a:lnTo>
                    <a:lnTo>
                      <a:pt x="470" y="76"/>
                    </a:lnTo>
                    <a:lnTo>
                      <a:pt x="466" y="84"/>
                    </a:lnTo>
                    <a:lnTo>
                      <a:pt x="466" y="94"/>
                    </a:lnTo>
                    <a:lnTo>
                      <a:pt x="466" y="100"/>
                    </a:lnTo>
                    <a:lnTo>
                      <a:pt x="470" y="108"/>
                    </a:lnTo>
                    <a:lnTo>
                      <a:pt x="474" y="116"/>
                    </a:lnTo>
                    <a:lnTo>
                      <a:pt x="480" y="122"/>
                    </a:lnTo>
                    <a:lnTo>
                      <a:pt x="488" y="128"/>
                    </a:lnTo>
                    <a:lnTo>
                      <a:pt x="496" y="134"/>
                    </a:lnTo>
                    <a:lnTo>
                      <a:pt x="504" y="136"/>
                    </a:lnTo>
                    <a:lnTo>
                      <a:pt x="514" y="138"/>
                    </a:lnTo>
                    <a:lnTo>
                      <a:pt x="504" y="144"/>
                    </a:lnTo>
                    <a:lnTo>
                      <a:pt x="494" y="144"/>
                    </a:lnTo>
                    <a:lnTo>
                      <a:pt x="484" y="142"/>
                    </a:lnTo>
                    <a:lnTo>
                      <a:pt x="474" y="140"/>
                    </a:lnTo>
                    <a:lnTo>
                      <a:pt x="452" y="130"/>
                    </a:lnTo>
                    <a:lnTo>
                      <a:pt x="442" y="126"/>
                    </a:lnTo>
                    <a:lnTo>
                      <a:pt x="430" y="124"/>
                    </a:lnTo>
                    <a:lnTo>
                      <a:pt x="394" y="124"/>
                    </a:lnTo>
                    <a:lnTo>
                      <a:pt x="396" y="128"/>
                    </a:lnTo>
                    <a:lnTo>
                      <a:pt x="398" y="138"/>
                    </a:lnTo>
                    <a:lnTo>
                      <a:pt x="398" y="142"/>
                    </a:lnTo>
                    <a:lnTo>
                      <a:pt x="396" y="142"/>
                    </a:lnTo>
                    <a:lnTo>
                      <a:pt x="390" y="140"/>
                    </a:lnTo>
                    <a:lnTo>
                      <a:pt x="382" y="132"/>
                    </a:lnTo>
                    <a:lnTo>
                      <a:pt x="376" y="130"/>
                    </a:lnTo>
                    <a:lnTo>
                      <a:pt x="372" y="130"/>
                    </a:lnTo>
                    <a:lnTo>
                      <a:pt x="366" y="132"/>
                    </a:lnTo>
                    <a:lnTo>
                      <a:pt x="360" y="136"/>
                    </a:lnTo>
                    <a:lnTo>
                      <a:pt x="346" y="144"/>
                    </a:lnTo>
                    <a:lnTo>
                      <a:pt x="338" y="146"/>
                    </a:lnTo>
                    <a:lnTo>
                      <a:pt x="330" y="148"/>
                    </a:lnTo>
                    <a:lnTo>
                      <a:pt x="326" y="146"/>
                    </a:lnTo>
                    <a:lnTo>
                      <a:pt x="324" y="142"/>
                    </a:lnTo>
                    <a:lnTo>
                      <a:pt x="320" y="140"/>
                    </a:lnTo>
                    <a:lnTo>
                      <a:pt x="312" y="138"/>
                    </a:lnTo>
                    <a:lnTo>
                      <a:pt x="302" y="140"/>
                    </a:lnTo>
                    <a:lnTo>
                      <a:pt x="290" y="142"/>
                    </a:lnTo>
                    <a:lnTo>
                      <a:pt x="280" y="146"/>
                    </a:lnTo>
                    <a:lnTo>
                      <a:pt x="270" y="152"/>
                    </a:lnTo>
                    <a:lnTo>
                      <a:pt x="254" y="162"/>
                    </a:lnTo>
                    <a:lnTo>
                      <a:pt x="240" y="174"/>
                    </a:lnTo>
                    <a:lnTo>
                      <a:pt x="234" y="168"/>
                    </a:lnTo>
                    <a:lnTo>
                      <a:pt x="232" y="162"/>
                    </a:lnTo>
                    <a:lnTo>
                      <a:pt x="230" y="154"/>
                    </a:lnTo>
                    <a:lnTo>
                      <a:pt x="230" y="144"/>
                    </a:lnTo>
                    <a:lnTo>
                      <a:pt x="206" y="144"/>
                    </a:lnTo>
                    <a:lnTo>
                      <a:pt x="208" y="154"/>
                    </a:lnTo>
                    <a:lnTo>
                      <a:pt x="210" y="160"/>
                    </a:lnTo>
                    <a:lnTo>
                      <a:pt x="212" y="168"/>
                    </a:lnTo>
                    <a:lnTo>
                      <a:pt x="214" y="178"/>
                    </a:lnTo>
                    <a:lnTo>
                      <a:pt x="204" y="178"/>
                    </a:lnTo>
                    <a:lnTo>
                      <a:pt x="194" y="180"/>
                    </a:lnTo>
                    <a:lnTo>
                      <a:pt x="186" y="184"/>
                    </a:lnTo>
                    <a:lnTo>
                      <a:pt x="180" y="188"/>
                    </a:lnTo>
                    <a:lnTo>
                      <a:pt x="170" y="198"/>
                    </a:lnTo>
                    <a:lnTo>
                      <a:pt x="160" y="210"/>
                    </a:lnTo>
                    <a:lnTo>
                      <a:pt x="142" y="204"/>
                    </a:lnTo>
                    <a:lnTo>
                      <a:pt x="128" y="202"/>
                    </a:lnTo>
                    <a:lnTo>
                      <a:pt x="136" y="212"/>
                    </a:lnTo>
                    <a:lnTo>
                      <a:pt x="140" y="220"/>
                    </a:lnTo>
                    <a:lnTo>
                      <a:pt x="142" y="224"/>
                    </a:lnTo>
                    <a:lnTo>
                      <a:pt x="128" y="224"/>
                    </a:lnTo>
                    <a:lnTo>
                      <a:pt x="118" y="222"/>
                    </a:lnTo>
                    <a:lnTo>
                      <a:pt x="110" y="216"/>
                    </a:lnTo>
                    <a:lnTo>
                      <a:pt x="102" y="210"/>
                    </a:lnTo>
                    <a:lnTo>
                      <a:pt x="92" y="192"/>
                    </a:lnTo>
                    <a:lnTo>
                      <a:pt x="82" y="178"/>
                    </a:lnTo>
                    <a:lnTo>
                      <a:pt x="92" y="178"/>
                    </a:lnTo>
                    <a:lnTo>
                      <a:pt x="104" y="182"/>
                    </a:lnTo>
                    <a:lnTo>
                      <a:pt x="118" y="184"/>
                    </a:lnTo>
                    <a:lnTo>
                      <a:pt x="134" y="186"/>
                    </a:lnTo>
                    <a:lnTo>
                      <a:pt x="144" y="184"/>
                    </a:lnTo>
                    <a:lnTo>
                      <a:pt x="154" y="182"/>
                    </a:lnTo>
                    <a:lnTo>
                      <a:pt x="170" y="174"/>
                    </a:lnTo>
                    <a:lnTo>
                      <a:pt x="168" y="168"/>
                    </a:lnTo>
                    <a:lnTo>
                      <a:pt x="162" y="162"/>
                    </a:lnTo>
                    <a:lnTo>
                      <a:pt x="156" y="156"/>
                    </a:lnTo>
                    <a:lnTo>
                      <a:pt x="150" y="152"/>
                    </a:lnTo>
                    <a:lnTo>
                      <a:pt x="130" y="146"/>
                    </a:lnTo>
                    <a:lnTo>
                      <a:pt x="108" y="140"/>
                    </a:lnTo>
                    <a:lnTo>
                      <a:pt x="60" y="132"/>
                    </a:lnTo>
                    <a:lnTo>
                      <a:pt x="40" y="126"/>
                    </a:lnTo>
                    <a:lnTo>
                      <a:pt x="32" y="122"/>
                    </a:lnTo>
                    <a:lnTo>
                      <a:pt x="26" y="118"/>
                    </a:lnTo>
                    <a:lnTo>
                      <a:pt x="26" y="130"/>
                    </a:lnTo>
                    <a:lnTo>
                      <a:pt x="8" y="134"/>
                    </a:lnTo>
                    <a:lnTo>
                      <a:pt x="2" y="138"/>
                    </a:lnTo>
                    <a:lnTo>
                      <a:pt x="2" y="142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4" y="152"/>
                    </a:lnTo>
                    <a:lnTo>
                      <a:pt x="12" y="154"/>
                    </a:lnTo>
                    <a:lnTo>
                      <a:pt x="20" y="156"/>
                    </a:lnTo>
                    <a:lnTo>
                      <a:pt x="22" y="158"/>
                    </a:lnTo>
                    <a:lnTo>
                      <a:pt x="22" y="160"/>
                    </a:lnTo>
                    <a:lnTo>
                      <a:pt x="22" y="164"/>
                    </a:lnTo>
                    <a:lnTo>
                      <a:pt x="20" y="168"/>
                    </a:lnTo>
                    <a:lnTo>
                      <a:pt x="16" y="170"/>
                    </a:lnTo>
                    <a:lnTo>
                      <a:pt x="16" y="174"/>
                    </a:lnTo>
                    <a:lnTo>
                      <a:pt x="16" y="176"/>
                    </a:lnTo>
                    <a:lnTo>
                      <a:pt x="18" y="178"/>
                    </a:lnTo>
                    <a:lnTo>
                      <a:pt x="20" y="176"/>
                    </a:lnTo>
                    <a:lnTo>
                      <a:pt x="26" y="174"/>
                    </a:lnTo>
                    <a:lnTo>
                      <a:pt x="26" y="186"/>
                    </a:lnTo>
                    <a:lnTo>
                      <a:pt x="30" y="198"/>
                    </a:lnTo>
                    <a:lnTo>
                      <a:pt x="34" y="206"/>
                    </a:lnTo>
                    <a:lnTo>
                      <a:pt x="36" y="210"/>
                    </a:lnTo>
                    <a:lnTo>
                      <a:pt x="40" y="212"/>
                    </a:lnTo>
                    <a:lnTo>
                      <a:pt x="40" y="216"/>
                    </a:lnTo>
                    <a:lnTo>
                      <a:pt x="42" y="222"/>
                    </a:lnTo>
                    <a:lnTo>
                      <a:pt x="44" y="226"/>
                    </a:lnTo>
                    <a:lnTo>
                      <a:pt x="44" y="232"/>
                    </a:lnTo>
                    <a:lnTo>
                      <a:pt x="54" y="238"/>
                    </a:lnTo>
                    <a:lnTo>
                      <a:pt x="62" y="244"/>
                    </a:lnTo>
                    <a:lnTo>
                      <a:pt x="62" y="256"/>
                    </a:lnTo>
                    <a:lnTo>
                      <a:pt x="50" y="258"/>
                    </a:lnTo>
                    <a:lnTo>
                      <a:pt x="42" y="264"/>
                    </a:lnTo>
                    <a:lnTo>
                      <a:pt x="30" y="278"/>
                    </a:lnTo>
                    <a:lnTo>
                      <a:pt x="36" y="284"/>
                    </a:lnTo>
                    <a:lnTo>
                      <a:pt x="40" y="286"/>
                    </a:lnTo>
                    <a:lnTo>
                      <a:pt x="44" y="288"/>
                    </a:lnTo>
                    <a:lnTo>
                      <a:pt x="36" y="296"/>
                    </a:lnTo>
                    <a:lnTo>
                      <a:pt x="30" y="302"/>
                    </a:lnTo>
                    <a:lnTo>
                      <a:pt x="24" y="304"/>
                    </a:lnTo>
                    <a:lnTo>
                      <a:pt x="22" y="314"/>
                    </a:lnTo>
                    <a:lnTo>
                      <a:pt x="16" y="316"/>
                    </a:lnTo>
                    <a:lnTo>
                      <a:pt x="18" y="322"/>
                    </a:lnTo>
                    <a:lnTo>
                      <a:pt x="22" y="332"/>
                    </a:lnTo>
                    <a:lnTo>
                      <a:pt x="28" y="342"/>
                    </a:lnTo>
                    <a:lnTo>
                      <a:pt x="32" y="352"/>
                    </a:lnTo>
                    <a:lnTo>
                      <a:pt x="34" y="362"/>
                    </a:lnTo>
                    <a:lnTo>
                      <a:pt x="34" y="364"/>
                    </a:lnTo>
                    <a:lnTo>
                      <a:pt x="36" y="364"/>
                    </a:lnTo>
                    <a:lnTo>
                      <a:pt x="38" y="364"/>
                    </a:lnTo>
                    <a:lnTo>
                      <a:pt x="46" y="362"/>
                    </a:lnTo>
                    <a:lnTo>
                      <a:pt x="54" y="358"/>
                    </a:lnTo>
                    <a:lnTo>
                      <a:pt x="64" y="362"/>
                    </a:lnTo>
                    <a:lnTo>
                      <a:pt x="74" y="362"/>
                    </a:lnTo>
                    <a:lnTo>
                      <a:pt x="86" y="362"/>
                    </a:lnTo>
                    <a:lnTo>
                      <a:pt x="96" y="374"/>
                    </a:lnTo>
                    <a:lnTo>
                      <a:pt x="96" y="384"/>
                    </a:lnTo>
                    <a:lnTo>
                      <a:pt x="102" y="388"/>
                    </a:lnTo>
                    <a:lnTo>
                      <a:pt x="108" y="398"/>
                    </a:lnTo>
                    <a:lnTo>
                      <a:pt x="112" y="402"/>
                    </a:lnTo>
                    <a:lnTo>
                      <a:pt x="116" y="402"/>
                    </a:lnTo>
                    <a:lnTo>
                      <a:pt x="122" y="404"/>
                    </a:lnTo>
                    <a:lnTo>
                      <a:pt x="122" y="402"/>
                    </a:lnTo>
                    <a:lnTo>
                      <a:pt x="124" y="412"/>
                    </a:lnTo>
                    <a:lnTo>
                      <a:pt x="118" y="414"/>
                    </a:lnTo>
                    <a:lnTo>
                      <a:pt x="104" y="416"/>
                    </a:lnTo>
                    <a:lnTo>
                      <a:pt x="110" y="432"/>
                    </a:lnTo>
                    <a:lnTo>
                      <a:pt x="122" y="434"/>
                    </a:lnTo>
                    <a:lnTo>
                      <a:pt x="142" y="428"/>
                    </a:lnTo>
                    <a:lnTo>
                      <a:pt x="154" y="436"/>
                    </a:lnTo>
                    <a:lnTo>
                      <a:pt x="154" y="444"/>
                    </a:lnTo>
                    <a:lnTo>
                      <a:pt x="154" y="452"/>
                    </a:lnTo>
                    <a:lnTo>
                      <a:pt x="172" y="452"/>
                    </a:lnTo>
                    <a:lnTo>
                      <a:pt x="176" y="466"/>
                    </a:lnTo>
                    <a:lnTo>
                      <a:pt x="188" y="468"/>
                    </a:lnTo>
                    <a:lnTo>
                      <a:pt x="192" y="472"/>
                    </a:lnTo>
                    <a:lnTo>
                      <a:pt x="208" y="468"/>
                    </a:lnTo>
                    <a:lnTo>
                      <a:pt x="212" y="476"/>
                    </a:lnTo>
                    <a:lnTo>
                      <a:pt x="222" y="478"/>
                    </a:lnTo>
                    <a:lnTo>
                      <a:pt x="230" y="480"/>
                    </a:lnTo>
                    <a:lnTo>
                      <a:pt x="240" y="482"/>
                    </a:lnTo>
                    <a:lnTo>
                      <a:pt x="246" y="484"/>
                    </a:lnTo>
                    <a:lnTo>
                      <a:pt x="252" y="486"/>
                    </a:lnTo>
                    <a:lnTo>
                      <a:pt x="254" y="488"/>
                    </a:lnTo>
                    <a:lnTo>
                      <a:pt x="254" y="490"/>
                    </a:lnTo>
                    <a:lnTo>
                      <a:pt x="252" y="492"/>
                    </a:lnTo>
                    <a:lnTo>
                      <a:pt x="248" y="498"/>
                    </a:lnTo>
                    <a:lnTo>
                      <a:pt x="252" y="506"/>
                    </a:lnTo>
                    <a:lnTo>
                      <a:pt x="254" y="514"/>
                    </a:lnTo>
                    <a:lnTo>
                      <a:pt x="254" y="518"/>
                    </a:lnTo>
                    <a:lnTo>
                      <a:pt x="236" y="518"/>
                    </a:lnTo>
                    <a:lnTo>
                      <a:pt x="228" y="526"/>
                    </a:lnTo>
                    <a:lnTo>
                      <a:pt x="228" y="534"/>
                    </a:lnTo>
                    <a:lnTo>
                      <a:pt x="242" y="536"/>
                    </a:lnTo>
                    <a:lnTo>
                      <a:pt x="232" y="542"/>
                    </a:lnTo>
                    <a:lnTo>
                      <a:pt x="222" y="546"/>
                    </a:lnTo>
                    <a:lnTo>
                      <a:pt x="230" y="556"/>
                    </a:lnTo>
                    <a:lnTo>
                      <a:pt x="222" y="558"/>
                    </a:lnTo>
                    <a:lnTo>
                      <a:pt x="222" y="570"/>
                    </a:lnTo>
                    <a:lnTo>
                      <a:pt x="208" y="572"/>
                    </a:lnTo>
                    <a:lnTo>
                      <a:pt x="212" y="576"/>
                    </a:lnTo>
                    <a:lnTo>
                      <a:pt x="216" y="580"/>
                    </a:lnTo>
                    <a:lnTo>
                      <a:pt x="222" y="584"/>
                    </a:lnTo>
                    <a:lnTo>
                      <a:pt x="234" y="586"/>
                    </a:lnTo>
                    <a:lnTo>
                      <a:pt x="258" y="604"/>
                    </a:lnTo>
                    <a:lnTo>
                      <a:pt x="268" y="604"/>
                    </a:lnTo>
                    <a:lnTo>
                      <a:pt x="280" y="604"/>
                    </a:lnTo>
                    <a:lnTo>
                      <a:pt x="292" y="608"/>
                    </a:lnTo>
                    <a:lnTo>
                      <a:pt x="306" y="610"/>
                    </a:lnTo>
                    <a:lnTo>
                      <a:pt x="316" y="612"/>
                    </a:lnTo>
                    <a:lnTo>
                      <a:pt x="328" y="620"/>
                    </a:lnTo>
                    <a:lnTo>
                      <a:pt x="342" y="620"/>
                    </a:lnTo>
                    <a:lnTo>
                      <a:pt x="360" y="626"/>
                    </a:lnTo>
                    <a:lnTo>
                      <a:pt x="364" y="634"/>
                    </a:lnTo>
                    <a:lnTo>
                      <a:pt x="374" y="636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8" y="644"/>
                    </a:lnTo>
                    <a:lnTo>
                      <a:pt x="388" y="648"/>
                    </a:lnTo>
                    <a:lnTo>
                      <a:pt x="390" y="650"/>
                    </a:lnTo>
                    <a:lnTo>
                      <a:pt x="398" y="650"/>
                    </a:lnTo>
                    <a:lnTo>
                      <a:pt x="404" y="644"/>
                    </a:lnTo>
                    <a:lnTo>
                      <a:pt x="408" y="642"/>
                    </a:lnTo>
                    <a:lnTo>
                      <a:pt x="396" y="622"/>
                    </a:lnTo>
                    <a:lnTo>
                      <a:pt x="390" y="612"/>
                    </a:lnTo>
                    <a:lnTo>
                      <a:pt x="384" y="600"/>
                    </a:lnTo>
                    <a:lnTo>
                      <a:pt x="376" y="592"/>
                    </a:lnTo>
                    <a:lnTo>
                      <a:pt x="370" y="590"/>
                    </a:lnTo>
                    <a:lnTo>
                      <a:pt x="370" y="582"/>
                    </a:lnTo>
                    <a:lnTo>
                      <a:pt x="376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6" y="562"/>
                    </a:lnTo>
                    <a:lnTo>
                      <a:pt x="394" y="556"/>
                    </a:lnTo>
                    <a:lnTo>
                      <a:pt x="402" y="548"/>
                    </a:lnTo>
                    <a:lnTo>
                      <a:pt x="398" y="542"/>
                    </a:lnTo>
                    <a:lnTo>
                      <a:pt x="392" y="534"/>
                    </a:lnTo>
                    <a:lnTo>
                      <a:pt x="384" y="520"/>
                    </a:lnTo>
                    <a:lnTo>
                      <a:pt x="368" y="520"/>
                    </a:lnTo>
                    <a:lnTo>
                      <a:pt x="368" y="510"/>
                    </a:lnTo>
                    <a:lnTo>
                      <a:pt x="362" y="512"/>
                    </a:lnTo>
                    <a:lnTo>
                      <a:pt x="358" y="512"/>
                    </a:lnTo>
                    <a:lnTo>
                      <a:pt x="358" y="510"/>
                    </a:lnTo>
                    <a:lnTo>
                      <a:pt x="358" y="508"/>
                    </a:lnTo>
                    <a:lnTo>
                      <a:pt x="358" y="496"/>
                    </a:lnTo>
                    <a:lnTo>
                      <a:pt x="358" y="494"/>
                    </a:lnTo>
                    <a:lnTo>
                      <a:pt x="358" y="478"/>
                    </a:lnTo>
                    <a:lnTo>
                      <a:pt x="368" y="468"/>
                    </a:lnTo>
                    <a:lnTo>
                      <a:pt x="376" y="480"/>
                    </a:lnTo>
                    <a:lnTo>
                      <a:pt x="386" y="476"/>
                    </a:lnTo>
                    <a:lnTo>
                      <a:pt x="384" y="462"/>
                    </a:lnTo>
                    <a:lnTo>
                      <a:pt x="408" y="442"/>
                    </a:lnTo>
                    <a:lnTo>
                      <a:pt x="432" y="446"/>
                    </a:lnTo>
                    <a:lnTo>
                      <a:pt x="450" y="452"/>
                    </a:lnTo>
                    <a:lnTo>
                      <a:pt x="466" y="464"/>
                    </a:lnTo>
                    <a:lnTo>
                      <a:pt x="476" y="462"/>
                    </a:lnTo>
                    <a:lnTo>
                      <a:pt x="488" y="466"/>
                    </a:lnTo>
                    <a:lnTo>
                      <a:pt x="494" y="458"/>
                    </a:lnTo>
                    <a:lnTo>
                      <a:pt x="528" y="458"/>
                    </a:lnTo>
                    <a:lnTo>
                      <a:pt x="540" y="466"/>
                    </a:lnTo>
                    <a:lnTo>
                      <a:pt x="574" y="464"/>
                    </a:lnTo>
                    <a:lnTo>
                      <a:pt x="574" y="452"/>
                    </a:lnTo>
                    <a:lnTo>
                      <a:pt x="550" y="442"/>
                    </a:lnTo>
                    <a:lnTo>
                      <a:pt x="556" y="434"/>
                    </a:lnTo>
                    <a:lnTo>
                      <a:pt x="556" y="422"/>
                    </a:lnTo>
                    <a:lnTo>
                      <a:pt x="572" y="420"/>
                    </a:lnTo>
                    <a:lnTo>
                      <a:pt x="558" y="414"/>
                    </a:lnTo>
                    <a:lnTo>
                      <a:pt x="552" y="400"/>
                    </a:lnTo>
                    <a:lnTo>
                      <a:pt x="574" y="400"/>
                    </a:lnTo>
                    <a:lnTo>
                      <a:pt x="648" y="386"/>
                    </a:lnTo>
                    <a:lnTo>
                      <a:pt x="658" y="374"/>
                    </a:lnTo>
                    <a:lnTo>
                      <a:pt x="688" y="378"/>
                    </a:lnTo>
                    <a:lnTo>
                      <a:pt x="700" y="398"/>
                    </a:lnTo>
                    <a:lnTo>
                      <a:pt x="736" y="402"/>
                    </a:lnTo>
                    <a:lnTo>
                      <a:pt x="736" y="410"/>
                    </a:lnTo>
                    <a:lnTo>
                      <a:pt x="754" y="410"/>
                    </a:lnTo>
                    <a:lnTo>
                      <a:pt x="772" y="394"/>
                    </a:lnTo>
                    <a:lnTo>
                      <a:pt x="782" y="394"/>
                    </a:lnTo>
                    <a:lnTo>
                      <a:pt x="782" y="402"/>
                    </a:lnTo>
                    <a:lnTo>
                      <a:pt x="800" y="412"/>
                    </a:lnTo>
                    <a:lnTo>
                      <a:pt x="856" y="462"/>
                    </a:lnTo>
                    <a:lnTo>
                      <a:pt x="864" y="464"/>
                    </a:lnTo>
                    <a:lnTo>
                      <a:pt x="864" y="454"/>
                    </a:lnTo>
                    <a:lnTo>
                      <a:pt x="876" y="456"/>
                    </a:lnTo>
                    <a:lnTo>
                      <a:pt x="878" y="464"/>
                    </a:lnTo>
                    <a:lnTo>
                      <a:pt x="898" y="468"/>
                    </a:lnTo>
                    <a:lnTo>
                      <a:pt x="906" y="458"/>
                    </a:lnTo>
                    <a:lnTo>
                      <a:pt x="948" y="486"/>
                    </a:lnTo>
                    <a:lnTo>
                      <a:pt x="970" y="49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34" name="Freeform 168"/>
              <p:cNvSpPr>
                <a:spLocks noChangeAspect="1"/>
              </p:cNvSpPr>
              <p:nvPr/>
            </p:nvSpPr>
            <p:spPr bwMode="auto">
              <a:xfrm>
                <a:off x="2969" y="1704"/>
                <a:ext cx="42" cy="18"/>
              </a:xfrm>
              <a:custGeom>
                <a:avLst/>
                <a:gdLst>
                  <a:gd name="T0" fmla="*/ 40 w 42"/>
                  <a:gd name="T1" fmla="*/ 18 h 18"/>
                  <a:gd name="T2" fmla="*/ 42 w 42"/>
                  <a:gd name="T3" fmla="*/ 6 h 18"/>
                  <a:gd name="T4" fmla="*/ 36 w 42"/>
                  <a:gd name="T5" fmla="*/ 4 h 18"/>
                  <a:gd name="T6" fmla="*/ 30 w 42"/>
                  <a:gd name="T7" fmla="*/ 2 h 18"/>
                  <a:gd name="T8" fmla="*/ 22 w 42"/>
                  <a:gd name="T9" fmla="*/ 2 h 18"/>
                  <a:gd name="T10" fmla="*/ 14 w 42"/>
                  <a:gd name="T11" fmla="*/ 0 h 18"/>
                  <a:gd name="T12" fmla="*/ 12 w 42"/>
                  <a:gd name="T13" fmla="*/ 8 h 18"/>
                  <a:gd name="T14" fmla="*/ 8 w 42"/>
                  <a:gd name="T15" fmla="*/ 8 h 18"/>
                  <a:gd name="T16" fmla="*/ 4 w 42"/>
                  <a:gd name="T17" fmla="*/ 10 h 18"/>
                  <a:gd name="T18" fmla="*/ 2 w 42"/>
                  <a:gd name="T19" fmla="*/ 14 h 18"/>
                  <a:gd name="T20" fmla="*/ 0 w 42"/>
                  <a:gd name="T21" fmla="*/ 18 h 18"/>
                  <a:gd name="T22" fmla="*/ 40 w 42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18"/>
                  <a:gd name="T38" fmla="*/ 42 w 42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18">
                    <a:moveTo>
                      <a:pt x="40" y="18"/>
                    </a:moveTo>
                    <a:lnTo>
                      <a:pt x="42" y="6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226" name="Freeform 169"/>
            <p:cNvSpPr>
              <a:spLocks noChangeAspect="1"/>
            </p:cNvSpPr>
            <p:nvPr/>
          </p:nvSpPr>
          <p:spPr bwMode="auto">
            <a:xfrm>
              <a:off x="2385" y="1666"/>
              <a:ext cx="45" cy="103"/>
            </a:xfrm>
            <a:custGeom>
              <a:avLst/>
              <a:gdLst>
                <a:gd name="T0" fmla="*/ 52 w 44"/>
                <a:gd name="T1" fmla="*/ 1023 h 94"/>
                <a:gd name="T2" fmla="*/ 18 w 44"/>
                <a:gd name="T3" fmla="*/ 1023 h 94"/>
                <a:gd name="T4" fmla="*/ 14 w 44"/>
                <a:gd name="T5" fmla="*/ 1023 h 94"/>
                <a:gd name="T6" fmla="*/ 10 w 44"/>
                <a:gd name="T7" fmla="*/ 1023 h 94"/>
                <a:gd name="T8" fmla="*/ 8 w 44"/>
                <a:gd name="T9" fmla="*/ 855 h 94"/>
                <a:gd name="T10" fmla="*/ 10 w 44"/>
                <a:gd name="T11" fmla="*/ 757 h 94"/>
                <a:gd name="T12" fmla="*/ 8 w 44"/>
                <a:gd name="T13" fmla="*/ 736 h 94"/>
                <a:gd name="T14" fmla="*/ 4 w 44"/>
                <a:gd name="T15" fmla="*/ 711 h 94"/>
                <a:gd name="T16" fmla="*/ 0 w 44"/>
                <a:gd name="T17" fmla="*/ 691 h 94"/>
                <a:gd name="T18" fmla="*/ 0 w 44"/>
                <a:gd name="T19" fmla="*/ 649 h 94"/>
                <a:gd name="T20" fmla="*/ 0 w 44"/>
                <a:gd name="T21" fmla="*/ 582 h 94"/>
                <a:gd name="T22" fmla="*/ 2 w 44"/>
                <a:gd name="T23" fmla="*/ 540 h 94"/>
                <a:gd name="T24" fmla="*/ 6 w 44"/>
                <a:gd name="T25" fmla="*/ 438 h 94"/>
                <a:gd name="T26" fmla="*/ 12 w 44"/>
                <a:gd name="T27" fmla="*/ 342 h 94"/>
                <a:gd name="T28" fmla="*/ 14 w 44"/>
                <a:gd name="T29" fmla="*/ 281 h 94"/>
                <a:gd name="T30" fmla="*/ 14 w 44"/>
                <a:gd name="T31" fmla="*/ 234 h 94"/>
                <a:gd name="T32" fmla="*/ 14 w 44"/>
                <a:gd name="T33" fmla="*/ 195 h 94"/>
                <a:gd name="T34" fmla="*/ 12 w 44"/>
                <a:gd name="T35" fmla="*/ 178 h 94"/>
                <a:gd name="T36" fmla="*/ 10 w 44"/>
                <a:gd name="T37" fmla="*/ 148 h 94"/>
                <a:gd name="T38" fmla="*/ 10 w 44"/>
                <a:gd name="T39" fmla="*/ 123 h 94"/>
                <a:gd name="T40" fmla="*/ 10 w 44"/>
                <a:gd name="T41" fmla="*/ 4 h 94"/>
                <a:gd name="T42" fmla="*/ 12 w 44"/>
                <a:gd name="T43" fmla="*/ 0 h 94"/>
                <a:gd name="T44" fmla="*/ 18 w 44"/>
                <a:gd name="T45" fmla="*/ 2 h 94"/>
                <a:gd name="T46" fmla="*/ 50 w 44"/>
                <a:gd name="T47" fmla="*/ 4 h 94"/>
                <a:gd name="T48" fmla="*/ 66 w 44"/>
                <a:gd name="T49" fmla="*/ 4 h 94"/>
                <a:gd name="T50" fmla="*/ 70 w 44"/>
                <a:gd name="T51" fmla="*/ 85 h 94"/>
                <a:gd name="T52" fmla="*/ 74 w 44"/>
                <a:gd name="T53" fmla="*/ 123 h 94"/>
                <a:gd name="T54" fmla="*/ 70 w 44"/>
                <a:gd name="T55" fmla="*/ 256 h 94"/>
                <a:gd name="T56" fmla="*/ 62 w 44"/>
                <a:gd name="T57" fmla="*/ 369 h 94"/>
                <a:gd name="T58" fmla="*/ 58 w 44"/>
                <a:gd name="T59" fmla="*/ 450 h 94"/>
                <a:gd name="T60" fmla="*/ 56 w 44"/>
                <a:gd name="T61" fmla="*/ 559 h 94"/>
                <a:gd name="T62" fmla="*/ 58 w 44"/>
                <a:gd name="T63" fmla="*/ 593 h 94"/>
                <a:gd name="T64" fmla="*/ 58 w 44"/>
                <a:gd name="T65" fmla="*/ 672 h 94"/>
                <a:gd name="T66" fmla="*/ 58 w 44"/>
                <a:gd name="T67" fmla="*/ 736 h 94"/>
                <a:gd name="T68" fmla="*/ 56 w 44"/>
                <a:gd name="T69" fmla="*/ 779 h 94"/>
                <a:gd name="T70" fmla="*/ 58 w 44"/>
                <a:gd name="T71" fmla="*/ 792 h 94"/>
                <a:gd name="T72" fmla="*/ 60 w 44"/>
                <a:gd name="T73" fmla="*/ 839 h 94"/>
                <a:gd name="T74" fmla="*/ 58 w 44"/>
                <a:gd name="T75" fmla="*/ 883 h 94"/>
                <a:gd name="T76" fmla="*/ 56 w 44"/>
                <a:gd name="T77" fmla="*/ 908 h 94"/>
                <a:gd name="T78" fmla="*/ 54 w 44"/>
                <a:gd name="T79" fmla="*/ 937 h 94"/>
                <a:gd name="T80" fmla="*/ 54 w 44"/>
                <a:gd name="T81" fmla="*/ 995 h 94"/>
                <a:gd name="T82" fmla="*/ 52 w 44"/>
                <a:gd name="T83" fmla="*/ 1023 h 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94"/>
                <a:gd name="T128" fmla="*/ 44 w 44"/>
                <a:gd name="T129" fmla="*/ 94 h 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94">
                  <a:moveTo>
                    <a:pt x="26" y="94"/>
                  </a:moveTo>
                  <a:lnTo>
                    <a:pt x="18" y="94"/>
                  </a:lnTo>
                  <a:lnTo>
                    <a:pt x="14" y="94"/>
                  </a:lnTo>
                  <a:lnTo>
                    <a:pt x="10" y="94"/>
                  </a:lnTo>
                  <a:lnTo>
                    <a:pt x="8" y="80"/>
                  </a:lnTo>
                  <a:lnTo>
                    <a:pt x="10" y="70"/>
                  </a:lnTo>
                  <a:lnTo>
                    <a:pt x="8" y="68"/>
                  </a:lnTo>
                  <a:lnTo>
                    <a:pt x="4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4" y="4"/>
                  </a:lnTo>
                  <a:lnTo>
                    <a:pt x="40" y="4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2" y="24"/>
                  </a:lnTo>
                  <a:lnTo>
                    <a:pt x="36" y="34"/>
                  </a:lnTo>
                  <a:lnTo>
                    <a:pt x="32" y="42"/>
                  </a:lnTo>
                  <a:lnTo>
                    <a:pt x="30" y="52"/>
                  </a:lnTo>
                  <a:lnTo>
                    <a:pt x="32" y="56"/>
                  </a:lnTo>
                  <a:lnTo>
                    <a:pt x="32" y="62"/>
                  </a:lnTo>
                  <a:lnTo>
                    <a:pt x="32" y="68"/>
                  </a:lnTo>
                  <a:lnTo>
                    <a:pt x="30" y="72"/>
                  </a:lnTo>
                  <a:lnTo>
                    <a:pt x="32" y="74"/>
                  </a:lnTo>
                  <a:lnTo>
                    <a:pt x="34" y="78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27" name="Freeform 170"/>
            <p:cNvSpPr>
              <a:spLocks noChangeAspect="1"/>
            </p:cNvSpPr>
            <p:nvPr/>
          </p:nvSpPr>
          <p:spPr bwMode="auto">
            <a:xfrm>
              <a:off x="2570" y="1471"/>
              <a:ext cx="59" cy="39"/>
            </a:xfrm>
            <a:custGeom>
              <a:avLst/>
              <a:gdLst>
                <a:gd name="T0" fmla="*/ 76 w 58"/>
                <a:gd name="T1" fmla="*/ 287 h 36"/>
                <a:gd name="T2" fmla="*/ 74 w 58"/>
                <a:gd name="T3" fmla="*/ 287 h 36"/>
                <a:gd name="T4" fmla="*/ 74 w 58"/>
                <a:gd name="T5" fmla="*/ 271 h 36"/>
                <a:gd name="T6" fmla="*/ 74 w 58"/>
                <a:gd name="T7" fmla="*/ 236 h 36"/>
                <a:gd name="T8" fmla="*/ 76 w 58"/>
                <a:gd name="T9" fmla="*/ 201 h 36"/>
                <a:gd name="T10" fmla="*/ 78 w 58"/>
                <a:gd name="T11" fmla="*/ 186 h 36"/>
                <a:gd name="T12" fmla="*/ 82 w 58"/>
                <a:gd name="T13" fmla="*/ 172 h 36"/>
                <a:gd name="T14" fmla="*/ 84 w 58"/>
                <a:gd name="T15" fmla="*/ 147 h 36"/>
                <a:gd name="T16" fmla="*/ 82 w 58"/>
                <a:gd name="T17" fmla="*/ 107 h 36"/>
                <a:gd name="T18" fmla="*/ 80 w 58"/>
                <a:gd name="T19" fmla="*/ 91 h 36"/>
                <a:gd name="T20" fmla="*/ 74 w 58"/>
                <a:gd name="T21" fmla="*/ 6 h 36"/>
                <a:gd name="T22" fmla="*/ 58 w 58"/>
                <a:gd name="T23" fmla="*/ 0 h 36"/>
                <a:gd name="T24" fmla="*/ 18 w 58"/>
                <a:gd name="T25" fmla="*/ 4 h 36"/>
                <a:gd name="T26" fmla="*/ 14 w 58"/>
                <a:gd name="T27" fmla="*/ 2 h 36"/>
                <a:gd name="T28" fmla="*/ 12 w 58"/>
                <a:gd name="T29" fmla="*/ 0 h 36"/>
                <a:gd name="T30" fmla="*/ 0 w 58"/>
                <a:gd name="T31" fmla="*/ 6 h 36"/>
                <a:gd name="T32" fmla="*/ 4 w 58"/>
                <a:gd name="T33" fmla="*/ 78 h 36"/>
                <a:gd name="T34" fmla="*/ 10 w 58"/>
                <a:gd name="T35" fmla="*/ 126 h 36"/>
                <a:gd name="T36" fmla="*/ 16 w 58"/>
                <a:gd name="T37" fmla="*/ 147 h 36"/>
                <a:gd name="T38" fmla="*/ 24 w 58"/>
                <a:gd name="T39" fmla="*/ 159 h 36"/>
                <a:gd name="T40" fmla="*/ 24 w 58"/>
                <a:gd name="T41" fmla="*/ 186 h 36"/>
                <a:gd name="T42" fmla="*/ 26 w 58"/>
                <a:gd name="T43" fmla="*/ 201 h 36"/>
                <a:gd name="T44" fmla="*/ 56 w 58"/>
                <a:gd name="T45" fmla="*/ 218 h 36"/>
                <a:gd name="T46" fmla="*/ 62 w 58"/>
                <a:gd name="T47" fmla="*/ 218 h 36"/>
                <a:gd name="T48" fmla="*/ 62 w 58"/>
                <a:gd name="T49" fmla="*/ 236 h 36"/>
                <a:gd name="T50" fmla="*/ 64 w 58"/>
                <a:gd name="T51" fmla="*/ 236 h 36"/>
                <a:gd name="T52" fmla="*/ 66 w 58"/>
                <a:gd name="T53" fmla="*/ 271 h 36"/>
                <a:gd name="T54" fmla="*/ 68 w 58"/>
                <a:gd name="T55" fmla="*/ 287 h 36"/>
                <a:gd name="T56" fmla="*/ 76 w 58"/>
                <a:gd name="T57" fmla="*/ 287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36"/>
                <a:gd name="T89" fmla="*/ 58 w 58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36">
                  <a:moveTo>
                    <a:pt x="50" y="36"/>
                  </a:moveTo>
                  <a:lnTo>
                    <a:pt x="48" y="36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6" y="22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6" y="18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4"/>
                  </a:lnTo>
                  <a:lnTo>
                    <a:pt x="42" y="36"/>
                  </a:lnTo>
                  <a:lnTo>
                    <a:pt x="50" y="3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28" name="Freeform 171"/>
            <p:cNvSpPr>
              <a:spLocks noChangeAspect="1"/>
            </p:cNvSpPr>
            <p:nvPr/>
          </p:nvSpPr>
          <p:spPr bwMode="auto">
            <a:xfrm>
              <a:off x="2581" y="1423"/>
              <a:ext cx="55" cy="56"/>
            </a:xfrm>
            <a:custGeom>
              <a:avLst/>
              <a:gdLst>
                <a:gd name="T0" fmla="*/ 80 w 54"/>
                <a:gd name="T1" fmla="*/ 0 h 52"/>
                <a:gd name="T2" fmla="*/ 80 w 54"/>
                <a:gd name="T3" fmla="*/ 67 h 52"/>
                <a:gd name="T4" fmla="*/ 78 w 54"/>
                <a:gd name="T5" fmla="*/ 121 h 52"/>
                <a:gd name="T6" fmla="*/ 78 w 54"/>
                <a:gd name="T7" fmla="*/ 163 h 52"/>
                <a:gd name="T8" fmla="*/ 80 w 54"/>
                <a:gd name="T9" fmla="*/ 163 h 52"/>
                <a:gd name="T10" fmla="*/ 76 w 54"/>
                <a:gd name="T11" fmla="*/ 221 h 52"/>
                <a:gd name="T12" fmla="*/ 72 w 54"/>
                <a:gd name="T13" fmla="*/ 244 h 52"/>
                <a:gd name="T14" fmla="*/ 70 w 54"/>
                <a:gd name="T15" fmla="*/ 276 h 52"/>
                <a:gd name="T16" fmla="*/ 68 w 54"/>
                <a:gd name="T17" fmla="*/ 320 h 52"/>
                <a:gd name="T18" fmla="*/ 66 w 54"/>
                <a:gd name="T19" fmla="*/ 345 h 52"/>
                <a:gd name="T20" fmla="*/ 64 w 54"/>
                <a:gd name="T21" fmla="*/ 353 h 52"/>
                <a:gd name="T22" fmla="*/ 56 w 54"/>
                <a:gd name="T23" fmla="*/ 320 h 52"/>
                <a:gd name="T24" fmla="*/ 20 w 54"/>
                <a:gd name="T25" fmla="*/ 304 h 52"/>
                <a:gd name="T26" fmla="*/ 6 w 54"/>
                <a:gd name="T27" fmla="*/ 328 h 52"/>
                <a:gd name="T28" fmla="*/ 2 w 54"/>
                <a:gd name="T29" fmla="*/ 320 h 52"/>
                <a:gd name="T30" fmla="*/ 0 w 54"/>
                <a:gd name="T31" fmla="*/ 304 h 52"/>
                <a:gd name="T32" fmla="*/ 10 w 54"/>
                <a:gd name="T33" fmla="*/ 262 h 52"/>
                <a:gd name="T34" fmla="*/ 14 w 54"/>
                <a:gd name="T35" fmla="*/ 221 h 52"/>
                <a:gd name="T36" fmla="*/ 18 w 54"/>
                <a:gd name="T37" fmla="*/ 163 h 52"/>
                <a:gd name="T38" fmla="*/ 22 w 54"/>
                <a:gd name="T39" fmla="*/ 121 h 52"/>
                <a:gd name="T40" fmla="*/ 24 w 54"/>
                <a:gd name="T41" fmla="*/ 90 h 52"/>
                <a:gd name="T42" fmla="*/ 56 w 54"/>
                <a:gd name="T43" fmla="*/ 90 h 52"/>
                <a:gd name="T44" fmla="*/ 58 w 54"/>
                <a:gd name="T45" fmla="*/ 58 h 52"/>
                <a:gd name="T46" fmla="*/ 66 w 54"/>
                <a:gd name="T47" fmla="*/ 4 h 52"/>
                <a:gd name="T48" fmla="*/ 72 w 54"/>
                <a:gd name="T49" fmla="*/ 2 h 52"/>
                <a:gd name="T50" fmla="*/ 80 w 54"/>
                <a:gd name="T51" fmla="*/ 0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4"/>
                <a:gd name="T79" fmla="*/ 0 h 52"/>
                <a:gd name="T80" fmla="*/ 54 w 54"/>
                <a:gd name="T81" fmla="*/ 52 h 5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4" h="52">
                  <a:moveTo>
                    <a:pt x="54" y="0"/>
                  </a:moveTo>
                  <a:lnTo>
                    <a:pt x="54" y="10"/>
                  </a:lnTo>
                  <a:lnTo>
                    <a:pt x="52" y="18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0" y="32"/>
                  </a:lnTo>
                  <a:lnTo>
                    <a:pt x="46" y="36"/>
                  </a:lnTo>
                  <a:lnTo>
                    <a:pt x="44" y="40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0" y="46"/>
                  </a:lnTo>
                  <a:lnTo>
                    <a:pt x="20" y="44"/>
                  </a:lnTo>
                  <a:lnTo>
                    <a:pt x="6" y="48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10" y="38"/>
                  </a:lnTo>
                  <a:lnTo>
                    <a:pt x="14" y="32"/>
                  </a:lnTo>
                  <a:lnTo>
                    <a:pt x="18" y="24"/>
                  </a:lnTo>
                  <a:lnTo>
                    <a:pt x="22" y="18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29" name="Freeform 172"/>
            <p:cNvSpPr>
              <a:spLocks noChangeAspect="1"/>
            </p:cNvSpPr>
            <p:nvPr/>
          </p:nvSpPr>
          <p:spPr bwMode="auto">
            <a:xfrm>
              <a:off x="2653" y="1340"/>
              <a:ext cx="34" cy="61"/>
            </a:xfrm>
            <a:custGeom>
              <a:avLst/>
              <a:gdLst>
                <a:gd name="T0" fmla="*/ 24 w 34"/>
                <a:gd name="T1" fmla="*/ 517 h 56"/>
                <a:gd name="T2" fmla="*/ 10 w 34"/>
                <a:gd name="T3" fmla="*/ 517 h 56"/>
                <a:gd name="T4" fmla="*/ 12 w 34"/>
                <a:gd name="T5" fmla="*/ 517 h 56"/>
                <a:gd name="T6" fmla="*/ 14 w 34"/>
                <a:gd name="T7" fmla="*/ 497 h 56"/>
                <a:gd name="T8" fmla="*/ 6 w 34"/>
                <a:gd name="T9" fmla="*/ 497 h 56"/>
                <a:gd name="T10" fmla="*/ 6 w 34"/>
                <a:gd name="T11" fmla="*/ 419 h 56"/>
                <a:gd name="T12" fmla="*/ 4 w 34"/>
                <a:gd name="T13" fmla="*/ 376 h 56"/>
                <a:gd name="T14" fmla="*/ 2 w 34"/>
                <a:gd name="T15" fmla="*/ 317 h 56"/>
                <a:gd name="T16" fmla="*/ 0 w 34"/>
                <a:gd name="T17" fmla="*/ 267 h 56"/>
                <a:gd name="T18" fmla="*/ 2 w 34"/>
                <a:gd name="T19" fmla="*/ 225 h 56"/>
                <a:gd name="T20" fmla="*/ 4 w 34"/>
                <a:gd name="T21" fmla="*/ 190 h 56"/>
                <a:gd name="T22" fmla="*/ 14 w 34"/>
                <a:gd name="T23" fmla="*/ 106 h 56"/>
                <a:gd name="T24" fmla="*/ 30 w 34"/>
                <a:gd name="T25" fmla="*/ 0 h 56"/>
                <a:gd name="T26" fmla="*/ 30 w 34"/>
                <a:gd name="T27" fmla="*/ 125 h 56"/>
                <a:gd name="T28" fmla="*/ 28 w 34"/>
                <a:gd name="T29" fmla="*/ 174 h 56"/>
                <a:gd name="T30" fmla="*/ 30 w 34"/>
                <a:gd name="T31" fmla="*/ 190 h 56"/>
                <a:gd name="T32" fmla="*/ 34 w 34"/>
                <a:gd name="T33" fmla="*/ 207 h 56"/>
                <a:gd name="T34" fmla="*/ 32 w 34"/>
                <a:gd name="T35" fmla="*/ 245 h 56"/>
                <a:gd name="T36" fmla="*/ 30 w 34"/>
                <a:gd name="T37" fmla="*/ 273 h 56"/>
                <a:gd name="T38" fmla="*/ 28 w 34"/>
                <a:gd name="T39" fmla="*/ 273 h 56"/>
                <a:gd name="T40" fmla="*/ 24 w 34"/>
                <a:gd name="T41" fmla="*/ 293 h 56"/>
                <a:gd name="T42" fmla="*/ 26 w 34"/>
                <a:gd name="T43" fmla="*/ 347 h 56"/>
                <a:gd name="T44" fmla="*/ 30 w 34"/>
                <a:gd name="T45" fmla="*/ 410 h 56"/>
                <a:gd name="T46" fmla="*/ 24 w 34"/>
                <a:gd name="T47" fmla="*/ 410 h 56"/>
                <a:gd name="T48" fmla="*/ 24 w 34"/>
                <a:gd name="T49" fmla="*/ 517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56"/>
                <a:gd name="T77" fmla="*/ 34 w 34"/>
                <a:gd name="T78" fmla="*/ 56 h 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56">
                  <a:moveTo>
                    <a:pt x="24" y="56"/>
                  </a:moveTo>
                  <a:lnTo>
                    <a:pt x="10" y="56"/>
                  </a:lnTo>
                  <a:lnTo>
                    <a:pt x="12" y="56"/>
                  </a:lnTo>
                  <a:lnTo>
                    <a:pt x="14" y="54"/>
                  </a:lnTo>
                  <a:lnTo>
                    <a:pt x="6" y="54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14" y="12"/>
                  </a:lnTo>
                  <a:lnTo>
                    <a:pt x="30" y="0"/>
                  </a:lnTo>
                  <a:lnTo>
                    <a:pt x="30" y="14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4" y="22"/>
                  </a:lnTo>
                  <a:lnTo>
                    <a:pt x="32" y="26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4" y="32"/>
                  </a:lnTo>
                  <a:lnTo>
                    <a:pt x="26" y="38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0" name="Freeform 173"/>
            <p:cNvSpPr>
              <a:spLocks noChangeAspect="1"/>
            </p:cNvSpPr>
            <p:nvPr/>
          </p:nvSpPr>
          <p:spPr bwMode="auto">
            <a:xfrm>
              <a:off x="2627" y="1548"/>
              <a:ext cx="68" cy="36"/>
            </a:xfrm>
            <a:custGeom>
              <a:avLst/>
              <a:gdLst>
                <a:gd name="T0" fmla="*/ 117 w 66"/>
                <a:gd name="T1" fmla="*/ 99 h 32"/>
                <a:gd name="T2" fmla="*/ 105 w 66"/>
                <a:gd name="T3" fmla="*/ 2 h 32"/>
                <a:gd name="T4" fmla="*/ 78 w 66"/>
                <a:gd name="T5" fmla="*/ 0 h 32"/>
                <a:gd name="T6" fmla="*/ 58 w 66"/>
                <a:gd name="T7" fmla="*/ 0 h 32"/>
                <a:gd name="T8" fmla="*/ 44 w 66"/>
                <a:gd name="T9" fmla="*/ 2 h 32"/>
                <a:gd name="T10" fmla="*/ 46 w 66"/>
                <a:gd name="T11" fmla="*/ 2 h 32"/>
                <a:gd name="T12" fmla="*/ 46 w 66"/>
                <a:gd name="T13" fmla="*/ 0 h 32"/>
                <a:gd name="T14" fmla="*/ 44 w 66"/>
                <a:gd name="T15" fmla="*/ 2 h 32"/>
                <a:gd name="T16" fmla="*/ 16 w 66"/>
                <a:gd name="T17" fmla="*/ 99 h 32"/>
                <a:gd name="T18" fmla="*/ 14 w 66"/>
                <a:gd name="T19" fmla="*/ 159 h 32"/>
                <a:gd name="T20" fmla="*/ 10 w 66"/>
                <a:gd name="T21" fmla="*/ 201 h 32"/>
                <a:gd name="T22" fmla="*/ 6 w 66"/>
                <a:gd name="T23" fmla="*/ 287 h 32"/>
                <a:gd name="T24" fmla="*/ 0 w 66"/>
                <a:gd name="T25" fmla="*/ 459 h 32"/>
                <a:gd name="T26" fmla="*/ 0 w 66"/>
                <a:gd name="T27" fmla="*/ 651 h 32"/>
                <a:gd name="T28" fmla="*/ 4 w 66"/>
                <a:gd name="T29" fmla="*/ 651 h 32"/>
                <a:gd name="T30" fmla="*/ 4 w 66"/>
                <a:gd name="T31" fmla="*/ 580 h 32"/>
                <a:gd name="T32" fmla="*/ 6 w 66"/>
                <a:gd name="T33" fmla="*/ 515 h 32"/>
                <a:gd name="T34" fmla="*/ 10 w 66"/>
                <a:gd name="T35" fmla="*/ 550 h 32"/>
                <a:gd name="T36" fmla="*/ 12 w 66"/>
                <a:gd name="T37" fmla="*/ 515 h 32"/>
                <a:gd name="T38" fmla="*/ 12 w 66"/>
                <a:gd name="T39" fmla="*/ 669 h 32"/>
                <a:gd name="T40" fmla="*/ 58 w 66"/>
                <a:gd name="T41" fmla="*/ 669 h 32"/>
                <a:gd name="T42" fmla="*/ 62 w 66"/>
                <a:gd name="T43" fmla="*/ 651 h 32"/>
                <a:gd name="T44" fmla="*/ 66 w 66"/>
                <a:gd name="T45" fmla="*/ 580 h 32"/>
                <a:gd name="T46" fmla="*/ 70 w 66"/>
                <a:gd name="T47" fmla="*/ 550 h 32"/>
                <a:gd name="T48" fmla="*/ 82 w 66"/>
                <a:gd name="T49" fmla="*/ 651 h 32"/>
                <a:gd name="T50" fmla="*/ 93 w 66"/>
                <a:gd name="T51" fmla="*/ 669 h 32"/>
                <a:gd name="T52" fmla="*/ 105 w 66"/>
                <a:gd name="T53" fmla="*/ 669 h 32"/>
                <a:gd name="T54" fmla="*/ 105 w 66"/>
                <a:gd name="T55" fmla="*/ 550 h 32"/>
                <a:gd name="T56" fmla="*/ 114 w 66"/>
                <a:gd name="T57" fmla="*/ 515 h 32"/>
                <a:gd name="T58" fmla="*/ 125 w 66"/>
                <a:gd name="T59" fmla="*/ 459 h 32"/>
                <a:gd name="T60" fmla="*/ 141 w 66"/>
                <a:gd name="T61" fmla="*/ 408 h 32"/>
                <a:gd name="T62" fmla="*/ 141 w 66"/>
                <a:gd name="T63" fmla="*/ 287 h 32"/>
                <a:gd name="T64" fmla="*/ 133 w 66"/>
                <a:gd name="T65" fmla="*/ 287 h 32"/>
                <a:gd name="T66" fmla="*/ 125 w 66"/>
                <a:gd name="T67" fmla="*/ 254 h 32"/>
                <a:gd name="T68" fmla="*/ 117 w 66"/>
                <a:gd name="T69" fmla="*/ 159 h 32"/>
                <a:gd name="T70" fmla="*/ 117 w 66"/>
                <a:gd name="T71" fmla="*/ 99 h 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32"/>
                <a:gd name="T110" fmla="*/ 66 w 66"/>
                <a:gd name="T111" fmla="*/ 32 h 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32">
                  <a:moveTo>
                    <a:pt x="54" y="4"/>
                  </a:moveTo>
                  <a:lnTo>
                    <a:pt x="48" y="2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40" y="30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2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2" y="14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1" name="Freeform 174"/>
            <p:cNvSpPr>
              <a:spLocks noChangeAspect="1"/>
            </p:cNvSpPr>
            <p:nvPr/>
          </p:nvSpPr>
          <p:spPr bwMode="auto">
            <a:xfrm>
              <a:off x="2681" y="1521"/>
              <a:ext cx="117" cy="51"/>
            </a:xfrm>
            <a:custGeom>
              <a:avLst/>
              <a:gdLst>
                <a:gd name="T0" fmla="*/ 120 w 114"/>
                <a:gd name="T1" fmla="*/ 46 h 48"/>
                <a:gd name="T2" fmla="*/ 132 w 114"/>
                <a:gd name="T3" fmla="*/ 46 h 48"/>
                <a:gd name="T4" fmla="*/ 143 w 114"/>
                <a:gd name="T5" fmla="*/ 6 h 48"/>
                <a:gd name="T6" fmla="*/ 147 w 114"/>
                <a:gd name="T7" fmla="*/ 4 h 48"/>
                <a:gd name="T8" fmla="*/ 155 w 114"/>
                <a:gd name="T9" fmla="*/ 2 h 48"/>
                <a:gd name="T10" fmla="*/ 163 w 114"/>
                <a:gd name="T11" fmla="*/ 0 h 48"/>
                <a:gd name="T12" fmla="*/ 176 w 114"/>
                <a:gd name="T13" fmla="*/ 2 h 48"/>
                <a:gd name="T14" fmla="*/ 191 w 114"/>
                <a:gd name="T15" fmla="*/ 4 h 48"/>
                <a:gd name="T16" fmla="*/ 201 w 114"/>
                <a:gd name="T17" fmla="*/ 6 h 48"/>
                <a:gd name="T18" fmla="*/ 211 w 114"/>
                <a:gd name="T19" fmla="*/ 6 h 48"/>
                <a:gd name="T20" fmla="*/ 215 w 114"/>
                <a:gd name="T21" fmla="*/ 66 h 48"/>
                <a:gd name="T22" fmla="*/ 223 w 114"/>
                <a:gd name="T23" fmla="*/ 84 h 48"/>
                <a:gd name="T24" fmla="*/ 211 w 114"/>
                <a:gd name="T25" fmla="*/ 121 h 48"/>
                <a:gd name="T26" fmla="*/ 208 w 114"/>
                <a:gd name="T27" fmla="*/ 155 h 48"/>
                <a:gd name="T28" fmla="*/ 201 w 114"/>
                <a:gd name="T29" fmla="*/ 198 h 48"/>
                <a:gd name="T30" fmla="*/ 194 w 114"/>
                <a:gd name="T31" fmla="*/ 211 h 48"/>
                <a:gd name="T32" fmla="*/ 163 w 114"/>
                <a:gd name="T33" fmla="*/ 211 h 48"/>
                <a:gd name="T34" fmla="*/ 155 w 114"/>
                <a:gd name="T35" fmla="*/ 223 h 48"/>
                <a:gd name="T36" fmla="*/ 151 w 114"/>
                <a:gd name="T37" fmla="*/ 233 h 48"/>
                <a:gd name="T38" fmla="*/ 135 w 114"/>
                <a:gd name="T39" fmla="*/ 233 h 48"/>
                <a:gd name="T40" fmla="*/ 113 w 114"/>
                <a:gd name="T41" fmla="*/ 223 h 48"/>
                <a:gd name="T42" fmla="*/ 87 w 114"/>
                <a:gd name="T43" fmla="*/ 206 h 48"/>
                <a:gd name="T44" fmla="*/ 71 w 114"/>
                <a:gd name="T45" fmla="*/ 198 h 48"/>
                <a:gd name="T46" fmla="*/ 54 w 114"/>
                <a:gd name="T47" fmla="*/ 186 h 48"/>
                <a:gd name="T48" fmla="*/ 50 w 114"/>
                <a:gd name="T49" fmla="*/ 186 h 48"/>
                <a:gd name="T50" fmla="*/ 50 w 114"/>
                <a:gd name="T51" fmla="*/ 198 h 48"/>
                <a:gd name="T52" fmla="*/ 12 w 114"/>
                <a:gd name="T53" fmla="*/ 198 h 48"/>
                <a:gd name="T54" fmla="*/ 8 w 114"/>
                <a:gd name="T55" fmla="*/ 198 h 48"/>
                <a:gd name="T56" fmla="*/ 4 w 114"/>
                <a:gd name="T57" fmla="*/ 186 h 48"/>
                <a:gd name="T58" fmla="*/ 0 w 114"/>
                <a:gd name="T59" fmla="*/ 165 h 48"/>
                <a:gd name="T60" fmla="*/ 0 w 114"/>
                <a:gd name="T61" fmla="*/ 146 h 48"/>
                <a:gd name="T62" fmla="*/ 6 w 114"/>
                <a:gd name="T63" fmla="*/ 146 h 48"/>
                <a:gd name="T64" fmla="*/ 46 w 114"/>
                <a:gd name="T65" fmla="*/ 146 h 48"/>
                <a:gd name="T66" fmla="*/ 52 w 114"/>
                <a:gd name="T67" fmla="*/ 146 h 48"/>
                <a:gd name="T68" fmla="*/ 63 w 114"/>
                <a:gd name="T69" fmla="*/ 129 h 48"/>
                <a:gd name="T70" fmla="*/ 95 w 114"/>
                <a:gd name="T71" fmla="*/ 129 h 48"/>
                <a:gd name="T72" fmla="*/ 95 w 114"/>
                <a:gd name="T73" fmla="*/ 121 h 48"/>
                <a:gd name="T74" fmla="*/ 91 w 114"/>
                <a:gd name="T75" fmla="*/ 95 h 48"/>
                <a:gd name="T76" fmla="*/ 95 w 114"/>
                <a:gd name="T77" fmla="*/ 66 h 48"/>
                <a:gd name="T78" fmla="*/ 107 w 114"/>
                <a:gd name="T79" fmla="*/ 58 h 48"/>
                <a:gd name="T80" fmla="*/ 117 w 114"/>
                <a:gd name="T81" fmla="*/ 46 h 48"/>
                <a:gd name="T82" fmla="*/ 123 w 114"/>
                <a:gd name="T83" fmla="*/ 6 h 48"/>
                <a:gd name="T84" fmla="*/ 120 w 114"/>
                <a:gd name="T85" fmla="*/ 46 h 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4"/>
                <a:gd name="T130" fmla="*/ 0 h 48"/>
                <a:gd name="T131" fmla="*/ 114 w 114"/>
                <a:gd name="T132" fmla="*/ 48 h 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4" h="48">
                  <a:moveTo>
                    <a:pt x="60" y="8"/>
                  </a:moveTo>
                  <a:lnTo>
                    <a:pt x="68" y="8"/>
                  </a:lnTo>
                  <a:lnTo>
                    <a:pt x="74" y="6"/>
                  </a:lnTo>
                  <a:lnTo>
                    <a:pt x="76" y="4"/>
                  </a:lnTo>
                  <a:lnTo>
                    <a:pt x="80" y="2"/>
                  </a:lnTo>
                  <a:lnTo>
                    <a:pt x="84" y="0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0" y="14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106" y="32"/>
                  </a:lnTo>
                  <a:lnTo>
                    <a:pt x="102" y="40"/>
                  </a:lnTo>
                  <a:lnTo>
                    <a:pt x="98" y="44"/>
                  </a:lnTo>
                  <a:lnTo>
                    <a:pt x="84" y="44"/>
                  </a:lnTo>
                  <a:lnTo>
                    <a:pt x="80" y="46"/>
                  </a:lnTo>
                  <a:lnTo>
                    <a:pt x="78" y="48"/>
                  </a:lnTo>
                  <a:lnTo>
                    <a:pt x="70" y="48"/>
                  </a:lnTo>
                  <a:lnTo>
                    <a:pt x="56" y="46"/>
                  </a:lnTo>
                  <a:lnTo>
                    <a:pt x="46" y="42"/>
                  </a:lnTo>
                  <a:lnTo>
                    <a:pt x="38" y="40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20" y="30"/>
                  </a:lnTo>
                  <a:lnTo>
                    <a:pt x="26" y="30"/>
                  </a:lnTo>
                  <a:lnTo>
                    <a:pt x="34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2" name="Freeform 175"/>
            <p:cNvSpPr>
              <a:spLocks noChangeAspect="1"/>
            </p:cNvSpPr>
            <p:nvPr/>
          </p:nvSpPr>
          <p:spPr bwMode="auto">
            <a:xfrm>
              <a:off x="2784" y="1529"/>
              <a:ext cx="105" cy="59"/>
            </a:xfrm>
            <a:custGeom>
              <a:avLst/>
              <a:gdLst>
                <a:gd name="T0" fmla="*/ 130 w 102"/>
                <a:gd name="T1" fmla="*/ 506 h 54"/>
                <a:gd name="T2" fmla="*/ 126 w 102"/>
                <a:gd name="T3" fmla="*/ 480 h 54"/>
                <a:gd name="T4" fmla="*/ 119 w 102"/>
                <a:gd name="T5" fmla="*/ 439 h 54"/>
                <a:gd name="T6" fmla="*/ 95 w 102"/>
                <a:gd name="T7" fmla="*/ 506 h 54"/>
                <a:gd name="T8" fmla="*/ 80 w 102"/>
                <a:gd name="T9" fmla="*/ 524 h 54"/>
                <a:gd name="T10" fmla="*/ 64 w 102"/>
                <a:gd name="T11" fmla="*/ 532 h 54"/>
                <a:gd name="T12" fmla="*/ 56 w 102"/>
                <a:gd name="T13" fmla="*/ 532 h 54"/>
                <a:gd name="T14" fmla="*/ 48 w 102"/>
                <a:gd name="T15" fmla="*/ 524 h 54"/>
                <a:gd name="T16" fmla="*/ 16 w 102"/>
                <a:gd name="T17" fmla="*/ 463 h 54"/>
                <a:gd name="T18" fmla="*/ 8 w 102"/>
                <a:gd name="T19" fmla="*/ 402 h 54"/>
                <a:gd name="T20" fmla="*/ 0 w 102"/>
                <a:gd name="T21" fmla="*/ 365 h 54"/>
                <a:gd name="T22" fmla="*/ 4 w 102"/>
                <a:gd name="T23" fmla="*/ 325 h 54"/>
                <a:gd name="T24" fmla="*/ 6 w 102"/>
                <a:gd name="T25" fmla="*/ 236 h 54"/>
                <a:gd name="T26" fmla="*/ 10 w 102"/>
                <a:gd name="T27" fmla="*/ 164 h 54"/>
                <a:gd name="T28" fmla="*/ 14 w 102"/>
                <a:gd name="T29" fmla="*/ 95 h 54"/>
                <a:gd name="T30" fmla="*/ 46 w 102"/>
                <a:gd name="T31" fmla="*/ 137 h 54"/>
                <a:gd name="T32" fmla="*/ 60 w 102"/>
                <a:gd name="T33" fmla="*/ 164 h 54"/>
                <a:gd name="T34" fmla="*/ 95 w 102"/>
                <a:gd name="T35" fmla="*/ 95 h 54"/>
                <a:gd name="T36" fmla="*/ 119 w 102"/>
                <a:gd name="T37" fmla="*/ 67 h 54"/>
                <a:gd name="T38" fmla="*/ 130 w 102"/>
                <a:gd name="T39" fmla="*/ 2 h 54"/>
                <a:gd name="T40" fmla="*/ 134 w 102"/>
                <a:gd name="T41" fmla="*/ 0 h 54"/>
                <a:gd name="T42" fmla="*/ 142 w 102"/>
                <a:gd name="T43" fmla="*/ 0 h 54"/>
                <a:gd name="T44" fmla="*/ 159 w 102"/>
                <a:gd name="T45" fmla="*/ 0 h 54"/>
                <a:gd name="T46" fmla="*/ 179 w 102"/>
                <a:gd name="T47" fmla="*/ 2 h 54"/>
                <a:gd name="T48" fmla="*/ 191 w 102"/>
                <a:gd name="T49" fmla="*/ 2 h 54"/>
                <a:gd name="T50" fmla="*/ 191 w 102"/>
                <a:gd name="T51" fmla="*/ 0 h 54"/>
                <a:gd name="T52" fmla="*/ 195 w 102"/>
                <a:gd name="T53" fmla="*/ 2 h 54"/>
                <a:gd name="T54" fmla="*/ 200 w 102"/>
                <a:gd name="T55" fmla="*/ 4 h 54"/>
                <a:gd name="T56" fmla="*/ 215 w 102"/>
                <a:gd name="T57" fmla="*/ 80 h 54"/>
                <a:gd name="T58" fmla="*/ 212 w 102"/>
                <a:gd name="T59" fmla="*/ 137 h 54"/>
                <a:gd name="T60" fmla="*/ 203 w 102"/>
                <a:gd name="T61" fmla="*/ 164 h 54"/>
                <a:gd name="T62" fmla="*/ 195 w 102"/>
                <a:gd name="T63" fmla="*/ 198 h 54"/>
                <a:gd name="T64" fmla="*/ 188 w 102"/>
                <a:gd name="T65" fmla="*/ 236 h 54"/>
                <a:gd name="T66" fmla="*/ 184 w 102"/>
                <a:gd name="T67" fmla="*/ 325 h 54"/>
                <a:gd name="T68" fmla="*/ 179 w 102"/>
                <a:gd name="T69" fmla="*/ 388 h 54"/>
                <a:gd name="T70" fmla="*/ 174 w 102"/>
                <a:gd name="T71" fmla="*/ 402 h 54"/>
                <a:gd name="T72" fmla="*/ 164 w 102"/>
                <a:gd name="T73" fmla="*/ 439 h 54"/>
                <a:gd name="T74" fmla="*/ 150 w 102"/>
                <a:gd name="T75" fmla="*/ 463 h 54"/>
                <a:gd name="T76" fmla="*/ 138 w 102"/>
                <a:gd name="T77" fmla="*/ 463 h 54"/>
                <a:gd name="T78" fmla="*/ 134 w 102"/>
                <a:gd name="T79" fmla="*/ 480 h 54"/>
                <a:gd name="T80" fmla="*/ 130 w 102"/>
                <a:gd name="T81" fmla="*/ 506 h 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2"/>
                <a:gd name="T124" fmla="*/ 0 h 54"/>
                <a:gd name="T125" fmla="*/ 102 w 102"/>
                <a:gd name="T126" fmla="*/ 54 h 5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2" h="54">
                  <a:moveTo>
                    <a:pt x="62" y="50"/>
                  </a:moveTo>
                  <a:lnTo>
                    <a:pt x="60" y="48"/>
                  </a:lnTo>
                  <a:lnTo>
                    <a:pt x="56" y="44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2" y="54"/>
                  </a:lnTo>
                  <a:lnTo>
                    <a:pt x="28" y="54"/>
                  </a:lnTo>
                  <a:lnTo>
                    <a:pt x="22" y="52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6" y="24"/>
                  </a:lnTo>
                  <a:lnTo>
                    <a:pt x="10" y="16"/>
                  </a:lnTo>
                  <a:lnTo>
                    <a:pt x="14" y="10"/>
                  </a:lnTo>
                  <a:lnTo>
                    <a:pt x="20" y="14"/>
                  </a:lnTo>
                  <a:lnTo>
                    <a:pt x="30" y="16"/>
                  </a:lnTo>
                  <a:lnTo>
                    <a:pt x="46" y="10"/>
                  </a:lnTo>
                  <a:lnTo>
                    <a:pt x="56" y="6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102" y="8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88" y="24"/>
                  </a:lnTo>
                  <a:lnTo>
                    <a:pt x="86" y="32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8" y="44"/>
                  </a:lnTo>
                  <a:lnTo>
                    <a:pt x="72" y="46"/>
                  </a:lnTo>
                  <a:lnTo>
                    <a:pt x="66" y="46"/>
                  </a:lnTo>
                  <a:lnTo>
                    <a:pt x="64" y="48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3" name="Freeform 176"/>
            <p:cNvSpPr>
              <a:spLocks noChangeAspect="1"/>
            </p:cNvSpPr>
            <p:nvPr/>
          </p:nvSpPr>
          <p:spPr bwMode="auto">
            <a:xfrm>
              <a:off x="2890" y="1621"/>
              <a:ext cx="97" cy="61"/>
            </a:xfrm>
            <a:custGeom>
              <a:avLst/>
              <a:gdLst>
                <a:gd name="T0" fmla="*/ 11 w 95"/>
                <a:gd name="T1" fmla="*/ 487 h 56"/>
                <a:gd name="T2" fmla="*/ 11 w 95"/>
                <a:gd name="T3" fmla="*/ 385 h 56"/>
                <a:gd name="T4" fmla="*/ 7 w 95"/>
                <a:gd name="T5" fmla="*/ 376 h 56"/>
                <a:gd name="T6" fmla="*/ 4 w 95"/>
                <a:gd name="T7" fmla="*/ 347 h 56"/>
                <a:gd name="T8" fmla="*/ 2 w 95"/>
                <a:gd name="T9" fmla="*/ 317 h 56"/>
                <a:gd name="T10" fmla="*/ 4 w 95"/>
                <a:gd name="T11" fmla="*/ 245 h 56"/>
                <a:gd name="T12" fmla="*/ 9 w 95"/>
                <a:gd name="T13" fmla="*/ 174 h 56"/>
                <a:gd name="T14" fmla="*/ 4 w 95"/>
                <a:gd name="T15" fmla="*/ 106 h 56"/>
                <a:gd name="T16" fmla="*/ 2 w 95"/>
                <a:gd name="T17" fmla="*/ 63 h 56"/>
                <a:gd name="T18" fmla="*/ 0 w 95"/>
                <a:gd name="T19" fmla="*/ 4 h 56"/>
                <a:gd name="T20" fmla="*/ 0 w 95"/>
                <a:gd name="T21" fmla="*/ 2 h 56"/>
                <a:gd name="T22" fmla="*/ 0 w 95"/>
                <a:gd name="T23" fmla="*/ 0 h 56"/>
                <a:gd name="T24" fmla="*/ 2 w 95"/>
                <a:gd name="T25" fmla="*/ 0 h 56"/>
                <a:gd name="T26" fmla="*/ 4 w 95"/>
                <a:gd name="T27" fmla="*/ 2 h 56"/>
                <a:gd name="T28" fmla="*/ 7 w 95"/>
                <a:gd name="T29" fmla="*/ 4 h 56"/>
                <a:gd name="T30" fmla="*/ 13 w 95"/>
                <a:gd name="T31" fmla="*/ 63 h 56"/>
                <a:gd name="T32" fmla="*/ 17 w 95"/>
                <a:gd name="T33" fmla="*/ 63 h 56"/>
                <a:gd name="T34" fmla="*/ 23 w 95"/>
                <a:gd name="T35" fmla="*/ 63 h 56"/>
                <a:gd name="T36" fmla="*/ 53 w 95"/>
                <a:gd name="T37" fmla="*/ 75 h 56"/>
                <a:gd name="T38" fmla="*/ 82 w 95"/>
                <a:gd name="T39" fmla="*/ 75 h 56"/>
                <a:gd name="T40" fmla="*/ 94 w 95"/>
                <a:gd name="T41" fmla="*/ 75 h 56"/>
                <a:gd name="T42" fmla="*/ 102 w 95"/>
                <a:gd name="T43" fmla="*/ 4 h 56"/>
                <a:gd name="T44" fmla="*/ 110 w 95"/>
                <a:gd name="T45" fmla="*/ 2 h 56"/>
                <a:gd name="T46" fmla="*/ 128 w 95"/>
                <a:gd name="T47" fmla="*/ 0 h 56"/>
                <a:gd name="T48" fmla="*/ 134 w 95"/>
                <a:gd name="T49" fmla="*/ 0 h 56"/>
                <a:gd name="T50" fmla="*/ 143 w 95"/>
                <a:gd name="T51" fmla="*/ 2 h 56"/>
                <a:gd name="T52" fmla="*/ 158 w 95"/>
                <a:gd name="T53" fmla="*/ 75 h 56"/>
                <a:gd name="T54" fmla="*/ 155 w 95"/>
                <a:gd name="T55" fmla="*/ 125 h 56"/>
                <a:gd name="T56" fmla="*/ 155 w 95"/>
                <a:gd name="T57" fmla="*/ 225 h 56"/>
                <a:gd name="T58" fmla="*/ 155 w 95"/>
                <a:gd name="T59" fmla="*/ 293 h 56"/>
                <a:gd name="T60" fmla="*/ 161 w 95"/>
                <a:gd name="T61" fmla="*/ 376 h 56"/>
                <a:gd name="T62" fmla="*/ 134 w 95"/>
                <a:gd name="T63" fmla="*/ 385 h 56"/>
                <a:gd name="T64" fmla="*/ 118 w 95"/>
                <a:gd name="T65" fmla="*/ 410 h 56"/>
                <a:gd name="T66" fmla="*/ 114 w 95"/>
                <a:gd name="T67" fmla="*/ 419 h 56"/>
                <a:gd name="T68" fmla="*/ 110 w 95"/>
                <a:gd name="T69" fmla="*/ 447 h 56"/>
                <a:gd name="T70" fmla="*/ 106 w 95"/>
                <a:gd name="T71" fmla="*/ 456 h 56"/>
                <a:gd name="T72" fmla="*/ 102 w 95"/>
                <a:gd name="T73" fmla="*/ 497 h 56"/>
                <a:gd name="T74" fmla="*/ 94 w 95"/>
                <a:gd name="T75" fmla="*/ 497 h 56"/>
                <a:gd name="T76" fmla="*/ 90 w 95"/>
                <a:gd name="T77" fmla="*/ 517 h 56"/>
                <a:gd name="T78" fmla="*/ 86 w 95"/>
                <a:gd name="T79" fmla="*/ 517 h 56"/>
                <a:gd name="T80" fmla="*/ 74 w 95"/>
                <a:gd name="T81" fmla="*/ 517 h 56"/>
                <a:gd name="T82" fmla="*/ 69 w 95"/>
                <a:gd name="T83" fmla="*/ 497 h 56"/>
                <a:gd name="T84" fmla="*/ 65 w 95"/>
                <a:gd name="T85" fmla="*/ 487 h 56"/>
                <a:gd name="T86" fmla="*/ 61 w 95"/>
                <a:gd name="T87" fmla="*/ 456 h 56"/>
                <a:gd name="T88" fmla="*/ 55 w 95"/>
                <a:gd name="T89" fmla="*/ 487 h 56"/>
                <a:gd name="T90" fmla="*/ 23 w 95"/>
                <a:gd name="T91" fmla="*/ 497 h 56"/>
                <a:gd name="T92" fmla="*/ 17 w 95"/>
                <a:gd name="T93" fmla="*/ 497 h 56"/>
                <a:gd name="T94" fmla="*/ 11 w 95"/>
                <a:gd name="T95" fmla="*/ 497 h 56"/>
                <a:gd name="T96" fmla="*/ 11 w 95"/>
                <a:gd name="T97" fmla="*/ 487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5"/>
                <a:gd name="T148" fmla="*/ 0 h 56"/>
                <a:gd name="T149" fmla="*/ 95 w 95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5" h="56">
                  <a:moveTo>
                    <a:pt x="11" y="52"/>
                  </a:moveTo>
                  <a:lnTo>
                    <a:pt x="11" y="42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7" y="4"/>
                  </a:lnTo>
                  <a:lnTo>
                    <a:pt x="13" y="6"/>
                  </a:lnTo>
                  <a:lnTo>
                    <a:pt x="17" y="6"/>
                  </a:lnTo>
                  <a:lnTo>
                    <a:pt x="23" y="6"/>
                  </a:lnTo>
                  <a:lnTo>
                    <a:pt x="27" y="8"/>
                  </a:lnTo>
                  <a:lnTo>
                    <a:pt x="51" y="8"/>
                  </a:lnTo>
                  <a:lnTo>
                    <a:pt x="57" y="8"/>
                  </a:lnTo>
                  <a:lnTo>
                    <a:pt x="61" y="4"/>
                  </a:lnTo>
                  <a:lnTo>
                    <a:pt x="65" y="2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93" y="8"/>
                  </a:lnTo>
                  <a:lnTo>
                    <a:pt x="91" y="14"/>
                  </a:lnTo>
                  <a:lnTo>
                    <a:pt x="91" y="24"/>
                  </a:lnTo>
                  <a:lnTo>
                    <a:pt x="91" y="32"/>
                  </a:lnTo>
                  <a:lnTo>
                    <a:pt x="95" y="40"/>
                  </a:lnTo>
                  <a:lnTo>
                    <a:pt x="77" y="42"/>
                  </a:lnTo>
                  <a:lnTo>
                    <a:pt x="69" y="44"/>
                  </a:lnTo>
                  <a:lnTo>
                    <a:pt x="67" y="46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1" y="54"/>
                  </a:lnTo>
                  <a:lnTo>
                    <a:pt x="57" y="54"/>
                  </a:lnTo>
                  <a:lnTo>
                    <a:pt x="55" y="56"/>
                  </a:lnTo>
                  <a:lnTo>
                    <a:pt x="53" y="56"/>
                  </a:lnTo>
                  <a:lnTo>
                    <a:pt x="47" y="56"/>
                  </a:lnTo>
                  <a:lnTo>
                    <a:pt x="43" y="54"/>
                  </a:lnTo>
                  <a:lnTo>
                    <a:pt x="39" y="52"/>
                  </a:lnTo>
                  <a:lnTo>
                    <a:pt x="35" y="50"/>
                  </a:lnTo>
                  <a:lnTo>
                    <a:pt x="29" y="52"/>
                  </a:lnTo>
                  <a:lnTo>
                    <a:pt x="23" y="54"/>
                  </a:lnTo>
                  <a:lnTo>
                    <a:pt x="17" y="54"/>
                  </a:lnTo>
                  <a:lnTo>
                    <a:pt x="11" y="54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4" name="Freeform 177"/>
            <p:cNvSpPr>
              <a:spLocks noChangeAspect="1"/>
            </p:cNvSpPr>
            <p:nvPr/>
          </p:nvSpPr>
          <p:spPr bwMode="auto">
            <a:xfrm>
              <a:off x="2659" y="1766"/>
              <a:ext cx="70" cy="156"/>
            </a:xfrm>
            <a:custGeom>
              <a:avLst/>
              <a:gdLst>
                <a:gd name="T0" fmla="*/ 68 w 68"/>
                <a:gd name="T1" fmla="*/ 1109 h 144"/>
                <a:gd name="T2" fmla="*/ 68 w 68"/>
                <a:gd name="T3" fmla="*/ 1123 h 144"/>
                <a:gd name="T4" fmla="*/ 56 w 68"/>
                <a:gd name="T5" fmla="*/ 897 h 144"/>
                <a:gd name="T6" fmla="*/ 50 w 68"/>
                <a:gd name="T7" fmla="*/ 845 h 144"/>
                <a:gd name="T8" fmla="*/ 46 w 68"/>
                <a:gd name="T9" fmla="*/ 805 h 144"/>
                <a:gd name="T10" fmla="*/ 16 w 68"/>
                <a:gd name="T11" fmla="*/ 752 h 144"/>
                <a:gd name="T12" fmla="*/ 12 w 68"/>
                <a:gd name="T13" fmla="*/ 705 h 144"/>
                <a:gd name="T14" fmla="*/ 10 w 68"/>
                <a:gd name="T15" fmla="*/ 666 h 144"/>
                <a:gd name="T16" fmla="*/ 6 w 68"/>
                <a:gd name="T17" fmla="*/ 641 h 144"/>
                <a:gd name="T18" fmla="*/ 0 w 68"/>
                <a:gd name="T19" fmla="*/ 592 h 144"/>
                <a:gd name="T20" fmla="*/ 0 w 68"/>
                <a:gd name="T21" fmla="*/ 546 h 144"/>
                <a:gd name="T22" fmla="*/ 0 w 68"/>
                <a:gd name="T23" fmla="*/ 512 h 144"/>
                <a:gd name="T24" fmla="*/ 4 w 68"/>
                <a:gd name="T25" fmla="*/ 474 h 144"/>
                <a:gd name="T26" fmla="*/ 8 w 68"/>
                <a:gd name="T27" fmla="*/ 465 h 144"/>
                <a:gd name="T28" fmla="*/ 10 w 68"/>
                <a:gd name="T29" fmla="*/ 429 h 144"/>
                <a:gd name="T30" fmla="*/ 12 w 68"/>
                <a:gd name="T31" fmla="*/ 366 h 144"/>
                <a:gd name="T32" fmla="*/ 12 w 68"/>
                <a:gd name="T33" fmla="*/ 318 h 144"/>
                <a:gd name="T34" fmla="*/ 12 w 68"/>
                <a:gd name="T35" fmla="*/ 201 h 144"/>
                <a:gd name="T36" fmla="*/ 12 w 68"/>
                <a:gd name="T37" fmla="*/ 126 h 144"/>
                <a:gd name="T38" fmla="*/ 14 w 68"/>
                <a:gd name="T39" fmla="*/ 6 h 144"/>
                <a:gd name="T40" fmla="*/ 14 w 68"/>
                <a:gd name="T41" fmla="*/ 4 h 144"/>
                <a:gd name="T42" fmla="*/ 16 w 68"/>
                <a:gd name="T43" fmla="*/ 2 h 144"/>
                <a:gd name="T44" fmla="*/ 48 w 68"/>
                <a:gd name="T45" fmla="*/ 0 h 144"/>
                <a:gd name="T46" fmla="*/ 64 w 68"/>
                <a:gd name="T47" fmla="*/ 0 h 144"/>
                <a:gd name="T48" fmla="*/ 76 w 68"/>
                <a:gd name="T49" fmla="*/ 0 h 144"/>
                <a:gd name="T50" fmla="*/ 84 w 68"/>
                <a:gd name="T51" fmla="*/ 2 h 144"/>
                <a:gd name="T52" fmla="*/ 95 w 68"/>
                <a:gd name="T53" fmla="*/ 4 h 144"/>
                <a:gd name="T54" fmla="*/ 113 w 68"/>
                <a:gd name="T55" fmla="*/ 6 h 144"/>
                <a:gd name="T56" fmla="*/ 107 w 68"/>
                <a:gd name="T57" fmla="*/ 78 h 144"/>
                <a:gd name="T58" fmla="*/ 101 w 68"/>
                <a:gd name="T59" fmla="*/ 107 h 144"/>
                <a:gd name="T60" fmla="*/ 101 w 68"/>
                <a:gd name="T61" fmla="*/ 147 h 144"/>
                <a:gd name="T62" fmla="*/ 95 w 68"/>
                <a:gd name="T63" fmla="*/ 172 h 144"/>
                <a:gd name="T64" fmla="*/ 101 w 68"/>
                <a:gd name="T65" fmla="*/ 201 h 144"/>
                <a:gd name="T66" fmla="*/ 107 w 68"/>
                <a:gd name="T67" fmla="*/ 236 h 144"/>
                <a:gd name="T68" fmla="*/ 116 w 68"/>
                <a:gd name="T69" fmla="*/ 256 h 144"/>
                <a:gd name="T70" fmla="*/ 119 w 68"/>
                <a:gd name="T71" fmla="*/ 287 h 144"/>
                <a:gd name="T72" fmla="*/ 116 w 68"/>
                <a:gd name="T73" fmla="*/ 366 h 144"/>
                <a:gd name="T74" fmla="*/ 107 w 68"/>
                <a:gd name="T75" fmla="*/ 396 h 144"/>
                <a:gd name="T76" fmla="*/ 95 w 68"/>
                <a:gd name="T77" fmla="*/ 447 h 144"/>
                <a:gd name="T78" fmla="*/ 89 w 68"/>
                <a:gd name="T79" fmla="*/ 503 h 144"/>
                <a:gd name="T80" fmla="*/ 95 w 68"/>
                <a:gd name="T81" fmla="*/ 524 h 144"/>
                <a:gd name="T82" fmla="*/ 107 w 68"/>
                <a:gd name="T83" fmla="*/ 556 h 144"/>
                <a:gd name="T84" fmla="*/ 122 w 68"/>
                <a:gd name="T85" fmla="*/ 568 h 144"/>
                <a:gd name="T86" fmla="*/ 142 w 68"/>
                <a:gd name="T87" fmla="*/ 615 h 144"/>
                <a:gd name="T88" fmla="*/ 134 w 68"/>
                <a:gd name="T89" fmla="*/ 652 h 144"/>
                <a:gd name="T90" fmla="*/ 134 w 68"/>
                <a:gd name="T91" fmla="*/ 705 h 144"/>
                <a:gd name="T92" fmla="*/ 134 w 68"/>
                <a:gd name="T93" fmla="*/ 743 h 144"/>
                <a:gd name="T94" fmla="*/ 134 w 68"/>
                <a:gd name="T95" fmla="*/ 780 h 144"/>
                <a:gd name="T96" fmla="*/ 116 w 68"/>
                <a:gd name="T97" fmla="*/ 829 h 144"/>
                <a:gd name="T98" fmla="*/ 101 w 68"/>
                <a:gd name="T99" fmla="*/ 883 h 144"/>
                <a:gd name="T100" fmla="*/ 89 w 68"/>
                <a:gd name="T101" fmla="*/ 916 h 144"/>
                <a:gd name="T102" fmla="*/ 89 w 68"/>
                <a:gd name="T103" fmla="*/ 963 h 144"/>
                <a:gd name="T104" fmla="*/ 95 w 68"/>
                <a:gd name="T105" fmla="*/ 973 h 144"/>
                <a:gd name="T106" fmla="*/ 80 w 68"/>
                <a:gd name="T107" fmla="*/ 1069 h 144"/>
                <a:gd name="T108" fmla="*/ 72 w 68"/>
                <a:gd name="T109" fmla="*/ 1109 h 144"/>
                <a:gd name="T110" fmla="*/ 72 w 68"/>
                <a:gd name="T111" fmla="*/ 1154 h 144"/>
                <a:gd name="T112" fmla="*/ 68 w 68"/>
                <a:gd name="T113" fmla="*/ 1109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144"/>
                <a:gd name="T173" fmla="*/ 68 w 68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144">
                  <a:moveTo>
                    <a:pt x="34" y="138"/>
                  </a:moveTo>
                  <a:lnTo>
                    <a:pt x="34" y="140"/>
                  </a:lnTo>
                  <a:lnTo>
                    <a:pt x="28" y="112"/>
                  </a:lnTo>
                  <a:lnTo>
                    <a:pt x="24" y="106"/>
                  </a:lnTo>
                  <a:lnTo>
                    <a:pt x="20" y="100"/>
                  </a:lnTo>
                  <a:lnTo>
                    <a:pt x="16" y="94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6" y="80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12" y="26"/>
                  </a:lnTo>
                  <a:lnTo>
                    <a:pt x="12" y="1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0" y="10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46" y="22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4" y="32"/>
                  </a:lnTo>
                  <a:lnTo>
                    <a:pt x="56" y="36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6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50" y="70"/>
                  </a:lnTo>
                  <a:lnTo>
                    <a:pt x="58" y="72"/>
                  </a:lnTo>
                  <a:lnTo>
                    <a:pt x="68" y="78"/>
                  </a:lnTo>
                  <a:lnTo>
                    <a:pt x="64" y="82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8"/>
                  </a:lnTo>
                  <a:lnTo>
                    <a:pt x="54" y="104"/>
                  </a:lnTo>
                  <a:lnTo>
                    <a:pt x="48" y="110"/>
                  </a:lnTo>
                  <a:lnTo>
                    <a:pt x="44" y="116"/>
                  </a:lnTo>
                  <a:lnTo>
                    <a:pt x="44" y="120"/>
                  </a:lnTo>
                  <a:lnTo>
                    <a:pt x="46" y="122"/>
                  </a:lnTo>
                  <a:lnTo>
                    <a:pt x="40" y="134"/>
                  </a:lnTo>
                  <a:lnTo>
                    <a:pt x="36" y="138"/>
                  </a:lnTo>
                  <a:lnTo>
                    <a:pt x="36" y="144"/>
                  </a:lnTo>
                  <a:lnTo>
                    <a:pt x="34" y="1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5" name="Freeform 178"/>
            <p:cNvSpPr>
              <a:spLocks noChangeAspect="1"/>
            </p:cNvSpPr>
            <p:nvPr/>
          </p:nvSpPr>
          <p:spPr bwMode="auto">
            <a:xfrm>
              <a:off x="2250" y="1975"/>
              <a:ext cx="203" cy="277"/>
            </a:xfrm>
            <a:custGeom>
              <a:avLst/>
              <a:gdLst>
                <a:gd name="T0" fmla="*/ 251 w 198"/>
                <a:gd name="T1" fmla="*/ 0 h 256"/>
                <a:gd name="T2" fmla="*/ 256 w 198"/>
                <a:gd name="T3" fmla="*/ 0 h 256"/>
                <a:gd name="T4" fmla="*/ 256 w 198"/>
                <a:gd name="T5" fmla="*/ 269 h 256"/>
                <a:gd name="T6" fmla="*/ 151 w 198"/>
                <a:gd name="T7" fmla="*/ 269 h 256"/>
                <a:gd name="T8" fmla="*/ 151 w 198"/>
                <a:gd name="T9" fmla="*/ 648 h 256"/>
                <a:gd name="T10" fmla="*/ 133 w 198"/>
                <a:gd name="T11" fmla="*/ 689 h 256"/>
                <a:gd name="T12" fmla="*/ 121 w 198"/>
                <a:gd name="T13" fmla="*/ 748 h 256"/>
                <a:gd name="T14" fmla="*/ 118 w 198"/>
                <a:gd name="T15" fmla="*/ 961 h 256"/>
                <a:gd name="T16" fmla="*/ 0 w 198"/>
                <a:gd name="T17" fmla="*/ 961 h 256"/>
                <a:gd name="T18" fmla="*/ 2 w 198"/>
                <a:gd name="T19" fmla="*/ 1025 h 256"/>
                <a:gd name="T20" fmla="*/ 6 w 198"/>
                <a:gd name="T21" fmla="*/ 1068 h 256"/>
                <a:gd name="T22" fmla="*/ 10 w 198"/>
                <a:gd name="T23" fmla="*/ 1123 h 256"/>
                <a:gd name="T24" fmla="*/ 12 w 198"/>
                <a:gd name="T25" fmla="*/ 1150 h 256"/>
                <a:gd name="T26" fmla="*/ 10 w 198"/>
                <a:gd name="T27" fmla="*/ 1175 h 256"/>
                <a:gd name="T28" fmla="*/ 8 w 198"/>
                <a:gd name="T29" fmla="*/ 1215 h 256"/>
                <a:gd name="T30" fmla="*/ 6 w 198"/>
                <a:gd name="T31" fmla="*/ 1244 h 256"/>
                <a:gd name="T32" fmla="*/ 6 w 198"/>
                <a:gd name="T33" fmla="*/ 1271 h 256"/>
                <a:gd name="T34" fmla="*/ 6 w 198"/>
                <a:gd name="T35" fmla="*/ 1298 h 256"/>
                <a:gd name="T36" fmla="*/ 10 w 198"/>
                <a:gd name="T37" fmla="*/ 1317 h 256"/>
                <a:gd name="T38" fmla="*/ 14 w 198"/>
                <a:gd name="T39" fmla="*/ 1393 h 256"/>
                <a:gd name="T40" fmla="*/ 12 w 198"/>
                <a:gd name="T41" fmla="*/ 1393 h 256"/>
                <a:gd name="T42" fmla="*/ 14 w 198"/>
                <a:gd name="T43" fmla="*/ 1465 h 256"/>
                <a:gd name="T44" fmla="*/ 12 w 198"/>
                <a:gd name="T45" fmla="*/ 1547 h 256"/>
                <a:gd name="T46" fmla="*/ 10 w 198"/>
                <a:gd name="T47" fmla="*/ 1632 h 256"/>
                <a:gd name="T48" fmla="*/ 6 w 198"/>
                <a:gd name="T49" fmla="*/ 1715 h 256"/>
                <a:gd name="T50" fmla="*/ 10 w 198"/>
                <a:gd name="T51" fmla="*/ 1715 h 256"/>
                <a:gd name="T52" fmla="*/ 12 w 198"/>
                <a:gd name="T53" fmla="*/ 1715 h 256"/>
                <a:gd name="T54" fmla="*/ 16 w 198"/>
                <a:gd name="T55" fmla="*/ 1715 h 256"/>
                <a:gd name="T56" fmla="*/ 18 w 198"/>
                <a:gd name="T57" fmla="*/ 1701 h 256"/>
                <a:gd name="T58" fmla="*/ 48 w 198"/>
                <a:gd name="T59" fmla="*/ 1674 h 256"/>
                <a:gd name="T60" fmla="*/ 54 w 198"/>
                <a:gd name="T61" fmla="*/ 1674 h 256"/>
                <a:gd name="T62" fmla="*/ 64 w 198"/>
                <a:gd name="T63" fmla="*/ 1701 h 256"/>
                <a:gd name="T64" fmla="*/ 80 w 198"/>
                <a:gd name="T65" fmla="*/ 1720 h 256"/>
                <a:gd name="T66" fmla="*/ 92 w 198"/>
                <a:gd name="T67" fmla="*/ 1765 h 256"/>
                <a:gd name="T68" fmla="*/ 100 w 198"/>
                <a:gd name="T69" fmla="*/ 1803 h 256"/>
                <a:gd name="T70" fmla="*/ 124 w 198"/>
                <a:gd name="T71" fmla="*/ 1911 h 256"/>
                <a:gd name="T72" fmla="*/ 130 w 198"/>
                <a:gd name="T73" fmla="*/ 1953 h 256"/>
                <a:gd name="T74" fmla="*/ 139 w 198"/>
                <a:gd name="T75" fmla="*/ 1995 h 256"/>
                <a:gd name="T76" fmla="*/ 151 w 198"/>
                <a:gd name="T77" fmla="*/ 1899 h 256"/>
                <a:gd name="T78" fmla="*/ 159 w 198"/>
                <a:gd name="T79" fmla="*/ 1856 h 256"/>
                <a:gd name="T80" fmla="*/ 167 w 198"/>
                <a:gd name="T81" fmla="*/ 1856 h 256"/>
                <a:gd name="T82" fmla="*/ 179 w 198"/>
                <a:gd name="T83" fmla="*/ 1841 h 256"/>
                <a:gd name="T84" fmla="*/ 175 w 198"/>
                <a:gd name="T85" fmla="*/ 1870 h 256"/>
                <a:gd name="T86" fmla="*/ 179 w 198"/>
                <a:gd name="T87" fmla="*/ 1911 h 256"/>
                <a:gd name="T88" fmla="*/ 189 w 198"/>
                <a:gd name="T89" fmla="*/ 1861 h 256"/>
                <a:gd name="T90" fmla="*/ 194 w 198"/>
                <a:gd name="T91" fmla="*/ 1861 h 256"/>
                <a:gd name="T92" fmla="*/ 196 w 198"/>
                <a:gd name="T93" fmla="*/ 1856 h 256"/>
                <a:gd name="T94" fmla="*/ 200 w 198"/>
                <a:gd name="T95" fmla="*/ 1861 h 256"/>
                <a:gd name="T96" fmla="*/ 204 w 198"/>
                <a:gd name="T97" fmla="*/ 1870 h 256"/>
                <a:gd name="T98" fmla="*/ 206 w 198"/>
                <a:gd name="T99" fmla="*/ 1899 h 256"/>
                <a:gd name="T100" fmla="*/ 210 w 198"/>
                <a:gd name="T101" fmla="*/ 1899 h 256"/>
                <a:gd name="T102" fmla="*/ 216 w 198"/>
                <a:gd name="T103" fmla="*/ 1870 h 256"/>
                <a:gd name="T104" fmla="*/ 225 w 198"/>
                <a:gd name="T105" fmla="*/ 1861 h 256"/>
                <a:gd name="T106" fmla="*/ 352 w 198"/>
                <a:gd name="T107" fmla="*/ 1861 h 256"/>
                <a:gd name="T108" fmla="*/ 356 w 198"/>
                <a:gd name="T109" fmla="*/ 1803 h 256"/>
                <a:gd name="T110" fmla="*/ 360 w 198"/>
                <a:gd name="T111" fmla="*/ 1728 h 256"/>
                <a:gd name="T112" fmla="*/ 352 w 198"/>
                <a:gd name="T113" fmla="*/ 1728 h 256"/>
                <a:gd name="T114" fmla="*/ 349 w 198"/>
                <a:gd name="T115" fmla="*/ 1715 h 256"/>
                <a:gd name="T116" fmla="*/ 321 w 198"/>
                <a:gd name="T117" fmla="*/ 418 h 256"/>
                <a:gd name="T118" fmla="*/ 378 w 198"/>
                <a:gd name="T119" fmla="*/ 418 h 256"/>
                <a:gd name="T120" fmla="*/ 261 w 198"/>
                <a:gd name="T121" fmla="*/ 6 h 256"/>
                <a:gd name="T122" fmla="*/ 251 w 198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256"/>
                <a:gd name="T188" fmla="*/ 198 w 198"/>
                <a:gd name="T189" fmla="*/ 256 h 2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256">
                  <a:moveTo>
                    <a:pt x="132" y="0"/>
                  </a:moveTo>
                  <a:lnTo>
                    <a:pt x="134" y="0"/>
                  </a:lnTo>
                  <a:lnTo>
                    <a:pt x="134" y="34"/>
                  </a:lnTo>
                  <a:lnTo>
                    <a:pt x="80" y="34"/>
                  </a:lnTo>
                  <a:lnTo>
                    <a:pt x="80" y="84"/>
                  </a:lnTo>
                  <a:lnTo>
                    <a:pt x="70" y="88"/>
                  </a:lnTo>
                  <a:lnTo>
                    <a:pt x="62" y="96"/>
                  </a:lnTo>
                  <a:lnTo>
                    <a:pt x="60" y="124"/>
                  </a:lnTo>
                  <a:lnTo>
                    <a:pt x="0" y="124"/>
                  </a:lnTo>
                  <a:lnTo>
                    <a:pt x="2" y="132"/>
                  </a:lnTo>
                  <a:lnTo>
                    <a:pt x="6" y="138"/>
                  </a:lnTo>
                  <a:lnTo>
                    <a:pt x="10" y="144"/>
                  </a:lnTo>
                  <a:lnTo>
                    <a:pt x="12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60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10" y="170"/>
                  </a:lnTo>
                  <a:lnTo>
                    <a:pt x="14" y="178"/>
                  </a:lnTo>
                  <a:lnTo>
                    <a:pt x="12" y="178"/>
                  </a:lnTo>
                  <a:lnTo>
                    <a:pt x="14" y="188"/>
                  </a:lnTo>
                  <a:lnTo>
                    <a:pt x="12" y="200"/>
                  </a:lnTo>
                  <a:lnTo>
                    <a:pt x="10" y="210"/>
                  </a:lnTo>
                  <a:lnTo>
                    <a:pt x="6" y="220"/>
                  </a:lnTo>
                  <a:lnTo>
                    <a:pt x="10" y="220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8" y="218"/>
                  </a:lnTo>
                  <a:lnTo>
                    <a:pt x="22" y="216"/>
                  </a:lnTo>
                  <a:lnTo>
                    <a:pt x="28" y="216"/>
                  </a:lnTo>
                  <a:lnTo>
                    <a:pt x="36" y="218"/>
                  </a:lnTo>
                  <a:lnTo>
                    <a:pt x="44" y="222"/>
                  </a:lnTo>
                  <a:lnTo>
                    <a:pt x="50" y="226"/>
                  </a:lnTo>
                  <a:lnTo>
                    <a:pt x="54" y="232"/>
                  </a:lnTo>
                  <a:lnTo>
                    <a:pt x="64" y="246"/>
                  </a:lnTo>
                  <a:lnTo>
                    <a:pt x="68" y="252"/>
                  </a:lnTo>
                  <a:lnTo>
                    <a:pt x="74" y="256"/>
                  </a:lnTo>
                  <a:lnTo>
                    <a:pt x="80" y="244"/>
                  </a:lnTo>
                  <a:lnTo>
                    <a:pt x="84" y="238"/>
                  </a:lnTo>
                  <a:lnTo>
                    <a:pt x="88" y="238"/>
                  </a:lnTo>
                  <a:lnTo>
                    <a:pt x="94" y="236"/>
                  </a:lnTo>
                  <a:lnTo>
                    <a:pt x="92" y="242"/>
                  </a:lnTo>
                  <a:lnTo>
                    <a:pt x="94" y="246"/>
                  </a:lnTo>
                  <a:lnTo>
                    <a:pt x="98" y="240"/>
                  </a:lnTo>
                  <a:lnTo>
                    <a:pt x="100" y="240"/>
                  </a:lnTo>
                  <a:lnTo>
                    <a:pt x="102" y="238"/>
                  </a:lnTo>
                  <a:lnTo>
                    <a:pt x="104" y="240"/>
                  </a:lnTo>
                  <a:lnTo>
                    <a:pt x="106" y="242"/>
                  </a:lnTo>
                  <a:lnTo>
                    <a:pt x="108" y="244"/>
                  </a:lnTo>
                  <a:lnTo>
                    <a:pt x="110" y="244"/>
                  </a:lnTo>
                  <a:lnTo>
                    <a:pt x="114" y="242"/>
                  </a:lnTo>
                  <a:lnTo>
                    <a:pt x="118" y="240"/>
                  </a:lnTo>
                  <a:lnTo>
                    <a:pt x="184" y="240"/>
                  </a:lnTo>
                  <a:lnTo>
                    <a:pt x="186" y="232"/>
                  </a:lnTo>
                  <a:lnTo>
                    <a:pt x="188" y="224"/>
                  </a:lnTo>
                  <a:lnTo>
                    <a:pt x="184" y="224"/>
                  </a:lnTo>
                  <a:lnTo>
                    <a:pt x="182" y="220"/>
                  </a:lnTo>
                  <a:lnTo>
                    <a:pt x="168" y="54"/>
                  </a:lnTo>
                  <a:lnTo>
                    <a:pt x="198" y="54"/>
                  </a:lnTo>
                  <a:lnTo>
                    <a:pt x="136" y="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6" name="Freeform 179"/>
            <p:cNvSpPr>
              <a:spLocks noChangeAspect="1"/>
            </p:cNvSpPr>
            <p:nvPr/>
          </p:nvSpPr>
          <p:spPr bwMode="auto">
            <a:xfrm>
              <a:off x="3267" y="2283"/>
              <a:ext cx="36" cy="46"/>
            </a:xfrm>
            <a:custGeom>
              <a:avLst/>
              <a:gdLst>
                <a:gd name="T0" fmla="*/ 66 w 34"/>
                <a:gd name="T1" fmla="*/ 0 h 42"/>
                <a:gd name="T2" fmla="*/ 104 w 34"/>
                <a:gd name="T3" fmla="*/ 85 h 42"/>
                <a:gd name="T4" fmla="*/ 138 w 34"/>
                <a:gd name="T5" fmla="*/ 148 h 42"/>
                <a:gd name="T6" fmla="*/ 146 w 34"/>
                <a:gd name="T7" fmla="*/ 212 h 42"/>
                <a:gd name="T8" fmla="*/ 138 w 34"/>
                <a:gd name="T9" fmla="*/ 278 h 42"/>
                <a:gd name="T10" fmla="*/ 116 w 34"/>
                <a:gd name="T11" fmla="*/ 313 h 42"/>
                <a:gd name="T12" fmla="*/ 93 w 34"/>
                <a:gd name="T13" fmla="*/ 376 h 42"/>
                <a:gd name="T14" fmla="*/ 66 w 34"/>
                <a:gd name="T15" fmla="*/ 437 h 42"/>
                <a:gd name="T16" fmla="*/ 6 w 34"/>
                <a:gd name="T17" fmla="*/ 450 h 42"/>
                <a:gd name="T18" fmla="*/ 2 w 34"/>
                <a:gd name="T19" fmla="*/ 437 h 42"/>
                <a:gd name="T20" fmla="*/ 0 w 34"/>
                <a:gd name="T21" fmla="*/ 365 h 42"/>
                <a:gd name="T22" fmla="*/ 2 w 34"/>
                <a:gd name="T23" fmla="*/ 254 h 42"/>
                <a:gd name="T24" fmla="*/ 8 w 34"/>
                <a:gd name="T25" fmla="*/ 177 h 42"/>
                <a:gd name="T26" fmla="*/ 93 w 34"/>
                <a:gd name="T27" fmla="*/ 71 h 42"/>
                <a:gd name="T28" fmla="*/ 66 w 3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42"/>
                <a:gd name="T47" fmla="*/ 34 w 34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42">
                  <a:moveTo>
                    <a:pt x="16" y="0"/>
                  </a:moveTo>
                  <a:lnTo>
                    <a:pt x="24" y="8"/>
                  </a:lnTo>
                  <a:lnTo>
                    <a:pt x="32" y="14"/>
                  </a:lnTo>
                  <a:lnTo>
                    <a:pt x="34" y="2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6" y="42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2" y="24"/>
                  </a:lnTo>
                  <a:lnTo>
                    <a:pt x="8" y="16"/>
                  </a:lnTo>
                  <a:lnTo>
                    <a:pt x="22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7" name="Freeform 180"/>
            <p:cNvSpPr>
              <a:spLocks noChangeAspect="1"/>
            </p:cNvSpPr>
            <p:nvPr/>
          </p:nvSpPr>
          <p:spPr bwMode="auto">
            <a:xfrm>
              <a:off x="2246" y="2209"/>
              <a:ext cx="90" cy="96"/>
            </a:xfrm>
            <a:custGeom>
              <a:avLst/>
              <a:gdLst>
                <a:gd name="T0" fmla="*/ 6 w 88"/>
                <a:gd name="T1" fmla="*/ 812 h 88"/>
                <a:gd name="T2" fmla="*/ 4 w 88"/>
                <a:gd name="T3" fmla="*/ 755 h 88"/>
                <a:gd name="T4" fmla="*/ 4 w 88"/>
                <a:gd name="T5" fmla="*/ 708 h 88"/>
                <a:gd name="T6" fmla="*/ 4 w 88"/>
                <a:gd name="T7" fmla="*/ 649 h 88"/>
                <a:gd name="T8" fmla="*/ 16 w 88"/>
                <a:gd name="T9" fmla="*/ 649 h 88"/>
                <a:gd name="T10" fmla="*/ 56 w 88"/>
                <a:gd name="T11" fmla="*/ 633 h 88"/>
                <a:gd name="T12" fmla="*/ 56 w 88"/>
                <a:gd name="T13" fmla="*/ 595 h 88"/>
                <a:gd name="T14" fmla="*/ 62 w 88"/>
                <a:gd name="T15" fmla="*/ 624 h 88"/>
                <a:gd name="T16" fmla="*/ 74 w 88"/>
                <a:gd name="T17" fmla="*/ 649 h 88"/>
                <a:gd name="T18" fmla="*/ 82 w 88"/>
                <a:gd name="T19" fmla="*/ 633 h 88"/>
                <a:gd name="T20" fmla="*/ 90 w 88"/>
                <a:gd name="T21" fmla="*/ 595 h 88"/>
                <a:gd name="T22" fmla="*/ 66 w 88"/>
                <a:gd name="T23" fmla="*/ 573 h 88"/>
                <a:gd name="T24" fmla="*/ 60 w 88"/>
                <a:gd name="T25" fmla="*/ 560 h 88"/>
                <a:gd name="T26" fmla="*/ 58 w 88"/>
                <a:gd name="T27" fmla="*/ 524 h 88"/>
                <a:gd name="T28" fmla="*/ 54 w 88"/>
                <a:gd name="T29" fmla="*/ 533 h 88"/>
                <a:gd name="T30" fmla="*/ 50 w 88"/>
                <a:gd name="T31" fmla="*/ 560 h 88"/>
                <a:gd name="T32" fmla="*/ 48 w 88"/>
                <a:gd name="T33" fmla="*/ 573 h 88"/>
                <a:gd name="T34" fmla="*/ 18 w 88"/>
                <a:gd name="T35" fmla="*/ 595 h 88"/>
                <a:gd name="T36" fmla="*/ 6 w 88"/>
                <a:gd name="T37" fmla="*/ 595 h 88"/>
                <a:gd name="T38" fmla="*/ 6 w 88"/>
                <a:gd name="T39" fmla="*/ 533 h 88"/>
                <a:gd name="T40" fmla="*/ 8 w 88"/>
                <a:gd name="T41" fmla="*/ 481 h 88"/>
                <a:gd name="T42" fmla="*/ 6 w 88"/>
                <a:gd name="T43" fmla="*/ 420 h 88"/>
                <a:gd name="T44" fmla="*/ 4 w 88"/>
                <a:gd name="T45" fmla="*/ 385 h 88"/>
                <a:gd name="T46" fmla="*/ 2 w 88"/>
                <a:gd name="T47" fmla="*/ 346 h 88"/>
                <a:gd name="T48" fmla="*/ 0 w 88"/>
                <a:gd name="T49" fmla="*/ 304 h 88"/>
                <a:gd name="T50" fmla="*/ 2 w 88"/>
                <a:gd name="T51" fmla="*/ 249 h 88"/>
                <a:gd name="T52" fmla="*/ 4 w 88"/>
                <a:gd name="T53" fmla="*/ 176 h 88"/>
                <a:gd name="T54" fmla="*/ 10 w 88"/>
                <a:gd name="T55" fmla="*/ 4 h 88"/>
                <a:gd name="T56" fmla="*/ 14 w 88"/>
                <a:gd name="T57" fmla="*/ 4 h 88"/>
                <a:gd name="T58" fmla="*/ 16 w 88"/>
                <a:gd name="T59" fmla="*/ 4 h 88"/>
                <a:gd name="T60" fmla="*/ 20 w 88"/>
                <a:gd name="T61" fmla="*/ 4 h 88"/>
                <a:gd name="T62" fmla="*/ 48 w 88"/>
                <a:gd name="T63" fmla="*/ 2 h 88"/>
                <a:gd name="T64" fmla="*/ 52 w 88"/>
                <a:gd name="T65" fmla="*/ 0 h 88"/>
                <a:gd name="T66" fmla="*/ 58 w 88"/>
                <a:gd name="T67" fmla="*/ 0 h 88"/>
                <a:gd name="T68" fmla="*/ 66 w 88"/>
                <a:gd name="T69" fmla="*/ 2 h 88"/>
                <a:gd name="T70" fmla="*/ 82 w 88"/>
                <a:gd name="T71" fmla="*/ 63 h 88"/>
                <a:gd name="T72" fmla="*/ 94 w 88"/>
                <a:gd name="T73" fmla="*/ 89 h 88"/>
                <a:gd name="T74" fmla="*/ 102 w 88"/>
                <a:gd name="T75" fmla="*/ 152 h 88"/>
                <a:gd name="T76" fmla="*/ 124 w 88"/>
                <a:gd name="T77" fmla="*/ 291 h 88"/>
                <a:gd name="T78" fmla="*/ 130 w 88"/>
                <a:gd name="T79" fmla="*/ 346 h 88"/>
                <a:gd name="T80" fmla="*/ 139 w 88"/>
                <a:gd name="T81" fmla="*/ 385 h 88"/>
                <a:gd name="T82" fmla="*/ 139 w 88"/>
                <a:gd name="T83" fmla="*/ 362 h 88"/>
                <a:gd name="T84" fmla="*/ 136 w 88"/>
                <a:gd name="T85" fmla="*/ 362 h 88"/>
                <a:gd name="T86" fmla="*/ 142 w 88"/>
                <a:gd name="T87" fmla="*/ 500 h 88"/>
                <a:gd name="T88" fmla="*/ 148 w 88"/>
                <a:gd name="T89" fmla="*/ 595 h 88"/>
                <a:gd name="T90" fmla="*/ 154 w 88"/>
                <a:gd name="T91" fmla="*/ 691 h 88"/>
                <a:gd name="T92" fmla="*/ 154 w 88"/>
                <a:gd name="T93" fmla="*/ 745 h 88"/>
                <a:gd name="T94" fmla="*/ 154 w 88"/>
                <a:gd name="T95" fmla="*/ 823 h 88"/>
                <a:gd name="T96" fmla="*/ 148 w 88"/>
                <a:gd name="T97" fmla="*/ 823 h 88"/>
                <a:gd name="T98" fmla="*/ 139 w 88"/>
                <a:gd name="T99" fmla="*/ 842 h 88"/>
                <a:gd name="T100" fmla="*/ 130 w 88"/>
                <a:gd name="T101" fmla="*/ 823 h 88"/>
                <a:gd name="T102" fmla="*/ 121 w 88"/>
                <a:gd name="T103" fmla="*/ 812 h 88"/>
                <a:gd name="T104" fmla="*/ 106 w 88"/>
                <a:gd name="T105" fmla="*/ 794 h 88"/>
                <a:gd name="T106" fmla="*/ 90 w 88"/>
                <a:gd name="T107" fmla="*/ 755 h 88"/>
                <a:gd name="T108" fmla="*/ 66 w 88"/>
                <a:gd name="T109" fmla="*/ 755 h 88"/>
                <a:gd name="T110" fmla="*/ 54 w 88"/>
                <a:gd name="T111" fmla="*/ 794 h 88"/>
                <a:gd name="T112" fmla="*/ 18 w 88"/>
                <a:gd name="T113" fmla="*/ 812 h 88"/>
                <a:gd name="T114" fmla="*/ 6 w 88"/>
                <a:gd name="T115" fmla="*/ 812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8"/>
                <a:gd name="T175" fmla="*/ 0 h 88"/>
                <a:gd name="T176" fmla="*/ 88 w 88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8" h="88">
                  <a:moveTo>
                    <a:pt x="6" y="84"/>
                  </a:moveTo>
                  <a:lnTo>
                    <a:pt x="4" y="80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16" y="68"/>
                  </a:lnTo>
                  <a:lnTo>
                    <a:pt x="30" y="66"/>
                  </a:lnTo>
                  <a:lnTo>
                    <a:pt x="30" y="62"/>
                  </a:lnTo>
                  <a:lnTo>
                    <a:pt x="36" y="64"/>
                  </a:lnTo>
                  <a:lnTo>
                    <a:pt x="44" y="68"/>
                  </a:lnTo>
                  <a:lnTo>
                    <a:pt x="48" y="66"/>
                  </a:lnTo>
                  <a:lnTo>
                    <a:pt x="52" y="62"/>
                  </a:lnTo>
                  <a:lnTo>
                    <a:pt x="40" y="60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8" y="62"/>
                  </a:lnTo>
                  <a:lnTo>
                    <a:pt x="6" y="62"/>
                  </a:lnTo>
                  <a:lnTo>
                    <a:pt x="6" y="56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18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8" y="6"/>
                  </a:lnTo>
                  <a:lnTo>
                    <a:pt x="54" y="10"/>
                  </a:lnTo>
                  <a:lnTo>
                    <a:pt x="58" y="16"/>
                  </a:lnTo>
                  <a:lnTo>
                    <a:pt x="68" y="30"/>
                  </a:lnTo>
                  <a:lnTo>
                    <a:pt x="72" y="36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80" y="52"/>
                  </a:lnTo>
                  <a:lnTo>
                    <a:pt x="84" y="62"/>
                  </a:lnTo>
                  <a:lnTo>
                    <a:pt x="88" y="72"/>
                  </a:lnTo>
                  <a:lnTo>
                    <a:pt x="88" y="78"/>
                  </a:lnTo>
                  <a:lnTo>
                    <a:pt x="88" y="86"/>
                  </a:lnTo>
                  <a:lnTo>
                    <a:pt x="84" y="86"/>
                  </a:lnTo>
                  <a:lnTo>
                    <a:pt x="78" y="88"/>
                  </a:lnTo>
                  <a:lnTo>
                    <a:pt x="72" y="86"/>
                  </a:lnTo>
                  <a:lnTo>
                    <a:pt x="66" y="84"/>
                  </a:lnTo>
                  <a:lnTo>
                    <a:pt x="60" y="82"/>
                  </a:lnTo>
                  <a:lnTo>
                    <a:pt x="52" y="80"/>
                  </a:lnTo>
                  <a:lnTo>
                    <a:pt x="40" y="80"/>
                  </a:lnTo>
                  <a:lnTo>
                    <a:pt x="28" y="82"/>
                  </a:lnTo>
                  <a:lnTo>
                    <a:pt x="18" y="84"/>
                  </a:lnTo>
                  <a:lnTo>
                    <a:pt x="6" y="8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8" name="Freeform 181"/>
            <p:cNvSpPr>
              <a:spLocks noChangeAspect="1"/>
            </p:cNvSpPr>
            <p:nvPr/>
          </p:nvSpPr>
          <p:spPr bwMode="auto">
            <a:xfrm>
              <a:off x="2550" y="2302"/>
              <a:ext cx="51" cy="129"/>
            </a:xfrm>
            <a:custGeom>
              <a:avLst/>
              <a:gdLst>
                <a:gd name="T0" fmla="*/ 74 w 48"/>
                <a:gd name="T1" fmla="*/ 1197 h 118"/>
                <a:gd name="T2" fmla="*/ 155 w 48"/>
                <a:gd name="T3" fmla="*/ 1124 h 118"/>
                <a:gd name="T4" fmla="*/ 155 w 48"/>
                <a:gd name="T5" fmla="*/ 654 h 118"/>
                <a:gd name="T6" fmla="*/ 206 w 48"/>
                <a:gd name="T7" fmla="*/ 520 h 118"/>
                <a:gd name="T8" fmla="*/ 223 w 48"/>
                <a:gd name="T9" fmla="*/ 402 h 118"/>
                <a:gd name="T10" fmla="*/ 233 w 48"/>
                <a:gd name="T11" fmla="*/ 333 h 118"/>
                <a:gd name="T12" fmla="*/ 223 w 48"/>
                <a:gd name="T13" fmla="*/ 198 h 118"/>
                <a:gd name="T14" fmla="*/ 206 w 48"/>
                <a:gd name="T15" fmla="*/ 114 h 118"/>
                <a:gd name="T16" fmla="*/ 175 w 48"/>
                <a:gd name="T17" fmla="*/ 67 h 118"/>
                <a:gd name="T18" fmla="*/ 155 w 48"/>
                <a:gd name="T19" fmla="*/ 0 h 118"/>
                <a:gd name="T20" fmla="*/ 107 w 48"/>
                <a:gd name="T21" fmla="*/ 2 h 118"/>
                <a:gd name="T22" fmla="*/ 107 w 48"/>
                <a:gd name="T23" fmla="*/ 0 h 118"/>
                <a:gd name="T24" fmla="*/ 107 w 48"/>
                <a:gd name="T25" fmla="*/ 67 h 118"/>
                <a:gd name="T26" fmla="*/ 107 w 48"/>
                <a:gd name="T27" fmla="*/ 95 h 118"/>
                <a:gd name="T28" fmla="*/ 95 w 48"/>
                <a:gd name="T29" fmla="*/ 114 h 118"/>
                <a:gd name="T30" fmla="*/ 58 w 48"/>
                <a:gd name="T31" fmla="*/ 164 h 118"/>
                <a:gd name="T32" fmla="*/ 6 w 48"/>
                <a:gd name="T33" fmla="*/ 181 h 118"/>
                <a:gd name="T34" fmla="*/ 4 w 48"/>
                <a:gd name="T35" fmla="*/ 198 h 118"/>
                <a:gd name="T36" fmla="*/ 4 w 48"/>
                <a:gd name="T37" fmla="*/ 236 h 118"/>
                <a:gd name="T38" fmla="*/ 0 w 48"/>
                <a:gd name="T39" fmla="*/ 282 h 118"/>
                <a:gd name="T40" fmla="*/ 0 w 48"/>
                <a:gd name="T41" fmla="*/ 337 h 118"/>
                <a:gd name="T42" fmla="*/ 0 w 48"/>
                <a:gd name="T43" fmla="*/ 398 h 118"/>
                <a:gd name="T44" fmla="*/ 2 w 48"/>
                <a:gd name="T45" fmla="*/ 435 h 118"/>
                <a:gd name="T46" fmla="*/ 52 w 48"/>
                <a:gd name="T47" fmla="*/ 480 h 118"/>
                <a:gd name="T48" fmla="*/ 52 w 48"/>
                <a:gd name="T49" fmla="*/ 525 h 118"/>
                <a:gd name="T50" fmla="*/ 52 w 48"/>
                <a:gd name="T51" fmla="*/ 687 h 118"/>
                <a:gd name="T52" fmla="*/ 58 w 48"/>
                <a:gd name="T53" fmla="*/ 817 h 118"/>
                <a:gd name="T54" fmla="*/ 58 w 48"/>
                <a:gd name="T55" fmla="*/ 935 h 118"/>
                <a:gd name="T56" fmla="*/ 66 w 48"/>
                <a:gd name="T57" fmla="*/ 1166 h 118"/>
                <a:gd name="T58" fmla="*/ 74 w 48"/>
                <a:gd name="T59" fmla="*/ 1197 h 1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18"/>
                <a:gd name="T92" fmla="*/ 48 w 48"/>
                <a:gd name="T93" fmla="*/ 118 h 1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18">
                  <a:moveTo>
                    <a:pt x="16" y="118"/>
                  </a:moveTo>
                  <a:lnTo>
                    <a:pt x="32" y="112"/>
                  </a:lnTo>
                  <a:lnTo>
                    <a:pt x="32" y="64"/>
                  </a:lnTo>
                  <a:lnTo>
                    <a:pt x="42" y="50"/>
                  </a:lnTo>
                  <a:lnTo>
                    <a:pt x="46" y="40"/>
                  </a:lnTo>
                  <a:lnTo>
                    <a:pt x="48" y="32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3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2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10" y="68"/>
                  </a:lnTo>
                  <a:lnTo>
                    <a:pt x="12" y="80"/>
                  </a:lnTo>
                  <a:lnTo>
                    <a:pt x="12" y="92"/>
                  </a:lnTo>
                  <a:lnTo>
                    <a:pt x="14" y="114"/>
                  </a:lnTo>
                  <a:lnTo>
                    <a:pt x="16" y="1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39" name="Freeform 182"/>
            <p:cNvSpPr>
              <a:spLocks noChangeAspect="1"/>
            </p:cNvSpPr>
            <p:nvPr/>
          </p:nvSpPr>
          <p:spPr bwMode="auto">
            <a:xfrm>
              <a:off x="3324" y="1918"/>
              <a:ext cx="46" cy="33"/>
            </a:xfrm>
            <a:custGeom>
              <a:avLst/>
              <a:gdLst>
                <a:gd name="T0" fmla="*/ 138 w 44"/>
                <a:gd name="T1" fmla="*/ 354 h 30"/>
                <a:gd name="T2" fmla="*/ 72 w 44"/>
                <a:gd name="T3" fmla="*/ 354 h 30"/>
                <a:gd name="T4" fmla="*/ 60 w 44"/>
                <a:gd name="T5" fmla="*/ 317 h 30"/>
                <a:gd name="T6" fmla="*/ 51 w 44"/>
                <a:gd name="T7" fmla="*/ 288 h 30"/>
                <a:gd name="T8" fmla="*/ 0 w 44"/>
                <a:gd name="T9" fmla="*/ 238 h 30"/>
                <a:gd name="T10" fmla="*/ 4 w 44"/>
                <a:gd name="T11" fmla="*/ 119 h 30"/>
                <a:gd name="T12" fmla="*/ 8 w 44"/>
                <a:gd name="T13" fmla="*/ 4 h 30"/>
                <a:gd name="T14" fmla="*/ 43 w 44"/>
                <a:gd name="T15" fmla="*/ 0 h 30"/>
                <a:gd name="T16" fmla="*/ 55 w 44"/>
                <a:gd name="T17" fmla="*/ 0 h 30"/>
                <a:gd name="T18" fmla="*/ 66 w 44"/>
                <a:gd name="T19" fmla="*/ 2 h 30"/>
                <a:gd name="T20" fmla="*/ 78 w 44"/>
                <a:gd name="T21" fmla="*/ 2 h 30"/>
                <a:gd name="T22" fmla="*/ 102 w 44"/>
                <a:gd name="T23" fmla="*/ 2 h 30"/>
                <a:gd name="T24" fmla="*/ 72 w 44"/>
                <a:gd name="T25" fmla="*/ 4 h 30"/>
                <a:gd name="T26" fmla="*/ 78 w 44"/>
                <a:gd name="T27" fmla="*/ 144 h 30"/>
                <a:gd name="T28" fmla="*/ 94 w 44"/>
                <a:gd name="T29" fmla="*/ 196 h 30"/>
                <a:gd name="T30" fmla="*/ 126 w 44"/>
                <a:gd name="T31" fmla="*/ 262 h 30"/>
                <a:gd name="T32" fmla="*/ 132 w 44"/>
                <a:gd name="T33" fmla="*/ 317 h 30"/>
                <a:gd name="T34" fmla="*/ 138 w 44"/>
                <a:gd name="T35" fmla="*/ 338 h 30"/>
                <a:gd name="T36" fmla="*/ 138 w 44"/>
                <a:gd name="T37" fmla="*/ 354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30"/>
                <a:gd name="T59" fmla="*/ 44 w 44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30">
                  <a:moveTo>
                    <a:pt x="44" y="30"/>
                  </a:moveTo>
                  <a:lnTo>
                    <a:pt x="24" y="30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0" y="20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26" y="12"/>
                  </a:lnTo>
                  <a:lnTo>
                    <a:pt x="30" y="16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0" name="Freeform 183"/>
            <p:cNvSpPr>
              <a:spLocks noChangeAspect="1"/>
            </p:cNvSpPr>
            <p:nvPr/>
          </p:nvSpPr>
          <p:spPr bwMode="auto">
            <a:xfrm>
              <a:off x="2948" y="1527"/>
              <a:ext cx="56" cy="58"/>
            </a:xfrm>
            <a:custGeom>
              <a:avLst/>
              <a:gdLst>
                <a:gd name="T0" fmla="*/ 63 w 54"/>
                <a:gd name="T1" fmla="*/ 349 h 54"/>
                <a:gd name="T2" fmla="*/ 55 w 54"/>
                <a:gd name="T3" fmla="*/ 259 h 54"/>
                <a:gd name="T4" fmla="*/ 51 w 54"/>
                <a:gd name="T5" fmla="*/ 169 h 54"/>
                <a:gd name="T6" fmla="*/ 43 w 54"/>
                <a:gd name="T7" fmla="*/ 96 h 54"/>
                <a:gd name="T8" fmla="*/ 10 w 54"/>
                <a:gd name="T9" fmla="*/ 62 h 54"/>
                <a:gd name="T10" fmla="*/ 0 w 54"/>
                <a:gd name="T11" fmla="*/ 54 h 54"/>
                <a:gd name="T12" fmla="*/ 47 w 54"/>
                <a:gd name="T13" fmla="*/ 0 h 54"/>
                <a:gd name="T14" fmla="*/ 63 w 54"/>
                <a:gd name="T15" fmla="*/ 2 h 54"/>
                <a:gd name="T16" fmla="*/ 84 w 54"/>
                <a:gd name="T17" fmla="*/ 6 h 54"/>
                <a:gd name="T18" fmla="*/ 115 w 54"/>
                <a:gd name="T19" fmla="*/ 111 h 54"/>
                <a:gd name="T20" fmla="*/ 123 w 54"/>
                <a:gd name="T21" fmla="*/ 169 h 54"/>
                <a:gd name="T22" fmla="*/ 138 w 54"/>
                <a:gd name="T23" fmla="*/ 245 h 54"/>
                <a:gd name="T24" fmla="*/ 90 w 54"/>
                <a:gd name="T25" fmla="*/ 231 h 54"/>
                <a:gd name="T26" fmla="*/ 90 w 54"/>
                <a:gd name="T27" fmla="*/ 307 h 54"/>
                <a:gd name="T28" fmla="*/ 63 w 54"/>
                <a:gd name="T29" fmla="*/ 349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54"/>
                <a:gd name="T47" fmla="*/ 54 w 54"/>
                <a:gd name="T48" fmla="*/ 54 h 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54">
                  <a:moveTo>
                    <a:pt x="26" y="54"/>
                  </a:moveTo>
                  <a:lnTo>
                    <a:pt x="22" y="40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18" y="0"/>
                  </a:lnTo>
                  <a:lnTo>
                    <a:pt x="26" y="2"/>
                  </a:lnTo>
                  <a:lnTo>
                    <a:pt x="34" y="6"/>
                  </a:lnTo>
                  <a:lnTo>
                    <a:pt x="44" y="18"/>
                  </a:lnTo>
                  <a:lnTo>
                    <a:pt x="48" y="26"/>
                  </a:lnTo>
                  <a:lnTo>
                    <a:pt x="54" y="38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1" name="Freeform 184"/>
            <p:cNvSpPr>
              <a:spLocks noChangeAspect="1"/>
            </p:cNvSpPr>
            <p:nvPr/>
          </p:nvSpPr>
          <p:spPr bwMode="auto">
            <a:xfrm>
              <a:off x="3173" y="1632"/>
              <a:ext cx="115" cy="51"/>
            </a:xfrm>
            <a:custGeom>
              <a:avLst/>
              <a:gdLst>
                <a:gd name="T0" fmla="*/ 64 w 112"/>
                <a:gd name="T1" fmla="*/ 165 h 48"/>
                <a:gd name="T2" fmla="*/ 80 w 112"/>
                <a:gd name="T3" fmla="*/ 165 h 48"/>
                <a:gd name="T4" fmla="*/ 97 w 112"/>
                <a:gd name="T5" fmla="*/ 165 h 48"/>
                <a:gd name="T6" fmla="*/ 118 w 112"/>
                <a:gd name="T7" fmla="*/ 175 h 48"/>
                <a:gd name="T8" fmla="*/ 127 w 112"/>
                <a:gd name="T9" fmla="*/ 206 h 48"/>
                <a:gd name="T10" fmla="*/ 130 w 112"/>
                <a:gd name="T11" fmla="*/ 211 h 48"/>
                <a:gd name="T12" fmla="*/ 130 w 112"/>
                <a:gd name="T13" fmla="*/ 223 h 48"/>
                <a:gd name="T14" fmla="*/ 153 w 112"/>
                <a:gd name="T15" fmla="*/ 223 h 48"/>
                <a:gd name="T16" fmla="*/ 174 w 112"/>
                <a:gd name="T17" fmla="*/ 223 h 48"/>
                <a:gd name="T18" fmla="*/ 179 w 112"/>
                <a:gd name="T19" fmla="*/ 198 h 48"/>
                <a:gd name="T20" fmla="*/ 196 w 112"/>
                <a:gd name="T21" fmla="*/ 211 h 48"/>
                <a:gd name="T22" fmla="*/ 203 w 112"/>
                <a:gd name="T23" fmla="*/ 233 h 48"/>
                <a:gd name="T24" fmla="*/ 221 w 112"/>
                <a:gd name="T25" fmla="*/ 233 h 48"/>
                <a:gd name="T26" fmla="*/ 214 w 112"/>
                <a:gd name="T27" fmla="*/ 206 h 48"/>
                <a:gd name="T28" fmla="*/ 209 w 112"/>
                <a:gd name="T29" fmla="*/ 175 h 48"/>
                <a:gd name="T30" fmla="*/ 218 w 112"/>
                <a:gd name="T31" fmla="*/ 155 h 48"/>
                <a:gd name="T32" fmla="*/ 199 w 112"/>
                <a:gd name="T33" fmla="*/ 146 h 48"/>
                <a:gd name="T34" fmla="*/ 189 w 112"/>
                <a:gd name="T35" fmla="*/ 107 h 48"/>
                <a:gd name="T36" fmla="*/ 157 w 112"/>
                <a:gd name="T37" fmla="*/ 74 h 48"/>
                <a:gd name="T38" fmla="*/ 124 w 112"/>
                <a:gd name="T39" fmla="*/ 74 h 48"/>
                <a:gd name="T40" fmla="*/ 92 w 112"/>
                <a:gd name="T41" fmla="*/ 46 h 48"/>
                <a:gd name="T42" fmla="*/ 72 w 112"/>
                <a:gd name="T43" fmla="*/ 6 h 48"/>
                <a:gd name="T44" fmla="*/ 52 w 112"/>
                <a:gd name="T45" fmla="*/ 4 h 48"/>
                <a:gd name="T46" fmla="*/ 14 w 112"/>
                <a:gd name="T47" fmla="*/ 0 h 48"/>
                <a:gd name="T48" fmla="*/ 0 w 112"/>
                <a:gd name="T49" fmla="*/ 0 h 48"/>
                <a:gd name="T50" fmla="*/ 4 w 112"/>
                <a:gd name="T51" fmla="*/ 2 h 48"/>
                <a:gd name="T52" fmla="*/ 8 w 112"/>
                <a:gd name="T53" fmla="*/ 6 h 48"/>
                <a:gd name="T54" fmla="*/ 16 w 112"/>
                <a:gd name="T55" fmla="*/ 52 h 48"/>
                <a:gd name="T56" fmla="*/ 46 w 112"/>
                <a:gd name="T57" fmla="*/ 66 h 48"/>
                <a:gd name="T58" fmla="*/ 54 w 112"/>
                <a:gd name="T59" fmla="*/ 74 h 48"/>
                <a:gd name="T60" fmla="*/ 56 w 112"/>
                <a:gd name="T61" fmla="*/ 107 h 48"/>
                <a:gd name="T62" fmla="*/ 56 w 112"/>
                <a:gd name="T63" fmla="*/ 121 h 48"/>
                <a:gd name="T64" fmla="*/ 60 w 112"/>
                <a:gd name="T65" fmla="*/ 129 h 48"/>
                <a:gd name="T66" fmla="*/ 64 w 112"/>
                <a:gd name="T67" fmla="*/ 146 h 48"/>
                <a:gd name="T68" fmla="*/ 64 w 112"/>
                <a:gd name="T69" fmla="*/ 165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48"/>
                <a:gd name="T107" fmla="*/ 112 w 112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48">
                  <a:moveTo>
                    <a:pt x="34" y="34"/>
                  </a:moveTo>
                  <a:lnTo>
                    <a:pt x="42" y="34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2"/>
                  </a:lnTo>
                  <a:lnTo>
                    <a:pt x="66" y="44"/>
                  </a:lnTo>
                  <a:lnTo>
                    <a:pt x="66" y="46"/>
                  </a:lnTo>
                  <a:lnTo>
                    <a:pt x="78" y="46"/>
                  </a:lnTo>
                  <a:lnTo>
                    <a:pt x="88" y="46"/>
                  </a:lnTo>
                  <a:lnTo>
                    <a:pt x="90" y="40"/>
                  </a:lnTo>
                  <a:lnTo>
                    <a:pt x="98" y="44"/>
                  </a:lnTo>
                  <a:lnTo>
                    <a:pt x="102" y="48"/>
                  </a:lnTo>
                  <a:lnTo>
                    <a:pt x="112" y="48"/>
                  </a:lnTo>
                  <a:lnTo>
                    <a:pt x="108" y="42"/>
                  </a:lnTo>
                  <a:lnTo>
                    <a:pt x="106" y="36"/>
                  </a:lnTo>
                  <a:lnTo>
                    <a:pt x="110" y="32"/>
                  </a:lnTo>
                  <a:lnTo>
                    <a:pt x="100" y="30"/>
                  </a:lnTo>
                  <a:lnTo>
                    <a:pt x="94" y="22"/>
                  </a:lnTo>
                  <a:lnTo>
                    <a:pt x="80" y="16"/>
                  </a:lnTo>
                  <a:lnTo>
                    <a:pt x="62" y="16"/>
                  </a:lnTo>
                  <a:lnTo>
                    <a:pt x="48" y="8"/>
                  </a:lnTo>
                  <a:lnTo>
                    <a:pt x="38" y="6"/>
                  </a:lnTo>
                  <a:lnTo>
                    <a:pt x="26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6"/>
                  </a:lnTo>
                  <a:lnTo>
                    <a:pt x="16" y="10"/>
                  </a:lnTo>
                  <a:lnTo>
                    <a:pt x="20" y="14"/>
                  </a:lnTo>
                  <a:lnTo>
                    <a:pt x="28" y="16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2" y="26"/>
                  </a:lnTo>
                  <a:lnTo>
                    <a:pt x="34" y="3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2" name="Freeform 185"/>
            <p:cNvSpPr>
              <a:spLocks noChangeAspect="1"/>
            </p:cNvSpPr>
            <p:nvPr/>
          </p:nvSpPr>
          <p:spPr bwMode="auto">
            <a:xfrm>
              <a:off x="3264" y="1666"/>
              <a:ext cx="82" cy="69"/>
            </a:xfrm>
            <a:custGeom>
              <a:avLst/>
              <a:gdLst>
                <a:gd name="T0" fmla="*/ 99 w 80"/>
                <a:gd name="T1" fmla="*/ 6 h 64"/>
                <a:gd name="T2" fmla="*/ 91 w 80"/>
                <a:gd name="T3" fmla="*/ 59 h 64"/>
                <a:gd name="T4" fmla="*/ 79 w 80"/>
                <a:gd name="T5" fmla="*/ 93 h 64"/>
                <a:gd name="T6" fmla="*/ 67 w 80"/>
                <a:gd name="T7" fmla="*/ 93 h 64"/>
                <a:gd name="T8" fmla="*/ 60 w 80"/>
                <a:gd name="T9" fmla="*/ 69 h 64"/>
                <a:gd name="T10" fmla="*/ 54 w 80"/>
                <a:gd name="T11" fmla="*/ 6 h 64"/>
                <a:gd name="T12" fmla="*/ 48 w 80"/>
                <a:gd name="T13" fmla="*/ 0 h 64"/>
                <a:gd name="T14" fmla="*/ 18 w 80"/>
                <a:gd name="T15" fmla="*/ 4 h 64"/>
                <a:gd name="T16" fmla="*/ 46 w 80"/>
                <a:gd name="T17" fmla="*/ 69 h 64"/>
                <a:gd name="T18" fmla="*/ 50 w 80"/>
                <a:gd name="T19" fmla="*/ 108 h 64"/>
                <a:gd name="T20" fmla="*/ 46 w 80"/>
                <a:gd name="T21" fmla="*/ 108 h 64"/>
                <a:gd name="T22" fmla="*/ 14 w 80"/>
                <a:gd name="T23" fmla="*/ 108 h 64"/>
                <a:gd name="T24" fmla="*/ 10 w 80"/>
                <a:gd name="T25" fmla="*/ 80 h 64"/>
                <a:gd name="T26" fmla="*/ 2 w 80"/>
                <a:gd name="T27" fmla="*/ 59 h 64"/>
                <a:gd name="T28" fmla="*/ 0 w 80"/>
                <a:gd name="T29" fmla="*/ 93 h 64"/>
                <a:gd name="T30" fmla="*/ 6 w 80"/>
                <a:gd name="T31" fmla="*/ 146 h 64"/>
                <a:gd name="T32" fmla="*/ 8 w 80"/>
                <a:gd name="T33" fmla="*/ 157 h 64"/>
                <a:gd name="T34" fmla="*/ 10 w 80"/>
                <a:gd name="T35" fmla="*/ 182 h 64"/>
                <a:gd name="T36" fmla="*/ 12 w 80"/>
                <a:gd name="T37" fmla="*/ 211 h 64"/>
                <a:gd name="T38" fmla="*/ 14 w 80"/>
                <a:gd name="T39" fmla="*/ 243 h 64"/>
                <a:gd name="T40" fmla="*/ 46 w 80"/>
                <a:gd name="T41" fmla="*/ 264 h 64"/>
                <a:gd name="T42" fmla="*/ 54 w 80"/>
                <a:gd name="T43" fmla="*/ 298 h 64"/>
                <a:gd name="T44" fmla="*/ 60 w 80"/>
                <a:gd name="T45" fmla="*/ 394 h 64"/>
                <a:gd name="T46" fmla="*/ 71 w 80"/>
                <a:gd name="T47" fmla="*/ 354 h 64"/>
                <a:gd name="T48" fmla="*/ 79 w 80"/>
                <a:gd name="T49" fmla="*/ 307 h 64"/>
                <a:gd name="T50" fmla="*/ 87 w 80"/>
                <a:gd name="T51" fmla="*/ 298 h 64"/>
                <a:gd name="T52" fmla="*/ 104 w 80"/>
                <a:gd name="T53" fmla="*/ 298 h 64"/>
                <a:gd name="T54" fmla="*/ 110 w 80"/>
                <a:gd name="T55" fmla="*/ 339 h 64"/>
                <a:gd name="T56" fmla="*/ 110 w 80"/>
                <a:gd name="T57" fmla="*/ 354 h 64"/>
                <a:gd name="T58" fmla="*/ 110 w 80"/>
                <a:gd name="T59" fmla="*/ 394 h 64"/>
                <a:gd name="T60" fmla="*/ 120 w 80"/>
                <a:gd name="T61" fmla="*/ 412 h 64"/>
                <a:gd name="T62" fmla="*/ 123 w 80"/>
                <a:gd name="T63" fmla="*/ 425 h 64"/>
                <a:gd name="T64" fmla="*/ 126 w 80"/>
                <a:gd name="T65" fmla="*/ 440 h 64"/>
                <a:gd name="T66" fmla="*/ 135 w 80"/>
                <a:gd name="T67" fmla="*/ 447 h 64"/>
                <a:gd name="T68" fmla="*/ 141 w 80"/>
                <a:gd name="T69" fmla="*/ 196 h 64"/>
                <a:gd name="T70" fmla="*/ 149 w 80"/>
                <a:gd name="T71" fmla="*/ 196 h 64"/>
                <a:gd name="T72" fmla="*/ 135 w 80"/>
                <a:gd name="T73" fmla="*/ 157 h 64"/>
                <a:gd name="T74" fmla="*/ 126 w 80"/>
                <a:gd name="T75" fmla="*/ 108 h 64"/>
                <a:gd name="T76" fmla="*/ 116 w 80"/>
                <a:gd name="T77" fmla="*/ 80 h 64"/>
                <a:gd name="T78" fmla="*/ 99 w 80"/>
                <a:gd name="T79" fmla="*/ 6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64"/>
                <a:gd name="T122" fmla="*/ 80 w 80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64">
                  <a:moveTo>
                    <a:pt x="54" y="6"/>
                  </a:moveTo>
                  <a:lnTo>
                    <a:pt x="50" y="8"/>
                  </a:lnTo>
                  <a:lnTo>
                    <a:pt x="44" y="14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20" y="1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10" y="26"/>
                  </a:lnTo>
                  <a:lnTo>
                    <a:pt x="12" y="30"/>
                  </a:lnTo>
                  <a:lnTo>
                    <a:pt x="14" y="34"/>
                  </a:lnTo>
                  <a:lnTo>
                    <a:pt x="20" y="38"/>
                  </a:lnTo>
                  <a:lnTo>
                    <a:pt x="28" y="42"/>
                  </a:lnTo>
                  <a:lnTo>
                    <a:pt x="34" y="56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6" y="42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6"/>
                  </a:lnTo>
                  <a:lnTo>
                    <a:pt x="62" y="58"/>
                  </a:lnTo>
                  <a:lnTo>
                    <a:pt x="64" y="60"/>
                  </a:lnTo>
                  <a:lnTo>
                    <a:pt x="66" y="62"/>
                  </a:lnTo>
                  <a:lnTo>
                    <a:pt x="72" y="64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72" y="22"/>
                  </a:lnTo>
                  <a:lnTo>
                    <a:pt x="66" y="16"/>
                  </a:lnTo>
                  <a:lnTo>
                    <a:pt x="60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3" name="Freeform 186"/>
            <p:cNvSpPr>
              <a:spLocks noChangeAspect="1"/>
            </p:cNvSpPr>
            <p:nvPr/>
          </p:nvSpPr>
          <p:spPr bwMode="auto">
            <a:xfrm>
              <a:off x="3047" y="2580"/>
              <a:ext cx="32" cy="39"/>
            </a:xfrm>
            <a:custGeom>
              <a:avLst/>
              <a:gdLst>
                <a:gd name="T0" fmla="*/ 28 w 32"/>
                <a:gd name="T1" fmla="*/ 236 h 36"/>
                <a:gd name="T2" fmla="*/ 30 w 32"/>
                <a:gd name="T3" fmla="*/ 218 h 36"/>
                <a:gd name="T4" fmla="*/ 30 w 32"/>
                <a:gd name="T5" fmla="*/ 186 h 36"/>
                <a:gd name="T6" fmla="*/ 32 w 32"/>
                <a:gd name="T7" fmla="*/ 186 h 36"/>
                <a:gd name="T8" fmla="*/ 32 w 32"/>
                <a:gd name="T9" fmla="*/ 147 h 36"/>
                <a:gd name="T10" fmla="*/ 30 w 32"/>
                <a:gd name="T11" fmla="*/ 91 h 36"/>
                <a:gd name="T12" fmla="*/ 28 w 32"/>
                <a:gd name="T13" fmla="*/ 6 h 36"/>
                <a:gd name="T14" fmla="*/ 28 w 32"/>
                <a:gd name="T15" fmla="*/ 0 h 36"/>
                <a:gd name="T16" fmla="*/ 30 w 32"/>
                <a:gd name="T17" fmla="*/ 0 h 36"/>
                <a:gd name="T18" fmla="*/ 24 w 32"/>
                <a:gd name="T19" fmla="*/ 4 h 36"/>
                <a:gd name="T20" fmla="*/ 20 w 32"/>
                <a:gd name="T21" fmla="*/ 78 h 36"/>
                <a:gd name="T22" fmla="*/ 10 w 32"/>
                <a:gd name="T23" fmla="*/ 78 h 36"/>
                <a:gd name="T24" fmla="*/ 2 w 32"/>
                <a:gd name="T25" fmla="*/ 159 h 36"/>
                <a:gd name="T26" fmla="*/ 0 w 32"/>
                <a:gd name="T27" fmla="*/ 201 h 36"/>
                <a:gd name="T28" fmla="*/ 0 w 32"/>
                <a:gd name="T29" fmla="*/ 256 h 36"/>
                <a:gd name="T30" fmla="*/ 0 w 32"/>
                <a:gd name="T31" fmla="*/ 271 h 36"/>
                <a:gd name="T32" fmla="*/ 0 w 32"/>
                <a:gd name="T33" fmla="*/ 287 h 36"/>
                <a:gd name="T34" fmla="*/ 14 w 32"/>
                <a:gd name="T35" fmla="*/ 287 h 36"/>
                <a:gd name="T36" fmla="*/ 16 w 32"/>
                <a:gd name="T37" fmla="*/ 256 h 36"/>
                <a:gd name="T38" fmla="*/ 16 w 32"/>
                <a:gd name="T39" fmla="*/ 236 h 36"/>
                <a:gd name="T40" fmla="*/ 18 w 32"/>
                <a:gd name="T41" fmla="*/ 218 h 36"/>
                <a:gd name="T42" fmla="*/ 28 w 32"/>
                <a:gd name="T43" fmla="*/ 218 h 36"/>
                <a:gd name="T44" fmla="*/ 28 w 32"/>
                <a:gd name="T45" fmla="*/ 236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36"/>
                <a:gd name="T71" fmla="*/ 32 w 32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36">
                  <a:moveTo>
                    <a:pt x="28" y="30"/>
                  </a:moveTo>
                  <a:lnTo>
                    <a:pt x="30" y="28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4" y="4"/>
                  </a:lnTo>
                  <a:lnTo>
                    <a:pt x="20" y="10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8" y="28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4" name="Freeform 187"/>
            <p:cNvSpPr>
              <a:spLocks noChangeAspect="1"/>
            </p:cNvSpPr>
            <p:nvPr/>
          </p:nvSpPr>
          <p:spPr bwMode="auto">
            <a:xfrm>
              <a:off x="3047" y="2611"/>
              <a:ext cx="31" cy="48"/>
            </a:xfrm>
            <a:custGeom>
              <a:avLst/>
              <a:gdLst>
                <a:gd name="T0" fmla="*/ 0 w 30"/>
                <a:gd name="T1" fmla="*/ 75 h 44"/>
                <a:gd name="T2" fmla="*/ 2 w 30"/>
                <a:gd name="T3" fmla="*/ 106 h 44"/>
                <a:gd name="T4" fmla="*/ 6 w 30"/>
                <a:gd name="T5" fmla="*/ 127 h 44"/>
                <a:gd name="T6" fmla="*/ 6 w 30"/>
                <a:gd name="T7" fmla="*/ 176 h 44"/>
                <a:gd name="T8" fmla="*/ 4 w 30"/>
                <a:gd name="T9" fmla="*/ 209 h 44"/>
                <a:gd name="T10" fmla="*/ 4 w 30"/>
                <a:gd name="T11" fmla="*/ 249 h 44"/>
                <a:gd name="T12" fmla="*/ 4 w 30"/>
                <a:gd name="T13" fmla="*/ 291 h 44"/>
                <a:gd name="T14" fmla="*/ 6 w 30"/>
                <a:gd name="T15" fmla="*/ 346 h 44"/>
                <a:gd name="T16" fmla="*/ 10 w 30"/>
                <a:gd name="T17" fmla="*/ 420 h 44"/>
                <a:gd name="T18" fmla="*/ 42 w 30"/>
                <a:gd name="T19" fmla="*/ 346 h 44"/>
                <a:gd name="T20" fmla="*/ 55 w 30"/>
                <a:gd name="T21" fmla="*/ 291 h 44"/>
                <a:gd name="T22" fmla="*/ 63 w 30"/>
                <a:gd name="T23" fmla="*/ 228 h 44"/>
                <a:gd name="T24" fmla="*/ 67 w 30"/>
                <a:gd name="T25" fmla="*/ 192 h 44"/>
                <a:gd name="T26" fmla="*/ 67 w 30"/>
                <a:gd name="T27" fmla="*/ 152 h 44"/>
                <a:gd name="T28" fmla="*/ 67 w 30"/>
                <a:gd name="T29" fmla="*/ 127 h 44"/>
                <a:gd name="T30" fmla="*/ 63 w 30"/>
                <a:gd name="T31" fmla="*/ 106 h 44"/>
                <a:gd name="T32" fmla="*/ 59 w 30"/>
                <a:gd name="T33" fmla="*/ 89 h 44"/>
                <a:gd name="T34" fmla="*/ 55 w 30"/>
                <a:gd name="T35" fmla="*/ 75 h 44"/>
                <a:gd name="T36" fmla="*/ 59 w 30"/>
                <a:gd name="T37" fmla="*/ 4 h 44"/>
                <a:gd name="T38" fmla="*/ 63 w 30"/>
                <a:gd name="T39" fmla="*/ 2 h 44"/>
                <a:gd name="T40" fmla="*/ 44 w 30"/>
                <a:gd name="T41" fmla="*/ 0 h 44"/>
                <a:gd name="T42" fmla="*/ 42 w 30"/>
                <a:gd name="T43" fmla="*/ 2 h 44"/>
                <a:gd name="T44" fmla="*/ 42 w 30"/>
                <a:gd name="T45" fmla="*/ 4 h 44"/>
                <a:gd name="T46" fmla="*/ 14 w 30"/>
                <a:gd name="T47" fmla="*/ 75 h 44"/>
                <a:gd name="T48" fmla="*/ 0 w 30"/>
                <a:gd name="T49" fmla="*/ 75 h 44"/>
                <a:gd name="T50" fmla="*/ 0 w 30"/>
                <a:gd name="T51" fmla="*/ 63 h 44"/>
                <a:gd name="T52" fmla="*/ 0 w 30"/>
                <a:gd name="T53" fmla="*/ 4 h 44"/>
                <a:gd name="T54" fmla="*/ 0 w 30"/>
                <a:gd name="T55" fmla="*/ 75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"/>
                <a:gd name="T85" fmla="*/ 0 h 44"/>
                <a:gd name="T86" fmla="*/ 30 w 30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" h="44">
                  <a:moveTo>
                    <a:pt x="0" y="8"/>
                  </a:moveTo>
                  <a:lnTo>
                    <a:pt x="2" y="12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6" y="36"/>
                  </a:lnTo>
                  <a:lnTo>
                    <a:pt x="24" y="30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5" name="Freeform 188"/>
            <p:cNvSpPr>
              <a:spLocks noChangeAspect="1"/>
            </p:cNvSpPr>
            <p:nvPr/>
          </p:nvSpPr>
          <p:spPr bwMode="auto">
            <a:xfrm>
              <a:off x="2998" y="3173"/>
              <a:ext cx="37" cy="42"/>
            </a:xfrm>
            <a:custGeom>
              <a:avLst/>
              <a:gdLst>
                <a:gd name="T0" fmla="*/ 57 w 36"/>
                <a:gd name="T1" fmla="*/ 0 h 38"/>
                <a:gd name="T2" fmla="*/ 48 w 36"/>
                <a:gd name="T3" fmla="*/ 0 h 38"/>
                <a:gd name="T4" fmla="*/ 8 w 36"/>
                <a:gd name="T5" fmla="*/ 126 h 38"/>
                <a:gd name="T6" fmla="*/ 2 w 36"/>
                <a:gd name="T7" fmla="*/ 242 h 38"/>
                <a:gd name="T8" fmla="*/ 0 w 36"/>
                <a:gd name="T9" fmla="*/ 295 h 38"/>
                <a:gd name="T10" fmla="*/ 0 w 36"/>
                <a:gd name="T11" fmla="*/ 357 h 38"/>
                <a:gd name="T12" fmla="*/ 2 w 36"/>
                <a:gd name="T13" fmla="*/ 464 h 38"/>
                <a:gd name="T14" fmla="*/ 6 w 36"/>
                <a:gd name="T15" fmla="*/ 486 h 38"/>
                <a:gd name="T16" fmla="*/ 10 w 36"/>
                <a:gd name="T17" fmla="*/ 513 h 38"/>
                <a:gd name="T18" fmla="*/ 14 w 36"/>
                <a:gd name="T19" fmla="*/ 513 h 38"/>
                <a:gd name="T20" fmla="*/ 44 w 36"/>
                <a:gd name="T21" fmla="*/ 464 h 38"/>
                <a:gd name="T22" fmla="*/ 52 w 36"/>
                <a:gd name="T23" fmla="*/ 380 h 38"/>
                <a:gd name="T24" fmla="*/ 65 w 36"/>
                <a:gd name="T25" fmla="*/ 242 h 38"/>
                <a:gd name="T26" fmla="*/ 69 w 36"/>
                <a:gd name="T27" fmla="*/ 126 h 38"/>
                <a:gd name="T28" fmla="*/ 61 w 36"/>
                <a:gd name="T29" fmla="*/ 84 h 38"/>
                <a:gd name="T30" fmla="*/ 57 w 36"/>
                <a:gd name="T31" fmla="*/ 4 h 38"/>
                <a:gd name="T32" fmla="*/ 57 w 36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8"/>
                <a:gd name="T53" fmla="*/ 36 w 36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8">
                  <a:moveTo>
                    <a:pt x="30" y="0"/>
                  </a:moveTo>
                  <a:lnTo>
                    <a:pt x="22" y="0"/>
                  </a:lnTo>
                  <a:lnTo>
                    <a:pt x="8" y="10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8" y="34"/>
                  </a:lnTo>
                  <a:lnTo>
                    <a:pt x="26" y="28"/>
                  </a:lnTo>
                  <a:lnTo>
                    <a:pt x="34" y="18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6" name="Freeform 189"/>
            <p:cNvSpPr>
              <a:spLocks noChangeAspect="1"/>
            </p:cNvSpPr>
            <p:nvPr/>
          </p:nvSpPr>
          <p:spPr bwMode="auto">
            <a:xfrm>
              <a:off x="3061" y="3115"/>
              <a:ext cx="23" cy="28"/>
            </a:xfrm>
            <a:custGeom>
              <a:avLst/>
              <a:gdLst>
                <a:gd name="T0" fmla="*/ 66 w 22"/>
                <a:gd name="T1" fmla="*/ 121 h 26"/>
                <a:gd name="T2" fmla="*/ 55 w 22"/>
                <a:gd name="T3" fmla="*/ 163 h 26"/>
                <a:gd name="T4" fmla="*/ 51 w 22"/>
                <a:gd name="T5" fmla="*/ 176 h 26"/>
                <a:gd name="T6" fmla="*/ 47 w 22"/>
                <a:gd name="T7" fmla="*/ 176 h 26"/>
                <a:gd name="T8" fmla="*/ 6 w 22"/>
                <a:gd name="T9" fmla="*/ 176 h 26"/>
                <a:gd name="T10" fmla="*/ 2 w 22"/>
                <a:gd name="T11" fmla="*/ 151 h 26"/>
                <a:gd name="T12" fmla="*/ 0 w 22"/>
                <a:gd name="T13" fmla="*/ 121 h 26"/>
                <a:gd name="T14" fmla="*/ 0 w 22"/>
                <a:gd name="T15" fmla="*/ 78 h 26"/>
                <a:gd name="T16" fmla="*/ 0 w 22"/>
                <a:gd name="T17" fmla="*/ 58 h 26"/>
                <a:gd name="T18" fmla="*/ 2 w 22"/>
                <a:gd name="T19" fmla="*/ 6 h 26"/>
                <a:gd name="T20" fmla="*/ 8 w 22"/>
                <a:gd name="T21" fmla="*/ 2 h 26"/>
                <a:gd name="T22" fmla="*/ 47 w 22"/>
                <a:gd name="T23" fmla="*/ 0 h 26"/>
                <a:gd name="T24" fmla="*/ 66 w 22"/>
                <a:gd name="T25" fmla="*/ 0 h 26"/>
                <a:gd name="T26" fmla="*/ 66 w 22"/>
                <a:gd name="T27" fmla="*/ 12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6"/>
                <a:gd name="T44" fmla="*/ 22 w 22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6">
                  <a:moveTo>
                    <a:pt x="22" y="18"/>
                  </a:moveTo>
                  <a:lnTo>
                    <a:pt x="18" y="24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7" name="Freeform 190"/>
            <p:cNvSpPr>
              <a:spLocks noChangeAspect="1"/>
            </p:cNvSpPr>
            <p:nvPr/>
          </p:nvSpPr>
          <p:spPr bwMode="auto">
            <a:xfrm>
              <a:off x="3110" y="2767"/>
              <a:ext cx="54" cy="158"/>
            </a:xfrm>
            <a:custGeom>
              <a:avLst/>
              <a:gdLst>
                <a:gd name="T0" fmla="*/ 0 w 52"/>
                <a:gd name="T1" fmla="*/ 689 h 146"/>
                <a:gd name="T2" fmla="*/ 8 w 52"/>
                <a:gd name="T3" fmla="*/ 689 h 146"/>
                <a:gd name="T4" fmla="*/ 10 w 52"/>
                <a:gd name="T5" fmla="*/ 736 h 146"/>
                <a:gd name="T6" fmla="*/ 41 w 52"/>
                <a:gd name="T7" fmla="*/ 755 h 146"/>
                <a:gd name="T8" fmla="*/ 53 w 52"/>
                <a:gd name="T9" fmla="*/ 755 h 146"/>
                <a:gd name="T10" fmla="*/ 71 w 52"/>
                <a:gd name="T11" fmla="*/ 755 h 146"/>
                <a:gd name="T12" fmla="*/ 71 w 52"/>
                <a:gd name="T13" fmla="*/ 840 h 146"/>
                <a:gd name="T14" fmla="*/ 65 w 52"/>
                <a:gd name="T15" fmla="*/ 907 h 146"/>
                <a:gd name="T16" fmla="*/ 61 w 52"/>
                <a:gd name="T17" fmla="*/ 982 h 146"/>
                <a:gd name="T18" fmla="*/ 65 w 52"/>
                <a:gd name="T19" fmla="*/ 1042 h 146"/>
                <a:gd name="T20" fmla="*/ 77 w 52"/>
                <a:gd name="T21" fmla="*/ 1069 h 146"/>
                <a:gd name="T22" fmla="*/ 96 w 52"/>
                <a:gd name="T23" fmla="*/ 1108 h 146"/>
                <a:gd name="T24" fmla="*/ 104 w 52"/>
                <a:gd name="T25" fmla="*/ 1136 h 146"/>
                <a:gd name="T26" fmla="*/ 104 w 52"/>
                <a:gd name="T27" fmla="*/ 1063 h 146"/>
                <a:gd name="T28" fmla="*/ 109 w 52"/>
                <a:gd name="T29" fmla="*/ 1042 h 146"/>
                <a:gd name="T30" fmla="*/ 113 w 52"/>
                <a:gd name="T31" fmla="*/ 1036 h 146"/>
                <a:gd name="T32" fmla="*/ 121 w 52"/>
                <a:gd name="T33" fmla="*/ 993 h 146"/>
                <a:gd name="T34" fmla="*/ 126 w 52"/>
                <a:gd name="T35" fmla="*/ 982 h 146"/>
                <a:gd name="T36" fmla="*/ 131 w 52"/>
                <a:gd name="T37" fmla="*/ 945 h 146"/>
                <a:gd name="T38" fmla="*/ 136 w 52"/>
                <a:gd name="T39" fmla="*/ 887 h 146"/>
                <a:gd name="T40" fmla="*/ 136 w 52"/>
                <a:gd name="T41" fmla="*/ 817 h 146"/>
                <a:gd name="T42" fmla="*/ 136 w 52"/>
                <a:gd name="T43" fmla="*/ 760 h 146"/>
                <a:gd name="T44" fmla="*/ 126 w 52"/>
                <a:gd name="T45" fmla="*/ 717 h 146"/>
                <a:gd name="T46" fmla="*/ 109 w 52"/>
                <a:gd name="T47" fmla="*/ 628 h 146"/>
                <a:gd name="T48" fmla="*/ 83 w 52"/>
                <a:gd name="T49" fmla="*/ 551 h 146"/>
                <a:gd name="T50" fmla="*/ 77 w 52"/>
                <a:gd name="T51" fmla="*/ 503 h 146"/>
                <a:gd name="T52" fmla="*/ 71 w 52"/>
                <a:gd name="T53" fmla="*/ 457 h 146"/>
                <a:gd name="T54" fmla="*/ 77 w 52"/>
                <a:gd name="T55" fmla="*/ 372 h 146"/>
                <a:gd name="T56" fmla="*/ 89 w 52"/>
                <a:gd name="T57" fmla="*/ 317 h 146"/>
                <a:gd name="T58" fmla="*/ 83 w 52"/>
                <a:gd name="T59" fmla="*/ 89 h 146"/>
                <a:gd name="T60" fmla="*/ 77 w 52"/>
                <a:gd name="T61" fmla="*/ 76 h 146"/>
                <a:gd name="T62" fmla="*/ 71 w 52"/>
                <a:gd name="T63" fmla="*/ 6 h 146"/>
                <a:gd name="T64" fmla="*/ 65 w 52"/>
                <a:gd name="T65" fmla="*/ 0 h 146"/>
                <a:gd name="T66" fmla="*/ 10 w 52"/>
                <a:gd name="T67" fmla="*/ 0 h 146"/>
                <a:gd name="T68" fmla="*/ 12 w 52"/>
                <a:gd name="T69" fmla="*/ 65 h 146"/>
                <a:gd name="T70" fmla="*/ 45 w 52"/>
                <a:gd name="T71" fmla="*/ 143 h 146"/>
                <a:gd name="T72" fmla="*/ 41 w 52"/>
                <a:gd name="T73" fmla="*/ 169 h 146"/>
                <a:gd name="T74" fmla="*/ 12 w 52"/>
                <a:gd name="T75" fmla="*/ 198 h 146"/>
                <a:gd name="T76" fmla="*/ 8 w 52"/>
                <a:gd name="T77" fmla="*/ 232 h 146"/>
                <a:gd name="T78" fmla="*/ 8 w 52"/>
                <a:gd name="T79" fmla="*/ 277 h 146"/>
                <a:gd name="T80" fmla="*/ 8 w 52"/>
                <a:gd name="T81" fmla="*/ 360 h 146"/>
                <a:gd name="T82" fmla="*/ 10 w 52"/>
                <a:gd name="T83" fmla="*/ 422 h 146"/>
                <a:gd name="T84" fmla="*/ 6 w 52"/>
                <a:gd name="T85" fmla="*/ 470 h 146"/>
                <a:gd name="T86" fmla="*/ 2 w 52"/>
                <a:gd name="T87" fmla="*/ 511 h 146"/>
                <a:gd name="T88" fmla="*/ 0 w 52"/>
                <a:gd name="T89" fmla="*/ 554 h 146"/>
                <a:gd name="T90" fmla="*/ 0 w 52"/>
                <a:gd name="T91" fmla="*/ 600 h 146"/>
                <a:gd name="T92" fmla="*/ 0 w 52"/>
                <a:gd name="T93" fmla="*/ 645 h 146"/>
                <a:gd name="T94" fmla="*/ 0 w 52"/>
                <a:gd name="T95" fmla="*/ 669 h 146"/>
                <a:gd name="T96" fmla="*/ 4 w 52"/>
                <a:gd name="T97" fmla="*/ 669 h 146"/>
                <a:gd name="T98" fmla="*/ 0 w 52"/>
                <a:gd name="T99" fmla="*/ 689 h 1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2"/>
                <a:gd name="T151" fmla="*/ 0 h 146"/>
                <a:gd name="T152" fmla="*/ 52 w 52"/>
                <a:gd name="T153" fmla="*/ 146 h 1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2" h="146">
                  <a:moveTo>
                    <a:pt x="0" y="88"/>
                  </a:moveTo>
                  <a:lnTo>
                    <a:pt x="8" y="88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20" y="96"/>
                  </a:lnTo>
                  <a:lnTo>
                    <a:pt x="28" y="96"/>
                  </a:lnTo>
                  <a:lnTo>
                    <a:pt x="28" y="108"/>
                  </a:lnTo>
                  <a:lnTo>
                    <a:pt x="26" y="116"/>
                  </a:lnTo>
                  <a:lnTo>
                    <a:pt x="24" y="126"/>
                  </a:lnTo>
                  <a:lnTo>
                    <a:pt x="26" y="134"/>
                  </a:lnTo>
                  <a:lnTo>
                    <a:pt x="30" y="138"/>
                  </a:lnTo>
                  <a:lnTo>
                    <a:pt x="36" y="142"/>
                  </a:lnTo>
                  <a:lnTo>
                    <a:pt x="38" y="146"/>
                  </a:lnTo>
                  <a:lnTo>
                    <a:pt x="38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6" y="128"/>
                  </a:lnTo>
                  <a:lnTo>
                    <a:pt x="48" y="126"/>
                  </a:lnTo>
                  <a:lnTo>
                    <a:pt x="50" y="120"/>
                  </a:lnTo>
                  <a:lnTo>
                    <a:pt x="52" y="114"/>
                  </a:lnTo>
                  <a:lnTo>
                    <a:pt x="52" y="104"/>
                  </a:lnTo>
                  <a:lnTo>
                    <a:pt x="52" y="98"/>
                  </a:lnTo>
                  <a:lnTo>
                    <a:pt x="48" y="92"/>
                  </a:lnTo>
                  <a:lnTo>
                    <a:pt x="40" y="80"/>
                  </a:lnTo>
                  <a:lnTo>
                    <a:pt x="32" y="70"/>
                  </a:lnTo>
                  <a:lnTo>
                    <a:pt x="30" y="64"/>
                  </a:lnTo>
                  <a:lnTo>
                    <a:pt x="28" y="58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0"/>
                  </a:lnTo>
                  <a:lnTo>
                    <a:pt x="10" y="0"/>
                  </a:lnTo>
                  <a:lnTo>
                    <a:pt x="12" y="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2" y="26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6"/>
                  </a:lnTo>
                  <a:lnTo>
                    <a:pt x="10" y="54"/>
                  </a:lnTo>
                  <a:lnTo>
                    <a:pt x="6" y="60"/>
                  </a:lnTo>
                  <a:lnTo>
                    <a:pt x="2" y="66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4" y="86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8" name="Freeform 191"/>
            <p:cNvSpPr>
              <a:spLocks noChangeAspect="1"/>
            </p:cNvSpPr>
            <p:nvPr/>
          </p:nvSpPr>
          <p:spPr bwMode="auto">
            <a:xfrm>
              <a:off x="2250" y="2268"/>
              <a:ext cx="49" cy="15"/>
            </a:xfrm>
            <a:custGeom>
              <a:avLst/>
              <a:gdLst>
                <a:gd name="T0" fmla="*/ 0 w 48"/>
                <a:gd name="T1" fmla="*/ 54 h 14"/>
                <a:gd name="T2" fmla="*/ 14 w 48"/>
                <a:gd name="T3" fmla="*/ 54 h 14"/>
                <a:gd name="T4" fmla="*/ 18 w 48"/>
                <a:gd name="T5" fmla="*/ 6 h 14"/>
                <a:gd name="T6" fmla="*/ 20 w 48"/>
                <a:gd name="T7" fmla="*/ 4 h 14"/>
                <a:gd name="T8" fmla="*/ 24 w 48"/>
                <a:gd name="T9" fmla="*/ 2 h 14"/>
                <a:gd name="T10" fmla="*/ 54 w 48"/>
                <a:gd name="T11" fmla="*/ 0 h 14"/>
                <a:gd name="T12" fmla="*/ 56 w 48"/>
                <a:gd name="T13" fmla="*/ 4 h 14"/>
                <a:gd name="T14" fmla="*/ 62 w 48"/>
                <a:gd name="T15" fmla="*/ 6 h 14"/>
                <a:gd name="T16" fmla="*/ 76 w 48"/>
                <a:gd name="T17" fmla="*/ 54 h 14"/>
                <a:gd name="T18" fmla="*/ 70 w 48"/>
                <a:gd name="T19" fmla="*/ 71 h 14"/>
                <a:gd name="T20" fmla="*/ 66 w 48"/>
                <a:gd name="T21" fmla="*/ 81 h 14"/>
                <a:gd name="T22" fmla="*/ 58 w 48"/>
                <a:gd name="T23" fmla="*/ 62 h 14"/>
                <a:gd name="T24" fmla="*/ 52 w 48"/>
                <a:gd name="T25" fmla="*/ 54 h 14"/>
                <a:gd name="T26" fmla="*/ 52 w 48"/>
                <a:gd name="T27" fmla="*/ 71 h 14"/>
                <a:gd name="T28" fmla="*/ 12 w 48"/>
                <a:gd name="T29" fmla="*/ 81 h 14"/>
                <a:gd name="T30" fmla="*/ 0 w 48"/>
                <a:gd name="T31" fmla="*/ 81 h 14"/>
                <a:gd name="T32" fmla="*/ 2 w 48"/>
                <a:gd name="T33" fmla="*/ 54 h 14"/>
                <a:gd name="T34" fmla="*/ 0 w 48"/>
                <a:gd name="T35" fmla="*/ 54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"/>
                <a:gd name="T55" fmla="*/ 0 h 14"/>
                <a:gd name="T56" fmla="*/ 48 w 48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" h="14">
                  <a:moveTo>
                    <a:pt x="0" y="8"/>
                  </a:moveTo>
                  <a:lnTo>
                    <a:pt x="14" y="8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0" y="4"/>
                  </a:lnTo>
                  <a:lnTo>
                    <a:pt x="36" y="6"/>
                  </a:lnTo>
                  <a:lnTo>
                    <a:pt x="48" y="8"/>
                  </a:lnTo>
                  <a:lnTo>
                    <a:pt x="44" y="12"/>
                  </a:lnTo>
                  <a:lnTo>
                    <a:pt x="40" y="14"/>
                  </a:lnTo>
                  <a:lnTo>
                    <a:pt x="32" y="10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12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49" name="Freeform 192"/>
            <p:cNvSpPr>
              <a:spLocks noChangeAspect="1"/>
            </p:cNvSpPr>
            <p:nvPr/>
          </p:nvSpPr>
          <p:spPr bwMode="auto">
            <a:xfrm>
              <a:off x="2253" y="2296"/>
              <a:ext cx="46" cy="28"/>
            </a:xfrm>
            <a:custGeom>
              <a:avLst/>
              <a:gdLst>
                <a:gd name="T0" fmla="*/ 0 w 46"/>
                <a:gd name="T1" fmla="*/ 4 h 26"/>
                <a:gd name="T2" fmla="*/ 12 w 46"/>
                <a:gd name="T3" fmla="*/ 4 h 26"/>
                <a:gd name="T4" fmla="*/ 22 w 46"/>
                <a:gd name="T5" fmla="*/ 2 h 26"/>
                <a:gd name="T6" fmla="*/ 34 w 46"/>
                <a:gd name="T7" fmla="*/ 0 h 26"/>
                <a:gd name="T8" fmla="*/ 46 w 46"/>
                <a:gd name="T9" fmla="*/ 0 h 26"/>
                <a:gd name="T10" fmla="*/ 46 w 46"/>
                <a:gd name="T11" fmla="*/ 4 h 26"/>
                <a:gd name="T12" fmla="*/ 46 w 46"/>
                <a:gd name="T13" fmla="*/ 58 h 26"/>
                <a:gd name="T14" fmla="*/ 42 w 46"/>
                <a:gd name="T15" fmla="*/ 58 h 26"/>
                <a:gd name="T16" fmla="*/ 44 w 46"/>
                <a:gd name="T17" fmla="*/ 78 h 26"/>
                <a:gd name="T18" fmla="*/ 46 w 46"/>
                <a:gd name="T19" fmla="*/ 78 h 26"/>
                <a:gd name="T20" fmla="*/ 46 w 46"/>
                <a:gd name="T21" fmla="*/ 121 h 26"/>
                <a:gd name="T22" fmla="*/ 40 w 46"/>
                <a:gd name="T23" fmla="*/ 140 h 26"/>
                <a:gd name="T24" fmla="*/ 36 w 46"/>
                <a:gd name="T25" fmla="*/ 151 h 26"/>
                <a:gd name="T26" fmla="*/ 32 w 46"/>
                <a:gd name="T27" fmla="*/ 163 h 26"/>
                <a:gd name="T28" fmla="*/ 28 w 46"/>
                <a:gd name="T29" fmla="*/ 163 h 26"/>
                <a:gd name="T30" fmla="*/ 28 w 46"/>
                <a:gd name="T31" fmla="*/ 176 h 26"/>
                <a:gd name="T32" fmla="*/ 22 w 46"/>
                <a:gd name="T33" fmla="*/ 121 h 26"/>
                <a:gd name="T34" fmla="*/ 18 w 46"/>
                <a:gd name="T35" fmla="*/ 90 h 26"/>
                <a:gd name="T36" fmla="*/ 12 w 46"/>
                <a:gd name="T37" fmla="*/ 78 h 26"/>
                <a:gd name="T38" fmla="*/ 6 w 46"/>
                <a:gd name="T39" fmla="*/ 67 h 26"/>
                <a:gd name="T40" fmla="*/ 0 w 46"/>
                <a:gd name="T41" fmla="*/ 4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0" y="4"/>
                  </a:moveTo>
                  <a:lnTo>
                    <a:pt x="12" y="4"/>
                  </a:lnTo>
                  <a:lnTo>
                    <a:pt x="22" y="2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8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2" y="18"/>
                  </a:lnTo>
                  <a:lnTo>
                    <a:pt x="18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50" name="Freeform 193"/>
            <p:cNvSpPr>
              <a:spLocks noChangeAspect="1"/>
            </p:cNvSpPr>
            <p:nvPr/>
          </p:nvSpPr>
          <p:spPr bwMode="auto">
            <a:xfrm>
              <a:off x="2311" y="2350"/>
              <a:ext cx="45" cy="68"/>
            </a:xfrm>
            <a:custGeom>
              <a:avLst/>
              <a:gdLst>
                <a:gd name="T0" fmla="*/ 52 w 44"/>
                <a:gd name="T1" fmla="*/ 693 h 62"/>
                <a:gd name="T2" fmla="*/ 18 w 44"/>
                <a:gd name="T3" fmla="*/ 594 h 62"/>
                <a:gd name="T4" fmla="*/ 10 w 44"/>
                <a:gd name="T5" fmla="*/ 537 h 62"/>
                <a:gd name="T6" fmla="*/ 6 w 44"/>
                <a:gd name="T7" fmla="*/ 447 h 62"/>
                <a:gd name="T8" fmla="*/ 2 w 44"/>
                <a:gd name="T9" fmla="*/ 345 h 62"/>
                <a:gd name="T10" fmla="*/ 0 w 44"/>
                <a:gd name="T11" fmla="*/ 218 h 62"/>
                <a:gd name="T12" fmla="*/ 4 w 44"/>
                <a:gd name="T13" fmla="*/ 150 h 62"/>
                <a:gd name="T14" fmla="*/ 10 w 44"/>
                <a:gd name="T15" fmla="*/ 87 h 62"/>
                <a:gd name="T16" fmla="*/ 16 w 44"/>
                <a:gd name="T17" fmla="*/ 2 h 62"/>
                <a:gd name="T18" fmla="*/ 50 w 44"/>
                <a:gd name="T19" fmla="*/ 0 h 62"/>
                <a:gd name="T20" fmla="*/ 56 w 44"/>
                <a:gd name="T21" fmla="*/ 2 h 62"/>
                <a:gd name="T22" fmla="*/ 60 w 44"/>
                <a:gd name="T23" fmla="*/ 4 h 62"/>
                <a:gd name="T24" fmla="*/ 62 w 44"/>
                <a:gd name="T25" fmla="*/ 87 h 62"/>
                <a:gd name="T26" fmla="*/ 64 w 44"/>
                <a:gd name="T27" fmla="*/ 150 h 62"/>
                <a:gd name="T28" fmla="*/ 66 w 44"/>
                <a:gd name="T29" fmla="*/ 262 h 62"/>
                <a:gd name="T30" fmla="*/ 74 w 44"/>
                <a:gd name="T31" fmla="*/ 374 h 62"/>
                <a:gd name="T32" fmla="*/ 70 w 44"/>
                <a:gd name="T33" fmla="*/ 415 h 62"/>
                <a:gd name="T34" fmla="*/ 66 w 44"/>
                <a:gd name="T35" fmla="*/ 490 h 62"/>
                <a:gd name="T36" fmla="*/ 62 w 44"/>
                <a:gd name="T37" fmla="*/ 547 h 62"/>
                <a:gd name="T38" fmla="*/ 56 w 44"/>
                <a:gd name="T39" fmla="*/ 609 h 62"/>
                <a:gd name="T40" fmla="*/ 50 w 44"/>
                <a:gd name="T41" fmla="*/ 658 h 62"/>
                <a:gd name="T42" fmla="*/ 52 w 44"/>
                <a:gd name="T43" fmla="*/ 69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"/>
                <a:gd name="T67" fmla="*/ 0 h 62"/>
                <a:gd name="T68" fmla="*/ 44 w 44"/>
                <a:gd name="T69" fmla="*/ 62 h 6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" h="62">
                  <a:moveTo>
                    <a:pt x="26" y="62"/>
                  </a:moveTo>
                  <a:lnTo>
                    <a:pt x="18" y="54"/>
                  </a:lnTo>
                  <a:lnTo>
                    <a:pt x="10" y="48"/>
                  </a:lnTo>
                  <a:lnTo>
                    <a:pt x="6" y="40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10" y="8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4"/>
                  </a:lnTo>
                  <a:lnTo>
                    <a:pt x="42" y="38"/>
                  </a:lnTo>
                  <a:lnTo>
                    <a:pt x="40" y="44"/>
                  </a:lnTo>
                  <a:lnTo>
                    <a:pt x="36" y="50"/>
                  </a:lnTo>
                  <a:lnTo>
                    <a:pt x="30" y="56"/>
                  </a:lnTo>
                  <a:lnTo>
                    <a:pt x="24" y="60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51" name="Freeform 194"/>
            <p:cNvSpPr>
              <a:spLocks noChangeAspect="1"/>
            </p:cNvSpPr>
            <p:nvPr/>
          </p:nvSpPr>
          <p:spPr bwMode="auto">
            <a:xfrm>
              <a:off x="2535" y="2329"/>
              <a:ext cx="32" cy="106"/>
            </a:xfrm>
            <a:custGeom>
              <a:avLst/>
              <a:gdLst>
                <a:gd name="T0" fmla="*/ 22 w 32"/>
                <a:gd name="T1" fmla="*/ 757 h 98"/>
                <a:gd name="T2" fmla="*/ 14 w 32"/>
                <a:gd name="T3" fmla="*/ 692 h 98"/>
                <a:gd name="T4" fmla="*/ 8 w 32"/>
                <a:gd name="T5" fmla="*/ 636 h 98"/>
                <a:gd name="T6" fmla="*/ 12 w 32"/>
                <a:gd name="T7" fmla="*/ 619 h 98"/>
                <a:gd name="T8" fmla="*/ 12 w 32"/>
                <a:gd name="T9" fmla="*/ 418 h 98"/>
                <a:gd name="T10" fmla="*/ 10 w 32"/>
                <a:gd name="T11" fmla="*/ 370 h 98"/>
                <a:gd name="T12" fmla="*/ 10 w 32"/>
                <a:gd name="T13" fmla="*/ 342 h 98"/>
                <a:gd name="T14" fmla="*/ 10 w 32"/>
                <a:gd name="T15" fmla="*/ 292 h 98"/>
                <a:gd name="T16" fmla="*/ 8 w 32"/>
                <a:gd name="T17" fmla="*/ 250 h 98"/>
                <a:gd name="T18" fmla="*/ 6 w 32"/>
                <a:gd name="T19" fmla="*/ 231 h 98"/>
                <a:gd name="T20" fmla="*/ 6 w 32"/>
                <a:gd name="T21" fmla="*/ 214 h 98"/>
                <a:gd name="T22" fmla="*/ 8 w 32"/>
                <a:gd name="T23" fmla="*/ 169 h 98"/>
                <a:gd name="T24" fmla="*/ 6 w 32"/>
                <a:gd name="T25" fmla="*/ 120 h 98"/>
                <a:gd name="T26" fmla="*/ 4 w 32"/>
                <a:gd name="T27" fmla="*/ 88 h 98"/>
                <a:gd name="T28" fmla="*/ 2 w 32"/>
                <a:gd name="T29" fmla="*/ 6 h 98"/>
                <a:gd name="T30" fmla="*/ 0 w 32"/>
                <a:gd name="T31" fmla="*/ 0 h 98"/>
                <a:gd name="T32" fmla="*/ 20 w 32"/>
                <a:gd name="T33" fmla="*/ 0 h 98"/>
                <a:gd name="T34" fmla="*/ 16 w 32"/>
                <a:gd name="T35" fmla="*/ 4 h 98"/>
                <a:gd name="T36" fmla="*/ 16 w 32"/>
                <a:gd name="T37" fmla="*/ 75 h 98"/>
                <a:gd name="T38" fmla="*/ 16 w 32"/>
                <a:gd name="T39" fmla="*/ 103 h 98"/>
                <a:gd name="T40" fmla="*/ 18 w 32"/>
                <a:gd name="T41" fmla="*/ 141 h 98"/>
                <a:gd name="T42" fmla="*/ 26 w 32"/>
                <a:gd name="T43" fmla="*/ 183 h 98"/>
                <a:gd name="T44" fmla="*/ 26 w 32"/>
                <a:gd name="T45" fmla="*/ 214 h 98"/>
                <a:gd name="T46" fmla="*/ 26 w 32"/>
                <a:gd name="T47" fmla="*/ 342 h 98"/>
                <a:gd name="T48" fmla="*/ 28 w 32"/>
                <a:gd name="T49" fmla="*/ 433 h 98"/>
                <a:gd name="T50" fmla="*/ 28 w 32"/>
                <a:gd name="T51" fmla="*/ 529 h 98"/>
                <a:gd name="T52" fmla="*/ 30 w 32"/>
                <a:gd name="T53" fmla="*/ 692 h 98"/>
                <a:gd name="T54" fmla="*/ 30 w 32"/>
                <a:gd name="T55" fmla="*/ 706 h 98"/>
                <a:gd name="T56" fmla="*/ 32 w 32"/>
                <a:gd name="T57" fmla="*/ 725 h 98"/>
                <a:gd name="T58" fmla="*/ 22 w 32"/>
                <a:gd name="T59" fmla="*/ 757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98"/>
                <a:gd name="T92" fmla="*/ 32 w 32"/>
                <a:gd name="T93" fmla="*/ 98 h 9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98">
                  <a:moveTo>
                    <a:pt x="22" y="98"/>
                  </a:moveTo>
                  <a:lnTo>
                    <a:pt x="14" y="90"/>
                  </a:lnTo>
                  <a:lnTo>
                    <a:pt x="8" y="82"/>
                  </a:lnTo>
                  <a:lnTo>
                    <a:pt x="12" y="80"/>
                  </a:lnTo>
                  <a:lnTo>
                    <a:pt x="12" y="54"/>
                  </a:lnTo>
                  <a:lnTo>
                    <a:pt x="10" y="48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2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8" y="18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44"/>
                  </a:lnTo>
                  <a:lnTo>
                    <a:pt x="28" y="56"/>
                  </a:lnTo>
                  <a:lnTo>
                    <a:pt x="28" y="68"/>
                  </a:lnTo>
                  <a:lnTo>
                    <a:pt x="30" y="90"/>
                  </a:lnTo>
                  <a:lnTo>
                    <a:pt x="30" y="92"/>
                  </a:lnTo>
                  <a:lnTo>
                    <a:pt x="32" y="94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52" name="Freeform 195"/>
            <p:cNvSpPr>
              <a:spLocks noChangeAspect="1"/>
            </p:cNvSpPr>
            <p:nvPr/>
          </p:nvSpPr>
          <p:spPr bwMode="auto">
            <a:xfrm>
              <a:off x="2702" y="2513"/>
              <a:ext cx="31" cy="29"/>
            </a:xfrm>
            <a:custGeom>
              <a:avLst/>
              <a:gdLst>
                <a:gd name="T0" fmla="*/ 67 w 30"/>
                <a:gd name="T1" fmla="*/ 441 h 26"/>
                <a:gd name="T2" fmla="*/ 47 w 30"/>
                <a:gd name="T3" fmla="*/ 441 h 26"/>
                <a:gd name="T4" fmla="*/ 12 w 30"/>
                <a:gd name="T5" fmla="*/ 441 h 26"/>
                <a:gd name="T6" fmla="*/ 0 w 30"/>
                <a:gd name="T7" fmla="*/ 407 h 26"/>
                <a:gd name="T8" fmla="*/ 6 w 30"/>
                <a:gd name="T9" fmla="*/ 2 h 26"/>
                <a:gd name="T10" fmla="*/ 67 w 30"/>
                <a:gd name="T11" fmla="*/ 4 h 26"/>
                <a:gd name="T12" fmla="*/ 67 w 30"/>
                <a:gd name="T13" fmla="*/ 0 h 26"/>
                <a:gd name="T14" fmla="*/ 67 w 30"/>
                <a:gd name="T15" fmla="*/ 44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26"/>
                <a:gd name="T26" fmla="*/ 30 w 30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26">
                  <a:moveTo>
                    <a:pt x="30" y="26"/>
                  </a:moveTo>
                  <a:lnTo>
                    <a:pt x="20" y="26"/>
                  </a:lnTo>
                  <a:lnTo>
                    <a:pt x="12" y="26"/>
                  </a:lnTo>
                  <a:lnTo>
                    <a:pt x="0" y="24"/>
                  </a:lnTo>
                  <a:lnTo>
                    <a:pt x="6" y="2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53" name="Freeform 196"/>
            <p:cNvSpPr>
              <a:spLocks noChangeAspect="1"/>
            </p:cNvSpPr>
            <p:nvPr/>
          </p:nvSpPr>
          <p:spPr bwMode="auto">
            <a:xfrm>
              <a:off x="2747" y="2656"/>
              <a:ext cx="17" cy="26"/>
            </a:xfrm>
            <a:custGeom>
              <a:avLst/>
              <a:gdLst>
                <a:gd name="T0" fmla="*/ 44 w 16"/>
                <a:gd name="T1" fmla="*/ 192 h 24"/>
                <a:gd name="T2" fmla="*/ 0 w 16"/>
                <a:gd name="T3" fmla="*/ 78 h 24"/>
                <a:gd name="T4" fmla="*/ 6 w 16"/>
                <a:gd name="T5" fmla="*/ 4 h 24"/>
                <a:gd name="T6" fmla="*/ 50 w 16"/>
                <a:gd name="T7" fmla="*/ 2 h 24"/>
                <a:gd name="T8" fmla="*/ 63 w 16"/>
                <a:gd name="T9" fmla="*/ 0 h 24"/>
                <a:gd name="T10" fmla="*/ 71 w 16"/>
                <a:gd name="T11" fmla="*/ 2 h 24"/>
                <a:gd name="T12" fmla="*/ 71 w 16"/>
                <a:gd name="T13" fmla="*/ 56 h 24"/>
                <a:gd name="T14" fmla="*/ 56 w 16"/>
                <a:gd name="T15" fmla="*/ 66 h 24"/>
                <a:gd name="T16" fmla="*/ 50 w 16"/>
                <a:gd name="T17" fmla="*/ 92 h 24"/>
                <a:gd name="T18" fmla="*/ 44 w 16"/>
                <a:gd name="T19" fmla="*/ 177 h 24"/>
                <a:gd name="T20" fmla="*/ 44 w 16"/>
                <a:gd name="T21" fmla="*/ 19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4"/>
                <a:gd name="T35" fmla="*/ 16 w 16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4">
                  <a:moveTo>
                    <a:pt x="8" y="24"/>
                  </a:moveTo>
                  <a:lnTo>
                    <a:pt x="0" y="10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54" name="Freeform 197"/>
            <p:cNvSpPr>
              <a:spLocks noChangeAspect="1"/>
            </p:cNvSpPr>
            <p:nvPr/>
          </p:nvSpPr>
          <p:spPr bwMode="auto">
            <a:xfrm>
              <a:off x="3078" y="1796"/>
              <a:ext cx="21" cy="16"/>
            </a:xfrm>
            <a:custGeom>
              <a:avLst/>
              <a:gdLst>
                <a:gd name="T0" fmla="*/ 10 w 22"/>
                <a:gd name="T1" fmla="*/ 450 h 14"/>
                <a:gd name="T2" fmla="*/ 0 w 22"/>
                <a:gd name="T3" fmla="*/ 450 h 14"/>
                <a:gd name="T4" fmla="*/ 0 w 22"/>
                <a:gd name="T5" fmla="*/ 318 h 14"/>
                <a:gd name="T6" fmla="*/ 2 w 22"/>
                <a:gd name="T7" fmla="*/ 243 h 14"/>
                <a:gd name="T8" fmla="*/ 4 w 22"/>
                <a:gd name="T9" fmla="*/ 143 h 14"/>
                <a:gd name="T10" fmla="*/ 8 w 22"/>
                <a:gd name="T11" fmla="*/ 0 h 14"/>
                <a:gd name="T12" fmla="*/ 10 w 22"/>
                <a:gd name="T13" fmla="*/ 143 h 14"/>
                <a:gd name="T14" fmla="*/ 11 w 22"/>
                <a:gd name="T15" fmla="*/ 143 h 14"/>
                <a:gd name="T16" fmla="*/ 11 w 22"/>
                <a:gd name="T17" fmla="*/ 0 h 14"/>
                <a:gd name="T18" fmla="*/ 11 w 22"/>
                <a:gd name="T19" fmla="*/ 186 h 14"/>
                <a:gd name="T20" fmla="*/ 11 w 22"/>
                <a:gd name="T21" fmla="*/ 318 h 14"/>
                <a:gd name="T22" fmla="*/ 10 w 22"/>
                <a:gd name="T23" fmla="*/ 45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"/>
                <a:gd name="T37" fmla="*/ 0 h 14"/>
                <a:gd name="T38" fmla="*/ 22 w 22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" h="14">
                  <a:moveTo>
                    <a:pt x="10" y="14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18" y="1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99CC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55" name="Freeform 198"/>
            <p:cNvSpPr>
              <a:spLocks noChangeAspect="1"/>
            </p:cNvSpPr>
            <p:nvPr/>
          </p:nvSpPr>
          <p:spPr bwMode="auto">
            <a:xfrm>
              <a:off x="3151" y="1113"/>
              <a:ext cx="28" cy="17"/>
            </a:xfrm>
            <a:custGeom>
              <a:avLst/>
              <a:gdLst>
                <a:gd name="T0" fmla="*/ 28 w 28"/>
                <a:gd name="T1" fmla="*/ 50 h 16"/>
                <a:gd name="T2" fmla="*/ 22 w 28"/>
                <a:gd name="T3" fmla="*/ 63 h 16"/>
                <a:gd name="T4" fmla="*/ 14 w 28"/>
                <a:gd name="T5" fmla="*/ 71 h 16"/>
                <a:gd name="T6" fmla="*/ 8 w 28"/>
                <a:gd name="T7" fmla="*/ 71 h 16"/>
                <a:gd name="T8" fmla="*/ 4 w 28"/>
                <a:gd name="T9" fmla="*/ 56 h 16"/>
                <a:gd name="T10" fmla="*/ 2 w 28"/>
                <a:gd name="T11" fmla="*/ 44 h 16"/>
                <a:gd name="T12" fmla="*/ 0 w 28"/>
                <a:gd name="T13" fmla="*/ 2 h 16"/>
                <a:gd name="T14" fmla="*/ 8 w 28"/>
                <a:gd name="T15" fmla="*/ 0 h 16"/>
                <a:gd name="T16" fmla="*/ 12 w 28"/>
                <a:gd name="T17" fmla="*/ 2 h 16"/>
                <a:gd name="T18" fmla="*/ 16 w 28"/>
                <a:gd name="T19" fmla="*/ 2 h 16"/>
                <a:gd name="T20" fmla="*/ 20 w 28"/>
                <a:gd name="T21" fmla="*/ 4 h 16"/>
                <a:gd name="T22" fmla="*/ 28 w 28"/>
                <a:gd name="T23" fmla="*/ 5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16"/>
                <a:gd name="T38" fmla="*/ 28 w 28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16">
                  <a:moveTo>
                    <a:pt x="28" y="10"/>
                  </a:moveTo>
                  <a:lnTo>
                    <a:pt x="22" y="14"/>
                  </a:lnTo>
                  <a:lnTo>
                    <a:pt x="14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256" name="Group 199"/>
            <p:cNvGrpSpPr>
              <a:grpSpLocks noChangeAspect="1"/>
            </p:cNvGrpSpPr>
            <p:nvPr/>
          </p:nvGrpSpPr>
          <p:grpSpPr bwMode="auto">
            <a:xfrm>
              <a:off x="2860" y="1672"/>
              <a:ext cx="111" cy="142"/>
              <a:chOff x="3001" y="1968"/>
              <a:chExt cx="109" cy="130"/>
            </a:xfrm>
          </p:grpSpPr>
          <p:sp>
            <p:nvSpPr>
              <p:cNvPr id="46331" name="Freeform 200"/>
              <p:cNvSpPr>
                <a:spLocks noChangeAspect="1"/>
              </p:cNvSpPr>
              <p:nvPr/>
            </p:nvSpPr>
            <p:spPr bwMode="auto">
              <a:xfrm>
                <a:off x="3001" y="1968"/>
                <a:ext cx="101" cy="106"/>
              </a:xfrm>
              <a:custGeom>
                <a:avLst/>
                <a:gdLst>
                  <a:gd name="T0" fmla="*/ 22 w 101"/>
                  <a:gd name="T1" fmla="*/ 14 h 106"/>
                  <a:gd name="T2" fmla="*/ 39 w 101"/>
                  <a:gd name="T3" fmla="*/ 10 h 106"/>
                  <a:gd name="T4" fmla="*/ 41 w 101"/>
                  <a:gd name="T5" fmla="*/ 4 h 106"/>
                  <a:gd name="T6" fmla="*/ 47 w 101"/>
                  <a:gd name="T7" fmla="*/ 6 h 106"/>
                  <a:gd name="T8" fmla="*/ 59 w 101"/>
                  <a:gd name="T9" fmla="*/ 4 h 106"/>
                  <a:gd name="T10" fmla="*/ 69 w 101"/>
                  <a:gd name="T11" fmla="*/ 4 h 106"/>
                  <a:gd name="T12" fmla="*/ 77 w 101"/>
                  <a:gd name="T13" fmla="*/ 8 h 106"/>
                  <a:gd name="T14" fmla="*/ 85 w 101"/>
                  <a:gd name="T15" fmla="*/ 8 h 106"/>
                  <a:gd name="T16" fmla="*/ 91 w 101"/>
                  <a:gd name="T17" fmla="*/ 6 h 106"/>
                  <a:gd name="T18" fmla="*/ 95 w 101"/>
                  <a:gd name="T19" fmla="*/ 0 h 106"/>
                  <a:gd name="T20" fmla="*/ 97 w 101"/>
                  <a:gd name="T21" fmla="*/ 6 h 106"/>
                  <a:gd name="T22" fmla="*/ 101 w 101"/>
                  <a:gd name="T23" fmla="*/ 18 h 106"/>
                  <a:gd name="T24" fmla="*/ 65 w 101"/>
                  <a:gd name="T25" fmla="*/ 22 h 106"/>
                  <a:gd name="T26" fmla="*/ 63 w 101"/>
                  <a:gd name="T27" fmla="*/ 26 h 106"/>
                  <a:gd name="T28" fmla="*/ 61 w 101"/>
                  <a:gd name="T29" fmla="*/ 32 h 106"/>
                  <a:gd name="T30" fmla="*/ 51 w 101"/>
                  <a:gd name="T31" fmla="*/ 28 h 106"/>
                  <a:gd name="T32" fmla="*/ 43 w 101"/>
                  <a:gd name="T33" fmla="*/ 24 h 106"/>
                  <a:gd name="T34" fmla="*/ 45 w 101"/>
                  <a:gd name="T35" fmla="*/ 30 h 106"/>
                  <a:gd name="T36" fmla="*/ 49 w 101"/>
                  <a:gd name="T37" fmla="*/ 42 h 106"/>
                  <a:gd name="T38" fmla="*/ 59 w 101"/>
                  <a:gd name="T39" fmla="*/ 52 h 106"/>
                  <a:gd name="T40" fmla="*/ 77 w 101"/>
                  <a:gd name="T41" fmla="*/ 66 h 106"/>
                  <a:gd name="T42" fmla="*/ 73 w 101"/>
                  <a:gd name="T43" fmla="*/ 70 h 106"/>
                  <a:gd name="T44" fmla="*/ 65 w 101"/>
                  <a:gd name="T45" fmla="*/ 74 h 106"/>
                  <a:gd name="T46" fmla="*/ 57 w 101"/>
                  <a:gd name="T47" fmla="*/ 70 h 106"/>
                  <a:gd name="T48" fmla="*/ 63 w 101"/>
                  <a:gd name="T49" fmla="*/ 80 h 106"/>
                  <a:gd name="T50" fmla="*/ 51 w 101"/>
                  <a:gd name="T51" fmla="*/ 80 h 106"/>
                  <a:gd name="T52" fmla="*/ 55 w 101"/>
                  <a:gd name="T53" fmla="*/ 92 h 106"/>
                  <a:gd name="T54" fmla="*/ 59 w 101"/>
                  <a:gd name="T55" fmla="*/ 106 h 106"/>
                  <a:gd name="T56" fmla="*/ 47 w 101"/>
                  <a:gd name="T57" fmla="*/ 98 h 106"/>
                  <a:gd name="T58" fmla="*/ 41 w 101"/>
                  <a:gd name="T59" fmla="*/ 92 h 106"/>
                  <a:gd name="T60" fmla="*/ 32 w 101"/>
                  <a:gd name="T61" fmla="*/ 90 h 106"/>
                  <a:gd name="T62" fmla="*/ 26 w 101"/>
                  <a:gd name="T63" fmla="*/ 84 h 106"/>
                  <a:gd name="T64" fmla="*/ 20 w 101"/>
                  <a:gd name="T65" fmla="*/ 64 h 106"/>
                  <a:gd name="T66" fmla="*/ 12 w 101"/>
                  <a:gd name="T67" fmla="*/ 50 h 106"/>
                  <a:gd name="T68" fmla="*/ 4 w 101"/>
                  <a:gd name="T69" fmla="*/ 34 h 106"/>
                  <a:gd name="T70" fmla="*/ 12 w 101"/>
                  <a:gd name="T71" fmla="*/ 24 h 1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1"/>
                  <a:gd name="T109" fmla="*/ 0 h 106"/>
                  <a:gd name="T110" fmla="*/ 101 w 101"/>
                  <a:gd name="T111" fmla="*/ 106 h 1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1" h="106">
                    <a:moveTo>
                      <a:pt x="14" y="16"/>
                    </a:moveTo>
                    <a:lnTo>
                      <a:pt x="22" y="14"/>
                    </a:lnTo>
                    <a:lnTo>
                      <a:pt x="32" y="12"/>
                    </a:lnTo>
                    <a:lnTo>
                      <a:pt x="39" y="10"/>
                    </a:lnTo>
                    <a:lnTo>
                      <a:pt x="41" y="8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3" y="6"/>
                    </a:lnTo>
                    <a:lnTo>
                      <a:pt x="59" y="4"/>
                    </a:lnTo>
                    <a:lnTo>
                      <a:pt x="65" y="2"/>
                    </a:lnTo>
                    <a:lnTo>
                      <a:pt x="69" y="4"/>
                    </a:lnTo>
                    <a:lnTo>
                      <a:pt x="73" y="6"/>
                    </a:lnTo>
                    <a:lnTo>
                      <a:pt x="77" y="8"/>
                    </a:lnTo>
                    <a:lnTo>
                      <a:pt x="83" y="8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91" y="6"/>
                    </a:lnTo>
                    <a:lnTo>
                      <a:pt x="93" y="2"/>
                    </a:lnTo>
                    <a:lnTo>
                      <a:pt x="95" y="0"/>
                    </a:lnTo>
                    <a:lnTo>
                      <a:pt x="97" y="4"/>
                    </a:lnTo>
                    <a:lnTo>
                      <a:pt x="97" y="6"/>
                    </a:lnTo>
                    <a:lnTo>
                      <a:pt x="101" y="8"/>
                    </a:lnTo>
                    <a:lnTo>
                      <a:pt x="101" y="18"/>
                    </a:lnTo>
                    <a:lnTo>
                      <a:pt x="63" y="18"/>
                    </a:lnTo>
                    <a:lnTo>
                      <a:pt x="65" y="22"/>
                    </a:lnTo>
                    <a:lnTo>
                      <a:pt x="67" y="26"/>
                    </a:lnTo>
                    <a:lnTo>
                      <a:pt x="63" y="26"/>
                    </a:lnTo>
                    <a:lnTo>
                      <a:pt x="61" y="28"/>
                    </a:lnTo>
                    <a:lnTo>
                      <a:pt x="61" y="32"/>
                    </a:lnTo>
                    <a:lnTo>
                      <a:pt x="55" y="30"/>
                    </a:lnTo>
                    <a:lnTo>
                      <a:pt x="51" y="28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30"/>
                    </a:lnTo>
                    <a:lnTo>
                      <a:pt x="45" y="36"/>
                    </a:lnTo>
                    <a:lnTo>
                      <a:pt x="49" y="42"/>
                    </a:lnTo>
                    <a:lnTo>
                      <a:pt x="53" y="48"/>
                    </a:lnTo>
                    <a:lnTo>
                      <a:pt x="59" y="52"/>
                    </a:lnTo>
                    <a:lnTo>
                      <a:pt x="71" y="60"/>
                    </a:lnTo>
                    <a:lnTo>
                      <a:pt x="77" y="66"/>
                    </a:lnTo>
                    <a:lnTo>
                      <a:pt x="81" y="70"/>
                    </a:lnTo>
                    <a:lnTo>
                      <a:pt x="73" y="70"/>
                    </a:lnTo>
                    <a:lnTo>
                      <a:pt x="69" y="74"/>
                    </a:lnTo>
                    <a:lnTo>
                      <a:pt x="65" y="74"/>
                    </a:lnTo>
                    <a:lnTo>
                      <a:pt x="61" y="72"/>
                    </a:lnTo>
                    <a:lnTo>
                      <a:pt x="57" y="70"/>
                    </a:lnTo>
                    <a:lnTo>
                      <a:pt x="59" y="76"/>
                    </a:lnTo>
                    <a:lnTo>
                      <a:pt x="63" y="80"/>
                    </a:lnTo>
                    <a:lnTo>
                      <a:pt x="57" y="82"/>
                    </a:lnTo>
                    <a:lnTo>
                      <a:pt x="51" y="80"/>
                    </a:lnTo>
                    <a:lnTo>
                      <a:pt x="53" y="88"/>
                    </a:lnTo>
                    <a:lnTo>
                      <a:pt x="55" y="92"/>
                    </a:lnTo>
                    <a:lnTo>
                      <a:pt x="57" y="98"/>
                    </a:lnTo>
                    <a:lnTo>
                      <a:pt x="59" y="106"/>
                    </a:lnTo>
                    <a:lnTo>
                      <a:pt x="53" y="100"/>
                    </a:lnTo>
                    <a:lnTo>
                      <a:pt x="47" y="98"/>
                    </a:lnTo>
                    <a:lnTo>
                      <a:pt x="43" y="96"/>
                    </a:lnTo>
                    <a:lnTo>
                      <a:pt x="41" y="92"/>
                    </a:lnTo>
                    <a:lnTo>
                      <a:pt x="37" y="92"/>
                    </a:lnTo>
                    <a:lnTo>
                      <a:pt x="32" y="90"/>
                    </a:lnTo>
                    <a:lnTo>
                      <a:pt x="28" y="88"/>
                    </a:lnTo>
                    <a:lnTo>
                      <a:pt x="26" y="84"/>
                    </a:lnTo>
                    <a:lnTo>
                      <a:pt x="22" y="74"/>
                    </a:lnTo>
                    <a:lnTo>
                      <a:pt x="20" y="64"/>
                    </a:lnTo>
                    <a:lnTo>
                      <a:pt x="18" y="56"/>
                    </a:lnTo>
                    <a:lnTo>
                      <a:pt x="12" y="50"/>
                    </a:lnTo>
                    <a:lnTo>
                      <a:pt x="0" y="40"/>
                    </a:lnTo>
                    <a:lnTo>
                      <a:pt x="4" y="34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7938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32" name="Freeform 201"/>
              <p:cNvSpPr>
                <a:spLocks noChangeAspect="1"/>
              </p:cNvSpPr>
              <p:nvPr/>
            </p:nvSpPr>
            <p:spPr bwMode="auto">
              <a:xfrm>
                <a:off x="3064" y="2090"/>
                <a:ext cx="46" cy="8"/>
              </a:xfrm>
              <a:custGeom>
                <a:avLst/>
                <a:gdLst>
                  <a:gd name="T0" fmla="*/ 22 w 46"/>
                  <a:gd name="T1" fmla="*/ 2 h 8"/>
                  <a:gd name="T2" fmla="*/ 10 w 46"/>
                  <a:gd name="T3" fmla="*/ 2 h 8"/>
                  <a:gd name="T4" fmla="*/ 0 w 46"/>
                  <a:gd name="T5" fmla="*/ 0 h 8"/>
                  <a:gd name="T6" fmla="*/ 4 w 46"/>
                  <a:gd name="T7" fmla="*/ 2 h 8"/>
                  <a:gd name="T8" fmla="*/ 10 w 46"/>
                  <a:gd name="T9" fmla="*/ 6 h 8"/>
                  <a:gd name="T10" fmla="*/ 24 w 46"/>
                  <a:gd name="T11" fmla="*/ 8 h 8"/>
                  <a:gd name="T12" fmla="*/ 36 w 46"/>
                  <a:gd name="T13" fmla="*/ 8 h 8"/>
                  <a:gd name="T14" fmla="*/ 46 w 46"/>
                  <a:gd name="T15" fmla="*/ 6 h 8"/>
                  <a:gd name="T16" fmla="*/ 40 w 46"/>
                  <a:gd name="T17" fmla="*/ 2 h 8"/>
                  <a:gd name="T18" fmla="*/ 34 w 46"/>
                  <a:gd name="T19" fmla="*/ 0 h 8"/>
                  <a:gd name="T20" fmla="*/ 22 w 46"/>
                  <a:gd name="T21" fmla="*/ 2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8"/>
                  <a:gd name="T35" fmla="*/ 46 w 46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8">
                    <a:moveTo>
                      <a:pt x="22" y="2"/>
                    </a:moveTo>
                    <a:lnTo>
                      <a:pt x="1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6"/>
                    </a:lnTo>
                    <a:lnTo>
                      <a:pt x="24" y="8"/>
                    </a:lnTo>
                    <a:lnTo>
                      <a:pt x="36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3175">
                <a:solidFill>
                  <a:srgbClr val="3A59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257" name="Freeform 202"/>
            <p:cNvSpPr>
              <a:spLocks noChangeAspect="1"/>
            </p:cNvSpPr>
            <p:nvPr/>
          </p:nvSpPr>
          <p:spPr bwMode="auto">
            <a:xfrm>
              <a:off x="2573" y="1709"/>
              <a:ext cx="17" cy="11"/>
            </a:xfrm>
            <a:custGeom>
              <a:avLst/>
              <a:gdLst>
                <a:gd name="T0" fmla="*/ 71 w 16"/>
                <a:gd name="T1" fmla="*/ 76 h 10"/>
                <a:gd name="T2" fmla="*/ 56 w 16"/>
                <a:gd name="T3" fmla="*/ 0 h 10"/>
                <a:gd name="T4" fmla="*/ 6 w 16"/>
                <a:gd name="T5" fmla="*/ 0 h 10"/>
                <a:gd name="T6" fmla="*/ 4 w 16"/>
                <a:gd name="T7" fmla="*/ 0 h 10"/>
                <a:gd name="T8" fmla="*/ 2 w 16"/>
                <a:gd name="T9" fmla="*/ 2 h 10"/>
                <a:gd name="T10" fmla="*/ 0 w 16"/>
                <a:gd name="T11" fmla="*/ 111 h 10"/>
                <a:gd name="T12" fmla="*/ 71 w 16"/>
                <a:gd name="T13" fmla="*/ 111 h 10"/>
                <a:gd name="T14" fmla="*/ 63 w 16"/>
                <a:gd name="T15" fmla="*/ 4 h 10"/>
                <a:gd name="T16" fmla="*/ 50 w 16"/>
                <a:gd name="T17" fmla="*/ 2 h 10"/>
                <a:gd name="T18" fmla="*/ 71 w 16"/>
                <a:gd name="T19" fmla="*/ 76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0"/>
                <a:gd name="T32" fmla="*/ 16 w 16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0">
                  <a:moveTo>
                    <a:pt x="16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16" y="10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58" name="Freeform 203"/>
            <p:cNvSpPr>
              <a:spLocks noChangeAspect="1"/>
            </p:cNvSpPr>
            <p:nvPr/>
          </p:nvSpPr>
          <p:spPr bwMode="auto">
            <a:xfrm>
              <a:off x="2678" y="1646"/>
              <a:ext cx="9" cy="33"/>
            </a:xfrm>
            <a:custGeom>
              <a:avLst/>
              <a:gdLst>
                <a:gd name="T0" fmla="*/ 0 w 10"/>
                <a:gd name="T1" fmla="*/ 354 h 30"/>
                <a:gd name="T2" fmla="*/ 0 w 10"/>
                <a:gd name="T3" fmla="*/ 144 h 30"/>
                <a:gd name="T4" fmla="*/ 2 w 10"/>
                <a:gd name="T5" fmla="*/ 81 h 30"/>
                <a:gd name="T6" fmla="*/ 5 w 10"/>
                <a:gd name="T7" fmla="*/ 0 h 30"/>
                <a:gd name="T8" fmla="*/ 5 w 10"/>
                <a:gd name="T9" fmla="*/ 81 h 30"/>
                <a:gd name="T10" fmla="*/ 5 w 10"/>
                <a:gd name="T11" fmla="*/ 119 h 30"/>
                <a:gd name="T12" fmla="*/ 5 w 10"/>
                <a:gd name="T13" fmla="*/ 354 h 30"/>
                <a:gd name="T14" fmla="*/ 0 w 10"/>
                <a:gd name="T15" fmla="*/ 35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0"/>
                <a:gd name="T26" fmla="*/ 10 w 10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0">
                  <a:moveTo>
                    <a:pt x="0" y="30"/>
                  </a:move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59" name="Freeform 204"/>
            <p:cNvSpPr>
              <a:spLocks noChangeAspect="1"/>
            </p:cNvSpPr>
            <p:nvPr/>
          </p:nvSpPr>
          <p:spPr bwMode="auto">
            <a:xfrm>
              <a:off x="2664" y="1683"/>
              <a:ext cx="28" cy="47"/>
            </a:xfrm>
            <a:custGeom>
              <a:avLst/>
              <a:gdLst>
                <a:gd name="T0" fmla="*/ 12 w 28"/>
                <a:gd name="T1" fmla="*/ 147 h 42"/>
                <a:gd name="T2" fmla="*/ 16 w 28"/>
                <a:gd name="T3" fmla="*/ 4 h 42"/>
                <a:gd name="T4" fmla="*/ 20 w 28"/>
                <a:gd name="T5" fmla="*/ 0 h 42"/>
                <a:gd name="T6" fmla="*/ 24 w 28"/>
                <a:gd name="T7" fmla="*/ 4 h 42"/>
                <a:gd name="T8" fmla="*/ 28 w 28"/>
                <a:gd name="T9" fmla="*/ 147 h 42"/>
                <a:gd name="T10" fmla="*/ 28 w 28"/>
                <a:gd name="T11" fmla="*/ 659 h 42"/>
                <a:gd name="T12" fmla="*/ 24 w 28"/>
                <a:gd name="T13" fmla="*/ 716 h 42"/>
                <a:gd name="T14" fmla="*/ 20 w 28"/>
                <a:gd name="T15" fmla="*/ 737 h 42"/>
                <a:gd name="T16" fmla="*/ 14 w 28"/>
                <a:gd name="T17" fmla="*/ 780 h 42"/>
                <a:gd name="T18" fmla="*/ 10 w 28"/>
                <a:gd name="T19" fmla="*/ 716 h 42"/>
                <a:gd name="T20" fmla="*/ 10 w 28"/>
                <a:gd name="T21" fmla="*/ 659 h 42"/>
                <a:gd name="T22" fmla="*/ 10 w 28"/>
                <a:gd name="T23" fmla="*/ 589 h 42"/>
                <a:gd name="T24" fmla="*/ 10 w 28"/>
                <a:gd name="T25" fmla="*/ 263 h 42"/>
                <a:gd name="T26" fmla="*/ 4 w 28"/>
                <a:gd name="T27" fmla="*/ 232 h 42"/>
                <a:gd name="T28" fmla="*/ 0 w 28"/>
                <a:gd name="T29" fmla="*/ 147 h 42"/>
                <a:gd name="T30" fmla="*/ 4 w 28"/>
                <a:gd name="T31" fmla="*/ 117 h 42"/>
                <a:gd name="T32" fmla="*/ 8 w 28"/>
                <a:gd name="T33" fmla="*/ 117 h 42"/>
                <a:gd name="T34" fmla="*/ 12 w 28"/>
                <a:gd name="T35" fmla="*/ 147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"/>
                <a:gd name="T55" fmla="*/ 0 h 42"/>
                <a:gd name="T56" fmla="*/ 28 w 28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" h="42">
                  <a:moveTo>
                    <a:pt x="12" y="8"/>
                  </a:moveTo>
                  <a:lnTo>
                    <a:pt x="16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14" y="42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6"/>
                  </a:lnTo>
                  <a:lnTo>
                    <a:pt x="8" y="6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260" name="Group 205"/>
            <p:cNvGrpSpPr>
              <a:grpSpLocks noChangeAspect="1"/>
            </p:cNvGrpSpPr>
            <p:nvPr/>
          </p:nvGrpSpPr>
          <p:grpSpPr bwMode="auto">
            <a:xfrm>
              <a:off x="2636" y="1562"/>
              <a:ext cx="201" cy="215"/>
              <a:chOff x="2783" y="1866"/>
              <a:chExt cx="196" cy="198"/>
            </a:xfrm>
          </p:grpSpPr>
          <p:sp>
            <p:nvSpPr>
              <p:cNvPr id="46329" name="Freeform 206"/>
              <p:cNvSpPr>
                <a:spLocks noChangeAspect="1"/>
              </p:cNvSpPr>
              <p:nvPr/>
            </p:nvSpPr>
            <p:spPr bwMode="auto">
              <a:xfrm>
                <a:off x="2783" y="1866"/>
                <a:ext cx="196" cy="174"/>
              </a:xfrm>
              <a:custGeom>
                <a:avLst/>
                <a:gdLst>
                  <a:gd name="T0" fmla="*/ 12 w 196"/>
                  <a:gd name="T1" fmla="*/ 56 h 174"/>
                  <a:gd name="T2" fmla="*/ 0 w 196"/>
                  <a:gd name="T3" fmla="*/ 38 h 174"/>
                  <a:gd name="T4" fmla="*/ 8 w 196"/>
                  <a:gd name="T5" fmla="*/ 30 h 174"/>
                  <a:gd name="T6" fmla="*/ 4 w 196"/>
                  <a:gd name="T7" fmla="*/ 26 h 174"/>
                  <a:gd name="T8" fmla="*/ 2 w 196"/>
                  <a:gd name="T9" fmla="*/ 20 h 174"/>
                  <a:gd name="T10" fmla="*/ 20 w 196"/>
                  <a:gd name="T11" fmla="*/ 18 h 174"/>
                  <a:gd name="T12" fmla="*/ 24 w 196"/>
                  <a:gd name="T13" fmla="*/ 14 h 174"/>
                  <a:gd name="T14" fmla="*/ 34 w 196"/>
                  <a:gd name="T15" fmla="*/ 20 h 174"/>
                  <a:gd name="T16" fmla="*/ 38 w 196"/>
                  <a:gd name="T17" fmla="*/ 14 h 174"/>
                  <a:gd name="T18" fmla="*/ 48 w 196"/>
                  <a:gd name="T19" fmla="*/ 10 h 174"/>
                  <a:gd name="T20" fmla="*/ 56 w 196"/>
                  <a:gd name="T21" fmla="*/ 2 h 174"/>
                  <a:gd name="T22" fmla="*/ 68 w 196"/>
                  <a:gd name="T23" fmla="*/ 0 h 174"/>
                  <a:gd name="T24" fmla="*/ 80 w 196"/>
                  <a:gd name="T25" fmla="*/ 0 h 174"/>
                  <a:gd name="T26" fmla="*/ 102 w 196"/>
                  <a:gd name="T27" fmla="*/ 8 h 174"/>
                  <a:gd name="T28" fmla="*/ 94 w 196"/>
                  <a:gd name="T29" fmla="*/ 26 h 174"/>
                  <a:gd name="T30" fmla="*/ 92 w 196"/>
                  <a:gd name="T31" fmla="*/ 34 h 174"/>
                  <a:gd name="T32" fmla="*/ 90 w 196"/>
                  <a:gd name="T33" fmla="*/ 48 h 174"/>
                  <a:gd name="T34" fmla="*/ 94 w 196"/>
                  <a:gd name="T35" fmla="*/ 56 h 174"/>
                  <a:gd name="T36" fmla="*/ 112 w 196"/>
                  <a:gd name="T37" fmla="*/ 66 h 174"/>
                  <a:gd name="T38" fmla="*/ 122 w 196"/>
                  <a:gd name="T39" fmla="*/ 72 h 174"/>
                  <a:gd name="T40" fmla="*/ 128 w 196"/>
                  <a:gd name="T41" fmla="*/ 86 h 174"/>
                  <a:gd name="T42" fmla="*/ 138 w 196"/>
                  <a:gd name="T43" fmla="*/ 96 h 174"/>
                  <a:gd name="T44" fmla="*/ 146 w 196"/>
                  <a:gd name="T45" fmla="*/ 98 h 174"/>
                  <a:gd name="T46" fmla="*/ 150 w 196"/>
                  <a:gd name="T47" fmla="*/ 100 h 174"/>
                  <a:gd name="T48" fmla="*/ 158 w 196"/>
                  <a:gd name="T49" fmla="*/ 110 h 174"/>
                  <a:gd name="T50" fmla="*/ 184 w 196"/>
                  <a:gd name="T51" fmla="*/ 122 h 174"/>
                  <a:gd name="T52" fmla="*/ 196 w 196"/>
                  <a:gd name="T53" fmla="*/ 132 h 174"/>
                  <a:gd name="T54" fmla="*/ 184 w 196"/>
                  <a:gd name="T55" fmla="*/ 132 h 174"/>
                  <a:gd name="T56" fmla="*/ 174 w 196"/>
                  <a:gd name="T57" fmla="*/ 126 h 174"/>
                  <a:gd name="T58" fmla="*/ 162 w 196"/>
                  <a:gd name="T59" fmla="*/ 128 h 174"/>
                  <a:gd name="T60" fmla="*/ 162 w 196"/>
                  <a:gd name="T61" fmla="*/ 136 h 174"/>
                  <a:gd name="T62" fmla="*/ 168 w 196"/>
                  <a:gd name="T63" fmla="*/ 142 h 174"/>
                  <a:gd name="T64" fmla="*/ 174 w 196"/>
                  <a:gd name="T65" fmla="*/ 148 h 174"/>
                  <a:gd name="T66" fmla="*/ 174 w 196"/>
                  <a:gd name="T67" fmla="*/ 154 h 174"/>
                  <a:gd name="T68" fmla="*/ 164 w 196"/>
                  <a:gd name="T69" fmla="*/ 154 h 174"/>
                  <a:gd name="T70" fmla="*/ 164 w 196"/>
                  <a:gd name="T71" fmla="*/ 166 h 174"/>
                  <a:gd name="T72" fmla="*/ 156 w 196"/>
                  <a:gd name="T73" fmla="*/ 174 h 174"/>
                  <a:gd name="T74" fmla="*/ 150 w 196"/>
                  <a:gd name="T75" fmla="*/ 168 h 174"/>
                  <a:gd name="T76" fmla="*/ 156 w 196"/>
                  <a:gd name="T77" fmla="*/ 158 h 174"/>
                  <a:gd name="T78" fmla="*/ 156 w 196"/>
                  <a:gd name="T79" fmla="*/ 146 h 174"/>
                  <a:gd name="T80" fmla="*/ 150 w 196"/>
                  <a:gd name="T81" fmla="*/ 136 h 174"/>
                  <a:gd name="T82" fmla="*/ 136 w 196"/>
                  <a:gd name="T83" fmla="*/ 128 h 174"/>
                  <a:gd name="T84" fmla="*/ 114 w 196"/>
                  <a:gd name="T85" fmla="*/ 112 h 174"/>
                  <a:gd name="T86" fmla="*/ 78 w 196"/>
                  <a:gd name="T87" fmla="*/ 90 h 174"/>
                  <a:gd name="T88" fmla="*/ 60 w 196"/>
                  <a:gd name="T89" fmla="*/ 68 h 174"/>
                  <a:gd name="T90" fmla="*/ 44 w 196"/>
                  <a:gd name="T91" fmla="*/ 52 h 174"/>
                  <a:gd name="T92" fmla="*/ 34 w 196"/>
                  <a:gd name="T93" fmla="*/ 50 h 174"/>
                  <a:gd name="T94" fmla="*/ 26 w 196"/>
                  <a:gd name="T95" fmla="*/ 58 h 174"/>
                  <a:gd name="T96" fmla="*/ 18 w 196"/>
                  <a:gd name="T97" fmla="*/ 60 h 1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6"/>
                  <a:gd name="T148" fmla="*/ 0 h 174"/>
                  <a:gd name="T149" fmla="*/ 196 w 196"/>
                  <a:gd name="T150" fmla="*/ 174 h 1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6" h="174">
                    <a:moveTo>
                      <a:pt x="18" y="60"/>
                    </a:moveTo>
                    <a:lnTo>
                      <a:pt x="12" y="56"/>
                    </a:lnTo>
                    <a:lnTo>
                      <a:pt x="8" y="5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8" y="10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6" y="4"/>
                    </a:lnTo>
                    <a:lnTo>
                      <a:pt x="102" y="8"/>
                    </a:lnTo>
                    <a:lnTo>
                      <a:pt x="102" y="18"/>
                    </a:lnTo>
                    <a:lnTo>
                      <a:pt x="94" y="26"/>
                    </a:lnTo>
                    <a:lnTo>
                      <a:pt x="92" y="30"/>
                    </a:lnTo>
                    <a:lnTo>
                      <a:pt x="92" y="34"/>
                    </a:lnTo>
                    <a:lnTo>
                      <a:pt x="90" y="40"/>
                    </a:lnTo>
                    <a:lnTo>
                      <a:pt x="90" y="48"/>
                    </a:lnTo>
                    <a:lnTo>
                      <a:pt x="90" y="52"/>
                    </a:lnTo>
                    <a:lnTo>
                      <a:pt x="94" y="56"/>
                    </a:lnTo>
                    <a:lnTo>
                      <a:pt x="102" y="62"/>
                    </a:lnTo>
                    <a:lnTo>
                      <a:pt x="112" y="66"/>
                    </a:lnTo>
                    <a:lnTo>
                      <a:pt x="116" y="68"/>
                    </a:lnTo>
                    <a:lnTo>
                      <a:pt x="122" y="72"/>
                    </a:lnTo>
                    <a:lnTo>
                      <a:pt x="126" y="78"/>
                    </a:lnTo>
                    <a:lnTo>
                      <a:pt x="128" y="86"/>
                    </a:lnTo>
                    <a:lnTo>
                      <a:pt x="132" y="92"/>
                    </a:lnTo>
                    <a:lnTo>
                      <a:pt x="138" y="96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8" y="96"/>
                    </a:lnTo>
                    <a:lnTo>
                      <a:pt x="150" y="100"/>
                    </a:lnTo>
                    <a:lnTo>
                      <a:pt x="154" y="106"/>
                    </a:lnTo>
                    <a:lnTo>
                      <a:pt x="158" y="110"/>
                    </a:lnTo>
                    <a:lnTo>
                      <a:pt x="170" y="116"/>
                    </a:lnTo>
                    <a:lnTo>
                      <a:pt x="184" y="122"/>
                    </a:lnTo>
                    <a:lnTo>
                      <a:pt x="190" y="128"/>
                    </a:lnTo>
                    <a:lnTo>
                      <a:pt x="196" y="132"/>
                    </a:lnTo>
                    <a:lnTo>
                      <a:pt x="190" y="134"/>
                    </a:lnTo>
                    <a:lnTo>
                      <a:pt x="184" y="132"/>
                    </a:lnTo>
                    <a:lnTo>
                      <a:pt x="180" y="130"/>
                    </a:lnTo>
                    <a:lnTo>
                      <a:pt x="174" y="126"/>
                    </a:lnTo>
                    <a:lnTo>
                      <a:pt x="168" y="126"/>
                    </a:lnTo>
                    <a:lnTo>
                      <a:pt x="162" y="128"/>
                    </a:lnTo>
                    <a:lnTo>
                      <a:pt x="162" y="132"/>
                    </a:lnTo>
                    <a:lnTo>
                      <a:pt x="162" y="136"/>
                    </a:lnTo>
                    <a:lnTo>
                      <a:pt x="164" y="138"/>
                    </a:lnTo>
                    <a:lnTo>
                      <a:pt x="168" y="142"/>
                    </a:lnTo>
                    <a:lnTo>
                      <a:pt x="172" y="146"/>
                    </a:lnTo>
                    <a:lnTo>
                      <a:pt x="174" y="148"/>
                    </a:lnTo>
                    <a:lnTo>
                      <a:pt x="174" y="150"/>
                    </a:lnTo>
                    <a:lnTo>
                      <a:pt x="174" y="154"/>
                    </a:lnTo>
                    <a:lnTo>
                      <a:pt x="172" y="156"/>
                    </a:lnTo>
                    <a:lnTo>
                      <a:pt x="164" y="154"/>
                    </a:lnTo>
                    <a:lnTo>
                      <a:pt x="164" y="162"/>
                    </a:lnTo>
                    <a:lnTo>
                      <a:pt x="164" y="166"/>
                    </a:lnTo>
                    <a:lnTo>
                      <a:pt x="160" y="170"/>
                    </a:lnTo>
                    <a:lnTo>
                      <a:pt x="156" y="174"/>
                    </a:lnTo>
                    <a:lnTo>
                      <a:pt x="150" y="174"/>
                    </a:lnTo>
                    <a:lnTo>
                      <a:pt x="150" y="168"/>
                    </a:lnTo>
                    <a:lnTo>
                      <a:pt x="154" y="162"/>
                    </a:lnTo>
                    <a:lnTo>
                      <a:pt x="156" y="158"/>
                    </a:lnTo>
                    <a:lnTo>
                      <a:pt x="156" y="152"/>
                    </a:lnTo>
                    <a:lnTo>
                      <a:pt x="156" y="146"/>
                    </a:lnTo>
                    <a:lnTo>
                      <a:pt x="154" y="142"/>
                    </a:lnTo>
                    <a:lnTo>
                      <a:pt x="150" y="136"/>
                    </a:lnTo>
                    <a:lnTo>
                      <a:pt x="144" y="132"/>
                    </a:lnTo>
                    <a:lnTo>
                      <a:pt x="136" y="128"/>
                    </a:lnTo>
                    <a:lnTo>
                      <a:pt x="126" y="120"/>
                    </a:lnTo>
                    <a:lnTo>
                      <a:pt x="114" y="112"/>
                    </a:lnTo>
                    <a:lnTo>
                      <a:pt x="90" y="98"/>
                    </a:lnTo>
                    <a:lnTo>
                      <a:pt x="78" y="90"/>
                    </a:lnTo>
                    <a:lnTo>
                      <a:pt x="68" y="80"/>
                    </a:lnTo>
                    <a:lnTo>
                      <a:pt x="60" y="68"/>
                    </a:lnTo>
                    <a:lnTo>
                      <a:pt x="56" y="54"/>
                    </a:lnTo>
                    <a:lnTo>
                      <a:pt x="44" y="52"/>
                    </a:lnTo>
                    <a:lnTo>
                      <a:pt x="38" y="48"/>
                    </a:lnTo>
                    <a:lnTo>
                      <a:pt x="34" y="50"/>
                    </a:lnTo>
                    <a:lnTo>
                      <a:pt x="30" y="54"/>
                    </a:lnTo>
                    <a:lnTo>
                      <a:pt x="26" y="58"/>
                    </a:lnTo>
                    <a:lnTo>
                      <a:pt x="20" y="60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30" name="Freeform 207"/>
              <p:cNvSpPr>
                <a:spLocks noChangeAspect="1"/>
              </p:cNvSpPr>
              <p:nvPr/>
            </p:nvSpPr>
            <p:spPr bwMode="auto">
              <a:xfrm>
                <a:off x="2885" y="2038"/>
                <a:ext cx="44" cy="26"/>
              </a:xfrm>
              <a:custGeom>
                <a:avLst/>
                <a:gdLst>
                  <a:gd name="T0" fmla="*/ 44 w 44"/>
                  <a:gd name="T1" fmla="*/ 12 h 26"/>
                  <a:gd name="T2" fmla="*/ 42 w 44"/>
                  <a:gd name="T3" fmla="*/ 16 h 26"/>
                  <a:gd name="T4" fmla="*/ 42 w 44"/>
                  <a:gd name="T5" fmla="*/ 20 h 26"/>
                  <a:gd name="T6" fmla="*/ 42 w 44"/>
                  <a:gd name="T7" fmla="*/ 24 h 26"/>
                  <a:gd name="T8" fmla="*/ 42 w 44"/>
                  <a:gd name="T9" fmla="*/ 26 h 26"/>
                  <a:gd name="T10" fmla="*/ 32 w 44"/>
                  <a:gd name="T11" fmla="*/ 24 h 26"/>
                  <a:gd name="T12" fmla="*/ 18 w 44"/>
                  <a:gd name="T13" fmla="*/ 16 h 26"/>
                  <a:gd name="T14" fmla="*/ 4 w 44"/>
                  <a:gd name="T15" fmla="*/ 10 h 26"/>
                  <a:gd name="T16" fmla="*/ 0 w 44"/>
                  <a:gd name="T17" fmla="*/ 6 h 26"/>
                  <a:gd name="T18" fmla="*/ 0 w 44"/>
                  <a:gd name="T19" fmla="*/ 2 h 26"/>
                  <a:gd name="T20" fmla="*/ 2 w 44"/>
                  <a:gd name="T21" fmla="*/ 0 h 26"/>
                  <a:gd name="T22" fmla="*/ 8 w 44"/>
                  <a:gd name="T23" fmla="*/ 0 h 26"/>
                  <a:gd name="T24" fmla="*/ 20 w 44"/>
                  <a:gd name="T25" fmla="*/ 2 h 26"/>
                  <a:gd name="T26" fmla="*/ 28 w 44"/>
                  <a:gd name="T27" fmla="*/ 4 h 26"/>
                  <a:gd name="T28" fmla="*/ 34 w 44"/>
                  <a:gd name="T29" fmla="*/ 2 h 26"/>
                  <a:gd name="T30" fmla="*/ 44 w 44"/>
                  <a:gd name="T31" fmla="*/ 0 h 26"/>
                  <a:gd name="T32" fmla="*/ 44 w 44"/>
                  <a:gd name="T33" fmla="*/ 4 h 26"/>
                  <a:gd name="T34" fmla="*/ 44 w 44"/>
                  <a:gd name="T35" fmla="*/ 12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26"/>
                  <a:gd name="T56" fmla="*/ 44 w 44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26">
                    <a:moveTo>
                      <a:pt x="44" y="12"/>
                    </a:moveTo>
                    <a:lnTo>
                      <a:pt x="42" y="16"/>
                    </a:lnTo>
                    <a:lnTo>
                      <a:pt x="42" y="20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32" y="24"/>
                    </a:lnTo>
                    <a:lnTo>
                      <a:pt x="18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28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44" y="4"/>
                    </a:lnTo>
                    <a:lnTo>
                      <a:pt x="44" y="1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261" name="Freeform 208"/>
            <p:cNvSpPr>
              <a:spLocks noChangeAspect="1"/>
            </p:cNvSpPr>
            <p:nvPr/>
          </p:nvSpPr>
          <p:spPr bwMode="auto">
            <a:xfrm>
              <a:off x="2687" y="1373"/>
              <a:ext cx="28" cy="35"/>
            </a:xfrm>
            <a:custGeom>
              <a:avLst/>
              <a:gdLst>
                <a:gd name="T0" fmla="*/ 90 w 26"/>
                <a:gd name="T1" fmla="*/ 4 h 32"/>
                <a:gd name="T2" fmla="*/ 90 w 26"/>
                <a:gd name="T3" fmla="*/ 116 h 32"/>
                <a:gd name="T4" fmla="*/ 140 w 26"/>
                <a:gd name="T5" fmla="*/ 81 h 32"/>
                <a:gd name="T6" fmla="*/ 176 w 26"/>
                <a:gd name="T7" fmla="*/ 4 h 32"/>
                <a:gd name="T8" fmla="*/ 176 w 26"/>
                <a:gd name="T9" fmla="*/ 166 h 32"/>
                <a:gd name="T10" fmla="*/ 163 w 26"/>
                <a:gd name="T11" fmla="*/ 218 h 32"/>
                <a:gd name="T12" fmla="*/ 140 w 26"/>
                <a:gd name="T13" fmla="*/ 284 h 32"/>
                <a:gd name="T14" fmla="*/ 121 w 26"/>
                <a:gd name="T15" fmla="*/ 334 h 32"/>
                <a:gd name="T16" fmla="*/ 104 w 26"/>
                <a:gd name="T17" fmla="*/ 334 h 32"/>
                <a:gd name="T18" fmla="*/ 104 w 26"/>
                <a:gd name="T19" fmla="*/ 306 h 32"/>
                <a:gd name="T20" fmla="*/ 90 w 26"/>
                <a:gd name="T21" fmla="*/ 260 h 32"/>
                <a:gd name="T22" fmla="*/ 78 w 26"/>
                <a:gd name="T23" fmla="*/ 218 h 32"/>
                <a:gd name="T24" fmla="*/ 58 w 26"/>
                <a:gd name="T25" fmla="*/ 139 h 32"/>
                <a:gd name="T26" fmla="*/ 2 w 26"/>
                <a:gd name="T27" fmla="*/ 97 h 32"/>
                <a:gd name="T28" fmla="*/ 0 w 26"/>
                <a:gd name="T29" fmla="*/ 68 h 32"/>
                <a:gd name="T30" fmla="*/ 0 w 26"/>
                <a:gd name="T31" fmla="*/ 4 h 32"/>
                <a:gd name="T32" fmla="*/ 2 w 26"/>
                <a:gd name="T33" fmla="*/ 2 h 32"/>
                <a:gd name="T34" fmla="*/ 6 w 26"/>
                <a:gd name="T35" fmla="*/ 0 h 32"/>
                <a:gd name="T36" fmla="*/ 58 w 26"/>
                <a:gd name="T37" fmla="*/ 0 h 32"/>
                <a:gd name="T38" fmla="*/ 67 w 26"/>
                <a:gd name="T39" fmla="*/ 0 h 32"/>
                <a:gd name="T40" fmla="*/ 90 w 26"/>
                <a:gd name="T41" fmla="*/ 4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32"/>
                <a:gd name="T65" fmla="*/ 26 w 26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32">
                  <a:moveTo>
                    <a:pt x="14" y="4"/>
                  </a:moveTo>
                  <a:lnTo>
                    <a:pt x="14" y="12"/>
                  </a:lnTo>
                  <a:lnTo>
                    <a:pt x="20" y="8"/>
                  </a:lnTo>
                  <a:lnTo>
                    <a:pt x="26" y="4"/>
                  </a:lnTo>
                  <a:lnTo>
                    <a:pt x="26" y="16"/>
                  </a:lnTo>
                  <a:lnTo>
                    <a:pt x="24" y="22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62" name="Freeform 209"/>
            <p:cNvSpPr>
              <a:spLocks noChangeAspect="1"/>
            </p:cNvSpPr>
            <p:nvPr/>
          </p:nvSpPr>
          <p:spPr bwMode="auto">
            <a:xfrm>
              <a:off x="2957" y="1664"/>
              <a:ext cx="36" cy="29"/>
            </a:xfrm>
            <a:custGeom>
              <a:avLst/>
              <a:gdLst>
                <a:gd name="T0" fmla="*/ 30 w 36"/>
                <a:gd name="T1" fmla="*/ 0 h 26"/>
                <a:gd name="T2" fmla="*/ 12 w 36"/>
                <a:gd name="T3" fmla="*/ 2 h 26"/>
                <a:gd name="T4" fmla="*/ 4 w 36"/>
                <a:gd name="T5" fmla="*/ 4 h 26"/>
                <a:gd name="T6" fmla="*/ 2 w 36"/>
                <a:gd name="T7" fmla="*/ 107 h 26"/>
                <a:gd name="T8" fmla="*/ 0 w 36"/>
                <a:gd name="T9" fmla="*/ 133 h 26"/>
                <a:gd name="T10" fmla="*/ 2 w 36"/>
                <a:gd name="T11" fmla="*/ 205 h 26"/>
                <a:gd name="T12" fmla="*/ 2 w 36"/>
                <a:gd name="T13" fmla="*/ 254 h 26"/>
                <a:gd name="T14" fmla="*/ 6 w 36"/>
                <a:gd name="T15" fmla="*/ 283 h 26"/>
                <a:gd name="T16" fmla="*/ 6 w 36"/>
                <a:gd name="T17" fmla="*/ 441 h 26"/>
                <a:gd name="T18" fmla="*/ 14 w 36"/>
                <a:gd name="T19" fmla="*/ 407 h 26"/>
                <a:gd name="T20" fmla="*/ 22 w 36"/>
                <a:gd name="T21" fmla="*/ 352 h 26"/>
                <a:gd name="T22" fmla="*/ 36 w 36"/>
                <a:gd name="T23" fmla="*/ 133 h 26"/>
                <a:gd name="T24" fmla="*/ 32 w 36"/>
                <a:gd name="T25" fmla="*/ 107 h 26"/>
                <a:gd name="T26" fmla="*/ 28 w 36"/>
                <a:gd name="T27" fmla="*/ 0 h 26"/>
                <a:gd name="T28" fmla="*/ 30 w 3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26"/>
                <a:gd name="T47" fmla="*/ 36 w 3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26">
                  <a:moveTo>
                    <a:pt x="30" y="0"/>
                  </a:moveTo>
                  <a:lnTo>
                    <a:pt x="12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6" y="26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63" name="Freeform 210"/>
            <p:cNvSpPr>
              <a:spLocks noChangeAspect="1"/>
            </p:cNvSpPr>
            <p:nvPr/>
          </p:nvSpPr>
          <p:spPr bwMode="auto">
            <a:xfrm>
              <a:off x="3108" y="1855"/>
              <a:ext cx="25" cy="73"/>
            </a:xfrm>
            <a:custGeom>
              <a:avLst/>
              <a:gdLst>
                <a:gd name="T0" fmla="*/ 48 w 24"/>
                <a:gd name="T1" fmla="*/ 0 h 68"/>
                <a:gd name="T2" fmla="*/ 60 w 24"/>
                <a:gd name="T3" fmla="*/ 0 h 68"/>
                <a:gd name="T4" fmla="*/ 60 w 24"/>
                <a:gd name="T5" fmla="*/ 62 h 68"/>
                <a:gd name="T6" fmla="*/ 52 w 24"/>
                <a:gd name="T7" fmla="*/ 62 h 68"/>
                <a:gd name="T8" fmla="*/ 44 w 24"/>
                <a:gd name="T9" fmla="*/ 188 h 68"/>
                <a:gd name="T10" fmla="*/ 65 w 24"/>
                <a:gd name="T11" fmla="*/ 188 h 68"/>
                <a:gd name="T12" fmla="*/ 52 w 24"/>
                <a:gd name="T13" fmla="*/ 434 h 68"/>
                <a:gd name="T14" fmla="*/ 44 w 24"/>
                <a:gd name="T15" fmla="*/ 354 h 68"/>
                <a:gd name="T16" fmla="*/ 6 w 24"/>
                <a:gd name="T17" fmla="*/ 277 h 68"/>
                <a:gd name="T18" fmla="*/ 2 w 24"/>
                <a:gd name="T19" fmla="*/ 240 h 68"/>
                <a:gd name="T20" fmla="*/ 0 w 24"/>
                <a:gd name="T21" fmla="*/ 202 h 68"/>
                <a:gd name="T22" fmla="*/ 2 w 24"/>
                <a:gd name="T23" fmla="*/ 175 h 68"/>
                <a:gd name="T24" fmla="*/ 6 w 24"/>
                <a:gd name="T25" fmla="*/ 142 h 68"/>
                <a:gd name="T26" fmla="*/ 40 w 24"/>
                <a:gd name="T27" fmla="*/ 83 h 68"/>
                <a:gd name="T28" fmla="*/ 48 w 24"/>
                <a:gd name="T29" fmla="*/ 0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68"/>
                <a:gd name="T47" fmla="*/ 24 w 24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68">
                  <a:moveTo>
                    <a:pt x="16" y="0"/>
                  </a:moveTo>
                  <a:lnTo>
                    <a:pt x="22" y="0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4" y="30"/>
                  </a:lnTo>
                  <a:lnTo>
                    <a:pt x="24" y="30"/>
                  </a:lnTo>
                  <a:lnTo>
                    <a:pt x="18" y="68"/>
                  </a:lnTo>
                  <a:lnTo>
                    <a:pt x="14" y="56"/>
                  </a:lnTo>
                  <a:lnTo>
                    <a:pt x="6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2" y="1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64" name="Freeform 211"/>
            <p:cNvSpPr>
              <a:spLocks noChangeAspect="1"/>
            </p:cNvSpPr>
            <p:nvPr/>
          </p:nvSpPr>
          <p:spPr bwMode="auto">
            <a:xfrm>
              <a:off x="3404" y="2001"/>
              <a:ext cx="19" cy="27"/>
            </a:xfrm>
            <a:custGeom>
              <a:avLst/>
              <a:gdLst>
                <a:gd name="T0" fmla="*/ 0 w 18"/>
                <a:gd name="T1" fmla="*/ 12 h 26"/>
                <a:gd name="T2" fmla="*/ 2 w 18"/>
                <a:gd name="T3" fmla="*/ 10 h 26"/>
                <a:gd name="T4" fmla="*/ 4 w 18"/>
                <a:gd name="T5" fmla="*/ 8 h 26"/>
                <a:gd name="T6" fmla="*/ 2 w 18"/>
                <a:gd name="T7" fmla="*/ 0 h 26"/>
                <a:gd name="T8" fmla="*/ 49 w 18"/>
                <a:gd name="T9" fmla="*/ 0 h 26"/>
                <a:gd name="T10" fmla="*/ 55 w 18"/>
                <a:gd name="T11" fmla="*/ 6 h 26"/>
                <a:gd name="T12" fmla="*/ 61 w 18"/>
                <a:gd name="T13" fmla="*/ 10 h 26"/>
                <a:gd name="T14" fmla="*/ 68 w 18"/>
                <a:gd name="T15" fmla="*/ 12 h 26"/>
                <a:gd name="T16" fmla="*/ 61 w 18"/>
                <a:gd name="T17" fmla="*/ 45 h 26"/>
                <a:gd name="T18" fmla="*/ 49 w 18"/>
                <a:gd name="T19" fmla="*/ 53 h 26"/>
                <a:gd name="T20" fmla="*/ 6 w 18"/>
                <a:gd name="T21" fmla="*/ 65 h 26"/>
                <a:gd name="T22" fmla="*/ 4 w 18"/>
                <a:gd name="T23" fmla="*/ 53 h 26"/>
                <a:gd name="T24" fmla="*/ 0 w 18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6"/>
                <a:gd name="T41" fmla="*/ 18 w 1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6">
                  <a:moveTo>
                    <a:pt x="0" y="12"/>
                  </a:moveTo>
                  <a:lnTo>
                    <a:pt x="2" y="10"/>
                  </a:lnTo>
                  <a:lnTo>
                    <a:pt x="4" y="8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6" y="26"/>
                  </a:lnTo>
                  <a:lnTo>
                    <a:pt x="4" y="2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65" name="Freeform 212"/>
            <p:cNvSpPr>
              <a:spLocks noChangeAspect="1"/>
            </p:cNvSpPr>
            <p:nvPr/>
          </p:nvSpPr>
          <p:spPr bwMode="auto">
            <a:xfrm>
              <a:off x="3491" y="1994"/>
              <a:ext cx="14" cy="20"/>
            </a:xfrm>
            <a:custGeom>
              <a:avLst/>
              <a:gdLst>
                <a:gd name="T0" fmla="*/ 2 w 14"/>
                <a:gd name="T1" fmla="*/ 120 h 18"/>
                <a:gd name="T2" fmla="*/ 8 w 14"/>
                <a:gd name="T3" fmla="*/ 0 h 18"/>
                <a:gd name="T4" fmla="*/ 12 w 14"/>
                <a:gd name="T5" fmla="*/ 97 h 18"/>
                <a:gd name="T6" fmla="*/ 14 w 14"/>
                <a:gd name="T7" fmla="*/ 224 h 18"/>
                <a:gd name="T8" fmla="*/ 8 w 14"/>
                <a:gd name="T9" fmla="*/ 277 h 18"/>
                <a:gd name="T10" fmla="*/ 6 w 14"/>
                <a:gd name="T11" fmla="*/ 249 h 18"/>
                <a:gd name="T12" fmla="*/ 4 w 14"/>
                <a:gd name="T13" fmla="*/ 182 h 18"/>
                <a:gd name="T14" fmla="*/ 0 w 14"/>
                <a:gd name="T15" fmla="*/ 97 h 18"/>
                <a:gd name="T16" fmla="*/ 2 w 14"/>
                <a:gd name="T17" fmla="*/ 12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8"/>
                <a:gd name="T29" fmla="*/ 14 w 14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8">
                  <a:moveTo>
                    <a:pt x="2" y="8"/>
                  </a:moveTo>
                  <a:lnTo>
                    <a:pt x="8" y="0"/>
                  </a:lnTo>
                  <a:lnTo>
                    <a:pt x="12" y="6"/>
                  </a:lnTo>
                  <a:lnTo>
                    <a:pt x="14" y="14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66" name="Freeform 213"/>
            <p:cNvSpPr>
              <a:spLocks noChangeAspect="1"/>
            </p:cNvSpPr>
            <p:nvPr/>
          </p:nvSpPr>
          <p:spPr bwMode="auto">
            <a:xfrm>
              <a:off x="2550" y="1653"/>
              <a:ext cx="17" cy="9"/>
            </a:xfrm>
            <a:custGeom>
              <a:avLst/>
              <a:gdLst>
                <a:gd name="T0" fmla="*/ 63 w 16"/>
                <a:gd name="T1" fmla="*/ 99 h 8"/>
                <a:gd name="T2" fmla="*/ 56 w 16"/>
                <a:gd name="T3" fmla="*/ 125 h 8"/>
                <a:gd name="T4" fmla="*/ 6 w 16"/>
                <a:gd name="T5" fmla="*/ 159 h 8"/>
                <a:gd name="T6" fmla="*/ 2 w 16"/>
                <a:gd name="T7" fmla="*/ 159 h 8"/>
                <a:gd name="T8" fmla="*/ 0 w 16"/>
                <a:gd name="T9" fmla="*/ 125 h 8"/>
                <a:gd name="T10" fmla="*/ 0 w 16"/>
                <a:gd name="T11" fmla="*/ 99 h 8"/>
                <a:gd name="T12" fmla="*/ 2 w 16"/>
                <a:gd name="T13" fmla="*/ 0 h 8"/>
                <a:gd name="T14" fmla="*/ 6 w 16"/>
                <a:gd name="T15" fmla="*/ 0 h 8"/>
                <a:gd name="T16" fmla="*/ 44 w 16"/>
                <a:gd name="T17" fmla="*/ 0 h 8"/>
                <a:gd name="T18" fmla="*/ 50 w 16"/>
                <a:gd name="T19" fmla="*/ 2 h 8"/>
                <a:gd name="T20" fmla="*/ 71 w 16"/>
                <a:gd name="T21" fmla="*/ 125 h 8"/>
                <a:gd name="T22" fmla="*/ 63 w 16"/>
                <a:gd name="T23" fmla="*/ 99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8"/>
                <a:gd name="T38" fmla="*/ 16 w 16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8">
                  <a:moveTo>
                    <a:pt x="14" y="4"/>
                  </a:moveTo>
                  <a:lnTo>
                    <a:pt x="12" y="6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6" y="6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67" name="Freeform 214"/>
            <p:cNvSpPr>
              <a:spLocks noChangeAspect="1"/>
            </p:cNvSpPr>
            <p:nvPr/>
          </p:nvSpPr>
          <p:spPr bwMode="auto">
            <a:xfrm>
              <a:off x="2618" y="1495"/>
              <a:ext cx="15" cy="17"/>
            </a:xfrm>
            <a:custGeom>
              <a:avLst/>
              <a:gdLst>
                <a:gd name="T0" fmla="*/ 54 w 14"/>
                <a:gd name="T1" fmla="*/ 0 h 16"/>
                <a:gd name="T2" fmla="*/ 6 w 14"/>
                <a:gd name="T3" fmla="*/ 2 h 16"/>
                <a:gd name="T4" fmla="*/ 4 w 14"/>
                <a:gd name="T5" fmla="*/ 4 h 16"/>
                <a:gd name="T6" fmla="*/ 2 w 14"/>
                <a:gd name="T7" fmla="*/ 6 h 16"/>
                <a:gd name="T8" fmla="*/ 0 w 14"/>
                <a:gd name="T9" fmla="*/ 44 h 16"/>
                <a:gd name="T10" fmla="*/ 2 w 14"/>
                <a:gd name="T11" fmla="*/ 56 h 16"/>
                <a:gd name="T12" fmla="*/ 2 w 14"/>
                <a:gd name="T13" fmla="*/ 63 h 16"/>
                <a:gd name="T14" fmla="*/ 54 w 14"/>
                <a:gd name="T15" fmla="*/ 63 h 16"/>
                <a:gd name="T16" fmla="*/ 81 w 14"/>
                <a:gd name="T17" fmla="*/ 71 h 16"/>
                <a:gd name="T18" fmla="*/ 71 w 14"/>
                <a:gd name="T19" fmla="*/ 71 h 16"/>
                <a:gd name="T20" fmla="*/ 71 w 14"/>
                <a:gd name="T21" fmla="*/ 56 h 16"/>
                <a:gd name="T22" fmla="*/ 71 w 14"/>
                <a:gd name="T23" fmla="*/ 44 h 16"/>
                <a:gd name="T24" fmla="*/ 54 w 14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6"/>
                <a:gd name="T41" fmla="*/ 14 w 1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6">
                  <a:moveTo>
                    <a:pt x="8" y="0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68" name="Freeform 215"/>
            <p:cNvSpPr>
              <a:spLocks noChangeAspect="1"/>
            </p:cNvSpPr>
            <p:nvPr/>
          </p:nvSpPr>
          <p:spPr bwMode="auto">
            <a:xfrm>
              <a:off x="2792" y="1501"/>
              <a:ext cx="88" cy="46"/>
            </a:xfrm>
            <a:custGeom>
              <a:avLst/>
              <a:gdLst>
                <a:gd name="T0" fmla="*/ 50 w 86"/>
                <a:gd name="T1" fmla="*/ 0 h 42"/>
                <a:gd name="T2" fmla="*/ 52 w 86"/>
                <a:gd name="T3" fmla="*/ 71 h 42"/>
                <a:gd name="T4" fmla="*/ 54 w 86"/>
                <a:gd name="T5" fmla="*/ 85 h 42"/>
                <a:gd name="T6" fmla="*/ 56 w 86"/>
                <a:gd name="T7" fmla="*/ 85 h 42"/>
                <a:gd name="T8" fmla="*/ 60 w 86"/>
                <a:gd name="T9" fmla="*/ 85 h 42"/>
                <a:gd name="T10" fmla="*/ 67 w 86"/>
                <a:gd name="T11" fmla="*/ 85 h 42"/>
                <a:gd name="T12" fmla="*/ 71 w 86"/>
                <a:gd name="T13" fmla="*/ 123 h 42"/>
                <a:gd name="T14" fmla="*/ 71 w 86"/>
                <a:gd name="T15" fmla="*/ 148 h 42"/>
                <a:gd name="T16" fmla="*/ 75 w 86"/>
                <a:gd name="T17" fmla="*/ 148 h 42"/>
                <a:gd name="T18" fmla="*/ 91 w 86"/>
                <a:gd name="T19" fmla="*/ 123 h 42"/>
                <a:gd name="T20" fmla="*/ 112 w 86"/>
                <a:gd name="T21" fmla="*/ 102 h 42"/>
                <a:gd name="T22" fmla="*/ 132 w 86"/>
                <a:gd name="T23" fmla="*/ 123 h 42"/>
                <a:gd name="T24" fmla="*/ 144 w 86"/>
                <a:gd name="T25" fmla="*/ 148 h 42"/>
                <a:gd name="T26" fmla="*/ 150 w 86"/>
                <a:gd name="T27" fmla="*/ 148 h 42"/>
                <a:gd name="T28" fmla="*/ 153 w 86"/>
                <a:gd name="T29" fmla="*/ 177 h 42"/>
                <a:gd name="T30" fmla="*/ 147 w 86"/>
                <a:gd name="T31" fmla="*/ 278 h 42"/>
                <a:gd name="T32" fmla="*/ 147 w 86"/>
                <a:gd name="T33" fmla="*/ 304 h 42"/>
                <a:gd name="T34" fmla="*/ 138 w 86"/>
                <a:gd name="T35" fmla="*/ 304 h 42"/>
                <a:gd name="T36" fmla="*/ 126 w 86"/>
                <a:gd name="T37" fmla="*/ 278 h 42"/>
                <a:gd name="T38" fmla="*/ 107 w 86"/>
                <a:gd name="T39" fmla="*/ 278 h 42"/>
                <a:gd name="T40" fmla="*/ 99 w 86"/>
                <a:gd name="T41" fmla="*/ 278 h 42"/>
                <a:gd name="T42" fmla="*/ 95 w 86"/>
                <a:gd name="T43" fmla="*/ 304 h 42"/>
                <a:gd name="T44" fmla="*/ 83 w 86"/>
                <a:gd name="T45" fmla="*/ 342 h 42"/>
                <a:gd name="T46" fmla="*/ 64 w 86"/>
                <a:gd name="T47" fmla="*/ 376 h 42"/>
                <a:gd name="T48" fmla="*/ 48 w 86"/>
                <a:gd name="T49" fmla="*/ 450 h 42"/>
                <a:gd name="T50" fmla="*/ 12 w 86"/>
                <a:gd name="T51" fmla="*/ 437 h 42"/>
                <a:gd name="T52" fmla="*/ 6 w 86"/>
                <a:gd name="T53" fmla="*/ 376 h 42"/>
                <a:gd name="T54" fmla="*/ 2 w 86"/>
                <a:gd name="T55" fmla="*/ 342 h 42"/>
                <a:gd name="T56" fmla="*/ 0 w 86"/>
                <a:gd name="T57" fmla="*/ 254 h 42"/>
                <a:gd name="T58" fmla="*/ 6 w 86"/>
                <a:gd name="T59" fmla="*/ 194 h 42"/>
                <a:gd name="T60" fmla="*/ 12 w 86"/>
                <a:gd name="T61" fmla="*/ 177 h 42"/>
                <a:gd name="T62" fmla="*/ 18 w 86"/>
                <a:gd name="T63" fmla="*/ 123 h 42"/>
                <a:gd name="T64" fmla="*/ 20 w 86"/>
                <a:gd name="T65" fmla="*/ 102 h 42"/>
                <a:gd name="T66" fmla="*/ 20 w 86"/>
                <a:gd name="T67" fmla="*/ 71 h 42"/>
                <a:gd name="T68" fmla="*/ 48 w 86"/>
                <a:gd name="T69" fmla="*/ 71 h 42"/>
                <a:gd name="T70" fmla="*/ 50 w 86"/>
                <a:gd name="T71" fmla="*/ 0 h 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42"/>
                <a:gd name="T110" fmla="*/ 86 w 86"/>
                <a:gd name="T111" fmla="*/ 42 h 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42">
                  <a:moveTo>
                    <a:pt x="24" y="0"/>
                  </a:moveTo>
                  <a:lnTo>
                    <a:pt x="26" y="6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52" y="12"/>
                  </a:lnTo>
                  <a:lnTo>
                    <a:pt x="62" y="10"/>
                  </a:lnTo>
                  <a:lnTo>
                    <a:pt x="72" y="12"/>
                  </a:lnTo>
                  <a:lnTo>
                    <a:pt x="80" y="14"/>
                  </a:lnTo>
                  <a:lnTo>
                    <a:pt x="84" y="14"/>
                  </a:lnTo>
                  <a:lnTo>
                    <a:pt x="86" y="1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6" y="28"/>
                  </a:lnTo>
                  <a:lnTo>
                    <a:pt x="68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2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6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69" name="Freeform 216"/>
            <p:cNvSpPr>
              <a:spLocks noChangeAspect="1"/>
            </p:cNvSpPr>
            <p:nvPr/>
          </p:nvSpPr>
          <p:spPr bwMode="auto">
            <a:xfrm>
              <a:off x="3241" y="1682"/>
              <a:ext cx="57" cy="48"/>
            </a:xfrm>
            <a:custGeom>
              <a:avLst/>
              <a:gdLst>
                <a:gd name="T0" fmla="*/ 0 w 56"/>
                <a:gd name="T1" fmla="*/ 0 h 44"/>
                <a:gd name="T2" fmla="*/ 22 w 56"/>
                <a:gd name="T3" fmla="*/ 0 h 44"/>
                <a:gd name="T4" fmla="*/ 54 w 56"/>
                <a:gd name="T5" fmla="*/ 63 h 44"/>
                <a:gd name="T6" fmla="*/ 56 w 56"/>
                <a:gd name="T7" fmla="*/ 63 h 44"/>
                <a:gd name="T8" fmla="*/ 58 w 56"/>
                <a:gd name="T9" fmla="*/ 89 h 44"/>
                <a:gd name="T10" fmla="*/ 60 w 56"/>
                <a:gd name="T11" fmla="*/ 152 h 44"/>
                <a:gd name="T12" fmla="*/ 66 w 56"/>
                <a:gd name="T13" fmla="*/ 209 h 44"/>
                <a:gd name="T14" fmla="*/ 68 w 56"/>
                <a:gd name="T15" fmla="*/ 228 h 44"/>
                <a:gd name="T16" fmla="*/ 76 w 56"/>
                <a:gd name="T17" fmla="*/ 272 h 44"/>
                <a:gd name="T18" fmla="*/ 82 w 56"/>
                <a:gd name="T19" fmla="*/ 404 h 44"/>
                <a:gd name="T20" fmla="*/ 76 w 56"/>
                <a:gd name="T21" fmla="*/ 420 h 44"/>
                <a:gd name="T22" fmla="*/ 70 w 56"/>
                <a:gd name="T23" fmla="*/ 385 h 44"/>
                <a:gd name="T24" fmla="*/ 66 w 56"/>
                <a:gd name="T25" fmla="*/ 346 h 44"/>
                <a:gd name="T26" fmla="*/ 60 w 56"/>
                <a:gd name="T27" fmla="*/ 304 h 44"/>
                <a:gd name="T28" fmla="*/ 26 w 56"/>
                <a:gd name="T29" fmla="*/ 324 h 44"/>
                <a:gd name="T30" fmla="*/ 22 w 56"/>
                <a:gd name="T31" fmla="*/ 272 h 44"/>
                <a:gd name="T32" fmla="*/ 18 w 56"/>
                <a:gd name="T33" fmla="*/ 228 h 44"/>
                <a:gd name="T34" fmla="*/ 12 w 56"/>
                <a:gd name="T35" fmla="*/ 192 h 44"/>
                <a:gd name="T36" fmla="*/ 2 w 56"/>
                <a:gd name="T37" fmla="*/ 176 h 44"/>
                <a:gd name="T38" fmla="*/ 2 w 56"/>
                <a:gd name="T39" fmla="*/ 89 h 44"/>
                <a:gd name="T40" fmla="*/ 0 w 56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44"/>
                <a:gd name="T65" fmla="*/ 56 w 56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44">
                  <a:moveTo>
                    <a:pt x="0" y="0"/>
                  </a:moveTo>
                  <a:lnTo>
                    <a:pt x="22" y="0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24"/>
                  </a:lnTo>
                  <a:lnTo>
                    <a:pt x="50" y="28"/>
                  </a:lnTo>
                  <a:lnTo>
                    <a:pt x="56" y="42"/>
                  </a:lnTo>
                  <a:lnTo>
                    <a:pt x="50" y="44"/>
                  </a:lnTo>
                  <a:lnTo>
                    <a:pt x="44" y="40"/>
                  </a:lnTo>
                  <a:lnTo>
                    <a:pt x="40" y="36"/>
                  </a:lnTo>
                  <a:lnTo>
                    <a:pt x="34" y="32"/>
                  </a:lnTo>
                  <a:lnTo>
                    <a:pt x="26" y="34"/>
                  </a:lnTo>
                  <a:lnTo>
                    <a:pt x="22" y="28"/>
                  </a:lnTo>
                  <a:lnTo>
                    <a:pt x="18" y="24"/>
                  </a:lnTo>
                  <a:lnTo>
                    <a:pt x="12" y="20"/>
                  </a:lnTo>
                  <a:lnTo>
                    <a:pt x="2" y="18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270" name="Group 217"/>
            <p:cNvGrpSpPr>
              <a:grpSpLocks noChangeAspect="1"/>
            </p:cNvGrpSpPr>
            <p:nvPr/>
          </p:nvGrpSpPr>
          <p:grpSpPr bwMode="auto">
            <a:xfrm>
              <a:off x="2957" y="1659"/>
              <a:ext cx="304" cy="135"/>
              <a:chOff x="3096" y="1956"/>
              <a:chExt cx="298" cy="124"/>
            </a:xfrm>
          </p:grpSpPr>
          <p:sp>
            <p:nvSpPr>
              <p:cNvPr id="46327" name="Freeform 218"/>
              <p:cNvSpPr>
                <a:spLocks noChangeAspect="1"/>
              </p:cNvSpPr>
              <p:nvPr/>
            </p:nvSpPr>
            <p:spPr bwMode="auto">
              <a:xfrm>
                <a:off x="3096" y="1956"/>
                <a:ext cx="298" cy="124"/>
              </a:xfrm>
              <a:custGeom>
                <a:avLst/>
                <a:gdLst>
                  <a:gd name="T0" fmla="*/ 178 w 298"/>
                  <a:gd name="T1" fmla="*/ 104 h 124"/>
                  <a:gd name="T2" fmla="*/ 184 w 298"/>
                  <a:gd name="T3" fmla="*/ 108 h 124"/>
                  <a:gd name="T4" fmla="*/ 196 w 298"/>
                  <a:gd name="T5" fmla="*/ 110 h 124"/>
                  <a:gd name="T6" fmla="*/ 208 w 298"/>
                  <a:gd name="T7" fmla="*/ 106 h 124"/>
                  <a:gd name="T8" fmla="*/ 220 w 298"/>
                  <a:gd name="T9" fmla="*/ 110 h 124"/>
                  <a:gd name="T10" fmla="*/ 230 w 298"/>
                  <a:gd name="T11" fmla="*/ 108 h 124"/>
                  <a:gd name="T12" fmla="*/ 240 w 298"/>
                  <a:gd name="T13" fmla="*/ 102 h 124"/>
                  <a:gd name="T14" fmla="*/ 250 w 298"/>
                  <a:gd name="T15" fmla="*/ 104 h 124"/>
                  <a:gd name="T16" fmla="*/ 272 w 298"/>
                  <a:gd name="T17" fmla="*/ 98 h 124"/>
                  <a:gd name="T18" fmla="*/ 290 w 298"/>
                  <a:gd name="T19" fmla="*/ 98 h 124"/>
                  <a:gd name="T20" fmla="*/ 298 w 298"/>
                  <a:gd name="T21" fmla="*/ 96 h 124"/>
                  <a:gd name="T22" fmla="*/ 294 w 298"/>
                  <a:gd name="T23" fmla="*/ 76 h 124"/>
                  <a:gd name="T24" fmla="*/ 290 w 298"/>
                  <a:gd name="T25" fmla="*/ 56 h 124"/>
                  <a:gd name="T26" fmla="*/ 294 w 298"/>
                  <a:gd name="T27" fmla="*/ 48 h 124"/>
                  <a:gd name="T28" fmla="*/ 288 w 298"/>
                  <a:gd name="T29" fmla="*/ 38 h 124"/>
                  <a:gd name="T30" fmla="*/ 280 w 298"/>
                  <a:gd name="T31" fmla="*/ 34 h 124"/>
                  <a:gd name="T32" fmla="*/ 278 w 298"/>
                  <a:gd name="T33" fmla="*/ 22 h 124"/>
                  <a:gd name="T34" fmla="*/ 270 w 298"/>
                  <a:gd name="T35" fmla="*/ 10 h 124"/>
                  <a:gd name="T36" fmla="*/ 244 w 298"/>
                  <a:gd name="T37" fmla="*/ 10 h 124"/>
                  <a:gd name="T38" fmla="*/ 208 w 298"/>
                  <a:gd name="T39" fmla="*/ 18 h 124"/>
                  <a:gd name="T40" fmla="*/ 182 w 298"/>
                  <a:gd name="T41" fmla="*/ 20 h 124"/>
                  <a:gd name="T42" fmla="*/ 160 w 298"/>
                  <a:gd name="T43" fmla="*/ 10 h 124"/>
                  <a:gd name="T44" fmla="*/ 134 w 298"/>
                  <a:gd name="T45" fmla="*/ 0 h 124"/>
                  <a:gd name="T46" fmla="*/ 110 w 298"/>
                  <a:gd name="T47" fmla="*/ 2 h 124"/>
                  <a:gd name="T48" fmla="*/ 90 w 298"/>
                  <a:gd name="T49" fmla="*/ 12 h 124"/>
                  <a:gd name="T50" fmla="*/ 70 w 298"/>
                  <a:gd name="T51" fmla="*/ 16 h 124"/>
                  <a:gd name="T52" fmla="*/ 64 w 298"/>
                  <a:gd name="T53" fmla="*/ 12 h 124"/>
                  <a:gd name="T54" fmla="*/ 50 w 298"/>
                  <a:gd name="T55" fmla="*/ 14 h 124"/>
                  <a:gd name="T56" fmla="*/ 38 w 298"/>
                  <a:gd name="T57" fmla="*/ 16 h 124"/>
                  <a:gd name="T58" fmla="*/ 48 w 298"/>
                  <a:gd name="T59" fmla="*/ 26 h 124"/>
                  <a:gd name="T60" fmla="*/ 14 w 298"/>
                  <a:gd name="T61" fmla="*/ 30 h 124"/>
                  <a:gd name="T62" fmla="*/ 0 w 298"/>
                  <a:gd name="T63" fmla="*/ 42 h 124"/>
                  <a:gd name="T64" fmla="*/ 4 w 298"/>
                  <a:gd name="T65" fmla="*/ 46 h 124"/>
                  <a:gd name="T66" fmla="*/ 10 w 298"/>
                  <a:gd name="T67" fmla="*/ 50 h 124"/>
                  <a:gd name="T68" fmla="*/ 16 w 298"/>
                  <a:gd name="T69" fmla="*/ 58 h 124"/>
                  <a:gd name="T70" fmla="*/ 12 w 298"/>
                  <a:gd name="T71" fmla="*/ 64 h 124"/>
                  <a:gd name="T72" fmla="*/ 20 w 298"/>
                  <a:gd name="T73" fmla="*/ 70 h 124"/>
                  <a:gd name="T74" fmla="*/ 24 w 298"/>
                  <a:gd name="T75" fmla="*/ 82 h 124"/>
                  <a:gd name="T76" fmla="*/ 32 w 298"/>
                  <a:gd name="T77" fmla="*/ 92 h 124"/>
                  <a:gd name="T78" fmla="*/ 50 w 298"/>
                  <a:gd name="T79" fmla="*/ 104 h 124"/>
                  <a:gd name="T80" fmla="*/ 82 w 298"/>
                  <a:gd name="T81" fmla="*/ 112 h 124"/>
                  <a:gd name="T82" fmla="*/ 84 w 298"/>
                  <a:gd name="T83" fmla="*/ 104 h 124"/>
                  <a:gd name="T84" fmla="*/ 80 w 298"/>
                  <a:gd name="T85" fmla="*/ 100 h 124"/>
                  <a:gd name="T86" fmla="*/ 88 w 298"/>
                  <a:gd name="T87" fmla="*/ 98 h 124"/>
                  <a:gd name="T88" fmla="*/ 98 w 298"/>
                  <a:gd name="T89" fmla="*/ 100 h 124"/>
                  <a:gd name="T90" fmla="*/ 112 w 298"/>
                  <a:gd name="T91" fmla="*/ 114 h 124"/>
                  <a:gd name="T92" fmla="*/ 122 w 298"/>
                  <a:gd name="T93" fmla="*/ 116 h 124"/>
                  <a:gd name="T94" fmla="*/ 130 w 298"/>
                  <a:gd name="T95" fmla="*/ 114 h 124"/>
                  <a:gd name="T96" fmla="*/ 142 w 298"/>
                  <a:gd name="T97" fmla="*/ 100 h 124"/>
                  <a:gd name="T98" fmla="*/ 148 w 298"/>
                  <a:gd name="T99" fmla="*/ 98 h 124"/>
                  <a:gd name="T100" fmla="*/ 154 w 298"/>
                  <a:gd name="T101" fmla="*/ 100 h 124"/>
                  <a:gd name="T102" fmla="*/ 160 w 298"/>
                  <a:gd name="T103" fmla="*/ 104 h 124"/>
                  <a:gd name="T104" fmla="*/ 166 w 298"/>
                  <a:gd name="T105" fmla="*/ 100 h 124"/>
                  <a:gd name="T106" fmla="*/ 174 w 298"/>
                  <a:gd name="T107" fmla="*/ 104 h 124"/>
                  <a:gd name="T108" fmla="*/ 168 w 298"/>
                  <a:gd name="T109" fmla="*/ 106 h 124"/>
                  <a:gd name="T110" fmla="*/ 172 w 298"/>
                  <a:gd name="T111" fmla="*/ 124 h 1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8"/>
                  <a:gd name="T169" fmla="*/ 0 h 124"/>
                  <a:gd name="T170" fmla="*/ 298 w 298"/>
                  <a:gd name="T171" fmla="*/ 124 h 1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8" h="124">
                    <a:moveTo>
                      <a:pt x="178" y="122"/>
                    </a:moveTo>
                    <a:lnTo>
                      <a:pt x="178" y="104"/>
                    </a:lnTo>
                    <a:lnTo>
                      <a:pt x="182" y="104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96" y="110"/>
                    </a:lnTo>
                    <a:lnTo>
                      <a:pt x="202" y="108"/>
                    </a:lnTo>
                    <a:lnTo>
                      <a:pt x="208" y="106"/>
                    </a:lnTo>
                    <a:lnTo>
                      <a:pt x="214" y="108"/>
                    </a:lnTo>
                    <a:lnTo>
                      <a:pt x="220" y="110"/>
                    </a:lnTo>
                    <a:lnTo>
                      <a:pt x="226" y="110"/>
                    </a:lnTo>
                    <a:lnTo>
                      <a:pt x="230" y="108"/>
                    </a:lnTo>
                    <a:lnTo>
                      <a:pt x="236" y="104"/>
                    </a:lnTo>
                    <a:lnTo>
                      <a:pt x="240" y="102"/>
                    </a:lnTo>
                    <a:lnTo>
                      <a:pt x="244" y="102"/>
                    </a:lnTo>
                    <a:lnTo>
                      <a:pt x="250" y="104"/>
                    </a:lnTo>
                    <a:lnTo>
                      <a:pt x="262" y="102"/>
                    </a:lnTo>
                    <a:lnTo>
                      <a:pt x="272" y="98"/>
                    </a:lnTo>
                    <a:lnTo>
                      <a:pt x="270" y="98"/>
                    </a:lnTo>
                    <a:lnTo>
                      <a:pt x="290" y="98"/>
                    </a:lnTo>
                    <a:lnTo>
                      <a:pt x="294" y="98"/>
                    </a:lnTo>
                    <a:lnTo>
                      <a:pt x="298" y="96"/>
                    </a:lnTo>
                    <a:lnTo>
                      <a:pt x="296" y="86"/>
                    </a:lnTo>
                    <a:lnTo>
                      <a:pt x="294" y="76"/>
                    </a:lnTo>
                    <a:lnTo>
                      <a:pt x="292" y="66"/>
                    </a:lnTo>
                    <a:lnTo>
                      <a:pt x="290" y="56"/>
                    </a:lnTo>
                    <a:lnTo>
                      <a:pt x="292" y="56"/>
                    </a:lnTo>
                    <a:lnTo>
                      <a:pt x="294" y="48"/>
                    </a:lnTo>
                    <a:lnTo>
                      <a:pt x="294" y="42"/>
                    </a:lnTo>
                    <a:lnTo>
                      <a:pt x="288" y="38"/>
                    </a:lnTo>
                    <a:lnTo>
                      <a:pt x="280" y="38"/>
                    </a:lnTo>
                    <a:lnTo>
                      <a:pt x="280" y="34"/>
                    </a:lnTo>
                    <a:lnTo>
                      <a:pt x="280" y="30"/>
                    </a:lnTo>
                    <a:lnTo>
                      <a:pt x="278" y="22"/>
                    </a:lnTo>
                    <a:lnTo>
                      <a:pt x="276" y="16"/>
                    </a:lnTo>
                    <a:lnTo>
                      <a:pt x="270" y="10"/>
                    </a:lnTo>
                    <a:lnTo>
                      <a:pt x="260" y="8"/>
                    </a:lnTo>
                    <a:lnTo>
                      <a:pt x="244" y="10"/>
                    </a:lnTo>
                    <a:lnTo>
                      <a:pt x="226" y="14"/>
                    </a:lnTo>
                    <a:lnTo>
                      <a:pt x="208" y="18"/>
                    </a:lnTo>
                    <a:lnTo>
                      <a:pt x="190" y="20"/>
                    </a:lnTo>
                    <a:lnTo>
                      <a:pt x="182" y="20"/>
                    </a:lnTo>
                    <a:lnTo>
                      <a:pt x="174" y="16"/>
                    </a:lnTo>
                    <a:lnTo>
                      <a:pt x="160" y="10"/>
                    </a:lnTo>
                    <a:lnTo>
                      <a:pt x="144" y="2"/>
                    </a:lnTo>
                    <a:lnTo>
                      <a:pt x="134" y="0"/>
                    </a:lnTo>
                    <a:lnTo>
                      <a:pt x="124" y="0"/>
                    </a:lnTo>
                    <a:lnTo>
                      <a:pt x="110" y="2"/>
                    </a:lnTo>
                    <a:lnTo>
                      <a:pt x="100" y="6"/>
                    </a:lnTo>
                    <a:lnTo>
                      <a:pt x="90" y="12"/>
                    </a:lnTo>
                    <a:lnTo>
                      <a:pt x="82" y="16"/>
                    </a:lnTo>
                    <a:lnTo>
                      <a:pt x="70" y="16"/>
                    </a:lnTo>
                    <a:lnTo>
                      <a:pt x="66" y="16"/>
                    </a:lnTo>
                    <a:lnTo>
                      <a:pt x="64" y="12"/>
                    </a:lnTo>
                    <a:lnTo>
                      <a:pt x="56" y="14"/>
                    </a:lnTo>
                    <a:lnTo>
                      <a:pt x="50" y="14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42" y="20"/>
                    </a:lnTo>
                    <a:lnTo>
                      <a:pt x="48" y="26"/>
                    </a:lnTo>
                    <a:lnTo>
                      <a:pt x="34" y="28"/>
                    </a:lnTo>
                    <a:lnTo>
                      <a:pt x="14" y="30"/>
                    </a:lnTo>
                    <a:lnTo>
                      <a:pt x="6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6" y="58"/>
                    </a:lnTo>
                    <a:lnTo>
                      <a:pt x="14" y="62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20" y="70"/>
                    </a:lnTo>
                    <a:lnTo>
                      <a:pt x="20" y="76"/>
                    </a:lnTo>
                    <a:lnTo>
                      <a:pt x="24" y="82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6" y="96"/>
                    </a:lnTo>
                    <a:lnTo>
                      <a:pt x="50" y="104"/>
                    </a:lnTo>
                    <a:lnTo>
                      <a:pt x="66" y="108"/>
                    </a:lnTo>
                    <a:lnTo>
                      <a:pt x="82" y="112"/>
                    </a:lnTo>
                    <a:lnTo>
                      <a:pt x="84" y="108"/>
                    </a:lnTo>
                    <a:lnTo>
                      <a:pt x="84" y="104"/>
                    </a:lnTo>
                    <a:lnTo>
                      <a:pt x="82" y="102"/>
                    </a:lnTo>
                    <a:lnTo>
                      <a:pt x="80" y="100"/>
                    </a:lnTo>
                    <a:lnTo>
                      <a:pt x="84" y="100"/>
                    </a:lnTo>
                    <a:lnTo>
                      <a:pt x="88" y="98"/>
                    </a:lnTo>
                    <a:lnTo>
                      <a:pt x="94" y="98"/>
                    </a:lnTo>
                    <a:lnTo>
                      <a:pt x="98" y="100"/>
                    </a:lnTo>
                    <a:lnTo>
                      <a:pt x="106" y="106"/>
                    </a:lnTo>
                    <a:lnTo>
                      <a:pt x="112" y="114"/>
                    </a:lnTo>
                    <a:lnTo>
                      <a:pt x="116" y="116"/>
                    </a:lnTo>
                    <a:lnTo>
                      <a:pt x="122" y="116"/>
                    </a:lnTo>
                    <a:lnTo>
                      <a:pt x="126" y="116"/>
                    </a:lnTo>
                    <a:lnTo>
                      <a:pt x="130" y="114"/>
                    </a:lnTo>
                    <a:lnTo>
                      <a:pt x="136" y="106"/>
                    </a:lnTo>
                    <a:lnTo>
                      <a:pt x="142" y="100"/>
                    </a:lnTo>
                    <a:lnTo>
                      <a:pt x="144" y="98"/>
                    </a:lnTo>
                    <a:lnTo>
                      <a:pt x="148" y="98"/>
                    </a:lnTo>
                    <a:lnTo>
                      <a:pt x="152" y="98"/>
                    </a:lnTo>
                    <a:lnTo>
                      <a:pt x="154" y="100"/>
                    </a:lnTo>
                    <a:lnTo>
                      <a:pt x="158" y="102"/>
                    </a:lnTo>
                    <a:lnTo>
                      <a:pt x="160" y="104"/>
                    </a:lnTo>
                    <a:lnTo>
                      <a:pt x="164" y="102"/>
                    </a:lnTo>
                    <a:lnTo>
                      <a:pt x="166" y="100"/>
                    </a:lnTo>
                    <a:lnTo>
                      <a:pt x="176" y="100"/>
                    </a:lnTo>
                    <a:lnTo>
                      <a:pt x="174" y="104"/>
                    </a:lnTo>
                    <a:lnTo>
                      <a:pt x="172" y="106"/>
                    </a:lnTo>
                    <a:lnTo>
                      <a:pt x="168" y="106"/>
                    </a:lnTo>
                    <a:lnTo>
                      <a:pt x="170" y="116"/>
                    </a:lnTo>
                    <a:lnTo>
                      <a:pt x="172" y="124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  <p:sp>
            <p:nvSpPr>
              <p:cNvPr id="46328" name="Freeform 219"/>
              <p:cNvSpPr>
                <a:spLocks noChangeAspect="1"/>
              </p:cNvSpPr>
              <p:nvPr/>
            </p:nvSpPr>
            <p:spPr bwMode="auto">
              <a:xfrm>
                <a:off x="3096" y="1960"/>
                <a:ext cx="36" cy="26"/>
              </a:xfrm>
              <a:custGeom>
                <a:avLst/>
                <a:gdLst>
                  <a:gd name="T0" fmla="*/ 30 w 36"/>
                  <a:gd name="T1" fmla="*/ 0 h 26"/>
                  <a:gd name="T2" fmla="*/ 12 w 36"/>
                  <a:gd name="T3" fmla="*/ 2 h 26"/>
                  <a:gd name="T4" fmla="*/ 4 w 36"/>
                  <a:gd name="T5" fmla="*/ 4 h 26"/>
                  <a:gd name="T6" fmla="*/ 2 w 36"/>
                  <a:gd name="T7" fmla="*/ 6 h 26"/>
                  <a:gd name="T8" fmla="*/ 0 w 36"/>
                  <a:gd name="T9" fmla="*/ 8 h 26"/>
                  <a:gd name="T10" fmla="*/ 2 w 36"/>
                  <a:gd name="T11" fmla="*/ 12 h 26"/>
                  <a:gd name="T12" fmla="*/ 2 w 36"/>
                  <a:gd name="T13" fmla="*/ 14 h 26"/>
                  <a:gd name="T14" fmla="*/ 6 w 36"/>
                  <a:gd name="T15" fmla="*/ 16 h 26"/>
                  <a:gd name="T16" fmla="*/ 6 w 36"/>
                  <a:gd name="T17" fmla="*/ 26 h 26"/>
                  <a:gd name="T18" fmla="*/ 14 w 36"/>
                  <a:gd name="T19" fmla="*/ 24 h 26"/>
                  <a:gd name="T20" fmla="*/ 22 w 36"/>
                  <a:gd name="T21" fmla="*/ 20 h 26"/>
                  <a:gd name="T22" fmla="*/ 36 w 36"/>
                  <a:gd name="T23" fmla="*/ 8 h 26"/>
                  <a:gd name="T24" fmla="*/ 32 w 36"/>
                  <a:gd name="T25" fmla="*/ 6 h 26"/>
                  <a:gd name="T26" fmla="*/ 28 w 36"/>
                  <a:gd name="T27" fmla="*/ 0 h 26"/>
                  <a:gd name="T28" fmla="*/ 30 w 3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26"/>
                  <a:gd name="T47" fmla="*/ 36 w 36"/>
                  <a:gd name="T48" fmla="*/ 26 h 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26">
                    <a:moveTo>
                      <a:pt x="30" y="0"/>
                    </a:moveTo>
                    <a:lnTo>
                      <a:pt x="12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6" y="26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>
                  <a:alpha val="39999"/>
                </a:schemeClr>
              </a:solidFill>
              <a:ln w="8001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600" b="1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6271" name="Freeform 220"/>
            <p:cNvSpPr>
              <a:spLocks noChangeAspect="1"/>
            </p:cNvSpPr>
            <p:nvPr/>
          </p:nvSpPr>
          <p:spPr bwMode="auto">
            <a:xfrm>
              <a:off x="3124" y="1820"/>
              <a:ext cx="21" cy="35"/>
            </a:xfrm>
            <a:custGeom>
              <a:avLst/>
              <a:gdLst>
                <a:gd name="T0" fmla="*/ 0 w 20"/>
                <a:gd name="T1" fmla="*/ 334 h 32"/>
                <a:gd name="T2" fmla="*/ 8 w 20"/>
                <a:gd name="T3" fmla="*/ 0 h 32"/>
                <a:gd name="T4" fmla="*/ 66 w 20"/>
                <a:gd name="T5" fmla="*/ 4 h 32"/>
                <a:gd name="T6" fmla="*/ 54 w 20"/>
                <a:gd name="T7" fmla="*/ 139 h 32"/>
                <a:gd name="T8" fmla="*/ 45 w 20"/>
                <a:gd name="T9" fmla="*/ 166 h 32"/>
                <a:gd name="T10" fmla="*/ 8 w 20"/>
                <a:gd name="T11" fmla="*/ 166 h 32"/>
                <a:gd name="T12" fmla="*/ 10 w 20"/>
                <a:gd name="T13" fmla="*/ 199 h 32"/>
                <a:gd name="T14" fmla="*/ 45 w 20"/>
                <a:gd name="T15" fmla="*/ 218 h 32"/>
                <a:gd name="T16" fmla="*/ 10 w 20"/>
                <a:gd name="T17" fmla="*/ 284 h 32"/>
                <a:gd name="T18" fmla="*/ 6 w 20"/>
                <a:gd name="T19" fmla="*/ 334 h 32"/>
                <a:gd name="T20" fmla="*/ 0 w 20"/>
                <a:gd name="T21" fmla="*/ 33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32"/>
                <a:gd name="T35" fmla="*/ 20 w 20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32">
                  <a:moveTo>
                    <a:pt x="0" y="32"/>
                  </a:moveTo>
                  <a:lnTo>
                    <a:pt x="8" y="0"/>
                  </a:lnTo>
                  <a:lnTo>
                    <a:pt x="20" y="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72" name="Freeform 221"/>
            <p:cNvSpPr>
              <a:spLocks noChangeAspect="1"/>
            </p:cNvSpPr>
            <p:nvPr/>
          </p:nvSpPr>
          <p:spPr bwMode="auto">
            <a:xfrm>
              <a:off x="3267" y="1716"/>
              <a:ext cx="25" cy="16"/>
            </a:xfrm>
            <a:custGeom>
              <a:avLst/>
              <a:gdLst>
                <a:gd name="T0" fmla="*/ 0 w 24"/>
                <a:gd name="T1" fmla="*/ 2 h 14"/>
                <a:gd name="T2" fmla="*/ 8 w 24"/>
                <a:gd name="T3" fmla="*/ 0 h 14"/>
                <a:gd name="T4" fmla="*/ 44 w 24"/>
                <a:gd name="T5" fmla="*/ 143 h 14"/>
                <a:gd name="T6" fmla="*/ 65 w 24"/>
                <a:gd name="T7" fmla="*/ 394 h 14"/>
                <a:gd name="T8" fmla="*/ 48 w 24"/>
                <a:gd name="T9" fmla="*/ 450 h 14"/>
                <a:gd name="T10" fmla="*/ 40 w 24"/>
                <a:gd name="T11" fmla="*/ 394 h 14"/>
                <a:gd name="T12" fmla="*/ 6 w 24"/>
                <a:gd name="T13" fmla="*/ 318 h 14"/>
                <a:gd name="T14" fmla="*/ 0 w 24"/>
                <a:gd name="T15" fmla="*/ 2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4"/>
                <a:gd name="T26" fmla="*/ 24 w 2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4">
                  <a:moveTo>
                    <a:pt x="0" y="2"/>
                  </a:moveTo>
                  <a:lnTo>
                    <a:pt x="8" y="0"/>
                  </a:lnTo>
                  <a:lnTo>
                    <a:pt x="14" y="4"/>
                  </a:lnTo>
                  <a:lnTo>
                    <a:pt x="24" y="12"/>
                  </a:lnTo>
                  <a:lnTo>
                    <a:pt x="16" y="14"/>
                  </a:lnTo>
                  <a:lnTo>
                    <a:pt x="12" y="12"/>
                  </a:lnTo>
                  <a:lnTo>
                    <a:pt x="6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73" name="Freeform 222"/>
            <p:cNvSpPr>
              <a:spLocks noChangeAspect="1"/>
            </p:cNvSpPr>
            <p:nvPr/>
          </p:nvSpPr>
          <p:spPr bwMode="auto">
            <a:xfrm>
              <a:off x="1259" y="2316"/>
              <a:ext cx="233" cy="237"/>
            </a:xfrm>
            <a:custGeom>
              <a:avLst/>
              <a:gdLst>
                <a:gd name="T0" fmla="*/ 386 w 228"/>
                <a:gd name="T1" fmla="*/ 657 h 218"/>
                <a:gd name="T2" fmla="*/ 376 w 228"/>
                <a:gd name="T3" fmla="*/ 787 h 218"/>
                <a:gd name="T4" fmla="*/ 356 w 228"/>
                <a:gd name="T5" fmla="*/ 1031 h 218"/>
                <a:gd name="T6" fmla="*/ 370 w 228"/>
                <a:gd name="T7" fmla="*/ 1121 h 218"/>
                <a:gd name="T8" fmla="*/ 364 w 228"/>
                <a:gd name="T9" fmla="*/ 1276 h 218"/>
                <a:gd name="T10" fmla="*/ 320 w 228"/>
                <a:gd name="T11" fmla="*/ 1382 h 218"/>
                <a:gd name="T12" fmla="*/ 283 w 228"/>
                <a:gd name="T13" fmla="*/ 1395 h 218"/>
                <a:gd name="T14" fmla="*/ 266 w 228"/>
                <a:gd name="T15" fmla="*/ 1517 h 218"/>
                <a:gd name="T16" fmla="*/ 287 w 228"/>
                <a:gd name="T17" fmla="*/ 1651 h 218"/>
                <a:gd name="T18" fmla="*/ 231 w 228"/>
                <a:gd name="T19" fmla="*/ 1875 h 218"/>
                <a:gd name="T20" fmla="*/ 190 w 228"/>
                <a:gd name="T21" fmla="*/ 1910 h 218"/>
                <a:gd name="T22" fmla="*/ 174 w 228"/>
                <a:gd name="T23" fmla="*/ 1737 h 218"/>
                <a:gd name="T24" fmla="*/ 159 w 228"/>
                <a:gd name="T25" fmla="*/ 1566 h 218"/>
                <a:gd name="T26" fmla="*/ 166 w 228"/>
                <a:gd name="T27" fmla="*/ 1476 h 218"/>
                <a:gd name="T28" fmla="*/ 159 w 228"/>
                <a:gd name="T29" fmla="*/ 1382 h 218"/>
                <a:gd name="T30" fmla="*/ 153 w 228"/>
                <a:gd name="T31" fmla="*/ 1212 h 218"/>
                <a:gd name="T32" fmla="*/ 156 w 228"/>
                <a:gd name="T33" fmla="*/ 960 h 218"/>
                <a:gd name="T34" fmla="*/ 126 w 228"/>
                <a:gd name="T35" fmla="*/ 1003 h 218"/>
                <a:gd name="T36" fmla="*/ 91 w 228"/>
                <a:gd name="T37" fmla="*/ 927 h 218"/>
                <a:gd name="T38" fmla="*/ 52 w 228"/>
                <a:gd name="T39" fmla="*/ 846 h 218"/>
                <a:gd name="T40" fmla="*/ 12 w 228"/>
                <a:gd name="T41" fmla="*/ 778 h 218"/>
                <a:gd name="T42" fmla="*/ 16 w 228"/>
                <a:gd name="T43" fmla="*/ 657 h 218"/>
                <a:gd name="T44" fmla="*/ 8 w 228"/>
                <a:gd name="T45" fmla="*/ 525 h 218"/>
                <a:gd name="T46" fmla="*/ 0 w 228"/>
                <a:gd name="T47" fmla="*/ 404 h 218"/>
                <a:gd name="T48" fmla="*/ 18 w 228"/>
                <a:gd name="T49" fmla="*/ 137 h 218"/>
                <a:gd name="T50" fmla="*/ 58 w 228"/>
                <a:gd name="T51" fmla="*/ 137 h 218"/>
                <a:gd name="T52" fmla="*/ 52 w 228"/>
                <a:gd name="T53" fmla="*/ 267 h 218"/>
                <a:gd name="T54" fmla="*/ 56 w 228"/>
                <a:gd name="T55" fmla="*/ 439 h 218"/>
                <a:gd name="T56" fmla="*/ 66 w 228"/>
                <a:gd name="T57" fmla="*/ 404 h 218"/>
                <a:gd name="T58" fmla="*/ 64 w 228"/>
                <a:gd name="T59" fmla="*/ 284 h 218"/>
                <a:gd name="T60" fmla="*/ 60 w 228"/>
                <a:gd name="T61" fmla="*/ 176 h 218"/>
                <a:gd name="T62" fmla="*/ 91 w 228"/>
                <a:gd name="T63" fmla="*/ 4 h 218"/>
                <a:gd name="T64" fmla="*/ 126 w 228"/>
                <a:gd name="T65" fmla="*/ 4 h 218"/>
                <a:gd name="T66" fmla="*/ 153 w 228"/>
                <a:gd name="T67" fmla="*/ 98 h 218"/>
                <a:gd name="T68" fmla="*/ 202 w 228"/>
                <a:gd name="T69" fmla="*/ 191 h 218"/>
                <a:gd name="T70" fmla="*/ 234 w 228"/>
                <a:gd name="T71" fmla="*/ 246 h 218"/>
                <a:gd name="T72" fmla="*/ 306 w 228"/>
                <a:gd name="T73" fmla="*/ 176 h 218"/>
                <a:gd name="T74" fmla="*/ 327 w 228"/>
                <a:gd name="T75" fmla="*/ 162 h 218"/>
                <a:gd name="T76" fmla="*/ 327 w 228"/>
                <a:gd name="T77" fmla="*/ 315 h 218"/>
                <a:gd name="T78" fmla="*/ 359 w 228"/>
                <a:gd name="T79" fmla="*/ 345 h 218"/>
                <a:gd name="T80" fmla="*/ 370 w 228"/>
                <a:gd name="T81" fmla="*/ 477 h 218"/>
                <a:gd name="T82" fmla="*/ 383 w 228"/>
                <a:gd name="T83" fmla="*/ 511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218"/>
                <a:gd name="T128" fmla="*/ 228 w 228"/>
                <a:gd name="T129" fmla="*/ 218 h 2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218">
                  <a:moveTo>
                    <a:pt x="228" y="60"/>
                  </a:moveTo>
                  <a:lnTo>
                    <a:pt x="224" y="68"/>
                  </a:lnTo>
                  <a:lnTo>
                    <a:pt x="220" y="74"/>
                  </a:lnTo>
                  <a:lnTo>
                    <a:pt x="214" y="78"/>
                  </a:lnTo>
                  <a:lnTo>
                    <a:pt x="212" y="84"/>
                  </a:lnTo>
                  <a:lnTo>
                    <a:pt x="214" y="90"/>
                  </a:lnTo>
                  <a:lnTo>
                    <a:pt x="220" y="94"/>
                  </a:lnTo>
                  <a:lnTo>
                    <a:pt x="202" y="104"/>
                  </a:lnTo>
                  <a:lnTo>
                    <a:pt x="202" y="118"/>
                  </a:lnTo>
                  <a:lnTo>
                    <a:pt x="204" y="122"/>
                  </a:lnTo>
                  <a:lnTo>
                    <a:pt x="206" y="124"/>
                  </a:lnTo>
                  <a:lnTo>
                    <a:pt x="210" y="128"/>
                  </a:lnTo>
                  <a:lnTo>
                    <a:pt x="210" y="132"/>
                  </a:lnTo>
                  <a:lnTo>
                    <a:pt x="210" y="138"/>
                  </a:lnTo>
                  <a:lnTo>
                    <a:pt x="206" y="144"/>
                  </a:lnTo>
                  <a:lnTo>
                    <a:pt x="202" y="146"/>
                  </a:lnTo>
                  <a:lnTo>
                    <a:pt x="196" y="150"/>
                  </a:lnTo>
                  <a:lnTo>
                    <a:pt x="182" y="156"/>
                  </a:lnTo>
                  <a:lnTo>
                    <a:pt x="178" y="160"/>
                  </a:lnTo>
                  <a:lnTo>
                    <a:pt x="174" y="164"/>
                  </a:lnTo>
                  <a:lnTo>
                    <a:pt x="160" y="158"/>
                  </a:lnTo>
                  <a:lnTo>
                    <a:pt x="154" y="154"/>
                  </a:lnTo>
                  <a:lnTo>
                    <a:pt x="144" y="152"/>
                  </a:lnTo>
                  <a:lnTo>
                    <a:pt x="152" y="172"/>
                  </a:lnTo>
                  <a:lnTo>
                    <a:pt x="156" y="182"/>
                  </a:lnTo>
                  <a:lnTo>
                    <a:pt x="158" y="184"/>
                  </a:lnTo>
                  <a:lnTo>
                    <a:pt x="162" y="188"/>
                  </a:lnTo>
                  <a:lnTo>
                    <a:pt x="156" y="198"/>
                  </a:lnTo>
                  <a:lnTo>
                    <a:pt x="144" y="208"/>
                  </a:lnTo>
                  <a:lnTo>
                    <a:pt x="132" y="214"/>
                  </a:lnTo>
                  <a:lnTo>
                    <a:pt x="124" y="218"/>
                  </a:lnTo>
                  <a:lnTo>
                    <a:pt x="116" y="218"/>
                  </a:lnTo>
                  <a:lnTo>
                    <a:pt x="108" y="218"/>
                  </a:lnTo>
                  <a:lnTo>
                    <a:pt x="104" y="216"/>
                  </a:lnTo>
                  <a:lnTo>
                    <a:pt x="102" y="212"/>
                  </a:lnTo>
                  <a:lnTo>
                    <a:pt x="100" y="198"/>
                  </a:lnTo>
                  <a:lnTo>
                    <a:pt x="96" y="188"/>
                  </a:lnTo>
                  <a:lnTo>
                    <a:pt x="92" y="182"/>
                  </a:lnTo>
                  <a:lnTo>
                    <a:pt x="92" y="178"/>
                  </a:lnTo>
                  <a:lnTo>
                    <a:pt x="92" y="174"/>
                  </a:lnTo>
                  <a:lnTo>
                    <a:pt x="94" y="172"/>
                  </a:lnTo>
                  <a:lnTo>
                    <a:pt x="96" y="168"/>
                  </a:lnTo>
                  <a:lnTo>
                    <a:pt x="96" y="166"/>
                  </a:lnTo>
                  <a:lnTo>
                    <a:pt x="94" y="160"/>
                  </a:lnTo>
                  <a:lnTo>
                    <a:pt x="92" y="156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8" y="138"/>
                  </a:lnTo>
                  <a:lnTo>
                    <a:pt x="90" y="128"/>
                  </a:lnTo>
                  <a:lnTo>
                    <a:pt x="98" y="110"/>
                  </a:lnTo>
                  <a:lnTo>
                    <a:pt x="90" y="110"/>
                  </a:lnTo>
                  <a:lnTo>
                    <a:pt x="84" y="112"/>
                  </a:lnTo>
                  <a:lnTo>
                    <a:pt x="78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58" y="110"/>
                  </a:lnTo>
                  <a:lnTo>
                    <a:pt x="54" y="106"/>
                  </a:lnTo>
                  <a:lnTo>
                    <a:pt x="52" y="100"/>
                  </a:lnTo>
                  <a:lnTo>
                    <a:pt x="40" y="98"/>
                  </a:lnTo>
                  <a:lnTo>
                    <a:pt x="26" y="96"/>
                  </a:lnTo>
                  <a:lnTo>
                    <a:pt x="20" y="94"/>
                  </a:lnTo>
                  <a:lnTo>
                    <a:pt x="16" y="92"/>
                  </a:lnTo>
                  <a:lnTo>
                    <a:pt x="12" y="88"/>
                  </a:lnTo>
                  <a:lnTo>
                    <a:pt x="10" y="84"/>
                  </a:lnTo>
                  <a:lnTo>
                    <a:pt x="12" y="80"/>
                  </a:lnTo>
                  <a:lnTo>
                    <a:pt x="16" y="74"/>
                  </a:lnTo>
                  <a:lnTo>
                    <a:pt x="14" y="68"/>
                  </a:lnTo>
                  <a:lnTo>
                    <a:pt x="10" y="64"/>
                  </a:lnTo>
                  <a:lnTo>
                    <a:pt x="8" y="60"/>
                  </a:lnTo>
                  <a:lnTo>
                    <a:pt x="6" y="54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8" y="16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6" y="46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2" y="40"/>
                  </a:lnTo>
                  <a:lnTo>
                    <a:pt x="40" y="36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46" y="10"/>
                  </a:lnTo>
                  <a:lnTo>
                    <a:pt x="54" y="4"/>
                  </a:lnTo>
                  <a:lnTo>
                    <a:pt x="62" y="0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80" y="6"/>
                  </a:lnTo>
                  <a:lnTo>
                    <a:pt x="88" y="12"/>
                  </a:lnTo>
                  <a:lnTo>
                    <a:pt x="94" y="18"/>
                  </a:lnTo>
                  <a:lnTo>
                    <a:pt x="100" y="20"/>
                  </a:lnTo>
                  <a:lnTo>
                    <a:pt x="114" y="22"/>
                  </a:lnTo>
                  <a:lnTo>
                    <a:pt x="122" y="22"/>
                  </a:lnTo>
                  <a:lnTo>
                    <a:pt x="128" y="26"/>
                  </a:lnTo>
                  <a:lnTo>
                    <a:pt x="134" y="28"/>
                  </a:lnTo>
                  <a:lnTo>
                    <a:pt x="140" y="30"/>
                  </a:lnTo>
                  <a:lnTo>
                    <a:pt x="156" y="26"/>
                  </a:lnTo>
                  <a:lnTo>
                    <a:pt x="174" y="20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2" y="24"/>
                  </a:lnTo>
                  <a:lnTo>
                    <a:pt x="182" y="28"/>
                  </a:lnTo>
                  <a:lnTo>
                    <a:pt x="186" y="36"/>
                  </a:lnTo>
                  <a:lnTo>
                    <a:pt x="192" y="34"/>
                  </a:lnTo>
                  <a:lnTo>
                    <a:pt x="196" y="36"/>
                  </a:lnTo>
                  <a:lnTo>
                    <a:pt x="204" y="40"/>
                  </a:lnTo>
                  <a:lnTo>
                    <a:pt x="208" y="42"/>
                  </a:lnTo>
                  <a:lnTo>
                    <a:pt x="210" y="48"/>
                  </a:lnTo>
                  <a:lnTo>
                    <a:pt x="210" y="54"/>
                  </a:lnTo>
                  <a:lnTo>
                    <a:pt x="206" y="60"/>
                  </a:lnTo>
                  <a:lnTo>
                    <a:pt x="214" y="58"/>
                  </a:lnTo>
                  <a:lnTo>
                    <a:pt x="218" y="58"/>
                  </a:lnTo>
                  <a:lnTo>
                    <a:pt x="222" y="60"/>
                  </a:lnTo>
                  <a:lnTo>
                    <a:pt x="228" y="6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74" name="Freeform 223"/>
            <p:cNvSpPr>
              <a:spLocks noChangeAspect="1"/>
            </p:cNvSpPr>
            <p:nvPr/>
          </p:nvSpPr>
          <p:spPr bwMode="auto">
            <a:xfrm>
              <a:off x="113" y="1084"/>
              <a:ext cx="632" cy="324"/>
            </a:xfrm>
            <a:custGeom>
              <a:avLst/>
              <a:gdLst>
                <a:gd name="T0" fmla="*/ 723 w 618"/>
                <a:gd name="T1" fmla="*/ 1739 h 298"/>
                <a:gd name="T2" fmla="*/ 674 w 618"/>
                <a:gd name="T3" fmla="*/ 1652 h 298"/>
                <a:gd name="T4" fmla="*/ 652 w 618"/>
                <a:gd name="T5" fmla="*/ 1586 h 298"/>
                <a:gd name="T6" fmla="*/ 596 w 618"/>
                <a:gd name="T7" fmla="*/ 1739 h 298"/>
                <a:gd name="T8" fmla="*/ 545 w 618"/>
                <a:gd name="T9" fmla="*/ 1810 h 298"/>
                <a:gd name="T10" fmla="*/ 505 w 618"/>
                <a:gd name="T11" fmla="*/ 1816 h 298"/>
                <a:gd name="T12" fmla="*/ 551 w 618"/>
                <a:gd name="T13" fmla="*/ 1669 h 298"/>
                <a:gd name="T14" fmla="*/ 545 w 618"/>
                <a:gd name="T15" fmla="*/ 1644 h 298"/>
                <a:gd name="T16" fmla="*/ 472 w 618"/>
                <a:gd name="T17" fmla="*/ 1810 h 298"/>
                <a:gd name="T18" fmla="*/ 445 w 618"/>
                <a:gd name="T19" fmla="*/ 1901 h 298"/>
                <a:gd name="T20" fmla="*/ 396 w 618"/>
                <a:gd name="T21" fmla="*/ 2029 h 298"/>
                <a:gd name="T22" fmla="*/ 331 w 618"/>
                <a:gd name="T23" fmla="*/ 2121 h 298"/>
                <a:gd name="T24" fmla="*/ 296 w 618"/>
                <a:gd name="T25" fmla="*/ 2216 h 298"/>
                <a:gd name="T26" fmla="*/ 165 w 618"/>
                <a:gd name="T27" fmla="*/ 2430 h 298"/>
                <a:gd name="T28" fmla="*/ 124 w 618"/>
                <a:gd name="T29" fmla="*/ 2483 h 298"/>
                <a:gd name="T30" fmla="*/ 89 w 618"/>
                <a:gd name="T31" fmla="*/ 2507 h 298"/>
                <a:gd name="T32" fmla="*/ 16 w 618"/>
                <a:gd name="T33" fmla="*/ 2619 h 298"/>
                <a:gd name="T34" fmla="*/ 16 w 618"/>
                <a:gd name="T35" fmla="*/ 2537 h 298"/>
                <a:gd name="T36" fmla="*/ 145 w 618"/>
                <a:gd name="T37" fmla="*/ 2409 h 298"/>
                <a:gd name="T38" fmla="*/ 173 w 618"/>
                <a:gd name="T39" fmla="*/ 2332 h 298"/>
                <a:gd name="T40" fmla="*/ 231 w 618"/>
                <a:gd name="T41" fmla="*/ 2235 h 298"/>
                <a:gd name="T42" fmla="*/ 317 w 618"/>
                <a:gd name="T43" fmla="*/ 1953 h 298"/>
                <a:gd name="T44" fmla="*/ 283 w 618"/>
                <a:gd name="T45" fmla="*/ 1974 h 298"/>
                <a:gd name="T46" fmla="*/ 274 w 618"/>
                <a:gd name="T47" fmla="*/ 1901 h 298"/>
                <a:gd name="T48" fmla="*/ 239 w 618"/>
                <a:gd name="T49" fmla="*/ 1968 h 298"/>
                <a:gd name="T50" fmla="*/ 241 w 618"/>
                <a:gd name="T51" fmla="*/ 1866 h 298"/>
                <a:gd name="T52" fmla="*/ 252 w 618"/>
                <a:gd name="T53" fmla="*/ 1753 h 298"/>
                <a:gd name="T54" fmla="*/ 225 w 618"/>
                <a:gd name="T55" fmla="*/ 1753 h 298"/>
                <a:gd name="T56" fmla="*/ 215 w 618"/>
                <a:gd name="T57" fmla="*/ 1518 h 298"/>
                <a:gd name="T58" fmla="*/ 322 w 618"/>
                <a:gd name="T59" fmla="*/ 1244 h 298"/>
                <a:gd name="T60" fmla="*/ 433 w 618"/>
                <a:gd name="T61" fmla="*/ 1135 h 298"/>
                <a:gd name="T62" fmla="*/ 476 w 618"/>
                <a:gd name="T63" fmla="*/ 999 h 298"/>
                <a:gd name="T64" fmla="*/ 426 w 618"/>
                <a:gd name="T65" fmla="*/ 1044 h 298"/>
                <a:gd name="T66" fmla="*/ 360 w 618"/>
                <a:gd name="T67" fmla="*/ 960 h 298"/>
                <a:gd name="T68" fmla="*/ 487 w 618"/>
                <a:gd name="T69" fmla="*/ 683 h 298"/>
                <a:gd name="T70" fmla="*/ 498 w 618"/>
                <a:gd name="T71" fmla="*/ 778 h 298"/>
                <a:gd name="T72" fmla="*/ 523 w 618"/>
                <a:gd name="T73" fmla="*/ 774 h 298"/>
                <a:gd name="T74" fmla="*/ 521 w 618"/>
                <a:gd name="T75" fmla="*/ 658 h 298"/>
                <a:gd name="T76" fmla="*/ 516 w 618"/>
                <a:gd name="T77" fmla="*/ 564 h 298"/>
                <a:gd name="T78" fmla="*/ 511 w 618"/>
                <a:gd name="T79" fmla="*/ 439 h 298"/>
                <a:gd name="T80" fmla="*/ 570 w 618"/>
                <a:gd name="T81" fmla="*/ 372 h 298"/>
                <a:gd name="T82" fmla="*/ 624 w 618"/>
                <a:gd name="T83" fmla="*/ 267 h 298"/>
                <a:gd name="T84" fmla="*/ 740 w 618"/>
                <a:gd name="T85" fmla="*/ 83 h 298"/>
                <a:gd name="T86" fmla="*/ 856 w 618"/>
                <a:gd name="T87" fmla="*/ 2 h 298"/>
                <a:gd name="T88" fmla="*/ 909 w 618"/>
                <a:gd name="T89" fmla="*/ 59 h 298"/>
                <a:gd name="T90" fmla="*/ 982 w 618"/>
                <a:gd name="T91" fmla="*/ 98 h 298"/>
                <a:gd name="T92" fmla="*/ 1028 w 618"/>
                <a:gd name="T93" fmla="*/ 162 h 298"/>
                <a:gd name="T94" fmla="*/ 1082 w 618"/>
                <a:gd name="T95" fmla="*/ 191 h 298"/>
                <a:gd name="T96" fmla="*/ 770 w 618"/>
                <a:gd name="T97" fmla="*/ 1695 h 2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18"/>
                <a:gd name="T148" fmla="*/ 0 h 298"/>
                <a:gd name="T149" fmla="*/ 618 w 618"/>
                <a:gd name="T150" fmla="*/ 298 h 29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18" h="298">
                  <a:moveTo>
                    <a:pt x="430" y="192"/>
                  </a:moveTo>
                  <a:lnTo>
                    <a:pt x="418" y="196"/>
                  </a:lnTo>
                  <a:lnTo>
                    <a:pt x="404" y="198"/>
                  </a:lnTo>
                  <a:lnTo>
                    <a:pt x="394" y="196"/>
                  </a:lnTo>
                  <a:lnTo>
                    <a:pt x="384" y="194"/>
                  </a:lnTo>
                  <a:lnTo>
                    <a:pt x="376" y="188"/>
                  </a:lnTo>
                  <a:lnTo>
                    <a:pt x="374" y="184"/>
                  </a:lnTo>
                  <a:lnTo>
                    <a:pt x="372" y="180"/>
                  </a:lnTo>
                  <a:lnTo>
                    <a:pt x="364" y="180"/>
                  </a:lnTo>
                  <a:lnTo>
                    <a:pt x="348" y="190"/>
                  </a:lnTo>
                  <a:lnTo>
                    <a:pt x="342" y="196"/>
                  </a:lnTo>
                  <a:lnTo>
                    <a:pt x="332" y="198"/>
                  </a:lnTo>
                  <a:lnTo>
                    <a:pt x="322" y="198"/>
                  </a:lnTo>
                  <a:lnTo>
                    <a:pt x="312" y="202"/>
                  </a:lnTo>
                  <a:lnTo>
                    <a:pt x="304" y="206"/>
                  </a:lnTo>
                  <a:lnTo>
                    <a:pt x="294" y="214"/>
                  </a:lnTo>
                  <a:lnTo>
                    <a:pt x="278" y="214"/>
                  </a:lnTo>
                  <a:lnTo>
                    <a:pt x="282" y="208"/>
                  </a:lnTo>
                  <a:lnTo>
                    <a:pt x="286" y="204"/>
                  </a:lnTo>
                  <a:lnTo>
                    <a:pt x="298" y="196"/>
                  </a:lnTo>
                  <a:lnTo>
                    <a:pt x="308" y="190"/>
                  </a:lnTo>
                  <a:lnTo>
                    <a:pt x="320" y="182"/>
                  </a:lnTo>
                  <a:lnTo>
                    <a:pt x="312" y="182"/>
                  </a:lnTo>
                  <a:lnTo>
                    <a:pt x="304" y="186"/>
                  </a:lnTo>
                  <a:lnTo>
                    <a:pt x="288" y="194"/>
                  </a:lnTo>
                  <a:lnTo>
                    <a:pt x="272" y="204"/>
                  </a:lnTo>
                  <a:lnTo>
                    <a:pt x="264" y="206"/>
                  </a:lnTo>
                  <a:lnTo>
                    <a:pt x="258" y="208"/>
                  </a:lnTo>
                  <a:lnTo>
                    <a:pt x="252" y="210"/>
                  </a:lnTo>
                  <a:lnTo>
                    <a:pt x="248" y="216"/>
                  </a:lnTo>
                  <a:lnTo>
                    <a:pt x="242" y="222"/>
                  </a:lnTo>
                  <a:lnTo>
                    <a:pt x="234" y="226"/>
                  </a:lnTo>
                  <a:lnTo>
                    <a:pt x="222" y="230"/>
                  </a:lnTo>
                  <a:lnTo>
                    <a:pt x="210" y="234"/>
                  </a:lnTo>
                  <a:lnTo>
                    <a:pt x="198" y="236"/>
                  </a:lnTo>
                  <a:lnTo>
                    <a:pt x="186" y="240"/>
                  </a:lnTo>
                  <a:lnTo>
                    <a:pt x="178" y="246"/>
                  </a:lnTo>
                  <a:lnTo>
                    <a:pt x="172" y="250"/>
                  </a:lnTo>
                  <a:lnTo>
                    <a:pt x="166" y="252"/>
                  </a:lnTo>
                  <a:lnTo>
                    <a:pt x="142" y="258"/>
                  </a:lnTo>
                  <a:lnTo>
                    <a:pt x="118" y="266"/>
                  </a:lnTo>
                  <a:lnTo>
                    <a:pt x="94" y="276"/>
                  </a:lnTo>
                  <a:lnTo>
                    <a:pt x="70" y="286"/>
                  </a:lnTo>
                  <a:lnTo>
                    <a:pt x="70" y="284"/>
                  </a:lnTo>
                  <a:lnTo>
                    <a:pt x="68" y="282"/>
                  </a:lnTo>
                  <a:lnTo>
                    <a:pt x="66" y="282"/>
                  </a:lnTo>
                  <a:lnTo>
                    <a:pt x="60" y="282"/>
                  </a:lnTo>
                  <a:lnTo>
                    <a:pt x="52" y="284"/>
                  </a:lnTo>
                  <a:lnTo>
                    <a:pt x="38" y="290"/>
                  </a:lnTo>
                  <a:lnTo>
                    <a:pt x="24" y="296"/>
                  </a:lnTo>
                  <a:lnTo>
                    <a:pt x="16" y="298"/>
                  </a:lnTo>
                  <a:lnTo>
                    <a:pt x="10" y="298"/>
                  </a:lnTo>
                  <a:lnTo>
                    <a:pt x="0" y="298"/>
                  </a:lnTo>
                  <a:lnTo>
                    <a:pt x="16" y="290"/>
                  </a:lnTo>
                  <a:lnTo>
                    <a:pt x="40" y="282"/>
                  </a:lnTo>
                  <a:lnTo>
                    <a:pt x="64" y="276"/>
                  </a:lnTo>
                  <a:lnTo>
                    <a:pt x="82" y="274"/>
                  </a:lnTo>
                  <a:lnTo>
                    <a:pt x="88" y="274"/>
                  </a:lnTo>
                  <a:lnTo>
                    <a:pt x="92" y="272"/>
                  </a:lnTo>
                  <a:lnTo>
                    <a:pt x="98" y="266"/>
                  </a:lnTo>
                  <a:lnTo>
                    <a:pt x="104" y="262"/>
                  </a:lnTo>
                  <a:lnTo>
                    <a:pt x="110" y="260"/>
                  </a:lnTo>
                  <a:lnTo>
                    <a:pt x="130" y="254"/>
                  </a:lnTo>
                  <a:lnTo>
                    <a:pt x="146" y="248"/>
                  </a:lnTo>
                  <a:lnTo>
                    <a:pt x="180" y="226"/>
                  </a:lnTo>
                  <a:lnTo>
                    <a:pt x="178" y="222"/>
                  </a:lnTo>
                  <a:lnTo>
                    <a:pt x="174" y="218"/>
                  </a:lnTo>
                  <a:lnTo>
                    <a:pt x="166" y="226"/>
                  </a:lnTo>
                  <a:lnTo>
                    <a:pt x="158" y="226"/>
                  </a:lnTo>
                  <a:lnTo>
                    <a:pt x="158" y="218"/>
                  </a:lnTo>
                  <a:lnTo>
                    <a:pt x="156" y="216"/>
                  </a:lnTo>
                  <a:lnTo>
                    <a:pt x="152" y="216"/>
                  </a:lnTo>
                  <a:lnTo>
                    <a:pt x="146" y="216"/>
                  </a:lnTo>
                  <a:lnTo>
                    <a:pt x="142" y="218"/>
                  </a:lnTo>
                  <a:lnTo>
                    <a:pt x="134" y="224"/>
                  </a:lnTo>
                  <a:lnTo>
                    <a:pt x="122" y="224"/>
                  </a:lnTo>
                  <a:lnTo>
                    <a:pt x="128" y="218"/>
                  </a:lnTo>
                  <a:lnTo>
                    <a:pt x="136" y="212"/>
                  </a:lnTo>
                  <a:lnTo>
                    <a:pt x="142" y="206"/>
                  </a:lnTo>
                  <a:lnTo>
                    <a:pt x="146" y="200"/>
                  </a:lnTo>
                  <a:lnTo>
                    <a:pt x="142" y="200"/>
                  </a:lnTo>
                  <a:lnTo>
                    <a:pt x="138" y="200"/>
                  </a:lnTo>
                  <a:lnTo>
                    <a:pt x="130" y="200"/>
                  </a:lnTo>
                  <a:lnTo>
                    <a:pt x="126" y="200"/>
                  </a:lnTo>
                  <a:lnTo>
                    <a:pt x="122" y="198"/>
                  </a:lnTo>
                  <a:lnTo>
                    <a:pt x="120" y="190"/>
                  </a:lnTo>
                  <a:lnTo>
                    <a:pt x="120" y="172"/>
                  </a:lnTo>
                  <a:lnTo>
                    <a:pt x="164" y="138"/>
                  </a:lnTo>
                  <a:lnTo>
                    <a:pt x="170" y="140"/>
                  </a:lnTo>
                  <a:lnTo>
                    <a:pt x="180" y="142"/>
                  </a:lnTo>
                  <a:lnTo>
                    <a:pt x="204" y="140"/>
                  </a:lnTo>
                  <a:lnTo>
                    <a:pt x="230" y="134"/>
                  </a:lnTo>
                  <a:lnTo>
                    <a:pt x="242" y="130"/>
                  </a:lnTo>
                  <a:lnTo>
                    <a:pt x="254" y="124"/>
                  </a:lnTo>
                  <a:lnTo>
                    <a:pt x="262" y="118"/>
                  </a:lnTo>
                  <a:lnTo>
                    <a:pt x="266" y="112"/>
                  </a:lnTo>
                  <a:lnTo>
                    <a:pt x="252" y="116"/>
                  </a:lnTo>
                  <a:lnTo>
                    <a:pt x="246" y="118"/>
                  </a:lnTo>
                  <a:lnTo>
                    <a:pt x="238" y="120"/>
                  </a:lnTo>
                  <a:lnTo>
                    <a:pt x="228" y="118"/>
                  </a:lnTo>
                  <a:lnTo>
                    <a:pt x="218" y="116"/>
                  </a:lnTo>
                  <a:lnTo>
                    <a:pt x="200" y="110"/>
                  </a:lnTo>
                  <a:lnTo>
                    <a:pt x="252" y="74"/>
                  </a:lnTo>
                  <a:lnTo>
                    <a:pt x="260" y="76"/>
                  </a:lnTo>
                  <a:lnTo>
                    <a:pt x="272" y="78"/>
                  </a:lnTo>
                  <a:lnTo>
                    <a:pt x="272" y="84"/>
                  </a:lnTo>
                  <a:lnTo>
                    <a:pt x="274" y="86"/>
                  </a:lnTo>
                  <a:lnTo>
                    <a:pt x="278" y="88"/>
                  </a:lnTo>
                  <a:lnTo>
                    <a:pt x="284" y="88"/>
                  </a:lnTo>
                  <a:lnTo>
                    <a:pt x="288" y="88"/>
                  </a:lnTo>
                  <a:lnTo>
                    <a:pt x="292" y="86"/>
                  </a:lnTo>
                  <a:lnTo>
                    <a:pt x="294" y="82"/>
                  </a:lnTo>
                  <a:lnTo>
                    <a:pt x="296" y="76"/>
                  </a:lnTo>
                  <a:lnTo>
                    <a:pt x="290" y="74"/>
                  </a:lnTo>
                  <a:lnTo>
                    <a:pt x="288" y="72"/>
                  </a:lnTo>
                  <a:lnTo>
                    <a:pt x="288" y="70"/>
                  </a:lnTo>
                  <a:lnTo>
                    <a:pt x="288" y="64"/>
                  </a:lnTo>
                  <a:lnTo>
                    <a:pt x="286" y="62"/>
                  </a:lnTo>
                  <a:lnTo>
                    <a:pt x="286" y="58"/>
                  </a:lnTo>
                  <a:lnTo>
                    <a:pt x="286" y="50"/>
                  </a:lnTo>
                  <a:lnTo>
                    <a:pt x="302" y="38"/>
                  </a:lnTo>
                  <a:lnTo>
                    <a:pt x="310" y="40"/>
                  </a:lnTo>
                  <a:lnTo>
                    <a:pt x="318" y="42"/>
                  </a:lnTo>
                  <a:lnTo>
                    <a:pt x="330" y="40"/>
                  </a:lnTo>
                  <a:lnTo>
                    <a:pt x="342" y="34"/>
                  </a:lnTo>
                  <a:lnTo>
                    <a:pt x="348" y="30"/>
                  </a:lnTo>
                  <a:lnTo>
                    <a:pt x="358" y="24"/>
                  </a:lnTo>
                  <a:lnTo>
                    <a:pt x="384" y="16"/>
                  </a:lnTo>
                  <a:lnTo>
                    <a:pt x="414" y="10"/>
                  </a:lnTo>
                  <a:lnTo>
                    <a:pt x="442" y="4"/>
                  </a:lnTo>
                  <a:lnTo>
                    <a:pt x="470" y="0"/>
                  </a:lnTo>
                  <a:lnTo>
                    <a:pt x="478" y="2"/>
                  </a:lnTo>
                  <a:lnTo>
                    <a:pt x="486" y="4"/>
                  </a:lnTo>
                  <a:lnTo>
                    <a:pt x="496" y="6"/>
                  </a:lnTo>
                  <a:lnTo>
                    <a:pt x="508" y="6"/>
                  </a:lnTo>
                  <a:lnTo>
                    <a:pt x="510" y="12"/>
                  </a:lnTo>
                  <a:lnTo>
                    <a:pt x="512" y="12"/>
                  </a:lnTo>
                  <a:lnTo>
                    <a:pt x="548" y="12"/>
                  </a:lnTo>
                  <a:lnTo>
                    <a:pt x="554" y="16"/>
                  </a:lnTo>
                  <a:lnTo>
                    <a:pt x="560" y="18"/>
                  </a:lnTo>
                  <a:lnTo>
                    <a:pt x="574" y="18"/>
                  </a:lnTo>
                  <a:lnTo>
                    <a:pt x="590" y="18"/>
                  </a:lnTo>
                  <a:lnTo>
                    <a:pt x="596" y="20"/>
                  </a:lnTo>
                  <a:lnTo>
                    <a:pt x="604" y="22"/>
                  </a:lnTo>
                  <a:lnTo>
                    <a:pt x="618" y="22"/>
                  </a:lnTo>
                  <a:lnTo>
                    <a:pt x="432" y="192"/>
                  </a:lnTo>
                  <a:lnTo>
                    <a:pt x="430" y="1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75" name="Freeform 224"/>
            <p:cNvSpPr>
              <a:spLocks noChangeAspect="1"/>
            </p:cNvSpPr>
            <p:nvPr/>
          </p:nvSpPr>
          <p:spPr bwMode="auto">
            <a:xfrm>
              <a:off x="555" y="1033"/>
              <a:ext cx="1160" cy="629"/>
            </a:xfrm>
            <a:custGeom>
              <a:avLst/>
              <a:gdLst>
                <a:gd name="T0" fmla="*/ 1627 w 1134"/>
                <a:gd name="T1" fmla="*/ 1630 h 580"/>
                <a:gd name="T2" fmla="*/ 1739 w 1134"/>
                <a:gd name="T3" fmla="*/ 1644 h 580"/>
                <a:gd name="T4" fmla="*/ 1801 w 1134"/>
                <a:gd name="T5" fmla="*/ 1922 h 580"/>
                <a:gd name="T6" fmla="*/ 1812 w 1134"/>
                <a:gd name="T7" fmla="*/ 2255 h 580"/>
                <a:gd name="T8" fmla="*/ 1905 w 1134"/>
                <a:gd name="T9" fmla="*/ 1943 h 580"/>
                <a:gd name="T10" fmla="*/ 1949 w 1134"/>
                <a:gd name="T11" fmla="*/ 2347 h 580"/>
                <a:gd name="T12" fmla="*/ 1954 w 1134"/>
                <a:gd name="T13" fmla="*/ 2653 h 580"/>
                <a:gd name="T14" fmla="*/ 2011 w 1134"/>
                <a:gd name="T15" fmla="*/ 2870 h 580"/>
                <a:gd name="T16" fmla="*/ 2016 w 1134"/>
                <a:gd name="T17" fmla="*/ 3255 h 580"/>
                <a:gd name="T18" fmla="*/ 1810 w 1134"/>
                <a:gd name="T19" fmla="*/ 3464 h 580"/>
                <a:gd name="T20" fmla="*/ 1659 w 1134"/>
                <a:gd name="T21" fmla="*/ 3740 h 580"/>
                <a:gd name="T22" fmla="*/ 1758 w 1134"/>
                <a:gd name="T23" fmla="*/ 3810 h 580"/>
                <a:gd name="T24" fmla="*/ 1732 w 1134"/>
                <a:gd name="T25" fmla="*/ 4133 h 580"/>
                <a:gd name="T26" fmla="*/ 1847 w 1134"/>
                <a:gd name="T27" fmla="*/ 4025 h 580"/>
                <a:gd name="T28" fmla="*/ 1830 w 1134"/>
                <a:gd name="T29" fmla="*/ 4234 h 580"/>
                <a:gd name="T30" fmla="*/ 1682 w 1134"/>
                <a:gd name="T31" fmla="*/ 4553 h 580"/>
                <a:gd name="T32" fmla="*/ 1702 w 1134"/>
                <a:gd name="T33" fmla="*/ 4316 h 580"/>
                <a:gd name="T34" fmla="*/ 1561 w 1134"/>
                <a:gd name="T35" fmla="*/ 4133 h 580"/>
                <a:gd name="T36" fmla="*/ 1388 w 1134"/>
                <a:gd name="T37" fmla="*/ 4454 h 580"/>
                <a:gd name="T38" fmla="*/ 1250 w 1134"/>
                <a:gd name="T39" fmla="*/ 4690 h 580"/>
                <a:gd name="T40" fmla="*/ 1161 w 1134"/>
                <a:gd name="T41" fmla="*/ 4791 h 580"/>
                <a:gd name="T42" fmla="*/ 1247 w 1134"/>
                <a:gd name="T43" fmla="*/ 4300 h 580"/>
                <a:gd name="T44" fmla="*/ 1261 w 1134"/>
                <a:gd name="T45" fmla="*/ 4122 h 580"/>
                <a:gd name="T46" fmla="*/ 1187 w 1134"/>
                <a:gd name="T47" fmla="*/ 3913 h 580"/>
                <a:gd name="T48" fmla="*/ 1137 w 1134"/>
                <a:gd name="T49" fmla="*/ 3673 h 580"/>
                <a:gd name="T50" fmla="*/ 963 w 1134"/>
                <a:gd name="T51" fmla="*/ 3810 h 580"/>
                <a:gd name="T52" fmla="*/ 152 w 1134"/>
                <a:gd name="T53" fmla="*/ 3564 h 580"/>
                <a:gd name="T54" fmla="*/ 102 w 1134"/>
                <a:gd name="T55" fmla="*/ 3127 h 580"/>
                <a:gd name="T56" fmla="*/ 90 w 1134"/>
                <a:gd name="T57" fmla="*/ 2883 h 580"/>
                <a:gd name="T58" fmla="*/ 66 w 1134"/>
                <a:gd name="T59" fmla="*/ 2576 h 580"/>
                <a:gd name="T60" fmla="*/ 56 w 1134"/>
                <a:gd name="T61" fmla="*/ 2084 h 580"/>
                <a:gd name="T62" fmla="*/ 346 w 1134"/>
                <a:gd name="T63" fmla="*/ 607 h 580"/>
                <a:gd name="T64" fmla="*/ 469 w 1134"/>
                <a:gd name="T65" fmla="*/ 649 h 580"/>
                <a:gd name="T66" fmla="*/ 681 w 1134"/>
                <a:gd name="T67" fmla="*/ 519 h 580"/>
                <a:gd name="T68" fmla="*/ 734 w 1134"/>
                <a:gd name="T69" fmla="*/ 649 h 580"/>
                <a:gd name="T70" fmla="*/ 879 w 1134"/>
                <a:gd name="T71" fmla="*/ 719 h 580"/>
                <a:gd name="T72" fmla="*/ 894 w 1134"/>
                <a:gd name="T73" fmla="*/ 839 h 580"/>
                <a:gd name="T74" fmla="*/ 1005 w 1134"/>
                <a:gd name="T75" fmla="*/ 851 h 580"/>
                <a:gd name="T76" fmla="*/ 1106 w 1134"/>
                <a:gd name="T77" fmla="*/ 710 h 580"/>
                <a:gd name="T78" fmla="*/ 1263 w 1134"/>
                <a:gd name="T79" fmla="*/ 827 h 580"/>
                <a:gd name="T80" fmla="*/ 1320 w 1134"/>
                <a:gd name="T81" fmla="*/ 917 h 580"/>
                <a:gd name="T82" fmla="*/ 1369 w 1134"/>
                <a:gd name="T83" fmla="*/ 573 h 580"/>
                <a:gd name="T84" fmla="*/ 1451 w 1134"/>
                <a:gd name="T85" fmla="*/ 181 h 580"/>
                <a:gd name="T86" fmla="*/ 1567 w 1134"/>
                <a:gd name="T87" fmla="*/ 95 h 580"/>
                <a:gd name="T88" fmla="*/ 1456 w 1134"/>
                <a:gd name="T89" fmla="*/ 551 h 580"/>
                <a:gd name="T90" fmla="*/ 1488 w 1134"/>
                <a:gd name="T91" fmla="*/ 695 h 580"/>
                <a:gd name="T92" fmla="*/ 1496 w 1134"/>
                <a:gd name="T93" fmla="*/ 906 h 580"/>
                <a:gd name="T94" fmla="*/ 1591 w 1134"/>
                <a:gd name="T95" fmla="*/ 621 h 580"/>
                <a:gd name="T96" fmla="*/ 1640 w 1134"/>
                <a:gd name="T97" fmla="*/ 763 h 580"/>
                <a:gd name="T98" fmla="*/ 1555 w 1134"/>
                <a:gd name="T99" fmla="*/ 1118 h 580"/>
                <a:gd name="T100" fmla="*/ 1381 w 1134"/>
                <a:gd name="T101" fmla="*/ 1443 h 580"/>
                <a:gd name="T102" fmla="*/ 1222 w 1134"/>
                <a:gd name="T103" fmla="*/ 1764 h 580"/>
                <a:gd name="T104" fmla="*/ 1163 w 1134"/>
                <a:gd name="T105" fmla="*/ 2347 h 580"/>
                <a:gd name="T106" fmla="*/ 1253 w 1134"/>
                <a:gd name="T107" fmla="*/ 2545 h 580"/>
                <a:gd name="T108" fmla="*/ 1381 w 1134"/>
                <a:gd name="T109" fmla="*/ 2738 h 580"/>
                <a:gd name="T110" fmla="*/ 1381 w 1134"/>
                <a:gd name="T111" fmla="*/ 3325 h 580"/>
                <a:gd name="T112" fmla="*/ 1460 w 1134"/>
                <a:gd name="T113" fmla="*/ 2738 h 580"/>
                <a:gd name="T114" fmla="*/ 1549 w 1134"/>
                <a:gd name="T115" fmla="*/ 2285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76" name="Freeform 225"/>
            <p:cNvSpPr>
              <a:spLocks noChangeAspect="1"/>
            </p:cNvSpPr>
            <p:nvPr/>
          </p:nvSpPr>
          <p:spPr bwMode="auto">
            <a:xfrm>
              <a:off x="1626" y="1466"/>
              <a:ext cx="105" cy="105"/>
            </a:xfrm>
            <a:custGeom>
              <a:avLst/>
              <a:gdLst>
                <a:gd name="T0" fmla="*/ 159 w 102"/>
                <a:gd name="T1" fmla="*/ 825 h 96"/>
                <a:gd name="T2" fmla="*/ 130 w 102"/>
                <a:gd name="T3" fmla="*/ 895 h 96"/>
                <a:gd name="T4" fmla="*/ 113 w 102"/>
                <a:gd name="T5" fmla="*/ 918 h 96"/>
                <a:gd name="T6" fmla="*/ 116 w 102"/>
                <a:gd name="T7" fmla="*/ 839 h 96"/>
                <a:gd name="T8" fmla="*/ 95 w 102"/>
                <a:gd name="T9" fmla="*/ 781 h 96"/>
                <a:gd name="T10" fmla="*/ 6 w 102"/>
                <a:gd name="T11" fmla="*/ 781 h 96"/>
                <a:gd name="T12" fmla="*/ 0 w 102"/>
                <a:gd name="T13" fmla="*/ 748 h 96"/>
                <a:gd name="T14" fmla="*/ 4 w 102"/>
                <a:gd name="T15" fmla="*/ 698 h 96"/>
                <a:gd name="T16" fmla="*/ 10 w 102"/>
                <a:gd name="T17" fmla="*/ 586 h 96"/>
                <a:gd name="T18" fmla="*/ 50 w 102"/>
                <a:gd name="T19" fmla="*/ 533 h 96"/>
                <a:gd name="T20" fmla="*/ 52 w 102"/>
                <a:gd name="T21" fmla="*/ 448 h 96"/>
                <a:gd name="T22" fmla="*/ 72 w 102"/>
                <a:gd name="T23" fmla="*/ 334 h 96"/>
                <a:gd name="T24" fmla="*/ 101 w 102"/>
                <a:gd name="T25" fmla="*/ 219 h 96"/>
                <a:gd name="T26" fmla="*/ 138 w 102"/>
                <a:gd name="T27" fmla="*/ 69 h 96"/>
                <a:gd name="T28" fmla="*/ 159 w 102"/>
                <a:gd name="T29" fmla="*/ 0 h 96"/>
                <a:gd name="T30" fmla="*/ 169 w 102"/>
                <a:gd name="T31" fmla="*/ 4 h 96"/>
                <a:gd name="T32" fmla="*/ 164 w 102"/>
                <a:gd name="T33" fmla="*/ 82 h 96"/>
                <a:gd name="T34" fmla="*/ 126 w 102"/>
                <a:gd name="T35" fmla="*/ 262 h 96"/>
                <a:gd name="T36" fmla="*/ 126 w 102"/>
                <a:gd name="T37" fmla="*/ 334 h 96"/>
                <a:gd name="T38" fmla="*/ 142 w 102"/>
                <a:gd name="T39" fmla="*/ 262 h 96"/>
                <a:gd name="T40" fmla="*/ 146 w 102"/>
                <a:gd name="T41" fmla="*/ 343 h 96"/>
                <a:gd name="T42" fmla="*/ 154 w 102"/>
                <a:gd name="T43" fmla="*/ 436 h 96"/>
                <a:gd name="T44" fmla="*/ 159 w 102"/>
                <a:gd name="T45" fmla="*/ 477 h 96"/>
                <a:gd name="T46" fmla="*/ 169 w 102"/>
                <a:gd name="T47" fmla="*/ 436 h 96"/>
                <a:gd name="T48" fmla="*/ 184 w 102"/>
                <a:gd name="T49" fmla="*/ 410 h 96"/>
                <a:gd name="T50" fmla="*/ 207 w 102"/>
                <a:gd name="T51" fmla="*/ 448 h 96"/>
                <a:gd name="T52" fmla="*/ 207 w 102"/>
                <a:gd name="T53" fmla="*/ 522 h 96"/>
                <a:gd name="T54" fmla="*/ 188 w 102"/>
                <a:gd name="T55" fmla="*/ 553 h 96"/>
                <a:gd name="T56" fmla="*/ 195 w 102"/>
                <a:gd name="T57" fmla="*/ 576 h 96"/>
                <a:gd name="T58" fmla="*/ 212 w 102"/>
                <a:gd name="T59" fmla="*/ 586 h 96"/>
                <a:gd name="T60" fmla="*/ 203 w 102"/>
                <a:gd name="T61" fmla="*/ 638 h 96"/>
                <a:gd name="T62" fmla="*/ 207 w 102"/>
                <a:gd name="T63" fmla="*/ 698 h 96"/>
                <a:gd name="T64" fmla="*/ 191 w 102"/>
                <a:gd name="T65" fmla="*/ 763 h 96"/>
                <a:gd name="T66" fmla="*/ 200 w 102"/>
                <a:gd name="T67" fmla="*/ 781 h 96"/>
                <a:gd name="T68" fmla="*/ 215 w 102"/>
                <a:gd name="T69" fmla="*/ 763 h 96"/>
                <a:gd name="T70" fmla="*/ 203 w 102"/>
                <a:gd name="T71" fmla="*/ 902 h 96"/>
                <a:gd name="T72" fmla="*/ 184 w 102"/>
                <a:gd name="T73" fmla="*/ 987 h 96"/>
                <a:gd name="T74" fmla="*/ 174 w 102"/>
                <a:gd name="T75" fmla="*/ 936 h 96"/>
                <a:gd name="T76" fmla="*/ 184 w 102"/>
                <a:gd name="T77" fmla="*/ 895 h 96"/>
                <a:gd name="T78" fmla="*/ 159 w 102"/>
                <a:gd name="T79" fmla="*/ 902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77" name="Freeform 226"/>
            <p:cNvSpPr>
              <a:spLocks noChangeAspect="1"/>
            </p:cNvSpPr>
            <p:nvPr/>
          </p:nvSpPr>
          <p:spPr bwMode="auto">
            <a:xfrm>
              <a:off x="993" y="1028"/>
              <a:ext cx="155" cy="67"/>
            </a:xfrm>
            <a:custGeom>
              <a:avLst/>
              <a:gdLst>
                <a:gd name="T0" fmla="*/ 0 w 152"/>
                <a:gd name="T1" fmla="*/ 339 h 62"/>
                <a:gd name="T2" fmla="*/ 4 w 152"/>
                <a:gd name="T3" fmla="*/ 339 h 62"/>
                <a:gd name="T4" fmla="*/ 10 w 152"/>
                <a:gd name="T5" fmla="*/ 339 h 62"/>
                <a:gd name="T6" fmla="*/ 14 w 152"/>
                <a:gd name="T7" fmla="*/ 339 h 62"/>
                <a:gd name="T8" fmla="*/ 18 w 152"/>
                <a:gd name="T9" fmla="*/ 366 h 62"/>
                <a:gd name="T10" fmla="*/ 20 w 152"/>
                <a:gd name="T11" fmla="*/ 396 h 62"/>
                <a:gd name="T12" fmla="*/ 18 w 152"/>
                <a:gd name="T13" fmla="*/ 452 h 62"/>
                <a:gd name="T14" fmla="*/ 20 w 152"/>
                <a:gd name="T15" fmla="*/ 468 h 62"/>
                <a:gd name="T16" fmla="*/ 52 w 152"/>
                <a:gd name="T17" fmla="*/ 434 h 62"/>
                <a:gd name="T18" fmla="*/ 60 w 152"/>
                <a:gd name="T19" fmla="*/ 396 h 62"/>
                <a:gd name="T20" fmla="*/ 66 w 152"/>
                <a:gd name="T21" fmla="*/ 366 h 62"/>
                <a:gd name="T22" fmla="*/ 80 w 152"/>
                <a:gd name="T23" fmla="*/ 366 h 62"/>
                <a:gd name="T24" fmla="*/ 92 w 152"/>
                <a:gd name="T25" fmla="*/ 366 h 62"/>
                <a:gd name="T26" fmla="*/ 104 w 152"/>
                <a:gd name="T27" fmla="*/ 344 h 62"/>
                <a:gd name="T28" fmla="*/ 124 w 152"/>
                <a:gd name="T29" fmla="*/ 294 h 62"/>
                <a:gd name="T30" fmla="*/ 140 w 152"/>
                <a:gd name="T31" fmla="*/ 271 h 62"/>
                <a:gd name="T32" fmla="*/ 173 w 152"/>
                <a:gd name="T33" fmla="*/ 249 h 62"/>
                <a:gd name="T34" fmla="*/ 218 w 152"/>
                <a:gd name="T35" fmla="*/ 197 h 62"/>
                <a:gd name="T36" fmla="*/ 235 w 152"/>
                <a:gd name="T37" fmla="*/ 168 h 62"/>
                <a:gd name="T38" fmla="*/ 251 w 152"/>
                <a:gd name="T39" fmla="*/ 116 h 62"/>
                <a:gd name="T40" fmla="*/ 237 w 152"/>
                <a:gd name="T41" fmla="*/ 63 h 62"/>
                <a:gd name="T42" fmla="*/ 228 w 152"/>
                <a:gd name="T43" fmla="*/ 4 h 62"/>
                <a:gd name="T44" fmla="*/ 220 w 152"/>
                <a:gd name="T45" fmla="*/ 4 h 62"/>
                <a:gd name="T46" fmla="*/ 211 w 152"/>
                <a:gd name="T47" fmla="*/ 4 h 62"/>
                <a:gd name="T48" fmla="*/ 211 w 152"/>
                <a:gd name="T49" fmla="*/ 73 h 62"/>
                <a:gd name="T50" fmla="*/ 199 w 152"/>
                <a:gd name="T51" fmla="*/ 63 h 62"/>
                <a:gd name="T52" fmla="*/ 187 w 152"/>
                <a:gd name="T53" fmla="*/ 6 h 62"/>
                <a:gd name="T54" fmla="*/ 176 w 152"/>
                <a:gd name="T55" fmla="*/ 2 h 62"/>
                <a:gd name="T56" fmla="*/ 167 w 152"/>
                <a:gd name="T57" fmla="*/ 0 h 62"/>
                <a:gd name="T58" fmla="*/ 137 w 152"/>
                <a:gd name="T59" fmla="*/ 2 h 62"/>
                <a:gd name="T60" fmla="*/ 104 w 152"/>
                <a:gd name="T61" fmla="*/ 4 h 62"/>
                <a:gd name="T62" fmla="*/ 80 w 152"/>
                <a:gd name="T63" fmla="*/ 116 h 62"/>
                <a:gd name="T64" fmla="*/ 72 w 152"/>
                <a:gd name="T65" fmla="*/ 155 h 62"/>
                <a:gd name="T66" fmla="*/ 66 w 152"/>
                <a:gd name="T67" fmla="*/ 182 h 62"/>
                <a:gd name="T68" fmla="*/ 52 w 152"/>
                <a:gd name="T69" fmla="*/ 230 h 62"/>
                <a:gd name="T70" fmla="*/ 12 w 152"/>
                <a:gd name="T71" fmla="*/ 271 h 62"/>
                <a:gd name="T72" fmla="*/ 6 w 152"/>
                <a:gd name="T73" fmla="*/ 294 h 62"/>
                <a:gd name="T74" fmla="*/ 0 w 152"/>
                <a:gd name="T75" fmla="*/ 339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78" name="Freeform 227"/>
            <p:cNvSpPr>
              <a:spLocks noChangeAspect="1"/>
            </p:cNvSpPr>
            <p:nvPr/>
          </p:nvSpPr>
          <p:spPr bwMode="auto">
            <a:xfrm>
              <a:off x="1367" y="949"/>
              <a:ext cx="57" cy="31"/>
            </a:xfrm>
            <a:custGeom>
              <a:avLst/>
              <a:gdLst>
                <a:gd name="T0" fmla="*/ 64 w 56"/>
                <a:gd name="T1" fmla="*/ 397 h 28"/>
                <a:gd name="T2" fmla="*/ 60 w 56"/>
                <a:gd name="T3" fmla="*/ 375 h 28"/>
                <a:gd name="T4" fmla="*/ 58 w 56"/>
                <a:gd name="T5" fmla="*/ 344 h 28"/>
                <a:gd name="T6" fmla="*/ 54 w 56"/>
                <a:gd name="T7" fmla="*/ 254 h 28"/>
                <a:gd name="T8" fmla="*/ 22 w 56"/>
                <a:gd name="T9" fmla="*/ 254 h 28"/>
                <a:gd name="T10" fmla="*/ 14 w 56"/>
                <a:gd name="T11" fmla="*/ 254 h 28"/>
                <a:gd name="T12" fmla="*/ 6 w 56"/>
                <a:gd name="T13" fmla="*/ 254 h 28"/>
                <a:gd name="T14" fmla="*/ 0 w 56"/>
                <a:gd name="T15" fmla="*/ 229 h 28"/>
                <a:gd name="T16" fmla="*/ 10 w 56"/>
                <a:gd name="T17" fmla="*/ 92 h 28"/>
                <a:gd name="T18" fmla="*/ 16 w 56"/>
                <a:gd name="T19" fmla="*/ 2 h 28"/>
                <a:gd name="T20" fmla="*/ 26 w 56"/>
                <a:gd name="T21" fmla="*/ 0 h 28"/>
                <a:gd name="T22" fmla="*/ 56 w 56"/>
                <a:gd name="T23" fmla="*/ 2 h 28"/>
                <a:gd name="T24" fmla="*/ 58 w 56"/>
                <a:gd name="T25" fmla="*/ 4 h 28"/>
                <a:gd name="T26" fmla="*/ 60 w 56"/>
                <a:gd name="T27" fmla="*/ 92 h 28"/>
                <a:gd name="T28" fmla="*/ 64 w 56"/>
                <a:gd name="T29" fmla="*/ 113 h 28"/>
                <a:gd name="T30" fmla="*/ 70 w 56"/>
                <a:gd name="T31" fmla="*/ 113 h 28"/>
                <a:gd name="T32" fmla="*/ 78 w 56"/>
                <a:gd name="T33" fmla="*/ 138 h 28"/>
                <a:gd name="T34" fmla="*/ 82 w 56"/>
                <a:gd name="T35" fmla="*/ 169 h 28"/>
                <a:gd name="T36" fmla="*/ 82 w 56"/>
                <a:gd name="T37" fmla="*/ 229 h 28"/>
                <a:gd name="T38" fmla="*/ 82 w 56"/>
                <a:gd name="T39" fmla="*/ 311 h 28"/>
                <a:gd name="T40" fmla="*/ 78 w 56"/>
                <a:gd name="T41" fmla="*/ 375 h 28"/>
                <a:gd name="T42" fmla="*/ 72 w 56"/>
                <a:gd name="T43" fmla="*/ 397 h 28"/>
                <a:gd name="T44" fmla="*/ 64 w 56"/>
                <a:gd name="T45" fmla="*/ 397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79" name="Freeform 228"/>
            <p:cNvSpPr>
              <a:spLocks noChangeAspect="1"/>
            </p:cNvSpPr>
            <p:nvPr/>
          </p:nvSpPr>
          <p:spPr bwMode="auto">
            <a:xfrm>
              <a:off x="1058" y="1039"/>
              <a:ext cx="223" cy="93"/>
            </a:xfrm>
            <a:custGeom>
              <a:avLst/>
              <a:gdLst>
                <a:gd name="T0" fmla="*/ 330 w 218"/>
                <a:gd name="T1" fmla="*/ 506 h 86"/>
                <a:gd name="T2" fmla="*/ 320 w 218"/>
                <a:gd name="T3" fmla="*/ 570 h 86"/>
                <a:gd name="T4" fmla="*/ 306 w 218"/>
                <a:gd name="T5" fmla="*/ 636 h 86"/>
                <a:gd name="T6" fmla="*/ 282 w 218"/>
                <a:gd name="T7" fmla="*/ 636 h 86"/>
                <a:gd name="T8" fmla="*/ 237 w 218"/>
                <a:gd name="T9" fmla="*/ 570 h 86"/>
                <a:gd name="T10" fmla="*/ 229 w 218"/>
                <a:gd name="T11" fmla="*/ 527 h 86"/>
                <a:gd name="T12" fmla="*/ 179 w 218"/>
                <a:gd name="T13" fmla="*/ 544 h 86"/>
                <a:gd name="T14" fmla="*/ 149 w 218"/>
                <a:gd name="T15" fmla="*/ 593 h 86"/>
                <a:gd name="T16" fmla="*/ 116 w 218"/>
                <a:gd name="T17" fmla="*/ 660 h 86"/>
                <a:gd name="T18" fmla="*/ 70 w 218"/>
                <a:gd name="T19" fmla="*/ 641 h 86"/>
                <a:gd name="T20" fmla="*/ 56 w 218"/>
                <a:gd name="T21" fmla="*/ 660 h 86"/>
                <a:gd name="T22" fmla="*/ 60 w 218"/>
                <a:gd name="T23" fmla="*/ 588 h 86"/>
                <a:gd name="T24" fmla="*/ 50 w 218"/>
                <a:gd name="T25" fmla="*/ 570 h 86"/>
                <a:gd name="T26" fmla="*/ 6 w 218"/>
                <a:gd name="T27" fmla="*/ 527 h 86"/>
                <a:gd name="T28" fmla="*/ 14 w 218"/>
                <a:gd name="T29" fmla="*/ 465 h 86"/>
                <a:gd name="T30" fmla="*/ 137 w 218"/>
                <a:gd name="T31" fmla="*/ 433 h 86"/>
                <a:gd name="T32" fmla="*/ 140 w 218"/>
                <a:gd name="T33" fmla="*/ 400 h 86"/>
                <a:gd name="T34" fmla="*/ 12 w 218"/>
                <a:gd name="T35" fmla="*/ 356 h 86"/>
                <a:gd name="T36" fmla="*/ 20 w 218"/>
                <a:gd name="T37" fmla="*/ 292 h 86"/>
                <a:gd name="T38" fmla="*/ 48 w 218"/>
                <a:gd name="T39" fmla="*/ 250 h 86"/>
                <a:gd name="T40" fmla="*/ 74 w 218"/>
                <a:gd name="T41" fmla="*/ 198 h 86"/>
                <a:gd name="T42" fmla="*/ 131 w 218"/>
                <a:gd name="T43" fmla="*/ 156 h 86"/>
                <a:gd name="T44" fmla="*/ 171 w 218"/>
                <a:gd name="T45" fmla="*/ 6 h 86"/>
                <a:gd name="T46" fmla="*/ 179 w 218"/>
                <a:gd name="T47" fmla="*/ 141 h 86"/>
                <a:gd name="T48" fmla="*/ 199 w 218"/>
                <a:gd name="T49" fmla="*/ 120 h 86"/>
                <a:gd name="T50" fmla="*/ 229 w 218"/>
                <a:gd name="T51" fmla="*/ 156 h 86"/>
                <a:gd name="T52" fmla="*/ 239 w 218"/>
                <a:gd name="T53" fmla="*/ 120 h 86"/>
                <a:gd name="T54" fmla="*/ 250 w 218"/>
                <a:gd name="T55" fmla="*/ 88 h 86"/>
                <a:gd name="T56" fmla="*/ 274 w 218"/>
                <a:gd name="T57" fmla="*/ 120 h 86"/>
                <a:gd name="T58" fmla="*/ 267 w 218"/>
                <a:gd name="T59" fmla="*/ 231 h 86"/>
                <a:gd name="T60" fmla="*/ 279 w 218"/>
                <a:gd name="T61" fmla="*/ 231 h 86"/>
                <a:gd name="T62" fmla="*/ 288 w 218"/>
                <a:gd name="T63" fmla="*/ 183 h 86"/>
                <a:gd name="T64" fmla="*/ 295 w 218"/>
                <a:gd name="T65" fmla="*/ 88 h 86"/>
                <a:gd name="T66" fmla="*/ 335 w 218"/>
                <a:gd name="T67" fmla="*/ 4 h 86"/>
                <a:gd name="T68" fmla="*/ 393 w 218"/>
                <a:gd name="T69" fmla="*/ 0 h 86"/>
                <a:gd name="T70" fmla="*/ 378 w 218"/>
                <a:gd name="T71" fmla="*/ 75 h 86"/>
                <a:gd name="T72" fmla="*/ 330 w 218"/>
                <a:gd name="T73" fmla="*/ 250 h 86"/>
                <a:gd name="T74" fmla="*/ 320 w 218"/>
                <a:gd name="T75" fmla="*/ 356 h 86"/>
                <a:gd name="T76" fmla="*/ 327 w 218"/>
                <a:gd name="T77" fmla="*/ 400 h 86"/>
                <a:gd name="T78" fmla="*/ 362 w 218"/>
                <a:gd name="T79" fmla="*/ 433 h 86"/>
                <a:gd name="T80" fmla="*/ 368 w 218"/>
                <a:gd name="T81" fmla="*/ 469 h 86"/>
                <a:gd name="T82" fmla="*/ 354 w 218"/>
                <a:gd name="T83" fmla="*/ 527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0" name="Freeform 229"/>
            <p:cNvSpPr>
              <a:spLocks noChangeAspect="1"/>
            </p:cNvSpPr>
            <p:nvPr/>
          </p:nvSpPr>
          <p:spPr bwMode="auto">
            <a:xfrm>
              <a:off x="1162" y="989"/>
              <a:ext cx="145" cy="37"/>
            </a:xfrm>
            <a:custGeom>
              <a:avLst/>
              <a:gdLst>
                <a:gd name="T0" fmla="*/ 64 w 142"/>
                <a:gd name="T1" fmla="*/ 308 h 34"/>
                <a:gd name="T2" fmla="*/ 60 w 142"/>
                <a:gd name="T3" fmla="*/ 291 h 34"/>
                <a:gd name="T4" fmla="*/ 56 w 142"/>
                <a:gd name="T5" fmla="*/ 291 h 34"/>
                <a:gd name="T6" fmla="*/ 60 w 142"/>
                <a:gd name="T7" fmla="*/ 247 h 34"/>
                <a:gd name="T8" fmla="*/ 66 w 142"/>
                <a:gd name="T9" fmla="*/ 227 h 34"/>
                <a:gd name="T10" fmla="*/ 20 w 142"/>
                <a:gd name="T11" fmla="*/ 209 h 34"/>
                <a:gd name="T12" fmla="*/ 0 w 142"/>
                <a:gd name="T13" fmla="*/ 192 h 34"/>
                <a:gd name="T14" fmla="*/ 2 w 142"/>
                <a:gd name="T15" fmla="*/ 176 h 34"/>
                <a:gd name="T16" fmla="*/ 8 w 142"/>
                <a:gd name="T17" fmla="*/ 162 h 34"/>
                <a:gd name="T18" fmla="*/ 52 w 142"/>
                <a:gd name="T19" fmla="*/ 89 h 34"/>
                <a:gd name="T20" fmla="*/ 70 w 142"/>
                <a:gd name="T21" fmla="*/ 4 h 34"/>
                <a:gd name="T22" fmla="*/ 97 w 142"/>
                <a:gd name="T23" fmla="*/ 0 h 34"/>
                <a:gd name="T24" fmla="*/ 101 w 142"/>
                <a:gd name="T25" fmla="*/ 63 h 34"/>
                <a:gd name="T26" fmla="*/ 105 w 142"/>
                <a:gd name="T27" fmla="*/ 63 h 34"/>
                <a:gd name="T28" fmla="*/ 122 w 142"/>
                <a:gd name="T29" fmla="*/ 63 h 34"/>
                <a:gd name="T30" fmla="*/ 122 w 142"/>
                <a:gd name="T31" fmla="*/ 125 h 34"/>
                <a:gd name="T32" fmla="*/ 126 w 142"/>
                <a:gd name="T33" fmla="*/ 162 h 34"/>
                <a:gd name="T34" fmla="*/ 129 w 142"/>
                <a:gd name="T35" fmla="*/ 176 h 34"/>
                <a:gd name="T36" fmla="*/ 138 w 142"/>
                <a:gd name="T37" fmla="*/ 176 h 34"/>
                <a:gd name="T38" fmla="*/ 156 w 142"/>
                <a:gd name="T39" fmla="*/ 162 h 34"/>
                <a:gd name="T40" fmla="*/ 168 w 142"/>
                <a:gd name="T41" fmla="*/ 125 h 34"/>
                <a:gd name="T42" fmla="*/ 184 w 142"/>
                <a:gd name="T43" fmla="*/ 63 h 34"/>
                <a:gd name="T44" fmla="*/ 200 w 142"/>
                <a:gd name="T45" fmla="*/ 0 h 34"/>
                <a:gd name="T46" fmla="*/ 214 w 142"/>
                <a:gd name="T47" fmla="*/ 0 h 34"/>
                <a:gd name="T48" fmla="*/ 214 w 142"/>
                <a:gd name="T49" fmla="*/ 75 h 34"/>
                <a:gd name="T50" fmla="*/ 208 w 142"/>
                <a:gd name="T51" fmla="*/ 106 h 34"/>
                <a:gd name="T52" fmla="*/ 224 w 142"/>
                <a:gd name="T53" fmla="*/ 125 h 34"/>
                <a:gd name="T54" fmla="*/ 244 w 142"/>
                <a:gd name="T55" fmla="*/ 125 h 34"/>
                <a:gd name="T56" fmla="*/ 220 w 142"/>
                <a:gd name="T57" fmla="*/ 209 h 34"/>
                <a:gd name="T58" fmla="*/ 208 w 142"/>
                <a:gd name="T59" fmla="*/ 269 h 34"/>
                <a:gd name="T60" fmla="*/ 192 w 142"/>
                <a:gd name="T61" fmla="*/ 269 h 34"/>
                <a:gd name="T62" fmla="*/ 180 w 142"/>
                <a:gd name="T63" fmla="*/ 269 h 34"/>
                <a:gd name="T64" fmla="*/ 172 w 142"/>
                <a:gd name="T65" fmla="*/ 247 h 34"/>
                <a:gd name="T66" fmla="*/ 165 w 142"/>
                <a:gd name="T67" fmla="*/ 227 h 34"/>
                <a:gd name="T68" fmla="*/ 156 w 142"/>
                <a:gd name="T69" fmla="*/ 209 h 34"/>
                <a:gd name="T70" fmla="*/ 135 w 142"/>
                <a:gd name="T71" fmla="*/ 227 h 34"/>
                <a:gd name="T72" fmla="*/ 113 w 142"/>
                <a:gd name="T73" fmla="*/ 269 h 34"/>
                <a:gd name="T74" fmla="*/ 85 w 142"/>
                <a:gd name="T75" fmla="*/ 291 h 34"/>
                <a:gd name="T76" fmla="*/ 64 w 142"/>
                <a:gd name="T77" fmla="*/ 308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1" name="Freeform 230"/>
            <p:cNvSpPr>
              <a:spLocks noChangeAspect="1"/>
            </p:cNvSpPr>
            <p:nvPr/>
          </p:nvSpPr>
          <p:spPr bwMode="auto">
            <a:xfrm>
              <a:off x="1244" y="957"/>
              <a:ext cx="72" cy="21"/>
            </a:xfrm>
            <a:custGeom>
              <a:avLst/>
              <a:gdLst>
                <a:gd name="T0" fmla="*/ 14 w 70"/>
                <a:gd name="T1" fmla="*/ 66 h 20"/>
                <a:gd name="T2" fmla="*/ 6 w 70"/>
                <a:gd name="T3" fmla="*/ 60 h 20"/>
                <a:gd name="T4" fmla="*/ 0 w 70"/>
                <a:gd name="T5" fmla="*/ 49 h 20"/>
                <a:gd name="T6" fmla="*/ 10 w 70"/>
                <a:gd name="T7" fmla="*/ 45 h 20"/>
                <a:gd name="T8" fmla="*/ 46 w 70"/>
                <a:gd name="T9" fmla="*/ 45 h 20"/>
                <a:gd name="T10" fmla="*/ 55 w 70"/>
                <a:gd name="T11" fmla="*/ 10 h 20"/>
                <a:gd name="T12" fmla="*/ 59 w 70"/>
                <a:gd name="T13" fmla="*/ 10 h 20"/>
                <a:gd name="T14" fmla="*/ 63 w 70"/>
                <a:gd name="T15" fmla="*/ 8 h 20"/>
                <a:gd name="T16" fmla="*/ 110 w 70"/>
                <a:gd name="T17" fmla="*/ 0 h 20"/>
                <a:gd name="T18" fmla="*/ 128 w 70"/>
                <a:gd name="T19" fmla="*/ 2 h 20"/>
                <a:gd name="T20" fmla="*/ 144 w 70"/>
                <a:gd name="T21" fmla="*/ 4 h 20"/>
                <a:gd name="T22" fmla="*/ 128 w 70"/>
                <a:gd name="T23" fmla="*/ 10 h 20"/>
                <a:gd name="T24" fmla="*/ 110 w 70"/>
                <a:gd name="T25" fmla="*/ 54 h 20"/>
                <a:gd name="T26" fmla="*/ 63 w 70"/>
                <a:gd name="T27" fmla="*/ 66 h 20"/>
                <a:gd name="T28" fmla="*/ 63 w 70"/>
                <a:gd name="T29" fmla="*/ 60 h 20"/>
                <a:gd name="T30" fmla="*/ 59 w 70"/>
                <a:gd name="T31" fmla="*/ 60 h 20"/>
                <a:gd name="T32" fmla="*/ 50 w 70"/>
                <a:gd name="T33" fmla="*/ 60 h 20"/>
                <a:gd name="T34" fmla="*/ 14 w 70"/>
                <a:gd name="T35" fmla="*/ 6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2" name="Freeform 231"/>
            <p:cNvSpPr>
              <a:spLocks noChangeAspect="1"/>
            </p:cNvSpPr>
            <p:nvPr/>
          </p:nvSpPr>
          <p:spPr bwMode="auto">
            <a:xfrm>
              <a:off x="1334" y="989"/>
              <a:ext cx="73" cy="28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67 h 26"/>
                <a:gd name="T4" fmla="*/ 24 w 72"/>
                <a:gd name="T5" fmla="*/ 78 h 26"/>
                <a:gd name="T6" fmla="*/ 26 w 72"/>
                <a:gd name="T7" fmla="*/ 5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62 w 72"/>
                <a:gd name="T15" fmla="*/ 58 h 26"/>
                <a:gd name="T16" fmla="*/ 68 w 72"/>
                <a:gd name="T17" fmla="*/ 78 h 26"/>
                <a:gd name="T18" fmla="*/ 70 w 72"/>
                <a:gd name="T19" fmla="*/ 4 h 26"/>
                <a:gd name="T20" fmla="*/ 72 w 72"/>
                <a:gd name="T21" fmla="*/ 0 h 26"/>
                <a:gd name="T22" fmla="*/ 76 w 72"/>
                <a:gd name="T23" fmla="*/ 0 h 26"/>
                <a:gd name="T24" fmla="*/ 86 w 72"/>
                <a:gd name="T25" fmla="*/ 2 h 26"/>
                <a:gd name="T26" fmla="*/ 92 w 72"/>
                <a:gd name="T27" fmla="*/ 2 h 26"/>
                <a:gd name="T28" fmla="*/ 96 w 72"/>
                <a:gd name="T29" fmla="*/ 0 h 26"/>
                <a:gd name="T30" fmla="*/ 98 w 72"/>
                <a:gd name="T31" fmla="*/ 6 h 26"/>
                <a:gd name="T32" fmla="*/ 94 w 72"/>
                <a:gd name="T33" fmla="*/ 78 h 26"/>
                <a:gd name="T34" fmla="*/ 86 w 72"/>
                <a:gd name="T35" fmla="*/ 121 h 26"/>
                <a:gd name="T36" fmla="*/ 76 w 72"/>
                <a:gd name="T37" fmla="*/ 151 h 26"/>
                <a:gd name="T38" fmla="*/ 72 w 72"/>
                <a:gd name="T39" fmla="*/ 151 h 26"/>
                <a:gd name="T40" fmla="*/ 66 w 72"/>
                <a:gd name="T41" fmla="*/ 151 h 26"/>
                <a:gd name="T42" fmla="*/ 62 w 72"/>
                <a:gd name="T43" fmla="*/ 176 h 26"/>
                <a:gd name="T44" fmla="*/ 30 w 72"/>
                <a:gd name="T45" fmla="*/ 176 h 26"/>
                <a:gd name="T46" fmla="*/ 26 w 72"/>
                <a:gd name="T47" fmla="*/ 176 h 26"/>
                <a:gd name="T48" fmla="*/ 22 w 72"/>
                <a:gd name="T49" fmla="*/ 163 h 26"/>
                <a:gd name="T50" fmla="*/ 20 w 72"/>
                <a:gd name="T51" fmla="*/ 151 h 26"/>
                <a:gd name="T52" fmla="*/ 20 w 72"/>
                <a:gd name="T53" fmla="*/ 104 h 26"/>
                <a:gd name="T54" fmla="*/ 6 w 72"/>
                <a:gd name="T55" fmla="*/ 104 h 26"/>
                <a:gd name="T56" fmla="*/ 2 w 72"/>
                <a:gd name="T57" fmla="*/ 90 h 26"/>
                <a:gd name="T58" fmla="*/ 0 w 72"/>
                <a:gd name="T59" fmla="*/ 67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67 h 26"/>
                <a:gd name="T74" fmla="*/ 18 w 72"/>
                <a:gd name="T75" fmla="*/ 5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3" name="Freeform 232"/>
            <p:cNvSpPr>
              <a:spLocks noChangeAspect="1"/>
            </p:cNvSpPr>
            <p:nvPr/>
          </p:nvSpPr>
          <p:spPr bwMode="auto">
            <a:xfrm>
              <a:off x="1438" y="957"/>
              <a:ext cx="40" cy="21"/>
            </a:xfrm>
            <a:custGeom>
              <a:avLst/>
              <a:gdLst>
                <a:gd name="T0" fmla="*/ 127 w 38"/>
                <a:gd name="T1" fmla="*/ 6 h 20"/>
                <a:gd name="T2" fmla="*/ 107 w 38"/>
                <a:gd name="T3" fmla="*/ 10 h 20"/>
                <a:gd name="T4" fmla="*/ 121 w 38"/>
                <a:gd name="T5" fmla="*/ 45 h 20"/>
                <a:gd name="T6" fmla="*/ 141 w 38"/>
                <a:gd name="T7" fmla="*/ 45 h 20"/>
                <a:gd name="T8" fmla="*/ 134 w 38"/>
                <a:gd name="T9" fmla="*/ 60 h 20"/>
                <a:gd name="T10" fmla="*/ 141 w 38"/>
                <a:gd name="T11" fmla="*/ 66 h 20"/>
                <a:gd name="T12" fmla="*/ 58 w 38"/>
                <a:gd name="T13" fmla="*/ 66 h 20"/>
                <a:gd name="T14" fmla="*/ 8 w 38"/>
                <a:gd name="T15" fmla="*/ 49 h 20"/>
                <a:gd name="T16" fmla="*/ 2 w 38"/>
                <a:gd name="T17" fmla="*/ 45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52 w 38"/>
                <a:gd name="T27" fmla="*/ 0 h 20"/>
                <a:gd name="T28" fmla="*/ 97 w 38"/>
                <a:gd name="T29" fmla="*/ 4 h 20"/>
                <a:gd name="T30" fmla="*/ 127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4" name="Freeform 233"/>
            <p:cNvSpPr>
              <a:spLocks noChangeAspect="1"/>
            </p:cNvSpPr>
            <p:nvPr/>
          </p:nvSpPr>
          <p:spPr bwMode="auto">
            <a:xfrm>
              <a:off x="1487" y="899"/>
              <a:ext cx="419" cy="100"/>
            </a:xfrm>
            <a:custGeom>
              <a:avLst/>
              <a:gdLst>
                <a:gd name="T0" fmla="*/ 320 w 410"/>
                <a:gd name="T1" fmla="*/ 534 h 92"/>
                <a:gd name="T2" fmla="*/ 299 w 410"/>
                <a:gd name="T3" fmla="*/ 477 h 92"/>
                <a:gd name="T4" fmla="*/ 293 w 410"/>
                <a:gd name="T5" fmla="*/ 612 h 92"/>
                <a:gd name="T6" fmla="*/ 279 w 410"/>
                <a:gd name="T7" fmla="*/ 676 h 92"/>
                <a:gd name="T8" fmla="*/ 263 w 410"/>
                <a:gd name="T9" fmla="*/ 676 h 92"/>
                <a:gd name="T10" fmla="*/ 248 w 410"/>
                <a:gd name="T11" fmla="*/ 622 h 92"/>
                <a:gd name="T12" fmla="*/ 255 w 410"/>
                <a:gd name="T13" fmla="*/ 665 h 92"/>
                <a:gd name="T14" fmla="*/ 248 w 410"/>
                <a:gd name="T15" fmla="*/ 777 h 92"/>
                <a:gd name="T16" fmla="*/ 218 w 410"/>
                <a:gd name="T17" fmla="*/ 799 h 92"/>
                <a:gd name="T18" fmla="*/ 202 w 410"/>
                <a:gd name="T19" fmla="*/ 777 h 92"/>
                <a:gd name="T20" fmla="*/ 83 w 410"/>
                <a:gd name="T21" fmla="*/ 745 h 92"/>
                <a:gd name="T22" fmla="*/ 56 w 410"/>
                <a:gd name="T23" fmla="*/ 777 h 92"/>
                <a:gd name="T24" fmla="*/ 52 w 410"/>
                <a:gd name="T25" fmla="*/ 745 h 92"/>
                <a:gd name="T26" fmla="*/ 52 w 410"/>
                <a:gd name="T27" fmla="*/ 676 h 92"/>
                <a:gd name="T28" fmla="*/ 64 w 410"/>
                <a:gd name="T29" fmla="*/ 676 h 92"/>
                <a:gd name="T30" fmla="*/ 95 w 410"/>
                <a:gd name="T31" fmla="*/ 655 h 92"/>
                <a:gd name="T32" fmla="*/ 107 w 410"/>
                <a:gd name="T33" fmla="*/ 572 h 92"/>
                <a:gd name="T34" fmla="*/ 132 w 410"/>
                <a:gd name="T35" fmla="*/ 603 h 92"/>
                <a:gd name="T36" fmla="*/ 144 w 410"/>
                <a:gd name="T37" fmla="*/ 622 h 92"/>
                <a:gd name="T38" fmla="*/ 144 w 410"/>
                <a:gd name="T39" fmla="*/ 563 h 92"/>
                <a:gd name="T40" fmla="*/ 138 w 410"/>
                <a:gd name="T41" fmla="*/ 477 h 92"/>
                <a:gd name="T42" fmla="*/ 126 w 410"/>
                <a:gd name="T43" fmla="*/ 477 h 92"/>
                <a:gd name="T44" fmla="*/ 91 w 410"/>
                <a:gd name="T45" fmla="*/ 484 h 92"/>
                <a:gd name="T46" fmla="*/ 64 w 410"/>
                <a:gd name="T47" fmla="*/ 511 h 92"/>
                <a:gd name="T48" fmla="*/ 12 w 410"/>
                <a:gd name="T49" fmla="*/ 484 h 92"/>
                <a:gd name="T50" fmla="*/ 4 w 410"/>
                <a:gd name="T51" fmla="*/ 439 h 92"/>
                <a:gd name="T52" fmla="*/ 0 w 410"/>
                <a:gd name="T53" fmla="*/ 372 h 92"/>
                <a:gd name="T54" fmla="*/ 8 w 410"/>
                <a:gd name="T55" fmla="*/ 291 h 92"/>
                <a:gd name="T56" fmla="*/ 75 w 410"/>
                <a:gd name="T57" fmla="*/ 226 h 92"/>
                <a:gd name="T58" fmla="*/ 147 w 410"/>
                <a:gd name="T59" fmla="*/ 246 h 92"/>
                <a:gd name="T60" fmla="*/ 182 w 410"/>
                <a:gd name="T61" fmla="*/ 336 h 92"/>
                <a:gd name="T62" fmla="*/ 198 w 410"/>
                <a:gd name="T63" fmla="*/ 343 h 92"/>
                <a:gd name="T64" fmla="*/ 205 w 410"/>
                <a:gd name="T65" fmla="*/ 284 h 92"/>
                <a:gd name="T66" fmla="*/ 221 w 410"/>
                <a:gd name="T67" fmla="*/ 246 h 92"/>
                <a:gd name="T68" fmla="*/ 248 w 410"/>
                <a:gd name="T69" fmla="*/ 291 h 92"/>
                <a:gd name="T70" fmla="*/ 271 w 410"/>
                <a:gd name="T71" fmla="*/ 336 h 92"/>
                <a:gd name="T72" fmla="*/ 263 w 410"/>
                <a:gd name="T73" fmla="*/ 284 h 92"/>
                <a:gd name="T74" fmla="*/ 228 w 410"/>
                <a:gd name="T75" fmla="*/ 226 h 92"/>
                <a:gd name="T76" fmla="*/ 186 w 410"/>
                <a:gd name="T77" fmla="*/ 226 h 92"/>
                <a:gd name="T78" fmla="*/ 153 w 410"/>
                <a:gd name="T79" fmla="*/ 226 h 92"/>
                <a:gd name="T80" fmla="*/ 147 w 410"/>
                <a:gd name="T81" fmla="*/ 191 h 92"/>
                <a:gd name="T82" fmla="*/ 156 w 410"/>
                <a:gd name="T83" fmla="*/ 116 h 92"/>
                <a:gd name="T84" fmla="*/ 238 w 410"/>
                <a:gd name="T85" fmla="*/ 116 h 92"/>
                <a:gd name="T86" fmla="*/ 267 w 410"/>
                <a:gd name="T87" fmla="*/ 83 h 92"/>
                <a:gd name="T88" fmla="*/ 299 w 410"/>
                <a:gd name="T89" fmla="*/ 70 h 92"/>
                <a:gd name="T90" fmla="*/ 315 w 410"/>
                <a:gd name="T91" fmla="*/ 83 h 92"/>
                <a:gd name="T92" fmla="*/ 327 w 410"/>
                <a:gd name="T93" fmla="*/ 98 h 92"/>
                <a:gd name="T94" fmla="*/ 383 w 410"/>
                <a:gd name="T95" fmla="*/ 4 h 92"/>
                <a:gd name="T96" fmla="*/ 477 w 410"/>
                <a:gd name="T97" fmla="*/ 0 h 92"/>
                <a:gd name="T98" fmla="*/ 618 w 410"/>
                <a:gd name="T99" fmla="*/ 2 h 92"/>
                <a:gd name="T100" fmla="*/ 689 w 410"/>
                <a:gd name="T101" fmla="*/ 59 h 92"/>
                <a:gd name="T102" fmla="*/ 697 w 410"/>
                <a:gd name="T103" fmla="*/ 162 h 92"/>
                <a:gd name="T104" fmla="*/ 630 w 410"/>
                <a:gd name="T105" fmla="*/ 226 h 92"/>
                <a:gd name="T106" fmla="*/ 598 w 410"/>
                <a:gd name="T107" fmla="*/ 226 h 92"/>
                <a:gd name="T108" fmla="*/ 588 w 410"/>
                <a:gd name="T109" fmla="*/ 226 h 92"/>
                <a:gd name="T110" fmla="*/ 588 w 410"/>
                <a:gd name="T111" fmla="*/ 246 h 92"/>
                <a:gd name="T112" fmla="*/ 534 w 410"/>
                <a:gd name="T113" fmla="*/ 246 h 92"/>
                <a:gd name="T114" fmla="*/ 496 w 410"/>
                <a:gd name="T115" fmla="*/ 291 h 92"/>
                <a:gd name="T116" fmla="*/ 455 w 410"/>
                <a:gd name="T117" fmla="*/ 343 h 92"/>
                <a:gd name="T118" fmla="*/ 408 w 410"/>
                <a:gd name="T119" fmla="*/ 343 h 92"/>
                <a:gd name="T120" fmla="*/ 392 w 410"/>
                <a:gd name="T121" fmla="*/ 383 h 92"/>
                <a:gd name="T122" fmla="*/ 374 w 410"/>
                <a:gd name="T123" fmla="*/ 484 h 92"/>
                <a:gd name="T124" fmla="*/ 329 w 410"/>
                <a:gd name="T125" fmla="*/ 563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5" name="Freeform 234"/>
            <p:cNvSpPr>
              <a:spLocks noChangeAspect="1"/>
            </p:cNvSpPr>
            <p:nvPr/>
          </p:nvSpPr>
          <p:spPr bwMode="auto">
            <a:xfrm>
              <a:off x="1426" y="1039"/>
              <a:ext cx="312" cy="219"/>
            </a:xfrm>
            <a:custGeom>
              <a:avLst/>
              <a:gdLst>
                <a:gd name="T0" fmla="*/ 220 w 306"/>
                <a:gd name="T1" fmla="*/ 81 h 202"/>
                <a:gd name="T2" fmla="*/ 233 w 306"/>
                <a:gd name="T3" fmla="*/ 2 h 202"/>
                <a:gd name="T4" fmla="*/ 281 w 306"/>
                <a:gd name="T5" fmla="*/ 4 h 202"/>
                <a:gd name="T6" fmla="*/ 309 w 306"/>
                <a:gd name="T7" fmla="*/ 112 h 202"/>
                <a:gd name="T8" fmla="*/ 309 w 306"/>
                <a:gd name="T9" fmla="*/ 167 h 202"/>
                <a:gd name="T10" fmla="*/ 327 w 306"/>
                <a:gd name="T11" fmla="*/ 249 h 202"/>
                <a:gd name="T12" fmla="*/ 347 w 306"/>
                <a:gd name="T13" fmla="*/ 293 h 202"/>
                <a:gd name="T14" fmla="*/ 378 w 306"/>
                <a:gd name="T15" fmla="*/ 312 h 202"/>
                <a:gd name="T16" fmla="*/ 420 w 306"/>
                <a:gd name="T17" fmla="*/ 558 h 202"/>
                <a:gd name="T18" fmla="*/ 388 w 306"/>
                <a:gd name="T19" fmla="*/ 643 h 202"/>
                <a:gd name="T20" fmla="*/ 417 w 306"/>
                <a:gd name="T21" fmla="*/ 712 h 202"/>
                <a:gd name="T22" fmla="*/ 461 w 306"/>
                <a:gd name="T23" fmla="*/ 850 h 202"/>
                <a:gd name="T24" fmla="*/ 477 w 306"/>
                <a:gd name="T25" fmla="*/ 907 h 202"/>
                <a:gd name="T26" fmla="*/ 500 w 306"/>
                <a:gd name="T27" fmla="*/ 924 h 202"/>
                <a:gd name="T28" fmla="*/ 490 w 306"/>
                <a:gd name="T29" fmla="*/ 991 h 202"/>
                <a:gd name="T30" fmla="*/ 468 w 306"/>
                <a:gd name="T31" fmla="*/ 1074 h 202"/>
                <a:gd name="T32" fmla="*/ 436 w 306"/>
                <a:gd name="T33" fmla="*/ 1156 h 202"/>
                <a:gd name="T34" fmla="*/ 413 w 306"/>
                <a:gd name="T35" fmla="*/ 1156 h 202"/>
                <a:gd name="T36" fmla="*/ 408 w 306"/>
                <a:gd name="T37" fmla="*/ 1049 h 202"/>
                <a:gd name="T38" fmla="*/ 378 w 306"/>
                <a:gd name="T39" fmla="*/ 1039 h 202"/>
                <a:gd name="T40" fmla="*/ 350 w 306"/>
                <a:gd name="T41" fmla="*/ 1065 h 202"/>
                <a:gd name="T42" fmla="*/ 368 w 306"/>
                <a:gd name="T43" fmla="*/ 1133 h 202"/>
                <a:gd name="T44" fmla="*/ 392 w 306"/>
                <a:gd name="T45" fmla="*/ 1253 h 202"/>
                <a:gd name="T46" fmla="*/ 388 w 306"/>
                <a:gd name="T47" fmla="*/ 1435 h 202"/>
                <a:gd name="T48" fmla="*/ 392 w 306"/>
                <a:gd name="T49" fmla="*/ 1548 h 202"/>
                <a:gd name="T50" fmla="*/ 347 w 306"/>
                <a:gd name="T51" fmla="*/ 1450 h 202"/>
                <a:gd name="T52" fmla="*/ 333 w 306"/>
                <a:gd name="T53" fmla="*/ 1383 h 202"/>
                <a:gd name="T54" fmla="*/ 309 w 306"/>
                <a:gd name="T55" fmla="*/ 1383 h 202"/>
                <a:gd name="T56" fmla="*/ 343 w 306"/>
                <a:gd name="T57" fmla="*/ 1631 h 202"/>
                <a:gd name="T58" fmla="*/ 312 w 306"/>
                <a:gd name="T59" fmla="*/ 1596 h 202"/>
                <a:gd name="T60" fmla="*/ 233 w 306"/>
                <a:gd name="T61" fmla="*/ 1499 h 202"/>
                <a:gd name="T62" fmla="*/ 237 w 306"/>
                <a:gd name="T63" fmla="*/ 1427 h 202"/>
                <a:gd name="T64" fmla="*/ 233 w 306"/>
                <a:gd name="T65" fmla="*/ 1368 h 202"/>
                <a:gd name="T66" fmla="*/ 217 w 306"/>
                <a:gd name="T67" fmla="*/ 1253 h 202"/>
                <a:gd name="T68" fmla="*/ 155 w 306"/>
                <a:gd name="T69" fmla="*/ 1274 h 202"/>
                <a:gd name="T70" fmla="*/ 111 w 306"/>
                <a:gd name="T71" fmla="*/ 1287 h 202"/>
                <a:gd name="T72" fmla="*/ 107 w 306"/>
                <a:gd name="T73" fmla="*/ 1248 h 202"/>
                <a:gd name="T74" fmla="*/ 152 w 306"/>
                <a:gd name="T75" fmla="*/ 1100 h 202"/>
                <a:gd name="T76" fmla="*/ 183 w 306"/>
                <a:gd name="T77" fmla="*/ 1156 h 202"/>
                <a:gd name="T78" fmla="*/ 217 w 306"/>
                <a:gd name="T79" fmla="*/ 1100 h 202"/>
                <a:gd name="T80" fmla="*/ 237 w 306"/>
                <a:gd name="T81" fmla="*/ 1002 h 202"/>
                <a:gd name="T82" fmla="*/ 271 w 306"/>
                <a:gd name="T83" fmla="*/ 734 h 202"/>
                <a:gd name="T84" fmla="*/ 253 w 306"/>
                <a:gd name="T85" fmla="*/ 656 h 202"/>
                <a:gd name="T86" fmla="*/ 237 w 306"/>
                <a:gd name="T87" fmla="*/ 643 h 202"/>
                <a:gd name="T88" fmla="*/ 225 w 306"/>
                <a:gd name="T89" fmla="*/ 547 h 202"/>
                <a:gd name="T90" fmla="*/ 199 w 306"/>
                <a:gd name="T91" fmla="*/ 475 h 202"/>
                <a:gd name="T92" fmla="*/ 176 w 306"/>
                <a:gd name="T93" fmla="*/ 547 h 202"/>
                <a:gd name="T94" fmla="*/ 158 w 306"/>
                <a:gd name="T95" fmla="*/ 567 h 202"/>
                <a:gd name="T96" fmla="*/ 137 w 306"/>
                <a:gd name="T97" fmla="*/ 513 h 202"/>
                <a:gd name="T98" fmla="*/ 60 w 306"/>
                <a:gd name="T99" fmla="*/ 482 h 202"/>
                <a:gd name="T100" fmla="*/ 24 w 306"/>
                <a:gd name="T101" fmla="*/ 397 h 202"/>
                <a:gd name="T102" fmla="*/ 12 w 306"/>
                <a:gd name="T103" fmla="*/ 439 h 202"/>
                <a:gd name="T104" fmla="*/ 2 w 306"/>
                <a:gd name="T105" fmla="*/ 405 h 202"/>
                <a:gd name="T106" fmla="*/ 16 w 306"/>
                <a:gd name="T107" fmla="*/ 345 h 202"/>
                <a:gd name="T108" fmla="*/ 4 w 306"/>
                <a:gd name="T109" fmla="*/ 266 h 202"/>
                <a:gd name="T110" fmla="*/ 14 w 306"/>
                <a:gd name="T111" fmla="*/ 154 h 202"/>
                <a:gd name="T112" fmla="*/ 95 w 306"/>
                <a:gd name="T113" fmla="*/ 59 h 202"/>
                <a:gd name="T114" fmla="*/ 146 w 306"/>
                <a:gd name="T115" fmla="*/ 0 h 202"/>
                <a:gd name="T116" fmla="*/ 111 w 306"/>
                <a:gd name="T117" fmla="*/ 95 h 202"/>
                <a:gd name="T118" fmla="*/ 83 w 306"/>
                <a:gd name="T119" fmla="*/ 181 h 202"/>
                <a:gd name="T120" fmla="*/ 103 w 306"/>
                <a:gd name="T121" fmla="*/ 196 h 202"/>
                <a:gd name="T122" fmla="*/ 137 w 306"/>
                <a:gd name="T123" fmla="*/ 95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6" name="Freeform 235"/>
            <p:cNvSpPr>
              <a:spLocks noChangeAspect="1"/>
            </p:cNvSpPr>
            <p:nvPr/>
          </p:nvSpPr>
          <p:spPr bwMode="auto">
            <a:xfrm>
              <a:off x="1559" y="1498"/>
              <a:ext cx="41" cy="23"/>
            </a:xfrm>
            <a:custGeom>
              <a:avLst/>
              <a:gdLst>
                <a:gd name="T0" fmla="*/ 71 w 40"/>
                <a:gd name="T1" fmla="*/ 747 h 20"/>
                <a:gd name="T2" fmla="*/ 52 w 40"/>
                <a:gd name="T3" fmla="*/ 698 h 20"/>
                <a:gd name="T4" fmla="*/ 18 w 40"/>
                <a:gd name="T5" fmla="*/ 698 h 20"/>
                <a:gd name="T6" fmla="*/ 10 w 40"/>
                <a:gd name="T7" fmla="*/ 528 h 20"/>
                <a:gd name="T8" fmla="*/ 2 w 40"/>
                <a:gd name="T9" fmla="*/ 302 h 20"/>
                <a:gd name="T10" fmla="*/ 0 w 40"/>
                <a:gd name="T11" fmla="*/ 173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48 w 40"/>
                <a:gd name="T19" fmla="*/ 2 h 20"/>
                <a:gd name="T20" fmla="*/ 56 w 40"/>
                <a:gd name="T21" fmla="*/ 229 h 20"/>
                <a:gd name="T22" fmla="*/ 63 w 40"/>
                <a:gd name="T23" fmla="*/ 459 h 20"/>
                <a:gd name="T24" fmla="*/ 67 w 40"/>
                <a:gd name="T25" fmla="*/ 607 h 20"/>
                <a:gd name="T26" fmla="*/ 71 w 40"/>
                <a:gd name="T27" fmla="*/ 747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7" name="Freeform 236"/>
            <p:cNvSpPr>
              <a:spLocks noChangeAspect="1"/>
            </p:cNvSpPr>
            <p:nvPr/>
          </p:nvSpPr>
          <p:spPr bwMode="auto">
            <a:xfrm>
              <a:off x="1116" y="976"/>
              <a:ext cx="103" cy="31"/>
            </a:xfrm>
            <a:custGeom>
              <a:avLst/>
              <a:gdLst>
                <a:gd name="T0" fmla="*/ 0 w 102"/>
                <a:gd name="T1" fmla="*/ 344 h 28"/>
                <a:gd name="T2" fmla="*/ 6 w 102"/>
                <a:gd name="T3" fmla="*/ 344 h 28"/>
                <a:gd name="T4" fmla="*/ 12 w 102"/>
                <a:gd name="T5" fmla="*/ 344 h 28"/>
                <a:gd name="T6" fmla="*/ 16 w 102"/>
                <a:gd name="T7" fmla="*/ 344 h 28"/>
                <a:gd name="T8" fmla="*/ 20 w 102"/>
                <a:gd name="T9" fmla="*/ 397 h 28"/>
                <a:gd name="T10" fmla="*/ 28 w 102"/>
                <a:gd name="T11" fmla="*/ 397 h 28"/>
                <a:gd name="T12" fmla="*/ 44 w 102"/>
                <a:gd name="T13" fmla="*/ 281 h 28"/>
                <a:gd name="T14" fmla="*/ 82 w 102"/>
                <a:gd name="T15" fmla="*/ 229 h 28"/>
                <a:gd name="T16" fmla="*/ 88 w 102"/>
                <a:gd name="T17" fmla="*/ 311 h 28"/>
                <a:gd name="T18" fmla="*/ 98 w 102"/>
                <a:gd name="T19" fmla="*/ 229 h 28"/>
                <a:gd name="T20" fmla="*/ 108 w 102"/>
                <a:gd name="T21" fmla="*/ 169 h 28"/>
                <a:gd name="T22" fmla="*/ 118 w 102"/>
                <a:gd name="T23" fmla="*/ 113 h 28"/>
                <a:gd name="T24" fmla="*/ 128 w 102"/>
                <a:gd name="T25" fmla="*/ 4 h 28"/>
                <a:gd name="T26" fmla="*/ 122 w 102"/>
                <a:gd name="T27" fmla="*/ 0 h 28"/>
                <a:gd name="T28" fmla="*/ 110 w 102"/>
                <a:gd name="T29" fmla="*/ 2 h 28"/>
                <a:gd name="T30" fmla="*/ 100 w 102"/>
                <a:gd name="T31" fmla="*/ 4 h 28"/>
                <a:gd name="T32" fmla="*/ 50 w 102"/>
                <a:gd name="T33" fmla="*/ 138 h 28"/>
                <a:gd name="T34" fmla="*/ 26 w 102"/>
                <a:gd name="T35" fmla="*/ 229 h 28"/>
                <a:gd name="T36" fmla="*/ 16 w 102"/>
                <a:gd name="T37" fmla="*/ 254 h 28"/>
                <a:gd name="T38" fmla="*/ 4 w 102"/>
                <a:gd name="T39" fmla="*/ 254 h 28"/>
                <a:gd name="T40" fmla="*/ 4 w 102"/>
                <a:gd name="T41" fmla="*/ 344 h 28"/>
                <a:gd name="T42" fmla="*/ 0 w 102"/>
                <a:gd name="T43" fmla="*/ 34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8" name="Freeform 237"/>
            <p:cNvSpPr>
              <a:spLocks noChangeAspect="1"/>
            </p:cNvSpPr>
            <p:nvPr/>
          </p:nvSpPr>
          <p:spPr bwMode="auto">
            <a:xfrm>
              <a:off x="1291" y="1033"/>
              <a:ext cx="79" cy="49"/>
            </a:xfrm>
            <a:custGeom>
              <a:avLst/>
              <a:gdLst>
                <a:gd name="T0" fmla="*/ 104 w 78"/>
                <a:gd name="T1" fmla="*/ 6 h 46"/>
                <a:gd name="T2" fmla="*/ 100 w 78"/>
                <a:gd name="T3" fmla="*/ 46 h 46"/>
                <a:gd name="T4" fmla="*/ 96 w 78"/>
                <a:gd name="T5" fmla="*/ 52 h 46"/>
                <a:gd name="T6" fmla="*/ 88 w 78"/>
                <a:gd name="T7" fmla="*/ 76 h 46"/>
                <a:gd name="T8" fmla="*/ 96 w 78"/>
                <a:gd name="T9" fmla="*/ 126 h 46"/>
                <a:gd name="T10" fmla="*/ 86 w 78"/>
                <a:gd name="T11" fmla="*/ 152 h 46"/>
                <a:gd name="T12" fmla="*/ 82 w 78"/>
                <a:gd name="T13" fmla="*/ 162 h 46"/>
                <a:gd name="T14" fmla="*/ 76 w 78"/>
                <a:gd name="T15" fmla="*/ 152 h 46"/>
                <a:gd name="T16" fmla="*/ 76 w 78"/>
                <a:gd name="T17" fmla="*/ 173 h 46"/>
                <a:gd name="T18" fmla="*/ 72 w 78"/>
                <a:gd name="T19" fmla="*/ 196 h 46"/>
                <a:gd name="T20" fmla="*/ 66 w 78"/>
                <a:gd name="T21" fmla="*/ 209 h 46"/>
                <a:gd name="T22" fmla="*/ 34 w 78"/>
                <a:gd name="T23" fmla="*/ 222 h 46"/>
                <a:gd name="T24" fmla="*/ 28 w 78"/>
                <a:gd name="T25" fmla="*/ 238 h 46"/>
                <a:gd name="T26" fmla="*/ 18 w 78"/>
                <a:gd name="T27" fmla="*/ 238 h 46"/>
                <a:gd name="T28" fmla="*/ 18 w 78"/>
                <a:gd name="T29" fmla="*/ 209 h 46"/>
                <a:gd name="T30" fmla="*/ 16 w 78"/>
                <a:gd name="T31" fmla="*/ 196 h 46"/>
                <a:gd name="T32" fmla="*/ 10 w 78"/>
                <a:gd name="T33" fmla="*/ 173 h 46"/>
                <a:gd name="T34" fmla="*/ 4 w 78"/>
                <a:gd name="T35" fmla="*/ 152 h 46"/>
                <a:gd name="T36" fmla="*/ 2 w 78"/>
                <a:gd name="T37" fmla="*/ 143 h 46"/>
                <a:gd name="T38" fmla="*/ 0 w 78"/>
                <a:gd name="T39" fmla="*/ 126 h 46"/>
                <a:gd name="T40" fmla="*/ 2 w 78"/>
                <a:gd name="T41" fmla="*/ 111 h 46"/>
                <a:gd name="T42" fmla="*/ 4 w 78"/>
                <a:gd name="T43" fmla="*/ 98 h 46"/>
                <a:gd name="T44" fmla="*/ 8 w 78"/>
                <a:gd name="T45" fmla="*/ 86 h 46"/>
                <a:gd name="T46" fmla="*/ 14 w 78"/>
                <a:gd name="T47" fmla="*/ 86 h 46"/>
                <a:gd name="T48" fmla="*/ 16 w 78"/>
                <a:gd name="T49" fmla="*/ 98 h 46"/>
                <a:gd name="T50" fmla="*/ 20 w 78"/>
                <a:gd name="T51" fmla="*/ 111 h 46"/>
                <a:gd name="T52" fmla="*/ 24 w 78"/>
                <a:gd name="T53" fmla="*/ 111 h 46"/>
                <a:gd name="T54" fmla="*/ 32 w 78"/>
                <a:gd name="T55" fmla="*/ 98 h 46"/>
                <a:gd name="T56" fmla="*/ 34 w 78"/>
                <a:gd name="T57" fmla="*/ 86 h 46"/>
                <a:gd name="T58" fmla="*/ 34 w 78"/>
                <a:gd name="T59" fmla="*/ 76 h 46"/>
                <a:gd name="T60" fmla="*/ 34 w 78"/>
                <a:gd name="T61" fmla="*/ 52 h 46"/>
                <a:gd name="T62" fmla="*/ 66 w 78"/>
                <a:gd name="T63" fmla="*/ 6 h 46"/>
                <a:gd name="T64" fmla="*/ 80 w 78"/>
                <a:gd name="T65" fmla="*/ 4 h 46"/>
                <a:gd name="T66" fmla="*/ 104 w 78"/>
                <a:gd name="T67" fmla="*/ 0 h 46"/>
                <a:gd name="T68" fmla="*/ 104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89" name="Freeform 238"/>
            <p:cNvSpPr>
              <a:spLocks noChangeAspect="1"/>
            </p:cNvSpPr>
            <p:nvPr/>
          </p:nvSpPr>
          <p:spPr bwMode="auto">
            <a:xfrm>
              <a:off x="1275" y="1105"/>
              <a:ext cx="44" cy="25"/>
            </a:xfrm>
            <a:custGeom>
              <a:avLst/>
              <a:gdLst>
                <a:gd name="T0" fmla="*/ 24 w 44"/>
                <a:gd name="T1" fmla="*/ 605 h 22"/>
                <a:gd name="T2" fmla="*/ 18 w 44"/>
                <a:gd name="T3" fmla="*/ 605 h 22"/>
                <a:gd name="T4" fmla="*/ 10 w 44"/>
                <a:gd name="T5" fmla="*/ 572 h 22"/>
                <a:gd name="T6" fmla="*/ 0 w 44"/>
                <a:gd name="T7" fmla="*/ 390 h 22"/>
                <a:gd name="T8" fmla="*/ 6 w 44"/>
                <a:gd name="T9" fmla="*/ 266 h 22"/>
                <a:gd name="T10" fmla="*/ 14 w 44"/>
                <a:gd name="T11" fmla="*/ 159 h 22"/>
                <a:gd name="T12" fmla="*/ 32 w 44"/>
                <a:gd name="T13" fmla="*/ 0 h 22"/>
                <a:gd name="T14" fmla="*/ 34 w 44"/>
                <a:gd name="T15" fmla="*/ 123 h 22"/>
                <a:gd name="T16" fmla="*/ 38 w 44"/>
                <a:gd name="T17" fmla="*/ 159 h 22"/>
                <a:gd name="T18" fmla="*/ 44 w 44"/>
                <a:gd name="T19" fmla="*/ 159 h 22"/>
                <a:gd name="T20" fmla="*/ 44 w 44"/>
                <a:gd name="T21" fmla="*/ 503 h 22"/>
                <a:gd name="T22" fmla="*/ 34 w 44"/>
                <a:gd name="T23" fmla="*/ 605 h 22"/>
                <a:gd name="T24" fmla="*/ 24 w 44"/>
                <a:gd name="T25" fmla="*/ 60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0" name="Freeform 239"/>
            <p:cNvSpPr>
              <a:spLocks noChangeAspect="1"/>
            </p:cNvSpPr>
            <p:nvPr/>
          </p:nvSpPr>
          <p:spPr bwMode="auto">
            <a:xfrm>
              <a:off x="1367" y="1182"/>
              <a:ext cx="88" cy="50"/>
            </a:xfrm>
            <a:custGeom>
              <a:avLst/>
              <a:gdLst>
                <a:gd name="T0" fmla="*/ 112 w 86"/>
                <a:gd name="T1" fmla="*/ 372 h 46"/>
                <a:gd name="T2" fmla="*/ 107 w 86"/>
                <a:gd name="T3" fmla="*/ 284 h 46"/>
                <a:gd name="T4" fmla="*/ 99 w 86"/>
                <a:gd name="T5" fmla="*/ 246 h 46"/>
                <a:gd name="T6" fmla="*/ 91 w 86"/>
                <a:gd name="T7" fmla="*/ 246 h 46"/>
                <a:gd name="T8" fmla="*/ 79 w 86"/>
                <a:gd name="T9" fmla="*/ 246 h 46"/>
                <a:gd name="T10" fmla="*/ 71 w 86"/>
                <a:gd name="T11" fmla="*/ 284 h 46"/>
                <a:gd name="T12" fmla="*/ 58 w 86"/>
                <a:gd name="T13" fmla="*/ 336 h 46"/>
                <a:gd name="T14" fmla="*/ 50 w 86"/>
                <a:gd name="T15" fmla="*/ 383 h 46"/>
                <a:gd name="T16" fmla="*/ 18 w 86"/>
                <a:gd name="T17" fmla="*/ 404 h 46"/>
                <a:gd name="T18" fmla="*/ 12 w 86"/>
                <a:gd name="T19" fmla="*/ 383 h 46"/>
                <a:gd name="T20" fmla="*/ 16 w 86"/>
                <a:gd name="T21" fmla="*/ 343 h 46"/>
                <a:gd name="T22" fmla="*/ 12 w 86"/>
                <a:gd name="T23" fmla="*/ 336 h 46"/>
                <a:gd name="T24" fmla="*/ 8 w 86"/>
                <a:gd name="T25" fmla="*/ 336 h 46"/>
                <a:gd name="T26" fmla="*/ 4 w 86"/>
                <a:gd name="T27" fmla="*/ 336 h 46"/>
                <a:gd name="T28" fmla="*/ 0 w 86"/>
                <a:gd name="T29" fmla="*/ 315 h 46"/>
                <a:gd name="T30" fmla="*/ 10 w 86"/>
                <a:gd name="T31" fmla="*/ 226 h 46"/>
                <a:gd name="T32" fmla="*/ 50 w 86"/>
                <a:gd name="T33" fmla="*/ 137 h 46"/>
                <a:gd name="T34" fmla="*/ 87 w 86"/>
                <a:gd name="T35" fmla="*/ 0 h 46"/>
                <a:gd name="T36" fmla="*/ 99 w 86"/>
                <a:gd name="T37" fmla="*/ 59 h 46"/>
                <a:gd name="T38" fmla="*/ 112 w 86"/>
                <a:gd name="T39" fmla="*/ 116 h 46"/>
                <a:gd name="T40" fmla="*/ 138 w 86"/>
                <a:gd name="T41" fmla="*/ 208 h 46"/>
                <a:gd name="T42" fmla="*/ 135 w 86"/>
                <a:gd name="T43" fmla="*/ 267 h 46"/>
                <a:gd name="T44" fmla="*/ 144 w 86"/>
                <a:gd name="T45" fmla="*/ 267 h 46"/>
                <a:gd name="T46" fmla="*/ 153 w 86"/>
                <a:gd name="T47" fmla="*/ 284 h 46"/>
                <a:gd name="T48" fmla="*/ 144 w 86"/>
                <a:gd name="T49" fmla="*/ 336 h 46"/>
                <a:gd name="T50" fmla="*/ 138 w 86"/>
                <a:gd name="T51" fmla="*/ 343 h 46"/>
                <a:gd name="T52" fmla="*/ 129 w 86"/>
                <a:gd name="T53" fmla="*/ 372 h 46"/>
                <a:gd name="T54" fmla="*/ 123 w 86"/>
                <a:gd name="T55" fmla="*/ 343 h 46"/>
                <a:gd name="T56" fmla="*/ 118 w 86"/>
                <a:gd name="T57" fmla="*/ 336 h 46"/>
                <a:gd name="T58" fmla="*/ 112 w 86"/>
                <a:gd name="T59" fmla="*/ 37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1" name="Freeform 240"/>
            <p:cNvSpPr>
              <a:spLocks noChangeAspect="1"/>
            </p:cNvSpPr>
            <p:nvPr/>
          </p:nvSpPr>
          <p:spPr bwMode="auto">
            <a:xfrm>
              <a:off x="1428" y="983"/>
              <a:ext cx="181" cy="43"/>
            </a:xfrm>
            <a:custGeom>
              <a:avLst/>
              <a:gdLst>
                <a:gd name="T0" fmla="*/ 63 w 176"/>
                <a:gd name="T1" fmla="*/ 158 h 40"/>
                <a:gd name="T2" fmla="*/ 79 w 176"/>
                <a:gd name="T3" fmla="*/ 118 h 40"/>
                <a:gd name="T4" fmla="*/ 67 w 176"/>
                <a:gd name="T5" fmla="*/ 102 h 40"/>
                <a:gd name="T6" fmla="*/ 59 w 176"/>
                <a:gd name="T7" fmla="*/ 102 h 40"/>
                <a:gd name="T8" fmla="*/ 50 w 176"/>
                <a:gd name="T9" fmla="*/ 102 h 40"/>
                <a:gd name="T10" fmla="*/ 14 w 176"/>
                <a:gd name="T11" fmla="*/ 118 h 40"/>
                <a:gd name="T12" fmla="*/ 10 w 176"/>
                <a:gd name="T13" fmla="*/ 102 h 40"/>
                <a:gd name="T14" fmla="*/ 6 w 176"/>
                <a:gd name="T15" fmla="*/ 88 h 40"/>
                <a:gd name="T16" fmla="*/ 0 w 176"/>
                <a:gd name="T17" fmla="*/ 6 h 40"/>
                <a:gd name="T18" fmla="*/ 10 w 176"/>
                <a:gd name="T19" fmla="*/ 2 h 40"/>
                <a:gd name="T20" fmla="*/ 48 w 176"/>
                <a:gd name="T21" fmla="*/ 0 h 40"/>
                <a:gd name="T22" fmla="*/ 59 w 176"/>
                <a:gd name="T23" fmla="*/ 2 h 40"/>
                <a:gd name="T24" fmla="*/ 71 w 176"/>
                <a:gd name="T25" fmla="*/ 6 h 40"/>
                <a:gd name="T26" fmla="*/ 83 w 176"/>
                <a:gd name="T27" fmla="*/ 57 h 40"/>
                <a:gd name="T28" fmla="*/ 98 w 176"/>
                <a:gd name="T29" fmla="*/ 66 h 40"/>
                <a:gd name="T30" fmla="*/ 128 w 176"/>
                <a:gd name="T31" fmla="*/ 66 h 40"/>
                <a:gd name="T32" fmla="*/ 136 w 176"/>
                <a:gd name="T33" fmla="*/ 57 h 40"/>
                <a:gd name="T34" fmla="*/ 144 w 176"/>
                <a:gd name="T35" fmla="*/ 6 h 40"/>
                <a:gd name="T36" fmla="*/ 152 w 176"/>
                <a:gd name="T37" fmla="*/ 6 h 40"/>
                <a:gd name="T38" fmla="*/ 140 w 176"/>
                <a:gd name="T39" fmla="*/ 66 h 40"/>
                <a:gd name="T40" fmla="*/ 136 w 176"/>
                <a:gd name="T41" fmla="*/ 76 h 40"/>
                <a:gd name="T42" fmla="*/ 132 w 176"/>
                <a:gd name="T43" fmla="*/ 102 h 40"/>
                <a:gd name="T44" fmla="*/ 136 w 176"/>
                <a:gd name="T45" fmla="*/ 118 h 40"/>
                <a:gd name="T46" fmla="*/ 136 w 176"/>
                <a:gd name="T47" fmla="*/ 137 h 40"/>
                <a:gd name="T48" fmla="*/ 148 w 176"/>
                <a:gd name="T49" fmla="*/ 147 h 40"/>
                <a:gd name="T50" fmla="*/ 180 w 176"/>
                <a:gd name="T51" fmla="*/ 147 h 40"/>
                <a:gd name="T52" fmla="*/ 209 w 176"/>
                <a:gd name="T53" fmla="*/ 147 h 40"/>
                <a:gd name="T54" fmla="*/ 239 w 176"/>
                <a:gd name="T55" fmla="*/ 137 h 40"/>
                <a:gd name="T56" fmla="*/ 268 w 176"/>
                <a:gd name="T57" fmla="*/ 118 h 40"/>
                <a:gd name="T58" fmla="*/ 300 w 176"/>
                <a:gd name="T59" fmla="*/ 118 h 40"/>
                <a:gd name="T60" fmla="*/ 324 w 176"/>
                <a:gd name="T61" fmla="*/ 118 h 40"/>
                <a:gd name="T62" fmla="*/ 341 w 176"/>
                <a:gd name="T63" fmla="*/ 137 h 40"/>
                <a:gd name="T64" fmla="*/ 363 w 176"/>
                <a:gd name="T65" fmla="*/ 158 h 40"/>
                <a:gd name="T66" fmla="*/ 356 w 176"/>
                <a:gd name="T67" fmla="*/ 212 h 40"/>
                <a:gd name="T68" fmla="*/ 347 w 176"/>
                <a:gd name="T69" fmla="*/ 247 h 40"/>
                <a:gd name="T70" fmla="*/ 333 w 176"/>
                <a:gd name="T71" fmla="*/ 263 h 40"/>
                <a:gd name="T72" fmla="*/ 315 w 176"/>
                <a:gd name="T73" fmla="*/ 263 h 40"/>
                <a:gd name="T74" fmla="*/ 292 w 176"/>
                <a:gd name="T75" fmla="*/ 263 h 40"/>
                <a:gd name="T76" fmla="*/ 276 w 176"/>
                <a:gd name="T77" fmla="*/ 247 h 40"/>
                <a:gd name="T78" fmla="*/ 266 w 176"/>
                <a:gd name="T79" fmla="*/ 247 h 40"/>
                <a:gd name="T80" fmla="*/ 245 w 176"/>
                <a:gd name="T81" fmla="*/ 234 h 40"/>
                <a:gd name="T82" fmla="*/ 231 w 176"/>
                <a:gd name="T83" fmla="*/ 234 h 40"/>
                <a:gd name="T84" fmla="*/ 214 w 176"/>
                <a:gd name="T85" fmla="*/ 228 h 40"/>
                <a:gd name="T86" fmla="*/ 202 w 176"/>
                <a:gd name="T87" fmla="*/ 212 h 40"/>
                <a:gd name="T88" fmla="*/ 191 w 176"/>
                <a:gd name="T89" fmla="*/ 212 h 40"/>
                <a:gd name="T90" fmla="*/ 175 w 176"/>
                <a:gd name="T91" fmla="*/ 228 h 40"/>
                <a:gd name="T92" fmla="*/ 160 w 176"/>
                <a:gd name="T93" fmla="*/ 234 h 40"/>
                <a:gd name="T94" fmla="*/ 152 w 176"/>
                <a:gd name="T95" fmla="*/ 263 h 40"/>
                <a:gd name="T96" fmla="*/ 140 w 176"/>
                <a:gd name="T97" fmla="*/ 263 h 40"/>
                <a:gd name="T98" fmla="*/ 92 w 176"/>
                <a:gd name="T99" fmla="*/ 247 h 40"/>
                <a:gd name="T100" fmla="*/ 67 w 176"/>
                <a:gd name="T101" fmla="*/ 247 h 40"/>
                <a:gd name="T102" fmla="*/ 59 w 176"/>
                <a:gd name="T103" fmla="*/ 247 h 40"/>
                <a:gd name="T104" fmla="*/ 52 w 176"/>
                <a:gd name="T105" fmla="*/ 263 h 40"/>
                <a:gd name="T106" fmla="*/ 52 w 176"/>
                <a:gd name="T107" fmla="*/ 212 h 40"/>
                <a:gd name="T108" fmla="*/ 59 w 176"/>
                <a:gd name="T109" fmla="*/ 170 h 40"/>
                <a:gd name="T110" fmla="*/ 67 w 176"/>
                <a:gd name="T111" fmla="*/ 147 h 40"/>
                <a:gd name="T112" fmla="*/ 79 w 176"/>
                <a:gd name="T113" fmla="*/ 137 h 40"/>
                <a:gd name="T114" fmla="*/ 63 w 176"/>
                <a:gd name="T115" fmla="*/ 158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2" name="Freeform 241"/>
            <p:cNvSpPr>
              <a:spLocks noChangeAspect="1"/>
            </p:cNvSpPr>
            <p:nvPr/>
          </p:nvSpPr>
          <p:spPr bwMode="auto">
            <a:xfrm>
              <a:off x="1401" y="1008"/>
              <a:ext cx="35" cy="15"/>
            </a:xfrm>
            <a:custGeom>
              <a:avLst/>
              <a:gdLst>
                <a:gd name="T0" fmla="*/ 68 w 34"/>
                <a:gd name="T1" fmla="*/ 54 h 14"/>
                <a:gd name="T2" fmla="*/ 60 w 34"/>
                <a:gd name="T3" fmla="*/ 71 h 14"/>
                <a:gd name="T4" fmla="*/ 52 w 34"/>
                <a:gd name="T5" fmla="*/ 81 h 14"/>
                <a:gd name="T6" fmla="*/ 48 w 34"/>
                <a:gd name="T7" fmla="*/ 81 h 14"/>
                <a:gd name="T8" fmla="*/ 12 w 34"/>
                <a:gd name="T9" fmla="*/ 71 h 14"/>
                <a:gd name="T10" fmla="*/ 0 w 34"/>
                <a:gd name="T11" fmla="*/ 62 h 14"/>
                <a:gd name="T12" fmla="*/ 8 w 34"/>
                <a:gd name="T13" fmla="*/ 4 h 14"/>
                <a:gd name="T14" fmla="*/ 44 w 34"/>
                <a:gd name="T15" fmla="*/ 0 h 14"/>
                <a:gd name="T16" fmla="*/ 50 w 34"/>
                <a:gd name="T17" fmla="*/ 0 h 14"/>
                <a:gd name="T18" fmla="*/ 56 w 34"/>
                <a:gd name="T19" fmla="*/ 2 h 14"/>
                <a:gd name="T20" fmla="*/ 64 w 34"/>
                <a:gd name="T21" fmla="*/ 4 h 14"/>
                <a:gd name="T22" fmla="*/ 68 w 34"/>
                <a:gd name="T23" fmla="*/ 54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3" name="Freeform 242"/>
            <p:cNvSpPr>
              <a:spLocks noChangeAspect="1"/>
            </p:cNvSpPr>
            <p:nvPr/>
          </p:nvSpPr>
          <p:spPr bwMode="auto">
            <a:xfrm>
              <a:off x="1541" y="1134"/>
              <a:ext cx="34" cy="20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97 h 18"/>
                <a:gd name="T10" fmla="*/ 30 w 34"/>
                <a:gd name="T11" fmla="*/ 148 h 18"/>
                <a:gd name="T12" fmla="*/ 24 w 34"/>
                <a:gd name="T13" fmla="*/ 224 h 18"/>
                <a:gd name="T14" fmla="*/ 16 w 34"/>
                <a:gd name="T15" fmla="*/ 277 h 18"/>
                <a:gd name="T16" fmla="*/ 6 w 34"/>
                <a:gd name="T17" fmla="*/ 277 h 18"/>
                <a:gd name="T18" fmla="*/ 2 w 34"/>
                <a:gd name="T19" fmla="*/ 249 h 18"/>
                <a:gd name="T20" fmla="*/ 0 w 34"/>
                <a:gd name="T21" fmla="*/ 224 h 18"/>
                <a:gd name="T22" fmla="*/ 2 w 34"/>
                <a:gd name="T23" fmla="*/ 148 h 18"/>
                <a:gd name="T24" fmla="*/ 8 w 34"/>
                <a:gd name="T25" fmla="*/ 97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4" name="Freeform 243"/>
            <p:cNvSpPr>
              <a:spLocks noChangeAspect="1"/>
            </p:cNvSpPr>
            <p:nvPr/>
          </p:nvSpPr>
          <p:spPr bwMode="auto">
            <a:xfrm>
              <a:off x="1651" y="2561"/>
              <a:ext cx="43" cy="42"/>
            </a:xfrm>
            <a:custGeom>
              <a:avLst/>
              <a:gdLst>
                <a:gd name="T0" fmla="*/ 0 w 42"/>
                <a:gd name="T1" fmla="*/ 326 h 38"/>
                <a:gd name="T2" fmla="*/ 4 w 42"/>
                <a:gd name="T3" fmla="*/ 437 h 38"/>
                <a:gd name="T4" fmla="*/ 18 w 42"/>
                <a:gd name="T5" fmla="*/ 486 h 38"/>
                <a:gd name="T6" fmla="*/ 54 w 42"/>
                <a:gd name="T7" fmla="*/ 513 h 38"/>
                <a:gd name="T8" fmla="*/ 56 w 42"/>
                <a:gd name="T9" fmla="*/ 486 h 38"/>
                <a:gd name="T10" fmla="*/ 60 w 42"/>
                <a:gd name="T11" fmla="*/ 464 h 38"/>
                <a:gd name="T12" fmla="*/ 64 w 42"/>
                <a:gd name="T13" fmla="*/ 326 h 38"/>
                <a:gd name="T14" fmla="*/ 68 w 42"/>
                <a:gd name="T15" fmla="*/ 188 h 38"/>
                <a:gd name="T16" fmla="*/ 72 w 42"/>
                <a:gd name="T17" fmla="*/ 103 h 38"/>
                <a:gd name="T18" fmla="*/ 58 w 42"/>
                <a:gd name="T19" fmla="*/ 84 h 38"/>
                <a:gd name="T20" fmla="*/ 50 w 42"/>
                <a:gd name="T21" fmla="*/ 4 h 38"/>
                <a:gd name="T22" fmla="*/ 16 w 42"/>
                <a:gd name="T23" fmla="*/ 0 h 38"/>
                <a:gd name="T24" fmla="*/ 10 w 42"/>
                <a:gd name="T25" fmla="*/ 0 h 38"/>
                <a:gd name="T26" fmla="*/ 8 w 42"/>
                <a:gd name="T27" fmla="*/ 0 h 38"/>
                <a:gd name="T28" fmla="*/ 6 w 42"/>
                <a:gd name="T29" fmla="*/ 2 h 38"/>
                <a:gd name="T30" fmla="*/ 4 w 42"/>
                <a:gd name="T31" fmla="*/ 84 h 38"/>
                <a:gd name="T32" fmla="*/ 2 w 42"/>
                <a:gd name="T33" fmla="*/ 219 h 38"/>
                <a:gd name="T34" fmla="*/ 0 w 42"/>
                <a:gd name="T35" fmla="*/ 326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2"/>
                <a:gd name="T55" fmla="*/ 0 h 38"/>
                <a:gd name="T56" fmla="*/ 42 w 42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2" h="38">
                  <a:moveTo>
                    <a:pt x="0" y="24"/>
                  </a:moveTo>
                  <a:lnTo>
                    <a:pt x="4" y="32"/>
                  </a:lnTo>
                  <a:lnTo>
                    <a:pt x="18" y="36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4" y="34"/>
                  </a:lnTo>
                  <a:lnTo>
                    <a:pt x="38" y="24"/>
                  </a:lnTo>
                  <a:lnTo>
                    <a:pt x="40" y="14"/>
                  </a:lnTo>
                  <a:lnTo>
                    <a:pt x="42" y="8"/>
                  </a:lnTo>
                  <a:lnTo>
                    <a:pt x="32" y="6"/>
                  </a:lnTo>
                  <a:lnTo>
                    <a:pt x="24" y="4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1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5" name="Freeform 244"/>
            <p:cNvSpPr>
              <a:spLocks noChangeAspect="1"/>
            </p:cNvSpPr>
            <p:nvPr/>
          </p:nvSpPr>
          <p:spPr bwMode="auto">
            <a:xfrm>
              <a:off x="1085" y="2070"/>
              <a:ext cx="177" cy="74"/>
            </a:xfrm>
            <a:custGeom>
              <a:avLst/>
              <a:gdLst>
                <a:gd name="T0" fmla="*/ 74 w 174"/>
                <a:gd name="T1" fmla="*/ 176 h 68"/>
                <a:gd name="T2" fmla="*/ 74 w 174"/>
                <a:gd name="T3" fmla="*/ 148 h 68"/>
                <a:gd name="T4" fmla="*/ 78 w 174"/>
                <a:gd name="T5" fmla="*/ 148 h 68"/>
                <a:gd name="T6" fmla="*/ 78 w 174"/>
                <a:gd name="T7" fmla="*/ 106 h 68"/>
                <a:gd name="T8" fmla="*/ 74 w 174"/>
                <a:gd name="T9" fmla="*/ 89 h 68"/>
                <a:gd name="T10" fmla="*/ 72 w 174"/>
                <a:gd name="T11" fmla="*/ 106 h 68"/>
                <a:gd name="T12" fmla="*/ 64 w 174"/>
                <a:gd name="T13" fmla="*/ 106 h 68"/>
                <a:gd name="T14" fmla="*/ 58 w 174"/>
                <a:gd name="T15" fmla="*/ 148 h 68"/>
                <a:gd name="T16" fmla="*/ 24 w 174"/>
                <a:gd name="T17" fmla="*/ 176 h 68"/>
                <a:gd name="T18" fmla="*/ 16 w 174"/>
                <a:gd name="T19" fmla="*/ 192 h 68"/>
                <a:gd name="T20" fmla="*/ 14 w 174"/>
                <a:gd name="T21" fmla="*/ 209 h 68"/>
                <a:gd name="T22" fmla="*/ 12 w 174"/>
                <a:gd name="T23" fmla="*/ 227 h 68"/>
                <a:gd name="T24" fmla="*/ 6 w 174"/>
                <a:gd name="T25" fmla="*/ 247 h 68"/>
                <a:gd name="T26" fmla="*/ 0 w 174"/>
                <a:gd name="T27" fmla="*/ 247 h 68"/>
                <a:gd name="T28" fmla="*/ 4 w 174"/>
                <a:gd name="T29" fmla="*/ 227 h 68"/>
                <a:gd name="T30" fmla="*/ 6 w 174"/>
                <a:gd name="T31" fmla="*/ 227 h 68"/>
                <a:gd name="T32" fmla="*/ 8 w 174"/>
                <a:gd name="T33" fmla="*/ 176 h 68"/>
                <a:gd name="T34" fmla="*/ 12 w 174"/>
                <a:gd name="T35" fmla="*/ 125 h 68"/>
                <a:gd name="T36" fmla="*/ 18 w 174"/>
                <a:gd name="T37" fmla="*/ 89 h 68"/>
                <a:gd name="T38" fmla="*/ 26 w 174"/>
                <a:gd name="T39" fmla="*/ 63 h 68"/>
                <a:gd name="T40" fmla="*/ 70 w 174"/>
                <a:gd name="T41" fmla="*/ 0 h 68"/>
                <a:gd name="T42" fmla="*/ 86 w 174"/>
                <a:gd name="T43" fmla="*/ 0 h 68"/>
                <a:gd name="T44" fmla="*/ 93 w 174"/>
                <a:gd name="T45" fmla="*/ 0 h 68"/>
                <a:gd name="T46" fmla="*/ 97 w 174"/>
                <a:gd name="T47" fmla="*/ 2 h 68"/>
                <a:gd name="T48" fmla="*/ 105 w 174"/>
                <a:gd name="T49" fmla="*/ 4 h 68"/>
                <a:gd name="T50" fmla="*/ 133 w 174"/>
                <a:gd name="T51" fmla="*/ 75 h 68"/>
                <a:gd name="T52" fmla="*/ 144 w 174"/>
                <a:gd name="T53" fmla="*/ 148 h 68"/>
                <a:gd name="T54" fmla="*/ 149 w 174"/>
                <a:gd name="T55" fmla="*/ 162 h 68"/>
                <a:gd name="T56" fmla="*/ 158 w 174"/>
                <a:gd name="T57" fmla="*/ 162 h 68"/>
                <a:gd name="T58" fmla="*/ 170 w 174"/>
                <a:gd name="T59" fmla="*/ 176 h 68"/>
                <a:gd name="T60" fmla="*/ 188 w 174"/>
                <a:gd name="T61" fmla="*/ 227 h 68"/>
                <a:gd name="T62" fmla="*/ 200 w 174"/>
                <a:gd name="T63" fmla="*/ 308 h 68"/>
                <a:gd name="T64" fmla="*/ 218 w 174"/>
                <a:gd name="T65" fmla="*/ 365 h 68"/>
                <a:gd name="T66" fmla="*/ 238 w 174"/>
                <a:gd name="T67" fmla="*/ 397 h 68"/>
                <a:gd name="T68" fmla="*/ 236 w 174"/>
                <a:gd name="T69" fmla="*/ 411 h 68"/>
                <a:gd name="T70" fmla="*/ 236 w 174"/>
                <a:gd name="T71" fmla="*/ 432 h 68"/>
                <a:gd name="T72" fmla="*/ 257 w 174"/>
                <a:gd name="T73" fmla="*/ 470 h 68"/>
                <a:gd name="T74" fmla="*/ 266 w 174"/>
                <a:gd name="T75" fmla="*/ 495 h 68"/>
                <a:gd name="T76" fmla="*/ 269 w 174"/>
                <a:gd name="T77" fmla="*/ 556 h 68"/>
                <a:gd name="T78" fmla="*/ 257 w 174"/>
                <a:gd name="T79" fmla="*/ 576 h 68"/>
                <a:gd name="T80" fmla="*/ 252 w 174"/>
                <a:gd name="T81" fmla="*/ 576 h 68"/>
                <a:gd name="T82" fmla="*/ 252 w 174"/>
                <a:gd name="T83" fmla="*/ 587 h 68"/>
                <a:gd name="T84" fmla="*/ 238 w 174"/>
                <a:gd name="T85" fmla="*/ 616 h 68"/>
                <a:gd name="T86" fmla="*/ 218 w 174"/>
                <a:gd name="T87" fmla="*/ 616 h 68"/>
                <a:gd name="T88" fmla="*/ 179 w 174"/>
                <a:gd name="T89" fmla="*/ 587 h 68"/>
                <a:gd name="T90" fmla="*/ 185 w 174"/>
                <a:gd name="T91" fmla="*/ 556 h 68"/>
                <a:gd name="T92" fmla="*/ 194 w 174"/>
                <a:gd name="T93" fmla="*/ 495 h 68"/>
                <a:gd name="T94" fmla="*/ 194 w 174"/>
                <a:gd name="T95" fmla="*/ 470 h 68"/>
                <a:gd name="T96" fmla="*/ 182 w 174"/>
                <a:gd name="T97" fmla="*/ 470 h 68"/>
                <a:gd name="T98" fmla="*/ 170 w 174"/>
                <a:gd name="T99" fmla="*/ 447 h 68"/>
                <a:gd name="T100" fmla="*/ 164 w 174"/>
                <a:gd name="T101" fmla="*/ 411 h 68"/>
                <a:gd name="T102" fmla="*/ 161 w 174"/>
                <a:gd name="T103" fmla="*/ 365 h 68"/>
                <a:gd name="T104" fmla="*/ 161 w 174"/>
                <a:gd name="T105" fmla="*/ 319 h 68"/>
                <a:gd name="T106" fmla="*/ 158 w 174"/>
                <a:gd name="T107" fmla="*/ 308 h 68"/>
                <a:gd name="T108" fmla="*/ 152 w 174"/>
                <a:gd name="T109" fmla="*/ 291 h 68"/>
                <a:gd name="T110" fmla="*/ 133 w 174"/>
                <a:gd name="T111" fmla="*/ 291 h 68"/>
                <a:gd name="T112" fmla="*/ 129 w 174"/>
                <a:gd name="T113" fmla="*/ 269 h 68"/>
                <a:gd name="T114" fmla="*/ 121 w 174"/>
                <a:gd name="T115" fmla="*/ 247 h 68"/>
                <a:gd name="T116" fmla="*/ 93 w 174"/>
                <a:gd name="T117" fmla="*/ 209 h 68"/>
                <a:gd name="T118" fmla="*/ 80 w 174"/>
                <a:gd name="T119" fmla="*/ 176 h 68"/>
                <a:gd name="T120" fmla="*/ 74 w 174"/>
                <a:gd name="T121" fmla="*/ 162 h 68"/>
                <a:gd name="T122" fmla="*/ 74 w 174"/>
                <a:gd name="T123" fmla="*/ 176 h 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4"/>
                <a:gd name="T187" fmla="*/ 0 h 68"/>
                <a:gd name="T188" fmla="*/ 174 w 174"/>
                <a:gd name="T189" fmla="*/ 68 h 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4" h="68">
                  <a:moveTo>
                    <a:pt x="48" y="20"/>
                  </a:move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0"/>
                  </a:lnTo>
                  <a:lnTo>
                    <a:pt x="46" y="12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18" y="10"/>
                  </a:lnTo>
                  <a:lnTo>
                    <a:pt x="26" y="6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2"/>
                  </a:lnTo>
                  <a:lnTo>
                    <a:pt x="70" y="4"/>
                  </a:lnTo>
                  <a:lnTo>
                    <a:pt x="84" y="8"/>
                  </a:lnTo>
                  <a:lnTo>
                    <a:pt x="92" y="16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0" y="20"/>
                  </a:lnTo>
                  <a:lnTo>
                    <a:pt x="122" y="26"/>
                  </a:lnTo>
                  <a:lnTo>
                    <a:pt x="130" y="34"/>
                  </a:lnTo>
                  <a:lnTo>
                    <a:pt x="140" y="40"/>
                  </a:lnTo>
                  <a:lnTo>
                    <a:pt x="152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66" y="52"/>
                  </a:lnTo>
                  <a:lnTo>
                    <a:pt x="172" y="56"/>
                  </a:lnTo>
                  <a:lnTo>
                    <a:pt x="174" y="62"/>
                  </a:lnTo>
                  <a:lnTo>
                    <a:pt x="166" y="64"/>
                  </a:lnTo>
                  <a:lnTo>
                    <a:pt x="162" y="64"/>
                  </a:lnTo>
                  <a:lnTo>
                    <a:pt x="162" y="66"/>
                  </a:lnTo>
                  <a:lnTo>
                    <a:pt x="152" y="68"/>
                  </a:lnTo>
                  <a:lnTo>
                    <a:pt x="140" y="68"/>
                  </a:lnTo>
                  <a:lnTo>
                    <a:pt x="116" y="66"/>
                  </a:lnTo>
                  <a:lnTo>
                    <a:pt x="120" y="62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18" y="52"/>
                  </a:lnTo>
                  <a:lnTo>
                    <a:pt x="110" y="50"/>
                  </a:lnTo>
                  <a:lnTo>
                    <a:pt x="106" y="46"/>
                  </a:lnTo>
                  <a:lnTo>
                    <a:pt x="104" y="40"/>
                  </a:lnTo>
                  <a:lnTo>
                    <a:pt x="104" y="36"/>
                  </a:lnTo>
                  <a:lnTo>
                    <a:pt x="102" y="34"/>
                  </a:lnTo>
                  <a:lnTo>
                    <a:pt x="98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64" y="24"/>
                  </a:lnTo>
                  <a:lnTo>
                    <a:pt x="54" y="20"/>
                  </a:lnTo>
                  <a:lnTo>
                    <a:pt x="48" y="18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6" name="Freeform 245"/>
            <p:cNvSpPr>
              <a:spLocks noChangeAspect="1"/>
            </p:cNvSpPr>
            <p:nvPr/>
          </p:nvSpPr>
          <p:spPr bwMode="auto">
            <a:xfrm>
              <a:off x="529" y="1519"/>
              <a:ext cx="956" cy="504"/>
            </a:xfrm>
            <a:custGeom>
              <a:avLst/>
              <a:gdLst>
                <a:gd name="T0" fmla="*/ 16 w 936"/>
                <a:gd name="T1" fmla="*/ 2382 h 464"/>
                <a:gd name="T2" fmla="*/ 127 w 936"/>
                <a:gd name="T3" fmla="*/ 2742 h 464"/>
                <a:gd name="T4" fmla="*/ 372 w 936"/>
                <a:gd name="T5" fmla="*/ 2919 h 464"/>
                <a:gd name="T6" fmla="*/ 422 w 936"/>
                <a:gd name="T7" fmla="*/ 3311 h 464"/>
                <a:gd name="T8" fmla="*/ 478 w 936"/>
                <a:gd name="T9" fmla="*/ 3276 h 464"/>
                <a:gd name="T10" fmla="*/ 539 w 936"/>
                <a:gd name="T11" fmla="*/ 3760 h 464"/>
                <a:gd name="T12" fmla="*/ 601 w 936"/>
                <a:gd name="T13" fmla="*/ 3693 h 464"/>
                <a:gd name="T14" fmla="*/ 653 w 936"/>
                <a:gd name="T15" fmla="*/ 3400 h 464"/>
                <a:gd name="T16" fmla="*/ 714 w 936"/>
                <a:gd name="T17" fmla="*/ 3235 h 464"/>
                <a:gd name="T18" fmla="*/ 760 w 936"/>
                <a:gd name="T19" fmla="*/ 3221 h 464"/>
                <a:gd name="T20" fmla="*/ 828 w 936"/>
                <a:gd name="T21" fmla="*/ 3292 h 464"/>
                <a:gd name="T22" fmla="*/ 862 w 936"/>
                <a:gd name="T23" fmla="*/ 3292 h 464"/>
                <a:gd name="T24" fmla="*/ 909 w 936"/>
                <a:gd name="T25" fmla="*/ 3103 h 464"/>
                <a:gd name="T26" fmla="*/ 974 w 936"/>
                <a:gd name="T27" fmla="*/ 3199 h 464"/>
                <a:gd name="T28" fmla="*/ 1030 w 936"/>
                <a:gd name="T29" fmla="*/ 3215 h 464"/>
                <a:gd name="T30" fmla="*/ 1041 w 936"/>
                <a:gd name="T31" fmla="*/ 3404 h 464"/>
                <a:gd name="T32" fmla="*/ 1041 w 936"/>
                <a:gd name="T33" fmla="*/ 3682 h 464"/>
                <a:gd name="T34" fmla="*/ 1088 w 936"/>
                <a:gd name="T35" fmla="*/ 3978 h 464"/>
                <a:gd name="T36" fmla="*/ 1102 w 936"/>
                <a:gd name="T37" fmla="*/ 3492 h 464"/>
                <a:gd name="T38" fmla="*/ 1126 w 936"/>
                <a:gd name="T39" fmla="*/ 2777 h 464"/>
                <a:gd name="T40" fmla="*/ 1175 w 936"/>
                <a:gd name="T41" fmla="*/ 2587 h 464"/>
                <a:gd name="T42" fmla="*/ 1215 w 936"/>
                <a:gd name="T43" fmla="*/ 2458 h 464"/>
                <a:gd name="T44" fmla="*/ 1261 w 936"/>
                <a:gd name="T45" fmla="*/ 2271 h 464"/>
                <a:gd name="T46" fmla="*/ 1295 w 936"/>
                <a:gd name="T47" fmla="*/ 2083 h 464"/>
                <a:gd name="T48" fmla="*/ 1288 w 936"/>
                <a:gd name="T49" fmla="*/ 1932 h 464"/>
                <a:gd name="T50" fmla="*/ 1307 w 936"/>
                <a:gd name="T51" fmla="*/ 1711 h 464"/>
                <a:gd name="T52" fmla="*/ 1338 w 936"/>
                <a:gd name="T53" fmla="*/ 1558 h 464"/>
                <a:gd name="T54" fmla="*/ 1364 w 936"/>
                <a:gd name="T55" fmla="*/ 1575 h 464"/>
                <a:gd name="T56" fmla="*/ 1405 w 936"/>
                <a:gd name="T57" fmla="*/ 1335 h 464"/>
                <a:gd name="T58" fmla="*/ 1462 w 936"/>
                <a:gd name="T59" fmla="*/ 1229 h 464"/>
                <a:gd name="T60" fmla="*/ 1504 w 936"/>
                <a:gd name="T61" fmla="*/ 1163 h 464"/>
                <a:gd name="T62" fmla="*/ 1496 w 936"/>
                <a:gd name="T63" fmla="*/ 997 h 464"/>
                <a:gd name="T64" fmla="*/ 1618 w 936"/>
                <a:gd name="T65" fmla="*/ 667 h 464"/>
                <a:gd name="T66" fmla="*/ 1562 w 936"/>
                <a:gd name="T67" fmla="*/ 343 h 464"/>
                <a:gd name="T68" fmla="*/ 1426 w 936"/>
                <a:gd name="T69" fmla="*/ 667 h 464"/>
                <a:gd name="T70" fmla="*/ 1313 w 936"/>
                <a:gd name="T71" fmla="*/ 927 h 464"/>
                <a:gd name="T72" fmla="*/ 1252 w 936"/>
                <a:gd name="T73" fmla="*/ 1119 h 464"/>
                <a:gd name="T74" fmla="*/ 1150 w 936"/>
                <a:gd name="T75" fmla="*/ 1163 h 464"/>
                <a:gd name="T76" fmla="*/ 1186 w 936"/>
                <a:gd name="T77" fmla="*/ 927 h 464"/>
                <a:gd name="T78" fmla="*/ 1164 w 936"/>
                <a:gd name="T79" fmla="*/ 836 h 464"/>
                <a:gd name="T80" fmla="*/ 1158 w 936"/>
                <a:gd name="T81" fmla="*/ 584 h 464"/>
                <a:gd name="T82" fmla="*/ 1082 w 936"/>
                <a:gd name="T83" fmla="*/ 931 h 464"/>
                <a:gd name="T84" fmla="*/ 1030 w 936"/>
                <a:gd name="T85" fmla="*/ 1188 h 464"/>
                <a:gd name="T86" fmla="*/ 1070 w 936"/>
                <a:gd name="T87" fmla="*/ 711 h 464"/>
                <a:gd name="T88" fmla="*/ 1167 w 936"/>
                <a:gd name="T89" fmla="*/ 519 h 464"/>
                <a:gd name="T90" fmla="*/ 1102 w 936"/>
                <a:gd name="T91" fmla="*/ 400 h 464"/>
                <a:gd name="T92" fmla="*/ 1051 w 936"/>
                <a:gd name="T93" fmla="*/ 343 h 464"/>
                <a:gd name="T94" fmla="*/ 1010 w 936"/>
                <a:gd name="T95" fmla="*/ 278 h 464"/>
                <a:gd name="T96" fmla="*/ 984 w 936"/>
                <a:gd name="T97" fmla="*/ 115 h 464"/>
                <a:gd name="T98" fmla="*/ 206 w 936"/>
                <a:gd name="T99" fmla="*/ 59 h 464"/>
                <a:gd name="T100" fmla="*/ 151 w 936"/>
                <a:gd name="T101" fmla="*/ 136 h 464"/>
                <a:gd name="T102" fmla="*/ 22 w 936"/>
                <a:gd name="T103" fmla="*/ 1041 h 464"/>
                <a:gd name="T104" fmla="*/ 2 w 936"/>
                <a:gd name="T105" fmla="*/ 1565 h 464"/>
                <a:gd name="T106" fmla="*/ 12 w 936"/>
                <a:gd name="T107" fmla="*/ 1779 h 464"/>
                <a:gd name="T108" fmla="*/ 2 w 936"/>
                <a:gd name="T109" fmla="*/ 1888 h 4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36"/>
                <a:gd name="T166" fmla="*/ 0 h 464"/>
                <a:gd name="T167" fmla="*/ 936 w 936"/>
                <a:gd name="T168" fmla="*/ 464 h 46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36" h="464">
                  <a:moveTo>
                    <a:pt x="6" y="242"/>
                  </a:moveTo>
                  <a:lnTo>
                    <a:pt x="6" y="244"/>
                  </a:lnTo>
                  <a:lnTo>
                    <a:pt x="4" y="246"/>
                  </a:lnTo>
                  <a:lnTo>
                    <a:pt x="2" y="252"/>
                  </a:lnTo>
                  <a:lnTo>
                    <a:pt x="4" y="262"/>
                  </a:lnTo>
                  <a:lnTo>
                    <a:pt x="8" y="272"/>
                  </a:lnTo>
                  <a:lnTo>
                    <a:pt x="16" y="278"/>
                  </a:lnTo>
                  <a:lnTo>
                    <a:pt x="28" y="282"/>
                  </a:lnTo>
                  <a:lnTo>
                    <a:pt x="32" y="284"/>
                  </a:lnTo>
                  <a:lnTo>
                    <a:pt x="36" y="286"/>
                  </a:lnTo>
                  <a:lnTo>
                    <a:pt x="44" y="298"/>
                  </a:lnTo>
                  <a:lnTo>
                    <a:pt x="48" y="310"/>
                  </a:lnTo>
                  <a:lnTo>
                    <a:pt x="50" y="322"/>
                  </a:lnTo>
                  <a:lnTo>
                    <a:pt x="72" y="320"/>
                  </a:lnTo>
                  <a:lnTo>
                    <a:pt x="80" y="320"/>
                  </a:lnTo>
                  <a:lnTo>
                    <a:pt x="86" y="322"/>
                  </a:lnTo>
                  <a:lnTo>
                    <a:pt x="134" y="348"/>
                  </a:lnTo>
                  <a:lnTo>
                    <a:pt x="188" y="348"/>
                  </a:lnTo>
                  <a:lnTo>
                    <a:pt x="192" y="338"/>
                  </a:lnTo>
                  <a:lnTo>
                    <a:pt x="208" y="340"/>
                  </a:lnTo>
                  <a:lnTo>
                    <a:pt x="214" y="340"/>
                  </a:lnTo>
                  <a:lnTo>
                    <a:pt x="220" y="338"/>
                  </a:lnTo>
                  <a:lnTo>
                    <a:pt x="222" y="346"/>
                  </a:lnTo>
                  <a:lnTo>
                    <a:pt x="228" y="352"/>
                  </a:lnTo>
                  <a:lnTo>
                    <a:pt x="232" y="356"/>
                  </a:lnTo>
                  <a:lnTo>
                    <a:pt x="236" y="360"/>
                  </a:lnTo>
                  <a:lnTo>
                    <a:pt x="242" y="382"/>
                  </a:lnTo>
                  <a:lnTo>
                    <a:pt x="244" y="386"/>
                  </a:lnTo>
                  <a:lnTo>
                    <a:pt x="248" y="390"/>
                  </a:lnTo>
                  <a:lnTo>
                    <a:pt x="252" y="392"/>
                  </a:lnTo>
                  <a:lnTo>
                    <a:pt x="256" y="392"/>
                  </a:lnTo>
                  <a:lnTo>
                    <a:pt x="262" y="390"/>
                  </a:lnTo>
                  <a:lnTo>
                    <a:pt x="268" y="386"/>
                  </a:lnTo>
                  <a:lnTo>
                    <a:pt x="274" y="380"/>
                  </a:lnTo>
                  <a:lnTo>
                    <a:pt x="276" y="380"/>
                  </a:lnTo>
                  <a:lnTo>
                    <a:pt x="282" y="378"/>
                  </a:lnTo>
                  <a:lnTo>
                    <a:pt x="290" y="380"/>
                  </a:lnTo>
                  <a:lnTo>
                    <a:pt x="296" y="384"/>
                  </a:lnTo>
                  <a:lnTo>
                    <a:pt x="300" y="392"/>
                  </a:lnTo>
                  <a:lnTo>
                    <a:pt x="304" y="400"/>
                  </a:lnTo>
                  <a:lnTo>
                    <a:pt x="308" y="420"/>
                  </a:lnTo>
                  <a:lnTo>
                    <a:pt x="310" y="438"/>
                  </a:lnTo>
                  <a:lnTo>
                    <a:pt x="312" y="442"/>
                  </a:lnTo>
                  <a:lnTo>
                    <a:pt x="316" y="444"/>
                  </a:lnTo>
                  <a:lnTo>
                    <a:pt x="324" y="450"/>
                  </a:lnTo>
                  <a:lnTo>
                    <a:pt x="344" y="456"/>
                  </a:lnTo>
                  <a:lnTo>
                    <a:pt x="346" y="456"/>
                  </a:lnTo>
                  <a:lnTo>
                    <a:pt x="346" y="438"/>
                  </a:lnTo>
                  <a:lnTo>
                    <a:pt x="346" y="430"/>
                  </a:lnTo>
                  <a:lnTo>
                    <a:pt x="348" y="422"/>
                  </a:lnTo>
                  <a:lnTo>
                    <a:pt x="352" y="416"/>
                  </a:lnTo>
                  <a:lnTo>
                    <a:pt x="358" y="410"/>
                  </a:lnTo>
                  <a:lnTo>
                    <a:pt x="364" y="404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76" y="396"/>
                  </a:lnTo>
                  <a:lnTo>
                    <a:pt x="384" y="394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2"/>
                  </a:lnTo>
                  <a:lnTo>
                    <a:pt x="402" y="378"/>
                  </a:lnTo>
                  <a:lnTo>
                    <a:pt x="406" y="376"/>
                  </a:lnTo>
                  <a:lnTo>
                    <a:pt x="412" y="378"/>
                  </a:lnTo>
                  <a:lnTo>
                    <a:pt x="414" y="376"/>
                  </a:lnTo>
                  <a:lnTo>
                    <a:pt x="416" y="374"/>
                  </a:lnTo>
                  <a:lnTo>
                    <a:pt x="418" y="372"/>
                  </a:lnTo>
                  <a:lnTo>
                    <a:pt x="422" y="372"/>
                  </a:lnTo>
                  <a:lnTo>
                    <a:pt x="428" y="372"/>
                  </a:lnTo>
                  <a:lnTo>
                    <a:pt x="434" y="374"/>
                  </a:lnTo>
                  <a:lnTo>
                    <a:pt x="438" y="376"/>
                  </a:lnTo>
                  <a:lnTo>
                    <a:pt x="444" y="378"/>
                  </a:lnTo>
                  <a:lnTo>
                    <a:pt x="450" y="376"/>
                  </a:lnTo>
                  <a:lnTo>
                    <a:pt x="456" y="376"/>
                  </a:lnTo>
                  <a:lnTo>
                    <a:pt x="462" y="382"/>
                  </a:lnTo>
                  <a:lnTo>
                    <a:pt x="466" y="384"/>
                  </a:lnTo>
                  <a:lnTo>
                    <a:pt x="472" y="386"/>
                  </a:lnTo>
                  <a:lnTo>
                    <a:pt x="478" y="384"/>
                  </a:lnTo>
                  <a:lnTo>
                    <a:pt x="484" y="382"/>
                  </a:lnTo>
                  <a:lnTo>
                    <a:pt x="486" y="384"/>
                  </a:lnTo>
                  <a:lnTo>
                    <a:pt x="488" y="386"/>
                  </a:lnTo>
                  <a:lnTo>
                    <a:pt x="490" y="388"/>
                  </a:lnTo>
                  <a:lnTo>
                    <a:pt x="494" y="388"/>
                  </a:lnTo>
                  <a:lnTo>
                    <a:pt x="496" y="388"/>
                  </a:lnTo>
                  <a:lnTo>
                    <a:pt x="496" y="384"/>
                  </a:lnTo>
                  <a:lnTo>
                    <a:pt x="492" y="382"/>
                  </a:lnTo>
                  <a:lnTo>
                    <a:pt x="490" y="378"/>
                  </a:lnTo>
                  <a:lnTo>
                    <a:pt x="490" y="364"/>
                  </a:lnTo>
                  <a:lnTo>
                    <a:pt x="500" y="362"/>
                  </a:lnTo>
                  <a:lnTo>
                    <a:pt x="510" y="360"/>
                  </a:lnTo>
                  <a:lnTo>
                    <a:pt x="522" y="364"/>
                  </a:lnTo>
                  <a:lnTo>
                    <a:pt x="526" y="362"/>
                  </a:lnTo>
                  <a:lnTo>
                    <a:pt x="530" y="360"/>
                  </a:lnTo>
                  <a:lnTo>
                    <a:pt x="548" y="360"/>
                  </a:lnTo>
                  <a:lnTo>
                    <a:pt x="550" y="362"/>
                  </a:lnTo>
                  <a:lnTo>
                    <a:pt x="554" y="364"/>
                  </a:lnTo>
                  <a:lnTo>
                    <a:pt x="560" y="366"/>
                  </a:lnTo>
                  <a:lnTo>
                    <a:pt x="562" y="370"/>
                  </a:lnTo>
                  <a:lnTo>
                    <a:pt x="562" y="372"/>
                  </a:lnTo>
                  <a:lnTo>
                    <a:pt x="562" y="376"/>
                  </a:lnTo>
                  <a:lnTo>
                    <a:pt x="564" y="376"/>
                  </a:lnTo>
                  <a:lnTo>
                    <a:pt x="570" y="374"/>
                  </a:lnTo>
                  <a:lnTo>
                    <a:pt x="572" y="372"/>
                  </a:lnTo>
                  <a:lnTo>
                    <a:pt x="582" y="368"/>
                  </a:lnTo>
                  <a:lnTo>
                    <a:pt x="590" y="370"/>
                  </a:lnTo>
                  <a:lnTo>
                    <a:pt x="594" y="374"/>
                  </a:lnTo>
                  <a:lnTo>
                    <a:pt x="594" y="378"/>
                  </a:lnTo>
                  <a:lnTo>
                    <a:pt x="596" y="382"/>
                  </a:lnTo>
                  <a:lnTo>
                    <a:pt x="598" y="386"/>
                  </a:lnTo>
                  <a:lnTo>
                    <a:pt x="600" y="388"/>
                  </a:lnTo>
                  <a:lnTo>
                    <a:pt x="604" y="390"/>
                  </a:lnTo>
                  <a:lnTo>
                    <a:pt x="602" y="396"/>
                  </a:lnTo>
                  <a:lnTo>
                    <a:pt x="600" y="398"/>
                  </a:lnTo>
                  <a:lnTo>
                    <a:pt x="598" y="402"/>
                  </a:lnTo>
                  <a:lnTo>
                    <a:pt x="598" y="406"/>
                  </a:lnTo>
                  <a:lnTo>
                    <a:pt x="600" y="410"/>
                  </a:lnTo>
                  <a:lnTo>
                    <a:pt x="602" y="414"/>
                  </a:lnTo>
                  <a:lnTo>
                    <a:pt x="600" y="416"/>
                  </a:lnTo>
                  <a:lnTo>
                    <a:pt x="600" y="418"/>
                  </a:lnTo>
                  <a:lnTo>
                    <a:pt x="600" y="428"/>
                  </a:lnTo>
                  <a:lnTo>
                    <a:pt x="606" y="436"/>
                  </a:lnTo>
                  <a:lnTo>
                    <a:pt x="606" y="446"/>
                  </a:lnTo>
                  <a:lnTo>
                    <a:pt x="608" y="452"/>
                  </a:lnTo>
                  <a:lnTo>
                    <a:pt x="612" y="458"/>
                  </a:lnTo>
                  <a:lnTo>
                    <a:pt x="616" y="462"/>
                  </a:lnTo>
                  <a:lnTo>
                    <a:pt x="622" y="464"/>
                  </a:lnTo>
                  <a:lnTo>
                    <a:pt x="628" y="464"/>
                  </a:lnTo>
                  <a:lnTo>
                    <a:pt x="628" y="458"/>
                  </a:lnTo>
                  <a:lnTo>
                    <a:pt x="632" y="450"/>
                  </a:lnTo>
                  <a:lnTo>
                    <a:pt x="634" y="444"/>
                  </a:lnTo>
                  <a:lnTo>
                    <a:pt x="636" y="438"/>
                  </a:lnTo>
                  <a:lnTo>
                    <a:pt x="636" y="426"/>
                  </a:lnTo>
                  <a:lnTo>
                    <a:pt x="638" y="416"/>
                  </a:lnTo>
                  <a:lnTo>
                    <a:pt x="636" y="406"/>
                  </a:lnTo>
                  <a:lnTo>
                    <a:pt x="632" y="396"/>
                  </a:lnTo>
                  <a:lnTo>
                    <a:pt x="630" y="384"/>
                  </a:lnTo>
                  <a:lnTo>
                    <a:pt x="628" y="372"/>
                  </a:lnTo>
                  <a:lnTo>
                    <a:pt x="630" y="356"/>
                  </a:lnTo>
                  <a:lnTo>
                    <a:pt x="634" y="344"/>
                  </a:lnTo>
                  <a:lnTo>
                    <a:pt x="642" y="332"/>
                  </a:lnTo>
                  <a:lnTo>
                    <a:pt x="650" y="322"/>
                  </a:lnTo>
                  <a:lnTo>
                    <a:pt x="654" y="322"/>
                  </a:lnTo>
                  <a:lnTo>
                    <a:pt x="658" y="320"/>
                  </a:lnTo>
                  <a:lnTo>
                    <a:pt x="662" y="316"/>
                  </a:lnTo>
                  <a:lnTo>
                    <a:pt x="664" y="314"/>
                  </a:lnTo>
                  <a:lnTo>
                    <a:pt x="670" y="312"/>
                  </a:lnTo>
                  <a:lnTo>
                    <a:pt x="672" y="310"/>
                  </a:lnTo>
                  <a:lnTo>
                    <a:pt x="678" y="302"/>
                  </a:lnTo>
                  <a:lnTo>
                    <a:pt x="682" y="296"/>
                  </a:lnTo>
                  <a:lnTo>
                    <a:pt x="686" y="294"/>
                  </a:lnTo>
                  <a:lnTo>
                    <a:pt x="692" y="294"/>
                  </a:lnTo>
                  <a:lnTo>
                    <a:pt x="692" y="290"/>
                  </a:lnTo>
                  <a:lnTo>
                    <a:pt x="694" y="292"/>
                  </a:lnTo>
                  <a:lnTo>
                    <a:pt x="698" y="290"/>
                  </a:lnTo>
                  <a:lnTo>
                    <a:pt x="702" y="286"/>
                  </a:lnTo>
                  <a:lnTo>
                    <a:pt x="706" y="282"/>
                  </a:lnTo>
                  <a:lnTo>
                    <a:pt x="710" y="278"/>
                  </a:lnTo>
                  <a:lnTo>
                    <a:pt x="718" y="276"/>
                  </a:lnTo>
                  <a:lnTo>
                    <a:pt x="722" y="276"/>
                  </a:lnTo>
                  <a:lnTo>
                    <a:pt x="728" y="272"/>
                  </a:lnTo>
                  <a:lnTo>
                    <a:pt x="726" y="268"/>
                  </a:lnTo>
                  <a:lnTo>
                    <a:pt x="728" y="264"/>
                  </a:lnTo>
                  <a:lnTo>
                    <a:pt x="740" y="260"/>
                  </a:lnTo>
                  <a:lnTo>
                    <a:pt x="742" y="258"/>
                  </a:lnTo>
                  <a:lnTo>
                    <a:pt x="744" y="256"/>
                  </a:lnTo>
                  <a:lnTo>
                    <a:pt x="748" y="254"/>
                  </a:lnTo>
                  <a:lnTo>
                    <a:pt x="750" y="250"/>
                  </a:lnTo>
                  <a:lnTo>
                    <a:pt x="748" y="246"/>
                  </a:lnTo>
                  <a:lnTo>
                    <a:pt x="748" y="242"/>
                  </a:lnTo>
                  <a:lnTo>
                    <a:pt x="746" y="238"/>
                  </a:lnTo>
                  <a:lnTo>
                    <a:pt x="744" y="234"/>
                  </a:lnTo>
                  <a:lnTo>
                    <a:pt x="742" y="230"/>
                  </a:lnTo>
                  <a:lnTo>
                    <a:pt x="738" y="228"/>
                  </a:lnTo>
                  <a:lnTo>
                    <a:pt x="746" y="228"/>
                  </a:lnTo>
                  <a:lnTo>
                    <a:pt x="744" y="228"/>
                  </a:lnTo>
                  <a:lnTo>
                    <a:pt x="744" y="226"/>
                  </a:lnTo>
                  <a:lnTo>
                    <a:pt x="746" y="222"/>
                  </a:lnTo>
                  <a:lnTo>
                    <a:pt x="752" y="224"/>
                  </a:lnTo>
                  <a:lnTo>
                    <a:pt x="756" y="222"/>
                  </a:lnTo>
                  <a:lnTo>
                    <a:pt x="758" y="220"/>
                  </a:lnTo>
                  <a:lnTo>
                    <a:pt x="758" y="212"/>
                  </a:lnTo>
                  <a:lnTo>
                    <a:pt x="754" y="204"/>
                  </a:lnTo>
                  <a:lnTo>
                    <a:pt x="754" y="200"/>
                  </a:lnTo>
                  <a:lnTo>
                    <a:pt x="758" y="206"/>
                  </a:lnTo>
                  <a:lnTo>
                    <a:pt x="760" y="210"/>
                  </a:lnTo>
                  <a:lnTo>
                    <a:pt x="766" y="210"/>
                  </a:lnTo>
                  <a:lnTo>
                    <a:pt x="768" y="210"/>
                  </a:lnTo>
                  <a:lnTo>
                    <a:pt x="770" y="208"/>
                  </a:lnTo>
                  <a:lnTo>
                    <a:pt x="772" y="200"/>
                  </a:lnTo>
                  <a:lnTo>
                    <a:pt x="772" y="180"/>
                  </a:lnTo>
                  <a:lnTo>
                    <a:pt x="772" y="184"/>
                  </a:lnTo>
                  <a:lnTo>
                    <a:pt x="772" y="186"/>
                  </a:lnTo>
                  <a:lnTo>
                    <a:pt x="774" y="186"/>
                  </a:lnTo>
                  <a:lnTo>
                    <a:pt x="774" y="190"/>
                  </a:lnTo>
                  <a:lnTo>
                    <a:pt x="776" y="194"/>
                  </a:lnTo>
                  <a:lnTo>
                    <a:pt x="780" y="188"/>
                  </a:lnTo>
                  <a:lnTo>
                    <a:pt x="786" y="184"/>
                  </a:lnTo>
                  <a:lnTo>
                    <a:pt x="788" y="184"/>
                  </a:lnTo>
                  <a:lnTo>
                    <a:pt x="794" y="176"/>
                  </a:lnTo>
                  <a:lnTo>
                    <a:pt x="800" y="168"/>
                  </a:lnTo>
                  <a:lnTo>
                    <a:pt x="798" y="160"/>
                  </a:lnTo>
                  <a:lnTo>
                    <a:pt x="800" y="158"/>
                  </a:lnTo>
                  <a:lnTo>
                    <a:pt x="802" y="156"/>
                  </a:lnTo>
                  <a:lnTo>
                    <a:pt x="812" y="156"/>
                  </a:lnTo>
                  <a:lnTo>
                    <a:pt x="822" y="156"/>
                  </a:lnTo>
                  <a:lnTo>
                    <a:pt x="828" y="152"/>
                  </a:lnTo>
                  <a:lnTo>
                    <a:pt x="808" y="152"/>
                  </a:lnTo>
                  <a:lnTo>
                    <a:pt x="816" y="150"/>
                  </a:lnTo>
                  <a:lnTo>
                    <a:pt x="826" y="150"/>
                  </a:lnTo>
                  <a:lnTo>
                    <a:pt x="834" y="148"/>
                  </a:lnTo>
                  <a:lnTo>
                    <a:pt x="844" y="144"/>
                  </a:lnTo>
                  <a:lnTo>
                    <a:pt x="848" y="140"/>
                  </a:lnTo>
                  <a:lnTo>
                    <a:pt x="850" y="138"/>
                  </a:lnTo>
                  <a:lnTo>
                    <a:pt x="862" y="140"/>
                  </a:lnTo>
                  <a:lnTo>
                    <a:pt x="868" y="138"/>
                  </a:lnTo>
                  <a:lnTo>
                    <a:pt x="872" y="136"/>
                  </a:lnTo>
                  <a:lnTo>
                    <a:pt x="870" y="132"/>
                  </a:lnTo>
                  <a:lnTo>
                    <a:pt x="868" y="134"/>
                  </a:lnTo>
                  <a:lnTo>
                    <a:pt x="866" y="136"/>
                  </a:lnTo>
                  <a:lnTo>
                    <a:pt x="860" y="136"/>
                  </a:lnTo>
                  <a:lnTo>
                    <a:pt x="862" y="134"/>
                  </a:lnTo>
                  <a:lnTo>
                    <a:pt x="862" y="130"/>
                  </a:lnTo>
                  <a:lnTo>
                    <a:pt x="860" y="126"/>
                  </a:lnTo>
                  <a:lnTo>
                    <a:pt x="862" y="120"/>
                  </a:lnTo>
                  <a:lnTo>
                    <a:pt x="864" y="116"/>
                  </a:lnTo>
                  <a:lnTo>
                    <a:pt x="866" y="110"/>
                  </a:lnTo>
                  <a:lnTo>
                    <a:pt x="868" y="104"/>
                  </a:lnTo>
                  <a:lnTo>
                    <a:pt x="874" y="100"/>
                  </a:lnTo>
                  <a:lnTo>
                    <a:pt x="882" y="96"/>
                  </a:lnTo>
                  <a:lnTo>
                    <a:pt x="900" y="90"/>
                  </a:lnTo>
                  <a:lnTo>
                    <a:pt x="918" y="84"/>
                  </a:lnTo>
                  <a:lnTo>
                    <a:pt x="934" y="78"/>
                  </a:lnTo>
                  <a:lnTo>
                    <a:pt x="928" y="58"/>
                  </a:lnTo>
                  <a:lnTo>
                    <a:pt x="928" y="52"/>
                  </a:lnTo>
                  <a:lnTo>
                    <a:pt x="930" y="48"/>
                  </a:lnTo>
                  <a:lnTo>
                    <a:pt x="936" y="40"/>
                  </a:lnTo>
                  <a:lnTo>
                    <a:pt x="916" y="34"/>
                  </a:lnTo>
                  <a:lnTo>
                    <a:pt x="908" y="36"/>
                  </a:lnTo>
                  <a:lnTo>
                    <a:pt x="902" y="40"/>
                  </a:lnTo>
                  <a:lnTo>
                    <a:pt x="892" y="54"/>
                  </a:lnTo>
                  <a:lnTo>
                    <a:pt x="886" y="62"/>
                  </a:lnTo>
                  <a:lnTo>
                    <a:pt x="880" y="70"/>
                  </a:lnTo>
                  <a:lnTo>
                    <a:pt x="874" y="74"/>
                  </a:lnTo>
                  <a:lnTo>
                    <a:pt x="864" y="76"/>
                  </a:lnTo>
                  <a:lnTo>
                    <a:pt x="858" y="78"/>
                  </a:lnTo>
                  <a:lnTo>
                    <a:pt x="822" y="78"/>
                  </a:lnTo>
                  <a:lnTo>
                    <a:pt x="814" y="82"/>
                  </a:lnTo>
                  <a:lnTo>
                    <a:pt x="806" y="86"/>
                  </a:lnTo>
                  <a:lnTo>
                    <a:pt x="792" y="96"/>
                  </a:lnTo>
                  <a:lnTo>
                    <a:pt x="778" y="106"/>
                  </a:lnTo>
                  <a:lnTo>
                    <a:pt x="772" y="108"/>
                  </a:lnTo>
                  <a:lnTo>
                    <a:pt x="764" y="110"/>
                  </a:lnTo>
                  <a:lnTo>
                    <a:pt x="758" y="108"/>
                  </a:lnTo>
                  <a:lnTo>
                    <a:pt x="752" y="106"/>
                  </a:lnTo>
                  <a:lnTo>
                    <a:pt x="746" y="106"/>
                  </a:lnTo>
                  <a:lnTo>
                    <a:pt x="744" y="108"/>
                  </a:lnTo>
                  <a:lnTo>
                    <a:pt x="740" y="112"/>
                  </a:lnTo>
                  <a:lnTo>
                    <a:pt x="736" y="118"/>
                  </a:lnTo>
                  <a:lnTo>
                    <a:pt x="734" y="124"/>
                  </a:lnTo>
                  <a:lnTo>
                    <a:pt x="722" y="130"/>
                  </a:lnTo>
                  <a:lnTo>
                    <a:pt x="706" y="136"/>
                  </a:lnTo>
                  <a:lnTo>
                    <a:pt x="690" y="142"/>
                  </a:lnTo>
                  <a:lnTo>
                    <a:pt x="678" y="146"/>
                  </a:lnTo>
                  <a:lnTo>
                    <a:pt x="668" y="144"/>
                  </a:lnTo>
                  <a:lnTo>
                    <a:pt x="664" y="142"/>
                  </a:lnTo>
                  <a:lnTo>
                    <a:pt x="664" y="140"/>
                  </a:lnTo>
                  <a:lnTo>
                    <a:pt x="664" y="134"/>
                  </a:lnTo>
                  <a:lnTo>
                    <a:pt x="668" y="130"/>
                  </a:lnTo>
                  <a:lnTo>
                    <a:pt x="676" y="126"/>
                  </a:lnTo>
                  <a:lnTo>
                    <a:pt x="684" y="120"/>
                  </a:lnTo>
                  <a:lnTo>
                    <a:pt x="688" y="116"/>
                  </a:lnTo>
                  <a:lnTo>
                    <a:pt x="688" y="112"/>
                  </a:lnTo>
                  <a:lnTo>
                    <a:pt x="686" y="110"/>
                  </a:lnTo>
                  <a:lnTo>
                    <a:pt x="684" y="108"/>
                  </a:lnTo>
                  <a:lnTo>
                    <a:pt x="686" y="102"/>
                  </a:lnTo>
                  <a:lnTo>
                    <a:pt x="684" y="100"/>
                  </a:lnTo>
                  <a:lnTo>
                    <a:pt x="682" y="94"/>
                  </a:lnTo>
                  <a:lnTo>
                    <a:pt x="678" y="98"/>
                  </a:lnTo>
                  <a:lnTo>
                    <a:pt x="676" y="102"/>
                  </a:lnTo>
                  <a:lnTo>
                    <a:pt x="668" y="102"/>
                  </a:lnTo>
                  <a:lnTo>
                    <a:pt x="672" y="96"/>
                  </a:lnTo>
                  <a:lnTo>
                    <a:pt x="678" y="92"/>
                  </a:lnTo>
                  <a:lnTo>
                    <a:pt x="682" y="84"/>
                  </a:lnTo>
                  <a:lnTo>
                    <a:pt x="684" y="76"/>
                  </a:lnTo>
                  <a:lnTo>
                    <a:pt x="684" y="72"/>
                  </a:lnTo>
                  <a:lnTo>
                    <a:pt x="680" y="70"/>
                  </a:lnTo>
                  <a:lnTo>
                    <a:pt x="676" y="68"/>
                  </a:lnTo>
                  <a:lnTo>
                    <a:pt x="668" y="68"/>
                  </a:lnTo>
                  <a:lnTo>
                    <a:pt x="664" y="68"/>
                  </a:lnTo>
                  <a:lnTo>
                    <a:pt x="656" y="76"/>
                  </a:lnTo>
                  <a:lnTo>
                    <a:pt x="646" y="82"/>
                  </a:lnTo>
                  <a:lnTo>
                    <a:pt x="636" y="88"/>
                  </a:lnTo>
                  <a:lnTo>
                    <a:pt x="628" y="98"/>
                  </a:lnTo>
                  <a:lnTo>
                    <a:pt x="626" y="102"/>
                  </a:lnTo>
                  <a:lnTo>
                    <a:pt x="624" y="110"/>
                  </a:lnTo>
                  <a:lnTo>
                    <a:pt x="622" y="124"/>
                  </a:lnTo>
                  <a:lnTo>
                    <a:pt x="618" y="130"/>
                  </a:lnTo>
                  <a:lnTo>
                    <a:pt x="614" y="136"/>
                  </a:lnTo>
                  <a:lnTo>
                    <a:pt x="608" y="140"/>
                  </a:lnTo>
                  <a:lnTo>
                    <a:pt x="600" y="142"/>
                  </a:lnTo>
                  <a:lnTo>
                    <a:pt x="596" y="140"/>
                  </a:lnTo>
                  <a:lnTo>
                    <a:pt x="594" y="138"/>
                  </a:lnTo>
                  <a:lnTo>
                    <a:pt x="592" y="136"/>
                  </a:lnTo>
                  <a:lnTo>
                    <a:pt x="594" y="130"/>
                  </a:lnTo>
                  <a:lnTo>
                    <a:pt x="596" y="122"/>
                  </a:lnTo>
                  <a:lnTo>
                    <a:pt x="602" y="108"/>
                  </a:lnTo>
                  <a:lnTo>
                    <a:pt x="610" y="96"/>
                  </a:lnTo>
                  <a:lnTo>
                    <a:pt x="618" y="86"/>
                  </a:lnTo>
                  <a:lnTo>
                    <a:pt x="618" y="82"/>
                  </a:lnTo>
                  <a:lnTo>
                    <a:pt x="620" y="78"/>
                  </a:lnTo>
                  <a:lnTo>
                    <a:pt x="628" y="70"/>
                  </a:lnTo>
                  <a:lnTo>
                    <a:pt x="638" y="64"/>
                  </a:lnTo>
                  <a:lnTo>
                    <a:pt x="646" y="62"/>
                  </a:lnTo>
                  <a:lnTo>
                    <a:pt x="666" y="62"/>
                  </a:lnTo>
                  <a:lnTo>
                    <a:pt x="670" y="60"/>
                  </a:lnTo>
                  <a:lnTo>
                    <a:pt x="674" y="60"/>
                  </a:lnTo>
                  <a:lnTo>
                    <a:pt x="682" y="54"/>
                  </a:lnTo>
                  <a:lnTo>
                    <a:pt x="672" y="52"/>
                  </a:lnTo>
                  <a:lnTo>
                    <a:pt x="664" y="52"/>
                  </a:lnTo>
                  <a:lnTo>
                    <a:pt x="658" y="52"/>
                  </a:lnTo>
                  <a:lnTo>
                    <a:pt x="652" y="50"/>
                  </a:lnTo>
                  <a:lnTo>
                    <a:pt x="640" y="48"/>
                  </a:lnTo>
                  <a:lnTo>
                    <a:pt x="636" y="46"/>
                  </a:lnTo>
                  <a:lnTo>
                    <a:pt x="634" y="42"/>
                  </a:lnTo>
                  <a:lnTo>
                    <a:pt x="634" y="38"/>
                  </a:lnTo>
                  <a:lnTo>
                    <a:pt x="628" y="38"/>
                  </a:lnTo>
                  <a:lnTo>
                    <a:pt x="626" y="38"/>
                  </a:lnTo>
                  <a:lnTo>
                    <a:pt x="624" y="36"/>
                  </a:lnTo>
                  <a:lnTo>
                    <a:pt x="630" y="32"/>
                  </a:lnTo>
                  <a:lnTo>
                    <a:pt x="606" y="40"/>
                  </a:lnTo>
                  <a:lnTo>
                    <a:pt x="592" y="42"/>
                  </a:lnTo>
                  <a:lnTo>
                    <a:pt x="580" y="44"/>
                  </a:lnTo>
                  <a:lnTo>
                    <a:pt x="576" y="44"/>
                  </a:lnTo>
                  <a:lnTo>
                    <a:pt x="572" y="44"/>
                  </a:lnTo>
                  <a:lnTo>
                    <a:pt x="568" y="42"/>
                  </a:lnTo>
                  <a:lnTo>
                    <a:pt x="576" y="36"/>
                  </a:lnTo>
                  <a:lnTo>
                    <a:pt x="584" y="32"/>
                  </a:lnTo>
                  <a:lnTo>
                    <a:pt x="594" y="28"/>
                  </a:lnTo>
                  <a:lnTo>
                    <a:pt x="604" y="22"/>
                  </a:lnTo>
                  <a:lnTo>
                    <a:pt x="590" y="20"/>
                  </a:lnTo>
                  <a:lnTo>
                    <a:pt x="580" y="16"/>
                  </a:lnTo>
                  <a:lnTo>
                    <a:pt x="580" y="18"/>
                  </a:lnTo>
                  <a:lnTo>
                    <a:pt x="574" y="16"/>
                  </a:lnTo>
                  <a:lnTo>
                    <a:pt x="568" y="14"/>
                  </a:lnTo>
                  <a:lnTo>
                    <a:pt x="560" y="14"/>
                  </a:lnTo>
                  <a:lnTo>
                    <a:pt x="554" y="12"/>
                  </a:lnTo>
                  <a:lnTo>
                    <a:pt x="548" y="10"/>
                  </a:lnTo>
                  <a:lnTo>
                    <a:pt x="544" y="6"/>
                  </a:lnTo>
                  <a:lnTo>
                    <a:pt x="544" y="0"/>
                  </a:lnTo>
                  <a:lnTo>
                    <a:pt x="120" y="0"/>
                  </a:lnTo>
                  <a:lnTo>
                    <a:pt x="118" y="6"/>
                  </a:lnTo>
                  <a:lnTo>
                    <a:pt x="114" y="14"/>
                  </a:lnTo>
                  <a:lnTo>
                    <a:pt x="112" y="22"/>
                  </a:lnTo>
                  <a:lnTo>
                    <a:pt x="108" y="24"/>
                  </a:lnTo>
                  <a:lnTo>
                    <a:pt x="104" y="26"/>
                  </a:lnTo>
                  <a:lnTo>
                    <a:pt x="102" y="22"/>
                  </a:lnTo>
                  <a:lnTo>
                    <a:pt x="100" y="20"/>
                  </a:lnTo>
                  <a:lnTo>
                    <a:pt x="88" y="16"/>
                  </a:lnTo>
                  <a:lnTo>
                    <a:pt x="84" y="28"/>
                  </a:lnTo>
                  <a:lnTo>
                    <a:pt x="70" y="54"/>
                  </a:lnTo>
                  <a:lnTo>
                    <a:pt x="52" y="84"/>
                  </a:lnTo>
                  <a:lnTo>
                    <a:pt x="44" y="96"/>
                  </a:lnTo>
                  <a:lnTo>
                    <a:pt x="34" y="104"/>
                  </a:lnTo>
                  <a:lnTo>
                    <a:pt x="28" y="112"/>
                  </a:lnTo>
                  <a:lnTo>
                    <a:pt x="22" y="122"/>
                  </a:lnTo>
                  <a:lnTo>
                    <a:pt x="16" y="134"/>
                  </a:lnTo>
                  <a:lnTo>
                    <a:pt x="14" y="146"/>
                  </a:lnTo>
                  <a:lnTo>
                    <a:pt x="10" y="156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8"/>
                  </a:lnTo>
                  <a:lnTo>
                    <a:pt x="2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90"/>
                  </a:lnTo>
                  <a:lnTo>
                    <a:pt x="2" y="202"/>
                  </a:lnTo>
                  <a:lnTo>
                    <a:pt x="4" y="212"/>
                  </a:lnTo>
                  <a:lnTo>
                    <a:pt x="8" y="210"/>
                  </a:lnTo>
                  <a:lnTo>
                    <a:pt x="12" y="208"/>
                  </a:lnTo>
                  <a:lnTo>
                    <a:pt x="20" y="210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8" y="214"/>
                  </a:lnTo>
                  <a:lnTo>
                    <a:pt x="10" y="218"/>
                  </a:lnTo>
                  <a:lnTo>
                    <a:pt x="4" y="216"/>
                  </a:lnTo>
                  <a:lnTo>
                    <a:pt x="2" y="220"/>
                  </a:lnTo>
                  <a:lnTo>
                    <a:pt x="4" y="228"/>
                  </a:lnTo>
                  <a:lnTo>
                    <a:pt x="6" y="230"/>
                  </a:lnTo>
                  <a:lnTo>
                    <a:pt x="8" y="232"/>
                  </a:lnTo>
                  <a:lnTo>
                    <a:pt x="8" y="236"/>
                  </a:lnTo>
                  <a:lnTo>
                    <a:pt x="8" y="238"/>
                  </a:lnTo>
                  <a:lnTo>
                    <a:pt x="6" y="2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7" name="Freeform 246"/>
            <p:cNvSpPr>
              <a:spLocks noChangeAspect="1"/>
            </p:cNvSpPr>
            <p:nvPr/>
          </p:nvSpPr>
          <p:spPr bwMode="auto">
            <a:xfrm>
              <a:off x="580" y="1866"/>
              <a:ext cx="470" cy="391"/>
            </a:xfrm>
            <a:custGeom>
              <a:avLst/>
              <a:gdLst>
                <a:gd name="T0" fmla="*/ 772 w 460"/>
                <a:gd name="T1" fmla="*/ 2279 h 360"/>
                <a:gd name="T2" fmla="*/ 804 w 460"/>
                <a:gd name="T3" fmla="*/ 1919 h 360"/>
                <a:gd name="T4" fmla="*/ 770 w 460"/>
                <a:gd name="T5" fmla="*/ 1851 h 360"/>
                <a:gd name="T6" fmla="*/ 693 w 460"/>
                <a:gd name="T7" fmla="*/ 1969 h 360"/>
                <a:gd name="T8" fmla="*/ 650 w 460"/>
                <a:gd name="T9" fmla="*/ 2323 h 360"/>
                <a:gd name="T10" fmla="*/ 559 w 460"/>
                <a:gd name="T11" fmla="*/ 2413 h 360"/>
                <a:gd name="T12" fmla="*/ 500 w 460"/>
                <a:gd name="T13" fmla="*/ 2174 h 360"/>
                <a:gd name="T14" fmla="*/ 479 w 460"/>
                <a:gd name="T15" fmla="*/ 1779 h 360"/>
                <a:gd name="T16" fmla="*/ 518 w 460"/>
                <a:gd name="T17" fmla="*/ 1169 h 360"/>
                <a:gd name="T18" fmla="*/ 455 w 460"/>
                <a:gd name="T19" fmla="*/ 1008 h 360"/>
                <a:gd name="T20" fmla="*/ 430 w 460"/>
                <a:gd name="T21" fmla="*/ 556 h 360"/>
                <a:gd name="T22" fmla="*/ 391 w 460"/>
                <a:gd name="T23" fmla="*/ 519 h 360"/>
                <a:gd name="T24" fmla="*/ 353 w 460"/>
                <a:gd name="T25" fmla="*/ 614 h 360"/>
                <a:gd name="T26" fmla="*/ 324 w 460"/>
                <a:gd name="T27" fmla="*/ 343 h 360"/>
                <a:gd name="T28" fmla="*/ 297 w 460"/>
                <a:gd name="T29" fmla="*/ 161 h 360"/>
                <a:gd name="T30" fmla="*/ 240 w 460"/>
                <a:gd name="T31" fmla="*/ 243 h 360"/>
                <a:gd name="T32" fmla="*/ 22 w 460"/>
                <a:gd name="T33" fmla="*/ 0 h 360"/>
                <a:gd name="T34" fmla="*/ 2 w 460"/>
                <a:gd name="T35" fmla="*/ 115 h 360"/>
                <a:gd name="T36" fmla="*/ 4 w 460"/>
                <a:gd name="T37" fmla="*/ 434 h 360"/>
                <a:gd name="T38" fmla="*/ 22 w 460"/>
                <a:gd name="T39" fmla="*/ 628 h 360"/>
                <a:gd name="T40" fmla="*/ 16 w 460"/>
                <a:gd name="T41" fmla="*/ 773 h 360"/>
                <a:gd name="T42" fmla="*/ 12 w 460"/>
                <a:gd name="T43" fmla="*/ 926 h 360"/>
                <a:gd name="T44" fmla="*/ 62 w 460"/>
                <a:gd name="T45" fmla="*/ 1083 h 360"/>
                <a:gd name="T46" fmla="*/ 71 w 460"/>
                <a:gd name="T47" fmla="*/ 1216 h 360"/>
                <a:gd name="T48" fmla="*/ 66 w 460"/>
                <a:gd name="T49" fmla="*/ 1353 h 360"/>
                <a:gd name="T50" fmla="*/ 99 w 460"/>
                <a:gd name="T51" fmla="*/ 1491 h 360"/>
                <a:gd name="T52" fmla="*/ 140 w 460"/>
                <a:gd name="T53" fmla="*/ 1618 h 360"/>
                <a:gd name="T54" fmla="*/ 125 w 460"/>
                <a:gd name="T55" fmla="*/ 1387 h 360"/>
                <a:gd name="T56" fmla="*/ 103 w 460"/>
                <a:gd name="T57" fmla="*/ 1169 h 360"/>
                <a:gd name="T58" fmla="*/ 83 w 460"/>
                <a:gd name="T59" fmla="*/ 931 h 360"/>
                <a:gd name="T60" fmla="*/ 64 w 460"/>
                <a:gd name="T61" fmla="*/ 565 h 360"/>
                <a:gd name="T62" fmla="*/ 58 w 460"/>
                <a:gd name="T63" fmla="*/ 519 h 360"/>
                <a:gd name="T64" fmla="*/ 58 w 460"/>
                <a:gd name="T65" fmla="*/ 206 h 360"/>
                <a:gd name="T66" fmla="*/ 75 w 460"/>
                <a:gd name="T67" fmla="*/ 206 h 360"/>
                <a:gd name="T68" fmla="*/ 99 w 460"/>
                <a:gd name="T69" fmla="*/ 490 h 360"/>
                <a:gd name="T70" fmla="*/ 91 w 460"/>
                <a:gd name="T71" fmla="*/ 656 h 360"/>
                <a:gd name="T72" fmla="*/ 115 w 460"/>
                <a:gd name="T73" fmla="*/ 773 h 360"/>
                <a:gd name="T74" fmla="*/ 143 w 460"/>
                <a:gd name="T75" fmla="*/ 958 h 360"/>
                <a:gd name="T76" fmla="*/ 161 w 460"/>
                <a:gd name="T77" fmla="*/ 1072 h 360"/>
                <a:gd name="T78" fmla="*/ 169 w 460"/>
                <a:gd name="T79" fmla="*/ 1289 h 360"/>
                <a:gd name="T80" fmla="*/ 230 w 460"/>
                <a:gd name="T81" fmla="*/ 1627 h 360"/>
                <a:gd name="T82" fmla="*/ 247 w 460"/>
                <a:gd name="T83" fmla="*/ 1919 h 360"/>
                <a:gd name="T84" fmla="*/ 240 w 460"/>
                <a:gd name="T85" fmla="*/ 2015 h 360"/>
                <a:gd name="T86" fmla="*/ 237 w 460"/>
                <a:gd name="T87" fmla="*/ 2174 h 360"/>
                <a:gd name="T88" fmla="*/ 285 w 460"/>
                <a:gd name="T89" fmla="*/ 2389 h 360"/>
                <a:gd name="T90" fmla="*/ 324 w 460"/>
                <a:gd name="T91" fmla="*/ 2483 h 360"/>
                <a:gd name="T92" fmla="*/ 385 w 460"/>
                <a:gd name="T93" fmla="*/ 2688 h 360"/>
                <a:gd name="T94" fmla="*/ 475 w 460"/>
                <a:gd name="T95" fmla="*/ 2876 h 360"/>
                <a:gd name="T96" fmla="*/ 525 w 460"/>
                <a:gd name="T97" fmla="*/ 2785 h 360"/>
                <a:gd name="T98" fmla="*/ 572 w 460"/>
                <a:gd name="T99" fmla="*/ 2858 h 360"/>
                <a:gd name="T100" fmla="*/ 618 w 460"/>
                <a:gd name="T101" fmla="*/ 2962 h 360"/>
                <a:gd name="T102" fmla="*/ 664 w 460"/>
                <a:gd name="T103" fmla="*/ 2804 h 360"/>
                <a:gd name="T104" fmla="*/ 647 w 460"/>
                <a:gd name="T105" fmla="*/ 2670 h 360"/>
                <a:gd name="T106" fmla="*/ 714 w 460"/>
                <a:gd name="T107" fmla="*/ 2559 h 360"/>
                <a:gd name="T108" fmla="*/ 732 w 460"/>
                <a:gd name="T109" fmla="*/ 2472 h 360"/>
                <a:gd name="T110" fmla="*/ 750 w 460"/>
                <a:gd name="T111" fmla="*/ 2472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0"/>
                <a:gd name="T169" fmla="*/ 0 h 360"/>
                <a:gd name="T170" fmla="*/ 460 w 460"/>
                <a:gd name="T171" fmla="*/ 360 h 3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0" h="360">
                  <a:moveTo>
                    <a:pt x="430" y="292"/>
                  </a:moveTo>
                  <a:lnTo>
                    <a:pt x="434" y="288"/>
                  </a:lnTo>
                  <a:lnTo>
                    <a:pt x="436" y="280"/>
                  </a:lnTo>
                  <a:lnTo>
                    <a:pt x="442" y="266"/>
                  </a:lnTo>
                  <a:lnTo>
                    <a:pt x="446" y="250"/>
                  </a:lnTo>
                  <a:lnTo>
                    <a:pt x="448" y="244"/>
                  </a:lnTo>
                  <a:lnTo>
                    <a:pt x="452" y="238"/>
                  </a:lnTo>
                  <a:lnTo>
                    <a:pt x="460" y="224"/>
                  </a:lnTo>
                  <a:lnTo>
                    <a:pt x="458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40" y="216"/>
                  </a:lnTo>
                  <a:lnTo>
                    <a:pt x="422" y="218"/>
                  </a:lnTo>
                  <a:lnTo>
                    <a:pt x="406" y="222"/>
                  </a:lnTo>
                  <a:lnTo>
                    <a:pt x="400" y="226"/>
                  </a:lnTo>
                  <a:lnTo>
                    <a:pt x="396" y="230"/>
                  </a:lnTo>
                  <a:lnTo>
                    <a:pt x="390" y="240"/>
                  </a:lnTo>
                  <a:lnTo>
                    <a:pt x="384" y="250"/>
                  </a:lnTo>
                  <a:lnTo>
                    <a:pt x="378" y="262"/>
                  </a:lnTo>
                  <a:lnTo>
                    <a:pt x="372" y="272"/>
                  </a:lnTo>
                  <a:lnTo>
                    <a:pt x="358" y="274"/>
                  </a:lnTo>
                  <a:lnTo>
                    <a:pt x="344" y="278"/>
                  </a:lnTo>
                  <a:lnTo>
                    <a:pt x="332" y="280"/>
                  </a:lnTo>
                  <a:lnTo>
                    <a:pt x="320" y="282"/>
                  </a:lnTo>
                  <a:lnTo>
                    <a:pt x="310" y="280"/>
                  </a:lnTo>
                  <a:lnTo>
                    <a:pt x="300" y="274"/>
                  </a:lnTo>
                  <a:lnTo>
                    <a:pt x="292" y="266"/>
                  </a:lnTo>
                  <a:lnTo>
                    <a:pt x="286" y="254"/>
                  </a:lnTo>
                  <a:lnTo>
                    <a:pt x="280" y="242"/>
                  </a:lnTo>
                  <a:lnTo>
                    <a:pt x="276" y="230"/>
                  </a:lnTo>
                  <a:lnTo>
                    <a:pt x="274" y="218"/>
                  </a:lnTo>
                  <a:lnTo>
                    <a:pt x="274" y="208"/>
                  </a:lnTo>
                  <a:lnTo>
                    <a:pt x="276" y="190"/>
                  </a:lnTo>
                  <a:lnTo>
                    <a:pt x="280" y="170"/>
                  </a:lnTo>
                  <a:lnTo>
                    <a:pt x="288" y="152"/>
                  </a:lnTo>
                  <a:lnTo>
                    <a:pt x="296" y="136"/>
                  </a:lnTo>
                  <a:lnTo>
                    <a:pt x="276" y="130"/>
                  </a:lnTo>
                  <a:lnTo>
                    <a:pt x="266" y="124"/>
                  </a:lnTo>
                  <a:lnTo>
                    <a:pt x="262" y="122"/>
                  </a:lnTo>
                  <a:lnTo>
                    <a:pt x="260" y="118"/>
                  </a:lnTo>
                  <a:lnTo>
                    <a:pt x="258" y="100"/>
                  </a:lnTo>
                  <a:lnTo>
                    <a:pt x="254" y="80"/>
                  </a:lnTo>
                  <a:lnTo>
                    <a:pt x="250" y="72"/>
                  </a:lnTo>
                  <a:lnTo>
                    <a:pt x="246" y="64"/>
                  </a:lnTo>
                  <a:lnTo>
                    <a:pt x="240" y="60"/>
                  </a:lnTo>
                  <a:lnTo>
                    <a:pt x="232" y="58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18" y="66"/>
                  </a:lnTo>
                  <a:lnTo>
                    <a:pt x="212" y="70"/>
                  </a:lnTo>
                  <a:lnTo>
                    <a:pt x="206" y="72"/>
                  </a:lnTo>
                  <a:lnTo>
                    <a:pt x="202" y="72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2" y="62"/>
                  </a:lnTo>
                  <a:lnTo>
                    <a:pt x="186" y="40"/>
                  </a:lnTo>
                  <a:lnTo>
                    <a:pt x="182" y="36"/>
                  </a:lnTo>
                  <a:lnTo>
                    <a:pt x="178" y="32"/>
                  </a:lnTo>
                  <a:lnTo>
                    <a:pt x="172" y="26"/>
                  </a:lnTo>
                  <a:lnTo>
                    <a:pt x="170" y="18"/>
                  </a:lnTo>
                  <a:lnTo>
                    <a:pt x="164" y="20"/>
                  </a:lnTo>
                  <a:lnTo>
                    <a:pt x="158" y="20"/>
                  </a:lnTo>
                  <a:lnTo>
                    <a:pt x="142" y="18"/>
                  </a:lnTo>
                  <a:lnTo>
                    <a:pt x="138" y="28"/>
                  </a:lnTo>
                  <a:lnTo>
                    <a:pt x="84" y="28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2" y="74"/>
                  </a:lnTo>
                  <a:lnTo>
                    <a:pt x="24" y="78"/>
                  </a:lnTo>
                  <a:lnTo>
                    <a:pt x="24" y="82"/>
                  </a:lnTo>
                  <a:lnTo>
                    <a:pt x="22" y="88"/>
                  </a:lnTo>
                  <a:lnTo>
                    <a:pt x="16" y="90"/>
                  </a:lnTo>
                  <a:lnTo>
                    <a:pt x="12" y="94"/>
                  </a:lnTo>
                  <a:lnTo>
                    <a:pt x="8" y="98"/>
                  </a:lnTo>
                  <a:lnTo>
                    <a:pt x="8" y="102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26" y="118"/>
                  </a:lnTo>
                  <a:lnTo>
                    <a:pt x="34" y="120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2"/>
                  </a:lnTo>
                  <a:lnTo>
                    <a:pt x="44" y="138"/>
                  </a:lnTo>
                  <a:lnTo>
                    <a:pt x="44" y="142"/>
                  </a:lnTo>
                  <a:lnTo>
                    <a:pt x="42" y="146"/>
                  </a:lnTo>
                  <a:lnTo>
                    <a:pt x="40" y="150"/>
                  </a:lnTo>
                  <a:lnTo>
                    <a:pt x="40" y="154"/>
                  </a:lnTo>
                  <a:lnTo>
                    <a:pt x="40" y="158"/>
                  </a:lnTo>
                  <a:lnTo>
                    <a:pt x="42" y="160"/>
                  </a:lnTo>
                  <a:lnTo>
                    <a:pt x="46" y="164"/>
                  </a:lnTo>
                  <a:lnTo>
                    <a:pt x="52" y="168"/>
                  </a:lnTo>
                  <a:lnTo>
                    <a:pt x="58" y="174"/>
                  </a:lnTo>
                  <a:lnTo>
                    <a:pt x="70" y="194"/>
                  </a:lnTo>
                  <a:lnTo>
                    <a:pt x="74" y="192"/>
                  </a:lnTo>
                  <a:lnTo>
                    <a:pt x="78" y="190"/>
                  </a:lnTo>
                  <a:lnTo>
                    <a:pt x="80" y="188"/>
                  </a:lnTo>
                  <a:lnTo>
                    <a:pt x="82" y="184"/>
                  </a:lnTo>
                  <a:lnTo>
                    <a:pt x="80" y="176"/>
                  </a:lnTo>
                  <a:lnTo>
                    <a:pt x="74" y="168"/>
                  </a:lnTo>
                  <a:lnTo>
                    <a:pt x="70" y="162"/>
                  </a:lnTo>
                  <a:lnTo>
                    <a:pt x="64" y="156"/>
                  </a:lnTo>
                  <a:lnTo>
                    <a:pt x="66" y="152"/>
                  </a:lnTo>
                  <a:lnTo>
                    <a:pt x="64" y="148"/>
                  </a:lnTo>
                  <a:lnTo>
                    <a:pt x="60" y="136"/>
                  </a:lnTo>
                  <a:lnTo>
                    <a:pt x="58" y="124"/>
                  </a:lnTo>
                  <a:lnTo>
                    <a:pt x="54" y="114"/>
                  </a:lnTo>
                  <a:lnTo>
                    <a:pt x="52" y="112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48" y="96"/>
                  </a:lnTo>
                  <a:lnTo>
                    <a:pt x="46" y="86"/>
                  </a:lnTo>
                  <a:lnTo>
                    <a:pt x="38" y="66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28" y="50"/>
                  </a:lnTo>
                  <a:lnTo>
                    <a:pt x="30" y="32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40" y="22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2" y="34"/>
                  </a:lnTo>
                  <a:lnTo>
                    <a:pt x="56" y="46"/>
                  </a:lnTo>
                  <a:lnTo>
                    <a:pt x="58" y="58"/>
                  </a:lnTo>
                  <a:lnTo>
                    <a:pt x="58" y="62"/>
                  </a:lnTo>
                  <a:lnTo>
                    <a:pt x="56" y="68"/>
                  </a:lnTo>
                  <a:lnTo>
                    <a:pt x="54" y="74"/>
                  </a:lnTo>
                  <a:lnTo>
                    <a:pt x="54" y="76"/>
                  </a:lnTo>
                  <a:lnTo>
                    <a:pt x="56" y="78"/>
                  </a:lnTo>
                  <a:lnTo>
                    <a:pt x="62" y="78"/>
                  </a:lnTo>
                  <a:lnTo>
                    <a:pt x="62" y="84"/>
                  </a:lnTo>
                  <a:lnTo>
                    <a:pt x="66" y="90"/>
                  </a:lnTo>
                  <a:lnTo>
                    <a:pt x="70" y="94"/>
                  </a:lnTo>
                  <a:lnTo>
                    <a:pt x="74" y="94"/>
                  </a:lnTo>
                  <a:lnTo>
                    <a:pt x="78" y="106"/>
                  </a:lnTo>
                  <a:lnTo>
                    <a:pt x="82" y="112"/>
                  </a:lnTo>
                  <a:lnTo>
                    <a:pt x="86" y="118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4" y="124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92" y="140"/>
                  </a:lnTo>
                  <a:lnTo>
                    <a:pt x="98" y="150"/>
                  </a:lnTo>
                  <a:lnTo>
                    <a:pt x="112" y="164"/>
                  </a:lnTo>
                  <a:lnTo>
                    <a:pt x="120" y="172"/>
                  </a:lnTo>
                  <a:lnTo>
                    <a:pt x="126" y="180"/>
                  </a:lnTo>
                  <a:lnTo>
                    <a:pt x="132" y="190"/>
                  </a:lnTo>
                  <a:lnTo>
                    <a:pt x="140" y="200"/>
                  </a:lnTo>
                  <a:lnTo>
                    <a:pt x="140" y="216"/>
                  </a:lnTo>
                  <a:lnTo>
                    <a:pt x="142" y="220"/>
                  </a:lnTo>
                  <a:lnTo>
                    <a:pt x="142" y="224"/>
                  </a:lnTo>
                  <a:lnTo>
                    <a:pt x="142" y="230"/>
                  </a:lnTo>
                  <a:lnTo>
                    <a:pt x="140" y="234"/>
                  </a:lnTo>
                  <a:lnTo>
                    <a:pt x="138" y="234"/>
                  </a:lnTo>
                  <a:lnTo>
                    <a:pt x="138" y="236"/>
                  </a:lnTo>
                  <a:lnTo>
                    <a:pt x="138" y="242"/>
                  </a:lnTo>
                  <a:lnTo>
                    <a:pt x="134" y="242"/>
                  </a:lnTo>
                  <a:lnTo>
                    <a:pt x="134" y="248"/>
                  </a:lnTo>
                  <a:lnTo>
                    <a:pt x="136" y="254"/>
                  </a:lnTo>
                  <a:lnTo>
                    <a:pt x="140" y="260"/>
                  </a:lnTo>
                  <a:lnTo>
                    <a:pt x="148" y="268"/>
                  </a:lnTo>
                  <a:lnTo>
                    <a:pt x="158" y="274"/>
                  </a:lnTo>
                  <a:lnTo>
                    <a:pt x="162" y="280"/>
                  </a:lnTo>
                  <a:lnTo>
                    <a:pt x="166" y="284"/>
                  </a:lnTo>
                  <a:lnTo>
                    <a:pt x="170" y="288"/>
                  </a:lnTo>
                  <a:lnTo>
                    <a:pt x="178" y="288"/>
                  </a:lnTo>
                  <a:lnTo>
                    <a:pt x="186" y="290"/>
                  </a:lnTo>
                  <a:lnTo>
                    <a:pt x="192" y="294"/>
                  </a:lnTo>
                  <a:lnTo>
                    <a:pt x="204" y="304"/>
                  </a:lnTo>
                  <a:lnTo>
                    <a:pt x="212" y="310"/>
                  </a:lnTo>
                  <a:lnTo>
                    <a:pt x="220" y="314"/>
                  </a:lnTo>
                  <a:lnTo>
                    <a:pt x="234" y="320"/>
                  </a:lnTo>
                  <a:lnTo>
                    <a:pt x="250" y="328"/>
                  </a:lnTo>
                  <a:lnTo>
                    <a:pt x="264" y="334"/>
                  </a:lnTo>
                  <a:lnTo>
                    <a:pt x="272" y="336"/>
                  </a:lnTo>
                  <a:lnTo>
                    <a:pt x="280" y="336"/>
                  </a:lnTo>
                  <a:lnTo>
                    <a:pt x="286" y="336"/>
                  </a:lnTo>
                  <a:lnTo>
                    <a:pt x="294" y="330"/>
                  </a:lnTo>
                  <a:lnTo>
                    <a:pt x="300" y="326"/>
                  </a:lnTo>
                  <a:lnTo>
                    <a:pt x="306" y="324"/>
                  </a:lnTo>
                  <a:lnTo>
                    <a:pt x="312" y="326"/>
                  </a:lnTo>
                  <a:lnTo>
                    <a:pt x="318" y="328"/>
                  </a:lnTo>
                  <a:lnTo>
                    <a:pt x="328" y="334"/>
                  </a:lnTo>
                  <a:lnTo>
                    <a:pt x="336" y="342"/>
                  </a:lnTo>
                  <a:lnTo>
                    <a:pt x="342" y="350"/>
                  </a:lnTo>
                  <a:lnTo>
                    <a:pt x="348" y="360"/>
                  </a:lnTo>
                  <a:lnTo>
                    <a:pt x="352" y="346"/>
                  </a:lnTo>
                  <a:lnTo>
                    <a:pt x="354" y="338"/>
                  </a:lnTo>
                  <a:lnTo>
                    <a:pt x="358" y="334"/>
                  </a:lnTo>
                  <a:lnTo>
                    <a:pt x="380" y="334"/>
                  </a:lnTo>
                  <a:lnTo>
                    <a:pt x="380" y="328"/>
                  </a:lnTo>
                  <a:lnTo>
                    <a:pt x="378" y="322"/>
                  </a:lnTo>
                  <a:lnTo>
                    <a:pt x="374" y="320"/>
                  </a:lnTo>
                  <a:lnTo>
                    <a:pt x="372" y="316"/>
                  </a:lnTo>
                  <a:lnTo>
                    <a:pt x="370" y="312"/>
                  </a:lnTo>
                  <a:lnTo>
                    <a:pt x="374" y="304"/>
                  </a:lnTo>
                  <a:lnTo>
                    <a:pt x="378" y="300"/>
                  </a:lnTo>
                  <a:lnTo>
                    <a:pt x="382" y="298"/>
                  </a:lnTo>
                  <a:lnTo>
                    <a:pt x="408" y="298"/>
                  </a:lnTo>
                  <a:lnTo>
                    <a:pt x="412" y="298"/>
                  </a:lnTo>
                  <a:lnTo>
                    <a:pt x="414" y="296"/>
                  </a:lnTo>
                  <a:lnTo>
                    <a:pt x="416" y="292"/>
                  </a:lnTo>
                  <a:lnTo>
                    <a:pt x="418" y="288"/>
                  </a:lnTo>
                  <a:lnTo>
                    <a:pt x="420" y="286"/>
                  </a:lnTo>
                  <a:lnTo>
                    <a:pt x="424" y="286"/>
                  </a:lnTo>
                  <a:lnTo>
                    <a:pt x="426" y="286"/>
                  </a:lnTo>
                  <a:lnTo>
                    <a:pt x="428" y="288"/>
                  </a:lnTo>
                  <a:lnTo>
                    <a:pt x="428" y="292"/>
                  </a:lnTo>
                  <a:lnTo>
                    <a:pt x="430" y="29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8" name="Freeform 247"/>
            <p:cNvSpPr>
              <a:spLocks noChangeAspect="1"/>
            </p:cNvSpPr>
            <p:nvPr/>
          </p:nvSpPr>
          <p:spPr bwMode="auto">
            <a:xfrm>
              <a:off x="1297" y="2142"/>
              <a:ext cx="64" cy="44"/>
            </a:xfrm>
            <a:custGeom>
              <a:avLst/>
              <a:gdLst>
                <a:gd name="T0" fmla="*/ 0 w 62"/>
                <a:gd name="T1" fmla="*/ 407 h 40"/>
                <a:gd name="T2" fmla="*/ 0 w 62"/>
                <a:gd name="T3" fmla="*/ 336 h 40"/>
                <a:gd name="T4" fmla="*/ 2 w 62"/>
                <a:gd name="T5" fmla="*/ 216 h 40"/>
                <a:gd name="T6" fmla="*/ 2 w 62"/>
                <a:gd name="T7" fmla="*/ 76 h 40"/>
                <a:gd name="T8" fmla="*/ 4 w 62"/>
                <a:gd name="T9" fmla="*/ 4 h 40"/>
                <a:gd name="T10" fmla="*/ 4 w 62"/>
                <a:gd name="T11" fmla="*/ 0 h 40"/>
                <a:gd name="T12" fmla="*/ 42 w 62"/>
                <a:gd name="T13" fmla="*/ 2 h 40"/>
                <a:gd name="T14" fmla="*/ 61 w 62"/>
                <a:gd name="T15" fmla="*/ 2 h 40"/>
                <a:gd name="T16" fmla="*/ 61 w 62"/>
                <a:gd name="T17" fmla="*/ 4 h 40"/>
                <a:gd name="T18" fmla="*/ 65 w 62"/>
                <a:gd name="T19" fmla="*/ 4 h 40"/>
                <a:gd name="T20" fmla="*/ 77 w 62"/>
                <a:gd name="T21" fmla="*/ 4 h 40"/>
                <a:gd name="T22" fmla="*/ 82 w 62"/>
                <a:gd name="T23" fmla="*/ 4 h 40"/>
                <a:gd name="T24" fmla="*/ 88 w 62"/>
                <a:gd name="T25" fmla="*/ 76 h 40"/>
                <a:gd name="T26" fmla="*/ 94 w 62"/>
                <a:gd name="T27" fmla="*/ 111 h 40"/>
                <a:gd name="T28" fmla="*/ 100 w 62"/>
                <a:gd name="T29" fmla="*/ 111 h 40"/>
                <a:gd name="T30" fmla="*/ 100 w 62"/>
                <a:gd name="T31" fmla="*/ 134 h 40"/>
                <a:gd name="T32" fmla="*/ 106 w 62"/>
                <a:gd name="T33" fmla="*/ 162 h 40"/>
                <a:gd name="T34" fmla="*/ 119 w 62"/>
                <a:gd name="T35" fmla="*/ 196 h 40"/>
                <a:gd name="T36" fmla="*/ 127 w 62"/>
                <a:gd name="T37" fmla="*/ 216 h 40"/>
                <a:gd name="T38" fmla="*/ 131 w 62"/>
                <a:gd name="T39" fmla="*/ 238 h 40"/>
                <a:gd name="T40" fmla="*/ 139 w 62"/>
                <a:gd name="T41" fmla="*/ 336 h 40"/>
                <a:gd name="T42" fmla="*/ 127 w 62"/>
                <a:gd name="T43" fmla="*/ 351 h 40"/>
                <a:gd name="T44" fmla="*/ 123 w 62"/>
                <a:gd name="T45" fmla="*/ 407 h 40"/>
                <a:gd name="T46" fmla="*/ 119 w 62"/>
                <a:gd name="T47" fmla="*/ 384 h 40"/>
                <a:gd name="T48" fmla="*/ 115 w 62"/>
                <a:gd name="T49" fmla="*/ 351 h 40"/>
                <a:gd name="T50" fmla="*/ 69 w 62"/>
                <a:gd name="T51" fmla="*/ 351 h 40"/>
                <a:gd name="T52" fmla="*/ 65 w 62"/>
                <a:gd name="T53" fmla="*/ 384 h 40"/>
                <a:gd name="T54" fmla="*/ 61 w 62"/>
                <a:gd name="T55" fmla="*/ 384 h 40"/>
                <a:gd name="T56" fmla="*/ 46 w 62"/>
                <a:gd name="T57" fmla="*/ 384 h 40"/>
                <a:gd name="T58" fmla="*/ 14 w 62"/>
                <a:gd name="T59" fmla="*/ 384 h 40"/>
                <a:gd name="T60" fmla="*/ 12 w 62"/>
                <a:gd name="T61" fmla="*/ 425 h 40"/>
                <a:gd name="T62" fmla="*/ 8 w 62"/>
                <a:gd name="T63" fmla="*/ 456 h 40"/>
                <a:gd name="T64" fmla="*/ 2 w 62"/>
                <a:gd name="T65" fmla="*/ 467 h 40"/>
                <a:gd name="T66" fmla="*/ 2 w 62"/>
                <a:gd name="T67" fmla="*/ 456 h 40"/>
                <a:gd name="T68" fmla="*/ 2 w 62"/>
                <a:gd name="T69" fmla="*/ 425 h 40"/>
                <a:gd name="T70" fmla="*/ 0 w 62"/>
                <a:gd name="T71" fmla="*/ 407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2"/>
                <a:gd name="T109" fmla="*/ 0 h 40"/>
                <a:gd name="T110" fmla="*/ 62 w 6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2" h="40">
                  <a:moveTo>
                    <a:pt x="0" y="34"/>
                  </a:moveTo>
                  <a:lnTo>
                    <a:pt x="0" y="28"/>
                  </a:lnTo>
                  <a:lnTo>
                    <a:pt x="2" y="1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1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52" y="16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2" y="28"/>
                  </a:lnTo>
                  <a:lnTo>
                    <a:pt x="56" y="30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50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0" y="32"/>
                  </a:lnTo>
                  <a:lnTo>
                    <a:pt x="14" y="32"/>
                  </a:lnTo>
                  <a:lnTo>
                    <a:pt x="12" y="36"/>
                  </a:lnTo>
                  <a:lnTo>
                    <a:pt x="8" y="38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299" name="Freeform 248"/>
            <p:cNvSpPr>
              <a:spLocks noChangeAspect="1"/>
            </p:cNvSpPr>
            <p:nvPr/>
          </p:nvSpPr>
          <p:spPr bwMode="auto">
            <a:xfrm>
              <a:off x="1188" y="2170"/>
              <a:ext cx="36" cy="17"/>
            </a:xfrm>
            <a:custGeom>
              <a:avLst/>
              <a:gdLst>
                <a:gd name="T0" fmla="*/ 0 w 34"/>
                <a:gd name="T1" fmla="*/ 44 h 16"/>
                <a:gd name="T2" fmla="*/ 0 w 34"/>
                <a:gd name="T3" fmla="*/ 4 h 16"/>
                <a:gd name="T4" fmla="*/ 2 w 34"/>
                <a:gd name="T5" fmla="*/ 2 h 16"/>
                <a:gd name="T6" fmla="*/ 8 w 34"/>
                <a:gd name="T7" fmla="*/ 0 h 16"/>
                <a:gd name="T8" fmla="*/ 59 w 34"/>
                <a:gd name="T9" fmla="*/ 0 h 16"/>
                <a:gd name="T10" fmla="*/ 93 w 34"/>
                <a:gd name="T11" fmla="*/ 4 h 16"/>
                <a:gd name="T12" fmla="*/ 146 w 34"/>
                <a:gd name="T13" fmla="*/ 56 h 16"/>
                <a:gd name="T14" fmla="*/ 123 w 34"/>
                <a:gd name="T15" fmla="*/ 63 h 16"/>
                <a:gd name="T16" fmla="*/ 93 w 34"/>
                <a:gd name="T17" fmla="*/ 71 h 16"/>
                <a:gd name="T18" fmla="*/ 47 w 34"/>
                <a:gd name="T19" fmla="*/ 63 h 16"/>
                <a:gd name="T20" fmla="*/ 4 w 34"/>
                <a:gd name="T21" fmla="*/ 50 h 16"/>
                <a:gd name="T22" fmla="*/ 0 w 34"/>
                <a:gd name="T23" fmla="*/ 6 h 16"/>
                <a:gd name="T24" fmla="*/ 0 w 34"/>
                <a:gd name="T25" fmla="*/ 44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6"/>
                <a:gd name="T41" fmla="*/ 34 w 34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6">
                  <a:moveTo>
                    <a:pt x="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34" y="12"/>
                  </a:lnTo>
                  <a:lnTo>
                    <a:pt x="28" y="14"/>
                  </a:lnTo>
                  <a:lnTo>
                    <a:pt x="22" y="16"/>
                  </a:lnTo>
                  <a:lnTo>
                    <a:pt x="10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0" name="Freeform 249"/>
            <p:cNvSpPr>
              <a:spLocks noChangeAspect="1"/>
            </p:cNvSpPr>
            <p:nvPr/>
          </p:nvSpPr>
          <p:spPr bwMode="auto">
            <a:xfrm>
              <a:off x="1254" y="2139"/>
              <a:ext cx="107" cy="47"/>
            </a:xfrm>
            <a:custGeom>
              <a:avLst/>
              <a:gdLst>
                <a:gd name="T0" fmla="*/ 88 w 104"/>
                <a:gd name="T1" fmla="*/ 780 h 42"/>
                <a:gd name="T2" fmla="*/ 88 w 104"/>
                <a:gd name="T3" fmla="*/ 737 h 42"/>
                <a:gd name="T4" fmla="*/ 88 w 104"/>
                <a:gd name="T5" fmla="*/ 659 h 42"/>
                <a:gd name="T6" fmla="*/ 14 w 104"/>
                <a:gd name="T7" fmla="*/ 659 h 42"/>
                <a:gd name="T8" fmla="*/ 4 w 104"/>
                <a:gd name="T9" fmla="*/ 640 h 42"/>
                <a:gd name="T10" fmla="*/ 2 w 104"/>
                <a:gd name="T11" fmla="*/ 589 h 42"/>
                <a:gd name="T12" fmla="*/ 0 w 104"/>
                <a:gd name="T13" fmla="*/ 516 h 42"/>
                <a:gd name="T14" fmla="*/ 14 w 104"/>
                <a:gd name="T15" fmla="*/ 457 h 42"/>
                <a:gd name="T16" fmla="*/ 46 w 104"/>
                <a:gd name="T17" fmla="*/ 470 h 42"/>
                <a:gd name="T18" fmla="*/ 52 w 104"/>
                <a:gd name="T19" fmla="*/ 516 h 42"/>
                <a:gd name="T20" fmla="*/ 60 w 104"/>
                <a:gd name="T21" fmla="*/ 470 h 42"/>
                <a:gd name="T22" fmla="*/ 64 w 104"/>
                <a:gd name="T23" fmla="*/ 412 h 42"/>
                <a:gd name="T24" fmla="*/ 60 w 104"/>
                <a:gd name="T25" fmla="*/ 368 h 42"/>
                <a:gd name="T26" fmla="*/ 60 w 104"/>
                <a:gd name="T27" fmla="*/ 294 h 42"/>
                <a:gd name="T28" fmla="*/ 60 w 104"/>
                <a:gd name="T29" fmla="*/ 185 h 42"/>
                <a:gd name="T30" fmla="*/ 50 w 104"/>
                <a:gd name="T31" fmla="*/ 147 h 42"/>
                <a:gd name="T32" fmla="*/ 48 w 104"/>
                <a:gd name="T33" fmla="*/ 117 h 42"/>
                <a:gd name="T34" fmla="*/ 48 w 104"/>
                <a:gd name="T35" fmla="*/ 2 h 42"/>
                <a:gd name="T36" fmla="*/ 52 w 104"/>
                <a:gd name="T37" fmla="*/ 2 h 42"/>
                <a:gd name="T38" fmla="*/ 60 w 104"/>
                <a:gd name="T39" fmla="*/ 0 h 42"/>
                <a:gd name="T40" fmla="*/ 106 w 104"/>
                <a:gd name="T41" fmla="*/ 2 h 42"/>
                <a:gd name="T42" fmla="*/ 144 w 104"/>
                <a:gd name="T43" fmla="*/ 4 h 42"/>
                <a:gd name="T44" fmla="*/ 144 w 104"/>
                <a:gd name="T45" fmla="*/ 117 h 42"/>
                <a:gd name="T46" fmla="*/ 148 w 104"/>
                <a:gd name="T47" fmla="*/ 117 h 42"/>
                <a:gd name="T48" fmla="*/ 161 w 104"/>
                <a:gd name="T49" fmla="*/ 117 h 42"/>
                <a:gd name="T50" fmla="*/ 166 w 104"/>
                <a:gd name="T51" fmla="*/ 117 h 42"/>
                <a:gd name="T52" fmla="*/ 171 w 104"/>
                <a:gd name="T53" fmla="*/ 147 h 42"/>
                <a:gd name="T54" fmla="*/ 176 w 104"/>
                <a:gd name="T55" fmla="*/ 232 h 42"/>
                <a:gd name="T56" fmla="*/ 181 w 104"/>
                <a:gd name="T57" fmla="*/ 232 h 42"/>
                <a:gd name="T58" fmla="*/ 181 w 104"/>
                <a:gd name="T59" fmla="*/ 263 h 42"/>
                <a:gd name="T60" fmla="*/ 186 w 104"/>
                <a:gd name="T61" fmla="*/ 294 h 42"/>
                <a:gd name="T62" fmla="*/ 197 w 104"/>
                <a:gd name="T63" fmla="*/ 329 h 42"/>
                <a:gd name="T64" fmla="*/ 205 w 104"/>
                <a:gd name="T65" fmla="*/ 368 h 42"/>
                <a:gd name="T66" fmla="*/ 209 w 104"/>
                <a:gd name="T67" fmla="*/ 412 h 42"/>
                <a:gd name="T68" fmla="*/ 217 w 104"/>
                <a:gd name="T69" fmla="*/ 572 h 42"/>
                <a:gd name="T70" fmla="*/ 205 w 104"/>
                <a:gd name="T71" fmla="*/ 589 h 42"/>
                <a:gd name="T72" fmla="*/ 200 w 104"/>
                <a:gd name="T73" fmla="*/ 659 h 42"/>
                <a:gd name="T74" fmla="*/ 197 w 104"/>
                <a:gd name="T75" fmla="*/ 640 h 42"/>
                <a:gd name="T76" fmla="*/ 193 w 104"/>
                <a:gd name="T77" fmla="*/ 589 h 42"/>
                <a:gd name="T78" fmla="*/ 152 w 104"/>
                <a:gd name="T79" fmla="*/ 589 h 42"/>
                <a:gd name="T80" fmla="*/ 148 w 104"/>
                <a:gd name="T81" fmla="*/ 640 h 42"/>
                <a:gd name="T82" fmla="*/ 144 w 104"/>
                <a:gd name="T83" fmla="*/ 640 h 42"/>
                <a:gd name="T84" fmla="*/ 128 w 104"/>
                <a:gd name="T85" fmla="*/ 640 h 42"/>
                <a:gd name="T86" fmla="*/ 118 w 104"/>
                <a:gd name="T87" fmla="*/ 640 h 42"/>
                <a:gd name="T88" fmla="*/ 115 w 104"/>
                <a:gd name="T89" fmla="*/ 716 h 42"/>
                <a:gd name="T90" fmla="*/ 106 w 104"/>
                <a:gd name="T91" fmla="*/ 737 h 42"/>
                <a:gd name="T92" fmla="*/ 88 w 104"/>
                <a:gd name="T93" fmla="*/ 780 h 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4"/>
                <a:gd name="T142" fmla="*/ 0 h 42"/>
                <a:gd name="T143" fmla="*/ 104 w 104"/>
                <a:gd name="T144" fmla="*/ 42 h 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4" h="42">
                  <a:moveTo>
                    <a:pt x="44" y="42"/>
                  </a:moveTo>
                  <a:lnTo>
                    <a:pt x="44" y="40"/>
                  </a:ln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5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6" y="14"/>
                  </a:lnTo>
                  <a:lnTo>
                    <a:pt x="88" y="16"/>
                  </a:lnTo>
                  <a:lnTo>
                    <a:pt x="94" y="18"/>
                  </a:lnTo>
                  <a:lnTo>
                    <a:pt x="98" y="20"/>
                  </a:lnTo>
                  <a:lnTo>
                    <a:pt x="100" y="22"/>
                  </a:lnTo>
                  <a:lnTo>
                    <a:pt x="104" y="30"/>
                  </a:lnTo>
                  <a:lnTo>
                    <a:pt x="98" y="32"/>
                  </a:lnTo>
                  <a:lnTo>
                    <a:pt x="96" y="36"/>
                  </a:lnTo>
                  <a:lnTo>
                    <a:pt x="94" y="34"/>
                  </a:lnTo>
                  <a:lnTo>
                    <a:pt x="92" y="32"/>
                  </a:lnTo>
                  <a:lnTo>
                    <a:pt x="74" y="32"/>
                  </a:lnTo>
                  <a:lnTo>
                    <a:pt x="72" y="34"/>
                  </a:lnTo>
                  <a:lnTo>
                    <a:pt x="70" y="34"/>
                  </a:lnTo>
                  <a:lnTo>
                    <a:pt x="62" y="34"/>
                  </a:lnTo>
                  <a:lnTo>
                    <a:pt x="56" y="34"/>
                  </a:lnTo>
                  <a:lnTo>
                    <a:pt x="54" y="38"/>
                  </a:lnTo>
                  <a:lnTo>
                    <a:pt x="50" y="40"/>
                  </a:lnTo>
                  <a:lnTo>
                    <a:pt x="44" y="4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1" name="Freeform 250"/>
            <p:cNvSpPr>
              <a:spLocks noChangeAspect="1"/>
            </p:cNvSpPr>
            <p:nvPr/>
          </p:nvSpPr>
          <p:spPr bwMode="auto">
            <a:xfrm>
              <a:off x="1376" y="2170"/>
              <a:ext cx="29" cy="13"/>
            </a:xfrm>
            <a:custGeom>
              <a:avLst/>
              <a:gdLst>
                <a:gd name="T0" fmla="*/ 10 w 28"/>
                <a:gd name="T1" fmla="*/ 2 h 12"/>
                <a:gd name="T2" fmla="*/ 58 w 28"/>
                <a:gd name="T3" fmla="*/ 0 h 12"/>
                <a:gd name="T4" fmla="*/ 62 w 28"/>
                <a:gd name="T5" fmla="*/ 2 h 12"/>
                <a:gd name="T6" fmla="*/ 66 w 28"/>
                <a:gd name="T7" fmla="*/ 56 h 12"/>
                <a:gd name="T8" fmla="*/ 62 w 28"/>
                <a:gd name="T9" fmla="*/ 66 h 12"/>
                <a:gd name="T10" fmla="*/ 54 w 28"/>
                <a:gd name="T11" fmla="*/ 78 h 12"/>
                <a:gd name="T12" fmla="*/ 12 w 28"/>
                <a:gd name="T13" fmla="*/ 92 h 12"/>
                <a:gd name="T14" fmla="*/ 4 w 28"/>
                <a:gd name="T15" fmla="*/ 78 h 12"/>
                <a:gd name="T16" fmla="*/ 0 w 28"/>
                <a:gd name="T17" fmla="*/ 66 h 12"/>
                <a:gd name="T18" fmla="*/ 0 w 28"/>
                <a:gd name="T19" fmla="*/ 2 h 12"/>
                <a:gd name="T20" fmla="*/ 10 w 28"/>
                <a:gd name="T21" fmla="*/ 2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12"/>
                <a:gd name="T35" fmla="*/ 28 w 28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12">
                  <a:moveTo>
                    <a:pt x="10" y="2"/>
                  </a:moveTo>
                  <a:lnTo>
                    <a:pt x="24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2" y="10"/>
                  </a:lnTo>
                  <a:lnTo>
                    <a:pt x="12" y="12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2" name="Freeform 251"/>
            <p:cNvSpPr>
              <a:spLocks noChangeAspect="1"/>
            </p:cNvSpPr>
            <p:nvPr/>
          </p:nvSpPr>
          <p:spPr bwMode="auto">
            <a:xfrm>
              <a:off x="1254" y="2139"/>
              <a:ext cx="47" cy="42"/>
            </a:xfrm>
            <a:custGeom>
              <a:avLst/>
              <a:gdLst>
                <a:gd name="T0" fmla="*/ 71 w 46"/>
                <a:gd name="T1" fmla="*/ 513 h 38"/>
                <a:gd name="T2" fmla="*/ 71 w 46"/>
                <a:gd name="T3" fmla="*/ 486 h 38"/>
                <a:gd name="T4" fmla="*/ 14 w 46"/>
                <a:gd name="T5" fmla="*/ 486 h 38"/>
                <a:gd name="T6" fmla="*/ 4 w 46"/>
                <a:gd name="T7" fmla="*/ 464 h 38"/>
                <a:gd name="T8" fmla="*/ 2 w 46"/>
                <a:gd name="T9" fmla="*/ 437 h 38"/>
                <a:gd name="T10" fmla="*/ 0 w 46"/>
                <a:gd name="T11" fmla="*/ 380 h 38"/>
                <a:gd name="T12" fmla="*/ 14 w 46"/>
                <a:gd name="T13" fmla="*/ 326 h 38"/>
                <a:gd name="T14" fmla="*/ 20 w 46"/>
                <a:gd name="T15" fmla="*/ 357 h 38"/>
                <a:gd name="T16" fmla="*/ 52 w 46"/>
                <a:gd name="T17" fmla="*/ 380 h 38"/>
                <a:gd name="T18" fmla="*/ 56 w 46"/>
                <a:gd name="T19" fmla="*/ 357 h 38"/>
                <a:gd name="T20" fmla="*/ 58 w 46"/>
                <a:gd name="T21" fmla="*/ 295 h 38"/>
                <a:gd name="T22" fmla="*/ 56 w 46"/>
                <a:gd name="T23" fmla="*/ 267 h 38"/>
                <a:gd name="T24" fmla="*/ 56 w 46"/>
                <a:gd name="T25" fmla="*/ 219 h 38"/>
                <a:gd name="T26" fmla="*/ 56 w 46"/>
                <a:gd name="T27" fmla="*/ 126 h 38"/>
                <a:gd name="T28" fmla="*/ 50 w 46"/>
                <a:gd name="T29" fmla="*/ 103 h 38"/>
                <a:gd name="T30" fmla="*/ 22 w 46"/>
                <a:gd name="T31" fmla="*/ 84 h 38"/>
                <a:gd name="T32" fmla="*/ 22 w 46"/>
                <a:gd name="T33" fmla="*/ 2 h 38"/>
                <a:gd name="T34" fmla="*/ 52 w 46"/>
                <a:gd name="T35" fmla="*/ 2 h 38"/>
                <a:gd name="T36" fmla="*/ 56 w 46"/>
                <a:gd name="T37" fmla="*/ 0 h 38"/>
                <a:gd name="T38" fmla="*/ 75 w 46"/>
                <a:gd name="T39" fmla="*/ 2 h 38"/>
                <a:gd name="T40" fmla="*/ 75 w 46"/>
                <a:gd name="T41" fmla="*/ 84 h 38"/>
                <a:gd name="T42" fmla="*/ 71 w 46"/>
                <a:gd name="T43" fmla="*/ 103 h 38"/>
                <a:gd name="T44" fmla="*/ 71 w 46"/>
                <a:gd name="T45" fmla="*/ 267 h 38"/>
                <a:gd name="T46" fmla="*/ 68 w 46"/>
                <a:gd name="T47" fmla="*/ 398 h 38"/>
                <a:gd name="T48" fmla="*/ 68 w 46"/>
                <a:gd name="T49" fmla="*/ 486 h 38"/>
                <a:gd name="T50" fmla="*/ 71 w 46"/>
                <a:gd name="T51" fmla="*/ 513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6"/>
                <a:gd name="T79" fmla="*/ 0 h 38"/>
                <a:gd name="T80" fmla="*/ 46 w 46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6" h="38">
                  <a:moveTo>
                    <a:pt x="44" y="38"/>
                  </a:moveTo>
                  <a:lnTo>
                    <a:pt x="44" y="36"/>
                  </a:lnTo>
                  <a:lnTo>
                    <a:pt x="1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0" y="26"/>
                  </a:lnTo>
                  <a:lnTo>
                    <a:pt x="26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46" y="2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20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4" y="3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3" name="Freeform 252"/>
            <p:cNvSpPr>
              <a:spLocks noChangeAspect="1"/>
            </p:cNvSpPr>
            <p:nvPr/>
          </p:nvSpPr>
          <p:spPr bwMode="auto">
            <a:xfrm>
              <a:off x="1461" y="2333"/>
              <a:ext cx="14" cy="15"/>
            </a:xfrm>
            <a:custGeom>
              <a:avLst/>
              <a:gdLst>
                <a:gd name="T0" fmla="*/ 10 w 14"/>
                <a:gd name="T1" fmla="*/ 81 h 14"/>
                <a:gd name="T2" fmla="*/ 12 w 14"/>
                <a:gd name="T3" fmla="*/ 62 h 14"/>
                <a:gd name="T4" fmla="*/ 14 w 14"/>
                <a:gd name="T5" fmla="*/ 54 h 14"/>
                <a:gd name="T6" fmla="*/ 14 w 14"/>
                <a:gd name="T7" fmla="*/ 4 h 14"/>
                <a:gd name="T8" fmla="*/ 12 w 14"/>
                <a:gd name="T9" fmla="*/ 2 h 14"/>
                <a:gd name="T10" fmla="*/ 8 w 14"/>
                <a:gd name="T11" fmla="*/ 0 h 14"/>
                <a:gd name="T12" fmla="*/ 0 w 14"/>
                <a:gd name="T13" fmla="*/ 71 h 14"/>
                <a:gd name="T14" fmla="*/ 10 w 14"/>
                <a:gd name="T15" fmla="*/ 81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4"/>
                <a:gd name="T26" fmla="*/ 14 w 1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4">
                  <a:moveTo>
                    <a:pt x="10" y="14"/>
                  </a:moveTo>
                  <a:lnTo>
                    <a:pt x="12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0" y="12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4" name="Freeform 253"/>
            <p:cNvSpPr>
              <a:spLocks noChangeAspect="1"/>
            </p:cNvSpPr>
            <p:nvPr/>
          </p:nvSpPr>
          <p:spPr bwMode="auto">
            <a:xfrm>
              <a:off x="1203" y="2033"/>
              <a:ext cx="10" cy="16"/>
            </a:xfrm>
            <a:custGeom>
              <a:avLst/>
              <a:gdLst>
                <a:gd name="T0" fmla="*/ 10 w 10"/>
                <a:gd name="T1" fmla="*/ 243 h 14"/>
                <a:gd name="T2" fmla="*/ 8 w 10"/>
                <a:gd name="T3" fmla="*/ 394 h 14"/>
                <a:gd name="T4" fmla="*/ 4 w 10"/>
                <a:gd name="T5" fmla="*/ 450 h 14"/>
                <a:gd name="T6" fmla="*/ 2 w 10"/>
                <a:gd name="T7" fmla="*/ 394 h 14"/>
                <a:gd name="T8" fmla="*/ 0 w 10"/>
                <a:gd name="T9" fmla="*/ 243 h 14"/>
                <a:gd name="T10" fmla="*/ 2 w 10"/>
                <a:gd name="T11" fmla="*/ 143 h 14"/>
                <a:gd name="T12" fmla="*/ 4 w 10"/>
                <a:gd name="T13" fmla="*/ 0 h 14"/>
                <a:gd name="T14" fmla="*/ 8 w 10"/>
                <a:gd name="T15" fmla="*/ 2 h 14"/>
                <a:gd name="T16" fmla="*/ 10 w 10"/>
                <a:gd name="T17" fmla="*/ 24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4"/>
                <a:gd name="T29" fmla="*/ 10 w 10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4">
                  <a:moveTo>
                    <a:pt x="10" y="8"/>
                  </a:moveTo>
                  <a:lnTo>
                    <a:pt x="8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0"/>
                  </a:lnTo>
                  <a:lnTo>
                    <a:pt x="8" y="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5" name="Freeform 254"/>
            <p:cNvSpPr>
              <a:spLocks noChangeAspect="1"/>
            </p:cNvSpPr>
            <p:nvPr/>
          </p:nvSpPr>
          <p:spPr bwMode="auto">
            <a:xfrm>
              <a:off x="1119" y="2539"/>
              <a:ext cx="97" cy="135"/>
            </a:xfrm>
            <a:custGeom>
              <a:avLst/>
              <a:gdLst>
                <a:gd name="T0" fmla="*/ 12 w 94"/>
                <a:gd name="T1" fmla="*/ 805 h 124"/>
                <a:gd name="T2" fmla="*/ 10 w 94"/>
                <a:gd name="T3" fmla="*/ 861 h 124"/>
                <a:gd name="T4" fmla="*/ 12 w 94"/>
                <a:gd name="T5" fmla="*/ 876 h 124"/>
                <a:gd name="T6" fmla="*/ 12 w 94"/>
                <a:gd name="T7" fmla="*/ 937 h 124"/>
                <a:gd name="T8" fmla="*/ 10 w 94"/>
                <a:gd name="T9" fmla="*/ 960 h 124"/>
                <a:gd name="T10" fmla="*/ 8 w 94"/>
                <a:gd name="T11" fmla="*/ 1007 h 124"/>
                <a:gd name="T12" fmla="*/ 46 w 94"/>
                <a:gd name="T13" fmla="*/ 1064 h 124"/>
                <a:gd name="T14" fmla="*/ 69 w 94"/>
                <a:gd name="T15" fmla="*/ 1131 h 124"/>
                <a:gd name="T16" fmla="*/ 77 w 94"/>
                <a:gd name="T17" fmla="*/ 1115 h 124"/>
                <a:gd name="T18" fmla="*/ 82 w 94"/>
                <a:gd name="T19" fmla="*/ 1064 h 124"/>
                <a:gd name="T20" fmla="*/ 100 w 94"/>
                <a:gd name="T21" fmla="*/ 960 h 124"/>
                <a:gd name="T22" fmla="*/ 114 w 94"/>
                <a:gd name="T23" fmla="*/ 849 h 124"/>
                <a:gd name="T24" fmla="*/ 122 w 94"/>
                <a:gd name="T25" fmla="*/ 805 h 124"/>
                <a:gd name="T26" fmla="*/ 134 w 94"/>
                <a:gd name="T27" fmla="*/ 757 h 124"/>
                <a:gd name="T28" fmla="*/ 162 w 94"/>
                <a:gd name="T29" fmla="*/ 687 h 124"/>
                <a:gd name="T30" fmla="*/ 191 w 94"/>
                <a:gd name="T31" fmla="*/ 624 h 124"/>
                <a:gd name="T32" fmla="*/ 203 w 94"/>
                <a:gd name="T33" fmla="*/ 511 h 124"/>
                <a:gd name="T34" fmla="*/ 207 w 94"/>
                <a:gd name="T35" fmla="*/ 450 h 124"/>
                <a:gd name="T36" fmla="*/ 207 w 94"/>
                <a:gd name="T37" fmla="*/ 379 h 124"/>
                <a:gd name="T38" fmla="*/ 211 w 94"/>
                <a:gd name="T39" fmla="*/ 375 h 124"/>
                <a:gd name="T40" fmla="*/ 207 w 94"/>
                <a:gd name="T41" fmla="*/ 292 h 124"/>
                <a:gd name="T42" fmla="*/ 203 w 94"/>
                <a:gd name="T43" fmla="*/ 248 h 124"/>
                <a:gd name="T44" fmla="*/ 207 w 94"/>
                <a:gd name="T45" fmla="*/ 228 h 124"/>
                <a:gd name="T46" fmla="*/ 172 w 94"/>
                <a:gd name="T47" fmla="*/ 192 h 124"/>
                <a:gd name="T48" fmla="*/ 134 w 94"/>
                <a:gd name="T49" fmla="*/ 148 h 124"/>
                <a:gd name="T50" fmla="*/ 106 w 94"/>
                <a:gd name="T51" fmla="*/ 75 h 124"/>
                <a:gd name="T52" fmla="*/ 77 w 94"/>
                <a:gd name="T53" fmla="*/ 0 h 124"/>
                <a:gd name="T54" fmla="*/ 65 w 94"/>
                <a:gd name="T55" fmla="*/ 0 h 124"/>
                <a:gd name="T56" fmla="*/ 49 w 94"/>
                <a:gd name="T57" fmla="*/ 0 h 124"/>
                <a:gd name="T58" fmla="*/ 42 w 94"/>
                <a:gd name="T59" fmla="*/ 4 h 124"/>
                <a:gd name="T60" fmla="*/ 14 w 94"/>
                <a:gd name="T61" fmla="*/ 75 h 124"/>
                <a:gd name="T62" fmla="*/ 14 w 94"/>
                <a:gd name="T63" fmla="*/ 106 h 124"/>
                <a:gd name="T64" fmla="*/ 12 w 94"/>
                <a:gd name="T65" fmla="*/ 209 h 124"/>
                <a:gd name="T66" fmla="*/ 6 w 94"/>
                <a:gd name="T67" fmla="*/ 375 h 124"/>
                <a:gd name="T68" fmla="*/ 2 w 94"/>
                <a:gd name="T69" fmla="*/ 490 h 124"/>
                <a:gd name="T70" fmla="*/ 0 w 94"/>
                <a:gd name="T71" fmla="*/ 605 h 124"/>
                <a:gd name="T72" fmla="*/ 4 w 94"/>
                <a:gd name="T73" fmla="*/ 659 h 124"/>
                <a:gd name="T74" fmla="*/ 6 w 94"/>
                <a:gd name="T75" fmla="*/ 679 h 124"/>
                <a:gd name="T76" fmla="*/ 10 w 94"/>
                <a:gd name="T77" fmla="*/ 679 h 124"/>
                <a:gd name="T78" fmla="*/ 42 w 94"/>
                <a:gd name="T79" fmla="*/ 659 h 124"/>
                <a:gd name="T80" fmla="*/ 46 w 94"/>
                <a:gd name="T81" fmla="*/ 624 h 124"/>
                <a:gd name="T82" fmla="*/ 46 w 94"/>
                <a:gd name="T83" fmla="*/ 687 h 124"/>
                <a:gd name="T84" fmla="*/ 46 w 94"/>
                <a:gd name="T85" fmla="*/ 744 h 124"/>
                <a:gd name="T86" fmla="*/ 14 w 94"/>
                <a:gd name="T87" fmla="*/ 805 h 124"/>
                <a:gd name="T88" fmla="*/ 8 w 94"/>
                <a:gd name="T89" fmla="*/ 814 h 124"/>
                <a:gd name="T90" fmla="*/ 12 w 94"/>
                <a:gd name="T91" fmla="*/ 805 h 1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4"/>
                <a:gd name="T139" fmla="*/ 0 h 124"/>
                <a:gd name="T140" fmla="*/ 94 w 94"/>
                <a:gd name="T141" fmla="*/ 124 h 1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4" h="124">
                  <a:moveTo>
                    <a:pt x="12" y="88"/>
                  </a:moveTo>
                  <a:lnTo>
                    <a:pt x="10" y="94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0" y="106"/>
                  </a:lnTo>
                  <a:lnTo>
                    <a:pt x="8" y="110"/>
                  </a:lnTo>
                  <a:lnTo>
                    <a:pt x="20" y="118"/>
                  </a:lnTo>
                  <a:lnTo>
                    <a:pt x="32" y="124"/>
                  </a:lnTo>
                  <a:lnTo>
                    <a:pt x="36" y="122"/>
                  </a:lnTo>
                  <a:lnTo>
                    <a:pt x="38" y="118"/>
                  </a:lnTo>
                  <a:lnTo>
                    <a:pt x="44" y="106"/>
                  </a:lnTo>
                  <a:lnTo>
                    <a:pt x="50" y="92"/>
                  </a:lnTo>
                  <a:lnTo>
                    <a:pt x="54" y="88"/>
                  </a:lnTo>
                  <a:lnTo>
                    <a:pt x="60" y="84"/>
                  </a:lnTo>
                  <a:lnTo>
                    <a:pt x="72" y="76"/>
                  </a:lnTo>
                  <a:lnTo>
                    <a:pt x="84" y="68"/>
                  </a:lnTo>
                  <a:lnTo>
                    <a:pt x="90" y="56"/>
                  </a:lnTo>
                  <a:lnTo>
                    <a:pt x="92" y="50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2" y="32"/>
                  </a:lnTo>
                  <a:lnTo>
                    <a:pt x="90" y="28"/>
                  </a:lnTo>
                  <a:lnTo>
                    <a:pt x="92" y="26"/>
                  </a:lnTo>
                  <a:lnTo>
                    <a:pt x="76" y="22"/>
                  </a:lnTo>
                  <a:lnTo>
                    <a:pt x="60" y="16"/>
                  </a:lnTo>
                  <a:lnTo>
                    <a:pt x="46" y="8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2" y="24"/>
                  </a:lnTo>
                  <a:lnTo>
                    <a:pt x="6" y="40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10" y="74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20" y="82"/>
                  </a:lnTo>
                  <a:lnTo>
                    <a:pt x="14" y="88"/>
                  </a:lnTo>
                  <a:lnTo>
                    <a:pt x="8" y="90"/>
                  </a:lnTo>
                  <a:lnTo>
                    <a:pt x="12" y="8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6" name="Freeform 255"/>
            <p:cNvSpPr>
              <a:spLocks noChangeAspect="1"/>
            </p:cNvSpPr>
            <p:nvPr/>
          </p:nvSpPr>
          <p:spPr bwMode="auto">
            <a:xfrm>
              <a:off x="1522" y="2431"/>
              <a:ext cx="73" cy="99"/>
            </a:xfrm>
            <a:custGeom>
              <a:avLst/>
              <a:gdLst>
                <a:gd name="T0" fmla="*/ 98 w 72"/>
                <a:gd name="T1" fmla="*/ 77 h 92"/>
                <a:gd name="T2" fmla="*/ 96 w 72"/>
                <a:gd name="T3" fmla="*/ 138 h 92"/>
                <a:gd name="T4" fmla="*/ 92 w 72"/>
                <a:gd name="T5" fmla="*/ 172 h 92"/>
                <a:gd name="T6" fmla="*/ 90 w 72"/>
                <a:gd name="T7" fmla="*/ 214 h 92"/>
                <a:gd name="T8" fmla="*/ 88 w 72"/>
                <a:gd name="T9" fmla="*/ 266 h 92"/>
                <a:gd name="T10" fmla="*/ 90 w 72"/>
                <a:gd name="T11" fmla="*/ 308 h 92"/>
                <a:gd name="T12" fmla="*/ 92 w 72"/>
                <a:gd name="T13" fmla="*/ 331 h 92"/>
                <a:gd name="T14" fmla="*/ 94 w 72"/>
                <a:gd name="T15" fmla="*/ 380 h 92"/>
                <a:gd name="T16" fmla="*/ 96 w 72"/>
                <a:gd name="T17" fmla="*/ 412 h 92"/>
                <a:gd name="T18" fmla="*/ 94 w 72"/>
                <a:gd name="T19" fmla="*/ 455 h 92"/>
                <a:gd name="T20" fmla="*/ 90 w 72"/>
                <a:gd name="T21" fmla="*/ 477 h 92"/>
                <a:gd name="T22" fmla="*/ 86 w 72"/>
                <a:gd name="T23" fmla="*/ 550 h 92"/>
                <a:gd name="T24" fmla="*/ 82 w 72"/>
                <a:gd name="T25" fmla="*/ 519 h 92"/>
                <a:gd name="T26" fmla="*/ 80 w 72"/>
                <a:gd name="T27" fmla="*/ 506 h 92"/>
                <a:gd name="T28" fmla="*/ 70 w 72"/>
                <a:gd name="T29" fmla="*/ 519 h 92"/>
                <a:gd name="T30" fmla="*/ 32 w 72"/>
                <a:gd name="T31" fmla="*/ 550 h 92"/>
                <a:gd name="T32" fmla="*/ 32 w 72"/>
                <a:gd name="T33" fmla="*/ 624 h 92"/>
                <a:gd name="T34" fmla="*/ 28 w 72"/>
                <a:gd name="T35" fmla="*/ 600 h 92"/>
                <a:gd name="T36" fmla="*/ 24 w 72"/>
                <a:gd name="T37" fmla="*/ 592 h 92"/>
                <a:gd name="T38" fmla="*/ 22 w 72"/>
                <a:gd name="T39" fmla="*/ 585 h 92"/>
                <a:gd name="T40" fmla="*/ 18 w 72"/>
                <a:gd name="T41" fmla="*/ 585 h 92"/>
                <a:gd name="T42" fmla="*/ 16 w 72"/>
                <a:gd name="T43" fmla="*/ 544 h 92"/>
                <a:gd name="T44" fmla="*/ 14 w 72"/>
                <a:gd name="T45" fmla="*/ 506 h 92"/>
                <a:gd name="T46" fmla="*/ 8 w 72"/>
                <a:gd name="T47" fmla="*/ 437 h 92"/>
                <a:gd name="T48" fmla="*/ 2 w 72"/>
                <a:gd name="T49" fmla="*/ 380 h 92"/>
                <a:gd name="T50" fmla="*/ 0 w 72"/>
                <a:gd name="T51" fmla="*/ 353 h 92"/>
                <a:gd name="T52" fmla="*/ 0 w 72"/>
                <a:gd name="T53" fmla="*/ 308 h 92"/>
                <a:gd name="T54" fmla="*/ 0 w 72"/>
                <a:gd name="T55" fmla="*/ 283 h 92"/>
                <a:gd name="T56" fmla="*/ 2 w 72"/>
                <a:gd name="T57" fmla="*/ 253 h 92"/>
                <a:gd name="T58" fmla="*/ 6 w 72"/>
                <a:gd name="T59" fmla="*/ 214 h 92"/>
                <a:gd name="T60" fmla="*/ 12 w 72"/>
                <a:gd name="T61" fmla="*/ 185 h 92"/>
                <a:gd name="T62" fmla="*/ 16 w 72"/>
                <a:gd name="T63" fmla="*/ 149 h 92"/>
                <a:gd name="T64" fmla="*/ 20 w 72"/>
                <a:gd name="T65" fmla="*/ 0 h 92"/>
                <a:gd name="T66" fmla="*/ 26 w 72"/>
                <a:gd name="T67" fmla="*/ 6 h 92"/>
                <a:gd name="T68" fmla="*/ 34 w 72"/>
                <a:gd name="T69" fmla="*/ 6 h 92"/>
                <a:gd name="T70" fmla="*/ 74 w 72"/>
                <a:gd name="T71" fmla="*/ 58 h 92"/>
                <a:gd name="T72" fmla="*/ 86 w 72"/>
                <a:gd name="T73" fmla="*/ 58 h 92"/>
                <a:gd name="T74" fmla="*/ 98 w 72"/>
                <a:gd name="T75" fmla="*/ 77 h 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92"/>
                <a:gd name="T116" fmla="*/ 72 w 72"/>
                <a:gd name="T117" fmla="*/ 92 h 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92">
                  <a:moveTo>
                    <a:pt x="72" y="12"/>
                  </a:moveTo>
                  <a:lnTo>
                    <a:pt x="70" y="20"/>
                  </a:lnTo>
                  <a:lnTo>
                    <a:pt x="66" y="26"/>
                  </a:lnTo>
                  <a:lnTo>
                    <a:pt x="64" y="32"/>
                  </a:lnTo>
                  <a:lnTo>
                    <a:pt x="62" y="40"/>
                  </a:lnTo>
                  <a:lnTo>
                    <a:pt x="64" y="46"/>
                  </a:lnTo>
                  <a:lnTo>
                    <a:pt x="66" y="50"/>
                  </a:lnTo>
                  <a:lnTo>
                    <a:pt x="68" y="56"/>
                  </a:lnTo>
                  <a:lnTo>
                    <a:pt x="70" y="62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82"/>
                  </a:lnTo>
                  <a:lnTo>
                    <a:pt x="56" y="78"/>
                  </a:lnTo>
                  <a:lnTo>
                    <a:pt x="54" y="74"/>
                  </a:lnTo>
                  <a:lnTo>
                    <a:pt x="44" y="78"/>
                  </a:lnTo>
                  <a:lnTo>
                    <a:pt x="32" y="82"/>
                  </a:lnTo>
                  <a:lnTo>
                    <a:pt x="32" y="92"/>
                  </a:lnTo>
                  <a:lnTo>
                    <a:pt x="28" y="90"/>
                  </a:lnTo>
                  <a:lnTo>
                    <a:pt x="24" y="88"/>
                  </a:lnTo>
                  <a:lnTo>
                    <a:pt x="22" y="86"/>
                  </a:lnTo>
                  <a:lnTo>
                    <a:pt x="18" y="86"/>
                  </a:lnTo>
                  <a:lnTo>
                    <a:pt x="16" y="80"/>
                  </a:lnTo>
                  <a:lnTo>
                    <a:pt x="14" y="74"/>
                  </a:lnTo>
                  <a:lnTo>
                    <a:pt x="8" y="64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2"/>
                  </a:lnTo>
                  <a:lnTo>
                    <a:pt x="12" y="28"/>
                  </a:lnTo>
                  <a:lnTo>
                    <a:pt x="16" y="22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4" y="6"/>
                  </a:lnTo>
                  <a:lnTo>
                    <a:pt x="48" y="8"/>
                  </a:lnTo>
                  <a:lnTo>
                    <a:pt x="60" y="8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7" name="Freeform 256"/>
            <p:cNvSpPr>
              <a:spLocks noChangeAspect="1"/>
            </p:cNvSpPr>
            <p:nvPr/>
          </p:nvSpPr>
          <p:spPr bwMode="auto">
            <a:xfrm>
              <a:off x="1244" y="2458"/>
              <a:ext cx="693" cy="815"/>
            </a:xfrm>
            <a:custGeom>
              <a:avLst/>
              <a:gdLst>
                <a:gd name="T0" fmla="*/ 626 w 678"/>
                <a:gd name="T1" fmla="*/ 509 h 750"/>
                <a:gd name="T2" fmla="*/ 557 w 678"/>
                <a:gd name="T3" fmla="*/ 450 h 750"/>
                <a:gd name="T4" fmla="*/ 513 w 678"/>
                <a:gd name="T5" fmla="*/ 519 h 750"/>
                <a:gd name="T6" fmla="*/ 453 w 678"/>
                <a:gd name="T7" fmla="*/ 660 h 750"/>
                <a:gd name="T8" fmla="*/ 424 w 678"/>
                <a:gd name="T9" fmla="*/ 368 h 750"/>
                <a:gd name="T10" fmla="*/ 416 w 678"/>
                <a:gd name="T11" fmla="*/ 98 h 750"/>
                <a:gd name="T12" fmla="*/ 381 w 678"/>
                <a:gd name="T13" fmla="*/ 115 h 750"/>
                <a:gd name="T14" fmla="*/ 297 w 678"/>
                <a:gd name="T15" fmla="*/ 190 h 750"/>
                <a:gd name="T16" fmla="*/ 299 w 678"/>
                <a:gd name="T17" fmla="*/ 566 h 750"/>
                <a:gd name="T18" fmla="*/ 209 w 678"/>
                <a:gd name="T19" fmla="*/ 724 h 750"/>
                <a:gd name="T20" fmla="*/ 132 w 678"/>
                <a:gd name="T21" fmla="*/ 607 h 750"/>
                <a:gd name="T22" fmla="*/ 138 w 678"/>
                <a:gd name="T23" fmla="*/ 779 h 750"/>
                <a:gd name="T24" fmla="*/ 123 w 678"/>
                <a:gd name="T25" fmla="*/ 991 h 750"/>
                <a:gd name="T26" fmla="*/ 108 w 678"/>
                <a:gd name="T27" fmla="*/ 1623 h 750"/>
                <a:gd name="T28" fmla="*/ 18 w 678"/>
                <a:gd name="T29" fmla="*/ 1811 h 750"/>
                <a:gd name="T30" fmla="*/ 0 w 678"/>
                <a:gd name="T31" fmla="*/ 2139 h 750"/>
                <a:gd name="T32" fmla="*/ 18 w 678"/>
                <a:gd name="T33" fmla="*/ 2483 h 750"/>
                <a:gd name="T34" fmla="*/ 84 w 678"/>
                <a:gd name="T35" fmla="*/ 2587 h 750"/>
                <a:gd name="T36" fmla="*/ 117 w 678"/>
                <a:gd name="T37" fmla="*/ 2760 h 750"/>
                <a:gd name="T38" fmla="*/ 195 w 678"/>
                <a:gd name="T39" fmla="*/ 2710 h 750"/>
                <a:gd name="T40" fmla="*/ 264 w 678"/>
                <a:gd name="T41" fmla="*/ 2600 h 750"/>
                <a:gd name="T42" fmla="*/ 299 w 678"/>
                <a:gd name="T43" fmla="*/ 3025 h 750"/>
                <a:gd name="T44" fmla="*/ 357 w 678"/>
                <a:gd name="T45" fmla="*/ 3126 h 750"/>
                <a:gd name="T46" fmla="*/ 401 w 678"/>
                <a:gd name="T47" fmla="*/ 3200 h 750"/>
                <a:gd name="T48" fmla="*/ 427 w 678"/>
                <a:gd name="T49" fmla="*/ 3507 h 750"/>
                <a:gd name="T50" fmla="*/ 483 w 678"/>
                <a:gd name="T51" fmla="*/ 3728 h 750"/>
                <a:gd name="T52" fmla="*/ 513 w 678"/>
                <a:gd name="T53" fmla="*/ 4011 h 750"/>
                <a:gd name="T54" fmla="*/ 513 w 678"/>
                <a:gd name="T55" fmla="*/ 4484 h 750"/>
                <a:gd name="T56" fmla="*/ 579 w 678"/>
                <a:gd name="T57" fmla="*/ 4737 h 750"/>
                <a:gd name="T58" fmla="*/ 621 w 678"/>
                <a:gd name="T59" fmla="*/ 4929 h 750"/>
                <a:gd name="T60" fmla="*/ 640 w 678"/>
                <a:gd name="T61" fmla="*/ 5244 h 750"/>
                <a:gd name="T62" fmla="*/ 646 w 678"/>
                <a:gd name="T63" fmla="*/ 5542 h 750"/>
                <a:gd name="T64" fmla="*/ 564 w 678"/>
                <a:gd name="T65" fmla="*/ 6030 h 750"/>
                <a:gd name="T66" fmla="*/ 721 w 678"/>
                <a:gd name="T67" fmla="*/ 6507 h 750"/>
                <a:gd name="T68" fmla="*/ 772 w 678"/>
                <a:gd name="T69" fmla="*/ 6099 h 750"/>
                <a:gd name="T70" fmla="*/ 815 w 678"/>
                <a:gd name="T71" fmla="*/ 5725 h 750"/>
                <a:gd name="T72" fmla="*/ 819 w 678"/>
                <a:gd name="T73" fmla="*/ 5159 h 750"/>
                <a:gd name="T74" fmla="*/ 967 w 678"/>
                <a:gd name="T75" fmla="*/ 4798 h 750"/>
                <a:gd name="T76" fmla="*/ 1059 w 678"/>
                <a:gd name="T77" fmla="*/ 4181 h 750"/>
                <a:gd name="T78" fmla="*/ 1068 w 678"/>
                <a:gd name="T79" fmla="*/ 3832 h 750"/>
                <a:gd name="T80" fmla="*/ 1070 w 678"/>
                <a:gd name="T81" fmla="*/ 3136 h 750"/>
                <a:gd name="T82" fmla="*/ 1119 w 678"/>
                <a:gd name="T83" fmla="*/ 2847 h 750"/>
                <a:gd name="T84" fmla="*/ 1192 w 678"/>
                <a:gd name="T85" fmla="*/ 2319 h 750"/>
                <a:gd name="T86" fmla="*/ 1179 w 678"/>
                <a:gd name="T87" fmla="*/ 1729 h 750"/>
                <a:gd name="T88" fmla="*/ 1098 w 678"/>
                <a:gd name="T89" fmla="*/ 1534 h 750"/>
                <a:gd name="T90" fmla="*/ 988 w 678"/>
                <a:gd name="T91" fmla="*/ 1333 h 750"/>
                <a:gd name="T92" fmla="*/ 922 w 678"/>
                <a:gd name="T93" fmla="*/ 1249 h 750"/>
                <a:gd name="T94" fmla="*/ 873 w 678"/>
                <a:gd name="T95" fmla="*/ 1100 h 750"/>
                <a:gd name="T96" fmla="*/ 784 w 678"/>
                <a:gd name="T97" fmla="*/ 950 h 750"/>
                <a:gd name="T98" fmla="*/ 721 w 678"/>
                <a:gd name="T99" fmla="*/ 1137 h 750"/>
                <a:gd name="T100" fmla="*/ 699 w 678"/>
                <a:gd name="T101" fmla="*/ 991 h 750"/>
                <a:gd name="T102" fmla="*/ 724 w 678"/>
                <a:gd name="T103" fmla="*/ 660 h 750"/>
                <a:gd name="T104" fmla="*/ 699 w 678"/>
                <a:gd name="T105" fmla="*/ 264 h 7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78"/>
                <a:gd name="T160" fmla="*/ 0 h 750"/>
                <a:gd name="T161" fmla="*/ 678 w 678"/>
                <a:gd name="T162" fmla="*/ 750 h 7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78" h="750">
                  <a:moveTo>
                    <a:pt x="388" y="14"/>
                  </a:moveTo>
                  <a:lnTo>
                    <a:pt x="382" y="28"/>
                  </a:lnTo>
                  <a:lnTo>
                    <a:pt x="374" y="42"/>
                  </a:lnTo>
                  <a:lnTo>
                    <a:pt x="368" y="48"/>
                  </a:lnTo>
                  <a:lnTo>
                    <a:pt x="362" y="54"/>
                  </a:lnTo>
                  <a:lnTo>
                    <a:pt x="354" y="58"/>
                  </a:lnTo>
                  <a:lnTo>
                    <a:pt x="344" y="58"/>
                  </a:lnTo>
                  <a:lnTo>
                    <a:pt x="338" y="58"/>
                  </a:lnTo>
                  <a:lnTo>
                    <a:pt x="332" y="56"/>
                  </a:lnTo>
                  <a:lnTo>
                    <a:pt x="328" y="54"/>
                  </a:lnTo>
                  <a:lnTo>
                    <a:pt x="326" y="48"/>
                  </a:lnTo>
                  <a:lnTo>
                    <a:pt x="316" y="52"/>
                  </a:lnTo>
                  <a:lnTo>
                    <a:pt x="304" y="56"/>
                  </a:lnTo>
                  <a:lnTo>
                    <a:pt x="304" y="66"/>
                  </a:lnTo>
                  <a:lnTo>
                    <a:pt x="300" y="64"/>
                  </a:lnTo>
                  <a:lnTo>
                    <a:pt x="296" y="62"/>
                  </a:lnTo>
                  <a:lnTo>
                    <a:pt x="294" y="60"/>
                  </a:lnTo>
                  <a:lnTo>
                    <a:pt x="290" y="60"/>
                  </a:lnTo>
                  <a:lnTo>
                    <a:pt x="284" y="60"/>
                  </a:lnTo>
                  <a:lnTo>
                    <a:pt x="280" y="62"/>
                  </a:lnTo>
                  <a:lnTo>
                    <a:pt x="274" y="68"/>
                  </a:lnTo>
                  <a:lnTo>
                    <a:pt x="266" y="74"/>
                  </a:lnTo>
                  <a:lnTo>
                    <a:pt x="262" y="76"/>
                  </a:lnTo>
                  <a:lnTo>
                    <a:pt x="256" y="76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4" y="66"/>
                  </a:lnTo>
                  <a:lnTo>
                    <a:pt x="240" y="58"/>
                  </a:lnTo>
                  <a:lnTo>
                    <a:pt x="238" y="48"/>
                  </a:lnTo>
                  <a:lnTo>
                    <a:pt x="240" y="42"/>
                  </a:lnTo>
                  <a:lnTo>
                    <a:pt x="242" y="36"/>
                  </a:lnTo>
                  <a:lnTo>
                    <a:pt x="244" y="32"/>
                  </a:lnTo>
                  <a:lnTo>
                    <a:pt x="244" y="28"/>
                  </a:lnTo>
                  <a:lnTo>
                    <a:pt x="244" y="22"/>
                  </a:lnTo>
                  <a:lnTo>
                    <a:pt x="240" y="16"/>
                  </a:lnTo>
                  <a:lnTo>
                    <a:pt x="236" y="12"/>
                  </a:lnTo>
                  <a:lnTo>
                    <a:pt x="236" y="8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24" y="6"/>
                  </a:lnTo>
                  <a:lnTo>
                    <a:pt x="220" y="12"/>
                  </a:lnTo>
                  <a:lnTo>
                    <a:pt x="216" y="14"/>
                  </a:lnTo>
                  <a:lnTo>
                    <a:pt x="210" y="18"/>
                  </a:lnTo>
                  <a:lnTo>
                    <a:pt x="196" y="24"/>
                  </a:lnTo>
                  <a:lnTo>
                    <a:pt x="192" y="28"/>
                  </a:lnTo>
                  <a:lnTo>
                    <a:pt x="188" y="32"/>
                  </a:lnTo>
                  <a:lnTo>
                    <a:pt x="174" y="26"/>
                  </a:lnTo>
                  <a:lnTo>
                    <a:pt x="168" y="22"/>
                  </a:lnTo>
                  <a:lnTo>
                    <a:pt x="158" y="20"/>
                  </a:lnTo>
                  <a:lnTo>
                    <a:pt x="166" y="40"/>
                  </a:lnTo>
                  <a:lnTo>
                    <a:pt x="170" y="50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70" y="66"/>
                  </a:lnTo>
                  <a:lnTo>
                    <a:pt x="158" y="76"/>
                  </a:lnTo>
                  <a:lnTo>
                    <a:pt x="146" y="82"/>
                  </a:lnTo>
                  <a:lnTo>
                    <a:pt x="138" y="86"/>
                  </a:lnTo>
                  <a:lnTo>
                    <a:pt x="130" y="86"/>
                  </a:lnTo>
                  <a:lnTo>
                    <a:pt x="122" y="86"/>
                  </a:lnTo>
                  <a:lnTo>
                    <a:pt x="118" y="84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112" y="58"/>
                  </a:lnTo>
                  <a:lnTo>
                    <a:pt x="98" y="66"/>
                  </a:lnTo>
                  <a:lnTo>
                    <a:pt x="86" y="68"/>
                  </a:lnTo>
                  <a:lnTo>
                    <a:pt x="74" y="70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2" y="76"/>
                  </a:lnTo>
                  <a:lnTo>
                    <a:pt x="74" y="80"/>
                  </a:lnTo>
                  <a:lnTo>
                    <a:pt x="78" y="82"/>
                  </a:lnTo>
                  <a:lnTo>
                    <a:pt x="78" y="90"/>
                  </a:lnTo>
                  <a:lnTo>
                    <a:pt x="72" y="90"/>
                  </a:lnTo>
                  <a:lnTo>
                    <a:pt x="68" y="92"/>
                  </a:lnTo>
                  <a:lnTo>
                    <a:pt x="64" y="96"/>
                  </a:lnTo>
                  <a:lnTo>
                    <a:pt x="62" y="100"/>
                  </a:lnTo>
                  <a:lnTo>
                    <a:pt x="64" y="106"/>
                  </a:lnTo>
                  <a:lnTo>
                    <a:pt x="68" y="112"/>
                  </a:lnTo>
                  <a:lnTo>
                    <a:pt x="72" y="118"/>
                  </a:lnTo>
                  <a:lnTo>
                    <a:pt x="74" y="124"/>
                  </a:lnTo>
                  <a:lnTo>
                    <a:pt x="72" y="150"/>
                  </a:lnTo>
                  <a:lnTo>
                    <a:pt x="68" y="180"/>
                  </a:lnTo>
                  <a:lnTo>
                    <a:pt x="66" y="184"/>
                  </a:lnTo>
                  <a:lnTo>
                    <a:pt x="62" y="186"/>
                  </a:lnTo>
                  <a:lnTo>
                    <a:pt x="50" y="190"/>
                  </a:lnTo>
                  <a:lnTo>
                    <a:pt x="38" y="192"/>
                  </a:lnTo>
                  <a:lnTo>
                    <a:pt x="28" y="194"/>
                  </a:lnTo>
                  <a:lnTo>
                    <a:pt x="22" y="198"/>
                  </a:lnTo>
                  <a:lnTo>
                    <a:pt x="20" y="202"/>
                  </a:lnTo>
                  <a:lnTo>
                    <a:pt x="18" y="210"/>
                  </a:lnTo>
                  <a:lnTo>
                    <a:pt x="16" y="220"/>
                  </a:lnTo>
                  <a:lnTo>
                    <a:pt x="12" y="232"/>
                  </a:lnTo>
                  <a:lnTo>
                    <a:pt x="10" y="236"/>
                  </a:lnTo>
                  <a:lnTo>
                    <a:pt x="6" y="238"/>
                  </a:lnTo>
                  <a:lnTo>
                    <a:pt x="2" y="242"/>
                  </a:lnTo>
                  <a:lnTo>
                    <a:pt x="0" y="248"/>
                  </a:lnTo>
                  <a:lnTo>
                    <a:pt x="2" y="254"/>
                  </a:lnTo>
                  <a:lnTo>
                    <a:pt x="4" y="258"/>
                  </a:lnTo>
                  <a:lnTo>
                    <a:pt x="10" y="266"/>
                  </a:lnTo>
                  <a:lnTo>
                    <a:pt x="16" y="274"/>
                  </a:lnTo>
                  <a:lnTo>
                    <a:pt x="18" y="280"/>
                  </a:lnTo>
                  <a:lnTo>
                    <a:pt x="18" y="286"/>
                  </a:lnTo>
                  <a:lnTo>
                    <a:pt x="26" y="288"/>
                  </a:lnTo>
                  <a:lnTo>
                    <a:pt x="32" y="292"/>
                  </a:lnTo>
                  <a:lnTo>
                    <a:pt x="38" y="298"/>
                  </a:lnTo>
                  <a:lnTo>
                    <a:pt x="44" y="300"/>
                  </a:lnTo>
                  <a:lnTo>
                    <a:pt x="48" y="298"/>
                  </a:lnTo>
                  <a:lnTo>
                    <a:pt x="50" y="298"/>
                  </a:lnTo>
                  <a:lnTo>
                    <a:pt x="52" y="290"/>
                  </a:lnTo>
                  <a:lnTo>
                    <a:pt x="62" y="290"/>
                  </a:lnTo>
                  <a:lnTo>
                    <a:pt x="62" y="308"/>
                  </a:lnTo>
                  <a:lnTo>
                    <a:pt x="62" y="314"/>
                  </a:lnTo>
                  <a:lnTo>
                    <a:pt x="64" y="316"/>
                  </a:lnTo>
                  <a:lnTo>
                    <a:pt x="66" y="318"/>
                  </a:lnTo>
                  <a:lnTo>
                    <a:pt x="70" y="318"/>
                  </a:lnTo>
                  <a:lnTo>
                    <a:pt x="72" y="318"/>
                  </a:lnTo>
                  <a:lnTo>
                    <a:pt x="82" y="322"/>
                  </a:lnTo>
                  <a:lnTo>
                    <a:pt x="92" y="322"/>
                  </a:lnTo>
                  <a:lnTo>
                    <a:pt x="102" y="318"/>
                  </a:lnTo>
                  <a:lnTo>
                    <a:pt x="110" y="312"/>
                  </a:lnTo>
                  <a:lnTo>
                    <a:pt x="124" y="300"/>
                  </a:lnTo>
                  <a:lnTo>
                    <a:pt x="132" y="296"/>
                  </a:lnTo>
                  <a:lnTo>
                    <a:pt x="140" y="294"/>
                  </a:lnTo>
                  <a:lnTo>
                    <a:pt x="146" y="294"/>
                  </a:lnTo>
                  <a:lnTo>
                    <a:pt x="148" y="296"/>
                  </a:lnTo>
                  <a:lnTo>
                    <a:pt x="150" y="300"/>
                  </a:lnTo>
                  <a:lnTo>
                    <a:pt x="150" y="306"/>
                  </a:lnTo>
                  <a:lnTo>
                    <a:pt x="148" y="316"/>
                  </a:lnTo>
                  <a:lnTo>
                    <a:pt x="150" y="326"/>
                  </a:lnTo>
                  <a:lnTo>
                    <a:pt x="154" y="334"/>
                  </a:lnTo>
                  <a:lnTo>
                    <a:pt x="160" y="342"/>
                  </a:lnTo>
                  <a:lnTo>
                    <a:pt x="170" y="348"/>
                  </a:lnTo>
                  <a:lnTo>
                    <a:pt x="180" y="352"/>
                  </a:lnTo>
                  <a:lnTo>
                    <a:pt x="186" y="350"/>
                  </a:lnTo>
                  <a:lnTo>
                    <a:pt x="188" y="352"/>
                  </a:lnTo>
                  <a:lnTo>
                    <a:pt x="192" y="356"/>
                  </a:lnTo>
                  <a:lnTo>
                    <a:pt x="196" y="358"/>
                  </a:lnTo>
                  <a:lnTo>
                    <a:pt x="202" y="360"/>
                  </a:lnTo>
                  <a:lnTo>
                    <a:pt x="202" y="366"/>
                  </a:lnTo>
                  <a:lnTo>
                    <a:pt x="204" y="368"/>
                  </a:lnTo>
                  <a:lnTo>
                    <a:pt x="208" y="368"/>
                  </a:lnTo>
                  <a:lnTo>
                    <a:pt x="212" y="368"/>
                  </a:lnTo>
                  <a:lnTo>
                    <a:pt x="224" y="366"/>
                  </a:lnTo>
                  <a:lnTo>
                    <a:pt x="228" y="368"/>
                  </a:lnTo>
                  <a:lnTo>
                    <a:pt x="232" y="370"/>
                  </a:lnTo>
                  <a:lnTo>
                    <a:pt x="236" y="380"/>
                  </a:lnTo>
                  <a:lnTo>
                    <a:pt x="238" y="392"/>
                  </a:lnTo>
                  <a:lnTo>
                    <a:pt x="240" y="394"/>
                  </a:lnTo>
                  <a:lnTo>
                    <a:pt x="242" y="396"/>
                  </a:lnTo>
                  <a:lnTo>
                    <a:pt x="242" y="404"/>
                  </a:lnTo>
                  <a:lnTo>
                    <a:pt x="244" y="410"/>
                  </a:lnTo>
                  <a:lnTo>
                    <a:pt x="246" y="414"/>
                  </a:lnTo>
                  <a:lnTo>
                    <a:pt x="250" y="418"/>
                  </a:lnTo>
                  <a:lnTo>
                    <a:pt x="260" y="420"/>
                  </a:lnTo>
                  <a:lnTo>
                    <a:pt x="274" y="424"/>
                  </a:lnTo>
                  <a:lnTo>
                    <a:pt x="274" y="430"/>
                  </a:lnTo>
                  <a:lnTo>
                    <a:pt x="274" y="434"/>
                  </a:lnTo>
                  <a:lnTo>
                    <a:pt x="278" y="438"/>
                  </a:lnTo>
                  <a:lnTo>
                    <a:pt x="280" y="442"/>
                  </a:lnTo>
                  <a:lnTo>
                    <a:pt x="288" y="450"/>
                  </a:lnTo>
                  <a:lnTo>
                    <a:pt x="290" y="454"/>
                  </a:lnTo>
                  <a:lnTo>
                    <a:pt x="290" y="462"/>
                  </a:lnTo>
                  <a:lnTo>
                    <a:pt x="290" y="468"/>
                  </a:lnTo>
                  <a:lnTo>
                    <a:pt x="286" y="476"/>
                  </a:lnTo>
                  <a:lnTo>
                    <a:pt x="284" y="482"/>
                  </a:lnTo>
                  <a:lnTo>
                    <a:pt x="284" y="488"/>
                  </a:lnTo>
                  <a:lnTo>
                    <a:pt x="284" y="498"/>
                  </a:lnTo>
                  <a:lnTo>
                    <a:pt x="290" y="516"/>
                  </a:lnTo>
                  <a:lnTo>
                    <a:pt x="296" y="532"/>
                  </a:lnTo>
                  <a:lnTo>
                    <a:pt x="298" y="536"/>
                  </a:lnTo>
                  <a:lnTo>
                    <a:pt x="302" y="538"/>
                  </a:lnTo>
                  <a:lnTo>
                    <a:pt x="314" y="540"/>
                  </a:lnTo>
                  <a:lnTo>
                    <a:pt x="322" y="542"/>
                  </a:lnTo>
                  <a:lnTo>
                    <a:pt x="328" y="546"/>
                  </a:lnTo>
                  <a:lnTo>
                    <a:pt x="332" y="552"/>
                  </a:lnTo>
                  <a:lnTo>
                    <a:pt x="338" y="564"/>
                  </a:lnTo>
                  <a:lnTo>
                    <a:pt x="344" y="576"/>
                  </a:lnTo>
                  <a:lnTo>
                    <a:pt x="346" y="572"/>
                  </a:lnTo>
                  <a:lnTo>
                    <a:pt x="350" y="570"/>
                  </a:lnTo>
                  <a:lnTo>
                    <a:pt x="352" y="568"/>
                  </a:lnTo>
                  <a:lnTo>
                    <a:pt x="356" y="570"/>
                  </a:lnTo>
                  <a:lnTo>
                    <a:pt x="356" y="574"/>
                  </a:lnTo>
                  <a:lnTo>
                    <a:pt x="356" y="580"/>
                  </a:lnTo>
                  <a:lnTo>
                    <a:pt x="356" y="594"/>
                  </a:lnTo>
                  <a:lnTo>
                    <a:pt x="356" y="610"/>
                  </a:lnTo>
                  <a:lnTo>
                    <a:pt x="362" y="604"/>
                  </a:lnTo>
                  <a:lnTo>
                    <a:pt x="370" y="604"/>
                  </a:lnTo>
                  <a:lnTo>
                    <a:pt x="372" y="614"/>
                  </a:lnTo>
                  <a:lnTo>
                    <a:pt x="374" y="624"/>
                  </a:lnTo>
                  <a:lnTo>
                    <a:pt x="374" y="630"/>
                  </a:lnTo>
                  <a:lnTo>
                    <a:pt x="372" y="634"/>
                  </a:lnTo>
                  <a:lnTo>
                    <a:pt x="366" y="640"/>
                  </a:lnTo>
                  <a:lnTo>
                    <a:pt x="350" y="646"/>
                  </a:lnTo>
                  <a:lnTo>
                    <a:pt x="342" y="656"/>
                  </a:lnTo>
                  <a:lnTo>
                    <a:pt x="332" y="668"/>
                  </a:lnTo>
                  <a:lnTo>
                    <a:pt x="324" y="682"/>
                  </a:lnTo>
                  <a:lnTo>
                    <a:pt x="320" y="690"/>
                  </a:lnTo>
                  <a:lnTo>
                    <a:pt x="320" y="696"/>
                  </a:lnTo>
                  <a:lnTo>
                    <a:pt x="330" y="696"/>
                  </a:lnTo>
                  <a:lnTo>
                    <a:pt x="342" y="700"/>
                  </a:lnTo>
                  <a:lnTo>
                    <a:pt x="354" y="708"/>
                  </a:lnTo>
                  <a:lnTo>
                    <a:pt x="366" y="716"/>
                  </a:lnTo>
                  <a:lnTo>
                    <a:pt x="388" y="734"/>
                  </a:lnTo>
                  <a:lnTo>
                    <a:pt x="408" y="750"/>
                  </a:lnTo>
                  <a:lnTo>
                    <a:pt x="410" y="736"/>
                  </a:lnTo>
                  <a:lnTo>
                    <a:pt x="412" y="724"/>
                  </a:lnTo>
                  <a:lnTo>
                    <a:pt x="420" y="722"/>
                  </a:lnTo>
                  <a:lnTo>
                    <a:pt x="426" y="718"/>
                  </a:lnTo>
                  <a:lnTo>
                    <a:pt x="432" y="712"/>
                  </a:lnTo>
                  <a:lnTo>
                    <a:pt x="436" y="704"/>
                  </a:lnTo>
                  <a:lnTo>
                    <a:pt x="444" y="686"/>
                  </a:lnTo>
                  <a:lnTo>
                    <a:pt x="450" y="670"/>
                  </a:lnTo>
                  <a:lnTo>
                    <a:pt x="454" y="666"/>
                  </a:lnTo>
                  <a:lnTo>
                    <a:pt x="456" y="666"/>
                  </a:lnTo>
                  <a:lnTo>
                    <a:pt x="458" y="664"/>
                  </a:lnTo>
                  <a:lnTo>
                    <a:pt x="462" y="660"/>
                  </a:lnTo>
                  <a:lnTo>
                    <a:pt x="468" y="640"/>
                  </a:lnTo>
                  <a:lnTo>
                    <a:pt x="466" y="638"/>
                  </a:lnTo>
                  <a:lnTo>
                    <a:pt x="464" y="636"/>
                  </a:lnTo>
                  <a:lnTo>
                    <a:pt x="460" y="632"/>
                  </a:lnTo>
                  <a:lnTo>
                    <a:pt x="460" y="602"/>
                  </a:lnTo>
                  <a:lnTo>
                    <a:pt x="464" y="594"/>
                  </a:lnTo>
                  <a:lnTo>
                    <a:pt x="470" y="586"/>
                  </a:lnTo>
                  <a:lnTo>
                    <a:pt x="488" y="574"/>
                  </a:lnTo>
                  <a:lnTo>
                    <a:pt x="506" y="562"/>
                  </a:lnTo>
                  <a:lnTo>
                    <a:pt x="524" y="554"/>
                  </a:lnTo>
                  <a:lnTo>
                    <a:pt x="534" y="552"/>
                  </a:lnTo>
                  <a:lnTo>
                    <a:pt x="548" y="552"/>
                  </a:lnTo>
                  <a:lnTo>
                    <a:pt x="560" y="550"/>
                  </a:lnTo>
                  <a:lnTo>
                    <a:pt x="566" y="548"/>
                  </a:lnTo>
                  <a:lnTo>
                    <a:pt x="568" y="544"/>
                  </a:lnTo>
                  <a:lnTo>
                    <a:pt x="578" y="530"/>
                  </a:lnTo>
                  <a:lnTo>
                    <a:pt x="586" y="514"/>
                  </a:lnTo>
                  <a:lnTo>
                    <a:pt x="600" y="482"/>
                  </a:lnTo>
                  <a:lnTo>
                    <a:pt x="602" y="470"/>
                  </a:lnTo>
                  <a:lnTo>
                    <a:pt x="604" y="460"/>
                  </a:lnTo>
                  <a:lnTo>
                    <a:pt x="604" y="452"/>
                  </a:lnTo>
                  <a:lnTo>
                    <a:pt x="606" y="448"/>
                  </a:lnTo>
                  <a:lnTo>
                    <a:pt x="610" y="444"/>
                  </a:lnTo>
                  <a:lnTo>
                    <a:pt x="604" y="442"/>
                  </a:lnTo>
                  <a:lnTo>
                    <a:pt x="614" y="408"/>
                  </a:lnTo>
                  <a:lnTo>
                    <a:pt x="612" y="394"/>
                  </a:lnTo>
                  <a:lnTo>
                    <a:pt x="610" y="386"/>
                  </a:lnTo>
                  <a:lnTo>
                    <a:pt x="610" y="376"/>
                  </a:lnTo>
                  <a:lnTo>
                    <a:pt x="608" y="366"/>
                  </a:lnTo>
                  <a:lnTo>
                    <a:pt x="606" y="362"/>
                  </a:lnTo>
                  <a:lnTo>
                    <a:pt x="608" y="356"/>
                  </a:lnTo>
                  <a:lnTo>
                    <a:pt x="610" y="352"/>
                  </a:lnTo>
                  <a:lnTo>
                    <a:pt x="614" y="350"/>
                  </a:lnTo>
                  <a:lnTo>
                    <a:pt x="622" y="350"/>
                  </a:lnTo>
                  <a:lnTo>
                    <a:pt x="628" y="340"/>
                  </a:lnTo>
                  <a:lnTo>
                    <a:pt x="634" y="328"/>
                  </a:lnTo>
                  <a:lnTo>
                    <a:pt x="634" y="326"/>
                  </a:lnTo>
                  <a:lnTo>
                    <a:pt x="640" y="316"/>
                  </a:lnTo>
                  <a:lnTo>
                    <a:pt x="646" y="306"/>
                  </a:lnTo>
                  <a:lnTo>
                    <a:pt x="660" y="288"/>
                  </a:lnTo>
                  <a:lnTo>
                    <a:pt x="668" y="278"/>
                  </a:lnTo>
                  <a:lnTo>
                    <a:pt x="674" y="268"/>
                  </a:lnTo>
                  <a:lnTo>
                    <a:pt x="676" y="254"/>
                  </a:lnTo>
                  <a:lnTo>
                    <a:pt x="678" y="240"/>
                  </a:lnTo>
                  <a:lnTo>
                    <a:pt x="678" y="224"/>
                  </a:lnTo>
                  <a:lnTo>
                    <a:pt x="674" y="210"/>
                  </a:lnTo>
                  <a:lnTo>
                    <a:pt x="672" y="206"/>
                  </a:lnTo>
                  <a:lnTo>
                    <a:pt x="668" y="200"/>
                  </a:lnTo>
                  <a:lnTo>
                    <a:pt x="664" y="198"/>
                  </a:lnTo>
                  <a:lnTo>
                    <a:pt x="660" y="196"/>
                  </a:lnTo>
                  <a:lnTo>
                    <a:pt x="648" y="196"/>
                  </a:lnTo>
                  <a:lnTo>
                    <a:pt x="638" y="190"/>
                  </a:lnTo>
                  <a:lnTo>
                    <a:pt x="630" y="184"/>
                  </a:lnTo>
                  <a:lnTo>
                    <a:pt x="622" y="178"/>
                  </a:lnTo>
                  <a:lnTo>
                    <a:pt x="608" y="164"/>
                  </a:lnTo>
                  <a:lnTo>
                    <a:pt x="598" y="158"/>
                  </a:lnTo>
                  <a:lnTo>
                    <a:pt x="588" y="152"/>
                  </a:lnTo>
                  <a:lnTo>
                    <a:pt x="578" y="152"/>
                  </a:lnTo>
                  <a:lnTo>
                    <a:pt x="570" y="152"/>
                  </a:lnTo>
                  <a:lnTo>
                    <a:pt x="560" y="154"/>
                  </a:lnTo>
                  <a:lnTo>
                    <a:pt x="550" y="152"/>
                  </a:lnTo>
                  <a:lnTo>
                    <a:pt x="546" y="150"/>
                  </a:lnTo>
                  <a:lnTo>
                    <a:pt x="542" y="146"/>
                  </a:lnTo>
                  <a:lnTo>
                    <a:pt x="536" y="144"/>
                  </a:lnTo>
                  <a:lnTo>
                    <a:pt x="530" y="142"/>
                  </a:lnTo>
                  <a:lnTo>
                    <a:pt x="522" y="144"/>
                  </a:lnTo>
                  <a:lnTo>
                    <a:pt x="516" y="146"/>
                  </a:lnTo>
                  <a:lnTo>
                    <a:pt x="512" y="150"/>
                  </a:lnTo>
                  <a:lnTo>
                    <a:pt x="506" y="152"/>
                  </a:lnTo>
                  <a:lnTo>
                    <a:pt x="504" y="142"/>
                  </a:lnTo>
                  <a:lnTo>
                    <a:pt x="500" y="134"/>
                  </a:lnTo>
                  <a:lnTo>
                    <a:pt x="494" y="128"/>
                  </a:lnTo>
                  <a:lnTo>
                    <a:pt x="488" y="122"/>
                  </a:lnTo>
                  <a:lnTo>
                    <a:pt x="480" y="118"/>
                  </a:lnTo>
                  <a:lnTo>
                    <a:pt x="472" y="114"/>
                  </a:lnTo>
                  <a:lnTo>
                    <a:pt x="462" y="112"/>
                  </a:lnTo>
                  <a:lnTo>
                    <a:pt x="454" y="112"/>
                  </a:lnTo>
                  <a:lnTo>
                    <a:pt x="444" y="110"/>
                  </a:lnTo>
                  <a:lnTo>
                    <a:pt x="442" y="122"/>
                  </a:lnTo>
                  <a:lnTo>
                    <a:pt x="436" y="130"/>
                  </a:lnTo>
                  <a:lnTo>
                    <a:pt x="430" y="136"/>
                  </a:lnTo>
                  <a:lnTo>
                    <a:pt x="424" y="144"/>
                  </a:lnTo>
                  <a:lnTo>
                    <a:pt x="422" y="132"/>
                  </a:lnTo>
                  <a:lnTo>
                    <a:pt x="408" y="132"/>
                  </a:lnTo>
                  <a:lnTo>
                    <a:pt x="398" y="130"/>
                  </a:lnTo>
                  <a:lnTo>
                    <a:pt x="386" y="130"/>
                  </a:lnTo>
                  <a:lnTo>
                    <a:pt x="374" y="128"/>
                  </a:lnTo>
                  <a:lnTo>
                    <a:pt x="384" y="124"/>
                  </a:lnTo>
                  <a:lnTo>
                    <a:pt x="394" y="120"/>
                  </a:lnTo>
                  <a:lnTo>
                    <a:pt x="396" y="112"/>
                  </a:lnTo>
                  <a:lnTo>
                    <a:pt x="384" y="114"/>
                  </a:lnTo>
                  <a:lnTo>
                    <a:pt x="390" y="104"/>
                  </a:lnTo>
                  <a:lnTo>
                    <a:pt x="398" y="92"/>
                  </a:lnTo>
                  <a:lnTo>
                    <a:pt x="402" y="88"/>
                  </a:lnTo>
                  <a:lnTo>
                    <a:pt x="408" y="82"/>
                  </a:lnTo>
                  <a:lnTo>
                    <a:pt x="410" y="76"/>
                  </a:lnTo>
                  <a:lnTo>
                    <a:pt x="414" y="68"/>
                  </a:lnTo>
                  <a:lnTo>
                    <a:pt x="404" y="60"/>
                  </a:lnTo>
                  <a:lnTo>
                    <a:pt x="398" y="54"/>
                  </a:lnTo>
                  <a:lnTo>
                    <a:pt x="396" y="46"/>
                  </a:lnTo>
                  <a:lnTo>
                    <a:pt x="396" y="38"/>
                  </a:lnTo>
                  <a:lnTo>
                    <a:pt x="396" y="30"/>
                  </a:lnTo>
                  <a:lnTo>
                    <a:pt x="396" y="22"/>
                  </a:lnTo>
                  <a:lnTo>
                    <a:pt x="392" y="16"/>
                  </a:lnTo>
                  <a:lnTo>
                    <a:pt x="388" y="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8" name="Freeform 257"/>
            <p:cNvSpPr>
              <a:spLocks noChangeAspect="1"/>
            </p:cNvSpPr>
            <p:nvPr/>
          </p:nvSpPr>
          <p:spPr bwMode="auto">
            <a:xfrm>
              <a:off x="1584" y="2442"/>
              <a:ext cx="60" cy="80"/>
            </a:xfrm>
            <a:custGeom>
              <a:avLst/>
              <a:gdLst>
                <a:gd name="T0" fmla="*/ 60 w 60"/>
                <a:gd name="T1" fmla="*/ 250 h 74"/>
                <a:gd name="T2" fmla="*/ 56 w 60"/>
                <a:gd name="T3" fmla="*/ 231 h 74"/>
                <a:gd name="T4" fmla="*/ 50 w 60"/>
                <a:gd name="T5" fmla="*/ 342 h 74"/>
                <a:gd name="T6" fmla="*/ 42 w 60"/>
                <a:gd name="T7" fmla="*/ 441 h 74"/>
                <a:gd name="T8" fmla="*/ 36 w 60"/>
                <a:gd name="T9" fmla="*/ 488 h 74"/>
                <a:gd name="T10" fmla="*/ 30 w 60"/>
                <a:gd name="T11" fmla="*/ 533 h 74"/>
                <a:gd name="T12" fmla="*/ 22 w 60"/>
                <a:gd name="T13" fmla="*/ 558 h 74"/>
                <a:gd name="T14" fmla="*/ 12 w 60"/>
                <a:gd name="T15" fmla="*/ 558 h 74"/>
                <a:gd name="T16" fmla="*/ 6 w 60"/>
                <a:gd name="T17" fmla="*/ 558 h 74"/>
                <a:gd name="T18" fmla="*/ 0 w 60"/>
                <a:gd name="T19" fmla="*/ 548 h 74"/>
                <a:gd name="T20" fmla="*/ 4 w 60"/>
                <a:gd name="T21" fmla="*/ 469 h 74"/>
                <a:gd name="T22" fmla="*/ 8 w 60"/>
                <a:gd name="T23" fmla="*/ 441 h 74"/>
                <a:gd name="T24" fmla="*/ 10 w 60"/>
                <a:gd name="T25" fmla="*/ 400 h 74"/>
                <a:gd name="T26" fmla="*/ 8 w 60"/>
                <a:gd name="T27" fmla="*/ 349 h 74"/>
                <a:gd name="T28" fmla="*/ 6 w 60"/>
                <a:gd name="T29" fmla="*/ 299 h 74"/>
                <a:gd name="T30" fmla="*/ 4 w 60"/>
                <a:gd name="T31" fmla="*/ 271 h 74"/>
                <a:gd name="T32" fmla="*/ 2 w 60"/>
                <a:gd name="T33" fmla="*/ 231 h 74"/>
                <a:gd name="T34" fmla="*/ 4 w 60"/>
                <a:gd name="T35" fmla="*/ 169 h 74"/>
                <a:gd name="T36" fmla="*/ 8 w 60"/>
                <a:gd name="T37" fmla="*/ 118 h 74"/>
                <a:gd name="T38" fmla="*/ 10 w 60"/>
                <a:gd name="T39" fmla="*/ 74 h 74"/>
                <a:gd name="T40" fmla="*/ 12 w 60"/>
                <a:gd name="T41" fmla="*/ 0 h 74"/>
                <a:gd name="T42" fmla="*/ 26 w 60"/>
                <a:gd name="T43" fmla="*/ 6 h 74"/>
                <a:gd name="T44" fmla="*/ 36 w 60"/>
                <a:gd name="T45" fmla="*/ 86 h 74"/>
                <a:gd name="T46" fmla="*/ 46 w 60"/>
                <a:gd name="T47" fmla="*/ 156 h 74"/>
                <a:gd name="T48" fmla="*/ 56 w 60"/>
                <a:gd name="T49" fmla="*/ 231 h 74"/>
                <a:gd name="T50" fmla="*/ 60 w 60"/>
                <a:gd name="T51" fmla="*/ 250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74"/>
                <a:gd name="T80" fmla="*/ 60 w 60"/>
                <a:gd name="T81" fmla="*/ 74 h 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74">
                  <a:moveTo>
                    <a:pt x="60" y="32"/>
                  </a:moveTo>
                  <a:lnTo>
                    <a:pt x="56" y="30"/>
                  </a:lnTo>
                  <a:lnTo>
                    <a:pt x="50" y="44"/>
                  </a:lnTo>
                  <a:lnTo>
                    <a:pt x="42" y="58"/>
                  </a:lnTo>
                  <a:lnTo>
                    <a:pt x="36" y="64"/>
                  </a:lnTo>
                  <a:lnTo>
                    <a:pt x="30" y="70"/>
                  </a:lnTo>
                  <a:lnTo>
                    <a:pt x="22" y="74"/>
                  </a:lnTo>
                  <a:lnTo>
                    <a:pt x="12" y="74"/>
                  </a:lnTo>
                  <a:lnTo>
                    <a:pt x="6" y="74"/>
                  </a:lnTo>
                  <a:lnTo>
                    <a:pt x="0" y="72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2"/>
                  </a:lnTo>
                  <a:lnTo>
                    <a:pt x="8" y="46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  <a:lnTo>
                    <a:pt x="4" y="22"/>
                  </a:lnTo>
                  <a:lnTo>
                    <a:pt x="8" y="16"/>
                  </a:lnTo>
                  <a:lnTo>
                    <a:pt x="10" y="10"/>
                  </a:lnTo>
                  <a:lnTo>
                    <a:pt x="12" y="0"/>
                  </a:lnTo>
                  <a:lnTo>
                    <a:pt x="26" y="6"/>
                  </a:lnTo>
                  <a:lnTo>
                    <a:pt x="36" y="12"/>
                  </a:lnTo>
                  <a:lnTo>
                    <a:pt x="46" y="20"/>
                  </a:lnTo>
                  <a:lnTo>
                    <a:pt x="56" y="30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09" name="Freeform 258"/>
            <p:cNvSpPr>
              <a:spLocks noChangeAspect="1"/>
            </p:cNvSpPr>
            <p:nvPr/>
          </p:nvSpPr>
          <p:spPr bwMode="auto">
            <a:xfrm>
              <a:off x="1465" y="2381"/>
              <a:ext cx="76" cy="161"/>
            </a:xfrm>
            <a:custGeom>
              <a:avLst/>
              <a:gdLst>
                <a:gd name="T0" fmla="*/ 52 w 74"/>
                <a:gd name="T1" fmla="*/ 0 h 148"/>
                <a:gd name="T2" fmla="*/ 48 w 74"/>
                <a:gd name="T3" fmla="*/ 70 h 148"/>
                <a:gd name="T4" fmla="*/ 18 w 74"/>
                <a:gd name="T5" fmla="*/ 116 h 148"/>
                <a:gd name="T6" fmla="*/ 12 w 74"/>
                <a:gd name="T7" fmla="*/ 162 h 148"/>
                <a:gd name="T8" fmla="*/ 10 w 74"/>
                <a:gd name="T9" fmla="*/ 208 h 148"/>
                <a:gd name="T10" fmla="*/ 12 w 74"/>
                <a:gd name="T11" fmla="*/ 268 h 148"/>
                <a:gd name="T12" fmla="*/ 18 w 74"/>
                <a:gd name="T13" fmla="*/ 308 h 148"/>
                <a:gd name="T14" fmla="*/ 0 w 74"/>
                <a:gd name="T15" fmla="*/ 396 h 148"/>
                <a:gd name="T16" fmla="*/ 0 w 74"/>
                <a:gd name="T17" fmla="*/ 523 h 148"/>
                <a:gd name="T18" fmla="*/ 2 w 74"/>
                <a:gd name="T19" fmla="*/ 555 h 148"/>
                <a:gd name="T20" fmla="*/ 4 w 74"/>
                <a:gd name="T21" fmla="*/ 573 h 148"/>
                <a:gd name="T22" fmla="*/ 8 w 74"/>
                <a:gd name="T23" fmla="*/ 610 h 148"/>
                <a:gd name="T24" fmla="*/ 8 w 74"/>
                <a:gd name="T25" fmla="*/ 634 h 148"/>
                <a:gd name="T26" fmla="*/ 46 w 74"/>
                <a:gd name="T27" fmla="*/ 634 h 148"/>
                <a:gd name="T28" fmla="*/ 46 w 74"/>
                <a:gd name="T29" fmla="*/ 717 h 148"/>
                <a:gd name="T30" fmla="*/ 46 w 74"/>
                <a:gd name="T31" fmla="*/ 743 h 148"/>
                <a:gd name="T32" fmla="*/ 50 w 74"/>
                <a:gd name="T33" fmla="*/ 785 h 148"/>
                <a:gd name="T34" fmla="*/ 54 w 74"/>
                <a:gd name="T35" fmla="*/ 846 h 148"/>
                <a:gd name="T36" fmla="*/ 54 w 74"/>
                <a:gd name="T37" fmla="*/ 889 h 148"/>
                <a:gd name="T38" fmla="*/ 54 w 74"/>
                <a:gd name="T39" fmla="*/ 929 h 148"/>
                <a:gd name="T40" fmla="*/ 52 w 74"/>
                <a:gd name="T41" fmla="*/ 956 h 148"/>
                <a:gd name="T42" fmla="*/ 50 w 74"/>
                <a:gd name="T43" fmla="*/ 1013 h 148"/>
                <a:gd name="T44" fmla="*/ 48 w 74"/>
                <a:gd name="T45" fmla="*/ 1088 h 148"/>
                <a:gd name="T46" fmla="*/ 50 w 74"/>
                <a:gd name="T47" fmla="*/ 1151 h 148"/>
                <a:gd name="T48" fmla="*/ 54 w 74"/>
                <a:gd name="T49" fmla="*/ 1230 h 148"/>
                <a:gd name="T50" fmla="*/ 64 w 74"/>
                <a:gd name="T51" fmla="*/ 1302 h 148"/>
                <a:gd name="T52" fmla="*/ 68 w 74"/>
                <a:gd name="T53" fmla="*/ 1320 h 148"/>
                <a:gd name="T54" fmla="*/ 76 w 74"/>
                <a:gd name="T55" fmla="*/ 1320 h 148"/>
                <a:gd name="T56" fmla="*/ 88 w 74"/>
                <a:gd name="T57" fmla="*/ 1320 h 148"/>
                <a:gd name="T58" fmla="*/ 97 w 74"/>
                <a:gd name="T59" fmla="*/ 1302 h 148"/>
                <a:gd name="T60" fmla="*/ 118 w 74"/>
                <a:gd name="T61" fmla="*/ 1244 h 148"/>
                <a:gd name="T62" fmla="*/ 127 w 74"/>
                <a:gd name="T63" fmla="*/ 1197 h 148"/>
                <a:gd name="T64" fmla="*/ 134 w 74"/>
                <a:gd name="T65" fmla="*/ 1185 h 148"/>
                <a:gd name="T66" fmla="*/ 146 w 74"/>
                <a:gd name="T67" fmla="*/ 1185 h 148"/>
                <a:gd name="T68" fmla="*/ 142 w 74"/>
                <a:gd name="T69" fmla="*/ 1126 h 148"/>
                <a:gd name="T70" fmla="*/ 138 w 74"/>
                <a:gd name="T71" fmla="*/ 1088 h 148"/>
                <a:gd name="T72" fmla="*/ 127 w 74"/>
                <a:gd name="T73" fmla="*/ 1000 h 148"/>
                <a:gd name="T74" fmla="*/ 118 w 74"/>
                <a:gd name="T75" fmla="*/ 920 h 148"/>
                <a:gd name="T76" fmla="*/ 115 w 74"/>
                <a:gd name="T77" fmla="*/ 874 h 148"/>
                <a:gd name="T78" fmla="*/ 115 w 74"/>
                <a:gd name="T79" fmla="*/ 817 h 148"/>
                <a:gd name="T80" fmla="*/ 115 w 74"/>
                <a:gd name="T81" fmla="*/ 785 h 148"/>
                <a:gd name="T82" fmla="*/ 118 w 74"/>
                <a:gd name="T83" fmla="*/ 743 h 148"/>
                <a:gd name="T84" fmla="*/ 124 w 74"/>
                <a:gd name="T85" fmla="*/ 690 h 148"/>
                <a:gd name="T86" fmla="*/ 134 w 74"/>
                <a:gd name="T87" fmla="*/ 664 h 148"/>
                <a:gd name="T88" fmla="*/ 142 w 74"/>
                <a:gd name="T89" fmla="*/ 610 h 148"/>
                <a:gd name="T90" fmla="*/ 146 w 74"/>
                <a:gd name="T91" fmla="*/ 409 h 148"/>
                <a:gd name="T92" fmla="*/ 127 w 74"/>
                <a:gd name="T93" fmla="*/ 343 h 148"/>
                <a:gd name="T94" fmla="*/ 121 w 74"/>
                <a:gd name="T95" fmla="*/ 308 h 148"/>
                <a:gd name="T96" fmla="*/ 109 w 74"/>
                <a:gd name="T97" fmla="*/ 308 h 148"/>
                <a:gd name="T98" fmla="*/ 92 w 74"/>
                <a:gd name="T99" fmla="*/ 308 h 148"/>
                <a:gd name="T100" fmla="*/ 92 w 74"/>
                <a:gd name="T101" fmla="*/ 226 h 148"/>
                <a:gd name="T102" fmla="*/ 88 w 74"/>
                <a:gd name="T103" fmla="*/ 176 h 148"/>
                <a:gd name="T104" fmla="*/ 80 w 74"/>
                <a:gd name="T105" fmla="*/ 98 h 148"/>
                <a:gd name="T106" fmla="*/ 64 w 74"/>
                <a:gd name="T107" fmla="*/ 4 h 148"/>
                <a:gd name="T108" fmla="*/ 52 w 74"/>
                <a:gd name="T109" fmla="*/ 0 h 1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4"/>
                <a:gd name="T166" fmla="*/ 0 h 148"/>
                <a:gd name="T167" fmla="*/ 74 w 74"/>
                <a:gd name="T168" fmla="*/ 148 h 1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4" h="148">
                  <a:moveTo>
                    <a:pt x="26" y="0"/>
                  </a:moveTo>
                  <a:lnTo>
                    <a:pt x="22" y="8"/>
                  </a:lnTo>
                  <a:lnTo>
                    <a:pt x="18" y="14"/>
                  </a:lnTo>
                  <a:lnTo>
                    <a:pt x="12" y="18"/>
                  </a:lnTo>
                  <a:lnTo>
                    <a:pt x="10" y="24"/>
                  </a:lnTo>
                  <a:lnTo>
                    <a:pt x="12" y="30"/>
                  </a:lnTo>
                  <a:lnTo>
                    <a:pt x="18" y="34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20" y="72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8" y="94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6" y="108"/>
                  </a:lnTo>
                  <a:lnTo>
                    <a:pt x="24" y="114"/>
                  </a:lnTo>
                  <a:lnTo>
                    <a:pt x="22" y="120"/>
                  </a:lnTo>
                  <a:lnTo>
                    <a:pt x="24" y="130"/>
                  </a:lnTo>
                  <a:lnTo>
                    <a:pt x="28" y="138"/>
                  </a:lnTo>
                  <a:lnTo>
                    <a:pt x="34" y="146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6" y="148"/>
                  </a:lnTo>
                  <a:lnTo>
                    <a:pt x="50" y="146"/>
                  </a:lnTo>
                  <a:lnTo>
                    <a:pt x="58" y="140"/>
                  </a:lnTo>
                  <a:lnTo>
                    <a:pt x="64" y="134"/>
                  </a:lnTo>
                  <a:lnTo>
                    <a:pt x="68" y="132"/>
                  </a:lnTo>
                  <a:lnTo>
                    <a:pt x="74" y="132"/>
                  </a:lnTo>
                  <a:lnTo>
                    <a:pt x="72" y="126"/>
                  </a:lnTo>
                  <a:lnTo>
                    <a:pt x="70" y="120"/>
                  </a:lnTo>
                  <a:lnTo>
                    <a:pt x="64" y="110"/>
                  </a:lnTo>
                  <a:lnTo>
                    <a:pt x="58" y="102"/>
                  </a:lnTo>
                  <a:lnTo>
                    <a:pt x="56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8" y="74"/>
                  </a:lnTo>
                  <a:lnTo>
                    <a:pt x="72" y="68"/>
                  </a:lnTo>
                  <a:lnTo>
                    <a:pt x="74" y="46"/>
                  </a:lnTo>
                  <a:lnTo>
                    <a:pt x="64" y="38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26"/>
                  </a:lnTo>
                  <a:lnTo>
                    <a:pt x="46" y="20"/>
                  </a:lnTo>
                  <a:lnTo>
                    <a:pt x="42" y="12"/>
                  </a:lnTo>
                  <a:lnTo>
                    <a:pt x="34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0" name="Freeform 259"/>
            <p:cNvSpPr>
              <a:spLocks noChangeAspect="1"/>
            </p:cNvSpPr>
            <p:nvPr/>
          </p:nvSpPr>
          <p:spPr bwMode="auto">
            <a:xfrm>
              <a:off x="1322" y="2778"/>
              <a:ext cx="219" cy="278"/>
            </a:xfrm>
            <a:custGeom>
              <a:avLst/>
              <a:gdLst>
                <a:gd name="T0" fmla="*/ 12 w 214"/>
                <a:gd name="T1" fmla="*/ 324 h 256"/>
                <a:gd name="T2" fmla="*/ 20 w 214"/>
                <a:gd name="T3" fmla="*/ 471 h 256"/>
                <a:gd name="T4" fmla="*/ 16 w 214"/>
                <a:gd name="T5" fmla="*/ 805 h 256"/>
                <a:gd name="T6" fmla="*/ 14 w 214"/>
                <a:gd name="T7" fmla="*/ 874 h 256"/>
                <a:gd name="T8" fmla="*/ 14 w 214"/>
                <a:gd name="T9" fmla="*/ 1032 h 256"/>
                <a:gd name="T10" fmla="*/ 48 w 214"/>
                <a:gd name="T11" fmla="*/ 1097 h 256"/>
                <a:gd name="T12" fmla="*/ 16 w 214"/>
                <a:gd name="T13" fmla="*/ 1216 h 256"/>
                <a:gd name="T14" fmla="*/ 50 w 214"/>
                <a:gd name="T15" fmla="*/ 1436 h 256"/>
                <a:gd name="T16" fmla="*/ 58 w 214"/>
                <a:gd name="T17" fmla="*/ 1798 h 256"/>
                <a:gd name="T18" fmla="*/ 62 w 214"/>
                <a:gd name="T19" fmla="*/ 1852 h 256"/>
                <a:gd name="T20" fmla="*/ 71 w 214"/>
                <a:gd name="T21" fmla="*/ 1910 h 256"/>
                <a:gd name="T22" fmla="*/ 91 w 214"/>
                <a:gd name="T23" fmla="*/ 2164 h 256"/>
                <a:gd name="T24" fmla="*/ 103 w 214"/>
                <a:gd name="T25" fmla="*/ 2181 h 256"/>
                <a:gd name="T26" fmla="*/ 126 w 214"/>
                <a:gd name="T27" fmla="*/ 2121 h 256"/>
                <a:gd name="T28" fmla="*/ 154 w 214"/>
                <a:gd name="T29" fmla="*/ 2073 h 256"/>
                <a:gd name="T30" fmla="*/ 186 w 214"/>
                <a:gd name="T31" fmla="*/ 2115 h 256"/>
                <a:gd name="T32" fmla="*/ 205 w 214"/>
                <a:gd name="T33" fmla="*/ 2121 h 256"/>
                <a:gd name="T34" fmla="*/ 225 w 214"/>
                <a:gd name="T35" fmla="*/ 2077 h 256"/>
                <a:gd name="T36" fmla="*/ 254 w 214"/>
                <a:gd name="T37" fmla="*/ 1881 h 256"/>
                <a:gd name="T38" fmla="*/ 266 w 214"/>
                <a:gd name="T39" fmla="*/ 1710 h 256"/>
                <a:gd name="T40" fmla="*/ 288 w 214"/>
                <a:gd name="T41" fmla="*/ 1620 h 256"/>
                <a:gd name="T42" fmla="*/ 323 w 214"/>
                <a:gd name="T43" fmla="*/ 1568 h 256"/>
                <a:gd name="T44" fmla="*/ 355 w 214"/>
                <a:gd name="T45" fmla="*/ 1608 h 256"/>
                <a:gd name="T46" fmla="*/ 379 w 214"/>
                <a:gd name="T47" fmla="*/ 1575 h 256"/>
                <a:gd name="T48" fmla="*/ 389 w 214"/>
                <a:gd name="T49" fmla="*/ 1491 h 256"/>
                <a:gd name="T50" fmla="*/ 389 w 214"/>
                <a:gd name="T51" fmla="*/ 1373 h 256"/>
                <a:gd name="T52" fmla="*/ 371 w 214"/>
                <a:gd name="T53" fmla="*/ 1265 h 256"/>
                <a:gd name="T54" fmla="*/ 362 w 214"/>
                <a:gd name="T55" fmla="*/ 1189 h 256"/>
                <a:gd name="T56" fmla="*/ 362 w 214"/>
                <a:gd name="T57" fmla="*/ 1097 h 256"/>
                <a:gd name="T58" fmla="*/ 316 w 214"/>
                <a:gd name="T59" fmla="*/ 1072 h 256"/>
                <a:gd name="T60" fmla="*/ 305 w 214"/>
                <a:gd name="T61" fmla="*/ 991 h 256"/>
                <a:gd name="T62" fmla="*/ 302 w 214"/>
                <a:gd name="T63" fmla="*/ 874 h 256"/>
                <a:gd name="T64" fmla="*/ 295 w 214"/>
                <a:gd name="T65" fmla="*/ 838 h 256"/>
                <a:gd name="T66" fmla="*/ 284 w 214"/>
                <a:gd name="T67" fmla="*/ 655 h 256"/>
                <a:gd name="T68" fmla="*/ 270 w 214"/>
                <a:gd name="T69" fmla="*/ 614 h 256"/>
                <a:gd name="T70" fmla="*/ 239 w 214"/>
                <a:gd name="T71" fmla="*/ 628 h 256"/>
                <a:gd name="T72" fmla="*/ 229 w 214"/>
                <a:gd name="T73" fmla="*/ 614 h 256"/>
                <a:gd name="T74" fmla="*/ 219 w 214"/>
                <a:gd name="T75" fmla="*/ 555 h 256"/>
                <a:gd name="T76" fmla="*/ 205 w 214"/>
                <a:gd name="T77" fmla="*/ 490 h 256"/>
                <a:gd name="T78" fmla="*/ 190 w 214"/>
                <a:gd name="T79" fmla="*/ 490 h 256"/>
                <a:gd name="T80" fmla="*/ 150 w 214"/>
                <a:gd name="T81" fmla="*/ 406 h 256"/>
                <a:gd name="T82" fmla="*/ 135 w 214"/>
                <a:gd name="T83" fmla="*/ 274 h 256"/>
                <a:gd name="T84" fmla="*/ 135 w 214"/>
                <a:gd name="T85" fmla="*/ 98 h 256"/>
                <a:gd name="T86" fmla="*/ 132 w 214"/>
                <a:gd name="T87" fmla="*/ 2 h 256"/>
                <a:gd name="T88" fmla="*/ 118 w 214"/>
                <a:gd name="T89" fmla="*/ 0 h 256"/>
                <a:gd name="T90" fmla="*/ 87 w 214"/>
                <a:gd name="T91" fmla="*/ 59 h 256"/>
                <a:gd name="T92" fmla="*/ 54 w 214"/>
                <a:gd name="T93" fmla="*/ 190 h 256"/>
                <a:gd name="T94" fmla="*/ 10 w 214"/>
                <a:gd name="T95" fmla="*/ 243 h 256"/>
                <a:gd name="T96" fmla="*/ 8 w 214"/>
                <a:gd name="T97" fmla="*/ 224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256"/>
                <a:gd name="T149" fmla="*/ 214 w 214"/>
                <a:gd name="T150" fmla="*/ 256 h 2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256">
                  <a:moveTo>
                    <a:pt x="0" y="24"/>
                  </a:moveTo>
                  <a:lnTo>
                    <a:pt x="12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18" y="88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4" y="102"/>
                  </a:lnTo>
                  <a:lnTo>
                    <a:pt x="12" y="108"/>
                  </a:lnTo>
                  <a:lnTo>
                    <a:pt x="14" y="122"/>
                  </a:lnTo>
                  <a:lnTo>
                    <a:pt x="16" y="126"/>
                  </a:lnTo>
                  <a:lnTo>
                    <a:pt x="22" y="130"/>
                  </a:lnTo>
                  <a:lnTo>
                    <a:pt x="18" y="136"/>
                  </a:lnTo>
                  <a:lnTo>
                    <a:pt x="16" y="142"/>
                  </a:lnTo>
                  <a:lnTo>
                    <a:pt x="14" y="156"/>
                  </a:lnTo>
                  <a:lnTo>
                    <a:pt x="24" y="168"/>
                  </a:lnTo>
                  <a:lnTo>
                    <a:pt x="28" y="180"/>
                  </a:lnTo>
                  <a:lnTo>
                    <a:pt x="32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40" y="220"/>
                  </a:lnTo>
                  <a:lnTo>
                    <a:pt x="42" y="224"/>
                  </a:lnTo>
                  <a:lnTo>
                    <a:pt x="48" y="244"/>
                  </a:lnTo>
                  <a:lnTo>
                    <a:pt x="52" y="252"/>
                  </a:lnTo>
                  <a:lnTo>
                    <a:pt x="54" y="256"/>
                  </a:lnTo>
                  <a:lnTo>
                    <a:pt x="58" y="256"/>
                  </a:lnTo>
                  <a:lnTo>
                    <a:pt x="64" y="254"/>
                  </a:lnTo>
                  <a:lnTo>
                    <a:pt x="68" y="250"/>
                  </a:lnTo>
                  <a:lnTo>
                    <a:pt x="78" y="236"/>
                  </a:lnTo>
                  <a:lnTo>
                    <a:pt x="86" y="242"/>
                  </a:lnTo>
                  <a:lnTo>
                    <a:pt x="94" y="244"/>
                  </a:lnTo>
                  <a:lnTo>
                    <a:pt x="102" y="248"/>
                  </a:lnTo>
                  <a:lnTo>
                    <a:pt x="110" y="256"/>
                  </a:lnTo>
                  <a:lnTo>
                    <a:pt x="112" y="250"/>
                  </a:lnTo>
                  <a:lnTo>
                    <a:pt x="116" y="248"/>
                  </a:lnTo>
                  <a:lnTo>
                    <a:pt x="124" y="244"/>
                  </a:lnTo>
                  <a:lnTo>
                    <a:pt x="138" y="244"/>
                  </a:lnTo>
                  <a:lnTo>
                    <a:pt x="140" y="220"/>
                  </a:lnTo>
                  <a:lnTo>
                    <a:pt x="142" y="210"/>
                  </a:lnTo>
                  <a:lnTo>
                    <a:pt x="146" y="202"/>
                  </a:lnTo>
                  <a:lnTo>
                    <a:pt x="150" y="194"/>
                  </a:lnTo>
                  <a:lnTo>
                    <a:pt x="158" y="190"/>
                  </a:lnTo>
                  <a:lnTo>
                    <a:pt x="166" y="186"/>
                  </a:lnTo>
                  <a:lnTo>
                    <a:pt x="178" y="184"/>
                  </a:lnTo>
                  <a:lnTo>
                    <a:pt x="186" y="186"/>
                  </a:lnTo>
                  <a:lnTo>
                    <a:pt x="194" y="188"/>
                  </a:lnTo>
                  <a:lnTo>
                    <a:pt x="208" y="192"/>
                  </a:lnTo>
                  <a:lnTo>
                    <a:pt x="208" y="186"/>
                  </a:lnTo>
                  <a:lnTo>
                    <a:pt x="212" y="180"/>
                  </a:lnTo>
                  <a:lnTo>
                    <a:pt x="214" y="174"/>
                  </a:lnTo>
                  <a:lnTo>
                    <a:pt x="214" y="168"/>
                  </a:lnTo>
                  <a:lnTo>
                    <a:pt x="214" y="160"/>
                  </a:lnTo>
                  <a:lnTo>
                    <a:pt x="212" y="156"/>
                  </a:lnTo>
                  <a:lnTo>
                    <a:pt x="204" y="148"/>
                  </a:lnTo>
                  <a:lnTo>
                    <a:pt x="202" y="144"/>
                  </a:lnTo>
                  <a:lnTo>
                    <a:pt x="198" y="140"/>
                  </a:lnTo>
                  <a:lnTo>
                    <a:pt x="198" y="136"/>
                  </a:lnTo>
                  <a:lnTo>
                    <a:pt x="198" y="130"/>
                  </a:lnTo>
                  <a:lnTo>
                    <a:pt x="184" y="126"/>
                  </a:lnTo>
                  <a:lnTo>
                    <a:pt x="174" y="124"/>
                  </a:lnTo>
                  <a:lnTo>
                    <a:pt x="170" y="120"/>
                  </a:lnTo>
                  <a:lnTo>
                    <a:pt x="168" y="116"/>
                  </a:lnTo>
                  <a:lnTo>
                    <a:pt x="166" y="110"/>
                  </a:lnTo>
                  <a:lnTo>
                    <a:pt x="166" y="102"/>
                  </a:lnTo>
                  <a:lnTo>
                    <a:pt x="164" y="100"/>
                  </a:lnTo>
                  <a:lnTo>
                    <a:pt x="162" y="98"/>
                  </a:lnTo>
                  <a:lnTo>
                    <a:pt x="160" y="86"/>
                  </a:lnTo>
                  <a:lnTo>
                    <a:pt x="156" y="76"/>
                  </a:lnTo>
                  <a:lnTo>
                    <a:pt x="152" y="74"/>
                  </a:lnTo>
                  <a:lnTo>
                    <a:pt x="148" y="72"/>
                  </a:lnTo>
                  <a:lnTo>
                    <a:pt x="136" y="74"/>
                  </a:lnTo>
                  <a:lnTo>
                    <a:pt x="132" y="74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6" y="66"/>
                  </a:lnTo>
                  <a:lnTo>
                    <a:pt x="120" y="64"/>
                  </a:lnTo>
                  <a:lnTo>
                    <a:pt x="116" y="62"/>
                  </a:lnTo>
                  <a:lnTo>
                    <a:pt x="112" y="58"/>
                  </a:lnTo>
                  <a:lnTo>
                    <a:pt x="110" y="56"/>
                  </a:lnTo>
                  <a:lnTo>
                    <a:pt x="104" y="58"/>
                  </a:lnTo>
                  <a:lnTo>
                    <a:pt x="94" y="54"/>
                  </a:lnTo>
                  <a:lnTo>
                    <a:pt x="84" y="48"/>
                  </a:lnTo>
                  <a:lnTo>
                    <a:pt x="78" y="40"/>
                  </a:lnTo>
                  <a:lnTo>
                    <a:pt x="74" y="32"/>
                  </a:lnTo>
                  <a:lnTo>
                    <a:pt x="72" y="22"/>
                  </a:lnTo>
                  <a:lnTo>
                    <a:pt x="74" y="12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56" y="2"/>
                  </a:lnTo>
                  <a:lnTo>
                    <a:pt x="50" y="6"/>
                  </a:lnTo>
                  <a:lnTo>
                    <a:pt x="36" y="16"/>
                  </a:lnTo>
                  <a:lnTo>
                    <a:pt x="28" y="22"/>
                  </a:lnTo>
                  <a:lnTo>
                    <a:pt x="20" y="26"/>
                  </a:lnTo>
                  <a:lnTo>
                    <a:pt x="10" y="28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1" name="Freeform 260"/>
            <p:cNvSpPr>
              <a:spLocks noChangeAspect="1"/>
            </p:cNvSpPr>
            <p:nvPr/>
          </p:nvSpPr>
          <p:spPr bwMode="auto">
            <a:xfrm>
              <a:off x="1463" y="2978"/>
              <a:ext cx="147" cy="178"/>
            </a:xfrm>
            <a:custGeom>
              <a:avLst/>
              <a:gdLst>
                <a:gd name="T0" fmla="*/ 242 w 144"/>
                <a:gd name="T1" fmla="*/ 1068 h 164"/>
                <a:gd name="T2" fmla="*/ 244 w 144"/>
                <a:gd name="T3" fmla="*/ 1106 h 164"/>
                <a:gd name="T4" fmla="*/ 244 w 144"/>
                <a:gd name="T5" fmla="*/ 1181 h 164"/>
                <a:gd name="T6" fmla="*/ 244 w 144"/>
                <a:gd name="T7" fmla="*/ 1223 h 164"/>
                <a:gd name="T8" fmla="*/ 238 w 144"/>
                <a:gd name="T9" fmla="*/ 1267 h 164"/>
                <a:gd name="T10" fmla="*/ 224 w 144"/>
                <a:gd name="T11" fmla="*/ 1327 h 164"/>
                <a:gd name="T12" fmla="*/ 210 w 144"/>
                <a:gd name="T13" fmla="*/ 1365 h 164"/>
                <a:gd name="T14" fmla="*/ 186 w 144"/>
                <a:gd name="T15" fmla="*/ 1376 h 164"/>
                <a:gd name="T16" fmla="*/ 170 w 144"/>
                <a:gd name="T17" fmla="*/ 1376 h 164"/>
                <a:gd name="T18" fmla="*/ 158 w 144"/>
                <a:gd name="T19" fmla="*/ 1365 h 164"/>
                <a:gd name="T20" fmla="*/ 149 w 144"/>
                <a:gd name="T21" fmla="*/ 1351 h 164"/>
                <a:gd name="T22" fmla="*/ 137 w 144"/>
                <a:gd name="T23" fmla="*/ 1351 h 164"/>
                <a:gd name="T24" fmla="*/ 140 w 144"/>
                <a:gd name="T25" fmla="*/ 1267 h 164"/>
                <a:gd name="T26" fmla="*/ 146 w 144"/>
                <a:gd name="T27" fmla="*/ 1186 h 164"/>
                <a:gd name="T28" fmla="*/ 152 w 144"/>
                <a:gd name="T29" fmla="*/ 1123 h 164"/>
                <a:gd name="T30" fmla="*/ 155 w 144"/>
                <a:gd name="T31" fmla="*/ 1068 h 164"/>
                <a:gd name="T32" fmla="*/ 152 w 144"/>
                <a:gd name="T33" fmla="*/ 1006 h 164"/>
                <a:gd name="T34" fmla="*/ 149 w 144"/>
                <a:gd name="T35" fmla="*/ 991 h 164"/>
                <a:gd name="T36" fmla="*/ 143 w 144"/>
                <a:gd name="T37" fmla="*/ 974 h 164"/>
                <a:gd name="T38" fmla="*/ 134 w 144"/>
                <a:gd name="T39" fmla="*/ 974 h 164"/>
                <a:gd name="T40" fmla="*/ 120 w 144"/>
                <a:gd name="T41" fmla="*/ 939 h 164"/>
                <a:gd name="T42" fmla="*/ 116 w 144"/>
                <a:gd name="T43" fmla="*/ 923 h 164"/>
                <a:gd name="T44" fmla="*/ 112 w 144"/>
                <a:gd name="T45" fmla="*/ 905 h 164"/>
                <a:gd name="T46" fmla="*/ 108 w 144"/>
                <a:gd name="T47" fmla="*/ 854 h 164"/>
                <a:gd name="T48" fmla="*/ 96 w 144"/>
                <a:gd name="T49" fmla="*/ 841 h 164"/>
                <a:gd name="T50" fmla="*/ 80 w 144"/>
                <a:gd name="T51" fmla="*/ 834 h 164"/>
                <a:gd name="T52" fmla="*/ 70 w 144"/>
                <a:gd name="T53" fmla="*/ 805 h 164"/>
                <a:gd name="T54" fmla="*/ 64 w 144"/>
                <a:gd name="T55" fmla="*/ 805 h 164"/>
                <a:gd name="T56" fmla="*/ 60 w 144"/>
                <a:gd name="T57" fmla="*/ 787 h 164"/>
                <a:gd name="T58" fmla="*/ 52 w 144"/>
                <a:gd name="T59" fmla="*/ 742 h 164"/>
                <a:gd name="T60" fmla="*/ 14 w 144"/>
                <a:gd name="T61" fmla="*/ 606 h 164"/>
                <a:gd name="T62" fmla="*/ 6 w 144"/>
                <a:gd name="T63" fmla="*/ 567 h 164"/>
                <a:gd name="T64" fmla="*/ 4 w 144"/>
                <a:gd name="T65" fmla="*/ 534 h 164"/>
                <a:gd name="T66" fmla="*/ 4 w 144"/>
                <a:gd name="T67" fmla="*/ 511 h 164"/>
                <a:gd name="T68" fmla="*/ 0 w 144"/>
                <a:gd name="T69" fmla="*/ 511 h 164"/>
                <a:gd name="T70" fmla="*/ 2 w 144"/>
                <a:gd name="T71" fmla="*/ 300 h 164"/>
                <a:gd name="T72" fmla="*/ 4 w 144"/>
                <a:gd name="T73" fmla="*/ 216 h 164"/>
                <a:gd name="T74" fmla="*/ 8 w 144"/>
                <a:gd name="T75" fmla="*/ 156 h 164"/>
                <a:gd name="T76" fmla="*/ 12 w 144"/>
                <a:gd name="T77" fmla="*/ 81 h 164"/>
                <a:gd name="T78" fmla="*/ 20 w 144"/>
                <a:gd name="T79" fmla="*/ 59 h 164"/>
                <a:gd name="T80" fmla="*/ 54 w 144"/>
                <a:gd name="T81" fmla="*/ 2 h 164"/>
                <a:gd name="T82" fmla="*/ 66 w 144"/>
                <a:gd name="T83" fmla="*/ 0 h 164"/>
                <a:gd name="T84" fmla="*/ 76 w 144"/>
                <a:gd name="T85" fmla="*/ 2 h 164"/>
                <a:gd name="T86" fmla="*/ 92 w 144"/>
                <a:gd name="T87" fmla="*/ 4 h 164"/>
                <a:gd name="T88" fmla="*/ 120 w 144"/>
                <a:gd name="T89" fmla="*/ 81 h 164"/>
                <a:gd name="T90" fmla="*/ 120 w 144"/>
                <a:gd name="T91" fmla="*/ 169 h 164"/>
                <a:gd name="T92" fmla="*/ 131 w 144"/>
                <a:gd name="T93" fmla="*/ 315 h 164"/>
                <a:gd name="T94" fmla="*/ 140 w 144"/>
                <a:gd name="T95" fmla="*/ 453 h 164"/>
                <a:gd name="T96" fmla="*/ 143 w 144"/>
                <a:gd name="T97" fmla="*/ 481 h 164"/>
                <a:gd name="T98" fmla="*/ 149 w 144"/>
                <a:gd name="T99" fmla="*/ 511 h 164"/>
                <a:gd name="T100" fmla="*/ 167 w 144"/>
                <a:gd name="T101" fmla="*/ 520 h 164"/>
                <a:gd name="T102" fmla="*/ 182 w 144"/>
                <a:gd name="T103" fmla="*/ 534 h 164"/>
                <a:gd name="T104" fmla="*/ 194 w 144"/>
                <a:gd name="T105" fmla="*/ 567 h 164"/>
                <a:gd name="T106" fmla="*/ 202 w 144"/>
                <a:gd name="T107" fmla="*/ 615 h 164"/>
                <a:gd name="T108" fmla="*/ 213 w 144"/>
                <a:gd name="T109" fmla="*/ 721 h 164"/>
                <a:gd name="T110" fmla="*/ 222 w 144"/>
                <a:gd name="T111" fmla="*/ 834 h 164"/>
                <a:gd name="T112" fmla="*/ 224 w 144"/>
                <a:gd name="T113" fmla="*/ 787 h 164"/>
                <a:gd name="T114" fmla="*/ 232 w 144"/>
                <a:gd name="T115" fmla="*/ 775 h 164"/>
                <a:gd name="T116" fmla="*/ 234 w 144"/>
                <a:gd name="T117" fmla="*/ 768 h 164"/>
                <a:gd name="T118" fmla="*/ 242 w 144"/>
                <a:gd name="T119" fmla="*/ 775 h 164"/>
                <a:gd name="T120" fmla="*/ 242 w 144"/>
                <a:gd name="T121" fmla="*/ 805 h 164"/>
                <a:gd name="T122" fmla="*/ 242 w 144"/>
                <a:gd name="T123" fmla="*/ 854 h 164"/>
                <a:gd name="T124" fmla="*/ 242 w 144"/>
                <a:gd name="T125" fmla="*/ 1068 h 1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"/>
                <a:gd name="T190" fmla="*/ 0 h 164"/>
                <a:gd name="T191" fmla="*/ 144 w 144"/>
                <a:gd name="T192" fmla="*/ 164 h 1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" h="164">
                  <a:moveTo>
                    <a:pt x="142" y="126"/>
                  </a:moveTo>
                  <a:lnTo>
                    <a:pt x="144" y="132"/>
                  </a:lnTo>
                  <a:lnTo>
                    <a:pt x="144" y="140"/>
                  </a:lnTo>
                  <a:lnTo>
                    <a:pt x="144" y="146"/>
                  </a:lnTo>
                  <a:lnTo>
                    <a:pt x="140" y="150"/>
                  </a:lnTo>
                  <a:lnTo>
                    <a:pt x="132" y="158"/>
                  </a:lnTo>
                  <a:lnTo>
                    <a:pt x="122" y="162"/>
                  </a:lnTo>
                  <a:lnTo>
                    <a:pt x="110" y="164"/>
                  </a:lnTo>
                  <a:lnTo>
                    <a:pt x="102" y="164"/>
                  </a:lnTo>
                  <a:lnTo>
                    <a:pt x="94" y="162"/>
                  </a:lnTo>
                  <a:lnTo>
                    <a:pt x="88" y="160"/>
                  </a:lnTo>
                  <a:lnTo>
                    <a:pt x="80" y="160"/>
                  </a:lnTo>
                  <a:lnTo>
                    <a:pt x="82" y="150"/>
                  </a:lnTo>
                  <a:lnTo>
                    <a:pt x="86" y="142"/>
                  </a:lnTo>
                  <a:lnTo>
                    <a:pt x="90" y="134"/>
                  </a:lnTo>
                  <a:lnTo>
                    <a:pt x="92" y="126"/>
                  </a:lnTo>
                  <a:lnTo>
                    <a:pt x="90" y="120"/>
                  </a:lnTo>
                  <a:lnTo>
                    <a:pt x="88" y="118"/>
                  </a:lnTo>
                  <a:lnTo>
                    <a:pt x="84" y="114"/>
                  </a:lnTo>
                  <a:lnTo>
                    <a:pt x="78" y="114"/>
                  </a:lnTo>
                  <a:lnTo>
                    <a:pt x="70" y="112"/>
                  </a:lnTo>
                  <a:lnTo>
                    <a:pt x="68" y="110"/>
                  </a:lnTo>
                  <a:lnTo>
                    <a:pt x="66" y="106"/>
                  </a:lnTo>
                  <a:lnTo>
                    <a:pt x="64" y="102"/>
                  </a:lnTo>
                  <a:lnTo>
                    <a:pt x="58" y="100"/>
                  </a:lnTo>
                  <a:lnTo>
                    <a:pt x="50" y="98"/>
                  </a:lnTo>
                  <a:lnTo>
                    <a:pt x="44" y="96"/>
                  </a:lnTo>
                  <a:lnTo>
                    <a:pt x="38" y="96"/>
                  </a:lnTo>
                  <a:lnTo>
                    <a:pt x="34" y="94"/>
                  </a:lnTo>
                  <a:lnTo>
                    <a:pt x="26" y="88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20" y="6"/>
                  </a:lnTo>
                  <a:lnTo>
                    <a:pt x="28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56" y="4"/>
                  </a:lnTo>
                  <a:lnTo>
                    <a:pt x="70" y="10"/>
                  </a:lnTo>
                  <a:lnTo>
                    <a:pt x="70" y="20"/>
                  </a:lnTo>
                  <a:lnTo>
                    <a:pt x="76" y="38"/>
                  </a:lnTo>
                  <a:lnTo>
                    <a:pt x="82" y="54"/>
                  </a:lnTo>
                  <a:lnTo>
                    <a:pt x="84" y="58"/>
                  </a:lnTo>
                  <a:lnTo>
                    <a:pt x="88" y="60"/>
                  </a:lnTo>
                  <a:lnTo>
                    <a:pt x="100" y="62"/>
                  </a:lnTo>
                  <a:lnTo>
                    <a:pt x="108" y="64"/>
                  </a:lnTo>
                  <a:lnTo>
                    <a:pt x="114" y="68"/>
                  </a:lnTo>
                  <a:lnTo>
                    <a:pt x="118" y="74"/>
                  </a:lnTo>
                  <a:lnTo>
                    <a:pt x="124" y="86"/>
                  </a:lnTo>
                  <a:lnTo>
                    <a:pt x="130" y="98"/>
                  </a:lnTo>
                  <a:lnTo>
                    <a:pt x="132" y="94"/>
                  </a:lnTo>
                  <a:lnTo>
                    <a:pt x="136" y="92"/>
                  </a:lnTo>
                  <a:lnTo>
                    <a:pt x="138" y="90"/>
                  </a:lnTo>
                  <a:lnTo>
                    <a:pt x="142" y="92"/>
                  </a:lnTo>
                  <a:lnTo>
                    <a:pt x="142" y="96"/>
                  </a:lnTo>
                  <a:lnTo>
                    <a:pt x="142" y="102"/>
                  </a:lnTo>
                  <a:lnTo>
                    <a:pt x="142" y="1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2" name="Freeform 261"/>
            <p:cNvSpPr>
              <a:spLocks noChangeAspect="1"/>
            </p:cNvSpPr>
            <p:nvPr/>
          </p:nvSpPr>
          <p:spPr bwMode="auto">
            <a:xfrm>
              <a:off x="1116" y="2574"/>
              <a:ext cx="228" cy="388"/>
            </a:xfrm>
            <a:custGeom>
              <a:avLst/>
              <a:gdLst>
                <a:gd name="T0" fmla="*/ 294 w 224"/>
                <a:gd name="T1" fmla="*/ 2750 h 358"/>
                <a:gd name="T2" fmla="*/ 233 w 224"/>
                <a:gd name="T3" fmla="*/ 2527 h 358"/>
                <a:gd name="T4" fmla="*/ 167 w 224"/>
                <a:gd name="T5" fmla="*/ 2332 h 358"/>
                <a:gd name="T6" fmla="*/ 138 w 224"/>
                <a:gd name="T7" fmla="*/ 2018 h 358"/>
                <a:gd name="T8" fmla="*/ 82 w 224"/>
                <a:gd name="T9" fmla="*/ 1504 h 358"/>
                <a:gd name="T10" fmla="*/ 60 w 224"/>
                <a:gd name="T11" fmla="*/ 1154 h 358"/>
                <a:gd name="T12" fmla="*/ 20 w 224"/>
                <a:gd name="T13" fmla="*/ 978 h 358"/>
                <a:gd name="T14" fmla="*/ 2 w 224"/>
                <a:gd name="T15" fmla="*/ 891 h 358"/>
                <a:gd name="T16" fmla="*/ 0 w 224"/>
                <a:gd name="T17" fmla="*/ 562 h 358"/>
                <a:gd name="T18" fmla="*/ 12 w 224"/>
                <a:gd name="T19" fmla="*/ 473 h 358"/>
                <a:gd name="T20" fmla="*/ 16 w 224"/>
                <a:gd name="T21" fmla="*/ 516 h 358"/>
                <a:gd name="T22" fmla="*/ 12 w 224"/>
                <a:gd name="T23" fmla="*/ 641 h 358"/>
                <a:gd name="T24" fmla="*/ 66 w 224"/>
                <a:gd name="T25" fmla="*/ 727 h 358"/>
                <a:gd name="T26" fmla="*/ 80 w 224"/>
                <a:gd name="T27" fmla="*/ 479 h 358"/>
                <a:gd name="T28" fmla="*/ 120 w 224"/>
                <a:gd name="T29" fmla="*/ 364 h 358"/>
                <a:gd name="T30" fmla="*/ 152 w 224"/>
                <a:gd name="T31" fmla="*/ 154 h 358"/>
                <a:gd name="T32" fmla="*/ 152 w 224"/>
                <a:gd name="T33" fmla="*/ 0 h 358"/>
                <a:gd name="T34" fmla="*/ 179 w 224"/>
                <a:gd name="T35" fmla="*/ 69 h 358"/>
                <a:gd name="T36" fmla="*/ 209 w 224"/>
                <a:gd name="T37" fmla="*/ 230 h 358"/>
                <a:gd name="T38" fmla="*/ 244 w 224"/>
                <a:gd name="T39" fmla="*/ 364 h 358"/>
                <a:gd name="T40" fmla="*/ 254 w 224"/>
                <a:gd name="T41" fmla="*/ 320 h 358"/>
                <a:gd name="T42" fmla="*/ 271 w 224"/>
                <a:gd name="T43" fmla="*/ 374 h 358"/>
                <a:gd name="T44" fmla="*/ 291 w 224"/>
                <a:gd name="T45" fmla="*/ 345 h 358"/>
                <a:gd name="T46" fmla="*/ 294 w 224"/>
                <a:gd name="T47" fmla="*/ 464 h 358"/>
                <a:gd name="T48" fmla="*/ 288 w 224"/>
                <a:gd name="T49" fmla="*/ 556 h 358"/>
                <a:gd name="T50" fmla="*/ 304 w 224"/>
                <a:gd name="T51" fmla="*/ 641 h 358"/>
                <a:gd name="T52" fmla="*/ 258 w 224"/>
                <a:gd name="T53" fmla="*/ 698 h 358"/>
                <a:gd name="T54" fmla="*/ 233 w 224"/>
                <a:gd name="T55" fmla="*/ 775 h 358"/>
                <a:gd name="T56" fmla="*/ 221 w 224"/>
                <a:gd name="T57" fmla="*/ 1009 h 358"/>
                <a:gd name="T58" fmla="*/ 201 w 224"/>
                <a:gd name="T59" fmla="*/ 1091 h 358"/>
                <a:gd name="T60" fmla="*/ 205 w 224"/>
                <a:gd name="T61" fmla="*/ 1230 h 358"/>
                <a:gd name="T62" fmla="*/ 230 w 224"/>
                <a:gd name="T63" fmla="*/ 1421 h 358"/>
                <a:gd name="T64" fmla="*/ 249 w 224"/>
                <a:gd name="T65" fmla="*/ 1504 h 358"/>
                <a:gd name="T66" fmla="*/ 274 w 224"/>
                <a:gd name="T67" fmla="*/ 1552 h 358"/>
                <a:gd name="T68" fmla="*/ 298 w 224"/>
                <a:gd name="T69" fmla="*/ 1485 h 358"/>
                <a:gd name="T70" fmla="*/ 301 w 224"/>
                <a:gd name="T71" fmla="*/ 1697 h 358"/>
                <a:gd name="T72" fmla="*/ 315 w 224"/>
                <a:gd name="T73" fmla="*/ 1726 h 358"/>
                <a:gd name="T74" fmla="*/ 347 w 224"/>
                <a:gd name="T75" fmla="*/ 1890 h 358"/>
                <a:gd name="T76" fmla="*/ 345 w 224"/>
                <a:gd name="T77" fmla="*/ 2288 h 358"/>
                <a:gd name="T78" fmla="*/ 339 w 224"/>
                <a:gd name="T79" fmla="*/ 2398 h 358"/>
                <a:gd name="T80" fmla="*/ 353 w 224"/>
                <a:gd name="T81" fmla="*/ 2582 h 358"/>
                <a:gd name="T82" fmla="*/ 339 w 224"/>
                <a:gd name="T83" fmla="*/ 2801 h 358"/>
                <a:gd name="T84" fmla="*/ 315 w 224"/>
                <a:gd name="T85" fmla="*/ 2885 h 3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358"/>
                <a:gd name="T131" fmla="*/ 224 w 224"/>
                <a:gd name="T132" fmla="*/ 358 h 3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358">
                  <a:moveTo>
                    <a:pt x="200" y="358"/>
                  </a:moveTo>
                  <a:lnTo>
                    <a:pt x="194" y="348"/>
                  </a:lnTo>
                  <a:lnTo>
                    <a:pt x="186" y="340"/>
                  </a:lnTo>
                  <a:lnTo>
                    <a:pt x="166" y="322"/>
                  </a:lnTo>
                  <a:lnTo>
                    <a:pt x="156" y="316"/>
                  </a:lnTo>
                  <a:lnTo>
                    <a:pt x="146" y="312"/>
                  </a:lnTo>
                  <a:lnTo>
                    <a:pt x="126" y="302"/>
                  </a:lnTo>
                  <a:lnTo>
                    <a:pt x="116" y="296"/>
                  </a:lnTo>
                  <a:lnTo>
                    <a:pt x="106" y="288"/>
                  </a:lnTo>
                  <a:lnTo>
                    <a:pt x="100" y="280"/>
                  </a:lnTo>
                  <a:lnTo>
                    <a:pt x="96" y="272"/>
                  </a:lnTo>
                  <a:lnTo>
                    <a:pt x="86" y="248"/>
                  </a:lnTo>
                  <a:lnTo>
                    <a:pt x="76" y="228"/>
                  </a:lnTo>
                  <a:lnTo>
                    <a:pt x="66" y="208"/>
                  </a:lnTo>
                  <a:lnTo>
                    <a:pt x="56" y="186"/>
                  </a:lnTo>
                  <a:lnTo>
                    <a:pt x="50" y="170"/>
                  </a:lnTo>
                  <a:lnTo>
                    <a:pt x="42" y="156"/>
                  </a:lnTo>
                  <a:lnTo>
                    <a:pt x="34" y="142"/>
                  </a:lnTo>
                  <a:lnTo>
                    <a:pt x="26" y="126"/>
                  </a:lnTo>
                  <a:lnTo>
                    <a:pt x="24" y="122"/>
                  </a:lnTo>
                  <a:lnTo>
                    <a:pt x="20" y="120"/>
                  </a:lnTo>
                  <a:lnTo>
                    <a:pt x="12" y="116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6"/>
                  </a:lnTo>
                  <a:lnTo>
                    <a:pt x="0" y="88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4" y="64"/>
                  </a:lnTo>
                  <a:lnTo>
                    <a:pt x="12" y="58"/>
                  </a:lnTo>
                  <a:lnTo>
                    <a:pt x="16" y="56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4" y="74"/>
                  </a:lnTo>
                  <a:lnTo>
                    <a:pt x="12" y="78"/>
                  </a:lnTo>
                  <a:lnTo>
                    <a:pt x="24" y="86"/>
                  </a:lnTo>
                  <a:lnTo>
                    <a:pt x="36" y="92"/>
                  </a:lnTo>
                  <a:lnTo>
                    <a:pt x="40" y="90"/>
                  </a:lnTo>
                  <a:lnTo>
                    <a:pt x="42" y="86"/>
                  </a:lnTo>
                  <a:lnTo>
                    <a:pt x="48" y="74"/>
                  </a:lnTo>
                  <a:lnTo>
                    <a:pt x="54" y="60"/>
                  </a:lnTo>
                  <a:lnTo>
                    <a:pt x="58" y="56"/>
                  </a:lnTo>
                  <a:lnTo>
                    <a:pt x="64" y="52"/>
                  </a:lnTo>
                  <a:lnTo>
                    <a:pt x="76" y="44"/>
                  </a:lnTo>
                  <a:lnTo>
                    <a:pt x="88" y="36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6" y="10"/>
                  </a:lnTo>
                  <a:lnTo>
                    <a:pt x="98" y="8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32" y="28"/>
                  </a:lnTo>
                  <a:lnTo>
                    <a:pt x="136" y="36"/>
                  </a:lnTo>
                  <a:lnTo>
                    <a:pt x="138" y="44"/>
                  </a:lnTo>
                  <a:lnTo>
                    <a:pt x="154" y="44"/>
                  </a:lnTo>
                  <a:lnTo>
                    <a:pt x="156" y="44"/>
                  </a:lnTo>
                  <a:lnTo>
                    <a:pt x="158" y="42"/>
                  </a:lnTo>
                  <a:lnTo>
                    <a:pt x="162" y="40"/>
                  </a:lnTo>
                  <a:lnTo>
                    <a:pt x="164" y="40"/>
                  </a:lnTo>
                  <a:lnTo>
                    <a:pt x="168" y="42"/>
                  </a:lnTo>
                  <a:lnTo>
                    <a:pt x="172" y="46"/>
                  </a:lnTo>
                  <a:lnTo>
                    <a:pt x="172" y="42"/>
                  </a:lnTo>
                  <a:lnTo>
                    <a:pt x="176" y="40"/>
                  </a:lnTo>
                  <a:lnTo>
                    <a:pt x="184" y="42"/>
                  </a:lnTo>
                  <a:lnTo>
                    <a:pt x="190" y="46"/>
                  </a:lnTo>
                  <a:lnTo>
                    <a:pt x="188" y="52"/>
                  </a:lnTo>
                  <a:lnTo>
                    <a:pt x="186" y="56"/>
                  </a:lnTo>
                  <a:lnTo>
                    <a:pt x="182" y="60"/>
                  </a:lnTo>
                  <a:lnTo>
                    <a:pt x="180" y="64"/>
                  </a:lnTo>
                  <a:lnTo>
                    <a:pt x="182" y="68"/>
                  </a:lnTo>
                  <a:lnTo>
                    <a:pt x="186" y="70"/>
                  </a:lnTo>
                  <a:lnTo>
                    <a:pt x="194" y="74"/>
                  </a:lnTo>
                  <a:lnTo>
                    <a:pt x="192" y="78"/>
                  </a:lnTo>
                  <a:lnTo>
                    <a:pt x="188" y="80"/>
                  </a:lnTo>
                  <a:lnTo>
                    <a:pt x="176" y="84"/>
                  </a:lnTo>
                  <a:lnTo>
                    <a:pt x="164" y="86"/>
                  </a:lnTo>
                  <a:lnTo>
                    <a:pt x="154" y="88"/>
                  </a:lnTo>
                  <a:lnTo>
                    <a:pt x="148" y="92"/>
                  </a:lnTo>
                  <a:lnTo>
                    <a:pt x="146" y="96"/>
                  </a:lnTo>
                  <a:lnTo>
                    <a:pt x="144" y="104"/>
                  </a:lnTo>
                  <a:lnTo>
                    <a:pt x="142" y="114"/>
                  </a:lnTo>
                  <a:lnTo>
                    <a:pt x="138" y="126"/>
                  </a:lnTo>
                  <a:lnTo>
                    <a:pt x="136" y="130"/>
                  </a:lnTo>
                  <a:lnTo>
                    <a:pt x="132" y="132"/>
                  </a:lnTo>
                  <a:lnTo>
                    <a:pt x="128" y="136"/>
                  </a:lnTo>
                  <a:lnTo>
                    <a:pt x="126" y="142"/>
                  </a:lnTo>
                  <a:lnTo>
                    <a:pt x="128" y="148"/>
                  </a:lnTo>
                  <a:lnTo>
                    <a:pt x="130" y="152"/>
                  </a:lnTo>
                  <a:lnTo>
                    <a:pt x="136" y="160"/>
                  </a:lnTo>
                  <a:lnTo>
                    <a:pt x="142" y="168"/>
                  </a:lnTo>
                  <a:lnTo>
                    <a:pt x="144" y="174"/>
                  </a:lnTo>
                  <a:lnTo>
                    <a:pt x="144" y="180"/>
                  </a:lnTo>
                  <a:lnTo>
                    <a:pt x="152" y="182"/>
                  </a:lnTo>
                  <a:lnTo>
                    <a:pt x="158" y="186"/>
                  </a:lnTo>
                  <a:lnTo>
                    <a:pt x="164" y="192"/>
                  </a:lnTo>
                  <a:lnTo>
                    <a:pt x="170" y="194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8" y="184"/>
                  </a:lnTo>
                  <a:lnTo>
                    <a:pt x="188" y="184"/>
                  </a:lnTo>
                  <a:lnTo>
                    <a:pt x="188" y="202"/>
                  </a:lnTo>
                  <a:lnTo>
                    <a:pt x="188" y="208"/>
                  </a:lnTo>
                  <a:lnTo>
                    <a:pt x="190" y="210"/>
                  </a:lnTo>
                  <a:lnTo>
                    <a:pt x="192" y="212"/>
                  </a:lnTo>
                  <a:lnTo>
                    <a:pt x="196" y="212"/>
                  </a:lnTo>
                  <a:lnTo>
                    <a:pt x="198" y="212"/>
                  </a:lnTo>
                  <a:lnTo>
                    <a:pt x="206" y="214"/>
                  </a:lnTo>
                  <a:lnTo>
                    <a:pt x="216" y="226"/>
                  </a:lnTo>
                  <a:lnTo>
                    <a:pt x="220" y="234"/>
                  </a:lnTo>
                  <a:lnTo>
                    <a:pt x="222" y="242"/>
                  </a:lnTo>
                  <a:lnTo>
                    <a:pt x="220" y="276"/>
                  </a:lnTo>
                  <a:lnTo>
                    <a:pt x="218" y="282"/>
                  </a:lnTo>
                  <a:lnTo>
                    <a:pt x="218" y="286"/>
                  </a:lnTo>
                  <a:lnTo>
                    <a:pt x="216" y="290"/>
                  </a:lnTo>
                  <a:lnTo>
                    <a:pt x="214" y="296"/>
                  </a:lnTo>
                  <a:lnTo>
                    <a:pt x="216" y="310"/>
                  </a:lnTo>
                  <a:lnTo>
                    <a:pt x="218" y="314"/>
                  </a:lnTo>
                  <a:lnTo>
                    <a:pt x="224" y="318"/>
                  </a:lnTo>
                  <a:lnTo>
                    <a:pt x="218" y="328"/>
                  </a:lnTo>
                  <a:lnTo>
                    <a:pt x="216" y="338"/>
                  </a:lnTo>
                  <a:lnTo>
                    <a:pt x="214" y="346"/>
                  </a:lnTo>
                  <a:lnTo>
                    <a:pt x="210" y="350"/>
                  </a:lnTo>
                  <a:lnTo>
                    <a:pt x="204" y="354"/>
                  </a:lnTo>
                  <a:lnTo>
                    <a:pt x="198" y="356"/>
                  </a:lnTo>
                  <a:lnTo>
                    <a:pt x="200" y="35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3" name="Freeform 262"/>
            <p:cNvSpPr>
              <a:spLocks noChangeAspect="1"/>
            </p:cNvSpPr>
            <p:nvPr/>
          </p:nvSpPr>
          <p:spPr bwMode="auto">
            <a:xfrm>
              <a:off x="1569" y="3215"/>
              <a:ext cx="92" cy="95"/>
            </a:xfrm>
            <a:custGeom>
              <a:avLst/>
              <a:gdLst>
                <a:gd name="T0" fmla="*/ 2 w 90"/>
                <a:gd name="T1" fmla="*/ 0 h 88"/>
                <a:gd name="T2" fmla="*/ 12 w 90"/>
                <a:gd name="T3" fmla="*/ 0 h 88"/>
                <a:gd name="T4" fmla="*/ 50 w 90"/>
                <a:gd name="T5" fmla="*/ 4 h 88"/>
                <a:gd name="T6" fmla="*/ 62 w 90"/>
                <a:gd name="T7" fmla="*/ 84 h 88"/>
                <a:gd name="T8" fmla="*/ 80 w 90"/>
                <a:gd name="T9" fmla="*/ 152 h 88"/>
                <a:gd name="T10" fmla="*/ 126 w 90"/>
                <a:gd name="T11" fmla="*/ 280 h 88"/>
                <a:gd name="T12" fmla="*/ 156 w 90"/>
                <a:gd name="T13" fmla="*/ 398 h 88"/>
                <a:gd name="T14" fmla="*/ 147 w 90"/>
                <a:gd name="T15" fmla="*/ 484 h 88"/>
                <a:gd name="T16" fmla="*/ 138 w 90"/>
                <a:gd name="T17" fmla="*/ 566 h 88"/>
                <a:gd name="T18" fmla="*/ 126 w 90"/>
                <a:gd name="T19" fmla="*/ 632 h 88"/>
                <a:gd name="T20" fmla="*/ 117 w 90"/>
                <a:gd name="T21" fmla="*/ 648 h 88"/>
                <a:gd name="T22" fmla="*/ 108 w 90"/>
                <a:gd name="T23" fmla="*/ 648 h 88"/>
                <a:gd name="T24" fmla="*/ 68 w 90"/>
                <a:gd name="T25" fmla="*/ 632 h 88"/>
                <a:gd name="T26" fmla="*/ 52 w 90"/>
                <a:gd name="T27" fmla="*/ 601 h 88"/>
                <a:gd name="T28" fmla="*/ 12 w 90"/>
                <a:gd name="T29" fmla="*/ 557 h 88"/>
                <a:gd name="T30" fmla="*/ 0 w 90"/>
                <a:gd name="T31" fmla="*/ 516 h 88"/>
                <a:gd name="T32" fmla="*/ 2 w 9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88"/>
                <a:gd name="T53" fmla="*/ 90 w 90"/>
                <a:gd name="T54" fmla="*/ 88 h 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88">
                  <a:moveTo>
                    <a:pt x="2" y="0"/>
                  </a:moveTo>
                  <a:lnTo>
                    <a:pt x="12" y="0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8" y="20"/>
                  </a:lnTo>
                  <a:lnTo>
                    <a:pt x="70" y="38"/>
                  </a:lnTo>
                  <a:lnTo>
                    <a:pt x="90" y="54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0" y="86"/>
                  </a:lnTo>
                  <a:lnTo>
                    <a:pt x="66" y="88"/>
                  </a:lnTo>
                  <a:lnTo>
                    <a:pt x="62" y="88"/>
                  </a:lnTo>
                  <a:lnTo>
                    <a:pt x="42" y="86"/>
                  </a:lnTo>
                  <a:lnTo>
                    <a:pt x="26" y="82"/>
                  </a:lnTo>
                  <a:lnTo>
                    <a:pt x="12" y="76"/>
                  </a:lnTo>
                  <a:lnTo>
                    <a:pt x="0" y="7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4" name="Freeform 263"/>
            <p:cNvSpPr>
              <a:spLocks noChangeAspect="1"/>
            </p:cNvSpPr>
            <p:nvPr/>
          </p:nvSpPr>
          <p:spPr bwMode="auto">
            <a:xfrm>
              <a:off x="935" y="2189"/>
              <a:ext cx="79" cy="84"/>
            </a:xfrm>
            <a:custGeom>
              <a:avLst/>
              <a:gdLst>
                <a:gd name="T0" fmla="*/ 104 w 78"/>
                <a:gd name="T1" fmla="*/ 437 h 76"/>
                <a:gd name="T2" fmla="*/ 98 w 78"/>
                <a:gd name="T3" fmla="*/ 464 h 76"/>
                <a:gd name="T4" fmla="*/ 92 w 78"/>
                <a:gd name="T5" fmla="*/ 464 h 76"/>
                <a:gd name="T6" fmla="*/ 82 w 78"/>
                <a:gd name="T7" fmla="*/ 464 h 76"/>
                <a:gd name="T8" fmla="*/ 86 w 78"/>
                <a:gd name="T9" fmla="*/ 0 h 76"/>
                <a:gd name="T10" fmla="*/ 34 w 78"/>
                <a:gd name="T11" fmla="*/ 0 h 76"/>
                <a:gd name="T12" fmla="*/ 30 w 78"/>
                <a:gd name="T13" fmla="*/ 2 h 76"/>
                <a:gd name="T14" fmla="*/ 26 w 78"/>
                <a:gd name="T15" fmla="*/ 84 h 76"/>
                <a:gd name="T16" fmla="*/ 22 w 78"/>
                <a:gd name="T17" fmla="*/ 188 h 76"/>
                <a:gd name="T18" fmla="*/ 24 w 78"/>
                <a:gd name="T19" fmla="*/ 242 h 76"/>
                <a:gd name="T20" fmla="*/ 26 w 78"/>
                <a:gd name="T21" fmla="*/ 295 h 76"/>
                <a:gd name="T22" fmla="*/ 30 w 78"/>
                <a:gd name="T23" fmla="*/ 326 h 76"/>
                <a:gd name="T24" fmla="*/ 32 w 78"/>
                <a:gd name="T25" fmla="*/ 398 h 76"/>
                <a:gd name="T26" fmla="*/ 32 w 78"/>
                <a:gd name="T27" fmla="*/ 486 h 76"/>
                <a:gd name="T28" fmla="*/ 10 w 78"/>
                <a:gd name="T29" fmla="*/ 486 h 76"/>
                <a:gd name="T30" fmla="*/ 6 w 78"/>
                <a:gd name="T31" fmla="*/ 567 h 76"/>
                <a:gd name="T32" fmla="*/ 4 w 78"/>
                <a:gd name="T33" fmla="*/ 652 h 76"/>
                <a:gd name="T34" fmla="*/ 0 w 78"/>
                <a:gd name="T35" fmla="*/ 847 h 76"/>
                <a:gd name="T36" fmla="*/ 8 w 78"/>
                <a:gd name="T37" fmla="*/ 937 h 76"/>
                <a:gd name="T38" fmla="*/ 14 w 78"/>
                <a:gd name="T39" fmla="*/ 974 h 76"/>
                <a:gd name="T40" fmla="*/ 18 w 78"/>
                <a:gd name="T41" fmla="*/ 1009 h 76"/>
                <a:gd name="T42" fmla="*/ 28 w 78"/>
                <a:gd name="T43" fmla="*/ 1009 h 76"/>
                <a:gd name="T44" fmla="*/ 32 w 78"/>
                <a:gd name="T45" fmla="*/ 1009 h 76"/>
                <a:gd name="T46" fmla="*/ 36 w 78"/>
                <a:gd name="T47" fmla="*/ 1035 h 76"/>
                <a:gd name="T48" fmla="*/ 68 w 78"/>
                <a:gd name="T49" fmla="*/ 1009 h 76"/>
                <a:gd name="T50" fmla="*/ 70 w 78"/>
                <a:gd name="T51" fmla="*/ 932 h 76"/>
                <a:gd name="T52" fmla="*/ 76 w 78"/>
                <a:gd name="T53" fmla="*/ 932 h 76"/>
                <a:gd name="T54" fmla="*/ 80 w 78"/>
                <a:gd name="T55" fmla="*/ 802 h 76"/>
                <a:gd name="T56" fmla="*/ 84 w 78"/>
                <a:gd name="T57" fmla="*/ 726 h 76"/>
                <a:gd name="T58" fmla="*/ 94 w 78"/>
                <a:gd name="T59" fmla="*/ 627 h 76"/>
                <a:gd name="T60" fmla="*/ 98 w 78"/>
                <a:gd name="T61" fmla="*/ 513 h 76"/>
                <a:gd name="T62" fmla="*/ 104 w 78"/>
                <a:gd name="T63" fmla="*/ 437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"/>
                <a:gd name="T97" fmla="*/ 0 h 76"/>
                <a:gd name="T98" fmla="*/ 78 w 78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" h="76">
                  <a:moveTo>
                    <a:pt x="78" y="32"/>
                  </a:moveTo>
                  <a:lnTo>
                    <a:pt x="72" y="34"/>
                  </a:lnTo>
                  <a:lnTo>
                    <a:pt x="66" y="34"/>
                  </a:lnTo>
                  <a:lnTo>
                    <a:pt x="56" y="34"/>
                  </a:lnTo>
                  <a:lnTo>
                    <a:pt x="60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6"/>
                  </a:lnTo>
                  <a:lnTo>
                    <a:pt x="22" y="14"/>
                  </a:lnTo>
                  <a:lnTo>
                    <a:pt x="24" y="18"/>
                  </a:lnTo>
                  <a:lnTo>
                    <a:pt x="26" y="22"/>
                  </a:lnTo>
                  <a:lnTo>
                    <a:pt x="30" y="24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10" y="36"/>
                  </a:lnTo>
                  <a:lnTo>
                    <a:pt x="6" y="42"/>
                  </a:lnTo>
                  <a:lnTo>
                    <a:pt x="4" y="48"/>
                  </a:lnTo>
                  <a:lnTo>
                    <a:pt x="0" y="62"/>
                  </a:lnTo>
                  <a:lnTo>
                    <a:pt x="8" y="70"/>
                  </a:lnTo>
                  <a:lnTo>
                    <a:pt x="14" y="72"/>
                  </a:lnTo>
                  <a:lnTo>
                    <a:pt x="18" y="74"/>
                  </a:lnTo>
                  <a:lnTo>
                    <a:pt x="28" y="74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42" y="74"/>
                  </a:lnTo>
                  <a:lnTo>
                    <a:pt x="44" y="68"/>
                  </a:lnTo>
                  <a:lnTo>
                    <a:pt x="50" y="68"/>
                  </a:lnTo>
                  <a:lnTo>
                    <a:pt x="54" y="60"/>
                  </a:lnTo>
                  <a:lnTo>
                    <a:pt x="58" y="54"/>
                  </a:lnTo>
                  <a:lnTo>
                    <a:pt x="68" y="46"/>
                  </a:lnTo>
                  <a:lnTo>
                    <a:pt x="72" y="38"/>
                  </a:lnTo>
                  <a:lnTo>
                    <a:pt x="78" y="32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5" name="Freeform 264"/>
            <p:cNvSpPr>
              <a:spLocks noChangeAspect="1"/>
            </p:cNvSpPr>
            <p:nvPr/>
          </p:nvSpPr>
          <p:spPr bwMode="auto">
            <a:xfrm>
              <a:off x="972" y="2263"/>
              <a:ext cx="42" cy="20"/>
            </a:xfrm>
            <a:custGeom>
              <a:avLst/>
              <a:gdLst>
                <a:gd name="T0" fmla="*/ 40 w 42"/>
                <a:gd name="T1" fmla="*/ 277 h 18"/>
                <a:gd name="T2" fmla="*/ 42 w 42"/>
                <a:gd name="T3" fmla="*/ 277 h 18"/>
                <a:gd name="T4" fmla="*/ 26 w 42"/>
                <a:gd name="T5" fmla="*/ 277 h 18"/>
                <a:gd name="T6" fmla="*/ 12 w 42"/>
                <a:gd name="T7" fmla="*/ 224 h 18"/>
                <a:gd name="T8" fmla="*/ 4 w 42"/>
                <a:gd name="T9" fmla="*/ 182 h 18"/>
                <a:gd name="T10" fmla="*/ 0 w 42"/>
                <a:gd name="T11" fmla="*/ 120 h 18"/>
                <a:gd name="T12" fmla="*/ 6 w 42"/>
                <a:gd name="T13" fmla="*/ 97 h 18"/>
                <a:gd name="T14" fmla="*/ 8 w 42"/>
                <a:gd name="T15" fmla="*/ 0 h 18"/>
                <a:gd name="T16" fmla="*/ 14 w 42"/>
                <a:gd name="T17" fmla="*/ 0 h 18"/>
                <a:gd name="T18" fmla="*/ 18 w 42"/>
                <a:gd name="T19" fmla="*/ 2 h 18"/>
                <a:gd name="T20" fmla="*/ 22 w 42"/>
                <a:gd name="T21" fmla="*/ 4 h 18"/>
                <a:gd name="T22" fmla="*/ 26 w 42"/>
                <a:gd name="T23" fmla="*/ 120 h 18"/>
                <a:gd name="T24" fmla="*/ 32 w 42"/>
                <a:gd name="T25" fmla="*/ 148 h 18"/>
                <a:gd name="T26" fmla="*/ 36 w 42"/>
                <a:gd name="T27" fmla="*/ 148 h 18"/>
                <a:gd name="T28" fmla="*/ 38 w 42"/>
                <a:gd name="T29" fmla="*/ 182 h 18"/>
                <a:gd name="T30" fmla="*/ 40 w 42"/>
                <a:gd name="T31" fmla="*/ 249 h 18"/>
                <a:gd name="T32" fmla="*/ 40 w 42"/>
                <a:gd name="T33" fmla="*/ 277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40" y="18"/>
                  </a:moveTo>
                  <a:lnTo>
                    <a:pt x="42" y="18"/>
                  </a:lnTo>
                  <a:lnTo>
                    <a:pt x="26" y="18"/>
                  </a:lnTo>
                  <a:lnTo>
                    <a:pt x="12" y="14"/>
                  </a:lnTo>
                  <a:lnTo>
                    <a:pt x="4" y="12"/>
                  </a:lnTo>
                  <a:lnTo>
                    <a:pt x="0" y="8"/>
                  </a:lnTo>
                  <a:lnTo>
                    <a:pt x="6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2" y="10"/>
                  </a:lnTo>
                  <a:lnTo>
                    <a:pt x="36" y="10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18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6" name="Freeform 265"/>
            <p:cNvSpPr>
              <a:spLocks noChangeAspect="1"/>
            </p:cNvSpPr>
            <p:nvPr/>
          </p:nvSpPr>
          <p:spPr bwMode="auto">
            <a:xfrm>
              <a:off x="993" y="2176"/>
              <a:ext cx="26" cy="50"/>
            </a:xfrm>
            <a:custGeom>
              <a:avLst/>
              <a:gdLst>
                <a:gd name="T0" fmla="*/ 26 w 26"/>
                <a:gd name="T1" fmla="*/ 59 h 46"/>
                <a:gd name="T2" fmla="*/ 18 w 26"/>
                <a:gd name="T3" fmla="*/ 98 h 46"/>
                <a:gd name="T4" fmla="*/ 18 w 26"/>
                <a:gd name="T5" fmla="*/ 176 h 46"/>
                <a:gd name="T6" fmla="*/ 16 w 26"/>
                <a:gd name="T7" fmla="*/ 246 h 46"/>
                <a:gd name="T8" fmla="*/ 14 w 26"/>
                <a:gd name="T9" fmla="*/ 291 h 46"/>
                <a:gd name="T10" fmla="*/ 10 w 26"/>
                <a:gd name="T11" fmla="*/ 343 h 46"/>
                <a:gd name="T12" fmla="*/ 10 w 26"/>
                <a:gd name="T13" fmla="*/ 404 h 46"/>
                <a:gd name="T14" fmla="*/ 0 w 26"/>
                <a:gd name="T15" fmla="*/ 404 h 46"/>
                <a:gd name="T16" fmla="*/ 4 w 26"/>
                <a:gd name="T17" fmla="*/ 98 h 46"/>
                <a:gd name="T18" fmla="*/ 8 w 26"/>
                <a:gd name="T19" fmla="*/ 98 h 46"/>
                <a:gd name="T20" fmla="*/ 10 w 26"/>
                <a:gd name="T21" fmla="*/ 83 h 46"/>
                <a:gd name="T22" fmla="*/ 12 w 26"/>
                <a:gd name="T23" fmla="*/ 59 h 46"/>
                <a:gd name="T24" fmla="*/ 14 w 26"/>
                <a:gd name="T25" fmla="*/ 2 h 46"/>
                <a:gd name="T26" fmla="*/ 16 w 26"/>
                <a:gd name="T27" fmla="*/ 0 h 46"/>
                <a:gd name="T28" fmla="*/ 20 w 26"/>
                <a:gd name="T29" fmla="*/ 0 h 46"/>
                <a:gd name="T30" fmla="*/ 22 w 26"/>
                <a:gd name="T31" fmla="*/ 0 h 46"/>
                <a:gd name="T32" fmla="*/ 24 w 26"/>
                <a:gd name="T33" fmla="*/ 2 h 46"/>
                <a:gd name="T34" fmla="*/ 24 w 26"/>
                <a:gd name="T35" fmla="*/ 59 h 46"/>
                <a:gd name="T36" fmla="*/ 26 w 26"/>
                <a:gd name="T37" fmla="*/ 59 h 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46"/>
                <a:gd name="T59" fmla="*/ 26 w 26"/>
                <a:gd name="T60" fmla="*/ 46 h 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46">
                  <a:moveTo>
                    <a:pt x="26" y="6"/>
                  </a:moveTo>
                  <a:lnTo>
                    <a:pt x="18" y="12"/>
                  </a:lnTo>
                  <a:lnTo>
                    <a:pt x="18" y="20"/>
                  </a:lnTo>
                  <a:lnTo>
                    <a:pt x="16" y="28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6"/>
                  </a:lnTo>
                  <a:lnTo>
                    <a:pt x="0" y="4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7" name="Freeform 266"/>
            <p:cNvSpPr>
              <a:spLocks noChangeAspect="1"/>
            </p:cNvSpPr>
            <p:nvPr/>
          </p:nvSpPr>
          <p:spPr bwMode="auto">
            <a:xfrm>
              <a:off x="986" y="2223"/>
              <a:ext cx="108" cy="69"/>
            </a:xfrm>
            <a:custGeom>
              <a:avLst/>
              <a:gdLst>
                <a:gd name="T0" fmla="*/ 170 w 106"/>
                <a:gd name="T1" fmla="*/ 182 h 64"/>
                <a:gd name="T2" fmla="*/ 161 w 106"/>
                <a:gd name="T3" fmla="*/ 196 h 64"/>
                <a:gd name="T4" fmla="*/ 155 w 106"/>
                <a:gd name="T5" fmla="*/ 196 h 64"/>
                <a:gd name="T6" fmla="*/ 149 w 106"/>
                <a:gd name="T7" fmla="*/ 211 h 64"/>
                <a:gd name="T8" fmla="*/ 140 w 106"/>
                <a:gd name="T9" fmla="*/ 227 h 64"/>
                <a:gd name="T10" fmla="*/ 137 w 106"/>
                <a:gd name="T11" fmla="*/ 227 h 64"/>
                <a:gd name="T12" fmla="*/ 137 w 106"/>
                <a:gd name="T13" fmla="*/ 211 h 64"/>
                <a:gd name="T14" fmla="*/ 134 w 106"/>
                <a:gd name="T15" fmla="*/ 211 h 64"/>
                <a:gd name="T16" fmla="*/ 132 w 106"/>
                <a:gd name="T17" fmla="*/ 211 h 64"/>
                <a:gd name="T18" fmla="*/ 124 w 106"/>
                <a:gd name="T19" fmla="*/ 211 h 64"/>
                <a:gd name="T20" fmla="*/ 116 w 106"/>
                <a:gd name="T21" fmla="*/ 243 h 64"/>
                <a:gd name="T22" fmla="*/ 100 w 106"/>
                <a:gd name="T23" fmla="*/ 307 h 64"/>
                <a:gd name="T24" fmla="*/ 88 w 106"/>
                <a:gd name="T25" fmla="*/ 328 h 64"/>
                <a:gd name="T26" fmla="*/ 78 w 106"/>
                <a:gd name="T27" fmla="*/ 328 h 64"/>
                <a:gd name="T28" fmla="*/ 72 w 106"/>
                <a:gd name="T29" fmla="*/ 339 h 64"/>
                <a:gd name="T30" fmla="*/ 70 w 106"/>
                <a:gd name="T31" fmla="*/ 354 h 64"/>
                <a:gd name="T32" fmla="*/ 68 w 106"/>
                <a:gd name="T33" fmla="*/ 365 h 64"/>
                <a:gd name="T34" fmla="*/ 66 w 106"/>
                <a:gd name="T35" fmla="*/ 412 h 64"/>
                <a:gd name="T36" fmla="*/ 62 w 106"/>
                <a:gd name="T37" fmla="*/ 447 h 64"/>
                <a:gd name="T38" fmla="*/ 56 w 106"/>
                <a:gd name="T39" fmla="*/ 447 h 64"/>
                <a:gd name="T40" fmla="*/ 26 w 106"/>
                <a:gd name="T41" fmla="*/ 394 h 64"/>
                <a:gd name="T42" fmla="*/ 26 w 106"/>
                <a:gd name="T43" fmla="*/ 382 h 64"/>
                <a:gd name="T44" fmla="*/ 24 w 106"/>
                <a:gd name="T45" fmla="*/ 354 h 64"/>
                <a:gd name="T46" fmla="*/ 22 w 106"/>
                <a:gd name="T47" fmla="*/ 339 h 64"/>
                <a:gd name="T48" fmla="*/ 18 w 106"/>
                <a:gd name="T49" fmla="*/ 339 h 64"/>
                <a:gd name="T50" fmla="*/ 12 w 106"/>
                <a:gd name="T51" fmla="*/ 328 h 64"/>
                <a:gd name="T52" fmla="*/ 8 w 106"/>
                <a:gd name="T53" fmla="*/ 298 h 64"/>
                <a:gd name="T54" fmla="*/ 4 w 106"/>
                <a:gd name="T55" fmla="*/ 282 h 64"/>
                <a:gd name="T56" fmla="*/ 0 w 106"/>
                <a:gd name="T57" fmla="*/ 264 h 64"/>
                <a:gd name="T58" fmla="*/ 4 w 106"/>
                <a:gd name="T59" fmla="*/ 211 h 64"/>
                <a:gd name="T60" fmla="*/ 8 w 106"/>
                <a:gd name="T61" fmla="*/ 169 h 64"/>
                <a:gd name="T62" fmla="*/ 18 w 106"/>
                <a:gd name="T63" fmla="*/ 108 h 64"/>
                <a:gd name="T64" fmla="*/ 22 w 106"/>
                <a:gd name="T65" fmla="*/ 59 h 64"/>
                <a:gd name="T66" fmla="*/ 54 w 106"/>
                <a:gd name="T67" fmla="*/ 2 h 64"/>
                <a:gd name="T68" fmla="*/ 62 w 106"/>
                <a:gd name="T69" fmla="*/ 0 h 64"/>
                <a:gd name="T70" fmla="*/ 140 w 106"/>
                <a:gd name="T71" fmla="*/ 0 h 64"/>
                <a:gd name="T72" fmla="*/ 146 w 106"/>
                <a:gd name="T73" fmla="*/ 6 h 64"/>
                <a:gd name="T74" fmla="*/ 155 w 106"/>
                <a:gd name="T75" fmla="*/ 80 h 64"/>
                <a:gd name="T76" fmla="*/ 164 w 106"/>
                <a:gd name="T77" fmla="*/ 125 h 64"/>
                <a:gd name="T78" fmla="*/ 170 w 106"/>
                <a:gd name="T79" fmla="*/ 182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6"/>
                <a:gd name="T121" fmla="*/ 0 h 64"/>
                <a:gd name="T122" fmla="*/ 106 w 106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6" h="64">
                  <a:moveTo>
                    <a:pt x="106" y="26"/>
                  </a:moveTo>
                  <a:lnTo>
                    <a:pt x="100" y="28"/>
                  </a:lnTo>
                  <a:lnTo>
                    <a:pt x="96" y="28"/>
                  </a:lnTo>
                  <a:lnTo>
                    <a:pt x="92" y="30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6" y="30"/>
                  </a:lnTo>
                  <a:lnTo>
                    <a:pt x="72" y="34"/>
                  </a:lnTo>
                  <a:lnTo>
                    <a:pt x="64" y="44"/>
                  </a:lnTo>
                  <a:lnTo>
                    <a:pt x="58" y="46"/>
                  </a:lnTo>
                  <a:lnTo>
                    <a:pt x="52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2"/>
                  </a:lnTo>
                  <a:lnTo>
                    <a:pt x="40" y="58"/>
                  </a:lnTo>
                  <a:lnTo>
                    <a:pt x="36" y="64"/>
                  </a:lnTo>
                  <a:lnTo>
                    <a:pt x="30" y="64"/>
                  </a:lnTo>
                  <a:lnTo>
                    <a:pt x="26" y="56"/>
                  </a:lnTo>
                  <a:lnTo>
                    <a:pt x="26" y="54"/>
                  </a:lnTo>
                  <a:lnTo>
                    <a:pt x="24" y="50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38"/>
                  </a:lnTo>
                  <a:lnTo>
                    <a:pt x="4" y="30"/>
                  </a:lnTo>
                  <a:lnTo>
                    <a:pt x="8" y="24"/>
                  </a:lnTo>
                  <a:lnTo>
                    <a:pt x="18" y="16"/>
                  </a:lnTo>
                  <a:lnTo>
                    <a:pt x="22" y="8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86" y="0"/>
                  </a:lnTo>
                  <a:lnTo>
                    <a:pt x="90" y="6"/>
                  </a:lnTo>
                  <a:lnTo>
                    <a:pt x="96" y="12"/>
                  </a:lnTo>
                  <a:lnTo>
                    <a:pt x="102" y="18"/>
                  </a:lnTo>
                  <a:lnTo>
                    <a:pt x="106" y="2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7938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8" name="Freeform 267"/>
            <p:cNvSpPr>
              <a:spLocks noChangeAspect="1"/>
            </p:cNvSpPr>
            <p:nvPr/>
          </p:nvSpPr>
          <p:spPr bwMode="auto">
            <a:xfrm>
              <a:off x="1017" y="2250"/>
              <a:ext cx="77" cy="89"/>
            </a:xfrm>
            <a:custGeom>
              <a:avLst/>
              <a:gdLst>
                <a:gd name="T0" fmla="*/ 102 w 76"/>
                <a:gd name="T1" fmla="*/ 0 h 82"/>
                <a:gd name="T2" fmla="*/ 102 w 76"/>
                <a:gd name="T3" fmla="*/ 2 h 82"/>
                <a:gd name="T4" fmla="*/ 100 w 76"/>
                <a:gd name="T5" fmla="*/ 81 h 82"/>
                <a:gd name="T6" fmla="*/ 98 w 76"/>
                <a:gd name="T7" fmla="*/ 169 h 82"/>
                <a:gd name="T8" fmla="*/ 96 w 76"/>
                <a:gd name="T9" fmla="*/ 234 h 82"/>
                <a:gd name="T10" fmla="*/ 94 w 76"/>
                <a:gd name="T11" fmla="*/ 315 h 82"/>
                <a:gd name="T12" fmla="*/ 94 w 76"/>
                <a:gd name="T13" fmla="*/ 384 h 82"/>
                <a:gd name="T14" fmla="*/ 90 w 76"/>
                <a:gd name="T15" fmla="*/ 437 h 82"/>
                <a:gd name="T16" fmla="*/ 86 w 76"/>
                <a:gd name="T17" fmla="*/ 474 h 82"/>
                <a:gd name="T18" fmla="*/ 86 w 76"/>
                <a:gd name="T19" fmla="*/ 534 h 82"/>
                <a:gd name="T20" fmla="*/ 86 w 76"/>
                <a:gd name="T21" fmla="*/ 606 h 82"/>
                <a:gd name="T22" fmla="*/ 90 w 76"/>
                <a:gd name="T23" fmla="*/ 701 h 82"/>
                <a:gd name="T24" fmla="*/ 70 w 76"/>
                <a:gd name="T25" fmla="*/ 668 h 82"/>
                <a:gd name="T26" fmla="*/ 28 w 76"/>
                <a:gd name="T27" fmla="*/ 646 h 82"/>
                <a:gd name="T28" fmla="*/ 26 w 76"/>
                <a:gd name="T29" fmla="*/ 595 h 82"/>
                <a:gd name="T30" fmla="*/ 24 w 76"/>
                <a:gd name="T31" fmla="*/ 558 h 82"/>
                <a:gd name="T32" fmla="*/ 16 w 76"/>
                <a:gd name="T33" fmla="*/ 520 h 82"/>
                <a:gd name="T34" fmla="*/ 8 w 76"/>
                <a:gd name="T35" fmla="*/ 437 h 82"/>
                <a:gd name="T36" fmla="*/ 0 w 76"/>
                <a:gd name="T37" fmla="*/ 315 h 82"/>
                <a:gd name="T38" fmla="*/ 6 w 76"/>
                <a:gd name="T39" fmla="*/ 315 h 82"/>
                <a:gd name="T40" fmla="*/ 10 w 76"/>
                <a:gd name="T41" fmla="*/ 267 h 82"/>
                <a:gd name="T42" fmla="*/ 12 w 76"/>
                <a:gd name="T43" fmla="*/ 216 h 82"/>
                <a:gd name="T44" fmla="*/ 14 w 76"/>
                <a:gd name="T45" fmla="*/ 199 h 82"/>
                <a:gd name="T46" fmla="*/ 16 w 76"/>
                <a:gd name="T47" fmla="*/ 183 h 82"/>
                <a:gd name="T48" fmla="*/ 22 w 76"/>
                <a:gd name="T49" fmla="*/ 169 h 82"/>
                <a:gd name="T50" fmla="*/ 28 w 76"/>
                <a:gd name="T51" fmla="*/ 169 h 82"/>
                <a:gd name="T52" fmla="*/ 34 w 76"/>
                <a:gd name="T53" fmla="*/ 156 h 82"/>
                <a:gd name="T54" fmla="*/ 68 w 76"/>
                <a:gd name="T55" fmla="*/ 69 h 82"/>
                <a:gd name="T56" fmla="*/ 72 w 76"/>
                <a:gd name="T57" fmla="*/ 4 h 82"/>
                <a:gd name="T58" fmla="*/ 76 w 76"/>
                <a:gd name="T59" fmla="*/ 4 h 82"/>
                <a:gd name="T60" fmla="*/ 78 w 76"/>
                <a:gd name="T61" fmla="*/ 4 h 82"/>
                <a:gd name="T62" fmla="*/ 80 w 76"/>
                <a:gd name="T63" fmla="*/ 4 h 82"/>
                <a:gd name="T64" fmla="*/ 80 w 76"/>
                <a:gd name="T65" fmla="*/ 59 h 82"/>
                <a:gd name="T66" fmla="*/ 82 w 76"/>
                <a:gd name="T67" fmla="*/ 59 h 82"/>
                <a:gd name="T68" fmla="*/ 88 w 76"/>
                <a:gd name="T69" fmla="*/ 4 h 82"/>
                <a:gd name="T70" fmla="*/ 92 w 76"/>
                <a:gd name="T71" fmla="*/ 2 h 82"/>
                <a:gd name="T72" fmla="*/ 96 w 76"/>
                <a:gd name="T73" fmla="*/ 2 h 82"/>
                <a:gd name="T74" fmla="*/ 102 w 76"/>
                <a:gd name="T75" fmla="*/ 0 h 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82"/>
                <a:gd name="T116" fmla="*/ 76 w 76"/>
                <a:gd name="T117" fmla="*/ 82 h 8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82">
                  <a:moveTo>
                    <a:pt x="76" y="0"/>
                  </a:moveTo>
                  <a:lnTo>
                    <a:pt x="76" y="2"/>
                  </a:lnTo>
                  <a:lnTo>
                    <a:pt x="74" y="10"/>
                  </a:lnTo>
                  <a:lnTo>
                    <a:pt x="72" y="20"/>
                  </a:lnTo>
                  <a:lnTo>
                    <a:pt x="70" y="28"/>
                  </a:lnTo>
                  <a:lnTo>
                    <a:pt x="68" y="38"/>
                  </a:lnTo>
                  <a:lnTo>
                    <a:pt x="68" y="46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64" y="82"/>
                  </a:lnTo>
                  <a:lnTo>
                    <a:pt x="44" y="80"/>
                  </a:lnTo>
                  <a:lnTo>
                    <a:pt x="28" y="76"/>
                  </a:lnTo>
                  <a:lnTo>
                    <a:pt x="26" y="70"/>
                  </a:lnTo>
                  <a:lnTo>
                    <a:pt x="24" y="66"/>
                  </a:lnTo>
                  <a:lnTo>
                    <a:pt x="16" y="62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10" y="32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2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19" name="Freeform 268"/>
            <p:cNvSpPr>
              <a:spLocks noChangeAspect="1"/>
            </p:cNvSpPr>
            <p:nvPr/>
          </p:nvSpPr>
          <p:spPr bwMode="auto">
            <a:xfrm>
              <a:off x="1039" y="2333"/>
              <a:ext cx="62" cy="52"/>
            </a:xfrm>
            <a:custGeom>
              <a:avLst/>
              <a:gdLst>
                <a:gd name="T0" fmla="*/ 99 w 60"/>
                <a:gd name="T1" fmla="*/ 56 h 48"/>
                <a:gd name="T2" fmla="*/ 118 w 60"/>
                <a:gd name="T3" fmla="*/ 163 h 48"/>
                <a:gd name="T4" fmla="*/ 138 w 60"/>
                <a:gd name="T5" fmla="*/ 244 h 48"/>
                <a:gd name="T6" fmla="*/ 118 w 60"/>
                <a:gd name="T7" fmla="*/ 244 h 48"/>
                <a:gd name="T8" fmla="*/ 118 w 60"/>
                <a:gd name="T9" fmla="*/ 394 h 48"/>
                <a:gd name="T10" fmla="*/ 81 w 60"/>
                <a:gd name="T11" fmla="*/ 364 h 48"/>
                <a:gd name="T12" fmla="*/ 87 w 60"/>
                <a:gd name="T13" fmla="*/ 319 h 48"/>
                <a:gd name="T14" fmla="*/ 87 w 60"/>
                <a:gd name="T15" fmla="*/ 288 h 48"/>
                <a:gd name="T16" fmla="*/ 59 w 60"/>
                <a:gd name="T17" fmla="*/ 192 h 48"/>
                <a:gd name="T18" fmla="*/ 47 w 60"/>
                <a:gd name="T19" fmla="*/ 150 h 48"/>
                <a:gd name="T20" fmla="*/ 14 w 60"/>
                <a:gd name="T21" fmla="*/ 127 h 48"/>
                <a:gd name="T22" fmla="*/ 44 w 60"/>
                <a:gd name="T23" fmla="*/ 192 h 48"/>
                <a:gd name="T24" fmla="*/ 14 w 60"/>
                <a:gd name="T25" fmla="*/ 192 h 48"/>
                <a:gd name="T26" fmla="*/ 10 w 60"/>
                <a:gd name="T27" fmla="*/ 192 h 48"/>
                <a:gd name="T28" fmla="*/ 6 w 60"/>
                <a:gd name="T29" fmla="*/ 177 h 48"/>
                <a:gd name="T30" fmla="*/ 2 w 60"/>
                <a:gd name="T31" fmla="*/ 150 h 48"/>
                <a:gd name="T32" fmla="*/ 0 w 60"/>
                <a:gd name="T33" fmla="*/ 108 h 48"/>
                <a:gd name="T34" fmla="*/ 2 w 60"/>
                <a:gd name="T35" fmla="*/ 78 h 48"/>
                <a:gd name="T36" fmla="*/ 4 w 60"/>
                <a:gd name="T37" fmla="*/ 56 h 48"/>
                <a:gd name="T38" fmla="*/ 4 w 60"/>
                <a:gd name="T39" fmla="*/ 4 h 48"/>
                <a:gd name="T40" fmla="*/ 6 w 60"/>
                <a:gd name="T41" fmla="*/ 0 h 48"/>
                <a:gd name="T42" fmla="*/ 51 w 60"/>
                <a:gd name="T43" fmla="*/ 4 h 48"/>
                <a:gd name="T44" fmla="*/ 99 w 60"/>
                <a:gd name="T45" fmla="*/ 56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48"/>
                <a:gd name="T71" fmla="*/ 60 w 60"/>
                <a:gd name="T72" fmla="*/ 48 h 4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48">
                  <a:moveTo>
                    <a:pt x="42" y="6"/>
                  </a:moveTo>
                  <a:lnTo>
                    <a:pt x="50" y="20"/>
                  </a:lnTo>
                  <a:lnTo>
                    <a:pt x="60" y="30"/>
                  </a:lnTo>
                  <a:lnTo>
                    <a:pt x="50" y="30"/>
                  </a:lnTo>
                  <a:lnTo>
                    <a:pt x="50" y="48"/>
                  </a:lnTo>
                  <a:lnTo>
                    <a:pt x="36" y="44"/>
                  </a:lnTo>
                  <a:lnTo>
                    <a:pt x="38" y="40"/>
                  </a:lnTo>
                  <a:lnTo>
                    <a:pt x="38" y="36"/>
                  </a:lnTo>
                  <a:lnTo>
                    <a:pt x="26" y="24"/>
                  </a:lnTo>
                  <a:lnTo>
                    <a:pt x="20" y="18"/>
                  </a:lnTo>
                  <a:lnTo>
                    <a:pt x="14" y="16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2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20" name="Freeform 269"/>
            <p:cNvSpPr>
              <a:spLocks noChangeAspect="1"/>
            </p:cNvSpPr>
            <p:nvPr/>
          </p:nvSpPr>
          <p:spPr bwMode="auto">
            <a:xfrm>
              <a:off x="1088" y="2358"/>
              <a:ext cx="99" cy="50"/>
            </a:xfrm>
            <a:custGeom>
              <a:avLst/>
              <a:gdLst>
                <a:gd name="T0" fmla="*/ 0 w 96"/>
                <a:gd name="T1" fmla="*/ 208 h 46"/>
                <a:gd name="T2" fmla="*/ 2 w 96"/>
                <a:gd name="T3" fmla="*/ 176 h 46"/>
                <a:gd name="T4" fmla="*/ 2 w 96"/>
                <a:gd name="T5" fmla="*/ 137 h 46"/>
                <a:gd name="T6" fmla="*/ 0 w 96"/>
                <a:gd name="T7" fmla="*/ 59 h 46"/>
                <a:gd name="T8" fmla="*/ 6 w 96"/>
                <a:gd name="T9" fmla="*/ 70 h 46"/>
                <a:gd name="T10" fmla="*/ 12 w 96"/>
                <a:gd name="T11" fmla="*/ 59 h 46"/>
                <a:gd name="T12" fmla="*/ 42 w 96"/>
                <a:gd name="T13" fmla="*/ 83 h 46"/>
                <a:gd name="T14" fmla="*/ 46 w 96"/>
                <a:gd name="T15" fmla="*/ 83 h 46"/>
                <a:gd name="T16" fmla="*/ 52 w 96"/>
                <a:gd name="T17" fmla="*/ 116 h 46"/>
                <a:gd name="T18" fmla="*/ 64 w 96"/>
                <a:gd name="T19" fmla="*/ 116 h 46"/>
                <a:gd name="T20" fmla="*/ 72 w 96"/>
                <a:gd name="T21" fmla="*/ 116 h 46"/>
                <a:gd name="T22" fmla="*/ 86 w 96"/>
                <a:gd name="T23" fmla="*/ 98 h 46"/>
                <a:gd name="T24" fmla="*/ 98 w 96"/>
                <a:gd name="T25" fmla="*/ 70 h 46"/>
                <a:gd name="T26" fmla="*/ 113 w 96"/>
                <a:gd name="T27" fmla="*/ 2 h 46"/>
                <a:gd name="T28" fmla="*/ 121 w 96"/>
                <a:gd name="T29" fmla="*/ 0 h 46"/>
                <a:gd name="T30" fmla="*/ 129 w 96"/>
                <a:gd name="T31" fmla="*/ 0 h 46"/>
                <a:gd name="T32" fmla="*/ 150 w 96"/>
                <a:gd name="T33" fmla="*/ 2 h 46"/>
                <a:gd name="T34" fmla="*/ 175 w 96"/>
                <a:gd name="T35" fmla="*/ 70 h 46"/>
                <a:gd name="T36" fmla="*/ 195 w 96"/>
                <a:gd name="T37" fmla="*/ 116 h 46"/>
                <a:gd name="T38" fmla="*/ 207 w 96"/>
                <a:gd name="T39" fmla="*/ 176 h 46"/>
                <a:gd name="T40" fmla="*/ 212 w 96"/>
                <a:gd name="T41" fmla="*/ 176 h 46"/>
                <a:gd name="T42" fmla="*/ 207 w 96"/>
                <a:gd name="T43" fmla="*/ 191 h 46"/>
                <a:gd name="T44" fmla="*/ 207 w 96"/>
                <a:gd name="T45" fmla="*/ 246 h 46"/>
                <a:gd name="T46" fmla="*/ 212 w 96"/>
                <a:gd name="T47" fmla="*/ 291 h 46"/>
                <a:gd name="T48" fmla="*/ 207 w 96"/>
                <a:gd name="T49" fmla="*/ 315 h 46"/>
                <a:gd name="T50" fmla="*/ 200 w 96"/>
                <a:gd name="T51" fmla="*/ 343 h 46"/>
                <a:gd name="T52" fmla="*/ 188 w 96"/>
                <a:gd name="T53" fmla="*/ 383 h 46"/>
                <a:gd name="T54" fmla="*/ 175 w 96"/>
                <a:gd name="T55" fmla="*/ 284 h 46"/>
                <a:gd name="T56" fmla="*/ 175 w 96"/>
                <a:gd name="T57" fmla="*/ 246 h 46"/>
                <a:gd name="T58" fmla="*/ 188 w 96"/>
                <a:gd name="T59" fmla="*/ 246 h 46"/>
                <a:gd name="T60" fmla="*/ 170 w 96"/>
                <a:gd name="T61" fmla="*/ 162 h 46"/>
                <a:gd name="T62" fmla="*/ 155 w 96"/>
                <a:gd name="T63" fmla="*/ 137 h 46"/>
                <a:gd name="T64" fmla="*/ 137 w 96"/>
                <a:gd name="T65" fmla="*/ 116 h 46"/>
                <a:gd name="T66" fmla="*/ 129 w 96"/>
                <a:gd name="T67" fmla="*/ 137 h 46"/>
                <a:gd name="T68" fmla="*/ 117 w 96"/>
                <a:gd name="T69" fmla="*/ 191 h 46"/>
                <a:gd name="T70" fmla="*/ 92 w 96"/>
                <a:gd name="T71" fmla="*/ 284 h 46"/>
                <a:gd name="T72" fmla="*/ 104 w 96"/>
                <a:gd name="T73" fmla="*/ 291 h 46"/>
                <a:gd name="T74" fmla="*/ 113 w 96"/>
                <a:gd name="T75" fmla="*/ 291 h 46"/>
                <a:gd name="T76" fmla="*/ 113 w 96"/>
                <a:gd name="T77" fmla="*/ 343 h 46"/>
                <a:gd name="T78" fmla="*/ 110 w 96"/>
                <a:gd name="T79" fmla="*/ 383 h 46"/>
                <a:gd name="T80" fmla="*/ 98 w 96"/>
                <a:gd name="T81" fmla="*/ 404 h 46"/>
                <a:gd name="T82" fmla="*/ 86 w 96"/>
                <a:gd name="T83" fmla="*/ 404 h 46"/>
                <a:gd name="T84" fmla="*/ 76 w 96"/>
                <a:gd name="T85" fmla="*/ 404 h 46"/>
                <a:gd name="T86" fmla="*/ 72 w 96"/>
                <a:gd name="T87" fmla="*/ 383 h 46"/>
                <a:gd name="T88" fmla="*/ 72 w 96"/>
                <a:gd name="T89" fmla="*/ 336 h 46"/>
                <a:gd name="T90" fmla="*/ 60 w 96"/>
                <a:gd name="T91" fmla="*/ 315 h 46"/>
                <a:gd name="T92" fmla="*/ 52 w 96"/>
                <a:gd name="T93" fmla="*/ 291 h 46"/>
                <a:gd name="T94" fmla="*/ 46 w 96"/>
                <a:gd name="T95" fmla="*/ 284 h 46"/>
                <a:gd name="T96" fmla="*/ 14 w 96"/>
                <a:gd name="T97" fmla="*/ 246 h 46"/>
                <a:gd name="T98" fmla="*/ 2 w 96"/>
                <a:gd name="T99" fmla="*/ 208 h 46"/>
                <a:gd name="T100" fmla="*/ 0 w 96"/>
                <a:gd name="T101" fmla="*/ 208 h 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"/>
                <a:gd name="T154" fmla="*/ 0 h 46"/>
                <a:gd name="T155" fmla="*/ 96 w 96"/>
                <a:gd name="T156" fmla="*/ 46 h 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" h="46">
                  <a:moveTo>
                    <a:pt x="0" y="24"/>
                  </a:moveTo>
                  <a:lnTo>
                    <a:pt x="2" y="20"/>
                  </a:lnTo>
                  <a:lnTo>
                    <a:pt x="2" y="1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6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4" y="14"/>
                  </a:lnTo>
                  <a:lnTo>
                    <a:pt x="30" y="14"/>
                  </a:lnTo>
                  <a:lnTo>
                    <a:pt x="34" y="14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50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78" y="8"/>
                  </a:lnTo>
                  <a:lnTo>
                    <a:pt x="88" y="14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0" y="40"/>
                  </a:lnTo>
                  <a:lnTo>
                    <a:pt x="84" y="44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76" y="18"/>
                  </a:lnTo>
                  <a:lnTo>
                    <a:pt x="70" y="16"/>
                  </a:lnTo>
                  <a:lnTo>
                    <a:pt x="62" y="14"/>
                  </a:lnTo>
                  <a:lnTo>
                    <a:pt x="58" y="16"/>
                  </a:lnTo>
                  <a:lnTo>
                    <a:pt x="52" y="22"/>
                  </a:lnTo>
                  <a:lnTo>
                    <a:pt x="42" y="32"/>
                  </a:lnTo>
                  <a:lnTo>
                    <a:pt x="46" y="34"/>
                  </a:lnTo>
                  <a:lnTo>
                    <a:pt x="50" y="34"/>
                  </a:lnTo>
                  <a:lnTo>
                    <a:pt x="50" y="40"/>
                  </a:lnTo>
                  <a:lnTo>
                    <a:pt x="48" y="44"/>
                  </a:lnTo>
                  <a:lnTo>
                    <a:pt x="44" y="46"/>
                  </a:lnTo>
                  <a:lnTo>
                    <a:pt x="40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28" y="36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28"/>
                  </a:lnTo>
                  <a:lnTo>
                    <a:pt x="2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21" name="Freeform 270"/>
            <p:cNvSpPr>
              <a:spLocks noChangeAspect="1"/>
            </p:cNvSpPr>
            <p:nvPr/>
          </p:nvSpPr>
          <p:spPr bwMode="auto">
            <a:xfrm>
              <a:off x="1156" y="2300"/>
              <a:ext cx="203" cy="354"/>
            </a:xfrm>
            <a:custGeom>
              <a:avLst/>
              <a:gdLst>
                <a:gd name="T0" fmla="*/ 6 w 198"/>
                <a:gd name="T1" fmla="*/ 1693 h 326"/>
                <a:gd name="T2" fmla="*/ 46 w 198"/>
                <a:gd name="T3" fmla="*/ 1568 h 326"/>
                <a:gd name="T4" fmla="*/ 56 w 198"/>
                <a:gd name="T5" fmla="*/ 1446 h 326"/>
                <a:gd name="T6" fmla="*/ 54 w 198"/>
                <a:gd name="T7" fmla="*/ 1093 h 326"/>
                <a:gd name="T8" fmla="*/ 50 w 198"/>
                <a:gd name="T9" fmla="*/ 919 h 326"/>
                <a:gd name="T10" fmla="*/ 46 w 198"/>
                <a:gd name="T11" fmla="*/ 805 h 326"/>
                <a:gd name="T12" fmla="*/ 54 w 198"/>
                <a:gd name="T13" fmla="*/ 710 h 326"/>
                <a:gd name="T14" fmla="*/ 60 w 198"/>
                <a:gd name="T15" fmla="*/ 667 h 326"/>
                <a:gd name="T16" fmla="*/ 92 w 198"/>
                <a:gd name="T17" fmla="*/ 565 h 326"/>
                <a:gd name="T18" fmla="*/ 118 w 198"/>
                <a:gd name="T19" fmla="*/ 490 h 326"/>
                <a:gd name="T20" fmla="*/ 127 w 198"/>
                <a:gd name="T21" fmla="*/ 309 h 326"/>
                <a:gd name="T22" fmla="*/ 147 w 198"/>
                <a:gd name="T23" fmla="*/ 222 h 326"/>
                <a:gd name="T24" fmla="*/ 175 w 198"/>
                <a:gd name="T25" fmla="*/ 173 h 326"/>
                <a:gd name="T26" fmla="*/ 244 w 198"/>
                <a:gd name="T27" fmla="*/ 4 h 326"/>
                <a:gd name="T28" fmla="*/ 263 w 198"/>
                <a:gd name="T29" fmla="*/ 69 h 326"/>
                <a:gd name="T30" fmla="*/ 244 w 198"/>
                <a:gd name="T31" fmla="*/ 173 h 326"/>
                <a:gd name="T32" fmla="*/ 196 w 198"/>
                <a:gd name="T33" fmla="*/ 441 h 326"/>
                <a:gd name="T34" fmla="*/ 204 w 198"/>
                <a:gd name="T35" fmla="*/ 578 h 326"/>
                <a:gd name="T36" fmla="*/ 216 w 198"/>
                <a:gd name="T37" fmla="*/ 710 h 326"/>
                <a:gd name="T38" fmla="*/ 210 w 198"/>
                <a:gd name="T39" fmla="*/ 838 h 326"/>
                <a:gd name="T40" fmla="*/ 227 w 198"/>
                <a:gd name="T41" fmla="*/ 919 h 326"/>
                <a:gd name="T42" fmla="*/ 290 w 198"/>
                <a:gd name="T43" fmla="*/ 987 h 326"/>
                <a:gd name="T44" fmla="*/ 313 w 198"/>
                <a:gd name="T45" fmla="*/ 1093 h 326"/>
                <a:gd name="T46" fmla="*/ 352 w 198"/>
                <a:gd name="T47" fmla="*/ 1075 h 326"/>
                <a:gd name="T48" fmla="*/ 364 w 198"/>
                <a:gd name="T49" fmla="*/ 1216 h 326"/>
                <a:gd name="T50" fmla="*/ 360 w 198"/>
                <a:gd name="T51" fmla="*/ 1404 h 326"/>
                <a:gd name="T52" fmla="*/ 374 w 198"/>
                <a:gd name="T53" fmla="*/ 1525 h 326"/>
                <a:gd name="T54" fmla="*/ 367 w 198"/>
                <a:gd name="T55" fmla="*/ 1607 h 326"/>
                <a:gd name="T56" fmla="*/ 378 w 198"/>
                <a:gd name="T57" fmla="*/ 1745 h 326"/>
                <a:gd name="T58" fmla="*/ 305 w 198"/>
                <a:gd name="T59" fmla="*/ 1842 h 326"/>
                <a:gd name="T60" fmla="*/ 300 w 198"/>
                <a:gd name="T61" fmla="*/ 1895 h 326"/>
                <a:gd name="T62" fmla="*/ 313 w 198"/>
                <a:gd name="T63" fmla="*/ 2008 h 326"/>
                <a:gd name="T64" fmla="*/ 286 w 198"/>
                <a:gd name="T65" fmla="*/ 2073 h 326"/>
                <a:gd name="T66" fmla="*/ 293 w 198"/>
                <a:gd name="T67" fmla="*/ 2185 h 326"/>
                <a:gd name="T68" fmla="*/ 300 w 198"/>
                <a:gd name="T69" fmla="*/ 2516 h 326"/>
                <a:gd name="T70" fmla="*/ 272 w 198"/>
                <a:gd name="T71" fmla="*/ 2722 h 326"/>
                <a:gd name="T72" fmla="*/ 279 w 198"/>
                <a:gd name="T73" fmla="*/ 2619 h 326"/>
                <a:gd name="T74" fmla="*/ 276 w 198"/>
                <a:gd name="T75" fmla="*/ 2500 h 326"/>
                <a:gd name="T76" fmla="*/ 251 w 198"/>
                <a:gd name="T77" fmla="*/ 2552 h 326"/>
                <a:gd name="T78" fmla="*/ 232 w 198"/>
                <a:gd name="T79" fmla="*/ 2493 h 326"/>
                <a:gd name="T80" fmla="*/ 216 w 198"/>
                <a:gd name="T81" fmla="*/ 2516 h 326"/>
                <a:gd name="T82" fmla="*/ 175 w 198"/>
                <a:gd name="T83" fmla="*/ 2373 h 326"/>
                <a:gd name="T84" fmla="*/ 139 w 198"/>
                <a:gd name="T85" fmla="*/ 2215 h 326"/>
                <a:gd name="T86" fmla="*/ 106 w 198"/>
                <a:gd name="T87" fmla="*/ 2164 h 326"/>
                <a:gd name="T88" fmla="*/ 72 w 198"/>
                <a:gd name="T89" fmla="*/ 2073 h 326"/>
                <a:gd name="T90" fmla="*/ 0 w 198"/>
                <a:gd name="T91" fmla="*/ 1879 h 3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8"/>
                <a:gd name="T139" fmla="*/ 0 h 326"/>
                <a:gd name="T140" fmla="*/ 198 w 198"/>
                <a:gd name="T141" fmla="*/ 326 h 3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8" h="326">
                  <a:moveTo>
                    <a:pt x="2" y="220"/>
                  </a:moveTo>
                  <a:lnTo>
                    <a:pt x="2" y="208"/>
                  </a:lnTo>
                  <a:lnTo>
                    <a:pt x="6" y="198"/>
                  </a:lnTo>
                  <a:lnTo>
                    <a:pt x="10" y="192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4" y="178"/>
                  </a:lnTo>
                  <a:lnTo>
                    <a:pt x="28" y="174"/>
                  </a:lnTo>
                  <a:lnTo>
                    <a:pt x="30" y="170"/>
                  </a:lnTo>
                  <a:lnTo>
                    <a:pt x="28" y="152"/>
                  </a:lnTo>
                  <a:lnTo>
                    <a:pt x="26" y="134"/>
                  </a:lnTo>
                  <a:lnTo>
                    <a:pt x="28" y="128"/>
                  </a:lnTo>
                  <a:lnTo>
                    <a:pt x="30" y="122"/>
                  </a:lnTo>
                  <a:lnTo>
                    <a:pt x="28" y="114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4" y="92"/>
                  </a:lnTo>
                  <a:lnTo>
                    <a:pt x="32" y="88"/>
                  </a:lnTo>
                  <a:lnTo>
                    <a:pt x="28" y="82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44" y="80"/>
                  </a:lnTo>
                  <a:lnTo>
                    <a:pt x="46" y="68"/>
                  </a:lnTo>
                  <a:lnTo>
                    <a:pt x="50" y="66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60" y="58"/>
                  </a:lnTo>
                  <a:lnTo>
                    <a:pt x="62" y="52"/>
                  </a:lnTo>
                  <a:lnTo>
                    <a:pt x="64" y="46"/>
                  </a:lnTo>
                  <a:lnTo>
                    <a:pt x="66" y="36"/>
                  </a:lnTo>
                  <a:lnTo>
                    <a:pt x="68" y="32"/>
                  </a:lnTo>
                  <a:lnTo>
                    <a:pt x="72" y="28"/>
                  </a:lnTo>
                  <a:lnTo>
                    <a:pt x="78" y="26"/>
                  </a:lnTo>
                  <a:lnTo>
                    <a:pt x="86" y="26"/>
                  </a:lnTo>
                  <a:lnTo>
                    <a:pt x="88" y="22"/>
                  </a:lnTo>
                  <a:lnTo>
                    <a:pt x="92" y="20"/>
                  </a:lnTo>
                  <a:lnTo>
                    <a:pt x="106" y="16"/>
                  </a:lnTo>
                  <a:lnTo>
                    <a:pt x="118" y="10"/>
                  </a:lnTo>
                  <a:lnTo>
                    <a:pt x="128" y="4"/>
                  </a:lnTo>
                  <a:lnTo>
                    <a:pt x="134" y="2"/>
                  </a:lnTo>
                  <a:lnTo>
                    <a:pt x="138" y="0"/>
                  </a:lnTo>
                  <a:lnTo>
                    <a:pt x="138" y="8"/>
                  </a:lnTo>
                  <a:lnTo>
                    <a:pt x="134" y="12"/>
                  </a:lnTo>
                  <a:lnTo>
                    <a:pt x="130" y="16"/>
                  </a:lnTo>
                  <a:lnTo>
                    <a:pt x="128" y="20"/>
                  </a:lnTo>
                  <a:lnTo>
                    <a:pt x="118" y="30"/>
                  </a:lnTo>
                  <a:lnTo>
                    <a:pt x="106" y="44"/>
                  </a:lnTo>
                  <a:lnTo>
                    <a:pt x="102" y="52"/>
                  </a:lnTo>
                  <a:lnTo>
                    <a:pt x="100" y="60"/>
                  </a:lnTo>
                  <a:lnTo>
                    <a:pt x="102" y="66"/>
                  </a:lnTo>
                  <a:lnTo>
                    <a:pt x="106" y="68"/>
                  </a:lnTo>
                  <a:lnTo>
                    <a:pt x="108" y="74"/>
                  </a:lnTo>
                  <a:lnTo>
                    <a:pt x="110" y="78"/>
                  </a:lnTo>
                  <a:lnTo>
                    <a:pt x="114" y="82"/>
                  </a:lnTo>
                  <a:lnTo>
                    <a:pt x="116" y="88"/>
                  </a:lnTo>
                  <a:lnTo>
                    <a:pt x="112" y="94"/>
                  </a:lnTo>
                  <a:lnTo>
                    <a:pt x="110" y="98"/>
                  </a:lnTo>
                  <a:lnTo>
                    <a:pt x="112" y="102"/>
                  </a:lnTo>
                  <a:lnTo>
                    <a:pt x="116" y="106"/>
                  </a:lnTo>
                  <a:lnTo>
                    <a:pt x="120" y="108"/>
                  </a:lnTo>
                  <a:lnTo>
                    <a:pt x="126" y="110"/>
                  </a:lnTo>
                  <a:lnTo>
                    <a:pt x="140" y="112"/>
                  </a:lnTo>
                  <a:lnTo>
                    <a:pt x="152" y="114"/>
                  </a:lnTo>
                  <a:lnTo>
                    <a:pt x="154" y="120"/>
                  </a:lnTo>
                  <a:lnTo>
                    <a:pt x="158" y="124"/>
                  </a:lnTo>
                  <a:lnTo>
                    <a:pt x="164" y="128"/>
                  </a:lnTo>
                  <a:lnTo>
                    <a:pt x="170" y="128"/>
                  </a:lnTo>
                  <a:lnTo>
                    <a:pt x="178" y="128"/>
                  </a:lnTo>
                  <a:lnTo>
                    <a:pt x="184" y="126"/>
                  </a:lnTo>
                  <a:lnTo>
                    <a:pt x="190" y="124"/>
                  </a:lnTo>
                  <a:lnTo>
                    <a:pt x="198" y="124"/>
                  </a:lnTo>
                  <a:lnTo>
                    <a:pt x="190" y="142"/>
                  </a:lnTo>
                  <a:lnTo>
                    <a:pt x="188" y="152"/>
                  </a:lnTo>
                  <a:lnTo>
                    <a:pt x="186" y="160"/>
                  </a:lnTo>
                  <a:lnTo>
                    <a:pt x="188" y="166"/>
                  </a:lnTo>
                  <a:lnTo>
                    <a:pt x="192" y="170"/>
                  </a:lnTo>
                  <a:lnTo>
                    <a:pt x="194" y="174"/>
                  </a:lnTo>
                  <a:lnTo>
                    <a:pt x="196" y="180"/>
                  </a:lnTo>
                  <a:lnTo>
                    <a:pt x="196" y="182"/>
                  </a:lnTo>
                  <a:lnTo>
                    <a:pt x="194" y="186"/>
                  </a:lnTo>
                  <a:lnTo>
                    <a:pt x="192" y="188"/>
                  </a:lnTo>
                  <a:lnTo>
                    <a:pt x="192" y="192"/>
                  </a:lnTo>
                  <a:lnTo>
                    <a:pt x="194" y="196"/>
                  </a:lnTo>
                  <a:lnTo>
                    <a:pt x="198" y="204"/>
                  </a:lnTo>
                  <a:lnTo>
                    <a:pt x="184" y="212"/>
                  </a:lnTo>
                  <a:lnTo>
                    <a:pt x="172" y="214"/>
                  </a:lnTo>
                  <a:lnTo>
                    <a:pt x="160" y="216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8" y="222"/>
                  </a:lnTo>
                  <a:lnTo>
                    <a:pt x="160" y="226"/>
                  </a:lnTo>
                  <a:lnTo>
                    <a:pt x="164" y="228"/>
                  </a:lnTo>
                  <a:lnTo>
                    <a:pt x="164" y="236"/>
                  </a:lnTo>
                  <a:lnTo>
                    <a:pt x="158" y="236"/>
                  </a:lnTo>
                  <a:lnTo>
                    <a:pt x="154" y="238"/>
                  </a:lnTo>
                  <a:lnTo>
                    <a:pt x="150" y="242"/>
                  </a:lnTo>
                  <a:lnTo>
                    <a:pt x="148" y="246"/>
                  </a:lnTo>
                  <a:lnTo>
                    <a:pt x="150" y="252"/>
                  </a:lnTo>
                  <a:lnTo>
                    <a:pt x="154" y="258"/>
                  </a:lnTo>
                  <a:lnTo>
                    <a:pt x="158" y="264"/>
                  </a:lnTo>
                  <a:lnTo>
                    <a:pt x="160" y="270"/>
                  </a:lnTo>
                  <a:lnTo>
                    <a:pt x="158" y="296"/>
                  </a:lnTo>
                  <a:lnTo>
                    <a:pt x="154" y="326"/>
                  </a:lnTo>
                  <a:lnTo>
                    <a:pt x="146" y="322"/>
                  </a:lnTo>
                  <a:lnTo>
                    <a:pt x="142" y="320"/>
                  </a:lnTo>
                  <a:lnTo>
                    <a:pt x="140" y="316"/>
                  </a:lnTo>
                  <a:lnTo>
                    <a:pt x="142" y="312"/>
                  </a:lnTo>
                  <a:lnTo>
                    <a:pt x="146" y="308"/>
                  </a:lnTo>
                  <a:lnTo>
                    <a:pt x="148" y="304"/>
                  </a:lnTo>
                  <a:lnTo>
                    <a:pt x="150" y="298"/>
                  </a:lnTo>
                  <a:lnTo>
                    <a:pt x="144" y="294"/>
                  </a:lnTo>
                  <a:lnTo>
                    <a:pt x="136" y="292"/>
                  </a:lnTo>
                  <a:lnTo>
                    <a:pt x="132" y="294"/>
                  </a:lnTo>
                  <a:lnTo>
                    <a:pt x="132" y="298"/>
                  </a:lnTo>
                  <a:lnTo>
                    <a:pt x="128" y="294"/>
                  </a:lnTo>
                  <a:lnTo>
                    <a:pt x="124" y="292"/>
                  </a:lnTo>
                  <a:lnTo>
                    <a:pt x="122" y="292"/>
                  </a:lnTo>
                  <a:lnTo>
                    <a:pt x="118" y="294"/>
                  </a:lnTo>
                  <a:lnTo>
                    <a:pt x="116" y="296"/>
                  </a:lnTo>
                  <a:lnTo>
                    <a:pt x="114" y="296"/>
                  </a:lnTo>
                  <a:lnTo>
                    <a:pt x="98" y="296"/>
                  </a:lnTo>
                  <a:lnTo>
                    <a:pt x="96" y="288"/>
                  </a:lnTo>
                  <a:lnTo>
                    <a:pt x="92" y="280"/>
                  </a:lnTo>
                  <a:lnTo>
                    <a:pt x="88" y="274"/>
                  </a:lnTo>
                  <a:lnTo>
                    <a:pt x="82" y="266"/>
                  </a:lnTo>
                  <a:lnTo>
                    <a:pt x="74" y="260"/>
                  </a:lnTo>
                  <a:lnTo>
                    <a:pt x="68" y="256"/>
                  </a:lnTo>
                  <a:lnTo>
                    <a:pt x="62" y="252"/>
                  </a:lnTo>
                  <a:lnTo>
                    <a:pt x="56" y="252"/>
                  </a:lnTo>
                  <a:lnTo>
                    <a:pt x="54" y="248"/>
                  </a:lnTo>
                  <a:lnTo>
                    <a:pt x="56" y="246"/>
                  </a:lnTo>
                  <a:lnTo>
                    <a:pt x="40" y="242"/>
                  </a:lnTo>
                  <a:lnTo>
                    <a:pt x="24" y="236"/>
                  </a:lnTo>
                  <a:lnTo>
                    <a:pt x="10" y="228"/>
                  </a:lnTo>
                  <a:lnTo>
                    <a:pt x="0" y="220"/>
                  </a:lnTo>
                  <a:lnTo>
                    <a:pt x="2" y="22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8001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22" name="Freeform 271"/>
            <p:cNvSpPr>
              <a:spLocks noChangeAspect="1"/>
            </p:cNvSpPr>
            <p:nvPr/>
          </p:nvSpPr>
          <p:spPr bwMode="auto">
            <a:xfrm>
              <a:off x="2747" y="1582"/>
              <a:ext cx="45" cy="12"/>
            </a:xfrm>
            <a:custGeom>
              <a:avLst/>
              <a:gdLst>
                <a:gd name="T0" fmla="*/ 3084 w 38"/>
                <a:gd name="T1" fmla="*/ 0 h 10"/>
                <a:gd name="T2" fmla="*/ 1324 w 38"/>
                <a:gd name="T3" fmla="*/ 2 h 10"/>
                <a:gd name="T4" fmla="*/ 0 w 38"/>
                <a:gd name="T5" fmla="*/ 642 h 10"/>
                <a:gd name="T6" fmla="*/ 0 60000 65536"/>
                <a:gd name="T7" fmla="*/ 0 60000 65536"/>
                <a:gd name="T8" fmla="*/ 0 60000 65536"/>
                <a:gd name="T9" fmla="*/ 0 w 38"/>
                <a:gd name="T10" fmla="*/ 0 h 10"/>
                <a:gd name="T11" fmla="*/ 38 w 3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10">
                  <a:moveTo>
                    <a:pt x="38" y="0"/>
                  </a:moveTo>
                  <a:cubicBezTo>
                    <a:pt x="31" y="10"/>
                    <a:pt x="26" y="8"/>
                    <a:pt x="16" y="2"/>
                  </a:cubicBezTo>
                  <a:cubicBezTo>
                    <a:pt x="3" y="6"/>
                    <a:pt x="8" y="6"/>
                    <a:pt x="0" y="6"/>
                  </a:cubicBezTo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sp>
          <p:nvSpPr>
            <p:cNvPr id="46323" name="Freeform 272"/>
            <p:cNvSpPr>
              <a:spLocks noChangeAspect="1"/>
            </p:cNvSpPr>
            <p:nvPr/>
          </p:nvSpPr>
          <p:spPr bwMode="auto">
            <a:xfrm>
              <a:off x="3535" y="3025"/>
              <a:ext cx="41" cy="42"/>
            </a:xfrm>
            <a:custGeom>
              <a:avLst/>
              <a:gdLst>
                <a:gd name="T0" fmla="*/ 1838 w 34"/>
                <a:gd name="T1" fmla="*/ 0 h 35"/>
                <a:gd name="T2" fmla="*/ 496 w 34"/>
                <a:gd name="T3" fmla="*/ 2 h 35"/>
                <a:gd name="T4" fmla="*/ 0 w 34"/>
                <a:gd name="T5" fmla="*/ 1597 h 35"/>
                <a:gd name="T6" fmla="*/ 3278 w 34"/>
                <a:gd name="T7" fmla="*/ 2299 h 35"/>
                <a:gd name="T8" fmla="*/ 1838 w 34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5"/>
                <a:gd name="T17" fmla="*/ 34 w 3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5">
                  <a:moveTo>
                    <a:pt x="14" y="0"/>
                  </a:moveTo>
                  <a:cubicBezTo>
                    <a:pt x="11" y="1"/>
                    <a:pt x="6" y="0"/>
                    <a:pt x="4" y="2"/>
                  </a:cubicBezTo>
                  <a:cubicBezTo>
                    <a:pt x="1" y="5"/>
                    <a:pt x="0" y="14"/>
                    <a:pt x="0" y="14"/>
                  </a:cubicBezTo>
                  <a:cubicBezTo>
                    <a:pt x="3" y="25"/>
                    <a:pt x="2" y="35"/>
                    <a:pt x="26" y="20"/>
                  </a:cubicBezTo>
                  <a:cubicBezTo>
                    <a:pt x="34" y="15"/>
                    <a:pt x="16" y="3"/>
                    <a:pt x="14" y="0"/>
                  </a:cubicBez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 sz="1600" b="1">
                <a:solidFill>
                  <a:schemeClr val="hlink"/>
                </a:solidFill>
              </a:endParaRPr>
            </a:p>
          </p:txBody>
        </p:sp>
        <p:grpSp>
          <p:nvGrpSpPr>
            <p:cNvPr id="46324" name="Group 273"/>
            <p:cNvGrpSpPr>
              <a:grpSpLocks/>
            </p:cNvGrpSpPr>
            <p:nvPr/>
          </p:nvGrpSpPr>
          <p:grpSpPr bwMode="auto">
            <a:xfrm>
              <a:off x="1283" y="1626"/>
              <a:ext cx="117" cy="117"/>
              <a:chOff x="1280" y="1856"/>
              <a:chExt cx="1907" cy="1907"/>
            </a:xfrm>
          </p:grpSpPr>
          <p:sp>
            <p:nvSpPr>
              <p:cNvPr id="46325" name="Oval 274"/>
              <p:cNvSpPr>
                <a:spLocks noChangeArrowheads="1"/>
              </p:cNvSpPr>
              <p:nvPr/>
            </p:nvSpPr>
            <p:spPr bwMode="auto">
              <a:xfrm>
                <a:off x="1280" y="1856"/>
                <a:ext cx="1907" cy="1907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  <p:sp>
            <p:nvSpPr>
              <p:cNvPr id="46326" name="Oval 275"/>
              <p:cNvSpPr>
                <a:spLocks noChangeArrowheads="1"/>
              </p:cNvSpPr>
              <p:nvPr/>
            </p:nvSpPr>
            <p:spPr bwMode="auto">
              <a:xfrm rot="-2267483">
                <a:off x="1293" y="2045"/>
                <a:ext cx="1216" cy="720"/>
              </a:xfrm>
              <a:prstGeom prst="ellipse">
                <a:avLst/>
              </a:prstGeom>
              <a:solidFill>
                <a:schemeClr val="bg2">
                  <a:alpha val="39999"/>
                </a:schemeClr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 sz="1800"/>
              </a:p>
            </p:txBody>
          </p:sp>
        </p:grpSp>
      </p:grpSp>
      <p:sp>
        <p:nvSpPr>
          <p:cNvPr id="46082" name="Rectangle 276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/>
          <a:lstStyle/>
          <a:p>
            <a:pPr eaLnBrk="1" hangingPunct="1"/>
            <a:r>
              <a:rPr lang="en-GB" smtClean="0"/>
              <a:t>Airfare Predictions for 2012</a:t>
            </a:r>
            <a:br>
              <a:rPr lang="en-GB" smtClean="0"/>
            </a:br>
            <a:r>
              <a:rPr lang="en-GB" smtClean="0"/>
              <a:t>Europe</a:t>
            </a:r>
            <a:endParaRPr lang="en-US" smtClean="0"/>
          </a:p>
        </p:txBody>
      </p:sp>
      <p:sp>
        <p:nvSpPr>
          <p:cNvPr id="46083" name="Text Box 278"/>
          <p:cNvSpPr txBox="1">
            <a:spLocks noChangeArrowheads="1"/>
          </p:cNvSpPr>
          <p:nvPr/>
        </p:nvSpPr>
        <p:spPr bwMode="auto">
          <a:xfrm>
            <a:off x="436563" y="5978525"/>
            <a:ext cx="6799262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000">
                <a:solidFill>
                  <a:srgbClr val="041E5B"/>
                </a:solidFill>
              </a:rPr>
              <a:t>Forecast of average development of air fares used by corporate clients 2012 against </a:t>
            </a:r>
            <a:r>
              <a:rPr lang="en-GB" sz="1000">
                <a:solidFill>
                  <a:srgbClr val="041E5B"/>
                </a:solidFill>
                <a:cs typeface="Arial" charset="0"/>
              </a:rPr>
              <a:t>2011 (in € EUR)</a:t>
            </a:r>
          </a:p>
        </p:txBody>
      </p:sp>
      <p:sp>
        <p:nvSpPr>
          <p:cNvPr id="46084" name="Oval 282"/>
          <p:cNvSpPr>
            <a:spLocks noChangeArrowheads="1"/>
          </p:cNvSpPr>
          <p:nvPr/>
        </p:nvSpPr>
        <p:spPr bwMode="auto">
          <a:xfrm>
            <a:off x="3419475" y="2133600"/>
            <a:ext cx="1441450" cy="1441450"/>
          </a:xfrm>
          <a:prstGeom prst="ellipse">
            <a:avLst/>
          </a:prstGeom>
          <a:solidFill>
            <a:srgbClr val="DC002E">
              <a:alpha val="50195"/>
            </a:srgbClr>
          </a:solidFill>
          <a:ln w="19050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 sz="1800"/>
          </a:p>
        </p:txBody>
      </p:sp>
      <p:graphicFrame>
        <p:nvGraphicFramePr>
          <p:cNvPr id="35123" name="Group 307"/>
          <p:cNvGraphicFramePr>
            <a:graphicFrameLocks noGrp="1"/>
          </p:cNvGraphicFramePr>
          <p:nvPr>
            <p:ph idx="4294967295"/>
          </p:nvPr>
        </p:nvGraphicFramePr>
        <p:xfrm>
          <a:off x="3559175" y="3694113"/>
          <a:ext cx="5260975" cy="1833564"/>
        </p:xfrm>
        <a:graphic>
          <a:graphicData uri="http://schemas.openxmlformats.org/drawingml/2006/table">
            <a:tbl>
              <a:tblPr/>
              <a:tblGrid>
                <a:gridCol w="2317750"/>
                <a:gridCol w="1498600"/>
                <a:gridCol w="1444625"/>
              </a:tblGrid>
              <a:tr h="6588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Business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Economy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6588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Intercontinental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59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Regional</a:t>
                      </a:r>
                      <a:endParaRPr kumimoji="0" lang="en-GB" sz="1600" b="1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+3% 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+5%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46104" name="Text Box 308"/>
          <p:cNvSpPr txBox="1">
            <a:spLocks noChangeArrowheads="1"/>
          </p:cNvSpPr>
          <p:nvPr/>
        </p:nvSpPr>
        <p:spPr bwMode="auto">
          <a:xfrm>
            <a:off x="468313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GB" sz="1000"/>
          </a:p>
        </p:txBody>
      </p:sp>
      <p:sp>
        <p:nvSpPr>
          <p:cNvPr id="46105" name="Text Box 18"/>
          <p:cNvSpPr txBox="1">
            <a:spLocks noChangeArrowheads="1"/>
          </p:cNvSpPr>
          <p:nvPr/>
        </p:nvSpPr>
        <p:spPr bwMode="auto">
          <a:xfrm>
            <a:off x="395288" y="6165850"/>
            <a:ext cx="406400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/>
              <a:t>Source: Advito </a:t>
            </a:r>
            <a:r>
              <a:rPr lang="en-US" sz="1000" i="1"/>
              <a:t>2012 Industry Forecast</a:t>
            </a:r>
            <a:r>
              <a:rPr lang="en-US" sz="1000"/>
              <a:t>, Sept. 2011 </a:t>
            </a:r>
            <a:endParaRPr lang="en-GB" sz="1000"/>
          </a:p>
        </p:txBody>
      </p:sp>
      <p:pic>
        <p:nvPicPr>
          <p:cNvPr id="46106" name="Picture 40" descr="C:\Presentationmania\BCD Travel\BCD Overview\Artwork\blue bar transparen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26988" y="1008063"/>
            <a:ext cx="8964613" cy="128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6107" name="TextBox 9"/>
          <p:cNvSpPr txBox="1">
            <a:spLocks noChangeArrowheads="1"/>
          </p:cNvSpPr>
          <p:nvPr/>
        </p:nvSpPr>
        <p:spPr bwMode="auto">
          <a:xfrm>
            <a:off x="444500" y="1206500"/>
            <a:ext cx="7993063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000" b="1">
                <a:solidFill>
                  <a:schemeClr val="bg1"/>
                </a:solidFill>
              </a:rPr>
              <a:t>Sluggish home economies have led to softening regional demand but airfares are still expected to increase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AHCD Program Assessment Project Kick Off 8-15-2007">
  <a:themeElements>
    <a:clrScheme name="AHCD Program Assessment Project Kick Off 8-15-2007 13">
      <a:dk1>
        <a:srgbClr val="041E5B"/>
      </a:dk1>
      <a:lt1>
        <a:srgbClr val="FFFFFF"/>
      </a:lt1>
      <a:dk2>
        <a:srgbClr val="041E5B"/>
      </a:dk2>
      <a:lt2>
        <a:srgbClr val="726F9B"/>
      </a:lt2>
      <a:accent1>
        <a:srgbClr val="F6AA25"/>
      </a:accent1>
      <a:accent2>
        <a:srgbClr val="4A487B"/>
      </a:accent2>
      <a:accent3>
        <a:srgbClr val="FFFFFF"/>
      </a:accent3>
      <a:accent4>
        <a:srgbClr val="03184C"/>
      </a:accent4>
      <a:accent5>
        <a:srgbClr val="FAD2AC"/>
      </a:accent5>
      <a:accent6>
        <a:srgbClr val="42406F"/>
      </a:accent6>
      <a:hlink>
        <a:srgbClr val="DC002E"/>
      </a:hlink>
      <a:folHlink>
        <a:srgbClr val="EF8213"/>
      </a:folHlink>
    </a:clrScheme>
    <a:fontScheme name="AHCD Program Assessment Project Kick Off 8-15-2007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>
          <a:outerShdw dist="35921" dir="2700000" algn="ctr" rotWithShape="0">
            <a:srgbClr val="000066">
              <a:alpha val="50000"/>
            </a:srgbClr>
          </a:outer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>
          <a:outerShdw dist="35921" dir="2700000" algn="ctr" rotWithShape="0">
            <a:srgbClr val="000066">
              <a:alpha val="50000"/>
            </a:srgbClr>
          </a:outer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AHCD Program Assessment Project Kick Off 8-15-2007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HCD Program Assessment Project Kick Off 8-15-2007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HCD Program Assessment Project Kick Off 8-15-2007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HCD Program Assessment Project Kick Off 8-15-2007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HCD Program Assessment Project Kick Off 8-15-2007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HCD Program Assessment Project Kick Off 8-15-2007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HCD Program Assessment Project Kick Off 8-15-2007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HCD Program Assessment Project Kick Off 8-15-2007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HCD Program Assessment Project Kick Off 8-15-2007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HCD Program Assessment Project Kick Off 8-15-2007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HCD Program Assessment Project Kick Off 8-15-2007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HCD Program Assessment Project Kick Off 8-15-2007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HCD Program Assessment Project Kick Off 8-15-2007 13">
        <a:dk1>
          <a:srgbClr val="041E5B"/>
        </a:dk1>
        <a:lt1>
          <a:srgbClr val="FFFFFF"/>
        </a:lt1>
        <a:dk2>
          <a:srgbClr val="041E5B"/>
        </a:dk2>
        <a:lt2>
          <a:srgbClr val="726F9B"/>
        </a:lt2>
        <a:accent1>
          <a:srgbClr val="F6AA25"/>
        </a:accent1>
        <a:accent2>
          <a:srgbClr val="4A487B"/>
        </a:accent2>
        <a:accent3>
          <a:srgbClr val="FFFFFF"/>
        </a:accent3>
        <a:accent4>
          <a:srgbClr val="03184C"/>
        </a:accent4>
        <a:accent5>
          <a:srgbClr val="FAD2AC"/>
        </a:accent5>
        <a:accent6>
          <a:srgbClr val="42406F"/>
        </a:accent6>
        <a:hlink>
          <a:srgbClr val="DC002E"/>
        </a:hlink>
        <a:folHlink>
          <a:srgbClr val="EF821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31061</TotalTime>
  <Words>2163</Words>
  <Application>Microsoft Office PowerPoint</Application>
  <PresentationFormat>On-screen Show (4:3)</PresentationFormat>
  <Paragraphs>392</Paragraphs>
  <Slides>58</Slides>
  <Notes>58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58</vt:i4>
      </vt:variant>
    </vt:vector>
  </HeadingPairs>
  <TitlesOfParts>
    <vt:vector size="59" baseType="lpstr">
      <vt:lpstr>AHCD Program Assessment Project Kick Off 8-15-2007</vt:lpstr>
      <vt:lpstr>State of the Industry and Industry Forecast CWBTA  Mark Williams November 8, 2011</vt:lpstr>
      <vt:lpstr>State-of-the-Industry Overview</vt:lpstr>
      <vt:lpstr>Risk Factors</vt:lpstr>
      <vt:lpstr>Global Economic Outlook</vt:lpstr>
      <vt:lpstr>2012 Outlook</vt:lpstr>
      <vt:lpstr>Air Outlook 2012</vt:lpstr>
      <vt:lpstr>Airfare Predictions for 2012 North America</vt:lpstr>
      <vt:lpstr>Airfare Predictions for 2012 Latin America</vt:lpstr>
      <vt:lpstr>Airfare Predictions for 2012 Europe</vt:lpstr>
      <vt:lpstr>Airfare Predictions for 2012 Middle East</vt:lpstr>
      <vt:lpstr>Airfare Predictions for 2012 Asia-Pacific</vt:lpstr>
      <vt:lpstr>Advance Booking</vt:lpstr>
      <vt:lpstr>Recommendations for Buyers – Air</vt:lpstr>
      <vt:lpstr>Spotlight: Oil Prices</vt:lpstr>
      <vt:lpstr>Spotlight: Ancillary Fees The Issues</vt:lpstr>
      <vt:lpstr>Spotlight: Ancillary Fees The Trends</vt:lpstr>
      <vt:lpstr>Spotlight – Europe Card Payment Fees</vt:lpstr>
      <vt:lpstr>Spotlight – EU Emissions Trading System</vt:lpstr>
      <vt:lpstr>Hotel Outlook 2012</vt:lpstr>
      <vt:lpstr>Hotel ADR: 2012 Forecast by Region </vt:lpstr>
      <vt:lpstr>Hotel ADR: 2012 Forecast by Market</vt:lpstr>
      <vt:lpstr>Spotlight – London Olympics (July 27- Aug.12, 2012)</vt:lpstr>
      <vt:lpstr>Recommendations for Buyers – Hotel</vt:lpstr>
      <vt:lpstr>2012 Outlook – Meetings</vt:lpstr>
      <vt:lpstr>Recommendations for Buyers – Meetings</vt:lpstr>
      <vt:lpstr>2012 Outlook – Car Rental</vt:lpstr>
      <vt:lpstr>Spotlight – Car Sharing</vt:lpstr>
      <vt:lpstr>Recommendations for Buyers – Car Rental</vt:lpstr>
      <vt:lpstr>2012 Outlook – Rail</vt:lpstr>
      <vt:lpstr>Slide 30</vt:lpstr>
      <vt:lpstr>Cost per Mile:  Asia Pacific</vt:lpstr>
      <vt:lpstr>Cost per Mile:  Europe</vt:lpstr>
      <vt:lpstr>Cost per Mile:  Middle East</vt:lpstr>
      <vt:lpstr>Cost per Mile:  Latin America</vt:lpstr>
      <vt:lpstr>Cost per Mile:  North America</vt:lpstr>
      <vt:lpstr>Economy Class Ratio</vt:lpstr>
      <vt:lpstr>Hotel Rate Developments:  United Kingdom</vt:lpstr>
      <vt:lpstr>Hotel Rate Developments:  United Arab Emirates</vt:lpstr>
      <vt:lpstr>Hotel Rate Developments:  Singapore</vt:lpstr>
      <vt:lpstr>Hotel Rate Developments:  Russia</vt:lpstr>
      <vt:lpstr>Hotel Rate Developments:  Mexico</vt:lpstr>
      <vt:lpstr>Hotel Rate Developments:  United States</vt:lpstr>
      <vt:lpstr>Hotel Rate Developments:  Korea</vt:lpstr>
      <vt:lpstr>Hotel Rate Developments:  Japan</vt:lpstr>
      <vt:lpstr>Hotel Rate Developments:  Italy</vt:lpstr>
      <vt:lpstr>Hotel Rate Developments:  Ireland</vt:lpstr>
      <vt:lpstr>Hotel Rate Developments:  India</vt:lpstr>
      <vt:lpstr>Hotel Rate Developments:  Germany</vt:lpstr>
      <vt:lpstr>Hotel Rate Developments:  France</vt:lpstr>
      <vt:lpstr>Hotel Rate Developments:  China</vt:lpstr>
      <vt:lpstr>Hotel Rate Developments:  Canada</vt:lpstr>
      <vt:lpstr>Hotel Rate Developments:  Brazil</vt:lpstr>
      <vt:lpstr>Hotel Rate Developments:  Top U.S. Cities </vt:lpstr>
      <vt:lpstr>Hotel Rate Developments:  Top European Cities </vt:lpstr>
      <vt:lpstr>Hotel Rate Developments:  Top Cities in Asia-Pacific</vt:lpstr>
      <vt:lpstr>Hotel Rate Developments:  Top cities in Canada &amp; Latin America </vt:lpstr>
      <vt:lpstr>Tier Distribution</vt:lpstr>
      <vt:lpstr>Hotel Supply Growth</vt:lpstr>
    </vt:vector>
  </TitlesOfParts>
  <Manager>PS: A Power</Manager>
  <Company>WorldTravel - BTI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Advito </dc:title>
  <dc:subject>Air &amp; Hotel</dc:subject>
  <dc:creator>mmoscovi</dc:creator>
  <dc:description>revised: 07.25.07</dc:description>
  <cp:lastModifiedBy>%inncode%user</cp:lastModifiedBy>
  <cp:revision>417</cp:revision>
  <dcterms:created xsi:type="dcterms:W3CDTF">2007-08-15T14:24:27Z</dcterms:created>
  <dcterms:modified xsi:type="dcterms:W3CDTF">2011-11-11T19:55:55Z</dcterms:modified>
</cp:coreProperties>
</file>